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290" r:id="rId3"/>
    <p:sldId id="310" r:id="rId4"/>
    <p:sldId id="296" r:id="rId5"/>
    <p:sldId id="295" r:id="rId6"/>
    <p:sldId id="259" r:id="rId7"/>
    <p:sldId id="300" r:id="rId8"/>
    <p:sldId id="262" r:id="rId9"/>
    <p:sldId id="272" r:id="rId10"/>
    <p:sldId id="273" r:id="rId11"/>
    <p:sldId id="302" r:id="rId12"/>
    <p:sldId id="303" r:id="rId13"/>
    <p:sldId id="304" r:id="rId14"/>
    <p:sldId id="260" r:id="rId15"/>
    <p:sldId id="268" r:id="rId16"/>
    <p:sldId id="297" r:id="rId17"/>
    <p:sldId id="306" r:id="rId18"/>
    <p:sldId id="305" r:id="rId19"/>
    <p:sldId id="307" r:id="rId20"/>
    <p:sldId id="261" r:id="rId21"/>
    <p:sldId id="269" r:id="rId22"/>
    <p:sldId id="298" r:id="rId23"/>
    <p:sldId id="299" r:id="rId24"/>
    <p:sldId id="271" r:id="rId25"/>
    <p:sldId id="309" r:id="rId26"/>
    <p:sldId id="308" r:id="rId27"/>
    <p:sldId id="275" r:id="rId28"/>
    <p:sldId id="264" r:id="rId29"/>
  </p:sldIdLst>
  <p:sldSz cx="9144000" cy="6858000" type="screen4x3"/>
  <p:notesSz cx="7010400" cy="9296400"/>
  <p:defaultTextStyle>
    <a:defPPr>
      <a:defRPr lang="en-US"/>
    </a:defPPr>
    <a:lvl1pPr algn="ctr" rtl="0" fontAlgn="base">
      <a:spcBef>
        <a:spcPct val="0"/>
      </a:spcBef>
      <a:spcAft>
        <a:spcPct val="0"/>
      </a:spcAft>
      <a:defRPr kern="1200">
        <a:solidFill>
          <a:schemeClr val="tx1"/>
        </a:solidFill>
        <a:latin typeface="Myriad Pro" pitchFamily="34" charset="0"/>
        <a:ea typeface="+mn-ea"/>
        <a:cs typeface="+mn-cs"/>
      </a:defRPr>
    </a:lvl1pPr>
    <a:lvl2pPr marL="457200" algn="ctr" rtl="0" fontAlgn="base">
      <a:spcBef>
        <a:spcPct val="0"/>
      </a:spcBef>
      <a:spcAft>
        <a:spcPct val="0"/>
      </a:spcAft>
      <a:defRPr kern="1200">
        <a:solidFill>
          <a:schemeClr val="tx1"/>
        </a:solidFill>
        <a:latin typeface="Myriad Pro" pitchFamily="34" charset="0"/>
        <a:ea typeface="+mn-ea"/>
        <a:cs typeface="+mn-cs"/>
      </a:defRPr>
    </a:lvl2pPr>
    <a:lvl3pPr marL="914400" algn="ctr" rtl="0" fontAlgn="base">
      <a:spcBef>
        <a:spcPct val="0"/>
      </a:spcBef>
      <a:spcAft>
        <a:spcPct val="0"/>
      </a:spcAft>
      <a:defRPr kern="1200">
        <a:solidFill>
          <a:schemeClr val="tx1"/>
        </a:solidFill>
        <a:latin typeface="Myriad Pro" pitchFamily="34" charset="0"/>
        <a:ea typeface="+mn-ea"/>
        <a:cs typeface="+mn-cs"/>
      </a:defRPr>
    </a:lvl3pPr>
    <a:lvl4pPr marL="1371600" algn="ctr" rtl="0" fontAlgn="base">
      <a:spcBef>
        <a:spcPct val="0"/>
      </a:spcBef>
      <a:spcAft>
        <a:spcPct val="0"/>
      </a:spcAft>
      <a:defRPr kern="1200">
        <a:solidFill>
          <a:schemeClr val="tx1"/>
        </a:solidFill>
        <a:latin typeface="Myriad Pro" pitchFamily="34" charset="0"/>
        <a:ea typeface="+mn-ea"/>
        <a:cs typeface="+mn-cs"/>
      </a:defRPr>
    </a:lvl4pPr>
    <a:lvl5pPr marL="1828800" algn="ctr" rtl="0" fontAlgn="base">
      <a:spcBef>
        <a:spcPct val="0"/>
      </a:spcBef>
      <a:spcAft>
        <a:spcPct val="0"/>
      </a:spcAft>
      <a:defRPr kern="1200">
        <a:solidFill>
          <a:schemeClr val="tx1"/>
        </a:solidFill>
        <a:latin typeface="Myriad Pro" pitchFamily="34" charset="0"/>
        <a:ea typeface="+mn-ea"/>
        <a:cs typeface="+mn-cs"/>
      </a:defRPr>
    </a:lvl5pPr>
    <a:lvl6pPr marL="2286000" algn="l" defTabSz="914400" rtl="0" eaLnBrk="1" latinLnBrk="0" hangingPunct="1">
      <a:defRPr kern="1200">
        <a:solidFill>
          <a:schemeClr val="tx1"/>
        </a:solidFill>
        <a:latin typeface="Myriad Pro" pitchFamily="34" charset="0"/>
        <a:ea typeface="+mn-ea"/>
        <a:cs typeface="+mn-cs"/>
      </a:defRPr>
    </a:lvl6pPr>
    <a:lvl7pPr marL="2743200" algn="l" defTabSz="914400" rtl="0" eaLnBrk="1" latinLnBrk="0" hangingPunct="1">
      <a:defRPr kern="1200">
        <a:solidFill>
          <a:schemeClr val="tx1"/>
        </a:solidFill>
        <a:latin typeface="Myriad Pro" pitchFamily="34" charset="0"/>
        <a:ea typeface="+mn-ea"/>
        <a:cs typeface="+mn-cs"/>
      </a:defRPr>
    </a:lvl7pPr>
    <a:lvl8pPr marL="3200400" algn="l" defTabSz="914400" rtl="0" eaLnBrk="1" latinLnBrk="0" hangingPunct="1">
      <a:defRPr kern="1200">
        <a:solidFill>
          <a:schemeClr val="tx1"/>
        </a:solidFill>
        <a:latin typeface="Myriad Pro" pitchFamily="34" charset="0"/>
        <a:ea typeface="+mn-ea"/>
        <a:cs typeface="+mn-cs"/>
      </a:defRPr>
    </a:lvl8pPr>
    <a:lvl9pPr marL="3657600" algn="l" defTabSz="914400" rtl="0" eaLnBrk="1" latinLnBrk="0" hangingPunct="1">
      <a:defRPr kern="1200">
        <a:solidFill>
          <a:schemeClr val="tx1"/>
        </a:solidFill>
        <a:latin typeface="Myriad Pro"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CC0000"/>
    <a:srgbClr val="FFCC00"/>
    <a:srgbClr val="99FF66"/>
    <a:srgbClr val="FF99CC"/>
    <a:srgbClr val="FFFFCC"/>
    <a:srgbClr val="FFCC66"/>
    <a:srgbClr val="C0C0C0"/>
    <a:srgbClr val="EAEAEA"/>
    <a:srgbClr val="E0B1ED"/>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75" autoAdjust="0"/>
    <p:restoredTop sz="87000" autoAdjust="0"/>
  </p:normalViewPr>
  <p:slideViewPr>
    <p:cSldViewPr snapToGrid="0">
      <p:cViewPr>
        <p:scale>
          <a:sx n="75" d="100"/>
          <a:sy n="75" d="100"/>
        </p:scale>
        <p:origin x="-864" y="-2034"/>
      </p:cViewPr>
      <p:guideLst>
        <p:guide orient="horz" pos="3552"/>
        <p:guide pos="3360"/>
      </p:guideLst>
    </p:cSldViewPr>
  </p:slideViewPr>
  <p:notesTextViewPr>
    <p:cViewPr>
      <p:scale>
        <a:sx n="75" d="100"/>
        <a:sy n="75" d="100"/>
      </p:scale>
      <p:origin x="0" y="0"/>
    </p:cViewPr>
  </p:notesTextViewPr>
  <p:sorterViewPr>
    <p:cViewPr>
      <p:scale>
        <a:sx n="63" d="100"/>
        <a:sy n="63"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36739E51-72D6-4F0E-AC8B-51B8084694AA}" type="datetimeFigureOut">
              <a:rPr lang="en-US" smtClean="0"/>
              <a:pPr/>
              <a:t>6/1/2009</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F05FFDA-D63E-403B-B3F4-02F90251638B}"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a:defRPr sz="1200"/>
            </a:lvl1pPr>
          </a:lstStyle>
          <a:p>
            <a:endParaRPr lang="en-US"/>
          </a:p>
        </p:txBody>
      </p:sp>
      <p:sp>
        <p:nvSpPr>
          <p:cNvPr id="15363" name="Rectangle 3"/>
          <p:cNvSpPr>
            <a:spLocks noGrp="1" noChangeArrowheads="1"/>
          </p:cNvSpPr>
          <p:nvPr>
            <p:ph type="dt"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vl1pPr>
          </a:lstStyle>
          <a:p>
            <a:endParaRPr lang="en-US"/>
          </a:p>
        </p:txBody>
      </p:sp>
      <p:sp>
        <p:nvSpPr>
          <p:cNvPr id="1536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p:spPr>
      </p:sp>
      <p:sp>
        <p:nvSpPr>
          <p:cNvPr id="15365" name="Rectangle 5"/>
          <p:cNvSpPr>
            <a:spLocks noGrp="1" noChangeArrowheads="1"/>
          </p:cNvSpPr>
          <p:nvPr>
            <p:ph type="body" sz="quarter" idx="3"/>
          </p:nvPr>
        </p:nvSpPr>
        <p:spPr bwMode="auto">
          <a:xfrm>
            <a:off x="701040" y="4415790"/>
            <a:ext cx="560832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366" name="Rectangle 6"/>
          <p:cNvSpPr>
            <a:spLocks noGrp="1" noChangeArrowheads="1"/>
          </p:cNvSpPr>
          <p:nvPr>
            <p:ph type="ftr" sz="quarter" idx="4"/>
          </p:nvPr>
        </p:nvSpPr>
        <p:spPr bwMode="auto">
          <a:xfrm>
            <a:off x="0"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a:defRPr sz="1200"/>
            </a:lvl1pPr>
          </a:lstStyle>
          <a:p>
            <a:endParaRPr lang="en-US"/>
          </a:p>
        </p:txBody>
      </p:sp>
      <p:sp>
        <p:nvSpPr>
          <p:cNvPr id="15367" name="Rectangle 7"/>
          <p:cNvSpPr>
            <a:spLocks noGrp="1" noChangeArrowheads="1"/>
          </p:cNvSpPr>
          <p:nvPr>
            <p:ph type="sldNum" sz="quarter" idx="5"/>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vl1pPr>
          </a:lstStyle>
          <a:p>
            <a:fld id="{FD3F6C2B-744D-4881-A363-5E615B408ADE}"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yriad Pro" pitchFamily="34" charset="0"/>
        <a:ea typeface="+mn-ea"/>
        <a:cs typeface="+mn-cs"/>
      </a:defRPr>
    </a:lvl1pPr>
    <a:lvl2pPr marL="457200" algn="l" rtl="0" fontAlgn="base">
      <a:spcBef>
        <a:spcPct val="30000"/>
      </a:spcBef>
      <a:spcAft>
        <a:spcPct val="0"/>
      </a:spcAft>
      <a:defRPr sz="1200" kern="1200">
        <a:solidFill>
          <a:schemeClr val="tx1"/>
        </a:solidFill>
        <a:latin typeface="Myriad Pro" pitchFamily="34" charset="0"/>
        <a:ea typeface="+mn-ea"/>
        <a:cs typeface="+mn-cs"/>
      </a:defRPr>
    </a:lvl2pPr>
    <a:lvl3pPr marL="914400" algn="l" rtl="0" fontAlgn="base">
      <a:spcBef>
        <a:spcPct val="30000"/>
      </a:spcBef>
      <a:spcAft>
        <a:spcPct val="0"/>
      </a:spcAft>
      <a:defRPr sz="1200" kern="1200">
        <a:solidFill>
          <a:schemeClr val="tx1"/>
        </a:solidFill>
        <a:latin typeface="Myriad Pro" pitchFamily="34" charset="0"/>
        <a:ea typeface="+mn-ea"/>
        <a:cs typeface="+mn-cs"/>
      </a:defRPr>
    </a:lvl3pPr>
    <a:lvl4pPr marL="1371600" algn="l" rtl="0" fontAlgn="base">
      <a:spcBef>
        <a:spcPct val="30000"/>
      </a:spcBef>
      <a:spcAft>
        <a:spcPct val="0"/>
      </a:spcAft>
      <a:defRPr sz="1200" kern="1200">
        <a:solidFill>
          <a:schemeClr val="tx1"/>
        </a:solidFill>
        <a:latin typeface="Myriad Pro" pitchFamily="34" charset="0"/>
        <a:ea typeface="+mn-ea"/>
        <a:cs typeface="+mn-cs"/>
      </a:defRPr>
    </a:lvl4pPr>
    <a:lvl5pPr marL="1828800" algn="l" rtl="0" fontAlgn="base">
      <a:spcBef>
        <a:spcPct val="30000"/>
      </a:spcBef>
      <a:spcAft>
        <a:spcPct val="0"/>
      </a:spcAft>
      <a:defRPr sz="1200" kern="1200">
        <a:solidFill>
          <a:schemeClr val="tx1"/>
        </a:solidFill>
        <a:latin typeface="Myriad Pro"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Turn off </a:t>
            </a:r>
            <a:r>
              <a:rPr lang="en-US" dirty="0" err="1" smtClean="0"/>
              <a:t>skype</a:t>
            </a:r>
            <a:r>
              <a:rPr lang="en-US" dirty="0" smtClean="0"/>
              <a:t>/email/sound</a:t>
            </a:r>
          </a:p>
          <a:p>
            <a:r>
              <a:rPr lang="en-US" dirty="0" smtClean="0"/>
              <a:t>Mess with slide numbers</a:t>
            </a:r>
            <a:r>
              <a:rPr lang="en-US" baseline="0" dirty="0" smtClean="0"/>
              <a:t> a big more on projector</a:t>
            </a:r>
          </a:p>
          <a:p>
            <a:r>
              <a:rPr lang="en-US" baseline="0" dirty="0" smtClean="0"/>
              <a:t>Thank Lee</a:t>
            </a:r>
            <a:endParaRPr lang="en-US" dirty="0" smtClean="0"/>
          </a:p>
        </p:txBody>
      </p:sp>
      <p:sp>
        <p:nvSpPr>
          <p:cNvPr id="4" name="Slide Number Placeholder 3"/>
          <p:cNvSpPr>
            <a:spLocks noGrp="1"/>
          </p:cNvSpPr>
          <p:nvPr>
            <p:ph type="sldNum" sz="quarter" idx="10"/>
          </p:nvPr>
        </p:nvSpPr>
        <p:spPr/>
        <p:txBody>
          <a:bodyPr/>
          <a:lstStyle/>
          <a:p>
            <a:fld id="{FD3F6C2B-744D-4881-A363-5E615B408ADE}"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75EB02-C18A-4A96-8058-0C199904746A}" type="slidenum">
              <a:rPr lang="en-US"/>
              <a:pPr/>
              <a:t>10</a:t>
            </a:fld>
            <a:endParaRPr lang="en-US"/>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r>
              <a:rPr lang="en-US" baseline="0" dirty="0" smtClean="0"/>
              <a:t>17 “with </a:t>
            </a:r>
            <a:r>
              <a:rPr lang="en-US" baseline="0" dirty="0" err="1" smtClean="0"/>
              <a:t>refactorings</a:t>
            </a:r>
            <a:r>
              <a:rPr lang="en-US" baseline="0" dirty="0" smtClean="0"/>
              <a:t>”</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65% of commits (that contained any refactoring)</a:t>
            </a:r>
          </a:p>
          <a:p>
            <a:endParaRPr lang="en-US" baseline="0" dirty="0" smtClean="0"/>
          </a:p>
          <a:p>
            <a:endParaRPr lang="en-US" baseline="0" dirty="0" smtClean="0"/>
          </a:p>
          <a:p>
            <a:r>
              <a:rPr lang="en-US" baseline="0" dirty="0" smtClean="0"/>
              <a:t>It was not clear why that change was going into that bucket… it was so small, how is it root canal? Maybe do smell only?</a:t>
            </a:r>
          </a:p>
          <a:p>
            <a:r>
              <a:rPr lang="en-US" baseline="0" dirty="0" smtClean="0"/>
              <a:t>17 is weird… why 17???</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Sort of a leap here to the next slide.</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Could have used boxes here to explain what the bucket corresponds to</a:t>
            </a:r>
          </a:p>
          <a:p>
            <a:r>
              <a:rPr lang="en-US" dirty="0" smtClean="0"/>
              <a:t>40 flying comparison windows?</a:t>
            </a:r>
          </a:p>
          <a:p>
            <a:r>
              <a:rPr lang="en-US" dirty="0" smtClean="0"/>
              <a:t>May not be able to point;</a:t>
            </a:r>
            <a:r>
              <a:rPr lang="en-US" baseline="0" dirty="0" smtClean="0"/>
              <a:t> highlight?</a:t>
            </a:r>
          </a:p>
          <a:p>
            <a:r>
              <a:rPr lang="en-US" baseline="0" dirty="0" smtClean="0"/>
              <a:t>Have a bigger example of root canal?</a:t>
            </a:r>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764246-E652-43AC-9B88-90FC7A19ADFE}" type="slidenum">
              <a:rPr lang="en-US"/>
              <a:pPr/>
              <a:t>11</a:t>
            </a:fld>
            <a:endParaRPr lang="en-US"/>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en-US" baseline="0"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764246-E652-43AC-9B88-90FC7A19ADFE}" type="slidenum">
              <a:rPr lang="en-US"/>
              <a:pPr/>
              <a:t>12</a:t>
            </a:fld>
            <a:endParaRPr lang="en-US"/>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en-US" baseline="0"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764246-E652-43AC-9B88-90FC7A19ADFE}" type="slidenum">
              <a:rPr lang="en-US"/>
              <a:pPr/>
              <a:t>13</a:t>
            </a:fld>
            <a:endParaRPr lang="en-US"/>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en-US" baseline="0"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3F6C2B-744D-4881-A363-5E615B408ADE}"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FD3F6C2B-744D-4881-A363-5E615B408ADE}"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764246-E652-43AC-9B88-90FC7A19ADFE}" type="slidenum">
              <a:rPr lang="en-US"/>
              <a:pPr/>
              <a:t>17</a:t>
            </a:fld>
            <a:endParaRPr lang="en-US"/>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en-US" baseline="0"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764246-E652-43AC-9B88-90FC7A19ADFE}" type="slidenum">
              <a:rPr lang="en-US"/>
              <a:pPr/>
              <a:t>18</a:t>
            </a:fld>
            <a:endParaRPr lang="en-US"/>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en-US" baseline="0"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764246-E652-43AC-9B88-90FC7A19ADFE}" type="slidenum">
              <a:rPr lang="en-US"/>
              <a:pPr/>
              <a:t>19</a:t>
            </a:fld>
            <a:endParaRPr lang="en-US"/>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en-US" baseline="0"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3F6C2B-744D-4881-A363-5E615B408ADE}"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understand </a:t>
            </a:r>
            <a:r>
              <a:rPr lang="en-US" baseline="0" dirty="0" smtClean="0"/>
              <a:t>something</a:t>
            </a:r>
            <a:r>
              <a:rPr lang="en-US" dirty="0" smtClean="0"/>
              <a:t>,</a:t>
            </a:r>
            <a:r>
              <a:rPr lang="en-US" baseline="0" dirty="0" smtClean="0"/>
              <a:t> we study it from one perspective</a:t>
            </a:r>
          </a:p>
          <a:p>
            <a:r>
              <a:rPr lang="en-US" baseline="0" dirty="0" smtClean="0"/>
              <a:t>When we study from different perspectives, our understanding grows richer</a:t>
            </a:r>
          </a:p>
          <a:p>
            <a:endParaRPr lang="en-US" baseline="0" dirty="0" smtClean="0"/>
          </a:p>
          <a:p>
            <a:r>
              <a:rPr lang="en-US" baseline="0" dirty="0" smtClean="0"/>
              <a:t>Much of what we know about how programmers refactor comes from a small number of perspectives</a:t>
            </a:r>
          </a:p>
          <a:p>
            <a:r>
              <a:rPr lang="en-US" baseline="0" dirty="0" smtClean="0"/>
              <a:t>Here, I’ll discuss some results findings on how programmers refactor, based on some new perspectives</a:t>
            </a:r>
          </a:p>
          <a:p>
            <a:endParaRPr lang="en-US" dirty="0" smtClean="0"/>
          </a:p>
          <a:p>
            <a:r>
              <a:rPr lang="en-US" dirty="0" smtClean="0"/>
              <a:t>Data from </a:t>
            </a:r>
            <a:r>
              <a:rPr lang="en-US" dirty="0" err="1" smtClean="0"/>
              <a:t>differenct</a:t>
            </a:r>
            <a:r>
              <a:rPr lang="en-US" baseline="0" dirty="0" smtClean="0"/>
              <a:t> sources contribute to </a:t>
            </a:r>
            <a:endParaRPr lang="en-US" dirty="0"/>
          </a:p>
        </p:txBody>
      </p:sp>
      <p:sp>
        <p:nvSpPr>
          <p:cNvPr id="4" name="Slide Number Placeholder 3"/>
          <p:cNvSpPr>
            <a:spLocks noGrp="1"/>
          </p:cNvSpPr>
          <p:nvPr>
            <p:ph type="sldNum" sz="quarter" idx="10"/>
          </p:nvPr>
        </p:nvSpPr>
        <p:spPr/>
        <p:txBody>
          <a:bodyPr/>
          <a:lstStyle/>
          <a:p>
            <a:fld id="{FD3F6C2B-744D-4881-A363-5E615B408ADE}"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AD1BC6-4D5B-4D29-AA07-BBE222DA5731}" type="slidenum">
              <a:rPr lang="en-US"/>
              <a:pPr/>
              <a:t>21</a:t>
            </a:fld>
            <a:endParaRPr lang="en-US"/>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smtClean="0"/>
          </a:p>
          <a:p>
            <a:endParaRPr lang="en-US" dirty="0" smtClean="0"/>
          </a:p>
          <a:p>
            <a:r>
              <a:rPr lang="en-US" dirty="0" smtClean="0"/>
              <a:t>When we introduce the R,</a:t>
            </a:r>
            <a:r>
              <a:rPr lang="en-US" baseline="0" dirty="0" smtClean="0"/>
              <a:t> it’s unfamiliar because we didn’t see it before</a:t>
            </a:r>
            <a:endParaRPr lang="en-US" dirty="0"/>
          </a:p>
        </p:txBody>
      </p:sp>
      <p:sp>
        <p:nvSpPr>
          <p:cNvPr id="4" name="Slide Number Placeholder 3"/>
          <p:cNvSpPr>
            <a:spLocks noGrp="1"/>
          </p:cNvSpPr>
          <p:nvPr>
            <p:ph type="sldNum" sz="quarter" idx="10"/>
          </p:nvPr>
        </p:nvSpPr>
        <p:spPr/>
        <p:txBody>
          <a:bodyPr/>
          <a:lstStyle/>
          <a:p>
            <a:fld id="{FD3F6C2B-744D-4881-A363-5E615B408ADE}"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3F6C2B-744D-4881-A363-5E615B408ADE}"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Say that these were </a:t>
            </a:r>
            <a:r>
              <a:rPr lang="en-US" dirty="0" err="1" smtClean="0"/>
              <a:t>refactorings</a:t>
            </a:r>
            <a:r>
              <a:rPr lang="en-US" dirty="0" smtClean="0"/>
              <a:t> people could have done with tools</a:t>
            </a:r>
          </a:p>
          <a:p>
            <a:endParaRPr lang="en-US" dirty="0" smtClean="0"/>
          </a:p>
          <a:p>
            <a:r>
              <a:rPr lang="en-US" dirty="0" smtClean="0"/>
              <a:t>A more contrasting tool?</a:t>
            </a:r>
          </a:p>
        </p:txBody>
      </p:sp>
      <p:sp>
        <p:nvSpPr>
          <p:cNvPr id="4" name="Slide Number Placeholder 3"/>
          <p:cNvSpPr>
            <a:spLocks noGrp="1"/>
          </p:cNvSpPr>
          <p:nvPr>
            <p:ph type="sldNum" sz="quarter" idx="10"/>
          </p:nvPr>
        </p:nvSpPr>
        <p:spPr/>
        <p:txBody>
          <a:bodyPr/>
          <a:lstStyle/>
          <a:p>
            <a:fld id="{FD3F6C2B-744D-4881-A363-5E615B408ADE}"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764246-E652-43AC-9B88-90FC7A19ADFE}" type="slidenum">
              <a:rPr lang="en-US"/>
              <a:pPr/>
              <a:t>25</a:t>
            </a:fld>
            <a:endParaRPr lang="en-US"/>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en-US" baseline="0"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764246-E652-43AC-9B88-90FC7A19ADFE}" type="slidenum">
              <a:rPr lang="en-US"/>
              <a:pPr/>
              <a:t>26</a:t>
            </a:fld>
            <a:endParaRPr lang="en-US"/>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baseline="0" dirty="0" smtClean="0"/>
              <a:t>Questions -&gt; findings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baseline="0" dirty="0" smtClean="0"/>
          </a:p>
          <a:p>
            <a:pPr>
              <a:buFontTx/>
              <a:buNone/>
            </a:pPr>
            <a:endParaRPr lang="en-US" baseline="0" dirty="0" smtClean="0"/>
          </a:p>
          <a:p>
            <a:pPr>
              <a:buFontTx/>
              <a:buNone/>
            </a:pPr>
            <a:r>
              <a:rPr lang="en-US" baseline="0" dirty="0" smtClean="0"/>
              <a:t>People may be overwhelmed by this point; move to front? Clustering? Reducing?</a:t>
            </a:r>
            <a:endParaRPr lang="en-US" dirty="0" smtClean="0"/>
          </a:p>
          <a:p>
            <a:pPr>
              <a:buFontTx/>
              <a:buNone/>
            </a:pPr>
            <a:r>
              <a:rPr lang="en-US" dirty="0" smtClean="0"/>
              <a:t>Maybe;</a:t>
            </a:r>
            <a:r>
              <a:rPr lang="en-US" baseline="0" dirty="0" smtClean="0"/>
              <a:t> this was a surprise! Ho-hum vs. excited</a:t>
            </a:r>
            <a:endParaRPr lang="en-US" dirty="0"/>
          </a:p>
        </p:txBody>
      </p:sp>
      <p:sp>
        <p:nvSpPr>
          <p:cNvPr id="4" name="Slide Number Placeholder 3"/>
          <p:cNvSpPr>
            <a:spLocks noGrp="1"/>
          </p:cNvSpPr>
          <p:nvPr>
            <p:ph type="sldNum" sz="quarter" idx="10"/>
          </p:nvPr>
        </p:nvSpPr>
        <p:spPr/>
        <p:txBody>
          <a:bodyPr/>
          <a:lstStyle/>
          <a:p>
            <a:fld id="{FD3F6C2B-744D-4881-A363-5E615B408ADE}" type="slidenum">
              <a:rPr lang="en-US" smtClean="0"/>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Data available where?</a:t>
            </a:r>
            <a:r>
              <a:rPr lang="en-US" baseline="0" dirty="0" smtClean="0"/>
              <a:t>  What’s the impact?</a:t>
            </a:r>
            <a:endParaRPr lang="en-US" dirty="0"/>
          </a:p>
        </p:txBody>
      </p:sp>
      <p:sp>
        <p:nvSpPr>
          <p:cNvPr id="4" name="Slide Number Placeholder 3"/>
          <p:cNvSpPr>
            <a:spLocks noGrp="1"/>
          </p:cNvSpPr>
          <p:nvPr>
            <p:ph type="sldNum" sz="quarter" idx="10"/>
          </p:nvPr>
        </p:nvSpPr>
        <p:spPr/>
        <p:txBody>
          <a:bodyPr/>
          <a:lstStyle/>
          <a:p>
            <a:fld id="{FD3F6C2B-744D-4881-A363-5E615B408ADE}" type="slidenum">
              <a:rPr lang="en-US" smtClean="0"/>
              <a:pPr/>
              <a:t>28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Transition</a:t>
            </a:r>
            <a:r>
              <a:rPr lang="en-US" baseline="0" dirty="0" smtClean="0"/>
              <a:t>: but let’s step back a bit and look at what refactoring really is</a:t>
            </a:r>
          </a:p>
          <a:p>
            <a:r>
              <a:rPr lang="en-US" baseline="0" dirty="0" smtClean="0"/>
              <a:t>Refactoring is: a code change where the behavior of the code is preserved</a:t>
            </a:r>
            <a:endParaRPr lang="en-US" dirty="0"/>
          </a:p>
        </p:txBody>
      </p:sp>
      <p:sp>
        <p:nvSpPr>
          <p:cNvPr id="4" name="Slide Number Placeholder 3"/>
          <p:cNvSpPr>
            <a:spLocks noGrp="1"/>
          </p:cNvSpPr>
          <p:nvPr>
            <p:ph type="sldNum" sz="quarter" idx="10"/>
          </p:nvPr>
        </p:nvSpPr>
        <p:spPr/>
        <p:txBody>
          <a:bodyPr/>
          <a:lstStyle/>
          <a:p>
            <a:fld id="{FD3F6C2B-744D-4881-A363-5E615B408ADE}"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Refactoring includes:</a:t>
            </a:r>
          </a:p>
          <a:p>
            <a:pPr>
              <a:buFont typeface="Arial" pitchFamily="34" charset="0"/>
              <a:buChar char="•"/>
            </a:pPr>
            <a:r>
              <a:rPr lang="en-US" dirty="0" smtClean="0"/>
              <a:t>Rename</a:t>
            </a:r>
          </a:p>
          <a:p>
            <a:pPr>
              <a:buFont typeface="Arial" pitchFamily="34" charset="0"/>
              <a:buChar char="•"/>
            </a:pPr>
            <a:r>
              <a:rPr lang="en-US" dirty="0" smtClean="0"/>
              <a:t>Extract</a:t>
            </a:r>
            <a:r>
              <a:rPr lang="en-US" baseline="0" dirty="0" smtClean="0"/>
              <a:t> local variable</a:t>
            </a:r>
          </a:p>
          <a:p>
            <a:pPr>
              <a:buFont typeface="Arial" pitchFamily="34" charset="0"/>
              <a:buChar char="•"/>
            </a:pPr>
            <a:r>
              <a:rPr lang="en-US" baseline="0" dirty="0" smtClean="0"/>
              <a:t>Add Parameter</a:t>
            </a:r>
          </a:p>
          <a:p>
            <a:pPr>
              <a:buFont typeface="Arial" pitchFamily="34" charset="0"/>
              <a:buChar char="•"/>
            </a:pPr>
            <a:r>
              <a:rPr lang="en-US" baseline="0" dirty="0" smtClean="0"/>
              <a:t>Inline Method</a:t>
            </a:r>
          </a:p>
          <a:p>
            <a:pPr>
              <a:buFont typeface="Arial" pitchFamily="34" charset="0"/>
              <a:buChar char="•"/>
            </a:pPr>
            <a:r>
              <a:rPr lang="en-US" baseline="0" dirty="0" smtClean="0"/>
              <a:t>Substitute Algorithm</a:t>
            </a:r>
          </a:p>
          <a:p>
            <a:pPr>
              <a:buFont typeface="Arial" pitchFamily="34" charset="0"/>
              <a:buNone/>
            </a:pPr>
            <a:endParaRPr lang="en-US" baseline="0" dirty="0" smtClean="0"/>
          </a:p>
          <a:p>
            <a:pPr>
              <a:buFont typeface="Arial" pitchFamily="34" charset="0"/>
              <a:buNone/>
            </a:pPr>
            <a:r>
              <a:rPr lang="en-US" baseline="0" dirty="0" smtClean="0"/>
              <a:t>If changing code:</a:t>
            </a:r>
            <a:endParaRPr lang="en-US" dirty="0" smtClean="0"/>
          </a:p>
          <a:p>
            <a:pPr>
              <a:buFont typeface="Arial" pitchFamily="34" charset="0"/>
              <a:buChar char="•"/>
            </a:pPr>
            <a:r>
              <a:rPr lang="en-US" dirty="0" smtClean="0"/>
              <a:t>Zestier</a:t>
            </a:r>
            <a:r>
              <a:rPr lang="en-US" baseline="0" dirty="0" smtClean="0"/>
              <a:t> example</a:t>
            </a:r>
          </a:p>
          <a:p>
            <a:pPr>
              <a:buFont typeface="Arial" pitchFamily="34" charset="0"/>
              <a:buChar char="•"/>
            </a:pPr>
            <a:r>
              <a:rPr lang="en-US" baseline="0" dirty="0" smtClean="0"/>
              <a:t>Could probably do it with only 3 pieces of code</a:t>
            </a:r>
            <a:endParaRPr lang="en-US" dirty="0" smtClean="0"/>
          </a:p>
          <a:p>
            <a:pPr>
              <a:buFont typeface="Arial" pitchFamily="34" charset="0"/>
              <a:buChar char="•"/>
            </a:pPr>
            <a:r>
              <a:rPr lang="en-US" dirty="0" smtClean="0"/>
              <a:t>Add space after class name? </a:t>
            </a:r>
          </a:p>
          <a:p>
            <a:pPr>
              <a:buFont typeface="Arial" pitchFamily="34" charset="0"/>
              <a:buChar char="•"/>
            </a:pPr>
            <a:r>
              <a:rPr lang="en-US" dirty="0" smtClean="0"/>
              <a:t>change </a:t>
            </a:r>
            <a:r>
              <a:rPr lang="en-US" dirty="0" err="1" smtClean="0"/>
              <a:t>anA</a:t>
            </a:r>
            <a:r>
              <a:rPr lang="en-US" dirty="0" smtClean="0"/>
              <a:t> to a</a:t>
            </a:r>
          </a:p>
          <a:p>
            <a:pPr>
              <a:buFont typeface="Arial" pitchFamily="34" charset="0"/>
              <a:buChar char="•"/>
            </a:pPr>
            <a:r>
              <a:rPr lang="en-US" dirty="0" smtClean="0"/>
              <a:t>On</a:t>
            </a:r>
            <a:r>
              <a:rPr lang="en-US" baseline="0" dirty="0" smtClean="0"/>
              <a:t> any changes, need to change screenshot</a:t>
            </a:r>
            <a:endParaRPr lang="en-US" dirty="0" smtClean="0"/>
          </a:p>
          <a:p>
            <a:pPr>
              <a:buFont typeface="Arial" pitchFamily="34" charset="0"/>
              <a:buChar char="•"/>
            </a:pPr>
            <a:r>
              <a:rPr lang="en-US" dirty="0" smtClean="0"/>
              <a:t>Make font bigger,</a:t>
            </a:r>
            <a:r>
              <a:rPr lang="en-US" baseline="0" dirty="0" smtClean="0"/>
              <a:t> if possible</a:t>
            </a:r>
          </a:p>
          <a:p>
            <a:pPr>
              <a:buFont typeface="Arial" pitchFamily="34" charset="0"/>
              <a:buChar char="•"/>
            </a:pPr>
            <a:r>
              <a:rPr lang="en-US" baseline="0" dirty="0" smtClean="0"/>
              <a:t>APB wants a call to the constructor</a:t>
            </a:r>
            <a:endParaRPr lang="en-US" dirty="0"/>
          </a:p>
        </p:txBody>
      </p:sp>
      <p:sp>
        <p:nvSpPr>
          <p:cNvPr id="4" name="Slide Number Placeholder 3"/>
          <p:cNvSpPr>
            <a:spLocks noGrp="1"/>
          </p:cNvSpPr>
          <p:nvPr>
            <p:ph type="sldNum" sz="quarter" idx="10"/>
          </p:nvPr>
        </p:nvSpPr>
        <p:spPr/>
        <p:txBody>
          <a:bodyPr/>
          <a:lstStyle/>
          <a:p>
            <a:fld id="{FD3F6C2B-744D-4881-A363-5E615B408ADE}"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3F6C2B-744D-4881-A363-5E615B408ADE}"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764246-E652-43AC-9B88-90FC7A19ADFE}" type="slidenum">
              <a:rPr lang="en-US"/>
              <a:pPr/>
              <a:t>6</a:t>
            </a:fld>
            <a:endParaRPr lang="en-US"/>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en-US" baseline="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764246-E652-43AC-9B88-90FC7A19ADFE}" type="slidenum">
              <a:rPr lang="en-US"/>
              <a:pPr/>
              <a:t>7</a:t>
            </a:fld>
            <a:endParaRPr lang="en-US"/>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en-US" baseline="0"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69B7E2-CCB7-4827-BE3D-CBC8E7B846B0}" type="slidenum">
              <a:rPr lang="en-US"/>
              <a:pPr/>
              <a:t>8</a:t>
            </a:fld>
            <a:endParaRPr 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r>
              <a:rPr lang="en-US" dirty="0" smtClean="0"/>
              <a:t>Better explanation for why right</a:t>
            </a:r>
            <a:r>
              <a:rPr lang="en-US" baseline="0" dirty="0" smtClean="0"/>
              <a:t> is root-canal-y</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Try to automate as many transitions as you can</a:t>
            </a:r>
          </a:p>
        </p:txBody>
      </p:sp>
      <p:sp>
        <p:nvSpPr>
          <p:cNvPr id="4" name="Slide Number Placeholder 3"/>
          <p:cNvSpPr>
            <a:spLocks noGrp="1"/>
          </p:cNvSpPr>
          <p:nvPr>
            <p:ph type="sldNum" sz="quarter" idx="10"/>
          </p:nvPr>
        </p:nvSpPr>
        <p:spPr/>
        <p:txBody>
          <a:bodyPr/>
          <a:lstStyle/>
          <a:p>
            <a:fld id="{FD3F6C2B-744D-4881-A363-5E615B408ADE}"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ADA2EDB-B1B4-462A-9FDD-9AF8A05FB2C7}" type="slidenum">
              <a:rPr lang="en-US"/>
              <a:pPr/>
              <a:t>‹#›</a:t>
            </a:fld>
            <a:endParaRPr lang="en-US"/>
          </a:p>
        </p:txBody>
      </p:sp>
      <p:sp>
        <p:nvSpPr>
          <p:cNvPr id="7" name="Date Placeholder 3"/>
          <p:cNvSpPr>
            <a:spLocks noGrp="1"/>
          </p:cNvSpPr>
          <p:nvPr>
            <p:ph type="dt" sz="half" idx="2"/>
          </p:nvPr>
        </p:nvSpPr>
        <p:spPr>
          <a:xfrm>
            <a:off x="-14288" y="6457950"/>
            <a:ext cx="2133600" cy="476250"/>
          </a:xfrm>
          <a:prstGeom prst="rect">
            <a:avLst/>
          </a:prstGeom>
        </p:spPr>
        <p:txBody>
          <a:bodyPr lIns="0" tIns="0" rIns="0" bIns="0" anchor="b" anchorCtr="0"/>
          <a:lstStyle>
            <a:lvl1pPr algn="l">
              <a:defRPr sz="3600">
                <a:solidFill>
                  <a:schemeClr val="bg2">
                    <a:lumMod val="85000"/>
                    <a:lumOff val="15000"/>
                  </a:schemeClr>
                </a:solidFill>
              </a:defRPr>
            </a:lvl1pPr>
          </a:lstStyle>
          <a:p>
            <a:fld id="{9D29A1D5-E389-4AD2-8E57-D51E0CE2DAB8}"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D54351F-0727-4A89-AD6A-3541242E3EC0}" type="slidenum">
              <a:rPr lang="en-US"/>
              <a:pPr/>
              <a:t>‹#›</a:t>
            </a:fld>
            <a:endParaRPr lang="en-US"/>
          </a:p>
        </p:txBody>
      </p:sp>
      <p:sp>
        <p:nvSpPr>
          <p:cNvPr id="7" name="Date Placeholder 3"/>
          <p:cNvSpPr>
            <a:spLocks noGrp="1"/>
          </p:cNvSpPr>
          <p:nvPr>
            <p:ph type="dt" sz="half" idx="2"/>
          </p:nvPr>
        </p:nvSpPr>
        <p:spPr>
          <a:xfrm>
            <a:off x="-14288" y="6457950"/>
            <a:ext cx="2133600" cy="476250"/>
          </a:xfrm>
          <a:prstGeom prst="rect">
            <a:avLst/>
          </a:prstGeom>
        </p:spPr>
        <p:txBody>
          <a:bodyPr lIns="0" tIns="0" rIns="0" bIns="0" anchor="b" anchorCtr="0"/>
          <a:lstStyle>
            <a:lvl1pPr algn="l">
              <a:defRPr sz="3600">
                <a:solidFill>
                  <a:schemeClr val="bg2">
                    <a:lumMod val="85000"/>
                    <a:lumOff val="15000"/>
                  </a:schemeClr>
                </a:solidFill>
              </a:defRPr>
            </a:lvl1pPr>
          </a:lstStyle>
          <a:p>
            <a:fld id="{9D29A1D5-E389-4AD2-8E57-D51E0CE2DAB8}"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556015C-066B-49EC-8D5A-A603B9AA99F6}" type="slidenum">
              <a:rPr lang="en-US"/>
              <a:pPr/>
              <a:t>‹#›</a:t>
            </a:fld>
            <a:endParaRPr lang="en-US"/>
          </a:p>
        </p:txBody>
      </p:sp>
      <p:sp>
        <p:nvSpPr>
          <p:cNvPr id="7" name="Date Placeholder 3"/>
          <p:cNvSpPr>
            <a:spLocks noGrp="1"/>
          </p:cNvSpPr>
          <p:nvPr>
            <p:ph type="dt" sz="half" idx="2"/>
          </p:nvPr>
        </p:nvSpPr>
        <p:spPr>
          <a:xfrm>
            <a:off x="-14288" y="6457950"/>
            <a:ext cx="2133600" cy="476250"/>
          </a:xfrm>
          <a:prstGeom prst="rect">
            <a:avLst/>
          </a:prstGeom>
        </p:spPr>
        <p:txBody>
          <a:bodyPr lIns="0" tIns="0" rIns="0" bIns="0" anchor="b" anchorCtr="0"/>
          <a:lstStyle>
            <a:lvl1pPr algn="l">
              <a:defRPr sz="3600">
                <a:solidFill>
                  <a:schemeClr val="bg2">
                    <a:lumMod val="85000"/>
                    <a:lumOff val="15000"/>
                  </a:schemeClr>
                </a:solidFill>
              </a:defRPr>
            </a:lvl1pPr>
          </a:lstStyle>
          <a:p>
            <a:fld id="{9D29A1D5-E389-4AD2-8E57-D51E0CE2DAB8}"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81BC8205-7281-4475-B125-F843542E50B3}" type="slidenum">
              <a:rPr lang="en-US"/>
              <a:pPr/>
              <a:t>‹#›</a:t>
            </a:fld>
            <a:endParaRPr lang="en-US"/>
          </a:p>
        </p:txBody>
      </p:sp>
      <p:sp>
        <p:nvSpPr>
          <p:cNvPr id="8" name="Date Placeholder 3"/>
          <p:cNvSpPr>
            <a:spLocks noGrp="1"/>
          </p:cNvSpPr>
          <p:nvPr>
            <p:ph type="dt" sz="half" idx="2"/>
          </p:nvPr>
        </p:nvSpPr>
        <p:spPr>
          <a:xfrm>
            <a:off x="-14288" y="6457950"/>
            <a:ext cx="2133600" cy="476250"/>
          </a:xfrm>
          <a:prstGeom prst="rect">
            <a:avLst/>
          </a:prstGeom>
        </p:spPr>
        <p:txBody>
          <a:bodyPr lIns="0" tIns="0" rIns="0" bIns="0" anchor="b" anchorCtr="0"/>
          <a:lstStyle>
            <a:lvl1pPr algn="l">
              <a:defRPr sz="3600">
                <a:solidFill>
                  <a:schemeClr val="bg2">
                    <a:lumMod val="85000"/>
                    <a:lumOff val="15000"/>
                  </a:schemeClr>
                </a:solidFill>
              </a:defRPr>
            </a:lvl1pPr>
          </a:lstStyle>
          <a:p>
            <a:fld id="{9D29A1D5-E389-4AD2-8E57-D51E0CE2DAB8}"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mpty with Tit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200"/>
            </a:lvl1pPr>
          </a:lstStyle>
          <a:p>
            <a:r>
              <a:rPr lang="en-US" dirty="0" smtClean="0"/>
              <a:t>Click to edit Master title style</a:t>
            </a:r>
            <a:endParaRPr lang="en-US" dirty="0"/>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81BC8205-7281-4475-B125-F843542E50B3}" type="slidenum">
              <a:rPr lang="en-US"/>
              <a:pPr/>
              <a:t>‹#›</a:t>
            </a:fld>
            <a:endParaRPr lang="en-US"/>
          </a:p>
        </p:txBody>
      </p:sp>
      <p:sp>
        <p:nvSpPr>
          <p:cNvPr id="7" name="Date Placeholder 3"/>
          <p:cNvSpPr>
            <a:spLocks noGrp="1"/>
          </p:cNvSpPr>
          <p:nvPr>
            <p:ph type="dt" sz="half" idx="10"/>
          </p:nvPr>
        </p:nvSpPr>
        <p:spPr>
          <a:xfrm>
            <a:off x="-25400" y="6464300"/>
            <a:ext cx="2133600" cy="476250"/>
          </a:xfrm>
          <a:prstGeom prst="rect">
            <a:avLst/>
          </a:prstGeom>
        </p:spPr>
        <p:txBody>
          <a:bodyPr/>
          <a:lstStyle>
            <a:lvl1pPr>
              <a:defRPr/>
            </a:lvl1pPr>
          </a:lstStyle>
          <a:p>
            <a:fld id="{2CD78B53-9F55-4445-81AA-82D0C07E2975}" type="slidenum">
              <a:rPr lang="en-US"/>
              <a:pPr/>
              <a:t>‹#›</a:t>
            </a:fld>
            <a:endParaRPr lang="en-US" dirty="0"/>
          </a:p>
        </p:txBody>
      </p:sp>
      <p:cxnSp>
        <p:nvCxnSpPr>
          <p:cNvPr id="10" name="Straight Connector 9"/>
          <p:cNvCxnSpPr/>
          <p:nvPr userDrawn="1"/>
        </p:nvCxnSpPr>
        <p:spPr bwMode="auto">
          <a:xfrm>
            <a:off x="561975" y="811212"/>
            <a:ext cx="8020050" cy="0"/>
          </a:xfrm>
          <a:prstGeom prst="line">
            <a:avLst/>
          </a:prstGeom>
          <a:solidFill>
            <a:schemeClr val="accent1"/>
          </a:solidFill>
          <a:ln w="3175" cap="flat" cmpd="sng" algn="ctr">
            <a:solidFill>
              <a:schemeClr val="tx1">
                <a:lumMod val="50000"/>
              </a:schemeClr>
            </a:solidFill>
            <a:prstDash val="solid"/>
            <a:round/>
            <a:headEnd type="none" w="med" len="med"/>
            <a:tailEnd type="none" w="med" len="med"/>
          </a:ln>
          <a:effectLst/>
        </p:spPr>
      </p:cxn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2" name="Straight Connector 11"/>
          <p:cNvCxnSpPr/>
          <p:nvPr userDrawn="1"/>
        </p:nvCxnSpPr>
        <p:spPr bwMode="auto">
          <a:xfrm>
            <a:off x="561975" y="811212"/>
            <a:ext cx="8020050" cy="0"/>
          </a:xfrm>
          <a:prstGeom prst="line">
            <a:avLst/>
          </a:prstGeom>
          <a:solidFill>
            <a:schemeClr val="accent1"/>
          </a:solidFill>
          <a:ln w="3175" cap="flat" cmpd="sng" algn="ctr">
            <a:solidFill>
              <a:schemeClr val="tx1">
                <a:lumMod val="50000"/>
              </a:schemeClr>
            </a:solidFill>
            <a:prstDash val="solid"/>
            <a:round/>
            <a:headEnd type="none" w="med" len="med"/>
            <a:tailEnd type="none" w="med" len="med"/>
          </a:ln>
          <a:effectLst/>
        </p:spPr>
      </p:cxn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nvSpPr>
        <p:spPr/>
        <p:txBody>
          <a:bodyPr/>
          <a:lstStyle/>
          <a:p>
            <a:fld id="{091AEC2A-A261-4FB6-BCE8-E0BD050A5735}" type="slidenum">
              <a:rPr lang="en-US" smtClean="0"/>
              <a:pPr/>
              <a:t>‹#›</a:t>
            </a:fld>
            <a:endParaRPr lang="en-US"/>
          </a:p>
        </p:txBody>
      </p:sp>
      <p:sp>
        <p:nvSpPr>
          <p:cNvPr id="19" name="Footer Placeholder 18"/>
          <p:cNvSpPr>
            <a:spLocks noGrp="1"/>
          </p:cNvSpPr>
          <p:nvPr/>
        </p:nvSpPr>
        <p:spPr/>
        <p:txBody>
          <a:bodyPr/>
          <a:lstStyle/>
          <a:p>
            <a:endParaRPr lang="en-US"/>
          </a:p>
        </p:txBody>
      </p:sp>
      <p:sp>
        <p:nvSpPr>
          <p:cNvPr id="22" name="Text Placeholder 21"/>
          <p:cNvSpPr>
            <a:spLocks noGrp="1"/>
          </p:cNvSpPr>
          <p:nvPr>
            <p:ph type="body" sz="quarter" idx="11" hasCustomPrompt="1"/>
          </p:nvPr>
        </p:nvSpPr>
        <p:spPr>
          <a:xfrm>
            <a:off x="457200" y="838200"/>
            <a:ext cx="8229600" cy="533400"/>
          </a:xfrm>
        </p:spPr>
        <p:txBody>
          <a:bodyPr/>
          <a:lstStyle>
            <a:lvl1pPr algn="r">
              <a:buNone/>
              <a:defRPr sz="2400"/>
            </a:lvl1pPr>
          </a:lstStyle>
          <a:p>
            <a:pPr lvl="0"/>
            <a:r>
              <a:rPr lang="en-US" dirty="0" smtClean="0"/>
              <a:t>subtitle</a:t>
            </a:r>
            <a:endParaRPr lang="en-US" dirty="0"/>
          </a:p>
        </p:txBody>
      </p:sp>
      <p:sp>
        <p:nvSpPr>
          <p:cNvPr id="23" name="Date Placeholder 3"/>
          <p:cNvSpPr>
            <a:spLocks noGrp="1"/>
          </p:cNvSpPr>
          <p:nvPr>
            <p:ph type="dt" sz="half" idx="2"/>
          </p:nvPr>
        </p:nvSpPr>
        <p:spPr>
          <a:xfrm>
            <a:off x="-14288" y="6457950"/>
            <a:ext cx="2133600" cy="476250"/>
          </a:xfrm>
          <a:prstGeom prst="rect">
            <a:avLst/>
          </a:prstGeom>
        </p:spPr>
        <p:txBody>
          <a:bodyPr lIns="0" tIns="0" rIns="0" bIns="0" anchor="b" anchorCtr="0"/>
          <a:lstStyle>
            <a:lvl1pPr algn="l">
              <a:defRPr sz="3600">
                <a:solidFill>
                  <a:schemeClr val="bg2">
                    <a:lumMod val="85000"/>
                    <a:lumOff val="15000"/>
                  </a:schemeClr>
                </a:solidFill>
              </a:defRPr>
            </a:lvl1pPr>
          </a:lstStyle>
          <a:p>
            <a:fld id="{9D29A1D5-E389-4AD2-8E57-D51E0CE2DAB8}" type="slidenum">
              <a:rPr lang="en-US" smtClean="0"/>
              <a:pPr/>
              <a:t>‹#›</a:t>
            </a:fld>
            <a:endParaRPr lang="en-US" dirty="0"/>
          </a:p>
        </p:txBody>
      </p:sp>
      <p:sp>
        <p:nvSpPr>
          <p:cNvPr id="9" name="Flowchart: Manual Input 8"/>
          <p:cNvSpPr/>
          <p:nvPr userDrawn="1"/>
        </p:nvSpPr>
        <p:spPr bwMode="auto">
          <a:xfrm>
            <a:off x="-123825" y="-140969"/>
            <a:ext cx="723899" cy="579119"/>
          </a:xfrm>
          <a:prstGeom prst="flowChartManualInpu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Myriad Pro" pitchFamily="34" charset="0"/>
            </a:endParaRPr>
          </a:p>
        </p:txBody>
      </p:sp>
      <p:sp>
        <p:nvSpPr>
          <p:cNvPr id="2" name="Title 1"/>
          <p:cNvSpPr>
            <a:spLocks noGrp="1"/>
          </p:cNvSpPr>
          <p:nvPr>
            <p:ph type="title" hasCustomPrompt="1"/>
          </p:nvPr>
        </p:nvSpPr>
        <p:spPr>
          <a:xfrm>
            <a:off x="457200" y="274638"/>
            <a:ext cx="8229600" cy="563562"/>
          </a:xfrm>
        </p:spPr>
        <p:txBody>
          <a:bodyPr/>
          <a:lstStyle>
            <a:lvl1pPr>
              <a:lnSpc>
                <a:spcPct val="100000"/>
              </a:lnSpc>
              <a:defRPr sz="3200"/>
            </a:lvl1pPr>
          </a:lstStyle>
          <a:p>
            <a:r>
              <a:rPr lang="en-US" dirty="0" smtClean="0"/>
              <a:t>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5C03E34-B01A-4994-B702-2D516B74A94A}" type="slidenum">
              <a:rPr lang="en-US"/>
              <a:pPr/>
              <a:t>‹#›</a:t>
            </a:fld>
            <a:endParaRPr lang="en-US"/>
          </a:p>
        </p:txBody>
      </p:sp>
      <p:sp>
        <p:nvSpPr>
          <p:cNvPr id="7" name="Date Placeholder 3"/>
          <p:cNvSpPr>
            <a:spLocks noGrp="1"/>
          </p:cNvSpPr>
          <p:nvPr>
            <p:ph type="dt" sz="half" idx="2"/>
          </p:nvPr>
        </p:nvSpPr>
        <p:spPr>
          <a:xfrm>
            <a:off x="-14288" y="6457950"/>
            <a:ext cx="2133600" cy="476250"/>
          </a:xfrm>
          <a:prstGeom prst="rect">
            <a:avLst/>
          </a:prstGeom>
        </p:spPr>
        <p:txBody>
          <a:bodyPr lIns="0" tIns="0" rIns="0" bIns="0" anchor="b" anchorCtr="0"/>
          <a:lstStyle>
            <a:lvl1pPr algn="l">
              <a:defRPr sz="3600">
                <a:solidFill>
                  <a:schemeClr val="bg2">
                    <a:lumMod val="85000"/>
                    <a:lumOff val="15000"/>
                  </a:schemeClr>
                </a:solidFill>
              </a:defRPr>
            </a:lvl1pPr>
          </a:lstStyle>
          <a:p>
            <a:fld id="{9D29A1D5-E389-4AD2-8E57-D51E0CE2DAB8}"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8C5E0F6-A444-4FE6-8E04-6610009928AA}" type="slidenum">
              <a:rPr lang="en-US"/>
              <a:pPr/>
              <a:t>‹#›</a:t>
            </a:fld>
            <a:endParaRPr lang="en-US"/>
          </a:p>
        </p:txBody>
      </p:sp>
      <p:sp>
        <p:nvSpPr>
          <p:cNvPr id="8" name="Date Placeholder 3"/>
          <p:cNvSpPr>
            <a:spLocks noGrp="1"/>
          </p:cNvSpPr>
          <p:nvPr>
            <p:ph type="dt" sz="half" idx="13"/>
          </p:nvPr>
        </p:nvSpPr>
        <p:spPr>
          <a:xfrm>
            <a:off x="-14288" y="6457950"/>
            <a:ext cx="2133600" cy="476250"/>
          </a:xfrm>
          <a:prstGeom prst="rect">
            <a:avLst/>
          </a:prstGeom>
        </p:spPr>
        <p:txBody>
          <a:bodyPr lIns="0" tIns="0" rIns="0" bIns="0" anchor="b" anchorCtr="0"/>
          <a:lstStyle>
            <a:lvl1pPr algn="l">
              <a:defRPr sz="3600">
                <a:solidFill>
                  <a:schemeClr val="bg2">
                    <a:lumMod val="85000"/>
                    <a:lumOff val="15000"/>
                  </a:schemeClr>
                </a:solidFill>
              </a:defRPr>
            </a:lvl1pPr>
          </a:lstStyle>
          <a:p>
            <a:fld id="{9D29A1D5-E389-4AD2-8E57-D51E0CE2DAB8}"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95DDCFE8-960F-4892-AB8A-2A26960C0DE1}" type="slidenum">
              <a:rPr lang="en-US"/>
              <a:pPr/>
              <a:t>‹#›</a:t>
            </a:fld>
            <a:endParaRPr lang="en-US"/>
          </a:p>
        </p:txBody>
      </p:sp>
      <p:sp>
        <p:nvSpPr>
          <p:cNvPr id="10" name="Date Placeholder 3"/>
          <p:cNvSpPr>
            <a:spLocks noGrp="1"/>
          </p:cNvSpPr>
          <p:nvPr>
            <p:ph type="dt" sz="half" idx="13"/>
          </p:nvPr>
        </p:nvSpPr>
        <p:spPr>
          <a:xfrm>
            <a:off x="-14288" y="6457950"/>
            <a:ext cx="2133600" cy="476250"/>
          </a:xfrm>
          <a:prstGeom prst="rect">
            <a:avLst/>
          </a:prstGeom>
        </p:spPr>
        <p:txBody>
          <a:bodyPr lIns="0" tIns="0" rIns="0" bIns="0" anchor="b" anchorCtr="0"/>
          <a:lstStyle>
            <a:lvl1pPr algn="l">
              <a:defRPr sz="3600">
                <a:solidFill>
                  <a:schemeClr val="bg2">
                    <a:lumMod val="85000"/>
                    <a:lumOff val="15000"/>
                  </a:schemeClr>
                </a:solidFill>
              </a:defRPr>
            </a:lvl1pPr>
          </a:lstStyle>
          <a:p>
            <a:fld id="{9D29A1D5-E389-4AD2-8E57-D51E0CE2DAB8}"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CEBA1A89-A5A7-4D56-8215-94871BA49764}" type="slidenum">
              <a:rPr lang="en-US"/>
              <a:pPr/>
              <a:t>‹#›</a:t>
            </a:fld>
            <a:endParaRPr lang="en-US"/>
          </a:p>
        </p:txBody>
      </p:sp>
      <p:sp>
        <p:nvSpPr>
          <p:cNvPr id="6" name="Date Placeholder 3"/>
          <p:cNvSpPr>
            <a:spLocks noGrp="1"/>
          </p:cNvSpPr>
          <p:nvPr>
            <p:ph type="dt" sz="half" idx="2"/>
          </p:nvPr>
        </p:nvSpPr>
        <p:spPr>
          <a:xfrm>
            <a:off x="-14288" y="6457950"/>
            <a:ext cx="2133600" cy="476250"/>
          </a:xfrm>
          <a:prstGeom prst="rect">
            <a:avLst/>
          </a:prstGeom>
        </p:spPr>
        <p:txBody>
          <a:bodyPr lIns="0" tIns="0" rIns="0" bIns="0" anchor="b" anchorCtr="0"/>
          <a:lstStyle>
            <a:lvl1pPr algn="l">
              <a:defRPr sz="3600">
                <a:solidFill>
                  <a:schemeClr val="bg2">
                    <a:lumMod val="85000"/>
                    <a:lumOff val="15000"/>
                  </a:schemeClr>
                </a:solidFill>
              </a:defRPr>
            </a:lvl1pPr>
          </a:lstStyle>
          <a:p>
            <a:fld id="{9D29A1D5-E389-4AD2-8E57-D51E0CE2DAB8}"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9254AD3-AB91-4F22-A8DF-7D4961A02248}" type="slidenum">
              <a:rPr lang="en-US"/>
              <a:pPr/>
              <a:t>‹#›</a:t>
            </a:fld>
            <a:endParaRPr lang="en-US"/>
          </a:p>
        </p:txBody>
      </p:sp>
      <p:sp>
        <p:nvSpPr>
          <p:cNvPr id="5" name="Date Placeholder 3"/>
          <p:cNvSpPr>
            <a:spLocks noGrp="1"/>
          </p:cNvSpPr>
          <p:nvPr>
            <p:ph type="dt" sz="half" idx="2"/>
          </p:nvPr>
        </p:nvSpPr>
        <p:spPr>
          <a:xfrm>
            <a:off x="-14288" y="6457950"/>
            <a:ext cx="2133600" cy="476250"/>
          </a:xfrm>
          <a:prstGeom prst="rect">
            <a:avLst/>
          </a:prstGeom>
        </p:spPr>
        <p:txBody>
          <a:bodyPr lIns="0" tIns="0" rIns="0" bIns="0" anchor="b" anchorCtr="0"/>
          <a:lstStyle>
            <a:lvl1pPr algn="l">
              <a:defRPr sz="3600">
                <a:solidFill>
                  <a:schemeClr val="bg2">
                    <a:lumMod val="85000"/>
                    <a:lumOff val="15000"/>
                  </a:schemeClr>
                </a:solidFill>
              </a:defRPr>
            </a:lvl1pPr>
          </a:lstStyle>
          <a:p>
            <a:fld id="{9D29A1D5-E389-4AD2-8E57-D51E0CE2DAB8}"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BA429B1-1A52-4A18-BF31-354E5AE1A928}" type="slidenum">
              <a:rPr lang="en-US"/>
              <a:pPr/>
              <a:t>‹#›</a:t>
            </a:fld>
            <a:endParaRPr lang="en-US"/>
          </a:p>
        </p:txBody>
      </p:sp>
      <p:sp>
        <p:nvSpPr>
          <p:cNvPr id="8" name="Date Placeholder 3"/>
          <p:cNvSpPr>
            <a:spLocks noGrp="1"/>
          </p:cNvSpPr>
          <p:nvPr>
            <p:ph type="dt" sz="half" idx="13"/>
          </p:nvPr>
        </p:nvSpPr>
        <p:spPr>
          <a:xfrm>
            <a:off x="-14288" y="6457950"/>
            <a:ext cx="2133600" cy="476250"/>
          </a:xfrm>
          <a:prstGeom prst="rect">
            <a:avLst/>
          </a:prstGeom>
        </p:spPr>
        <p:txBody>
          <a:bodyPr lIns="0" tIns="0" rIns="0" bIns="0" anchor="b" anchorCtr="0"/>
          <a:lstStyle>
            <a:lvl1pPr algn="l">
              <a:defRPr sz="3600">
                <a:solidFill>
                  <a:schemeClr val="bg2">
                    <a:lumMod val="85000"/>
                    <a:lumOff val="15000"/>
                  </a:schemeClr>
                </a:solidFill>
              </a:defRPr>
            </a:lvl1pPr>
          </a:lstStyle>
          <a:p>
            <a:fld id="{9D29A1D5-E389-4AD2-8E57-D51E0CE2DAB8}"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128AE78-6FA1-4C8B-97A5-20829A29E08C}" type="slidenum">
              <a:rPr lang="en-US"/>
              <a:pPr/>
              <a:t>‹#›</a:t>
            </a:fld>
            <a:endParaRPr lang="en-US"/>
          </a:p>
        </p:txBody>
      </p:sp>
      <p:sp>
        <p:nvSpPr>
          <p:cNvPr id="8" name="Date Placeholder 3"/>
          <p:cNvSpPr>
            <a:spLocks noGrp="1"/>
          </p:cNvSpPr>
          <p:nvPr>
            <p:ph type="dt" sz="half" idx="13"/>
          </p:nvPr>
        </p:nvSpPr>
        <p:spPr>
          <a:xfrm>
            <a:off x="-14288" y="6457950"/>
            <a:ext cx="2133600" cy="476250"/>
          </a:xfrm>
          <a:prstGeom prst="rect">
            <a:avLst/>
          </a:prstGeom>
        </p:spPr>
        <p:txBody>
          <a:bodyPr lIns="0" tIns="0" rIns="0" bIns="0" anchor="b" anchorCtr="0"/>
          <a:lstStyle>
            <a:lvl1pPr algn="l">
              <a:defRPr sz="3600">
                <a:solidFill>
                  <a:schemeClr val="bg2">
                    <a:lumMod val="85000"/>
                    <a:lumOff val="15000"/>
                  </a:schemeClr>
                </a:solidFill>
              </a:defRPr>
            </a:lvl1pPr>
          </a:lstStyle>
          <a:p>
            <a:fld id="{9D29A1D5-E389-4AD2-8E57-D51E0CE2DAB8}"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E4EE8B58-EED4-4E59-810B-FD3923491871}" type="slidenum">
              <a:rPr lang="en-US"/>
              <a:pPr/>
              <a:t>‹#›</a:t>
            </a:fld>
            <a:endParaRPr lang="en-US"/>
          </a:p>
        </p:txBody>
      </p:sp>
      <p:sp>
        <p:nvSpPr>
          <p:cNvPr id="7" name="Date Placeholder 3"/>
          <p:cNvSpPr>
            <a:spLocks noGrp="1"/>
          </p:cNvSpPr>
          <p:nvPr>
            <p:ph type="dt" sz="half" idx="2"/>
          </p:nvPr>
        </p:nvSpPr>
        <p:spPr>
          <a:xfrm>
            <a:off x="-14288" y="6457950"/>
            <a:ext cx="2133600" cy="476250"/>
          </a:xfrm>
          <a:prstGeom prst="rect">
            <a:avLst/>
          </a:prstGeom>
        </p:spPr>
        <p:txBody>
          <a:bodyPr lIns="0" tIns="0" rIns="0" bIns="0" anchor="b" anchorCtr="0"/>
          <a:lstStyle>
            <a:lvl1pPr algn="l">
              <a:defRPr sz="3600">
                <a:solidFill>
                  <a:schemeClr val="bg2">
                    <a:lumMod val="85000"/>
                    <a:lumOff val="15000"/>
                  </a:schemeClr>
                </a:solidFill>
              </a:defRPr>
            </a:lvl1pPr>
          </a:lstStyle>
          <a:p>
            <a:fld id="{9D29A1D5-E389-4AD2-8E57-D51E0CE2DAB8}"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sldNum="0" hdr="0" ftr="0"/>
  <p:txStyles>
    <p:titleStyle>
      <a:lvl1pPr algn="l" rtl="0" fontAlgn="base">
        <a:spcBef>
          <a:spcPct val="0"/>
        </a:spcBef>
        <a:spcAft>
          <a:spcPct val="0"/>
        </a:spcAft>
        <a:defRPr sz="4400">
          <a:solidFill>
            <a:schemeClr val="tx1"/>
          </a:solidFill>
          <a:latin typeface="+mj-lt"/>
          <a:ea typeface="+mj-ea"/>
          <a:cs typeface="+mj-cs"/>
        </a:defRPr>
      </a:lvl1pPr>
      <a:lvl2pPr algn="ctr" rtl="0" fontAlgn="base">
        <a:spcBef>
          <a:spcPct val="0"/>
        </a:spcBef>
        <a:spcAft>
          <a:spcPct val="0"/>
        </a:spcAft>
        <a:defRPr sz="4400">
          <a:solidFill>
            <a:schemeClr val="tx2"/>
          </a:solidFill>
          <a:latin typeface="Myriad Pro" pitchFamily="34" charset="0"/>
        </a:defRPr>
      </a:lvl2pPr>
      <a:lvl3pPr algn="ctr" rtl="0" fontAlgn="base">
        <a:spcBef>
          <a:spcPct val="0"/>
        </a:spcBef>
        <a:spcAft>
          <a:spcPct val="0"/>
        </a:spcAft>
        <a:defRPr sz="4400">
          <a:solidFill>
            <a:schemeClr val="tx2"/>
          </a:solidFill>
          <a:latin typeface="Myriad Pro" pitchFamily="34" charset="0"/>
        </a:defRPr>
      </a:lvl3pPr>
      <a:lvl4pPr algn="ctr" rtl="0" fontAlgn="base">
        <a:spcBef>
          <a:spcPct val="0"/>
        </a:spcBef>
        <a:spcAft>
          <a:spcPct val="0"/>
        </a:spcAft>
        <a:defRPr sz="4400">
          <a:solidFill>
            <a:schemeClr val="tx2"/>
          </a:solidFill>
          <a:latin typeface="Myriad Pro" pitchFamily="34" charset="0"/>
        </a:defRPr>
      </a:lvl4pPr>
      <a:lvl5pPr algn="ctr" rtl="0" fontAlgn="base">
        <a:spcBef>
          <a:spcPct val="0"/>
        </a:spcBef>
        <a:spcAft>
          <a:spcPct val="0"/>
        </a:spcAft>
        <a:defRPr sz="4400">
          <a:solidFill>
            <a:schemeClr val="tx2"/>
          </a:solidFill>
          <a:latin typeface="Myriad Pro" pitchFamily="34" charset="0"/>
        </a:defRPr>
      </a:lvl5pPr>
      <a:lvl6pPr marL="457200" algn="ctr" rtl="0" fontAlgn="base">
        <a:spcBef>
          <a:spcPct val="0"/>
        </a:spcBef>
        <a:spcAft>
          <a:spcPct val="0"/>
        </a:spcAft>
        <a:defRPr sz="4400">
          <a:solidFill>
            <a:schemeClr val="tx2"/>
          </a:solidFill>
          <a:latin typeface="Myriad Pro" pitchFamily="34" charset="0"/>
        </a:defRPr>
      </a:lvl6pPr>
      <a:lvl7pPr marL="914400" algn="ctr" rtl="0" fontAlgn="base">
        <a:spcBef>
          <a:spcPct val="0"/>
        </a:spcBef>
        <a:spcAft>
          <a:spcPct val="0"/>
        </a:spcAft>
        <a:defRPr sz="4400">
          <a:solidFill>
            <a:schemeClr val="tx2"/>
          </a:solidFill>
          <a:latin typeface="Myriad Pro" pitchFamily="34" charset="0"/>
        </a:defRPr>
      </a:lvl7pPr>
      <a:lvl8pPr marL="1371600" algn="ctr" rtl="0" fontAlgn="base">
        <a:spcBef>
          <a:spcPct val="0"/>
        </a:spcBef>
        <a:spcAft>
          <a:spcPct val="0"/>
        </a:spcAft>
        <a:defRPr sz="4400">
          <a:solidFill>
            <a:schemeClr val="tx2"/>
          </a:solidFill>
          <a:latin typeface="Myriad Pro" pitchFamily="34" charset="0"/>
        </a:defRPr>
      </a:lvl8pPr>
      <a:lvl9pPr marL="1828800" algn="ctr" rtl="0" fontAlgn="base">
        <a:spcBef>
          <a:spcPct val="0"/>
        </a:spcBef>
        <a:spcAft>
          <a:spcPct val="0"/>
        </a:spcAft>
        <a:defRPr sz="4400">
          <a:solidFill>
            <a:schemeClr val="tx2"/>
          </a:solidFill>
          <a:latin typeface="Myriad Pro"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e Placeholder 3"/>
          <p:cNvSpPr>
            <a:spLocks noGrp="1"/>
          </p:cNvSpPr>
          <p:nvPr>
            <p:ph type="dt" sz="half" idx="2"/>
          </p:nvPr>
        </p:nvSpPr>
        <p:spPr>
          <a:xfrm>
            <a:off x="0" y="6477000"/>
            <a:ext cx="2133600" cy="476250"/>
          </a:xfrm>
        </p:spPr>
        <p:txBody>
          <a:bodyPr/>
          <a:lstStyle/>
          <a:p>
            <a:fld id="{94105A63-B36B-4C54-8E97-7458E002BB2D}" type="slidenum">
              <a:rPr lang="en-US"/>
              <a:pPr/>
              <a:t>1</a:t>
            </a:fld>
            <a:endParaRPr lang="en-US" dirty="0"/>
          </a:p>
        </p:txBody>
      </p:sp>
      <p:sp>
        <p:nvSpPr>
          <p:cNvPr id="2050" name="Rectangle 2"/>
          <p:cNvSpPr>
            <a:spLocks noGrp="1" noChangeArrowheads="1"/>
          </p:cNvSpPr>
          <p:nvPr>
            <p:ph type="ctrTitle"/>
          </p:nvPr>
        </p:nvSpPr>
        <p:spPr>
          <a:xfrm>
            <a:off x="381000" y="206375"/>
            <a:ext cx="8077200" cy="1470025"/>
          </a:xfrm>
        </p:spPr>
        <p:txBody>
          <a:bodyPr/>
          <a:lstStyle/>
          <a:p>
            <a:pPr algn="l"/>
            <a:r>
              <a:rPr lang="en-US" sz="5400" dirty="0"/>
              <a:t>How We </a:t>
            </a:r>
            <a:r>
              <a:rPr lang="en-US" sz="5400" dirty="0" smtClean="0"/>
              <a:t>Refactor, and </a:t>
            </a:r>
            <a:br>
              <a:rPr lang="en-US" sz="5400" dirty="0" smtClean="0"/>
            </a:br>
            <a:r>
              <a:rPr lang="en-US" sz="5400" dirty="0" smtClean="0"/>
              <a:t>How We Know It</a:t>
            </a:r>
            <a:endParaRPr lang="en-US" sz="5400" dirty="0"/>
          </a:p>
        </p:txBody>
      </p:sp>
      <p:sp>
        <p:nvSpPr>
          <p:cNvPr id="2051" name="Rectangle 3"/>
          <p:cNvSpPr>
            <a:spLocks noGrp="1" noChangeArrowheads="1"/>
          </p:cNvSpPr>
          <p:nvPr>
            <p:ph type="subTitle" idx="1"/>
          </p:nvPr>
        </p:nvSpPr>
        <p:spPr>
          <a:xfrm>
            <a:off x="4282440" y="2438400"/>
            <a:ext cx="3200400" cy="3185160"/>
          </a:xfrm>
        </p:spPr>
        <p:txBody>
          <a:bodyPr/>
          <a:lstStyle/>
          <a:p>
            <a:pPr algn="r">
              <a:spcBef>
                <a:spcPts val="0"/>
              </a:spcBef>
            </a:pPr>
            <a:r>
              <a:rPr lang="en-US" sz="2000" dirty="0" smtClean="0">
                <a:latin typeface="Cambria" pitchFamily="18" charset="0"/>
              </a:rPr>
              <a:t>Emerson </a:t>
            </a:r>
            <a:r>
              <a:rPr lang="en-US" sz="2000" dirty="0">
                <a:latin typeface="Cambria" pitchFamily="18" charset="0"/>
              </a:rPr>
              <a:t>Murphy-Hill</a:t>
            </a:r>
          </a:p>
          <a:p>
            <a:pPr algn="r">
              <a:spcBef>
                <a:spcPts val="0"/>
              </a:spcBef>
            </a:pPr>
            <a:r>
              <a:rPr lang="en-US" sz="2000" dirty="0">
                <a:latin typeface="Cambria" pitchFamily="18" charset="0"/>
              </a:rPr>
              <a:t>    Portland </a:t>
            </a:r>
            <a:r>
              <a:rPr lang="en-US" sz="2000" dirty="0" smtClean="0">
                <a:latin typeface="Cambria" pitchFamily="18" charset="0"/>
              </a:rPr>
              <a:t>State </a:t>
            </a:r>
          </a:p>
          <a:p>
            <a:pPr algn="r">
              <a:spcBef>
                <a:spcPts val="0"/>
              </a:spcBef>
            </a:pPr>
            <a:r>
              <a:rPr lang="en-US" sz="2000" dirty="0" smtClean="0">
                <a:latin typeface="Cambria" pitchFamily="18" charset="0"/>
              </a:rPr>
              <a:t>   (now UBC)</a:t>
            </a:r>
          </a:p>
          <a:p>
            <a:pPr algn="r">
              <a:spcBef>
                <a:spcPts val="0"/>
              </a:spcBef>
            </a:pPr>
            <a:endParaRPr lang="en-US" sz="2000" dirty="0" smtClean="0">
              <a:latin typeface="Cambria" pitchFamily="18" charset="0"/>
            </a:endParaRPr>
          </a:p>
          <a:p>
            <a:pPr algn="r">
              <a:spcBef>
                <a:spcPts val="0"/>
              </a:spcBef>
            </a:pPr>
            <a:endParaRPr lang="en-US" sz="2000" dirty="0">
              <a:latin typeface="Cambria" pitchFamily="18" charset="0"/>
            </a:endParaRPr>
          </a:p>
          <a:p>
            <a:pPr algn="r">
              <a:spcBef>
                <a:spcPts val="0"/>
              </a:spcBef>
            </a:pPr>
            <a:r>
              <a:rPr lang="en-US" sz="2000" dirty="0" smtClean="0">
                <a:latin typeface="Cambria" pitchFamily="18" charset="0"/>
              </a:rPr>
              <a:t>Chris </a:t>
            </a:r>
            <a:r>
              <a:rPr lang="en-US" sz="2000" dirty="0" err="1" smtClean="0">
                <a:latin typeface="Cambria" pitchFamily="18" charset="0"/>
              </a:rPr>
              <a:t>Parnin</a:t>
            </a:r>
            <a:endParaRPr lang="en-US" sz="2000" dirty="0" smtClean="0">
              <a:latin typeface="Cambria" pitchFamily="18" charset="0"/>
            </a:endParaRPr>
          </a:p>
          <a:p>
            <a:pPr algn="r">
              <a:spcBef>
                <a:spcPts val="0"/>
              </a:spcBef>
            </a:pPr>
            <a:r>
              <a:rPr lang="en-US" sz="2000" dirty="0" smtClean="0">
                <a:latin typeface="Cambria" pitchFamily="18" charset="0"/>
              </a:rPr>
              <a:t>    Georgia Tech</a:t>
            </a:r>
          </a:p>
          <a:p>
            <a:pPr algn="r">
              <a:spcBef>
                <a:spcPts val="0"/>
              </a:spcBef>
            </a:pPr>
            <a:endParaRPr lang="en-US" sz="2000" dirty="0" smtClean="0">
              <a:latin typeface="Cambria" pitchFamily="18" charset="0"/>
            </a:endParaRPr>
          </a:p>
          <a:p>
            <a:pPr algn="r">
              <a:spcBef>
                <a:spcPts val="0"/>
              </a:spcBef>
            </a:pPr>
            <a:endParaRPr lang="en-US" dirty="0">
              <a:latin typeface="Cambria" pitchFamily="18" charset="0"/>
            </a:endParaRPr>
          </a:p>
          <a:p>
            <a:pPr algn="r">
              <a:spcBef>
                <a:spcPts val="0"/>
              </a:spcBef>
            </a:pPr>
            <a:r>
              <a:rPr lang="en-US" sz="2000" dirty="0">
                <a:latin typeface="Cambria" pitchFamily="18" charset="0"/>
              </a:rPr>
              <a:t>Andrew Black</a:t>
            </a:r>
          </a:p>
          <a:p>
            <a:pPr algn="r">
              <a:spcBef>
                <a:spcPts val="0"/>
              </a:spcBef>
            </a:pPr>
            <a:r>
              <a:rPr lang="en-US" sz="2000" dirty="0">
                <a:latin typeface="Cambria" pitchFamily="18" charset="0"/>
              </a:rPr>
              <a:t>    Portland State</a:t>
            </a:r>
          </a:p>
        </p:txBody>
      </p:sp>
      <p:sp>
        <p:nvSpPr>
          <p:cNvPr id="2061" name="Rectangle 13"/>
          <p:cNvSpPr>
            <a:spLocks noChangeArrowheads="1"/>
          </p:cNvSpPr>
          <p:nvPr/>
        </p:nvSpPr>
        <p:spPr bwMode="auto">
          <a:xfrm>
            <a:off x="352423" y="4320735"/>
            <a:ext cx="5133977" cy="1384995"/>
          </a:xfrm>
          <a:prstGeom prst="rect">
            <a:avLst/>
          </a:prstGeom>
          <a:solidFill>
            <a:schemeClr val="bg1"/>
          </a:solidFill>
          <a:ln w="9525" algn="ctr">
            <a:noFill/>
            <a:miter lim="800000"/>
            <a:headEnd/>
            <a:tailEnd/>
          </a:ln>
          <a:effectLst/>
        </p:spPr>
        <p:txBody>
          <a:bodyPr wrap="square">
            <a:spAutoFit/>
          </a:bodyPr>
          <a:lstStyle/>
          <a:p>
            <a:pPr algn="just"/>
            <a:r>
              <a:rPr lang="en-US" sz="1200" dirty="0" smtClean="0">
                <a:latin typeface="Cambria" pitchFamily="18" charset="0"/>
              </a:rPr>
              <a:t>Thanks </a:t>
            </a:r>
            <a:r>
              <a:rPr lang="en-US" sz="1200" dirty="0">
                <a:latin typeface="Cambria" pitchFamily="18" charset="0"/>
              </a:rPr>
              <a:t>to </a:t>
            </a:r>
            <a:r>
              <a:rPr lang="en-US" sz="1200" dirty="0" err="1">
                <a:latin typeface="Cambria" pitchFamily="18" charset="0"/>
              </a:rPr>
              <a:t>Ki</a:t>
            </a:r>
            <a:r>
              <a:rPr lang="en-US" sz="1200" dirty="0">
                <a:latin typeface="Cambria" pitchFamily="18" charset="0"/>
              </a:rPr>
              <a:t>-Yung </a:t>
            </a:r>
            <a:r>
              <a:rPr lang="en-US" sz="1200" dirty="0" err="1">
                <a:latin typeface="Cambria" pitchFamily="18" charset="0"/>
              </a:rPr>
              <a:t>Ahn</a:t>
            </a:r>
            <a:r>
              <a:rPr lang="en-US" sz="1200" dirty="0">
                <a:latin typeface="Cambria" pitchFamily="18" charset="0"/>
              </a:rPr>
              <a:t>, Barry Anderson, </a:t>
            </a:r>
            <a:r>
              <a:rPr lang="en-US" sz="1200" dirty="0" smtClean="0">
                <a:latin typeface="Cambria" pitchFamily="18" charset="0"/>
              </a:rPr>
              <a:t>Lee Beckman, Brett </a:t>
            </a:r>
            <a:r>
              <a:rPr lang="en-US" sz="1200" dirty="0" smtClean="0">
                <a:latin typeface="Cambria" pitchFamily="18" charset="0"/>
              </a:rPr>
              <a:t>Cannon, Tim </a:t>
            </a:r>
            <a:r>
              <a:rPr lang="en-US" sz="1200" dirty="0">
                <a:latin typeface="Cambria" pitchFamily="18" charset="0"/>
              </a:rPr>
              <a:t>Chevalier, </a:t>
            </a:r>
            <a:r>
              <a:rPr lang="en-US" sz="1200" dirty="0" smtClean="0">
                <a:latin typeface="Cambria" pitchFamily="18" charset="0"/>
              </a:rPr>
              <a:t>Sara </a:t>
            </a:r>
            <a:r>
              <a:rPr lang="en-US" sz="1200" dirty="0" err="1" smtClean="0">
                <a:latin typeface="Cambria" pitchFamily="18" charset="0"/>
              </a:rPr>
              <a:t>Dadizadeh</a:t>
            </a:r>
            <a:r>
              <a:rPr lang="en-US" sz="1200" dirty="0" smtClean="0">
                <a:latin typeface="Cambria" pitchFamily="18" charset="0"/>
              </a:rPr>
              <a:t>, Sam Davis, Danny Dig, Rafael </a:t>
            </a:r>
            <a:r>
              <a:rPr lang="en-US" sz="1200" dirty="0">
                <a:latin typeface="Cambria" pitchFamily="18" charset="0"/>
              </a:rPr>
              <a:t>Fernandez-</a:t>
            </a:r>
            <a:r>
              <a:rPr lang="en-US" sz="1200" dirty="0" err="1">
                <a:latin typeface="Cambria" pitchFamily="18" charset="0"/>
              </a:rPr>
              <a:t>Moctezuma</a:t>
            </a:r>
            <a:r>
              <a:rPr lang="en-US" sz="1200" dirty="0">
                <a:latin typeface="Cambria" pitchFamily="18" charset="0"/>
              </a:rPr>
              <a:t>, Markus Keller, </a:t>
            </a:r>
            <a:r>
              <a:rPr lang="en-US" sz="1200" dirty="0" err="1" smtClean="0">
                <a:latin typeface="Cambria" pitchFamily="18" charset="0"/>
              </a:rPr>
              <a:t>Rashawn</a:t>
            </a:r>
            <a:r>
              <a:rPr lang="en-US" sz="1200" dirty="0" smtClean="0">
                <a:latin typeface="Cambria" pitchFamily="18" charset="0"/>
              </a:rPr>
              <a:t> </a:t>
            </a:r>
            <a:r>
              <a:rPr lang="en-US" sz="1200" dirty="0">
                <a:latin typeface="Cambria" pitchFamily="18" charset="0"/>
              </a:rPr>
              <a:t>Knapp, </a:t>
            </a:r>
            <a:r>
              <a:rPr lang="en-US" sz="1200" dirty="0" smtClean="0">
                <a:latin typeface="Cambria" pitchFamily="18" charset="0"/>
              </a:rPr>
              <a:t>Andy </a:t>
            </a:r>
            <a:r>
              <a:rPr lang="en-US" sz="1200" dirty="0" err="1" smtClean="0">
                <a:latin typeface="Cambria" pitchFamily="18" charset="0"/>
              </a:rPr>
              <a:t>Ko</a:t>
            </a:r>
            <a:r>
              <a:rPr lang="en-US" sz="1200" dirty="0" smtClean="0">
                <a:latin typeface="Cambria" pitchFamily="18" charset="0"/>
              </a:rPr>
              <a:t>, </a:t>
            </a:r>
            <a:r>
              <a:rPr lang="en-US" sz="1200" dirty="0" err="1" smtClean="0">
                <a:latin typeface="Cambria" pitchFamily="18" charset="0"/>
              </a:rPr>
              <a:t>Seonah</a:t>
            </a:r>
            <a:r>
              <a:rPr lang="en-US" sz="1200" dirty="0" smtClean="0">
                <a:latin typeface="Cambria" pitchFamily="18" charset="0"/>
              </a:rPr>
              <a:t> Lee, </a:t>
            </a:r>
            <a:r>
              <a:rPr lang="en-US" sz="1200" dirty="0" err="1" smtClean="0">
                <a:latin typeface="Cambria" pitchFamily="18" charset="0"/>
              </a:rPr>
              <a:t>Peng</a:t>
            </a:r>
            <a:r>
              <a:rPr lang="en-US" sz="1200" dirty="0" smtClean="0">
                <a:latin typeface="Cambria" pitchFamily="18" charset="0"/>
              </a:rPr>
              <a:t> Li, Chuan-</a:t>
            </a:r>
            <a:r>
              <a:rPr lang="en-US" sz="1200" dirty="0" err="1" smtClean="0">
                <a:latin typeface="Cambria" pitchFamily="18" charset="0"/>
              </a:rPr>
              <a:t>kai</a:t>
            </a:r>
            <a:r>
              <a:rPr lang="en-US" sz="1200" dirty="0" smtClean="0">
                <a:latin typeface="Cambria" pitchFamily="18" charset="0"/>
              </a:rPr>
              <a:t> </a:t>
            </a:r>
            <a:r>
              <a:rPr lang="en-US" sz="1200" dirty="0">
                <a:latin typeface="Cambria" pitchFamily="18" charset="0"/>
              </a:rPr>
              <a:t>Lin, Ralph London, Gail Murphy, </a:t>
            </a:r>
            <a:r>
              <a:rPr lang="en-US" sz="1200" dirty="0" err="1" smtClean="0">
                <a:latin typeface="Cambria" pitchFamily="18" charset="0"/>
              </a:rPr>
              <a:t>Immad</a:t>
            </a:r>
            <a:r>
              <a:rPr lang="en-US" sz="1200" dirty="0" smtClean="0">
                <a:latin typeface="Cambria" pitchFamily="18" charset="0"/>
              </a:rPr>
              <a:t> </a:t>
            </a:r>
            <a:r>
              <a:rPr lang="en-US" sz="1200" dirty="0" err="1" smtClean="0">
                <a:latin typeface="Cambria" pitchFamily="18" charset="0"/>
              </a:rPr>
              <a:t>Naseer</a:t>
            </a:r>
            <a:r>
              <a:rPr lang="en-US" sz="1200" dirty="0" smtClean="0">
                <a:latin typeface="Cambria" pitchFamily="18" charset="0"/>
              </a:rPr>
              <a:t>, </a:t>
            </a:r>
            <a:r>
              <a:rPr lang="en-US" sz="1200" dirty="0" err="1" smtClean="0">
                <a:latin typeface="Cambria" pitchFamily="18" charset="0"/>
              </a:rPr>
              <a:t>Fini</a:t>
            </a:r>
            <a:r>
              <a:rPr lang="en-US" sz="1200" dirty="0" smtClean="0">
                <a:latin typeface="Cambria" pitchFamily="18" charset="0"/>
              </a:rPr>
              <a:t> </a:t>
            </a:r>
            <a:r>
              <a:rPr lang="en-US" sz="1200" dirty="0" err="1" smtClean="0">
                <a:latin typeface="Cambria" pitchFamily="18" charset="0"/>
              </a:rPr>
              <a:t>Nitschke</a:t>
            </a:r>
            <a:r>
              <a:rPr lang="en-US" sz="1200" dirty="0" smtClean="0">
                <a:latin typeface="Cambria" pitchFamily="18" charset="0"/>
              </a:rPr>
              <a:t>, </a:t>
            </a:r>
            <a:r>
              <a:rPr lang="en-US" sz="1200" dirty="0" err="1" smtClean="0">
                <a:latin typeface="Cambria" pitchFamily="18" charset="0"/>
              </a:rPr>
              <a:t>Jinwgen</a:t>
            </a:r>
            <a:r>
              <a:rPr lang="en-US" sz="1200" dirty="0" smtClean="0">
                <a:latin typeface="Cambria" pitchFamily="18" charset="0"/>
              </a:rPr>
              <a:t> Owen </a:t>
            </a:r>
            <a:r>
              <a:rPr lang="en-US" sz="1200" dirty="0" err="1" smtClean="0">
                <a:latin typeface="Cambria" pitchFamily="18" charset="0"/>
              </a:rPr>
              <a:t>Ou</a:t>
            </a:r>
            <a:r>
              <a:rPr lang="en-US" sz="1200" dirty="0" smtClean="0">
                <a:latin typeface="Cambria" pitchFamily="18" charset="0"/>
              </a:rPr>
              <a:t>, Sarah </a:t>
            </a:r>
            <a:r>
              <a:rPr lang="en-US" sz="1200" dirty="0" err="1" smtClean="0">
                <a:latin typeface="Cambria" pitchFamily="18" charset="0"/>
              </a:rPr>
              <a:t>Rastakar</a:t>
            </a:r>
            <a:r>
              <a:rPr lang="en-US" sz="1200" dirty="0" smtClean="0">
                <a:latin typeface="Cambria" pitchFamily="18" charset="0"/>
              </a:rPr>
              <a:t>, Claudia Rocha, Suresh </a:t>
            </a:r>
            <a:r>
              <a:rPr lang="en-US" sz="1200" dirty="0">
                <a:latin typeface="Cambria" pitchFamily="18" charset="0"/>
              </a:rPr>
              <a:t>Singh, </a:t>
            </a:r>
            <a:r>
              <a:rPr lang="en-US" sz="1200" dirty="0" err="1" smtClean="0">
                <a:latin typeface="Cambria" pitchFamily="18" charset="0"/>
              </a:rPr>
              <a:t>Petcharat</a:t>
            </a:r>
            <a:r>
              <a:rPr lang="en-US" sz="1200" dirty="0" smtClean="0">
                <a:latin typeface="Cambria" pitchFamily="18" charset="0"/>
              </a:rPr>
              <a:t> </a:t>
            </a:r>
            <a:r>
              <a:rPr lang="en-US" sz="1200" dirty="0" err="1" smtClean="0">
                <a:latin typeface="Cambria" pitchFamily="18" charset="0"/>
              </a:rPr>
              <a:t>Viriyakattiyaporn</a:t>
            </a:r>
            <a:r>
              <a:rPr lang="en-US" sz="1200" dirty="0" smtClean="0">
                <a:latin typeface="Cambria" pitchFamily="18" charset="0"/>
              </a:rPr>
              <a:t>, and Bryant </a:t>
            </a:r>
            <a:r>
              <a:rPr lang="en-US" sz="1200" dirty="0">
                <a:latin typeface="Cambria" pitchFamily="18" charset="0"/>
              </a:rPr>
              <a:t>York for assistance, as well as the National Science Foundation for partially funding this research under CCF-0520346</a:t>
            </a:r>
            <a:r>
              <a:rPr lang="en-US" sz="1200" dirty="0" smtClean="0">
                <a:latin typeface="Cambria" pitchFamily="18" charset="0"/>
              </a:rPr>
              <a:t>. </a:t>
            </a:r>
            <a:endParaRPr lang="en-US" sz="1200" dirty="0">
              <a:latin typeface="Cambria" pitchFamily="18" charset="0"/>
            </a:endParaRPr>
          </a:p>
        </p:txBody>
      </p:sp>
      <p:pic>
        <p:nvPicPr>
          <p:cNvPr id="1026" name="Picture 2"/>
          <p:cNvPicPr>
            <a:picLocks noChangeAspect="1" noChangeArrowheads="1"/>
          </p:cNvPicPr>
          <p:nvPr/>
        </p:nvPicPr>
        <p:blipFill>
          <a:blip r:embed="rId3" cstate="print"/>
          <a:srcRect/>
          <a:stretch>
            <a:fillRect/>
          </a:stretch>
        </p:blipFill>
        <p:spPr bwMode="auto">
          <a:xfrm>
            <a:off x="7644966" y="2316481"/>
            <a:ext cx="986388" cy="1226820"/>
          </a:xfrm>
          <a:prstGeom prst="rect">
            <a:avLst/>
          </a:prstGeom>
          <a:solidFill>
            <a:srgbClr val="FFFFFF">
              <a:shade val="85000"/>
            </a:srgbClr>
          </a:solidFill>
          <a:ln w="28575" cap="rnd" cmpd="thickThin">
            <a:solidFill>
              <a:schemeClr val="tx1">
                <a:lumMod val="50000"/>
              </a:schemeClr>
            </a:solidFill>
            <a:rou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27" name="Picture 3"/>
          <p:cNvPicPr>
            <a:picLocks noChangeAspect="1" noChangeArrowheads="1"/>
          </p:cNvPicPr>
          <p:nvPr/>
        </p:nvPicPr>
        <p:blipFill>
          <a:blip r:embed="rId4" cstate="print"/>
          <a:srcRect/>
          <a:stretch>
            <a:fillRect/>
          </a:stretch>
        </p:blipFill>
        <p:spPr bwMode="auto">
          <a:xfrm>
            <a:off x="7633335" y="5056885"/>
            <a:ext cx="1009650" cy="1305815"/>
          </a:xfrm>
          <a:prstGeom prst="rect">
            <a:avLst/>
          </a:prstGeom>
          <a:solidFill>
            <a:srgbClr val="FFFFFF">
              <a:shade val="85000"/>
            </a:srgbClr>
          </a:solidFill>
          <a:ln w="28575" cap="rnd" cmpd="thickThin">
            <a:solidFill>
              <a:schemeClr val="tx1">
                <a:lumMod val="50000"/>
              </a:schemeClr>
            </a:solidFill>
            <a:rou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28" name="Picture 4"/>
          <p:cNvPicPr>
            <a:picLocks noChangeAspect="1" noChangeArrowheads="1"/>
          </p:cNvPicPr>
          <p:nvPr/>
        </p:nvPicPr>
        <p:blipFill>
          <a:blip r:embed="rId5" cstate="print"/>
          <a:srcRect/>
          <a:stretch>
            <a:fillRect/>
          </a:stretch>
        </p:blipFill>
        <p:spPr bwMode="auto">
          <a:xfrm>
            <a:off x="7643952" y="3703242"/>
            <a:ext cx="988416" cy="1193702"/>
          </a:xfrm>
          <a:prstGeom prst="rect">
            <a:avLst/>
          </a:prstGeom>
          <a:solidFill>
            <a:srgbClr val="FFFFFF">
              <a:shade val="85000"/>
            </a:srgbClr>
          </a:solidFill>
          <a:ln w="28575" cap="rnd" cmpd="thickThin">
            <a:solidFill>
              <a:schemeClr val="tx1">
                <a:lumMod val="50000"/>
              </a:schemeClr>
            </a:solidFill>
            <a:rou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074" name="Picture 2"/>
          <p:cNvPicPr>
            <a:picLocks noChangeAspect="1" noChangeArrowheads="1"/>
          </p:cNvPicPr>
          <p:nvPr/>
        </p:nvPicPr>
        <p:blipFill>
          <a:blip r:embed="rId6" cstate="print"/>
          <a:srcRect/>
          <a:stretch>
            <a:fillRect/>
          </a:stretch>
        </p:blipFill>
        <p:spPr bwMode="auto">
          <a:xfrm>
            <a:off x="2343554" y="6144587"/>
            <a:ext cx="838200" cy="295275"/>
          </a:xfrm>
          <a:prstGeom prst="rect">
            <a:avLst/>
          </a:prstGeom>
          <a:noFill/>
          <a:ln w="9525">
            <a:noFill/>
            <a:miter lim="800000"/>
            <a:headEnd/>
            <a:tailEnd/>
          </a:ln>
          <a:effectLst/>
        </p:spPr>
      </p:pic>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smtClean="0"/>
              <a:t>Do Programmers Usually Floss Refactor?</a:t>
            </a:r>
            <a:endParaRPr lang="en-US" dirty="0"/>
          </a:p>
        </p:txBody>
      </p:sp>
      <p:sp>
        <p:nvSpPr>
          <p:cNvPr id="59" name="Date Placeholder 3"/>
          <p:cNvSpPr>
            <a:spLocks noGrp="1"/>
          </p:cNvSpPr>
          <p:nvPr>
            <p:ph type="dt" sz="half" idx="2"/>
          </p:nvPr>
        </p:nvSpPr>
        <p:spPr>
          <a:xfrm>
            <a:off x="-14288" y="6457950"/>
            <a:ext cx="2133600" cy="476250"/>
          </a:xfrm>
        </p:spPr>
        <p:txBody>
          <a:bodyPr/>
          <a:lstStyle/>
          <a:p>
            <a:fld id="{E9AE8F6C-E38A-4E0B-AA80-D3C7745747E7}" type="slidenum">
              <a:rPr lang="en-US" smtClean="0"/>
              <a:pPr/>
              <a:t>10</a:t>
            </a:fld>
            <a:endParaRPr lang="en-US"/>
          </a:p>
        </p:txBody>
      </p:sp>
      <p:sp>
        <p:nvSpPr>
          <p:cNvPr id="63" name="Text Placeholder 62"/>
          <p:cNvSpPr>
            <a:spLocks noGrp="1"/>
          </p:cNvSpPr>
          <p:nvPr>
            <p:ph type="body" sz="quarter" idx="11"/>
          </p:nvPr>
        </p:nvSpPr>
        <p:spPr/>
        <p:txBody>
          <a:bodyPr/>
          <a:lstStyle/>
          <a:p>
            <a:r>
              <a:rPr lang="en-US" dirty="0" smtClean="0"/>
              <a:t>What We Did and Results</a:t>
            </a:r>
            <a:endParaRPr lang="en-US" dirty="0"/>
          </a:p>
        </p:txBody>
      </p:sp>
      <p:grpSp>
        <p:nvGrpSpPr>
          <p:cNvPr id="159" name="Group 158"/>
          <p:cNvGrpSpPr/>
          <p:nvPr/>
        </p:nvGrpSpPr>
        <p:grpSpPr>
          <a:xfrm rot="427443">
            <a:off x="2837179" y="5565945"/>
            <a:ext cx="912813" cy="1146175"/>
            <a:chOff x="-1077595" y="3255646"/>
            <a:chExt cx="912813" cy="1146175"/>
          </a:xfrm>
        </p:grpSpPr>
        <p:sp>
          <p:nvSpPr>
            <p:cNvPr id="41999" name="Freeform 15"/>
            <p:cNvSpPr>
              <a:spLocks/>
            </p:cNvSpPr>
            <p:nvPr/>
          </p:nvSpPr>
          <p:spPr bwMode="auto">
            <a:xfrm>
              <a:off x="-269557" y="3331846"/>
              <a:ext cx="100013" cy="114300"/>
            </a:xfrm>
            <a:custGeom>
              <a:avLst/>
              <a:gdLst/>
              <a:ahLst/>
              <a:cxnLst>
                <a:cxn ang="0">
                  <a:pos x="0" y="0"/>
                </a:cxn>
                <a:cxn ang="0">
                  <a:pos x="91" y="5"/>
                </a:cxn>
                <a:cxn ang="0">
                  <a:pos x="127" y="73"/>
                </a:cxn>
                <a:cxn ang="0">
                  <a:pos x="120" y="144"/>
                </a:cxn>
                <a:cxn ang="0">
                  <a:pos x="75" y="115"/>
                </a:cxn>
                <a:cxn ang="0">
                  <a:pos x="0" y="0"/>
                </a:cxn>
              </a:cxnLst>
              <a:rect l="0" t="0" r="r" b="b"/>
              <a:pathLst>
                <a:path w="127" h="144">
                  <a:moveTo>
                    <a:pt x="0" y="0"/>
                  </a:moveTo>
                  <a:lnTo>
                    <a:pt x="91" y="5"/>
                  </a:lnTo>
                  <a:lnTo>
                    <a:pt x="127" y="73"/>
                  </a:lnTo>
                  <a:lnTo>
                    <a:pt x="120" y="144"/>
                  </a:lnTo>
                  <a:lnTo>
                    <a:pt x="75" y="115"/>
                  </a:lnTo>
                  <a:lnTo>
                    <a:pt x="0" y="0"/>
                  </a:lnTo>
                  <a:close/>
                </a:path>
              </a:pathLst>
            </a:custGeom>
            <a:solidFill>
              <a:srgbClr val="FFFFA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001" name="Freeform 17"/>
            <p:cNvSpPr>
              <a:spLocks/>
            </p:cNvSpPr>
            <p:nvPr/>
          </p:nvSpPr>
          <p:spPr bwMode="auto">
            <a:xfrm>
              <a:off x="-1014095" y="3271521"/>
              <a:ext cx="836613" cy="1120775"/>
            </a:xfrm>
            <a:custGeom>
              <a:avLst/>
              <a:gdLst/>
              <a:ahLst/>
              <a:cxnLst>
                <a:cxn ang="0">
                  <a:pos x="128" y="125"/>
                </a:cxn>
                <a:cxn ang="0">
                  <a:pos x="139" y="122"/>
                </a:cxn>
                <a:cxn ang="0">
                  <a:pos x="168" y="110"/>
                </a:cxn>
                <a:cxn ang="0">
                  <a:pos x="211" y="95"/>
                </a:cxn>
                <a:cxn ang="0">
                  <a:pos x="260" y="78"/>
                </a:cxn>
                <a:cxn ang="0">
                  <a:pos x="312" y="61"/>
                </a:cxn>
                <a:cxn ang="0">
                  <a:pos x="359" y="44"/>
                </a:cxn>
                <a:cxn ang="0">
                  <a:pos x="397" y="32"/>
                </a:cxn>
                <a:cxn ang="0">
                  <a:pos x="420" y="26"/>
                </a:cxn>
                <a:cxn ang="0">
                  <a:pos x="439" y="23"/>
                </a:cxn>
                <a:cxn ang="0">
                  <a:pos x="466" y="18"/>
                </a:cxn>
                <a:cxn ang="0">
                  <a:pos x="501" y="12"/>
                </a:cxn>
                <a:cxn ang="0">
                  <a:pos x="536" y="8"/>
                </a:cxn>
                <a:cxn ang="0">
                  <a:pos x="572" y="3"/>
                </a:cxn>
                <a:cxn ang="0">
                  <a:pos x="604" y="1"/>
                </a:cxn>
                <a:cxn ang="0">
                  <a:pos x="630" y="0"/>
                </a:cxn>
                <a:cxn ang="0">
                  <a:pos x="645" y="1"/>
                </a:cxn>
                <a:cxn ang="0">
                  <a:pos x="659" y="3"/>
                </a:cxn>
                <a:cxn ang="0">
                  <a:pos x="682" y="5"/>
                </a:cxn>
                <a:cxn ang="0">
                  <a:pos x="710" y="8"/>
                </a:cxn>
                <a:cxn ang="0">
                  <a:pos x="743" y="10"/>
                </a:cxn>
                <a:cxn ang="0">
                  <a:pos x="774" y="13"/>
                </a:cxn>
                <a:cxn ang="0">
                  <a:pos x="804" y="17"/>
                </a:cxn>
                <a:cxn ang="0">
                  <a:pos x="827" y="21"/>
                </a:cxn>
                <a:cxn ang="0">
                  <a:pos x="843" y="26"/>
                </a:cxn>
                <a:cxn ang="0">
                  <a:pos x="875" y="41"/>
                </a:cxn>
                <a:cxn ang="0">
                  <a:pos x="918" y="61"/>
                </a:cxn>
                <a:cxn ang="0">
                  <a:pos x="959" y="83"/>
                </a:cxn>
                <a:cxn ang="0">
                  <a:pos x="984" y="101"/>
                </a:cxn>
                <a:cxn ang="0">
                  <a:pos x="996" y="118"/>
                </a:cxn>
                <a:cxn ang="0">
                  <a:pos x="1007" y="139"/>
                </a:cxn>
                <a:cxn ang="0">
                  <a:pos x="1018" y="159"/>
                </a:cxn>
                <a:cxn ang="0">
                  <a:pos x="1028" y="175"/>
                </a:cxn>
                <a:cxn ang="0">
                  <a:pos x="1046" y="223"/>
                </a:cxn>
                <a:cxn ang="0">
                  <a:pos x="1052" y="258"/>
                </a:cxn>
                <a:cxn ang="0">
                  <a:pos x="974" y="1251"/>
                </a:cxn>
                <a:cxn ang="0">
                  <a:pos x="951" y="1266"/>
                </a:cxn>
                <a:cxn ang="0">
                  <a:pos x="898" y="1298"/>
                </a:cxn>
                <a:cxn ang="0">
                  <a:pos x="842" y="1333"/>
                </a:cxn>
                <a:cxn ang="0">
                  <a:pos x="811" y="1353"/>
                </a:cxn>
                <a:cxn ang="0">
                  <a:pos x="799" y="1359"/>
                </a:cxn>
                <a:cxn ang="0">
                  <a:pos x="778" y="1367"/>
                </a:cxn>
                <a:cxn ang="0">
                  <a:pos x="750" y="1376"/>
                </a:cxn>
                <a:cxn ang="0">
                  <a:pos x="716" y="1387"/>
                </a:cxn>
                <a:cxn ang="0">
                  <a:pos x="680" y="1396"/>
                </a:cxn>
                <a:cxn ang="0">
                  <a:pos x="646" y="1404"/>
                </a:cxn>
                <a:cxn ang="0">
                  <a:pos x="615" y="1409"/>
                </a:cxn>
                <a:cxn ang="0">
                  <a:pos x="591" y="1411"/>
                </a:cxn>
                <a:cxn ang="0">
                  <a:pos x="565" y="1410"/>
                </a:cxn>
                <a:cxn ang="0">
                  <a:pos x="533" y="1409"/>
                </a:cxn>
                <a:cxn ang="0">
                  <a:pos x="496" y="1405"/>
                </a:cxn>
                <a:cxn ang="0">
                  <a:pos x="457" y="1402"/>
                </a:cxn>
                <a:cxn ang="0">
                  <a:pos x="420" y="1399"/>
                </a:cxn>
                <a:cxn ang="0">
                  <a:pos x="389" y="1396"/>
                </a:cxn>
                <a:cxn ang="0">
                  <a:pos x="366" y="1395"/>
                </a:cxn>
                <a:cxn ang="0">
                  <a:pos x="356" y="1394"/>
                </a:cxn>
                <a:cxn ang="0">
                  <a:pos x="341" y="1389"/>
                </a:cxn>
                <a:cxn ang="0">
                  <a:pos x="316" y="1378"/>
                </a:cxn>
                <a:cxn ang="0">
                  <a:pos x="293" y="1366"/>
                </a:cxn>
                <a:cxn ang="0">
                  <a:pos x="284" y="1361"/>
                </a:cxn>
                <a:cxn ang="0">
                  <a:pos x="0" y="243"/>
                </a:cxn>
              </a:cxnLst>
              <a:rect l="0" t="0" r="r" b="b"/>
              <a:pathLst>
                <a:path w="1052" h="1411">
                  <a:moveTo>
                    <a:pt x="0" y="243"/>
                  </a:moveTo>
                  <a:lnTo>
                    <a:pt x="128" y="125"/>
                  </a:lnTo>
                  <a:lnTo>
                    <a:pt x="131" y="124"/>
                  </a:lnTo>
                  <a:lnTo>
                    <a:pt x="139" y="122"/>
                  </a:lnTo>
                  <a:lnTo>
                    <a:pt x="152" y="117"/>
                  </a:lnTo>
                  <a:lnTo>
                    <a:pt x="168" y="110"/>
                  </a:lnTo>
                  <a:lnTo>
                    <a:pt x="189" y="103"/>
                  </a:lnTo>
                  <a:lnTo>
                    <a:pt x="211" y="95"/>
                  </a:lnTo>
                  <a:lnTo>
                    <a:pt x="235" y="87"/>
                  </a:lnTo>
                  <a:lnTo>
                    <a:pt x="260" y="78"/>
                  </a:lnTo>
                  <a:lnTo>
                    <a:pt x="287" y="69"/>
                  </a:lnTo>
                  <a:lnTo>
                    <a:pt x="312" y="61"/>
                  </a:lnTo>
                  <a:lnTo>
                    <a:pt x="336" y="53"/>
                  </a:lnTo>
                  <a:lnTo>
                    <a:pt x="359" y="44"/>
                  </a:lnTo>
                  <a:lnTo>
                    <a:pt x="380" y="38"/>
                  </a:lnTo>
                  <a:lnTo>
                    <a:pt x="397" y="32"/>
                  </a:lnTo>
                  <a:lnTo>
                    <a:pt x="411" y="28"/>
                  </a:lnTo>
                  <a:lnTo>
                    <a:pt x="420" y="26"/>
                  </a:lnTo>
                  <a:lnTo>
                    <a:pt x="428" y="25"/>
                  </a:lnTo>
                  <a:lnTo>
                    <a:pt x="439" y="23"/>
                  </a:lnTo>
                  <a:lnTo>
                    <a:pt x="452" y="20"/>
                  </a:lnTo>
                  <a:lnTo>
                    <a:pt x="466" y="18"/>
                  </a:lnTo>
                  <a:lnTo>
                    <a:pt x="483" y="16"/>
                  </a:lnTo>
                  <a:lnTo>
                    <a:pt x="501" y="12"/>
                  </a:lnTo>
                  <a:lnTo>
                    <a:pt x="518" y="10"/>
                  </a:lnTo>
                  <a:lnTo>
                    <a:pt x="536" y="8"/>
                  </a:lnTo>
                  <a:lnTo>
                    <a:pt x="555" y="5"/>
                  </a:lnTo>
                  <a:lnTo>
                    <a:pt x="572" y="3"/>
                  </a:lnTo>
                  <a:lnTo>
                    <a:pt x="588" y="2"/>
                  </a:lnTo>
                  <a:lnTo>
                    <a:pt x="604" y="1"/>
                  </a:lnTo>
                  <a:lnTo>
                    <a:pt x="617" y="0"/>
                  </a:lnTo>
                  <a:lnTo>
                    <a:pt x="630" y="0"/>
                  </a:lnTo>
                  <a:lnTo>
                    <a:pt x="639" y="0"/>
                  </a:lnTo>
                  <a:lnTo>
                    <a:pt x="645" y="1"/>
                  </a:lnTo>
                  <a:lnTo>
                    <a:pt x="650" y="2"/>
                  </a:lnTo>
                  <a:lnTo>
                    <a:pt x="659" y="3"/>
                  </a:lnTo>
                  <a:lnTo>
                    <a:pt x="670" y="4"/>
                  </a:lnTo>
                  <a:lnTo>
                    <a:pt x="682" y="5"/>
                  </a:lnTo>
                  <a:lnTo>
                    <a:pt x="695" y="6"/>
                  </a:lnTo>
                  <a:lnTo>
                    <a:pt x="710" y="8"/>
                  </a:lnTo>
                  <a:lnTo>
                    <a:pt x="726" y="9"/>
                  </a:lnTo>
                  <a:lnTo>
                    <a:pt x="743" y="10"/>
                  </a:lnTo>
                  <a:lnTo>
                    <a:pt x="758" y="12"/>
                  </a:lnTo>
                  <a:lnTo>
                    <a:pt x="774" y="13"/>
                  </a:lnTo>
                  <a:lnTo>
                    <a:pt x="789" y="15"/>
                  </a:lnTo>
                  <a:lnTo>
                    <a:pt x="804" y="17"/>
                  </a:lnTo>
                  <a:lnTo>
                    <a:pt x="816" y="19"/>
                  </a:lnTo>
                  <a:lnTo>
                    <a:pt x="827" y="21"/>
                  </a:lnTo>
                  <a:lnTo>
                    <a:pt x="836" y="24"/>
                  </a:lnTo>
                  <a:lnTo>
                    <a:pt x="843" y="26"/>
                  </a:lnTo>
                  <a:lnTo>
                    <a:pt x="857" y="32"/>
                  </a:lnTo>
                  <a:lnTo>
                    <a:pt x="875" y="41"/>
                  </a:lnTo>
                  <a:lnTo>
                    <a:pt x="896" y="50"/>
                  </a:lnTo>
                  <a:lnTo>
                    <a:pt x="918" y="61"/>
                  </a:lnTo>
                  <a:lnTo>
                    <a:pt x="940" y="71"/>
                  </a:lnTo>
                  <a:lnTo>
                    <a:pt x="959" y="83"/>
                  </a:lnTo>
                  <a:lnTo>
                    <a:pt x="974" y="92"/>
                  </a:lnTo>
                  <a:lnTo>
                    <a:pt x="984" y="101"/>
                  </a:lnTo>
                  <a:lnTo>
                    <a:pt x="990" y="109"/>
                  </a:lnTo>
                  <a:lnTo>
                    <a:pt x="996" y="118"/>
                  </a:lnTo>
                  <a:lnTo>
                    <a:pt x="1002" y="129"/>
                  </a:lnTo>
                  <a:lnTo>
                    <a:pt x="1007" y="139"/>
                  </a:lnTo>
                  <a:lnTo>
                    <a:pt x="1012" y="149"/>
                  </a:lnTo>
                  <a:lnTo>
                    <a:pt x="1018" y="159"/>
                  </a:lnTo>
                  <a:lnTo>
                    <a:pt x="1022" y="168"/>
                  </a:lnTo>
                  <a:lnTo>
                    <a:pt x="1028" y="175"/>
                  </a:lnTo>
                  <a:lnTo>
                    <a:pt x="1037" y="195"/>
                  </a:lnTo>
                  <a:lnTo>
                    <a:pt x="1046" y="223"/>
                  </a:lnTo>
                  <a:lnTo>
                    <a:pt x="1050" y="247"/>
                  </a:lnTo>
                  <a:lnTo>
                    <a:pt x="1052" y="258"/>
                  </a:lnTo>
                  <a:lnTo>
                    <a:pt x="1025" y="352"/>
                  </a:lnTo>
                  <a:lnTo>
                    <a:pt x="974" y="1251"/>
                  </a:lnTo>
                  <a:lnTo>
                    <a:pt x="967" y="1254"/>
                  </a:lnTo>
                  <a:lnTo>
                    <a:pt x="951" y="1266"/>
                  </a:lnTo>
                  <a:lnTo>
                    <a:pt x="926" y="1281"/>
                  </a:lnTo>
                  <a:lnTo>
                    <a:pt x="898" y="1298"/>
                  </a:lnTo>
                  <a:lnTo>
                    <a:pt x="868" y="1316"/>
                  </a:lnTo>
                  <a:lnTo>
                    <a:pt x="842" y="1333"/>
                  </a:lnTo>
                  <a:lnTo>
                    <a:pt x="822" y="1346"/>
                  </a:lnTo>
                  <a:lnTo>
                    <a:pt x="811" y="1353"/>
                  </a:lnTo>
                  <a:lnTo>
                    <a:pt x="806" y="1356"/>
                  </a:lnTo>
                  <a:lnTo>
                    <a:pt x="799" y="1359"/>
                  </a:lnTo>
                  <a:lnTo>
                    <a:pt x="790" y="1363"/>
                  </a:lnTo>
                  <a:lnTo>
                    <a:pt x="778" y="1367"/>
                  </a:lnTo>
                  <a:lnTo>
                    <a:pt x="764" y="1372"/>
                  </a:lnTo>
                  <a:lnTo>
                    <a:pt x="750" y="1376"/>
                  </a:lnTo>
                  <a:lnTo>
                    <a:pt x="733" y="1381"/>
                  </a:lnTo>
                  <a:lnTo>
                    <a:pt x="716" y="1387"/>
                  </a:lnTo>
                  <a:lnTo>
                    <a:pt x="698" y="1391"/>
                  </a:lnTo>
                  <a:lnTo>
                    <a:pt x="680" y="1396"/>
                  </a:lnTo>
                  <a:lnTo>
                    <a:pt x="663" y="1399"/>
                  </a:lnTo>
                  <a:lnTo>
                    <a:pt x="646" y="1404"/>
                  </a:lnTo>
                  <a:lnTo>
                    <a:pt x="630" y="1406"/>
                  </a:lnTo>
                  <a:lnTo>
                    <a:pt x="615" y="1409"/>
                  </a:lnTo>
                  <a:lnTo>
                    <a:pt x="602" y="1411"/>
                  </a:lnTo>
                  <a:lnTo>
                    <a:pt x="591" y="1411"/>
                  </a:lnTo>
                  <a:lnTo>
                    <a:pt x="579" y="1411"/>
                  </a:lnTo>
                  <a:lnTo>
                    <a:pt x="565" y="1410"/>
                  </a:lnTo>
                  <a:lnTo>
                    <a:pt x="550" y="1410"/>
                  </a:lnTo>
                  <a:lnTo>
                    <a:pt x="533" y="1409"/>
                  </a:lnTo>
                  <a:lnTo>
                    <a:pt x="515" y="1407"/>
                  </a:lnTo>
                  <a:lnTo>
                    <a:pt x="496" y="1405"/>
                  </a:lnTo>
                  <a:lnTo>
                    <a:pt x="477" y="1404"/>
                  </a:lnTo>
                  <a:lnTo>
                    <a:pt x="457" y="1402"/>
                  </a:lnTo>
                  <a:lnTo>
                    <a:pt x="439" y="1401"/>
                  </a:lnTo>
                  <a:lnTo>
                    <a:pt x="420" y="1399"/>
                  </a:lnTo>
                  <a:lnTo>
                    <a:pt x="404" y="1397"/>
                  </a:lnTo>
                  <a:lnTo>
                    <a:pt x="389" y="1396"/>
                  </a:lnTo>
                  <a:lnTo>
                    <a:pt x="376" y="1395"/>
                  </a:lnTo>
                  <a:lnTo>
                    <a:pt x="366" y="1395"/>
                  </a:lnTo>
                  <a:lnTo>
                    <a:pt x="359" y="1394"/>
                  </a:lnTo>
                  <a:lnTo>
                    <a:pt x="356" y="1394"/>
                  </a:lnTo>
                  <a:lnTo>
                    <a:pt x="350" y="1392"/>
                  </a:lnTo>
                  <a:lnTo>
                    <a:pt x="341" y="1389"/>
                  </a:lnTo>
                  <a:lnTo>
                    <a:pt x="328" y="1383"/>
                  </a:lnTo>
                  <a:lnTo>
                    <a:pt x="316" y="1378"/>
                  </a:lnTo>
                  <a:lnTo>
                    <a:pt x="304" y="1372"/>
                  </a:lnTo>
                  <a:lnTo>
                    <a:pt x="293" y="1366"/>
                  </a:lnTo>
                  <a:lnTo>
                    <a:pt x="287" y="1363"/>
                  </a:lnTo>
                  <a:lnTo>
                    <a:pt x="284" y="1361"/>
                  </a:lnTo>
                  <a:lnTo>
                    <a:pt x="3" y="471"/>
                  </a:lnTo>
                  <a:lnTo>
                    <a:pt x="0" y="243"/>
                  </a:lnTo>
                  <a:close/>
                </a:path>
              </a:pathLst>
            </a:custGeom>
            <a:solidFill>
              <a:srgbClr val="FFBF7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002" name="Freeform 18"/>
            <p:cNvSpPr>
              <a:spLocks/>
            </p:cNvSpPr>
            <p:nvPr/>
          </p:nvSpPr>
          <p:spPr bwMode="auto">
            <a:xfrm>
              <a:off x="-1071245" y="3469958"/>
              <a:ext cx="896938" cy="733425"/>
            </a:xfrm>
            <a:custGeom>
              <a:avLst/>
              <a:gdLst/>
              <a:ahLst/>
              <a:cxnLst>
                <a:cxn ang="0">
                  <a:pos x="1092" y="103"/>
                </a:cxn>
                <a:cxn ang="0">
                  <a:pos x="906" y="737"/>
                </a:cxn>
                <a:cxn ang="0">
                  <a:pos x="782" y="827"/>
                </a:cxn>
                <a:cxn ang="0">
                  <a:pos x="750" y="829"/>
                </a:cxn>
                <a:cxn ang="0">
                  <a:pos x="704" y="833"/>
                </a:cxn>
                <a:cxn ang="0">
                  <a:pos x="655" y="837"/>
                </a:cxn>
                <a:cxn ang="0">
                  <a:pos x="617" y="839"/>
                </a:cxn>
                <a:cxn ang="0">
                  <a:pos x="594" y="839"/>
                </a:cxn>
                <a:cxn ang="0">
                  <a:pos x="537" y="833"/>
                </a:cxn>
                <a:cxn ang="0">
                  <a:pos x="477" y="823"/>
                </a:cxn>
                <a:cxn ang="0">
                  <a:pos x="439" y="813"/>
                </a:cxn>
                <a:cxn ang="0">
                  <a:pos x="388" y="777"/>
                </a:cxn>
                <a:cxn ang="0">
                  <a:pos x="335" y="729"/>
                </a:cxn>
                <a:cxn ang="0">
                  <a:pos x="288" y="682"/>
                </a:cxn>
                <a:cxn ang="0">
                  <a:pos x="258" y="648"/>
                </a:cxn>
                <a:cxn ang="0">
                  <a:pos x="188" y="488"/>
                </a:cxn>
                <a:cxn ang="0">
                  <a:pos x="134" y="168"/>
                </a:cxn>
                <a:cxn ang="0">
                  <a:pos x="129" y="79"/>
                </a:cxn>
                <a:cxn ang="0">
                  <a:pos x="107" y="24"/>
                </a:cxn>
                <a:cxn ang="0">
                  <a:pos x="73" y="0"/>
                </a:cxn>
                <a:cxn ang="0">
                  <a:pos x="30" y="12"/>
                </a:cxn>
                <a:cxn ang="0">
                  <a:pos x="5" y="57"/>
                </a:cxn>
                <a:cxn ang="0">
                  <a:pos x="2" y="127"/>
                </a:cxn>
                <a:cxn ang="0">
                  <a:pos x="17" y="178"/>
                </a:cxn>
                <a:cxn ang="0">
                  <a:pos x="43" y="223"/>
                </a:cxn>
                <a:cxn ang="0">
                  <a:pos x="71" y="283"/>
                </a:cxn>
                <a:cxn ang="0">
                  <a:pos x="119" y="470"/>
                </a:cxn>
                <a:cxn ang="0">
                  <a:pos x="164" y="636"/>
                </a:cxn>
                <a:cxn ang="0">
                  <a:pos x="202" y="695"/>
                </a:cxn>
                <a:cxn ang="0">
                  <a:pos x="268" y="773"/>
                </a:cxn>
                <a:cxn ang="0">
                  <a:pos x="316" y="826"/>
                </a:cxn>
                <a:cxn ang="0">
                  <a:pos x="340" y="842"/>
                </a:cxn>
                <a:cxn ang="0">
                  <a:pos x="384" y="863"/>
                </a:cxn>
                <a:cxn ang="0">
                  <a:pos x="437" y="884"/>
                </a:cxn>
                <a:cxn ang="0">
                  <a:pos x="487" y="904"/>
                </a:cxn>
                <a:cxn ang="0">
                  <a:pos x="523" y="917"/>
                </a:cxn>
                <a:cxn ang="0">
                  <a:pos x="567" y="922"/>
                </a:cxn>
                <a:cxn ang="0">
                  <a:pos x="647" y="921"/>
                </a:cxn>
                <a:cxn ang="0">
                  <a:pos x="700" y="919"/>
                </a:cxn>
                <a:cxn ang="0">
                  <a:pos x="754" y="903"/>
                </a:cxn>
                <a:cxn ang="0">
                  <a:pos x="834" y="872"/>
                </a:cxn>
                <a:cxn ang="0">
                  <a:pos x="879" y="849"/>
                </a:cxn>
                <a:cxn ang="0">
                  <a:pos x="944" y="783"/>
                </a:cxn>
                <a:cxn ang="0">
                  <a:pos x="1001" y="721"/>
                </a:cxn>
                <a:cxn ang="0">
                  <a:pos x="1131" y="396"/>
                </a:cxn>
              </a:cxnLst>
              <a:rect l="0" t="0" r="r" b="b"/>
              <a:pathLst>
                <a:path w="1131" h="922">
                  <a:moveTo>
                    <a:pt x="1120" y="122"/>
                  </a:moveTo>
                  <a:lnTo>
                    <a:pt x="1113" y="71"/>
                  </a:lnTo>
                  <a:lnTo>
                    <a:pt x="1092" y="103"/>
                  </a:lnTo>
                  <a:lnTo>
                    <a:pt x="1084" y="282"/>
                  </a:lnTo>
                  <a:lnTo>
                    <a:pt x="1017" y="556"/>
                  </a:lnTo>
                  <a:lnTo>
                    <a:pt x="906" y="737"/>
                  </a:lnTo>
                  <a:lnTo>
                    <a:pt x="789" y="826"/>
                  </a:lnTo>
                  <a:lnTo>
                    <a:pt x="787" y="826"/>
                  </a:lnTo>
                  <a:lnTo>
                    <a:pt x="782" y="827"/>
                  </a:lnTo>
                  <a:lnTo>
                    <a:pt x="774" y="827"/>
                  </a:lnTo>
                  <a:lnTo>
                    <a:pt x="762" y="828"/>
                  </a:lnTo>
                  <a:lnTo>
                    <a:pt x="750" y="829"/>
                  </a:lnTo>
                  <a:lnTo>
                    <a:pt x="735" y="830"/>
                  </a:lnTo>
                  <a:lnTo>
                    <a:pt x="720" y="831"/>
                  </a:lnTo>
                  <a:lnTo>
                    <a:pt x="704" y="833"/>
                  </a:lnTo>
                  <a:lnTo>
                    <a:pt x="686" y="835"/>
                  </a:lnTo>
                  <a:lnTo>
                    <a:pt x="670" y="836"/>
                  </a:lnTo>
                  <a:lnTo>
                    <a:pt x="655" y="837"/>
                  </a:lnTo>
                  <a:lnTo>
                    <a:pt x="640" y="838"/>
                  </a:lnTo>
                  <a:lnTo>
                    <a:pt x="628" y="839"/>
                  </a:lnTo>
                  <a:lnTo>
                    <a:pt x="617" y="839"/>
                  </a:lnTo>
                  <a:lnTo>
                    <a:pt x="609" y="841"/>
                  </a:lnTo>
                  <a:lnTo>
                    <a:pt x="605" y="841"/>
                  </a:lnTo>
                  <a:lnTo>
                    <a:pt x="594" y="839"/>
                  </a:lnTo>
                  <a:lnTo>
                    <a:pt x="578" y="838"/>
                  </a:lnTo>
                  <a:lnTo>
                    <a:pt x="559" y="835"/>
                  </a:lnTo>
                  <a:lnTo>
                    <a:pt x="537" y="833"/>
                  </a:lnTo>
                  <a:lnTo>
                    <a:pt x="514" y="829"/>
                  </a:lnTo>
                  <a:lnTo>
                    <a:pt x="494" y="826"/>
                  </a:lnTo>
                  <a:lnTo>
                    <a:pt x="477" y="823"/>
                  </a:lnTo>
                  <a:lnTo>
                    <a:pt x="465" y="822"/>
                  </a:lnTo>
                  <a:lnTo>
                    <a:pt x="453" y="819"/>
                  </a:lnTo>
                  <a:lnTo>
                    <a:pt x="439" y="813"/>
                  </a:lnTo>
                  <a:lnTo>
                    <a:pt x="423" y="803"/>
                  </a:lnTo>
                  <a:lnTo>
                    <a:pt x="407" y="791"/>
                  </a:lnTo>
                  <a:lnTo>
                    <a:pt x="388" y="777"/>
                  </a:lnTo>
                  <a:lnTo>
                    <a:pt x="371" y="762"/>
                  </a:lnTo>
                  <a:lnTo>
                    <a:pt x="352" y="746"/>
                  </a:lnTo>
                  <a:lnTo>
                    <a:pt x="335" y="729"/>
                  </a:lnTo>
                  <a:lnTo>
                    <a:pt x="319" y="713"/>
                  </a:lnTo>
                  <a:lnTo>
                    <a:pt x="303" y="697"/>
                  </a:lnTo>
                  <a:lnTo>
                    <a:pt x="288" y="682"/>
                  </a:lnTo>
                  <a:lnTo>
                    <a:pt x="276" y="669"/>
                  </a:lnTo>
                  <a:lnTo>
                    <a:pt x="266" y="657"/>
                  </a:lnTo>
                  <a:lnTo>
                    <a:pt x="258" y="648"/>
                  </a:lnTo>
                  <a:lnTo>
                    <a:pt x="253" y="644"/>
                  </a:lnTo>
                  <a:lnTo>
                    <a:pt x="251" y="641"/>
                  </a:lnTo>
                  <a:lnTo>
                    <a:pt x="188" y="488"/>
                  </a:lnTo>
                  <a:lnTo>
                    <a:pt x="115" y="217"/>
                  </a:lnTo>
                  <a:lnTo>
                    <a:pt x="127" y="194"/>
                  </a:lnTo>
                  <a:lnTo>
                    <a:pt x="134" y="168"/>
                  </a:lnTo>
                  <a:lnTo>
                    <a:pt x="136" y="138"/>
                  </a:lnTo>
                  <a:lnTo>
                    <a:pt x="134" y="104"/>
                  </a:lnTo>
                  <a:lnTo>
                    <a:pt x="129" y="79"/>
                  </a:lnTo>
                  <a:lnTo>
                    <a:pt x="123" y="57"/>
                  </a:lnTo>
                  <a:lnTo>
                    <a:pt x="116" y="39"/>
                  </a:lnTo>
                  <a:lnTo>
                    <a:pt x="107" y="24"/>
                  </a:lnTo>
                  <a:lnTo>
                    <a:pt x="97" y="12"/>
                  </a:lnTo>
                  <a:lnTo>
                    <a:pt x="85" y="4"/>
                  </a:lnTo>
                  <a:lnTo>
                    <a:pt x="73" y="0"/>
                  </a:lnTo>
                  <a:lnTo>
                    <a:pt x="58" y="0"/>
                  </a:lnTo>
                  <a:lnTo>
                    <a:pt x="44" y="4"/>
                  </a:lnTo>
                  <a:lnTo>
                    <a:pt x="30" y="12"/>
                  </a:lnTo>
                  <a:lnTo>
                    <a:pt x="20" y="24"/>
                  </a:lnTo>
                  <a:lnTo>
                    <a:pt x="12" y="39"/>
                  </a:lnTo>
                  <a:lnTo>
                    <a:pt x="5" y="57"/>
                  </a:lnTo>
                  <a:lnTo>
                    <a:pt x="1" y="79"/>
                  </a:lnTo>
                  <a:lnTo>
                    <a:pt x="0" y="102"/>
                  </a:lnTo>
                  <a:lnTo>
                    <a:pt x="2" y="127"/>
                  </a:lnTo>
                  <a:lnTo>
                    <a:pt x="6" y="144"/>
                  </a:lnTo>
                  <a:lnTo>
                    <a:pt x="12" y="161"/>
                  </a:lnTo>
                  <a:lnTo>
                    <a:pt x="17" y="178"/>
                  </a:lnTo>
                  <a:lnTo>
                    <a:pt x="25" y="194"/>
                  </a:lnTo>
                  <a:lnTo>
                    <a:pt x="33" y="209"/>
                  </a:lnTo>
                  <a:lnTo>
                    <a:pt x="43" y="223"/>
                  </a:lnTo>
                  <a:lnTo>
                    <a:pt x="52" y="235"/>
                  </a:lnTo>
                  <a:lnTo>
                    <a:pt x="60" y="244"/>
                  </a:lnTo>
                  <a:lnTo>
                    <a:pt x="71" y="283"/>
                  </a:lnTo>
                  <a:lnTo>
                    <a:pt x="85" y="337"/>
                  </a:lnTo>
                  <a:lnTo>
                    <a:pt x="101" y="402"/>
                  </a:lnTo>
                  <a:lnTo>
                    <a:pt x="119" y="470"/>
                  </a:lnTo>
                  <a:lnTo>
                    <a:pt x="135" y="535"/>
                  </a:lnTo>
                  <a:lnTo>
                    <a:pt x="151" y="593"/>
                  </a:lnTo>
                  <a:lnTo>
                    <a:pt x="164" y="636"/>
                  </a:lnTo>
                  <a:lnTo>
                    <a:pt x="173" y="659"/>
                  </a:lnTo>
                  <a:lnTo>
                    <a:pt x="184" y="675"/>
                  </a:lnTo>
                  <a:lnTo>
                    <a:pt x="202" y="695"/>
                  </a:lnTo>
                  <a:lnTo>
                    <a:pt x="224" y="720"/>
                  </a:lnTo>
                  <a:lnTo>
                    <a:pt x="247" y="746"/>
                  </a:lnTo>
                  <a:lnTo>
                    <a:pt x="268" y="773"/>
                  </a:lnTo>
                  <a:lnTo>
                    <a:pt x="289" y="796"/>
                  </a:lnTo>
                  <a:lnTo>
                    <a:pt x="305" y="814"/>
                  </a:lnTo>
                  <a:lnTo>
                    <a:pt x="316" y="826"/>
                  </a:lnTo>
                  <a:lnTo>
                    <a:pt x="320" y="830"/>
                  </a:lnTo>
                  <a:lnTo>
                    <a:pt x="329" y="836"/>
                  </a:lnTo>
                  <a:lnTo>
                    <a:pt x="340" y="842"/>
                  </a:lnTo>
                  <a:lnTo>
                    <a:pt x="352" y="849"/>
                  </a:lnTo>
                  <a:lnTo>
                    <a:pt x="367" y="856"/>
                  </a:lnTo>
                  <a:lnTo>
                    <a:pt x="384" y="863"/>
                  </a:lnTo>
                  <a:lnTo>
                    <a:pt x="401" y="871"/>
                  </a:lnTo>
                  <a:lnTo>
                    <a:pt x="419" y="877"/>
                  </a:lnTo>
                  <a:lnTo>
                    <a:pt x="437" y="884"/>
                  </a:lnTo>
                  <a:lnTo>
                    <a:pt x="454" y="891"/>
                  </a:lnTo>
                  <a:lnTo>
                    <a:pt x="471" y="898"/>
                  </a:lnTo>
                  <a:lnTo>
                    <a:pt x="487" y="904"/>
                  </a:lnTo>
                  <a:lnTo>
                    <a:pt x="501" y="910"/>
                  </a:lnTo>
                  <a:lnTo>
                    <a:pt x="513" y="913"/>
                  </a:lnTo>
                  <a:lnTo>
                    <a:pt x="523" y="917"/>
                  </a:lnTo>
                  <a:lnTo>
                    <a:pt x="530" y="919"/>
                  </a:lnTo>
                  <a:lnTo>
                    <a:pt x="545" y="921"/>
                  </a:lnTo>
                  <a:lnTo>
                    <a:pt x="567" y="922"/>
                  </a:lnTo>
                  <a:lnTo>
                    <a:pt x="592" y="922"/>
                  </a:lnTo>
                  <a:lnTo>
                    <a:pt x="621" y="921"/>
                  </a:lnTo>
                  <a:lnTo>
                    <a:pt x="647" y="921"/>
                  </a:lnTo>
                  <a:lnTo>
                    <a:pt x="672" y="920"/>
                  </a:lnTo>
                  <a:lnTo>
                    <a:pt x="690" y="919"/>
                  </a:lnTo>
                  <a:lnTo>
                    <a:pt x="700" y="919"/>
                  </a:lnTo>
                  <a:lnTo>
                    <a:pt x="711" y="917"/>
                  </a:lnTo>
                  <a:lnTo>
                    <a:pt x="729" y="911"/>
                  </a:lnTo>
                  <a:lnTo>
                    <a:pt x="754" y="903"/>
                  </a:lnTo>
                  <a:lnTo>
                    <a:pt x="781" y="892"/>
                  </a:lnTo>
                  <a:lnTo>
                    <a:pt x="809" y="882"/>
                  </a:lnTo>
                  <a:lnTo>
                    <a:pt x="834" y="872"/>
                  </a:lnTo>
                  <a:lnTo>
                    <a:pt x="855" y="864"/>
                  </a:lnTo>
                  <a:lnTo>
                    <a:pt x="867" y="858"/>
                  </a:lnTo>
                  <a:lnTo>
                    <a:pt x="879" y="849"/>
                  </a:lnTo>
                  <a:lnTo>
                    <a:pt x="897" y="831"/>
                  </a:lnTo>
                  <a:lnTo>
                    <a:pt x="920" y="808"/>
                  </a:lnTo>
                  <a:lnTo>
                    <a:pt x="944" y="783"/>
                  </a:lnTo>
                  <a:lnTo>
                    <a:pt x="967" y="758"/>
                  </a:lnTo>
                  <a:lnTo>
                    <a:pt x="987" y="736"/>
                  </a:lnTo>
                  <a:lnTo>
                    <a:pt x="1001" y="721"/>
                  </a:lnTo>
                  <a:lnTo>
                    <a:pt x="1005" y="715"/>
                  </a:lnTo>
                  <a:lnTo>
                    <a:pt x="1092" y="574"/>
                  </a:lnTo>
                  <a:lnTo>
                    <a:pt x="1131" y="396"/>
                  </a:lnTo>
                  <a:lnTo>
                    <a:pt x="1120" y="122"/>
                  </a:lnTo>
                  <a:close/>
                </a:path>
              </a:pathLst>
            </a:custGeom>
            <a:solidFill>
              <a:srgbClr val="FFFFA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003" name="Freeform 19"/>
            <p:cNvSpPr>
              <a:spLocks/>
            </p:cNvSpPr>
            <p:nvPr/>
          </p:nvSpPr>
          <p:spPr bwMode="auto">
            <a:xfrm>
              <a:off x="-944245" y="3344546"/>
              <a:ext cx="700088" cy="258763"/>
            </a:xfrm>
            <a:custGeom>
              <a:avLst/>
              <a:gdLst/>
              <a:ahLst/>
              <a:cxnLst>
                <a:cxn ang="0">
                  <a:pos x="506" y="315"/>
                </a:cxn>
                <a:cxn ang="0">
                  <a:pos x="593" y="301"/>
                </a:cxn>
                <a:cxn ang="0">
                  <a:pos x="672" y="283"/>
                </a:cxn>
                <a:cxn ang="0">
                  <a:pos x="739" y="260"/>
                </a:cxn>
                <a:cxn ang="0">
                  <a:pos x="795" y="233"/>
                </a:cxn>
                <a:cxn ang="0">
                  <a:pos x="839" y="204"/>
                </a:cxn>
                <a:cxn ang="0">
                  <a:pos x="868" y="170"/>
                </a:cxn>
                <a:cxn ang="0">
                  <a:pos x="881" y="136"/>
                </a:cxn>
                <a:cxn ang="0">
                  <a:pos x="879" y="101"/>
                </a:cxn>
                <a:cxn ang="0">
                  <a:pos x="861" y="71"/>
                </a:cxn>
                <a:cxn ang="0">
                  <a:pos x="827" y="46"/>
                </a:cxn>
                <a:cxn ang="0">
                  <a:pos x="782" y="26"/>
                </a:cxn>
                <a:cxn ang="0">
                  <a:pos x="725" y="11"/>
                </a:cxn>
                <a:cxn ang="0">
                  <a:pos x="657" y="3"/>
                </a:cxn>
                <a:cxn ang="0">
                  <a:pos x="578" y="0"/>
                </a:cxn>
                <a:cxn ang="0">
                  <a:pos x="491" y="2"/>
                </a:cxn>
                <a:cxn ang="0">
                  <a:pos x="398" y="10"/>
                </a:cxn>
                <a:cxn ang="0">
                  <a:pos x="309" y="25"/>
                </a:cxn>
                <a:cxn ang="0">
                  <a:pos x="228" y="45"/>
                </a:cxn>
                <a:cxn ang="0">
                  <a:pos x="156" y="70"/>
                </a:cxn>
                <a:cxn ang="0">
                  <a:pos x="96" y="99"/>
                </a:cxn>
                <a:cxn ang="0">
                  <a:pos x="49" y="130"/>
                </a:cxn>
                <a:cxn ang="0">
                  <a:pos x="16" y="164"/>
                </a:cxn>
                <a:cxn ang="0">
                  <a:pos x="1" y="199"/>
                </a:cxn>
                <a:cxn ang="0">
                  <a:pos x="4" y="235"/>
                </a:cxn>
                <a:cxn ang="0">
                  <a:pos x="24" y="265"/>
                </a:cxn>
                <a:cxn ang="0">
                  <a:pos x="59" y="289"/>
                </a:cxn>
                <a:cxn ang="0">
                  <a:pos x="109" y="306"/>
                </a:cxn>
                <a:cxn ang="0">
                  <a:pos x="171" y="319"/>
                </a:cxn>
                <a:cxn ang="0">
                  <a:pos x="242" y="326"/>
                </a:cxn>
                <a:cxn ang="0">
                  <a:pos x="324" y="327"/>
                </a:cxn>
                <a:cxn ang="0">
                  <a:pos x="413" y="323"/>
                </a:cxn>
              </a:cxnLst>
              <a:rect l="0" t="0" r="r" b="b"/>
              <a:pathLst>
                <a:path w="882" h="327">
                  <a:moveTo>
                    <a:pt x="460" y="320"/>
                  </a:moveTo>
                  <a:lnTo>
                    <a:pt x="506" y="315"/>
                  </a:lnTo>
                  <a:lnTo>
                    <a:pt x="551" y="308"/>
                  </a:lnTo>
                  <a:lnTo>
                    <a:pt x="593" y="301"/>
                  </a:lnTo>
                  <a:lnTo>
                    <a:pt x="634" y="292"/>
                  </a:lnTo>
                  <a:lnTo>
                    <a:pt x="672" y="283"/>
                  </a:lnTo>
                  <a:lnTo>
                    <a:pt x="706" y="271"/>
                  </a:lnTo>
                  <a:lnTo>
                    <a:pt x="739" y="260"/>
                  </a:lnTo>
                  <a:lnTo>
                    <a:pt x="768" y="246"/>
                  </a:lnTo>
                  <a:lnTo>
                    <a:pt x="795" y="233"/>
                  </a:lnTo>
                  <a:lnTo>
                    <a:pt x="819" y="218"/>
                  </a:lnTo>
                  <a:lnTo>
                    <a:pt x="839" y="204"/>
                  </a:lnTo>
                  <a:lnTo>
                    <a:pt x="855" y="187"/>
                  </a:lnTo>
                  <a:lnTo>
                    <a:pt x="868" y="170"/>
                  </a:lnTo>
                  <a:lnTo>
                    <a:pt x="877" y="154"/>
                  </a:lnTo>
                  <a:lnTo>
                    <a:pt x="881" y="136"/>
                  </a:lnTo>
                  <a:lnTo>
                    <a:pt x="882" y="118"/>
                  </a:lnTo>
                  <a:lnTo>
                    <a:pt x="879" y="101"/>
                  </a:lnTo>
                  <a:lnTo>
                    <a:pt x="871" y="85"/>
                  </a:lnTo>
                  <a:lnTo>
                    <a:pt x="861" y="71"/>
                  </a:lnTo>
                  <a:lnTo>
                    <a:pt x="846" y="57"/>
                  </a:lnTo>
                  <a:lnTo>
                    <a:pt x="827" y="46"/>
                  </a:lnTo>
                  <a:lnTo>
                    <a:pt x="806" y="35"/>
                  </a:lnTo>
                  <a:lnTo>
                    <a:pt x="782" y="26"/>
                  </a:lnTo>
                  <a:lnTo>
                    <a:pt x="755" y="18"/>
                  </a:lnTo>
                  <a:lnTo>
                    <a:pt x="725" y="11"/>
                  </a:lnTo>
                  <a:lnTo>
                    <a:pt x="691" y="6"/>
                  </a:lnTo>
                  <a:lnTo>
                    <a:pt x="657" y="3"/>
                  </a:lnTo>
                  <a:lnTo>
                    <a:pt x="619" y="1"/>
                  </a:lnTo>
                  <a:lnTo>
                    <a:pt x="578" y="0"/>
                  </a:lnTo>
                  <a:lnTo>
                    <a:pt x="536" y="0"/>
                  </a:lnTo>
                  <a:lnTo>
                    <a:pt x="491" y="2"/>
                  </a:lnTo>
                  <a:lnTo>
                    <a:pt x="445" y="5"/>
                  </a:lnTo>
                  <a:lnTo>
                    <a:pt x="398" y="10"/>
                  </a:lnTo>
                  <a:lnTo>
                    <a:pt x="353" y="17"/>
                  </a:lnTo>
                  <a:lnTo>
                    <a:pt x="309" y="25"/>
                  </a:lnTo>
                  <a:lnTo>
                    <a:pt x="267" y="34"/>
                  </a:lnTo>
                  <a:lnTo>
                    <a:pt x="228" y="45"/>
                  </a:lnTo>
                  <a:lnTo>
                    <a:pt x="190" y="57"/>
                  </a:lnTo>
                  <a:lnTo>
                    <a:pt x="156" y="70"/>
                  </a:lnTo>
                  <a:lnTo>
                    <a:pt x="125" y="84"/>
                  </a:lnTo>
                  <a:lnTo>
                    <a:pt x="96" y="99"/>
                  </a:lnTo>
                  <a:lnTo>
                    <a:pt x="71" y="114"/>
                  </a:lnTo>
                  <a:lnTo>
                    <a:pt x="49" y="130"/>
                  </a:lnTo>
                  <a:lnTo>
                    <a:pt x="30" y="147"/>
                  </a:lnTo>
                  <a:lnTo>
                    <a:pt x="16" y="164"/>
                  </a:lnTo>
                  <a:lnTo>
                    <a:pt x="7" y="182"/>
                  </a:lnTo>
                  <a:lnTo>
                    <a:pt x="1" y="199"/>
                  </a:lnTo>
                  <a:lnTo>
                    <a:pt x="0" y="217"/>
                  </a:lnTo>
                  <a:lnTo>
                    <a:pt x="4" y="235"/>
                  </a:lnTo>
                  <a:lnTo>
                    <a:pt x="12" y="251"/>
                  </a:lnTo>
                  <a:lnTo>
                    <a:pt x="24" y="265"/>
                  </a:lnTo>
                  <a:lnTo>
                    <a:pt x="39" y="277"/>
                  </a:lnTo>
                  <a:lnTo>
                    <a:pt x="59" y="289"/>
                  </a:lnTo>
                  <a:lnTo>
                    <a:pt x="82" y="298"/>
                  </a:lnTo>
                  <a:lnTo>
                    <a:pt x="109" y="306"/>
                  </a:lnTo>
                  <a:lnTo>
                    <a:pt x="139" y="313"/>
                  </a:lnTo>
                  <a:lnTo>
                    <a:pt x="171" y="319"/>
                  </a:lnTo>
                  <a:lnTo>
                    <a:pt x="205" y="322"/>
                  </a:lnTo>
                  <a:lnTo>
                    <a:pt x="242" y="326"/>
                  </a:lnTo>
                  <a:lnTo>
                    <a:pt x="282" y="327"/>
                  </a:lnTo>
                  <a:lnTo>
                    <a:pt x="324" y="327"/>
                  </a:lnTo>
                  <a:lnTo>
                    <a:pt x="368" y="326"/>
                  </a:lnTo>
                  <a:lnTo>
                    <a:pt x="413" y="323"/>
                  </a:lnTo>
                  <a:lnTo>
                    <a:pt x="460" y="320"/>
                  </a:lnTo>
                  <a:close/>
                </a:path>
              </a:pathLst>
            </a:custGeom>
            <a:solidFill>
              <a:srgbClr val="FFA33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014" name="Freeform 30"/>
            <p:cNvSpPr>
              <a:spLocks/>
            </p:cNvSpPr>
            <p:nvPr/>
          </p:nvSpPr>
          <p:spPr bwMode="auto">
            <a:xfrm>
              <a:off x="-260032" y="3314383"/>
              <a:ext cx="95250" cy="114300"/>
            </a:xfrm>
            <a:custGeom>
              <a:avLst/>
              <a:gdLst/>
              <a:ahLst/>
              <a:cxnLst>
                <a:cxn ang="0">
                  <a:pos x="105" y="52"/>
                </a:cxn>
                <a:cxn ang="0">
                  <a:pos x="116" y="83"/>
                </a:cxn>
                <a:cxn ang="0">
                  <a:pos x="119" y="111"/>
                </a:cxn>
                <a:cxn ang="0">
                  <a:pos x="116" y="132"/>
                </a:cxn>
                <a:cxn ang="0">
                  <a:pos x="110" y="143"/>
                </a:cxn>
                <a:cxn ang="0">
                  <a:pos x="105" y="117"/>
                </a:cxn>
                <a:cxn ang="0">
                  <a:pos x="99" y="95"/>
                </a:cxn>
                <a:cxn ang="0">
                  <a:pos x="91" y="75"/>
                </a:cxn>
                <a:cxn ang="0">
                  <a:pos x="83" y="57"/>
                </a:cxn>
                <a:cxn ang="0">
                  <a:pos x="72" y="43"/>
                </a:cxn>
                <a:cxn ang="0">
                  <a:pos x="62" y="33"/>
                </a:cxn>
                <a:cxn ang="0">
                  <a:pos x="49" y="26"/>
                </a:cxn>
                <a:cxn ang="0">
                  <a:pos x="37" y="23"/>
                </a:cxn>
                <a:cxn ang="0">
                  <a:pos x="18" y="24"/>
                </a:cxn>
                <a:cxn ang="0">
                  <a:pos x="11" y="18"/>
                </a:cxn>
                <a:cxn ang="0">
                  <a:pos x="5" y="12"/>
                </a:cxn>
                <a:cxn ang="0">
                  <a:pos x="0" y="5"/>
                </a:cxn>
                <a:cxn ang="0">
                  <a:pos x="0" y="0"/>
                </a:cxn>
                <a:cxn ang="0">
                  <a:pos x="24" y="0"/>
                </a:cxn>
                <a:cxn ang="0">
                  <a:pos x="44" y="2"/>
                </a:cxn>
                <a:cxn ang="0">
                  <a:pos x="60" y="5"/>
                </a:cxn>
                <a:cxn ang="0">
                  <a:pos x="74" y="12"/>
                </a:cxn>
                <a:cxn ang="0">
                  <a:pos x="84" y="20"/>
                </a:cxn>
                <a:cxn ang="0">
                  <a:pos x="93" y="30"/>
                </a:cxn>
                <a:cxn ang="0">
                  <a:pos x="99" y="40"/>
                </a:cxn>
                <a:cxn ang="0">
                  <a:pos x="105" y="52"/>
                </a:cxn>
              </a:cxnLst>
              <a:rect l="0" t="0" r="r" b="b"/>
              <a:pathLst>
                <a:path w="119" h="143">
                  <a:moveTo>
                    <a:pt x="105" y="52"/>
                  </a:moveTo>
                  <a:lnTo>
                    <a:pt x="116" y="83"/>
                  </a:lnTo>
                  <a:lnTo>
                    <a:pt x="119" y="111"/>
                  </a:lnTo>
                  <a:lnTo>
                    <a:pt x="116" y="132"/>
                  </a:lnTo>
                  <a:lnTo>
                    <a:pt x="110" y="143"/>
                  </a:lnTo>
                  <a:lnTo>
                    <a:pt x="105" y="117"/>
                  </a:lnTo>
                  <a:lnTo>
                    <a:pt x="99" y="95"/>
                  </a:lnTo>
                  <a:lnTo>
                    <a:pt x="91" y="75"/>
                  </a:lnTo>
                  <a:lnTo>
                    <a:pt x="83" y="57"/>
                  </a:lnTo>
                  <a:lnTo>
                    <a:pt x="72" y="43"/>
                  </a:lnTo>
                  <a:lnTo>
                    <a:pt x="62" y="33"/>
                  </a:lnTo>
                  <a:lnTo>
                    <a:pt x="49" y="26"/>
                  </a:lnTo>
                  <a:lnTo>
                    <a:pt x="37" y="23"/>
                  </a:lnTo>
                  <a:lnTo>
                    <a:pt x="18" y="24"/>
                  </a:lnTo>
                  <a:lnTo>
                    <a:pt x="11" y="18"/>
                  </a:lnTo>
                  <a:lnTo>
                    <a:pt x="5" y="12"/>
                  </a:lnTo>
                  <a:lnTo>
                    <a:pt x="0" y="5"/>
                  </a:lnTo>
                  <a:lnTo>
                    <a:pt x="0" y="0"/>
                  </a:lnTo>
                  <a:lnTo>
                    <a:pt x="24" y="0"/>
                  </a:lnTo>
                  <a:lnTo>
                    <a:pt x="44" y="2"/>
                  </a:lnTo>
                  <a:lnTo>
                    <a:pt x="60" y="5"/>
                  </a:lnTo>
                  <a:lnTo>
                    <a:pt x="74" y="12"/>
                  </a:lnTo>
                  <a:lnTo>
                    <a:pt x="84" y="20"/>
                  </a:lnTo>
                  <a:lnTo>
                    <a:pt x="93" y="30"/>
                  </a:lnTo>
                  <a:lnTo>
                    <a:pt x="99" y="40"/>
                  </a:lnTo>
                  <a:lnTo>
                    <a:pt x="105" y="5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015" name="Freeform 31"/>
            <p:cNvSpPr>
              <a:spLocks/>
            </p:cNvSpPr>
            <p:nvPr/>
          </p:nvSpPr>
          <p:spPr bwMode="auto">
            <a:xfrm>
              <a:off x="-1068070" y="3465196"/>
              <a:ext cx="860425" cy="690563"/>
            </a:xfrm>
            <a:custGeom>
              <a:avLst/>
              <a:gdLst/>
              <a:ahLst/>
              <a:cxnLst>
                <a:cxn ang="0">
                  <a:pos x="137" y="85"/>
                </a:cxn>
                <a:cxn ang="0">
                  <a:pos x="152" y="163"/>
                </a:cxn>
                <a:cxn ang="0">
                  <a:pos x="122" y="239"/>
                </a:cxn>
                <a:cxn ang="0">
                  <a:pos x="133" y="296"/>
                </a:cxn>
                <a:cxn ang="0">
                  <a:pos x="168" y="421"/>
                </a:cxn>
                <a:cxn ang="0">
                  <a:pos x="211" y="531"/>
                </a:cxn>
                <a:cxn ang="0">
                  <a:pos x="238" y="587"/>
                </a:cxn>
                <a:cxn ang="0">
                  <a:pos x="267" y="642"/>
                </a:cxn>
                <a:cxn ang="0">
                  <a:pos x="303" y="692"/>
                </a:cxn>
                <a:cxn ang="0">
                  <a:pos x="348" y="742"/>
                </a:cxn>
                <a:cxn ang="0">
                  <a:pos x="409" y="791"/>
                </a:cxn>
                <a:cxn ang="0">
                  <a:pos x="429" y="803"/>
                </a:cxn>
                <a:cxn ang="0">
                  <a:pos x="462" y="816"/>
                </a:cxn>
                <a:cxn ang="0">
                  <a:pos x="507" y="825"/>
                </a:cxn>
                <a:cxn ang="0">
                  <a:pos x="568" y="832"/>
                </a:cxn>
                <a:cxn ang="0">
                  <a:pos x="648" y="832"/>
                </a:cxn>
                <a:cxn ang="0">
                  <a:pos x="740" y="825"/>
                </a:cxn>
                <a:cxn ang="0">
                  <a:pos x="800" y="804"/>
                </a:cxn>
                <a:cxn ang="0">
                  <a:pos x="859" y="763"/>
                </a:cxn>
                <a:cxn ang="0">
                  <a:pos x="945" y="662"/>
                </a:cxn>
                <a:cxn ang="0">
                  <a:pos x="1008" y="541"/>
                </a:cxn>
                <a:cxn ang="0">
                  <a:pos x="1048" y="421"/>
                </a:cxn>
                <a:cxn ang="0">
                  <a:pos x="1072" y="324"/>
                </a:cxn>
                <a:cxn ang="0">
                  <a:pos x="1081" y="271"/>
                </a:cxn>
                <a:cxn ang="0">
                  <a:pos x="1081" y="319"/>
                </a:cxn>
                <a:cxn ang="0">
                  <a:pos x="1067" y="428"/>
                </a:cxn>
                <a:cxn ang="0">
                  <a:pos x="1026" y="576"/>
                </a:cxn>
                <a:cxn ang="0">
                  <a:pos x="950" y="708"/>
                </a:cxn>
                <a:cxn ang="0">
                  <a:pos x="902" y="764"/>
                </a:cxn>
                <a:cxn ang="0">
                  <a:pos x="879" y="787"/>
                </a:cxn>
                <a:cxn ang="0">
                  <a:pos x="849" y="811"/>
                </a:cxn>
                <a:cxn ang="0">
                  <a:pos x="808" y="833"/>
                </a:cxn>
                <a:cxn ang="0">
                  <a:pos x="756" y="851"/>
                </a:cxn>
                <a:cxn ang="0">
                  <a:pos x="687" y="865"/>
                </a:cxn>
                <a:cxn ang="0">
                  <a:pos x="610" y="870"/>
                </a:cxn>
                <a:cxn ang="0">
                  <a:pos x="540" y="865"/>
                </a:cxn>
                <a:cxn ang="0">
                  <a:pos x="479" y="852"/>
                </a:cxn>
                <a:cxn ang="0">
                  <a:pos x="427" y="833"/>
                </a:cxn>
                <a:cxn ang="0">
                  <a:pos x="387" y="809"/>
                </a:cxn>
                <a:cxn ang="0">
                  <a:pos x="318" y="756"/>
                </a:cxn>
                <a:cxn ang="0">
                  <a:pos x="262" y="690"/>
                </a:cxn>
                <a:cxn ang="0">
                  <a:pos x="209" y="595"/>
                </a:cxn>
                <a:cxn ang="0">
                  <a:pos x="152" y="457"/>
                </a:cxn>
                <a:cxn ang="0">
                  <a:pos x="110" y="309"/>
                </a:cxn>
                <a:cxn ang="0">
                  <a:pos x="90" y="254"/>
                </a:cxn>
                <a:cxn ang="0">
                  <a:pos x="65" y="252"/>
                </a:cxn>
                <a:cxn ang="0">
                  <a:pos x="56" y="250"/>
                </a:cxn>
                <a:cxn ang="0">
                  <a:pos x="80" y="239"/>
                </a:cxn>
                <a:cxn ang="0">
                  <a:pos x="103" y="226"/>
                </a:cxn>
                <a:cxn ang="0">
                  <a:pos x="123" y="195"/>
                </a:cxn>
                <a:cxn ang="0">
                  <a:pos x="122" y="106"/>
                </a:cxn>
                <a:cxn ang="0">
                  <a:pos x="79" y="31"/>
                </a:cxn>
                <a:cxn ang="0">
                  <a:pos x="45" y="19"/>
                </a:cxn>
                <a:cxn ang="0">
                  <a:pos x="24" y="24"/>
                </a:cxn>
                <a:cxn ang="0">
                  <a:pos x="0" y="40"/>
                </a:cxn>
                <a:cxn ang="0">
                  <a:pos x="23" y="4"/>
                </a:cxn>
                <a:cxn ang="0">
                  <a:pos x="60" y="0"/>
                </a:cxn>
                <a:cxn ang="0">
                  <a:pos x="94" y="8"/>
                </a:cxn>
                <a:cxn ang="0">
                  <a:pos x="120" y="36"/>
                </a:cxn>
              </a:cxnLst>
              <a:rect l="0" t="0" r="r" b="b"/>
              <a:pathLst>
                <a:path w="1082" h="870">
                  <a:moveTo>
                    <a:pt x="120" y="36"/>
                  </a:moveTo>
                  <a:lnTo>
                    <a:pt x="129" y="60"/>
                  </a:lnTo>
                  <a:lnTo>
                    <a:pt x="137" y="85"/>
                  </a:lnTo>
                  <a:lnTo>
                    <a:pt x="144" y="110"/>
                  </a:lnTo>
                  <a:lnTo>
                    <a:pt x="151" y="135"/>
                  </a:lnTo>
                  <a:lnTo>
                    <a:pt x="152" y="163"/>
                  </a:lnTo>
                  <a:lnTo>
                    <a:pt x="148" y="193"/>
                  </a:lnTo>
                  <a:lnTo>
                    <a:pt x="138" y="220"/>
                  </a:lnTo>
                  <a:lnTo>
                    <a:pt x="122" y="239"/>
                  </a:lnTo>
                  <a:lnTo>
                    <a:pt x="123" y="246"/>
                  </a:lnTo>
                  <a:lnTo>
                    <a:pt x="128" y="266"/>
                  </a:lnTo>
                  <a:lnTo>
                    <a:pt x="133" y="296"/>
                  </a:lnTo>
                  <a:lnTo>
                    <a:pt x="143" y="334"/>
                  </a:lnTo>
                  <a:lnTo>
                    <a:pt x="154" y="377"/>
                  </a:lnTo>
                  <a:lnTo>
                    <a:pt x="168" y="421"/>
                  </a:lnTo>
                  <a:lnTo>
                    <a:pt x="183" y="468"/>
                  </a:lnTo>
                  <a:lnTo>
                    <a:pt x="201" y="510"/>
                  </a:lnTo>
                  <a:lnTo>
                    <a:pt x="211" y="531"/>
                  </a:lnTo>
                  <a:lnTo>
                    <a:pt x="220" y="551"/>
                  </a:lnTo>
                  <a:lnTo>
                    <a:pt x="229" y="569"/>
                  </a:lnTo>
                  <a:lnTo>
                    <a:pt x="238" y="587"/>
                  </a:lnTo>
                  <a:lnTo>
                    <a:pt x="247" y="606"/>
                  </a:lnTo>
                  <a:lnTo>
                    <a:pt x="257" y="623"/>
                  </a:lnTo>
                  <a:lnTo>
                    <a:pt x="267" y="642"/>
                  </a:lnTo>
                  <a:lnTo>
                    <a:pt x="277" y="658"/>
                  </a:lnTo>
                  <a:lnTo>
                    <a:pt x="290" y="675"/>
                  </a:lnTo>
                  <a:lnTo>
                    <a:pt x="303" y="692"/>
                  </a:lnTo>
                  <a:lnTo>
                    <a:pt x="317" y="708"/>
                  </a:lnTo>
                  <a:lnTo>
                    <a:pt x="332" y="724"/>
                  </a:lnTo>
                  <a:lnTo>
                    <a:pt x="348" y="742"/>
                  </a:lnTo>
                  <a:lnTo>
                    <a:pt x="366" y="758"/>
                  </a:lnTo>
                  <a:lnTo>
                    <a:pt x="387" y="774"/>
                  </a:lnTo>
                  <a:lnTo>
                    <a:pt x="409" y="791"/>
                  </a:lnTo>
                  <a:lnTo>
                    <a:pt x="414" y="795"/>
                  </a:lnTo>
                  <a:lnTo>
                    <a:pt x="421" y="799"/>
                  </a:lnTo>
                  <a:lnTo>
                    <a:pt x="429" y="803"/>
                  </a:lnTo>
                  <a:lnTo>
                    <a:pt x="439" y="807"/>
                  </a:lnTo>
                  <a:lnTo>
                    <a:pt x="449" y="811"/>
                  </a:lnTo>
                  <a:lnTo>
                    <a:pt x="462" y="816"/>
                  </a:lnTo>
                  <a:lnTo>
                    <a:pt x="474" y="819"/>
                  </a:lnTo>
                  <a:lnTo>
                    <a:pt x="489" y="822"/>
                  </a:lnTo>
                  <a:lnTo>
                    <a:pt x="507" y="825"/>
                  </a:lnTo>
                  <a:lnTo>
                    <a:pt x="525" y="828"/>
                  </a:lnTo>
                  <a:lnTo>
                    <a:pt x="546" y="830"/>
                  </a:lnTo>
                  <a:lnTo>
                    <a:pt x="568" y="832"/>
                  </a:lnTo>
                  <a:lnTo>
                    <a:pt x="593" y="833"/>
                  </a:lnTo>
                  <a:lnTo>
                    <a:pt x="619" y="833"/>
                  </a:lnTo>
                  <a:lnTo>
                    <a:pt x="648" y="832"/>
                  </a:lnTo>
                  <a:lnTo>
                    <a:pt x="680" y="830"/>
                  </a:lnTo>
                  <a:lnTo>
                    <a:pt x="713" y="828"/>
                  </a:lnTo>
                  <a:lnTo>
                    <a:pt x="740" y="825"/>
                  </a:lnTo>
                  <a:lnTo>
                    <a:pt x="762" y="819"/>
                  </a:lnTo>
                  <a:lnTo>
                    <a:pt x="782" y="812"/>
                  </a:lnTo>
                  <a:lnTo>
                    <a:pt x="800" y="804"/>
                  </a:lnTo>
                  <a:lnTo>
                    <a:pt x="818" y="792"/>
                  </a:lnTo>
                  <a:lnTo>
                    <a:pt x="837" y="779"/>
                  </a:lnTo>
                  <a:lnTo>
                    <a:pt x="859" y="763"/>
                  </a:lnTo>
                  <a:lnTo>
                    <a:pt x="891" y="733"/>
                  </a:lnTo>
                  <a:lnTo>
                    <a:pt x="920" y="699"/>
                  </a:lnTo>
                  <a:lnTo>
                    <a:pt x="945" y="662"/>
                  </a:lnTo>
                  <a:lnTo>
                    <a:pt x="968" y="623"/>
                  </a:lnTo>
                  <a:lnTo>
                    <a:pt x="989" y="583"/>
                  </a:lnTo>
                  <a:lnTo>
                    <a:pt x="1008" y="541"/>
                  </a:lnTo>
                  <a:lnTo>
                    <a:pt x="1023" y="500"/>
                  </a:lnTo>
                  <a:lnTo>
                    <a:pt x="1036" y="460"/>
                  </a:lnTo>
                  <a:lnTo>
                    <a:pt x="1048" y="421"/>
                  </a:lnTo>
                  <a:lnTo>
                    <a:pt x="1058" y="386"/>
                  </a:lnTo>
                  <a:lnTo>
                    <a:pt x="1065" y="352"/>
                  </a:lnTo>
                  <a:lnTo>
                    <a:pt x="1072" y="324"/>
                  </a:lnTo>
                  <a:lnTo>
                    <a:pt x="1075" y="301"/>
                  </a:lnTo>
                  <a:lnTo>
                    <a:pt x="1079" y="282"/>
                  </a:lnTo>
                  <a:lnTo>
                    <a:pt x="1081" y="271"/>
                  </a:lnTo>
                  <a:lnTo>
                    <a:pt x="1081" y="267"/>
                  </a:lnTo>
                  <a:lnTo>
                    <a:pt x="1082" y="291"/>
                  </a:lnTo>
                  <a:lnTo>
                    <a:pt x="1081" y="319"/>
                  </a:lnTo>
                  <a:lnTo>
                    <a:pt x="1079" y="348"/>
                  </a:lnTo>
                  <a:lnTo>
                    <a:pt x="1075" y="377"/>
                  </a:lnTo>
                  <a:lnTo>
                    <a:pt x="1067" y="428"/>
                  </a:lnTo>
                  <a:lnTo>
                    <a:pt x="1057" y="479"/>
                  </a:lnTo>
                  <a:lnTo>
                    <a:pt x="1043" y="529"/>
                  </a:lnTo>
                  <a:lnTo>
                    <a:pt x="1026" y="576"/>
                  </a:lnTo>
                  <a:lnTo>
                    <a:pt x="1004" y="622"/>
                  </a:lnTo>
                  <a:lnTo>
                    <a:pt x="979" y="667"/>
                  </a:lnTo>
                  <a:lnTo>
                    <a:pt x="950" y="708"/>
                  </a:lnTo>
                  <a:lnTo>
                    <a:pt x="915" y="749"/>
                  </a:lnTo>
                  <a:lnTo>
                    <a:pt x="909" y="756"/>
                  </a:lnTo>
                  <a:lnTo>
                    <a:pt x="902" y="764"/>
                  </a:lnTo>
                  <a:lnTo>
                    <a:pt x="895" y="772"/>
                  </a:lnTo>
                  <a:lnTo>
                    <a:pt x="887" y="780"/>
                  </a:lnTo>
                  <a:lnTo>
                    <a:pt x="879" y="787"/>
                  </a:lnTo>
                  <a:lnTo>
                    <a:pt x="869" y="795"/>
                  </a:lnTo>
                  <a:lnTo>
                    <a:pt x="859" y="803"/>
                  </a:lnTo>
                  <a:lnTo>
                    <a:pt x="849" y="811"/>
                  </a:lnTo>
                  <a:lnTo>
                    <a:pt x="836" y="819"/>
                  </a:lnTo>
                  <a:lnTo>
                    <a:pt x="823" y="826"/>
                  </a:lnTo>
                  <a:lnTo>
                    <a:pt x="808" y="833"/>
                  </a:lnTo>
                  <a:lnTo>
                    <a:pt x="793" y="840"/>
                  </a:lnTo>
                  <a:lnTo>
                    <a:pt x="776" y="845"/>
                  </a:lnTo>
                  <a:lnTo>
                    <a:pt x="756" y="851"/>
                  </a:lnTo>
                  <a:lnTo>
                    <a:pt x="736" y="856"/>
                  </a:lnTo>
                  <a:lnTo>
                    <a:pt x="714" y="860"/>
                  </a:lnTo>
                  <a:lnTo>
                    <a:pt x="687" y="865"/>
                  </a:lnTo>
                  <a:lnTo>
                    <a:pt x="661" y="867"/>
                  </a:lnTo>
                  <a:lnTo>
                    <a:pt x="636" y="870"/>
                  </a:lnTo>
                  <a:lnTo>
                    <a:pt x="610" y="870"/>
                  </a:lnTo>
                  <a:lnTo>
                    <a:pt x="586" y="870"/>
                  </a:lnTo>
                  <a:lnTo>
                    <a:pt x="563" y="867"/>
                  </a:lnTo>
                  <a:lnTo>
                    <a:pt x="540" y="865"/>
                  </a:lnTo>
                  <a:lnTo>
                    <a:pt x="519" y="862"/>
                  </a:lnTo>
                  <a:lnTo>
                    <a:pt x="499" y="857"/>
                  </a:lnTo>
                  <a:lnTo>
                    <a:pt x="479" y="852"/>
                  </a:lnTo>
                  <a:lnTo>
                    <a:pt x="461" y="847"/>
                  </a:lnTo>
                  <a:lnTo>
                    <a:pt x="443" y="840"/>
                  </a:lnTo>
                  <a:lnTo>
                    <a:pt x="427" y="833"/>
                  </a:lnTo>
                  <a:lnTo>
                    <a:pt x="412" y="826"/>
                  </a:lnTo>
                  <a:lnTo>
                    <a:pt x="399" y="818"/>
                  </a:lnTo>
                  <a:lnTo>
                    <a:pt x="387" y="809"/>
                  </a:lnTo>
                  <a:lnTo>
                    <a:pt x="361" y="792"/>
                  </a:lnTo>
                  <a:lnTo>
                    <a:pt x="340" y="775"/>
                  </a:lnTo>
                  <a:lnTo>
                    <a:pt x="318" y="756"/>
                  </a:lnTo>
                  <a:lnTo>
                    <a:pt x="298" y="735"/>
                  </a:lnTo>
                  <a:lnTo>
                    <a:pt x="280" y="713"/>
                  </a:lnTo>
                  <a:lnTo>
                    <a:pt x="262" y="690"/>
                  </a:lnTo>
                  <a:lnTo>
                    <a:pt x="246" y="666"/>
                  </a:lnTo>
                  <a:lnTo>
                    <a:pt x="231" y="642"/>
                  </a:lnTo>
                  <a:lnTo>
                    <a:pt x="209" y="595"/>
                  </a:lnTo>
                  <a:lnTo>
                    <a:pt x="189" y="551"/>
                  </a:lnTo>
                  <a:lnTo>
                    <a:pt x="170" y="503"/>
                  </a:lnTo>
                  <a:lnTo>
                    <a:pt x="152" y="457"/>
                  </a:lnTo>
                  <a:lnTo>
                    <a:pt x="136" y="409"/>
                  </a:lnTo>
                  <a:lnTo>
                    <a:pt x="122" y="359"/>
                  </a:lnTo>
                  <a:lnTo>
                    <a:pt x="110" y="309"/>
                  </a:lnTo>
                  <a:lnTo>
                    <a:pt x="100" y="256"/>
                  </a:lnTo>
                  <a:lnTo>
                    <a:pt x="97" y="254"/>
                  </a:lnTo>
                  <a:lnTo>
                    <a:pt x="90" y="254"/>
                  </a:lnTo>
                  <a:lnTo>
                    <a:pt x="82" y="253"/>
                  </a:lnTo>
                  <a:lnTo>
                    <a:pt x="74" y="253"/>
                  </a:lnTo>
                  <a:lnTo>
                    <a:pt x="65" y="252"/>
                  </a:lnTo>
                  <a:lnTo>
                    <a:pt x="60" y="252"/>
                  </a:lnTo>
                  <a:lnTo>
                    <a:pt x="56" y="251"/>
                  </a:lnTo>
                  <a:lnTo>
                    <a:pt x="56" y="250"/>
                  </a:lnTo>
                  <a:lnTo>
                    <a:pt x="63" y="246"/>
                  </a:lnTo>
                  <a:lnTo>
                    <a:pt x="72" y="243"/>
                  </a:lnTo>
                  <a:lnTo>
                    <a:pt x="80" y="239"/>
                  </a:lnTo>
                  <a:lnTo>
                    <a:pt x="89" y="235"/>
                  </a:lnTo>
                  <a:lnTo>
                    <a:pt x="97" y="231"/>
                  </a:lnTo>
                  <a:lnTo>
                    <a:pt x="103" y="226"/>
                  </a:lnTo>
                  <a:lnTo>
                    <a:pt x="109" y="221"/>
                  </a:lnTo>
                  <a:lnTo>
                    <a:pt x="113" y="215"/>
                  </a:lnTo>
                  <a:lnTo>
                    <a:pt x="123" y="195"/>
                  </a:lnTo>
                  <a:lnTo>
                    <a:pt x="128" y="168"/>
                  </a:lnTo>
                  <a:lnTo>
                    <a:pt x="128" y="137"/>
                  </a:lnTo>
                  <a:lnTo>
                    <a:pt x="122" y="106"/>
                  </a:lnTo>
                  <a:lnTo>
                    <a:pt x="112" y="76"/>
                  </a:lnTo>
                  <a:lnTo>
                    <a:pt x="97" y="51"/>
                  </a:lnTo>
                  <a:lnTo>
                    <a:pt x="79" y="31"/>
                  </a:lnTo>
                  <a:lnTo>
                    <a:pt x="59" y="22"/>
                  </a:lnTo>
                  <a:lnTo>
                    <a:pt x="52" y="21"/>
                  </a:lnTo>
                  <a:lnTo>
                    <a:pt x="45" y="19"/>
                  </a:lnTo>
                  <a:lnTo>
                    <a:pt x="38" y="19"/>
                  </a:lnTo>
                  <a:lnTo>
                    <a:pt x="31" y="21"/>
                  </a:lnTo>
                  <a:lnTo>
                    <a:pt x="24" y="24"/>
                  </a:lnTo>
                  <a:lnTo>
                    <a:pt x="17" y="27"/>
                  </a:lnTo>
                  <a:lnTo>
                    <a:pt x="9" y="33"/>
                  </a:lnTo>
                  <a:lnTo>
                    <a:pt x="0" y="40"/>
                  </a:lnTo>
                  <a:lnTo>
                    <a:pt x="6" y="23"/>
                  </a:lnTo>
                  <a:lnTo>
                    <a:pt x="14" y="11"/>
                  </a:lnTo>
                  <a:lnTo>
                    <a:pt x="23" y="4"/>
                  </a:lnTo>
                  <a:lnTo>
                    <a:pt x="32" y="1"/>
                  </a:lnTo>
                  <a:lnTo>
                    <a:pt x="46" y="0"/>
                  </a:lnTo>
                  <a:lnTo>
                    <a:pt x="60" y="0"/>
                  </a:lnTo>
                  <a:lnTo>
                    <a:pt x="71" y="1"/>
                  </a:lnTo>
                  <a:lnTo>
                    <a:pt x="83" y="3"/>
                  </a:lnTo>
                  <a:lnTo>
                    <a:pt x="94" y="8"/>
                  </a:lnTo>
                  <a:lnTo>
                    <a:pt x="103" y="15"/>
                  </a:lnTo>
                  <a:lnTo>
                    <a:pt x="112" y="23"/>
                  </a:lnTo>
                  <a:lnTo>
                    <a:pt x="120" y="3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016" name="Freeform 32"/>
            <p:cNvSpPr>
              <a:spLocks/>
            </p:cNvSpPr>
            <p:nvPr/>
          </p:nvSpPr>
          <p:spPr bwMode="auto">
            <a:xfrm>
              <a:off x="-1041082" y="3503296"/>
              <a:ext cx="46038" cy="115888"/>
            </a:xfrm>
            <a:custGeom>
              <a:avLst/>
              <a:gdLst/>
              <a:ahLst/>
              <a:cxnLst>
                <a:cxn ang="0">
                  <a:pos x="1" y="0"/>
                </a:cxn>
                <a:cxn ang="0">
                  <a:pos x="13" y="1"/>
                </a:cxn>
                <a:cxn ang="0">
                  <a:pos x="23" y="5"/>
                </a:cxn>
                <a:cxn ang="0">
                  <a:pos x="31" y="10"/>
                </a:cxn>
                <a:cxn ang="0">
                  <a:pos x="38" y="18"/>
                </a:cxn>
                <a:cxn ang="0">
                  <a:pos x="44" y="28"/>
                </a:cxn>
                <a:cxn ang="0">
                  <a:pos x="48" y="38"/>
                </a:cxn>
                <a:cxn ang="0">
                  <a:pos x="54" y="50"/>
                </a:cxn>
                <a:cxn ang="0">
                  <a:pos x="59" y="61"/>
                </a:cxn>
                <a:cxn ang="0">
                  <a:pos x="60" y="100"/>
                </a:cxn>
                <a:cxn ang="0">
                  <a:pos x="54" y="127"/>
                </a:cxn>
                <a:cxn ang="0">
                  <a:pos x="45" y="142"/>
                </a:cxn>
                <a:cxn ang="0">
                  <a:pos x="42" y="146"/>
                </a:cxn>
                <a:cxn ang="0">
                  <a:pos x="30" y="138"/>
                </a:cxn>
                <a:cxn ang="0">
                  <a:pos x="30" y="127"/>
                </a:cxn>
                <a:cxn ang="0">
                  <a:pos x="36" y="114"/>
                </a:cxn>
                <a:cxn ang="0">
                  <a:pos x="38" y="103"/>
                </a:cxn>
                <a:cxn ang="0">
                  <a:pos x="35" y="80"/>
                </a:cxn>
                <a:cxn ang="0">
                  <a:pos x="29" y="62"/>
                </a:cxn>
                <a:cxn ang="0">
                  <a:pos x="23" y="50"/>
                </a:cxn>
                <a:cxn ang="0">
                  <a:pos x="16" y="40"/>
                </a:cxn>
                <a:cxn ang="0">
                  <a:pos x="10" y="36"/>
                </a:cxn>
                <a:cxn ang="0">
                  <a:pos x="5" y="32"/>
                </a:cxn>
                <a:cxn ang="0">
                  <a:pos x="1" y="31"/>
                </a:cxn>
                <a:cxn ang="0">
                  <a:pos x="0" y="31"/>
                </a:cxn>
                <a:cxn ang="0">
                  <a:pos x="1" y="0"/>
                </a:cxn>
              </a:cxnLst>
              <a:rect l="0" t="0" r="r" b="b"/>
              <a:pathLst>
                <a:path w="60" h="146">
                  <a:moveTo>
                    <a:pt x="1" y="0"/>
                  </a:moveTo>
                  <a:lnTo>
                    <a:pt x="13" y="1"/>
                  </a:lnTo>
                  <a:lnTo>
                    <a:pt x="23" y="5"/>
                  </a:lnTo>
                  <a:lnTo>
                    <a:pt x="31" y="10"/>
                  </a:lnTo>
                  <a:lnTo>
                    <a:pt x="38" y="18"/>
                  </a:lnTo>
                  <a:lnTo>
                    <a:pt x="44" y="28"/>
                  </a:lnTo>
                  <a:lnTo>
                    <a:pt x="48" y="38"/>
                  </a:lnTo>
                  <a:lnTo>
                    <a:pt x="54" y="50"/>
                  </a:lnTo>
                  <a:lnTo>
                    <a:pt x="59" y="61"/>
                  </a:lnTo>
                  <a:lnTo>
                    <a:pt x="60" y="100"/>
                  </a:lnTo>
                  <a:lnTo>
                    <a:pt x="54" y="127"/>
                  </a:lnTo>
                  <a:lnTo>
                    <a:pt x="45" y="142"/>
                  </a:lnTo>
                  <a:lnTo>
                    <a:pt x="42" y="146"/>
                  </a:lnTo>
                  <a:lnTo>
                    <a:pt x="30" y="138"/>
                  </a:lnTo>
                  <a:lnTo>
                    <a:pt x="30" y="127"/>
                  </a:lnTo>
                  <a:lnTo>
                    <a:pt x="36" y="114"/>
                  </a:lnTo>
                  <a:lnTo>
                    <a:pt x="38" y="103"/>
                  </a:lnTo>
                  <a:lnTo>
                    <a:pt x="35" y="80"/>
                  </a:lnTo>
                  <a:lnTo>
                    <a:pt x="29" y="62"/>
                  </a:lnTo>
                  <a:lnTo>
                    <a:pt x="23" y="50"/>
                  </a:lnTo>
                  <a:lnTo>
                    <a:pt x="16" y="40"/>
                  </a:lnTo>
                  <a:lnTo>
                    <a:pt x="10" y="36"/>
                  </a:lnTo>
                  <a:lnTo>
                    <a:pt x="5" y="32"/>
                  </a:lnTo>
                  <a:lnTo>
                    <a:pt x="1" y="31"/>
                  </a:lnTo>
                  <a:lnTo>
                    <a:pt x="0" y="31"/>
                  </a:lnTo>
                  <a:lnTo>
                    <a:pt x="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017" name="Freeform 33"/>
            <p:cNvSpPr>
              <a:spLocks/>
            </p:cNvSpPr>
            <p:nvPr/>
          </p:nvSpPr>
          <p:spPr bwMode="auto">
            <a:xfrm>
              <a:off x="-1077595" y="3528696"/>
              <a:ext cx="60325" cy="120650"/>
            </a:xfrm>
            <a:custGeom>
              <a:avLst/>
              <a:gdLst/>
              <a:ahLst/>
              <a:cxnLst>
                <a:cxn ang="0">
                  <a:pos x="75" y="146"/>
                </a:cxn>
                <a:cxn ang="0">
                  <a:pos x="73" y="150"/>
                </a:cxn>
                <a:cxn ang="0">
                  <a:pos x="69" y="152"/>
                </a:cxn>
                <a:cxn ang="0">
                  <a:pos x="65" y="153"/>
                </a:cxn>
                <a:cxn ang="0">
                  <a:pos x="60" y="153"/>
                </a:cxn>
                <a:cxn ang="0">
                  <a:pos x="42" y="142"/>
                </a:cxn>
                <a:cxn ang="0">
                  <a:pos x="26" y="126"/>
                </a:cxn>
                <a:cxn ang="0">
                  <a:pos x="14" y="106"/>
                </a:cxn>
                <a:cxn ang="0">
                  <a:pos x="6" y="85"/>
                </a:cxn>
                <a:cxn ang="0">
                  <a:pos x="1" y="64"/>
                </a:cxn>
                <a:cxn ang="0">
                  <a:pos x="0" y="40"/>
                </a:cxn>
                <a:cxn ang="0">
                  <a:pos x="2" y="20"/>
                </a:cxn>
                <a:cxn ang="0">
                  <a:pos x="7" y="0"/>
                </a:cxn>
                <a:cxn ang="0">
                  <a:pos x="9" y="4"/>
                </a:cxn>
                <a:cxn ang="0">
                  <a:pos x="13" y="15"/>
                </a:cxn>
                <a:cxn ang="0">
                  <a:pos x="17" y="35"/>
                </a:cxn>
                <a:cxn ang="0">
                  <a:pos x="24" y="58"/>
                </a:cxn>
                <a:cxn ang="0">
                  <a:pos x="34" y="83"/>
                </a:cxn>
                <a:cxn ang="0">
                  <a:pos x="45" y="108"/>
                </a:cxn>
                <a:cxn ang="0">
                  <a:pos x="59" y="130"/>
                </a:cxn>
                <a:cxn ang="0">
                  <a:pos x="75" y="146"/>
                </a:cxn>
              </a:cxnLst>
              <a:rect l="0" t="0" r="r" b="b"/>
              <a:pathLst>
                <a:path w="75" h="153">
                  <a:moveTo>
                    <a:pt x="75" y="146"/>
                  </a:moveTo>
                  <a:lnTo>
                    <a:pt x="73" y="150"/>
                  </a:lnTo>
                  <a:lnTo>
                    <a:pt x="69" y="152"/>
                  </a:lnTo>
                  <a:lnTo>
                    <a:pt x="65" y="153"/>
                  </a:lnTo>
                  <a:lnTo>
                    <a:pt x="60" y="153"/>
                  </a:lnTo>
                  <a:lnTo>
                    <a:pt x="42" y="142"/>
                  </a:lnTo>
                  <a:lnTo>
                    <a:pt x="26" y="126"/>
                  </a:lnTo>
                  <a:lnTo>
                    <a:pt x="14" y="106"/>
                  </a:lnTo>
                  <a:lnTo>
                    <a:pt x="6" y="85"/>
                  </a:lnTo>
                  <a:lnTo>
                    <a:pt x="1" y="64"/>
                  </a:lnTo>
                  <a:lnTo>
                    <a:pt x="0" y="40"/>
                  </a:lnTo>
                  <a:lnTo>
                    <a:pt x="2" y="20"/>
                  </a:lnTo>
                  <a:lnTo>
                    <a:pt x="7" y="0"/>
                  </a:lnTo>
                  <a:lnTo>
                    <a:pt x="9" y="4"/>
                  </a:lnTo>
                  <a:lnTo>
                    <a:pt x="13" y="15"/>
                  </a:lnTo>
                  <a:lnTo>
                    <a:pt x="17" y="35"/>
                  </a:lnTo>
                  <a:lnTo>
                    <a:pt x="24" y="58"/>
                  </a:lnTo>
                  <a:lnTo>
                    <a:pt x="34" y="83"/>
                  </a:lnTo>
                  <a:lnTo>
                    <a:pt x="45" y="108"/>
                  </a:lnTo>
                  <a:lnTo>
                    <a:pt x="59" y="130"/>
                  </a:lnTo>
                  <a:lnTo>
                    <a:pt x="75" y="14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024" name="Freeform 40"/>
            <p:cNvSpPr>
              <a:spLocks/>
            </p:cNvSpPr>
            <p:nvPr/>
          </p:nvSpPr>
          <p:spPr bwMode="auto">
            <a:xfrm>
              <a:off x="-945832" y="3331846"/>
              <a:ext cx="708025" cy="185738"/>
            </a:xfrm>
            <a:custGeom>
              <a:avLst/>
              <a:gdLst/>
              <a:ahLst/>
              <a:cxnLst>
                <a:cxn ang="0">
                  <a:pos x="8" y="219"/>
                </a:cxn>
                <a:cxn ang="0">
                  <a:pos x="31" y="187"/>
                </a:cxn>
                <a:cxn ang="0">
                  <a:pos x="66" y="157"/>
                </a:cxn>
                <a:cxn ang="0">
                  <a:pos x="113" y="130"/>
                </a:cxn>
                <a:cxn ang="0">
                  <a:pos x="169" y="104"/>
                </a:cxn>
                <a:cxn ang="0">
                  <a:pos x="235" y="81"/>
                </a:cxn>
                <a:cxn ang="0">
                  <a:pos x="308" y="63"/>
                </a:cxn>
                <a:cxn ang="0">
                  <a:pos x="387" y="48"/>
                </a:cxn>
                <a:cxn ang="0">
                  <a:pos x="472" y="38"/>
                </a:cxn>
                <a:cxn ang="0">
                  <a:pos x="556" y="34"/>
                </a:cxn>
                <a:cxn ang="0">
                  <a:pos x="636" y="36"/>
                </a:cxn>
                <a:cxn ang="0">
                  <a:pos x="706" y="45"/>
                </a:cxn>
                <a:cxn ang="0">
                  <a:pos x="768" y="58"/>
                </a:cxn>
                <a:cxn ang="0">
                  <a:pos x="820" y="77"/>
                </a:cxn>
                <a:cxn ang="0">
                  <a:pos x="859" y="101"/>
                </a:cxn>
                <a:cxn ang="0">
                  <a:pos x="883" y="129"/>
                </a:cxn>
                <a:cxn ang="0">
                  <a:pos x="891" y="138"/>
                </a:cxn>
                <a:cxn ang="0">
                  <a:pos x="893" y="124"/>
                </a:cxn>
                <a:cxn ang="0">
                  <a:pos x="888" y="102"/>
                </a:cxn>
                <a:cxn ang="0">
                  <a:pos x="867" y="72"/>
                </a:cxn>
                <a:cxn ang="0">
                  <a:pos x="830" y="47"/>
                </a:cxn>
                <a:cxn ang="0">
                  <a:pos x="781" y="26"/>
                </a:cxn>
                <a:cxn ang="0">
                  <a:pos x="719" y="11"/>
                </a:cxn>
                <a:cxn ang="0">
                  <a:pos x="646" y="2"/>
                </a:cxn>
                <a:cxn ang="0">
                  <a:pos x="565" y="0"/>
                </a:cxn>
                <a:cxn ang="0">
                  <a:pos x="478" y="3"/>
                </a:cxn>
                <a:cxn ang="0">
                  <a:pos x="387" y="13"/>
                </a:cxn>
                <a:cxn ang="0">
                  <a:pos x="301" y="31"/>
                </a:cxn>
                <a:cxn ang="0">
                  <a:pos x="221" y="53"/>
                </a:cxn>
                <a:cxn ang="0">
                  <a:pos x="151" y="78"/>
                </a:cxn>
                <a:cxn ang="0">
                  <a:pos x="92" y="108"/>
                </a:cxn>
                <a:cxn ang="0">
                  <a:pos x="46" y="139"/>
                </a:cxn>
                <a:cxn ang="0">
                  <a:pos x="15" y="172"/>
                </a:cxn>
                <a:cxn ang="0">
                  <a:pos x="0" y="206"/>
                </a:cxn>
                <a:cxn ang="0">
                  <a:pos x="1" y="225"/>
                </a:cxn>
                <a:cxn ang="0">
                  <a:pos x="1" y="231"/>
                </a:cxn>
              </a:cxnLst>
              <a:rect l="0" t="0" r="r" b="b"/>
              <a:pathLst>
                <a:path w="893" h="233">
                  <a:moveTo>
                    <a:pt x="2" y="233"/>
                  </a:moveTo>
                  <a:lnTo>
                    <a:pt x="8" y="219"/>
                  </a:lnTo>
                  <a:lnTo>
                    <a:pt x="18" y="202"/>
                  </a:lnTo>
                  <a:lnTo>
                    <a:pt x="31" y="187"/>
                  </a:lnTo>
                  <a:lnTo>
                    <a:pt x="47" y="172"/>
                  </a:lnTo>
                  <a:lnTo>
                    <a:pt x="66" y="157"/>
                  </a:lnTo>
                  <a:lnTo>
                    <a:pt x="88" y="144"/>
                  </a:lnTo>
                  <a:lnTo>
                    <a:pt x="113" y="130"/>
                  </a:lnTo>
                  <a:lnTo>
                    <a:pt x="139" y="117"/>
                  </a:lnTo>
                  <a:lnTo>
                    <a:pt x="169" y="104"/>
                  </a:lnTo>
                  <a:lnTo>
                    <a:pt x="202" y="93"/>
                  </a:lnTo>
                  <a:lnTo>
                    <a:pt x="235" y="81"/>
                  </a:lnTo>
                  <a:lnTo>
                    <a:pt x="271" y="72"/>
                  </a:lnTo>
                  <a:lnTo>
                    <a:pt x="308" y="63"/>
                  </a:lnTo>
                  <a:lnTo>
                    <a:pt x="347" y="55"/>
                  </a:lnTo>
                  <a:lnTo>
                    <a:pt x="387" y="48"/>
                  </a:lnTo>
                  <a:lnTo>
                    <a:pt x="428" y="42"/>
                  </a:lnTo>
                  <a:lnTo>
                    <a:pt x="472" y="38"/>
                  </a:lnTo>
                  <a:lnTo>
                    <a:pt x="515" y="35"/>
                  </a:lnTo>
                  <a:lnTo>
                    <a:pt x="556" y="34"/>
                  </a:lnTo>
                  <a:lnTo>
                    <a:pt x="597" y="34"/>
                  </a:lnTo>
                  <a:lnTo>
                    <a:pt x="636" y="36"/>
                  </a:lnTo>
                  <a:lnTo>
                    <a:pt x="671" y="40"/>
                  </a:lnTo>
                  <a:lnTo>
                    <a:pt x="706" y="45"/>
                  </a:lnTo>
                  <a:lnTo>
                    <a:pt x="739" y="51"/>
                  </a:lnTo>
                  <a:lnTo>
                    <a:pt x="768" y="58"/>
                  </a:lnTo>
                  <a:lnTo>
                    <a:pt x="796" y="68"/>
                  </a:lnTo>
                  <a:lnTo>
                    <a:pt x="820" y="77"/>
                  </a:lnTo>
                  <a:lnTo>
                    <a:pt x="841" y="88"/>
                  </a:lnTo>
                  <a:lnTo>
                    <a:pt x="859" y="101"/>
                  </a:lnTo>
                  <a:lnTo>
                    <a:pt x="873" y="114"/>
                  </a:lnTo>
                  <a:lnTo>
                    <a:pt x="883" y="129"/>
                  </a:lnTo>
                  <a:lnTo>
                    <a:pt x="890" y="144"/>
                  </a:lnTo>
                  <a:lnTo>
                    <a:pt x="891" y="138"/>
                  </a:lnTo>
                  <a:lnTo>
                    <a:pt x="893" y="131"/>
                  </a:lnTo>
                  <a:lnTo>
                    <a:pt x="893" y="124"/>
                  </a:lnTo>
                  <a:lnTo>
                    <a:pt x="893" y="118"/>
                  </a:lnTo>
                  <a:lnTo>
                    <a:pt x="888" y="102"/>
                  </a:lnTo>
                  <a:lnTo>
                    <a:pt x="880" y="86"/>
                  </a:lnTo>
                  <a:lnTo>
                    <a:pt x="867" y="72"/>
                  </a:lnTo>
                  <a:lnTo>
                    <a:pt x="851" y="60"/>
                  </a:lnTo>
                  <a:lnTo>
                    <a:pt x="830" y="47"/>
                  </a:lnTo>
                  <a:lnTo>
                    <a:pt x="807" y="36"/>
                  </a:lnTo>
                  <a:lnTo>
                    <a:pt x="781" y="26"/>
                  </a:lnTo>
                  <a:lnTo>
                    <a:pt x="751" y="18"/>
                  </a:lnTo>
                  <a:lnTo>
                    <a:pt x="719" y="11"/>
                  </a:lnTo>
                  <a:lnTo>
                    <a:pt x="683" y="7"/>
                  </a:lnTo>
                  <a:lnTo>
                    <a:pt x="646" y="2"/>
                  </a:lnTo>
                  <a:lnTo>
                    <a:pt x="607" y="0"/>
                  </a:lnTo>
                  <a:lnTo>
                    <a:pt x="565" y="0"/>
                  </a:lnTo>
                  <a:lnTo>
                    <a:pt x="523" y="1"/>
                  </a:lnTo>
                  <a:lnTo>
                    <a:pt x="478" y="3"/>
                  </a:lnTo>
                  <a:lnTo>
                    <a:pt x="433" y="8"/>
                  </a:lnTo>
                  <a:lnTo>
                    <a:pt x="387" y="13"/>
                  </a:lnTo>
                  <a:lnTo>
                    <a:pt x="343" y="21"/>
                  </a:lnTo>
                  <a:lnTo>
                    <a:pt x="301" y="31"/>
                  </a:lnTo>
                  <a:lnTo>
                    <a:pt x="260" y="41"/>
                  </a:lnTo>
                  <a:lnTo>
                    <a:pt x="221" y="53"/>
                  </a:lnTo>
                  <a:lnTo>
                    <a:pt x="185" y="65"/>
                  </a:lnTo>
                  <a:lnTo>
                    <a:pt x="151" y="78"/>
                  </a:lnTo>
                  <a:lnTo>
                    <a:pt x="120" y="93"/>
                  </a:lnTo>
                  <a:lnTo>
                    <a:pt x="92" y="108"/>
                  </a:lnTo>
                  <a:lnTo>
                    <a:pt x="68" y="123"/>
                  </a:lnTo>
                  <a:lnTo>
                    <a:pt x="46" y="139"/>
                  </a:lnTo>
                  <a:lnTo>
                    <a:pt x="29" y="155"/>
                  </a:lnTo>
                  <a:lnTo>
                    <a:pt x="15" y="172"/>
                  </a:lnTo>
                  <a:lnTo>
                    <a:pt x="6" y="190"/>
                  </a:lnTo>
                  <a:lnTo>
                    <a:pt x="0" y="206"/>
                  </a:lnTo>
                  <a:lnTo>
                    <a:pt x="0" y="223"/>
                  </a:lnTo>
                  <a:lnTo>
                    <a:pt x="1" y="225"/>
                  </a:lnTo>
                  <a:lnTo>
                    <a:pt x="1" y="228"/>
                  </a:lnTo>
                  <a:lnTo>
                    <a:pt x="1" y="231"/>
                  </a:lnTo>
                  <a:lnTo>
                    <a:pt x="2" y="23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025" name="Freeform 41"/>
            <p:cNvSpPr>
              <a:spLocks/>
            </p:cNvSpPr>
            <p:nvPr/>
          </p:nvSpPr>
          <p:spPr bwMode="auto">
            <a:xfrm>
              <a:off x="-996632" y="3255646"/>
              <a:ext cx="765175" cy="206375"/>
            </a:xfrm>
            <a:custGeom>
              <a:avLst/>
              <a:gdLst/>
              <a:ahLst/>
              <a:cxnLst>
                <a:cxn ang="0">
                  <a:pos x="25" y="248"/>
                </a:cxn>
                <a:cxn ang="0">
                  <a:pos x="35" y="228"/>
                </a:cxn>
                <a:cxn ang="0">
                  <a:pos x="50" y="209"/>
                </a:cxn>
                <a:cxn ang="0">
                  <a:pos x="71" y="189"/>
                </a:cxn>
                <a:cxn ang="0">
                  <a:pos x="97" y="169"/>
                </a:cxn>
                <a:cxn ang="0">
                  <a:pos x="133" y="147"/>
                </a:cxn>
                <a:cxn ang="0">
                  <a:pos x="173" y="128"/>
                </a:cxn>
                <a:cxn ang="0">
                  <a:pos x="218" y="109"/>
                </a:cxn>
                <a:cxn ang="0">
                  <a:pos x="268" y="92"/>
                </a:cxn>
                <a:cxn ang="0">
                  <a:pos x="322" y="76"/>
                </a:cxn>
                <a:cxn ang="0">
                  <a:pos x="378" y="63"/>
                </a:cxn>
                <a:cxn ang="0">
                  <a:pos x="438" y="52"/>
                </a:cxn>
                <a:cxn ang="0">
                  <a:pos x="515" y="41"/>
                </a:cxn>
                <a:cxn ang="0">
                  <a:pos x="605" y="37"/>
                </a:cxn>
                <a:cxn ang="0">
                  <a:pos x="689" y="38"/>
                </a:cxn>
                <a:cxn ang="0">
                  <a:pos x="764" y="45"/>
                </a:cxn>
                <a:cxn ang="0">
                  <a:pos x="831" y="59"/>
                </a:cxn>
                <a:cxn ang="0">
                  <a:pos x="885" y="78"/>
                </a:cxn>
                <a:cxn ang="0">
                  <a:pos x="928" y="101"/>
                </a:cxn>
                <a:cxn ang="0">
                  <a:pos x="954" y="130"/>
                </a:cxn>
                <a:cxn ang="0">
                  <a:pos x="962" y="141"/>
                </a:cxn>
                <a:cxn ang="0">
                  <a:pos x="963" y="127"/>
                </a:cxn>
                <a:cxn ang="0">
                  <a:pos x="959" y="104"/>
                </a:cxn>
                <a:cxn ang="0">
                  <a:pos x="936" y="73"/>
                </a:cxn>
                <a:cxn ang="0">
                  <a:pos x="896" y="46"/>
                </a:cxn>
                <a:cxn ang="0">
                  <a:pos x="841" y="25"/>
                </a:cxn>
                <a:cxn ang="0">
                  <a:pos x="773" y="10"/>
                </a:cxn>
                <a:cxn ang="0">
                  <a:pos x="696" y="1"/>
                </a:cxn>
                <a:cxn ang="0">
                  <a:pos x="610" y="0"/>
                </a:cxn>
                <a:cxn ang="0">
                  <a:pos x="517" y="5"/>
                </a:cxn>
                <a:cxn ang="0">
                  <a:pos x="436" y="15"/>
                </a:cxn>
                <a:cxn ang="0">
                  <a:pos x="373" y="28"/>
                </a:cxn>
                <a:cxn ang="0">
                  <a:pos x="313" y="41"/>
                </a:cxn>
                <a:cxn ang="0">
                  <a:pos x="256" y="58"/>
                </a:cxn>
                <a:cxn ang="0">
                  <a:pos x="206" y="77"/>
                </a:cxn>
                <a:cxn ang="0">
                  <a:pos x="158" y="97"/>
                </a:cxn>
                <a:cxn ang="0">
                  <a:pos x="118" y="119"/>
                </a:cxn>
                <a:cxn ang="0">
                  <a:pos x="84" y="142"/>
                </a:cxn>
                <a:cxn ang="0">
                  <a:pos x="61" y="160"/>
                </a:cxn>
                <a:cxn ang="0">
                  <a:pos x="40" y="181"/>
                </a:cxn>
                <a:cxn ang="0">
                  <a:pos x="18" y="206"/>
                </a:cxn>
                <a:cxn ang="0">
                  <a:pos x="3" y="232"/>
                </a:cxn>
                <a:cxn ang="0">
                  <a:pos x="21" y="258"/>
                </a:cxn>
              </a:cxnLst>
              <a:rect l="0" t="0" r="r" b="b"/>
              <a:pathLst>
                <a:path w="963" h="258">
                  <a:moveTo>
                    <a:pt x="21" y="258"/>
                  </a:moveTo>
                  <a:lnTo>
                    <a:pt x="25" y="248"/>
                  </a:lnTo>
                  <a:lnTo>
                    <a:pt x="29" y="238"/>
                  </a:lnTo>
                  <a:lnTo>
                    <a:pt x="35" y="228"/>
                  </a:lnTo>
                  <a:lnTo>
                    <a:pt x="42" y="219"/>
                  </a:lnTo>
                  <a:lnTo>
                    <a:pt x="50" y="209"/>
                  </a:lnTo>
                  <a:lnTo>
                    <a:pt x="59" y="199"/>
                  </a:lnTo>
                  <a:lnTo>
                    <a:pt x="71" y="189"/>
                  </a:lnTo>
                  <a:lnTo>
                    <a:pt x="82" y="180"/>
                  </a:lnTo>
                  <a:lnTo>
                    <a:pt x="97" y="169"/>
                  </a:lnTo>
                  <a:lnTo>
                    <a:pt x="115" y="158"/>
                  </a:lnTo>
                  <a:lnTo>
                    <a:pt x="133" y="147"/>
                  </a:lnTo>
                  <a:lnTo>
                    <a:pt x="153" y="137"/>
                  </a:lnTo>
                  <a:lnTo>
                    <a:pt x="173" y="128"/>
                  </a:lnTo>
                  <a:lnTo>
                    <a:pt x="195" y="117"/>
                  </a:lnTo>
                  <a:lnTo>
                    <a:pt x="218" y="109"/>
                  </a:lnTo>
                  <a:lnTo>
                    <a:pt x="243" y="100"/>
                  </a:lnTo>
                  <a:lnTo>
                    <a:pt x="268" y="92"/>
                  </a:lnTo>
                  <a:lnTo>
                    <a:pt x="294" y="84"/>
                  </a:lnTo>
                  <a:lnTo>
                    <a:pt x="322" y="76"/>
                  </a:lnTo>
                  <a:lnTo>
                    <a:pt x="350" y="69"/>
                  </a:lnTo>
                  <a:lnTo>
                    <a:pt x="378" y="63"/>
                  </a:lnTo>
                  <a:lnTo>
                    <a:pt x="408" y="58"/>
                  </a:lnTo>
                  <a:lnTo>
                    <a:pt x="438" y="52"/>
                  </a:lnTo>
                  <a:lnTo>
                    <a:pt x="469" y="47"/>
                  </a:lnTo>
                  <a:lnTo>
                    <a:pt x="515" y="41"/>
                  </a:lnTo>
                  <a:lnTo>
                    <a:pt x="562" y="38"/>
                  </a:lnTo>
                  <a:lnTo>
                    <a:pt x="605" y="37"/>
                  </a:lnTo>
                  <a:lnTo>
                    <a:pt x="648" y="37"/>
                  </a:lnTo>
                  <a:lnTo>
                    <a:pt x="689" y="38"/>
                  </a:lnTo>
                  <a:lnTo>
                    <a:pt x="727" y="40"/>
                  </a:lnTo>
                  <a:lnTo>
                    <a:pt x="764" y="45"/>
                  </a:lnTo>
                  <a:lnTo>
                    <a:pt x="799" y="52"/>
                  </a:lnTo>
                  <a:lnTo>
                    <a:pt x="831" y="59"/>
                  </a:lnTo>
                  <a:lnTo>
                    <a:pt x="860" y="68"/>
                  </a:lnTo>
                  <a:lnTo>
                    <a:pt x="885" y="78"/>
                  </a:lnTo>
                  <a:lnTo>
                    <a:pt x="908" y="89"/>
                  </a:lnTo>
                  <a:lnTo>
                    <a:pt x="928" y="101"/>
                  </a:lnTo>
                  <a:lnTo>
                    <a:pt x="943" y="115"/>
                  </a:lnTo>
                  <a:lnTo>
                    <a:pt x="954" y="130"/>
                  </a:lnTo>
                  <a:lnTo>
                    <a:pt x="961" y="146"/>
                  </a:lnTo>
                  <a:lnTo>
                    <a:pt x="962" y="141"/>
                  </a:lnTo>
                  <a:lnTo>
                    <a:pt x="963" y="134"/>
                  </a:lnTo>
                  <a:lnTo>
                    <a:pt x="963" y="127"/>
                  </a:lnTo>
                  <a:lnTo>
                    <a:pt x="963" y="121"/>
                  </a:lnTo>
                  <a:lnTo>
                    <a:pt x="959" y="104"/>
                  </a:lnTo>
                  <a:lnTo>
                    <a:pt x="950" y="88"/>
                  </a:lnTo>
                  <a:lnTo>
                    <a:pt x="936" y="73"/>
                  </a:lnTo>
                  <a:lnTo>
                    <a:pt x="917" y="59"/>
                  </a:lnTo>
                  <a:lnTo>
                    <a:pt x="896" y="46"/>
                  </a:lnTo>
                  <a:lnTo>
                    <a:pt x="870" y="35"/>
                  </a:lnTo>
                  <a:lnTo>
                    <a:pt x="841" y="25"/>
                  </a:lnTo>
                  <a:lnTo>
                    <a:pt x="809" y="17"/>
                  </a:lnTo>
                  <a:lnTo>
                    <a:pt x="773" y="10"/>
                  </a:lnTo>
                  <a:lnTo>
                    <a:pt x="735" y="5"/>
                  </a:lnTo>
                  <a:lnTo>
                    <a:pt x="696" y="1"/>
                  </a:lnTo>
                  <a:lnTo>
                    <a:pt x="654" y="0"/>
                  </a:lnTo>
                  <a:lnTo>
                    <a:pt x="610" y="0"/>
                  </a:lnTo>
                  <a:lnTo>
                    <a:pt x="564" y="1"/>
                  </a:lnTo>
                  <a:lnTo>
                    <a:pt x="517" y="5"/>
                  </a:lnTo>
                  <a:lnTo>
                    <a:pt x="468" y="10"/>
                  </a:lnTo>
                  <a:lnTo>
                    <a:pt x="436" y="15"/>
                  </a:lnTo>
                  <a:lnTo>
                    <a:pt x="404" y="21"/>
                  </a:lnTo>
                  <a:lnTo>
                    <a:pt x="373" y="28"/>
                  </a:lnTo>
                  <a:lnTo>
                    <a:pt x="342" y="33"/>
                  </a:lnTo>
                  <a:lnTo>
                    <a:pt x="313" y="41"/>
                  </a:lnTo>
                  <a:lnTo>
                    <a:pt x="284" y="50"/>
                  </a:lnTo>
                  <a:lnTo>
                    <a:pt x="256" y="58"/>
                  </a:lnTo>
                  <a:lnTo>
                    <a:pt x="231" y="67"/>
                  </a:lnTo>
                  <a:lnTo>
                    <a:pt x="206" y="77"/>
                  </a:lnTo>
                  <a:lnTo>
                    <a:pt x="181" y="86"/>
                  </a:lnTo>
                  <a:lnTo>
                    <a:pt x="158" y="97"/>
                  </a:lnTo>
                  <a:lnTo>
                    <a:pt x="138" y="107"/>
                  </a:lnTo>
                  <a:lnTo>
                    <a:pt x="118" y="119"/>
                  </a:lnTo>
                  <a:lnTo>
                    <a:pt x="100" y="130"/>
                  </a:lnTo>
                  <a:lnTo>
                    <a:pt x="84" y="142"/>
                  </a:lnTo>
                  <a:lnTo>
                    <a:pt x="69" y="153"/>
                  </a:lnTo>
                  <a:lnTo>
                    <a:pt x="61" y="160"/>
                  </a:lnTo>
                  <a:lnTo>
                    <a:pt x="51" y="169"/>
                  </a:lnTo>
                  <a:lnTo>
                    <a:pt x="40" y="181"/>
                  </a:lnTo>
                  <a:lnTo>
                    <a:pt x="29" y="192"/>
                  </a:lnTo>
                  <a:lnTo>
                    <a:pt x="18" y="206"/>
                  </a:lnTo>
                  <a:lnTo>
                    <a:pt x="10" y="219"/>
                  </a:lnTo>
                  <a:lnTo>
                    <a:pt x="3" y="232"/>
                  </a:lnTo>
                  <a:lnTo>
                    <a:pt x="0" y="243"/>
                  </a:lnTo>
                  <a:lnTo>
                    <a:pt x="21" y="25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026" name="Freeform 42"/>
            <p:cNvSpPr>
              <a:spLocks/>
            </p:cNvSpPr>
            <p:nvPr/>
          </p:nvSpPr>
          <p:spPr bwMode="auto">
            <a:xfrm>
              <a:off x="-934720" y="3433446"/>
              <a:ext cx="696913" cy="182563"/>
            </a:xfrm>
            <a:custGeom>
              <a:avLst/>
              <a:gdLst/>
              <a:ahLst/>
              <a:cxnLst>
                <a:cxn ang="0">
                  <a:pos x="879" y="7"/>
                </a:cxn>
                <a:cxn ang="0">
                  <a:pos x="877" y="3"/>
                </a:cxn>
                <a:cxn ang="0">
                  <a:pos x="870" y="15"/>
                </a:cxn>
                <a:cxn ang="0">
                  <a:pos x="846" y="45"/>
                </a:cxn>
                <a:cxn ang="0">
                  <a:pos x="812" y="74"/>
                </a:cxn>
                <a:cxn ang="0">
                  <a:pos x="766" y="101"/>
                </a:cxn>
                <a:cxn ang="0">
                  <a:pos x="712" y="125"/>
                </a:cxn>
                <a:cxn ang="0">
                  <a:pos x="649" y="147"/>
                </a:cxn>
                <a:cxn ang="0">
                  <a:pos x="579" y="165"/>
                </a:cxn>
                <a:cxn ang="0">
                  <a:pos x="503" y="179"/>
                </a:cxn>
                <a:cxn ang="0">
                  <a:pos x="428" y="188"/>
                </a:cxn>
                <a:cxn ang="0">
                  <a:pos x="360" y="193"/>
                </a:cxn>
                <a:cxn ang="0">
                  <a:pos x="295" y="195"/>
                </a:cxn>
                <a:cxn ang="0">
                  <a:pos x="232" y="193"/>
                </a:cxn>
                <a:cxn ang="0">
                  <a:pos x="176" y="187"/>
                </a:cxn>
                <a:cxn ang="0">
                  <a:pos x="124" y="179"/>
                </a:cxn>
                <a:cxn ang="0">
                  <a:pos x="80" y="166"/>
                </a:cxn>
                <a:cxn ang="0">
                  <a:pos x="44" y="150"/>
                </a:cxn>
                <a:cxn ang="0">
                  <a:pos x="0" y="157"/>
                </a:cxn>
                <a:cxn ang="0">
                  <a:pos x="31" y="177"/>
                </a:cxn>
                <a:cxn ang="0">
                  <a:pos x="72" y="195"/>
                </a:cxn>
                <a:cxn ang="0">
                  <a:pos x="122" y="209"/>
                </a:cxn>
                <a:cxn ang="0">
                  <a:pos x="178" y="220"/>
                </a:cxn>
                <a:cxn ang="0">
                  <a:pos x="242" y="228"/>
                </a:cxn>
                <a:cxn ang="0">
                  <a:pos x="310" y="232"/>
                </a:cxn>
                <a:cxn ang="0">
                  <a:pos x="380" y="231"/>
                </a:cxn>
                <a:cxn ang="0">
                  <a:pos x="452" y="225"/>
                </a:cxn>
                <a:cxn ang="0">
                  <a:pos x="541" y="211"/>
                </a:cxn>
                <a:cxn ang="0">
                  <a:pos x="624" y="192"/>
                </a:cxn>
                <a:cxn ang="0">
                  <a:pos x="698" y="167"/>
                </a:cxn>
                <a:cxn ang="0">
                  <a:pos x="761" y="140"/>
                </a:cxn>
                <a:cxn ang="0">
                  <a:pos x="813" y="110"/>
                </a:cxn>
                <a:cxn ang="0">
                  <a:pos x="851" y="78"/>
                </a:cxn>
                <a:cxn ang="0">
                  <a:pos x="873" y="43"/>
                </a:cxn>
                <a:cxn ang="0">
                  <a:pos x="879" y="10"/>
                </a:cxn>
              </a:cxnLst>
              <a:rect l="0" t="0" r="r" b="b"/>
              <a:pathLst>
                <a:path w="879" h="232">
                  <a:moveTo>
                    <a:pt x="879" y="10"/>
                  </a:moveTo>
                  <a:lnTo>
                    <a:pt x="879" y="7"/>
                  </a:lnTo>
                  <a:lnTo>
                    <a:pt x="879" y="5"/>
                  </a:lnTo>
                  <a:lnTo>
                    <a:pt x="877" y="3"/>
                  </a:lnTo>
                  <a:lnTo>
                    <a:pt x="877" y="0"/>
                  </a:lnTo>
                  <a:lnTo>
                    <a:pt x="870" y="15"/>
                  </a:lnTo>
                  <a:lnTo>
                    <a:pt x="860" y="30"/>
                  </a:lnTo>
                  <a:lnTo>
                    <a:pt x="846" y="45"/>
                  </a:lnTo>
                  <a:lnTo>
                    <a:pt x="830" y="59"/>
                  </a:lnTo>
                  <a:lnTo>
                    <a:pt x="812" y="74"/>
                  </a:lnTo>
                  <a:lnTo>
                    <a:pt x="790" y="88"/>
                  </a:lnTo>
                  <a:lnTo>
                    <a:pt x="766" y="101"/>
                  </a:lnTo>
                  <a:lnTo>
                    <a:pt x="740" y="113"/>
                  </a:lnTo>
                  <a:lnTo>
                    <a:pt x="712" y="125"/>
                  </a:lnTo>
                  <a:lnTo>
                    <a:pt x="682" y="136"/>
                  </a:lnTo>
                  <a:lnTo>
                    <a:pt x="649" y="147"/>
                  </a:lnTo>
                  <a:lnTo>
                    <a:pt x="615" y="157"/>
                  </a:lnTo>
                  <a:lnTo>
                    <a:pt x="579" y="165"/>
                  </a:lnTo>
                  <a:lnTo>
                    <a:pt x="542" y="173"/>
                  </a:lnTo>
                  <a:lnTo>
                    <a:pt x="503" y="179"/>
                  </a:lnTo>
                  <a:lnTo>
                    <a:pt x="463" y="185"/>
                  </a:lnTo>
                  <a:lnTo>
                    <a:pt x="428" y="188"/>
                  </a:lnTo>
                  <a:lnTo>
                    <a:pt x="394" y="192"/>
                  </a:lnTo>
                  <a:lnTo>
                    <a:pt x="360" y="193"/>
                  </a:lnTo>
                  <a:lnTo>
                    <a:pt x="327" y="194"/>
                  </a:lnTo>
                  <a:lnTo>
                    <a:pt x="295" y="195"/>
                  </a:lnTo>
                  <a:lnTo>
                    <a:pt x="264" y="194"/>
                  </a:lnTo>
                  <a:lnTo>
                    <a:pt x="232" y="193"/>
                  </a:lnTo>
                  <a:lnTo>
                    <a:pt x="204" y="190"/>
                  </a:lnTo>
                  <a:lnTo>
                    <a:pt x="176" y="187"/>
                  </a:lnTo>
                  <a:lnTo>
                    <a:pt x="150" y="184"/>
                  </a:lnTo>
                  <a:lnTo>
                    <a:pt x="124" y="179"/>
                  </a:lnTo>
                  <a:lnTo>
                    <a:pt x="101" y="173"/>
                  </a:lnTo>
                  <a:lnTo>
                    <a:pt x="80" y="166"/>
                  </a:lnTo>
                  <a:lnTo>
                    <a:pt x="61" y="158"/>
                  </a:lnTo>
                  <a:lnTo>
                    <a:pt x="44" y="150"/>
                  </a:lnTo>
                  <a:lnTo>
                    <a:pt x="29" y="141"/>
                  </a:lnTo>
                  <a:lnTo>
                    <a:pt x="0" y="157"/>
                  </a:lnTo>
                  <a:lnTo>
                    <a:pt x="14" y="167"/>
                  </a:lnTo>
                  <a:lnTo>
                    <a:pt x="31" y="177"/>
                  </a:lnTo>
                  <a:lnTo>
                    <a:pt x="51" y="186"/>
                  </a:lnTo>
                  <a:lnTo>
                    <a:pt x="72" y="195"/>
                  </a:lnTo>
                  <a:lnTo>
                    <a:pt x="95" y="202"/>
                  </a:lnTo>
                  <a:lnTo>
                    <a:pt x="122" y="209"/>
                  </a:lnTo>
                  <a:lnTo>
                    <a:pt x="150" y="216"/>
                  </a:lnTo>
                  <a:lnTo>
                    <a:pt x="178" y="220"/>
                  </a:lnTo>
                  <a:lnTo>
                    <a:pt x="209" y="225"/>
                  </a:lnTo>
                  <a:lnTo>
                    <a:pt x="242" y="228"/>
                  </a:lnTo>
                  <a:lnTo>
                    <a:pt x="275" y="231"/>
                  </a:lnTo>
                  <a:lnTo>
                    <a:pt x="310" y="232"/>
                  </a:lnTo>
                  <a:lnTo>
                    <a:pt x="344" y="232"/>
                  </a:lnTo>
                  <a:lnTo>
                    <a:pt x="380" y="231"/>
                  </a:lnTo>
                  <a:lnTo>
                    <a:pt x="416" y="228"/>
                  </a:lnTo>
                  <a:lnTo>
                    <a:pt x="452" y="225"/>
                  </a:lnTo>
                  <a:lnTo>
                    <a:pt x="497" y="219"/>
                  </a:lnTo>
                  <a:lnTo>
                    <a:pt x="541" y="211"/>
                  </a:lnTo>
                  <a:lnTo>
                    <a:pt x="584" y="202"/>
                  </a:lnTo>
                  <a:lnTo>
                    <a:pt x="624" y="192"/>
                  </a:lnTo>
                  <a:lnTo>
                    <a:pt x="662" y="180"/>
                  </a:lnTo>
                  <a:lnTo>
                    <a:pt x="698" y="167"/>
                  </a:lnTo>
                  <a:lnTo>
                    <a:pt x="731" y="155"/>
                  </a:lnTo>
                  <a:lnTo>
                    <a:pt x="761" y="140"/>
                  </a:lnTo>
                  <a:lnTo>
                    <a:pt x="789" y="125"/>
                  </a:lnTo>
                  <a:lnTo>
                    <a:pt x="813" y="110"/>
                  </a:lnTo>
                  <a:lnTo>
                    <a:pt x="834" y="94"/>
                  </a:lnTo>
                  <a:lnTo>
                    <a:pt x="851" y="78"/>
                  </a:lnTo>
                  <a:lnTo>
                    <a:pt x="864" y="60"/>
                  </a:lnTo>
                  <a:lnTo>
                    <a:pt x="873" y="43"/>
                  </a:lnTo>
                  <a:lnTo>
                    <a:pt x="879" y="27"/>
                  </a:lnTo>
                  <a:lnTo>
                    <a:pt x="879"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027" name="Freeform 43"/>
            <p:cNvSpPr>
              <a:spLocks/>
            </p:cNvSpPr>
            <p:nvPr/>
          </p:nvSpPr>
          <p:spPr bwMode="auto">
            <a:xfrm>
              <a:off x="-945832" y="3427096"/>
              <a:ext cx="781050" cy="269875"/>
            </a:xfrm>
            <a:custGeom>
              <a:avLst/>
              <a:gdLst/>
              <a:ahLst/>
              <a:cxnLst>
                <a:cxn ang="0">
                  <a:pos x="979" y="97"/>
                </a:cxn>
                <a:cxn ang="0">
                  <a:pos x="984" y="62"/>
                </a:cxn>
                <a:cxn ang="0">
                  <a:pos x="977" y="30"/>
                </a:cxn>
                <a:cxn ang="0">
                  <a:pos x="962" y="6"/>
                </a:cxn>
                <a:cxn ang="0">
                  <a:pos x="956" y="13"/>
                </a:cxn>
                <a:cxn ang="0">
                  <a:pos x="958" y="53"/>
                </a:cxn>
                <a:cxn ang="0">
                  <a:pos x="948" y="87"/>
                </a:cxn>
                <a:cxn ang="0">
                  <a:pos x="921" y="124"/>
                </a:cxn>
                <a:cxn ang="0">
                  <a:pos x="882" y="160"/>
                </a:cxn>
                <a:cxn ang="0">
                  <a:pos x="829" y="194"/>
                </a:cxn>
                <a:cxn ang="0">
                  <a:pos x="766" y="226"/>
                </a:cxn>
                <a:cxn ang="0">
                  <a:pos x="692" y="254"/>
                </a:cxn>
                <a:cxn ang="0">
                  <a:pos x="609" y="277"/>
                </a:cxn>
                <a:cxn ang="0">
                  <a:pos x="517" y="294"/>
                </a:cxn>
                <a:cxn ang="0">
                  <a:pos x="431" y="304"/>
                </a:cxn>
                <a:cxn ang="0">
                  <a:pos x="358" y="308"/>
                </a:cxn>
                <a:cxn ang="0">
                  <a:pos x="290" y="308"/>
                </a:cxn>
                <a:cxn ang="0">
                  <a:pos x="226" y="304"/>
                </a:cxn>
                <a:cxn ang="0">
                  <a:pos x="166" y="296"/>
                </a:cxn>
                <a:cxn ang="0">
                  <a:pos x="112" y="285"/>
                </a:cxn>
                <a:cxn ang="0">
                  <a:pos x="63" y="270"/>
                </a:cxn>
                <a:cxn ang="0">
                  <a:pos x="22" y="253"/>
                </a:cxn>
                <a:cxn ang="0">
                  <a:pos x="0" y="254"/>
                </a:cxn>
                <a:cxn ang="0">
                  <a:pos x="35" y="278"/>
                </a:cxn>
                <a:cxn ang="0">
                  <a:pos x="78" y="299"/>
                </a:cxn>
                <a:cxn ang="0">
                  <a:pos x="131" y="316"/>
                </a:cxn>
                <a:cxn ang="0">
                  <a:pos x="191" y="329"/>
                </a:cxn>
                <a:cxn ang="0">
                  <a:pos x="259" y="337"/>
                </a:cxn>
                <a:cxn ang="0">
                  <a:pos x="332" y="341"/>
                </a:cxn>
                <a:cxn ang="0">
                  <a:pos x="410" y="340"/>
                </a:cxn>
                <a:cxn ang="0">
                  <a:pos x="492" y="333"/>
                </a:cxn>
                <a:cxn ang="0">
                  <a:pos x="582" y="319"/>
                </a:cxn>
                <a:cxn ang="0">
                  <a:pos x="663" y="300"/>
                </a:cxn>
                <a:cxn ang="0">
                  <a:pos x="738" y="276"/>
                </a:cxn>
                <a:cxn ang="0">
                  <a:pos x="804" y="247"/>
                </a:cxn>
                <a:cxn ang="0">
                  <a:pos x="860" y="216"/>
                </a:cxn>
                <a:cxn ang="0">
                  <a:pos x="908" y="182"/>
                </a:cxn>
                <a:cxn ang="0">
                  <a:pos x="944" y="149"/>
                </a:cxn>
                <a:cxn ang="0">
                  <a:pos x="971" y="114"/>
                </a:cxn>
              </a:cxnLst>
              <a:rect l="0" t="0" r="r" b="b"/>
              <a:pathLst>
                <a:path w="984" h="341">
                  <a:moveTo>
                    <a:pt x="971" y="114"/>
                  </a:moveTo>
                  <a:lnTo>
                    <a:pt x="979" y="97"/>
                  </a:lnTo>
                  <a:lnTo>
                    <a:pt x="982" y="80"/>
                  </a:lnTo>
                  <a:lnTo>
                    <a:pt x="984" y="62"/>
                  </a:lnTo>
                  <a:lnTo>
                    <a:pt x="981" y="45"/>
                  </a:lnTo>
                  <a:lnTo>
                    <a:pt x="977" y="30"/>
                  </a:lnTo>
                  <a:lnTo>
                    <a:pt x="970" y="16"/>
                  </a:lnTo>
                  <a:lnTo>
                    <a:pt x="962" y="6"/>
                  </a:lnTo>
                  <a:lnTo>
                    <a:pt x="952" y="0"/>
                  </a:lnTo>
                  <a:lnTo>
                    <a:pt x="956" y="13"/>
                  </a:lnTo>
                  <a:lnTo>
                    <a:pt x="958" y="33"/>
                  </a:lnTo>
                  <a:lnTo>
                    <a:pt x="958" y="53"/>
                  </a:lnTo>
                  <a:lnTo>
                    <a:pt x="956" y="68"/>
                  </a:lnTo>
                  <a:lnTo>
                    <a:pt x="948" y="87"/>
                  </a:lnTo>
                  <a:lnTo>
                    <a:pt x="936" y="105"/>
                  </a:lnTo>
                  <a:lnTo>
                    <a:pt x="921" y="124"/>
                  </a:lnTo>
                  <a:lnTo>
                    <a:pt x="903" y="142"/>
                  </a:lnTo>
                  <a:lnTo>
                    <a:pt x="882" y="160"/>
                  </a:lnTo>
                  <a:lnTo>
                    <a:pt x="857" y="178"/>
                  </a:lnTo>
                  <a:lnTo>
                    <a:pt x="829" y="194"/>
                  </a:lnTo>
                  <a:lnTo>
                    <a:pt x="799" y="210"/>
                  </a:lnTo>
                  <a:lnTo>
                    <a:pt x="766" y="226"/>
                  </a:lnTo>
                  <a:lnTo>
                    <a:pt x="730" y="240"/>
                  </a:lnTo>
                  <a:lnTo>
                    <a:pt x="692" y="254"/>
                  </a:lnTo>
                  <a:lnTo>
                    <a:pt x="652" y="266"/>
                  </a:lnTo>
                  <a:lnTo>
                    <a:pt x="609" y="277"/>
                  </a:lnTo>
                  <a:lnTo>
                    <a:pt x="564" y="286"/>
                  </a:lnTo>
                  <a:lnTo>
                    <a:pt x="517" y="294"/>
                  </a:lnTo>
                  <a:lnTo>
                    <a:pt x="468" y="301"/>
                  </a:lnTo>
                  <a:lnTo>
                    <a:pt x="431" y="304"/>
                  </a:lnTo>
                  <a:lnTo>
                    <a:pt x="394" y="307"/>
                  </a:lnTo>
                  <a:lnTo>
                    <a:pt x="358" y="308"/>
                  </a:lnTo>
                  <a:lnTo>
                    <a:pt x="324" y="309"/>
                  </a:lnTo>
                  <a:lnTo>
                    <a:pt x="290" y="308"/>
                  </a:lnTo>
                  <a:lnTo>
                    <a:pt x="257" y="307"/>
                  </a:lnTo>
                  <a:lnTo>
                    <a:pt x="226" y="304"/>
                  </a:lnTo>
                  <a:lnTo>
                    <a:pt x="195" y="301"/>
                  </a:lnTo>
                  <a:lnTo>
                    <a:pt x="166" y="296"/>
                  </a:lnTo>
                  <a:lnTo>
                    <a:pt x="138" y="291"/>
                  </a:lnTo>
                  <a:lnTo>
                    <a:pt x="112" y="285"/>
                  </a:lnTo>
                  <a:lnTo>
                    <a:pt x="86" y="278"/>
                  </a:lnTo>
                  <a:lnTo>
                    <a:pt x="63" y="270"/>
                  </a:lnTo>
                  <a:lnTo>
                    <a:pt x="41" y="262"/>
                  </a:lnTo>
                  <a:lnTo>
                    <a:pt x="22" y="253"/>
                  </a:lnTo>
                  <a:lnTo>
                    <a:pt x="3" y="242"/>
                  </a:lnTo>
                  <a:lnTo>
                    <a:pt x="0" y="254"/>
                  </a:lnTo>
                  <a:lnTo>
                    <a:pt x="16" y="266"/>
                  </a:lnTo>
                  <a:lnTo>
                    <a:pt x="35" y="278"/>
                  </a:lnTo>
                  <a:lnTo>
                    <a:pt x="55" y="288"/>
                  </a:lnTo>
                  <a:lnTo>
                    <a:pt x="78" y="299"/>
                  </a:lnTo>
                  <a:lnTo>
                    <a:pt x="104" y="308"/>
                  </a:lnTo>
                  <a:lnTo>
                    <a:pt x="131" y="316"/>
                  </a:lnTo>
                  <a:lnTo>
                    <a:pt x="160" y="323"/>
                  </a:lnTo>
                  <a:lnTo>
                    <a:pt x="191" y="329"/>
                  </a:lnTo>
                  <a:lnTo>
                    <a:pt x="225" y="333"/>
                  </a:lnTo>
                  <a:lnTo>
                    <a:pt x="259" y="337"/>
                  </a:lnTo>
                  <a:lnTo>
                    <a:pt x="295" y="339"/>
                  </a:lnTo>
                  <a:lnTo>
                    <a:pt x="332" y="341"/>
                  </a:lnTo>
                  <a:lnTo>
                    <a:pt x="370" y="341"/>
                  </a:lnTo>
                  <a:lnTo>
                    <a:pt x="410" y="340"/>
                  </a:lnTo>
                  <a:lnTo>
                    <a:pt x="450" y="337"/>
                  </a:lnTo>
                  <a:lnTo>
                    <a:pt x="492" y="333"/>
                  </a:lnTo>
                  <a:lnTo>
                    <a:pt x="538" y="327"/>
                  </a:lnTo>
                  <a:lnTo>
                    <a:pt x="582" y="319"/>
                  </a:lnTo>
                  <a:lnTo>
                    <a:pt x="623" y="310"/>
                  </a:lnTo>
                  <a:lnTo>
                    <a:pt x="663" y="300"/>
                  </a:lnTo>
                  <a:lnTo>
                    <a:pt x="701" y="288"/>
                  </a:lnTo>
                  <a:lnTo>
                    <a:pt x="738" y="276"/>
                  </a:lnTo>
                  <a:lnTo>
                    <a:pt x="772" y="262"/>
                  </a:lnTo>
                  <a:lnTo>
                    <a:pt x="804" y="247"/>
                  </a:lnTo>
                  <a:lnTo>
                    <a:pt x="834" y="232"/>
                  </a:lnTo>
                  <a:lnTo>
                    <a:pt x="860" y="216"/>
                  </a:lnTo>
                  <a:lnTo>
                    <a:pt x="886" y="200"/>
                  </a:lnTo>
                  <a:lnTo>
                    <a:pt x="908" y="182"/>
                  </a:lnTo>
                  <a:lnTo>
                    <a:pt x="928" y="165"/>
                  </a:lnTo>
                  <a:lnTo>
                    <a:pt x="944" y="149"/>
                  </a:lnTo>
                  <a:lnTo>
                    <a:pt x="959" y="132"/>
                  </a:lnTo>
                  <a:lnTo>
                    <a:pt x="971" y="11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028" name="Freeform 44"/>
            <p:cNvSpPr>
              <a:spLocks/>
            </p:cNvSpPr>
            <p:nvPr/>
          </p:nvSpPr>
          <p:spPr bwMode="auto">
            <a:xfrm>
              <a:off x="-1037907" y="3549333"/>
              <a:ext cx="873125" cy="852488"/>
            </a:xfrm>
            <a:custGeom>
              <a:avLst/>
              <a:gdLst/>
              <a:ahLst/>
              <a:cxnLst>
                <a:cxn ang="0">
                  <a:pos x="1084" y="15"/>
                </a:cxn>
                <a:cxn ang="0">
                  <a:pos x="1074" y="195"/>
                </a:cxn>
                <a:cxn ang="0">
                  <a:pos x="1050" y="378"/>
                </a:cxn>
                <a:cxn ang="0">
                  <a:pos x="1019" y="486"/>
                </a:cxn>
                <a:cxn ang="0">
                  <a:pos x="972" y="587"/>
                </a:cxn>
                <a:cxn ang="0">
                  <a:pos x="910" y="671"/>
                </a:cxn>
                <a:cxn ang="0">
                  <a:pos x="828" y="742"/>
                </a:cxn>
                <a:cxn ang="0">
                  <a:pos x="763" y="776"/>
                </a:cxn>
                <a:cxn ang="0">
                  <a:pos x="702" y="792"/>
                </a:cxn>
                <a:cxn ang="0">
                  <a:pos x="640" y="799"/>
                </a:cxn>
                <a:cxn ang="0">
                  <a:pos x="584" y="803"/>
                </a:cxn>
                <a:cxn ang="0">
                  <a:pos x="465" y="796"/>
                </a:cxn>
                <a:cxn ang="0">
                  <a:pos x="335" y="743"/>
                </a:cxn>
                <a:cxn ang="0">
                  <a:pos x="226" y="652"/>
                </a:cxn>
                <a:cxn ang="0">
                  <a:pos x="144" y="533"/>
                </a:cxn>
                <a:cxn ang="0">
                  <a:pos x="98" y="419"/>
                </a:cxn>
                <a:cxn ang="0">
                  <a:pos x="16" y="196"/>
                </a:cxn>
                <a:cxn ang="0">
                  <a:pos x="13" y="218"/>
                </a:cxn>
                <a:cxn ang="0">
                  <a:pos x="55" y="381"/>
                </a:cxn>
                <a:cxn ang="0">
                  <a:pos x="99" y="503"/>
                </a:cxn>
                <a:cxn ang="0">
                  <a:pos x="141" y="589"/>
                </a:cxn>
                <a:cxn ang="0">
                  <a:pos x="327" y="1038"/>
                </a:cxn>
                <a:cxn ang="0">
                  <a:pos x="406" y="1060"/>
                </a:cxn>
                <a:cxn ang="0">
                  <a:pos x="503" y="1072"/>
                </a:cxn>
                <a:cxn ang="0">
                  <a:pos x="610" y="1072"/>
                </a:cxn>
                <a:cxn ang="0">
                  <a:pos x="723" y="1059"/>
                </a:cxn>
                <a:cxn ang="0">
                  <a:pos x="827" y="1030"/>
                </a:cxn>
                <a:cxn ang="0">
                  <a:pos x="915" y="989"/>
                </a:cxn>
                <a:cxn ang="0">
                  <a:pos x="982" y="946"/>
                </a:cxn>
                <a:cxn ang="0">
                  <a:pos x="1001" y="892"/>
                </a:cxn>
                <a:cxn ang="0">
                  <a:pos x="934" y="935"/>
                </a:cxn>
                <a:cxn ang="0">
                  <a:pos x="842" y="977"/>
                </a:cxn>
                <a:cxn ang="0">
                  <a:pos x="735" y="1010"/>
                </a:cxn>
                <a:cxn ang="0">
                  <a:pos x="625" y="1028"/>
                </a:cxn>
                <a:cxn ang="0">
                  <a:pos x="531" y="1032"/>
                </a:cxn>
                <a:cxn ang="0">
                  <a:pos x="446" y="1026"/>
                </a:cxn>
                <a:cxn ang="0">
                  <a:pos x="372" y="1014"/>
                </a:cxn>
                <a:cxn ang="0">
                  <a:pos x="318" y="977"/>
                </a:cxn>
                <a:cxn ang="0">
                  <a:pos x="259" y="806"/>
                </a:cxn>
                <a:cxn ang="0">
                  <a:pos x="253" y="720"/>
                </a:cxn>
                <a:cxn ang="0">
                  <a:pos x="356" y="791"/>
                </a:cxn>
                <a:cxn ang="0">
                  <a:pos x="480" y="829"/>
                </a:cxn>
                <a:cxn ang="0">
                  <a:pos x="614" y="835"/>
                </a:cxn>
                <a:cxn ang="0">
                  <a:pos x="738" y="812"/>
                </a:cxn>
                <a:cxn ang="0">
                  <a:pos x="820" y="777"/>
                </a:cxn>
                <a:cxn ang="0">
                  <a:pos x="885" y="730"/>
                </a:cxn>
                <a:cxn ang="0">
                  <a:pos x="942" y="665"/>
                </a:cxn>
                <a:cxn ang="0">
                  <a:pos x="986" y="860"/>
                </a:cxn>
                <a:cxn ang="0">
                  <a:pos x="1052" y="479"/>
                </a:cxn>
                <a:cxn ang="0">
                  <a:pos x="1095" y="271"/>
                </a:cxn>
              </a:cxnLst>
              <a:rect l="0" t="0" r="r" b="b"/>
              <a:pathLst>
                <a:path w="1099" h="1074">
                  <a:moveTo>
                    <a:pt x="1095" y="83"/>
                  </a:moveTo>
                  <a:lnTo>
                    <a:pt x="1094" y="63"/>
                  </a:lnTo>
                  <a:lnTo>
                    <a:pt x="1089" y="38"/>
                  </a:lnTo>
                  <a:lnTo>
                    <a:pt x="1084" y="15"/>
                  </a:lnTo>
                  <a:lnTo>
                    <a:pt x="1077" y="0"/>
                  </a:lnTo>
                  <a:lnTo>
                    <a:pt x="1079" y="63"/>
                  </a:lnTo>
                  <a:lnTo>
                    <a:pt x="1078" y="131"/>
                  </a:lnTo>
                  <a:lnTo>
                    <a:pt x="1074" y="195"/>
                  </a:lnTo>
                  <a:lnTo>
                    <a:pt x="1072" y="239"/>
                  </a:lnTo>
                  <a:lnTo>
                    <a:pt x="1067" y="282"/>
                  </a:lnTo>
                  <a:lnTo>
                    <a:pt x="1058" y="334"/>
                  </a:lnTo>
                  <a:lnTo>
                    <a:pt x="1050" y="378"/>
                  </a:lnTo>
                  <a:lnTo>
                    <a:pt x="1047" y="396"/>
                  </a:lnTo>
                  <a:lnTo>
                    <a:pt x="1037" y="427"/>
                  </a:lnTo>
                  <a:lnTo>
                    <a:pt x="1028" y="457"/>
                  </a:lnTo>
                  <a:lnTo>
                    <a:pt x="1019" y="486"/>
                  </a:lnTo>
                  <a:lnTo>
                    <a:pt x="1008" y="513"/>
                  </a:lnTo>
                  <a:lnTo>
                    <a:pt x="997" y="539"/>
                  </a:lnTo>
                  <a:lnTo>
                    <a:pt x="985" y="563"/>
                  </a:lnTo>
                  <a:lnTo>
                    <a:pt x="972" y="587"/>
                  </a:lnTo>
                  <a:lnTo>
                    <a:pt x="958" y="609"/>
                  </a:lnTo>
                  <a:lnTo>
                    <a:pt x="943" y="631"/>
                  </a:lnTo>
                  <a:lnTo>
                    <a:pt x="927" y="652"/>
                  </a:lnTo>
                  <a:lnTo>
                    <a:pt x="910" y="671"/>
                  </a:lnTo>
                  <a:lnTo>
                    <a:pt x="891" y="690"/>
                  </a:lnTo>
                  <a:lnTo>
                    <a:pt x="872" y="708"/>
                  </a:lnTo>
                  <a:lnTo>
                    <a:pt x="850" y="726"/>
                  </a:lnTo>
                  <a:lnTo>
                    <a:pt x="828" y="742"/>
                  </a:lnTo>
                  <a:lnTo>
                    <a:pt x="804" y="758"/>
                  </a:lnTo>
                  <a:lnTo>
                    <a:pt x="791" y="765"/>
                  </a:lnTo>
                  <a:lnTo>
                    <a:pt x="777" y="772"/>
                  </a:lnTo>
                  <a:lnTo>
                    <a:pt x="763" y="776"/>
                  </a:lnTo>
                  <a:lnTo>
                    <a:pt x="748" y="781"/>
                  </a:lnTo>
                  <a:lnTo>
                    <a:pt x="733" y="786"/>
                  </a:lnTo>
                  <a:lnTo>
                    <a:pt x="718" y="789"/>
                  </a:lnTo>
                  <a:lnTo>
                    <a:pt x="702" y="792"/>
                  </a:lnTo>
                  <a:lnTo>
                    <a:pt x="686" y="795"/>
                  </a:lnTo>
                  <a:lnTo>
                    <a:pt x="671" y="796"/>
                  </a:lnTo>
                  <a:lnTo>
                    <a:pt x="655" y="798"/>
                  </a:lnTo>
                  <a:lnTo>
                    <a:pt x="640" y="799"/>
                  </a:lnTo>
                  <a:lnTo>
                    <a:pt x="625" y="801"/>
                  </a:lnTo>
                  <a:lnTo>
                    <a:pt x="610" y="802"/>
                  </a:lnTo>
                  <a:lnTo>
                    <a:pt x="598" y="803"/>
                  </a:lnTo>
                  <a:lnTo>
                    <a:pt x="584" y="803"/>
                  </a:lnTo>
                  <a:lnTo>
                    <a:pt x="572" y="804"/>
                  </a:lnTo>
                  <a:lnTo>
                    <a:pt x="535" y="804"/>
                  </a:lnTo>
                  <a:lnTo>
                    <a:pt x="500" y="802"/>
                  </a:lnTo>
                  <a:lnTo>
                    <a:pt x="465" y="796"/>
                  </a:lnTo>
                  <a:lnTo>
                    <a:pt x="431" y="787"/>
                  </a:lnTo>
                  <a:lnTo>
                    <a:pt x="397" y="774"/>
                  </a:lnTo>
                  <a:lnTo>
                    <a:pt x="365" y="760"/>
                  </a:lnTo>
                  <a:lnTo>
                    <a:pt x="335" y="743"/>
                  </a:lnTo>
                  <a:lnTo>
                    <a:pt x="305" y="723"/>
                  </a:lnTo>
                  <a:lnTo>
                    <a:pt x="277" y="701"/>
                  </a:lnTo>
                  <a:lnTo>
                    <a:pt x="251" y="677"/>
                  </a:lnTo>
                  <a:lnTo>
                    <a:pt x="226" y="652"/>
                  </a:lnTo>
                  <a:lnTo>
                    <a:pt x="203" y="624"/>
                  </a:lnTo>
                  <a:lnTo>
                    <a:pt x="181" y="595"/>
                  </a:lnTo>
                  <a:lnTo>
                    <a:pt x="161" y="564"/>
                  </a:lnTo>
                  <a:lnTo>
                    <a:pt x="144" y="533"/>
                  </a:lnTo>
                  <a:lnTo>
                    <a:pt x="129" y="500"/>
                  </a:lnTo>
                  <a:lnTo>
                    <a:pt x="125" y="489"/>
                  </a:lnTo>
                  <a:lnTo>
                    <a:pt x="114" y="461"/>
                  </a:lnTo>
                  <a:lnTo>
                    <a:pt x="98" y="419"/>
                  </a:lnTo>
                  <a:lnTo>
                    <a:pt x="78" y="367"/>
                  </a:lnTo>
                  <a:lnTo>
                    <a:pt x="57" y="310"/>
                  </a:lnTo>
                  <a:lnTo>
                    <a:pt x="36" y="251"/>
                  </a:lnTo>
                  <a:lnTo>
                    <a:pt x="16" y="196"/>
                  </a:lnTo>
                  <a:lnTo>
                    <a:pt x="0" y="147"/>
                  </a:lnTo>
                  <a:lnTo>
                    <a:pt x="2" y="163"/>
                  </a:lnTo>
                  <a:lnTo>
                    <a:pt x="6" y="188"/>
                  </a:lnTo>
                  <a:lnTo>
                    <a:pt x="13" y="218"/>
                  </a:lnTo>
                  <a:lnTo>
                    <a:pt x="21" y="253"/>
                  </a:lnTo>
                  <a:lnTo>
                    <a:pt x="31" y="294"/>
                  </a:lnTo>
                  <a:lnTo>
                    <a:pt x="42" y="337"/>
                  </a:lnTo>
                  <a:lnTo>
                    <a:pt x="55" y="381"/>
                  </a:lnTo>
                  <a:lnTo>
                    <a:pt x="70" y="426"/>
                  </a:lnTo>
                  <a:lnTo>
                    <a:pt x="79" y="453"/>
                  </a:lnTo>
                  <a:lnTo>
                    <a:pt x="89" y="478"/>
                  </a:lnTo>
                  <a:lnTo>
                    <a:pt x="99" y="503"/>
                  </a:lnTo>
                  <a:lnTo>
                    <a:pt x="109" y="527"/>
                  </a:lnTo>
                  <a:lnTo>
                    <a:pt x="120" y="549"/>
                  </a:lnTo>
                  <a:lnTo>
                    <a:pt x="131" y="570"/>
                  </a:lnTo>
                  <a:lnTo>
                    <a:pt x="141" y="589"/>
                  </a:lnTo>
                  <a:lnTo>
                    <a:pt x="153" y="605"/>
                  </a:lnTo>
                  <a:lnTo>
                    <a:pt x="296" y="1024"/>
                  </a:lnTo>
                  <a:lnTo>
                    <a:pt x="311" y="1031"/>
                  </a:lnTo>
                  <a:lnTo>
                    <a:pt x="327" y="1038"/>
                  </a:lnTo>
                  <a:lnTo>
                    <a:pt x="345" y="1044"/>
                  </a:lnTo>
                  <a:lnTo>
                    <a:pt x="365" y="1049"/>
                  </a:lnTo>
                  <a:lnTo>
                    <a:pt x="384" y="1055"/>
                  </a:lnTo>
                  <a:lnTo>
                    <a:pt x="406" y="1060"/>
                  </a:lnTo>
                  <a:lnTo>
                    <a:pt x="429" y="1063"/>
                  </a:lnTo>
                  <a:lnTo>
                    <a:pt x="454" y="1067"/>
                  </a:lnTo>
                  <a:lnTo>
                    <a:pt x="478" y="1070"/>
                  </a:lnTo>
                  <a:lnTo>
                    <a:pt x="503" y="1072"/>
                  </a:lnTo>
                  <a:lnTo>
                    <a:pt x="530" y="1074"/>
                  </a:lnTo>
                  <a:lnTo>
                    <a:pt x="556" y="1074"/>
                  </a:lnTo>
                  <a:lnTo>
                    <a:pt x="583" y="1074"/>
                  </a:lnTo>
                  <a:lnTo>
                    <a:pt x="610" y="1072"/>
                  </a:lnTo>
                  <a:lnTo>
                    <a:pt x="638" y="1070"/>
                  </a:lnTo>
                  <a:lnTo>
                    <a:pt x="666" y="1068"/>
                  </a:lnTo>
                  <a:lnTo>
                    <a:pt x="694" y="1064"/>
                  </a:lnTo>
                  <a:lnTo>
                    <a:pt x="723" y="1059"/>
                  </a:lnTo>
                  <a:lnTo>
                    <a:pt x="750" y="1053"/>
                  </a:lnTo>
                  <a:lnTo>
                    <a:pt x="776" y="1046"/>
                  </a:lnTo>
                  <a:lnTo>
                    <a:pt x="803" y="1038"/>
                  </a:lnTo>
                  <a:lnTo>
                    <a:pt x="827" y="1030"/>
                  </a:lnTo>
                  <a:lnTo>
                    <a:pt x="851" y="1021"/>
                  </a:lnTo>
                  <a:lnTo>
                    <a:pt x="874" y="1010"/>
                  </a:lnTo>
                  <a:lnTo>
                    <a:pt x="895" y="1001"/>
                  </a:lnTo>
                  <a:lnTo>
                    <a:pt x="915" y="989"/>
                  </a:lnTo>
                  <a:lnTo>
                    <a:pt x="934" y="979"/>
                  </a:lnTo>
                  <a:lnTo>
                    <a:pt x="951" y="968"/>
                  </a:lnTo>
                  <a:lnTo>
                    <a:pt x="967" y="957"/>
                  </a:lnTo>
                  <a:lnTo>
                    <a:pt x="982" y="946"/>
                  </a:lnTo>
                  <a:lnTo>
                    <a:pt x="995" y="934"/>
                  </a:lnTo>
                  <a:lnTo>
                    <a:pt x="1006" y="923"/>
                  </a:lnTo>
                  <a:lnTo>
                    <a:pt x="1013" y="881"/>
                  </a:lnTo>
                  <a:lnTo>
                    <a:pt x="1001" y="892"/>
                  </a:lnTo>
                  <a:lnTo>
                    <a:pt x="987" y="903"/>
                  </a:lnTo>
                  <a:lnTo>
                    <a:pt x="971" y="913"/>
                  </a:lnTo>
                  <a:lnTo>
                    <a:pt x="953" y="925"/>
                  </a:lnTo>
                  <a:lnTo>
                    <a:pt x="934" y="935"/>
                  </a:lnTo>
                  <a:lnTo>
                    <a:pt x="912" y="947"/>
                  </a:lnTo>
                  <a:lnTo>
                    <a:pt x="890" y="957"/>
                  </a:lnTo>
                  <a:lnTo>
                    <a:pt x="866" y="968"/>
                  </a:lnTo>
                  <a:lnTo>
                    <a:pt x="842" y="977"/>
                  </a:lnTo>
                  <a:lnTo>
                    <a:pt x="816" y="986"/>
                  </a:lnTo>
                  <a:lnTo>
                    <a:pt x="790" y="995"/>
                  </a:lnTo>
                  <a:lnTo>
                    <a:pt x="762" y="1003"/>
                  </a:lnTo>
                  <a:lnTo>
                    <a:pt x="735" y="1010"/>
                  </a:lnTo>
                  <a:lnTo>
                    <a:pt x="706" y="1016"/>
                  </a:lnTo>
                  <a:lnTo>
                    <a:pt x="678" y="1021"/>
                  </a:lnTo>
                  <a:lnTo>
                    <a:pt x="649" y="1025"/>
                  </a:lnTo>
                  <a:lnTo>
                    <a:pt x="625" y="1028"/>
                  </a:lnTo>
                  <a:lnTo>
                    <a:pt x="601" y="1030"/>
                  </a:lnTo>
                  <a:lnTo>
                    <a:pt x="577" y="1031"/>
                  </a:lnTo>
                  <a:lnTo>
                    <a:pt x="554" y="1032"/>
                  </a:lnTo>
                  <a:lnTo>
                    <a:pt x="531" y="1032"/>
                  </a:lnTo>
                  <a:lnTo>
                    <a:pt x="509" y="1031"/>
                  </a:lnTo>
                  <a:lnTo>
                    <a:pt x="487" y="1030"/>
                  </a:lnTo>
                  <a:lnTo>
                    <a:pt x="466" y="1029"/>
                  </a:lnTo>
                  <a:lnTo>
                    <a:pt x="446" y="1026"/>
                  </a:lnTo>
                  <a:lnTo>
                    <a:pt x="426" y="1024"/>
                  </a:lnTo>
                  <a:lnTo>
                    <a:pt x="408" y="1021"/>
                  </a:lnTo>
                  <a:lnTo>
                    <a:pt x="389" y="1017"/>
                  </a:lnTo>
                  <a:lnTo>
                    <a:pt x="372" y="1014"/>
                  </a:lnTo>
                  <a:lnTo>
                    <a:pt x="356" y="1009"/>
                  </a:lnTo>
                  <a:lnTo>
                    <a:pt x="341" y="1004"/>
                  </a:lnTo>
                  <a:lnTo>
                    <a:pt x="326" y="999"/>
                  </a:lnTo>
                  <a:lnTo>
                    <a:pt x="318" y="977"/>
                  </a:lnTo>
                  <a:lnTo>
                    <a:pt x="305" y="942"/>
                  </a:lnTo>
                  <a:lnTo>
                    <a:pt x="290" y="900"/>
                  </a:lnTo>
                  <a:lnTo>
                    <a:pt x="274" y="854"/>
                  </a:lnTo>
                  <a:lnTo>
                    <a:pt x="259" y="806"/>
                  </a:lnTo>
                  <a:lnTo>
                    <a:pt x="245" y="761"/>
                  </a:lnTo>
                  <a:lnTo>
                    <a:pt x="236" y="724"/>
                  </a:lnTo>
                  <a:lnTo>
                    <a:pt x="231" y="697"/>
                  </a:lnTo>
                  <a:lnTo>
                    <a:pt x="253" y="720"/>
                  </a:lnTo>
                  <a:lnTo>
                    <a:pt x="276" y="741"/>
                  </a:lnTo>
                  <a:lnTo>
                    <a:pt x="302" y="760"/>
                  </a:lnTo>
                  <a:lnTo>
                    <a:pt x="328" y="776"/>
                  </a:lnTo>
                  <a:lnTo>
                    <a:pt x="356" y="791"/>
                  </a:lnTo>
                  <a:lnTo>
                    <a:pt x="386" y="804"/>
                  </a:lnTo>
                  <a:lnTo>
                    <a:pt x="416" y="814"/>
                  </a:lnTo>
                  <a:lnTo>
                    <a:pt x="448" y="822"/>
                  </a:lnTo>
                  <a:lnTo>
                    <a:pt x="480" y="829"/>
                  </a:lnTo>
                  <a:lnTo>
                    <a:pt x="512" y="834"/>
                  </a:lnTo>
                  <a:lnTo>
                    <a:pt x="546" y="836"/>
                  </a:lnTo>
                  <a:lnTo>
                    <a:pt x="579" y="836"/>
                  </a:lnTo>
                  <a:lnTo>
                    <a:pt x="614" y="835"/>
                  </a:lnTo>
                  <a:lnTo>
                    <a:pt x="647" y="832"/>
                  </a:lnTo>
                  <a:lnTo>
                    <a:pt x="680" y="826"/>
                  </a:lnTo>
                  <a:lnTo>
                    <a:pt x="714" y="819"/>
                  </a:lnTo>
                  <a:lnTo>
                    <a:pt x="738" y="812"/>
                  </a:lnTo>
                  <a:lnTo>
                    <a:pt x="761" y="805"/>
                  </a:lnTo>
                  <a:lnTo>
                    <a:pt x="782" y="797"/>
                  </a:lnTo>
                  <a:lnTo>
                    <a:pt x="801" y="788"/>
                  </a:lnTo>
                  <a:lnTo>
                    <a:pt x="820" y="777"/>
                  </a:lnTo>
                  <a:lnTo>
                    <a:pt x="838" y="767"/>
                  </a:lnTo>
                  <a:lnTo>
                    <a:pt x="854" y="756"/>
                  </a:lnTo>
                  <a:lnTo>
                    <a:pt x="871" y="743"/>
                  </a:lnTo>
                  <a:lnTo>
                    <a:pt x="885" y="730"/>
                  </a:lnTo>
                  <a:lnTo>
                    <a:pt x="899" y="715"/>
                  </a:lnTo>
                  <a:lnTo>
                    <a:pt x="914" y="699"/>
                  </a:lnTo>
                  <a:lnTo>
                    <a:pt x="928" y="683"/>
                  </a:lnTo>
                  <a:lnTo>
                    <a:pt x="942" y="665"/>
                  </a:lnTo>
                  <a:lnTo>
                    <a:pt x="957" y="646"/>
                  </a:lnTo>
                  <a:lnTo>
                    <a:pt x="971" y="625"/>
                  </a:lnTo>
                  <a:lnTo>
                    <a:pt x="986" y="604"/>
                  </a:lnTo>
                  <a:lnTo>
                    <a:pt x="986" y="860"/>
                  </a:lnTo>
                  <a:lnTo>
                    <a:pt x="1013" y="844"/>
                  </a:lnTo>
                  <a:lnTo>
                    <a:pt x="1023" y="565"/>
                  </a:lnTo>
                  <a:lnTo>
                    <a:pt x="1035" y="532"/>
                  </a:lnTo>
                  <a:lnTo>
                    <a:pt x="1052" y="479"/>
                  </a:lnTo>
                  <a:lnTo>
                    <a:pt x="1067" y="427"/>
                  </a:lnTo>
                  <a:lnTo>
                    <a:pt x="1079" y="377"/>
                  </a:lnTo>
                  <a:lnTo>
                    <a:pt x="1088" y="325"/>
                  </a:lnTo>
                  <a:lnTo>
                    <a:pt x="1095" y="271"/>
                  </a:lnTo>
                  <a:lnTo>
                    <a:pt x="1099" y="214"/>
                  </a:lnTo>
                  <a:lnTo>
                    <a:pt x="1099" y="151"/>
                  </a:lnTo>
                  <a:lnTo>
                    <a:pt x="1095" y="8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74" name="Group 173"/>
          <p:cNvGrpSpPr/>
          <p:nvPr/>
        </p:nvGrpSpPr>
        <p:grpSpPr>
          <a:xfrm>
            <a:off x="5014256" y="5560934"/>
            <a:ext cx="960980" cy="1142988"/>
            <a:chOff x="6966881" y="3787736"/>
            <a:chExt cx="960980" cy="1142988"/>
          </a:xfrm>
        </p:grpSpPr>
        <p:sp>
          <p:nvSpPr>
            <p:cNvPr id="161" name="Freeform 15"/>
            <p:cNvSpPr>
              <a:spLocks/>
            </p:cNvSpPr>
            <p:nvPr/>
          </p:nvSpPr>
          <p:spPr bwMode="auto">
            <a:xfrm rot="427443">
              <a:off x="7820976" y="3912627"/>
              <a:ext cx="100013" cy="114300"/>
            </a:xfrm>
            <a:custGeom>
              <a:avLst/>
              <a:gdLst/>
              <a:ahLst/>
              <a:cxnLst>
                <a:cxn ang="0">
                  <a:pos x="0" y="0"/>
                </a:cxn>
                <a:cxn ang="0">
                  <a:pos x="91" y="5"/>
                </a:cxn>
                <a:cxn ang="0">
                  <a:pos x="127" y="73"/>
                </a:cxn>
                <a:cxn ang="0">
                  <a:pos x="120" y="144"/>
                </a:cxn>
                <a:cxn ang="0">
                  <a:pos x="75" y="115"/>
                </a:cxn>
                <a:cxn ang="0">
                  <a:pos x="0" y="0"/>
                </a:cxn>
              </a:cxnLst>
              <a:rect l="0" t="0" r="r" b="b"/>
              <a:pathLst>
                <a:path w="127" h="144">
                  <a:moveTo>
                    <a:pt x="0" y="0"/>
                  </a:moveTo>
                  <a:lnTo>
                    <a:pt x="91" y="5"/>
                  </a:lnTo>
                  <a:lnTo>
                    <a:pt x="127" y="73"/>
                  </a:lnTo>
                  <a:lnTo>
                    <a:pt x="120" y="144"/>
                  </a:lnTo>
                  <a:lnTo>
                    <a:pt x="75" y="115"/>
                  </a:lnTo>
                  <a:lnTo>
                    <a:pt x="0" y="0"/>
                  </a:lnTo>
                  <a:close/>
                </a:path>
              </a:pathLst>
            </a:custGeom>
            <a:solidFill>
              <a:schemeClr val="accent6">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17"/>
            <p:cNvSpPr>
              <a:spLocks/>
            </p:cNvSpPr>
            <p:nvPr/>
          </p:nvSpPr>
          <p:spPr bwMode="auto">
            <a:xfrm rot="427443">
              <a:off x="7024413" y="3802223"/>
              <a:ext cx="836613" cy="1120775"/>
            </a:xfrm>
            <a:custGeom>
              <a:avLst/>
              <a:gdLst/>
              <a:ahLst/>
              <a:cxnLst>
                <a:cxn ang="0">
                  <a:pos x="128" y="125"/>
                </a:cxn>
                <a:cxn ang="0">
                  <a:pos x="139" y="122"/>
                </a:cxn>
                <a:cxn ang="0">
                  <a:pos x="168" y="110"/>
                </a:cxn>
                <a:cxn ang="0">
                  <a:pos x="211" y="95"/>
                </a:cxn>
                <a:cxn ang="0">
                  <a:pos x="260" y="78"/>
                </a:cxn>
                <a:cxn ang="0">
                  <a:pos x="312" y="61"/>
                </a:cxn>
                <a:cxn ang="0">
                  <a:pos x="359" y="44"/>
                </a:cxn>
                <a:cxn ang="0">
                  <a:pos x="397" y="32"/>
                </a:cxn>
                <a:cxn ang="0">
                  <a:pos x="420" y="26"/>
                </a:cxn>
                <a:cxn ang="0">
                  <a:pos x="439" y="23"/>
                </a:cxn>
                <a:cxn ang="0">
                  <a:pos x="466" y="18"/>
                </a:cxn>
                <a:cxn ang="0">
                  <a:pos x="501" y="12"/>
                </a:cxn>
                <a:cxn ang="0">
                  <a:pos x="536" y="8"/>
                </a:cxn>
                <a:cxn ang="0">
                  <a:pos x="572" y="3"/>
                </a:cxn>
                <a:cxn ang="0">
                  <a:pos x="604" y="1"/>
                </a:cxn>
                <a:cxn ang="0">
                  <a:pos x="630" y="0"/>
                </a:cxn>
                <a:cxn ang="0">
                  <a:pos x="645" y="1"/>
                </a:cxn>
                <a:cxn ang="0">
                  <a:pos x="659" y="3"/>
                </a:cxn>
                <a:cxn ang="0">
                  <a:pos x="682" y="5"/>
                </a:cxn>
                <a:cxn ang="0">
                  <a:pos x="710" y="8"/>
                </a:cxn>
                <a:cxn ang="0">
                  <a:pos x="743" y="10"/>
                </a:cxn>
                <a:cxn ang="0">
                  <a:pos x="774" y="13"/>
                </a:cxn>
                <a:cxn ang="0">
                  <a:pos x="804" y="17"/>
                </a:cxn>
                <a:cxn ang="0">
                  <a:pos x="827" y="21"/>
                </a:cxn>
                <a:cxn ang="0">
                  <a:pos x="843" y="26"/>
                </a:cxn>
                <a:cxn ang="0">
                  <a:pos x="875" y="41"/>
                </a:cxn>
                <a:cxn ang="0">
                  <a:pos x="918" y="61"/>
                </a:cxn>
                <a:cxn ang="0">
                  <a:pos x="959" y="83"/>
                </a:cxn>
                <a:cxn ang="0">
                  <a:pos x="984" y="101"/>
                </a:cxn>
                <a:cxn ang="0">
                  <a:pos x="996" y="118"/>
                </a:cxn>
                <a:cxn ang="0">
                  <a:pos x="1007" y="139"/>
                </a:cxn>
                <a:cxn ang="0">
                  <a:pos x="1018" y="159"/>
                </a:cxn>
                <a:cxn ang="0">
                  <a:pos x="1028" y="175"/>
                </a:cxn>
                <a:cxn ang="0">
                  <a:pos x="1046" y="223"/>
                </a:cxn>
                <a:cxn ang="0">
                  <a:pos x="1052" y="258"/>
                </a:cxn>
                <a:cxn ang="0">
                  <a:pos x="974" y="1251"/>
                </a:cxn>
                <a:cxn ang="0">
                  <a:pos x="951" y="1266"/>
                </a:cxn>
                <a:cxn ang="0">
                  <a:pos x="898" y="1298"/>
                </a:cxn>
                <a:cxn ang="0">
                  <a:pos x="842" y="1333"/>
                </a:cxn>
                <a:cxn ang="0">
                  <a:pos x="811" y="1353"/>
                </a:cxn>
                <a:cxn ang="0">
                  <a:pos x="799" y="1359"/>
                </a:cxn>
                <a:cxn ang="0">
                  <a:pos x="778" y="1367"/>
                </a:cxn>
                <a:cxn ang="0">
                  <a:pos x="750" y="1376"/>
                </a:cxn>
                <a:cxn ang="0">
                  <a:pos x="716" y="1387"/>
                </a:cxn>
                <a:cxn ang="0">
                  <a:pos x="680" y="1396"/>
                </a:cxn>
                <a:cxn ang="0">
                  <a:pos x="646" y="1404"/>
                </a:cxn>
                <a:cxn ang="0">
                  <a:pos x="615" y="1409"/>
                </a:cxn>
                <a:cxn ang="0">
                  <a:pos x="591" y="1411"/>
                </a:cxn>
                <a:cxn ang="0">
                  <a:pos x="565" y="1410"/>
                </a:cxn>
                <a:cxn ang="0">
                  <a:pos x="533" y="1409"/>
                </a:cxn>
                <a:cxn ang="0">
                  <a:pos x="496" y="1405"/>
                </a:cxn>
                <a:cxn ang="0">
                  <a:pos x="457" y="1402"/>
                </a:cxn>
                <a:cxn ang="0">
                  <a:pos x="420" y="1399"/>
                </a:cxn>
                <a:cxn ang="0">
                  <a:pos x="389" y="1396"/>
                </a:cxn>
                <a:cxn ang="0">
                  <a:pos x="366" y="1395"/>
                </a:cxn>
                <a:cxn ang="0">
                  <a:pos x="356" y="1394"/>
                </a:cxn>
                <a:cxn ang="0">
                  <a:pos x="341" y="1389"/>
                </a:cxn>
                <a:cxn ang="0">
                  <a:pos x="316" y="1378"/>
                </a:cxn>
                <a:cxn ang="0">
                  <a:pos x="293" y="1366"/>
                </a:cxn>
                <a:cxn ang="0">
                  <a:pos x="284" y="1361"/>
                </a:cxn>
                <a:cxn ang="0">
                  <a:pos x="0" y="243"/>
                </a:cxn>
              </a:cxnLst>
              <a:rect l="0" t="0" r="r" b="b"/>
              <a:pathLst>
                <a:path w="1052" h="1411">
                  <a:moveTo>
                    <a:pt x="0" y="243"/>
                  </a:moveTo>
                  <a:lnTo>
                    <a:pt x="128" y="125"/>
                  </a:lnTo>
                  <a:lnTo>
                    <a:pt x="131" y="124"/>
                  </a:lnTo>
                  <a:lnTo>
                    <a:pt x="139" y="122"/>
                  </a:lnTo>
                  <a:lnTo>
                    <a:pt x="152" y="117"/>
                  </a:lnTo>
                  <a:lnTo>
                    <a:pt x="168" y="110"/>
                  </a:lnTo>
                  <a:lnTo>
                    <a:pt x="189" y="103"/>
                  </a:lnTo>
                  <a:lnTo>
                    <a:pt x="211" y="95"/>
                  </a:lnTo>
                  <a:lnTo>
                    <a:pt x="235" y="87"/>
                  </a:lnTo>
                  <a:lnTo>
                    <a:pt x="260" y="78"/>
                  </a:lnTo>
                  <a:lnTo>
                    <a:pt x="287" y="69"/>
                  </a:lnTo>
                  <a:lnTo>
                    <a:pt x="312" y="61"/>
                  </a:lnTo>
                  <a:lnTo>
                    <a:pt x="336" y="53"/>
                  </a:lnTo>
                  <a:lnTo>
                    <a:pt x="359" y="44"/>
                  </a:lnTo>
                  <a:lnTo>
                    <a:pt x="380" y="38"/>
                  </a:lnTo>
                  <a:lnTo>
                    <a:pt x="397" y="32"/>
                  </a:lnTo>
                  <a:lnTo>
                    <a:pt x="411" y="28"/>
                  </a:lnTo>
                  <a:lnTo>
                    <a:pt x="420" y="26"/>
                  </a:lnTo>
                  <a:lnTo>
                    <a:pt x="428" y="25"/>
                  </a:lnTo>
                  <a:lnTo>
                    <a:pt x="439" y="23"/>
                  </a:lnTo>
                  <a:lnTo>
                    <a:pt x="452" y="20"/>
                  </a:lnTo>
                  <a:lnTo>
                    <a:pt x="466" y="18"/>
                  </a:lnTo>
                  <a:lnTo>
                    <a:pt x="483" y="16"/>
                  </a:lnTo>
                  <a:lnTo>
                    <a:pt x="501" y="12"/>
                  </a:lnTo>
                  <a:lnTo>
                    <a:pt x="518" y="10"/>
                  </a:lnTo>
                  <a:lnTo>
                    <a:pt x="536" y="8"/>
                  </a:lnTo>
                  <a:lnTo>
                    <a:pt x="555" y="5"/>
                  </a:lnTo>
                  <a:lnTo>
                    <a:pt x="572" y="3"/>
                  </a:lnTo>
                  <a:lnTo>
                    <a:pt x="588" y="2"/>
                  </a:lnTo>
                  <a:lnTo>
                    <a:pt x="604" y="1"/>
                  </a:lnTo>
                  <a:lnTo>
                    <a:pt x="617" y="0"/>
                  </a:lnTo>
                  <a:lnTo>
                    <a:pt x="630" y="0"/>
                  </a:lnTo>
                  <a:lnTo>
                    <a:pt x="639" y="0"/>
                  </a:lnTo>
                  <a:lnTo>
                    <a:pt x="645" y="1"/>
                  </a:lnTo>
                  <a:lnTo>
                    <a:pt x="650" y="2"/>
                  </a:lnTo>
                  <a:lnTo>
                    <a:pt x="659" y="3"/>
                  </a:lnTo>
                  <a:lnTo>
                    <a:pt x="670" y="4"/>
                  </a:lnTo>
                  <a:lnTo>
                    <a:pt x="682" y="5"/>
                  </a:lnTo>
                  <a:lnTo>
                    <a:pt x="695" y="6"/>
                  </a:lnTo>
                  <a:lnTo>
                    <a:pt x="710" y="8"/>
                  </a:lnTo>
                  <a:lnTo>
                    <a:pt x="726" y="9"/>
                  </a:lnTo>
                  <a:lnTo>
                    <a:pt x="743" y="10"/>
                  </a:lnTo>
                  <a:lnTo>
                    <a:pt x="758" y="12"/>
                  </a:lnTo>
                  <a:lnTo>
                    <a:pt x="774" y="13"/>
                  </a:lnTo>
                  <a:lnTo>
                    <a:pt x="789" y="15"/>
                  </a:lnTo>
                  <a:lnTo>
                    <a:pt x="804" y="17"/>
                  </a:lnTo>
                  <a:lnTo>
                    <a:pt x="816" y="19"/>
                  </a:lnTo>
                  <a:lnTo>
                    <a:pt x="827" y="21"/>
                  </a:lnTo>
                  <a:lnTo>
                    <a:pt x="836" y="24"/>
                  </a:lnTo>
                  <a:lnTo>
                    <a:pt x="843" y="26"/>
                  </a:lnTo>
                  <a:lnTo>
                    <a:pt x="857" y="32"/>
                  </a:lnTo>
                  <a:lnTo>
                    <a:pt x="875" y="41"/>
                  </a:lnTo>
                  <a:lnTo>
                    <a:pt x="896" y="50"/>
                  </a:lnTo>
                  <a:lnTo>
                    <a:pt x="918" y="61"/>
                  </a:lnTo>
                  <a:lnTo>
                    <a:pt x="940" y="71"/>
                  </a:lnTo>
                  <a:lnTo>
                    <a:pt x="959" y="83"/>
                  </a:lnTo>
                  <a:lnTo>
                    <a:pt x="974" y="92"/>
                  </a:lnTo>
                  <a:lnTo>
                    <a:pt x="984" y="101"/>
                  </a:lnTo>
                  <a:lnTo>
                    <a:pt x="990" y="109"/>
                  </a:lnTo>
                  <a:lnTo>
                    <a:pt x="996" y="118"/>
                  </a:lnTo>
                  <a:lnTo>
                    <a:pt x="1002" y="129"/>
                  </a:lnTo>
                  <a:lnTo>
                    <a:pt x="1007" y="139"/>
                  </a:lnTo>
                  <a:lnTo>
                    <a:pt x="1012" y="149"/>
                  </a:lnTo>
                  <a:lnTo>
                    <a:pt x="1018" y="159"/>
                  </a:lnTo>
                  <a:lnTo>
                    <a:pt x="1022" y="168"/>
                  </a:lnTo>
                  <a:lnTo>
                    <a:pt x="1028" y="175"/>
                  </a:lnTo>
                  <a:lnTo>
                    <a:pt x="1037" y="195"/>
                  </a:lnTo>
                  <a:lnTo>
                    <a:pt x="1046" y="223"/>
                  </a:lnTo>
                  <a:lnTo>
                    <a:pt x="1050" y="247"/>
                  </a:lnTo>
                  <a:lnTo>
                    <a:pt x="1052" y="258"/>
                  </a:lnTo>
                  <a:lnTo>
                    <a:pt x="1025" y="352"/>
                  </a:lnTo>
                  <a:lnTo>
                    <a:pt x="974" y="1251"/>
                  </a:lnTo>
                  <a:lnTo>
                    <a:pt x="967" y="1254"/>
                  </a:lnTo>
                  <a:lnTo>
                    <a:pt x="951" y="1266"/>
                  </a:lnTo>
                  <a:lnTo>
                    <a:pt x="926" y="1281"/>
                  </a:lnTo>
                  <a:lnTo>
                    <a:pt x="898" y="1298"/>
                  </a:lnTo>
                  <a:lnTo>
                    <a:pt x="868" y="1316"/>
                  </a:lnTo>
                  <a:lnTo>
                    <a:pt x="842" y="1333"/>
                  </a:lnTo>
                  <a:lnTo>
                    <a:pt x="822" y="1346"/>
                  </a:lnTo>
                  <a:lnTo>
                    <a:pt x="811" y="1353"/>
                  </a:lnTo>
                  <a:lnTo>
                    <a:pt x="806" y="1356"/>
                  </a:lnTo>
                  <a:lnTo>
                    <a:pt x="799" y="1359"/>
                  </a:lnTo>
                  <a:lnTo>
                    <a:pt x="790" y="1363"/>
                  </a:lnTo>
                  <a:lnTo>
                    <a:pt x="778" y="1367"/>
                  </a:lnTo>
                  <a:lnTo>
                    <a:pt x="764" y="1372"/>
                  </a:lnTo>
                  <a:lnTo>
                    <a:pt x="750" y="1376"/>
                  </a:lnTo>
                  <a:lnTo>
                    <a:pt x="733" y="1381"/>
                  </a:lnTo>
                  <a:lnTo>
                    <a:pt x="716" y="1387"/>
                  </a:lnTo>
                  <a:lnTo>
                    <a:pt x="698" y="1391"/>
                  </a:lnTo>
                  <a:lnTo>
                    <a:pt x="680" y="1396"/>
                  </a:lnTo>
                  <a:lnTo>
                    <a:pt x="663" y="1399"/>
                  </a:lnTo>
                  <a:lnTo>
                    <a:pt x="646" y="1404"/>
                  </a:lnTo>
                  <a:lnTo>
                    <a:pt x="630" y="1406"/>
                  </a:lnTo>
                  <a:lnTo>
                    <a:pt x="615" y="1409"/>
                  </a:lnTo>
                  <a:lnTo>
                    <a:pt x="602" y="1411"/>
                  </a:lnTo>
                  <a:lnTo>
                    <a:pt x="591" y="1411"/>
                  </a:lnTo>
                  <a:lnTo>
                    <a:pt x="579" y="1411"/>
                  </a:lnTo>
                  <a:lnTo>
                    <a:pt x="565" y="1410"/>
                  </a:lnTo>
                  <a:lnTo>
                    <a:pt x="550" y="1410"/>
                  </a:lnTo>
                  <a:lnTo>
                    <a:pt x="533" y="1409"/>
                  </a:lnTo>
                  <a:lnTo>
                    <a:pt x="515" y="1407"/>
                  </a:lnTo>
                  <a:lnTo>
                    <a:pt x="496" y="1405"/>
                  </a:lnTo>
                  <a:lnTo>
                    <a:pt x="477" y="1404"/>
                  </a:lnTo>
                  <a:lnTo>
                    <a:pt x="457" y="1402"/>
                  </a:lnTo>
                  <a:lnTo>
                    <a:pt x="439" y="1401"/>
                  </a:lnTo>
                  <a:lnTo>
                    <a:pt x="420" y="1399"/>
                  </a:lnTo>
                  <a:lnTo>
                    <a:pt x="404" y="1397"/>
                  </a:lnTo>
                  <a:lnTo>
                    <a:pt x="389" y="1396"/>
                  </a:lnTo>
                  <a:lnTo>
                    <a:pt x="376" y="1395"/>
                  </a:lnTo>
                  <a:lnTo>
                    <a:pt x="366" y="1395"/>
                  </a:lnTo>
                  <a:lnTo>
                    <a:pt x="359" y="1394"/>
                  </a:lnTo>
                  <a:lnTo>
                    <a:pt x="356" y="1394"/>
                  </a:lnTo>
                  <a:lnTo>
                    <a:pt x="350" y="1392"/>
                  </a:lnTo>
                  <a:lnTo>
                    <a:pt x="341" y="1389"/>
                  </a:lnTo>
                  <a:lnTo>
                    <a:pt x="328" y="1383"/>
                  </a:lnTo>
                  <a:lnTo>
                    <a:pt x="316" y="1378"/>
                  </a:lnTo>
                  <a:lnTo>
                    <a:pt x="304" y="1372"/>
                  </a:lnTo>
                  <a:lnTo>
                    <a:pt x="293" y="1366"/>
                  </a:lnTo>
                  <a:lnTo>
                    <a:pt x="287" y="1363"/>
                  </a:lnTo>
                  <a:lnTo>
                    <a:pt x="284" y="1361"/>
                  </a:lnTo>
                  <a:lnTo>
                    <a:pt x="3" y="471"/>
                  </a:lnTo>
                  <a:lnTo>
                    <a:pt x="0" y="243"/>
                  </a:lnTo>
                  <a:close/>
                </a:path>
              </a:pathLst>
            </a:custGeom>
            <a:solidFill>
              <a:schemeClr val="accent6">
                <a:lumMod val="40000"/>
                <a:lumOff val="6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18"/>
            <p:cNvSpPr>
              <a:spLocks/>
            </p:cNvSpPr>
            <p:nvPr/>
          </p:nvSpPr>
          <p:spPr bwMode="auto">
            <a:xfrm rot="427443">
              <a:off x="6966881" y="3997276"/>
              <a:ext cx="896938" cy="733425"/>
            </a:xfrm>
            <a:custGeom>
              <a:avLst/>
              <a:gdLst/>
              <a:ahLst/>
              <a:cxnLst>
                <a:cxn ang="0">
                  <a:pos x="1092" y="103"/>
                </a:cxn>
                <a:cxn ang="0">
                  <a:pos x="906" y="737"/>
                </a:cxn>
                <a:cxn ang="0">
                  <a:pos x="782" y="827"/>
                </a:cxn>
                <a:cxn ang="0">
                  <a:pos x="750" y="829"/>
                </a:cxn>
                <a:cxn ang="0">
                  <a:pos x="704" y="833"/>
                </a:cxn>
                <a:cxn ang="0">
                  <a:pos x="655" y="837"/>
                </a:cxn>
                <a:cxn ang="0">
                  <a:pos x="617" y="839"/>
                </a:cxn>
                <a:cxn ang="0">
                  <a:pos x="594" y="839"/>
                </a:cxn>
                <a:cxn ang="0">
                  <a:pos x="537" y="833"/>
                </a:cxn>
                <a:cxn ang="0">
                  <a:pos x="477" y="823"/>
                </a:cxn>
                <a:cxn ang="0">
                  <a:pos x="439" y="813"/>
                </a:cxn>
                <a:cxn ang="0">
                  <a:pos x="388" y="777"/>
                </a:cxn>
                <a:cxn ang="0">
                  <a:pos x="335" y="729"/>
                </a:cxn>
                <a:cxn ang="0">
                  <a:pos x="288" y="682"/>
                </a:cxn>
                <a:cxn ang="0">
                  <a:pos x="258" y="648"/>
                </a:cxn>
                <a:cxn ang="0">
                  <a:pos x="188" y="488"/>
                </a:cxn>
                <a:cxn ang="0">
                  <a:pos x="134" y="168"/>
                </a:cxn>
                <a:cxn ang="0">
                  <a:pos x="129" y="79"/>
                </a:cxn>
                <a:cxn ang="0">
                  <a:pos x="107" y="24"/>
                </a:cxn>
                <a:cxn ang="0">
                  <a:pos x="73" y="0"/>
                </a:cxn>
                <a:cxn ang="0">
                  <a:pos x="30" y="12"/>
                </a:cxn>
                <a:cxn ang="0">
                  <a:pos x="5" y="57"/>
                </a:cxn>
                <a:cxn ang="0">
                  <a:pos x="2" y="127"/>
                </a:cxn>
                <a:cxn ang="0">
                  <a:pos x="17" y="178"/>
                </a:cxn>
                <a:cxn ang="0">
                  <a:pos x="43" y="223"/>
                </a:cxn>
                <a:cxn ang="0">
                  <a:pos x="71" y="283"/>
                </a:cxn>
                <a:cxn ang="0">
                  <a:pos x="119" y="470"/>
                </a:cxn>
                <a:cxn ang="0">
                  <a:pos x="164" y="636"/>
                </a:cxn>
                <a:cxn ang="0">
                  <a:pos x="202" y="695"/>
                </a:cxn>
                <a:cxn ang="0">
                  <a:pos x="268" y="773"/>
                </a:cxn>
                <a:cxn ang="0">
                  <a:pos x="316" y="826"/>
                </a:cxn>
                <a:cxn ang="0">
                  <a:pos x="340" y="842"/>
                </a:cxn>
                <a:cxn ang="0">
                  <a:pos x="384" y="863"/>
                </a:cxn>
                <a:cxn ang="0">
                  <a:pos x="437" y="884"/>
                </a:cxn>
                <a:cxn ang="0">
                  <a:pos x="487" y="904"/>
                </a:cxn>
                <a:cxn ang="0">
                  <a:pos x="523" y="917"/>
                </a:cxn>
                <a:cxn ang="0">
                  <a:pos x="567" y="922"/>
                </a:cxn>
                <a:cxn ang="0">
                  <a:pos x="647" y="921"/>
                </a:cxn>
                <a:cxn ang="0">
                  <a:pos x="700" y="919"/>
                </a:cxn>
                <a:cxn ang="0">
                  <a:pos x="754" y="903"/>
                </a:cxn>
                <a:cxn ang="0">
                  <a:pos x="834" y="872"/>
                </a:cxn>
                <a:cxn ang="0">
                  <a:pos x="879" y="849"/>
                </a:cxn>
                <a:cxn ang="0">
                  <a:pos x="944" y="783"/>
                </a:cxn>
                <a:cxn ang="0">
                  <a:pos x="1001" y="721"/>
                </a:cxn>
                <a:cxn ang="0">
                  <a:pos x="1131" y="396"/>
                </a:cxn>
              </a:cxnLst>
              <a:rect l="0" t="0" r="r" b="b"/>
              <a:pathLst>
                <a:path w="1131" h="922">
                  <a:moveTo>
                    <a:pt x="1120" y="122"/>
                  </a:moveTo>
                  <a:lnTo>
                    <a:pt x="1113" y="71"/>
                  </a:lnTo>
                  <a:lnTo>
                    <a:pt x="1092" y="103"/>
                  </a:lnTo>
                  <a:lnTo>
                    <a:pt x="1084" y="282"/>
                  </a:lnTo>
                  <a:lnTo>
                    <a:pt x="1017" y="556"/>
                  </a:lnTo>
                  <a:lnTo>
                    <a:pt x="906" y="737"/>
                  </a:lnTo>
                  <a:lnTo>
                    <a:pt x="789" y="826"/>
                  </a:lnTo>
                  <a:lnTo>
                    <a:pt x="787" y="826"/>
                  </a:lnTo>
                  <a:lnTo>
                    <a:pt x="782" y="827"/>
                  </a:lnTo>
                  <a:lnTo>
                    <a:pt x="774" y="827"/>
                  </a:lnTo>
                  <a:lnTo>
                    <a:pt x="762" y="828"/>
                  </a:lnTo>
                  <a:lnTo>
                    <a:pt x="750" y="829"/>
                  </a:lnTo>
                  <a:lnTo>
                    <a:pt x="735" y="830"/>
                  </a:lnTo>
                  <a:lnTo>
                    <a:pt x="720" y="831"/>
                  </a:lnTo>
                  <a:lnTo>
                    <a:pt x="704" y="833"/>
                  </a:lnTo>
                  <a:lnTo>
                    <a:pt x="686" y="835"/>
                  </a:lnTo>
                  <a:lnTo>
                    <a:pt x="670" y="836"/>
                  </a:lnTo>
                  <a:lnTo>
                    <a:pt x="655" y="837"/>
                  </a:lnTo>
                  <a:lnTo>
                    <a:pt x="640" y="838"/>
                  </a:lnTo>
                  <a:lnTo>
                    <a:pt x="628" y="839"/>
                  </a:lnTo>
                  <a:lnTo>
                    <a:pt x="617" y="839"/>
                  </a:lnTo>
                  <a:lnTo>
                    <a:pt x="609" y="841"/>
                  </a:lnTo>
                  <a:lnTo>
                    <a:pt x="605" y="841"/>
                  </a:lnTo>
                  <a:lnTo>
                    <a:pt x="594" y="839"/>
                  </a:lnTo>
                  <a:lnTo>
                    <a:pt x="578" y="838"/>
                  </a:lnTo>
                  <a:lnTo>
                    <a:pt x="559" y="835"/>
                  </a:lnTo>
                  <a:lnTo>
                    <a:pt x="537" y="833"/>
                  </a:lnTo>
                  <a:lnTo>
                    <a:pt x="514" y="829"/>
                  </a:lnTo>
                  <a:lnTo>
                    <a:pt x="494" y="826"/>
                  </a:lnTo>
                  <a:lnTo>
                    <a:pt x="477" y="823"/>
                  </a:lnTo>
                  <a:lnTo>
                    <a:pt x="465" y="822"/>
                  </a:lnTo>
                  <a:lnTo>
                    <a:pt x="453" y="819"/>
                  </a:lnTo>
                  <a:lnTo>
                    <a:pt x="439" y="813"/>
                  </a:lnTo>
                  <a:lnTo>
                    <a:pt x="423" y="803"/>
                  </a:lnTo>
                  <a:lnTo>
                    <a:pt x="407" y="791"/>
                  </a:lnTo>
                  <a:lnTo>
                    <a:pt x="388" y="777"/>
                  </a:lnTo>
                  <a:lnTo>
                    <a:pt x="371" y="762"/>
                  </a:lnTo>
                  <a:lnTo>
                    <a:pt x="352" y="746"/>
                  </a:lnTo>
                  <a:lnTo>
                    <a:pt x="335" y="729"/>
                  </a:lnTo>
                  <a:lnTo>
                    <a:pt x="319" y="713"/>
                  </a:lnTo>
                  <a:lnTo>
                    <a:pt x="303" y="697"/>
                  </a:lnTo>
                  <a:lnTo>
                    <a:pt x="288" y="682"/>
                  </a:lnTo>
                  <a:lnTo>
                    <a:pt x="276" y="669"/>
                  </a:lnTo>
                  <a:lnTo>
                    <a:pt x="266" y="657"/>
                  </a:lnTo>
                  <a:lnTo>
                    <a:pt x="258" y="648"/>
                  </a:lnTo>
                  <a:lnTo>
                    <a:pt x="253" y="644"/>
                  </a:lnTo>
                  <a:lnTo>
                    <a:pt x="251" y="641"/>
                  </a:lnTo>
                  <a:lnTo>
                    <a:pt x="188" y="488"/>
                  </a:lnTo>
                  <a:lnTo>
                    <a:pt x="115" y="217"/>
                  </a:lnTo>
                  <a:lnTo>
                    <a:pt x="127" y="194"/>
                  </a:lnTo>
                  <a:lnTo>
                    <a:pt x="134" y="168"/>
                  </a:lnTo>
                  <a:lnTo>
                    <a:pt x="136" y="138"/>
                  </a:lnTo>
                  <a:lnTo>
                    <a:pt x="134" y="104"/>
                  </a:lnTo>
                  <a:lnTo>
                    <a:pt x="129" y="79"/>
                  </a:lnTo>
                  <a:lnTo>
                    <a:pt x="123" y="57"/>
                  </a:lnTo>
                  <a:lnTo>
                    <a:pt x="116" y="39"/>
                  </a:lnTo>
                  <a:lnTo>
                    <a:pt x="107" y="24"/>
                  </a:lnTo>
                  <a:lnTo>
                    <a:pt x="97" y="12"/>
                  </a:lnTo>
                  <a:lnTo>
                    <a:pt x="85" y="4"/>
                  </a:lnTo>
                  <a:lnTo>
                    <a:pt x="73" y="0"/>
                  </a:lnTo>
                  <a:lnTo>
                    <a:pt x="58" y="0"/>
                  </a:lnTo>
                  <a:lnTo>
                    <a:pt x="44" y="4"/>
                  </a:lnTo>
                  <a:lnTo>
                    <a:pt x="30" y="12"/>
                  </a:lnTo>
                  <a:lnTo>
                    <a:pt x="20" y="24"/>
                  </a:lnTo>
                  <a:lnTo>
                    <a:pt x="12" y="39"/>
                  </a:lnTo>
                  <a:lnTo>
                    <a:pt x="5" y="57"/>
                  </a:lnTo>
                  <a:lnTo>
                    <a:pt x="1" y="79"/>
                  </a:lnTo>
                  <a:lnTo>
                    <a:pt x="0" y="102"/>
                  </a:lnTo>
                  <a:lnTo>
                    <a:pt x="2" y="127"/>
                  </a:lnTo>
                  <a:lnTo>
                    <a:pt x="6" y="144"/>
                  </a:lnTo>
                  <a:lnTo>
                    <a:pt x="12" y="161"/>
                  </a:lnTo>
                  <a:lnTo>
                    <a:pt x="17" y="178"/>
                  </a:lnTo>
                  <a:lnTo>
                    <a:pt x="25" y="194"/>
                  </a:lnTo>
                  <a:lnTo>
                    <a:pt x="33" y="209"/>
                  </a:lnTo>
                  <a:lnTo>
                    <a:pt x="43" y="223"/>
                  </a:lnTo>
                  <a:lnTo>
                    <a:pt x="52" y="235"/>
                  </a:lnTo>
                  <a:lnTo>
                    <a:pt x="60" y="244"/>
                  </a:lnTo>
                  <a:lnTo>
                    <a:pt x="71" y="283"/>
                  </a:lnTo>
                  <a:lnTo>
                    <a:pt x="85" y="337"/>
                  </a:lnTo>
                  <a:lnTo>
                    <a:pt x="101" y="402"/>
                  </a:lnTo>
                  <a:lnTo>
                    <a:pt x="119" y="470"/>
                  </a:lnTo>
                  <a:lnTo>
                    <a:pt x="135" y="535"/>
                  </a:lnTo>
                  <a:lnTo>
                    <a:pt x="151" y="593"/>
                  </a:lnTo>
                  <a:lnTo>
                    <a:pt x="164" y="636"/>
                  </a:lnTo>
                  <a:lnTo>
                    <a:pt x="173" y="659"/>
                  </a:lnTo>
                  <a:lnTo>
                    <a:pt x="184" y="675"/>
                  </a:lnTo>
                  <a:lnTo>
                    <a:pt x="202" y="695"/>
                  </a:lnTo>
                  <a:lnTo>
                    <a:pt x="224" y="720"/>
                  </a:lnTo>
                  <a:lnTo>
                    <a:pt x="247" y="746"/>
                  </a:lnTo>
                  <a:lnTo>
                    <a:pt x="268" y="773"/>
                  </a:lnTo>
                  <a:lnTo>
                    <a:pt x="289" y="796"/>
                  </a:lnTo>
                  <a:lnTo>
                    <a:pt x="305" y="814"/>
                  </a:lnTo>
                  <a:lnTo>
                    <a:pt x="316" y="826"/>
                  </a:lnTo>
                  <a:lnTo>
                    <a:pt x="320" y="830"/>
                  </a:lnTo>
                  <a:lnTo>
                    <a:pt x="329" y="836"/>
                  </a:lnTo>
                  <a:lnTo>
                    <a:pt x="340" y="842"/>
                  </a:lnTo>
                  <a:lnTo>
                    <a:pt x="352" y="849"/>
                  </a:lnTo>
                  <a:lnTo>
                    <a:pt x="367" y="856"/>
                  </a:lnTo>
                  <a:lnTo>
                    <a:pt x="384" y="863"/>
                  </a:lnTo>
                  <a:lnTo>
                    <a:pt x="401" y="871"/>
                  </a:lnTo>
                  <a:lnTo>
                    <a:pt x="419" y="877"/>
                  </a:lnTo>
                  <a:lnTo>
                    <a:pt x="437" y="884"/>
                  </a:lnTo>
                  <a:lnTo>
                    <a:pt x="454" y="891"/>
                  </a:lnTo>
                  <a:lnTo>
                    <a:pt x="471" y="898"/>
                  </a:lnTo>
                  <a:lnTo>
                    <a:pt x="487" y="904"/>
                  </a:lnTo>
                  <a:lnTo>
                    <a:pt x="501" y="910"/>
                  </a:lnTo>
                  <a:lnTo>
                    <a:pt x="513" y="913"/>
                  </a:lnTo>
                  <a:lnTo>
                    <a:pt x="523" y="917"/>
                  </a:lnTo>
                  <a:lnTo>
                    <a:pt x="530" y="919"/>
                  </a:lnTo>
                  <a:lnTo>
                    <a:pt x="545" y="921"/>
                  </a:lnTo>
                  <a:lnTo>
                    <a:pt x="567" y="922"/>
                  </a:lnTo>
                  <a:lnTo>
                    <a:pt x="592" y="922"/>
                  </a:lnTo>
                  <a:lnTo>
                    <a:pt x="621" y="921"/>
                  </a:lnTo>
                  <a:lnTo>
                    <a:pt x="647" y="921"/>
                  </a:lnTo>
                  <a:lnTo>
                    <a:pt x="672" y="920"/>
                  </a:lnTo>
                  <a:lnTo>
                    <a:pt x="690" y="919"/>
                  </a:lnTo>
                  <a:lnTo>
                    <a:pt x="700" y="919"/>
                  </a:lnTo>
                  <a:lnTo>
                    <a:pt x="711" y="917"/>
                  </a:lnTo>
                  <a:lnTo>
                    <a:pt x="729" y="911"/>
                  </a:lnTo>
                  <a:lnTo>
                    <a:pt x="754" y="903"/>
                  </a:lnTo>
                  <a:lnTo>
                    <a:pt x="781" y="892"/>
                  </a:lnTo>
                  <a:lnTo>
                    <a:pt x="809" y="882"/>
                  </a:lnTo>
                  <a:lnTo>
                    <a:pt x="834" y="872"/>
                  </a:lnTo>
                  <a:lnTo>
                    <a:pt x="855" y="864"/>
                  </a:lnTo>
                  <a:lnTo>
                    <a:pt x="867" y="858"/>
                  </a:lnTo>
                  <a:lnTo>
                    <a:pt x="879" y="849"/>
                  </a:lnTo>
                  <a:lnTo>
                    <a:pt x="897" y="831"/>
                  </a:lnTo>
                  <a:lnTo>
                    <a:pt x="920" y="808"/>
                  </a:lnTo>
                  <a:lnTo>
                    <a:pt x="944" y="783"/>
                  </a:lnTo>
                  <a:lnTo>
                    <a:pt x="967" y="758"/>
                  </a:lnTo>
                  <a:lnTo>
                    <a:pt x="987" y="736"/>
                  </a:lnTo>
                  <a:lnTo>
                    <a:pt x="1001" y="721"/>
                  </a:lnTo>
                  <a:lnTo>
                    <a:pt x="1005" y="715"/>
                  </a:lnTo>
                  <a:lnTo>
                    <a:pt x="1092" y="574"/>
                  </a:lnTo>
                  <a:lnTo>
                    <a:pt x="1131" y="396"/>
                  </a:lnTo>
                  <a:lnTo>
                    <a:pt x="1120" y="122"/>
                  </a:lnTo>
                  <a:close/>
                </a:path>
              </a:pathLst>
            </a:custGeom>
            <a:solidFill>
              <a:schemeClr val="accent6">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19"/>
            <p:cNvSpPr>
              <a:spLocks/>
            </p:cNvSpPr>
            <p:nvPr/>
          </p:nvSpPr>
          <p:spPr bwMode="auto">
            <a:xfrm rot="427443">
              <a:off x="7138647" y="3878208"/>
              <a:ext cx="700088" cy="258763"/>
            </a:xfrm>
            <a:custGeom>
              <a:avLst/>
              <a:gdLst/>
              <a:ahLst/>
              <a:cxnLst>
                <a:cxn ang="0">
                  <a:pos x="506" y="315"/>
                </a:cxn>
                <a:cxn ang="0">
                  <a:pos x="593" y="301"/>
                </a:cxn>
                <a:cxn ang="0">
                  <a:pos x="672" y="283"/>
                </a:cxn>
                <a:cxn ang="0">
                  <a:pos x="739" y="260"/>
                </a:cxn>
                <a:cxn ang="0">
                  <a:pos x="795" y="233"/>
                </a:cxn>
                <a:cxn ang="0">
                  <a:pos x="839" y="204"/>
                </a:cxn>
                <a:cxn ang="0">
                  <a:pos x="868" y="170"/>
                </a:cxn>
                <a:cxn ang="0">
                  <a:pos x="881" y="136"/>
                </a:cxn>
                <a:cxn ang="0">
                  <a:pos x="879" y="101"/>
                </a:cxn>
                <a:cxn ang="0">
                  <a:pos x="861" y="71"/>
                </a:cxn>
                <a:cxn ang="0">
                  <a:pos x="827" y="46"/>
                </a:cxn>
                <a:cxn ang="0">
                  <a:pos x="782" y="26"/>
                </a:cxn>
                <a:cxn ang="0">
                  <a:pos x="725" y="11"/>
                </a:cxn>
                <a:cxn ang="0">
                  <a:pos x="657" y="3"/>
                </a:cxn>
                <a:cxn ang="0">
                  <a:pos x="578" y="0"/>
                </a:cxn>
                <a:cxn ang="0">
                  <a:pos x="491" y="2"/>
                </a:cxn>
                <a:cxn ang="0">
                  <a:pos x="398" y="10"/>
                </a:cxn>
                <a:cxn ang="0">
                  <a:pos x="309" y="25"/>
                </a:cxn>
                <a:cxn ang="0">
                  <a:pos x="228" y="45"/>
                </a:cxn>
                <a:cxn ang="0">
                  <a:pos x="156" y="70"/>
                </a:cxn>
                <a:cxn ang="0">
                  <a:pos x="96" y="99"/>
                </a:cxn>
                <a:cxn ang="0">
                  <a:pos x="49" y="130"/>
                </a:cxn>
                <a:cxn ang="0">
                  <a:pos x="16" y="164"/>
                </a:cxn>
                <a:cxn ang="0">
                  <a:pos x="1" y="199"/>
                </a:cxn>
                <a:cxn ang="0">
                  <a:pos x="4" y="235"/>
                </a:cxn>
                <a:cxn ang="0">
                  <a:pos x="24" y="265"/>
                </a:cxn>
                <a:cxn ang="0">
                  <a:pos x="59" y="289"/>
                </a:cxn>
                <a:cxn ang="0">
                  <a:pos x="109" y="306"/>
                </a:cxn>
                <a:cxn ang="0">
                  <a:pos x="171" y="319"/>
                </a:cxn>
                <a:cxn ang="0">
                  <a:pos x="242" y="326"/>
                </a:cxn>
                <a:cxn ang="0">
                  <a:pos x="324" y="327"/>
                </a:cxn>
                <a:cxn ang="0">
                  <a:pos x="413" y="323"/>
                </a:cxn>
              </a:cxnLst>
              <a:rect l="0" t="0" r="r" b="b"/>
              <a:pathLst>
                <a:path w="882" h="327">
                  <a:moveTo>
                    <a:pt x="460" y="320"/>
                  </a:moveTo>
                  <a:lnTo>
                    <a:pt x="506" y="315"/>
                  </a:lnTo>
                  <a:lnTo>
                    <a:pt x="551" y="308"/>
                  </a:lnTo>
                  <a:lnTo>
                    <a:pt x="593" y="301"/>
                  </a:lnTo>
                  <a:lnTo>
                    <a:pt x="634" y="292"/>
                  </a:lnTo>
                  <a:lnTo>
                    <a:pt x="672" y="283"/>
                  </a:lnTo>
                  <a:lnTo>
                    <a:pt x="706" y="271"/>
                  </a:lnTo>
                  <a:lnTo>
                    <a:pt x="739" y="260"/>
                  </a:lnTo>
                  <a:lnTo>
                    <a:pt x="768" y="246"/>
                  </a:lnTo>
                  <a:lnTo>
                    <a:pt x="795" y="233"/>
                  </a:lnTo>
                  <a:lnTo>
                    <a:pt x="819" y="218"/>
                  </a:lnTo>
                  <a:lnTo>
                    <a:pt x="839" y="204"/>
                  </a:lnTo>
                  <a:lnTo>
                    <a:pt x="855" y="187"/>
                  </a:lnTo>
                  <a:lnTo>
                    <a:pt x="868" y="170"/>
                  </a:lnTo>
                  <a:lnTo>
                    <a:pt x="877" y="154"/>
                  </a:lnTo>
                  <a:lnTo>
                    <a:pt x="881" y="136"/>
                  </a:lnTo>
                  <a:lnTo>
                    <a:pt x="882" y="118"/>
                  </a:lnTo>
                  <a:lnTo>
                    <a:pt x="879" y="101"/>
                  </a:lnTo>
                  <a:lnTo>
                    <a:pt x="871" y="85"/>
                  </a:lnTo>
                  <a:lnTo>
                    <a:pt x="861" y="71"/>
                  </a:lnTo>
                  <a:lnTo>
                    <a:pt x="846" y="57"/>
                  </a:lnTo>
                  <a:lnTo>
                    <a:pt x="827" y="46"/>
                  </a:lnTo>
                  <a:lnTo>
                    <a:pt x="806" y="35"/>
                  </a:lnTo>
                  <a:lnTo>
                    <a:pt x="782" y="26"/>
                  </a:lnTo>
                  <a:lnTo>
                    <a:pt x="755" y="18"/>
                  </a:lnTo>
                  <a:lnTo>
                    <a:pt x="725" y="11"/>
                  </a:lnTo>
                  <a:lnTo>
                    <a:pt x="691" y="6"/>
                  </a:lnTo>
                  <a:lnTo>
                    <a:pt x="657" y="3"/>
                  </a:lnTo>
                  <a:lnTo>
                    <a:pt x="619" y="1"/>
                  </a:lnTo>
                  <a:lnTo>
                    <a:pt x="578" y="0"/>
                  </a:lnTo>
                  <a:lnTo>
                    <a:pt x="536" y="0"/>
                  </a:lnTo>
                  <a:lnTo>
                    <a:pt x="491" y="2"/>
                  </a:lnTo>
                  <a:lnTo>
                    <a:pt x="445" y="5"/>
                  </a:lnTo>
                  <a:lnTo>
                    <a:pt x="398" y="10"/>
                  </a:lnTo>
                  <a:lnTo>
                    <a:pt x="353" y="17"/>
                  </a:lnTo>
                  <a:lnTo>
                    <a:pt x="309" y="25"/>
                  </a:lnTo>
                  <a:lnTo>
                    <a:pt x="267" y="34"/>
                  </a:lnTo>
                  <a:lnTo>
                    <a:pt x="228" y="45"/>
                  </a:lnTo>
                  <a:lnTo>
                    <a:pt x="190" y="57"/>
                  </a:lnTo>
                  <a:lnTo>
                    <a:pt x="156" y="70"/>
                  </a:lnTo>
                  <a:lnTo>
                    <a:pt x="125" y="84"/>
                  </a:lnTo>
                  <a:lnTo>
                    <a:pt x="96" y="99"/>
                  </a:lnTo>
                  <a:lnTo>
                    <a:pt x="71" y="114"/>
                  </a:lnTo>
                  <a:lnTo>
                    <a:pt x="49" y="130"/>
                  </a:lnTo>
                  <a:lnTo>
                    <a:pt x="30" y="147"/>
                  </a:lnTo>
                  <a:lnTo>
                    <a:pt x="16" y="164"/>
                  </a:lnTo>
                  <a:lnTo>
                    <a:pt x="7" y="182"/>
                  </a:lnTo>
                  <a:lnTo>
                    <a:pt x="1" y="199"/>
                  </a:lnTo>
                  <a:lnTo>
                    <a:pt x="0" y="217"/>
                  </a:lnTo>
                  <a:lnTo>
                    <a:pt x="4" y="235"/>
                  </a:lnTo>
                  <a:lnTo>
                    <a:pt x="12" y="251"/>
                  </a:lnTo>
                  <a:lnTo>
                    <a:pt x="24" y="265"/>
                  </a:lnTo>
                  <a:lnTo>
                    <a:pt x="39" y="277"/>
                  </a:lnTo>
                  <a:lnTo>
                    <a:pt x="59" y="289"/>
                  </a:lnTo>
                  <a:lnTo>
                    <a:pt x="82" y="298"/>
                  </a:lnTo>
                  <a:lnTo>
                    <a:pt x="109" y="306"/>
                  </a:lnTo>
                  <a:lnTo>
                    <a:pt x="139" y="313"/>
                  </a:lnTo>
                  <a:lnTo>
                    <a:pt x="171" y="319"/>
                  </a:lnTo>
                  <a:lnTo>
                    <a:pt x="205" y="322"/>
                  </a:lnTo>
                  <a:lnTo>
                    <a:pt x="242" y="326"/>
                  </a:lnTo>
                  <a:lnTo>
                    <a:pt x="282" y="327"/>
                  </a:lnTo>
                  <a:lnTo>
                    <a:pt x="324" y="327"/>
                  </a:lnTo>
                  <a:lnTo>
                    <a:pt x="368" y="326"/>
                  </a:lnTo>
                  <a:lnTo>
                    <a:pt x="413" y="323"/>
                  </a:lnTo>
                  <a:lnTo>
                    <a:pt x="460" y="320"/>
                  </a:lnTo>
                  <a:close/>
                </a:path>
              </a:pathLst>
            </a:custGeom>
            <a:solidFill>
              <a:schemeClr val="accent2">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30"/>
            <p:cNvSpPr>
              <a:spLocks/>
            </p:cNvSpPr>
            <p:nvPr/>
          </p:nvSpPr>
          <p:spPr bwMode="auto">
            <a:xfrm rot="427443">
              <a:off x="7832611" y="3896185"/>
              <a:ext cx="95250" cy="114300"/>
            </a:xfrm>
            <a:custGeom>
              <a:avLst/>
              <a:gdLst/>
              <a:ahLst/>
              <a:cxnLst>
                <a:cxn ang="0">
                  <a:pos x="105" y="52"/>
                </a:cxn>
                <a:cxn ang="0">
                  <a:pos x="116" y="83"/>
                </a:cxn>
                <a:cxn ang="0">
                  <a:pos x="119" y="111"/>
                </a:cxn>
                <a:cxn ang="0">
                  <a:pos x="116" y="132"/>
                </a:cxn>
                <a:cxn ang="0">
                  <a:pos x="110" y="143"/>
                </a:cxn>
                <a:cxn ang="0">
                  <a:pos x="105" y="117"/>
                </a:cxn>
                <a:cxn ang="0">
                  <a:pos x="99" y="95"/>
                </a:cxn>
                <a:cxn ang="0">
                  <a:pos x="91" y="75"/>
                </a:cxn>
                <a:cxn ang="0">
                  <a:pos x="83" y="57"/>
                </a:cxn>
                <a:cxn ang="0">
                  <a:pos x="72" y="43"/>
                </a:cxn>
                <a:cxn ang="0">
                  <a:pos x="62" y="33"/>
                </a:cxn>
                <a:cxn ang="0">
                  <a:pos x="49" y="26"/>
                </a:cxn>
                <a:cxn ang="0">
                  <a:pos x="37" y="23"/>
                </a:cxn>
                <a:cxn ang="0">
                  <a:pos x="18" y="24"/>
                </a:cxn>
                <a:cxn ang="0">
                  <a:pos x="11" y="18"/>
                </a:cxn>
                <a:cxn ang="0">
                  <a:pos x="5" y="12"/>
                </a:cxn>
                <a:cxn ang="0">
                  <a:pos x="0" y="5"/>
                </a:cxn>
                <a:cxn ang="0">
                  <a:pos x="0" y="0"/>
                </a:cxn>
                <a:cxn ang="0">
                  <a:pos x="24" y="0"/>
                </a:cxn>
                <a:cxn ang="0">
                  <a:pos x="44" y="2"/>
                </a:cxn>
                <a:cxn ang="0">
                  <a:pos x="60" y="5"/>
                </a:cxn>
                <a:cxn ang="0">
                  <a:pos x="74" y="12"/>
                </a:cxn>
                <a:cxn ang="0">
                  <a:pos x="84" y="20"/>
                </a:cxn>
                <a:cxn ang="0">
                  <a:pos x="93" y="30"/>
                </a:cxn>
                <a:cxn ang="0">
                  <a:pos x="99" y="40"/>
                </a:cxn>
                <a:cxn ang="0">
                  <a:pos x="105" y="52"/>
                </a:cxn>
              </a:cxnLst>
              <a:rect l="0" t="0" r="r" b="b"/>
              <a:pathLst>
                <a:path w="119" h="143">
                  <a:moveTo>
                    <a:pt x="105" y="52"/>
                  </a:moveTo>
                  <a:lnTo>
                    <a:pt x="116" y="83"/>
                  </a:lnTo>
                  <a:lnTo>
                    <a:pt x="119" y="111"/>
                  </a:lnTo>
                  <a:lnTo>
                    <a:pt x="116" y="132"/>
                  </a:lnTo>
                  <a:lnTo>
                    <a:pt x="110" y="143"/>
                  </a:lnTo>
                  <a:lnTo>
                    <a:pt x="105" y="117"/>
                  </a:lnTo>
                  <a:lnTo>
                    <a:pt x="99" y="95"/>
                  </a:lnTo>
                  <a:lnTo>
                    <a:pt x="91" y="75"/>
                  </a:lnTo>
                  <a:lnTo>
                    <a:pt x="83" y="57"/>
                  </a:lnTo>
                  <a:lnTo>
                    <a:pt x="72" y="43"/>
                  </a:lnTo>
                  <a:lnTo>
                    <a:pt x="62" y="33"/>
                  </a:lnTo>
                  <a:lnTo>
                    <a:pt x="49" y="26"/>
                  </a:lnTo>
                  <a:lnTo>
                    <a:pt x="37" y="23"/>
                  </a:lnTo>
                  <a:lnTo>
                    <a:pt x="18" y="24"/>
                  </a:lnTo>
                  <a:lnTo>
                    <a:pt x="11" y="18"/>
                  </a:lnTo>
                  <a:lnTo>
                    <a:pt x="5" y="12"/>
                  </a:lnTo>
                  <a:lnTo>
                    <a:pt x="0" y="5"/>
                  </a:lnTo>
                  <a:lnTo>
                    <a:pt x="0" y="0"/>
                  </a:lnTo>
                  <a:lnTo>
                    <a:pt x="24" y="0"/>
                  </a:lnTo>
                  <a:lnTo>
                    <a:pt x="44" y="2"/>
                  </a:lnTo>
                  <a:lnTo>
                    <a:pt x="60" y="5"/>
                  </a:lnTo>
                  <a:lnTo>
                    <a:pt x="74" y="12"/>
                  </a:lnTo>
                  <a:lnTo>
                    <a:pt x="84" y="20"/>
                  </a:lnTo>
                  <a:lnTo>
                    <a:pt x="93" y="30"/>
                  </a:lnTo>
                  <a:lnTo>
                    <a:pt x="99" y="40"/>
                  </a:lnTo>
                  <a:lnTo>
                    <a:pt x="105" y="5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31"/>
            <p:cNvSpPr>
              <a:spLocks/>
            </p:cNvSpPr>
            <p:nvPr/>
          </p:nvSpPr>
          <p:spPr bwMode="auto">
            <a:xfrm rot="427443">
              <a:off x="6973421" y="3990846"/>
              <a:ext cx="860425" cy="690563"/>
            </a:xfrm>
            <a:custGeom>
              <a:avLst/>
              <a:gdLst/>
              <a:ahLst/>
              <a:cxnLst>
                <a:cxn ang="0">
                  <a:pos x="137" y="85"/>
                </a:cxn>
                <a:cxn ang="0">
                  <a:pos x="152" y="163"/>
                </a:cxn>
                <a:cxn ang="0">
                  <a:pos x="122" y="239"/>
                </a:cxn>
                <a:cxn ang="0">
                  <a:pos x="133" y="296"/>
                </a:cxn>
                <a:cxn ang="0">
                  <a:pos x="168" y="421"/>
                </a:cxn>
                <a:cxn ang="0">
                  <a:pos x="211" y="531"/>
                </a:cxn>
                <a:cxn ang="0">
                  <a:pos x="238" y="587"/>
                </a:cxn>
                <a:cxn ang="0">
                  <a:pos x="267" y="642"/>
                </a:cxn>
                <a:cxn ang="0">
                  <a:pos x="303" y="692"/>
                </a:cxn>
                <a:cxn ang="0">
                  <a:pos x="348" y="742"/>
                </a:cxn>
                <a:cxn ang="0">
                  <a:pos x="409" y="791"/>
                </a:cxn>
                <a:cxn ang="0">
                  <a:pos x="429" y="803"/>
                </a:cxn>
                <a:cxn ang="0">
                  <a:pos x="462" y="816"/>
                </a:cxn>
                <a:cxn ang="0">
                  <a:pos x="507" y="825"/>
                </a:cxn>
                <a:cxn ang="0">
                  <a:pos x="568" y="832"/>
                </a:cxn>
                <a:cxn ang="0">
                  <a:pos x="648" y="832"/>
                </a:cxn>
                <a:cxn ang="0">
                  <a:pos x="740" y="825"/>
                </a:cxn>
                <a:cxn ang="0">
                  <a:pos x="800" y="804"/>
                </a:cxn>
                <a:cxn ang="0">
                  <a:pos x="859" y="763"/>
                </a:cxn>
                <a:cxn ang="0">
                  <a:pos x="945" y="662"/>
                </a:cxn>
                <a:cxn ang="0">
                  <a:pos x="1008" y="541"/>
                </a:cxn>
                <a:cxn ang="0">
                  <a:pos x="1048" y="421"/>
                </a:cxn>
                <a:cxn ang="0">
                  <a:pos x="1072" y="324"/>
                </a:cxn>
                <a:cxn ang="0">
                  <a:pos x="1081" y="271"/>
                </a:cxn>
                <a:cxn ang="0">
                  <a:pos x="1081" y="319"/>
                </a:cxn>
                <a:cxn ang="0">
                  <a:pos x="1067" y="428"/>
                </a:cxn>
                <a:cxn ang="0">
                  <a:pos x="1026" y="576"/>
                </a:cxn>
                <a:cxn ang="0">
                  <a:pos x="950" y="708"/>
                </a:cxn>
                <a:cxn ang="0">
                  <a:pos x="902" y="764"/>
                </a:cxn>
                <a:cxn ang="0">
                  <a:pos x="879" y="787"/>
                </a:cxn>
                <a:cxn ang="0">
                  <a:pos x="849" y="811"/>
                </a:cxn>
                <a:cxn ang="0">
                  <a:pos x="808" y="833"/>
                </a:cxn>
                <a:cxn ang="0">
                  <a:pos x="756" y="851"/>
                </a:cxn>
                <a:cxn ang="0">
                  <a:pos x="687" y="865"/>
                </a:cxn>
                <a:cxn ang="0">
                  <a:pos x="610" y="870"/>
                </a:cxn>
                <a:cxn ang="0">
                  <a:pos x="540" y="865"/>
                </a:cxn>
                <a:cxn ang="0">
                  <a:pos x="479" y="852"/>
                </a:cxn>
                <a:cxn ang="0">
                  <a:pos x="427" y="833"/>
                </a:cxn>
                <a:cxn ang="0">
                  <a:pos x="387" y="809"/>
                </a:cxn>
                <a:cxn ang="0">
                  <a:pos x="318" y="756"/>
                </a:cxn>
                <a:cxn ang="0">
                  <a:pos x="262" y="690"/>
                </a:cxn>
                <a:cxn ang="0">
                  <a:pos x="209" y="595"/>
                </a:cxn>
                <a:cxn ang="0">
                  <a:pos x="152" y="457"/>
                </a:cxn>
                <a:cxn ang="0">
                  <a:pos x="110" y="309"/>
                </a:cxn>
                <a:cxn ang="0">
                  <a:pos x="90" y="254"/>
                </a:cxn>
                <a:cxn ang="0">
                  <a:pos x="65" y="252"/>
                </a:cxn>
                <a:cxn ang="0">
                  <a:pos x="56" y="250"/>
                </a:cxn>
                <a:cxn ang="0">
                  <a:pos x="80" y="239"/>
                </a:cxn>
                <a:cxn ang="0">
                  <a:pos x="103" y="226"/>
                </a:cxn>
                <a:cxn ang="0">
                  <a:pos x="123" y="195"/>
                </a:cxn>
                <a:cxn ang="0">
                  <a:pos x="122" y="106"/>
                </a:cxn>
                <a:cxn ang="0">
                  <a:pos x="79" y="31"/>
                </a:cxn>
                <a:cxn ang="0">
                  <a:pos x="45" y="19"/>
                </a:cxn>
                <a:cxn ang="0">
                  <a:pos x="24" y="24"/>
                </a:cxn>
                <a:cxn ang="0">
                  <a:pos x="0" y="40"/>
                </a:cxn>
                <a:cxn ang="0">
                  <a:pos x="23" y="4"/>
                </a:cxn>
                <a:cxn ang="0">
                  <a:pos x="60" y="0"/>
                </a:cxn>
                <a:cxn ang="0">
                  <a:pos x="94" y="8"/>
                </a:cxn>
                <a:cxn ang="0">
                  <a:pos x="120" y="36"/>
                </a:cxn>
              </a:cxnLst>
              <a:rect l="0" t="0" r="r" b="b"/>
              <a:pathLst>
                <a:path w="1082" h="870">
                  <a:moveTo>
                    <a:pt x="120" y="36"/>
                  </a:moveTo>
                  <a:lnTo>
                    <a:pt x="129" y="60"/>
                  </a:lnTo>
                  <a:lnTo>
                    <a:pt x="137" y="85"/>
                  </a:lnTo>
                  <a:lnTo>
                    <a:pt x="144" y="110"/>
                  </a:lnTo>
                  <a:lnTo>
                    <a:pt x="151" y="135"/>
                  </a:lnTo>
                  <a:lnTo>
                    <a:pt x="152" y="163"/>
                  </a:lnTo>
                  <a:lnTo>
                    <a:pt x="148" y="193"/>
                  </a:lnTo>
                  <a:lnTo>
                    <a:pt x="138" y="220"/>
                  </a:lnTo>
                  <a:lnTo>
                    <a:pt x="122" y="239"/>
                  </a:lnTo>
                  <a:lnTo>
                    <a:pt x="123" y="246"/>
                  </a:lnTo>
                  <a:lnTo>
                    <a:pt x="128" y="266"/>
                  </a:lnTo>
                  <a:lnTo>
                    <a:pt x="133" y="296"/>
                  </a:lnTo>
                  <a:lnTo>
                    <a:pt x="143" y="334"/>
                  </a:lnTo>
                  <a:lnTo>
                    <a:pt x="154" y="377"/>
                  </a:lnTo>
                  <a:lnTo>
                    <a:pt x="168" y="421"/>
                  </a:lnTo>
                  <a:lnTo>
                    <a:pt x="183" y="468"/>
                  </a:lnTo>
                  <a:lnTo>
                    <a:pt x="201" y="510"/>
                  </a:lnTo>
                  <a:lnTo>
                    <a:pt x="211" y="531"/>
                  </a:lnTo>
                  <a:lnTo>
                    <a:pt x="220" y="551"/>
                  </a:lnTo>
                  <a:lnTo>
                    <a:pt x="229" y="569"/>
                  </a:lnTo>
                  <a:lnTo>
                    <a:pt x="238" y="587"/>
                  </a:lnTo>
                  <a:lnTo>
                    <a:pt x="247" y="606"/>
                  </a:lnTo>
                  <a:lnTo>
                    <a:pt x="257" y="623"/>
                  </a:lnTo>
                  <a:lnTo>
                    <a:pt x="267" y="642"/>
                  </a:lnTo>
                  <a:lnTo>
                    <a:pt x="277" y="658"/>
                  </a:lnTo>
                  <a:lnTo>
                    <a:pt x="290" y="675"/>
                  </a:lnTo>
                  <a:lnTo>
                    <a:pt x="303" y="692"/>
                  </a:lnTo>
                  <a:lnTo>
                    <a:pt x="317" y="708"/>
                  </a:lnTo>
                  <a:lnTo>
                    <a:pt x="332" y="724"/>
                  </a:lnTo>
                  <a:lnTo>
                    <a:pt x="348" y="742"/>
                  </a:lnTo>
                  <a:lnTo>
                    <a:pt x="366" y="758"/>
                  </a:lnTo>
                  <a:lnTo>
                    <a:pt x="387" y="774"/>
                  </a:lnTo>
                  <a:lnTo>
                    <a:pt x="409" y="791"/>
                  </a:lnTo>
                  <a:lnTo>
                    <a:pt x="414" y="795"/>
                  </a:lnTo>
                  <a:lnTo>
                    <a:pt x="421" y="799"/>
                  </a:lnTo>
                  <a:lnTo>
                    <a:pt x="429" y="803"/>
                  </a:lnTo>
                  <a:lnTo>
                    <a:pt x="439" y="807"/>
                  </a:lnTo>
                  <a:lnTo>
                    <a:pt x="449" y="811"/>
                  </a:lnTo>
                  <a:lnTo>
                    <a:pt x="462" y="816"/>
                  </a:lnTo>
                  <a:lnTo>
                    <a:pt x="474" y="819"/>
                  </a:lnTo>
                  <a:lnTo>
                    <a:pt x="489" y="822"/>
                  </a:lnTo>
                  <a:lnTo>
                    <a:pt x="507" y="825"/>
                  </a:lnTo>
                  <a:lnTo>
                    <a:pt x="525" y="828"/>
                  </a:lnTo>
                  <a:lnTo>
                    <a:pt x="546" y="830"/>
                  </a:lnTo>
                  <a:lnTo>
                    <a:pt x="568" y="832"/>
                  </a:lnTo>
                  <a:lnTo>
                    <a:pt x="593" y="833"/>
                  </a:lnTo>
                  <a:lnTo>
                    <a:pt x="619" y="833"/>
                  </a:lnTo>
                  <a:lnTo>
                    <a:pt x="648" y="832"/>
                  </a:lnTo>
                  <a:lnTo>
                    <a:pt x="680" y="830"/>
                  </a:lnTo>
                  <a:lnTo>
                    <a:pt x="713" y="828"/>
                  </a:lnTo>
                  <a:lnTo>
                    <a:pt x="740" y="825"/>
                  </a:lnTo>
                  <a:lnTo>
                    <a:pt x="762" y="819"/>
                  </a:lnTo>
                  <a:lnTo>
                    <a:pt x="782" y="812"/>
                  </a:lnTo>
                  <a:lnTo>
                    <a:pt x="800" y="804"/>
                  </a:lnTo>
                  <a:lnTo>
                    <a:pt x="818" y="792"/>
                  </a:lnTo>
                  <a:lnTo>
                    <a:pt x="837" y="779"/>
                  </a:lnTo>
                  <a:lnTo>
                    <a:pt x="859" y="763"/>
                  </a:lnTo>
                  <a:lnTo>
                    <a:pt x="891" y="733"/>
                  </a:lnTo>
                  <a:lnTo>
                    <a:pt x="920" y="699"/>
                  </a:lnTo>
                  <a:lnTo>
                    <a:pt x="945" y="662"/>
                  </a:lnTo>
                  <a:lnTo>
                    <a:pt x="968" y="623"/>
                  </a:lnTo>
                  <a:lnTo>
                    <a:pt x="989" y="583"/>
                  </a:lnTo>
                  <a:lnTo>
                    <a:pt x="1008" y="541"/>
                  </a:lnTo>
                  <a:lnTo>
                    <a:pt x="1023" y="500"/>
                  </a:lnTo>
                  <a:lnTo>
                    <a:pt x="1036" y="460"/>
                  </a:lnTo>
                  <a:lnTo>
                    <a:pt x="1048" y="421"/>
                  </a:lnTo>
                  <a:lnTo>
                    <a:pt x="1058" y="386"/>
                  </a:lnTo>
                  <a:lnTo>
                    <a:pt x="1065" y="352"/>
                  </a:lnTo>
                  <a:lnTo>
                    <a:pt x="1072" y="324"/>
                  </a:lnTo>
                  <a:lnTo>
                    <a:pt x="1075" y="301"/>
                  </a:lnTo>
                  <a:lnTo>
                    <a:pt x="1079" y="282"/>
                  </a:lnTo>
                  <a:lnTo>
                    <a:pt x="1081" y="271"/>
                  </a:lnTo>
                  <a:lnTo>
                    <a:pt x="1081" y="267"/>
                  </a:lnTo>
                  <a:lnTo>
                    <a:pt x="1082" y="291"/>
                  </a:lnTo>
                  <a:lnTo>
                    <a:pt x="1081" y="319"/>
                  </a:lnTo>
                  <a:lnTo>
                    <a:pt x="1079" y="348"/>
                  </a:lnTo>
                  <a:lnTo>
                    <a:pt x="1075" y="377"/>
                  </a:lnTo>
                  <a:lnTo>
                    <a:pt x="1067" y="428"/>
                  </a:lnTo>
                  <a:lnTo>
                    <a:pt x="1057" y="479"/>
                  </a:lnTo>
                  <a:lnTo>
                    <a:pt x="1043" y="529"/>
                  </a:lnTo>
                  <a:lnTo>
                    <a:pt x="1026" y="576"/>
                  </a:lnTo>
                  <a:lnTo>
                    <a:pt x="1004" y="622"/>
                  </a:lnTo>
                  <a:lnTo>
                    <a:pt x="979" y="667"/>
                  </a:lnTo>
                  <a:lnTo>
                    <a:pt x="950" y="708"/>
                  </a:lnTo>
                  <a:lnTo>
                    <a:pt x="915" y="749"/>
                  </a:lnTo>
                  <a:lnTo>
                    <a:pt x="909" y="756"/>
                  </a:lnTo>
                  <a:lnTo>
                    <a:pt x="902" y="764"/>
                  </a:lnTo>
                  <a:lnTo>
                    <a:pt x="895" y="772"/>
                  </a:lnTo>
                  <a:lnTo>
                    <a:pt x="887" y="780"/>
                  </a:lnTo>
                  <a:lnTo>
                    <a:pt x="879" y="787"/>
                  </a:lnTo>
                  <a:lnTo>
                    <a:pt x="869" y="795"/>
                  </a:lnTo>
                  <a:lnTo>
                    <a:pt x="859" y="803"/>
                  </a:lnTo>
                  <a:lnTo>
                    <a:pt x="849" y="811"/>
                  </a:lnTo>
                  <a:lnTo>
                    <a:pt x="836" y="819"/>
                  </a:lnTo>
                  <a:lnTo>
                    <a:pt x="823" y="826"/>
                  </a:lnTo>
                  <a:lnTo>
                    <a:pt x="808" y="833"/>
                  </a:lnTo>
                  <a:lnTo>
                    <a:pt x="793" y="840"/>
                  </a:lnTo>
                  <a:lnTo>
                    <a:pt x="776" y="845"/>
                  </a:lnTo>
                  <a:lnTo>
                    <a:pt x="756" y="851"/>
                  </a:lnTo>
                  <a:lnTo>
                    <a:pt x="736" y="856"/>
                  </a:lnTo>
                  <a:lnTo>
                    <a:pt x="714" y="860"/>
                  </a:lnTo>
                  <a:lnTo>
                    <a:pt x="687" y="865"/>
                  </a:lnTo>
                  <a:lnTo>
                    <a:pt x="661" y="867"/>
                  </a:lnTo>
                  <a:lnTo>
                    <a:pt x="636" y="870"/>
                  </a:lnTo>
                  <a:lnTo>
                    <a:pt x="610" y="870"/>
                  </a:lnTo>
                  <a:lnTo>
                    <a:pt x="586" y="870"/>
                  </a:lnTo>
                  <a:lnTo>
                    <a:pt x="563" y="867"/>
                  </a:lnTo>
                  <a:lnTo>
                    <a:pt x="540" y="865"/>
                  </a:lnTo>
                  <a:lnTo>
                    <a:pt x="519" y="862"/>
                  </a:lnTo>
                  <a:lnTo>
                    <a:pt x="499" y="857"/>
                  </a:lnTo>
                  <a:lnTo>
                    <a:pt x="479" y="852"/>
                  </a:lnTo>
                  <a:lnTo>
                    <a:pt x="461" y="847"/>
                  </a:lnTo>
                  <a:lnTo>
                    <a:pt x="443" y="840"/>
                  </a:lnTo>
                  <a:lnTo>
                    <a:pt x="427" y="833"/>
                  </a:lnTo>
                  <a:lnTo>
                    <a:pt x="412" y="826"/>
                  </a:lnTo>
                  <a:lnTo>
                    <a:pt x="399" y="818"/>
                  </a:lnTo>
                  <a:lnTo>
                    <a:pt x="387" y="809"/>
                  </a:lnTo>
                  <a:lnTo>
                    <a:pt x="361" y="792"/>
                  </a:lnTo>
                  <a:lnTo>
                    <a:pt x="340" y="775"/>
                  </a:lnTo>
                  <a:lnTo>
                    <a:pt x="318" y="756"/>
                  </a:lnTo>
                  <a:lnTo>
                    <a:pt x="298" y="735"/>
                  </a:lnTo>
                  <a:lnTo>
                    <a:pt x="280" y="713"/>
                  </a:lnTo>
                  <a:lnTo>
                    <a:pt x="262" y="690"/>
                  </a:lnTo>
                  <a:lnTo>
                    <a:pt x="246" y="666"/>
                  </a:lnTo>
                  <a:lnTo>
                    <a:pt x="231" y="642"/>
                  </a:lnTo>
                  <a:lnTo>
                    <a:pt x="209" y="595"/>
                  </a:lnTo>
                  <a:lnTo>
                    <a:pt x="189" y="551"/>
                  </a:lnTo>
                  <a:lnTo>
                    <a:pt x="170" y="503"/>
                  </a:lnTo>
                  <a:lnTo>
                    <a:pt x="152" y="457"/>
                  </a:lnTo>
                  <a:lnTo>
                    <a:pt x="136" y="409"/>
                  </a:lnTo>
                  <a:lnTo>
                    <a:pt x="122" y="359"/>
                  </a:lnTo>
                  <a:lnTo>
                    <a:pt x="110" y="309"/>
                  </a:lnTo>
                  <a:lnTo>
                    <a:pt x="100" y="256"/>
                  </a:lnTo>
                  <a:lnTo>
                    <a:pt x="97" y="254"/>
                  </a:lnTo>
                  <a:lnTo>
                    <a:pt x="90" y="254"/>
                  </a:lnTo>
                  <a:lnTo>
                    <a:pt x="82" y="253"/>
                  </a:lnTo>
                  <a:lnTo>
                    <a:pt x="74" y="253"/>
                  </a:lnTo>
                  <a:lnTo>
                    <a:pt x="65" y="252"/>
                  </a:lnTo>
                  <a:lnTo>
                    <a:pt x="60" y="252"/>
                  </a:lnTo>
                  <a:lnTo>
                    <a:pt x="56" y="251"/>
                  </a:lnTo>
                  <a:lnTo>
                    <a:pt x="56" y="250"/>
                  </a:lnTo>
                  <a:lnTo>
                    <a:pt x="63" y="246"/>
                  </a:lnTo>
                  <a:lnTo>
                    <a:pt x="72" y="243"/>
                  </a:lnTo>
                  <a:lnTo>
                    <a:pt x="80" y="239"/>
                  </a:lnTo>
                  <a:lnTo>
                    <a:pt x="89" y="235"/>
                  </a:lnTo>
                  <a:lnTo>
                    <a:pt x="97" y="231"/>
                  </a:lnTo>
                  <a:lnTo>
                    <a:pt x="103" y="226"/>
                  </a:lnTo>
                  <a:lnTo>
                    <a:pt x="109" y="221"/>
                  </a:lnTo>
                  <a:lnTo>
                    <a:pt x="113" y="215"/>
                  </a:lnTo>
                  <a:lnTo>
                    <a:pt x="123" y="195"/>
                  </a:lnTo>
                  <a:lnTo>
                    <a:pt x="128" y="168"/>
                  </a:lnTo>
                  <a:lnTo>
                    <a:pt x="128" y="137"/>
                  </a:lnTo>
                  <a:lnTo>
                    <a:pt x="122" y="106"/>
                  </a:lnTo>
                  <a:lnTo>
                    <a:pt x="112" y="76"/>
                  </a:lnTo>
                  <a:lnTo>
                    <a:pt x="97" y="51"/>
                  </a:lnTo>
                  <a:lnTo>
                    <a:pt x="79" y="31"/>
                  </a:lnTo>
                  <a:lnTo>
                    <a:pt x="59" y="22"/>
                  </a:lnTo>
                  <a:lnTo>
                    <a:pt x="52" y="21"/>
                  </a:lnTo>
                  <a:lnTo>
                    <a:pt x="45" y="19"/>
                  </a:lnTo>
                  <a:lnTo>
                    <a:pt x="38" y="19"/>
                  </a:lnTo>
                  <a:lnTo>
                    <a:pt x="31" y="21"/>
                  </a:lnTo>
                  <a:lnTo>
                    <a:pt x="24" y="24"/>
                  </a:lnTo>
                  <a:lnTo>
                    <a:pt x="17" y="27"/>
                  </a:lnTo>
                  <a:lnTo>
                    <a:pt x="9" y="33"/>
                  </a:lnTo>
                  <a:lnTo>
                    <a:pt x="0" y="40"/>
                  </a:lnTo>
                  <a:lnTo>
                    <a:pt x="6" y="23"/>
                  </a:lnTo>
                  <a:lnTo>
                    <a:pt x="14" y="11"/>
                  </a:lnTo>
                  <a:lnTo>
                    <a:pt x="23" y="4"/>
                  </a:lnTo>
                  <a:lnTo>
                    <a:pt x="32" y="1"/>
                  </a:lnTo>
                  <a:lnTo>
                    <a:pt x="46" y="0"/>
                  </a:lnTo>
                  <a:lnTo>
                    <a:pt x="60" y="0"/>
                  </a:lnTo>
                  <a:lnTo>
                    <a:pt x="71" y="1"/>
                  </a:lnTo>
                  <a:lnTo>
                    <a:pt x="83" y="3"/>
                  </a:lnTo>
                  <a:lnTo>
                    <a:pt x="94" y="8"/>
                  </a:lnTo>
                  <a:lnTo>
                    <a:pt x="103" y="15"/>
                  </a:lnTo>
                  <a:lnTo>
                    <a:pt x="112" y="23"/>
                  </a:lnTo>
                  <a:lnTo>
                    <a:pt x="120" y="3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32"/>
            <p:cNvSpPr>
              <a:spLocks/>
            </p:cNvSpPr>
            <p:nvPr/>
          </p:nvSpPr>
          <p:spPr bwMode="auto">
            <a:xfrm rot="427443">
              <a:off x="7034254" y="3983717"/>
              <a:ext cx="46038" cy="115888"/>
            </a:xfrm>
            <a:custGeom>
              <a:avLst/>
              <a:gdLst/>
              <a:ahLst/>
              <a:cxnLst>
                <a:cxn ang="0">
                  <a:pos x="1" y="0"/>
                </a:cxn>
                <a:cxn ang="0">
                  <a:pos x="13" y="1"/>
                </a:cxn>
                <a:cxn ang="0">
                  <a:pos x="23" y="5"/>
                </a:cxn>
                <a:cxn ang="0">
                  <a:pos x="31" y="10"/>
                </a:cxn>
                <a:cxn ang="0">
                  <a:pos x="38" y="18"/>
                </a:cxn>
                <a:cxn ang="0">
                  <a:pos x="44" y="28"/>
                </a:cxn>
                <a:cxn ang="0">
                  <a:pos x="48" y="38"/>
                </a:cxn>
                <a:cxn ang="0">
                  <a:pos x="54" y="50"/>
                </a:cxn>
                <a:cxn ang="0">
                  <a:pos x="59" y="61"/>
                </a:cxn>
                <a:cxn ang="0">
                  <a:pos x="60" y="100"/>
                </a:cxn>
                <a:cxn ang="0">
                  <a:pos x="54" y="127"/>
                </a:cxn>
                <a:cxn ang="0">
                  <a:pos x="45" y="142"/>
                </a:cxn>
                <a:cxn ang="0">
                  <a:pos x="42" y="146"/>
                </a:cxn>
                <a:cxn ang="0">
                  <a:pos x="30" y="138"/>
                </a:cxn>
                <a:cxn ang="0">
                  <a:pos x="30" y="127"/>
                </a:cxn>
                <a:cxn ang="0">
                  <a:pos x="36" y="114"/>
                </a:cxn>
                <a:cxn ang="0">
                  <a:pos x="38" y="103"/>
                </a:cxn>
                <a:cxn ang="0">
                  <a:pos x="35" y="80"/>
                </a:cxn>
                <a:cxn ang="0">
                  <a:pos x="29" y="62"/>
                </a:cxn>
                <a:cxn ang="0">
                  <a:pos x="23" y="50"/>
                </a:cxn>
                <a:cxn ang="0">
                  <a:pos x="16" y="40"/>
                </a:cxn>
                <a:cxn ang="0">
                  <a:pos x="10" y="36"/>
                </a:cxn>
                <a:cxn ang="0">
                  <a:pos x="5" y="32"/>
                </a:cxn>
                <a:cxn ang="0">
                  <a:pos x="1" y="31"/>
                </a:cxn>
                <a:cxn ang="0">
                  <a:pos x="0" y="31"/>
                </a:cxn>
                <a:cxn ang="0">
                  <a:pos x="1" y="0"/>
                </a:cxn>
              </a:cxnLst>
              <a:rect l="0" t="0" r="r" b="b"/>
              <a:pathLst>
                <a:path w="60" h="146">
                  <a:moveTo>
                    <a:pt x="1" y="0"/>
                  </a:moveTo>
                  <a:lnTo>
                    <a:pt x="13" y="1"/>
                  </a:lnTo>
                  <a:lnTo>
                    <a:pt x="23" y="5"/>
                  </a:lnTo>
                  <a:lnTo>
                    <a:pt x="31" y="10"/>
                  </a:lnTo>
                  <a:lnTo>
                    <a:pt x="38" y="18"/>
                  </a:lnTo>
                  <a:lnTo>
                    <a:pt x="44" y="28"/>
                  </a:lnTo>
                  <a:lnTo>
                    <a:pt x="48" y="38"/>
                  </a:lnTo>
                  <a:lnTo>
                    <a:pt x="54" y="50"/>
                  </a:lnTo>
                  <a:lnTo>
                    <a:pt x="59" y="61"/>
                  </a:lnTo>
                  <a:lnTo>
                    <a:pt x="60" y="100"/>
                  </a:lnTo>
                  <a:lnTo>
                    <a:pt x="54" y="127"/>
                  </a:lnTo>
                  <a:lnTo>
                    <a:pt x="45" y="142"/>
                  </a:lnTo>
                  <a:lnTo>
                    <a:pt x="42" y="146"/>
                  </a:lnTo>
                  <a:lnTo>
                    <a:pt x="30" y="138"/>
                  </a:lnTo>
                  <a:lnTo>
                    <a:pt x="30" y="127"/>
                  </a:lnTo>
                  <a:lnTo>
                    <a:pt x="36" y="114"/>
                  </a:lnTo>
                  <a:lnTo>
                    <a:pt x="38" y="103"/>
                  </a:lnTo>
                  <a:lnTo>
                    <a:pt x="35" y="80"/>
                  </a:lnTo>
                  <a:lnTo>
                    <a:pt x="29" y="62"/>
                  </a:lnTo>
                  <a:lnTo>
                    <a:pt x="23" y="50"/>
                  </a:lnTo>
                  <a:lnTo>
                    <a:pt x="16" y="40"/>
                  </a:lnTo>
                  <a:lnTo>
                    <a:pt x="10" y="36"/>
                  </a:lnTo>
                  <a:lnTo>
                    <a:pt x="5" y="32"/>
                  </a:lnTo>
                  <a:lnTo>
                    <a:pt x="1" y="31"/>
                  </a:lnTo>
                  <a:lnTo>
                    <a:pt x="0" y="31"/>
                  </a:lnTo>
                  <a:lnTo>
                    <a:pt x="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33"/>
            <p:cNvSpPr>
              <a:spLocks/>
            </p:cNvSpPr>
            <p:nvPr/>
          </p:nvSpPr>
          <p:spPr bwMode="auto">
            <a:xfrm rot="427443">
              <a:off x="6994522" y="4005261"/>
              <a:ext cx="60325" cy="120650"/>
            </a:xfrm>
            <a:custGeom>
              <a:avLst/>
              <a:gdLst/>
              <a:ahLst/>
              <a:cxnLst>
                <a:cxn ang="0">
                  <a:pos x="75" y="146"/>
                </a:cxn>
                <a:cxn ang="0">
                  <a:pos x="73" y="150"/>
                </a:cxn>
                <a:cxn ang="0">
                  <a:pos x="69" y="152"/>
                </a:cxn>
                <a:cxn ang="0">
                  <a:pos x="65" y="153"/>
                </a:cxn>
                <a:cxn ang="0">
                  <a:pos x="60" y="153"/>
                </a:cxn>
                <a:cxn ang="0">
                  <a:pos x="42" y="142"/>
                </a:cxn>
                <a:cxn ang="0">
                  <a:pos x="26" y="126"/>
                </a:cxn>
                <a:cxn ang="0">
                  <a:pos x="14" y="106"/>
                </a:cxn>
                <a:cxn ang="0">
                  <a:pos x="6" y="85"/>
                </a:cxn>
                <a:cxn ang="0">
                  <a:pos x="1" y="64"/>
                </a:cxn>
                <a:cxn ang="0">
                  <a:pos x="0" y="40"/>
                </a:cxn>
                <a:cxn ang="0">
                  <a:pos x="2" y="20"/>
                </a:cxn>
                <a:cxn ang="0">
                  <a:pos x="7" y="0"/>
                </a:cxn>
                <a:cxn ang="0">
                  <a:pos x="9" y="4"/>
                </a:cxn>
                <a:cxn ang="0">
                  <a:pos x="13" y="15"/>
                </a:cxn>
                <a:cxn ang="0">
                  <a:pos x="17" y="35"/>
                </a:cxn>
                <a:cxn ang="0">
                  <a:pos x="24" y="58"/>
                </a:cxn>
                <a:cxn ang="0">
                  <a:pos x="34" y="83"/>
                </a:cxn>
                <a:cxn ang="0">
                  <a:pos x="45" y="108"/>
                </a:cxn>
                <a:cxn ang="0">
                  <a:pos x="59" y="130"/>
                </a:cxn>
                <a:cxn ang="0">
                  <a:pos x="75" y="146"/>
                </a:cxn>
              </a:cxnLst>
              <a:rect l="0" t="0" r="r" b="b"/>
              <a:pathLst>
                <a:path w="75" h="153">
                  <a:moveTo>
                    <a:pt x="75" y="146"/>
                  </a:moveTo>
                  <a:lnTo>
                    <a:pt x="73" y="150"/>
                  </a:lnTo>
                  <a:lnTo>
                    <a:pt x="69" y="152"/>
                  </a:lnTo>
                  <a:lnTo>
                    <a:pt x="65" y="153"/>
                  </a:lnTo>
                  <a:lnTo>
                    <a:pt x="60" y="153"/>
                  </a:lnTo>
                  <a:lnTo>
                    <a:pt x="42" y="142"/>
                  </a:lnTo>
                  <a:lnTo>
                    <a:pt x="26" y="126"/>
                  </a:lnTo>
                  <a:lnTo>
                    <a:pt x="14" y="106"/>
                  </a:lnTo>
                  <a:lnTo>
                    <a:pt x="6" y="85"/>
                  </a:lnTo>
                  <a:lnTo>
                    <a:pt x="1" y="64"/>
                  </a:lnTo>
                  <a:lnTo>
                    <a:pt x="0" y="40"/>
                  </a:lnTo>
                  <a:lnTo>
                    <a:pt x="2" y="20"/>
                  </a:lnTo>
                  <a:lnTo>
                    <a:pt x="7" y="0"/>
                  </a:lnTo>
                  <a:lnTo>
                    <a:pt x="9" y="4"/>
                  </a:lnTo>
                  <a:lnTo>
                    <a:pt x="13" y="15"/>
                  </a:lnTo>
                  <a:lnTo>
                    <a:pt x="17" y="35"/>
                  </a:lnTo>
                  <a:lnTo>
                    <a:pt x="24" y="58"/>
                  </a:lnTo>
                  <a:lnTo>
                    <a:pt x="34" y="83"/>
                  </a:lnTo>
                  <a:lnTo>
                    <a:pt x="45" y="108"/>
                  </a:lnTo>
                  <a:lnTo>
                    <a:pt x="59" y="130"/>
                  </a:lnTo>
                  <a:lnTo>
                    <a:pt x="75" y="14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40"/>
            <p:cNvSpPr>
              <a:spLocks/>
            </p:cNvSpPr>
            <p:nvPr/>
          </p:nvSpPr>
          <p:spPr bwMode="auto">
            <a:xfrm rot="427443">
              <a:off x="7143145" y="3866183"/>
              <a:ext cx="708025" cy="185738"/>
            </a:xfrm>
            <a:custGeom>
              <a:avLst/>
              <a:gdLst/>
              <a:ahLst/>
              <a:cxnLst>
                <a:cxn ang="0">
                  <a:pos x="8" y="219"/>
                </a:cxn>
                <a:cxn ang="0">
                  <a:pos x="31" y="187"/>
                </a:cxn>
                <a:cxn ang="0">
                  <a:pos x="66" y="157"/>
                </a:cxn>
                <a:cxn ang="0">
                  <a:pos x="113" y="130"/>
                </a:cxn>
                <a:cxn ang="0">
                  <a:pos x="169" y="104"/>
                </a:cxn>
                <a:cxn ang="0">
                  <a:pos x="235" y="81"/>
                </a:cxn>
                <a:cxn ang="0">
                  <a:pos x="308" y="63"/>
                </a:cxn>
                <a:cxn ang="0">
                  <a:pos x="387" y="48"/>
                </a:cxn>
                <a:cxn ang="0">
                  <a:pos x="472" y="38"/>
                </a:cxn>
                <a:cxn ang="0">
                  <a:pos x="556" y="34"/>
                </a:cxn>
                <a:cxn ang="0">
                  <a:pos x="636" y="36"/>
                </a:cxn>
                <a:cxn ang="0">
                  <a:pos x="706" y="45"/>
                </a:cxn>
                <a:cxn ang="0">
                  <a:pos x="768" y="58"/>
                </a:cxn>
                <a:cxn ang="0">
                  <a:pos x="820" y="77"/>
                </a:cxn>
                <a:cxn ang="0">
                  <a:pos x="859" y="101"/>
                </a:cxn>
                <a:cxn ang="0">
                  <a:pos x="883" y="129"/>
                </a:cxn>
                <a:cxn ang="0">
                  <a:pos x="891" y="138"/>
                </a:cxn>
                <a:cxn ang="0">
                  <a:pos x="893" y="124"/>
                </a:cxn>
                <a:cxn ang="0">
                  <a:pos x="888" y="102"/>
                </a:cxn>
                <a:cxn ang="0">
                  <a:pos x="867" y="72"/>
                </a:cxn>
                <a:cxn ang="0">
                  <a:pos x="830" y="47"/>
                </a:cxn>
                <a:cxn ang="0">
                  <a:pos x="781" y="26"/>
                </a:cxn>
                <a:cxn ang="0">
                  <a:pos x="719" y="11"/>
                </a:cxn>
                <a:cxn ang="0">
                  <a:pos x="646" y="2"/>
                </a:cxn>
                <a:cxn ang="0">
                  <a:pos x="565" y="0"/>
                </a:cxn>
                <a:cxn ang="0">
                  <a:pos x="478" y="3"/>
                </a:cxn>
                <a:cxn ang="0">
                  <a:pos x="387" y="13"/>
                </a:cxn>
                <a:cxn ang="0">
                  <a:pos x="301" y="31"/>
                </a:cxn>
                <a:cxn ang="0">
                  <a:pos x="221" y="53"/>
                </a:cxn>
                <a:cxn ang="0">
                  <a:pos x="151" y="78"/>
                </a:cxn>
                <a:cxn ang="0">
                  <a:pos x="92" y="108"/>
                </a:cxn>
                <a:cxn ang="0">
                  <a:pos x="46" y="139"/>
                </a:cxn>
                <a:cxn ang="0">
                  <a:pos x="15" y="172"/>
                </a:cxn>
                <a:cxn ang="0">
                  <a:pos x="0" y="206"/>
                </a:cxn>
                <a:cxn ang="0">
                  <a:pos x="1" y="225"/>
                </a:cxn>
                <a:cxn ang="0">
                  <a:pos x="1" y="231"/>
                </a:cxn>
              </a:cxnLst>
              <a:rect l="0" t="0" r="r" b="b"/>
              <a:pathLst>
                <a:path w="893" h="233">
                  <a:moveTo>
                    <a:pt x="2" y="233"/>
                  </a:moveTo>
                  <a:lnTo>
                    <a:pt x="8" y="219"/>
                  </a:lnTo>
                  <a:lnTo>
                    <a:pt x="18" y="202"/>
                  </a:lnTo>
                  <a:lnTo>
                    <a:pt x="31" y="187"/>
                  </a:lnTo>
                  <a:lnTo>
                    <a:pt x="47" y="172"/>
                  </a:lnTo>
                  <a:lnTo>
                    <a:pt x="66" y="157"/>
                  </a:lnTo>
                  <a:lnTo>
                    <a:pt x="88" y="144"/>
                  </a:lnTo>
                  <a:lnTo>
                    <a:pt x="113" y="130"/>
                  </a:lnTo>
                  <a:lnTo>
                    <a:pt x="139" y="117"/>
                  </a:lnTo>
                  <a:lnTo>
                    <a:pt x="169" y="104"/>
                  </a:lnTo>
                  <a:lnTo>
                    <a:pt x="202" y="93"/>
                  </a:lnTo>
                  <a:lnTo>
                    <a:pt x="235" y="81"/>
                  </a:lnTo>
                  <a:lnTo>
                    <a:pt x="271" y="72"/>
                  </a:lnTo>
                  <a:lnTo>
                    <a:pt x="308" y="63"/>
                  </a:lnTo>
                  <a:lnTo>
                    <a:pt x="347" y="55"/>
                  </a:lnTo>
                  <a:lnTo>
                    <a:pt x="387" y="48"/>
                  </a:lnTo>
                  <a:lnTo>
                    <a:pt x="428" y="42"/>
                  </a:lnTo>
                  <a:lnTo>
                    <a:pt x="472" y="38"/>
                  </a:lnTo>
                  <a:lnTo>
                    <a:pt x="515" y="35"/>
                  </a:lnTo>
                  <a:lnTo>
                    <a:pt x="556" y="34"/>
                  </a:lnTo>
                  <a:lnTo>
                    <a:pt x="597" y="34"/>
                  </a:lnTo>
                  <a:lnTo>
                    <a:pt x="636" y="36"/>
                  </a:lnTo>
                  <a:lnTo>
                    <a:pt x="671" y="40"/>
                  </a:lnTo>
                  <a:lnTo>
                    <a:pt x="706" y="45"/>
                  </a:lnTo>
                  <a:lnTo>
                    <a:pt x="739" y="51"/>
                  </a:lnTo>
                  <a:lnTo>
                    <a:pt x="768" y="58"/>
                  </a:lnTo>
                  <a:lnTo>
                    <a:pt x="796" y="68"/>
                  </a:lnTo>
                  <a:lnTo>
                    <a:pt x="820" y="77"/>
                  </a:lnTo>
                  <a:lnTo>
                    <a:pt x="841" y="88"/>
                  </a:lnTo>
                  <a:lnTo>
                    <a:pt x="859" y="101"/>
                  </a:lnTo>
                  <a:lnTo>
                    <a:pt x="873" y="114"/>
                  </a:lnTo>
                  <a:lnTo>
                    <a:pt x="883" y="129"/>
                  </a:lnTo>
                  <a:lnTo>
                    <a:pt x="890" y="144"/>
                  </a:lnTo>
                  <a:lnTo>
                    <a:pt x="891" y="138"/>
                  </a:lnTo>
                  <a:lnTo>
                    <a:pt x="893" y="131"/>
                  </a:lnTo>
                  <a:lnTo>
                    <a:pt x="893" y="124"/>
                  </a:lnTo>
                  <a:lnTo>
                    <a:pt x="893" y="118"/>
                  </a:lnTo>
                  <a:lnTo>
                    <a:pt x="888" y="102"/>
                  </a:lnTo>
                  <a:lnTo>
                    <a:pt x="880" y="86"/>
                  </a:lnTo>
                  <a:lnTo>
                    <a:pt x="867" y="72"/>
                  </a:lnTo>
                  <a:lnTo>
                    <a:pt x="851" y="60"/>
                  </a:lnTo>
                  <a:lnTo>
                    <a:pt x="830" y="47"/>
                  </a:lnTo>
                  <a:lnTo>
                    <a:pt x="807" y="36"/>
                  </a:lnTo>
                  <a:lnTo>
                    <a:pt x="781" y="26"/>
                  </a:lnTo>
                  <a:lnTo>
                    <a:pt x="751" y="18"/>
                  </a:lnTo>
                  <a:lnTo>
                    <a:pt x="719" y="11"/>
                  </a:lnTo>
                  <a:lnTo>
                    <a:pt x="683" y="7"/>
                  </a:lnTo>
                  <a:lnTo>
                    <a:pt x="646" y="2"/>
                  </a:lnTo>
                  <a:lnTo>
                    <a:pt x="607" y="0"/>
                  </a:lnTo>
                  <a:lnTo>
                    <a:pt x="565" y="0"/>
                  </a:lnTo>
                  <a:lnTo>
                    <a:pt x="523" y="1"/>
                  </a:lnTo>
                  <a:lnTo>
                    <a:pt x="478" y="3"/>
                  </a:lnTo>
                  <a:lnTo>
                    <a:pt x="433" y="8"/>
                  </a:lnTo>
                  <a:lnTo>
                    <a:pt x="387" y="13"/>
                  </a:lnTo>
                  <a:lnTo>
                    <a:pt x="343" y="21"/>
                  </a:lnTo>
                  <a:lnTo>
                    <a:pt x="301" y="31"/>
                  </a:lnTo>
                  <a:lnTo>
                    <a:pt x="260" y="41"/>
                  </a:lnTo>
                  <a:lnTo>
                    <a:pt x="221" y="53"/>
                  </a:lnTo>
                  <a:lnTo>
                    <a:pt x="185" y="65"/>
                  </a:lnTo>
                  <a:lnTo>
                    <a:pt x="151" y="78"/>
                  </a:lnTo>
                  <a:lnTo>
                    <a:pt x="120" y="93"/>
                  </a:lnTo>
                  <a:lnTo>
                    <a:pt x="92" y="108"/>
                  </a:lnTo>
                  <a:lnTo>
                    <a:pt x="68" y="123"/>
                  </a:lnTo>
                  <a:lnTo>
                    <a:pt x="46" y="139"/>
                  </a:lnTo>
                  <a:lnTo>
                    <a:pt x="29" y="155"/>
                  </a:lnTo>
                  <a:lnTo>
                    <a:pt x="15" y="172"/>
                  </a:lnTo>
                  <a:lnTo>
                    <a:pt x="6" y="190"/>
                  </a:lnTo>
                  <a:lnTo>
                    <a:pt x="0" y="206"/>
                  </a:lnTo>
                  <a:lnTo>
                    <a:pt x="0" y="223"/>
                  </a:lnTo>
                  <a:lnTo>
                    <a:pt x="1" y="225"/>
                  </a:lnTo>
                  <a:lnTo>
                    <a:pt x="1" y="228"/>
                  </a:lnTo>
                  <a:lnTo>
                    <a:pt x="1" y="231"/>
                  </a:lnTo>
                  <a:lnTo>
                    <a:pt x="2" y="23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41"/>
            <p:cNvSpPr>
              <a:spLocks/>
            </p:cNvSpPr>
            <p:nvPr/>
          </p:nvSpPr>
          <p:spPr bwMode="auto">
            <a:xfrm rot="427443">
              <a:off x="7100687" y="3787736"/>
              <a:ext cx="765175" cy="206375"/>
            </a:xfrm>
            <a:custGeom>
              <a:avLst/>
              <a:gdLst/>
              <a:ahLst/>
              <a:cxnLst>
                <a:cxn ang="0">
                  <a:pos x="25" y="248"/>
                </a:cxn>
                <a:cxn ang="0">
                  <a:pos x="35" y="228"/>
                </a:cxn>
                <a:cxn ang="0">
                  <a:pos x="50" y="209"/>
                </a:cxn>
                <a:cxn ang="0">
                  <a:pos x="71" y="189"/>
                </a:cxn>
                <a:cxn ang="0">
                  <a:pos x="97" y="169"/>
                </a:cxn>
                <a:cxn ang="0">
                  <a:pos x="133" y="147"/>
                </a:cxn>
                <a:cxn ang="0">
                  <a:pos x="173" y="128"/>
                </a:cxn>
                <a:cxn ang="0">
                  <a:pos x="218" y="109"/>
                </a:cxn>
                <a:cxn ang="0">
                  <a:pos x="268" y="92"/>
                </a:cxn>
                <a:cxn ang="0">
                  <a:pos x="322" y="76"/>
                </a:cxn>
                <a:cxn ang="0">
                  <a:pos x="378" y="63"/>
                </a:cxn>
                <a:cxn ang="0">
                  <a:pos x="438" y="52"/>
                </a:cxn>
                <a:cxn ang="0">
                  <a:pos x="515" y="41"/>
                </a:cxn>
                <a:cxn ang="0">
                  <a:pos x="605" y="37"/>
                </a:cxn>
                <a:cxn ang="0">
                  <a:pos x="689" y="38"/>
                </a:cxn>
                <a:cxn ang="0">
                  <a:pos x="764" y="45"/>
                </a:cxn>
                <a:cxn ang="0">
                  <a:pos x="831" y="59"/>
                </a:cxn>
                <a:cxn ang="0">
                  <a:pos x="885" y="78"/>
                </a:cxn>
                <a:cxn ang="0">
                  <a:pos x="928" y="101"/>
                </a:cxn>
                <a:cxn ang="0">
                  <a:pos x="954" y="130"/>
                </a:cxn>
                <a:cxn ang="0">
                  <a:pos x="962" y="141"/>
                </a:cxn>
                <a:cxn ang="0">
                  <a:pos x="963" y="127"/>
                </a:cxn>
                <a:cxn ang="0">
                  <a:pos x="959" y="104"/>
                </a:cxn>
                <a:cxn ang="0">
                  <a:pos x="936" y="73"/>
                </a:cxn>
                <a:cxn ang="0">
                  <a:pos x="896" y="46"/>
                </a:cxn>
                <a:cxn ang="0">
                  <a:pos x="841" y="25"/>
                </a:cxn>
                <a:cxn ang="0">
                  <a:pos x="773" y="10"/>
                </a:cxn>
                <a:cxn ang="0">
                  <a:pos x="696" y="1"/>
                </a:cxn>
                <a:cxn ang="0">
                  <a:pos x="610" y="0"/>
                </a:cxn>
                <a:cxn ang="0">
                  <a:pos x="517" y="5"/>
                </a:cxn>
                <a:cxn ang="0">
                  <a:pos x="436" y="15"/>
                </a:cxn>
                <a:cxn ang="0">
                  <a:pos x="373" y="28"/>
                </a:cxn>
                <a:cxn ang="0">
                  <a:pos x="313" y="41"/>
                </a:cxn>
                <a:cxn ang="0">
                  <a:pos x="256" y="58"/>
                </a:cxn>
                <a:cxn ang="0">
                  <a:pos x="206" y="77"/>
                </a:cxn>
                <a:cxn ang="0">
                  <a:pos x="158" y="97"/>
                </a:cxn>
                <a:cxn ang="0">
                  <a:pos x="118" y="119"/>
                </a:cxn>
                <a:cxn ang="0">
                  <a:pos x="84" y="142"/>
                </a:cxn>
                <a:cxn ang="0">
                  <a:pos x="61" y="160"/>
                </a:cxn>
                <a:cxn ang="0">
                  <a:pos x="40" y="181"/>
                </a:cxn>
                <a:cxn ang="0">
                  <a:pos x="18" y="206"/>
                </a:cxn>
                <a:cxn ang="0">
                  <a:pos x="3" y="232"/>
                </a:cxn>
                <a:cxn ang="0">
                  <a:pos x="21" y="258"/>
                </a:cxn>
              </a:cxnLst>
              <a:rect l="0" t="0" r="r" b="b"/>
              <a:pathLst>
                <a:path w="963" h="258">
                  <a:moveTo>
                    <a:pt x="21" y="258"/>
                  </a:moveTo>
                  <a:lnTo>
                    <a:pt x="25" y="248"/>
                  </a:lnTo>
                  <a:lnTo>
                    <a:pt x="29" y="238"/>
                  </a:lnTo>
                  <a:lnTo>
                    <a:pt x="35" y="228"/>
                  </a:lnTo>
                  <a:lnTo>
                    <a:pt x="42" y="219"/>
                  </a:lnTo>
                  <a:lnTo>
                    <a:pt x="50" y="209"/>
                  </a:lnTo>
                  <a:lnTo>
                    <a:pt x="59" y="199"/>
                  </a:lnTo>
                  <a:lnTo>
                    <a:pt x="71" y="189"/>
                  </a:lnTo>
                  <a:lnTo>
                    <a:pt x="82" y="180"/>
                  </a:lnTo>
                  <a:lnTo>
                    <a:pt x="97" y="169"/>
                  </a:lnTo>
                  <a:lnTo>
                    <a:pt x="115" y="158"/>
                  </a:lnTo>
                  <a:lnTo>
                    <a:pt x="133" y="147"/>
                  </a:lnTo>
                  <a:lnTo>
                    <a:pt x="153" y="137"/>
                  </a:lnTo>
                  <a:lnTo>
                    <a:pt x="173" y="128"/>
                  </a:lnTo>
                  <a:lnTo>
                    <a:pt x="195" y="117"/>
                  </a:lnTo>
                  <a:lnTo>
                    <a:pt x="218" y="109"/>
                  </a:lnTo>
                  <a:lnTo>
                    <a:pt x="243" y="100"/>
                  </a:lnTo>
                  <a:lnTo>
                    <a:pt x="268" y="92"/>
                  </a:lnTo>
                  <a:lnTo>
                    <a:pt x="294" y="84"/>
                  </a:lnTo>
                  <a:lnTo>
                    <a:pt x="322" y="76"/>
                  </a:lnTo>
                  <a:lnTo>
                    <a:pt x="350" y="69"/>
                  </a:lnTo>
                  <a:lnTo>
                    <a:pt x="378" y="63"/>
                  </a:lnTo>
                  <a:lnTo>
                    <a:pt x="408" y="58"/>
                  </a:lnTo>
                  <a:lnTo>
                    <a:pt x="438" y="52"/>
                  </a:lnTo>
                  <a:lnTo>
                    <a:pt x="469" y="47"/>
                  </a:lnTo>
                  <a:lnTo>
                    <a:pt x="515" y="41"/>
                  </a:lnTo>
                  <a:lnTo>
                    <a:pt x="562" y="38"/>
                  </a:lnTo>
                  <a:lnTo>
                    <a:pt x="605" y="37"/>
                  </a:lnTo>
                  <a:lnTo>
                    <a:pt x="648" y="37"/>
                  </a:lnTo>
                  <a:lnTo>
                    <a:pt x="689" y="38"/>
                  </a:lnTo>
                  <a:lnTo>
                    <a:pt x="727" y="40"/>
                  </a:lnTo>
                  <a:lnTo>
                    <a:pt x="764" y="45"/>
                  </a:lnTo>
                  <a:lnTo>
                    <a:pt x="799" y="52"/>
                  </a:lnTo>
                  <a:lnTo>
                    <a:pt x="831" y="59"/>
                  </a:lnTo>
                  <a:lnTo>
                    <a:pt x="860" y="68"/>
                  </a:lnTo>
                  <a:lnTo>
                    <a:pt x="885" y="78"/>
                  </a:lnTo>
                  <a:lnTo>
                    <a:pt x="908" y="89"/>
                  </a:lnTo>
                  <a:lnTo>
                    <a:pt x="928" y="101"/>
                  </a:lnTo>
                  <a:lnTo>
                    <a:pt x="943" y="115"/>
                  </a:lnTo>
                  <a:lnTo>
                    <a:pt x="954" y="130"/>
                  </a:lnTo>
                  <a:lnTo>
                    <a:pt x="961" y="146"/>
                  </a:lnTo>
                  <a:lnTo>
                    <a:pt x="962" y="141"/>
                  </a:lnTo>
                  <a:lnTo>
                    <a:pt x="963" y="134"/>
                  </a:lnTo>
                  <a:lnTo>
                    <a:pt x="963" y="127"/>
                  </a:lnTo>
                  <a:lnTo>
                    <a:pt x="963" y="121"/>
                  </a:lnTo>
                  <a:lnTo>
                    <a:pt x="959" y="104"/>
                  </a:lnTo>
                  <a:lnTo>
                    <a:pt x="950" y="88"/>
                  </a:lnTo>
                  <a:lnTo>
                    <a:pt x="936" y="73"/>
                  </a:lnTo>
                  <a:lnTo>
                    <a:pt x="917" y="59"/>
                  </a:lnTo>
                  <a:lnTo>
                    <a:pt x="896" y="46"/>
                  </a:lnTo>
                  <a:lnTo>
                    <a:pt x="870" y="35"/>
                  </a:lnTo>
                  <a:lnTo>
                    <a:pt x="841" y="25"/>
                  </a:lnTo>
                  <a:lnTo>
                    <a:pt x="809" y="17"/>
                  </a:lnTo>
                  <a:lnTo>
                    <a:pt x="773" y="10"/>
                  </a:lnTo>
                  <a:lnTo>
                    <a:pt x="735" y="5"/>
                  </a:lnTo>
                  <a:lnTo>
                    <a:pt x="696" y="1"/>
                  </a:lnTo>
                  <a:lnTo>
                    <a:pt x="654" y="0"/>
                  </a:lnTo>
                  <a:lnTo>
                    <a:pt x="610" y="0"/>
                  </a:lnTo>
                  <a:lnTo>
                    <a:pt x="564" y="1"/>
                  </a:lnTo>
                  <a:lnTo>
                    <a:pt x="517" y="5"/>
                  </a:lnTo>
                  <a:lnTo>
                    <a:pt x="468" y="10"/>
                  </a:lnTo>
                  <a:lnTo>
                    <a:pt x="436" y="15"/>
                  </a:lnTo>
                  <a:lnTo>
                    <a:pt x="404" y="21"/>
                  </a:lnTo>
                  <a:lnTo>
                    <a:pt x="373" y="28"/>
                  </a:lnTo>
                  <a:lnTo>
                    <a:pt x="342" y="33"/>
                  </a:lnTo>
                  <a:lnTo>
                    <a:pt x="313" y="41"/>
                  </a:lnTo>
                  <a:lnTo>
                    <a:pt x="284" y="50"/>
                  </a:lnTo>
                  <a:lnTo>
                    <a:pt x="256" y="58"/>
                  </a:lnTo>
                  <a:lnTo>
                    <a:pt x="231" y="67"/>
                  </a:lnTo>
                  <a:lnTo>
                    <a:pt x="206" y="77"/>
                  </a:lnTo>
                  <a:lnTo>
                    <a:pt x="181" y="86"/>
                  </a:lnTo>
                  <a:lnTo>
                    <a:pt x="158" y="97"/>
                  </a:lnTo>
                  <a:lnTo>
                    <a:pt x="138" y="107"/>
                  </a:lnTo>
                  <a:lnTo>
                    <a:pt x="118" y="119"/>
                  </a:lnTo>
                  <a:lnTo>
                    <a:pt x="100" y="130"/>
                  </a:lnTo>
                  <a:lnTo>
                    <a:pt x="84" y="142"/>
                  </a:lnTo>
                  <a:lnTo>
                    <a:pt x="69" y="153"/>
                  </a:lnTo>
                  <a:lnTo>
                    <a:pt x="61" y="160"/>
                  </a:lnTo>
                  <a:lnTo>
                    <a:pt x="51" y="169"/>
                  </a:lnTo>
                  <a:lnTo>
                    <a:pt x="40" y="181"/>
                  </a:lnTo>
                  <a:lnTo>
                    <a:pt x="29" y="192"/>
                  </a:lnTo>
                  <a:lnTo>
                    <a:pt x="18" y="206"/>
                  </a:lnTo>
                  <a:lnTo>
                    <a:pt x="10" y="219"/>
                  </a:lnTo>
                  <a:lnTo>
                    <a:pt x="3" y="232"/>
                  </a:lnTo>
                  <a:lnTo>
                    <a:pt x="0" y="243"/>
                  </a:lnTo>
                  <a:lnTo>
                    <a:pt x="21" y="25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42"/>
            <p:cNvSpPr>
              <a:spLocks/>
            </p:cNvSpPr>
            <p:nvPr/>
          </p:nvSpPr>
          <p:spPr bwMode="auto">
            <a:xfrm rot="427443">
              <a:off x="7141811" y="3967700"/>
              <a:ext cx="696913" cy="182563"/>
            </a:xfrm>
            <a:custGeom>
              <a:avLst/>
              <a:gdLst/>
              <a:ahLst/>
              <a:cxnLst>
                <a:cxn ang="0">
                  <a:pos x="879" y="7"/>
                </a:cxn>
                <a:cxn ang="0">
                  <a:pos x="877" y="3"/>
                </a:cxn>
                <a:cxn ang="0">
                  <a:pos x="870" y="15"/>
                </a:cxn>
                <a:cxn ang="0">
                  <a:pos x="846" y="45"/>
                </a:cxn>
                <a:cxn ang="0">
                  <a:pos x="812" y="74"/>
                </a:cxn>
                <a:cxn ang="0">
                  <a:pos x="766" y="101"/>
                </a:cxn>
                <a:cxn ang="0">
                  <a:pos x="712" y="125"/>
                </a:cxn>
                <a:cxn ang="0">
                  <a:pos x="649" y="147"/>
                </a:cxn>
                <a:cxn ang="0">
                  <a:pos x="579" y="165"/>
                </a:cxn>
                <a:cxn ang="0">
                  <a:pos x="503" y="179"/>
                </a:cxn>
                <a:cxn ang="0">
                  <a:pos x="428" y="188"/>
                </a:cxn>
                <a:cxn ang="0">
                  <a:pos x="360" y="193"/>
                </a:cxn>
                <a:cxn ang="0">
                  <a:pos x="295" y="195"/>
                </a:cxn>
                <a:cxn ang="0">
                  <a:pos x="232" y="193"/>
                </a:cxn>
                <a:cxn ang="0">
                  <a:pos x="176" y="187"/>
                </a:cxn>
                <a:cxn ang="0">
                  <a:pos x="124" y="179"/>
                </a:cxn>
                <a:cxn ang="0">
                  <a:pos x="80" y="166"/>
                </a:cxn>
                <a:cxn ang="0">
                  <a:pos x="44" y="150"/>
                </a:cxn>
                <a:cxn ang="0">
                  <a:pos x="0" y="157"/>
                </a:cxn>
                <a:cxn ang="0">
                  <a:pos x="31" y="177"/>
                </a:cxn>
                <a:cxn ang="0">
                  <a:pos x="72" y="195"/>
                </a:cxn>
                <a:cxn ang="0">
                  <a:pos x="122" y="209"/>
                </a:cxn>
                <a:cxn ang="0">
                  <a:pos x="178" y="220"/>
                </a:cxn>
                <a:cxn ang="0">
                  <a:pos x="242" y="228"/>
                </a:cxn>
                <a:cxn ang="0">
                  <a:pos x="310" y="232"/>
                </a:cxn>
                <a:cxn ang="0">
                  <a:pos x="380" y="231"/>
                </a:cxn>
                <a:cxn ang="0">
                  <a:pos x="452" y="225"/>
                </a:cxn>
                <a:cxn ang="0">
                  <a:pos x="541" y="211"/>
                </a:cxn>
                <a:cxn ang="0">
                  <a:pos x="624" y="192"/>
                </a:cxn>
                <a:cxn ang="0">
                  <a:pos x="698" y="167"/>
                </a:cxn>
                <a:cxn ang="0">
                  <a:pos x="761" y="140"/>
                </a:cxn>
                <a:cxn ang="0">
                  <a:pos x="813" y="110"/>
                </a:cxn>
                <a:cxn ang="0">
                  <a:pos x="851" y="78"/>
                </a:cxn>
                <a:cxn ang="0">
                  <a:pos x="873" y="43"/>
                </a:cxn>
                <a:cxn ang="0">
                  <a:pos x="879" y="10"/>
                </a:cxn>
              </a:cxnLst>
              <a:rect l="0" t="0" r="r" b="b"/>
              <a:pathLst>
                <a:path w="879" h="232">
                  <a:moveTo>
                    <a:pt x="879" y="10"/>
                  </a:moveTo>
                  <a:lnTo>
                    <a:pt x="879" y="7"/>
                  </a:lnTo>
                  <a:lnTo>
                    <a:pt x="879" y="5"/>
                  </a:lnTo>
                  <a:lnTo>
                    <a:pt x="877" y="3"/>
                  </a:lnTo>
                  <a:lnTo>
                    <a:pt x="877" y="0"/>
                  </a:lnTo>
                  <a:lnTo>
                    <a:pt x="870" y="15"/>
                  </a:lnTo>
                  <a:lnTo>
                    <a:pt x="860" y="30"/>
                  </a:lnTo>
                  <a:lnTo>
                    <a:pt x="846" y="45"/>
                  </a:lnTo>
                  <a:lnTo>
                    <a:pt x="830" y="59"/>
                  </a:lnTo>
                  <a:lnTo>
                    <a:pt x="812" y="74"/>
                  </a:lnTo>
                  <a:lnTo>
                    <a:pt x="790" y="88"/>
                  </a:lnTo>
                  <a:lnTo>
                    <a:pt x="766" y="101"/>
                  </a:lnTo>
                  <a:lnTo>
                    <a:pt x="740" y="113"/>
                  </a:lnTo>
                  <a:lnTo>
                    <a:pt x="712" y="125"/>
                  </a:lnTo>
                  <a:lnTo>
                    <a:pt x="682" y="136"/>
                  </a:lnTo>
                  <a:lnTo>
                    <a:pt x="649" y="147"/>
                  </a:lnTo>
                  <a:lnTo>
                    <a:pt x="615" y="157"/>
                  </a:lnTo>
                  <a:lnTo>
                    <a:pt x="579" y="165"/>
                  </a:lnTo>
                  <a:lnTo>
                    <a:pt x="542" y="173"/>
                  </a:lnTo>
                  <a:lnTo>
                    <a:pt x="503" y="179"/>
                  </a:lnTo>
                  <a:lnTo>
                    <a:pt x="463" y="185"/>
                  </a:lnTo>
                  <a:lnTo>
                    <a:pt x="428" y="188"/>
                  </a:lnTo>
                  <a:lnTo>
                    <a:pt x="394" y="192"/>
                  </a:lnTo>
                  <a:lnTo>
                    <a:pt x="360" y="193"/>
                  </a:lnTo>
                  <a:lnTo>
                    <a:pt x="327" y="194"/>
                  </a:lnTo>
                  <a:lnTo>
                    <a:pt x="295" y="195"/>
                  </a:lnTo>
                  <a:lnTo>
                    <a:pt x="264" y="194"/>
                  </a:lnTo>
                  <a:lnTo>
                    <a:pt x="232" y="193"/>
                  </a:lnTo>
                  <a:lnTo>
                    <a:pt x="204" y="190"/>
                  </a:lnTo>
                  <a:lnTo>
                    <a:pt x="176" y="187"/>
                  </a:lnTo>
                  <a:lnTo>
                    <a:pt x="150" y="184"/>
                  </a:lnTo>
                  <a:lnTo>
                    <a:pt x="124" y="179"/>
                  </a:lnTo>
                  <a:lnTo>
                    <a:pt x="101" y="173"/>
                  </a:lnTo>
                  <a:lnTo>
                    <a:pt x="80" y="166"/>
                  </a:lnTo>
                  <a:lnTo>
                    <a:pt x="61" y="158"/>
                  </a:lnTo>
                  <a:lnTo>
                    <a:pt x="44" y="150"/>
                  </a:lnTo>
                  <a:lnTo>
                    <a:pt x="29" y="141"/>
                  </a:lnTo>
                  <a:lnTo>
                    <a:pt x="0" y="157"/>
                  </a:lnTo>
                  <a:lnTo>
                    <a:pt x="14" y="167"/>
                  </a:lnTo>
                  <a:lnTo>
                    <a:pt x="31" y="177"/>
                  </a:lnTo>
                  <a:lnTo>
                    <a:pt x="51" y="186"/>
                  </a:lnTo>
                  <a:lnTo>
                    <a:pt x="72" y="195"/>
                  </a:lnTo>
                  <a:lnTo>
                    <a:pt x="95" y="202"/>
                  </a:lnTo>
                  <a:lnTo>
                    <a:pt x="122" y="209"/>
                  </a:lnTo>
                  <a:lnTo>
                    <a:pt x="150" y="216"/>
                  </a:lnTo>
                  <a:lnTo>
                    <a:pt x="178" y="220"/>
                  </a:lnTo>
                  <a:lnTo>
                    <a:pt x="209" y="225"/>
                  </a:lnTo>
                  <a:lnTo>
                    <a:pt x="242" y="228"/>
                  </a:lnTo>
                  <a:lnTo>
                    <a:pt x="275" y="231"/>
                  </a:lnTo>
                  <a:lnTo>
                    <a:pt x="310" y="232"/>
                  </a:lnTo>
                  <a:lnTo>
                    <a:pt x="344" y="232"/>
                  </a:lnTo>
                  <a:lnTo>
                    <a:pt x="380" y="231"/>
                  </a:lnTo>
                  <a:lnTo>
                    <a:pt x="416" y="228"/>
                  </a:lnTo>
                  <a:lnTo>
                    <a:pt x="452" y="225"/>
                  </a:lnTo>
                  <a:lnTo>
                    <a:pt x="497" y="219"/>
                  </a:lnTo>
                  <a:lnTo>
                    <a:pt x="541" y="211"/>
                  </a:lnTo>
                  <a:lnTo>
                    <a:pt x="584" y="202"/>
                  </a:lnTo>
                  <a:lnTo>
                    <a:pt x="624" y="192"/>
                  </a:lnTo>
                  <a:lnTo>
                    <a:pt x="662" y="180"/>
                  </a:lnTo>
                  <a:lnTo>
                    <a:pt x="698" y="167"/>
                  </a:lnTo>
                  <a:lnTo>
                    <a:pt x="731" y="155"/>
                  </a:lnTo>
                  <a:lnTo>
                    <a:pt x="761" y="140"/>
                  </a:lnTo>
                  <a:lnTo>
                    <a:pt x="789" y="125"/>
                  </a:lnTo>
                  <a:lnTo>
                    <a:pt x="813" y="110"/>
                  </a:lnTo>
                  <a:lnTo>
                    <a:pt x="834" y="94"/>
                  </a:lnTo>
                  <a:lnTo>
                    <a:pt x="851" y="78"/>
                  </a:lnTo>
                  <a:lnTo>
                    <a:pt x="864" y="60"/>
                  </a:lnTo>
                  <a:lnTo>
                    <a:pt x="873" y="43"/>
                  </a:lnTo>
                  <a:lnTo>
                    <a:pt x="879" y="27"/>
                  </a:lnTo>
                  <a:lnTo>
                    <a:pt x="879" y="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43"/>
            <p:cNvSpPr>
              <a:spLocks/>
            </p:cNvSpPr>
            <p:nvPr/>
          </p:nvSpPr>
          <p:spPr bwMode="auto">
            <a:xfrm rot="427443">
              <a:off x="7125833" y="3964901"/>
              <a:ext cx="781050" cy="269875"/>
            </a:xfrm>
            <a:custGeom>
              <a:avLst/>
              <a:gdLst/>
              <a:ahLst/>
              <a:cxnLst>
                <a:cxn ang="0">
                  <a:pos x="979" y="97"/>
                </a:cxn>
                <a:cxn ang="0">
                  <a:pos x="984" y="62"/>
                </a:cxn>
                <a:cxn ang="0">
                  <a:pos x="977" y="30"/>
                </a:cxn>
                <a:cxn ang="0">
                  <a:pos x="962" y="6"/>
                </a:cxn>
                <a:cxn ang="0">
                  <a:pos x="956" y="13"/>
                </a:cxn>
                <a:cxn ang="0">
                  <a:pos x="958" y="53"/>
                </a:cxn>
                <a:cxn ang="0">
                  <a:pos x="948" y="87"/>
                </a:cxn>
                <a:cxn ang="0">
                  <a:pos x="921" y="124"/>
                </a:cxn>
                <a:cxn ang="0">
                  <a:pos x="882" y="160"/>
                </a:cxn>
                <a:cxn ang="0">
                  <a:pos x="829" y="194"/>
                </a:cxn>
                <a:cxn ang="0">
                  <a:pos x="766" y="226"/>
                </a:cxn>
                <a:cxn ang="0">
                  <a:pos x="692" y="254"/>
                </a:cxn>
                <a:cxn ang="0">
                  <a:pos x="609" y="277"/>
                </a:cxn>
                <a:cxn ang="0">
                  <a:pos x="517" y="294"/>
                </a:cxn>
                <a:cxn ang="0">
                  <a:pos x="431" y="304"/>
                </a:cxn>
                <a:cxn ang="0">
                  <a:pos x="358" y="308"/>
                </a:cxn>
                <a:cxn ang="0">
                  <a:pos x="290" y="308"/>
                </a:cxn>
                <a:cxn ang="0">
                  <a:pos x="226" y="304"/>
                </a:cxn>
                <a:cxn ang="0">
                  <a:pos x="166" y="296"/>
                </a:cxn>
                <a:cxn ang="0">
                  <a:pos x="112" y="285"/>
                </a:cxn>
                <a:cxn ang="0">
                  <a:pos x="63" y="270"/>
                </a:cxn>
                <a:cxn ang="0">
                  <a:pos x="22" y="253"/>
                </a:cxn>
                <a:cxn ang="0">
                  <a:pos x="0" y="254"/>
                </a:cxn>
                <a:cxn ang="0">
                  <a:pos x="35" y="278"/>
                </a:cxn>
                <a:cxn ang="0">
                  <a:pos x="78" y="299"/>
                </a:cxn>
                <a:cxn ang="0">
                  <a:pos x="131" y="316"/>
                </a:cxn>
                <a:cxn ang="0">
                  <a:pos x="191" y="329"/>
                </a:cxn>
                <a:cxn ang="0">
                  <a:pos x="259" y="337"/>
                </a:cxn>
                <a:cxn ang="0">
                  <a:pos x="332" y="341"/>
                </a:cxn>
                <a:cxn ang="0">
                  <a:pos x="410" y="340"/>
                </a:cxn>
                <a:cxn ang="0">
                  <a:pos x="492" y="333"/>
                </a:cxn>
                <a:cxn ang="0">
                  <a:pos x="582" y="319"/>
                </a:cxn>
                <a:cxn ang="0">
                  <a:pos x="663" y="300"/>
                </a:cxn>
                <a:cxn ang="0">
                  <a:pos x="738" y="276"/>
                </a:cxn>
                <a:cxn ang="0">
                  <a:pos x="804" y="247"/>
                </a:cxn>
                <a:cxn ang="0">
                  <a:pos x="860" y="216"/>
                </a:cxn>
                <a:cxn ang="0">
                  <a:pos x="908" y="182"/>
                </a:cxn>
                <a:cxn ang="0">
                  <a:pos x="944" y="149"/>
                </a:cxn>
                <a:cxn ang="0">
                  <a:pos x="971" y="114"/>
                </a:cxn>
              </a:cxnLst>
              <a:rect l="0" t="0" r="r" b="b"/>
              <a:pathLst>
                <a:path w="984" h="341">
                  <a:moveTo>
                    <a:pt x="971" y="114"/>
                  </a:moveTo>
                  <a:lnTo>
                    <a:pt x="979" y="97"/>
                  </a:lnTo>
                  <a:lnTo>
                    <a:pt x="982" y="80"/>
                  </a:lnTo>
                  <a:lnTo>
                    <a:pt x="984" y="62"/>
                  </a:lnTo>
                  <a:lnTo>
                    <a:pt x="981" y="45"/>
                  </a:lnTo>
                  <a:lnTo>
                    <a:pt x="977" y="30"/>
                  </a:lnTo>
                  <a:lnTo>
                    <a:pt x="970" y="16"/>
                  </a:lnTo>
                  <a:lnTo>
                    <a:pt x="962" y="6"/>
                  </a:lnTo>
                  <a:lnTo>
                    <a:pt x="952" y="0"/>
                  </a:lnTo>
                  <a:lnTo>
                    <a:pt x="956" y="13"/>
                  </a:lnTo>
                  <a:lnTo>
                    <a:pt x="958" y="33"/>
                  </a:lnTo>
                  <a:lnTo>
                    <a:pt x="958" y="53"/>
                  </a:lnTo>
                  <a:lnTo>
                    <a:pt x="956" y="68"/>
                  </a:lnTo>
                  <a:lnTo>
                    <a:pt x="948" y="87"/>
                  </a:lnTo>
                  <a:lnTo>
                    <a:pt x="936" y="105"/>
                  </a:lnTo>
                  <a:lnTo>
                    <a:pt x="921" y="124"/>
                  </a:lnTo>
                  <a:lnTo>
                    <a:pt x="903" y="142"/>
                  </a:lnTo>
                  <a:lnTo>
                    <a:pt x="882" y="160"/>
                  </a:lnTo>
                  <a:lnTo>
                    <a:pt x="857" y="178"/>
                  </a:lnTo>
                  <a:lnTo>
                    <a:pt x="829" y="194"/>
                  </a:lnTo>
                  <a:lnTo>
                    <a:pt x="799" y="210"/>
                  </a:lnTo>
                  <a:lnTo>
                    <a:pt x="766" y="226"/>
                  </a:lnTo>
                  <a:lnTo>
                    <a:pt x="730" y="240"/>
                  </a:lnTo>
                  <a:lnTo>
                    <a:pt x="692" y="254"/>
                  </a:lnTo>
                  <a:lnTo>
                    <a:pt x="652" y="266"/>
                  </a:lnTo>
                  <a:lnTo>
                    <a:pt x="609" y="277"/>
                  </a:lnTo>
                  <a:lnTo>
                    <a:pt x="564" y="286"/>
                  </a:lnTo>
                  <a:lnTo>
                    <a:pt x="517" y="294"/>
                  </a:lnTo>
                  <a:lnTo>
                    <a:pt x="468" y="301"/>
                  </a:lnTo>
                  <a:lnTo>
                    <a:pt x="431" y="304"/>
                  </a:lnTo>
                  <a:lnTo>
                    <a:pt x="394" y="307"/>
                  </a:lnTo>
                  <a:lnTo>
                    <a:pt x="358" y="308"/>
                  </a:lnTo>
                  <a:lnTo>
                    <a:pt x="324" y="309"/>
                  </a:lnTo>
                  <a:lnTo>
                    <a:pt x="290" y="308"/>
                  </a:lnTo>
                  <a:lnTo>
                    <a:pt x="257" y="307"/>
                  </a:lnTo>
                  <a:lnTo>
                    <a:pt x="226" y="304"/>
                  </a:lnTo>
                  <a:lnTo>
                    <a:pt x="195" y="301"/>
                  </a:lnTo>
                  <a:lnTo>
                    <a:pt x="166" y="296"/>
                  </a:lnTo>
                  <a:lnTo>
                    <a:pt x="138" y="291"/>
                  </a:lnTo>
                  <a:lnTo>
                    <a:pt x="112" y="285"/>
                  </a:lnTo>
                  <a:lnTo>
                    <a:pt x="86" y="278"/>
                  </a:lnTo>
                  <a:lnTo>
                    <a:pt x="63" y="270"/>
                  </a:lnTo>
                  <a:lnTo>
                    <a:pt x="41" y="262"/>
                  </a:lnTo>
                  <a:lnTo>
                    <a:pt x="22" y="253"/>
                  </a:lnTo>
                  <a:lnTo>
                    <a:pt x="3" y="242"/>
                  </a:lnTo>
                  <a:lnTo>
                    <a:pt x="0" y="254"/>
                  </a:lnTo>
                  <a:lnTo>
                    <a:pt x="16" y="266"/>
                  </a:lnTo>
                  <a:lnTo>
                    <a:pt x="35" y="278"/>
                  </a:lnTo>
                  <a:lnTo>
                    <a:pt x="55" y="288"/>
                  </a:lnTo>
                  <a:lnTo>
                    <a:pt x="78" y="299"/>
                  </a:lnTo>
                  <a:lnTo>
                    <a:pt x="104" y="308"/>
                  </a:lnTo>
                  <a:lnTo>
                    <a:pt x="131" y="316"/>
                  </a:lnTo>
                  <a:lnTo>
                    <a:pt x="160" y="323"/>
                  </a:lnTo>
                  <a:lnTo>
                    <a:pt x="191" y="329"/>
                  </a:lnTo>
                  <a:lnTo>
                    <a:pt x="225" y="333"/>
                  </a:lnTo>
                  <a:lnTo>
                    <a:pt x="259" y="337"/>
                  </a:lnTo>
                  <a:lnTo>
                    <a:pt x="295" y="339"/>
                  </a:lnTo>
                  <a:lnTo>
                    <a:pt x="332" y="341"/>
                  </a:lnTo>
                  <a:lnTo>
                    <a:pt x="370" y="341"/>
                  </a:lnTo>
                  <a:lnTo>
                    <a:pt x="410" y="340"/>
                  </a:lnTo>
                  <a:lnTo>
                    <a:pt x="450" y="337"/>
                  </a:lnTo>
                  <a:lnTo>
                    <a:pt x="492" y="333"/>
                  </a:lnTo>
                  <a:lnTo>
                    <a:pt x="538" y="327"/>
                  </a:lnTo>
                  <a:lnTo>
                    <a:pt x="582" y="319"/>
                  </a:lnTo>
                  <a:lnTo>
                    <a:pt x="623" y="310"/>
                  </a:lnTo>
                  <a:lnTo>
                    <a:pt x="663" y="300"/>
                  </a:lnTo>
                  <a:lnTo>
                    <a:pt x="701" y="288"/>
                  </a:lnTo>
                  <a:lnTo>
                    <a:pt x="738" y="276"/>
                  </a:lnTo>
                  <a:lnTo>
                    <a:pt x="772" y="262"/>
                  </a:lnTo>
                  <a:lnTo>
                    <a:pt x="804" y="247"/>
                  </a:lnTo>
                  <a:lnTo>
                    <a:pt x="834" y="232"/>
                  </a:lnTo>
                  <a:lnTo>
                    <a:pt x="860" y="216"/>
                  </a:lnTo>
                  <a:lnTo>
                    <a:pt x="886" y="200"/>
                  </a:lnTo>
                  <a:lnTo>
                    <a:pt x="908" y="182"/>
                  </a:lnTo>
                  <a:lnTo>
                    <a:pt x="928" y="165"/>
                  </a:lnTo>
                  <a:lnTo>
                    <a:pt x="944" y="149"/>
                  </a:lnTo>
                  <a:lnTo>
                    <a:pt x="959" y="132"/>
                  </a:lnTo>
                  <a:lnTo>
                    <a:pt x="971" y="11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44"/>
            <p:cNvSpPr>
              <a:spLocks/>
            </p:cNvSpPr>
            <p:nvPr/>
          </p:nvSpPr>
          <p:spPr bwMode="auto">
            <a:xfrm rot="427443">
              <a:off x="6982827" y="4078236"/>
              <a:ext cx="873125" cy="852488"/>
            </a:xfrm>
            <a:custGeom>
              <a:avLst/>
              <a:gdLst/>
              <a:ahLst/>
              <a:cxnLst>
                <a:cxn ang="0">
                  <a:pos x="1084" y="15"/>
                </a:cxn>
                <a:cxn ang="0">
                  <a:pos x="1074" y="195"/>
                </a:cxn>
                <a:cxn ang="0">
                  <a:pos x="1050" y="378"/>
                </a:cxn>
                <a:cxn ang="0">
                  <a:pos x="1019" y="486"/>
                </a:cxn>
                <a:cxn ang="0">
                  <a:pos x="972" y="587"/>
                </a:cxn>
                <a:cxn ang="0">
                  <a:pos x="910" y="671"/>
                </a:cxn>
                <a:cxn ang="0">
                  <a:pos x="828" y="742"/>
                </a:cxn>
                <a:cxn ang="0">
                  <a:pos x="763" y="776"/>
                </a:cxn>
                <a:cxn ang="0">
                  <a:pos x="702" y="792"/>
                </a:cxn>
                <a:cxn ang="0">
                  <a:pos x="640" y="799"/>
                </a:cxn>
                <a:cxn ang="0">
                  <a:pos x="584" y="803"/>
                </a:cxn>
                <a:cxn ang="0">
                  <a:pos x="465" y="796"/>
                </a:cxn>
                <a:cxn ang="0">
                  <a:pos x="335" y="743"/>
                </a:cxn>
                <a:cxn ang="0">
                  <a:pos x="226" y="652"/>
                </a:cxn>
                <a:cxn ang="0">
                  <a:pos x="144" y="533"/>
                </a:cxn>
                <a:cxn ang="0">
                  <a:pos x="98" y="419"/>
                </a:cxn>
                <a:cxn ang="0">
                  <a:pos x="16" y="196"/>
                </a:cxn>
                <a:cxn ang="0">
                  <a:pos x="13" y="218"/>
                </a:cxn>
                <a:cxn ang="0">
                  <a:pos x="55" y="381"/>
                </a:cxn>
                <a:cxn ang="0">
                  <a:pos x="99" y="503"/>
                </a:cxn>
                <a:cxn ang="0">
                  <a:pos x="141" y="589"/>
                </a:cxn>
                <a:cxn ang="0">
                  <a:pos x="327" y="1038"/>
                </a:cxn>
                <a:cxn ang="0">
                  <a:pos x="406" y="1060"/>
                </a:cxn>
                <a:cxn ang="0">
                  <a:pos x="503" y="1072"/>
                </a:cxn>
                <a:cxn ang="0">
                  <a:pos x="610" y="1072"/>
                </a:cxn>
                <a:cxn ang="0">
                  <a:pos x="723" y="1059"/>
                </a:cxn>
                <a:cxn ang="0">
                  <a:pos x="827" y="1030"/>
                </a:cxn>
                <a:cxn ang="0">
                  <a:pos x="915" y="989"/>
                </a:cxn>
                <a:cxn ang="0">
                  <a:pos x="982" y="946"/>
                </a:cxn>
                <a:cxn ang="0">
                  <a:pos x="1001" y="892"/>
                </a:cxn>
                <a:cxn ang="0">
                  <a:pos x="934" y="935"/>
                </a:cxn>
                <a:cxn ang="0">
                  <a:pos x="842" y="977"/>
                </a:cxn>
                <a:cxn ang="0">
                  <a:pos x="735" y="1010"/>
                </a:cxn>
                <a:cxn ang="0">
                  <a:pos x="625" y="1028"/>
                </a:cxn>
                <a:cxn ang="0">
                  <a:pos x="531" y="1032"/>
                </a:cxn>
                <a:cxn ang="0">
                  <a:pos x="446" y="1026"/>
                </a:cxn>
                <a:cxn ang="0">
                  <a:pos x="372" y="1014"/>
                </a:cxn>
                <a:cxn ang="0">
                  <a:pos x="318" y="977"/>
                </a:cxn>
                <a:cxn ang="0">
                  <a:pos x="259" y="806"/>
                </a:cxn>
                <a:cxn ang="0">
                  <a:pos x="253" y="720"/>
                </a:cxn>
                <a:cxn ang="0">
                  <a:pos x="356" y="791"/>
                </a:cxn>
                <a:cxn ang="0">
                  <a:pos x="480" y="829"/>
                </a:cxn>
                <a:cxn ang="0">
                  <a:pos x="614" y="835"/>
                </a:cxn>
                <a:cxn ang="0">
                  <a:pos x="738" y="812"/>
                </a:cxn>
                <a:cxn ang="0">
                  <a:pos x="820" y="777"/>
                </a:cxn>
                <a:cxn ang="0">
                  <a:pos x="885" y="730"/>
                </a:cxn>
                <a:cxn ang="0">
                  <a:pos x="942" y="665"/>
                </a:cxn>
                <a:cxn ang="0">
                  <a:pos x="986" y="860"/>
                </a:cxn>
                <a:cxn ang="0">
                  <a:pos x="1052" y="479"/>
                </a:cxn>
                <a:cxn ang="0">
                  <a:pos x="1095" y="271"/>
                </a:cxn>
              </a:cxnLst>
              <a:rect l="0" t="0" r="r" b="b"/>
              <a:pathLst>
                <a:path w="1099" h="1074">
                  <a:moveTo>
                    <a:pt x="1095" y="83"/>
                  </a:moveTo>
                  <a:lnTo>
                    <a:pt x="1094" y="63"/>
                  </a:lnTo>
                  <a:lnTo>
                    <a:pt x="1089" y="38"/>
                  </a:lnTo>
                  <a:lnTo>
                    <a:pt x="1084" y="15"/>
                  </a:lnTo>
                  <a:lnTo>
                    <a:pt x="1077" y="0"/>
                  </a:lnTo>
                  <a:lnTo>
                    <a:pt x="1079" y="63"/>
                  </a:lnTo>
                  <a:lnTo>
                    <a:pt x="1078" y="131"/>
                  </a:lnTo>
                  <a:lnTo>
                    <a:pt x="1074" y="195"/>
                  </a:lnTo>
                  <a:lnTo>
                    <a:pt x="1072" y="239"/>
                  </a:lnTo>
                  <a:lnTo>
                    <a:pt x="1067" y="282"/>
                  </a:lnTo>
                  <a:lnTo>
                    <a:pt x="1058" y="334"/>
                  </a:lnTo>
                  <a:lnTo>
                    <a:pt x="1050" y="378"/>
                  </a:lnTo>
                  <a:lnTo>
                    <a:pt x="1047" y="396"/>
                  </a:lnTo>
                  <a:lnTo>
                    <a:pt x="1037" y="427"/>
                  </a:lnTo>
                  <a:lnTo>
                    <a:pt x="1028" y="457"/>
                  </a:lnTo>
                  <a:lnTo>
                    <a:pt x="1019" y="486"/>
                  </a:lnTo>
                  <a:lnTo>
                    <a:pt x="1008" y="513"/>
                  </a:lnTo>
                  <a:lnTo>
                    <a:pt x="997" y="539"/>
                  </a:lnTo>
                  <a:lnTo>
                    <a:pt x="985" y="563"/>
                  </a:lnTo>
                  <a:lnTo>
                    <a:pt x="972" y="587"/>
                  </a:lnTo>
                  <a:lnTo>
                    <a:pt x="958" y="609"/>
                  </a:lnTo>
                  <a:lnTo>
                    <a:pt x="943" y="631"/>
                  </a:lnTo>
                  <a:lnTo>
                    <a:pt x="927" y="652"/>
                  </a:lnTo>
                  <a:lnTo>
                    <a:pt x="910" y="671"/>
                  </a:lnTo>
                  <a:lnTo>
                    <a:pt x="891" y="690"/>
                  </a:lnTo>
                  <a:lnTo>
                    <a:pt x="872" y="708"/>
                  </a:lnTo>
                  <a:lnTo>
                    <a:pt x="850" y="726"/>
                  </a:lnTo>
                  <a:lnTo>
                    <a:pt x="828" y="742"/>
                  </a:lnTo>
                  <a:lnTo>
                    <a:pt x="804" y="758"/>
                  </a:lnTo>
                  <a:lnTo>
                    <a:pt x="791" y="765"/>
                  </a:lnTo>
                  <a:lnTo>
                    <a:pt x="777" y="772"/>
                  </a:lnTo>
                  <a:lnTo>
                    <a:pt x="763" y="776"/>
                  </a:lnTo>
                  <a:lnTo>
                    <a:pt x="748" y="781"/>
                  </a:lnTo>
                  <a:lnTo>
                    <a:pt x="733" y="786"/>
                  </a:lnTo>
                  <a:lnTo>
                    <a:pt x="718" y="789"/>
                  </a:lnTo>
                  <a:lnTo>
                    <a:pt x="702" y="792"/>
                  </a:lnTo>
                  <a:lnTo>
                    <a:pt x="686" y="795"/>
                  </a:lnTo>
                  <a:lnTo>
                    <a:pt x="671" y="796"/>
                  </a:lnTo>
                  <a:lnTo>
                    <a:pt x="655" y="798"/>
                  </a:lnTo>
                  <a:lnTo>
                    <a:pt x="640" y="799"/>
                  </a:lnTo>
                  <a:lnTo>
                    <a:pt x="625" y="801"/>
                  </a:lnTo>
                  <a:lnTo>
                    <a:pt x="610" y="802"/>
                  </a:lnTo>
                  <a:lnTo>
                    <a:pt x="598" y="803"/>
                  </a:lnTo>
                  <a:lnTo>
                    <a:pt x="584" y="803"/>
                  </a:lnTo>
                  <a:lnTo>
                    <a:pt x="572" y="804"/>
                  </a:lnTo>
                  <a:lnTo>
                    <a:pt x="535" y="804"/>
                  </a:lnTo>
                  <a:lnTo>
                    <a:pt x="500" y="802"/>
                  </a:lnTo>
                  <a:lnTo>
                    <a:pt x="465" y="796"/>
                  </a:lnTo>
                  <a:lnTo>
                    <a:pt x="431" y="787"/>
                  </a:lnTo>
                  <a:lnTo>
                    <a:pt x="397" y="774"/>
                  </a:lnTo>
                  <a:lnTo>
                    <a:pt x="365" y="760"/>
                  </a:lnTo>
                  <a:lnTo>
                    <a:pt x="335" y="743"/>
                  </a:lnTo>
                  <a:lnTo>
                    <a:pt x="305" y="723"/>
                  </a:lnTo>
                  <a:lnTo>
                    <a:pt x="277" y="701"/>
                  </a:lnTo>
                  <a:lnTo>
                    <a:pt x="251" y="677"/>
                  </a:lnTo>
                  <a:lnTo>
                    <a:pt x="226" y="652"/>
                  </a:lnTo>
                  <a:lnTo>
                    <a:pt x="203" y="624"/>
                  </a:lnTo>
                  <a:lnTo>
                    <a:pt x="181" y="595"/>
                  </a:lnTo>
                  <a:lnTo>
                    <a:pt x="161" y="564"/>
                  </a:lnTo>
                  <a:lnTo>
                    <a:pt x="144" y="533"/>
                  </a:lnTo>
                  <a:lnTo>
                    <a:pt x="129" y="500"/>
                  </a:lnTo>
                  <a:lnTo>
                    <a:pt x="125" y="489"/>
                  </a:lnTo>
                  <a:lnTo>
                    <a:pt x="114" y="461"/>
                  </a:lnTo>
                  <a:lnTo>
                    <a:pt x="98" y="419"/>
                  </a:lnTo>
                  <a:lnTo>
                    <a:pt x="78" y="367"/>
                  </a:lnTo>
                  <a:lnTo>
                    <a:pt x="57" y="310"/>
                  </a:lnTo>
                  <a:lnTo>
                    <a:pt x="36" y="251"/>
                  </a:lnTo>
                  <a:lnTo>
                    <a:pt x="16" y="196"/>
                  </a:lnTo>
                  <a:lnTo>
                    <a:pt x="0" y="147"/>
                  </a:lnTo>
                  <a:lnTo>
                    <a:pt x="2" y="163"/>
                  </a:lnTo>
                  <a:lnTo>
                    <a:pt x="6" y="188"/>
                  </a:lnTo>
                  <a:lnTo>
                    <a:pt x="13" y="218"/>
                  </a:lnTo>
                  <a:lnTo>
                    <a:pt x="21" y="253"/>
                  </a:lnTo>
                  <a:lnTo>
                    <a:pt x="31" y="294"/>
                  </a:lnTo>
                  <a:lnTo>
                    <a:pt x="42" y="337"/>
                  </a:lnTo>
                  <a:lnTo>
                    <a:pt x="55" y="381"/>
                  </a:lnTo>
                  <a:lnTo>
                    <a:pt x="70" y="426"/>
                  </a:lnTo>
                  <a:lnTo>
                    <a:pt x="79" y="453"/>
                  </a:lnTo>
                  <a:lnTo>
                    <a:pt x="89" y="478"/>
                  </a:lnTo>
                  <a:lnTo>
                    <a:pt x="99" y="503"/>
                  </a:lnTo>
                  <a:lnTo>
                    <a:pt x="109" y="527"/>
                  </a:lnTo>
                  <a:lnTo>
                    <a:pt x="120" y="549"/>
                  </a:lnTo>
                  <a:lnTo>
                    <a:pt x="131" y="570"/>
                  </a:lnTo>
                  <a:lnTo>
                    <a:pt x="141" y="589"/>
                  </a:lnTo>
                  <a:lnTo>
                    <a:pt x="153" y="605"/>
                  </a:lnTo>
                  <a:lnTo>
                    <a:pt x="296" y="1024"/>
                  </a:lnTo>
                  <a:lnTo>
                    <a:pt x="311" y="1031"/>
                  </a:lnTo>
                  <a:lnTo>
                    <a:pt x="327" y="1038"/>
                  </a:lnTo>
                  <a:lnTo>
                    <a:pt x="345" y="1044"/>
                  </a:lnTo>
                  <a:lnTo>
                    <a:pt x="365" y="1049"/>
                  </a:lnTo>
                  <a:lnTo>
                    <a:pt x="384" y="1055"/>
                  </a:lnTo>
                  <a:lnTo>
                    <a:pt x="406" y="1060"/>
                  </a:lnTo>
                  <a:lnTo>
                    <a:pt x="429" y="1063"/>
                  </a:lnTo>
                  <a:lnTo>
                    <a:pt x="454" y="1067"/>
                  </a:lnTo>
                  <a:lnTo>
                    <a:pt x="478" y="1070"/>
                  </a:lnTo>
                  <a:lnTo>
                    <a:pt x="503" y="1072"/>
                  </a:lnTo>
                  <a:lnTo>
                    <a:pt x="530" y="1074"/>
                  </a:lnTo>
                  <a:lnTo>
                    <a:pt x="556" y="1074"/>
                  </a:lnTo>
                  <a:lnTo>
                    <a:pt x="583" y="1074"/>
                  </a:lnTo>
                  <a:lnTo>
                    <a:pt x="610" y="1072"/>
                  </a:lnTo>
                  <a:lnTo>
                    <a:pt x="638" y="1070"/>
                  </a:lnTo>
                  <a:lnTo>
                    <a:pt x="666" y="1068"/>
                  </a:lnTo>
                  <a:lnTo>
                    <a:pt x="694" y="1064"/>
                  </a:lnTo>
                  <a:lnTo>
                    <a:pt x="723" y="1059"/>
                  </a:lnTo>
                  <a:lnTo>
                    <a:pt x="750" y="1053"/>
                  </a:lnTo>
                  <a:lnTo>
                    <a:pt x="776" y="1046"/>
                  </a:lnTo>
                  <a:lnTo>
                    <a:pt x="803" y="1038"/>
                  </a:lnTo>
                  <a:lnTo>
                    <a:pt x="827" y="1030"/>
                  </a:lnTo>
                  <a:lnTo>
                    <a:pt x="851" y="1021"/>
                  </a:lnTo>
                  <a:lnTo>
                    <a:pt x="874" y="1010"/>
                  </a:lnTo>
                  <a:lnTo>
                    <a:pt x="895" y="1001"/>
                  </a:lnTo>
                  <a:lnTo>
                    <a:pt x="915" y="989"/>
                  </a:lnTo>
                  <a:lnTo>
                    <a:pt x="934" y="979"/>
                  </a:lnTo>
                  <a:lnTo>
                    <a:pt x="951" y="968"/>
                  </a:lnTo>
                  <a:lnTo>
                    <a:pt x="967" y="957"/>
                  </a:lnTo>
                  <a:lnTo>
                    <a:pt x="982" y="946"/>
                  </a:lnTo>
                  <a:lnTo>
                    <a:pt x="995" y="934"/>
                  </a:lnTo>
                  <a:lnTo>
                    <a:pt x="1006" y="923"/>
                  </a:lnTo>
                  <a:lnTo>
                    <a:pt x="1013" y="881"/>
                  </a:lnTo>
                  <a:lnTo>
                    <a:pt x="1001" y="892"/>
                  </a:lnTo>
                  <a:lnTo>
                    <a:pt x="987" y="903"/>
                  </a:lnTo>
                  <a:lnTo>
                    <a:pt x="971" y="913"/>
                  </a:lnTo>
                  <a:lnTo>
                    <a:pt x="953" y="925"/>
                  </a:lnTo>
                  <a:lnTo>
                    <a:pt x="934" y="935"/>
                  </a:lnTo>
                  <a:lnTo>
                    <a:pt x="912" y="947"/>
                  </a:lnTo>
                  <a:lnTo>
                    <a:pt x="890" y="957"/>
                  </a:lnTo>
                  <a:lnTo>
                    <a:pt x="866" y="968"/>
                  </a:lnTo>
                  <a:lnTo>
                    <a:pt x="842" y="977"/>
                  </a:lnTo>
                  <a:lnTo>
                    <a:pt x="816" y="986"/>
                  </a:lnTo>
                  <a:lnTo>
                    <a:pt x="790" y="995"/>
                  </a:lnTo>
                  <a:lnTo>
                    <a:pt x="762" y="1003"/>
                  </a:lnTo>
                  <a:lnTo>
                    <a:pt x="735" y="1010"/>
                  </a:lnTo>
                  <a:lnTo>
                    <a:pt x="706" y="1016"/>
                  </a:lnTo>
                  <a:lnTo>
                    <a:pt x="678" y="1021"/>
                  </a:lnTo>
                  <a:lnTo>
                    <a:pt x="649" y="1025"/>
                  </a:lnTo>
                  <a:lnTo>
                    <a:pt x="625" y="1028"/>
                  </a:lnTo>
                  <a:lnTo>
                    <a:pt x="601" y="1030"/>
                  </a:lnTo>
                  <a:lnTo>
                    <a:pt x="577" y="1031"/>
                  </a:lnTo>
                  <a:lnTo>
                    <a:pt x="554" y="1032"/>
                  </a:lnTo>
                  <a:lnTo>
                    <a:pt x="531" y="1032"/>
                  </a:lnTo>
                  <a:lnTo>
                    <a:pt x="509" y="1031"/>
                  </a:lnTo>
                  <a:lnTo>
                    <a:pt x="487" y="1030"/>
                  </a:lnTo>
                  <a:lnTo>
                    <a:pt x="466" y="1029"/>
                  </a:lnTo>
                  <a:lnTo>
                    <a:pt x="446" y="1026"/>
                  </a:lnTo>
                  <a:lnTo>
                    <a:pt x="426" y="1024"/>
                  </a:lnTo>
                  <a:lnTo>
                    <a:pt x="408" y="1021"/>
                  </a:lnTo>
                  <a:lnTo>
                    <a:pt x="389" y="1017"/>
                  </a:lnTo>
                  <a:lnTo>
                    <a:pt x="372" y="1014"/>
                  </a:lnTo>
                  <a:lnTo>
                    <a:pt x="356" y="1009"/>
                  </a:lnTo>
                  <a:lnTo>
                    <a:pt x="341" y="1004"/>
                  </a:lnTo>
                  <a:lnTo>
                    <a:pt x="326" y="999"/>
                  </a:lnTo>
                  <a:lnTo>
                    <a:pt x="318" y="977"/>
                  </a:lnTo>
                  <a:lnTo>
                    <a:pt x="305" y="942"/>
                  </a:lnTo>
                  <a:lnTo>
                    <a:pt x="290" y="900"/>
                  </a:lnTo>
                  <a:lnTo>
                    <a:pt x="274" y="854"/>
                  </a:lnTo>
                  <a:lnTo>
                    <a:pt x="259" y="806"/>
                  </a:lnTo>
                  <a:lnTo>
                    <a:pt x="245" y="761"/>
                  </a:lnTo>
                  <a:lnTo>
                    <a:pt x="236" y="724"/>
                  </a:lnTo>
                  <a:lnTo>
                    <a:pt x="231" y="697"/>
                  </a:lnTo>
                  <a:lnTo>
                    <a:pt x="253" y="720"/>
                  </a:lnTo>
                  <a:lnTo>
                    <a:pt x="276" y="741"/>
                  </a:lnTo>
                  <a:lnTo>
                    <a:pt x="302" y="760"/>
                  </a:lnTo>
                  <a:lnTo>
                    <a:pt x="328" y="776"/>
                  </a:lnTo>
                  <a:lnTo>
                    <a:pt x="356" y="791"/>
                  </a:lnTo>
                  <a:lnTo>
                    <a:pt x="386" y="804"/>
                  </a:lnTo>
                  <a:lnTo>
                    <a:pt x="416" y="814"/>
                  </a:lnTo>
                  <a:lnTo>
                    <a:pt x="448" y="822"/>
                  </a:lnTo>
                  <a:lnTo>
                    <a:pt x="480" y="829"/>
                  </a:lnTo>
                  <a:lnTo>
                    <a:pt x="512" y="834"/>
                  </a:lnTo>
                  <a:lnTo>
                    <a:pt x="546" y="836"/>
                  </a:lnTo>
                  <a:lnTo>
                    <a:pt x="579" y="836"/>
                  </a:lnTo>
                  <a:lnTo>
                    <a:pt x="614" y="835"/>
                  </a:lnTo>
                  <a:lnTo>
                    <a:pt x="647" y="832"/>
                  </a:lnTo>
                  <a:lnTo>
                    <a:pt x="680" y="826"/>
                  </a:lnTo>
                  <a:lnTo>
                    <a:pt x="714" y="819"/>
                  </a:lnTo>
                  <a:lnTo>
                    <a:pt x="738" y="812"/>
                  </a:lnTo>
                  <a:lnTo>
                    <a:pt x="761" y="805"/>
                  </a:lnTo>
                  <a:lnTo>
                    <a:pt x="782" y="797"/>
                  </a:lnTo>
                  <a:lnTo>
                    <a:pt x="801" y="788"/>
                  </a:lnTo>
                  <a:lnTo>
                    <a:pt x="820" y="777"/>
                  </a:lnTo>
                  <a:lnTo>
                    <a:pt x="838" y="767"/>
                  </a:lnTo>
                  <a:lnTo>
                    <a:pt x="854" y="756"/>
                  </a:lnTo>
                  <a:lnTo>
                    <a:pt x="871" y="743"/>
                  </a:lnTo>
                  <a:lnTo>
                    <a:pt x="885" y="730"/>
                  </a:lnTo>
                  <a:lnTo>
                    <a:pt x="899" y="715"/>
                  </a:lnTo>
                  <a:lnTo>
                    <a:pt x="914" y="699"/>
                  </a:lnTo>
                  <a:lnTo>
                    <a:pt x="928" y="683"/>
                  </a:lnTo>
                  <a:lnTo>
                    <a:pt x="942" y="665"/>
                  </a:lnTo>
                  <a:lnTo>
                    <a:pt x="957" y="646"/>
                  </a:lnTo>
                  <a:lnTo>
                    <a:pt x="971" y="625"/>
                  </a:lnTo>
                  <a:lnTo>
                    <a:pt x="986" y="604"/>
                  </a:lnTo>
                  <a:lnTo>
                    <a:pt x="986" y="860"/>
                  </a:lnTo>
                  <a:lnTo>
                    <a:pt x="1013" y="844"/>
                  </a:lnTo>
                  <a:lnTo>
                    <a:pt x="1023" y="565"/>
                  </a:lnTo>
                  <a:lnTo>
                    <a:pt x="1035" y="532"/>
                  </a:lnTo>
                  <a:lnTo>
                    <a:pt x="1052" y="479"/>
                  </a:lnTo>
                  <a:lnTo>
                    <a:pt x="1067" y="427"/>
                  </a:lnTo>
                  <a:lnTo>
                    <a:pt x="1079" y="377"/>
                  </a:lnTo>
                  <a:lnTo>
                    <a:pt x="1088" y="325"/>
                  </a:lnTo>
                  <a:lnTo>
                    <a:pt x="1095" y="271"/>
                  </a:lnTo>
                  <a:lnTo>
                    <a:pt x="1099" y="214"/>
                  </a:lnTo>
                  <a:lnTo>
                    <a:pt x="1099" y="151"/>
                  </a:lnTo>
                  <a:lnTo>
                    <a:pt x="1095" y="8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75" name="Rectangle 174"/>
          <p:cNvSpPr/>
          <p:nvPr/>
        </p:nvSpPr>
        <p:spPr>
          <a:xfrm>
            <a:off x="5934075" y="5791795"/>
            <a:ext cx="1562100" cy="923330"/>
          </a:xfrm>
          <a:prstGeom prst="rect">
            <a:avLst/>
          </a:prstGeom>
        </p:spPr>
        <p:txBody>
          <a:bodyPr wrap="square">
            <a:spAutoFit/>
          </a:bodyPr>
          <a:lstStyle/>
          <a:p>
            <a:r>
              <a:rPr lang="en-US" dirty="0" smtClean="0">
                <a:solidFill>
                  <a:schemeClr val="accent2">
                    <a:lumMod val="20000"/>
                    <a:lumOff val="80000"/>
                  </a:schemeClr>
                </a:solidFill>
              </a:rPr>
              <a:t>Floss </a:t>
            </a:r>
          </a:p>
          <a:p>
            <a:r>
              <a:rPr lang="en-US" dirty="0" smtClean="0">
                <a:solidFill>
                  <a:schemeClr val="accent2">
                    <a:lumMod val="20000"/>
                    <a:lumOff val="80000"/>
                  </a:schemeClr>
                </a:solidFill>
              </a:rPr>
              <a:t>(Mixed)</a:t>
            </a:r>
          </a:p>
          <a:p>
            <a:r>
              <a:rPr lang="en-US" dirty="0" smtClean="0">
                <a:solidFill>
                  <a:schemeClr val="accent2">
                    <a:lumMod val="20000"/>
                    <a:lumOff val="80000"/>
                  </a:schemeClr>
                </a:solidFill>
              </a:rPr>
              <a:t>Refactoring</a:t>
            </a:r>
          </a:p>
        </p:txBody>
      </p:sp>
      <p:sp>
        <p:nvSpPr>
          <p:cNvPr id="176" name="Rectangle 175"/>
          <p:cNvSpPr/>
          <p:nvPr/>
        </p:nvSpPr>
        <p:spPr>
          <a:xfrm>
            <a:off x="1304925" y="5763220"/>
            <a:ext cx="1562100" cy="923330"/>
          </a:xfrm>
          <a:prstGeom prst="rect">
            <a:avLst/>
          </a:prstGeom>
        </p:spPr>
        <p:txBody>
          <a:bodyPr wrap="square">
            <a:spAutoFit/>
          </a:bodyPr>
          <a:lstStyle/>
          <a:p>
            <a:r>
              <a:rPr lang="en-US" dirty="0" smtClean="0">
                <a:solidFill>
                  <a:srgbClr val="FFFFCC"/>
                </a:solidFill>
              </a:rPr>
              <a:t>Root Canal (Pure)</a:t>
            </a:r>
          </a:p>
          <a:p>
            <a:r>
              <a:rPr lang="en-US" dirty="0" smtClean="0">
                <a:solidFill>
                  <a:srgbClr val="FFFFCC"/>
                </a:solidFill>
              </a:rPr>
              <a:t>Refactoring</a:t>
            </a:r>
          </a:p>
        </p:txBody>
      </p:sp>
      <p:sp>
        <p:nvSpPr>
          <p:cNvPr id="179" name="Rectangle 178"/>
          <p:cNvSpPr/>
          <p:nvPr/>
        </p:nvSpPr>
        <p:spPr>
          <a:xfrm>
            <a:off x="3164518" y="5950983"/>
            <a:ext cx="385042" cy="523220"/>
          </a:xfrm>
          <a:prstGeom prst="rect">
            <a:avLst/>
          </a:prstGeom>
        </p:spPr>
        <p:txBody>
          <a:bodyPr wrap="none">
            <a:spAutoFit/>
          </a:bodyPr>
          <a:lstStyle/>
          <a:p>
            <a:r>
              <a:rPr lang="en-US" sz="2800" dirty="0" smtClean="0">
                <a:solidFill>
                  <a:schemeClr val="bg2">
                    <a:lumMod val="95000"/>
                    <a:lumOff val="5000"/>
                  </a:schemeClr>
                </a:solidFill>
              </a:rPr>
              <a:t>0</a:t>
            </a:r>
            <a:endParaRPr lang="en-US" sz="2800" dirty="0">
              <a:solidFill>
                <a:schemeClr val="bg2">
                  <a:lumMod val="95000"/>
                  <a:lumOff val="5000"/>
                </a:schemeClr>
              </a:solidFill>
            </a:endParaRPr>
          </a:p>
        </p:txBody>
      </p:sp>
      <p:sp>
        <p:nvSpPr>
          <p:cNvPr id="180" name="Rectangle 179"/>
          <p:cNvSpPr/>
          <p:nvPr/>
        </p:nvSpPr>
        <p:spPr>
          <a:xfrm>
            <a:off x="5336218" y="5960508"/>
            <a:ext cx="385042" cy="523220"/>
          </a:xfrm>
          <a:prstGeom prst="rect">
            <a:avLst/>
          </a:prstGeom>
        </p:spPr>
        <p:txBody>
          <a:bodyPr wrap="none">
            <a:spAutoFit/>
          </a:bodyPr>
          <a:lstStyle/>
          <a:p>
            <a:r>
              <a:rPr lang="en-US" sz="2800" dirty="0" smtClean="0">
                <a:solidFill>
                  <a:schemeClr val="bg2">
                    <a:lumMod val="95000"/>
                    <a:lumOff val="5000"/>
                  </a:schemeClr>
                </a:solidFill>
              </a:rPr>
              <a:t>0</a:t>
            </a:r>
            <a:endParaRPr lang="en-US" sz="2800" dirty="0">
              <a:solidFill>
                <a:schemeClr val="bg2">
                  <a:lumMod val="95000"/>
                  <a:lumOff val="5000"/>
                </a:schemeClr>
              </a:solidFill>
            </a:endParaRPr>
          </a:p>
        </p:txBody>
      </p:sp>
      <p:sp>
        <p:nvSpPr>
          <p:cNvPr id="181" name="Rectangle 180"/>
          <p:cNvSpPr/>
          <p:nvPr/>
        </p:nvSpPr>
        <p:spPr>
          <a:xfrm>
            <a:off x="3154993" y="5941458"/>
            <a:ext cx="385042" cy="523220"/>
          </a:xfrm>
          <a:prstGeom prst="rect">
            <a:avLst/>
          </a:prstGeom>
        </p:spPr>
        <p:txBody>
          <a:bodyPr wrap="none">
            <a:spAutoFit/>
          </a:bodyPr>
          <a:lstStyle/>
          <a:p>
            <a:r>
              <a:rPr lang="en-US" sz="2800" dirty="0" smtClean="0">
                <a:solidFill>
                  <a:schemeClr val="bg2">
                    <a:lumMod val="95000"/>
                    <a:lumOff val="5000"/>
                  </a:schemeClr>
                </a:solidFill>
              </a:rPr>
              <a:t>1</a:t>
            </a:r>
            <a:endParaRPr lang="en-US" sz="2800" dirty="0">
              <a:solidFill>
                <a:schemeClr val="bg2">
                  <a:lumMod val="95000"/>
                  <a:lumOff val="5000"/>
                </a:schemeClr>
              </a:solidFill>
            </a:endParaRPr>
          </a:p>
        </p:txBody>
      </p:sp>
      <p:sp>
        <p:nvSpPr>
          <p:cNvPr id="182" name="Rectangle 181"/>
          <p:cNvSpPr/>
          <p:nvPr/>
        </p:nvSpPr>
        <p:spPr>
          <a:xfrm>
            <a:off x="5326693" y="5960508"/>
            <a:ext cx="385042" cy="523220"/>
          </a:xfrm>
          <a:prstGeom prst="rect">
            <a:avLst/>
          </a:prstGeom>
        </p:spPr>
        <p:txBody>
          <a:bodyPr wrap="none">
            <a:spAutoFit/>
          </a:bodyPr>
          <a:lstStyle/>
          <a:p>
            <a:r>
              <a:rPr lang="en-US" sz="2800" dirty="0" smtClean="0">
                <a:solidFill>
                  <a:schemeClr val="bg2">
                    <a:lumMod val="95000"/>
                    <a:lumOff val="5000"/>
                  </a:schemeClr>
                </a:solidFill>
              </a:rPr>
              <a:t>1</a:t>
            </a:r>
            <a:endParaRPr lang="en-US" sz="2800" dirty="0">
              <a:solidFill>
                <a:schemeClr val="bg2">
                  <a:lumMod val="95000"/>
                  <a:lumOff val="5000"/>
                </a:schemeClr>
              </a:solidFill>
            </a:endParaRPr>
          </a:p>
        </p:txBody>
      </p:sp>
      <p:sp>
        <p:nvSpPr>
          <p:cNvPr id="183" name="Rectangle 182"/>
          <p:cNvSpPr/>
          <p:nvPr/>
        </p:nvSpPr>
        <p:spPr>
          <a:xfrm>
            <a:off x="2730823" y="2219920"/>
            <a:ext cx="4006225" cy="923330"/>
          </a:xfrm>
          <a:prstGeom prst="rect">
            <a:avLst/>
          </a:prstGeom>
        </p:spPr>
        <p:txBody>
          <a:bodyPr wrap="none">
            <a:spAutoFit/>
          </a:bodyPr>
          <a:lstStyle/>
          <a:p>
            <a:r>
              <a:rPr lang="en-US" u="sng" dirty="0" smtClean="0"/>
              <a:t>               Repeated Process               </a:t>
            </a:r>
          </a:p>
          <a:p>
            <a:r>
              <a:rPr lang="en-US" dirty="0" smtClean="0"/>
              <a:t>For 17 Randomly Selected Commits</a:t>
            </a:r>
          </a:p>
          <a:p>
            <a:r>
              <a:rPr lang="en-US" dirty="0" smtClean="0"/>
              <a:t>To a Large Open-Source Project</a:t>
            </a:r>
          </a:p>
        </p:txBody>
      </p:sp>
      <p:pic>
        <p:nvPicPr>
          <p:cNvPr id="42029" name="Picture 45"/>
          <p:cNvPicPr>
            <a:picLocks noChangeAspect="1" noChangeArrowheads="1"/>
          </p:cNvPicPr>
          <p:nvPr/>
        </p:nvPicPr>
        <p:blipFill>
          <a:blip r:embed="rId3" cstate="print"/>
          <a:srcRect/>
          <a:stretch>
            <a:fillRect/>
          </a:stretch>
        </p:blipFill>
        <p:spPr bwMode="auto">
          <a:xfrm>
            <a:off x="1785938" y="1457325"/>
            <a:ext cx="5057775" cy="3219450"/>
          </a:xfrm>
          <a:prstGeom prst="rect">
            <a:avLst/>
          </a:prstGeom>
          <a:noFill/>
          <a:ln w="9525">
            <a:noFill/>
            <a:miter lim="800000"/>
            <a:headEnd/>
            <a:tailEnd/>
          </a:ln>
          <a:effectLst/>
        </p:spPr>
      </p:pic>
      <p:pic>
        <p:nvPicPr>
          <p:cNvPr id="42030" name="Picture 46"/>
          <p:cNvPicPr>
            <a:picLocks noChangeAspect="1" noChangeArrowheads="1"/>
          </p:cNvPicPr>
          <p:nvPr/>
        </p:nvPicPr>
        <p:blipFill>
          <a:blip r:embed="rId4" cstate="print"/>
          <a:srcRect/>
          <a:stretch>
            <a:fillRect/>
          </a:stretch>
        </p:blipFill>
        <p:spPr bwMode="auto">
          <a:xfrm>
            <a:off x="1809750" y="1457325"/>
            <a:ext cx="5048250" cy="3181350"/>
          </a:xfrm>
          <a:prstGeom prst="rect">
            <a:avLst/>
          </a:prstGeom>
          <a:noFill/>
          <a:ln w="9525">
            <a:noFill/>
            <a:miter lim="800000"/>
            <a:headEnd/>
            <a:tailEnd/>
          </a:ln>
          <a:effectLst/>
        </p:spPr>
      </p:pic>
      <p:sp>
        <p:nvSpPr>
          <p:cNvPr id="186" name="Rectangle 185"/>
          <p:cNvSpPr/>
          <p:nvPr/>
        </p:nvSpPr>
        <p:spPr>
          <a:xfrm>
            <a:off x="3164518" y="5944255"/>
            <a:ext cx="385042" cy="523220"/>
          </a:xfrm>
          <a:prstGeom prst="rect">
            <a:avLst/>
          </a:prstGeom>
        </p:spPr>
        <p:txBody>
          <a:bodyPr wrap="none">
            <a:spAutoFit/>
          </a:bodyPr>
          <a:lstStyle/>
          <a:p>
            <a:r>
              <a:rPr lang="en-US" sz="2800" dirty="0" smtClean="0">
                <a:solidFill>
                  <a:schemeClr val="bg2">
                    <a:lumMod val="95000"/>
                    <a:lumOff val="5000"/>
                  </a:schemeClr>
                </a:solidFill>
              </a:rPr>
              <a:t>6</a:t>
            </a:r>
            <a:endParaRPr lang="en-US" sz="2800" dirty="0">
              <a:solidFill>
                <a:schemeClr val="bg2">
                  <a:lumMod val="95000"/>
                  <a:lumOff val="5000"/>
                </a:schemeClr>
              </a:solidFill>
            </a:endParaRPr>
          </a:p>
        </p:txBody>
      </p:sp>
      <p:sp>
        <p:nvSpPr>
          <p:cNvPr id="187" name="Rectangle 186"/>
          <p:cNvSpPr/>
          <p:nvPr/>
        </p:nvSpPr>
        <p:spPr>
          <a:xfrm>
            <a:off x="5249367" y="5953780"/>
            <a:ext cx="558744" cy="523220"/>
          </a:xfrm>
          <a:prstGeom prst="rect">
            <a:avLst/>
          </a:prstGeom>
        </p:spPr>
        <p:txBody>
          <a:bodyPr wrap="none">
            <a:spAutoFit/>
          </a:bodyPr>
          <a:lstStyle/>
          <a:p>
            <a:r>
              <a:rPr lang="en-US" sz="2800" dirty="0" smtClean="0">
                <a:solidFill>
                  <a:schemeClr val="bg2">
                    <a:lumMod val="95000"/>
                    <a:lumOff val="5000"/>
                  </a:schemeClr>
                </a:solidFill>
              </a:rPr>
              <a:t>11</a:t>
            </a:r>
            <a:endParaRPr lang="en-US" sz="2800" dirty="0">
              <a:solidFill>
                <a:schemeClr val="bg2">
                  <a:lumMod val="95000"/>
                  <a:lumOff val="5000"/>
                </a:schemeClr>
              </a:solidFill>
            </a:endParaRPr>
          </a:p>
        </p:txBody>
      </p:sp>
      <p:sp>
        <p:nvSpPr>
          <p:cNvPr id="188" name="Rectangle 187"/>
          <p:cNvSpPr/>
          <p:nvPr/>
        </p:nvSpPr>
        <p:spPr>
          <a:xfrm>
            <a:off x="1942485" y="3924895"/>
            <a:ext cx="5678157" cy="461665"/>
          </a:xfrm>
          <a:prstGeom prst="rect">
            <a:avLst/>
          </a:prstGeom>
        </p:spPr>
        <p:txBody>
          <a:bodyPr wrap="none">
            <a:spAutoFit/>
          </a:bodyPr>
          <a:lstStyle/>
          <a:p>
            <a:r>
              <a:rPr lang="en-US" sz="2400" dirty="0" smtClean="0"/>
              <a:t>65% of Commits were Floss Refactoring</a:t>
            </a:r>
          </a:p>
        </p:txBody>
      </p:sp>
      <p:grpSp>
        <p:nvGrpSpPr>
          <p:cNvPr id="225" name="Group 224"/>
          <p:cNvGrpSpPr/>
          <p:nvPr/>
        </p:nvGrpSpPr>
        <p:grpSpPr>
          <a:xfrm>
            <a:off x="2001839" y="5167314"/>
            <a:ext cx="1761014" cy="160973"/>
            <a:chOff x="2001839" y="5167314"/>
            <a:chExt cx="1761014" cy="160973"/>
          </a:xfrm>
        </p:grpSpPr>
        <p:pic>
          <p:nvPicPr>
            <p:cNvPr id="189" name="Picture 45"/>
            <p:cNvPicPr>
              <a:picLocks noChangeAspect="1" noChangeArrowheads="1"/>
            </p:cNvPicPr>
            <p:nvPr/>
          </p:nvPicPr>
          <p:blipFill>
            <a:blip r:embed="rId3" cstate="print"/>
            <a:srcRect/>
            <a:stretch>
              <a:fillRect/>
            </a:stretch>
          </p:blipFill>
          <p:spPr bwMode="auto">
            <a:xfrm>
              <a:off x="2001839" y="5167314"/>
              <a:ext cx="252889" cy="160973"/>
            </a:xfrm>
            <a:prstGeom prst="rect">
              <a:avLst/>
            </a:prstGeom>
            <a:noFill/>
            <a:ln w="9525">
              <a:noFill/>
              <a:miter lim="800000"/>
              <a:headEnd/>
              <a:tailEnd/>
            </a:ln>
            <a:effectLst/>
          </p:spPr>
        </p:pic>
        <p:pic>
          <p:nvPicPr>
            <p:cNvPr id="191" name="Picture 45"/>
            <p:cNvPicPr>
              <a:picLocks noChangeAspect="1" noChangeArrowheads="1"/>
            </p:cNvPicPr>
            <p:nvPr/>
          </p:nvPicPr>
          <p:blipFill>
            <a:blip r:embed="rId3" cstate="print"/>
            <a:srcRect/>
            <a:stretch>
              <a:fillRect/>
            </a:stretch>
          </p:blipFill>
          <p:spPr bwMode="auto">
            <a:xfrm>
              <a:off x="2303464" y="5167314"/>
              <a:ext cx="252889" cy="160973"/>
            </a:xfrm>
            <a:prstGeom prst="rect">
              <a:avLst/>
            </a:prstGeom>
            <a:noFill/>
            <a:ln w="9525">
              <a:noFill/>
              <a:miter lim="800000"/>
              <a:headEnd/>
              <a:tailEnd/>
            </a:ln>
            <a:effectLst/>
          </p:spPr>
        </p:pic>
        <p:pic>
          <p:nvPicPr>
            <p:cNvPr id="192" name="Picture 45"/>
            <p:cNvPicPr>
              <a:picLocks noChangeAspect="1" noChangeArrowheads="1"/>
            </p:cNvPicPr>
            <p:nvPr/>
          </p:nvPicPr>
          <p:blipFill>
            <a:blip r:embed="rId3" cstate="print"/>
            <a:srcRect/>
            <a:stretch>
              <a:fillRect/>
            </a:stretch>
          </p:blipFill>
          <p:spPr bwMode="auto">
            <a:xfrm>
              <a:off x="2605089" y="5167314"/>
              <a:ext cx="252889" cy="160973"/>
            </a:xfrm>
            <a:prstGeom prst="rect">
              <a:avLst/>
            </a:prstGeom>
            <a:noFill/>
            <a:ln w="9525">
              <a:noFill/>
              <a:miter lim="800000"/>
              <a:headEnd/>
              <a:tailEnd/>
            </a:ln>
            <a:effectLst/>
          </p:spPr>
        </p:pic>
        <p:pic>
          <p:nvPicPr>
            <p:cNvPr id="193" name="Picture 45"/>
            <p:cNvPicPr>
              <a:picLocks noChangeAspect="1" noChangeArrowheads="1"/>
            </p:cNvPicPr>
            <p:nvPr/>
          </p:nvPicPr>
          <p:blipFill>
            <a:blip r:embed="rId3" cstate="print"/>
            <a:srcRect/>
            <a:stretch>
              <a:fillRect/>
            </a:stretch>
          </p:blipFill>
          <p:spPr bwMode="auto">
            <a:xfrm>
              <a:off x="2906714" y="5167314"/>
              <a:ext cx="252889" cy="160973"/>
            </a:xfrm>
            <a:prstGeom prst="rect">
              <a:avLst/>
            </a:prstGeom>
            <a:noFill/>
            <a:ln w="9525">
              <a:noFill/>
              <a:miter lim="800000"/>
              <a:headEnd/>
              <a:tailEnd/>
            </a:ln>
            <a:effectLst/>
          </p:spPr>
        </p:pic>
        <p:pic>
          <p:nvPicPr>
            <p:cNvPr id="194" name="Picture 45"/>
            <p:cNvPicPr>
              <a:picLocks noChangeAspect="1" noChangeArrowheads="1"/>
            </p:cNvPicPr>
            <p:nvPr/>
          </p:nvPicPr>
          <p:blipFill>
            <a:blip r:embed="rId3" cstate="print"/>
            <a:srcRect/>
            <a:stretch>
              <a:fillRect/>
            </a:stretch>
          </p:blipFill>
          <p:spPr bwMode="auto">
            <a:xfrm>
              <a:off x="3208339" y="5167314"/>
              <a:ext cx="252889" cy="160973"/>
            </a:xfrm>
            <a:prstGeom prst="rect">
              <a:avLst/>
            </a:prstGeom>
            <a:noFill/>
            <a:ln w="9525">
              <a:noFill/>
              <a:miter lim="800000"/>
              <a:headEnd/>
              <a:tailEnd/>
            </a:ln>
            <a:effectLst/>
          </p:spPr>
        </p:pic>
        <p:pic>
          <p:nvPicPr>
            <p:cNvPr id="195" name="Picture 45"/>
            <p:cNvPicPr>
              <a:picLocks noChangeAspect="1" noChangeArrowheads="1"/>
            </p:cNvPicPr>
            <p:nvPr/>
          </p:nvPicPr>
          <p:blipFill>
            <a:blip r:embed="rId3" cstate="print"/>
            <a:srcRect/>
            <a:stretch>
              <a:fillRect/>
            </a:stretch>
          </p:blipFill>
          <p:spPr bwMode="auto">
            <a:xfrm>
              <a:off x="3509964" y="5167314"/>
              <a:ext cx="252889" cy="160973"/>
            </a:xfrm>
            <a:prstGeom prst="rect">
              <a:avLst/>
            </a:prstGeom>
            <a:noFill/>
            <a:ln w="9525">
              <a:noFill/>
              <a:miter lim="800000"/>
              <a:headEnd/>
              <a:tailEnd/>
            </a:ln>
            <a:effectLst/>
          </p:spPr>
        </p:pic>
      </p:grpSp>
      <p:grpSp>
        <p:nvGrpSpPr>
          <p:cNvPr id="224" name="Group 223"/>
          <p:cNvGrpSpPr/>
          <p:nvPr/>
        </p:nvGrpSpPr>
        <p:grpSpPr>
          <a:xfrm>
            <a:off x="4633914" y="5148264"/>
            <a:ext cx="3262789" cy="160973"/>
            <a:chOff x="4633914" y="5148264"/>
            <a:chExt cx="3262789" cy="160973"/>
          </a:xfrm>
        </p:grpSpPr>
        <p:pic>
          <p:nvPicPr>
            <p:cNvPr id="210" name="Picture 45"/>
            <p:cNvPicPr>
              <a:picLocks noChangeAspect="1" noChangeArrowheads="1"/>
            </p:cNvPicPr>
            <p:nvPr/>
          </p:nvPicPr>
          <p:blipFill>
            <a:blip r:embed="rId3" cstate="print"/>
            <a:srcRect/>
            <a:stretch>
              <a:fillRect/>
            </a:stretch>
          </p:blipFill>
          <p:spPr bwMode="auto">
            <a:xfrm>
              <a:off x="4935539" y="5148264"/>
              <a:ext cx="252889" cy="160973"/>
            </a:xfrm>
            <a:prstGeom prst="rect">
              <a:avLst/>
            </a:prstGeom>
            <a:noFill/>
            <a:ln w="9525">
              <a:noFill/>
              <a:miter lim="800000"/>
              <a:headEnd/>
              <a:tailEnd/>
            </a:ln>
            <a:effectLst/>
          </p:spPr>
        </p:pic>
        <p:pic>
          <p:nvPicPr>
            <p:cNvPr id="211" name="Picture 45"/>
            <p:cNvPicPr>
              <a:picLocks noChangeAspect="1" noChangeArrowheads="1"/>
            </p:cNvPicPr>
            <p:nvPr/>
          </p:nvPicPr>
          <p:blipFill>
            <a:blip r:embed="rId3" cstate="print"/>
            <a:srcRect/>
            <a:stretch>
              <a:fillRect/>
            </a:stretch>
          </p:blipFill>
          <p:spPr bwMode="auto">
            <a:xfrm>
              <a:off x="4633914" y="5148264"/>
              <a:ext cx="252889" cy="160973"/>
            </a:xfrm>
            <a:prstGeom prst="rect">
              <a:avLst/>
            </a:prstGeom>
            <a:noFill/>
            <a:ln w="9525">
              <a:noFill/>
              <a:miter lim="800000"/>
              <a:headEnd/>
              <a:tailEnd/>
            </a:ln>
            <a:effectLst/>
          </p:spPr>
        </p:pic>
        <p:pic>
          <p:nvPicPr>
            <p:cNvPr id="212" name="Picture 45"/>
            <p:cNvPicPr>
              <a:picLocks noChangeAspect="1" noChangeArrowheads="1"/>
            </p:cNvPicPr>
            <p:nvPr/>
          </p:nvPicPr>
          <p:blipFill>
            <a:blip r:embed="rId3" cstate="print"/>
            <a:srcRect/>
            <a:stretch>
              <a:fillRect/>
            </a:stretch>
          </p:blipFill>
          <p:spPr bwMode="auto">
            <a:xfrm>
              <a:off x="5237164" y="5148264"/>
              <a:ext cx="252889" cy="160973"/>
            </a:xfrm>
            <a:prstGeom prst="rect">
              <a:avLst/>
            </a:prstGeom>
            <a:noFill/>
            <a:ln w="9525">
              <a:noFill/>
              <a:miter lim="800000"/>
              <a:headEnd/>
              <a:tailEnd/>
            </a:ln>
            <a:effectLst/>
          </p:spPr>
        </p:pic>
        <p:pic>
          <p:nvPicPr>
            <p:cNvPr id="213" name="Picture 45"/>
            <p:cNvPicPr>
              <a:picLocks noChangeAspect="1" noChangeArrowheads="1"/>
            </p:cNvPicPr>
            <p:nvPr/>
          </p:nvPicPr>
          <p:blipFill>
            <a:blip r:embed="rId3" cstate="print"/>
            <a:srcRect/>
            <a:stretch>
              <a:fillRect/>
            </a:stretch>
          </p:blipFill>
          <p:spPr bwMode="auto">
            <a:xfrm>
              <a:off x="5538789" y="5148264"/>
              <a:ext cx="252889" cy="160973"/>
            </a:xfrm>
            <a:prstGeom prst="rect">
              <a:avLst/>
            </a:prstGeom>
            <a:noFill/>
            <a:ln w="9525">
              <a:noFill/>
              <a:miter lim="800000"/>
              <a:headEnd/>
              <a:tailEnd/>
            </a:ln>
            <a:effectLst/>
          </p:spPr>
        </p:pic>
        <p:pic>
          <p:nvPicPr>
            <p:cNvPr id="214" name="Picture 45"/>
            <p:cNvPicPr>
              <a:picLocks noChangeAspect="1" noChangeArrowheads="1"/>
            </p:cNvPicPr>
            <p:nvPr/>
          </p:nvPicPr>
          <p:blipFill>
            <a:blip r:embed="rId3" cstate="print"/>
            <a:srcRect/>
            <a:stretch>
              <a:fillRect/>
            </a:stretch>
          </p:blipFill>
          <p:spPr bwMode="auto">
            <a:xfrm>
              <a:off x="5840414" y="5148264"/>
              <a:ext cx="252889" cy="160973"/>
            </a:xfrm>
            <a:prstGeom prst="rect">
              <a:avLst/>
            </a:prstGeom>
            <a:noFill/>
            <a:ln w="9525">
              <a:noFill/>
              <a:miter lim="800000"/>
              <a:headEnd/>
              <a:tailEnd/>
            </a:ln>
            <a:effectLst/>
          </p:spPr>
        </p:pic>
        <p:pic>
          <p:nvPicPr>
            <p:cNvPr id="215" name="Picture 45"/>
            <p:cNvPicPr>
              <a:picLocks noChangeAspect="1" noChangeArrowheads="1"/>
            </p:cNvPicPr>
            <p:nvPr/>
          </p:nvPicPr>
          <p:blipFill>
            <a:blip r:embed="rId3" cstate="print"/>
            <a:srcRect/>
            <a:stretch>
              <a:fillRect/>
            </a:stretch>
          </p:blipFill>
          <p:spPr bwMode="auto">
            <a:xfrm>
              <a:off x="6142039" y="5148264"/>
              <a:ext cx="252889" cy="160973"/>
            </a:xfrm>
            <a:prstGeom prst="rect">
              <a:avLst/>
            </a:prstGeom>
            <a:noFill/>
            <a:ln w="9525">
              <a:noFill/>
              <a:miter lim="800000"/>
              <a:headEnd/>
              <a:tailEnd/>
            </a:ln>
            <a:effectLst/>
          </p:spPr>
        </p:pic>
        <p:pic>
          <p:nvPicPr>
            <p:cNvPr id="216" name="Picture 45"/>
            <p:cNvPicPr>
              <a:picLocks noChangeAspect="1" noChangeArrowheads="1"/>
            </p:cNvPicPr>
            <p:nvPr/>
          </p:nvPicPr>
          <p:blipFill>
            <a:blip r:embed="rId3" cstate="print"/>
            <a:srcRect/>
            <a:stretch>
              <a:fillRect/>
            </a:stretch>
          </p:blipFill>
          <p:spPr bwMode="auto">
            <a:xfrm>
              <a:off x="6443664" y="5148264"/>
              <a:ext cx="252889" cy="160973"/>
            </a:xfrm>
            <a:prstGeom prst="rect">
              <a:avLst/>
            </a:prstGeom>
            <a:noFill/>
            <a:ln w="9525">
              <a:noFill/>
              <a:miter lim="800000"/>
              <a:headEnd/>
              <a:tailEnd/>
            </a:ln>
            <a:effectLst/>
          </p:spPr>
        </p:pic>
        <p:pic>
          <p:nvPicPr>
            <p:cNvPr id="217" name="Picture 45"/>
            <p:cNvPicPr>
              <a:picLocks noChangeAspect="1" noChangeArrowheads="1"/>
            </p:cNvPicPr>
            <p:nvPr/>
          </p:nvPicPr>
          <p:blipFill>
            <a:blip r:embed="rId3" cstate="print"/>
            <a:srcRect/>
            <a:stretch>
              <a:fillRect/>
            </a:stretch>
          </p:blipFill>
          <p:spPr bwMode="auto">
            <a:xfrm>
              <a:off x="7040564" y="5148264"/>
              <a:ext cx="252889" cy="160973"/>
            </a:xfrm>
            <a:prstGeom prst="rect">
              <a:avLst/>
            </a:prstGeom>
            <a:noFill/>
            <a:ln w="9525">
              <a:noFill/>
              <a:miter lim="800000"/>
              <a:headEnd/>
              <a:tailEnd/>
            </a:ln>
            <a:effectLst/>
          </p:spPr>
        </p:pic>
        <p:pic>
          <p:nvPicPr>
            <p:cNvPr id="218" name="Picture 45"/>
            <p:cNvPicPr>
              <a:picLocks noChangeAspect="1" noChangeArrowheads="1"/>
            </p:cNvPicPr>
            <p:nvPr/>
          </p:nvPicPr>
          <p:blipFill>
            <a:blip r:embed="rId3" cstate="print"/>
            <a:srcRect/>
            <a:stretch>
              <a:fillRect/>
            </a:stretch>
          </p:blipFill>
          <p:spPr bwMode="auto">
            <a:xfrm>
              <a:off x="6738939" y="5148264"/>
              <a:ext cx="252889" cy="160973"/>
            </a:xfrm>
            <a:prstGeom prst="rect">
              <a:avLst/>
            </a:prstGeom>
            <a:noFill/>
            <a:ln w="9525">
              <a:noFill/>
              <a:miter lim="800000"/>
              <a:headEnd/>
              <a:tailEnd/>
            </a:ln>
            <a:effectLst/>
          </p:spPr>
        </p:pic>
        <p:pic>
          <p:nvPicPr>
            <p:cNvPr id="219" name="Picture 45"/>
            <p:cNvPicPr>
              <a:picLocks noChangeAspect="1" noChangeArrowheads="1"/>
            </p:cNvPicPr>
            <p:nvPr/>
          </p:nvPicPr>
          <p:blipFill>
            <a:blip r:embed="rId3" cstate="print"/>
            <a:srcRect/>
            <a:stretch>
              <a:fillRect/>
            </a:stretch>
          </p:blipFill>
          <p:spPr bwMode="auto">
            <a:xfrm>
              <a:off x="7342189" y="5148264"/>
              <a:ext cx="252889" cy="160973"/>
            </a:xfrm>
            <a:prstGeom prst="rect">
              <a:avLst/>
            </a:prstGeom>
            <a:noFill/>
            <a:ln w="9525">
              <a:noFill/>
              <a:miter lim="800000"/>
              <a:headEnd/>
              <a:tailEnd/>
            </a:ln>
            <a:effectLst/>
          </p:spPr>
        </p:pic>
        <p:pic>
          <p:nvPicPr>
            <p:cNvPr id="220" name="Picture 45"/>
            <p:cNvPicPr>
              <a:picLocks noChangeAspect="1" noChangeArrowheads="1"/>
            </p:cNvPicPr>
            <p:nvPr/>
          </p:nvPicPr>
          <p:blipFill>
            <a:blip r:embed="rId3" cstate="print"/>
            <a:srcRect/>
            <a:stretch>
              <a:fillRect/>
            </a:stretch>
          </p:blipFill>
          <p:spPr bwMode="auto">
            <a:xfrm>
              <a:off x="7643814" y="5148264"/>
              <a:ext cx="252889" cy="160973"/>
            </a:xfrm>
            <a:prstGeom prst="rect">
              <a:avLst/>
            </a:prstGeom>
            <a:noFill/>
            <a:ln w="9525">
              <a:noFill/>
              <a:miter lim="800000"/>
              <a:headEnd/>
              <a:tailEnd/>
            </a:ln>
            <a:effectLst/>
          </p:spPr>
        </p:pic>
      </p:grpSp>
      <p:grpSp>
        <p:nvGrpSpPr>
          <p:cNvPr id="310" name="Group 309"/>
          <p:cNvGrpSpPr/>
          <p:nvPr/>
        </p:nvGrpSpPr>
        <p:grpSpPr>
          <a:xfrm>
            <a:off x="2069465" y="1380594"/>
            <a:ext cx="5746751" cy="3718878"/>
            <a:chOff x="2069465" y="1380594"/>
            <a:chExt cx="5746751" cy="3718878"/>
          </a:xfrm>
        </p:grpSpPr>
        <p:grpSp>
          <p:nvGrpSpPr>
            <p:cNvPr id="507" name="Group 506"/>
            <p:cNvGrpSpPr/>
            <p:nvPr/>
          </p:nvGrpSpPr>
          <p:grpSpPr>
            <a:xfrm>
              <a:off x="7719060" y="1380594"/>
              <a:ext cx="97156" cy="3718878"/>
              <a:chOff x="7709535" y="1396046"/>
              <a:chExt cx="97156" cy="3718878"/>
            </a:xfrm>
          </p:grpSpPr>
          <p:sp>
            <p:nvSpPr>
              <p:cNvPr id="233" name="Text Box 236"/>
              <p:cNvSpPr txBox="1">
                <a:spLocks noChangeArrowheads="1"/>
              </p:cNvSpPr>
              <p:nvPr/>
            </p:nvSpPr>
            <p:spPr bwMode="auto">
              <a:xfrm>
                <a:off x="7709535" y="5020309"/>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234" name="Text Box 236"/>
              <p:cNvSpPr txBox="1">
                <a:spLocks noChangeArrowheads="1"/>
              </p:cNvSpPr>
              <p:nvPr/>
            </p:nvSpPr>
            <p:spPr bwMode="auto">
              <a:xfrm>
                <a:off x="7709535" y="4818962"/>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235" name="Text Box 236"/>
              <p:cNvSpPr txBox="1">
                <a:spLocks noChangeArrowheads="1"/>
              </p:cNvSpPr>
              <p:nvPr/>
            </p:nvSpPr>
            <p:spPr bwMode="auto">
              <a:xfrm>
                <a:off x="7709535" y="4718288"/>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236" name="Text Box 236"/>
              <p:cNvSpPr txBox="1">
                <a:spLocks noChangeArrowheads="1"/>
              </p:cNvSpPr>
              <p:nvPr/>
            </p:nvSpPr>
            <p:spPr bwMode="auto">
              <a:xfrm>
                <a:off x="7709535" y="4617614"/>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237" name="Text Box 236"/>
              <p:cNvSpPr txBox="1">
                <a:spLocks noChangeArrowheads="1"/>
              </p:cNvSpPr>
              <p:nvPr/>
            </p:nvSpPr>
            <p:spPr bwMode="auto">
              <a:xfrm>
                <a:off x="7709535" y="4919636"/>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274" name="Text Box 236"/>
              <p:cNvSpPr txBox="1">
                <a:spLocks noChangeArrowheads="1"/>
              </p:cNvSpPr>
              <p:nvPr/>
            </p:nvSpPr>
            <p:spPr bwMode="auto">
              <a:xfrm>
                <a:off x="7709535" y="4416266"/>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275" name="Text Box 236"/>
              <p:cNvSpPr txBox="1">
                <a:spLocks noChangeArrowheads="1"/>
              </p:cNvSpPr>
              <p:nvPr/>
            </p:nvSpPr>
            <p:spPr bwMode="auto">
              <a:xfrm>
                <a:off x="7709535" y="4114244"/>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276" name="Text Box 236"/>
              <p:cNvSpPr txBox="1">
                <a:spLocks noChangeArrowheads="1"/>
              </p:cNvSpPr>
              <p:nvPr/>
            </p:nvSpPr>
            <p:spPr bwMode="auto">
              <a:xfrm>
                <a:off x="7709535" y="4013570"/>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277" name="Text Box 236"/>
              <p:cNvSpPr txBox="1">
                <a:spLocks noChangeArrowheads="1"/>
              </p:cNvSpPr>
              <p:nvPr/>
            </p:nvSpPr>
            <p:spPr bwMode="auto">
              <a:xfrm>
                <a:off x="7709535" y="3912896"/>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278" name="Text Box 236"/>
              <p:cNvSpPr txBox="1">
                <a:spLocks noChangeArrowheads="1"/>
              </p:cNvSpPr>
              <p:nvPr/>
            </p:nvSpPr>
            <p:spPr bwMode="auto">
              <a:xfrm>
                <a:off x="7709535" y="4214918"/>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280" name="Text Box 236"/>
              <p:cNvSpPr txBox="1">
                <a:spLocks noChangeArrowheads="1"/>
              </p:cNvSpPr>
              <p:nvPr/>
            </p:nvSpPr>
            <p:spPr bwMode="auto">
              <a:xfrm>
                <a:off x="7709535" y="3812222"/>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281" name="Text Box 236"/>
              <p:cNvSpPr txBox="1">
                <a:spLocks noChangeArrowheads="1"/>
              </p:cNvSpPr>
              <p:nvPr/>
            </p:nvSpPr>
            <p:spPr bwMode="auto">
              <a:xfrm>
                <a:off x="7709535" y="3610874"/>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282" name="Text Box 236"/>
              <p:cNvSpPr txBox="1">
                <a:spLocks noChangeArrowheads="1"/>
              </p:cNvSpPr>
              <p:nvPr/>
            </p:nvSpPr>
            <p:spPr bwMode="auto">
              <a:xfrm>
                <a:off x="7709535" y="3510200"/>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283" name="Text Box 236"/>
              <p:cNvSpPr txBox="1">
                <a:spLocks noChangeArrowheads="1"/>
              </p:cNvSpPr>
              <p:nvPr/>
            </p:nvSpPr>
            <p:spPr bwMode="auto">
              <a:xfrm>
                <a:off x="7709535" y="3409526"/>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284" name="Text Box 236"/>
              <p:cNvSpPr txBox="1">
                <a:spLocks noChangeArrowheads="1"/>
              </p:cNvSpPr>
              <p:nvPr/>
            </p:nvSpPr>
            <p:spPr bwMode="auto">
              <a:xfrm>
                <a:off x="7709535" y="3711548"/>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286" name="Text Box 236"/>
              <p:cNvSpPr txBox="1">
                <a:spLocks noChangeArrowheads="1"/>
              </p:cNvSpPr>
              <p:nvPr/>
            </p:nvSpPr>
            <p:spPr bwMode="auto">
              <a:xfrm>
                <a:off x="7709535" y="3308852"/>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287" name="Text Box 236"/>
              <p:cNvSpPr txBox="1">
                <a:spLocks noChangeArrowheads="1"/>
              </p:cNvSpPr>
              <p:nvPr/>
            </p:nvSpPr>
            <p:spPr bwMode="auto">
              <a:xfrm>
                <a:off x="7709535" y="3107504"/>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288" name="Text Box 236"/>
              <p:cNvSpPr txBox="1">
                <a:spLocks noChangeArrowheads="1"/>
              </p:cNvSpPr>
              <p:nvPr/>
            </p:nvSpPr>
            <p:spPr bwMode="auto">
              <a:xfrm>
                <a:off x="7709535" y="3006830"/>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289" name="Text Box 236"/>
              <p:cNvSpPr txBox="1">
                <a:spLocks noChangeArrowheads="1"/>
              </p:cNvSpPr>
              <p:nvPr/>
            </p:nvSpPr>
            <p:spPr bwMode="auto">
              <a:xfrm>
                <a:off x="7709535" y="2906156"/>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290" name="Text Box 236"/>
              <p:cNvSpPr txBox="1">
                <a:spLocks noChangeArrowheads="1"/>
              </p:cNvSpPr>
              <p:nvPr/>
            </p:nvSpPr>
            <p:spPr bwMode="auto">
              <a:xfrm>
                <a:off x="7709535" y="3208178"/>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292" name="Text Box 236"/>
              <p:cNvSpPr txBox="1">
                <a:spLocks noChangeArrowheads="1"/>
              </p:cNvSpPr>
              <p:nvPr/>
            </p:nvSpPr>
            <p:spPr bwMode="auto">
              <a:xfrm>
                <a:off x="7709535" y="2805482"/>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293" name="Text Box 236"/>
              <p:cNvSpPr txBox="1">
                <a:spLocks noChangeArrowheads="1"/>
              </p:cNvSpPr>
              <p:nvPr/>
            </p:nvSpPr>
            <p:spPr bwMode="auto">
              <a:xfrm>
                <a:off x="7709535" y="2604134"/>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294" name="Text Box 236"/>
              <p:cNvSpPr txBox="1">
                <a:spLocks noChangeArrowheads="1"/>
              </p:cNvSpPr>
              <p:nvPr/>
            </p:nvSpPr>
            <p:spPr bwMode="auto">
              <a:xfrm>
                <a:off x="7709535" y="2503460"/>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295" name="Text Box 236"/>
              <p:cNvSpPr txBox="1">
                <a:spLocks noChangeArrowheads="1"/>
              </p:cNvSpPr>
              <p:nvPr/>
            </p:nvSpPr>
            <p:spPr bwMode="auto">
              <a:xfrm>
                <a:off x="7709535" y="2402786"/>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296" name="Text Box 236"/>
              <p:cNvSpPr txBox="1">
                <a:spLocks noChangeArrowheads="1"/>
              </p:cNvSpPr>
              <p:nvPr/>
            </p:nvSpPr>
            <p:spPr bwMode="auto">
              <a:xfrm>
                <a:off x="7709535" y="2704808"/>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298" name="Text Box 236"/>
              <p:cNvSpPr txBox="1">
                <a:spLocks noChangeArrowheads="1"/>
              </p:cNvSpPr>
              <p:nvPr/>
            </p:nvSpPr>
            <p:spPr bwMode="auto">
              <a:xfrm>
                <a:off x="7709535" y="2302112"/>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299" name="Text Box 236"/>
              <p:cNvSpPr txBox="1">
                <a:spLocks noChangeArrowheads="1"/>
              </p:cNvSpPr>
              <p:nvPr/>
            </p:nvSpPr>
            <p:spPr bwMode="auto">
              <a:xfrm>
                <a:off x="7709535" y="2100764"/>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300" name="Text Box 236"/>
              <p:cNvSpPr txBox="1">
                <a:spLocks noChangeArrowheads="1"/>
              </p:cNvSpPr>
              <p:nvPr/>
            </p:nvSpPr>
            <p:spPr bwMode="auto">
              <a:xfrm>
                <a:off x="7709535" y="1899416"/>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301" name="Text Box 236"/>
              <p:cNvSpPr txBox="1">
                <a:spLocks noChangeArrowheads="1"/>
              </p:cNvSpPr>
              <p:nvPr/>
            </p:nvSpPr>
            <p:spPr bwMode="auto">
              <a:xfrm>
                <a:off x="7709535" y="1698068"/>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302" name="Text Box 236"/>
              <p:cNvSpPr txBox="1">
                <a:spLocks noChangeArrowheads="1"/>
              </p:cNvSpPr>
              <p:nvPr/>
            </p:nvSpPr>
            <p:spPr bwMode="auto">
              <a:xfrm>
                <a:off x="7709535" y="2201438"/>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304" name="Text Box 236"/>
              <p:cNvSpPr txBox="1">
                <a:spLocks noChangeArrowheads="1"/>
              </p:cNvSpPr>
              <p:nvPr/>
            </p:nvSpPr>
            <p:spPr bwMode="auto">
              <a:xfrm>
                <a:off x="7709535" y="2000090"/>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305" name="Text Box 236"/>
              <p:cNvSpPr txBox="1">
                <a:spLocks noChangeArrowheads="1"/>
              </p:cNvSpPr>
              <p:nvPr/>
            </p:nvSpPr>
            <p:spPr bwMode="auto">
              <a:xfrm>
                <a:off x="7709535" y="1597394"/>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306" name="Text Box 236"/>
              <p:cNvSpPr txBox="1">
                <a:spLocks noChangeArrowheads="1"/>
              </p:cNvSpPr>
              <p:nvPr/>
            </p:nvSpPr>
            <p:spPr bwMode="auto">
              <a:xfrm>
                <a:off x="7709535" y="1496720"/>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307" name="Text Box 236"/>
              <p:cNvSpPr txBox="1">
                <a:spLocks noChangeArrowheads="1"/>
              </p:cNvSpPr>
              <p:nvPr/>
            </p:nvSpPr>
            <p:spPr bwMode="auto">
              <a:xfrm>
                <a:off x="7709535" y="1396046"/>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308" name="Text Box 236"/>
              <p:cNvSpPr txBox="1">
                <a:spLocks noChangeArrowheads="1"/>
              </p:cNvSpPr>
              <p:nvPr/>
            </p:nvSpPr>
            <p:spPr bwMode="auto">
              <a:xfrm>
                <a:off x="7709535" y="1798742"/>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312" name="Text Box 236"/>
              <p:cNvSpPr txBox="1">
                <a:spLocks noChangeArrowheads="1"/>
              </p:cNvSpPr>
              <p:nvPr/>
            </p:nvSpPr>
            <p:spPr bwMode="auto">
              <a:xfrm>
                <a:off x="7709535" y="4516940"/>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313" name="Text Box 236"/>
              <p:cNvSpPr txBox="1">
                <a:spLocks noChangeArrowheads="1"/>
              </p:cNvSpPr>
              <p:nvPr/>
            </p:nvSpPr>
            <p:spPr bwMode="auto">
              <a:xfrm>
                <a:off x="7709535" y="4315592"/>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grpSp>
        <p:grpSp>
          <p:nvGrpSpPr>
            <p:cNvPr id="508" name="Group 507"/>
            <p:cNvGrpSpPr/>
            <p:nvPr/>
          </p:nvGrpSpPr>
          <p:grpSpPr>
            <a:xfrm>
              <a:off x="3587115" y="4602161"/>
              <a:ext cx="97156" cy="497311"/>
              <a:chOff x="3587115" y="4630736"/>
              <a:chExt cx="97156" cy="497311"/>
            </a:xfrm>
          </p:grpSpPr>
          <p:sp>
            <p:nvSpPr>
              <p:cNvPr id="316" name="Text Box 236"/>
              <p:cNvSpPr txBox="1">
                <a:spLocks noChangeArrowheads="1"/>
              </p:cNvSpPr>
              <p:nvPr/>
            </p:nvSpPr>
            <p:spPr bwMode="auto">
              <a:xfrm>
                <a:off x="3587115" y="4932758"/>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317" name="Text Box 236"/>
              <p:cNvSpPr txBox="1">
                <a:spLocks noChangeArrowheads="1"/>
              </p:cNvSpPr>
              <p:nvPr/>
            </p:nvSpPr>
            <p:spPr bwMode="auto">
              <a:xfrm>
                <a:off x="3587115" y="4832084"/>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318" name="Text Box 236"/>
              <p:cNvSpPr txBox="1">
                <a:spLocks noChangeArrowheads="1"/>
              </p:cNvSpPr>
              <p:nvPr/>
            </p:nvSpPr>
            <p:spPr bwMode="auto">
              <a:xfrm>
                <a:off x="3587115" y="4731410"/>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319" name="Text Box 236"/>
              <p:cNvSpPr txBox="1">
                <a:spLocks noChangeArrowheads="1"/>
              </p:cNvSpPr>
              <p:nvPr/>
            </p:nvSpPr>
            <p:spPr bwMode="auto">
              <a:xfrm>
                <a:off x="3587115" y="4630736"/>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320" name="Text Box 236"/>
              <p:cNvSpPr txBox="1">
                <a:spLocks noChangeArrowheads="1"/>
              </p:cNvSpPr>
              <p:nvPr/>
            </p:nvSpPr>
            <p:spPr bwMode="auto">
              <a:xfrm>
                <a:off x="3587115" y="5033432"/>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grpSp>
        <p:grpSp>
          <p:nvGrpSpPr>
            <p:cNvPr id="509" name="Group 508"/>
            <p:cNvGrpSpPr/>
            <p:nvPr/>
          </p:nvGrpSpPr>
          <p:grpSpPr>
            <a:xfrm>
              <a:off x="3283585" y="4803509"/>
              <a:ext cx="97156" cy="295963"/>
              <a:chOff x="3274695" y="4832084"/>
              <a:chExt cx="97156" cy="295963"/>
            </a:xfrm>
          </p:grpSpPr>
          <p:sp>
            <p:nvSpPr>
              <p:cNvPr id="323" name="Text Box 236"/>
              <p:cNvSpPr txBox="1">
                <a:spLocks noChangeArrowheads="1"/>
              </p:cNvSpPr>
              <p:nvPr/>
            </p:nvSpPr>
            <p:spPr bwMode="auto">
              <a:xfrm>
                <a:off x="3274695" y="4932758"/>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324" name="Text Box 236"/>
              <p:cNvSpPr txBox="1">
                <a:spLocks noChangeArrowheads="1"/>
              </p:cNvSpPr>
              <p:nvPr/>
            </p:nvSpPr>
            <p:spPr bwMode="auto">
              <a:xfrm>
                <a:off x="3274695" y="4832084"/>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327" name="Text Box 236"/>
              <p:cNvSpPr txBox="1">
                <a:spLocks noChangeArrowheads="1"/>
              </p:cNvSpPr>
              <p:nvPr/>
            </p:nvSpPr>
            <p:spPr bwMode="auto">
              <a:xfrm>
                <a:off x="3274695" y="5033432"/>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grpSp>
        <p:grpSp>
          <p:nvGrpSpPr>
            <p:cNvPr id="510" name="Group 509"/>
            <p:cNvGrpSpPr/>
            <p:nvPr/>
          </p:nvGrpSpPr>
          <p:grpSpPr>
            <a:xfrm>
              <a:off x="2980055" y="4803509"/>
              <a:ext cx="97156" cy="295963"/>
              <a:chOff x="2985135" y="4832084"/>
              <a:chExt cx="97156" cy="295963"/>
            </a:xfrm>
          </p:grpSpPr>
          <p:sp>
            <p:nvSpPr>
              <p:cNvPr id="329" name="Text Box 236"/>
              <p:cNvSpPr txBox="1">
                <a:spLocks noChangeArrowheads="1"/>
              </p:cNvSpPr>
              <p:nvPr/>
            </p:nvSpPr>
            <p:spPr bwMode="auto">
              <a:xfrm>
                <a:off x="2985135" y="4932758"/>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330" name="Text Box 236"/>
              <p:cNvSpPr txBox="1">
                <a:spLocks noChangeArrowheads="1"/>
              </p:cNvSpPr>
              <p:nvPr/>
            </p:nvSpPr>
            <p:spPr bwMode="auto">
              <a:xfrm>
                <a:off x="2985135" y="4832084"/>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333" name="Text Box 236"/>
              <p:cNvSpPr txBox="1">
                <a:spLocks noChangeArrowheads="1"/>
              </p:cNvSpPr>
              <p:nvPr/>
            </p:nvSpPr>
            <p:spPr bwMode="auto">
              <a:xfrm>
                <a:off x="2985135" y="5033432"/>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grpSp>
        <p:grpSp>
          <p:nvGrpSpPr>
            <p:cNvPr id="511" name="Group 510"/>
            <p:cNvGrpSpPr/>
            <p:nvPr/>
          </p:nvGrpSpPr>
          <p:grpSpPr>
            <a:xfrm>
              <a:off x="2676525" y="4904183"/>
              <a:ext cx="97156" cy="195289"/>
              <a:chOff x="2657475" y="4932758"/>
              <a:chExt cx="97156" cy="195289"/>
            </a:xfrm>
          </p:grpSpPr>
          <p:sp>
            <p:nvSpPr>
              <p:cNvPr id="335" name="Text Box 236"/>
              <p:cNvSpPr txBox="1">
                <a:spLocks noChangeArrowheads="1"/>
              </p:cNvSpPr>
              <p:nvPr/>
            </p:nvSpPr>
            <p:spPr bwMode="auto">
              <a:xfrm>
                <a:off x="2657475" y="4932758"/>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339" name="Text Box 236"/>
              <p:cNvSpPr txBox="1">
                <a:spLocks noChangeArrowheads="1"/>
              </p:cNvSpPr>
              <p:nvPr/>
            </p:nvSpPr>
            <p:spPr bwMode="auto">
              <a:xfrm>
                <a:off x="2657475" y="5033432"/>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grpSp>
        <p:sp>
          <p:nvSpPr>
            <p:cNvPr id="345" name="Text Box 236"/>
            <p:cNvSpPr txBox="1">
              <a:spLocks noChangeArrowheads="1"/>
            </p:cNvSpPr>
            <p:nvPr/>
          </p:nvSpPr>
          <p:spPr bwMode="auto">
            <a:xfrm>
              <a:off x="2372995" y="5004857"/>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351" name="Text Box 236"/>
            <p:cNvSpPr txBox="1">
              <a:spLocks noChangeArrowheads="1"/>
            </p:cNvSpPr>
            <p:nvPr/>
          </p:nvSpPr>
          <p:spPr bwMode="auto">
            <a:xfrm>
              <a:off x="2069465" y="5004857"/>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grpSp>
          <p:nvGrpSpPr>
            <p:cNvPr id="512" name="Group 511"/>
            <p:cNvGrpSpPr/>
            <p:nvPr/>
          </p:nvGrpSpPr>
          <p:grpSpPr>
            <a:xfrm>
              <a:off x="5005007" y="4904183"/>
              <a:ext cx="97156" cy="195289"/>
              <a:chOff x="4981575" y="4904183"/>
              <a:chExt cx="97156" cy="195289"/>
            </a:xfrm>
          </p:grpSpPr>
          <p:sp>
            <p:nvSpPr>
              <p:cNvPr id="355" name="Text Box 236"/>
              <p:cNvSpPr txBox="1">
                <a:spLocks noChangeArrowheads="1"/>
              </p:cNvSpPr>
              <p:nvPr/>
            </p:nvSpPr>
            <p:spPr bwMode="auto">
              <a:xfrm>
                <a:off x="4981575" y="4904183"/>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356" name="Text Box 236"/>
              <p:cNvSpPr txBox="1">
                <a:spLocks noChangeArrowheads="1"/>
              </p:cNvSpPr>
              <p:nvPr/>
            </p:nvSpPr>
            <p:spPr bwMode="auto">
              <a:xfrm>
                <a:off x="4981575" y="5004857"/>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grpSp>
        <p:sp>
          <p:nvSpPr>
            <p:cNvPr id="357" name="Text Box 236"/>
            <p:cNvSpPr txBox="1">
              <a:spLocks noChangeArrowheads="1"/>
            </p:cNvSpPr>
            <p:nvPr/>
          </p:nvSpPr>
          <p:spPr bwMode="auto">
            <a:xfrm>
              <a:off x="4703445" y="5004857"/>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grpSp>
          <p:nvGrpSpPr>
            <p:cNvPr id="513" name="Group 512"/>
            <p:cNvGrpSpPr/>
            <p:nvPr/>
          </p:nvGrpSpPr>
          <p:grpSpPr>
            <a:xfrm>
              <a:off x="5306569" y="4702835"/>
              <a:ext cx="97156" cy="396637"/>
              <a:chOff x="5301615" y="4731410"/>
              <a:chExt cx="97156" cy="396637"/>
            </a:xfrm>
          </p:grpSpPr>
          <p:sp>
            <p:nvSpPr>
              <p:cNvPr id="358" name="Text Box 236"/>
              <p:cNvSpPr txBox="1">
                <a:spLocks noChangeArrowheads="1"/>
              </p:cNvSpPr>
              <p:nvPr/>
            </p:nvSpPr>
            <p:spPr bwMode="auto">
              <a:xfrm>
                <a:off x="5301615" y="4932758"/>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359" name="Text Box 236"/>
              <p:cNvSpPr txBox="1">
                <a:spLocks noChangeArrowheads="1"/>
              </p:cNvSpPr>
              <p:nvPr/>
            </p:nvSpPr>
            <p:spPr bwMode="auto">
              <a:xfrm>
                <a:off x="5301615" y="4832084"/>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360" name="Text Box 236"/>
              <p:cNvSpPr txBox="1">
                <a:spLocks noChangeArrowheads="1"/>
              </p:cNvSpPr>
              <p:nvPr/>
            </p:nvSpPr>
            <p:spPr bwMode="auto">
              <a:xfrm>
                <a:off x="5301615" y="4731410"/>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362" name="Text Box 236"/>
              <p:cNvSpPr txBox="1">
                <a:spLocks noChangeArrowheads="1"/>
              </p:cNvSpPr>
              <p:nvPr/>
            </p:nvSpPr>
            <p:spPr bwMode="auto">
              <a:xfrm>
                <a:off x="5301615" y="5033432"/>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grpSp>
        <p:grpSp>
          <p:nvGrpSpPr>
            <p:cNvPr id="520" name="Group 519"/>
            <p:cNvGrpSpPr/>
            <p:nvPr/>
          </p:nvGrpSpPr>
          <p:grpSpPr>
            <a:xfrm>
              <a:off x="7417500" y="2085312"/>
              <a:ext cx="97156" cy="3014160"/>
              <a:chOff x="7404735" y="2098181"/>
              <a:chExt cx="97156" cy="3014160"/>
            </a:xfrm>
          </p:grpSpPr>
          <p:sp>
            <p:nvSpPr>
              <p:cNvPr id="363" name="Text Box 236"/>
              <p:cNvSpPr txBox="1">
                <a:spLocks noChangeArrowheads="1"/>
              </p:cNvSpPr>
              <p:nvPr/>
            </p:nvSpPr>
            <p:spPr bwMode="auto">
              <a:xfrm>
                <a:off x="7404735" y="5017726"/>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364" name="Text Box 236"/>
              <p:cNvSpPr txBox="1">
                <a:spLocks noChangeArrowheads="1"/>
              </p:cNvSpPr>
              <p:nvPr/>
            </p:nvSpPr>
            <p:spPr bwMode="auto">
              <a:xfrm>
                <a:off x="7404735" y="4816379"/>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365" name="Text Box 236"/>
              <p:cNvSpPr txBox="1">
                <a:spLocks noChangeArrowheads="1"/>
              </p:cNvSpPr>
              <p:nvPr/>
            </p:nvSpPr>
            <p:spPr bwMode="auto">
              <a:xfrm>
                <a:off x="7404735" y="4715705"/>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366" name="Text Box 236"/>
              <p:cNvSpPr txBox="1">
                <a:spLocks noChangeArrowheads="1"/>
              </p:cNvSpPr>
              <p:nvPr/>
            </p:nvSpPr>
            <p:spPr bwMode="auto">
              <a:xfrm>
                <a:off x="7404735" y="4615031"/>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367" name="Text Box 236"/>
              <p:cNvSpPr txBox="1">
                <a:spLocks noChangeArrowheads="1"/>
              </p:cNvSpPr>
              <p:nvPr/>
            </p:nvSpPr>
            <p:spPr bwMode="auto">
              <a:xfrm>
                <a:off x="7404735" y="4917053"/>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368" name="Text Box 236"/>
              <p:cNvSpPr txBox="1">
                <a:spLocks noChangeArrowheads="1"/>
              </p:cNvSpPr>
              <p:nvPr/>
            </p:nvSpPr>
            <p:spPr bwMode="auto">
              <a:xfrm>
                <a:off x="7404735" y="4413683"/>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369" name="Text Box 236"/>
              <p:cNvSpPr txBox="1">
                <a:spLocks noChangeArrowheads="1"/>
              </p:cNvSpPr>
              <p:nvPr/>
            </p:nvSpPr>
            <p:spPr bwMode="auto">
              <a:xfrm>
                <a:off x="7404735" y="4111661"/>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370" name="Text Box 236"/>
              <p:cNvSpPr txBox="1">
                <a:spLocks noChangeArrowheads="1"/>
              </p:cNvSpPr>
              <p:nvPr/>
            </p:nvSpPr>
            <p:spPr bwMode="auto">
              <a:xfrm>
                <a:off x="7404735" y="4010987"/>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371" name="Text Box 236"/>
              <p:cNvSpPr txBox="1">
                <a:spLocks noChangeArrowheads="1"/>
              </p:cNvSpPr>
              <p:nvPr/>
            </p:nvSpPr>
            <p:spPr bwMode="auto">
              <a:xfrm>
                <a:off x="7404735" y="3910313"/>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372" name="Text Box 236"/>
              <p:cNvSpPr txBox="1">
                <a:spLocks noChangeArrowheads="1"/>
              </p:cNvSpPr>
              <p:nvPr/>
            </p:nvSpPr>
            <p:spPr bwMode="auto">
              <a:xfrm>
                <a:off x="7404735" y="4212335"/>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373" name="Text Box 236"/>
              <p:cNvSpPr txBox="1">
                <a:spLocks noChangeArrowheads="1"/>
              </p:cNvSpPr>
              <p:nvPr/>
            </p:nvSpPr>
            <p:spPr bwMode="auto">
              <a:xfrm>
                <a:off x="7404735" y="3809639"/>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374" name="Text Box 236"/>
              <p:cNvSpPr txBox="1">
                <a:spLocks noChangeArrowheads="1"/>
              </p:cNvSpPr>
              <p:nvPr/>
            </p:nvSpPr>
            <p:spPr bwMode="auto">
              <a:xfrm>
                <a:off x="7404735" y="3608291"/>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375" name="Text Box 236"/>
              <p:cNvSpPr txBox="1">
                <a:spLocks noChangeArrowheads="1"/>
              </p:cNvSpPr>
              <p:nvPr/>
            </p:nvSpPr>
            <p:spPr bwMode="auto">
              <a:xfrm>
                <a:off x="7404735" y="3507617"/>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376" name="Text Box 236"/>
              <p:cNvSpPr txBox="1">
                <a:spLocks noChangeArrowheads="1"/>
              </p:cNvSpPr>
              <p:nvPr/>
            </p:nvSpPr>
            <p:spPr bwMode="auto">
              <a:xfrm>
                <a:off x="7404735" y="3406943"/>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377" name="Text Box 236"/>
              <p:cNvSpPr txBox="1">
                <a:spLocks noChangeArrowheads="1"/>
              </p:cNvSpPr>
              <p:nvPr/>
            </p:nvSpPr>
            <p:spPr bwMode="auto">
              <a:xfrm>
                <a:off x="7404735" y="3708965"/>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378" name="Text Box 236"/>
              <p:cNvSpPr txBox="1">
                <a:spLocks noChangeArrowheads="1"/>
              </p:cNvSpPr>
              <p:nvPr/>
            </p:nvSpPr>
            <p:spPr bwMode="auto">
              <a:xfrm>
                <a:off x="7404735" y="3306269"/>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379" name="Text Box 236"/>
              <p:cNvSpPr txBox="1">
                <a:spLocks noChangeArrowheads="1"/>
              </p:cNvSpPr>
              <p:nvPr/>
            </p:nvSpPr>
            <p:spPr bwMode="auto">
              <a:xfrm>
                <a:off x="7404735" y="3104921"/>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380" name="Text Box 236"/>
              <p:cNvSpPr txBox="1">
                <a:spLocks noChangeArrowheads="1"/>
              </p:cNvSpPr>
              <p:nvPr/>
            </p:nvSpPr>
            <p:spPr bwMode="auto">
              <a:xfrm>
                <a:off x="7404735" y="3004247"/>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381" name="Text Box 236"/>
              <p:cNvSpPr txBox="1">
                <a:spLocks noChangeArrowheads="1"/>
              </p:cNvSpPr>
              <p:nvPr/>
            </p:nvSpPr>
            <p:spPr bwMode="auto">
              <a:xfrm>
                <a:off x="7404735" y="2903573"/>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382" name="Text Box 236"/>
              <p:cNvSpPr txBox="1">
                <a:spLocks noChangeArrowheads="1"/>
              </p:cNvSpPr>
              <p:nvPr/>
            </p:nvSpPr>
            <p:spPr bwMode="auto">
              <a:xfrm>
                <a:off x="7404735" y="3205595"/>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383" name="Text Box 236"/>
              <p:cNvSpPr txBox="1">
                <a:spLocks noChangeArrowheads="1"/>
              </p:cNvSpPr>
              <p:nvPr/>
            </p:nvSpPr>
            <p:spPr bwMode="auto">
              <a:xfrm>
                <a:off x="7404735" y="2802899"/>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384" name="Text Box 236"/>
              <p:cNvSpPr txBox="1">
                <a:spLocks noChangeArrowheads="1"/>
              </p:cNvSpPr>
              <p:nvPr/>
            </p:nvSpPr>
            <p:spPr bwMode="auto">
              <a:xfrm>
                <a:off x="7404735" y="2601551"/>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385" name="Text Box 236"/>
              <p:cNvSpPr txBox="1">
                <a:spLocks noChangeArrowheads="1"/>
              </p:cNvSpPr>
              <p:nvPr/>
            </p:nvSpPr>
            <p:spPr bwMode="auto">
              <a:xfrm>
                <a:off x="7404735" y="2500877"/>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386" name="Text Box 236"/>
              <p:cNvSpPr txBox="1">
                <a:spLocks noChangeArrowheads="1"/>
              </p:cNvSpPr>
              <p:nvPr/>
            </p:nvSpPr>
            <p:spPr bwMode="auto">
              <a:xfrm>
                <a:off x="7404735" y="2400203"/>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387" name="Text Box 236"/>
              <p:cNvSpPr txBox="1">
                <a:spLocks noChangeArrowheads="1"/>
              </p:cNvSpPr>
              <p:nvPr/>
            </p:nvSpPr>
            <p:spPr bwMode="auto">
              <a:xfrm>
                <a:off x="7404735" y="2702225"/>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388" name="Text Box 236"/>
              <p:cNvSpPr txBox="1">
                <a:spLocks noChangeArrowheads="1"/>
              </p:cNvSpPr>
              <p:nvPr/>
            </p:nvSpPr>
            <p:spPr bwMode="auto">
              <a:xfrm>
                <a:off x="7404735" y="2299529"/>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389" name="Text Box 236"/>
              <p:cNvSpPr txBox="1">
                <a:spLocks noChangeArrowheads="1"/>
              </p:cNvSpPr>
              <p:nvPr/>
            </p:nvSpPr>
            <p:spPr bwMode="auto">
              <a:xfrm>
                <a:off x="7404735" y="2098181"/>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392" name="Text Box 236"/>
              <p:cNvSpPr txBox="1">
                <a:spLocks noChangeArrowheads="1"/>
              </p:cNvSpPr>
              <p:nvPr/>
            </p:nvSpPr>
            <p:spPr bwMode="auto">
              <a:xfrm>
                <a:off x="7404735" y="2198855"/>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398" name="Text Box 236"/>
              <p:cNvSpPr txBox="1">
                <a:spLocks noChangeArrowheads="1"/>
              </p:cNvSpPr>
              <p:nvPr/>
            </p:nvSpPr>
            <p:spPr bwMode="auto">
              <a:xfrm>
                <a:off x="7404735" y="4514357"/>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399" name="Text Box 236"/>
              <p:cNvSpPr txBox="1">
                <a:spLocks noChangeArrowheads="1"/>
              </p:cNvSpPr>
              <p:nvPr/>
            </p:nvSpPr>
            <p:spPr bwMode="auto">
              <a:xfrm>
                <a:off x="7404735" y="4313009"/>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grpSp>
        <p:grpSp>
          <p:nvGrpSpPr>
            <p:cNvPr id="519" name="Group 518"/>
            <p:cNvGrpSpPr/>
            <p:nvPr/>
          </p:nvGrpSpPr>
          <p:grpSpPr>
            <a:xfrm>
              <a:off x="7115938" y="2790030"/>
              <a:ext cx="97156" cy="2309442"/>
              <a:chOff x="7107555" y="2802899"/>
              <a:chExt cx="97156" cy="2309442"/>
            </a:xfrm>
          </p:grpSpPr>
          <p:sp>
            <p:nvSpPr>
              <p:cNvPr id="400" name="Text Box 236"/>
              <p:cNvSpPr txBox="1">
                <a:spLocks noChangeArrowheads="1"/>
              </p:cNvSpPr>
              <p:nvPr/>
            </p:nvSpPr>
            <p:spPr bwMode="auto">
              <a:xfrm>
                <a:off x="7107555" y="5017726"/>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01" name="Text Box 236"/>
              <p:cNvSpPr txBox="1">
                <a:spLocks noChangeArrowheads="1"/>
              </p:cNvSpPr>
              <p:nvPr/>
            </p:nvSpPr>
            <p:spPr bwMode="auto">
              <a:xfrm>
                <a:off x="7107555" y="4816379"/>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02" name="Text Box 236"/>
              <p:cNvSpPr txBox="1">
                <a:spLocks noChangeArrowheads="1"/>
              </p:cNvSpPr>
              <p:nvPr/>
            </p:nvSpPr>
            <p:spPr bwMode="auto">
              <a:xfrm>
                <a:off x="7107555" y="4715705"/>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03" name="Text Box 236"/>
              <p:cNvSpPr txBox="1">
                <a:spLocks noChangeArrowheads="1"/>
              </p:cNvSpPr>
              <p:nvPr/>
            </p:nvSpPr>
            <p:spPr bwMode="auto">
              <a:xfrm>
                <a:off x="7107555" y="4615031"/>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04" name="Text Box 236"/>
              <p:cNvSpPr txBox="1">
                <a:spLocks noChangeArrowheads="1"/>
              </p:cNvSpPr>
              <p:nvPr/>
            </p:nvSpPr>
            <p:spPr bwMode="auto">
              <a:xfrm>
                <a:off x="7107555" y="4917053"/>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05" name="Text Box 236"/>
              <p:cNvSpPr txBox="1">
                <a:spLocks noChangeArrowheads="1"/>
              </p:cNvSpPr>
              <p:nvPr/>
            </p:nvSpPr>
            <p:spPr bwMode="auto">
              <a:xfrm>
                <a:off x="7107555" y="4413683"/>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06" name="Text Box 236"/>
              <p:cNvSpPr txBox="1">
                <a:spLocks noChangeArrowheads="1"/>
              </p:cNvSpPr>
              <p:nvPr/>
            </p:nvSpPr>
            <p:spPr bwMode="auto">
              <a:xfrm>
                <a:off x="7107555" y="4111661"/>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07" name="Text Box 236"/>
              <p:cNvSpPr txBox="1">
                <a:spLocks noChangeArrowheads="1"/>
              </p:cNvSpPr>
              <p:nvPr/>
            </p:nvSpPr>
            <p:spPr bwMode="auto">
              <a:xfrm>
                <a:off x="7107555" y="4010987"/>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08" name="Text Box 236"/>
              <p:cNvSpPr txBox="1">
                <a:spLocks noChangeArrowheads="1"/>
              </p:cNvSpPr>
              <p:nvPr/>
            </p:nvSpPr>
            <p:spPr bwMode="auto">
              <a:xfrm>
                <a:off x="7107555" y="3910313"/>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09" name="Text Box 236"/>
              <p:cNvSpPr txBox="1">
                <a:spLocks noChangeArrowheads="1"/>
              </p:cNvSpPr>
              <p:nvPr/>
            </p:nvSpPr>
            <p:spPr bwMode="auto">
              <a:xfrm>
                <a:off x="7107555" y="4212335"/>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10" name="Text Box 236"/>
              <p:cNvSpPr txBox="1">
                <a:spLocks noChangeArrowheads="1"/>
              </p:cNvSpPr>
              <p:nvPr/>
            </p:nvSpPr>
            <p:spPr bwMode="auto">
              <a:xfrm>
                <a:off x="7107555" y="3809639"/>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11" name="Text Box 236"/>
              <p:cNvSpPr txBox="1">
                <a:spLocks noChangeArrowheads="1"/>
              </p:cNvSpPr>
              <p:nvPr/>
            </p:nvSpPr>
            <p:spPr bwMode="auto">
              <a:xfrm>
                <a:off x="7107555" y="3608291"/>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12" name="Text Box 236"/>
              <p:cNvSpPr txBox="1">
                <a:spLocks noChangeArrowheads="1"/>
              </p:cNvSpPr>
              <p:nvPr/>
            </p:nvSpPr>
            <p:spPr bwMode="auto">
              <a:xfrm>
                <a:off x="7107555" y="3507617"/>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13" name="Text Box 236"/>
              <p:cNvSpPr txBox="1">
                <a:spLocks noChangeArrowheads="1"/>
              </p:cNvSpPr>
              <p:nvPr/>
            </p:nvSpPr>
            <p:spPr bwMode="auto">
              <a:xfrm>
                <a:off x="7107555" y="3406943"/>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14" name="Text Box 236"/>
              <p:cNvSpPr txBox="1">
                <a:spLocks noChangeArrowheads="1"/>
              </p:cNvSpPr>
              <p:nvPr/>
            </p:nvSpPr>
            <p:spPr bwMode="auto">
              <a:xfrm>
                <a:off x="7107555" y="3708965"/>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15" name="Text Box 236"/>
              <p:cNvSpPr txBox="1">
                <a:spLocks noChangeArrowheads="1"/>
              </p:cNvSpPr>
              <p:nvPr/>
            </p:nvSpPr>
            <p:spPr bwMode="auto">
              <a:xfrm>
                <a:off x="7107555" y="3306269"/>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16" name="Text Box 236"/>
              <p:cNvSpPr txBox="1">
                <a:spLocks noChangeArrowheads="1"/>
              </p:cNvSpPr>
              <p:nvPr/>
            </p:nvSpPr>
            <p:spPr bwMode="auto">
              <a:xfrm>
                <a:off x="7107555" y="3104921"/>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17" name="Text Box 236"/>
              <p:cNvSpPr txBox="1">
                <a:spLocks noChangeArrowheads="1"/>
              </p:cNvSpPr>
              <p:nvPr/>
            </p:nvSpPr>
            <p:spPr bwMode="auto">
              <a:xfrm>
                <a:off x="7107555" y="3004247"/>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18" name="Text Box 236"/>
              <p:cNvSpPr txBox="1">
                <a:spLocks noChangeArrowheads="1"/>
              </p:cNvSpPr>
              <p:nvPr/>
            </p:nvSpPr>
            <p:spPr bwMode="auto">
              <a:xfrm>
                <a:off x="7107555" y="2903573"/>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19" name="Text Box 236"/>
              <p:cNvSpPr txBox="1">
                <a:spLocks noChangeArrowheads="1"/>
              </p:cNvSpPr>
              <p:nvPr/>
            </p:nvSpPr>
            <p:spPr bwMode="auto">
              <a:xfrm>
                <a:off x="7107555" y="3205595"/>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20" name="Text Box 236"/>
              <p:cNvSpPr txBox="1">
                <a:spLocks noChangeArrowheads="1"/>
              </p:cNvSpPr>
              <p:nvPr/>
            </p:nvSpPr>
            <p:spPr bwMode="auto">
              <a:xfrm>
                <a:off x="7107555" y="2802899"/>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28" name="Text Box 236"/>
              <p:cNvSpPr txBox="1">
                <a:spLocks noChangeArrowheads="1"/>
              </p:cNvSpPr>
              <p:nvPr/>
            </p:nvSpPr>
            <p:spPr bwMode="auto">
              <a:xfrm>
                <a:off x="7107555" y="4514357"/>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29" name="Text Box 236"/>
              <p:cNvSpPr txBox="1">
                <a:spLocks noChangeArrowheads="1"/>
              </p:cNvSpPr>
              <p:nvPr/>
            </p:nvSpPr>
            <p:spPr bwMode="auto">
              <a:xfrm>
                <a:off x="7107555" y="4313009"/>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grpSp>
        <p:grpSp>
          <p:nvGrpSpPr>
            <p:cNvPr id="518" name="Group 517"/>
            <p:cNvGrpSpPr/>
            <p:nvPr/>
          </p:nvGrpSpPr>
          <p:grpSpPr>
            <a:xfrm>
              <a:off x="6814376" y="3394074"/>
              <a:ext cx="97156" cy="1705398"/>
              <a:chOff x="6795135" y="3406943"/>
              <a:chExt cx="97156" cy="1705398"/>
            </a:xfrm>
          </p:grpSpPr>
          <p:sp>
            <p:nvSpPr>
              <p:cNvPr id="430" name="Text Box 236"/>
              <p:cNvSpPr txBox="1">
                <a:spLocks noChangeArrowheads="1"/>
              </p:cNvSpPr>
              <p:nvPr/>
            </p:nvSpPr>
            <p:spPr bwMode="auto">
              <a:xfrm>
                <a:off x="6795135" y="5017726"/>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31" name="Text Box 236"/>
              <p:cNvSpPr txBox="1">
                <a:spLocks noChangeArrowheads="1"/>
              </p:cNvSpPr>
              <p:nvPr/>
            </p:nvSpPr>
            <p:spPr bwMode="auto">
              <a:xfrm>
                <a:off x="6795135" y="4816379"/>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32" name="Text Box 236"/>
              <p:cNvSpPr txBox="1">
                <a:spLocks noChangeArrowheads="1"/>
              </p:cNvSpPr>
              <p:nvPr/>
            </p:nvSpPr>
            <p:spPr bwMode="auto">
              <a:xfrm>
                <a:off x="6795135" y="4715705"/>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33" name="Text Box 236"/>
              <p:cNvSpPr txBox="1">
                <a:spLocks noChangeArrowheads="1"/>
              </p:cNvSpPr>
              <p:nvPr/>
            </p:nvSpPr>
            <p:spPr bwMode="auto">
              <a:xfrm>
                <a:off x="6795135" y="4615031"/>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34" name="Text Box 236"/>
              <p:cNvSpPr txBox="1">
                <a:spLocks noChangeArrowheads="1"/>
              </p:cNvSpPr>
              <p:nvPr/>
            </p:nvSpPr>
            <p:spPr bwMode="auto">
              <a:xfrm>
                <a:off x="6795135" y="4917053"/>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35" name="Text Box 236"/>
              <p:cNvSpPr txBox="1">
                <a:spLocks noChangeArrowheads="1"/>
              </p:cNvSpPr>
              <p:nvPr/>
            </p:nvSpPr>
            <p:spPr bwMode="auto">
              <a:xfrm>
                <a:off x="6795135" y="4413683"/>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36" name="Text Box 236"/>
              <p:cNvSpPr txBox="1">
                <a:spLocks noChangeArrowheads="1"/>
              </p:cNvSpPr>
              <p:nvPr/>
            </p:nvSpPr>
            <p:spPr bwMode="auto">
              <a:xfrm>
                <a:off x="6795135" y="4111661"/>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37" name="Text Box 236"/>
              <p:cNvSpPr txBox="1">
                <a:spLocks noChangeArrowheads="1"/>
              </p:cNvSpPr>
              <p:nvPr/>
            </p:nvSpPr>
            <p:spPr bwMode="auto">
              <a:xfrm>
                <a:off x="6795135" y="4010987"/>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38" name="Text Box 236"/>
              <p:cNvSpPr txBox="1">
                <a:spLocks noChangeArrowheads="1"/>
              </p:cNvSpPr>
              <p:nvPr/>
            </p:nvSpPr>
            <p:spPr bwMode="auto">
              <a:xfrm>
                <a:off x="6795135" y="3910313"/>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39" name="Text Box 236"/>
              <p:cNvSpPr txBox="1">
                <a:spLocks noChangeArrowheads="1"/>
              </p:cNvSpPr>
              <p:nvPr/>
            </p:nvSpPr>
            <p:spPr bwMode="auto">
              <a:xfrm>
                <a:off x="6795135" y="4212335"/>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40" name="Text Box 236"/>
              <p:cNvSpPr txBox="1">
                <a:spLocks noChangeArrowheads="1"/>
              </p:cNvSpPr>
              <p:nvPr/>
            </p:nvSpPr>
            <p:spPr bwMode="auto">
              <a:xfrm>
                <a:off x="6795135" y="3809639"/>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41" name="Text Box 236"/>
              <p:cNvSpPr txBox="1">
                <a:spLocks noChangeArrowheads="1"/>
              </p:cNvSpPr>
              <p:nvPr/>
            </p:nvSpPr>
            <p:spPr bwMode="auto">
              <a:xfrm>
                <a:off x="6795135" y="3608291"/>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42" name="Text Box 236"/>
              <p:cNvSpPr txBox="1">
                <a:spLocks noChangeArrowheads="1"/>
              </p:cNvSpPr>
              <p:nvPr/>
            </p:nvSpPr>
            <p:spPr bwMode="auto">
              <a:xfrm>
                <a:off x="6795135" y="3507617"/>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43" name="Text Box 236"/>
              <p:cNvSpPr txBox="1">
                <a:spLocks noChangeArrowheads="1"/>
              </p:cNvSpPr>
              <p:nvPr/>
            </p:nvSpPr>
            <p:spPr bwMode="auto">
              <a:xfrm>
                <a:off x="6795135" y="3406943"/>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44" name="Text Box 236"/>
              <p:cNvSpPr txBox="1">
                <a:spLocks noChangeArrowheads="1"/>
              </p:cNvSpPr>
              <p:nvPr/>
            </p:nvSpPr>
            <p:spPr bwMode="auto">
              <a:xfrm>
                <a:off x="6795135" y="3708965"/>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51" name="Text Box 236"/>
              <p:cNvSpPr txBox="1">
                <a:spLocks noChangeArrowheads="1"/>
              </p:cNvSpPr>
              <p:nvPr/>
            </p:nvSpPr>
            <p:spPr bwMode="auto">
              <a:xfrm>
                <a:off x="6795135" y="4514357"/>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52" name="Text Box 236"/>
              <p:cNvSpPr txBox="1">
                <a:spLocks noChangeArrowheads="1"/>
              </p:cNvSpPr>
              <p:nvPr/>
            </p:nvSpPr>
            <p:spPr bwMode="auto">
              <a:xfrm>
                <a:off x="6795135" y="4313009"/>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grpSp>
        <p:grpSp>
          <p:nvGrpSpPr>
            <p:cNvPr id="517" name="Group 516"/>
            <p:cNvGrpSpPr/>
            <p:nvPr/>
          </p:nvGrpSpPr>
          <p:grpSpPr>
            <a:xfrm>
              <a:off x="6512814" y="3595422"/>
              <a:ext cx="97156" cy="1504050"/>
              <a:chOff x="6515735" y="3608291"/>
              <a:chExt cx="97156" cy="1504050"/>
            </a:xfrm>
          </p:grpSpPr>
          <p:sp>
            <p:nvSpPr>
              <p:cNvPr id="453" name="Text Box 236"/>
              <p:cNvSpPr txBox="1">
                <a:spLocks noChangeArrowheads="1"/>
              </p:cNvSpPr>
              <p:nvPr/>
            </p:nvSpPr>
            <p:spPr bwMode="auto">
              <a:xfrm>
                <a:off x="6515735" y="5017726"/>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54" name="Text Box 236"/>
              <p:cNvSpPr txBox="1">
                <a:spLocks noChangeArrowheads="1"/>
              </p:cNvSpPr>
              <p:nvPr/>
            </p:nvSpPr>
            <p:spPr bwMode="auto">
              <a:xfrm>
                <a:off x="6515735" y="4816379"/>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55" name="Text Box 236"/>
              <p:cNvSpPr txBox="1">
                <a:spLocks noChangeArrowheads="1"/>
              </p:cNvSpPr>
              <p:nvPr/>
            </p:nvSpPr>
            <p:spPr bwMode="auto">
              <a:xfrm>
                <a:off x="6515735" y="4715705"/>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56" name="Text Box 236"/>
              <p:cNvSpPr txBox="1">
                <a:spLocks noChangeArrowheads="1"/>
              </p:cNvSpPr>
              <p:nvPr/>
            </p:nvSpPr>
            <p:spPr bwMode="auto">
              <a:xfrm>
                <a:off x="6515735" y="4615031"/>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57" name="Text Box 236"/>
              <p:cNvSpPr txBox="1">
                <a:spLocks noChangeArrowheads="1"/>
              </p:cNvSpPr>
              <p:nvPr/>
            </p:nvSpPr>
            <p:spPr bwMode="auto">
              <a:xfrm>
                <a:off x="6515735" y="4917053"/>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58" name="Text Box 236"/>
              <p:cNvSpPr txBox="1">
                <a:spLocks noChangeArrowheads="1"/>
              </p:cNvSpPr>
              <p:nvPr/>
            </p:nvSpPr>
            <p:spPr bwMode="auto">
              <a:xfrm>
                <a:off x="6515735" y="4413683"/>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59" name="Text Box 236"/>
              <p:cNvSpPr txBox="1">
                <a:spLocks noChangeArrowheads="1"/>
              </p:cNvSpPr>
              <p:nvPr/>
            </p:nvSpPr>
            <p:spPr bwMode="auto">
              <a:xfrm>
                <a:off x="6515735" y="4111661"/>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60" name="Text Box 236"/>
              <p:cNvSpPr txBox="1">
                <a:spLocks noChangeArrowheads="1"/>
              </p:cNvSpPr>
              <p:nvPr/>
            </p:nvSpPr>
            <p:spPr bwMode="auto">
              <a:xfrm>
                <a:off x="6515735" y="4010987"/>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61" name="Text Box 236"/>
              <p:cNvSpPr txBox="1">
                <a:spLocks noChangeArrowheads="1"/>
              </p:cNvSpPr>
              <p:nvPr/>
            </p:nvSpPr>
            <p:spPr bwMode="auto">
              <a:xfrm>
                <a:off x="6515735" y="3910313"/>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62" name="Text Box 236"/>
              <p:cNvSpPr txBox="1">
                <a:spLocks noChangeArrowheads="1"/>
              </p:cNvSpPr>
              <p:nvPr/>
            </p:nvSpPr>
            <p:spPr bwMode="auto">
              <a:xfrm>
                <a:off x="6515735" y="4212335"/>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63" name="Text Box 236"/>
              <p:cNvSpPr txBox="1">
                <a:spLocks noChangeArrowheads="1"/>
              </p:cNvSpPr>
              <p:nvPr/>
            </p:nvSpPr>
            <p:spPr bwMode="auto">
              <a:xfrm>
                <a:off x="6515735" y="3809639"/>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64" name="Text Box 236"/>
              <p:cNvSpPr txBox="1">
                <a:spLocks noChangeArrowheads="1"/>
              </p:cNvSpPr>
              <p:nvPr/>
            </p:nvSpPr>
            <p:spPr bwMode="auto">
              <a:xfrm>
                <a:off x="6515735" y="3608291"/>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67" name="Text Box 236"/>
              <p:cNvSpPr txBox="1">
                <a:spLocks noChangeArrowheads="1"/>
              </p:cNvSpPr>
              <p:nvPr/>
            </p:nvSpPr>
            <p:spPr bwMode="auto">
              <a:xfrm>
                <a:off x="6515735" y="3708965"/>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68" name="Text Box 236"/>
              <p:cNvSpPr txBox="1">
                <a:spLocks noChangeArrowheads="1"/>
              </p:cNvSpPr>
              <p:nvPr/>
            </p:nvSpPr>
            <p:spPr bwMode="auto">
              <a:xfrm>
                <a:off x="6515735" y="4514357"/>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69" name="Text Box 236"/>
              <p:cNvSpPr txBox="1">
                <a:spLocks noChangeArrowheads="1"/>
              </p:cNvSpPr>
              <p:nvPr/>
            </p:nvSpPr>
            <p:spPr bwMode="auto">
              <a:xfrm>
                <a:off x="6515735" y="4313009"/>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grpSp>
        <p:grpSp>
          <p:nvGrpSpPr>
            <p:cNvPr id="516" name="Group 515"/>
            <p:cNvGrpSpPr/>
            <p:nvPr/>
          </p:nvGrpSpPr>
          <p:grpSpPr>
            <a:xfrm>
              <a:off x="6211253" y="3998118"/>
              <a:ext cx="97156" cy="1101354"/>
              <a:chOff x="6204585" y="4010987"/>
              <a:chExt cx="97156" cy="1101354"/>
            </a:xfrm>
          </p:grpSpPr>
          <p:sp>
            <p:nvSpPr>
              <p:cNvPr id="470" name="Text Box 236"/>
              <p:cNvSpPr txBox="1">
                <a:spLocks noChangeArrowheads="1"/>
              </p:cNvSpPr>
              <p:nvPr/>
            </p:nvSpPr>
            <p:spPr bwMode="auto">
              <a:xfrm>
                <a:off x="6204585" y="5017726"/>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71" name="Text Box 236"/>
              <p:cNvSpPr txBox="1">
                <a:spLocks noChangeArrowheads="1"/>
              </p:cNvSpPr>
              <p:nvPr/>
            </p:nvSpPr>
            <p:spPr bwMode="auto">
              <a:xfrm>
                <a:off x="6204585" y="4816379"/>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72" name="Text Box 236"/>
              <p:cNvSpPr txBox="1">
                <a:spLocks noChangeArrowheads="1"/>
              </p:cNvSpPr>
              <p:nvPr/>
            </p:nvSpPr>
            <p:spPr bwMode="auto">
              <a:xfrm>
                <a:off x="6204585" y="4715705"/>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73" name="Text Box 236"/>
              <p:cNvSpPr txBox="1">
                <a:spLocks noChangeArrowheads="1"/>
              </p:cNvSpPr>
              <p:nvPr/>
            </p:nvSpPr>
            <p:spPr bwMode="auto">
              <a:xfrm>
                <a:off x="6204585" y="4615031"/>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74" name="Text Box 236"/>
              <p:cNvSpPr txBox="1">
                <a:spLocks noChangeArrowheads="1"/>
              </p:cNvSpPr>
              <p:nvPr/>
            </p:nvSpPr>
            <p:spPr bwMode="auto">
              <a:xfrm>
                <a:off x="6204585" y="4917053"/>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75" name="Text Box 236"/>
              <p:cNvSpPr txBox="1">
                <a:spLocks noChangeArrowheads="1"/>
              </p:cNvSpPr>
              <p:nvPr/>
            </p:nvSpPr>
            <p:spPr bwMode="auto">
              <a:xfrm>
                <a:off x="6204585" y="4413683"/>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76" name="Text Box 236"/>
              <p:cNvSpPr txBox="1">
                <a:spLocks noChangeArrowheads="1"/>
              </p:cNvSpPr>
              <p:nvPr/>
            </p:nvSpPr>
            <p:spPr bwMode="auto">
              <a:xfrm>
                <a:off x="6204585" y="4111661"/>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77" name="Text Box 236"/>
              <p:cNvSpPr txBox="1">
                <a:spLocks noChangeArrowheads="1"/>
              </p:cNvSpPr>
              <p:nvPr/>
            </p:nvSpPr>
            <p:spPr bwMode="auto">
              <a:xfrm>
                <a:off x="6204585" y="4010987"/>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79" name="Text Box 236"/>
              <p:cNvSpPr txBox="1">
                <a:spLocks noChangeArrowheads="1"/>
              </p:cNvSpPr>
              <p:nvPr/>
            </p:nvSpPr>
            <p:spPr bwMode="auto">
              <a:xfrm>
                <a:off x="6204585" y="4212335"/>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83" name="Text Box 236"/>
              <p:cNvSpPr txBox="1">
                <a:spLocks noChangeArrowheads="1"/>
              </p:cNvSpPr>
              <p:nvPr/>
            </p:nvSpPr>
            <p:spPr bwMode="auto">
              <a:xfrm>
                <a:off x="6204585" y="4514357"/>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84" name="Text Box 236"/>
              <p:cNvSpPr txBox="1">
                <a:spLocks noChangeArrowheads="1"/>
              </p:cNvSpPr>
              <p:nvPr/>
            </p:nvSpPr>
            <p:spPr bwMode="auto">
              <a:xfrm>
                <a:off x="6204585" y="4313009"/>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grpSp>
        <p:grpSp>
          <p:nvGrpSpPr>
            <p:cNvPr id="515" name="Group 514"/>
            <p:cNvGrpSpPr/>
            <p:nvPr/>
          </p:nvGrpSpPr>
          <p:grpSpPr>
            <a:xfrm>
              <a:off x="5909691" y="3998118"/>
              <a:ext cx="97156" cy="1101354"/>
              <a:chOff x="5937885" y="4010987"/>
              <a:chExt cx="97156" cy="1101354"/>
            </a:xfrm>
          </p:grpSpPr>
          <p:sp>
            <p:nvSpPr>
              <p:cNvPr id="485" name="Text Box 236"/>
              <p:cNvSpPr txBox="1">
                <a:spLocks noChangeArrowheads="1"/>
              </p:cNvSpPr>
              <p:nvPr/>
            </p:nvSpPr>
            <p:spPr bwMode="auto">
              <a:xfrm>
                <a:off x="5937885" y="5017726"/>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86" name="Text Box 236"/>
              <p:cNvSpPr txBox="1">
                <a:spLocks noChangeArrowheads="1"/>
              </p:cNvSpPr>
              <p:nvPr/>
            </p:nvSpPr>
            <p:spPr bwMode="auto">
              <a:xfrm>
                <a:off x="5937885" y="4816379"/>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87" name="Text Box 236"/>
              <p:cNvSpPr txBox="1">
                <a:spLocks noChangeArrowheads="1"/>
              </p:cNvSpPr>
              <p:nvPr/>
            </p:nvSpPr>
            <p:spPr bwMode="auto">
              <a:xfrm>
                <a:off x="5937885" y="4715705"/>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88" name="Text Box 236"/>
              <p:cNvSpPr txBox="1">
                <a:spLocks noChangeArrowheads="1"/>
              </p:cNvSpPr>
              <p:nvPr/>
            </p:nvSpPr>
            <p:spPr bwMode="auto">
              <a:xfrm>
                <a:off x="5937885" y="4615031"/>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89" name="Text Box 236"/>
              <p:cNvSpPr txBox="1">
                <a:spLocks noChangeArrowheads="1"/>
              </p:cNvSpPr>
              <p:nvPr/>
            </p:nvSpPr>
            <p:spPr bwMode="auto">
              <a:xfrm>
                <a:off x="5937885" y="4917053"/>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90" name="Text Box 236"/>
              <p:cNvSpPr txBox="1">
                <a:spLocks noChangeArrowheads="1"/>
              </p:cNvSpPr>
              <p:nvPr/>
            </p:nvSpPr>
            <p:spPr bwMode="auto">
              <a:xfrm>
                <a:off x="5937885" y="4413683"/>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91" name="Text Box 236"/>
              <p:cNvSpPr txBox="1">
                <a:spLocks noChangeArrowheads="1"/>
              </p:cNvSpPr>
              <p:nvPr/>
            </p:nvSpPr>
            <p:spPr bwMode="auto">
              <a:xfrm>
                <a:off x="5937885" y="4111661"/>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92" name="Text Box 236"/>
              <p:cNvSpPr txBox="1">
                <a:spLocks noChangeArrowheads="1"/>
              </p:cNvSpPr>
              <p:nvPr/>
            </p:nvSpPr>
            <p:spPr bwMode="auto">
              <a:xfrm>
                <a:off x="5937885" y="4010987"/>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93" name="Text Box 236"/>
              <p:cNvSpPr txBox="1">
                <a:spLocks noChangeArrowheads="1"/>
              </p:cNvSpPr>
              <p:nvPr/>
            </p:nvSpPr>
            <p:spPr bwMode="auto">
              <a:xfrm>
                <a:off x="5937885" y="4212335"/>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94" name="Text Box 236"/>
              <p:cNvSpPr txBox="1">
                <a:spLocks noChangeArrowheads="1"/>
              </p:cNvSpPr>
              <p:nvPr/>
            </p:nvSpPr>
            <p:spPr bwMode="auto">
              <a:xfrm>
                <a:off x="5937885" y="4514357"/>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95" name="Text Box 236"/>
              <p:cNvSpPr txBox="1">
                <a:spLocks noChangeArrowheads="1"/>
              </p:cNvSpPr>
              <p:nvPr/>
            </p:nvSpPr>
            <p:spPr bwMode="auto">
              <a:xfrm>
                <a:off x="5937885" y="4313009"/>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grpSp>
        <p:grpSp>
          <p:nvGrpSpPr>
            <p:cNvPr id="514" name="Group 513"/>
            <p:cNvGrpSpPr/>
            <p:nvPr/>
          </p:nvGrpSpPr>
          <p:grpSpPr>
            <a:xfrm>
              <a:off x="5608130" y="4199466"/>
              <a:ext cx="97156" cy="900006"/>
              <a:chOff x="5633085" y="4212335"/>
              <a:chExt cx="97156" cy="900006"/>
            </a:xfrm>
          </p:grpSpPr>
          <p:sp>
            <p:nvSpPr>
              <p:cNvPr id="496" name="Text Box 236"/>
              <p:cNvSpPr txBox="1">
                <a:spLocks noChangeArrowheads="1"/>
              </p:cNvSpPr>
              <p:nvPr/>
            </p:nvSpPr>
            <p:spPr bwMode="auto">
              <a:xfrm>
                <a:off x="5633085" y="5017726"/>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97" name="Text Box 236"/>
              <p:cNvSpPr txBox="1">
                <a:spLocks noChangeArrowheads="1"/>
              </p:cNvSpPr>
              <p:nvPr/>
            </p:nvSpPr>
            <p:spPr bwMode="auto">
              <a:xfrm>
                <a:off x="5633085" y="4816379"/>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98" name="Text Box 236"/>
              <p:cNvSpPr txBox="1">
                <a:spLocks noChangeArrowheads="1"/>
              </p:cNvSpPr>
              <p:nvPr/>
            </p:nvSpPr>
            <p:spPr bwMode="auto">
              <a:xfrm>
                <a:off x="5633085" y="4715705"/>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499" name="Text Box 236"/>
              <p:cNvSpPr txBox="1">
                <a:spLocks noChangeArrowheads="1"/>
              </p:cNvSpPr>
              <p:nvPr/>
            </p:nvSpPr>
            <p:spPr bwMode="auto">
              <a:xfrm>
                <a:off x="5633085" y="4615031"/>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500" name="Text Box 236"/>
              <p:cNvSpPr txBox="1">
                <a:spLocks noChangeArrowheads="1"/>
              </p:cNvSpPr>
              <p:nvPr/>
            </p:nvSpPr>
            <p:spPr bwMode="auto">
              <a:xfrm>
                <a:off x="5633085" y="4917053"/>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501" name="Text Box 236"/>
              <p:cNvSpPr txBox="1">
                <a:spLocks noChangeArrowheads="1"/>
              </p:cNvSpPr>
              <p:nvPr/>
            </p:nvSpPr>
            <p:spPr bwMode="auto">
              <a:xfrm>
                <a:off x="5633085" y="4413683"/>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504" name="Text Box 236"/>
              <p:cNvSpPr txBox="1">
                <a:spLocks noChangeArrowheads="1"/>
              </p:cNvSpPr>
              <p:nvPr/>
            </p:nvSpPr>
            <p:spPr bwMode="auto">
              <a:xfrm>
                <a:off x="5633085" y="4212335"/>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505" name="Text Box 236"/>
              <p:cNvSpPr txBox="1">
                <a:spLocks noChangeArrowheads="1"/>
              </p:cNvSpPr>
              <p:nvPr/>
            </p:nvSpPr>
            <p:spPr bwMode="auto">
              <a:xfrm>
                <a:off x="5633085" y="4514357"/>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sp>
            <p:nvSpPr>
              <p:cNvPr id="506" name="Text Box 236"/>
              <p:cNvSpPr txBox="1">
                <a:spLocks noChangeArrowheads="1"/>
              </p:cNvSpPr>
              <p:nvPr/>
            </p:nvSpPr>
            <p:spPr bwMode="auto">
              <a:xfrm>
                <a:off x="5633085" y="4313009"/>
                <a:ext cx="97156" cy="94615"/>
              </a:xfrm>
              <a:prstGeom prst="rect">
                <a:avLst/>
              </a:prstGeom>
              <a:solidFill>
                <a:srgbClr val="FF99CC"/>
              </a:solidFill>
              <a:ln w="9525" algn="ctr">
                <a:noFill/>
                <a:miter lim="800000"/>
                <a:headEnd/>
                <a:tailEnd/>
              </a:ln>
              <a:effectLst/>
            </p:spPr>
            <p:txBody>
              <a:bodyPr wrap="none" anchor="ctr"/>
              <a:lstStyle/>
              <a:p>
                <a:pPr>
                  <a:spcBef>
                    <a:spcPct val="50000"/>
                  </a:spcBef>
                </a:pPr>
                <a:r>
                  <a:rPr lang="en-US" sz="600" dirty="0"/>
                  <a:t>R</a:t>
                </a:r>
              </a:p>
            </p:txBody>
          </p:sp>
        </p:grpSp>
      </p:grpSp>
      <p:sp>
        <p:nvSpPr>
          <p:cNvPr id="522" name="Rectangle 521"/>
          <p:cNvSpPr/>
          <p:nvPr/>
        </p:nvSpPr>
        <p:spPr>
          <a:xfrm>
            <a:off x="1114426" y="2191345"/>
            <a:ext cx="4400550" cy="830997"/>
          </a:xfrm>
          <a:prstGeom prst="rect">
            <a:avLst/>
          </a:prstGeom>
        </p:spPr>
        <p:txBody>
          <a:bodyPr wrap="square">
            <a:spAutoFit/>
          </a:bodyPr>
          <a:lstStyle/>
          <a:p>
            <a:r>
              <a:rPr lang="en-US" sz="2400" dirty="0" smtClean="0"/>
              <a:t>91% of </a:t>
            </a:r>
            <a:r>
              <a:rPr lang="en-US" sz="2400" dirty="0" err="1" smtClean="0"/>
              <a:t>refactorings</a:t>
            </a:r>
            <a:r>
              <a:rPr lang="en-US" sz="2400" dirty="0" smtClean="0"/>
              <a:t> occurred during floss refactoring</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5E-6 -2.22222E-6 L 0.13126 0.38472 " pathEditMode="relative" rAng="0" ptsTypes="AA">
                                      <p:cBhvr>
                                        <p:cTn id="6" dur="1000" fill="hold"/>
                                        <p:tgtEl>
                                          <p:spTgt spid="42029"/>
                                        </p:tgtEl>
                                        <p:attrNameLst>
                                          <p:attrName>ppt_x</p:attrName>
                                          <p:attrName>ppt_y</p:attrName>
                                        </p:attrNameLst>
                                      </p:cBhvr>
                                      <p:rCtr x="66" y="192"/>
                                    </p:animMotion>
                                  </p:childTnLst>
                                </p:cTn>
                              </p:par>
                              <p:par>
                                <p:cTn id="7" presetID="6" presetClass="emph" presetSubtype="0" fill="hold" nodeType="withEffect">
                                  <p:stCondLst>
                                    <p:cond delay="0"/>
                                  </p:stCondLst>
                                  <p:childTnLst>
                                    <p:animScale>
                                      <p:cBhvr>
                                        <p:cTn id="8" dur="1000" fill="hold"/>
                                        <p:tgtEl>
                                          <p:spTgt spid="42029"/>
                                        </p:tgtEl>
                                      </p:cBhvr>
                                      <p:by x="10000" y="10000"/>
                                    </p:animScale>
                                  </p:childTnLst>
                                </p:cTn>
                              </p:par>
                            </p:childTnLst>
                          </p:cTn>
                        </p:par>
                        <p:par>
                          <p:cTn id="9" fill="hold">
                            <p:stCondLst>
                              <p:cond delay="1000"/>
                            </p:stCondLst>
                            <p:childTnLst>
                              <p:par>
                                <p:cTn id="10" presetID="10" presetClass="exit" presetSubtype="0" fill="hold" nodeType="afterEffect">
                                  <p:stCondLst>
                                    <p:cond delay="0"/>
                                  </p:stCondLst>
                                  <p:childTnLst>
                                    <p:animEffect transition="out" filter="fade">
                                      <p:cBhvr>
                                        <p:cTn id="11" dur="500"/>
                                        <p:tgtEl>
                                          <p:spTgt spid="42029"/>
                                        </p:tgtEl>
                                      </p:cBhvr>
                                    </p:animEffect>
                                    <p:set>
                                      <p:cBhvr>
                                        <p:cTn id="12" dur="1" fill="hold">
                                          <p:stCondLst>
                                            <p:cond delay="499"/>
                                          </p:stCondLst>
                                        </p:cTn>
                                        <p:tgtEl>
                                          <p:spTgt spid="42029"/>
                                        </p:tgtEl>
                                        <p:attrNameLst>
                                          <p:attrName>style.visibility</p:attrName>
                                        </p:attrNameLst>
                                      </p:cBhvr>
                                      <p:to>
                                        <p:strVal val="hidden"/>
                                      </p:to>
                                    </p:set>
                                  </p:childTnLst>
                                </p:cTn>
                              </p:par>
                            </p:childTnLst>
                          </p:cTn>
                        </p:par>
                        <p:par>
                          <p:cTn id="13" fill="hold">
                            <p:stCondLst>
                              <p:cond delay="1500"/>
                            </p:stCondLst>
                            <p:childTnLst>
                              <p:par>
                                <p:cTn id="14" presetID="1" presetClass="exit" presetSubtype="0" fill="hold" grpId="0" nodeType="afterEffect">
                                  <p:stCondLst>
                                    <p:cond delay="0"/>
                                  </p:stCondLst>
                                  <p:childTnLst>
                                    <p:set>
                                      <p:cBhvr>
                                        <p:cTn id="15" dur="1" fill="hold">
                                          <p:stCondLst>
                                            <p:cond delay="0"/>
                                          </p:stCondLst>
                                        </p:cTn>
                                        <p:tgtEl>
                                          <p:spTgt spid="180"/>
                                        </p:tgtEl>
                                        <p:attrNameLst>
                                          <p:attrName>style.visibility</p:attrName>
                                        </p:attrNameLst>
                                      </p:cBhvr>
                                      <p:to>
                                        <p:strVal val="hidden"/>
                                      </p:to>
                                    </p:set>
                                  </p:childTnLst>
                                </p:cTn>
                              </p:par>
                            </p:childTnLst>
                          </p:cTn>
                        </p:par>
                        <p:par>
                          <p:cTn id="16" fill="hold">
                            <p:stCondLst>
                              <p:cond delay="1500"/>
                            </p:stCondLst>
                            <p:childTnLst>
                              <p:par>
                                <p:cTn id="17" presetID="1" presetClass="entr" presetSubtype="0" fill="hold" grpId="0" nodeType="afterEffect">
                                  <p:stCondLst>
                                    <p:cond delay="0"/>
                                  </p:stCondLst>
                                  <p:childTnLst>
                                    <p:set>
                                      <p:cBhvr>
                                        <p:cTn id="18" dur="1" fill="hold">
                                          <p:stCondLst>
                                            <p:cond delay="0"/>
                                          </p:stCondLst>
                                        </p:cTn>
                                        <p:tgtEl>
                                          <p:spTgt spid="18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2030"/>
                                        </p:tgtEl>
                                        <p:attrNameLst>
                                          <p:attrName>style.visibility</p:attrName>
                                        </p:attrNameLst>
                                      </p:cBhvr>
                                      <p:to>
                                        <p:strVal val="visible"/>
                                      </p:to>
                                    </p:set>
                                    <p:animEffect transition="in" filter="fade">
                                      <p:cBhvr>
                                        <p:cTn id="23" dur="500"/>
                                        <p:tgtEl>
                                          <p:spTgt spid="42030"/>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nodeType="clickEffect">
                                  <p:stCondLst>
                                    <p:cond delay="0"/>
                                  </p:stCondLst>
                                  <p:childTnLst>
                                    <p:animMotion origin="layout" path="M 1.66667E-6 -4.44444E-6 L -0.10521 0.39584 " pathEditMode="relative" rAng="0" ptsTypes="AA">
                                      <p:cBhvr>
                                        <p:cTn id="27" dur="1000" fill="hold"/>
                                        <p:tgtEl>
                                          <p:spTgt spid="42030"/>
                                        </p:tgtEl>
                                        <p:attrNameLst>
                                          <p:attrName>ppt_x</p:attrName>
                                          <p:attrName>ppt_y</p:attrName>
                                        </p:attrNameLst>
                                      </p:cBhvr>
                                      <p:rCtr x="-53" y="198"/>
                                    </p:animMotion>
                                  </p:childTnLst>
                                </p:cTn>
                              </p:par>
                              <p:par>
                                <p:cTn id="28" presetID="6" presetClass="emph" presetSubtype="0" fill="hold" nodeType="withEffect">
                                  <p:stCondLst>
                                    <p:cond delay="0"/>
                                  </p:stCondLst>
                                  <p:childTnLst>
                                    <p:animScale>
                                      <p:cBhvr>
                                        <p:cTn id="29" dur="1000" fill="hold"/>
                                        <p:tgtEl>
                                          <p:spTgt spid="42030"/>
                                        </p:tgtEl>
                                      </p:cBhvr>
                                      <p:by x="10000" y="10000"/>
                                    </p:animScale>
                                  </p:childTnLst>
                                </p:cTn>
                              </p:par>
                            </p:childTnLst>
                          </p:cTn>
                        </p:par>
                        <p:par>
                          <p:cTn id="30" fill="hold">
                            <p:stCondLst>
                              <p:cond delay="1000"/>
                            </p:stCondLst>
                            <p:childTnLst>
                              <p:par>
                                <p:cTn id="31" presetID="10" presetClass="exit" presetSubtype="0" fill="hold" nodeType="afterEffect">
                                  <p:stCondLst>
                                    <p:cond delay="0"/>
                                  </p:stCondLst>
                                  <p:childTnLst>
                                    <p:animEffect transition="out" filter="fade">
                                      <p:cBhvr>
                                        <p:cTn id="32" dur="500"/>
                                        <p:tgtEl>
                                          <p:spTgt spid="42030"/>
                                        </p:tgtEl>
                                      </p:cBhvr>
                                    </p:animEffect>
                                    <p:set>
                                      <p:cBhvr>
                                        <p:cTn id="33" dur="1" fill="hold">
                                          <p:stCondLst>
                                            <p:cond delay="499"/>
                                          </p:stCondLst>
                                        </p:cTn>
                                        <p:tgtEl>
                                          <p:spTgt spid="42030"/>
                                        </p:tgtEl>
                                        <p:attrNameLst>
                                          <p:attrName>style.visibility</p:attrName>
                                        </p:attrNameLst>
                                      </p:cBhvr>
                                      <p:to>
                                        <p:strVal val="hidden"/>
                                      </p:to>
                                    </p:set>
                                  </p:childTnLst>
                                </p:cTn>
                              </p:par>
                            </p:childTnLst>
                          </p:cTn>
                        </p:par>
                        <p:par>
                          <p:cTn id="34" fill="hold">
                            <p:stCondLst>
                              <p:cond delay="1500"/>
                            </p:stCondLst>
                            <p:childTnLst>
                              <p:par>
                                <p:cTn id="35" presetID="1" presetClass="exit" presetSubtype="0" fill="hold" grpId="0" nodeType="afterEffect">
                                  <p:stCondLst>
                                    <p:cond delay="0"/>
                                  </p:stCondLst>
                                  <p:childTnLst>
                                    <p:set>
                                      <p:cBhvr>
                                        <p:cTn id="36" dur="1" fill="hold">
                                          <p:stCondLst>
                                            <p:cond delay="0"/>
                                          </p:stCondLst>
                                        </p:cTn>
                                        <p:tgtEl>
                                          <p:spTgt spid="179"/>
                                        </p:tgtEl>
                                        <p:attrNameLst>
                                          <p:attrName>style.visibility</p:attrName>
                                        </p:attrNameLst>
                                      </p:cBhvr>
                                      <p:to>
                                        <p:strVal val="hidden"/>
                                      </p:to>
                                    </p:set>
                                  </p:childTnLst>
                                </p:cTn>
                              </p:par>
                            </p:childTnLst>
                          </p:cTn>
                        </p:par>
                        <p:par>
                          <p:cTn id="37" fill="hold">
                            <p:stCondLst>
                              <p:cond delay="1500"/>
                            </p:stCondLst>
                            <p:childTnLst>
                              <p:par>
                                <p:cTn id="38" presetID="1" presetClass="entr" presetSubtype="0" fill="hold" grpId="0" nodeType="afterEffect">
                                  <p:stCondLst>
                                    <p:cond delay="0"/>
                                  </p:stCondLst>
                                  <p:childTnLst>
                                    <p:set>
                                      <p:cBhvr>
                                        <p:cTn id="39" dur="1" fill="hold">
                                          <p:stCondLst>
                                            <p:cond delay="0"/>
                                          </p:stCondLst>
                                        </p:cTn>
                                        <p:tgtEl>
                                          <p:spTgt spid="18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83"/>
                                        </p:tgtEl>
                                        <p:attrNameLst>
                                          <p:attrName>style.visibility</p:attrName>
                                        </p:attrNameLst>
                                      </p:cBhvr>
                                      <p:to>
                                        <p:strVal val="visible"/>
                                      </p:to>
                                    </p:set>
                                    <p:animEffect transition="in" filter="fade">
                                      <p:cBhvr>
                                        <p:cTn id="44" dur="500"/>
                                        <p:tgtEl>
                                          <p:spTgt spid="183"/>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182"/>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81"/>
                                        </p:tgtEl>
                                        <p:attrNameLst>
                                          <p:attrName>style.visibility</p:attrName>
                                        </p:attrNameLst>
                                      </p:cBhvr>
                                      <p:to>
                                        <p:strVal val="hidden"/>
                                      </p:to>
                                    </p:set>
                                  </p:childTnLst>
                                </p:cTn>
                              </p:par>
                              <p:par>
                                <p:cTn id="51" presetID="49" presetClass="entr" presetSubtype="0" decel="100000" fill="hold" grpId="0" nodeType="withEffect">
                                  <p:stCondLst>
                                    <p:cond delay="0"/>
                                  </p:stCondLst>
                                  <p:childTnLst>
                                    <p:set>
                                      <p:cBhvr>
                                        <p:cTn id="52" dur="1" fill="hold">
                                          <p:stCondLst>
                                            <p:cond delay="0"/>
                                          </p:stCondLst>
                                        </p:cTn>
                                        <p:tgtEl>
                                          <p:spTgt spid="186"/>
                                        </p:tgtEl>
                                        <p:attrNameLst>
                                          <p:attrName>style.visibility</p:attrName>
                                        </p:attrNameLst>
                                      </p:cBhvr>
                                      <p:to>
                                        <p:strVal val="visible"/>
                                      </p:to>
                                    </p:set>
                                    <p:anim calcmode="lin" valueType="num">
                                      <p:cBhvr>
                                        <p:cTn id="53" dur="500" fill="hold"/>
                                        <p:tgtEl>
                                          <p:spTgt spid="186"/>
                                        </p:tgtEl>
                                        <p:attrNameLst>
                                          <p:attrName>ppt_w</p:attrName>
                                        </p:attrNameLst>
                                      </p:cBhvr>
                                      <p:tavLst>
                                        <p:tav tm="0">
                                          <p:val>
                                            <p:fltVal val="0"/>
                                          </p:val>
                                        </p:tav>
                                        <p:tav tm="100000">
                                          <p:val>
                                            <p:strVal val="#ppt_w"/>
                                          </p:val>
                                        </p:tav>
                                      </p:tavLst>
                                    </p:anim>
                                    <p:anim calcmode="lin" valueType="num">
                                      <p:cBhvr>
                                        <p:cTn id="54" dur="500" fill="hold"/>
                                        <p:tgtEl>
                                          <p:spTgt spid="186"/>
                                        </p:tgtEl>
                                        <p:attrNameLst>
                                          <p:attrName>ppt_h</p:attrName>
                                        </p:attrNameLst>
                                      </p:cBhvr>
                                      <p:tavLst>
                                        <p:tav tm="0">
                                          <p:val>
                                            <p:fltVal val="0"/>
                                          </p:val>
                                        </p:tav>
                                        <p:tav tm="100000">
                                          <p:val>
                                            <p:strVal val="#ppt_h"/>
                                          </p:val>
                                        </p:tav>
                                      </p:tavLst>
                                    </p:anim>
                                    <p:anim calcmode="lin" valueType="num">
                                      <p:cBhvr>
                                        <p:cTn id="55" dur="500" fill="hold"/>
                                        <p:tgtEl>
                                          <p:spTgt spid="186"/>
                                        </p:tgtEl>
                                        <p:attrNameLst>
                                          <p:attrName>style.rotation</p:attrName>
                                        </p:attrNameLst>
                                      </p:cBhvr>
                                      <p:tavLst>
                                        <p:tav tm="0">
                                          <p:val>
                                            <p:fltVal val="360"/>
                                          </p:val>
                                        </p:tav>
                                        <p:tav tm="100000">
                                          <p:val>
                                            <p:fltVal val="0"/>
                                          </p:val>
                                        </p:tav>
                                      </p:tavLst>
                                    </p:anim>
                                    <p:animEffect transition="in" filter="fade">
                                      <p:cBhvr>
                                        <p:cTn id="56" dur="500"/>
                                        <p:tgtEl>
                                          <p:spTgt spid="186"/>
                                        </p:tgtEl>
                                      </p:cBhvr>
                                    </p:animEffect>
                                  </p:childTnLst>
                                </p:cTn>
                              </p:par>
                              <p:par>
                                <p:cTn id="57" presetID="49" presetClass="entr" presetSubtype="0" decel="100000" fill="hold" grpId="0" nodeType="withEffect">
                                  <p:stCondLst>
                                    <p:cond delay="0"/>
                                  </p:stCondLst>
                                  <p:childTnLst>
                                    <p:set>
                                      <p:cBhvr>
                                        <p:cTn id="58" dur="1" fill="hold">
                                          <p:stCondLst>
                                            <p:cond delay="0"/>
                                          </p:stCondLst>
                                        </p:cTn>
                                        <p:tgtEl>
                                          <p:spTgt spid="187"/>
                                        </p:tgtEl>
                                        <p:attrNameLst>
                                          <p:attrName>style.visibility</p:attrName>
                                        </p:attrNameLst>
                                      </p:cBhvr>
                                      <p:to>
                                        <p:strVal val="visible"/>
                                      </p:to>
                                    </p:set>
                                    <p:anim calcmode="lin" valueType="num">
                                      <p:cBhvr>
                                        <p:cTn id="59" dur="500" fill="hold"/>
                                        <p:tgtEl>
                                          <p:spTgt spid="187"/>
                                        </p:tgtEl>
                                        <p:attrNameLst>
                                          <p:attrName>ppt_w</p:attrName>
                                        </p:attrNameLst>
                                      </p:cBhvr>
                                      <p:tavLst>
                                        <p:tav tm="0">
                                          <p:val>
                                            <p:fltVal val="0"/>
                                          </p:val>
                                        </p:tav>
                                        <p:tav tm="100000">
                                          <p:val>
                                            <p:strVal val="#ppt_w"/>
                                          </p:val>
                                        </p:tav>
                                      </p:tavLst>
                                    </p:anim>
                                    <p:anim calcmode="lin" valueType="num">
                                      <p:cBhvr>
                                        <p:cTn id="60" dur="500" fill="hold"/>
                                        <p:tgtEl>
                                          <p:spTgt spid="187"/>
                                        </p:tgtEl>
                                        <p:attrNameLst>
                                          <p:attrName>ppt_h</p:attrName>
                                        </p:attrNameLst>
                                      </p:cBhvr>
                                      <p:tavLst>
                                        <p:tav tm="0">
                                          <p:val>
                                            <p:fltVal val="0"/>
                                          </p:val>
                                        </p:tav>
                                        <p:tav tm="100000">
                                          <p:val>
                                            <p:strVal val="#ppt_h"/>
                                          </p:val>
                                        </p:tav>
                                      </p:tavLst>
                                    </p:anim>
                                    <p:anim calcmode="lin" valueType="num">
                                      <p:cBhvr>
                                        <p:cTn id="61" dur="500" fill="hold"/>
                                        <p:tgtEl>
                                          <p:spTgt spid="187"/>
                                        </p:tgtEl>
                                        <p:attrNameLst>
                                          <p:attrName>style.rotation</p:attrName>
                                        </p:attrNameLst>
                                      </p:cBhvr>
                                      <p:tavLst>
                                        <p:tav tm="0">
                                          <p:val>
                                            <p:fltVal val="360"/>
                                          </p:val>
                                        </p:tav>
                                        <p:tav tm="100000">
                                          <p:val>
                                            <p:fltVal val="0"/>
                                          </p:val>
                                        </p:tav>
                                      </p:tavLst>
                                    </p:anim>
                                    <p:animEffect transition="in" filter="fade">
                                      <p:cBhvr>
                                        <p:cTn id="62" dur="500"/>
                                        <p:tgtEl>
                                          <p:spTgt spid="18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88"/>
                                        </p:tgtEl>
                                        <p:attrNameLst>
                                          <p:attrName>style.visibility</p:attrName>
                                        </p:attrNameLst>
                                      </p:cBhvr>
                                      <p:to>
                                        <p:strVal val="visible"/>
                                      </p:to>
                                    </p:set>
                                    <p:animEffect transition="in" filter="fade">
                                      <p:cBhvr>
                                        <p:cTn id="67" dur="500"/>
                                        <p:tgtEl>
                                          <p:spTgt spid="18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grpId="1" nodeType="clickEffect">
                                  <p:stCondLst>
                                    <p:cond delay="0"/>
                                  </p:stCondLst>
                                  <p:childTnLst>
                                    <p:animEffect transition="out" filter="fade">
                                      <p:cBhvr>
                                        <p:cTn id="71" dur="500"/>
                                        <p:tgtEl>
                                          <p:spTgt spid="188"/>
                                        </p:tgtEl>
                                      </p:cBhvr>
                                    </p:animEffect>
                                    <p:set>
                                      <p:cBhvr>
                                        <p:cTn id="72" dur="1" fill="hold">
                                          <p:stCondLst>
                                            <p:cond delay="499"/>
                                          </p:stCondLst>
                                        </p:cTn>
                                        <p:tgtEl>
                                          <p:spTgt spid="188"/>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183"/>
                                        </p:tgtEl>
                                      </p:cBhvr>
                                    </p:animEffect>
                                    <p:set>
                                      <p:cBhvr>
                                        <p:cTn id="75" dur="1" fill="hold">
                                          <p:stCondLst>
                                            <p:cond delay="499"/>
                                          </p:stCondLst>
                                        </p:cTn>
                                        <p:tgtEl>
                                          <p:spTgt spid="183"/>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225"/>
                                        </p:tgtEl>
                                        <p:attrNameLst>
                                          <p:attrName>style.visibility</p:attrName>
                                        </p:attrNameLst>
                                      </p:cBhvr>
                                      <p:to>
                                        <p:strVal val="visible"/>
                                      </p:to>
                                    </p:set>
                                    <p:animEffect transition="in" filter="fade">
                                      <p:cBhvr>
                                        <p:cTn id="80" dur="500"/>
                                        <p:tgtEl>
                                          <p:spTgt spid="225"/>
                                        </p:tgtEl>
                                      </p:cBhvr>
                                    </p:animEffect>
                                  </p:childTnLst>
                                </p:cTn>
                              </p:par>
                              <p:par>
                                <p:cTn id="81" presetID="10" presetClass="entr" presetSubtype="0" fill="hold" nodeType="withEffect">
                                  <p:stCondLst>
                                    <p:cond delay="0"/>
                                  </p:stCondLst>
                                  <p:childTnLst>
                                    <p:set>
                                      <p:cBhvr>
                                        <p:cTn id="82" dur="1" fill="hold">
                                          <p:stCondLst>
                                            <p:cond delay="0"/>
                                          </p:stCondLst>
                                        </p:cTn>
                                        <p:tgtEl>
                                          <p:spTgt spid="224"/>
                                        </p:tgtEl>
                                        <p:attrNameLst>
                                          <p:attrName>style.visibility</p:attrName>
                                        </p:attrNameLst>
                                      </p:cBhvr>
                                      <p:to>
                                        <p:strVal val="visible"/>
                                      </p:to>
                                    </p:set>
                                    <p:animEffect transition="in" filter="fade">
                                      <p:cBhvr>
                                        <p:cTn id="83" dur="500"/>
                                        <p:tgtEl>
                                          <p:spTgt spid="224"/>
                                        </p:tgtEl>
                                      </p:cBhvr>
                                    </p:animEffect>
                                  </p:childTnLst>
                                </p:cTn>
                              </p:par>
                              <p:par>
                                <p:cTn id="84" presetID="42" presetClass="path" presetSubtype="0" accel="50000" decel="50000" fill="hold" nodeType="withEffect">
                                  <p:stCondLst>
                                    <p:cond delay="0"/>
                                  </p:stCondLst>
                                  <p:childTnLst>
                                    <p:animMotion origin="layout" path="M -4.16667E-6 3.7037E-6 L 0.05417 0.13611 " pathEditMode="relative" rAng="0" ptsTypes="AA">
                                      <p:cBhvr>
                                        <p:cTn id="85" dur="2000" spd="-100000" fill="hold"/>
                                        <p:tgtEl>
                                          <p:spTgt spid="225"/>
                                        </p:tgtEl>
                                        <p:attrNameLst>
                                          <p:attrName>ppt_x</p:attrName>
                                          <p:attrName>ppt_y</p:attrName>
                                        </p:attrNameLst>
                                      </p:cBhvr>
                                      <p:rCtr x="27" y="68"/>
                                    </p:animMotion>
                                  </p:childTnLst>
                                </p:cTn>
                              </p:par>
                              <p:par>
                                <p:cTn id="86" presetID="42" presetClass="path" presetSubtype="0" accel="50000" decel="50000" fill="hold" nodeType="withEffect">
                                  <p:stCondLst>
                                    <p:cond delay="0"/>
                                  </p:stCondLst>
                                  <p:childTnLst>
                                    <p:animMotion origin="layout" path="M 5.55556E-7 1.48148E-6 L -0.08229 0.14167 " pathEditMode="relative" rAng="0" ptsTypes="AA">
                                      <p:cBhvr>
                                        <p:cTn id="87" dur="2000" spd="-100000" fill="hold"/>
                                        <p:tgtEl>
                                          <p:spTgt spid="224"/>
                                        </p:tgtEl>
                                        <p:attrNameLst>
                                          <p:attrName>ppt_x</p:attrName>
                                          <p:attrName>ppt_y</p:attrName>
                                        </p:attrNameLst>
                                      </p:cBhvr>
                                      <p:rCtr x="-41" y="71"/>
                                    </p:animMotion>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310"/>
                                        </p:tgtEl>
                                        <p:attrNameLst>
                                          <p:attrName>style.visibility</p:attrName>
                                        </p:attrNameLst>
                                      </p:cBhvr>
                                      <p:to>
                                        <p:strVal val="visible"/>
                                      </p:to>
                                    </p:set>
                                    <p:animEffect transition="in" filter="wipe(down)">
                                      <p:cBhvr>
                                        <p:cTn id="92" dur="2000"/>
                                        <p:tgtEl>
                                          <p:spTgt spid="310"/>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522"/>
                                        </p:tgtEl>
                                        <p:attrNameLst>
                                          <p:attrName>style.visibility</p:attrName>
                                        </p:attrNameLst>
                                      </p:cBhvr>
                                      <p:to>
                                        <p:strVal val="visible"/>
                                      </p:to>
                                    </p:set>
                                    <p:animEffect transition="in" filter="fade">
                                      <p:cBhvr>
                                        <p:cTn id="97" dur="500"/>
                                        <p:tgtEl>
                                          <p:spTgt spid="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 grpId="0"/>
      <p:bldP spid="180" grpId="0"/>
      <p:bldP spid="181" grpId="0"/>
      <p:bldP spid="181" grpId="1"/>
      <p:bldP spid="182" grpId="0"/>
      <p:bldP spid="182" grpId="1"/>
      <p:bldP spid="183" grpId="0"/>
      <p:bldP spid="183" grpId="1"/>
      <p:bldP spid="186" grpId="0"/>
      <p:bldP spid="187" grpId="0"/>
      <p:bldP spid="188" grpId="0"/>
      <p:bldP spid="188" grpId="1"/>
      <p:bldP spid="5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Date Placeholder 3"/>
          <p:cNvSpPr>
            <a:spLocks noGrp="1"/>
          </p:cNvSpPr>
          <p:nvPr>
            <p:ph type="dt" sz="half" idx="2"/>
          </p:nvPr>
        </p:nvSpPr>
        <p:spPr/>
        <p:txBody>
          <a:bodyPr/>
          <a:lstStyle/>
          <a:p>
            <a:fld id="{C6FA3159-3E7C-49A0-8D99-D1D8A31B58C7}" type="slidenum">
              <a:rPr lang="en-US" smtClean="0"/>
              <a:pPr/>
              <a:t>11</a:t>
            </a:fld>
            <a:endParaRPr lang="en-US" dirty="0"/>
          </a:p>
        </p:txBody>
      </p:sp>
      <p:sp>
        <p:nvSpPr>
          <p:cNvPr id="268" name="Rectangle 2"/>
          <p:cNvSpPr txBox="1">
            <a:spLocks noChangeArrowheads="1"/>
          </p:cNvSpPr>
          <p:nvPr/>
        </p:nvSpPr>
        <p:spPr>
          <a:xfrm>
            <a:off x="457200" y="274638"/>
            <a:ext cx="6908800" cy="563562"/>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chemeClr val="tx1"/>
                </a:solidFill>
                <a:effectLst/>
                <a:uLnTx/>
                <a:uFillTx/>
                <a:latin typeface="+mj-lt"/>
                <a:ea typeface="+mj-ea"/>
                <a:cs typeface="+mj-cs"/>
              </a:rPr>
              <a:t>Do Programmers Usually Floss Refactor?</a:t>
            </a:r>
            <a:endParaRPr kumimoji="0" lang="en-US" sz="3200" b="0" i="0" u="none" strike="noStrike" kern="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advClick="0"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2.22222E-6 1.48148E-6 L 0.06389 0.13148 " pathEditMode="relative" rAng="0" ptsTypes="AA">
                                      <p:cBhvr>
                                        <p:cTn id="6" dur="1000" fill="hold"/>
                                        <p:tgtEl>
                                          <p:spTgt spid="268"/>
                                        </p:tgtEl>
                                        <p:attrNameLst>
                                          <p:attrName>ppt_x</p:attrName>
                                          <p:attrName>ppt_y</p:attrName>
                                        </p:attrNameLst>
                                      </p:cBhvr>
                                      <p:rCtr x="32" y="6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74638"/>
            <a:ext cx="6583680" cy="563562"/>
          </a:xfrm>
        </p:spPr>
        <p:txBody>
          <a:bodyPr/>
          <a:lstStyle/>
          <a:p>
            <a:r>
              <a:rPr lang="en-US" dirty="0" smtClean="0"/>
              <a:t>3 Research Questions</a:t>
            </a:r>
            <a:endParaRPr lang="en-US" dirty="0"/>
          </a:p>
        </p:txBody>
      </p:sp>
      <p:sp>
        <p:nvSpPr>
          <p:cNvPr id="271" name="Date Placeholder 3"/>
          <p:cNvSpPr>
            <a:spLocks noGrp="1"/>
          </p:cNvSpPr>
          <p:nvPr>
            <p:ph type="dt" sz="half" idx="2"/>
          </p:nvPr>
        </p:nvSpPr>
        <p:spPr>
          <a:xfrm>
            <a:off x="-14288" y="6457950"/>
            <a:ext cx="2133600" cy="476250"/>
          </a:xfrm>
        </p:spPr>
        <p:txBody>
          <a:bodyPr/>
          <a:lstStyle/>
          <a:p>
            <a:fld id="{C6FA3159-3E7C-49A0-8D99-D1D8A31B58C7}" type="slidenum">
              <a:rPr lang="en-US" smtClean="0"/>
              <a:pPr/>
              <a:t>12</a:t>
            </a:fld>
            <a:endParaRPr lang="en-US" dirty="0"/>
          </a:p>
        </p:txBody>
      </p:sp>
      <p:grpSp>
        <p:nvGrpSpPr>
          <p:cNvPr id="2" name="Group 43"/>
          <p:cNvGrpSpPr>
            <a:grpSpLocks/>
          </p:cNvGrpSpPr>
          <p:nvPr/>
        </p:nvGrpSpPr>
        <p:grpSpPr bwMode="auto">
          <a:xfrm>
            <a:off x="5383893" y="3781198"/>
            <a:ext cx="2971800" cy="228600"/>
            <a:chOff x="480" y="3936"/>
            <a:chExt cx="1872" cy="144"/>
          </a:xfrm>
        </p:grpSpPr>
        <p:sp>
          <p:nvSpPr>
            <p:cNvPr id="11268" name="Text Box 4"/>
            <p:cNvSpPr txBox="1">
              <a:spLocks noChangeArrowheads="1"/>
            </p:cNvSpPr>
            <p:nvPr/>
          </p:nvSpPr>
          <p:spPr bwMode="auto">
            <a:xfrm>
              <a:off x="672"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dirty="0"/>
                <a:t>R</a:t>
              </a:r>
            </a:p>
          </p:txBody>
        </p:sp>
        <p:sp>
          <p:nvSpPr>
            <p:cNvPr id="11269" name="Text Box 5"/>
            <p:cNvSpPr txBox="1">
              <a:spLocks noChangeArrowheads="1"/>
            </p:cNvSpPr>
            <p:nvPr/>
          </p:nvSpPr>
          <p:spPr bwMode="auto">
            <a:xfrm>
              <a:off x="2208"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a:t>R</a:t>
              </a:r>
            </a:p>
          </p:txBody>
        </p:sp>
        <p:sp>
          <p:nvSpPr>
            <p:cNvPr id="11270" name="Text Box 6"/>
            <p:cNvSpPr txBox="1">
              <a:spLocks noChangeArrowheads="1"/>
            </p:cNvSpPr>
            <p:nvPr/>
          </p:nvSpPr>
          <p:spPr bwMode="auto">
            <a:xfrm>
              <a:off x="2016"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271" name="Text Box 7"/>
            <p:cNvSpPr txBox="1">
              <a:spLocks noChangeArrowheads="1"/>
            </p:cNvSpPr>
            <p:nvPr/>
          </p:nvSpPr>
          <p:spPr bwMode="auto">
            <a:xfrm>
              <a:off x="1824"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a:t>R</a:t>
              </a:r>
            </a:p>
          </p:txBody>
        </p:sp>
        <p:sp>
          <p:nvSpPr>
            <p:cNvPr id="11272" name="Text Box 8"/>
            <p:cNvSpPr txBox="1">
              <a:spLocks noChangeArrowheads="1"/>
            </p:cNvSpPr>
            <p:nvPr/>
          </p:nvSpPr>
          <p:spPr bwMode="auto">
            <a:xfrm>
              <a:off x="1440"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a:t>R</a:t>
              </a:r>
            </a:p>
          </p:txBody>
        </p:sp>
        <p:sp>
          <p:nvSpPr>
            <p:cNvPr id="11273" name="Text Box 9"/>
            <p:cNvSpPr txBox="1">
              <a:spLocks noChangeArrowheads="1"/>
            </p:cNvSpPr>
            <p:nvPr/>
          </p:nvSpPr>
          <p:spPr bwMode="auto">
            <a:xfrm>
              <a:off x="1248"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a:t>R</a:t>
              </a:r>
            </a:p>
          </p:txBody>
        </p:sp>
        <p:sp>
          <p:nvSpPr>
            <p:cNvPr id="11274" name="Text Box 10"/>
            <p:cNvSpPr txBox="1">
              <a:spLocks noChangeArrowheads="1"/>
            </p:cNvSpPr>
            <p:nvPr/>
          </p:nvSpPr>
          <p:spPr bwMode="auto">
            <a:xfrm>
              <a:off x="1056"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a:t>R</a:t>
              </a:r>
            </a:p>
          </p:txBody>
        </p:sp>
        <p:sp>
          <p:nvSpPr>
            <p:cNvPr id="11275" name="Text Box 11"/>
            <p:cNvSpPr txBox="1">
              <a:spLocks noChangeArrowheads="1"/>
            </p:cNvSpPr>
            <p:nvPr/>
          </p:nvSpPr>
          <p:spPr bwMode="auto">
            <a:xfrm>
              <a:off x="480"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276" name="Text Box 12"/>
            <p:cNvSpPr txBox="1">
              <a:spLocks noChangeArrowheads="1"/>
            </p:cNvSpPr>
            <p:nvPr/>
          </p:nvSpPr>
          <p:spPr bwMode="auto">
            <a:xfrm>
              <a:off x="1632"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277" name="Text Box 13"/>
            <p:cNvSpPr txBox="1">
              <a:spLocks noChangeArrowheads="1"/>
            </p:cNvSpPr>
            <p:nvPr/>
          </p:nvSpPr>
          <p:spPr bwMode="auto">
            <a:xfrm>
              <a:off x="864"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grpSp>
      <p:grpSp>
        <p:nvGrpSpPr>
          <p:cNvPr id="3" name="Group 42"/>
          <p:cNvGrpSpPr>
            <a:grpSpLocks/>
          </p:cNvGrpSpPr>
          <p:nvPr/>
        </p:nvGrpSpPr>
        <p:grpSpPr bwMode="auto">
          <a:xfrm>
            <a:off x="844550" y="3781198"/>
            <a:ext cx="2971800" cy="228600"/>
            <a:chOff x="3360" y="3936"/>
            <a:chExt cx="1872" cy="144"/>
          </a:xfrm>
        </p:grpSpPr>
        <p:sp>
          <p:nvSpPr>
            <p:cNvPr id="11280" name="Text Box 16"/>
            <p:cNvSpPr txBox="1">
              <a:spLocks noChangeArrowheads="1"/>
            </p:cNvSpPr>
            <p:nvPr/>
          </p:nvSpPr>
          <p:spPr bwMode="auto">
            <a:xfrm>
              <a:off x="3552"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a:t>R</a:t>
              </a:r>
            </a:p>
          </p:txBody>
        </p:sp>
        <p:sp>
          <p:nvSpPr>
            <p:cNvPr id="11282" name="Text Box 18"/>
            <p:cNvSpPr txBox="1">
              <a:spLocks noChangeArrowheads="1"/>
            </p:cNvSpPr>
            <p:nvPr/>
          </p:nvSpPr>
          <p:spPr bwMode="auto">
            <a:xfrm>
              <a:off x="4896"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287" name="Text Box 23"/>
            <p:cNvSpPr txBox="1">
              <a:spLocks noChangeArrowheads="1"/>
            </p:cNvSpPr>
            <p:nvPr/>
          </p:nvSpPr>
          <p:spPr bwMode="auto">
            <a:xfrm>
              <a:off x="3360"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288" name="Text Box 24"/>
            <p:cNvSpPr txBox="1">
              <a:spLocks noChangeArrowheads="1"/>
            </p:cNvSpPr>
            <p:nvPr/>
          </p:nvSpPr>
          <p:spPr bwMode="auto">
            <a:xfrm>
              <a:off x="4512"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289" name="Text Box 25"/>
            <p:cNvSpPr txBox="1">
              <a:spLocks noChangeArrowheads="1"/>
            </p:cNvSpPr>
            <p:nvPr/>
          </p:nvSpPr>
          <p:spPr bwMode="auto">
            <a:xfrm>
              <a:off x="3744"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301" name="Text Box 37"/>
            <p:cNvSpPr txBox="1">
              <a:spLocks noChangeArrowheads="1"/>
            </p:cNvSpPr>
            <p:nvPr/>
          </p:nvSpPr>
          <p:spPr bwMode="auto">
            <a:xfrm>
              <a:off x="3936"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302" name="Text Box 38"/>
            <p:cNvSpPr txBox="1">
              <a:spLocks noChangeArrowheads="1"/>
            </p:cNvSpPr>
            <p:nvPr/>
          </p:nvSpPr>
          <p:spPr bwMode="auto">
            <a:xfrm>
              <a:off x="4128"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303" name="Text Box 39"/>
            <p:cNvSpPr txBox="1">
              <a:spLocks noChangeArrowheads="1"/>
            </p:cNvSpPr>
            <p:nvPr/>
          </p:nvSpPr>
          <p:spPr bwMode="auto">
            <a:xfrm>
              <a:off x="4320"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304" name="Text Box 40"/>
            <p:cNvSpPr txBox="1">
              <a:spLocks noChangeArrowheads="1"/>
            </p:cNvSpPr>
            <p:nvPr/>
          </p:nvSpPr>
          <p:spPr bwMode="auto">
            <a:xfrm>
              <a:off x="4704"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305" name="Text Box 41"/>
            <p:cNvSpPr txBox="1">
              <a:spLocks noChangeArrowheads="1"/>
            </p:cNvSpPr>
            <p:nvPr/>
          </p:nvSpPr>
          <p:spPr bwMode="auto">
            <a:xfrm>
              <a:off x="5088"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grpSp>
      <p:grpSp>
        <p:nvGrpSpPr>
          <p:cNvPr id="4" name="Group 227"/>
          <p:cNvGrpSpPr>
            <a:grpSpLocks/>
          </p:cNvGrpSpPr>
          <p:nvPr/>
        </p:nvGrpSpPr>
        <p:grpSpPr bwMode="auto">
          <a:xfrm>
            <a:off x="5383893" y="5470298"/>
            <a:ext cx="3048000" cy="381000"/>
            <a:chOff x="528" y="3840"/>
            <a:chExt cx="1920" cy="240"/>
          </a:xfrm>
        </p:grpSpPr>
        <p:grpSp>
          <p:nvGrpSpPr>
            <p:cNvPr id="5" name="Group 44"/>
            <p:cNvGrpSpPr>
              <a:grpSpLocks/>
            </p:cNvGrpSpPr>
            <p:nvPr/>
          </p:nvGrpSpPr>
          <p:grpSpPr bwMode="auto">
            <a:xfrm>
              <a:off x="528" y="3888"/>
              <a:ext cx="1872" cy="144"/>
              <a:chOff x="480" y="3936"/>
              <a:chExt cx="1872" cy="144"/>
            </a:xfrm>
          </p:grpSpPr>
          <p:sp>
            <p:nvSpPr>
              <p:cNvPr id="11309" name="Text Box 45"/>
              <p:cNvSpPr txBox="1">
                <a:spLocks noChangeArrowheads="1"/>
              </p:cNvSpPr>
              <p:nvPr/>
            </p:nvSpPr>
            <p:spPr bwMode="auto">
              <a:xfrm>
                <a:off x="672"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dirty="0"/>
                  <a:t>R</a:t>
                </a:r>
              </a:p>
            </p:txBody>
          </p:sp>
          <p:sp>
            <p:nvSpPr>
              <p:cNvPr id="11310" name="Text Box 46"/>
              <p:cNvSpPr txBox="1">
                <a:spLocks noChangeArrowheads="1"/>
              </p:cNvSpPr>
              <p:nvPr/>
            </p:nvSpPr>
            <p:spPr bwMode="auto">
              <a:xfrm>
                <a:off x="2208"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a:t>R</a:t>
                </a:r>
              </a:p>
            </p:txBody>
          </p:sp>
          <p:sp>
            <p:nvSpPr>
              <p:cNvPr id="11311" name="Text Box 47"/>
              <p:cNvSpPr txBox="1">
                <a:spLocks noChangeArrowheads="1"/>
              </p:cNvSpPr>
              <p:nvPr/>
            </p:nvSpPr>
            <p:spPr bwMode="auto">
              <a:xfrm>
                <a:off x="2016"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312" name="Text Box 48"/>
              <p:cNvSpPr txBox="1">
                <a:spLocks noChangeArrowheads="1"/>
              </p:cNvSpPr>
              <p:nvPr/>
            </p:nvSpPr>
            <p:spPr bwMode="auto">
              <a:xfrm>
                <a:off x="1824"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dirty="0"/>
                  <a:t>R</a:t>
                </a:r>
              </a:p>
            </p:txBody>
          </p:sp>
          <p:sp>
            <p:nvSpPr>
              <p:cNvPr id="11313" name="Text Box 49"/>
              <p:cNvSpPr txBox="1">
                <a:spLocks noChangeArrowheads="1"/>
              </p:cNvSpPr>
              <p:nvPr/>
            </p:nvSpPr>
            <p:spPr bwMode="auto">
              <a:xfrm>
                <a:off x="1440"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a:t>R</a:t>
                </a:r>
              </a:p>
            </p:txBody>
          </p:sp>
          <p:sp>
            <p:nvSpPr>
              <p:cNvPr id="11314" name="Text Box 50"/>
              <p:cNvSpPr txBox="1">
                <a:spLocks noChangeArrowheads="1"/>
              </p:cNvSpPr>
              <p:nvPr/>
            </p:nvSpPr>
            <p:spPr bwMode="auto">
              <a:xfrm>
                <a:off x="1248"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a:t>R</a:t>
                </a:r>
              </a:p>
            </p:txBody>
          </p:sp>
          <p:sp>
            <p:nvSpPr>
              <p:cNvPr id="11315" name="Text Box 51"/>
              <p:cNvSpPr txBox="1">
                <a:spLocks noChangeArrowheads="1"/>
              </p:cNvSpPr>
              <p:nvPr/>
            </p:nvSpPr>
            <p:spPr bwMode="auto">
              <a:xfrm>
                <a:off x="1056"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a:t>R</a:t>
                </a:r>
              </a:p>
            </p:txBody>
          </p:sp>
          <p:sp>
            <p:nvSpPr>
              <p:cNvPr id="11316" name="Text Box 52"/>
              <p:cNvSpPr txBox="1">
                <a:spLocks noChangeArrowheads="1"/>
              </p:cNvSpPr>
              <p:nvPr/>
            </p:nvSpPr>
            <p:spPr bwMode="auto">
              <a:xfrm>
                <a:off x="480"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317" name="Text Box 53"/>
              <p:cNvSpPr txBox="1">
                <a:spLocks noChangeArrowheads="1"/>
              </p:cNvSpPr>
              <p:nvPr/>
            </p:nvSpPr>
            <p:spPr bwMode="auto">
              <a:xfrm>
                <a:off x="1632"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318" name="Text Box 54"/>
              <p:cNvSpPr txBox="1">
                <a:spLocks noChangeArrowheads="1"/>
              </p:cNvSpPr>
              <p:nvPr/>
            </p:nvSpPr>
            <p:spPr bwMode="auto">
              <a:xfrm>
                <a:off x="864"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grpSp>
        <p:grpSp>
          <p:nvGrpSpPr>
            <p:cNvPr id="6" name="Group 55"/>
            <p:cNvGrpSpPr>
              <a:grpSpLocks/>
            </p:cNvGrpSpPr>
            <p:nvPr/>
          </p:nvGrpSpPr>
          <p:grpSpPr bwMode="auto">
            <a:xfrm flipH="1">
              <a:off x="1056" y="3840"/>
              <a:ext cx="240" cy="219"/>
              <a:chOff x="240" y="2592"/>
              <a:chExt cx="1632" cy="1490"/>
            </a:xfrm>
          </p:grpSpPr>
          <p:sp>
            <p:nvSpPr>
              <p:cNvPr id="11320" name="AutoShape 56"/>
              <p:cNvSpPr>
                <a:spLocks noChangeAspect="1" noChangeArrowheads="1" noTextEdit="1"/>
              </p:cNvSpPr>
              <p:nvPr/>
            </p:nvSpPr>
            <p:spPr bwMode="auto">
              <a:xfrm>
                <a:off x="240" y="2592"/>
                <a:ext cx="1632" cy="1490"/>
              </a:xfrm>
              <a:prstGeom prst="rect">
                <a:avLst/>
              </a:prstGeom>
              <a:noFill/>
              <a:ln w="9525">
                <a:noFill/>
                <a:miter lim="800000"/>
                <a:headEnd/>
                <a:tailEnd/>
              </a:ln>
            </p:spPr>
            <p:txBody>
              <a:bodyPr/>
              <a:lstStyle/>
              <a:p>
                <a:endParaRPr lang="en-US"/>
              </a:p>
            </p:txBody>
          </p:sp>
          <p:sp>
            <p:nvSpPr>
              <p:cNvPr id="11321" name="Freeform 57"/>
              <p:cNvSpPr>
                <a:spLocks/>
              </p:cNvSpPr>
              <p:nvPr/>
            </p:nvSpPr>
            <p:spPr bwMode="auto">
              <a:xfrm>
                <a:off x="276" y="2594"/>
                <a:ext cx="1592" cy="1488"/>
              </a:xfrm>
              <a:custGeom>
                <a:avLst/>
                <a:gdLst/>
                <a:ahLst/>
                <a:cxnLst>
                  <a:cxn ang="0">
                    <a:pos x="193" y="713"/>
                  </a:cxn>
                  <a:cxn ang="0">
                    <a:pos x="242" y="728"/>
                  </a:cxn>
                  <a:cxn ang="0">
                    <a:pos x="286" y="739"/>
                  </a:cxn>
                  <a:cxn ang="0">
                    <a:pos x="325" y="749"/>
                  </a:cxn>
                  <a:cxn ang="0">
                    <a:pos x="361" y="756"/>
                  </a:cxn>
                  <a:cxn ang="0">
                    <a:pos x="397" y="760"/>
                  </a:cxn>
                  <a:cxn ang="0">
                    <a:pos x="431" y="764"/>
                  </a:cxn>
                  <a:cxn ang="0">
                    <a:pos x="467" y="767"/>
                  </a:cxn>
                  <a:cxn ang="0">
                    <a:pos x="2326" y="2347"/>
                  </a:cxn>
                  <a:cxn ang="0">
                    <a:pos x="2347" y="2591"/>
                  </a:cxn>
                  <a:cxn ang="0">
                    <a:pos x="2370" y="2675"/>
                  </a:cxn>
                  <a:cxn ang="0">
                    <a:pos x="2403" y="2744"/>
                  </a:cxn>
                  <a:cxn ang="0">
                    <a:pos x="2447" y="2800"/>
                  </a:cxn>
                  <a:cxn ang="0">
                    <a:pos x="2499" y="2847"/>
                  </a:cxn>
                  <a:cxn ang="0">
                    <a:pos x="2563" y="2886"/>
                  </a:cxn>
                  <a:cxn ang="0">
                    <a:pos x="2635" y="2923"/>
                  </a:cxn>
                  <a:cxn ang="0">
                    <a:pos x="2716" y="2957"/>
                  </a:cxn>
                  <a:cxn ang="0">
                    <a:pos x="2803" y="2832"/>
                  </a:cxn>
                  <a:cxn ang="0">
                    <a:pos x="2845" y="2501"/>
                  </a:cxn>
                  <a:cxn ang="0">
                    <a:pos x="3154" y="2805"/>
                  </a:cxn>
                  <a:cxn ang="0">
                    <a:pos x="3184" y="2629"/>
                  </a:cxn>
                  <a:cxn ang="0">
                    <a:pos x="3029" y="2231"/>
                  </a:cxn>
                  <a:cxn ang="0">
                    <a:pos x="2626" y="2218"/>
                  </a:cxn>
                  <a:cxn ang="0">
                    <a:pos x="784" y="533"/>
                  </a:cxn>
                  <a:cxn ang="0">
                    <a:pos x="776" y="275"/>
                  </a:cxn>
                  <a:cxn ang="0">
                    <a:pos x="418" y="0"/>
                  </a:cxn>
                  <a:cxn ang="0">
                    <a:pos x="567" y="275"/>
                  </a:cxn>
                  <a:cxn ang="0">
                    <a:pos x="243" y="426"/>
                  </a:cxn>
                  <a:cxn ang="0">
                    <a:pos x="46" y="190"/>
                  </a:cxn>
                  <a:cxn ang="0">
                    <a:pos x="0" y="436"/>
                  </a:cxn>
                  <a:cxn ang="0">
                    <a:pos x="47" y="567"/>
                  </a:cxn>
                  <a:cxn ang="0">
                    <a:pos x="118" y="659"/>
                  </a:cxn>
                  <a:cxn ang="0">
                    <a:pos x="165" y="703"/>
                  </a:cxn>
                </a:cxnLst>
                <a:rect l="0" t="0" r="r" b="b"/>
                <a:pathLst>
                  <a:path w="3184" h="2975">
                    <a:moveTo>
                      <a:pt x="165" y="703"/>
                    </a:moveTo>
                    <a:lnTo>
                      <a:pt x="193" y="713"/>
                    </a:lnTo>
                    <a:lnTo>
                      <a:pt x="217" y="720"/>
                    </a:lnTo>
                    <a:lnTo>
                      <a:pt x="242" y="728"/>
                    </a:lnTo>
                    <a:lnTo>
                      <a:pt x="265" y="734"/>
                    </a:lnTo>
                    <a:lnTo>
                      <a:pt x="286" y="739"/>
                    </a:lnTo>
                    <a:lnTo>
                      <a:pt x="306" y="744"/>
                    </a:lnTo>
                    <a:lnTo>
                      <a:pt x="325" y="749"/>
                    </a:lnTo>
                    <a:lnTo>
                      <a:pt x="343" y="752"/>
                    </a:lnTo>
                    <a:lnTo>
                      <a:pt x="361" y="756"/>
                    </a:lnTo>
                    <a:lnTo>
                      <a:pt x="379" y="759"/>
                    </a:lnTo>
                    <a:lnTo>
                      <a:pt x="397" y="760"/>
                    </a:lnTo>
                    <a:lnTo>
                      <a:pt x="415" y="762"/>
                    </a:lnTo>
                    <a:lnTo>
                      <a:pt x="431" y="764"/>
                    </a:lnTo>
                    <a:lnTo>
                      <a:pt x="449" y="765"/>
                    </a:lnTo>
                    <a:lnTo>
                      <a:pt x="467" y="767"/>
                    </a:lnTo>
                    <a:lnTo>
                      <a:pt x="487" y="767"/>
                    </a:lnTo>
                    <a:lnTo>
                      <a:pt x="2326" y="2347"/>
                    </a:lnTo>
                    <a:lnTo>
                      <a:pt x="2339" y="2544"/>
                    </a:lnTo>
                    <a:lnTo>
                      <a:pt x="2347" y="2591"/>
                    </a:lnTo>
                    <a:lnTo>
                      <a:pt x="2357" y="2636"/>
                    </a:lnTo>
                    <a:lnTo>
                      <a:pt x="2370" y="2675"/>
                    </a:lnTo>
                    <a:lnTo>
                      <a:pt x="2385" y="2711"/>
                    </a:lnTo>
                    <a:lnTo>
                      <a:pt x="2403" y="2744"/>
                    </a:lnTo>
                    <a:lnTo>
                      <a:pt x="2424" y="2773"/>
                    </a:lnTo>
                    <a:lnTo>
                      <a:pt x="2447" y="2800"/>
                    </a:lnTo>
                    <a:lnTo>
                      <a:pt x="2471" y="2824"/>
                    </a:lnTo>
                    <a:lnTo>
                      <a:pt x="2499" y="2847"/>
                    </a:lnTo>
                    <a:lnTo>
                      <a:pt x="2530" y="2867"/>
                    </a:lnTo>
                    <a:lnTo>
                      <a:pt x="2563" y="2886"/>
                    </a:lnTo>
                    <a:lnTo>
                      <a:pt x="2597" y="2905"/>
                    </a:lnTo>
                    <a:lnTo>
                      <a:pt x="2635" y="2923"/>
                    </a:lnTo>
                    <a:lnTo>
                      <a:pt x="2674" y="2941"/>
                    </a:lnTo>
                    <a:lnTo>
                      <a:pt x="2716" y="2957"/>
                    </a:lnTo>
                    <a:lnTo>
                      <a:pt x="2761" y="2975"/>
                    </a:lnTo>
                    <a:lnTo>
                      <a:pt x="2803" y="2832"/>
                    </a:lnTo>
                    <a:lnTo>
                      <a:pt x="2658" y="2596"/>
                    </a:lnTo>
                    <a:lnTo>
                      <a:pt x="2845" y="2501"/>
                    </a:lnTo>
                    <a:lnTo>
                      <a:pt x="2934" y="2534"/>
                    </a:lnTo>
                    <a:lnTo>
                      <a:pt x="3154" y="2805"/>
                    </a:lnTo>
                    <a:lnTo>
                      <a:pt x="3164" y="2714"/>
                    </a:lnTo>
                    <a:lnTo>
                      <a:pt x="3184" y="2629"/>
                    </a:lnTo>
                    <a:lnTo>
                      <a:pt x="3154" y="2416"/>
                    </a:lnTo>
                    <a:lnTo>
                      <a:pt x="3029" y="2231"/>
                    </a:lnTo>
                    <a:lnTo>
                      <a:pt x="2916" y="2188"/>
                    </a:lnTo>
                    <a:lnTo>
                      <a:pt x="2626" y="2218"/>
                    </a:lnTo>
                    <a:lnTo>
                      <a:pt x="897" y="726"/>
                    </a:lnTo>
                    <a:lnTo>
                      <a:pt x="784" y="533"/>
                    </a:lnTo>
                    <a:lnTo>
                      <a:pt x="835" y="333"/>
                    </a:lnTo>
                    <a:lnTo>
                      <a:pt x="776" y="275"/>
                    </a:lnTo>
                    <a:lnTo>
                      <a:pt x="565" y="16"/>
                    </a:lnTo>
                    <a:lnTo>
                      <a:pt x="418" y="0"/>
                    </a:lnTo>
                    <a:lnTo>
                      <a:pt x="469" y="175"/>
                    </a:lnTo>
                    <a:lnTo>
                      <a:pt x="567" y="275"/>
                    </a:lnTo>
                    <a:lnTo>
                      <a:pt x="427" y="392"/>
                    </a:lnTo>
                    <a:lnTo>
                      <a:pt x="243" y="426"/>
                    </a:lnTo>
                    <a:lnTo>
                      <a:pt x="75" y="241"/>
                    </a:lnTo>
                    <a:lnTo>
                      <a:pt x="46" y="190"/>
                    </a:lnTo>
                    <a:lnTo>
                      <a:pt x="0" y="359"/>
                    </a:lnTo>
                    <a:lnTo>
                      <a:pt x="0" y="436"/>
                    </a:lnTo>
                    <a:lnTo>
                      <a:pt x="18" y="505"/>
                    </a:lnTo>
                    <a:lnTo>
                      <a:pt x="47" y="567"/>
                    </a:lnTo>
                    <a:lnTo>
                      <a:pt x="83" y="618"/>
                    </a:lnTo>
                    <a:lnTo>
                      <a:pt x="118" y="659"/>
                    </a:lnTo>
                    <a:lnTo>
                      <a:pt x="147" y="688"/>
                    </a:lnTo>
                    <a:lnTo>
                      <a:pt x="165" y="703"/>
                    </a:lnTo>
                    <a:lnTo>
                      <a:pt x="165" y="703"/>
                    </a:lnTo>
                    <a:close/>
                  </a:path>
                </a:pathLst>
              </a:custGeom>
              <a:solidFill>
                <a:srgbClr val="444456"/>
              </a:solidFill>
              <a:ln w="9525">
                <a:noFill/>
                <a:round/>
                <a:headEnd/>
                <a:tailEnd/>
              </a:ln>
            </p:spPr>
            <p:txBody>
              <a:bodyPr/>
              <a:lstStyle/>
              <a:p>
                <a:endParaRPr lang="en-US"/>
              </a:p>
            </p:txBody>
          </p:sp>
          <p:sp>
            <p:nvSpPr>
              <p:cNvPr id="11322" name="Freeform 58"/>
              <p:cNvSpPr>
                <a:spLocks/>
              </p:cNvSpPr>
              <p:nvPr/>
            </p:nvSpPr>
            <p:spPr bwMode="auto">
              <a:xfrm>
                <a:off x="493" y="2610"/>
                <a:ext cx="69" cy="145"/>
              </a:xfrm>
              <a:custGeom>
                <a:avLst/>
                <a:gdLst/>
                <a:ahLst/>
                <a:cxnLst>
                  <a:cxn ang="0">
                    <a:pos x="0" y="0"/>
                  </a:cxn>
                  <a:cxn ang="0">
                    <a:pos x="13" y="134"/>
                  </a:cxn>
                  <a:cxn ang="0">
                    <a:pos x="101" y="290"/>
                  </a:cxn>
                  <a:cxn ang="0">
                    <a:pos x="139" y="243"/>
                  </a:cxn>
                  <a:cxn ang="0">
                    <a:pos x="0" y="0"/>
                  </a:cxn>
                </a:cxnLst>
                <a:rect l="0" t="0" r="r" b="b"/>
                <a:pathLst>
                  <a:path w="139" h="290">
                    <a:moveTo>
                      <a:pt x="0" y="0"/>
                    </a:moveTo>
                    <a:lnTo>
                      <a:pt x="13" y="134"/>
                    </a:lnTo>
                    <a:lnTo>
                      <a:pt x="101" y="290"/>
                    </a:lnTo>
                    <a:lnTo>
                      <a:pt x="139" y="243"/>
                    </a:lnTo>
                    <a:lnTo>
                      <a:pt x="0" y="0"/>
                    </a:lnTo>
                    <a:close/>
                  </a:path>
                </a:pathLst>
              </a:custGeom>
              <a:solidFill>
                <a:srgbClr val="4C4C5E"/>
              </a:solidFill>
              <a:ln w="9525">
                <a:noFill/>
                <a:round/>
                <a:headEnd/>
                <a:tailEnd/>
              </a:ln>
            </p:spPr>
            <p:txBody>
              <a:bodyPr/>
              <a:lstStyle/>
              <a:p>
                <a:endParaRPr lang="en-US"/>
              </a:p>
            </p:txBody>
          </p:sp>
          <p:sp>
            <p:nvSpPr>
              <p:cNvPr id="11323" name="Freeform 59"/>
              <p:cNvSpPr>
                <a:spLocks/>
              </p:cNvSpPr>
              <p:nvPr/>
            </p:nvSpPr>
            <p:spPr bwMode="auto">
              <a:xfrm>
                <a:off x="273" y="2592"/>
                <a:ext cx="425" cy="314"/>
              </a:xfrm>
              <a:custGeom>
                <a:avLst/>
                <a:gdLst/>
                <a:ahLst/>
                <a:cxnLst>
                  <a:cxn ang="0">
                    <a:pos x="46" y="143"/>
                  </a:cxn>
                  <a:cxn ang="0">
                    <a:pos x="246" y="382"/>
                  </a:cxn>
                  <a:cxn ang="0">
                    <a:pos x="363" y="390"/>
                  </a:cxn>
                  <a:cxn ang="0">
                    <a:pos x="546" y="307"/>
                  </a:cxn>
                  <a:cxn ang="0">
                    <a:pos x="594" y="231"/>
                  </a:cxn>
                  <a:cxn ang="0">
                    <a:pos x="435" y="0"/>
                  </a:cxn>
                  <a:cxn ang="0">
                    <a:pos x="561" y="0"/>
                  </a:cxn>
                  <a:cxn ang="0">
                    <a:pos x="586" y="11"/>
                  </a:cxn>
                  <a:cxn ang="0">
                    <a:pos x="610" y="23"/>
                  </a:cxn>
                  <a:cxn ang="0">
                    <a:pos x="635" y="33"/>
                  </a:cxn>
                  <a:cxn ang="0">
                    <a:pos x="657" y="44"/>
                  </a:cxn>
                  <a:cxn ang="0">
                    <a:pos x="679" y="57"/>
                  </a:cxn>
                  <a:cxn ang="0">
                    <a:pos x="700" y="69"/>
                  </a:cxn>
                  <a:cxn ang="0">
                    <a:pos x="721" y="84"/>
                  </a:cxn>
                  <a:cxn ang="0">
                    <a:pos x="741" y="98"/>
                  </a:cxn>
                  <a:cxn ang="0">
                    <a:pos x="759" y="113"/>
                  </a:cxn>
                  <a:cxn ang="0">
                    <a:pos x="775" y="131"/>
                  </a:cxn>
                  <a:cxn ang="0">
                    <a:pos x="791" y="151"/>
                  </a:cxn>
                  <a:cxn ang="0">
                    <a:pos x="806" y="172"/>
                  </a:cxn>
                  <a:cxn ang="0">
                    <a:pos x="821" y="195"/>
                  </a:cxn>
                  <a:cxn ang="0">
                    <a:pos x="832" y="221"/>
                  </a:cxn>
                  <a:cxn ang="0">
                    <a:pos x="842" y="249"/>
                  </a:cxn>
                  <a:cxn ang="0">
                    <a:pos x="852" y="280"/>
                  </a:cxn>
                  <a:cxn ang="0">
                    <a:pos x="826" y="405"/>
                  </a:cxn>
                  <a:cxn ang="0">
                    <a:pos x="366" y="616"/>
                  </a:cxn>
                  <a:cxn ang="0">
                    <a:pos x="304" y="628"/>
                  </a:cxn>
                  <a:cxn ang="0">
                    <a:pos x="255" y="618"/>
                  </a:cxn>
                  <a:cxn ang="0">
                    <a:pos x="210" y="605"/>
                  </a:cxn>
                  <a:cxn ang="0">
                    <a:pos x="169" y="590"/>
                  </a:cxn>
                  <a:cxn ang="0">
                    <a:pos x="133" y="572"/>
                  </a:cxn>
                  <a:cxn ang="0">
                    <a:pos x="100" y="552"/>
                  </a:cxn>
                  <a:cxn ang="0">
                    <a:pos x="72" y="529"/>
                  </a:cxn>
                  <a:cxn ang="0">
                    <a:pos x="49" y="505"/>
                  </a:cxn>
                  <a:cxn ang="0">
                    <a:pos x="31" y="475"/>
                  </a:cxn>
                  <a:cxn ang="0">
                    <a:pos x="17" y="446"/>
                  </a:cxn>
                  <a:cxn ang="0">
                    <a:pos x="7" y="411"/>
                  </a:cxn>
                  <a:cxn ang="0">
                    <a:pos x="2" y="374"/>
                  </a:cxn>
                  <a:cxn ang="0">
                    <a:pos x="0" y="334"/>
                  </a:cxn>
                  <a:cxn ang="0">
                    <a:pos x="5" y="292"/>
                  </a:cxn>
                  <a:cxn ang="0">
                    <a:pos x="13" y="246"/>
                  </a:cxn>
                  <a:cxn ang="0">
                    <a:pos x="28" y="195"/>
                  </a:cxn>
                  <a:cxn ang="0">
                    <a:pos x="46" y="143"/>
                  </a:cxn>
                </a:cxnLst>
                <a:rect l="0" t="0" r="r" b="b"/>
                <a:pathLst>
                  <a:path w="852" h="628">
                    <a:moveTo>
                      <a:pt x="46" y="143"/>
                    </a:moveTo>
                    <a:lnTo>
                      <a:pt x="246" y="382"/>
                    </a:lnTo>
                    <a:lnTo>
                      <a:pt x="363" y="390"/>
                    </a:lnTo>
                    <a:lnTo>
                      <a:pt x="546" y="307"/>
                    </a:lnTo>
                    <a:lnTo>
                      <a:pt x="594" y="231"/>
                    </a:lnTo>
                    <a:lnTo>
                      <a:pt x="435" y="0"/>
                    </a:lnTo>
                    <a:lnTo>
                      <a:pt x="561" y="0"/>
                    </a:lnTo>
                    <a:lnTo>
                      <a:pt x="586" y="11"/>
                    </a:lnTo>
                    <a:lnTo>
                      <a:pt x="610" y="23"/>
                    </a:lnTo>
                    <a:lnTo>
                      <a:pt x="635" y="33"/>
                    </a:lnTo>
                    <a:lnTo>
                      <a:pt x="657" y="44"/>
                    </a:lnTo>
                    <a:lnTo>
                      <a:pt x="679" y="57"/>
                    </a:lnTo>
                    <a:lnTo>
                      <a:pt x="700" y="69"/>
                    </a:lnTo>
                    <a:lnTo>
                      <a:pt x="721" y="84"/>
                    </a:lnTo>
                    <a:lnTo>
                      <a:pt x="741" y="98"/>
                    </a:lnTo>
                    <a:lnTo>
                      <a:pt x="759" y="113"/>
                    </a:lnTo>
                    <a:lnTo>
                      <a:pt x="775" y="131"/>
                    </a:lnTo>
                    <a:lnTo>
                      <a:pt x="791" y="151"/>
                    </a:lnTo>
                    <a:lnTo>
                      <a:pt x="806" y="172"/>
                    </a:lnTo>
                    <a:lnTo>
                      <a:pt x="821" y="195"/>
                    </a:lnTo>
                    <a:lnTo>
                      <a:pt x="832" y="221"/>
                    </a:lnTo>
                    <a:lnTo>
                      <a:pt x="842" y="249"/>
                    </a:lnTo>
                    <a:lnTo>
                      <a:pt x="852" y="280"/>
                    </a:lnTo>
                    <a:lnTo>
                      <a:pt x="826" y="405"/>
                    </a:lnTo>
                    <a:lnTo>
                      <a:pt x="366" y="616"/>
                    </a:lnTo>
                    <a:lnTo>
                      <a:pt x="304" y="628"/>
                    </a:lnTo>
                    <a:lnTo>
                      <a:pt x="255" y="618"/>
                    </a:lnTo>
                    <a:lnTo>
                      <a:pt x="210" y="605"/>
                    </a:lnTo>
                    <a:lnTo>
                      <a:pt x="169" y="590"/>
                    </a:lnTo>
                    <a:lnTo>
                      <a:pt x="133" y="572"/>
                    </a:lnTo>
                    <a:lnTo>
                      <a:pt x="100" y="552"/>
                    </a:lnTo>
                    <a:lnTo>
                      <a:pt x="72" y="529"/>
                    </a:lnTo>
                    <a:lnTo>
                      <a:pt x="49" y="505"/>
                    </a:lnTo>
                    <a:lnTo>
                      <a:pt x="31" y="475"/>
                    </a:lnTo>
                    <a:lnTo>
                      <a:pt x="17" y="446"/>
                    </a:lnTo>
                    <a:lnTo>
                      <a:pt x="7" y="411"/>
                    </a:lnTo>
                    <a:lnTo>
                      <a:pt x="2" y="374"/>
                    </a:lnTo>
                    <a:lnTo>
                      <a:pt x="0" y="334"/>
                    </a:lnTo>
                    <a:lnTo>
                      <a:pt x="5" y="292"/>
                    </a:lnTo>
                    <a:lnTo>
                      <a:pt x="13" y="246"/>
                    </a:lnTo>
                    <a:lnTo>
                      <a:pt x="28" y="195"/>
                    </a:lnTo>
                    <a:lnTo>
                      <a:pt x="46" y="143"/>
                    </a:lnTo>
                    <a:close/>
                  </a:path>
                </a:pathLst>
              </a:custGeom>
              <a:solidFill>
                <a:srgbClr val="B2AAA8"/>
              </a:solidFill>
              <a:ln w="9525">
                <a:noFill/>
                <a:round/>
                <a:headEnd/>
                <a:tailEnd/>
              </a:ln>
            </p:spPr>
            <p:txBody>
              <a:bodyPr/>
              <a:lstStyle/>
              <a:p>
                <a:endParaRPr lang="en-US"/>
              </a:p>
            </p:txBody>
          </p:sp>
          <p:sp>
            <p:nvSpPr>
              <p:cNvPr id="11324" name="Freeform 60"/>
              <p:cNvSpPr>
                <a:spLocks/>
              </p:cNvSpPr>
              <p:nvPr/>
            </p:nvSpPr>
            <p:spPr bwMode="auto">
              <a:xfrm>
                <a:off x="1382" y="3590"/>
                <a:ext cx="490" cy="422"/>
              </a:xfrm>
              <a:custGeom>
                <a:avLst/>
                <a:gdLst/>
                <a:ahLst/>
                <a:cxnLst>
                  <a:cxn ang="0">
                    <a:pos x="250" y="0"/>
                  </a:cxn>
                  <a:cxn ang="0">
                    <a:pos x="286" y="36"/>
                  </a:cxn>
                  <a:cxn ang="0">
                    <a:pos x="539" y="186"/>
                  </a:cxn>
                  <a:cxn ang="0">
                    <a:pos x="590" y="188"/>
                  </a:cxn>
                  <a:cxn ang="0">
                    <a:pos x="639" y="191"/>
                  </a:cxn>
                  <a:cxn ang="0">
                    <a:pos x="683" y="196"/>
                  </a:cxn>
                  <a:cxn ang="0">
                    <a:pos x="726" y="203"/>
                  </a:cxn>
                  <a:cxn ang="0">
                    <a:pos x="763" y="211"/>
                  </a:cxn>
                  <a:cxn ang="0">
                    <a:pos x="799" y="222"/>
                  </a:cxn>
                  <a:cxn ang="0">
                    <a:pos x="832" y="236"/>
                  </a:cxn>
                  <a:cxn ang="0">
                    <a:pos x="861" y="254"/>
                  </a:cxn>
                  <a:cxn ang="0">
                    <a:pos x="887" y="273"/>
                  </a:cxn>
                  <a:cxn ang="0">
                    <a:pos x="910" y="299"/>
                  </a:cxn>
                  <a:cxn ang="0">
                    <a:pos x="930" y="329"/>
                  </a:cxn>
                  <a:cxn ang="0">
                    <a:pos x="946" y="363"/>
                  </a:cxn>
                  <a:cxn ang="0">
                    <a:pos x="959" y="404"/>
                  </a:cxn>
                  <a:cxn ang="0">
                    <a:pos x="969" y="450"/>
                  </a:cxn>
                  <a:cxn ang="0">
                    <a:pos x="976" y="503"/>
                  </a:cxn>
                  <a:cxn ang="0">
                    <a:pos x="979" y="562"/>
                  </a:cxn>
                  <a:cxn ang="0">
                    <a:pos x="969" y="698"/>
                  </a:cxn>
                  <a:cxn ang="0">
                    <a:pos x="763" y="434"/>
                  </a:cxn>
                  <a:cxn ang="0">
                    <a:pos x="675" y="403"/>
                  </a:cxn>
                  <a:cxn ang="0">
                    <a:pos x="449" y="498"/>
                  </a:cxn>
                  <a:cxn ang="0">
                    <a:pos x="445" y="586"/>
                  </a:cxn>
                  <a:cxn ang="0">
                    <a:pos x="597" y="844"/>
                  </a:cxn>
                  <a:cxn ang="0">
                    <a:pos x="484" y="826"/>
                  </a:cxn>
                  <a:cxn ang="0">
                    <a:pos x="342" y="745"/>
                  </a:cxn>
                  <a:cxn ang="0">
                    <a:pos x="294" y="693"/>
                  </a:cxn>
                  <a:cxn ang="0">
                    <a:pos x="257" y="649"/>
                  </a:cxn>
                  <a:cxn ang="0">
                    <a:pos x="229" y="609"/>
                  </a:cxn>
                  <a:cxn ang="0">
                    <a:pos x="209" y="570"/>
                  </a:cxn>
                  <a:cxn ang="0">
                    <a:pos x="196" y="529"/>
                  </a:cxn>
                  <a:cxn ang="0">
                    <a:pos x="188" y="483"/>
                  </a:cxn>
                  <a:cxn ang="0">
                    <a:pos x="185" y="426"/>
                  </a:cxn>
                  <a:cxn ang="0">
                    <a:pos x="183" y="355"/>
                  </a:cxn>
                  <a:cxn ang="0">
                    <a:pos x="0" y="162"/>
                  </a:cxn>
                  <a:cxn ang="0">
                    <a:pos x="250" y="0"/>
                  </a:cxn>
                </a:cxnLst>
                <a:rect l="0" t="0" r="r" b="b"/>
                <a:pathLst>
                  <a:path w="979" h="844">
                    <a:moveTo>
                      <a:pt x="250" y="0"/>
                    </a:moveTo>
                    <a:lnTo>
                      <a:pt x="286" y="36"/>
                    </a:lnTo>
                    <a:lnTo>
                      <a:pt x="539" y="186"/>
                    </a:lnTo>
                    <a:lnTo>
                      <a:pt x="590" y="188"/>
                    </a:lnTo>
                    <a:lnTo>
                      <a:pt x="639" y="191"/>
                    </a:lnTo>
                    <a:lnTo>
                      <a:pt x="683" y="196"/>
                    </a:lnTo>
                    <a:lnTo>
                      <a:pt x="726" y="203"/>
                    </a:lnTo>
                    <a:lnTo>
                      <a:pt x="763" y="211"/>
                    </a:lnTo>
                    <a:lnTo>
                      <a:pt x="799" y="222"/>
                    </a:lnTo>
                    <a:lnTo>
                      <a:pt x="832" y="236"/>
                    </a:lnTo>
                    <a:lnTo>
                      <a:pt x="861" y="254"/>
                    </a:lnTo>
                    <a:lnTo>
                      <a:pt x="887" y="273"/>
                    </a:lnTo>
                    <a:lnTo>
                      <a:pt x="910" y="299"/>
                    </a:lnTo>
                    <a:lnTo>
                      <a:pt x="930" y="329"/>
                    </a:lnTo>
                    <a:lnTo>
                      <a:pt x="946" y="363"/>
                    </a:lnTo>
                    <a:lnTo>
                      <a:pt x="959" y="404"/>
                    </a:lnTo>
                    <a:lnTo>
                      <a:pt x="969" y="450"/>
                    </a:lnTo>
                    <a:lnTo>
                      <a:pt x="976" y="503"/>
                    </a:lnTo>
                    <a:lnTo>
                      <a:pt x="979" y="562"/>
                    </a:lnTo>
                    <a:lnTo>
                      <a:pt x="969" y="698"/>
                    </a:lnTo>
                    <a:lnTo>
                      <a:pt x="763" y="434"/>
                    </a:lnTo>
                    <a:lnTo>
                      <a:pt x="675" y="403"/>
                    </a:lnTo>
                    <a:lnTo>
                      <a:pt x="449" y="498"/>
                    </a:lnTo>
                    <a:lnTo>
                      <a:pt x="445" y="586"/>
                    </a:lnTo>
                    <a:lnTo>
                      <a:pt x="597" y="844"/>
                    </a:lnTo>
                    <a:lnTo>
                      <a:pt x="484" y="826"/>
                    </a:lnTo>
                    <a:lnTo>
                      <a:pt x="342" y="745"/>
                    </a:lnTo>
                    <a:lnTo>
                      <a:pt x="294" y="693"/>
                    </a:lnTo>
                    <a:lnTo>
                      <a:pt x="257" y="649"/>
                    </a:lnTo>
                    <a:lnTo>
                      <a:pt x="229" y="609"/>
                    </a:lnTo>
                    <a:lnTo>
                      <a:pt x="209" y="570"/>
                    </a:lnTo>
                    <a:lnTo>
                      <a:pt x="196" y="529"/>
                    </a:lnTo>
                    <a:lnTo>
                      <a:pt x="188" y="483"/>
                    </a:lnTo>
                    <a:lnTo>
                      <a:pt x="185" y="426"/>
                    </a:lnTo>
                    <a:lnTo>
                      <a:pt x="183" y="355"/>
                    </a:lnTo>
                    <a:lnTo>
                      <a:pt x="0" y="162"/>
                    </a:lnTo>
                    <a:lnTo>
                      <a:pt x="250" y="0"/>
                    </a:lnTo>
                    <a:close/>
                  </a:path>
                </a:pathLst>
              </a:custGeom>
              <a:solidFill>
                <a:srgbClr val="D1C4CE"/>
              </a:solidFill>
              <a:ln w="9525">
                <a:noFill/>
                <a:round/>
                <a:headEnd/>
                <a:tailEnd/>
              </a:ln>
            </p:spPr>
            <p:txBody>
              <a:bodyPr/>
              <a:lstStyle/>
              <a:p>
                <a:endParaRPr lang="en-US"/>
              </a:p>
            </p:txBody>
          </p:sp>
          <p:sp>
            <p:nvSpPr>
              <p:cNvPr id="11325" name="Freeform 61"/>
              <p:cNvSpPr>
                <a:spLocks/>
              </p:cNvSpPr>
              <p:nvPr/>
            </p:nvSpPr>
            <p:spPr bwMode="auto">
              <a:xfrm>
                <a:off x="424" y="2753"/>
                <a:ext cx="270" cy="176"/>
              </a:xfrm>
              <a:custGeom>
                <a:avLst/>
                <a:gdLst/>
                <a:ahLst/>
                <a:cxnLst>
                  <a:cxn ang="0">
                    <a:pos x="0" y="308"/>
                  </a:cxn>
                  <a:cxn ang="0">
                    <a:pos x="147" y="248"/>
                  </a:cxn>
                  <a:cxn ang="0">
                    <a:pos x="485" y="90"/>
                  </a:cxn>
                  <a:cxn ang="0">
                    <a:pos x="539" y="0"/>
                  </a:cxn>
                  <a:cxn ang="0">
                    <a:pos x="531" y="113"/>
                  </a:cxn>
                  <a:cxn ang="0">
                    <a:pos x="166" y="302"/>
                  </a:cxn>
                  <a:cxn ang="0">
                    <a:pos x="116" y="353"/>
                  </a:cxn>
                  <a:cxn ang="0">
                    <a:pos x="0" y="308"/>
                  </a:cxn>
                </a:cxnLst>
                <a:rect l="0" t="0" r="r" b="b"/>
                <a:pathLst>
                  <a:path w="539" h="353">
                    <a:moveTo>
                      <a:pt x="0" y="308"/>
                    </a:moveTo>
                    <a:lnTo>
                      <a:pt x="147" y="248"/>
                    </a:lnTo>
                    <a:lnTo>
                      <a:pt x="485" y="90"/>
                    </a:lnTo>
                    <a:lnTo>
                      <a:pt x="539" y="0"/>
                    </a:lnTo>
                    <a:lnTo>
                      <a:pt x="531" y="113"/>
                    </a:lnTo>
                    <a:lnTo>
                      <a:pt x="166" y="302"/>
                    </a:lnTo>
                    <a:lnTo>
                      <a:pt x="116" y="353"/>
                    </a:lnTo>
                    <a:lnTo>
                      <a:pt x="0" y="308"/>
                    </a:lnTo>
                    <a:close/>
                  </a:path>
                </a:pathLst>
              </a:custGeom>
              <a:solidFill>
                <a:srgbClr val="9B9391"/>
              </a:solidFill>
              <a:ln w="9525">
                <a:noFill/>
                <a:round/>
                <a:headEnd/>
                <a:tailEnd/>
              </a:ln>
            </p:spPr>
            <p:txBody>
              <a:bodyPr/>
              <a:lstStyle/>
              <a:p>
                <a:endParaRPr lang="en-US"/>
              </a:p>
            </p:txBody>
          </p:sp>
          <p:sp>
            <p:nvSpPr>
              <p:cNvPr id="11326" name="Freeform 62"/>
              <p:cNvSpPr>
                <a:spLocks/>
              </p:cNvSpPr>
              <p:nvPr/>
            </p:nvSpPr>
            <p:spPr bwMode="auto">
              <a:xfrm>
                <a:off x="447" y="2795"/>
                <a:ext cx="242" cy="133"/>
              </a:xfrm>
              <a:custGeom>
                <a:avLst/>
                <a:gdLst/>
                <a:ahLst/>
                <a:cxnLst>
                  <a:cxn ang="0">
                    <a:pos x="67" y="209"/>
                  </a:cxn>
                  <a:cxn ang="0">
                    <a:pos x="460" y="21"/>
                  </a:cxn>
                  <a:cxn ang="0">
                    <a:pos x="485" y="0"/>
                  </a:cxn>
                  <a:cxn ang="0">
                    <a:pos x="472" y="78"/>
                  </a:cxn>
                  <a:cxn ang="0">
                    <a:pos x="150" y="237"/>
                  </a:cxn>
                  <a:cxn ang="0">
                    <a:pos x="76" y="265"/>
                  </a:cxn>
                  <a:cxn ang="0">
                    <a:pos x="0" y="237"/>
                  </a:cxn>
                  <a:cxn ang="0">
                    <a:pos x="67" y="209"/>
                  </a:cxn>
                </a:cxnLst>
                <a:rect l="0" t="0" r="r" b="b"/>
                <a:pathLst>
                  <a:path w="485" h="265">
                    <a:moveTo>
                      <a:pt x="67" y="209"/>
                    </a:moveTo>
                    <a:lnTo>
                      <a:pt x="460" y="21"/>
                    </a:lnTo>
                    <a:lnTo>
                      <a:pt x="485" y="0"/>
                    </a:lnTo>
                    <a:lnTo>
                      <a:pt x="472" y="78"/>
                    </a:lnTo>
                    <a:lnTo>
                      <a:pt x="150" y="237"/>
                    </a:lnTo>
                    <a:lnTo>
                      <a:pt x="76" y="265"/>
                    </a:lnTo>
                    <a:lnTo>
                      <a:pt x="0" y="237"/>
                    </a:lnTo>
                    <a:lnTo>
                      <a:pt x="67" y="209"/>
                    </a:lnTo>
                    <a:close/>
                  </a:path>
                </a:pathLst>
              </a:custGeom>
              <a:solidFill>
                <a:srgbClr val="A59E9B"/>
              </a:solidFill>
              <a:ln w="9525">
                <a:noFill/>
                <a:round/>
                <a:headEnd/>
                <a:tailEnd/>
              </a:ln>
            </p:spPr>
            <p:txBody>
              <a:bodyPr/>
              <a:lstStyle/>
              <a:p>
                <a:endParaRPr lang="en-US"/>
              </a:p>
            </p:txBody>
          </p:sp>
          <p:sp>
            <p:nvSpPr>
              <p:cNvPr id="11327" name="Freeform 63"/>
              <p:cNvSpPr>
                <a:spLocks/>
              </p:cNvSpPr>
              <p:nvPr/>
            </p:nvSpPr>
            <p:spPr bwMode="auto">
              <a:xfrm>
                <a:off x="550" y="2894"/>
                <a:ext cx="993" cy="792"/>
              </a:xfrm>
              <a:custGeom>
                <a:avLst/>
                <a:gdLst/>
                <a:ahLst/>
                <a:cxnLst>
                  <a:cxn ang="0">
                    <a:pos x="1906" y="1385"/>
                  </a:cxn>
                  <a:cxn ang="0">
                    <a:pos x="290" y="0"/>
                  </a:cxn>
                  <a:cxn ang="0">
                    <a:pos x="262" y="11"/>
                  </a:cxn>
                  <a:cxn ang="0">
                    <a:pos x="87" y="92"/>
                  </a:cxn>
                  <a:cxn ang="0">
                    <a:pos x="0" y="128"/>
                  </a:cxn>
                  <a:cxn ang="0">
                    <a:pos x="1687" y="1583"/>
                  </a:cxn>
                  <a:cxn ang="0">
                    <a:pos x="1986" y="1467"/>
                  </a:cxn>
                  <a:cxn ang="0">
                    <a:pos x="1906" y="1385"/>
                  </a:cxn>
                </a:cxnLst>
                <a:rect l="0" t="0" r="r" b="b"/>
                <a:pathLst>
                  <a:path w="1986" h="1583">
                    <a:moveTo>
                      <a:pt x="1906" y="1385"/>
                    </a:moveTo>
                    <a:lnTo>
                      <a:pt x="290" y="0"/>
                    </a:lnTo>
                    <a:lnTo>
                      <a:pt x="262" y="11"/>
                    </a:lnTo>
                    <a:lnTo>
                      <a:pt x="87" y="92"/>
                    </a:lnTo>
                    <a:lnTo>
                      <a:pt x="0" y="128"/>
                    </a:lnTo>
                    <a:lnTo>
                      <a:pt x="1687" y="1583"/>
                    </a:lnTo>
                    <a:lnTo>
                      <a:pt x="1986" y="1467"/>
                    </a:lnTo>
                    <a:lnTo>
                      <a:pt x="1906" y="1385"/>
                    </a:lnTo>
                    <a:close/>
                  </a:path>
                </a:pathLst>
              </a:custGeom>
              <a:solidFill>
                <a:srgbClr val="D1C4CE"/>
              </a:solidFill>
              <a:ln w="9525">
                <a:noFill/>
                <a:round/>
                <a:headEnd/>
                <a:tailEnd/>
              </a:ln>
            </p:spPr>
            <p:txBody>
              <a:bodyPr/>
              <a:lstStyle/>
              <a:p>
                <a:endParaRPr lang="en-US"/>
              </a:p>
            </p:txBody>
          </p:sp>
          <p:sp>
            <p:nvSpPr>
              <p:cNvPr id="11328" name="Freeform 64"/>
              <p:cNvSpPr>
                <a:spLocks/>
              </p:cNvSpPr>
              <p:nvPr/>
            </p:nvSpPr>
            <p:spPr bwMode="auto">
              <a:xfrm>
                <a:off x="550" y="2893"/>
                <a:ext cx="952" cy="760"/>
              </a:xfrm>
              <a:custGeom>
                <a:avLst/>
                <a:gdLst/>
                <a:ahLst/>
                <a:cxnLst>
                  <a:cxn ang="0">
                    <a:pos x="1775" y="1278"/>
                  </a:cxn>
                  <a:cxn ang="0">
                    <a:pos x="1679" y="1196"/>
                  </a:cxn>
                  <a:cxn ang="0">
                    <a:pos x="1584" y="1113"/>
                  </a:cxn>
                  <a:cxn ang="0">
                    <a:pos x="1488" y="1031"/>
                  </a:cxn>
                  <a:cxn ang="0">
                    <a:pos x="1393" y="949"/>
                  </a:cxn>
                  <a:cxn ang="0">
                    <a:pos x="1297" y="865"/>
                  </a:cxn>
                  <a:cxn ang="0">
                    <a:pos x="1200" y="783"/>
                  </a:cxn>
                  <a:cxn ang="0">
                    <a:pos x="1105" y="701"/>
                  </a:cxn>
                  <a:cxn ang="0">
                    <a:pos x="1009" y="618"/>
                  </a:cxn>
                  <a:cxn ang="0">
                    <a:pos x="912" y="536"/>
                  </a:cxn>
                  <a:cxn ang="0">
                    <a:pos x="816" y="454"/>
                  </a:cxn>
                  <a:cxn ang="0">
                    <a:pos x="721" y="370"/>
                  </a:cxn>
                  <a:cxn ang="0">
                    <a:pos x="625" y="288"/>
                  </a:cxn>
                  <a:cxn ang="0">
                    <a:pos x="528" y="206"/>
                  </a:cxn>
                  <a:cxn ang="0">
                    <a:pos x="432" y="123"/>
                  </a:cxn>
                  <a:cxn ang="0">
                    <a:pos x="336" y="41"/>
                  </a:cxn>
                  <a:cxn ang="0">
                    <a:pos x="282" y="0"/>
                  </a:cxn>
                  <a:cxn ang="0">
                    <a:pos x="270" y="0"/>
                  </a:cxn>
                  <a:cxn ang="0">
                    <a:pos x="239" y="11"/>
                  </a:cxn>
                  <a:cxn ang="0">
                    <a:pos x="188" y="34"/>
                  </a:cxn>
                  <a:cxn ang="0">
                    <a:pos x="138" y="57"/>
                  </a:cxn>
                  <a:cxn ang="0">
                    <a:pos x="87" y="80"/>
                  </a:cxn>
                  <a:cxn ang="0">
                    <a:pos x="54" y="96"/>
                  </a:cxn>
                  <a:cxn ang="0">
                    <a:pos x="40" y="106"/>
                  </a:cxn>
                  <a:cxn ang="0">
                    <a:pos x="25" y="116"/>
                  </a:cxn>
                  <a:cxn ang="0">
                    <a:pos x="9" y="126"/>
                  </a:cxn>
                  <a:cxn ang="0">
                    <a:pos x="51" y="175"/>
                  </a:cxn>
                  <a:cxn ang="0">
                    <a:pos x="152" y="262"/>
                  </a:cxn>
                  <a:cxn ang="0">
                    <a:pos x="252" y="349"/>
                  </a:cxn>
                  <a:cxn ang="0">
                    <a:pos x="353" y="436"/>
                  </a:cxn>
                  <a:cxn ang="0">
                    <a:pos x="455" y="522"/>
                  </a:cxn>
                  <a:cxn ang="0">
                    <a:pos x="555" y="609"/>
                  </a:cxn>
                  <a:cxn ang="0">
                    <a:pos x="656" y="696"/>
                  </a:cxn>
                  <a:cxn ang="0">
                    <a:pos x="757" y="783"/>
                  </a:cxn>
                  <a:cxn ang="0">
                    <a:pos x="859" y="870"/>
                  </a:cxn>
                  <a:cxn ang="0">
                    <a:pos x="958" y="957"/>
                  </a:cxn>
                  <a:cxn ang="0">
                    <a:pos x="1060" y="1044"/>
                  </a:cxn>
                  <a:cxn ang="0">
                    <a:pos x="1159" y="1129"/>
                  </a:cxn>
                  <a:cxn ang="0">
                    <a:pos x="1261" y="1216"/>
                  </a:cxn>
                  <a:cxn ang="0">
                    <a:pos x="1362" y="1303"/>
                  </a:cxn>
                  <a:cxn ang="0">
                    <a:pos x="1462" y="1390"/>
                  </a:cxn>
                  <a:cxn ang="0">
                    <a:pos x="1561" y="1476"/>
                  </a:cxn>
                  <a:cxn ang="0">
                    <a:pos x="1630" y="1511"/>
                  </a:cxn>
                  <a:cxn ang="0">
                    <a:pos x="1668" y="1496"/>
                  </a:cxn>
                  <a:cxn ang="0">
                    <a:pos x="1704" y="1481"/>
                  </a:cxn>
                  <a:cxn ang="0">
                    <a:pos x="1740" y="1467"/>
                  </a:cxn>
                  <a:cxn ang="0">
                    <a:pos x="1777" y="1452"/>
                  </a:cxn>
                  <a:cxn ang="0">
                    <a:pos x="1813" y="1437"/>
                  </a:cxn>
                  <a:cxn ang="0">
                    <a:pos x="1849" y="1422"/>
                  </a:cxn>
                  <a:cxn ang="0">
                    <a:pos x="1887" y="1408"/>
                  </a:cxn>
                  <a:cxn ang="0">
                    <a:pos x="1895" y="1390"/>
                  </a:cxn>
                  <a:cxn ang="0">
                    <a:pos x="1874" y="1370"/>
                  </a:cxn>
                  <a:cxn ang="0">
                    <a:pos x="1854" y="1349"/>
                  </a:cxn>
                  <a:cxn ang="0">
                    <a:pos x="1833" y="1329"/>
                  </a:cxn>
                </a:cxnLst>
                <a:rect l="0" t="0" r="r" b="b"/>
                <a:pathLst>
                  <a:path w="1905" h="1519">
                    <a:moveTo>
                      <a:pt x="1823" y="1319"/>
                    </a:moveTo>
                    <a:lnTo>
                      <a:pt x="1775" y="1278"/>
                    </a:lnTo>
                    <a:lnTo>
                      <a:pt x="1726" y="1237"/>
                    </a:lnTo>
                    <a:lnTo>
                      <a:pt x="1679" y="1196"/>
                    </a:lnTo>
                    <a:lnTo>
                      <a:pt x="1632" y="1154"/>
                    </a:lnTo>
                    <a:lnTo>
                      <a:pt x="1584" y="1113"/>
                    </a:lnTo>
                    <a:lnTo>
                      <a:pt x="1535" y="1072"/>
                    </a:lnTo>
                    <a:lnTo>
                      <a:pt x="1488" y="1031"/>
                    </a:lnTo>
                    <a:lnTo>
                      <a:pt x="1440" y="990"/>
                    </a:lnTo>
                    <a:lnTo>
                      <a:pt x="1393" y="949"/>
                    </a:lnTo>
                    <a:lnTo>
                      <a:pt x="1344" y="908"/>
                    </a:lnTo>
                    <a:lnTo>
                      <a:pt x="1297" y="865"/>
                    </a:lnTo>
                    <a:lnTo>
                      <a:pt x="1249" y="824"/>
                    </a:lnTo>
                    <a:lnTo>
                      <a:pt x="1200" y="783"/>
                    </a:lnTo>
                    <a:lnTo>
                      <a:pt x="1153" y="742"/>
                    </a:lnTo>
                    <a:lnTo>
                      <a:pt x="1105" y="701"/>
                    </a:lnTo>
                    <a:lnTo>
                      <a:pt x="1056" y="659"/>
                    </a:lnTo>
                    <a:lnTo>
                      <a:pt x="1009" y="618"/>
                    </a:lnTo>
                    <a:lnTo>
                      <a:pt x="962" y="577"/>
                    </a:lnTo>
                    <a:lnTo>
                      <a:pt x="912" y="536"/>
                    </a:lnTo>
                    <a:lnTo>
                      <a:pt x="865" y="495"/>
                    </a:lnTo>
                    <a:lnTo>
                      <a:pt x="816" y="454"/>
                    </a:lnTo>
                    <a:lnTo>
                      <a:pt x="769" y="411"/>
                    </a:lnTo>
                    <a:lnTo>
                      <a:pt x="721" y="370"/>
                    </a:lnTo>
                    <a:lnTo>
                      <a:pt x="672" y="329"/>
                    </a:lnTo>
                    <a:lnTo>
                      <a:pt x="625" y="288"/>
                    </a:lnTo>
                    <a:lnTo>
                      <a:pt x="577" y="247"/>
                    </a:lnTo>
                    <a:lnTo>
                      <a:pt x="528" y="206"/>
                    </a:lnTo>
                    <a:lnTo>
                      <a:pt x="481" y="165"/>
                    </a:lnTo>
                    <a:lnTo>
                      <a:pt x="432" y="123"/>
                    </a:lnTo>
                    <a:lnTo>
                      <a:pt x="385" y="82"/>
                    </a:lnTo>
                    <a:lnTo>
                      <a:pt x="336" y="41"/>
                    </a:lnTo>
                    <a:lnTo>
                      <a:pt x="288" y="0"/>
                    </a:lnTo>
                    <a:lnTo>
                      <a:pt x="282" y="0"/>
                    </a:lnTo>
                    <a:lnTo>
                      <a:pt x="277" y="0"/>
                    </a:lnTo>
                    <a:lnTo>
                      <a:pt x="270" y="0"/>
                    </a:lnTo>
                    <a:lnTo>
                      <a:pt x="264" y="0"/>
                    </a:lnTo>
                    <a:lnTo>
                      <a:pt x="239" y="11"/>
                    </a:lnTo>
                    <a:lnTo>
                      <a:pt x="213" y="23"/>
                    </a:lnTo>
                    <a:lnTo>
                      <a:pt x="188" y="34"/>
                    </a:lnTo>
                    <a:lnTo>
                      <a:pt x="164" y="45"/>
                    </a:lnTo>
                    <a:lnTo>
                      <a:pt x="138" y="57"/>
                    </a:lnTo>
                    <a:lnTo>
                      <a:pt x="113" y="68"/>
                    </a:lnTo>
                    <a:lnTo>
                      <a:pt x="87" y="80"/>
                    </a:lnTo>
                    <a:lnTo>
                      <a:pt x="63" y="91"/>
                    </a:lnTo>
                    <a:lnTo>
                      <a:pt x="54" y="96"/>
                    </a:lnTo>
                    <a:lnTo>
                      <a:pt x="48" y="101"/>
                    </a:lnTo>
                    <a:lnTo>
                      <a:pt x="40" y="106"/>
                    </a:lnTo>
                    <a:lnTo>
                      <a:pt x="32" y="111"/>
                    </a:lnTo>
                    <a:lnTo>
                      <a:pt x="25" y="116"/>
                    </a:lnTo>
                    <a:lnTo>
                      <a:pt x="17" y="121"/>
                    </a:lnTo>
                    <a:lnTo>
                      <a:pt x="9" y="126"/>
                    </a:lnTo>
                    <a:lnTo>
                      <a:pt x="0" y="131"/>
                    </a:lnTo>
                    <a:lnTo>
                      <a:pt x="51" y="175"/>
                    </a:lnTo>
                    <a:lnTo>
                      <a:pt x="102" y="218"/>
                    </a:lnTo>
                    <a:lnTo>
                      <a:pt x="152" y="262"/>
                    </a:lnTo>
                    <a:lnTo>
                      <a:pt x="201" y="304"/>
                    </a:lnTo>
                    <a:lnTo>
                      <a:pt x="252" y="349"/>
                    </a:lnTo>
                    <a:lnTo>
                      <a:pt x="303" y="391"/>
                    </a:lnTo>
                    <a:lnTo>
                      <a:pt x="353" y="436"/>
                    </a:lnTo>
                    <a:lnTo>
                      <a:pt x="404" y="478"/>
                    </a:lnTo>
                    <a:lnTo>
                      <a:pt x="455" y="522"/>
                    </a:lnTo>
                    <a:lnTo>
                      <a:pt x="506" y="565"/>
                    </a:lnTo>
                    <a:lnTo>
                      <a:pt x="555" y="609"/>
                    </a:lnTo>
                    <a:lnTo>
                      <a:pt x="605" y="652"/>
                    </a:lnTo>
                    <a:lnTo>
                      <a:pt x="656" y="696"/>
                    </a:lnTo>
                    <a:lnTo>
                      <a:pt x="707" y="739"/>
                    </a:lnTo>
                    <a:lnTo>
                      <a:pt x="757" y="783"/>
                    </a:lnTo>
                    <a:lnTo>
                      <a:pt x="808" y="826"/>
                    </a:lnTo>
                    <a:lnTo>
                      <a:pt x="859" y="870"/>
                    </a:lnTo>
                    <a:lnTo>
                      <a:pt x="908" y="913"/>
                    </a:lnTo>
                    <a:lnTo>
                      <a:pt x="958" y="957"/>
                    </a:lnTo>
                    <a:lnTo>
                      <a:pt x="1009" y="999"/>
                    </a:lnTo>
                    <a:lnTo>
                      <a:pt x="1060" y="1044"/>
                    </a:lnTo>
                    <a:lnTo>
                      <a:pt x="1110" y="1086"/>
                    </a:lnTo>
                    <a:lnTo>
                      <a:pt x="1159" y="1129"/>
                    </a:lnTo>
                    <a:lnTo>
                      <a:pt x="1210" y="1173"/>
                    </a:lnTo>
                    <a:lnTo>
                      <a:pt x="1261" y="1216"/>
                    </a:lnTo>
                    <a:lnTo>
                      <a:pt x="1311" y="1260"/>
                    </a:lnTo>
                    <a:lnTo>
                      <a:pt x="1362" y="1303"/>
                    </a:lnTo>
                    <a:lnTo>
                      <a:pt x="1411" y="1347"/>
                    </a:lnTo>
                    <a:lnTo>
                      <a:pt x="1462" y="1390"/>
                    </a:lnTo>
                    <a:lnTo>
                      <a:pt x="1512" y="1432"/>
                    </a:lnTo>
                    <a:lnTo>
                      <a:pt x="1561" y="1476"/>
                    </a:lnTo>
                    <a:lnTo>
                      <a:pt x="1612" y="1519"/>
                    </a:lnTo>
                    <a:lnTo>
                      <a:pt x="1630" y="1511"/>
                    </a:lnTo>
                    <a:lnTo>
                      <a:pt x="1648" y="1504"/>
                    </a:lnTo>
                    <a:lnTo>
                      <a:pt x="1668" y="1496"/>
                    </a:lnTo>
                    <a:lnTo>
                      <a:pt x="1686" y="1490"/>
                    </a:lnTo>
                    <a:lnTo>
                      <a:pt x="1704" y="1481"/>
                    </a:lnTo>
                    <a:lnTo>
                      <a:pt x="1722" y="1475"/>
                    </a:lnTo>
                    <a:lnTo>
                      <a:pt x="1740" y="1467"/>
                    </a:lnTo>
                    <a:lnTo>
                      <a:pt x="1759" y="1458"/>
                    </a:lnTo>
                    <a:lnTo>
                      <a:pt x="1777" y="1452"/>
                    </a:lnTo>
                    <a:lnTo>
                      <a:pt x="1795" y="1444"/>
                    </a:lnTo>
                    <a:lnTo>
                      <a:pt x="1813" y="1437"/>
                    </a:lnTo>
                    <a:lnTo>
                      <a:pt x="1831" y="1429"/>
                    </a:lnTo>
                    <a:lnTo>
                      <a:pt x="1849" y="1422"/>
                    </a:lnTo>
                    <a:lnTo>
                      <a:pt x="1869" y="1414"/>
                    </a:lnTo>
                    <a:lnTo>
                      <a:pt x="1887" y="1408"/>
                    </a:lnTo>
                    <a:lnTo>
                      <a:pt x="1905" y="1399"/>
                    </a:lnTo>
                    <a:lnTo>
                      <a:pt x="1895" y="1390"/>
                    </a:lnTo>
                    <a:lnTo>
                      <a:pt x="1883" y="1380"/>
                    </a:lnTo>
                    <a:lnTo>
                      <a:pt x="1874" y="1370"/>
                    </a:lnTo>
                    <a:lnTo>
                      <a:pt x="1864" y="1358"/>
                    </a:lnTo>
                    <a:lnTo>
                      <a:pt x="1854" y="1349"/>
                    </a:lnTo>
                    <a:lnTo>
                      <a:pt x="1844" y="1339"/>
                    </a:lnTo>
                    <a:lnTo>
                      <a:pt x="1833" y="1329"/>
                    </a:lnTo>
                    <a:lnTo>
                      <a:pt x="1823" y="1319"/>
                    </a:lnTo>
                    <a:close/>
                  </a:path>
                </a:pathLst>
              </a:custGeom>
              <a:solidFill>
                <a:srgbClr val="CEC1CC"/>
              </a:solidFill>
              <a:ln w="9525">
                <a:noFill/>
                <a:round/>
                <a:headEnd/>
                <a:tailEnd/>
              </a:ln>
            </p:spPr>
            <p:txBody>
              <a:bodyPr/>
              <a:lstStyle/>
              <a:p>
                <a:endParaRPr lang="en-US"/>
              </a:p>
            </p:txBody>
          </p:sp>
          <p:sp>
            <p:nvSpPr>
              <p:cNvPr id="11329" name="Freeform 65"/>
              <p:cNvSpPr>
                <a:spLocks/>
              </p:cNvSpPr>
              <p:nvPr/>
            </p:nvSpPr>
            <p:spPr bwMode="auto">
              <a:xfrm>
                <a:off x="550" y="2885"/>
                <a:ext cx="911" cy="734"/>
              </a:xfrm>
              <a:custGeom>
                <a:avLst/>
                <a:gdLst/>
                <a:ahLst/>
                <a:cxnLst>
                  <a:cxn ang="0">
                    <a:pos x="1694" y="1225"/>
                  </a:cxn>
                  <a:cxn ang="0">
                    <a:pos x="1604" y="1148"/>
                  </a:cxn>
                  <a:cxn ang="0">
                    <a:pos x="1514" y="1069"/>
                  </a:cxn>
                  <a:cxn ang="0">
                    <a:pos x="1424" y="990"/>
                  </a:cxn>
                  <a:cxn ang="0">
                    <a:pos x="1333" y="913"/>
                  </a:cxn>
                  <a:cxn ang="0">
                    <a:pos x="1243" y="835"/>
                  </a:cxn>
                  <a:cxn ang="0">
                    <a:pos x="1151" y="756"/>
                  </a:cxn>
                  <a:cxn ang="0">
                    <a:pos x="1060" y="679"/>
                  </a:cxn>
                  <a:cxn ang="0">
                    <a:pos x="970" y="600"/>
                  </a:cxn>
                  <a:cxn ang="0">
                    <a:pos x="878" y="523"/>
                  </a:cxn>
                  <a:cxn ang="0">
                    <a:pos x="787" y="444"/>
                  </a:cxn>
                  <a:cxn ang="0">
                    <a:pos x="697" y="366"/>
                  </a:cxn>
                  <a:cxn ang="0">
                    <a:pos x="605" y="289"/>
                  </a:cxn>
                  <a:cxn ang="0">
                    <a:pos x="514" y="210"/>
                  </a:cxn>
                  <a:cxn ang="0">
                    <a:pos x="424" y="131"/>
                  </a:cxn>
                  <a:cxn ang="0">
                    <a:pos x="332" y="54"/>
                  </a:cxn>
                  <a:cxn ang="0">
                    <a:pos x="282" y="12"/>
                  </a:cxn>
                  <a:cxn ang="0">
                    <a:pos x="270" y="3"/>
                  </a:cxn>
                  <a:cxn ang="0">
                    <a:pos x="237" y="13"/>
                  </a:cxn>
                  <a:cxn ang="0">
                    <a:pos x="180" y="40"/>
                  </a:cxn>
                  <a:cxn ang="0">
                    <a:pos x="125" y="64"/>
                  </a:cxn>
                  <a:cxn ang="0">
                    <a:pos x="67" y="90"/>
                  </a:cxn>
                  <a:cxn ang="0">
                    <a:pos x="30" y="115"/>
                  </a:cxn>
                  <a:cxn ang="0">
                    <a:pos x="10" y="136"/>
                  </a:cxn>
                  <a:cxn ang="0">
                    <a:pos x="48" y="189"/>
                  </a:cxn>
                  <a:cxn ang="0">
                    <a:pos x="144" y="272"/>
                  </a:cxn>
                  <a:cxn ang="0">
                    <a:pos x="241" y="354"/>
                  </a:cxn>
                  <a:cxn ang="0">
                    <a:pos x="337" y="438"/>
                  </a:cxn>
                  <a:cxn ang="0">
                    <a:pos x="434" y="521"/>
                  </a:cxn>
                  <a:cxn ang="0">
                    <a:pos x="530" y="603"/>
                  </a:cxn>
                  <a:cxn ang="0">
                    <a:pos x="626" y="687"/>
                  </a:cxn>
                  <a:cxn ang="0">
                    <a:pos x="721" y="769"/>
                  </a:cxn>
                  <a:cxn ang="0">
                    <a:pos x="818" y="851"/>
                  </a:cxn>
                  <a:cxn ang="0">
                    <a:pos x="914" y="935"/>
                  </a:cxn>
                  <a:cxn ang="0">
                    <a:pos x="1011" y="1016"/>
                  </a:cxn>
                  <a:cxn ang="0">
                    <a:pos x="1105" y="1098"/>
                  </a:cxn>
                  <a:cxn ang="0">
                    <a:pos x="1202" y="1182"/>
                  </a:cxn>
                  <a:cxn ang="0">
                    <a:pos x="1298" y="1264"/>
                  </a:cxn>
                  <a:cxn ang="0">
                    <a:pos x="1393" y="1346"/>
                  </a:cxn>
                  <a:cxn ang="0">
                    <a:pos x="1489" y="1428"/>
                  </a:cxn>
                  <a:cxn ang="0">
                    <a:pos x="1555" y="1461"/>
                  </a:cxn>
                  <a:cxn ang="0">
                    <a:pos x="1591" y="1446"/>
                  </a:cxn>
                  <a:cxn ang="0">
                    <a:pos x="1627" y="1431"/>
                  </a:cxn>
                  <a:cxn ang="0">
                    <a:pos x="1663" y="1415"/>
                  </a:cxn>
                  <a:cxn ang="0">
                    <a:pos x="1697" y="1400"/>
                  </a:cxn>
                  <a:cxn ang="0">
                    <a:pos x="1733" y="1385"/>
                  </a:cxn>
                  <a:cxn ang="0">
                    <a:pos x="1769" y="1371"/>
                  </a:cxn>
                  <a:cxn ang="0">
                    <a:pos x="1805" y="1356"/>
                  </a:cxn>
                  <a:cxn ang="0">
                    <a:pos x="1813" y="1339"/>
                  </a:cxn>
                  <a:cxn ang="0">
                    <a:pos x="1792" y="1318"/>
                  </a:cxn>
                  <a:cxn ang="0">
                    <a:pos x="1771" y="1295"/>
                  </a:cxn>
                  <a:cxn ang="0">
                    <a:pos x="1749" y="1274"/>
                  </a:cxn>
                </a:cxnLst>
                <a:rect l="0" t="0" r="r" b="b"/>
                <a:pathLst>
                  <a:path w="1823" h="1469">
                    <a:moveTo>
                      <a:pt x="1740" y="1264"/>
                    </a:moveTo>
                    <a:lnTo>
                      <a:pt x="1694" y="1225"/>
                    </a:lnTo>
                    <a:lnTo>
                      <a:pt x="1650" y="1185"/>
                    </a:lnTo>
                    <a:lnTo>
                      <a:pt x="1604" y="1148"/>
                    </a:lnTo>
                    <a:lnTo>
                      <a:pt x="1560" y="1108"/>
                    </a:lnTo>
                    <a:lnTo>
                      <a:pt x="1514" y="1069"/>
                    </a:lnTo>
                    <a:lnTo>
                      <a:pt x="1468" y="1030"/>
                    </a:lnTo>
                    <a:lnTo>
                      <a:pt x="1424" y="990"/>
                    </a:lnTo>
                    <a:lnTo>
                      <a:pt x="1378" y="951"/>
                    </a:lnTo>
                    <a:lnTo>
                      <a:pt x="1333" y="913"/>
                    </a:lnTo>
                    <a:lnTo>
                      <a:pt x="1287" y="874"/>
                    </a:lnTo>
                    <a:lnTo>
                      <a:pt x="1243" y="835"/>
                    </a:lnTo>
                    <a:lnTo>
                      <a:pt x="1197" y="795"/>
                    </a:lnTo>
                    <a:lnTo>
                      <a:pt x="1151" y="756"/>
                    </a:lnTo>
                    <a:lnTo>
                      <a:pt x="1105" y="718"/>
                    </a:lnTo>
                    <a:lnTo>
                      <a:pt x="1060" y="679"/>
                    </a:lnTo>
                    <a:lnTo>
                      <a:pt x="1015" y="639"/>
                    </a:lnTo>
                    <a:lnTo>
                      <a:pt x="970" y="600"/>
                    </a:lnTo>
                    <a:lnTo>
                      <a:pt x="924" y="561"/>
                    </a:lnTo>
                    <a:lnTo>
                      <a:pt x="878" y="523"/>
                    </a:lnTo>
                    <a:lnTo>
                      <a:pt x="832" y="484"/>
                    </a:lnTo>
                    <a:lnTo>
                      <a:pt x="787" y="444"/>
                    </a:lnTo>
                    <a:lnTo>
                      <a:pt x="742" y="405"/>
                    </a:lnTo>
                    <a:lnTo>
                      <a:pt x="697" y="366"/>
                    </a:lnTo>
                    <a:lnTo>
                      <a:pt x="651" y="326"/>
                    </a:lnTo>
                    <a:lnTo>
                      <a:pt x="605" y="289"/>
                    </a:lnTo>
                    <a:lnTo>
                      <a:pt x="559" y="249"/>
                    </a:lnTo>
                    <a:lnTo>
                      <a:pt x="514" y="210"/>
                    </a:lnTo>
                    <a:lnTo>
                      <a:pt x="468" y="171"/>
                    </a:lnTo>
                    <a:lnTo>
                      <a:pt x="424" y="131"/>
                    </a:lnTo>
                    <a:lnTo>
                      <a:pt x="378" y="94"/>
                    </a:lnTo>
                    <a:lnTo>
                      <a:pt x="332" y="54"/>
                    </a:lnTo>
                    <a:lnTo>
                      <a:pt x="286" y="15"/>
                    </a:lnTo>
                    <a:lnTo>
                      <a:pt x="282" y="12"/>
                    </a:lnTo>
                    <a:lnTo>
                      <a:pt x="277" y="7"/>
                    </a:lnTo>
                    <a:lnTo>
                      <a:pt x="270" y="3"/>
                    </a:lnTo>
                    <a:lnTo>
                      <a:pt x="265" y="0"/>
                    </a:lnTo>
                    <a:lnTo>
                      <a:pt x="237" y="13"/>
                    </a:lnTo>
                    <a:lnTo>
                      <a:pt x="210" y="26"/>
                    </a:lnTo>
                    <a:lnTo>
                      <a:pt x="180" y="40"/>
                    </a:lnTo>
                    <a:lnTo>
                      <a:pt x="152" y="51"/>
                    </a:lnTo>
                    <a:lnTo>
                      <a:pt x="125" y="64"/>
                    </a:lnTo>
                    <a:lnTo>
                      <a:pt x="97" y="77"/>
                    </a:lnTo>
                    <a:lnTo>
                      <a:pt x="67" y="90"/>
                    </a:lnTo>
                    <a:lnTo>
                      <a:pt x="40" y="103"/>
                    </a:lnTo>
                    <a:lnTo>
                      <a:pt x="30" y="115"/>
                    </a:lnTo>
                    <a:lnTo>
                      <a:pt x="20" y="125"/>
                    </a:lnTo>
                    <a:lnTo>
                      <a:pt x="10" y="136"/>
                    </a:lnTo>
                    <a:lnTo>
                      <a:pt x="0" y="148"/>
                    </a:lnTo>
                    <a:lnTo>
                      <a:pt x="48" y="189"/>
                    </a:lnTo>
                    <a:lnTo>
                      <a:pt x="97" y="231"/>
                    </a:lnTo>
                    <a:lnTo>
                      <a:pt x="144" y="272"/>
                    </a:lnTo>
                    <a:lnTo>
                      <a:pt x="193" y="313"/>
                    </a:lnTo>
                    <a:lnTo>
                      <a:pt x="241" y="354"/>
                    </a:lnTo>
                    <a:lnTo>
                      <a:pt x="290" y="397"/>
                    </a:lnTo>
                    <a:lnTo>
                      <a:pt x="337" y="438"/>
                    </a:lnTo>
                    <a:lnTo>
                      <a:pt x="385" y="479"/>
                    </a:lnTo>
                    <a:lnTo>
                      <a:pt x="434" y="521"/>
                    </a:lnTo>
                    <a:lnTo>
                      <a:pt x="481" y="562"/>
                    </a:lnTo>
                    <a:lnTo>
                      <a:pt x="530" y="603"/>
                    </a:lnTo>
                    <a:lnTo>
                      <a:pt x="577" y="644"/>
                    </a:lnTo>
                    <a:lnTo>
                      <a:pt x="626" y="687"/>
                    </a:lnTo>
                    <a:lnTo>
                      <a:pt x="674" y="728"/>
                    </a:lnTo>
                    <a:lnTo>
                      <a:pt x="721" y="769"/>
                    </a:lnTo>
                    <a:lnTo>
                      <a:pt x="770" y="810"/>
                    </a:lnTo>
                    <a:lnTo>
                      <a:pt x="818" y="851"/>
                    </a:lnTo>
                    <a:lnTo>
                      <a:pt x="867" y="892"/>
                    </a:lnTo>
                    <a:lnTo>
                      <a:pt x="914" y="935"/>
                    </a:lnTo>
                    <a:lnTo>
                      <a:pt x="962" y="975"/>
                    </a:lnTo>
                    <a:lnTo>
                      <a:pt x="1011" y="1016"/>
                    </a:lnTo>
                    <a:lnTo>
                      <a:pt x="1058" y="1057"/>
                    </a:lnTo>
                    <a:lnTo>
                      <a:pt x="1105" y="1098"/>
                    </a:lnTo>
                    <a:lnTo>
                      <a:pt x="1154" y="1139"/>
                    </a:lnTo>
                    <a:lnTo>
                      <a:pt x="1202" y="1182"/>
                    </a:lnTo>
                    <a:lnTo>
                      <a:pt x="1249" y="1223"/>
                    </a:lnTo>
                    <a:lnTo>
                      <a:pt x="1298" y="1264"/>
                    </a:lnTo>
                    <a:lnTo>
                      <a:pt x="1346" y="1305"/>
                    </a:lnTo>
                    <a:lnTo>
                      <a:pt x="1393" y="1346"/>
                    </a:lnTo>
                    <a:lnTo>
                      <a:pt x="1440" y="1387"/>
                    </a:lnTo>
                    <a:lnTo>
                      <a:pt x="1489" y="1428"/>
                    </a:lnTo>
                    <a:lnTo>
                      <a:pt x="1537" y="1469"/>
                    </a:lnTo>
                    <a:lnTo>
                      <a:pt x="1555" y="1461"/>
                    </a:lnTo>
                    <a:lnTo>
                      <a:pt x="1573" y="1454"/>
                    </a:lnTo>
                    <a:lnTo>
                      <a:pt x="1591" y="1446"/>
                    </a:lnTo>
                    <a:lnTo>
                      <a:pt x="1609" y="1438"/>
                    </a:lnTo>
                    <a:lnTo>
                      <a:pt x="1627" y="1431"/>
                    </a:lnTo>
                    <a:lnTo>
                      <a:pt x="1645" y="1423"/>
                    </a:lnTo>
                    <a:lnTo>
                      <a:pt x="1663" y="1415"/>
                    </a:lnTo>
                    <a:lnTo>
                      <a:pt x="1681" y="1408"/>
                    </a:lnTo>
                    <a:lnTo>
                      <a:pt x="1697" y="1400"/>
                    </a:lnTo>
                    <a:lnTo>
                      <a:pt x="1715" y="1393"/>
                    </a:lnTo>
                    <a:lnTo>
                      <a:pt x="1733" y="1385"/>
                    </a:lnTo>
                    <a:lnTo>
                      <a:pt x="1751" y="1379"/>
                    </a:lnTo>
                    <a:lnTo>
                      <a:pt x="1769" y="1371"/>
                    </a:lnTo>
                    <a:lnTo>
                      <a:pt x="1787" y="1364"/>
                    </a:lnTo>
                    <a:lnTo>
                      <a:pt x="1805" y="1356"/>
                    </a:lnTo>
                    <a:lnTo>
                      <a:pt x="1823" y="1349"/>
                    </a:lnTo>
                    <a:lnTo>
                      <a:pt x="1813" y="1339"/>
                    </a:lnTo>
                    <a:lnTo>
                      <a:pt x="1802" y="1328"/>
                    </a:lnTo>
                    <a:lnTo>
                      <a:pt x="1792" y="1318"/>
                    </a:lnTo>
                    <a:lnTo>
                      <a:pt x="1782" y="1307"/>
                    </a:lnTo>
                    <a:lnTo>
                      <a:pt x="1771" y="1295"/>
                    </a:lnTo>
                    <a:lnTo>
                      <a:pt x="1761" y="1285"/>
                    </a:lnTo>
                    <a:lnTo>
                      <a:pt x="1749" y="1274"/>
                    </a:lnTo>
                    <a:lnTo>
                      <a:pt x="1740" y="1264"/>
                    </a:lnTo>
                    <a:close/>
                  </a:path>
                </a:pathLst>
              </a:custGeom>
              <a:solidFill>
                <a:srgbClr val="CCBFC6"/>
              </a:solidFill>
              <a:ln w="9525">
                <a:noFill/>
                <a:round/>
                <a:headEnd/>
                <a:tailEnd/>
              </a:ln>
            </p:spPr>
            <p:txBody>
              <a:bodyPr/>
              <a:lstStyle/>
              <a:p>
                <a:endParaRPr lang="en-US"/>
              </a:p>
            </p:txBody>
          </p:sp>
          <p:sp>
            <p:nvSpPr>
              <p:cNvPr id="11330" name="Freeform 66"/>
              <p:cNvSpPr>
                <a:spLocks/>
              </p:cNvSpPr>
              <p:nvPr/>
            </p:nvSpPr>
            <p:spPr bwMode="auto">
              <a:xfrm>
                <a:off x="550" y="2876"/>
                <a:ext cx="870" cy="709"/>
              </a:xfrm>
              <a:custGeom>
                <a:avLst/>
                <a:gdLst/>
                <a:ahLst/>
                <a:cxnLst>
                  <a:cxn ang="0">
                    <a:pos x="1614" y="1170"/>
                  </a:cxn>
                  <a:cxn ang="0">
                    <a:pos x="1529" y="1096"/>
                  </a:cxn>
                  <a:cxn ang="0">
                    <a:pos x="1444" y="1023"/>
                  </a:cxn>
                  <a:cxn ang="0">
                    <a:pos x="1357" y="949"/>
                  </a:cxn>
                  <a:cxn ang="0">
                    <a:pos x="1272" y="875"/>
                  </a:cxn>
                  <a:cxn ang="0">
                    <a:pos x="1187" y="801"/>
                  </a:cxn>
                  <a:cxn ang="0">
                    <a:pos x="1100" y="728"/>
                  </a:cxn>
                  <a:cxn ang="0">
                    <a:pos x="1015" y="654"/>
                  </a:cxn>
                  <a:cxn ang="0">
                    <a:pos x="930" y="580"/>
                  </a:cxn>
                  <a:cxn ang="0">
                    <a:pos x="844" y="506"/>
                  </a:cxn>
                  <a:cxn ang="0">
                    <a:pos x="759" y="433"/>
                  </a:cxn>
                  <a:cxn ang="0">
                    <a:pos x="672" y="359"/>
                  </a:cxn>
                  <a:cxn ang="0">
                    <a:pos x="587" y="285"/>
                  </a:cxn>
                  <a:cxn ang="0">
                    <a:pos x="501" y="211"/>
                  </a:cxn>
                  <a:cxn ang="0">
                    <a:pos x="416" y="137"/>
                  </a:cxn>
                  <a:cxn ang="0">
                    <a:pos x="329" y="64"/>
                  </a:cxn>
                  <a:cxn ang="0">
                    <a:pos x="282" y="21"/>
                  </a:cxn>
                  <a:cxn ang="0">
                    <a:pos x="272" y="6"/>
                  </a:cxn>
                  <a:cxn ang="0">
                    <a:pos x="236" y="15"/>
                  </a:cxn>
                  <a:cxn ang="0">
                    <a:pos x="174" y="44"/>
                  </a:cxn>
                  <a:cxn ang="0">
                    <a:pos x="110" y="72"/>
                  </a:cxn>
                  <a:cxn ang="0">
                    <a:pos x="48" y="101"/>
                  </a:cxn>
                  <a:cxn ang="0">
                    <a:pos x="12" y="128"/>
                  </a:cxn>
                  <a:cxn ang="0">
                    <a:pos x="4" y="152"/>
                  </a:cxn>
                  <a:cxn ang="0">
                    <a:pos x="46" y="203"/>
                  </a:cxn>
                  <a:cxn ang="0">
                    <a:pos x="138" y="282"/>
                  </a:cxn>
                  <a:cxn ang="0">
                    <a:pos x="229" y="360"/>
                  </a:cxn>
                  <a:cxn ang="0">
                    <a:pos x="321" y="439"/>
                  </a:cxn>
                  <a:cxn ang="0">
                    <a:pos x="412" y="518"/>
                  </a:cxn>
                  <a:cxn ang="0">
                    <a:pos x="504" y="596"/>
                  </a:cxn>
                  <a:cxn ang="0">
                    <a:pos x="595" y="675"/>
                  </a:cxn>
                  <a:cxn ang="0">
                    <a:pos x="687" y="754"/>
                  </a:cxn>
                  <a:cxn ang="0">
                    <a:pos x="778" y="832"/>
                  </a:cxn>
                  <a:cxn ang="0">
                    <a:pos x="870" y="910"/>
                  </a:cxn>
                  <a:cxn ang="0">
                    <a:pos x="962" y="988"/>
                  </a:cxn>
                  <a:cxn ang="0">
                    <a:pos x="1053" y="1067"/>
                  </a:cxn>
                  <a:cxn ang="0">
                    <a:pos x="1143" y="1146"/>
                  </a:cxn>
                  <a:cxn ang="0">
                    <a:pos x="1234" y="1223"/>
                  </a:cxn>
                  <a:cxn ang="0">
                    <a:pos x="1326" y="1301"/>
                  </a:cxn>
                  <a:cxn ang="0">
                    <a:pos x="1416" y="1378"/>
                  </a:cxn>
                  <a:cxn ang="0">
                    <a:pos x="1480" y="1411"/>
                  </a:cxn>
                  <a:cxn ang="0">
                    <a:pos x="1514" y="1396"/>
                  </a:cxn>
                  <a:cxn ang="0">
                    <a:pos x="1548" y="1382"/>
                  </a:cxn>
                  <a:cxn ang="0">
                    <a:pos x="1584" y="1365"/>
                  </a:cxn>
                  <a:cxn ang="0">
                    <a:pos x="1619" y="1350"/>
                  </a:cxn>
                  <a:cxn ang="0">
                    <a:pos x="1655" y="1334"/>
                  </a:cxn>
                  <a:cxn ang="0">
                    <a:pos x="1689" y="1319"/>
                  </a:cxn>
                  <a:cxn ang="0">
                    <a:pos x="1723" y="1303"/>
                  </a:cxn>
                  <a:cxn ang="0">
                    <a:pos x="1731" y="1283"/>
                  </a:cxn>
                  <a:cxn ang="0">
                    <a:pos x="1710" y="1262"/>
                  </a:cxn>
                  <a:cxn ang="0">
                    <a:pos x="1687" y="1241"/>
                  </a:cxn>
                  <a:cxn ang="0">
                    <a:pos x="1666" y="1219"/>
                  </a:cxn>
                </a:cxnLst>
                <a:rect l="0" t="0" r="r" b="b"/>
                <a:pathLst>
                  <a:path w="1741" h="1418">
                    <a:moveTo>
                      <a:pt x="1656" y="1208"/>
                    </a:moveTo>
                    <a:lnTo>
                      <a:pt x="1614" y="1170"/>
                    </a:lnTo>
                    <a:lnTo>
                      <a:pt x="1571" y="1134"/>
                    </a:lnTo>
                    <a:lnTo>
                      <a:pt x="1529" y="1096"/>
                    </a:lnTo>
                    <a:lnTo>
                      <a:pt x="1486" y="1060"/>
                    </a:lnTo>
                    <a:lnTo>
                      <a:pt x="1444" y="1023"/>
                    </a:lnTo>
                    <a:lnTo>
                      <a:pt x="1400" y="987"/>
                    </a:lnTo>
                    <a:lnTo>
                      <a:pt x="1357" y="949"/>
                    </a:lnTo>
                    <a:lnTo>
                      <a:pt x="1315" y="913"/>
                    </a:lnTo>
                    <a:lnTo>
                      <a:pt x="1272" y="875"/>
                    </a:lnTo>
                    <a:lnTo>
                      <a:pt x="1230" y="839"/>
                    </a:lnTo>
                    <a:lnTo>
                      <a:pt x="1187" y="801"/>
                    </a:lnTo>
                    <a:lnTo>
                      <a:pt x="1145" y="765"/>
                    </a:lnTo>
                    <a:lnTo>
                      <a:pt x="1100" y="728"/>
                    </a:lnTo>
                    <a:lnTo>
                      <a:pt x="1058" y="692"/>
                    </a:lnTo>
                    <a:lnTo>
                      <a:pt x="1015" y="654"/>
                    </a:lnTo>
                    <a:lnTo>
                      <a:pt x="973" y="618"/>
                    </a:lnTo>
                    <a:lnTo>
                      <a:pt x="930" y="580"/>
                    </a:lnTo>
                    <a:lnTo>
                      <a:pt x="886" y="544"/>
                    </a:lnTo>
                    <a:lnTo>
                      <a:pt x="844" y="506"/>
                    </a:lnTo>
                    <a:lnTo>
                      <a:pt x="801" y="470"/>
                    </a:lnTo>
                    <a:lnTo>
                      <a:pt x="759" y="433"/>
                    </a:lnTo>
                    <a:lnTo>
                      <a:pt x="715" y="396"/>
                    </a:lnTo>
                    <a:lnTo>
                      <a:pt x="672" y="359"/>
                    </a:lnTo>
                    <a:lnTo>
                      <a:pt x="630" y="323"/>
                    </a:lnTo>
                    <a:lnTo>
                      <a:pt x="587" y="285"/>
                    </a:lnTo>
                    <a:lnTo>
                      <a:pt x="543" y="249"/>
                    </a:lnTo>
                    <a:lnTo>
                      <a:pt x="501" y="211"/>
                    </a:lnTo>
                    <a:lnTo>
                      <a:pt x="458" y="175"/>
                    </a:lnTo>
                    <a:lnTo>
                      <a:pt x="416" y="137"/>
                    </a:lnTo>
                    <a:lnTo>
                      <a:pt x="371" y="101"/>
                    </a:lnTo>
                    <a:lnTo>
                      <a:pt x="329" y="64"/>
                    </a:lnTo>
                    <a:lnTo>
                      <a:pt x="286" y="28"/>
                    </a:lnTo>
                    <a:lnTo>
                      <a:pt x="282" y="21"/>
                    </a:lnTo>
                    <a:lnTo>
                      <a:pt x="277" y="15"/>
                    </a:lnTo>
                    <a:lnTo>
                      <a:pt x="272" y="6"/>
                    </a:lnTo>
                    <a:lnTo>
                      <a:pt x="267" y="0"/>
                    </a:lnTo>
                    <a:lnTo>
                      <a:pt x="236" y="15"/>
                    </a:lnTo>
                    <a:lnTo>
                      <a:pt x="205" y="29"/>
                    </a:lnTo>
                    <a:lnTo>
                      <a:pt x="174" y="44"/>
                    </a:lnTo>
                    <a:lnTo>
                      <a:pt x="143" y="57"/>
                    </a:lnTo>
                    <a:lnTo>
                      <a:pt x="110" y="72"/>
                    </a:lnTo>
                    <a:lnTo>
                      <a:pt x="79" y="87"/>
                    </a:lnTo>
                    <a:lnTo>
                      <a:pt x="48" y="101"/>
                    </a:lnTo>
                    <a:lnTo>
                      <a:pt x="17" y="116"/>
                    </a:lnTo>
                    <a:lnTo>
                      <a:pt x="12" y="128"/>
                    </a:lnTo>
                    <a:lnTo>
                      <a:pt x="9" y="139"/>
                    </a:lnTo>
                    <a:lnTo>
                      <a:pt x="4" y="152"/>
                    </a:lnTo>
                    <a:lnTo>
                      <a:pt x="0" y="164"/>
                    </a:lnTo>
                    <a:lnTo>
                      <a:pt x="46" y="203"/>
                    </a:lnTo>
                    <a:lnTo>
                      <a:pt x="92" y="242"/>
                    </a:lnTo>
                    <a:lnTo>
                      <a:pt x="138" y="282"/>
                    </a:lnTo>
                    <a:lnTo>
                      <a:pt x="184" y="321"/>
                    </a:lnTo>
                    <a:lnTo>
                      <a:pt x="229" y="360"/>
                    </a:lnTo>
                    <a:lnTo>
                      <a:pt x="275" y="400"/>
                    </a:lnTo>
                    <a:lnTo>
                      <a:pt x="321" y="439"/>
                    </a:lnTo>
                    <a:lnTo>
                      <a:pt x="367" y="478"/>
                    </a:lnTo>
                    <a:lnTo>
                      <a:pt x="412" y="518"/>
                    </a:lnTo>
                    <a:lnTo>
                      <a:pt x="458" y="557"/>
                    </a:lnTo>
                    <a:lnTo>
                      <a:pt x="504" y="596"/>
                    </a:lnTo>
                    <a:lnTo>
                      <a:pt x="550" y="636"/>
                    </a:lnTo>
                    <a:lnTo>
                      <a:pt x="595" y="675"/>
                    </a:lnTo>
                    <a:lnTo>
                      <a:pt x="641" y="714"/>
                    </a:lnTo>
                    <a:lnTo>
                      <a:pt x="687" y="754"/>
                    </a:lnTo>
                    <a:lnTo>
                      <a:pt x="733" y="793"/>
                    </a:lnTo>
                    <a:lnTo>
                      <a:pt x="778" y="832"/>
                    </a:lnTo>
                    <a:lnTo>
                      <a:pt x="824" y="870"/>
                    </a:lnTo>
                    <a:lnTo>
                      <a:pt x="870" y="910"/>
                    </a:lnTo>
                    <a:lnTo>
                      <a:pt x="916" y="949"/>
                    </a:lnTo>
                    <a:lnTo>
                      <a:pt x="962" y="988"/>
                    </a:lnTo>
                    <a:lnTo>
                      <a:pt x="1007" y="1028"/>
                    </a:lnTo>
                    <a:lnTo>
                      <a:pt x="1053" y="1067"/>
                    </a:lnTo>
                    <a:lnTo>
                      <a:pt x="1097" y="1106"/>
                    </a:lnTo>
                    <a:lnTo>
                      <a:pt x="1143" y="1146"/>
                    </a:lnTo>
                    <a:lnTo>
                      <a:pt x="1189" y="1183"/>
                    </a:lnTo>
                    <a:lnTo>
                      <a:pt x="1234" y="1223"/>
                    </a:lnTo>
                    <a:lnTo>
                      <a:pt x="1280" y="1262"/>
                    </a:lnTo>
                    <a:lnTo>
                      <a:pt x="1326" y="1301"/>
                    </a:lnTo>
                    <a:lnTo>
                      <a:pt x="1370" y="1341"/>
                    </a:lnTo>
                    <a:lnTo>
                      <a:pt x="1416" y="1378"/>
                    </a:lnTo>
                    <a:lnTo>
                      <a:pt x="1462" y="1418"/>
                    </a:lnTo>
                    <a:lnTo>
                      <a:pt x="1480" y="1411"/>
                    </a:lnTo>
                    <a:lnTo>
                      <a:pt x="1496" y="1403"/>
                    </a:lnTo>
                    <a:lnTo>
                      <a:pt x="1514" y="1396"/>
                    </a:lnTo>
                    <a:lnTo>
                      <a:pt x="1532" y="1388"/>
                    </a:lnTo>
                    <a:lnTo>
                      <a:pt x="1548" y="1382"/>
                    </a:lnTo>
                    <a:lnTo>
                      <a:pt x="1566" y="1373"/>
                    </a:lnTo>
                    <a:lnTo>
                      <a:pt x="1584" y="1365"/>
                    </a:lnTo>
                    <a:lnTo>
                      <a:pt x="1602" y="1359"/>
                    </a:lnTo>
                    <a:lnTo>
                      <a:pt x="1619" y="1350"/>
                    </a:lnTo>
                    <a:lnTo>
                      <a:pt x="1637" y="1342"/>
                    </a:lnTo>
                    <a:lnTo>
                      <a:pt x="1655" y="1334"/>
                    </a:lnTo>
                    <a:lnTo>
                      <a:pt x="1671" y="1326"/>
                    </a:lnTo>
                    <a:lnTo>
                      <a:pt x="1689" y="1319"/>
                    </a:lnTo>
                    <a:lnTo>
                      <a:pt x="1707" y="1311"/>
                    </a:lnTo>
                    <a:lnTo>
                      <a:pt x="1723" y="1303"/>
                    </a:lnTo>
                    <a:lnTo>
                      <a:pt x="1741" y="1295"/>
                    </a:lnTo>
                    <a:lnTo>
                      <a:pt x="1731" y="1283"/>
                    </a:lnTo>
                    <a:lnTo>
                      <a:pt x="1720" y="1273"/>
                    </a:lnTo>
                    <a:lnTo>
                      <a:pt x="1710" y="1262"/>
                    </a:lnTo>
                    <a:lnTo>
                      <a:pt x="1699" y="1250"/>
                    </a:lnTo>
                    <a:lnTo>
                      <a:pt x="1687" y="1241"/>
                    </a:lnTo>
                    <a:lnTo>
                      <a:pt x="1677" y="1229"/>
                    </a:lnTo>
                    <a:lnTo>
                      <a:pt x="1666" y="1219"/>
                    </a:lnTo>
                    <a:lnTo>
                      <a:pt x="1656" y="1208"/>
                    </a:lnTo>
                    <a:close/>
                  </a:path>
                </a:pathLst>
              </a:custGeom>
              <a:solidFill>
                <a:srgbClr val="C9BFC4"/>
              </a:solidFill>
              <a:ln w="9525">
                <a:noFill/>
                <a:round/>
                <a:headEnd/>
                <a:tailEnd/>
              </a:ln>
            </p:spPr>
            <p:txBody>
              <a:bodyPr/>
              <a:lstStyle/>
              <a:p>
                <a:endParaRPr lang="en-US"/>
              </a:p>
            </p:txBody>
          </p:sp>
          <p:sp>
            <p:nvSpPr>
              <p:cNvPr id="11331" name="Freeform 67"/>
              <p:cNvSpPr>
                <a:spLocks/>
              </p:cNvSpPr>
              <p:nvPr/>
            </p:nvSpPr>
            <p:spPr bwMode="auto">
              <a:xfrm>
                <a:off x="546" y="2868"/>
                <a:ext cx="833" cy="685"/>
              </a:xfrm>
              <a:custGeom>
                <a:avLst/>
                <a:gdLst/>
                <a:ahLst/>
                <a:cxnLst>
                  <a:cxn ang="0">
                    <a:pos x="1542" y="1118"/>
                  </a:cxn>
                  <a:cxn ang="0">
                    <a:pos x="1461" y="1048"/>
                  </a:cxn>
                  <a:cxn ang="0">
                    <a:pos x="1381" y="979"/>
                  </a:cxn>
                  <a:cxn ang="0">
                    <a:pos x="1300" y="910"/>
                  </a:cxn>
                  <a:cxn ang="0">
                    <a:pos x="1220" y="840"/>
                  </a:cxn>
                  <a:cxn ang="0">
                    <a:pos x="1139" y="771"/>
                  </a:cxn>
                  <a:cxn ang="0">
                    <a:pos x="1059" y="702"/>
                  </a:cxn>
                  <a:cxn ang="0">
                    <a:pos x="979" y="631"/>
                  </a:cxn>
                  <a:cxn ang="0">
                    <a:pos x="898" y="563"/>
                  </a:cxn>
                  <a:cxn ang="0">
                    <a:pos x="818" y="494"/>
                  </a:cxn>
                  <a:cxn ang="0">
                    <a:pos x="737" y="423"/>
                  </a:cxn>
                  <a:cxn ang="0">
                    <a:pos x="656" y="354"/>
                  </a:cxn>
                  <a:cxn ang="0">
                    <a:pos x="576" y="286"/>
                  </a:cxn>
                  <a:cxn ang="0">
                    <a:pos x="496" y="217"/>
                  </a:cxn>
                  <a:cxn ang="0">
                    <a:pos x="414" y="146"/>
                  </a:cxn>
                  <a:cxn ang="0">
                    <a:pos x="334" y="77"/>
                  </a:cxn>
                  <a:cxn ang="0">
                    <a:pos x="288" y="32"/>
                  </a:cxn>
                  <a:cxn ang="0">
                    <a:pos x="280" y="12"/>
                  </a:cxn>
                  <a:cxn ang="0">
                    <a:pos x="259" y="9"/>
                  </a:cxn>
                  <a:cxn ang="0">
                    <a:pos x="224" y="25"/>
                  </a:cxn>
                  <a:cxn ang="0">
                    <a:pos x="190" y="41"/>
                  </a:cxn>
                  <a:cxn ang="0">
                    <a:pos x="156" y="58"/>
                  </a:cxn>
                  <a:cxn ang="0">
                    <a:pos x="121" y="74"/>
                  </a:cxn>
                  <a:cxn ang="0">
                    <a:pos x="87" y="91"/>
                  </a:cxn>
                  <a:cxn ang="0">
                    <a:pos x="53" y="105"/>
                  </a:cxn>
                  <a:cxn ang="0">
                    <a:pos x="18" y="122"/>
                  </a:cxn>
                  <a:cxn ang="0">
                    <a:pos x="2" y="143"/>
                  </a:cxn>
                  <a:cxn ang="0">
                    <a:pos x="7" y="168"/>
                  </a:cxn>
                  <a:cxn ang="0">
                    <a:pos x="53" y="218"/>
                  </a:cxn>
                  <a:cxn ang="0">
                    <a:pos x="139" y="292"/>
                  </a:cxn>
                  <a:cxn ang="0">
                    <a:pos x="226" y="366"/>
                  </a:cxn>
                  <a:cxn ang="0">
                    <a:pos x="312" y="441"/>
                  </a:cxn>
                  <a:cxn ang="0">
                    <a:pos x="399" y="515"/>
                  </a:cxn>
                  <a:cxn ang="0">
                    <a:pos x="486" y="590"/>
                  </a:cxn>
                  <a:cxn ang="0">
                    <a:pos x="572" y="664"/>
                  </a:cxn>
                  <a:cxn ang="0">
                    <a:pos x="659" y="738"/>
                  </a:cxn>
                  <a:cxn ang="0">
                    <a:pos x="747" y="813"/>
                  </a:cxn>
                  <a:cxn ang="0">
                    <a:pos x="834" y="887"/>
                  </a:cxn>
                  <a:cxn ang="0">
                    <a:pos x="920" y="961"/>
                  </a:cxn>
                  <a:cxn ang="0">
                    <a:pos x="1007" y="1036"/>
                  </a:cxn>
                  <a:cxn ang="0">
                    <a:pos x="1094" y="1110"/>
                  </a:cxn>
                  <a:cxn ang="0">
                    <a:pos x="1180" y="1186"/>
                  </a:cxn>
                  <a:cxn ang="0">
                    <a:pos x="1267" y="1259"/>
                  </a:cxn>
                  <a:cxn ang="0">
                    <a:pos x="1354" y="1333"/>
                  </a:cxn>
                  <a:cxn ang="0">
                    <a:pos x="1414" y="1363"/>
                  </a:cxn>
                  <a:cxn ang="0">
                    <a:pos x="1447" y="1346"/>
                  </a:cxn>
                  <a:cxn ang="0">
                    <a:pos x="1481" y="1331"/>
                  </a:cxn>
                  <a:cxn ang="0">
                    <a:pos x="1514" y="1315"/>
                  </a:cxn>
                  <a:cxn ang="0">
                    <a:pos x="1548" y="1299"/>
                  </a:cxn>
                  <a:cxn ang="0">
                    <a:pos x="1582" y="1282"/>
                  </a:cxn>
                  <a:cxn ang="0">
                    <a:pos x="1617" y="1266"/>
                  </a:cxn>
                  <a:cxn ang="0">
                    <a:pos x="1651" y="1249"/>
                  </a:cxn>
                  <a:cxn ang="0">
                    <a:pos x="1656" y="1230"/>
                  </a:cxn>
                  <a:cxn ang="0">
                    <a:pos x="1635" y="1208"/>
                  </a:cxn>
                  <a:cxn ang="0">
                    <a:pos x="1613" y="1186"/>
                  </a:cxn>
                  <a:cxn ang="0">
                    <a:pos x="1592" y="1164"/>
                  </a:cxn>
                </a:cxnLst>
                <a:rect l="0" t="0" r="r" b="b"/>
                <a:pathLst>
                  <a:path w="1667" h="1371">
                    <a:moveTo>
                      <a:pt x="1581" y="1153"/>
                    </a:moveTo>
                    <a:lnTo>
                      <a:pt x="1542" y="1118"/>
                    </a:lnTo>
                    <a:lnTo>
                      <a:pt x="1501" y="1084"/>
                    </a:lnTo>
                    <a:lnTo>
                      <a:pt x="1461" y="1048"/>
                    </a:lnTo>
                    <a:lnTo>
                      <a:pt x="1421" y="1013"/>
                    </a:lnTo>
                    <a:lnTo>
                      <a:pt x="1381" y="979"/>
                    </a:lnTo>
                    <a:lnTo>
                      <a:pt x="1341" y="945"/>
                    </a:lnTo>
                    <a:lnTo>
                      <a:pt x="1300" y="910"/>
                    </a:lnTo>
                    <a:lnTo>
                      <a:pt x="1260" y="876"/>
                    </a:lnTo>
                    <a:lnTo>
                      <a:pt x="1220" y="840"/>
                    </a:lnTo>
                    <a:lnTo>
                      <a:pt x="1180" y="805"/>
                    </a:lnTo>
                    <a:lnTo>
                      <a:pt x="1139" y="771"/>
                    </a:lnTo>
                    <a:lnTo>
                      <a:pt x="1100" y="736"/>
                    </a:lnTo>
                    <a:lnTo>
                      <a:pt x="1059" y="702"/>
                    </a:lnTo>
                    <a:lnTo>
                      <a:pt x="1019" y="666"/>
                    </a:lnTo>
                    <a:lnTo>
                      <a:pt x="979" y="631"/>
                    </a:lnTo>
                    <a:lnTo>
                      <a:pt x="938" y="597"/>
                    </a:lnTo>
                    <a:lnTo>
                      <a:pt x="898" y="563"/>
                    </a:lnTo>
                    <a:lnTo>
                      <a:pt x="858" y="528"/>
                    </a:lnTo>
                    <a:lnTo>
                      <a:pt x="818" y="494"/>
                    </a:lnTo>
                    <a:lnTo>
                      <a:pt x="778" y="458"/>
                    </a:lnTo>
                    <a:lnTo>
                      <a:pt x="737" y="423"/>
                    </a:lnTo>
                    <a:lnTo>
                      <a:pt x="697" y="389"/>
                    </a:lnTo>
                    <a:lnTo>
                      <a:pt x="656" y="354"/>
                    </a:lnTo>
                    <a:lnTo>
                      <a:pt x="616" y="320"/>
                    </a:lnTo>
                    <a:lnTo>
                      <a:pt x="576" y="286"/>
                    </a:lnTo>
                    <a:lnTo>
                      <a:pt x="535" y="251"/>
                    </a:lnTo>
                    <a:lnTo>
                      <a:pt x="496" y="217"/>
                    </a:lnTo>
                    <a:lnTo>
                      <a:pt x="455" y="181"/>
                    </a:lnTo>
                    <a:lnTo>
                      <a:pt x="414" y="146"/>
                    </a:lnTo>
                    <a:lnTo>
                      <a:pt x="373" y="112"/>
                    </a:lnTo>
                    <a:lnTo>
                      <a:pt x="334" y="77"/>
                    </a:lnTo>
                    <a:lnTo>
                      <a:pt x="293" y="43"/>
                    </a:lnTo>
                    <a:lnTo>
                      <a:pt x="288" y="32"/>
                    </a:lnTo>
                    <a:lnTo>
                      <a:pt x="285" y="22"/>
                    </a:lnTo>
                    <a:lnTo>
                      <a:pt x="280" y="12"/>
                    </a:lnTo>
                    <a:lnTo>
                      <a:pt x="275" y="0"/>
                    </a:lnTo>
                    <a:lnTo>
                      <a:pt x="259" y="9"/>
                    </a:lnTo>
                    <a:lnTo>
                      <a:pt x="241" y="17"/>
                    </a:lnTo>
                    <a:lnTo>
                      <a:pt x="224" y="25"/>
                    </a:lnTo>
                    <a:lnTo>
                      <a:pt x="206" y="33"/>
                    </a:lnTo>
                    <a:lnTo>
                      <a:pt x="190" y="41"/>
                    </a:lnTo>
                    <a:lnTo>
                      <a:pt x="172" y="50"/>
                    </a:lnTo>
                    <a:lnTo>
                      <a:pt x="156" y="58"/>
                    </a:lnTo>
                    <a:lnTo>
                      <a:pt x="138" y="66"/>
                    </a:lnTo>
                    <a:lnTo>
                      <a:pt x="121" y="74"/>
                    </a:lnTo>
                    <a:lnTo>
                      <a:pt x="103" y="82"/>
                    </a:lnTo>
                    <a:lnTo>
                      <a:pt x="87" y="91"/>
                    </a:lnTo>
                    <a:lnTo>
                      <a:pt x="69" y="97"/>
                    </a:lnTo>
                    <a:lnTo>
                      <a:pt x="53" y="105"/>
                    </a:lnTo>
                    <a:lnTo>
                      <a:pt x="35" y="114"/>
                    </a:lnTo>
                    <a:lnTo>
                      <a:pt x="18" y="122"/>
                    </a:lnTo>
                    <a:lnTo>
                      <a:pt x="0" y="130"/>
                    </a:lnTo>
                    <a:lnTo>
                      <a:pt x="2" y="143"/>
                    </a:lnTo>
                    <a:lnTo>
                      <a:pt x="5" y="154"/>
                    </a:lnTo>
                    <a:lnTo>
                      <a:pt x="7" y="168"/>
                    </a:lnTo>
                    <a:lnTo>
                      <a:pt x="8" y="181"/>
                    </a:lnTo>
                    <a:lnTo>
                      <a:pt x="53" y="218"/>
                    </a:lnTo>
                    <a:lnTo>
                      <a:pt x="95" y="254"/>
                    </a:lnTo>
                    <a:lnTo>
                      <a:pt x="139" y="292"/>
                    </a:lnTo>
                    <a:lnTo>
                      <a:pt x="182" y="330"/>
                    </a:lnTo>
                    <a:lnTo>
                      <a:pt x="226" y="366"/>
                    </a:lnTo>
                    <a:lnTo>
                      <a:pt x="268" y="404"/>
                    </a:lnTo>
                    <a:lnTo>
                      <a:pt x="312" y="441"/>
                    </a:lnTo>
                    <a:lnTo>
                      <a:pt x="355" y="477"/>
                    </a:lnTo>
                    <a:lnTo>
                      <a:pt x="399" y="515"/>
                    </a:lnTo>
                    <a:lnTo>
                      <a:pt x="443" y="553"/>
                    </a:lnTo>
                    <a:lnTo>
                      <a:pt x="486" y="590"/>
                    </a:lnTo>
                    <a:lnTo>
                      <a:pt x="530" y="627"/>
                    </a:lnTo>
                    <a:lnTo>
                      <a:pt x="572" y="664"/>
                    </a:lnTo>
                    <a:lnTo>
                      <a:pt x="616" y="702"/>
                    </a:lnTo>
                    <a:lnTo>
                      <a:pt x="659" y="738"/>
                    </a:lnTo>
                    <a:lnTo>
                      <a:pt x="703" y="776"/>
                    </a:lnTo>
                    <a:lnTo>
                      <a:pt x="747" y="813"/>
                    </a:lnTo>
                    <a:lnTo>
                      <a:pt x="790" y="849"/>
                    </a:lnTo>
                    <a:lnTo>
                      <a:pt x="834" y="887"/>
                    </a:lnTo>
                    <a:lnTo>
                      <a:pt x="876" y="925"/>
                    </a:lnTo>
                    <a:lnTo>
                      <a:pt x="920" y="961"/>
                    </a:lnTo>
                    <a:lnTo>
                      <a:pt x="963" y="999"/>
                    </a:lnTo>
                    <a:lnTo>
                      <a:pt x="1007" y="1036"/>
                    </a:lnTo>
                    <a:lnTo>
                      <a:pt x="1051" y="1072"/>
                    </a:lnTo>
                    <a:lnTo>
                      <a:pt x="1094" y="1110"/>
                    </a:lnTo>
                    <a:lnTo>
                      <a:pt x="1138" y="1148"/>
                    </a:lnTo>
                    <a:lnTo>
                      <a:pt x="1180" y="1186"/>
                    </a:lnTo>
                    <a:lnTo>
                      <a:pt x="1224" y="1222"/>
                    </a:lnTo>
                    <a:lnTo>
                      <a:pt x="1267" y="1259"/>
                    </a:lnTo>
                    <a:lnTo>
                      <a:pt x="1311" y="1297"/>
                    </a:lnTo>
                    <a:lnTo>
                      <a:pt x="1354" y="1333"/>
                    </a:lnTo>
                    <a:lnTo>
                      <a:pt x="1398" y="1371"/>
                    </a:lnTo>
                    <a:lnTo>
                      <a:pt x="1414" y="1363"/>
                    </a:lnTo>
                    <a:lnTo>
                      <a:pt x="1430" y="1354"/>
                    </a:lnTo>
                    <a:lnTo>
                      <a:pt x="1447" y="1346"/>
                    </a:lnTo>
                    <a:lnTo>
                      <a:pt x="1465" y="1338"/>
                    </a:lnTo>
                    <a:lnTo>
                      <a:pt x="1481" y="1331"/>
                    </a:lnTo>
                    <a:lnTo>
                      <a:pt x="1497" y="1323"/>
                    </a:lnTo>
                    <a:lnTo>
                      <a:pt x="1514" y="1315"/>
                    </a:lnTo>
                    <a:lnTo>
                      <a:pt x="1532" y="1307"/>
                    </a:lnTo>
                    <a:lnTo>
                      <a:pt x="1548" y="1299"/>
                    </a:lnTo>
                    <a:lnTo>
                      <a:pt x="1564" y="1290"/>
                    </a:lnTo>
                    <a:lnTo>
                      <a:pt x="1582" y="1282"/>
                    </a:lnTo>
                    <a:lnTo>
                      <a:pt x="1599" y="1274"/>
                    </a:lnTo>
                    <a:lnTo>
                      <a:pt x="1617" y="1266"/>
                    </a:lnTo>
                    <a:lnTo>
                      <a:pt x="1633" y="1258"/>
                    </a:lnTo>
                    <a:lnTo>
                      <a:pt x="1651" y="1249"/>
                    </a:lnTo>
                    <a:lnTo>
                      <a:pt x="1667" y="1241"/>
                    </a:lnTo>
                    <a:lnTo>
                      <a:pt x="1656" y="1230"/>
                    </a:lnTo>
                    <a:lnTo>
                      <a:pt x="1646" y="1218"/>
                    </a:lnTo>
                    <a:lnTo>
                      <a:pt x="1635" y="1208"/>
                    </a:lnTo>
                    <a:lnTo>
                      <a:pt x="1625" y="1197"/>
                    </a:lnTo>
                    <a:lnTo>
                      <a:pt x="1613" y="1186"/>
                    </a:lnTo>
                    <a:lnTo>
                      <a:pt x="1602" y="1174"/>
                    </a:lnTo>
                    <a:lnTo>
                      <a:pt x="1592" y="1164"/>
                    </a:lnTo>
                    <a:lnTo>
                      <a:pt x="1581" y="1153"/>
                    </a:lnTo>
                    <a:close/>
                  </a:path>
                </a:pathLst>
              </a:custGeom>
              <a:solidFill>
                <a:srgbClr val="C6BCC1"/>
              </a:solidFill>
              <a:ln w="9525">
                <a:noFill/>
                <a:round/>
                <a:headEnd/>
                <a:tailEnd/>
              </a:ln>
            </p:spPr>
            <p:txBody>
              <a:bodyPr/>
              <a:lstStyle/>
              <a:p>
                <a:endParaRPr lang="en-US"/>
              </a:p>
            </p:txBody>
          </p:sp>
          <p:sp>
            <p:nvSpPr>
              <p:cNvPr id="11332" name="Freeform 68"/>
              <p:cNvSpPr>
                <a:spLocks/>
              </p:cNvSpPr>
              <p:nvPr/>
            </p:nvSpPr>
            <p:spPr bwMode="auto">
              <a:xfrm>
                <a:off x="534" y="2861"/>
                <a:ext cx="804" cy="660"/>
              </a:xfrm>
              <a:custGeom>
                <a:avLst/>
                <a:gdLst/>
                <a:ahLst/>
                <a:cxnLst>
                  <a:cxn ang="0">
                    <a:pos x="1484" y="1062"/>
                  </a:cxn>
                  <a:cxn ang="0">
                    <a:pos x="1409" y="996"/>
                  </a:cxn>
                  <a:cxn ang="0">
                    <a:pos x="1334" y="932"/>
                  </a:cxn>
                  <a:cxn ang="0">
                    <a:pos x="1259" y="867"/>
                  </a:cxn>
                  <a:cxn ang="0">
                    <a:pos x="1184" y="801"/>
                  </a:cxn>
                  <a:cxn ang="0">
                    <a:pos x="1109" y="737"/>
                  </a:cxn>
                  <a:cxn ang="0">
                    <a:pos x="1033" y="672"/>
                  </a:cxn>
                  <a:cxn ang="0">
                    <a:pos x="957" y="606"/>
                  </a:cxn>
                  <a:cxn ang="0">
                    <a:pos x="881" y="542"/>
                  </a:cxn>
                  <a:cxn ang="0">
                    <a:pos x="806" y="477"/>
                  </a:cxn>
                  <a:cxn ang="0">
                    <a:pos x="731" y="411"/>
                  </a:cxn>
                  <a:cxn ang="0">
                    <a:pos x="654" y="347"/>
                  </a:cxn>
                  <a:cxn ang="0">
                    <a:pos x="579" y="282"/>
                  </a:cxn>
                  <a:cxn ang="0">
                    <a:pos x="504" y="216"/>
                  </a:cxn>
                  <a:cxn ang="0">
                    <a:pos x="427" y="152"/>
                  </a:cxn>
                  <a:cxn ang="0">
                    <a:pos x="352" y="87"/>
                  </a:cxn>
                  <a:cxn ang="0">
                    <a:pos x="311" y="41"/>
                  </a:cxn>
                  <a:cxn ang="0">
                    <a:pos x="303" y="13"/>
                  </a:cxn>
                  <a:cxn ang="0">
                    <a:pos x="282" y="8"/>
                  </a:cxn>
                  <a:cxn ang="0">
                    <a:pos x="244" y="26"/>
                  </a:cxn>
                  <a:cxn ang="0">
                    <a:pos x="206" y="44"/>
                  </a:cxn>
                  <a:cxn ang="0">
                    <a:pos x="169" y="60"/>
                  </a:cxn>
                  <a:cxn ang="0">
                    <a:pos x="131" y="78"/>
                  </a:cxn>
                  <a:cxn ang="0">
                    <a:pos x="94" y="96"/>
                  </a:cxn>
                  <a:cxn ang="0">
                    <a:pos x="56" y="114"/>
                  </a:cxn>
                  <a:cxn ang="0">
                    <a:pos x="18" y="132"/>
                  </a:cxn>
                  <a:cxn ang="0">
                    <a:pos x="9" y="154"/>
                  </a:cxn>
                  <a:cxn ang="0">
                    <a:pos x="23" y="182"/>
                  </a:cxn>
                  <a:cxn ang="0">
                    <a:pos x="72" y="229"/>
                  </a:cxn>
                  <a:cxn ang="0">
                    <a:pos x="156" y="300"/>
                  </a:cxn>
                  <a:cxn ang="0">
                    <a:pos x="237" y="370"/>
                  </a:cxn>
                  <a:cxn ang="0">
                    <a:pos x="319" y="441"/>
                  </a:cxn>
                  <a:cxn ang="0">
                    <a:pos x="402" y="511"/>
                  </a:cxn>
                  <a:cxn ang="0">
                    <a:pos x="484" y="582"/>
                  </a:cxn>
                  <a:cxn ang="0">
                    <a:pos x="566" y="652"/>
                  </a:cxn>
                  <a:cxn ang="0">
                    <a:pos x="648" y="723"/>
                  </a:cxn>
                  <a:cxn ang="0">
                    <a:pos x="731" y="791"/>
                  </a:cxn>
                  <a:cxn ang="0">
                    <a:pos x="813" y="862"/>
                  </a:cxn>
                  <a:cxn ang="0">
                    <a:pos x="894" y="932"/>
                  </a:cxn>
                  <a:cxn ang="0">
                    <a:pos x="976" y="1003"/>
                  </a:cxn>
                  <a:cxn ang="0">
                    <a:pos x="1060" y="1073"/>
                  </a:cxn>
                  <a:cxn ang="0">
                    <a:pos x="1141" y="1144"/>
                  </a:cxn>
                  <a:cxn ang="0">
                    <a:pos x="1223" y="1214"/>
                  </a:cxn>
                  <a:cxn ang="0">
                    <a:pos x="1306" y="1285"/>
                  </a:cxn>
                  <a:cxn ang="0">
                    <a:pos x="1380" y="1303"/>
                  </a:cxn>
                  <a:cxn ang="0">
                    <a:pos x="1445" y="1270"/>
                  </a:cxn>
                  <a:cxn ang="0">
                    <a:pos x="1509" y="1236"/>
                  </a:cxn>
                  <a:cxn ang="0">
                    <a:pos x="1574" y="1203"/>
                  </a:cxn>
                  <a:cxn ang="0">
                    <a:pos x="1597" y="1175"/>
                  </a:cxn>
                  <a:cxn ang="0">
                    <a:pos x="1576" y="1152"/>
                  </a:cxn>
                  <a:cxn ang="0">
                    <a:pos x="1553" y="1129"/>
                  </a:cxn>
                  <a:cxn ang="0">
                    <a:pos x="1532" y="1106"/>
                  </a:cxn>
                </a:cxnLst>
                <a:rect l="0" t="0" r="r" b="b"/>
                <a:pathLst>
                  <a:path w="1607" h="1319">
                    <a:moveTo>
                      <a:pt x="1522" y="1095"/>
                    </a:moveTo>
                    <a:lnTo>
                      <a:pt x="1484" y="1062"/>
                    </a:lnTo>
                    <a:lnTo>
                      <a:pt x="1447" y="1029"/>
                    </a:lnTo>
                    <a:lnTo>
                      <a:pt x="1409" y="996"/>
                    </a:lnTo>
                    <a:lnTo>
                      <a:pt x="1372" y="965"/>
                    </a:lnTo>
                    <a:lnTo>
                      <a:pt x="1334" y="932"/>
                    </a:lnTo>
                    <a:lnTo>
                      <a:pt x="1297" y="900"/>
                    </a:lnTo>
                    <a:lnTo>
                      <a:pt x="1259" y="867"/>
                    </a:lnTo>
                    <a:lnTo>
                      <a:pt x="1221" y="834"/>
                    </a:lnTo>
                    <a:lnTo>
                      <a:pt x="1184" y="801"/>
                    </a:lnTo>
                    <a:lnTo>
                      <a:pt x="1146" y="768"/>
                    </a:lnTo>
                    <a:lnTo>
                      <a:pt x="1109" y="737"/>
                    </a:lnTo>
                    <a:lnTo>
                      <a:pt x="1071" y="704"/>
                    </a:lnTo>
                    <a:lnTo>
                      <a:pt x="1033" y="672"/>
                    </a:lnTo>
                    <a:lnTo>
                      <a:pt x="994" y="639"/>
                    </a:lnTo>
                    <a:lnTo>
                      <a:pt x="957" y="606"/>
                    </a:lnTo>
                    <a:lnTo>
                      <a:pt x="919" y="573"/>
                    </a:lnTo>
                    <a:lnTo>
                      <a:pt x="881" y="542"/>
                    </a:lnTo>
                    <a:lnTo>
                      <a:pt x="844" y="509"/>
                    </a:lnTo>
                    <a:lnTo>
                      <a:pt x="806" y="477"/>
                    </a:lnTo>
                    <a:lnTo>
                      <a:pt x="769" y="444"/>
                    </a:lnTo>
                    <a:lnTo>
                      <a:pt x="731" y="411"/>
                    </a:lnTo>
                    <a:lnTo>
                      <a:pt x="693" y="380"/>
                    </a:lnTo>
                    <a:lnTo>
                      <a:pt x="654" y="347"/>
                    </a:lnTo>
                    <a:lnTo>
                      <a:pt x="617" y="314"/>
                    </a:lnTo>
                    <a:lnTo>
                      <a:pt x="579" y="282"/>
                    </a:lnTo>
                    <a:lnTo>
                      <a:pt x="541" y="249"/>
                    </a:lnTo>
                    <a:lnTo>
                      <a:pt x="504" y="216"/>
                    </a:lnTo>
                    <a:lnTo>
                      <a:pt x="466" y="183"/>
                    </a:lnTo>
                    <a:lnTo>
                      <a:pt x="427" y="152"/>
                    </a:lnTo>
                    <a:lnTo>
                      <a:pt x="389" y="119"/>
                    </a:lnTo>
                    <a:lnTo>
                      <a:pt x="352" y="87"/>
                    </a:lnTo>
                    <a:lnTo>
                      <a:pt x="314" y="54"/>
                    </a:lnTo>
                    <a:lnTo>
                      <a:pt x="311" y="41"/>
                    </a:lnTo>
                    <a:lnTo>
                      <a:pt x="308" y="26"/>
                    </a:lnTo>
                    <a:lnTo>
                      <a:pt x="303" y="13"/>
                    </a:lnTo>
                    <a:lnTo>
                      <a:pt x="300" y="0"/>
                    </a:lnTo>
                    <a:lnTo>
                      <a:pt x="282" y="8"/>
                    </a:lnTo>
                    <a:lnTo>
                      <a:pt x="262" y="18"/>
                    </a:lnTo>
                    <a:lnTo>
                      <a:pt x="244" y="26"/>
                    </a:lnTo>
                    <a:lnTo>
                      <a:pt x="224" y="34"/>
                    </a:lnTo>
                    <a:lnTo>
                      <a:pt x="206" y="44"/>
                    </a:lnTo>
                    <a:lnTo>
                      <a:pt x="187" y="52"/>
                    </a:lnTo>
                    <a:lnTo>
                      <a:pt x="169" y="60"/>
                    </a:lnTo>
                    <a:lnTo>
                      <a:pt x="151" y="70"/>
                    </a:lnTo>
                    <a:lnTo>
                      <a:pt x="131" y="78"/>
                    </a:lnTo>
                    <a:lnTo>
                      <a:pt x="113" y="87"/>
                    </a:lnTo>
                    <a:lnTo>
                      <a:pt x="94" y="96"/>
                    </a:lnTo>
                    <a:lnTo>
                      <a:pt x="76" y="105"/>
                    </a:lnTo>
                    <a:lnTo>
                      <a:pt x="56" y="114"/>
                    </a:lnTo>
                    <a:lnTo>
                      <a:pt x="38" y="123"/>
                    </a:lnTo>
                    <a:lnTo>
                      <a:pt x="18" y="132"/>
                    </a:lnTo>
                    <a:lnTo>
                      <a:pt x="0" y="141"/>
                    </a:lnTo>
                    <a:lnTo>
                      <a:pt x="9" y="154"/>
                    </a:lnTo>
                    <a:lnTo>
                      <a:pt x="17" y="167"/>
                    </a:lnTo>
                    <a:lnTo>
                      <a:pt x="23" y="182"/>
                    </a:lnTo>
                    <a:lnTo>
                      <a:pt x="31" y="195"/>
                    </a:lnTo>
                    <a:lnTo>
                      <a:pt x="72" y="229"/>
                    </a:lnTo>
                    <a:lnTo>
                      <a:pt x="113" y="265"/>
                    </a:lnTo>
                    <a:lnTo>
                      <a:pt x="156" y="300"/>
                    </a:lnTo>
                    <a:lnTo>
                      <a:pt x="197" y="336"/>
                    </a:lnTo>
                    <a:lnTo>
                      <a:pt x="237" y="370"/>
                    </a:lnTo>
                    <a:lnTo>
                      <a:pt x="278" y="406"/>
                    </a:lnTo>
                    <a:lnTo>
                      <a:pt x="319" y="441"/>
                    </a:lnTo>
                    <a:lnTo>
                      <a:pt x="360" y="477"/>
                    </a:lnTo>
                    <a:lnTo>
                      <a:pt x="402" y="511"/>
                    </a:lnTo>
                    <a:lnTo>
                      <a:pt x="443" y="545"/>
                    </a:lnTo>
                    <a:lnTo>
                      <a:pt x="484" y="582"/>
                    </a:lnTo>
                    <a:lnTo>
                      <a:pt x="525" y="616"/>
                    </a:lnTo>
                    <a:lnTo>
                      <a:pt x="566" y="652"/>
                    </a:lnTo>
                    <a:lnTo>
                      <a:pt x="607" y="686"/>
                    </a:lnTo>
                    <a:lnTo>
                      <a:pt x="648" y="723"/>
                    </a:lnTo>
                    <a:lnTo>
                      <a:pt x="690" y="757"/>
                    </a:lnTo>
                    <a:lnTo>
                      <a:pt x="731" y="791"/>
                    </a:lnTo>
                    <a:lnTo>
                      <a:pt x="772" y="827"/>
                    </a:lnTo>
                    <a:lnTo>
                      <a:pt x="813" y="862"/>
                    </a:lnTo>
                    <a:lnTo>
                      <a:pt x="854" y="898"/>
                    </a:lnTo>
                    <a:lnTo>
                      <a:pt x="894" y="932"/>
                    </a:lnTo>
                    <a:lnTo>
                      <a:pt x="935" y="968"/>
                    </a:lnTo>
                    <a:lnTo>
                      <a:pt x="976" y="1003"/>
                    </a:lnTo>
                    <a:lnTo>
                      <a:pt x="1019" y="1037"/>
                    </a:lnTo>
                    <a:lnTo>
                      <a:pt x="1060" y="1073"/>
                    </a:lnTo>
                    <a:lnTo>
                      <a:pt x="1100" y="1108"/>
                    </a:lnTo>
                    <a:lnTo>
                      <a:pt x="1141" y="1144"/>
                    </a:lnTo>
                    <a:lnTo>
                      <a:pt x="1182" y="1178"/>
                    </a:lnTo>
                    <a:lnTo>
                      <a:pt x="1223" y="1214"/>
                    </a:lnTo>
                    <a:lnTo>
                      <a:pt x="1265" y="1249"/>
                    </a:lnTo>
                    <a:lnTo>
                      <a:pt x="1306" y="1285"/>
                    </a:lnTo>
                    <a:lnTo>
                      <a:pt x="1347" y="1319"/>
                    </a:lnTo>
                    <a:lnTo>
                      <a:pt x="1380" y="1303"/>
                    </a:lnTo>
                    <a:lnTo>
                      <a:pt x="1413" y="1286"/>
                    </a:lnTo>
                    <a:lnTo>
                      <a:pt x="1445" y="1270"/>
                    </a:lnTo>
                    <a:lnTo>
                      <a:pt x="1478" y="1252"/>
                    </a:lnTo>
                    <a:lnTo>
                      <a:pt x="1509" y="1236"/>
                    </a:lnTo>
                    <a:lnTo>
                      <a:pt x="1542" y="1219"/>
                    </a:lnTo>
                    <a:lnTo>
                      <a:pt x="1574" y="1203"/>
                    </a:lnTo>
                    <a:lnTo>
                      <a:pt x="1607" y="1186"/>
                    </a:lnTo>
                    <a:lnTo>
                      <a:pt x="1597" y="1175"/>
                    </a:lnTo>
                    <a:lnTo>
                      <a:pt x="1586" y="1163"/>
                    </a:lnTo>
                    <a:lnTo>
                      <a:pt x="1576" y="1152"/>
                    </a:lnTo>
                    <a:lnTo>
                      <a:pt x="1565" y="1141"/>
                    </a:lnTo>
                    <a:lnTo>
                      <a:pt x="1553" y="1129"/>
                    </a:lnTo>
                    <a:lnTo>
                      <a:pt x="1543" y="1118"/>
                    </a:lnTo>
                    <a:lnTo>
                      <a:pt x="1532" y="1106"/>
                    </a:lnTo>
                    <a:lnTo>
                      <a:pt x="1522" y="1095"/>
                    </a:lnTo>
                    <a:close/>
                  </a:path>
                </a:pathLst>
              </a:custGeom>
              <a:solidFill>
                <a:srgbClr val="C4BABF"/>
              </a:solidFill>
              <a:ln w="9525">
                <a:noFill/>
                <a:round/>
                <a:headEnd/>
                <a:tailEnd/>
              </a:ln>
            </p:spPr>
            <p:txBody>
              <a:bodyPr/>
              <a:lstStyle/>
              <a:p>
                <a:endParaRPr lang="en-US"/>
              </a:p>
            </p:txBody>
          </p:sp>
          <p:sp>
            <p:nvSpPr>
              <p:cNvPr id="11333" name="Freeform 69"/>
              <p:cNvSpPr>
                <a:spLocks/>
              </p:cNvSpPr>
              <p:nvPr/>
            </p:nvSpPr>
            <p:spPr bwMode="auto">
              <a:xfrm>
                <a:off x="522" y="2853"/>
                <a:ext cx="775" cy="634"/>
              </a:xfrm>
              <a:custGeom>
                <a:avLst/>
                <a:gdLst/>
                <a:ahLst/>
                <a:cxnLst>
                  <a:cxn ang="0">
                    <a:pos x="1430" y="1008"/>
                  </a:cxn>
                  <a:cxn ang="0">
                    <a:pos x="1360" y="948"/>
                  </a:cxn>
                  <a:cxn ang="0">
                    <a:pos x="1289" y="887"/>
                  </a:cxn>
                  <a:cxn ang="0">
                    <a:pos x="1219" y="826"/>
                  </a:cxn>
                  <a:cxn ang="0">
                    <a:pos x="1149" y="766"/>
                  </a:cxn>
                  <a:cxn ang="0">
                    <a:pos x="1079" y="705"/>
                  </a:cxn>
                  <a:cxn ang="0">
                    <a:pos x="1007" y="644"/>
                  </a:cxn>
                  <a:cxn ang="0">
                    <a:pos x="936" y="584"/>
                  </a:cxn>
                  <a:cxn ang="0">
                    <a:pos x="866" y="523"/>
                  </a:cxn>
                  <a:cxn ang="0">
                    <a:pos x="796" y="462"/>
                  </a:cxn>
                  <a:cxn ang="0">
                    <a:pos x="724" y="402"/>
                  </a:cxn>
                  <a:cxn ang="0">
                    <a:pos x="654" y="341"/>
                  </a:cxn>
                  <a:cxn ang="0">
                    <a:pos x="583" y="281"/>
                  </a:cxn>
                  <a:cxn ang="0">
                    <a:pos x="513" y="220"/>
                  </a:cxn>
                  <a:cxn ang="0">
                    <a:pos x="443" y="159"/>
                  </a:cxn>
                  <a:cxn ang="0">
                    <a:pos x="373" y="99"/>
                  </a:cxn>
                  <a:cxn ang="0">
                    <a:pos x="333" y="51"/>
                  </a:cxn>
                  <a:cxn ang="0">
                    <a:pos x="328" y="17"/>
                  </a:cxn>
                  <a:cxn ang="0">
                    <a:pos x="306" y="10"/>
                  </a:cxn>
                  <a:cxn ang="0">
                    <a:pos x="265" y="28"/>
                  </a:cxn>
                  <a:cxn ang="0">
                    <a:pos x="224" y="48"/>
                  </a:cxn>
                  <a:cxn ang="0">
                    <a:pos x="183" y="67"/>
                  </a:cxn>
                  <a:cxn ang="0">
                    <a:pos x="142" y="85"/>
                  </a:cxn>
                  <a:cxn ang="0">
                    <a:pos x="103" y="105"/>
                  </a:cxn>
                  <a:cxn ang="0">
                    <a:pos x="62" y="125"/>
                  </a:cxn>
                  <a:cxn ang="0">
                    <a:pos x="21" y="143"/>
                  </a:cxn>
                  <a:cxn ang="0">
                    <a:pos x="6" y="159"/>
                  </a:cxn>
                  <a:cxn ang="0">
                    <a:pos x="21" y="174"/>
                  </a:cxn>
                  <a:cxn ang="0">
                    <a:pos x="36" y="189"/>
                  </a:cxn>
                  <a:cxn ang="0">
                    <a:pos x="49" y="204"/>
                  </a:cxn>
                  <a:cxn ang="0">
                    <a:pos x="95" y="244"/>
                  </a:cxn>
                  <a:cxn ang="0">
                    <a:pos x="172" y="310"/>
                  </a:cxn>
                  <a:cxn ang="0">
                    <a:pos x="250" y="377"/>
                  </a:cxn>
                  <a:cxn ang="0">
                    <a:pos x="327" y="443"/>
                  </a:cxn>
                  <a:cxn ang="0">
                    <a:pos x="404" y="508"/>
                  </a:cxn>
                  <a:cxn ang="0">
                    <a:pos x="482" y="576"/>
                  </a:cxn>
                  <a:cxn ang="0">
                    <a:pos x="559" y="641"/>
                  </a:cxn>
                  <a:cxn ang="0">
                    <a:pos x="637" y="707"/>
                  </a:cxn>
                  <a:cxn ang="0">
                    <a:pos x="714" y="774"/>
                  </a:cxn>
                  <a:cxn ang="0">
                    <a:pos x="793" y="840"/>
                  </a:cxn>
                  <a:cxn ang="0">
                    <a:pos x="869" y="905"/>
                  </a:cxn>
                  <a:cxn ang="0">
                    <a:pos x="948" y="972"/>
                  </a:cxn>
                  <a:cxn ang="0">
                    <a:pos x="1025" y="1038"/>
                  </a:cxn>
                  <a:cxn ang="0">
                    <a:pos x="1102" y="1103"/>
                  </a:cxn>
                  <a:cxn ang="0">
                    <a:pos x="1180" y="1171"/>
                  </a:cxn>
                  <a:cxn ang="0">
                    <a:pos x="1257" y="1236"/>
                  </a:cxn>
                  <a:cxn ang="0">
                    <a:pos x="1329" y="1253"/>
                  </a:cxn>
                  <a:cxn ang="0">
                    <a:pos x="1392" y="1218"/>
                  </a:cxn>
                  <a:cxn ang="0">
                    <a:pos x="1456" y="1184"/>
                  </a:cxn>
                  <a:cxn ang="0">
                    <a:pos x="1520" y="1149"/>
                  </a:cxn>
                  <a:cxn ang="0">
                    <a:pos x="1540" y="1121"/>
                  </a:cxn>
                  <a:cxn ang="0">
                    <a:pos x="1517" y="1098"/>
                  </a:cxn>
                  <a:cxn ang="0">
                    <a:pos x="1495" y="1074"/>
                  </a:cxn>
                  <a:cxn ang="0">
                    <a:pos x="1476" y="1051"/>
                  </a:cxn>
                </a:cxnLst>
                <a:rect l="0" t="0" r="r" b="b"/>
                <a:pathLst>
                  <a:path w="1551" h="1269">
                    <a:moveTo>
                      <a:pt x="1466" y="1039"/>
                    </a:moveTo>
                    <a:lnTo>
                      <a:pt x="1430" y="1008"/>
                    </a:lnTo>
                    <a:lnTo>
                      <a:pt x="1396" y="979"/>
                    </a:lnTo>
                    <a:lnTo>
                      <a:pt x="1360" y="948"/>
                    </a:lnTo>
                    <a:lnTo>
                      <a:pt x="1325" y="918"/>
                    </a:lnTo>
                    <a:lnTo>
                      <a:pt x="1289" y="887"/>
                    </a:lnTo>
                    <a:lnTo>
                      <a:pt x="1255" y="858"/>
                    </a:lnTo>
                    <a:lnTo>
                      <a:pt x="1219" y="826"/>
                    </a:lnTo>
                    <a:lnTo>
                      <a:pt x="1183" y="797"/>
                    </a:lnTo>
                    <a:lnTo>
                      <a:pt x="1149" y="766"/>
                    </a:lnTo>
                    <a:lnTo>
                      <a:pt x="1113" y="736"/>
                    </a:lnTo>
                    <a:lnTo>
                      <a:pt x="1079" y="705"/>
                    </a:lnTo>
                    <a:lnTo>
                      <a:pt x="1043" y="676"/>
                    </a:lnTo>
                    <a:lnTo>
                      <a:pt x="1007" y="644"/>
                    </a:lnTo>
                    <a:lnTo>
                      <a:pt x="972" y="615"/>
                    </a:lnTo>
                    <a:lnTo>
                      <a:pt x="936" y="584"/>
                    </a:lnTo>
                    <a:lnTo>
                      <a:pt x="902" y="554"/>
                    </a:lnTo>
                    <a:lnTo>
                      <a:pt x="866" y="523"/>
                    </a:lnTo>
                    <a:lnTo>
                      <a:pt x="830" y="494"/>
                    </a:lnTo>
                    <a:lnTo>
                      <a:pt x="796" y="462"/>
                    </a:lnTo>
                    <a:lnTo>
                      <a:pt x="760" y="433"/>
                    </a:lnTo>
                    <a:lnTo>
                      <a:pt x="724" y="402"/>
                    </a:lnTo>
                    <a:lnTo>
                      <a:pt x="690" y="372"/>
                    </a:lnTo>
                    <a:lnTo>
                      <a:pt x="654" y="341"/>
                    </a:lnTo>
                    <a:lnTo>
                      <a:pt x="619" y="312"/>
                    </a:lnTo>
                    <a:lnTo>
                      <a:pt x="583" y="281"/>
                    </a:lnTo>
                    <a:lnTo>
                      <a:pt x="547" y="251"/>
                    </a:lnTo>
                    <a:lnTo>
                      <a:pt x="513" y="220"/>
                    </a:lnTo>
                    <a:lnTo>
                      <a:pt x="477" y="190"/>
                    </a:lnTo>
                    <a:lnTo>
                      <a:pt x="443" y="159"/>
                    </a:lnTo>
                    <a:lnTo>
                      <a:pt x="407" y="130"/>
                    </a:lnTo>
                    <a:lnTo>
                      <a:pt x="373" y="99"/>
                    </a:lnTo>
                    <a:lnTo>
                      <a:pt x="337" y="69"/>
                    </a:lnTo>
                    <a:lnTo>
                      <a:pt x="333" y="51"/>
                    </a:lnTo>
                    <a:lnTo>
                      <a:pt x="332" y="35"/>
                    </a:lnTo>
                    <a:lnTo>
                      <a:pt x="328" y="17"/>
                    </a:lnTo>
                    <a:lnTo>
                      <a:pt x="325" y="0"/>
                    </a:lnTo>
                    <a:lnTo>
                      <a:pt x="306" y="10"/>
                    </a:lnTo>
                    <a:lnTo>
                      <a:pt x="284" y="20"/>
                    </a:lnTo>
                    <a:lnTo>
                      <a:pt x="265" y="28"/>
                    </a:lnTo>
                    <a:lnTo>
                      <a:pt x="243" y="38"/>
                    </a:lnTo>
                    <a:lnTo>
                      <a:pt x="224" y="48"/>
                    </a:lnTo>
                    <a:lnTo>
                      <a:pt x="204" y="58"/>
                    </a:lnTo>
                    <a:lnTo>
                      <a:pt x="183" y="67"/>
                    </a:lnTo>
                    <a:lnTo>
                      <a:pt x="163" y="76"/>
                    </a:lnTo>
                    <a:lnTo>
                      <a:pt x="142" y="85"/>
                    </a:lnTo>
                    <a:lnTo>
                      <a:pt x="122" y="95"/>
                    </a:lnTo>
                    <a:lnTo>
                      <a:pt x="103" y="105"/>
                    </a:lnTo>
                    <a:lnTo>
                      <a:pt x="82" y="115"/>
                    </a:lnTo>
                    <a:lnTo>
                      <a:pt x="62" y="125"/>
                    </a:lnTo>
                    <a:lnTo>
                      <a:pt x="41" y="133"/>
                    </a:lnTo>
                    <a:lnTo>
                      <a:pt x="21" y="143"/>
                    </a:lnTo>
                    <a:lnTo>
                      <a:pt x="0" y="153"/>
                    </a:lnTo>
                    <a:lnTo>
                      <a:pt x="6" y="159"/>
                    </a:lnTo>
                    <a:lnTo>
                      <a:pt x="15" y="167"/>
                    </a:lnTo>
                    <a:lnTo>
                      <a:pt x="21" y="174"/>
                    </a:lnTo>
                    <a:lnTo>
                      <a:pt x="28" y="182"/>
                    </a:lnTo>
                    <a:lnTo>
                      <a:pt x="36" y="189"/>
                    </a:lnTo>
                    <a:lnTo>
                      <a:pt x="42" y="197"/>
                    </a:lnTo>
                    <a:lnTo>
                      <a:pt x="49" y="204"/>
                    </a:lnTo>
                    <a:lnTo>
                      <a:pt x="55" y="212"/>
                    </a:lnTo>
                    <a:lnTo>
                      <a:pt x="95" y="244"/>
                    </a:lnTo>
                    <a:lnTo>
                      <a:pt x="132" y="277"/>
                    </a:lnTo>
                    <a:lnTo>
                      <a:pt x="172" y="310"/>
                    </a:lnTo>
                    <a:lnTo>
                      <a:pt x="211" y="344"/>
                    </a:lnTo>
                    <a:lnTo>
                      <a:pt x="250" y="377"/>
                    </a:lnTo>
                    <a:lnTo>
                      <a:pt x="288" y="410"/>
                    </a:lnTo>
                    <a:lnTo>
                      <a:pt x="327" y="443"/>
                    </a:lnTo>
                    <a:lnTo>
                      <a:pt x="366" y="476"/>
                    </a:lnTo>
                    <a:lnTo>
                      <a:pt x="404" y="508"/>
                    </a:lnTo>
                    <a:lnTo>
                      <a:pt x="443" y="543"/>
                    </a:lnTo>
                    <a:lnTo>
                      <a:pt x="482" y="576"/>
                    </a:lnTo>
                    <a:lnTo>
                      <a:pt x="521" y="608"/>
                    </a:lnTo>
                    <a:lnTo>
                      <a:pt x="559" y="641"/>
                    </a:lnTo>
                    <a:lnTo>
                      <a:pt x="598" y="674"/>
                    </a:lnTo>
                    <a:lnTo>
                      <a:pt x="637" y="707"/>
                    </a:lnTo>
                    <a:lnTo>
                      <a:pt x="677" y="740"/>
                    </a:lnTo>
                    <a:lnTo>
                      <a:pt x="714" y="774"/>
                    </a:lnTo>
                    <a:lnTo>
                      <a:pt x="753" y="807"/>
                    </a:lnTo>
                    <a:lnTo>
                      <a:pt x="793" y="840"/>
                    </a:lnTo>
                    <a:lnTo>
                      <a:pt x="830" y="872"/>
                    </a:lnTo>
                    <a:lnTo>
                      <a:pt x="869" y="905"/>
                    </a:lnTo>
                    <a:lnTo>
                      <a:pt x="909" y="938"/>
                    </a:lnTo>
                    <a:lnTo>
                      <a:pt x="948" y="972"/>
                    </a:lnTo>
                    <a:lnTo>
                      <a:pt x="985" y="1005"/>
                    </a:lnTo>
                    <a:lnTo>
                      <a:pt x="1025" y="1038"/>
                    </a:lnTo>
                    <a:lnTo>
                      <a:pt x="1064" y="1071"/>
                    </a:lnTo>
                    <a:lnTo>
                      <a:pt x="1102" y="1103"/>
                    </a:lnTo>
                    <a:lnTo>
                      <a:pt x="1141" y="1136"/>
                    </a:lnTo>
                    <a:lnTo>
                      <a:pt x="1180" y="1171"/>
                    </a:lnTo>
                    <a:lnTo>
                      <a:pt x="1219" y="1203"/>
                    </a:lnTo>
                    <a:lnTo>
                      <a:pt x="1257" y="1236"/>
                    </a:lnTo>
                    <a:lnTo>
                      <a:pt x="1296" y="1269"/>
                    </a:lnTo>
                    <a:lnTo>
                      <a:pt x="1329" y="1253"/>
                    </a:lnTo>
                    <a:lnTo>
                      <a:pt x="1360" y="1235"/>
                    </a:lnTo>
                    <a:lnTo>
                      <a:pt x="1392" y="1218"/>
                    </a:lnTo>
                    <a:lnTo>
                      <a:pt x="1423" y="1200"/>
                    </a:lnTo>
                    <a:lnTo>
                      <a:pt x="1456" y="1184"/>
                    </a:lnTo>
                    <a:lnTo>
                      <a:pt x="1487" y="1166"/>
                    </a:lnTo>
                    <a:lnTo>
                      <a:pt x="1520" y="1149"/>
                    </a:lnTo>
                    <a:lnTo>
                      <a:pt x="1551" y="1133"/>
                    </a:lnTo>
                    <a:lnTo>
                      <a:pt x="1540" y="1121"/>
                    </a:lnTo>
                    <a:lnTo>
                      <a:pt x="1528" y="1110"/>
                    </a:lnTo>
                    <a:lnTo>
                      <a:pt x="1517" y="1098"/>
                    </a:lnTo>
                    <a:lnTo>
                      <a:pt x="1507" y="1085"/>
                    </a:lnTo>
                    <a:lnTo>
                      <a:pt x="1495" y="1074"/>
                    </a:lnTo>
                    <a:lnTo>
                      <a:pt x="1486" y="1062"/>
                    </a:lnTo>
                    <a:lnTo>
                      <a:pt x="1476" y="1051"/>
                    </a:lnTo>
                    <a:lnTo>
                      <a:pt x="1466" y="1039"/>
                    </a:lnTo>
                    <a:close/>
                  </a:path>
                </a:pathLst>
              </a:custGeom>
              <a:solidFill>
                <a:srgbClr val="BFB5B7"/>
              </a:solidFill>
              <a:ln w="9525">
                <a:noFill/>
                <a:round/>
                <a:headEnd/>
                <a:tailEnd/>
              </a:ln>
            </p:spPr>
            <p:txBody>
              <a:bodyPr/>
              <a:lstStyle/>
              <a:p>
                <a:endParaRPr lang="en-US"/>
              </a:p>
            </p:txBody>
          </p:sp>
          <p:sp>
            <p:nvSpPr>
              <p:cNvPr id="11334" name="Freeform 70"/>
              <p:cNvSpPr>
                <a:spLocks/>
              </p:cNvSpPr>
              <p:nvPr/>
            </p:nvSpPr>
            <p:spPr bwMode="auto">
              <a:xfrm>
                <a:off x="511" y="2844"/>
                <a:ext cx="746" cy="609"/>
              </a:xfrm>
              <a:custGeom>
                <a:avLst/>
                <a:gdLst/>
                <a:ahLst/>
                <a:cxnLst>
                  <a:cxn ang="0">
                    <a:pos x="1340" y="928"/>
                  </a:cxn>
                  <a:cxn ang="0">
                    <a:pos x="1209" y="815"/>
                  </a:cxn>
                  <a:cxn ang="0">
                    <a:pos x="1079" y="701"/>
                  </a:cxn>
                  <a:cxn ang="0">
                    <a:pos x="948" y="590"/>
                  </a:cxn>
                  <a:cxn ang="0">
                    <a:pos x="817" y="477"/>
                  </a:cxn>
                  <a:cxn ang="0">
                    <a:pos x="686" y="364"/>
                  </a:cxn>
                  <a:cxn ang="0">
                    <a:pos x="556" y="251"/>
                  </a:cxn>
                  <a:cxn ang="0">
                    <a:pos x="425" y="138"/>
                  </a:cxn>
                  <a:cxn ang="0">
                    <a:pos x="358" y="62"/>
                  </a:cxn>
                  <a:cxn ang="0">
                    <a:pos x="353" y="21"/>
                  </a:cxn>
                  <a:cxn ang="0">
                    <a:pos x="329" y="10"/>
                  </a:cxn>
                  <a:cxn ang="0">
                    <a:pos x="284" y="31"/>
                  </a:cxn>
                  <a:cxn ang="0">
                    <a:pos x="240" y="52"/>
                  </a:cxn>
                  <a:cxn ang="0">
                    <a:pos x="196" y="72"/>
                  </a:cxn>
                  <a:cxn ang="0">
                    <a:pos x="152" y="93"/>
                  </a:cxn>
                  <a:cxn ang="0">
                    <a:pos x="110" y="113"/>
                  </a:cxn>
                  <a:cxn ang="0">
                    <a:pos x="65" y="134"/>
                  </a:cxn>
                  <a:cxn ang="0">
                    <a:pos x="21" y="156"/>
                  </a:cxn>
                  <a:cxn ang="0">
                    <a:pos x="10" y="174"/>
                  </a:cxn>
                  <a:cxn ang="0">
                    <a:pos x="29" y="188"/>
                  </a:cxn>
                  <a:cxn ang="0">
                    <a:pos x="49" y="205"/>
                  </a:cxn>
                  <a:cxn ang="0">
                    <a:pos x="69" y="220"/>
                  </a:cxn>
                  <a:cxn ang="0">
                    <a:pos x="114" y="259"/>
                  </a:cxn>
                  <a:cxn ang="0">
                    <a:pos x="188" y="321"/>
                  </a:cxn>
                  <a:cxn ang="0">
                    <a:pos x="260" y="382"/>
                  </a:cxn>
                  <a:cxn ang="0">
                    <a:pos x="333" y="444"/>
                  </a:cxn>
                  <a:cxn ang="0">
                    <a:pos x="407" y="506"/>
                  </a:cxn>
                  <a:cxn ang="0">
                    <a:pos x="479" y="569"/>
                  </a:cxn>
                  <a:cxn ang="0">
                    <a:pos x="552" y="629"/>
                  </a:cxn>
                  <a:cxn ang="0">
                    <a:pos x="624" y="692"/>
                  </a:cxn>
                  <a:cxn ang="0">
                    <a:pos x="698" y="754"/>
                  </a:cxn>
                  <a:cxn ang="0">
                    <a:pos x="770" y="816"/>
                  </a:cxn>
                  <a:cxn ang="0">
                    <a:pos x="843" y="877"/>
                  </a:cxn>
                  <a:cxn ang="0">
                    <a:pos x="915" y="939"/>
                  </a:cxn>
                  <a:cxn ang="0">
                    <a:pos x="989" y="1001"/>
                  </a:cxn>
                  <a:cxn ang="0">
                    <a:pos x="1062" y="1064"/>
                  </a:cxn>
                  <a:cxn ang="0">
                    <a:pos x="1134" y="1124"/>
                  </a:cxn>
                  <a:cxn ang="0">
                    <a:pos x="1208" y="1187"/>
                  </a:cxn>
                  <a:cxn ang="0">
                    <a:pos x="1275" y="1200"/>
                  </a:cxn>
                  <a:cxn ang="0">
                    <a:pos x="1337" y="1165"/>
                  </a:cxn>
                  <a:cxn ang="0">
                    <a:pos x="1401" y="1131"/>
                  </a:cxn>
                  <a:cxn ang="0">
                    <a:pos x="1463" y="1096"/>
                  </a:cxn>
                  <a:cxn ang="0">
                    <a:pos x="1482" y="1067"/>
                  </a:cxn>
                  <a:cxn ang="0">
                    <a:pos x="1461" y="1042"/>
                  </a:cxn>
                  <a:cxn ang="0">
                    <a:pos x="1438" y="1019"/>
                  </a:cxn>
                  <a:cxn ang="0">
                    <a:pos x="1417" y="995"/>
                  </a:cxn>
                </a:cxnLst>
                <a:rect l="0" t="0" r="r" b="b"/>
                <a:pathLst>
                  <a:path w="1494" h="1218">
                    <a:moveTo>
                      <a:pt x="1406" y="983"/>
                    </a:moveTo>
                    <a:lnTo>
                      <a:pt x="1340" y="928"/>
                    </a:lnTo>
                    <a:lnTo>
                      <a:pt x="1275" y="870"/>
                    </a:lnTo>
                    <a:lnTo>
                      <a:pt x="1209" y="815"/>
                    </a:lnTo>
                    <a:lnTo>
                      <a:pt x="1144" y="759"/>
                    </a:lnTo>
                    <a:lnTo>
                      <a:pt x="1079" y="701"/>
                    </a:lnTo>
                    <a:lnTo>
                      <a:pt x="1013" y="646"/>
                    </a:lnTo>
                    <a:lnTo>
                      <a:pt x="948" y="590"/>
                    </a:lnTo>
                    <a:lnTo>
                      <a:pt x="883" y="533"/>
                    </a:lnTo>
                    <a:lnTo>
                      <a:pt x="817" y="477"/>
                    </a:lnTo>
                    <a:lnTo>
                      <a:pt x="752" y="421"/>
                    </a:lnTo>
                    <a:lnTo>
                      <a:pt x="686" y="364"/>
                    </a:lnTo>
                    <a:lnTo>
                      <a:pt x="621" y="308"/>
                    </a:lnTo>
                    <a:lnTo>
                      <a:pt x="556" y="251"/>
                    </a:lnTo>
                    <a:lnTo>
                      <a:pt x="490" y="195"/>
                    </a:lnTo>
                    <a:lnTo>
                      <a:pt x="425" y="138"/>
                    </a:lnTo>
                    <a:lnTo>
                      <a:pt x="360" y="82"/>
                    </a:lnTo>
                    <a:lnTo>
                      <a:pt x="358" y="62"/>
                    </a:lnTo>
                    <a:lnTo>
                      <a:pt x="355" y="41"/>
                    </a:lnTo>
                    <a:lnTo>
                      <a:pt x="353" y="21"/>
                    </a:lnTo>
                    <a:lnTo>
                      <a:pt x="350" y="0"/>
                    </a:lnTo>
                    <a:lnTo>
                      <a:pt x="329" y="10"/>
                    </a:lnTo>
                    <a:lnTo>
                      <a:pt x="306" y="21"/>
                    </a:lnTo>
                    <a:lnTo>
                      <a:pt x="284" y="31"/>
                    </a:lnTo>
                    <a:lnTo>
                      <a:pt x="262" y="41"/>
                    </a:lnTo>
                    <a:lnTo>
                      <a:pt x="240" y="52"/>
                    </a:lnTo>
                    <a:lnTo>
                      <a:pt x="217" y="62"/>
                    </a:lnTo>
                    <a:lnTo>
                      <a:pt x="196" y="72"/>
                    </a:lnTo>
                    <a:lnTo>
                      <a:pt x="175" y="82"/>
                    </a:lnTo>
                    <a:lnTo>
                      <a:pt x="152" y="93"/>
                    </a:lnTo>
                    <a:lnTo>
                      <a:pt x="131" y="103"/>
                    </a:lnTo>
                    <a:lnTo>
                      <a:pt x="110" y="113"/>
                    </a:lnTo>
                    <a:lnTo>
                      <a:pt x="87" y="124"/>
                    </a:lnTo>
                    <a:lnTo>
                      <a:pt x="65" y="134"/>
                    </a:lnTo>
                    <a:lnTo>
                      <a:pt x="44" y="144"/>
                    </a:lnTo>
                    <a:lnTo>
                      <a:pt x="21" y="156"/>
                    </a:lnTo>
                    <a:lnTo>
                      <a:pt x="0" y="165"/>
                    </a:lnTo>
                    <a:lnTo>
                      <a:pt x="10" y="174"/>
                    </a:lnTo>
                    <a:lnTo>
                      <a:pt x="20" y="182"/>
                    </a:lnTo>
                    <a:lnTo>
                      <a:pt x="29" y="188"/>
                    </a:lnTo>
                    <a:lnTo>
                      <a:pt x="39" y="197"/>
                    </a:lnTo>
                    <a:lnTo>
                      <a:pt x="49" y="205"/>
                    </a:lnTo>
                    <a:lnTo>
                      <a:pt x="59" y="211"/>
                    </a:lnTo>
                    <a:lnTo>
                      <a:pt x="69" y="220"/>
                    </a:lnTo>
                    <a:lnTo>
                      <a:pt x="78" y="228"/>
                    </a:lnTo>
                    <a:lnTo>
                      <a:pt x="114" y="259"/>
                    </a:lnTo>
                    <a:lnTo>
                      <a:pt x="152" y="290"/>
                    </a:lnTo>
                    <a:lnTo>
                      <a:pt x="188" y="321"/>
                    </a:lnTo>
                    <a:lnTo>
                      <a:pt x="224" y="351"/>
                    </a:lnTo>
                    <a:lnTo>
                      <a:pt x="260" y="382"/>
                    </a:lnTo>
                    <a:lnTo>
                      <a:pt x="297" y="413"/>
                    </a:lnTo>
                    <a:lnTo>
                      <a:pt x="333" y="444"/>
                    </a:lnTo>
                    <a:lnTo>
                      <a:pt x="369" y="475"/>
                    </a:lnTo>
                    <a:lnTo>
                      <a:pt x="407" y="506"/>
                    </a:lnTo>
                    <a:lnTo>
                      <a:pt x="443" y="538"/>
                    </a:lnTo>
                    <a:lnTo>
                      <a:pt x="479" y="569"/>
                    </a:lnTo>
                    <a:lnTo>
                      <a:pt x="515" y="598"/>
                    </a:lnTo>
                    <a:lnTo>
                      <a:pt x="552" y="629"/>
                    </a:lnTo>
                    <a:lnTo>
                      <a:pt x="588" y="660"/>
                    </a:lnTo>
                    <a:lnTo>
                      <a:pt x="624" y="692"/>
                    </a:lnTo>
                    <a:lnTo>
                      <a:pt x="662" y="723"/>
                    </a:lnTo>
                    <a:lnTo>
                      <a:pt x="698" y="754"/>
                    </a:lnTo>
                    <a:lnTo>
                      <a:pt x="734" y="785"/>
                    </a:lnTo>
                    <a:lnTo>
                      <a:pt x="770" y="816"/>
                    </a:lnTo>
                    <a:lnTo>
                      <a:pt x="807" y="847"/>
                    </a:lnTo>
                    <a:lnTo>
                      <a:pt x="843" y="877"/>
                    </a:lnTo>
                    <a:lnTo>
                      <a:pt x="879" y="908"/>
                    </a:lnTo>
                    <a:lnTo>
                      <a:pt x="915" y="939"/>
                    </a:lnTo>
                    <a:lnTo>
                      <a:pt x="953" y="970"/>
                    </a:lnTo>
                    <a:lnTo>
                      <a:pt x="989" y="1001"/>
                    </a:lnTo>
                    <a:lnTo>
                      <a:pt x="1025" y="1033"/>
                    </a:lnTo>
                    <a:lnTo>
                      <a:pt x="1062" y="1064"/>
                    </a:lnTo>
                    <a:lnTo>
                      <a:pt x="1098" y="1095"/>
                    </a:lnTo>
                    <a:lnTo>
                      <a:pt x="1134" y="1124"/>
                    </a:lnTo>
                    <a:lnTo>
                      <a:pt x="1170" y="1155"/>
                    </a:lnTo>
                    <a:lnTo>
                      <a:pt x="1208" y="1187"/>
                    </a:lnTo>
                    <a:lnTo>
                      <a:pt x="1244" y="1218"/>
                    </a:lnTo>
                    <a:lnTo>
                      <a:pt x="1275" y="1200"/>
                    </a:lnTo>
                    <a:lnTo>
                      <a:pt x="1306" y="1183"/>
                    </a:lnTo>
                    <a:lnTo>
                      <a:pt x="1337" y="1165"/>
                    </a:lnTo>
                    <a:lnTo>
                      <a:pt x="1370" y="1147"/>
                    </a:lnTo>
                    <a:lnTo>
                      <a:pt x="1401" y="1131"/>
                    </a:lnTo>
                    <a:lnTo>
                      <a:pt x="1432" y="1113"/>
                    </a:lnTo>
                    <a:lnTo>
                      <a:pt x="1463" y="1096"/>
                    </a:lnTo>
                    <a:lnTo>
                      <a:pt x="1494" y="1078"/>
                    </a:lnTo>
                    <a:lnTo>
                      <a:pt x="1482" y="1067"/>
                    </a:lnTo>
                    <a:lnTo>
                      <a:pt x="1473" y="1055"/>
                    </a:lnTo>
                    <a:lnTo>
                      <a:pt x="1461" y="1042"/>
                    </a:lnTo>
                    <a:lnTo>
                      <a:pt x="1450" y="1031"/>
                    </a:lnTo>
                    <a:lnTo>
                      <a:pt x="1438" y="1019"/>
                    </a:lnTo>
                    <a:lnTo>
                      <a:pt x="1429" y="1006"/>
                    </a:lnTo>
                    <a:lnTo>
                      <a:pt x="1417" y="995"/>
                    </a:lnTo>
                    <a:lnTo>
                      <a:pt x="1406" y="983"/>
                    </a:lnTo>
                    <a:close/>
                  </a:path>
                </a:pathLst>
              </a:custGeom>
              <a:solidFill>
                <a:srgbClr val="BCB2B5"/>
              </a:solidFill>
              <a:ln w="9525">
                <a:noFill/>
                <a:round/>
                <a:headEnd/>
                <a:tailEnd/>
              </a:ln>
            </p:spPr>
            <p:txBody>
              <a:bodyPr/>
              <a:lstStyle/>
              <a:p>
                <a:endParaRPr lang="en-US"/>
              </a:p>
            </p:txBody>
          </p:sp>
          <p:sp>
            <p:nvSpPr>
              <p:cNvPr id="11335" name="Freeform 71"/>
              <p:cNvSpPr>
                <a:spLocks/>
              </p:cNvSpPr>
              <p:nvPr/>
            </p:nvSpPr>
            <p:spPr bwMode="auto">
              <a:xfrm>
                <a:off x="499" y="2836"/>
                <a:ext cx="718" cy="584"/>
              </a:xfrm>
              <a:custGeom>
                <a:avLst/>
                <a:gdLst/>
                <a:ahLst/>
                <a:cxnLst>
                  <a:cxn ang="0">
                    <a:pos x="1285" y="876"/>
                  </a:cxn>
                  <a:cxn ang="0">
                    <a:pos x="1164" y="773"/>
                  </a:cxn>
                  <a:cxn ang="0">
                    <a:pos x="1045" y="669"/>
                  </a:cxn>
                  <a:cxn ang="0">
                    <a:pos x="924" y="564"/>
                  </a:cxn>
                  <a:cxn ang="0">
                    <a:pos x="803" y="461"/>
                  </a:cxn>
                  <a:cxn ang="0">
                    <a:pos x="682" y="356"/>
                  </a:cxn>
                  <a:cxn ang="0">
                    <a:pos x="562" y="253"/>
                  </a:cxn>
                  <a:cxn ang="0">
                    <a:pos x="441" y="150"/>
                  </a:cxn>
                  <a:cxn ang="0">
                    <a:pos x="379" y="73"/>
                  </a:cxn>
                  <a:cxn ang="0">
                    <a:pos x="374" y="25"/>
                  </a:cxn>
                  <a:cxn ang="0">
                    <a:pos x="350" y="12"/>
                  </a:cxn>
                  <a:cxn ang="0">
                    <a:pos x="302" y="35"/>
                  </a:cxn>
                  <a:cxn ang="0">
                    <a:pos x="257" y="56"/>
                  </a:cxn>
                  <a:cxn ang="0">
                    <a:pos x="209" y="79"/>
                  </a:cxn>
                  <a:cxn ang="0">
                    <a:pos x="164" y="102"/>
                  </a:cxn>
                  <a:cxn ang="0">
                    <a:pos x="116" y="123"/>
                  </a:cxn>
                  <a:cxn ang="0">
                    <a:pos x="70" y="146"/>
                  </a:cxn>
                  <a:cxn ang="0">
                    <a:pos x="23" y="168"/>
                  </a:cxn>
                  <a:cxn ang="0">
                    <a:pos x="13" y="187"/>
                  </a:cxn>
                  <a:cxn ang="0">
                    <a:pos x="38" y="204"/>
                  </a:cxn>
                  <a:cxn ang="0">
                    <a:pos x="62" y="220"/>
                  </a:cxn>
                  <a:cxn ang="0">
                    <a:pos x="88" y="237"/>
                  </a:cxn>
                  <a:cxn ang="0">
                    <a:pos x="136" y="274"/>
                  </a:cxn>
                  <a:cxn ang="0">
                    <a:pos x="203" y="332"/>
                  </a:cxn>
                  <a:cxn ang="0">
                    <a:pos x="271" y="389"/>
                  </a:cxn>
                  <a:cxn ang="0">
                    <a:pos x="340" y="446"/>
                  </a:cxn>
                  <a:cxn ang="0">
                    <a:pos x="409" y="504"/>
                  </a:cxn>
                  <a:cxn ang="0">
                    <a:pos x="476" y="563"/>
                  </a:cxn>
                  <a:cxn ang="0">
                    <a:pos x="544" y="620"/>
                  </a:cxn>
                  <a:cxn ang="0">
                    <a:pos x="613" y="677"/>
                  </a:cxn>
                  <a:cxn ang="0">
                    <a:pos x="680" y="735"/>
                  </a:cxn>
                  <a:cxn ang="0">
                    <a:pos x="749" y="792"/>
                  </a:cxn>
                  <a:cxn ang="0">
                    <a:pos x="817" y="850"/>
                  </a:cxn>
                  <a:cxn ang="0">
                    <a:pos x="884" y="909"/>
                  </a:cxn>
                  <a:cxn ang="0">
                    <a:pos x="953" y="966"/>
                  </a:cxn>
                  <a:cxn ang="0">
                    <a:pos x="1022" y="1023"/>
                  </a:cxn>
                  <a:cxn ang="0">
                    <a:pos x="1090" y="1081"/>
                  </a:cxn>
                  <a:cxn ang="0">
                    <a:pos x="1157" y="1138"/>
                  </a:cxn>
                  <a:cxn ang="0">
                    <a:pos x="1223" y="1150"/>
                  </a:cxn>
                  <a:cxn ang="0">
                    <a:pos x="1283" y="1113"/>
                  </a:cxn>
                  <a:cxn ang="0">
                    <a:pos x="1344" y="1079"/>
                  </a:cxn>
                  <a:cxn ang="0">
                    <a:pos x="1404" y="1043"/>
                  </a:cxn>
                  <a:cxn ang="0">
                    <a:pos x="1424" y="1013"/>
                  </a:cxn>
                  <a:cxn ang="0">
                    <a:pos x="1401" y="989"/>
                  </a:cxn>
                  <a:cxn ang="0">
                    <a:pos x="1380" y="964"/>
                  </a:cxn>
                  <a:cxn ang="0">
                    <a:pos x="1357" y="940"/>
                  </a:cxn>
                </a:cxnLst>
                <a:rect l="0" t="0" r="r" b="b"/>
                <a:pathLst>
                  <a:path w="1435" h="1168">
                    <a:moveTo>
                      <a:pt x="1345" y="928"/>
                    </a:moveTo>
                    <a:lnTo>
                      <a:pt x="1285" y="876"/>
                    </a:lnTo>
                    <a:lnTo>
                      <a:pt x="1224" y="825"/>
                    </a:lnTo>
                    <a:lnTo>
                      <a:pt x="1164" y="773"/>
                    </a:lnTo>
                    <a:lnTo>
                      <a:pt x="1103" y="720"/>
                    </a:lnTo>
                    <a:lnTo>
                      <a:pt x="1045" y="669"/>
                    </a:lnTo>
                    <a:lnTo>
                      <a:pt x="984" y="617"/>
                    </a:lnTo>
                    <a:lnTo>
                      <a:pt x="924" y="564"/>
                    </a:lnTo>
                    <a:lnTo>
                      <a:pt x="863" y="512"/>
                    </a:lnTo>
                    <a:lnTo>
                      <a:pt x="803" y="461"/>
                    </a:lnTo>
                    <a:lnTo>
                      <a:pt x="742" y="409"/>
                    </a:lnTo>
                    <a:lnTo>
                      <a:pt x="682" y="356"/>
                    </a:lnTo>
                    <a:lnTo>
                      <a:pt x="623" y="305"/>
                    </a:lnTo>
                    <a:lnTo>
                      <a:pt x="562" y="253"/>
                    </a:lnTo>
                    <a:lnTo>
                      <a:pt x="502" y="200"/>
                    </a:lnTo>
                    <a:lnTo>
                      <a:pt x="441" y="150"/>
                    </a:lnTo>
                    <a:lnTo>
                      <a:pt x="381" y="97"/>
                    </a:lnTo>
                    <a:lnTo>
                      <a:pt x="379" y="73"/>
                    </a:lnTo>
                    <a:lnTo>
                      <a:pt x="378" y="48"/>
                    </a:lnTo>
                    <a:lnTo>
                      <a:pt x="374" y="25"/>
                    </a:lnTo>
                    <a:lnTo>
                      <a:pt x="373" y="0"/>
                    </a:lnTo>
                    <a:lnTo>
                      <a:pt x="350" y="12"/>
                    </a:lnTo>
                    <a:lnTo>
                      <a:pt x="327" y="23"/>
                    </a:lnTo>
                    <a:lnTo>
                      <a:pt x="302" y="35"/>
                    </a:lnTo>
                    <a:lnTo>
                      <a:pt x="280" y="46"/>
                    </a:lnTo>
                    <a:lnTo>
                      <a:pt x="257" y="56"/>
                    </a:lnTo>
                    <a:lnTo>
                      <a:pt x="234" y="68"/>
                    </a:lnTo>
                    <a:lnTo>
                      <a:pt x="209" y="79"/>
                    </a:lnTo>
                    <a:lnTo>
                      <a:pt x="186" y="91"/>
                    </a:lnTo>
                    <a:lnTo>
                      <a:pt x="164" y="102"/>
                    </a:lnTo>
                    <a:lnTo>
                      <a:pt x="141" y="112"/>
                    </a:lnTo>
                    <a:lnTo>
                      <a:pt x="116" y="123"/>
                    </a:lnTo>
                    <a:lnTo>
                      <a:pt x="93" y="135"/>
                    </a:lnTo>
                    <a:lnTo>
                      <a:pt x="70" y="146"/>
                    </a:lnTo>
                    <a:lnTo>
                      <a:pt x="48" y="156"/>
                    </a:lnTo>
                    <a:lnTo>
                      <a:pt x="23" y="168"/>
                    </a:lnTo>
                    <a:lnTo>
                      <a:pt x="0" y="179"/>
                    </a:lnTo>
                    <a:lnTo>
                      <a:pt x="13" y="187"/>
                    </a:lnTo>
                    <a:lnTo>
                      <a:pt x="25" y="196"/>
                    </a:lnTo>
                    <a:lnTo>
                      <a:pt x="38" y="204"/>
                    </a:lnTo>
                    <a:lnTo>
                      <a:pt x="51" y="212"/>
                    </a:lnTo>
                    <a:lnTo>
                      <a:pt x="62" y="220"/>
                    </a:lnTo>
                    <a:lnTo>
                      <a:pt x="75" y="228"/>
                    </a:lnTo>
                    <a:lnTo>
                      <a:pt x="88" y="237"/>
                    </a:lnTo>
                    <a:lnTo>
                      <a:pt x="101" y="245"/>
                    </a:lnTo>
                    <a:lnTo>
                      <a:pt x="136" y="274"/>
                    </a:lnTo>
                    <a:lnTo>
                      <a:pt x="170" y="302"/>
                    </a:lnTo>
                    <a:lnTo>
                      <a:pt x="203" y="332"/>
                    </a:lnTo>
                    <a:lnTo>
                      <a:pt x="237" y="359"/>
                    </a:lnTo>
                    <a:lnTo>
                      <a:pt x="271" y="389"/>
                    </a:lnTo>
                    <a:lnTo>
                      <a:pt x="306" y="418"/>
                    </a:lnTo>
                    <a:lnTo>
                      <a:pt x="340" y="446"/>
                    </a:lnTo>
                    <a:lnTo>
                      <a:pt x="374" y="476"/>
                    </a:lnTo>
                    <a:lnTo>
                      <a:pt x="409" y="504"/>
                    </a:lnTo>
                    <a:lnTo>
                      <a:pt x="441" y="533"/>
                    </a:lnTo>
                    <a:lnTo>
                      <a:pt x="476" y="563"/>
                    </a:lnTo>
                    <a:lnTo>
                      <a:pt x="510" y="591"/>
                    </a:lnTo>
                    <a:lnTo>
                      <a:pt x="544" y="620"/>
                    </a:lnTo>
                    <a:lnTo>
                      <a:pt x="579" y="648"/>
                    </a:lnTo>
                    <a:lnTo>
                      <a:pt x="613" y="677"/>
                    </a:lnTo>
                    <a:lnTo>
                      <a:pt x="647" y="705"/>
                    </a:lnTo>
                    <a:lnTo>
                      <a:pt x="680" y="735"/>
                    </a:lnTo>
                    <a:lnTo>
                      <a:pt x="714" y="764"/>
                    </a:lnTo>
                    <a:lnTo>
                      <a:pt x="749" y="792"/>
                    </a:lnTo>
                    <a:lnTo>
                      <a:pt x="783" y="822"/>
                    </a:lnTo>
                    <a:lnTo>
                      <a:pt x="817" y="850"/>
                    </a:lnTo>
                    <a:lnTo>
                      <a:pt x="852" y="879"/>
                    </a:lnTo>
                    <a:lnTo>
                      <a:pt x="884" y="909"/>
                    </a:lnTo>
                    <a:lnTo>
                      <a:pt x="919" y="936"/>
                    </a:lnTo>
                    <a:lnTo>
                      <a:pt x="953" y="966"/>
                    </a:lnTo>
                    <a:lnTo>
                      <a:pt x="987" y="994"/>
                    </a:lnTo>
                    <a:lnTo>
                      <a:pt x="1022" y="1023"/>
                    </a:lnTo>
                    <a:lnTo>
                      <a:pt x="1056" y="1053"/>
                    </a:lnTo>
                    <a:lnTo>
                      <a:pt x="1090" y="1081"/>
                    </a:lnTo>
                    <a:lnTo>
                      <a:pt x="1123" y="1110"/>
                    </a:lnTo>
                    <a:lnTo>
                      <a:pt x="1157" y="1138"/>
                    </a:lnTo>
                    <a:lnTo>
                      <a:pt x="1192" y="1168"/>
                    </a:lnTo>
                    <a:lnTo>
                      <a:pt x="1223" y="1150"/>
                    </a:lnTo>
                    <a:lnTo>
                      <a:pt x="1252" y="1131"/>
                    </a:lnTo>
                    <a:lnTo>
                      <a:pt x="1283" y="1113"/>
                    </a:lnTo>
                    <a:lnTo>
                      <a:pt x="1314" y="1095"/>
                    </a:lnTo>
                    <a:lnTo>
                      <a:pt x="1344" y="1079"/>
                    </a:lnTo>
                    <a:lnTo>
                      <a:pt x="1375" y="1061"/>
                    </a:lnTo>
                    <a:lnTo>
                      <a:pt x="1404" y="1043"/>
                    </a:lnTo>
                    <a:lnTo>
                      <a:pt x="1435" y="1025"/>
                    </a:lnTo>
                    <a:lnTo>
                      <a:pt x="1424" y="1013"/>
                    </a:lnTo>
                    <a:lnTo>
                      <a:pt x="1412" y="1000"/>
                    </a:lnTo>
                    <a:lnTo>
                      <a:pt x="1401" y="989"/>
                    </a:lnTo>
                    <a:lnTo>
                      <a:pt x="1391" y="976"/>
                    </a:lnTo>
                    <a:lnTo>
                      <a:pt x="1380" y="964"/>
                    </a:lnTo>
                    <a:lnTo>
                      <a:pt x="1368" y="953"/>
                    </a:lnTo>
                    <a:lnTo>
                      <a:pt x="1357" y="940"/>
                    </a:lnTo>
                    <a:lnTo>
                      <a:pt x="1345" y="928"/>
                    </a:lnTo>
                    <a:close/>
                  </a:path>
                </a:pathLst>
              </a:custGeom>
              <a:solidFill>
                <a:srgbClr val="BAAFB2"/>
              </a:solidFill>
              <a:ln w="9525">
                <a:noFill/>
                <a:round/>
                <a:headEnd/>
                <a:tailEnd/>
              </a:ln>
            </p:spPr>
            <p:txBody>
              <a:bodyPr/>
              <a:lstStyle/>
              <a:p>
                <a:endParaRPr lang="en-US"/>
              </a:p>
            </p:txBody>
          </p:sp>
          <p:sp>
            <p:nvSpPr>
              <p:cNvPr id="11336" name="Freeform 72"/>
              <p:cNvSpPr>
                <a:spLocks/>
              </p:cNvSpPr>
              <p:nvPr/>
            </p:nvSpPr>
            <p:spPr bwMode="auto">
              <a:xfrm>
                <a:off x="487" y="2829"/>
                <a:ext cx="689" cy="557"/>
              </a:xfrm>
              <a:custGeom>
                <a:avLst/>
                <a:gdLst/>
                <a:ahLst/>
                <a:cxnLst>
                  <a:cxn ang="0">
                    <a:pos x="1230" y="823"/>
                  </a:cxn>
                  <a:cxn ang="0">
                    <a:pos x="1121" y="728"/>
                  </a:cxn>
                  <a:cxn ang="0">
                    <a:pos x="1010" y="632"/>
                  </a:cxn>
                  <a:cxn ang="0">
                    <a:pos x="900" y="537"/>
                  </a:cxn>
                  <a:cxn ang="0">
                    <a:pos x="789" y="441"/>
                  </a:cxn>
                  <a:cxn ang="0">
                    <a:pos x="680" y="346"/>
                  </a:cxn>
                  <a:cxn ang="0">
                    <a:pos x="568" y="251"/>
                  </a:cxn>
                  <a:cxn ang="0">
                    <a:pos x="459" y="155"/>
                  </a:cxn>
                  <a:cxn ang="0">
                    <a:pos x="402" y="80"/>
                  </a:cxn>
                  <a:cxn ang="0">
                    <a:pos x="400" y="26"/>
                  </a:cxn>
                  <a:cxn ang="0">
                    <a:pos x="374" y="11"/>
                  </a:cxn>
                  <a:cxn ang="0">
                    <a:pos x="323" y="34"/>
                  </a:cxn>
                  <a:cxn ang="0">
                    <a:pos x="274" y="59"/>
                  </a:cxn>
                  <a:cxn ang="0">
                    <a:pos x="224" y="82"/>
                  </a:cxn>
                  <a:cxn ang="0">
                    <a:pos x="174" y="106"/>
                  </a:cxn>
                  <a:cxn ang="0">
                    <a:pos x="124" y="129"/>
                  </a:cxn>
                  <a:cxn ang="0">
                    <a:pos x="75" y="154"/>
                  </a:cxn>
                  <a:cxn ang="0">
                    <a:pos x="24" y="178"/>
                  </a:cxn>
                  <a:cxn ang="0">
                    <a:pos x="16" y="198"/>
                  </a:cxn>
                  <a:cxn ang="0">
                    <a:pos x="47" y="216"/>
                  </a:cxn>
                  <a:cxn ang="0">
                    <a:pos x="78" y="232"/>
                  </a:cxn>
                  <a:cxn ang="0">
                    <a:pos x="109" y="251"/>
                  </a:cxn>
                  <a:cxn ang="0">
                    <a:pos x="189" y="313"/>
                  </a:cxn>
                  <a:cxn ang="0">
                    <a:pos x="317" y="419"/>
                  </a:cxn>
                  <a:cxn ang="0">
                    <a:pos x="444" y="526"/>
                  </a:cxn>
                  <a:cxn ang="0">
                    <a:pos x="570" y="632"/>
                  </a:cxn>
                  <a:cxn ang="0">
                    <a:pos x="698" y="741"/>
                  </a:cxn>
                  <a:cxn ang="0">
                    <a:pos x="823" y="847"/>
                  </a:cxn>
                  <a:cxn ang="0">
                    <a:pos x="951" y="954"/>
                  </a:cxn>
                  <a:cxn ang="0">
                    <a:pos x="1077" y="1060"/>
                  </a:cxn>
                  <a:cxn ang="0">
                    <a:pos x="1170" y="1096"/>
                  </a:cxn>
                  <a:cxn ang="0">
                    <a:pos x="1229" y="1060"/>
                  </a:cxn>
                  <a:cxn ang="0">
                    <a:pos x="1288" y="1024"/>
                  </a:cxn>
                  <a:cxn ang="0">
                    <a:pos x="1348" y="986"/>
                  </a:cxn>
                  <a:cxn ang="0">
                    <a:pos x="1366" y="955"/>
                  </a:cxn>
                  <a:cxn ang="0">
                    <a:pos x="1343" y="931"/>
                  </a:cxn>
                  <a:cxn ang="0">
                    <a:pos x="1320" y="906"/>
                  </a:cxn>
                  <a:cxn ang="0">
                    <a:pos x="1297" y="882"/>
                  </a:cxn>
                </a:cxnLst>
                <a:rect l="0" t="0" r="r" b="b"/>
                <a:pathLst>
                  <a:path w="1377" h="1114">
                    <a:moveTo>
                      <a:pt x="1286" y="870"/>
                    </a:moveTo>
                    <a:lnTo>
                      <a:pt x="1230" y="823"/>
                    </a:lnTo>
                    <a:lnTo>
                      <a:pt x="1176" y="775"/>
                    </a:lnTo>
                    <a:lnTo>
                      <a:pt x="1121" y="728"/>
                    </a:lnTo>
                    <a:lnTo>
                      <a:pt x="1065" y="680"/>
                    </a:lnTo>
                    <a:lnTo>
                      <a:pt x="1010" y="632"/>
                    </a:lnTo>
                    <a:lnTo>
                      <a:pt x="956" y="585"/>
                    </a:lnTo>
                    <a:lnTo>
                      <a:pt x="900" y="537"/>
                    </a:lnTo>
                    <a:lnTo>
                      <a:pt x="845" y="488"/>
                    </a:lnTo>
                    <a:lnTo>
                      <a:pt x="789" y="441"/>
                    </a:lnTo>
                    <a:lnTo>
                      <a:pt x="735" y="393"/>
                    </a:lnTo>
                    <a:lnTo>
                      <a:pt x="680" y="346"/>
                    </a:lnTo>
                    <a:lnTo>
                      <a:pt x="624" y="298"/>
                    </a:lnTo>
                    <a:lnTo>
                      <a:pt x="568" y="251"/>
                    </a:lnTo>
                    <a:lnTo>
                      <a:pt x="514" y="203"/>
                    </a:lnTo>
                    <a:lnTo>
                      <a:pt x="459" y="155"/>
                    </a:lnTo>
                    <a:lnTo>
                      <a:pt x="403" y="108"/>
                    </a:lnTo>
                    <a:lnTo>
                      <a:pt x="402" y="80"/>
                    </a:lnTo>
                    <a:lnTo>
                      <a:pt x="402" y="54"/>
                    </a:lnTo>
                    <a:lnTo>
                      <a:pt x="400" y="26"/>
                    </a:lnTo>
                    <a:lnTo>
                      <a:pt x="398" y="0"/>
                    </a:lnTo>
                    <a:lnTo>
                      <a:pt x="374" y="11"/>
                    </a:lnTo>
                    <a:lnTo>
                      <a:pt x="349" y="23"/>
                    </a:lnTo>
                    <a:lnTo>
                      <a:pt x="323" y="34"/>
                    </a:lnTo>
                    <a:lnTo>
                      <a:pt x="299" y="47"/>
                    </a:lnTo>
                    <a:lnTo>
                      <a:pt x="274" y="59"/>
                    </a:lnTo>
                    <a:lnTo>
                      <a:pt x="250" y="70"/>
                    </a:lnTo>
                    <a:lnTo>
                      <a:pt x="224" y="82"/>
                    </a:lnTo>
                    <a:lnTo>
                      <a:pt x="199" y="95"/>
                    </a:lnTo>
                    <a:lnTo>
                      <a:pt x="174" y="106"/>
                    </a:lnTo>
                    <a:lnTo>
                      <a:pt x="148" y="118"/>
                    </a:lnTo>
                    <a:lnTo>
                      <a:pt x="124" y="129"/>
                    </a:lnTo>
                    <a:lnTo>
                      <a:pt x="99" y="142"/>
                    </a:lnTo>
                    <a:lnTo>
                      <a:pt x="75" y="154"/>
                    </a:lnTo>
                    <a:lnTo>
                      <a:pt x="49" y="165"/>
                    </a:lnTo>
                    <a:lnTo>
                      <a:pt x="24" y="178"/>
                    </a:lnTo>
                    <a:lnTo>
                      <a:pt x="0" y="190"/>
                    </a:lnTo>
                    <a:lnTo>
                      <a:pt x="16" y="198"/>
                    </a:lnTo>
                    <a:lnTo>
                      <a:pt x="31" y="206"/>
                    </a:lnTo>
                    <a:lnTo>
                      <a:pt x="47" y="216"/>
                    </a:lnTo>
                    <a:lnTo>
                      <a:pt x="63" y="224"/>
                    </a:lnTo>
                    <a:lnTo>
                      <a:pt x="78" y="232"/>
                    </a:lnTo>
                    <a:lnTo>
                      <a:pt x="94" y="241"/>
                    </a:lnTo>
                    <a:lnTo>
                      <a:pt x="109" y="251"/>
                    </a:lnTo>
                    <a:lnTo>
                      <a:pt x="125" y="259"/>
                    </a:lnTo>
                    <a:lnTo>
                      <a:pt x="189" y="313"/>
                    </a:lnTo>
                    <a:lnTo>
                      <a:pt x="253" y="365"/>
                    </a:lnTo>
                    <a:lnTo>
                      <a:pt x="317" y="419"/>
                    </a:lnTo>
                    <a:lnTo>
                      <a:pt x="380" y="472"/>
                    </a:lnTo>
                    <a:lnTo>
                      <a:pt x="444" y="526"/>
                    </a:lnTo>
                    <a:lnTo>
                      <a:pt x="506" y="580"/>
                    </a:lnTo>
                    <a:lnTo>
                      <a:pt x="570" y="632"/>
                    </a:lnTo>
                    <a:lnTo>
                      <a:pt x="634" y="687"/>
                    </a:lnTo>
                    <a:lnTo>
                      <a:pt x="698" y="741"/>
                    </a:lnTo>
                    <a:lnTo>
                      <a:pt x="760" y="793"/>
                    </a:lnTo>
                    <a:lnTo>
                      <a:pt x="823" y="847"/>
                    </a:lnTo>
                    <a:lnTo>
                      <a:pt x="887" y="900"/>
                    </a:lnTo>
                    <a:lnTo>
                      <a:pt x="951" y="954"/>
                    </a:lnTo>
                    <a:lnTo>
                      <a:pt x="1013" y="1008"/>
                    </a:lnTo>
                    <a:lnTo>
                      <a:pt x="1077" y="1060"/>
                    </a:lnTo>
                    <a:lnTo>
                      <a:pt x="1140" y="1114"/>
                    </a:lnTo>
                    <a:lnTo>
                      <a:pt x="1170" y="1096"/>
                    </a:lnTo>
                    <a:lnTo>
                      <a:pt x="1199" y="1078"/>
                    </a:lnTo>
                    <a:lnTo>
                      <a:pt x="1229" y="1060"/>
                    </a:lnTo>
                    <a:lnTo>
                      <a:pt x="1258" y="1042"/>
                    </a:lnTo>
                    <a:lnTo>
                      <a:pt x="1288" y="1024"/>
                    </a:lnTo>
                    <a:lnTo>
                      <a:pt x="1317" y="1005"/>
                    </a:lnTo>
                    <a:lnTo>
                      <a:pt x="1348" y="986"/>
                    </a:lnTo>
                    <a:lnTo>
                      <a:pt x="1377" y="968"/>
                    </a:lnTo>
                    <a:lnTo>
                      <a:pt x="1366" y="955"/>
                    </a:lnTo>
                    <a:lnTo>
                      <a:pt x="1355" y="944"/>
                    </a:lnTo>
                    <a:lnTo>
                      <a:pt x="1343" y="931"/>
                    </a:lnTo>
                    <a:lnTo>
                      <a:pt x="1332" y="919"/>
                    </a:lnTo>
                    <a:lnTo>
                      <a:pt x="1320" y="906"/>
                    </a:lnTo>
                    <a:lnTo>
                      <a:pt x="1309" y="895"/>
                    </a:lnTo>
                    <a:lnTo>
                      <a:pt x="1297" y="882"/>
                    </a:lnTo>
                    <a:lnTo>
                      <a:pt x="1286" y="870"/>
                    </a:lnTo>
                    <a:close/>
                  </a:path>
                </a:pathLst>
              </a:custGeom>
              <a:solidFill>
                <a:srgbClr val="B7AFAF"/>
              </a:solidFill>
              <a:ln w="9525">
                <a:noFill/>
                <a:round/>
                <a:headEnd/>
                <a:tailEnd/>
              </a:ln>
            </p:spPr>
            <p:txBody>
              <a:bodyPr/>
              <a:lstStyle/>
              <a:p>
                <a:endParaRPr lang="en-US"/>
              </a:p>
            </p:txBody>
          </p:sp>
          <p:sp>
            <p:nvSpPr>
              <p:cNvPr id="11337" name="Freeform 73"/>
              <p:cNvSpPr>
                <a:spLocks/>
              </p:cNvSpPr>
              <p:nvPr/>
            </p:nvSpPr>
            <p:spPr bwMode="auto">
              <a:xfrm>
                <a:off x="475" y="2821"/>
                <a:ext cx="659" cy="532"/>
              </a:xfrm>
              <a:custGeom>
                <a:avLst/>
                <a:gdLst/>
                <a:ahLst/>
                <a:cxnLst>
                  <a:cxn ang="0">
                    <a:pos x="1175" y="772"/>
                  </a:cxn>
                  <a:cxn ang="0">
                    <a:pos x="1075" y="685"/>
                  </a:cxn>
                  <a:cxn ang="0">
                    <a:pos x="975" y="599"/>
                  </a:cxn>
                  <a:cxn ang="0">
                    <a:pos x="876" y="512"/>
                  </a:cxn>
                  <a:cxn ang="0">
                    <a:pos x="776" y="427"/>
                  </a:cxn>
                  <a:cxn ang="0">
                    <a:pos x="675" y="340"/>
                  </a:cxn>
                  <a:cxn ang="0">
                    <a:pos x="575" y="253"/>
                  </a:cxn>
                  <a:cxn ang="0">
                    <a:pos x="475" y="166"/>
                  </a:cxn>
                  <a:cxn ang="0">
                    <a:pos x="425" y="92"/>
                  </a:cxn>
                  <a:cxn ang="0">
                    <a:pos x="423" y="31"/>
                  </a:cxn>
                  <a:cxn ang="0">
                    <a:pos x="397" y="13"/>
                  </a:cxn>
                  <a:cxn ang="0">
                    <a:pos x="343" y="38"/>
                  </a:cxn>
                  <a:cxn ang="0">
                    <a:pos x="291" y="63"/>
                  </a:cxn>
                  <a:cxn ang="0">
                    <a:pos x="237" y="89"/>
                  </a:cxn>
                  <a:cxn ang="0">
                    <a:pos x="184" y="113"/>
                  </a:cxn>
                  <a:cxn ang="0">
                    <a:pos x="132" y="140"/>
                  </a:cxn>
                  <a:cxn ang="0">
                    <a:pos x="78" y="164"/>
                  </a:cxn>
                  <a:cxn ang="0">
                    <a:pos x="26" y="189"/>
                  </a:cxn>
                  <a:cxn ang="0">
                    <a:pos x="18" y="212"/>
                  </a:cxn>
                  <a:cxn ang="0">
                    <a:pos x="55" y="230"/>
                  </a:cxn>
                  <a:cxn ang="0">
                    <a:pos x="91" y="248"/>
                  </a:cxn>
                  <a:cxn ang="0">
                    <a:pos x="129" y="266"/>
                  </a:cxn>
                  <a:cxn ang="0">
                    <a:pos x="207" y="325"/>
                  </a:cxn>
                  <a:cxn ang="0">
                    <a:pos x="325" y="423"/>
                  </a:cxn>
                  <a:cxn ang="0">
                    <a:pos x="443" y="523"/>
                  </a:cxn>
                  <a:cxn ang="0">
                    <a:pos x="560" y="622"/>
                  </a:cxn>
                  <a:cxn ang="0">
                    <a:pos x="676" y="720"/>
                  </a:cxn>
                  <a:cxn ang="0">
                    <a:pos x="794" y="818"/>
                  </a:cxn>
                  <a:cxn ang="0">
                    <a:pos x="912" y="917"/>
                  </a:cxn>
                  <a:cxn ang="0">
                    <a:pos x="1029" y="1015"/>
                  </a:cxn>
                  <a:cxn ang="0">
                    <a:pos x="1118" y="1046"/>
                  </a:cxn>
                  <a:cxn ang="0">
                    <a:pos x="1175" y="1008"/>
                  </a:cxn>
                  <a:cxn ang="0">
                    <a:pos x="1232" y="972"/>
                  </a:cxn>
                  <a:cxn ang="0">
                    <a:pos x="1289" y="935"/>
                  </a:cxn>
                  <a:cxn ang="0">
                    <a:pos x="1306" y="904"/>
                  </a:cxn>
                  <a:cxn ang="0">
                    <a:pos x="1283" y="877"/>
                  </a:cxn>
                  <a:cxn ang="0">
                    <a:pos x="1260" y="853"/>
                  </a:cxn>
                  <a:cxn ang="0">
                    <a:pos x="1237" y="828"/>
                  </a:cxn>
                </a:cxnLst>
                <a:rect l="0" t="0" r="r" b="b"/>
                <a:pathLst>
                  <a:path w="1317" h="1064">
                    <a:moveTo>
                      <a:pt x="1226" y="815"/>
                    </a:moveTo>
                    <a:lnTo>
                      <a:pt x="1175" y="772"/>
                    </a:lnTo>
                    <a:lnTo>
                      <a:pt x="1126" y="728"/>
                    </a:lnTo>
                    <a:lnTo>
                      <a:pt x="1075" y="685"/>
                    </a:lnTo>
                    <a:lnTo>
                      <a:pt x="1026" y="641"/>
                    </a:lnTo>
                    <a:lnTo>
                      <a:pt x="975" y="599"/>
                    </a:lnTo>
                    <a:lnTo>
                      <a:pt x="926" y="556"/>
                    </a:lnTo>
                    <a:lnTo>
                      <a:pt x="876" y="512"/>
                    </a:lnTo>
                    <a:lnTo>
                      <a:pt x="825" y="469"/>
                    </a:lnTo>
                    <a:lnTo>
                      <a:pt x="776" y="427"/>
                    </a:lnTo>
                    <a:lnTo>
                      <a:pt x="725" y="382"/>
                    </a:lnTo>
                    <a:lnTo>
                      <a:pt x="675" y="340"/>
                    </a:lnTo>
                    <a:lnTo>
                      <a:pt x="626" y="297"/>
                    </a:lnTo>
                    <a:lnTo>
                      <a:pt x="575" y="253"/>
                    </a:lnTo>
                    <a:lnTo>
                      <a:pt x="524" y="210"/>
                    </a:lnTo>
                    <a:lnTo>
                      <a:pt x="475" y="166"/>
                    </a:lnTo>
                    <a:lnTo>
                      <a:pt x="425" y="123"/>
                    </a:lnTo>
                    <a:lnTo>
                      <a:pt x="425" y="92"/>
                    </a:lnTo>
                    <a:lnTo>
                      <a:pt x="425" y="61"/>
                    </a:lnTo>
                    <a:lnTo>
                      <a:pt x="423" y="31"/>
                    </a:lnTo>
                    <a:lnTo>
                      <a:pt x="423" y="0"/>
                    </a:lnTo>
                    <a:lnTo>
                      <a:pt x="397" y="13"/>
                    </a:lnTo>
                    <a:lnTo>
                      <a:pt x="369" y="25"/>
                    </a:lnTo>
                    <a:lnTo>
                      <a:pt x="343" y="38"/>
                    </a:lnTo>
                    <a:lnTo>
                      <a:pt x="317" y="51"/>
                    </a:lnTo>
                    <a:lnTo>
                      <a:pt x="291" y="63"/>
                    </a:lnTo>
                    <a:lnTo>
                      <a:pt x="263" y="76"/>
                    </a:lnTo>
                    <a:lnTo>
                      <a:pt x="237" y="89"/>
                    </a:lnTo>
                    <a:lnTo>
                      <a:pt x="211" y="100"/>
                    </a:lnTo>
                    <a:lnTo>
                      <a:pt x="184" y="113"/>
                    </a:lnTo>
                    <a:lnTo>
                      <a:pt x="158" y="127"/>
                    </a:lnTo>
                    <a:lnTo>
                      <a:pt x="132" y="140"/>
                    </a:lnTo>
                    <a:lnTo>
                      <a:pt x="106" y="151"/>
                    </a:lnTo>
                    <a:lnTo>
                      <a:pt x="78" y="164"/>
                    </a:lnTo>
                    <a:lnTo>
                      <a:pt x="52" y="177"/>
                    </a:lnTo>
                    <a:lnTo>
                      <a:pt x="26" y="189"/>
                    </a:lnTo>
                    <a:lnTo>
                      <a:pt x="0" y="202"/>
                    </a:lnTo>
                    <a:lnTo>
                      <a:pt x="18" y="212"/>
                    </a:lnTo>
                    <a:lnTo>
                      <a:pt x="37" y="220"/>
                    </a:lnTo>
                    <a:lnTo>
                      <a:pt x="55" y="230"/>
                    </a:lnTo>
                    <a:lnTo>
                      <a:pt x="73" y="238"/>
                    </a:lnTo>
                    <a:lnTo>
                      <a:pt x="91" y="248"/>
                    </a:lnTo>
                    <a:lnTo>
                      <a:pt x="111" y="258"/>
                    </a:lnTo>
                    <a:lnTo>
                      <a:pt x="129" y="266"/>
                    </a:lnTo>
                    <a:lnTo>
                      <a:pt x="148" y="276"/>
                    </a:lnTo>
                    <a:lnTo>
                      <a:pt x="207" y="325"/>
                    </a:lnTo>
                    <a:lnTo>
                      <a:pt x="266" y="374"/>
                    </a:lnTo>
                    <a:lnTo>
                      <a:pt x="325" y="423"/>
                    </a:lnTo>
                    <a:lnTo>
                      <a:pt x="384" y="474"/>
                    </a:lnTo>
                    <a:lnTo>
                      <a:pt x="443" y="523"/>
                    </a:lnTo>
                    <a:lnTo>
                      <a:pt x="501" y="572"/>
                    </a:lnTo>
                    <a:lnTo>
                      <a:pt x="560" y="622"/>
                    </a:lnTo>
                    <a:lnTo>
                      <a:pt x="619" y="671"/>
                    </a:lnTo>
                    <a:lnTo>
                      <a:pt x="676" y="720"/>
                    </a:lnTo>
                    <a:lnTo>
                      <a:pt x="735" y="769"/>
                    </a:lnTo>
                    <a:lnTo>
                      <a:pt x="794" y="818"/>
                    </a:lnTo>
                    <a:lnTo>
                      <a:pt x="853" y="867"/>
                    </a:lnTo>
                    <a:lnTo>
                      <a:pt x="912" y="917"/>
                    </a:lnTo>
                    <a:lnTo>
                      <a:pt x="971" y="966"/>
                    </a:lnTo>
                    <a:lnTo>
                      <a:pt x="1029" y="1015"/>
                    </a:lnTo>
                    <a:lnTo>
                      <a:pt x="1088" y="1064"/>
                    </a:lnTo>
                    <a:lnTo>
                      <a:pt x="1118" y="1046"/>
                    </a:lnTo>
                    <a:lnTo>
                      <a:pt x="1145" y="1026"/>
                    </a:lnTo>
                    <a:lnTo>
                      <a:pt x="1175" y="1008"/>
                    </a:lnTo>
                    <a:lnTo>
                      <a:pt x="1203" y="990"/>
                    </a:lnTo>
                    <a:lnTo>
                      <a:pt x="1232" y="972"/>
                    </a:lnTo>
                    <a:lnTo>
                      <a:pt x="1260" y="953"/>
                    </a:lnTo>
                    <a:lnTo>
                      <a:pt x="1289" y="935"/>
                    </a:lnTo>
                    <a:lnTo>
                      <a:pt x="1317" y="917"/>
                    </a:lnTo>
                    <a:lnTo>
                      <a:pt x="1306" y="904"/>
                    </a:lnTo>
                    <a:lnTo>
                      <a:pt x="1294" y="890"/>
                    </a:lnTo>
                    <a:lnTo>
                      <a:pt x="1283" y="877"/>
                    </a:lnTo>
                    <a:lnTo>
                      <a:pt x="1271" y="866"/>
                    </a:lnTo>
                    <a:lnTo>
                      <a:pt x="1260" y="853"/>
                    </a:lnTo>
                    <a:lnTo>
                      <a:pt x="1248" y="840"/>
                    </a:lnTo>
                    <a:lnTo>
                      <a:pt x="1237" y="828"/>
                    </a:lnTo>
                    <a:lnTo>
                      <a:pt x="1226" y="815"/>
                    </a:lnTo>
                    <a:close/>
                  </a:path>
                </a:pathLst>
              </a:custGeom>
              <a:solidFill>
                <a:srgbClr val="B5ADAA"/>
              </a:solidFill>
              <a:ln w="9525">
                <a:noFill/>
                <a:round/>
                <a:headEnd/>
                <a:tailEnd/>
              </a:ln>
            </p:spPr>
            <p:txBody>
              <a:bodyPr/>
              <a:lstStyle/>
              <a:p>
                <a:endParaRPr lang="en-US"/>
              </a:p>
            </p:txBody>
          </p:sp>
          <p:sp>
            <p:nvSpPr>
              <p:cNvPr id="11338" name="Freeform 74"/>
              <p:cNvSpPr>
                <a:spLocks/>
              </p:cNvSpPr>
              <p:nvPr/>
            </p:nvSpPr>
            <p:spPr bwMode="auto">
              <a:xfrm>
                <a:off x="463" y="2812"/>
                <a:ext cx="631" cy="507"/>
              </a:xfrm>
              <a:custGeom>
                <a:avLst/>
                <a:gdLst/>
                <a:ahLst/>
                <a:cxnLst>
                  <a:cxn ang="0">
                    <a:pos x="1169" y="759"/>
                  </a:cxn>
                  <a:cxn ang="0">
                    <a:pos x="450" y="136"/>
                  </a:cxn>
                  <a:cxn ang="0">
                    <a:pos x="450" y="0"/>
                  </a:cxn>
                  <a:cxn ang="0">
                    <a:pos x="0" y="215"/>
                  </a:cxn>
                  <a:cxn ang="0">
                    <a:pos x="173" y="292"/>
                  </a:cxn>
                  <a:cxn ang="0">
                    <a:pos x="1038" y="1013"/>
                  </a:cxn>
                  <a:cxn ang="0">
                    <a:pos x="1262" y="862"/>
                  </a:cxn>
                  <a:cxn ang="0">
                    <a:pos x="1169" y="759"/>
                  </a:cxn>
                </a:cxnLst>
                <a:rect l="0" t="0" r="r" b="b"/>
                <a:pathLst>
                  <a:path w="1262" h="1013">
                    <a:moveTo>
                      <a:pt x="1169" y="759"/>
                    </a:moveTo>
                    <a:lnTo>
                      <a:pt x="450" y="136"/>
                    </a:lnTo>
                    <a:lnTo>
                      <a:pt x="450" y="0"/>
                    </a:lnTo>
                    <a:lnTo>
                      <a:pt x="0" y="215"/>
                    </a:lnTo>
                    <a:lnTo>
                      <a:pt x="173" y="292"/>
                    </a:lnTo>
                    <a:lnTo>
                      <a:pt x="1038" y="1013"/>
                    </a:lnTo>
                    <a:lnTo>
                      <a:pt x="1262" y="862"/>
                    </a:lnTo>
                    <a:lnTo>
                      <a:pt x="1169" y="759"/>
                    </a:lnTo>
                    <a:close/>
                  </a:path>
                </a:pathLst>
              </a:custGeom>
              <a:solidFill>
                <a:srgbClr val="B2AAA8"/>
              </a:solidFill>
              <a:ln w="9525">
                <a:noFill/>
                <a:round/>
                <a:headEnd/>
                <a:tailEnd/>
              </a:ln>
            </p:spPr>
            <p:txBody>
              <a:bodyPr/>
              <a:lstStyle/>
              <a:p>
                <a:endParaRPr lang="en-US"/>
              </a:p>
            </p:txBody>
          </p:sp>
          <p:sp>
            <p:nvSpPr>
              <p:cNvPr id="11339" name="Freeform 75"/>
              <p:cNvSpPr>
                <a:spLocks/>
              </p:cNvSpPr>
              <p:nvPr/>
            </p:nvSpPr>
            <p:spPr bwMode="auto">
              <a:xfrm>
                <a:off x="1486" y="3899"/>
                <a:ext cx="180" cy="176"/>
              </a:xfrm>
              <a:custGeom>
                <a:avLst/>
                <a:gdLst/>
                <a:ahLst/>
                <a:cxnLst>
                  <a:cxn ang="0">
                    <a:pos x="0" y="0"/>
                  </a:cxn>
                  <a:cxn ang="0">
                    <a:pos x="19" y="25"/>
                  </a:cxn>
                  <a:cxn ang="0">
                    <a:pos x="39" y="50"/>
                  </a:cxn>
                  <a:cxn ang="0">
                    <a:pos x="58" y="71"/>
                  </a:cxn>
                  <a:cxn ang="0">
                    <a:pos x="76" y="91"/>
                  </a:cxn>
                  <a:cxn ang="0">
                    <a:pos x="96" y="110"/>
                  </a:cxn>
                  <a:cxn ang="0">
                    <a:pos x="114" y="128"/>
                  </a:cxn>
                  <a:cxn ang="0">
                    <a:pos x="134" y="145"/>
                  </a:cxn>
                  <a:cxn ang="0">
                    <a:pos x="153" y="159"/>
                  </a:cxn>
                  <a:cxn ang="0">
                    <a:pos x="173" y="174"/>
                  </a:cxn>
                  <a:cxn ang="0">
                    <a:pos x="196" y="187"/>
                  </a:cxn>
                  <a:cxn ang="0">
                    <a:pos x="219" y="199"/>
                  </a:cxn>
                  <a:cxn ang="0">
                    <a:pos x="243" y="210"/>
                  </a:cxn>
                  <a:cxn ang="0">
                    <a:pos x="269" y="222"/>
                  </a:cxn>
                  <a:cxn ang="0">
                    <a:pos x="297" y="233"/>
                  </a:cxn>
                  <a:cxn ang="0">
                    <a:pos x="326" y="243"/>
                  </a:cxn>
                  <a:cxn ang="0">
                    <a:pos x="359" y="253"/>
                  </a:cxn>
                  <a:cxn ang="0">
                    <a:pos x="344" y="353"/>
                  </a:cxn>
                  <a:cxn ang="0">
                    <a:pos x="312" y="345"/>
                  </a:cxn>
                  <a:cxn ang="0">
                    <a:pos x="279" y="335"/>
                  </a:cxn>
                  <a:cxn ang="0">
                    <a:pos x="248" y="322"/>
                  </a:cxn>
                  <a:cxn ang="0">
                    <a:pos x="219" y="310"/>
                  </a:cxn>
                  <a:cxn ang="0">
                    <a:pos x="189" y="296"/>
                  </a:cxn>
                  <a:cxn ang="0">
                    <a:pos x="161" y="281"/>
                  </a:cxn>
                  <a:cxn ang="0">
                    <a:pos x="135" y="264"/>
                  </a:cxn>
                  <a:cxn ang="0">
                    <a:pos x="111" y="246"/>
                  </a:cxn>
                  <a:cxn ang="0">
                    <a:pos x="88" y="227"/>
                  </a:cxn>
                  <a:cxn ang="0">
                    <a:pos x="68" y="207"/>
                  </a:cxn>
                  <a:cxn ang="0">
                    <a:pos x="50" y="186"/>
                  </a:cxn>
                  <a:cxn ang="0">
                    <a:pos x="34" y="164"/>
                  </a:cxn>
                  <a:cxn ang="0">
                    <a:pos x="21" y="141"/>
                  </a:cxn>
                  <a:cxn ang="0">
                    <a:pos x="11" y="118"/>
                  </a:cxn>
                  <a:cxn ang="0">
                    <a:pos x="4" y="94"/>
                  </a:cxn>
                  <a:cxn ang="0">
                    <a:pos x="0" y="68"/>
                  </a:cxn>
                  <a:cxn ang="0">
                    <a:pos x="0" y="0"/>
                  </a:cxn>
                </a:cxnLst>
                <a:rect l="0" t="0" r="r" b="b"/>
                <a:pathLst>
                  <a:path w="359" h="353">
                    <a:moveTo>
                      <a:pt x="0" y="0"/>
                    </a:moveTo>
                    <a:lnTo>
                      <a:pt x="19" y="25"/>
                    </a:lnTo>
                    <a:lnTo>
                      <a:pt x="39" y="50"/>
                    </a:lnTo>
                    <a:lnTo>
                      <a:pt x="58" y="71"/>
                    </a:lnTo>
                    <a:lnTo>
                      <a:pt x="76" y="91"/>
                    </a:lnTo>
                    <a:lnTo>
                      <a:pt x="96" y="110"/>
                    </a:lnTo>
                    <a:lnTo>
                      <a:pt x="114" y="128"/>
                    </a:lnTo>
                    <a:lnTo>
                      <a:pt x="134" y="145"/>
                    </a:lnTo>
                    <a:lnTo>
                      <a:pt x="153" y="159"/>
                    </a:lnTo>
                    <a:lnTo>
                      <a:pt x="173" y="174"/>
                    </a:lnTo>
                    <a:lnTo>
                      <a:pt x="196" y="187"/>
                    </a:lnTo>
                    <a:lnTo>
                      <a:pt x="219" y="199"/>
                    </a:lnTo>
                    <a:lnTo>
                      <a:pt x="243" y="210"/>
                    </a:lnTo>
                    <a:lnTo>
                      <a:pt x="269" y="222"/>
                    </a:lnTo>
                    <a:lnTo>
                      <a:pt x="297" y="233"/>
                    </a:lnTo>
                    <a:lnTo>
                      <a:pt x="326" y="243"/>
                    </a:lnTo>
                    <a:lnTo>
                      <a:pt x="359" y="253"/>
                    </a:lnTo>
                    <a:lnTo>
                      <a:pt x="344" y="353"/>
                    </a:lnTo>
                    <a:lnTo>
                      <a:pt x="312" y="345"/>
                    </a:lnTo>
                    <a:lnTo>
                      <a:pt x="279" y="335"/>
                    </a:lnTo>
                    <a:lnTo>
                      <a:pt x="248" y="322"/>
                    </a:lnTo>
                    <a:lnTo>
                      <a:pt x="219" y="310"/>
                    </a:lnTo>
                    <a:lnTo>
                      <a:pt x="189" y="296"/>
                    </a:lnTo>
                    <a:lnTo>
                      <a:pt x="161" y="281"/>
                    </a:lnTo>
                    <a:lnTo>
                      <a:pt x="135" y="264"/>
                    </a:lnTo>
                    <a:lnTo>
                      <a:pt x="111" y="246"/>
                    </a:lnTo>
                    <a:lnTo>
                      <a:pt x="88" y="227"/>
                    </a:lnTo>
                    <a:lnTo>
                      <a:pt x="68" y="207"/>
                    </a:lnTo>
                    <a:lnTo>
                      <a:pt x="50" y="186"/>
                    </a:lnTo>
                    <a:lnTo>
                      <a:pt x="34" y="164"/>
                    </a:lnTo>
                    <a:lnTo>
                      <a:pt x="21" y="141"/>
                    </a:lnTo>
                    <a:lnTo>
                      <a:pt x="11" y="118"/>
                    </a:lnTo>
                    <a:lnTo>
                      <a:pt x="4" y="94"/>
                    </a:lnTo>
                    <a:lnTo>
                      <a:pt x="0" y="68"/>
                    </a:lnTo>
                    <a:lnTo>
                      <a:pt x="0" y="0"/>
                    </a:lnTo>
                    <a:close/>
                  </a:path>
                </a:pathLst>
              </a:custGeom>
              <a:solidFill>
                <a:srgbClr val="666677"/>
              </a:solidFill>
              <a:ln w="9525">
                <a:noFill/>
                <a:round/>
                <a:headEnd/>
                <a:tailEnd/>
              </a:ln>
            </p:spPr>
            <p:txBody>
              <a:bodyPr/>
              <a:lstStyle/>
              <a:p>
                <a:endParaRPr lang="en-US"/>
              </a:p>
            </p:txBody>
          </p:sp>
          <p:sp>
            <p:nvSpPr>
              <p:cNvPr id="11340" name="Freeform 76"/>
              <p:cNvSpPr>
                <a:spLocks/>
              </p:cNvSpPr>
              <p:nvPr/>
            </p:nvSpPr>
            <p:spPr bwMode="auto">
              <a:xfrm>
                <a:off x="1756" y="3813"/>
                <a:ext cx="109" cy="176"/>
              </a:xfrm>
              <a:custGeom>
                <a:avLst/>
                <a:gdLst/>
                <a:ahLst/>
                <a:cxnLst>
                  <a:cxn ang="0">
                    <a:pos x="23" y="0"/>
                  </a:cxn>
                  <a:cxn ang="0">
                    <a:pos x="0" y="128"/>
                  </a:cxn>
                  <a:cxn ang="0">
                    <a:pos x="188" y="353"/>
                  </a:cxn>
                  <a:cxn ang="0">
                    <a:pos x="217" y="241"/>
                  </a:cxn>
                  <a:cxn ang="0">
                    <a:pos x="23" y="0"/>
                  </a:cxn>
                </a:cxnLst>
                <a:rect l="0" t="0" r="r" b="b"/>
                <a:pathLst>
                  <a:path w="217" h="353">
                    <a:moveTo>
                      <a:pt x="23" y="0"/>
                    </a:moveTo>
                    <a:lnTo>
                      <a:pt x="0" y="128"/>
                    </a:lnTo>
                    <a:lnTo>
                      <a:pt x="188" y="353"/>
                    </a:lnTo>
                    <a:lnTo>
                      <a:pt x="217" y="241"/>
                    </a:lnTo>
                    <a:lnTo>
                      <a:pt x="23" y="0"/>
                    </a:lnTo>
                    <a:close/>
                  </a:path>
                </a:pathLst>
              </a:custGeom>
              <a:solidFill>
                <a:srgbClr val="727284"/>
              </a:solidFill>
              <a:ln w="9525">
                <a:noFill/>
                <a:round/>
                <a:headEnd/>
                <a:tailEnd/>
              </a:ln>
            </p:spPr>
            <p:txBody>
              <a:bodyPr/>
              <a:lstStyle/>
              <a:p>
                <a:endParaRPr lang="en-US"/>
              </a:p>
            </p:txBody>
          </p:sp>
          <p:sp>
            <p:nvSpPr>
              <p:cNvPr id="11341" name="Freeform 77"/>
              <p:cNvSpPr>
                <a:spLocks/>
              </p:cNvSpPr>
              <p:nvPr/>
            </p:nvSpPr>
            <p:spPr bwMode="auto">
              <a:xfrm>
                <a:off x="305" y="2875"/>
                <a:ext cx="210" cy="93"/>
              </a:xfrm>
              <a:custGeom>
                <a:avLst/>
                <a:gdLst/>
                <a:ahLst/>
                <a:cxnLst>
                  <a:cxn ang="0">
                    <a:pos x="314" y="114"/>
                  </a:cxn>
                  <a:cxn ang="0">
                    <a:pos x="330" y="132"/>
                  </a:cxn>
                  <a:cxn ang="0">
                    <a:pos x="418" y="159"/>
                  </a:cxn>
                  <a:cxn ang="0">
                    <a:pos x="374" y="177"/>
                  </a:cxn>
                  <a:cxn ang="0">
                    <a:pos x="358" y="180"/>
                  </a:cxn>
                  <a:cxn ang="0">
                    <a:pos x="340" y="181"/>
                  </a:cxn>
                  <a:cxn ang="0">
                    <a:pos x="322" y="185"/>
                  </a:cxn>
                  <a:cxn ang="0">
                    <a:pos x="304" y="185"/>
                  </a:cxn>
                  <a:cxn ang="0">
                    <a:pos x="284" y="186"/>
                  </a:cxn>
                  <a:cxn ang="0">
                    <a:pos x="263" y="185"/>
                  </a:cxn>
                  <a:cxn ang="0">
                    <a:pos x="243" y="183"/>
                  </a:cxn>
                  <a:cxn ang="0">
                    <a:pos x="220" y="180"/>
                  </a:cxn>
                  <a:cxn ang="0">
                    <a:pos x="199" y="173"/>
                  </a:cxn>
                  <a:cxn ang="0">
                    <a:pos x="176" y="167"/>
                  </a:cxn>
                  <a:cxn ang="0">
                    <a:pos x="153" y="155"/>
                  </a:cxn>
                  <a:cxn ang="0">
                    <a:pos x="129" y="144"/>
                  </a:cxn>
                  <a:cxn ang="0">
                    <a:pos x="104" y="127"/>
                  </a:cxn>
                  <a:cxn ang="0">
                    <a:pos x="80" y="109"/>
                  </a:cxn>
                  <a:cxn ang="0">
                    <a:pos x="54" y="88"/>
                  </a:cxn>
                  <a:cxn ang="0">
                    <a:pos x="28" y="62"/>
                  </a:cxn>
                  <a:cxn ang="0">
                    <a:pos x="0" y="0"/>
                  </a:cxn>
                  <a:cxn ang="0">
                    <a:pos x="16" y="16"/>
                  </a:cxn>
                  <a:cxn ang="0">
                    <a:pos x="32" y="31"/>
                  </a:cxn>
                  <a:cxn ang="0">
                    <a:pos x="49" y="44"/>
                  </a:cxn>
                  <a:cxn ang="0">
                    <a:pos x="67" y="55"/>
                  </a:cxn>
                  <a:cxn ang="0">
                    <a:pos x="86" y="65"/>
                  </a:cxn>
                  <a:cxn ang="0">
                    <a:pos x="104" y="73"/>
                  </a:cxn>
                  <a:cxn ang="0">
                    <a:pos x="124" y="80"/>
                  </a:cxn>
                  <a:cxn ang="0">
                    <a:pos x="145" y="86"/>
                  </a:cxn>
                  <a:cxn ang="0">
                    <a:pos x="165" y="91"/>
                  </a:cxn>
                  <a:cxn ang="0">
                    <a:pos x="186" y="95"/>
                  </a:cxn>
                  <a:cxn ang="0">
                    <a:pos x="207" y="98"/>
                  </a:cxn>
                  <a:cxn ang="0">
                    <a:pos x="229" y="101"/>
                  </a:cxn>
                  <a:cxn ang="0">
                    <a:pos x="250" y="104"/>
                  </a:cxn>
                  <a:cxn ang="0">
                    <a:pos x="271" y="108"/>
                  </a:cxn>
                  <a:cxn ang="0">
                    <a:pos x="292" y="111"/>
                  </a:cxn>
                  <a:cxn ang="0">
                    <a:pos x="314" y="114"/>
                  </a:cxn>
                </a:cxnLst>
                <a:rect l="0" t="0" r="r" b="b"/>
                <a:pathLst>
                  <a:path w="418" h="186">
                    <a:moveTo>
                      <a:pt x="314" y="114"/>
                    </a:moveTo>
                    <a:lnTo>
                      <a:pt x="330" y="132"/>
                    </a:lnTo>
                    <a:lnTo>
                      <a:pt x="418" y="159"/>
                    </a:lnTo>
                    <a:lnTo>
                      <a:pt x="374" y="177"/>
                    </a:lnTo>
                    <a:lnTo>
                      <a:pt x="358" y="180"/>
                    </a:lnTo>
                    <a:lnTo>
                      <a:pt x="340" y="181"/>
                    </a:lnTo>
                    <a:lnTo>
                      <a:pt x="322" y="185"/>
                    </a:lnTo>
                    <a:lnTo>
                      <a:pt x="304" y="185"/>
                    </a:lnTo>
                    <a:lnTo>
                      <a:pt x="284" y="186"/>
                    </a:lnTo>
                    <a:lnTo>
                      <a:pt x="263" y="185"/>
                    </a:lnTo>
                    <a:lnTo>
                      <a:pt x="243" y="183"/>
                    </a:lnTo>
                    <a:lnTo>
                      <a:pt x="220" y="180"/>
                    </a:lnTo>
                    <a:lnTo>
                      <a:pt x="199" y="173"/>
                    </a:lnTo>
                    <a:lnTo>
                      <a:pt x="176" y="167"/>
                    </a:lnTo>
                    <a:lnTo>
                      <a:pt x="153" y="155"/>
                    </a:lnTo>
                    <a:lnTo>
                      <a:pt x="129" y="144"/>
                    </a:lnTo>
                    <a:lnTo>
                      <a:pt x="104" y="127"/>
                    </a:lnTo>
                    <a:lnTo>
                      <a:pt x="80" y="109"/>
                    </a:lnTo>
                    <a:lnTo>
                      <a:pt x="54" y="88"/>
                    </a:lnTo>
                    <a:lnTo>
                      <a:pt x="28" y="62"/>
                    </a:lnTo>
                    <a:lnTo>
                      <a:pt x="0" y="0"/>
                    </a:lnTo>
                    <a:lnTo>
                      <a:pt x="16" y="16"/>
                    </a:lnTo>
                    <a:lnTo>
                      <a:pt x="32" y="31"/>
                    </a:lnTo>
                    <a:lnTo>
                      <a:pt x="49" y="44"/>
                    </a:lnTo>
                    <a:lnTo>
                      <a:pt x="67" y="55"/>
                    </a:lnTo>
                    <a:lnTo>
                      <a:pt x="86" y="65"/>
                    </a:lnTo>
                    <a:lnTo>
                      <a:pt x="104" y="73"/>
                    </a:lnTo>
                    <a:lnTo>
                      <a:pt x="124" y="80"/>
                    </a:lnTo>
                    <a:lnTo>
                      <a:pt x="145" y="86"/>
                    </a:lnTo>
                    <a:lnTo>
                      <a:pt x="165" y="91"/>
                    </a:lnTo>
                    <a:lnTo>
                      <a:pt x="186" y="95"/>
                    </a:lnTo>
                    <a:lnTo>
                      <a:pt x="207" y="98"/>
                    </a:lnTo>
                    <a:lnTo>
                      <a:pt x="229" y="101"/>
                    </a:lnTo>
                    <a:lnTo>
                      <a:pt x="250" y="104"/>
                    </a:lnTo>
                    <a:lnTo>
                      <a:pt x="271" y="108"/>
                    </a:lnTo>
                    <a:lnTo>
                      <a:pt x="292" y="111"/>
                    </a:lnTo>
                    <a:lnTo>
                      <a:pt x="314" y="114"/>
                    </a:lnTo>
                    <a:close/>
                  </a:path>
                </a:pathLst>
              </a:custGeom>
              <a:solidFill>
                <a:srgbClr val="666677"/>
              </a:solidFill>
              <a:ln w="9525">
                <a:noFill/>
                <a:round/>
                <a:headEnd/>
                <a:tailEnd/>
              </a:ln>
            </p:spPr>
            <p:txBody>
              <a:bodyPr/>
              <a:lstStyle/>
              <a:p>
                <a:endParaRPr lang="en-US"/>
              </a:p>
            </p:txBody>
          </p:sp>
        </p:grpSp>
        <p:grpSp>
          <p:nvGrpSpPr>
            <p:cNvPr id="7" name="Group 78"/>
            <p:cNvGrpSpPr>
              <a:grpSpLocks/>
            </p:cNvGrpSpPr>
            <p:nvPr/>
          </p:nvGrpSpPr>
          <p:grpSpPr bwMode="auto">
            <a:xfrm flipH="1">
              <a:off x="1248" y="3840"/>
              <a:ext cx="240" cy="219"/>
              <a:chOff x="240" y="2592"/>
              <a:chExt cx="1632" cy="1490"/>
            </a:xfrm>
          </p:grpSpPr>
          <p:sp>
            <p:nvSpPr>
              <p:cNvPr id="11343" name="AutoShape 79"/>
              <p:cNvSpPr>
                <a:spLocks noChangeAspect="1" noChangeArrowheads="1" noTextEdit="1"/>
              </p:cNvSpPr>
              <p:nvPr/>
            </p:nvSpPr>
            <p:spPr bwMode="auto">
              <a:xfrm>
                <a:off x="240" y="2592"/>
                <a:ext cx="1632" cy="1490"/>
              </a:xfrm>
              <a:prstGeom prst="rect">
                <a:avLst/>
              </a:prstGeom>
              <a:noFill/>
              <a:ln w="9525">
                <a:noFill/>
                <a:miter lim="800000"/>
                <a:headEnd/>
                <a:tailEnd/>
              </a:ln>
            </p:spPr>
            <p:txBody>
              <a:bodyPr/>
              <a:lstStyle/>
              <a:p>
                <a:endParaRPr lang="en-US"/>
              </a:p>
            </p:txBody>
          </p:sp>
          <p:sp>
            <p:nvSpPr>
              <p:cNvPr id="11344" name="Freeform 80"/>
              <p:cNvSpPr>
                <a:spLocks/>
              </p:cNvSpPr>
              <p:nvPr/>
            </p:nvSpPr>
            <p:spPr bwMode="auto">
              <a:xfrm>
                <a:off x="276" y="2594"/>
                <a:ext cx="1592" cy="1488"/>
              </a:xfrm>
              <a:custGeom>
                <a:avLst/>
                <a:gdLst/>
                <a:ahLst/>
                <a:cxnLst>
                  <a:cxn ang="0">
                    <a:pos x="193" y="713"/>
                  </a:cxn>
                  <a:cxn ang="0">
                    <a:pos x="242" y="728"/>
                  </a:cxn>
                  <a:cxn ang="0">
                    <a:pos x="286" y="739"/>
                  </a:cxn>
                  <a:cxn ang="0">
                    <a:pos x="325" y="749"/>
                  </a:cxn>
                  <a:cxn ang="0">
                    <a:pos x="361" y="756"/>
                  </a:cxn>
                  <a:cxn ang="0">
                    <a:pos x="397" y="760"/>
                  </a:cxn>
                  <a:cxn ang="0">
                    <a:pos x="431" y="764"/>
                  </a:cxn>
                  <a:cxn ang="0">
                    <a:pos x="467" y="767"/>
                  </a:cxn>
                  <a:cxn ang="0">
                    <a:pos x="2326" y="2347"/>
                  </a:cxn>
                  <a:cxn ang="0">
                    <a:pos x="2347" y="2591"/>
                  </a:cxn>
                  <a:cxn ang="0">
                    <a:pos x="2370" y="2675"/>
                  </a:cxn>
                  <a:cxn ang="0">
                    <a:pos x="2403" y="2744"/>
                  </a:cxn>
                  <a:cxn ang="0">
                    <a:pos x="2447" y="2800"/>
                  </a:cxn>
                  <a:cxn ang="0">
                    <a:pos x="2499" y="2847"/>
                  </a:cxn>
                  <a:cxn ang="0">
                    <a:pos x="2563" y="2886"/>
                  </a:cxn>
                  <a:cxn ang="0">
                    <a:pos x="2635" y="2923"/>
                  </a:cxn>
                  <a:cxn ang="0">
                    <a:pos x="2716" y="2957"/>
                  </a:cxn>
                  <a:cxn ang="0">
                    <a:pos x="2803" y="2832"/>
                  </a:cxn>
                  <a:cxn ang="0">
                    <a:pos x="2845" y="2501"/>
                  </a:cxn>
                  <a:cxn ang="0">
                    <a:pos x="3154" y="2805"/>
                  </a:cxn>
                  <a:cxn ang="0">
                    <a:pos x="3184" y="2629"/>
                  </a:cxn>
                  <a:cxn ang="0">
                    <a:pos x="3029" y="2231"/>
                  </a:cxn>
                  <a:cxn ang="0">
                    <a:pos x="2626" y="2218"/>
                  </a:cxn>
                  <a:cxn ang="0">
                    <a:pos x="784" y="533"/>
                  </a:cxn>
                  <a:cxn ang="0">
                    <a:pos x="776" y="275"/>
                  </a:cxn>
                  <a:cxn ang="0">
                    <a:pos x="418" y="0"/>
                  </a:cxn>
                  <a:cxn ang="0">
                    <a:pos x="567" y="275"/>
                  </a:cxn>
                  <a:cxn ang="0">
                    <a:pos x="243" y="426"/>
                  </a:cxn>
                  <a:cxn ang="0">
                    <a:pos x="46" y="190"/>
                  </a:cxn>
                  <a:cxn ang="0">
                    <a:pos x="0" y="436"/>
                  </a:cxn>
                  <a:cxn ang="0">
                    <a:pos x="47" y="567"/>
                  </a:cxn>
                  <a:cxn ang="0">
                    <a:pos x="118" y="659"/>
                  </a:cxn>
                  <a:cxn ang="0">
                    <a:pos x="165" y="703"/>
                  </a:cxn>
                </a:cxnLst>
                <a:rect l="0" t="0" r="r" b="b"/>
                <a:pathLst>
                  <a:path w="3184" h="2975">
                    <a:moveTo>
                      <a:pt x="165" y="703"/>
                    </a:moveTo>
                    <a:lnTo>
                      <a:pt x="193" y="713"/>
                    </a:lnTo>
                    <a:lnTo>
                      <a:pt x="217" y="720"/>
                    </a:lnTo>
                    <a:lnTo>
                      <a:pt x="242" y="728"/>
                    </a:lnTo>
                    <a:lnTo>
                      <a:pt x="265" y="734"/>
                    </a:lnTo>
                    <a:lnTo>
                      <a:pt x="286" y="739"/>
                    </a:lnTo>
                    <a:lnTo>
                      <a:pt x="306" y="744"/>
                    </a:lnTo>
                    <a:lnTo>
                      <a:pt x="325" y="749"/>
                    </a:lnTo>
                    <a:lnTo>
                      <a:pt x="343" y="752"/>
                    </a:lnTo>
                    <a:lnTo>
                      <a:pt x="361" y="756"/>
                    </a:lnTo>
                    <a:lnTo>
                      <a:pt x="379" y="759"/>
                    </a:lnTo>
                    <a:lnTo>
                      <a:pt x="397" y="760"/>
                    </a:lnTo>
                    <a:lnTo>
                      <a:pt x="415" y="762"/>
                    </a:lnTo>
                    <a:lnTo>
                      <a:pt x="431" y="764"/>
                    </a:lnTo>
                    <a:lnTo>
                      <a:pt x="449" y="765"/>
                    </a:lnTo>
                    <a:lnTo>
                      <a:pt x="467" y="767"/>
                    </a:lnTo>
                    <a:lnTo>
                      <a:pt x="487" y="767"/>
                    </a:lnTo>
                    <a:lnTo>
                      <a:pt x="2326" y="2347"/>
                    </a:lnTo>
                    <a:lnTo>
                      <a:pt x="2339" y="2544"/>
                    </a:lnTo>
                    <a:lnTo>
                      <a:pt x="2347" y="2591"/>
                    </a:lnTo>
                    <a:lnTo>
                      <a:pt x="2357" y="2636"/>
                    </a:lnTo>
                    <a:lnTo>
                      <a:pt x="2370" y="2675"/>
                    </a:lnTo>
                    <a:lnTo>
                      <a:pt x="2385" y="2711"/>
                    </a:lnTo>
                    <a:lnTo>
                      <a:pt x="2403" y="2744"/>
                    </a:lnTo>
                    <a:lnTo>
                      <a:pt x="2424" y="2773"/>
                    </a:lnTo>
                    <a:lnTo>
                      <a:pt x="2447" y="2800"/>
                    </a:lnTo>
                    <a:lnTo>
                      <a:pt x="2471" y="2824"/>
                    </a:lnTo>
                    <a:lnTo>
                      <a:pt x="2499" y="2847"/>
                    </a:lnTo>
                    <a:lnTo>
                      <a:pt x="2530" y="2867"/>
                    </a:lnTo>
                    <a:lnTo>
                      <a:pt x="2563" y="2886"/>
                    </a:lnTo>
                    <a:lnTo>
                      <a:pt x="2597" y="2905"/>
                    </a:lnTo>
                    <a:lnTo>
                      <a:pt x="2635" y="2923"/>
                    </a:lnTo>
                    <a:lnTo>
                      <a:pt x="2674" y="2941"/>
                    </a:lnTo>
                    <a:lnTo>
                      <a:pt x="2716" y="2957"/>
                    </a:lnTo>
                    <a:lnTo>
                      <a:pt x="2761" y="2975"/>
                    </a:lnTo>
                    <a:lnTo>
                      <a:pt x="2803" y="2832"/>
                    </a:lnTo>
                    <a:lnTo>
                      <a:pt x="2658" y="2596"/>
                    </a:lnTo>
                    <a:lnTo>
                      <a:pt x="2845" y="2501"/>
                    </a:lnTo>
                    <a:lnTo>
                      <a:pt x="2934" y="2534"/>
                    </a:lnTo>
                    <a:lnTo>
                      <a:pt x="3154" y="2805"/>
                    </a:lnTo>
                    <a:lnTo>
                      <a:pt x="3164" y="2714"/>
                    </a:lnTo>
                    <a:lnTo>
                      <a:pt x="3184" y="2629"/>
                    </a:lnTo>
                    <a:lnTo>
                      <a:pt x="3154" y="2416"/>
                    </a:lnTo>
                    <a:lnTo>
                      <a:pt x="3029" y="2231"/>
                    </a:lnTo>
                    <a:lnTo>
                      <a:pt x="2916" y="2188"/>
                    </a:lnTo>
                    <a:lnTo>
                      <a:pt x="2626" y="2218"/>
                    </a:lnTo>
                    <a:lnTo>
                      <a:pt x="897" y="726"/>
                    </a:lnTo>
                    <a:lnTo>
                      <a:pt x="784" y="533"/>
                    </a:lnTo>
                    <a:lnTo>
                      <a:pt x="835" y="333"/>
                    </a:lnTo>
                    <a:lnTo>
                      <a:pt x="776" y="275"/>
                    </a:lnTo>
                    <a:lnTo>
                      <a:pt x="565" y="16"/>
                    </a:lnTo>
                    <a:lnTo>
                      <a:pt x="418" y="0"/>
                    </a:lnTo>
                    <a:lnTo>
                      <a:pt x="469" y="175"/>
                    </a:lnTo>
                    <a:lnTo>
                      <a:pt x="567" y="275"/>
                    </a:lnTo>
                    <a:lnTo>
                      <a:pt x="427" y="392"/>
                    </a:lnTo>
                    <a:lnTo>
                      <a:pt x="243" y="426"/>
                    </a:lnTo>
                    <a:lnTo>
                      <a:pt x="75" y="241"/>
                    </a:lnTo>
                    <a:lnTo>
                      <a:pt x="46" y="190"/>
                    </a:lnTo>
                    <a:lnTo>
                      <a:pt x="0" y="359"/>
                    </a:lnTo>
                    <a:lnTo>
                      <a:pt x="0" y="436"/>
                    </a:lnTo>
                    <a:lnTo>
                      <a:pt x="18" y="505"/>
                    </a:lnTo>
                    <a:lnTo>
                      <a:pt x="47" y="567"/>
                    </a:lnTo>
                    <a:lnTo>
                      <a:pt x="83" y="618"/>
                    </a:lnTo>
                    <a:lnTo>
                      <a:pt x="118" y="659"/>
                    </a:lnTo>
                    <a:lnTo>
                      <a:pt x="147" y="688"/>
                    </a:lnTo>
                    <a:lnTo>
                      <a:pt x="165" y="703"/>
                    </a:lnTo>
                    <a:lnTo>
                      <a:pt x="165" y="703"/>
                    </a:lnTo>
                    <a:close/>
                  </a:path>
                </a:pathLst>
              </a:custGeom>
              <a:solidFill>
                <a:srgbClr val="444456"/>
              </a:solidFill>
              <a:ln w="9525">
                <a:noFill/>
                <a:round/>
                <a:headEnd/>
                <a:tailEnd/>
              </a:ln>
            </p:spPr>
            <p:txBody>
              <a:bodyPr/>
              <a:lstStyle/>
              <a:p>
                <a:endParaRPr lang="en-US"/>
              </a:p>
            </p:txBody>
          </p:sp>
          <p:sp>
            <p:nvSpPr>
              <p:cNvPr id="11345" name="Freeform 81"/>
              <p:cNvSpPr>
                <a:spLocks/>
              </p:cNvSpPr>
              <p:nvPr/>
            </p:nvSpPr>
            <p:spPr bwMode="auto">
              <a:xfrm>
                <a:off x="493" y="2610"/>
                <a:ext cx="69" cy="145"/>
              </a:xfrm>
              <a:custGeom>
                <a:avLst/>
                <a:gdLst/>
                <a:ahLst/>
                <a:cxnLst>
                  <a:cxn ang="0">
                    <a:pos x="0" y="0"/>
                  </a:cxn>
                  <a:cxn ang="0">
                    <a:pos x="13" y="134"/>
                  </a:cxn>
                  <a:cxn ang="0">
                    <a:pos x="101" y="290"/>
                  </a:cxn>
                  <a:cxn ang="0">
                    <a:pos x="139" y="243"/>
                  </a:cxn>
                  <a:cxn ang="0">
                    <a:pos x="0" y="0"/>
                  </a:cxn>
                </a:cxnLst>
                <a:rect l="0" t="0" r="r" b="b"/>
                <a:pathLst>
                  <a:path w="139" h="290">
                    <a:moveTo>
                      <a:pt x="0" y="0"/>
                    </a:moveTo>
                    <a:lnTo>
                      <a:pt x="13" y="134"/>
                    </a:lnTo>
                    <a:lnTo>
                      <a:pt x="101" y="290"/>
                    </a:lnTo>
                    <a:lnTo>
                      <a:pt x="139" y="243"/>
                    </a:lnTo>
                    <a:lnTo>
                      <a:pt x="0" y="0"/>
                    </a:lnTo>
                    <a:close/>
                  </a:path>
                </a:pathLst>
              </a:custGeom>
              <a:solidFill>
                <a:srgbClr val="4C4C5E"/>
              </a:solidFill>
              <a:ln w="9525">
                <a:noFill/>
                <a:round/>
                <a:headEnd/>
                <a:tailEnd/>
              </a:ln>
            </p:spPr>
            <p:txBody>
              <a:bodyPr/>
              <a:lstStyle/>
              <a:p>
                <a:endParaRPr lang="en-US"/>
              </a:p>
            </p:txBody>
          </p:sp>
          <p:sp>
            <p:nvSpPr>
              <p:cNvPr id="11346" name="Freeform 82"/>
              <p:cNvSpPr>
                <a:spLocks/>
              </p:cNvSpPr>
              <p:nvPr/>
            </p:nvSpPr>
            <p:spPr bwMode="auto">
              <a:xfrm>
                <a:off x="273" y="2592"/>
                <a:ext cx="425" cy="314"/>
              </a:xfrm>
              <a:custGeom>
                <a:avLst/>
                <a:gdLst/>
                <a:ahLst/>
                <a:cxnLst>
                  <a:cxn ang="0">
                    <a:pos x="46" y="143"/>
                  </a:cxn>
                  <a:cxn ang="0">
                    <a:pos x="246" y="382"/>
                  </a:cxn>
                  <a:cxn ang="0">
                    <a:pos x="363" y="390"/>
                  </a:cxn>
                  <a:cxn ang="0">
                    <a:pos x="546" y="307"/>
                  </a:cxn>
                  <a:cxn ang="0">
                    <a:pos x="594" y="231"/>
                  </a:cxn>
                  <a:cxn ang="0">
                    <a:pos x="435" y="0"/>
                  </a:cxn>
                  <a:cxn ang="0">
                    <a:pos x="561" y="0"/>
                  </a:cxn>
                  <a:cxn ang="0">
                    <a:pos x="586" y="11"/>
                  </a:cxn>
                  <a:cxn ang="0">
                    <a:pos x="610" y="23"/>
                  </a:cxn>
                  <a:cxn ang="0">
                    <a:pos x="635" y="33"/>
                  </a:cxn>
                  <a:cxn ang="0">
                    <a:pos x="657" y="44"/>
                  </a:cxn>
                  <a:cxn ang="0">
                    <a:pos x="679" y="57"/>
                  </a:cxn>
                  <a:cxn ang="0">
                    <a:pos x="700" y="69"/>
                  </a:cxn>
                  <a:cxn ang="0">
                    <a:pos x="721" y="84"/>
                  </a:cxn>
                  <a:cxn ang="0">
                    <a:pos x="741" y="98"/>
                  </a:cxn>
                  <a:cxn ang="0">
                    <a:pos x="759" y="113"/>
                  </a:cxn>
                  <a:cxn ang="0">
                    <a:pos x="775" y="131"/>
                  </a:cxn>
                  <a:cxn ang="0">
                    <a:pos x="791" y="151"/>
                  </a:cxn>
                  <a:cxn ang="0">
                    <a:pos x="806" y="172"/>
                  </a:cxn>
                  <a:cxn ang="0">
                    <a:pos x="821" y="195"/>
                  </a:cxn>
                  <a:cxn ang="0">
                    <a:pos x="832" y="221"/>
                  </a:cxn>
                  <a:cxn ang="0">
                    <a:pos x="842" y="249"/>
                  </a:cxn>
                  <a:cxn ang="0">
                    <a:pos x="852" y="280"/>
                  </a:cxn>
                  <a:cxn ang="0">
                    <a:pos x="826" y="405"/>
                  </a:cxn>
                  <a:cxn ang="0">
                    <a:pos x="366" y="616"/>
                  </a:cxn>
                  <a:cxn ang="0">
                    <a:pos x="304" y="628"/>
                  </a:cxn>
                  <a:cxn ang="0">
                    <a:pos x="255" y="618"/>
                  </a:cxn>
                  <a:cxn ang="0">
                    <a:pos x="210" y="605"/>
                  </a:cxn>
                  <a:cxn ang="0">
                    <a:pos x="169" y="590"/>
                  </a:cxn>
                  <a:cxn ang="0">
                    <a:pos x="133" y="572"/>
                  </a:cxn>
                  <a:cxn ang="0">
                    <a:pos x="100" y="552"/>
                  </a:cxn>
                  <a:cxn ang="0">
                    <a:pos x="72" y="529"/>
                  </a:cxn>
                  <a:cxn ang="0">
                    <a:pos x="49" y="505"/>
                  </a:cxn>
                  <a:cxn ang="0">
                    <a:pos x="31" y="475"/>
                  </a:cxn>
                  <a:cxn ang="0">
                    <a:pos x="17" y="446"/>
                  </a:cxn>
                  <a:cxn ang="0">
                    <a:pos x="7" y="411"/>
                  </a:cxn>
                  <a:cxn ang="0">
                    <a:pos x="2" y="374"/>
                  </a:cxn>
                  <a:cxn ang="0">
                    <a:pos x="0" y="334"/>
                  </a:cxn>
                  <a:cxn ang="0">
                    <a:pos x="5" y="292"/>
                  </a:cxn>
                  <a:cxn ang="0">
                    <a:pos x="13" y="246"/>
                  </a:cxn>
                  <a:cxn ang="0">
                    <a:pos x="28" y="195"/>
                  </a:cxn>
                  <a:cxn ang="0">
                    <a:pos x="46" y="143"/>
                  </a:cxn>
                </a:cxnLst>
                <a:rect l="0" t="0" r="r" b="b"/>
                <a:pathLst>
                  <a:path w="852" h="628">
                    <a:moveTo>
                      <a:pt x="46" y="143"/>
                    </a:moveTo>
                    <a:lnTo>
                      <a:pt x="246" y="382"/>
                    </a:lnTo>
                    <a:lnTo>
                      <a:pt x="363" y="390"/>
                    </a:lnTo>
                    <a:lnTo>
                      <a:pt x="546" y="307"/>
                    </a:lnTo>
                    <a:lnTo>
                      <a:pt x="594" y="231"/>
                    </a:lnTo>
                    <a:lnTo>
                      <a:pt x="435" y="0"/>
                    </a:lnTo>
                    <a:lnTo>
                      <a:pt x="561" y="0"/>
                    </a:lnTo>
                    <a:lnTo>
                      <a:pt x="586" y="11"/>
                    </a:lnTo>
                    <a:lnTo>
                      <a:pt x="610" y="23"/>
                    </a:lnTo>
                    <a:lnTo>
                      <a:pt x="635" y="33"/>
                    </a:lnTo>
                    <a:lnTo>
                      <a:pt x="657" y="44"/>
                    </a:lnTo>
                    <a:lnTo>
                      <a:pt x="679" y="57"/>
                    </a:lnTo>
                    <a:lnTo>
                      <a:pt x="700" y="69"/>
                    </a:lnTo>
                    <a:lnTo>
                      <a:pt x="721" y="84"/>
                    </a:lnTo>
                    <a:lnTo>
                      <a:pt x="741" y="98"/>
                    </a:lnTo>
                    <a:lnTo>
                      <a:pt x="759" y="113"/>
                    </a:lnTo>
                    <a:lnTo>
                      <a:pt x="775" y="131"/>
                    </a:lnTo>
                    <a:lnTo>
                      <a:pt x="791" y="151"/>
                    </a:lnTo>
                    <a:lnTo>
                      <a:pt x="806" y="172"/>
                    </a:lnTo>
                    <a:lnTo>
                      <a:pt x="821" y="195"/>
                    </a:lnTo>
                    <a:lnTo>
                      <a:pt x="832" y="221"/>
                    </a:lnTo>
                    <a:lnTo>
                      <a:pt x="842" y="249"/>
                    </a:lnTo>
                    <a:lnTo>
                      <a:pt x="852" y="280"/>
                    </a:lnTo>
                    <a:lnTo>
                      <a:pt x="826" y="405"/>
                    </a:lnTo>
                    <a:lnTo>
                      <a:pt x="366" y="616"/>
                    </a:lnTo>
                    <a:lnTo>
                      <a:pt x="304" y="628"/>
                    </a:lnTo>
                    <a:lnTo>
                      <a:pt x="255" y="618"/>
                    </a:lnTo>
                    <a:lnTo>
                      <a:pt x="210" y="605"/>
                    </a:lnTo>
                    <a:lnTo>
                      <a:pt x="169" y="590"/>
                    </a:lnTo>
                    <a:lnTo>
                      <a:pt x="133" y="572"/>
                    </a:lnTo>
                    <a:lnTo>
                      <a:pt x="100" y="552"/>
                    </a:lnTo>
                    <a:lnTo>
                      <a:pt x="72" y="529"/>
                    </a:lnTo>
                    <a:lnTo>
                      <a:pt x="49" y="505"/>
                    </a:lnTo>
                    <a:lnTo>
                      <a:pt x="31" y="475"/>
                    </a:lnTo>
                    <a:lnTo>
                      <a:pt x="17" y="446"/>
                    </a:lnTo>
                    <a:lnTo>
                      <a:pt x="7" y="411"/>
                    </a:lnTo>
                    <a:lnTo>
                      <a:pt x="2" y="374"/>
                    </a:lnTo>
                    <a:lnTo>
                      <a:pt x="0" y="334"/>
                    </a:lnTo>
                    <a:lnTo>
                      <a:pt x="5" y="292"/>
                    </a:lnTo>
                    <a:lnTo>
                      <a:pt x="13" y="246"/>
                    </a:lnTo>
                    <a:lnTo>
                      <a:pt x="28" y="195"/>
                    </a:lnTo>
                    <a:lnTo>
                      <a:pt x="46" y="143"/>
                    </a:lnTo>
                    <a:close/>
                  </a:path>
                </a:pathLst>
              </a:custGeom>
              <a:solidFill>
                <a:srgbClr val="B2AAA8"/>
              </a:solidFill>
              <a:ln w="9525">
                <a:noFill/>
                <a:round/>
                <a:headEnd/>
                <a:tailEnd/>
              </a:ln>
            </p:spPr>
            <p:txBody>
              <a:bodyPr/>
              <a:lstStyle/>
              <a:p>
                <a:endParaRPr lang="en-US"/>
              </a:p>
            </p:txBody>
          </p:sp>
          <p:sp>
            <p:nvSpPr>
              <p:cNvPr id="11347" name="Freeform 83"/>
              <p:cNvSpPr>
                <a:spLocks/>
              </p:cNvSpPr>
              <p:nvPr/>
            </p:nvSpPr>
            <p:spPr bwMode="auto">
              <a:xfrm>
                <a:off x="1382" y="3590"/>
                <a:ext cx="490" cy="422"/>
              </a:xfrm>
              <a:custGeom>
                <a:avLst/>
                <a:gdLst/>
                <a:ahLst/>
                <a:cxnLst>
                  <a:cxn ang="0">
                    <a:pos x="250" y="0"/>
                  </a:cxn>
                  <a:cxn ang="0">
                    <a:pos x="286" y="36"/>
                  </a:cxn>
                  <a:cxn ang="0">
                    <a:pos x="539" y="186"/>
                  </a:cxn>
                  <a:cxn ang="0">
                    <a:pos x="590" y="188"/>
                  </a:cxn>
                  <a:cxn ang="0">
                    <a:pos x="639" y="191"/>
                  </a:cxn>
                  <a:cxn ang="0">
                    <a:pos x="683" y="196"/>
                  </a:cxn>
                  <a:cxn ang="0">
                    <a:pos x="726" y="203"/>
                  </a:cxn>
                  <a:cxn ang="0">
                    <a:pos x="763" y="211"/>
                  </a:cxn>
                  <a:cxn ang="0">
                    <a:pos x="799" y="222"/>
                  </a:cxn>
                  <a:cxn ang="0">
                    <a:pos x="832" y="236"/>
                  </a:cxn>
                  <a:cxn ang="0">
                    <a:pos x="861" y="254"/>
                  </a:cxn>
                  <a:cxn ang="0">
                    <a:pos x="887" y="273"/>
                  </a:cxn>
                  <a:cxn ang="0">
                    <a:pos x="910" y="299"/>
                  </a:cxn>
                  <a:cxn ang="0">
                    <a:pos x="930" y="329"/>
                  </a:cxn>
                  <a:cxn ang="0">
                    <a:pos x="946" y="363"/>
                  </a:cxn>
                  <a:cxn ang="0">
                    <a:pos x="959" y="404"/>
                  </a:cxn>
                  <a:cxn ang="0">
                    <a:pos x="969" y="450"/>
                  </a:cxn>
                  <a:cxn ang="0">
                    <a:pos x="976" y="503"/>
                  </a:cxn>
                  <a:cxn ang="0">
                    <a:pos x="979" y="562"/>
                  </a:cxn>
                  <a:cxn ang="0">
                    <a:pos x="969" y="698"/>
                  </a:cxn>
                  <a:cxn ang="0">
                    <a:pos x="763" y="434"/>
                  </a:cxn>
                  <a:cxn ang="0">
                    <a:pos x="675" y="403"/>
                  </a:cxn>
                  <a:cxn ang="0">
                    <a:pos x="449" y="498"/>
                  </a:cxn>
                  <a:cxn ang="0">
                    <a:pos x="445" y="586"/>
                  </a:cxn>
                  <a:cxn ang="0">
                    <a:pos x="597" y="844"/>
                  </a:cxn>
                  <a:cxn ang="0">
                    <a:pos x="484" y="826"/>
                  </a:cxn>
                  <a:cxn ang="0">
                    <a:pos x="342" y="745"/>
                  </a:cxn>
                  <a:cxn ang="0">
                    <a:pos x="294" y="693"/>
                  </a:cxn>
                  <a:cxn ang="0">
                    <a:pos x="257" y="649"/>
                  </a:cxn>
                  <a:cxn ang="0">
                    <a:pos x="229" y="609"/>
                  </a:cxn>
                  <a:cxn ang="0">
                    <a:pos x="209" y="570"/>
                  </a:cxn>
                  <a:cxn ang="0">
                    <a:pos x="196" y="529"/>
                  </a:cxn>
                  <a:cxn ang="0">
                    <a:pos x="188" y="483"/>
                  </a:cxn>
                  <a:cxn ang="0">
                    <a:pos x="185" y="426"/>
                  </a:cxn>
                  <a:cxn ang="0">
                    <a:pos x="183" y="355"/>
                  </a:cxn>
                  <a:cxn ang="0">
                    <a:pos x="0" y="162"/>
                  </a:cxn>
                  <a:cxn ang="0">
                    <a:pos x="250" y="0"/>
                  </a:cxn>
                </a:cxnLst>
                <a:rect l="0" t="0" r="r" b="b"/>
                <a:pathLst>
                  <a:path w="979" h="844">
                    <a:moveTo>
                      <a:pt x="250" y="0"/>
                    </a:moveTo>
                    <a:lnTo>
                      <a:pt x="286" y="36"/>
                    </a:lnTo>
                    <a:lnTo>
                      <a:pt x="539" y="186"/>
                    </a:lnTo>
                    <a:lnTo>
                      <a:pt x="590" y="188"/>
                    </a:lnTo>
                    <a:lnTo>
                      <a:pt x="639" y="191"/>
                    </a:lnTo>
                    <a:lnTo>
                      <a:pt x="683" y="196"/>
                    </a:lnTo>
                    <a:lnTo>
                      <a:pt x="726" y="203"/>
                    </a:lnTo>
                    <a:lnTo>
                      <a:pt x="763" y="211"/>
                    </a:lnTo>
                    <a:lnTo>
                      <a:pt x="799" y="222"/>
                    </a:lnTo>
                    <a:lnTo>
                      <a:pt x="832" y="236"/>
                    </a:lnTo>
                    <a:lnTo>
                      <a:pt x="861" y="254"/>
                    </a:lnTo>
                    <a:lnTo>
                      <a:pt x="887" y="273"/>
                    </a:lnTo>
                    <a:lnTo>
                      <a:pt x="910" y="299"/>
                    </a:lnTo>
                    <a:lnTo>
                      <a:pt x="930" y="329"/>
                    </a:lnTo>
                    <a:lnTo>
                      <a:pt x="946" y="363"/>
                    </a:lnTo>
                    <a:lnTo>
                      <a:pt x="959" y="404"/>
                    </a:lnTo>
                    <a:lnTo>
                      <a:pt x="969" y="450"/>
                    </a:lnTo>
                    <a:lnTo>
                      <a:pt x="976" y="503"/>
                    </a:lnTo>
                    <a:lnTo>
                      <a:pt x="979" y="562"/>
                    </a:lnTo>
                    <a:lnTo>
                      <a:pt x="969" y="698"/>
                    </a:lnTo>
                    <a:lnTo>
                      <a:pt x="763" y="434"/>
                    </a:lnTo>
                    <a:lnTo>
                      <a:pt x="675" y="403"/>
                    </a:lnTo>
                    <a:lnTo>
                      <a:pt x="449" y="498"/>
                    </a:lnTo>
                    <a:lnTo>
                      <a:pt x="445" y="586"/>
                    </a:lnTo>
                    <a:lnTo>
                      <a:pt x="597" y="844"/>
                    </a:lnTo>
                    <a:lnTo>
                      <a:pt x="484" y="826"/>
                    </a:lnTo>
                    <a:lnTo>
                      <a:pt x="342" y="745"/>
                    </a:lnTo>
                    <a:lnTo>
                      <a:pt x="294" y="693"/>
                    </a:lnTo>
                    <a:lnTo>
                      <a:pt x="257" y="649"/>
                    </a:lnTo>
                    <a:lnTo>
                      <a:pt x="229" y="609"/>
                    </a:lnTo>
                    <a:lnTo>
                      <a:pt x="209" y="570"/>
                    </a:lnTo>
                    <a:lnTo>
                      <a:pt x="196" y="529"/>
                    </a:lnTo>
                    <a:lnTo>
                      <a:pt x="188" y="483"/>
                    </a:lnTo>
                    <a:lnTo>
                      <a:pt x="185" y="426"/>
                    </a:lnTo>
                    <a:lnTo>
                      <a:pt x="183" y="355"/>
                    </a:lnTo>
                    <a:lnTo>
                      <a:pt x="0" y="162"/>
                    </a:lnTo>
                    <a:lnTo>
                      <a:pt x="250" y="0"/>
                    </a:lnTo>
                    <a:close/>
                  </a:path>
                </a:pathLst>
              </a:custGeom>
              <a:solidFill>
                <a:srgbClr val="D1C4CE"/>
              </a:solidFill>
              <a:ln w="9525">
                <a:noFill/>
                <a:round/>
                <a:headEnd/>
                <a:tailEnd/>
              </a:ln>
            </p:spPr>
            <p:txBody>
              <a:bodyPr/>
              <a:lstStyle/>
              <a:p>
                <a:endParaRPr lang="en-US"/>
              </a:p>
            </p:txBody>
          </p:sp>
          <p:sp>
            <p:nvSpPr>
              <p:cNvPr id="11348" name="Freeform 84"/>
              <p:cNvSpPr>
                <a:spLocks/>
              </p:cNvSpPr>
              <p:nvPr/>
            </p:nvSpPr>
            <p:spPr bwMode="auto">
              <a:xfrm>
                <a:off x="424" y="2753"/>
                <a:ext cx="270" cy="176"/>
              </a:xfrm>
              <a:custGeom>
                <a:avLst/>
                <a:gdLst/>
                <a:ahLst/>
                <a:cxnLst>
                  <a:cxn ang="0">
                    <a:pos x="0" y="308"/>
                  </a:cxn>
                  <a:cxn ang="0">
                    <a:pos x="147" y="248"/>
                  </a:cxn>
                  <a:cxn ang="0">
                    <a:pos x="485" y="90"/>
                  </a:cxn>
                  <a:cxn ang="0">
                    <a:pos x="539" y="0"/>
                  </a:cxn>
                  <a:cxn ang="0">
                    <a:pos x="531" y="113"/>
                  </a:cxn>
                  <a:cxn ang="0">
                    <a:pos x="166" y="302"/>
                  </a:cxn>
                  <a:cxn ang="0">
                    <a:pos x="116" y="353"/>
                  </a:cxn>
                  <a:cxn ang="0">
                    <a:pos x="0" y="308"/>
                  </a:cxn>
                </a:cxnLst>
                <a:rect l="0" t="0" r="r" b="b"/>
                <a:pathLst>
                  <a:path w="539" h="353">
                    <a:moveTo>
                      <a:pt x="0" y="308"/>
                    </a:moveTo>
                    <a:lnTo>
                      <a:pt x="147" y="248"/>
                    </a:lnTo>
                    <a:lnTo>
                      <a:pt x="485" y="90"/>
                    </a:lnTo>
                    <a:lnTo>
                      <a:pt x="539" y="0"/>
                    </a:lnTo>
                    <a:lnTo>
                      <a:pt x="531" y="113"/>
                    </a:lnTo>
                    <a:lnTo>
                      <a:pt x="166" y="302"/>
                    </a:lnTo>
                    <a:lnTo>
                      <a:pt x="116" y="353"/>
                    </a:lnTo>
                    <a:lnTo>
                      <a:pt x="0" y="308"/>
                    </a:lnTo>
                    <a:close/>
                  </a:path>
                </a:pathLst>
              </a:custGeom>
              <a:solidFill>
                <a:srgbClr val="9B9391"/>
              </a:solidFill>
              <a:ln w="9525">
                <a:noFill/>
                <a:round/>
                <a:headEnd/>
                <a:tailEnd/>
              </a:ln>
            </p:spPr>
            <p:txBody>
              <a:bodyPr/>
              <a:lstStyle/>
              <a:p>
                <a:endParaRPr lang="en-US"/>
              </a:p>
            </p:txBody>
          </p:sp>
          <p:sp>
            <p:nvSpPr>
              <p:cNvPr id="11349" name="Freeform 85"/>
              <p:cNvSpPr>
                <a:spLocks/>
              </p:cNvSpPr>
              <p:nvPr/>
            </p:nvSpPr>
            <p:spPr bwMode="auto">
              <a:xfrm>
                <a:off x="447" y="2795"/>
                <a:ext cx="242" cy="133"/>
              </a:xfrm>
              <a:custGeom>
                <a:avLst/>
                <a:gdLst/>
                <a:ahLst/>
                <a:cxnLst>
                  <a:cxn ang="0">
                    <a:pos x="67" y="209"/>
                  </a:cxn>
                  <a:cxn ang="0">
                    <a:pos x="460" y="21"/>
                  </a:cxn>
                  <a:cxn ang="0">
                    <a:pos x="485" y="0"/>
                  </a:cxn>
                  <a:cxn ang="0">
                    <a:pos x="472" y="78"/>
                  </a:cxn>
                  <a:cxn ang="0">
                    <a:pos x="150" y="237"/>
                  </a:cxn>
                  <a:cxn ang="0">
                    <a:pos x="76" y="265"/>
                  </a:cxn>
                  <a:cxn ang="0">
                    <a:pos x="0" y="237"/>
                  </a:cxn>
                  <a:cxn ang="0">
                    <a:pos x="67" y="209"/>
                  </a:cxn>
                </a:cxnLst>
                <a:rect l="0" t="0" r="r" b="b"/>
                <a:pathLst>
                  <a:path w="485" h="265">
                    <a:moveTo>
                      <a:pt x="67" y="209"/>
                    </a:moveTo>
                    <a:lnTo>
                      <a:pt x="460" y="21"/>
                    </a:lnTo>
                    <a:lnTo>
                      <a:pt x="485" y="0"/>
                    </a:lnTo>
                    <a:lnTo>
                      <a:pt x="472" y="78"/>
                    </a:lnTo>
                    <a:lnTo>
                      <a:pt x="150" y="237"/>
                    </a:lnTo>
                    <a:lnTo>
                      <a:pt x="76" y="265"/>
                    </a:lnTo>
                    <a:lnTo>
                      <a:pt x="0" y="237"/>
                    </a:lnTo>
                    <a:lnTo>
                      <a:pt x="67" y="209"/>
                    </a:lnTo>
                    <a:close/>
                  </a:path>
                </a:pathLst>
              </a:custGeom>
              <a:solidFill>
                <a:srgbClr val="A59E9B"/>
              </a:solidFill>
              <a:ln w="9525">
                <a:noFill/>
                <a:round/>
                <a:headEnd/>
                <a:tailEnd/>
              </a:ln>
            </p:spPr>
            <p:txBody>
              <a:bodyPr/>
              <a:lstStyle/>
              <a:p>
                <a:endParaRPr lang="en-US"/>
              </a:p>
            </p:txBody>
          </p:sp>
          <p:sp>
            <p:nvSpPr>
              <p:cNvPr id="11350" name="Freeform 86"/>
              <p:cNvSpPr>
                <a:spLocks/>
              </p:cNvSpPr>
              <p:nvPr/>
            </p:nvSpPr>
            <p:spPr bwMode="auto">
              <a:xfrm>
                <a:off x="550" y="2894"/>
                <a:ext cx="993" cy="792"/>
              </a:xfrm>
              <a:custGeom>
                <a:avLst/>
                <a:gdLst/>
                <a:ahLst/>
                <a:cxnLst>
                  <a:cxn ang="0">
                    <a:pos x="1906" y="1385"/>
                  </a:cxn>
                  <a:cxn ang="0">
                    <a:pos x="290" y="0"/>
                  </a:cxn>
                  <a:cxn ang="0">
                    <a:pos x="262" y="11"/>
                  </a:cxn>
                  <a:cxn ang="0">
                    <a:pos x="87" y="92"/>
                  </a:cxn>
                  <a:cxn ang="0">
                    <a:pos x="0" y="128"/>
                  </a:cxn>
                  <a:cxn ang="0">
                    <a:pos x="1687" y="1583"/>
                  </a:cxn>
                  <a:cxn ang="0">
                    <a:pos x="1986" y="1467"/>
                  </a:cxn>
                  <a:cxn ang="0">
                    <a:pos x="1906" y="1385"/>
                  </a:cxn>
                </a:cxnLst>
                <a:rect l="0" t="0" r="r" b="b"/>
                <a:pathLst>
                  <a:path w="1986" h="1583">
                    <a:moveTo>
                      <a:pt x="1906" y="1385"/>
                    </a:moveTo>
                    <a:lnTo>
                      <a:pt x="290" y="0"/>
                    </a:lnTo>
                    <a:lnTo>
                      <a:pt x="262" y="11"/>
                    </a:lnTo>
                    <a:lnTo>
                      <a:pt x="87" y="92"/>
                    </a:lnTo>
                    <a:lnTo>
                      <a:pt x="0" y="128"/>
                    </a:lnTo>
                    <a:lnTo>
                      <a:pt x="1687" y="1583"/>
                    </a:lnTo>
                    <a:lnTo>
                      <a:pt x="1986" y="1467"/>
                    </a:lnTo>
                    <a:lnTo>
                      <a:pt x="1906" y="1385"/>
                    </a:lnTo>
                    <a:close/>
                  </a:path>
                </a:pathLst>
              </a:custGeom>
              <a:solidFill>
                <a:srgbClr val="D1C4CE"/>
              </a:solidFill>
              <a:ln w="9525">
                <a:noFill/>
                <a:round/>
                <a:headEnd/>
                <a:tailEnd/>
              </a:ln>
            </p:spPr>
            <p:txBody>
              <a:bodyPr/>
              <a:lstStyle/>
              <a:p>
                <a:endParaRPr lang="en-US"/>
              </a:p>
            </p:txBody>
          </p:sp>
          <p:sp>
            <p:nvSpPr>
              <p:cNvPr id="11351" name="Freeform 87"/>
              <p:cNvSpPr>
                <a:spLocks/>
              </p:cNvSpPr>
              <p:nvPr/>
            </p:nvSpPr>
            <p:spPr bwMode="auto">
              <a:xfrm>
                <a:off x="550" y="2893"/>
                <a:ext cx="952" cy="760"/>
              </a:xfrm>
              <a:custGeom>
                <a:avLst/>
                <a:gdLst/>
                <a:ahLst/>
                <a:cxnLst>
                  <a:cxn ang="0">
                    <a:pos x="1775" y="1278"/>
                  </a:cxn>
                  <a:cxn ang="0">
                    <a:pos x="1679" y="1196"/>
                  </a:cxn>
                  <a:cxn ang="0">
                    <a:pos x="1584" y="1113"/>
                  </a:cxn>
                  <a:cxn ang="0">
                    <a:pos x="1488" y="1031"/>
                  </a:cxn>
                  <a:cxn ang="0">
                    <a:pos x="1393" y="949"/>
                  </a:cxn>
                  <a:cxn ang="0">
                    <a:pos x="1297" y="865"/>
                  </a:cxn>
                  <a:cxn ang="0">
                    <a:pos x="1200" y="783"/>
                  </a:cxn>
                  <a:cxn ang="0">
                    <a:pos x="1105" y="701"/>
                  </a:cxn>
                  <a:cxn ang="0">
                    <a:pos x="1009" y="618"/>
                  </a:cxn>
                  <a:cxn ang="0">
                    <a:pos x="912" y="536"/>
                  </a:cxn>
                  <a:cxn ang="0">
                    <a:pos x="816" y="454"/>
                  </a:cxn>
                  <a:cxn ang="0">
                    <a:pos x="721" y="370"/>
                  </a:cxn>
                  <a:cxn ang="0">
                    <a:pos x="625" y="288"/>
                  </a:cxn>
                  <a:cxn ang="0">
                    <a:pos x="528" y="206"/>
                  </a:cxn>
                  <a:cxn ang="0">
                    <a:pos x="432" y="123"/>
                  </a:cxn>
                  <a:cxn ang="0">
                    <a:pos x="336" y="41"/>
                  </a:cxn>
                  <a:cxn ang="0">
                    <a:pos x="282" y="0"/>
                  </a:cxn>
                  <a:cxn ang="0">
                    <a:pos x="270" y="0"/>
                  </a:cxn>
                  <a:cxn ang="0">
                    <a:pos x="239" y="11"/>
                  </a:cxn>
                  <a:cxn ang="0">
                    <a:pos x="188" y="34"/>
                  </a:cxn>
                  <a:cxn ang="0">
                    <a:pos x="138" y="57"/>
                  </a:cxn>
                  <a:cxn ang="0">
                    <a:pos x="87" y="80"/>
                  </a:cxn>
                  <a:cxn ang="0">
                    <a:pos x="54" y="96"/>
                  </a:cxn>
                  <a:cxn ang="0">
                    <a:pos x="40" y="106"/>
                  </a:cxn>
                  <a:cxn ang="0">
                    <a:pos x="25" y="116"/>
                  </a:cxn>
                  <a:cxn ang="0">
                    <a:pos x="9" y="126"/>
                  </a:cxn>
                  <a:cxn ang="0">
                    <a:pos x="51" y="175"/>
                  </a:cxn>
                  <a:cxn ang="0">
                    <a:pos x="152" y="262"/>
                  </a:cxn>
                  <a:cxn ang="0">
                    <a:pos x="252" y="349"/>
                  </a:cxn>
                  <a:cxn ang="0">
                    <a:pos x="353" y="436"/>
                  </a:cxn>
                  <a:cxn ang="0">
                    <a:pos x="455" y="522"/>
                  </a:cxn>
                  <a:cxn ang="0">
                    <a:pos x="555" y="609"/>
                  </a:cxn>
                  <a:cxn ang="0">
                    <a:pos x="656" y="696"/>
                  </a:cxn>
                  <a:cxn ang="0">
                    <a:pos x="757" y="783"/>
                  </a:cxn>
                  <a:cxn ang="0">
                    <a:pos x="859" y="870"/>
                  </a:cxn>
                  <a:cxn ang="0">
                    <a:pos x="958" y="957"/>
                  </a:cxn>
                  <a:cxn ang="0">
                    <a:pos x="1060" y="1044"/>
                  </a:cxn>
                  <a:cxn ang="0">
                    <a:pos x="1159" y="1129"/>
                  </a:cxn>
                  <a:cxn ang="0">
                    <a:pos x="1261" y="1216"/>
                  </a:cxn>
                  <a:cxn ang="0">
                    <a:pos x="1362" y="1303"/>
                  </a:cxn>
                  <a:cxn ang="0">
                    <a:pos x="1462" y="1390"/>
                  </a:cxn>
                  <a:cxn ang="0">
                    <a:pos x="1561" y="1476"/>
                  </a:cxn>
                  <a:cxn ang="0">
                    <a:pos x="1630" y="1511"/>
                  </a:cxn>
                  <a:cxn ang="0">
                    <a:pos x="1668" y="1496"/>
                  </a:cxn>
                  <a:cxn ang="0">
                    <a:pos x="1704" y="1481"/>
                  </a:cxn>
                  <a:cxn ang="0">
                    <a:pos x="1740" y="1467"/>
                  </a:cxn>
                  <a:cxn ang="0">
                    <a:pos x="1777" y="1452"/>
                  </a:cxn>
                  <a:cxn ang="0">
                    <a:pos x="1813" y="1437"/>
                  </a:cxn>
                  <a:cxn ang="0">
                    <a:pos x="1849" y="1422"/>
                  </a:cxn>
                  <a:cxn ang="0">
                    <a:pos x="1887" y="1408"/>
                  </a:cxn>
                  <a:cxn ang="0">
                    <a:pos x="1895" y="1390"/>
                  </a:cxn>
                  <a:cxn ang="0">
                    <a:pos x="1874" y="1370"/>
                  </a:cxn>
                  <a:cxn ang="0">
                    <a:pos x="1854" y="1349"/>
                  </a:cxn>
                  <a:cxn ang="0">
                    <a:pos x="1833" y="1329"/>
                  </a:cxn>
                </a:cxnLst>
                <a:rect l="0" t="0" r="r" b="b"/>
                <a:pathLst>
                  <a:path w="1905" h="1519">
                    <a:moveTo>
                      <a:pt x="1823" y="1319"/>
                    </a:moveTo>
                    <a:lnTo>
                      <a:pt x="1775" y="1278"/>
                    </a:lnTo>
                    <a:lnTo>
                      <a:pt x="1726" y="1237"/>
                    </a:lnTo>
                    <a:lnTo>
                      <a:pt x="1679" y="1196"/>
                    </a:lnTo>
                    <a:lnTo>
                      <a:pt x="1632" y="1154"/>
                    </a:lnTo>
                    <a:lnTo>
                      <a:pt x="1584" y="1113"/>
                    </a:lnTo>
                    <a:lnTo>
                      <a:pt x="1535" y="1072"/>
                    </a:lnTo>
                    <a:lnTo>
                      <a:pt x="1488" y="1031"/>
                    </a:lnTo>
                    <a:lnTo>
                      <a:pt x="1440" y="990"/>
                    </a:lnTo>
                    <a:lnTo>
                      <a:pt x="1393" y="949"/>
                    </a:lnTo>
                    <a:lnTo>
                      <a:pt x="1344" y="908"/>
                    </a:lnTo>
                    <a:lnTo>
                      <a:pt x="1297" y="865"/>
                    </a:lnTo>
                    <a:lnTo>
                      <a:pt x="1249" y="824"/>
                    </a:lnTo>
                    <a:lnTo>
                      <a:pt x="1200" y="783"/>
                    </a:lnTo>
                    <a:lnTo>
                      <a:pt x="1153" y="742"/>
                    </a:lnTo>
                    <a:lnTo>
                      <a:pt x="1105" y="701"/>
                    </a:lnTo>
                    <a:lnTo>
                      <a:pt x="1056" y="659"/>
                    </a:lnTo>
                    <a:lnTo>
                      <a:pt x="1009" y="618"/>
                    </a:lnTo>
                    <a:lnTo>
                      <a:pt x="962" y="577"/>
                    </a:lnTo>
                    <a:lnTo>
                      <a:pt x="912" y="536"/>
                    </a:lnTo>
                    <a:lnTo>
                      <a:pt x="865" y="495"/>
                    </a:lnTo>
                    <a:lnTo>
                      <a:pt x="816" y="454"/>
                    </a:lnTo>
                    <a:lnTo>
                      <a:pt x="769" y="411"/>
                    </a:lnTo>
                    <a:lnTo>
                      <a:pt x="721" y="370"/>
                    </a:lnTo>
                    <a:lnTo>
                      <a:pt x="672" y="329"/>
                    </a:lnTo>
                    <a:lnTo>
                      <a:pt x="625" y="288"/>
                    </a:lnTo>
                    <a:lnTo>
                      <a:pt x="577" y="247"/>
                    </a:lnTo>
                    <a:lnTo>
                      <a:pt x="528" y="206"/>
                    </a:lnTo>
                    <a:lnTo>
                      <a:pt x="481" y="165"/>
                    </a:lnTo>
                    <a:lnTo>
                      <a:pt x="432" y="123"/>
                    </a:lnTo>
                    <a:lnTo>
                      <a:pt x="385" y="82"/>
                    </a:lnTo>
                    <a:lnTo>
                      <a:pt x="336" y="41"/>
                    </a:lnTo>
                    <a:lnTo>
                      <a:pt x="288" y="0"/>
                    </a:lnTo>
                    <a:lnTo>
                      <a:pt x="282" y="0"/>
                    </a:lnTo>
                    <a:lnTo>
                      <a:pt x="277" y="0"/>
                    </a:lnTo>
                    <a:lnTo>
                      <a:pt x="270" y="0"/>
                    </a:lnTo>
                    <a:lnTo>
                      <a:pt x="264" y="0"/>
                    </a:lnTo>
                    <a:lnTo>
                      <a:pt x="239" y="11"/>
                    </a:lnTo>
                    <a:lnTo>
                      <a:pt x="213" y="23"/>
                    </a:lnTo>
                    <a:lnTo>
                      <a:pt x="188" y="34"/>
                    </a:lnTo>
                    <a:lnTo>
                      <a:pt x="164" y="45"/>
                    </a:lnTo>
                    <a:lnTo>
                      <a:pt x="138" y="57"/>
                    </a:lnTo>
                    <a:lnTo>
                      <a:pt x="113" y="68"/>
                    </a:lnTo>
                    <a:lnTo>
                      <a:pt x="87" y="80"/>
                    </a:lnTo>
                    <a:lnTo>
                      <a:pt x="63" y="91"/>
                    </a:lnTo>
                    <a:lnTo>
                      <a:pt x="54" y="96"/>
                    </a:lnTo>
                    <a:lnTo>
                      <a:pt x="48" y="101"/>
                    </a:lnTo>
                    <a:lnTo>
                      <a:pt x="40" y="106"/>
                    </a:lnTo>
                    <a:lnTo>
                      <a:pt x="32" y="111"/>
                    </a:lnTo>
                    <a:lnTo>
                      <a:pt x="25" y="116"/>
                    </a:lnTo>
                    <a:lnTo>
                      <a:pt x="17" y="121"/>
                    </a:lnTo>
                    <a:lnTo>
                      <a:pt x="9" y="126"/>
                    </a:lnTo>
                    <a:lnTo>
                      <a:pt x="0" y="131"/>
                    </a:lnTo>
                    <a:lnTo>
                      <a:pt x="51" y="175"/>
                    </a:lnTo>
                    <a:lnTo>
                      <a:pt x="102" y="218"/>
                    </a:lnTo>
                    <a:lnTo>
                      <a:pt x="152" y="262"/>
                    </a:lnTo>
                    <a:lnTo>
                      <a:pt x="201" y="304"/>
                    </a:lnTo>
                    <a:lnTo>
                      <a:pt x="252" y="349"/>
                    </a:lnTo>
                    <a:lnTo>
                      <a:pt x="303" y="391"/>
                    </a:lnTo>
                    <a:lnTo>
                      <a:pt x="353" y="436"/>
                    </a:lnTo>
                    <a:lnTo>
                      <a:pt x="404" y="478"/>
                    </a:lnTo>
                    <a:lnTo>
                      <a:pt x="455" y="522"/>
                    </a:lnTo>
                    <a:lnTo>
                      <a:pt x="506" y="565"/>
                    </a:lnTo>
                    <a:lnTo>
                      <a:pt x="555" y="609"/>
                    </a:lnTo>
                    <a:lnTo>
                      <a:pt x="605" y="652"/>
                    </a:lnTo>
                    <a:lnTo>
                      <a:pt x="656" y="696"/>
                    </a:lnTo>
                    <a:lnTo>
                      <a:pt x="707" y="739"/>
                    </a:lnTo>
                    <a:lnTo>
                      <a:pt x="757" y="783"/>
                    </a:lnTo>
                    <a:lnTo>
                      <a:pt x="808" y="826"/>
                    </a:lnTo>
                    <a:lnTo>
                      <a:pt x="859" y="870"/>
                    </a:lnTo>
                    <a:lnTo>
                      <a:pt x="908" y="913"/>
                    </a:lnTo>
                    <a:lnTo>
                      <a:pt x="958" y="957"/>
                    </a:lnTo>
                    <a:lnTo>
                      <a:pt x="1009" y="999"/>
                    </a:lnTo>
                    <a:lnTo>
                      <a:pt x="1060" y="1044"/>
                    </a:lnTo>
                    <a:lnTo>
                      <a:pt x="1110" y="1086"/>
                    </a:lnTo>
                    <a:lnTo>
                      <a:pt x="1159" y="1129"/>
                    </a:lnTo>
                    <a:lnTo>
                      <a:pt x="1210" y="1173"/>
                    </a:lnTo>
                    <a:lnTo>
                      <a:pt x="1261" y="1216"/>
                    </a:lnTo>
                    <a:lnTo>
                      <a:pt x="1311" y="1260"/>
                    </a:lnTo>
                    <a:lnTo>
                      <a:pt x="1362" y="1303"/>
                    </a:lnTo>
                    <a:lnTo>
                      <a:pt x="1411" y="1347"/>
                    </a:lnTo>
                    <a:lnTo>
                      <a:pt x="1462" y="1390"/>
                    </a:lnTo>
                    <a:lnTo>
                      <a:pt x="1512" y="1432"/>
                    </a:lnTo>
                    <a:lnTo>
                      <a:pt x="1561" y="1476"/>
                    </a:lnTo>
                    <a:lnTo>
                      <a:pt x="1612" y="1519"/>
                    </a:lnTo>
                    <a:lnTo>
                      <a:pt x="1630" y="1511"/>
                    </a:lnTo>
                    <a:lnTo>
                      <a:pt x="1648" y="1504"/>
                    </a:lnTo>
                    <a:lnTo>
                      <a:pt x="1668" y="1496"/>
                    </a:lnTo>
                    <a:lnTo>
                      <a:pt x="1686" y="1490"/>
                    </a:lnTo>
                    <a:lnTo>
                      <a:pt x="1704" y="1481"/>
                    </a:lnTo>
                    <a:lnTo>
                      <a:pt x="1722" y="1475"/>
                    </a:lnTo>
                    <a:lnTo>
                      <a:pt x="1740" y="1467"/>
                    </a:lnTo>
                    <a:lnTo>
                      <a:pt x="1759" y="1458"/>
                    </a:lnTo>
                    <a:lnTo>
                      <a:pt x="1777" y="1452"/>
                    </a:lnTo>
                    <a:lnTo>
                      <a:pt x="1795" y="1444"/>
                    </a:lnTo>
                    <a:lnTo>
                      <a:pt x="1813" y="1437"/>
                    </a:lnTo>
                    <a:lnTo>
                      <a:pt x="1831" y="1429"/>
                    </a:lnTo>
                    <a:lnTo>
                      <a:pt x="1849" y="1422"/>
                    </a:lnTo>
                    <a:lnTo>
                      <a:pt x="1869" y="1414"/>
                    </a:lnTo>
                    <a:lnTo>
                      <a:pt x="1887" y="1408"/>
                    </a:lnTo>
                    <a:lnTo>
                      <a:pt x="1905" y="1399"/>
                    </a:lnTo>
                    <a:lnTo>
                      <a:pt x="1895" y="1390"/>
                    </a:lnTo>
                    <a:lnTo>
                      <a:pt x="1883" y="1380"/>
                    </a:lnTo>
                    <a:lnTo>
                      <a:pt x="1874" y="1370"/>
                    </a:lnTo>
                    <a:lnTo>
                      <a:pt x="1864" y="1358"/>
                    </a:lnTo>
                    <a:lnTo>
                      <a:pt x="1854" y="1349"/>
                    </a:lnTo>
                    <a:lnTo>
                      <a:pt x="1844" y="1339"/>
                    </a:lnTo>
                    <a:lnTo>
                      <a:pt x="1833" y="1329"/>
                    </a:lnTo>
                    <a:lnTo>
                      <a:pt x="1823" y="1319"/>
                    </a:lnTo>
                    <a:close/>
                  </a:path>
                </a:pathLst>
              </a:custGeom>
              <a:solidFill>
                <a:srgbClr val="CEC1CC"/>
              </a:solidFill>
              <a:ln w="9525">
                <a:noFill/>
                <a:round/>
                <a:headEnd/>
                <a:tailEnd/>
              </a:ln>
            </p:spPr>
            <p:txBody>
              <a:bodyPr/>
              <a:lstStyle/>
              <a:p>
                <a:endParaRPr lang="en-US"/>
              </a:p>
            </p:txBody>
          </p:sp>
          <p:sp>
            <p:nvSpPr>
              <p:cNvPr id="11352" name="Freeform 88"/>
              <p:cNvSpPr>
                <a:spLocks/>
              </p:cNvSpPr>
              <p:nvPr/>
            </p:nvSpPr>
            <p:spPr bwMode="auto">
              <a:xfrm>
                <a:off x="550" y="2885"/>
                <a:ext cx="911" cy="734"/>
              </a:xfrm>
              <a:custGeom>
                <a:avLst/>
                <a:gdLst/>
                <a:ahLst/>
                <a:cxnLst>
                  <a:cxn ang="0">
                    <a:pos x="1694" y="1225"/>
                  </a:cxn>
                  <a:cxn ang="0">
                    <a:pos x="1604" y="1148"/>
                  </a:cxn>
                  <a:cxn ang="0">
                    <a:pos x="1514" y="1069"/>
                  </a:cxn>
                  <a:cxn ang="0">
                    <a:pos x="1424" y="990"/>
                  </a:cxn>
                  <a:cxn ang="0">
                    <a:pos x="1333" y="913"/>
                  </a:cxn>
                  <a:cxn ang="0">
                    <a:pos x="1243" y="835"/>
                  </a:cxn>
                  <a:cxn ang="0">
                    <a:pos x="1151" y="756"/>
                  </a:cxn>
                  <a:cxn ang="0">
                    <a:pos x="1060" y="679"/>
                  </a:cxn>
                  <a:cxn ang="0">
                    <a:pos x="970" y="600"/>
                  </a:cxn>
                  <a:cxn ang="0">
                    <a:pos x="878" y="523"/>
                  </a:cxn>
                  <a:cxn ang="0">
                    <a:pos x="787" y="444"/>
                  </a:cxn>
                  <a:cxn ang="0">
                    <a:pos x="697" y="366"/>
                  </a:cxn>
                  <a:cxn ang="0">
                    <a:pos x="605" y="289"/>
                  </a:cxn>
                  <a:cxn ang="0">
                    <a:pos x="514" y="210"/>
                  </a:cxn>
                  <a:cxn ang="0">
                    <a:pos x="424" y="131"/>
                  </a:cxn>
                  <a:cxn ang="0">
                    <a:pos x="332" y="54"/>
                  </a:cxn>
                  <a:cxn ang="0">
                    <a:pos x="282" y="12"/>
                  </a:cxn>
                  <a:cxn ang="0">
                    <a:pos x="270" y="3"/>
                  </a:cxn>
                  <a:cxn ang="0">
                    <a:pos x="237" y="13"/>
                  </a:cxn>
                  <a:cxn ang="0">
                    <a:pos x="180" y="40"/>
                  </a:cxn>
                  <a:cxn ang="0">
                    <a:pos x="125" y="64"/>
                  </a:cxn>
                  <a:cxn ang="0">
                    <a:pos x="67" y="90"/>
                  </a:cxn>
                  <a:cxn ang="0">
                    <a:pos x="30" y="115"/>
                  </a:cxn>
                  <a:cxn ang="0">
                    <a:pos x="10" y="136"/>
                  </a:cxn>
                  <a:cxn ang="0">
                    <a:pos x="48" y="189"/>
                  </a:cxn>
                  <a:cxn ang="0">
                    <a:pos x="144" y="272"/>
                  </a:cxn>
                  <a:cxn ang="0">
                    <a:pos x="241" y="354"/>
                  </a:cxn>
                  <a:cxn ang="0">
                    <a:pos x="337" y="438"/>
                  </a:cxn>
                  <a:cxn ang="0">
                    <a:pos x="434" y="521"/>
                  </a:cxn>
                  <a:cxn ang="0">
                    <a:pos x="530" y="603"/>
                  </a:cxn>
                  <a:cxn ang="0">
                    <a:pos x="626" y="687"/>
                  </a:cxn>
                  <a:cxn ang="0">
                    <a:pos x="721" y="769"/>
                  </a:cxn>
                  <a:cxn ang="0">
                    <a:pos x="818" y="851"/>
                  </a:cxn>
                  <a:cxn ang="0">
                    <a:pos x="914" y="935"/>
                  </a:cxn>
                  <a:cxn ang="0">
                    <a:pos x="1011" y="1016"/>
                  </a:cxn>
                  <a:cxn ang="0">
                    <a:pos x="1105" y="1098"/>
                  </a:cxn>
                  <a:cxn ang="0">
                    <a:pos x="1202" y="1182"/>
                  </a:cxn>
                  <a:cxn ang="0">
                    <a:pos x="1298" y="1264"/>
                  </a:cxn>
                  <a:cxn ang="0">
                    <a:pos x="1393" y="1346"/>
                  </a:cxn>
                  <a:cxn ang="0">
                    <a:pos x="1489" y="1428"/>
                  </a:cxn>
                  <a:cxn ang="0">
                    <a:pos x="1555" y="1461"/>
                  </a:cxn>
                  <a:cxn ang="0">
                    <a:pos x="1591" y="1446"/>
                  </a:cxn>
                  <a:cxn ang="0">
                    <a:pos x="1627" y="1431"/>
                  </a:cxn>
                  <a:cxn ang="0">
                    <a:pos x="1663" y="1415"/>
                  </a:cxn>
                  <a:cxn ang="0">
                    <a:pos x="1697" y="1400"/>
                  </a:cxn>
                  <a:cxn ang="0">
                    <a:pos x="1733" y="1385"/>
                  </a:cxn>
                  <a:cxn ang="0">
                    <a:pos x="1769" y="1371"/>
                  </a:cxn>
                  <a:cxn ang="0">
                    <a:pos x="1805" y="1356"/>
                  </a:cxn>
                  <a:cxn ang="0">
                    <a:pos x="1813" y="1339"/>
                  </a:cxn>
                  <a:cxn ang="0">
                    <a:pos x="1792" y="1318"/>
                  </a:cxn>
                  <a:cxn ang="0">
                    <a:pos x="1771" y="1295"/>
                  </a:cxn>
                  <a:cxn ang="0">
                    <a:pos x="1749" y="1274"/>
                  </a:cxn>
                </a:cxnLst>
                <a:rect l="0" t="0" r="r" b="b"/>
                <a:pathLst>
                  <a:path w="1823" h="1469">
                    <a:moveTo>
                      <a:pt x="1740" y="1264"/>
                    </a:moveTo>
                    <a:lnTo>
                      <a:pt x="1694" y="1225"/>
                    </a:lnTo>
                    <a:lnTo>
                      <a:pt x="1650" y="1185"/>
                    </a:lnTo>
                    <a:lnTo>
                      <a:pt x="1604" y="1148"/>
                    </a:lnTo>
                    <a:lnTo>
                      <a:pt x="1560" y="1108"/>
                    </a:lnTo>
                    <a:lnTo>
                      <a:pt x="1514" y="1069"/>
                    </a:lnTo>
                    <a:lnTo>
                      <a:pt x="1468" y="1030"/>
                    </a:lnTo>
                    <a:lnTo>
                      <a:pt x="1424" y="990"/>
                    </a:lnTo>
                    <a:lnTo>
                      <a:pt x="1378" y="951"/>
                    </a:lnTo>
                    <a:lnTo>
                      <a:pt x="1333" y="913"/>
                    </a:lnTo>
                    <a:lnTo>
                      <a:pt x="1287" y="874"/>
                    </a:lnTo>
                    <a:lnTo>
                      <a:pt x="1243" y="835"/>
                    </a:lnTo>
                    <a:lnTo>
                      <a:pt x="1197" y="795"/>
                    </a:lnTo>
                    <a:lnTo>
                      <a:pt x="1151" y="756"/>
                    </a:lnTo>
                    <a:lnTo>
                      <a:pt x="1105" y="718"/>
                    </a:lnTo>
                    <a:lnTo>
                      <a:pt x="1060" y="679"/>
                    </a:lnTo>
                    <a:lnTo>
                      <a:pt x="1015" y="639"/>
                    </a:lnTo>
                    <a:lnTo>
                      <a:pt x="970" y="600"/>
                    </a:lnTo>
                    <a:lnTo>
                      <a:pt x="924" y="561"/>
                    </a:lnTo>
                    <a:lnTo>
                      <a:pt x="878" y="523"/>
                    </a:lnTo>
                    <a:lnTo>
                      <a:pt x="832" y="484"/>
                    </a:lnTo>
                    <a:lnTo>
                      <a:pt x="787" y="444"/>
                    </a:lnTo>
                    <a:lnTo>
                      <a:pt x="742" y="405"/>
                    </a:lnTo>
                    <a:lnTo>
                      <a:pt x="697" y="366"/>
                    </a:lnTo>
                    <a:lnTo>
                      <a:pt x="651" y="326"/>
                    </a:lnTo>
                    <a:lnTo>
                      <a:pt x="605" y="289"/>
                    </a:lnTo>
                    <a:lnTo>
                      <a:pt x="559" y="249"/>
                    </a:lnTo>
                    <a:lnTo>
                      <a:pt x="514" y="210"/>
                    </a:lnTo>
                    <a:lnTo>
                      <a:pt x="468" y="171"/>
                    </a:lnTo>
                    <a:lnTo>
                      <a:pt x="424" y="131"/>
                    </a:lnTo>
                    <a:lnTo>
                      <a:pt x="378" y="94"/>
                    </a:lnTo>
                    <a:lnTo>
                      <a:pt x="332" y="54"/>
                    </a:lnTo>
                    <a:lnTo>
                      <a:pt x="286" y="15"/>
                    </a:lnTo>
                    <a:lnTo>
                      <a:pt x="282" y="12"/>
                    </a:lnTo>
                    <a:lnTo>
                      <a:pt x="277" y="7"/>
                    </a:lnTo>
                    <a:lnTo>
                      <a:pt x="270" y="3"/>
                    </a:lnTo>
                    <a:lnTo>
                      <a:pt x="265" y="0"/>
                    </a:lnTo>
                    <a:lnTo>
                      <a:pt x="237" y="13"/>
                    </a:lnTo>
                    <a:lnTo>
                      <a:pt x="210" y="26"/>
                    </a:lnTo>
                    <a:lnTo>
                      <a:pt x="180" y="40"/>
                    </a:lnTo>
                    <a:lnTo>
                      <a:pt x="152" y="51"/>
                    </a:lnTo>
                    <a:lnTo>
                      <a:pt x="125" y="64"/>
                    </a:lnTo>
                    <a:lnTo>
                      <a:pt x="97" y="77"/>
                    </a:lnTo>
                    <a:lnTo>
                      <a:pt x="67" y="90"/>
                    </a:lnTo>
                    <a:lnTo>
                      <a:pt x="40" y="103"/>
                    </a:lnTo>
                    <a:lnTo>
                      <a:pt x="30" y="115"/>
                    </a:lnTo>
                    <a:lnTo>
                      <a:pt x="20" y="125"/>
                    </a:lnTo>
                    <a:lnTo>
                      <a:pt x="10" y="136"/>
                    </a:lnTo>
                    <a:lnTo>
                      <a:pt x="0" y="148"/>
                    </a:lnTo>
                    <a:lnTo>
                      <a:pt x="48" y="189"/>
                    </a:lnTo>
                    <a:lnTo>
                      <a:pt x="97" y="231"/>
                    </a:lnTo>
                    <a:lnTo>
                      <a:pt x="144" y="272"/>
                    </a:lnTo>
                    <a:lnTo>
                      <a:pt x="193" y="313"/>
                    </a:lnTo>
                    <a:lnTo>
                      <a:pt x="241" y="354"/>
                    </a:lnTo>
                    <a:lnTo>
                      <a:pt x="290" y="397"/>
                    </a:lnTo>
                    <a:lnTo>
                      <a:pt x="337" y="438"/>
                    </a:lnTo>
                    <a:lnTo>
                      <a:pt x="385" y="479"/>
                    </a:lnTo>
                    <a:lnTo>
                      <a:pt x="434" y="521"/>
                    </a:lnTo>
                    <a:lnTo>
                      <a:pt x="481" y="562"/>
                    </a:lnTo>
                    <a:lnTo>
                      <a:pt x="530" y="603"/>
                    </a:lnTo>
                    <a:lnTo>
                      <a:pt x="577" y="644"/>
                    </a:lnTo>
                    <a:lnTo>
                      <a:pt x="626" y="687"/>
                    </a:lnTo>
                    <a:lnTo>
                      <a:pt x="674" y="728"/>
                    </a:lnTo>
                    <a:lnTo>
                      <a:pt x="721" y="769"/>
                    </a:lnTo>
                    <a:lnTo>
                      <a:pt x="770" y="810"/>
                    </a:lnTo>
                    <a:lnTo>
                      <a:pt x="818" y="851"/>
                    </a:lnTo>
                    <a:lnTo>
                      <a:pt x="867" y="892"/>
                    </a:lnTo>
                    <a:lnTo>
                      <a:pt x="914" y="935"/>
                    </a:lnTo>
                    <a:lnTo>
                      <a:pt x="962" y="975"/>
                    </a:lnTo>
                    <a:lnTo>
                      <a:pt x="1011" y="1016"/>
                    </a:lnTo>
                    <a:lnTo>
                      <a:pt x="1058" y="1057"/>
                    </a:lnTo>
                    <a:lnTo>
                      <a:pt x="1105" y="1098"/>
                    </a:lnTo>
                    <a:lnTo>
                      <a:pt x="1154" y="1139"/>
                    </a:lnTo>
                    <a:lnTo>
                      <a:pt x="1202" y="1182"/>
                    </a:lnTo>
                    <a:lnTo>
                      <a:pt x="1249" y="1223"/>
                    </a:lnTo>
                    <a:lnTo>
                      <a:pt x="1298" y="1264"/>
                    </a:lnTo>
                    <a:lnTo>
                      <a:pt x="1346" y="1305"/>
                    </a:lnTo>
                    <a:lnTo>
                      <a:pt x="1393" y="1346"/>
                    </a:lnTo>
                    <a:lnTo>
                      <a:pt x="1440" y="1387"/>
                    </a:lnTo>
                    <a:lnTo>
                      <a:pt x="1489" y="1428"/>
                    </a:lnTo>
                    <a:lnTo>
                      <a:pt x="1537" y="1469"/>
                    </a:lnTo>
                    <a:lnTo>
                      <a:pt x="1555" y="1461"/>
                    </a:lnTo>
                    <a:lnTo>
                      <a:pt x="1573" y="1454"/>
                    </a:lnTo>
                    <a:lnTo>
                      <a:pt x="1591" y="1446"/>
                    </a:lnTo>
                    <a:lnTo>
                      <a:pt x="1609" y="1438"/>
                    </a:lnTo>
                    <a:lnTo>
                      <a:pt x="1627" y="1431"/>
                    </a:lnTo>
                    <a:lnTo>
                      <a:pt x="1645" y="1423"/>
                    </a:lnTo>
                    <a:lnTo>
                      <a:pt x="1663" y="1415"/>
                    </a:lnTo>
                    <a:lnTo>
                      <a:pt x="1681" y="1408"/>
                    </a:lnTo>
                    <a:lnTo>
                      <a:pt x="1697" y="1400"/>
                    </a:lnTo>
                    <a:lnTo>
                      <a:pt x="1715" y="1393"/>
                    </a:lnTo>
                    <a:lnTo>
                      <a:pt x="1733" y="1385"/>
                    </a:lnTo>
                    <a:lnTo>
                      <a:pt x="1751" y="1379"/>
                    </a:lnTo>
                    <a:lnTo>
                      <a:pt x="1769" y="1371"/>
                    </a:lnTo>
                    <a:lnTo>
                      <a:pt x="1787" y="1364"/>
                    </a:lnTo>
                    <a:lnTo>
                      <a:pt x="1805" y="1356"/>
                    </a:lnTo>
                    <a:lnTo>
                      <a:pt x="1823" y="1349"/>
                    </a:lnTo>
                    <a:lnTo>
                      <a:pt x="1813" y="1339"/>
                    </a:lnTo>
                    <a:lnTo>
                      <a:pt x="1802" y="1328"/>
                    </a:lnTo>
                    <a:lnTo>
                      <a:pt x="1792" y="1318"/>
                    </a:lnTo>
                    <a:lnTo>
                      <a:pt x="1782" y="1307"/>
                    </a:lnTo>
                    <a:lnTo>
                      <a:pt x="1771" y="1295"/>
                    </a:lnTo>
                    <a:lnTo>
                      <a:pt x="1761" y="1285"/>
                    </a:lnTo>
                    <a:lnTo>
                      <a:pt x="1749" y="1274"/>
                    </a:lnTo>
                    <a:lnTo>
                      <a:pt x="1740" y="1264"/>
                    </a:lnTo>
                    <a:close/>
                  </a:path>
                </a:pathLst>
              </a:custGeom>
              <a:solidFill>
                <a:srgbClr val="CCBFC6"/>
              </a:solidFill>
              <a:ln w="9525">
                <a:noFill/>
                <a:round/>
                <a:headEnd/>
                <a:tailEnd/>
              </a:ln>
            </p:spPr>
            <p:txBody>
              <a:bodyPr/>
              <a:lstStyle/>
              <a:p>
                <a:endParaRPr lang="en-US"/>
              </a:p>
            </p:txBody>
          </p:sp>
          <p:sp>
            <p:nvSpPr>
              <p:cNvPr id="11353" name="Freeform 89"/>
              <p:cNvSpPr>
                <a:spLocks/>
              </p:cNvSpPr>
              <p:nvPr/>
            </p:nvSpPr>
            <p:spPr bwMode="auto">
              <a:xfrm>
                <a:off x="550" y="2876"/>
                <a:ext cx="870" cy="709"/>
              </a:xfrm>
              <a:custGeom>
                <a:avLst/>
                <a:gdLst/>
                <a:ahLst/>
                <a:cxnLst>
                  <a:cxn ang="0">
                    <a:pos x="1614" y="1170"/>
                  </a:cxn>
                  <a:cxn ang="0">
                    <a:pos x="1529" y="1096"/>
                  </a:cxn>
                  <a:cxn ang="0">
                    <a:pos x="1444" y="1023"/>
                  </a:cxn>
                  <a:cxn ang="0">
                    <a:pos x="1357" y="949"/>
                  </a:cxn>
                  <a:cxn ang="0">
                    <a:pos x="1272" y="875"/>
                  </a:cxn>
                  <a:cxn ang="0">
                    <a:pos x="1187" y="801"/>
                  </a:cxn>
                  <a:cxn ang="0">
                    <a:pos x="1100" y="728"/>
                  </a:cxn>
                  <a:cxn ang="0">
                    <a:pos x="1015" y="654"/>
                  </a:cxn>
                  <a:cxn ang="0">
                    <a:pos x="930" y="580"/>
                  </a:cxn>
                  <a:cxn ang="0">
                    <a:pos x="844" y="506"/>
                  </a:cxn>
                  <a:cxn ang="0">
                    <a:pos x="759" y="433"/>
                  </a:cxn>
                  <a:cxn ang="0">
                    <a:pos x="672" y="359"/>
                  </a:cxn>
                  <a:cxn ang="0">
                    <a:pos x="587" y="285"/>
                  </a:cxn>
                  <a:cxn ang="0">
                    <a:pos x="501" y="211"/>
                  </a:cxn>
                  <a:cxn ang="0">
                    <a:pos x="416" y="137"/>
                  </a:cxn>
                  <a:cxn ang="0">
                    <a:pos x="329" y="64"/>
                  </a:cxn>
                  <a:cxn ang="0">
                    <a:pos x="282" y="21"/>
                  </a:cxn>
                  <a:cxn ang="0">
                    <a:pos x="272" y="6"/>
                  </a:cxn>
                  <a:cxn ang="0">
                    <a:pos x="236" y="15"/>
                  </a:cxn>
                  <a:cxn ang="0">
                    <a:pos x="174" y="44"/>
                  </a:cxn>
                  <a:cxn ang="0">
                    <a:pos x="110" y="72"/>
                  </a:cxn>
                  <a:cxn ang="0">
                    <a:pos x="48" y="101"/>
                  </a:cxn>
                  <a:cxn ang="0">
                    <a:pos x="12" y="128"/>
                  </a:cxn>
                  <a:cxn ang="0">
                    <a:pos x="4" y="152"/>
                  </a:cxn>
                  <a:cxn ang="0">
                    <a:pos x="46" y="203"/>
                  </a:cxn>
                  <a:cxn ang="0">
                    <a:pos x="138" y="282"/>
                  </a:cxn>
                  <a:cxn ang="0">
                    <a:pos x="229" y="360"/>
                  </a:cxn>
                  <a:cxn ang="0">
                    <a:pos x="321" y="439"/>
                  </a:cxn>
                  <a:cxn ang="0">
                    <a:pos x="412" y="518"/>
                  </a:cxn>
                  <a:cxn ang="0">
                    <a:pos x="504" y="596"/>
                  </a:cxn>
                  <a:cxn ang="0">
                    <a:pos x="595" y="675"/>
                  </a:cxn>
                  <a:cxn ang="0">
                    <a:pos x="687" y="754"/>
                  </a:cxn>
                  <a:cxn ang="0">
                    <a:pos x="778" y="832"/>
                  </a:cxn>
                  <a:cxn ang="0">
                    <a:pos x="870" y="910"/>
                  </a:cxn>
                  <a:cxn ang="0">
                    <a:pos x="962" y="988"/>
                  </a:cxn>
                  <a:cxn ang="0">
                    <a:pos x="1053" y="1067"/>
                  </a:cxn>
                  <a:cxn ang="0">
                    <a:pos x="1143" y="1146"/>
                  </a:cxn>
                  <a:cxn ang="0">
                    <a:pos x="1234" y="1223"/>
                  </a:cxn>
                  <a:cxn ang="0">
                    <a:pos x="1326" y="1301"/>
                  </a:cxn>
                  <a:cxn ang="0">
                    <a:pos x="1416" y="1378"/>
                  </a:cxn>
                  <a:cxn ang="0">
                    <a:pos x="1480" y="1411"/>
                  </a:cxn>
                  <a:cxn ang="0">
                    <a:pos x="1514" y="1396"/>
                  </a:cxn>
                  <a:cxn ang="0">
                    <a:pos x="1548" y="1382"/>
                  </a:cxn>
                  <a:cxn ang="0">
                    <a:pos x="1584" y="1365"/>
                  </a:cxn>
                  <a:cxn ang="0">
                    <a:pos x="1619" y="1350"/>
                  </a:cxn>
                  <a:cxn ang="0">
                    <a:pos x="1655" y="1334"/>
                  </a:cxn>
                  <a:cxn ang="0">
                    <a:pos x="1689" y="1319"/>
                  </a:cxn>
                  <a:cxn ang="0">
                    <a:pos x="1723" y="1303"/>
                  </a:cxn>
                  <a:cxn ang="0">
                    <a:pos x="1731" y="1283"/>
                  </a:cxn>
                  <a:cxn ang="0">
                    <a:pos x="1710" y="1262"/>
                  </a:cxn>
                  <a:cxn ang="0">
                    <a:pos x="1687" y="1241"/>
                  </a:cxn>
                  <a:cxn ang="0">
                    <a:pos x="1666" y="1219"/>
                  </a:cxn>
                </a:cxnLst>
                <a:rect l="0" t="0" r="r" b="b"/>
                <a:pathLst>
                  <a:path w="1741" h="1418">
                    <a:moveTo>
                      <a:pt x="1656" y="1208"/>
                    </a:moveTo>
                    <a:lnTo>
                      <a:pt x="1614" y="1170"/>
                    </a:lnTo>
                    <a:lnTo>
                      <a:pt x="1571" y="1134"/>
                    </a:lnTo>
                    <a:lnTo>
                      <a:pt x="1529" y="1096"/>
                    </a:lnTo>
                    <a:lnTo>
                      <a:pt x="1486" y="1060"/>
                    </a:lnTo>
                    <a:lnTo>
                      <a:pt x="1444" y="1023"/>
                    </a:lnTo>
                    <a:lnTo>
                      <a:pt x="1400" y="987"/>
                    </a:lnTo>
                    <a:lnTo>
                      <a:pt x="1357" y="949"/>
                    </a:lnTo>
                    <a:lnTo>
                      <a:pt x="1315" y="913"/>
                    </a:lnTo>
                    <a:lnTo>
                      <a:pt x="1272" y="875"/>
                    </a:lnTo>
                    <a:lnTo>
                      <a:pt x="1230" y="839"/>
                    </a:lnTo>
                    <a:lnTo>
                      <a:pt x="1187" y="801"/>
                    </a:lnTo>
                    <a:lnTo>
                      <a:pt x="1145" y="765"/>
                    </a:lnTo>
                    <a:lnTo>
                      <a:pt x="1100" y="728"/>
                    </a:lnTo>
                    <a:lnTo>
                      <a:pt x="1058" y="692"/>
                    </a:lnTo>
                    <a:lnTo>
                      <a:pt x="1015" y="654"/>
                    </a:lnTo>
                    <a:lnTo>
                      <a:pt x="973" y="618"/>
                    </a:lnTo>
                    <a:lnTo>
                      <a:pt x="930" y="580"/>
                    </a:lnTo>
                    <a:lnTo>
                      <a:pt x="886" y="544"/>
                    </a:lnTo>
                    <a:lnTo>
                      <a:pt x="844" y="506"/>
                    </a:lnTo>
                    <a:lnTo>
                      <a:pt x="801" y="470"/>
                    </a:lnTo>
                    <a:lnTo>
                      <a:pt x="759" y="433"/>
                    </a:lnTo>
                    <a:lnTo>
                      <a:pt x="715" y="396"/>
                    </a:lnTo>
                    <a:lnTo>
                      <a:pt x="672" y="359"/>
                    </a:lnTo>
                    <a:lnTo>
                      <a:pt x="630" y="323"/>
                    </a:lnTo>
                    <a:lnTo>
                      <a:pt x="587" y="285"/>
                    </a:lnTo>
                    <a:lnTo>
                      <a:pt x="543" y="249"/>
                    </a:lnTo>
                    <a:lnTo>
                      <a:pt x="501" y="211"/>
                    </a:lnTo>
                    <a:lnTo>
                      <a:pt x="458" y="175"/>
                    </a:lnTo>
                    <a:lnTo>
                      <a:pt x="416" y="137"/>
                    </a:lnTo>
                    <a:lnTo>
                      <a:pt x="371" y="101"/>
                    </a:lnTo>
                    <a:lnTo>
                      <a:pt x="329" y="64"/>
                    </a:lnTo>
                    <a:lnTo>
                      <a:pt x="286" y="28"/>
                    </a:lnTo>
                    <a:lnTo>
                      <a:pt x="282" y="21"/>
                    </a:lnTo>
                    <a:lnTo>
                      <a:pt x="277" y="15"/>
                    </a:lnTo>
                    <a:lnTo>
                      <a:pt x="272" y="6"/>
                    </a:lnTo>
                    <a:lnTo>
                      <a:pt x="267" y="0"/>
                    </a:lnTo>
                    <a:lnTo>
                      <a:pt x="236" y="15"/>
                    </a:lnTo>
                    <a:lnTo>
                      <a:pt x="205" y="29"/>
                    </a:lnTo>
                    <a:lnTo>
                      <a:pt x="174" y="44"/>
                    </a:lnTo>
                    <a:lnTo>
                      <a:pt x="143" y="57"/>
                    </a:lnTo>
                    <a:lnTo>
                      <a:pt x="110" y="72"/>
                    </a:lnTo>
                    <a:lnTo>
                      <a:pt x="79" y="87"/>
                    </a:lnTo>
                    <a:lnTo>
                      <a:pt x="48" y="101"/>
                    </a:lnTo>
                    <a:lnTo>
                      <a:pt x="17" y="116"/>
                    </a:lnTo>
                    <a:lnTo>
                      <a:pt x="12" y="128"/>
                    </a:lnTo>
                    <a:lnTo>
                      <a:pt x="9" y="139"/>
                    </a:lnTo>
                    <a:lnTo>
                      <a:pt x="4" y="152"/>
                    </a:lnTo>
                    <a:lnTo>
                      <a:pt x="0" y="164"/>
                    </a:lnTo>
                    <a:lnTo>
                      <a:pt x="46" y="203"/>
                    </a:lnTo>
                    <a:lnTo>
                      <a:pt x="92" y="242"/>
                    </a:lnTo>
                    <a:lnTo>
                      <a:pt x="138" y="282"/>
                    </a:lnTo>
                    <a:lnTo>
                      <a:pt x="184" y="321"/>
                    </a:lnTo>
                    <a:lnTo>
                      <a:pt x="229" y="360"/>
                    </a:lnTo>
                    <a:lnTo>
                      <a:pt x="275" y="400"/>
                    </a:lnTo>
                    <a:lnTo>
                      <a:pt x="321" y="439"/>
                    </a:lnTo>
                    <a:lnTo>
                      <a:pt x="367" y="478"/>
                    </a:lnTo>
                    <a:lnTo>
                      <a:pt x="412" y="518"/>
                    </a:lnTo>
                    <a:lnTo>
                      <a:pt x="458" y="557"/>
                    </a:lnTo>
                    <a:lnTo>
                      <a:pt x="504" y="596"/>
                    </a:lnTo>
                    <a:lnTo>
                      <a:pt x="550" y="636"/>
                    </a:lnTo>
                    <a:lnTo>
                      <a:pt x="595" y="675"/>
                    </a:lnTo>
                    <a:lnTo>
                      <a:pt x="641" y="714"/>
                    </a:lnTo>
                    <a:lnTo>
                      <a:pt x="687" y="754"/>
                    </a:lnTo>
                    <a:lnTo>
                      <a:pt x="733" y="793"/>
                    </a:lnTo>
                    <a:lnTo>
                      <a:pt x="778" y="832"/>
                    </a:lnTo>
                    <a:lnTo>
                      <a:pt x="824" y="870"/>
                    </a:lnTo>
                    <a:lnTo>
                      <a:pt x="870" y="910"/>
                    </a:lnTo>
                    <a:lnTo>
                      <a:pt x="916" y="949"/>
                    </a:lnTo>
                    <a:lnTo>
                      <a:pt x="962" y="988"/>
                    </a:lnTo>
                    <a:lnTo>
                      <a:pt x="1007" y="1028"/>
                    </a:lnTo>
                    <a:lnTo>
                      <a:pt x="1053" y="1067"/>
                    </a:lnTo>
                    <a:lnTo>
                      <a:pt x="1097" y="1106"/>
                    </a:lnTo>
                    <a:lnTo>
                      <a:pt x="1143" y="1146"/>
                    </a:lnTo>
                    <a:lnTo>
                      <a:pt x="1189" y="1183"/>
                    </a:lnTo>
                    <a:lnTo>
                      <a:pt x="1234" y="1223"/>
                    </a:lnTo>
                    <a:lnTo>
                      <a:pt x="1280" y="1262"/>
                    </a:lnTo>
                    <a:lnTo>
                      <a:pt x="1326" y="1301"/>
                    </a:lnTo>
                    <a:lnTo>
                      <a:pt x="1370" y="1341"/>
                    </a:lnTo>
                    <a:lnTo>
                      <a:pt x="1416" y="1378"/>
                    </a:lnTo>
                    <a:lnTo>
                      <a:pt x="1462" y="1418"/>
                    </a:lnTo>
                    <a:lnTo>
                      <a:pt x="1480" y="1411"/>
                    </a:lnTo>
                    <a:lnTo>
                      <a:pt x="1496" y="1403"/>
                    </a:lnTo>
                    <a:lnTo>
                      <a:pt x="1514" y="1396"/>
                    </a:lnTo>
                    <a:lnTo>
                      <a:pt x="1532" y="1388"/>
                    </a:lnTo>
                    <a:lnTo>
                      <a:pt x="1548" y="1382"/>
                    </a:lnTo>
                    <a:lnTo>
                      <a:pt x="1566" y="1373"/>
                    </a:lnTo>
                    <a:lnTo>
                      <a:pt x="1584" y="1365"/>
                    </a:lnTo>
                    <a:lnTo>
                      <a:pt x="1602" y="1359"/>
                    </a:lnTo>
                    <a:lnTo>
                      <a:pt x="1619" y="1350"/>
                    </a:lnTo>
                    <a:lnTo>
                      <a:pt x="1637" y="1342"/>
                    </a:lnTo>
                    <a:lnTo>
                      <a:pt x="1655" y="1334"/>
                    </a:lnTo>
                    <a:lnTo>
                      <a:pt x="1671" y="1326"/>
                    </a:lnTo>
                    <a:lnTo>
                      <a:pt x="1689" y="1319"/>
                    </a:lnTo>
                    <a:lnTo>
                      <a:pt x="1707" y="1311"/>
                    </a:lnTo>
                    <a:lnTo>
                      <a:pt x="1723" y="1303"/>
                    </a:lnTo>
                    <a:lnTo>
                      <a:pt x="1741" y="1295"/>
                    </a:lnTo>
                    <a:lnTo>
                      <a:pt x="1731" y="1283"/>
                    </a:lnTo>
                    <a:lnTo>
                      <a:pt x="1720" y="1273"/>
                    </a:lnTo>
                    <a:lnTo>
                      <a:pt x="1710" y="1262"/>
                    </a:lnTo>
                    <a:lnTo>
                      <a:pt x="1699" y="1250"/>
                    </a:lnTo>
                    <a:lnTo>
                      <a:pt x="1687" y="1241"/>
                    </a:lnTo>
                    <a:lnTo>
                      <a:pt x="1677" y="1229"/>
                    </a:lnTo>
                    <a:lnTo>
                      <a:pt x="1666" y="1219"/>
                    </a:lnTo>
                    <a:lnTo>
                      <a:pt x="1656" y="1208"/>
                    </a:lnTo>
                    <a:close/>
                  </a:path>
                </a:pathLst>
              </a:custGeom>
              <a:solidFill>
                <a:srgbClr val="C9BFC4"/>
              </a:solidFill>
              <a:ln w="9525">
                <a:noFill/>
                <a:round/>
                <a:headEnd/>
                <a:tailEnd/>
              </a:ln>
            </p:spPr>
            <p:txBody>
              <a:bodyPr/>
              <a:lstStyle/>
              <a:p>
                <a:endParaRPr lang="en-US"/>
              </a:p>
            </p:txBody>
          </p:sp>
          <p:sp>
            <p:nvSpPr>
              <p:cNvPr id="11354" name="Freeform 90"/>
              <p:cNvSpPr>
                <a:spLocks/>
              </p:cNvSpPr>
              <p:nvPr/>
            </p:nvSpPr>
            <p:spPr bwMode="auto">
              <a:xfrm>
                <a:off x="546" y="2868"/>
                <a:ext cx="833" cy="685"/>
              </a:xfrm>
              <a:custGeom>
                <a:avLst/>
                <a:gdLst/>
                <a:ahLst/>
                <a:cxnLst>
                  <a:cxn ang="0">
                    <a:pos x="1542" y="1118"/>
                  </a:cxn>
                  <a:cxn ang="0">
                    <a:pos x="1461" y="1048"/>
                  </a:cxn>
                  <a:cxn ang="0">
                    <a:pos x="1381" y="979"/>
                  </a:cxn>
                  <a:cxn ang="0">
                    <a:pos x="1300" y="910"/>
                  </a:cxn>
                  <a:cxn ang="0">
                    <a:pos x="1220" y="840"/>
                  </a:cxn>
                  <a:cxn ang="0">
                    <a:pos x="1139" y="771"/>
                  </a:cxn>
                  <a:cxn ang="0">
                    <a:pos x="1059" y="702"/>
                  </a:cxn>
                  <a:cxn ang="0">
                    <a:pos x="979" y="631"/>
                  </a:cxn>
                  <a:cxn ang="0">
                    <a:pos x="898" y="563"/>
                  </a:cxn>
                  <a:cxn ang="0">
                    <a:pos x="818" y="494"/>
                  </a:cxn>
                  <a:cxn ang="0">
                    <a:pos x="737" y="423"/>
                  </a:cxn>
                  <a:cxn ang="0">
                    <a:pos x="656" y="354"/>
                  </a:cxn>
                  <a:cxn ang="0">
                    <a:pos x="576" y="286"/>
                  </a:cxn>
                  <a:cxn ang="0">
                    <a:pos x="496" y="217"/>
                  </a:cxn>
                  <a:cxn ang="0">
                    <a:pos x="414" y="146"/>
                  </a:cxn>
                  <a:cxn ang="0">
                    <a:pos x="334" y="77"/>
                  </a:cxn>
                  <a:cxn ang="0">
                    <a:pos x="288" y="32"/>
                  </a:cxn>
                  <a:cxn ang="0">
                    <a:pos x="280" y="12"/>
                  </a:cxn>
                  <a:cxn ang="0">
                    <a:pos x="259" y="9"/>
                  </a:cxn>
                  <a:cxn ang="0">
                    <a:pos x="224" y="25"/>
                  </a:cxn>
                  <a:cxn ang="0">
                    <a:pos x="190" y="41"/>
                  </a:cxn>
                  <a:cxn ang="0">
                    <a:pos x="156" y="58"/>
                  </a:cxn>
                  <a:cxn ang="0">
                    <a:pos x="121" y="74"/>
                  </a:cxn>
                  <a:cxn ang="0">
                    <a:pos x="87" y="91"/>
                  </a:cxn>
                  <a:cxn ang="0">
                    <a:pos x="53" y="105"/>
                  </a:cxn>
                  <a:cxn ang="0">
                    <a:pos x="18" y="122"/>
                  </a:cxn>
                  <a:cxn ang="0">
                    <a:pos x="2" y="143"/>
                  </a:cxn>
                  <a:cxn ang="0">
                    <a:pos x="7" y="168"/>
                  </a:cxn>
                  <a:cxn ang="0">
                    <a:pos x="53" y="218"/>
                  </a:cxn>
                  <a:cxn ang="0">
                    <a:pos x="139" y="292"/>
                  </a:cxn>
                  <a:cxn ang="0">
                    <a:pos x="226" y="366"/>
                  </a:cxn>
                  <a:cxn ang="0">
                    <a:pos x="312" y="441"/>
                  </a:cxn>
                  <a:cxn ang="0">
                    <a:pos x="399" y="515"/>
                  </a:cxn>
                  <a:cxn ang="0">
                    <a:pos x="486" y="590"/>
                  </a:cxn>
                  <a:cxn ang="0">
                    <a:pos x="572" y="664"/>
                  </a:cxn>
                  <a:cxn ang="0">
                    <a:pos x="659" y="738"/>
                  </a:cxn>
                  <a:cxn ang="0">
                    <a:pos x="747" y="813"/>
                  </a:cxn>
                  <a:cxn ang="0">
                    <a:pos x="834" y="887"/>
                  </a:cxn>
                  <a:cxn ang="0">
                    <a:pos x="920" y="961"/>
                  </a:cxn>
                  <a:cxn ang="0">
                    <a:pos x="1007" y="1036"/>
                  </a:cxn>
                  <a:cxn ang="0">
                    <a:pos x="1094" y="1110"/>
                  </a:cxn>
                  <a:cxn ang="0">
                    <a:pos x="1180" y="1186"/>
                  </a:cxn>
                  <a:cxn ang="0">
                    <a:pos x="1267" y="1259"/>
                  </a:cxn>
                  <a:cxn ang="0">
                    <a:pos x="1354" y="1333"/>
                  </a:cxn>
                  <a:cxn ang="0">
                    <a:pos x="1414" y="1363"/>
                  </a:cxn>
                  <a:cxn ang="0">
                    <a:pos x="1447" y="1346"/>
                  </a:cxn>
                  <a:cxn ang="0">
                    <a:pos x="1481" y="1331"/>
                  </a:cxn>
                  <a:cxn ang="0">
                    <a:pos x="1514" y="1315"/>
                  </a:cxn>
                  <a:cxn ang="0">
                    <a:pos x="1548" y="1299"/>
                  </a:cxn>
                  <a:cxn ang="0">
                    <a:pos x="1582" y="1282"/>
                  </a:cxn>
                  <a:cxn ang="0">
                    <a:pos x="1617" y="1266"/>
                  </a:cxn>
                  <a:cxn ang="0">
                    <a:pos x="1651" y="1249"/>
                  </a:cxn>
                  <a:cxn ang="0">
                    <a:pos x="1656" y="1230"/>
                  </a:cxn>
                  <a:cxn ang="0">
                    <a:pos x="1635" y="1208"/>
                  </a:cxn>
                  <a:cxn ang="0">
                    <a:pos x="1613" y="1186"/>
                  </a:cxn>
                  <a:cxn ang="0">
                    <a:pos x="1592" y="1164"/>
                  </a:cxn>
                </a:cxnLst>
                <a:rect l="0" t="0" r="r" b="b"/>
                <a:pathLst>
                  <a:path w="1667" h="1371">
                    <a:moveTo>
                      <a:pt x="1581" y="1153"/>
                    </a:moveTo>
                    <a:lnTo>
                      <a:pt x="1542" y="1118"/>
                    </a:lnTo>
                    <a:lnTo>
                      <a:pt x="1501" y="1084"/>
                    </a:lnTo>
                    <a:lnTo>
                      <a:pt x="1461" y="1048"/>
                    </a:lnTo>
                    <a:lnTo>
                      <a:pt x="1421" y="1013"/>
                    </a:lnTo>
                    <a:lnTo>
                      <a:pt x="1381" y="979"/>
                    </a:lnTo>
                    <a:lnTo>
                      <a:pt x="1341" y="945"/>
                    </a:lnTo>
                    <a:lnTo>
                      <a:pt x="1300" y="910"/>
                    </a:lnTo>
                    <a:lnTo>
                      <a:pt x="1260" y="876"/>
                    </a:lnTo>
                    <a:lnTo>
                      <a:pt x="1220" y="840"/>
                    </a:lnTo>
                    <a:lnTo>
                      <a:pt x="1180" y="805"/>
                    </a:lnTo>
                    <a:lnTo>
                      <a:pt x="1139" y="771"/>
                    </a:lnTo>
                    <a:lnTo>
                      <a:pt x="1100" y="736"/>
                    </a:lnTo>
                    <a:lnTo>
                      <a:pt x="1059" y="702"/>
                    </a:lnTo>
                    <a:lnTo>
                      <a:pt x="1019" y="666"/>
                    </a:lnTo>
                    <a:lnTo>
                      <a:pt x="979" y="631"/>
                    </a:lnTo>
                    <a:lnTo>
                      <a:pt x="938" y="597"/>
                    </a:lnTo>
                    <a:lnTo>
                      <a:pt x="898" y="563"/>
                    </a:lnTo>
                    <a:lnTo>
                      <a:pt x="858" y="528"/>
                    </a:lnTo>
                    <a:lnTo>
                      <a:pt x="818" y="494"/>
                    </a:lnTo>
                    <a:lnTo>
                      <a:pt x="778" y="458"/>
                    </a:lnTo>
                    <a:lnTo>
                      <a:pt x="737" y="423"/>
                    </a:lnTo>
                    <a:lnTo>
                      <a:pt x="697" y="389"/>
                    </a:lnTo>
                    <a:lnTo>
                      <a:pt x="656" y="354"/>
                    </a:lnTo>
                    <a:lnTo>
                      <a:pt x="616" y="320"/>
                    </a:lnTo>
                    <a:lnTo>
                      <a:pt x="576" y="286"/>
                    </a:lnTo>
                    <a:lnTo>
                      <a:pt x="535" y="251"/>
                    </a:lnTo>
                    <a:lnTo>
                      <a:pt x="496" y="217"/>
                    </a:lnTo>
                    <a:lnTo>
                      <a:pt x="455" y="181"/>
                    </a:lnTo>
                    <a:lnTo>
                      <a:pt x="414" y="146"/>
                    </a:lnTo>
                    <a:lnTo>
                      <a:pt x="373" y="112"/>
                    </a:lnTo>
                    <a:lnTo>
                      <a:pt x="334" y="77"/>
                    </a:lnTo>
                    <a:lnTo>
                      <a:pt x="293" y="43"/>
                    </a:lnTo>
                    <a:lnTo>
                      <a:pt x="288" y="32"/>
                    </a:lnTo>
                    <a:lnTo>
                      <a:pt x="285" y="22"/>
                    </a:lnTo>
                    <a:lnTo>
                      <a:pt x="280" y="12"/>
                    </a:lnTo>
                    <a:lnTo>
                      <a:pt x="275" y="0"/>
                    </a:lnTo>
                    <a:lnTo>
                      <a:pt x="259" y="9"/>
                    </a:lnTo>
                    <a:lnTo>
                      <a:pt x="241" y="17"/>
                    </a:lnTo>
                    <a:lnTo>
                      <a:pt x="224" y="25"/>
                    </a:lnTo>
                    <a:lnTo>
                      <a:pt x="206" y="33"/>
                    </a:lnTo>
                    <a:lnTo>
                      <a:pt x="190" y="41"/>
                    </a:lnTo>
                    <a:lnTo>
                      <a:pt x="172" y="50"/>
                    </a:lnTo>
                    <a:lnTo>
                      <a:pt x="156" y="58"/>
                    </a:lnTo>
                    <a:lnTo>
                      <a:pt x="138" y="66"/>
                    </a:lnTo>
                    <a:lnTo>
                      <a:pt x="121" y="74"/>
                    </a:lnTo>
                    <a:lnTo>
                      <a:pt x="103" y="82"/>
                    </a:lnTo>
                    <a:lnTo>
                      <a:pt x="87" y="91"/>
                    </a:lnTo>
                    <a:lnTo>
                      <a:pt x="69" y="97"/>
                    </a:lnTo>
                    <a:lnTo>
                      <a:pt x="53" y="105"/>
                    </a:lnTo>
                    <a:lnTo>
                      <a:pt x="35" y="114"/>
                    </a:lnTo>
                    <a:lnTo>
                      <a:pt x="18" y="122"/>
                    </a:lnTo>
                    <a:lnTo>
                      <a:pt x="0" y="130"/>
                    </a:lnTo>
                    <a:lnTo>
                      <a:pt x="2" y="143"/>
                    </a:lnTo>
                    <a:lnTo>
                      <a:pt x="5" y="154"/>
                    </a:lnTo>
                    <a:lnTo>
                      <a:pt x="7" y="168"/>
                    </a:lnTo>
                    <a:lnTo>
                      <a:pt x="8" y="181"/>
                    </a:lnTo>
                    <a:lnTo>
                      <a:pt x="53" y="218"/>
                    </a:lnTo>
                    <a:lnTo>
                      <a:pt x="95" y="254"/>
                    </a:lnTo>
                    <a:lnTo>
                      <a:pt x="139" y="292"/>
                    </a:lnTo>
                    <a:lnTo>
                      <a:pt x="182" y="330"/>
                    </a:lnTo>
                    <a:lnTo>
                      <a:pt x="226" y="366"/>
                    </a:lnTo>
                    <a:lnTo>
                      <a:pt x="268" y="404"/>
                    </a:lnTo>
                    <a:lnTo>
                      <a:pt x="312" y="441"/>
                    </a:lnTo>
                    <a:lnTo>
                      <a:pt x="355" y="477"/>
                    </a:lnTo>
                    <a:lnTo>
                      <a:pt x="399" y="515"/>
                    </a:lnTo>
                    <a:lnTo>
                      <a:pt x="443" y="553"/>
                    </a:lnTo>
                    <a:lnTo>
                      <a:pt x="486" y="590"/>
                    </a:lnTo>
                    <a:lnTo>
                      <a:pt x="530" y="627"/>
                    </a:lnTo>
                    <a:lnTo>
                      <a:pt x="572" y="664"/>
                    </a:lnTo>
                    <a:lnTo>
                      <a:pt x="616" y="702"/>
                    </a:lnTo>
                    <a:lnTo>
                      <a:pt x="659" y="738"/>
                    </a:lnTo>
                    <a:lnTo>
                      <a:pt x="703" y="776"/>
                    </a:lnTo>
                    <a:lnTo>
                      <a:pt x="747" y="813"/>
                    </a:lnTo>
                    <a:lnTo>
                      <a:pt x="790" y="849"/>
                    </a:lnTo>
                    <a:lnTo>
                      <a:pt x="834" y="887"/>
                    </a:lnTo>
                    <a:lnTo>
                      <a:pt x="876" y="925"/>
                    </a:lnTo>
                    <a:lnTo>
                      <a:pt x="920" y="961"/>
                    </a:lnTo>
                    <a:lnTo>
                      <a:pt x="963" y="999"/>
                    </a:lnTo>
                    <a:lnTo>
                      <a:pt x="1007" y="1036"/>
                    </a:lnTo>
                    <a:lnTo>
                      <a:pt x="1051" y="1072"/>
                    </a:lnTo>
                    <a:lnTo>
                      <a:pt x="1094" y="1110"/>
                    </a:lnTo>
                    <a:lnTo>
                      <a:pt x="1138" y="1148"/>
                    </a:lnTo>
                    <a:lnTo>
                      <a:pt x="1180" y="1186"/>
                    </a:lnTo>
                    <a:lnTo>
                      <a:pt x="1224" y="1222"/>
                    </a:lnTo>
                    <a:lnTo>
                      <a:pt x="1267" y="1259"/>
                    </a:lnTo>
                    <a:lnTo>
                      <a:pt x="1311" y="1297"/>
                    </a:lnTo>
                    <a:lnTo>
                      <a:pt x="1354" y="1333"/>
                    </a:lnTo>
                    <a:lnTo>
                      <a:pt x="1398" y="1371"/>
                    </a:lnTo>
                    <a:lnTo>
                      <a:pt x="1414" y="1363"/>
                    </a:lnTo>
                    <a:lnTo>
                      <a:pt x="1430" y="1354"/>
                    </a:lnTo>
                    <a:lnTo>
                      <a:pt x="1447" y="1346"/>
                    </a:lnTo>
                    <a:lnTo>
                      <a:pt x="1465" y="1338"/>
                    </a:lnTo>
                    <a:lnTo>
                      <a:pt x="1481" y="1331"/>
                    </a:lnTo>
                    <a:lnTo>
                      <a:pt x="1497" y="1323"/>
                    </a:lnTo>
                    <a:lnTo>
                      <a:pt x="1514" y="1315"/>
                    </a:lnTo>
                    <a:lnTo>
                      <a:pt x="1532" y="1307"/>
                    </a:lnTo>
                    <a:lnTo>
                      <a:pt x="1548" y="1299"/>
                    </a:lnTo>
                    <a:lnTo>
                      <a:pt x="1564" y="1290"/>
                    </a:lnTo>
                    <a:lnTo>
                      <a:pt x="1582" y="1282"/>
                    </a:lnTo>
                    <a:lnTo>
                      <a:pt x="1599" y="1274"/>
                    </a:lnTo>
                    <a:lnTo>
                      <a:pt x="1617" y="1266"/>
                    </a:lnTo>
                    <a:lnTo>
                      <a:pt x="1633" y="1258"/>
                    </a:lnTo>
                    <a:lnTo>
                      <a:pt x="1651" y="1249"/>
                    </a:lnTo>
                    <a:lnTo>
                      <a:pt x="1667" y="1241"/>
                    </a:lnTo>
                    <a:lnTo>
                      <a:pt x="1656" y="1230"/>
                    </a:lnTo>
                    <a:lnTo>
                      <a:pt x="1646" y="1218"/>
                    </a:lnTo>
                    <a:lnTo>
                      <a:pt x="1635" y="1208"/>
                    </a:lnTo>
                    <a:lnTo>
                      <a:pt x="1625" y="1197"/>
                    </a:lnTo>
                    <a:lnTo>
                      <a:pt x="1613" y="1186"/>
                    </a:lnTo>
                    <a:lnTo>
                      <a:pt x="1602" y="1174"/>
                    </a:lnTo>
                    <a:lnTo>
                      <a:pt x="1592" y="1164"/>
                    </a:lnTo>
                    <a:lnTo>
                      <a:pt x="1581" y="1153"/>
                    </a:lnTo>
                    <a:close/>
                  </a:path>
                </a:pathLst>
              </a:custGeom>
              <a:solidFill>
                <a:srgbClr val="C6BCC1"/>
              </a:solidFill>
              <a:ln w="9525">
                <a:noFill/>
                <a:round/>
                <a:headEnd/>
                <a:tailEnd/>
              </a:ln>
            </p:spPr>
            <p:txBody>
              <a:bodyPr/>
              <a:lstStyle/>
              <a:p>
                <a:endParaRPr lang="en-US"/>
              </a:p>
            </p:txBody>
          </p:sp>
          <p:sp>
            <p:nvSpPr>
              <p:cNvPr id="11355" name="Freeform 91"/>
              <p:cNvSpPr>
                <a:spLocks/>
              </p:cNvSpPr>
              <p:nvPr/>
            </p:nvSpPr>
            <p:spPr bwMode="auto">
              <a:xfrm>
                <a:off x="534" y="2861"/>
                <a:ext cx="804" cy="660"/>
              </a:xfrm>
              <a:custGeom>
                <a:avLst/>
                <a:gdLst/>
                <a:ahLst/>
                <a:cxnLst>
                  <a:cxn ang="0">
                    <a:pos x="1484" y="1062"/>
                  </a:cxn>
                  <a:cxn ang="0">
                    <a:pos x="1409" y="996"/>
                  </a:cxn>
                  <a:cxn ang="0">
                    <a:pos x="1334" y="932"/>
                  </a:cxn>
                  <a:cxn ang="0">
                    <a:pos x="1259" y="867"/>
                  </a:cxn>
                  <a:cxn ang="0">
                    <a:pos x="1184" y="801"/>
                  </a:cxn>
                  <a:cxn ang="0">
                    <a:pos x="1109" y="737"/>
                  </a:cxn>
                  <a:cxn ang="0">
                    <a:pos x="1033" y="672"/>
                  </a:cxn>
                  <a:cxn ang="0">
                    <a:pos x="957" y="606"/>
                  </a:cxn>
                  <a:cxn ang="0">
                    <a:pos x="881" y="542"/>
                  </a:cxn>
                  <a:cxn ang="0">
                    <a:pos x="806" y="477"/>
                  </a:cxn>
                  <a:cxn ang="0">
                    <a:pos x="731" y="411"/>
                  </a:cxn>
                  <a:cxn ang="0">
                    <a:pos x="654" y="347"/>
                  </a:cxn>
                  <a:cxn ang="0">
                    <a:pos x="579" y="282"/>
                  </a:cxn>
                  <a:cxn ang="0">
                    <a:pos x="504" y="216"/>
                  </a:cxn>
                  <a:cxn ang="0">
                    <a:pos x="427" y="152"/>
                  </a:cxn>
                  <a:cxn ang="0">
                    <a:pos x="352" y="87"/>
                  </a:cxn>
                  <a:cxn ang="0">
                    <a:pos x="311" y="41"/>
                  </a:cxn>
                  <a:cxn ang="0">
                    <a:pos x="303" y="13"/>
                  </a:cxn>
                  <a:cxn ang="0">
                    <a:pos x="282" y="8"/>
                  </a:cxn>
                  <a:cxn ang="0">
                    <a:pos x="244" y="26"/>
                  </a:cxn>
                  <a:cxn ang="0">
                    <a:pos x="206" y="44"/>
                  </a:cxn>
                  <a:cxn ang="0">
                    <a:pos x="169" y="60"/>
                  </a:cxn>
                  <a:cxn ang="0">
                    <a:pos x="131" y="78"/>
                  </a:cxn>
                  <a:cxn ang="0">
                    <a:pos x="94" y="96"/>
                  </a:cxn>
                  <a:cxn ang="0">
                    <a:pos x="56" y="114"/>
                  </a:cxn>
                  <a:cxn ang="0">
                    <a:pos x="18" y="132"/>
                  </a:cxn>
                  <a:cxn ang="0">
                    <a:pos x="9" y="154"/>
                  </a:cxn>
                  <a:cxn ang="0">
                    <a:pos x="23" y="182"/>
                  </a:cxn>
                  <a:cxn ang="0">
                    <a:pos x="72" y="229"/>
                  </a:cxn>
                  <a:cxn ang="0">
                    <a:pos x="156" y="300"/>
                  </a:cxn>
                  <a:cxn ang="0">
                    <a:pos x="237" y="370"/>
                  </a:cxn>
                  <a:cxn ang="0">
                    <a:pos x="319" y="441"/>
                  </a:cxn>
                  <a:cxn ang="0">
                    <a:pos x="402" y="511"/>
                  </a:cxn>
                  <a:cxn ang="0">
                    <a:pos x="484" y="582"/>
                  </a:cxn>
                  <a:cxn ang="0">
                    <a:pos x="566" y="652"/>
                  </a:cxn>
                  <a:cxn ang="0">
                    <a:pos x="648" y="723"/>
                  </a:cxn>
                  <a:cxn ang="0">
                    <a:pos x="731" y="791"/>
                  </a:cxn>
                  <a:cxn ang="0">
                    <a:pos x="813" y="862"/>
                  </a:cxn>
                  <a:cxn ang="0">
                    <a:pos x="894" y="932"/>
                  </a:cxn>
                  <a:cxn ang="0">
                    <a:pos x="976" y="1003"/>
                  </a:cxn>
                  <a:cxn ang="0">
                    <a:pos x="1060" y="1073"/>
                  </a:cxn>
                  <a:cxn ang="0">
                    <a:pos x="1141" y="1144"/>
                  </a:cxn>
                  <a:cxn ang="0">
                    <a:pos x="1223" y="1214"/>
                  </a:cxn>
                  <a:cxn ang="0">
                    <a:pos x="1306" y="1285"/>
                  </a:cxn>
                  <a:cxn ang="0">
                    <a:pos x="1380" y="1303"/>
                  </a:cxn>
                  <a:cxn ang="0">
                    <a:pos x="1445" y="1270"/>
                  </a:cxn>
                  <a:cxn ang="0">
                    <a:pos x="1509" y="1236"/>
                  </a:cxn>
                  <a:cxn ang="0">
                    <a:pos x="1574" y="1203"/>
                  </a:cxn>
                  <a:cxn ang="0">
                    <a:pos x="1597" y="1175"/>
                  </a:cxn>
                  <a:cxn ang="0">
                    <a:pos x="1576" y="1152"/>
                  </a:cxn>
                  <a:cxn ang="0">
                    <a:pos x="1553" y="1129"/>
                  </a:cxn>
                  <a:cxn ang="0">
                    <a:pos x="1532" y="1106"/>
                  </a:cxn>
                </a:cxnLst>
                <a:rect l="0" t="0" r="r" b="b"/>
                <a:pathLst>
                  <a:path w="1607" h="1319">
                    <a:moveTo>
                      <a:pt x="1522" y="1095"/>
                    </a:moveTo>
                    <a:lnTo>
                      <a:pt x="1484" y="1062"/>
                    </a:lnTo>
                    <a:lnTo>
                      <a:pt x="1447" y="1029"/>
                    </a:lnTo>
                    <a:lnTo>
                      <a:pt x="1409" y="996"/>
                    </a:lnTo>
                    <a:lnTo>
                      <a:pt x="1372" y="965"/>
                    </a:lnTo>
                    <a:lnTo>
                      <a:pt x="1334" y="932"/>
                    </a:lnTo>
                    <a:lnTo>
                      <a:pt x="1297" y="900"/>
                    </a:lnTo>
                    <a:lnTo>
                      <a:pt x="1259" y="867"/>
                    </a:lnTo>
                    <a:lnTo>
                      <a:pt x="1221" y="834"/>
                    </a:lnTo>
                    <a:lnTo>
                      <a:pt x="1184" y="801"/>
                    </a:lnTo>
                    <a:lnTo>
                      <a:pt x="1146" y="768"/>
                    </a:lnTo>
                    <a:lnTo>
                      <a:pt x="1109" y="737"/>
                    </a:lnTo>
                    <a:lnTo>
                      <a:pt x="1071" y="704"/>
                    </a:lnTo>
                    <a:lnTo>
                      <a:pt x="1033" y="672"/>
                    </a:lnTo>
                    <a:lnTo>
                      <a:pt x="994" y="639"/>
                    </a:lnTo>
                    <a:lnTo>
                      <a:pt x="957" y="606"/>
                    </a:lnTo>
                    <a:lnTo>
                      <a:pt x="919" y="573"/>
                    </a:lnTo>
                    <a:lnTo>
                      <a:pt x="881" y="542"/>
                    </a:lnTo>
                    <a:lnTo>
                      <a:pt x="844" y="509"/>
                    </a:lnTo>
                    <a:lnTo>
                      <a:pt x="806" y="477"/>
                    </a:lnTo>
                    <a:lnTo>
                      <a:pt x="769" y="444"/>
                    </a:lnTo>
                    <a:lnTo>
                      <a:pt x="731" y="411"/>
                    </a:lnTo>
                    <a:lnTo>
                      <a:pt x="693" y="380"/>
                    </a:lnTo>
                    <a:lnTo>
                      <a:pt x="654" y="347"/>
                    </a:lnTo>
                    <a:lnTo>
                      <a:pt x="617" y="314"/>
                    </a:lnTo>
                    <a:lnTo>
                      <a:pt x="579" y="282"/>
                    </a:lnTo>
                    <a:lnTo>
                      <a:pt x="541" y="249"/>
                    </a:lnTo>
                    <a:lnTo>
                      <a:pt x="504" y="216"/>
                    </a:lnTo>
                    <a:lnTo>
                      <a:pt x="466" y="183"/>
                    </a:lnTo>
                    <a:lnTo>
                      <a:pt x="427" y="152"/>
                    </a:lnTo>
                    <a:lnTo>
                      <a:pt x="389" y="119"/>
                    </a:lnTo>
                    <a:lnTo>
                      <a:pt x="352" y="87"/>
                    </a:lnTo>
                    <a:lnTo>
                      <a:pt x="314" y="54"/>
                    </a:lnTo>
                    <a:lnTo>
                      <a:pt x="311" y="41"/>
                    </a:lnTo>
                    <a:lnTo>
                      <a:pt x="308" y="26"/>
                    </a:lnTo>
                    <a:lnTo>
                      <a:pt x="303" y="13"/>
                    </a:lnTo>
                    <a:lnTo>
                      <a:pt x="300" y="0"/>
                    </a:lnTo>
                    <a:lnTo>
                      <a:pt x="282" y="8"/>
                    </a:lnTo>
                    <a:lnTo>
                      <a:pt x="262" y="18"/>
                    </a:lnTo>
                    <a:lnTo>
                      <a:pt x="244" y="26"/>
                    </a:lnTo>
                    <a:lnTo>
                      <a:pt x="224" y="34"/>
                    </a:lnTo>
                    <a:lnTo>
                      <a:pt x="206" y="44"/>
                    </a:lnTo>
                    <a:lnTo>
                      <a:pt x="187" y="52"/>
                    </a:lnTo>
                    <a:lnTo>
                      <a:pt x="169" y="60"/>
                    </a:lnTo>
                    <a:lnTo>
                      <a:pt x="151" y="70"/>
                    </a:lnTo>
                    <a:lnTo>
                      <a:pt x="131" y="78"/>
                    </a:lnTo>
                    <a:lnTo>
                      <a:pt x="113" y="87"/>
                    </a:lnTo>
                    <a:lnTo>
                      <a:pt x="94" y="96"/>
                    </a:lnTo>
                    <a:lnTo>
                      <a:pt x="76" y="105"/>
                    </a:lnTo>
                    <a:lnTo>
                      <a:pt x="56" y="114"/>
                    </a:lnTo>
                    <a:lnTo>
                      <a:pt x="38" y="123"/>
                    </a:lnTo>
                    <a:lnTo>
                      <a:pt x="18" y="132"/>
                    </a:lnTo>
                    <a:lnTo>
                      <a:pt x="0" y="141"/>
                    </a:lnTo>
                    <a:lnTo>
                      <a:pt x="9" y="154"/>
                    </a:lnTo>
                    <a:lnTo>
                      <a:pt x="17" y="167"/>
                    </a:lnTo>
                    <a:lnTo>
                      <a:pt x="23" y="182"/>
                    </a:lnTo>
                    <a:lnTo>
                      <a:pt x="31" y="195"/>
                    </a:lnTo>
                    <a:lnTo>
                      <a:pt x="72" y="229"/>
                    </a:lnTo>
                    <a:lnTo>
                      <a:pt x="113" y="265"/>
                    </a:lnTo>
                    <a:lnTo>
                      <a:pt x="156" y="300"/>
                    </a:lnTo>
                    <a:lnTo>
                      <a:pt x="197" y="336"/>
                    </a:lnTo>
                    <a:lnTo>
                      <a:pt x="237" y="370"/>
                    </a:lnTo>
                    <a:lnTo>
                      <a:pt x="278" y="406"/>
                    </a:lnTo>
                    <a:lnTo>
                      <a:pt x="319" y="441"/>
                    </a:lnTo>
                    <a:lnTo>
                      <a:pt x="360" y="477"/>
                    </a:lnTo>
                    <a:lnTo>
                      <a:pt x="402" y="511"/>
                    </a:lnTo>
                    <a:lnTo>
                      <a:pt x="443" y="545"/>
                    </a:lnTo>
                    <a:lnTo>
                      <a:pt x="484" y="582"/>
                    </a:lnTo>
                    <a:lnTo>
                      <a:pt x="525" y="616"/>
                    </a:lnTo>
                    <a:lnTo>
                      <a:pt x="566" y="652"/>
                    </a:lnTo>
                    <a:lnTo>
                      <a:pt x="607" y="686"/>
                    </a:lnTo>
                    <a:lnTo>
                      <a:pt x="648" y="723"/>
                    </a:lnTo>
                    <a:lnTo>
                      <a:pt x="690" y="757"/>
                    </a:lnTo>
                    <a:lnTo>
                      <a:pt x="731" y="791"/>
                    </a:lnTo>
                    <a:lnTo>
                      <a:pt x="772" y="827"/>
                    </a:lnTo>
                    <a:lnTo>
                      <a:pt x="813" y="862"/>
                    </a:lnTo>
                    <a:lnTo>
                      <a:pt x="854" y="898"/>
                    </a:lnTo>
                    <a:lnTo>
                      <a:pt x="894" y="932"/>
                    </a:lnTo>
                    <a:lnTo>
                      <a:pt x="935" y="968"/>
                    </a:lnTo>
                    <a:lnTo>
                      <a:pt x="976" y="1003"/>
                    </a:lnTo>
                    <a:lnTo>
                      <a:pt x="1019" y="1037"/>
                    </a:lnTo>
                    <a:lnTo>
                      <a:pt x="1060" y="1073"/>
                    </a:lnTo>
                    <a:lnTo>
                      <a:pt x="1100" y="1108"/>
                    </a:lnTo>
                    <a:lnTo>
                      <a:pt x="1141" y="1144"/>
                    </a:lnTo>
                    <a:lnTo>
                      <a:pt x="1182" y="1178"/>
                    </a:lnTo>
                    <a:lnTo>
                      <a:pt x="1223" y="1214"/>
                    </a:lnTo>
                    <a:lnTo>
                      <a:pt x="1265" y="1249"/>
                    </a:lnTo>
                    <a:lnTo>
                      <a:pt x="1306" y="1285"/>
                    </a:lnTo>
                    <a:lnTo>
                      <a:pt x="1347" y="1319"/>
                    </a:lnTo>
                    <a:lnTo>
                      <a:pt x="1380" y="1303"/>
                    </a:lnTo>
                    <a:lnTo>
                      <a:pt x="1413" y="1286"/>
                    </a:lnTo>
                    <a:lnTo>
                      <a:pt x="1445" y="1270"/>
                    </a:lnTo>
                    <a:lnTo>
                      <a:pt x="1478" y="1252"/>
                    </a:lnTo>
                    <a:lnTo>
                      <a:pt x="1509" y="1236"/>
                    </a:lnTo>
                    <a:lnTo>
                      <a:pt x="1542" y="1219"/>
                    </a:lnTo>
                    <a:lnTo>
                      <a:pt x="1574" y="1203"/>
                    </a:lnTo>
                    <a:lnTo>
                      <a:pt x="1607" y="1186"/>
                    </a:lnTo>
                    <a:lnTo>
                      <a:pt x="1597" y="1175"/>
                    </a:lnTo>
                    <a:lnTo>
                      <a:pt x="1586" y="1163"/>
                    </a:lnTo>
                    <a:lnTo>
                      <a:pt x="1576" y="1152"/>
                    </a:lnTo>
                    <a:lnTo>
                      <a:pt x="1565" y="1141"/>
                    </a:lnTo>
                    <a:lnTo>
                      <a:pt x="1553" y="1129"/>
                    </a:lnTo>
                    <a:lnTo>
                      <a:pt x="1543" y="1118"/>
                    </a:lnTo>
                    <a:lnTo>
                      <a:pt x="1532" y="1106"/>
                    </a:lnTo>
                    <a:lnTo>
                      <a:pt x="1522" y="1095"/>
                    </a:lnTo>
                    <a:close/>
                  </a:path>
                </a:pathLst>
              </a:custGeom>
              <a:solidFill>
                <a:srgbClr val="C4BABF"/>
              </a:solidFill>
              <a:ln w="9525">
                <a:noFill/>
                <a:round/>
                <a:headEnd/>
                <a:tailEnd/>
              </a:ln>
            </p:spPr>
            <p:txBody>
              <a:bodyPr/>
              <a:lstStyle/>
              <a:p>
                <a:endParaRPr lang="en-US"/>
              </a:p>
            </p:txBody>
          </p:sp>
          <p:sp>
            <p:nvSpPr>
              <p:cNvPr id="11356" name="Freeform 92"/>
              <p:cNvSpPr>
                <a:spLocks/>
              </p:cNvSpPr>
              <p:nvPr/>
            </p:nvSpPr>
            <p:spPr bwMode="auto">
              <a:xfrm>
                <a:off x="522" y="2853"/>
                <a:ext cx="775" cy="634"/>
              </a:xfrm>
              <a:custGeom>
                <a:avLst/>
                <a:gdLst/>
                <a:ahLst/>
                <a:cxnLst>
                  <a:cxn ang="0">
                    <a:pos x="1430" y="1008"/>
                  </a:cxn>
                  <a:cxn ang="0">
                    <a:pos x="1360" y="948"/>
                  </a:cxn>
                  <a:cxn ang="0">
                    <a:pos x="1289" y="887"/>
                  </a:cxn>
                  <a:cxn ang="0">
                    <a:pos x="1219" y="826"/>
                  </a:cxn>
                  <a:cxn ang="0">
                    <a:pos x="1149" y="766"/>
                  </a:cxn>
                  <a:cxn ang="0">
                    <a:pos x="1079" y="705"/>
                  </a:cxn>
                  <a:cxn ang="0">
                    <a:pos x="1007" y="644"/>
                  </a:cxn>
                  <a:cxn ang="0">
                    <a:pos x="936" y="584"/>
                  </a:cxn>
                  <a:cxn ang="0">
                    <a:pos x="866" y="523"/>
                  </a:cxn>
                  <a:cxn ang="0">
                    <a:pos x="796" y="462"/>
                  </a:cxn>
                  <a:cxn ang="0">
                    <a:pos x="724" y="402"/>
                  </a:cxn>
                  <a:cxn ang="0">
                    <a:pos x="654" y="341"/>
                  </a:cxn>
                  <a:cxn ang="0">
                    <a:pos x="583" y="281"/>
                  </a:cxn>
                  <a:cxn ang="0">
                    <a:pos x="513" y="220"/>
                  </a:cxn>
                  <a:cxn ang="0">
                    <a:pos x="443" y="159"/>
                  </a:cxn>
                  <a:cxn ang="0">
                    <a:pos x="373" y="99"/>
                  </a:cxn>
                  <a:cxn ang="0">
                    <a:pos x="333" y="51"/>
                  </a:cxn>
                  <a:cxn ang="0">
                    <a:pos x="328" y="17"/>
                  </a:cxn>
                  <a:cxn ang="0">
                    <a:pos x="306" y="10"/>
                  </a:cxn>
                  <a:cxn ang="0">
                    <a:pos x="265" y="28"/>
                  </a:cxn>
                  <a:cxn ang="0">
                    <a:pos x="224" y="48"/>
                  </a:cxn>
                  <a:cxn ang="0">
                    <a:pos x="183" y="67"/>
                  </a:cxn>
                  <a:cxn ang="0">
                    <a:pos x="142" y="85"/>
                  </a:cxn>
                  <a:cxn ang="0">
                    <a:pos x="103" y="105"/>
                  </a:cxn>
                  <a:cxn ang="0">
                    <a:pos x="62" y="125"/>
                  </a:cxn>
                  <a:cxn ang="0">
                    <a:pos x="21" y="143"/>
                  </a:cxn>
                  <a:cxn ang="0">
                    <a:pos x="6" y="159"/>
                  </a:cxn>
                  <a:cxn ang="0">
                    <a:pos x="21" y="174"/>
                  </a:cxn>
                  <a:cxn ang="0">
                    <a:pos x="36" y="189"/>
                  </a:cxn>
                  <a:cxn ang="0">
                    <a:pos x="49" y="204"/>
                  </a:cxn>
                  <a:cxn ang="0">
                    <a:pos x="95" y="244"/>
                  </a:cxn>
                  <a:cxn ang="0">
                    <a:pos x="172" y="310"/>
                  </a:cxn>
                  <a:cxn ang="0">
                    <a:pos x="250" y="377"/>
                  </a:cxn>
                  <a:cxn ang="0">
                    <a:pos x="327" y="443"/>
                  </a:cxn>
                  <a:cxn ang="0">
                    <a:pos x="404" y="508"/>
                  </a:cxn>
                  <a:cxn ang="0">
                    <a:pos x="482" y="576"/>
                  </a:cxn>
                  <a:cxn ang="0">
                    <a:pos x="559" y="641"/>
                  </a:cxn>
                  <a:cxn ang="0">
                    <a:pos x="637" y="707"/>
                  </a:cxn>
                  <a:cxn ang="0">
                    <a:pos x="714" y="774"/>
                  </a:cxn>
                  <a:cxn ang="0">
                    <a:pos x="793" y="840"/>
                  </a:cxn>
                  <a:cxn ang="0">
                    <a:pos x="869" y="905"/>
                  </a:cxn>
                  <a:cxn ang="0">
                    <a:pos x="948" y="972"/>
                  </a:cxn>
                  <a:cxn ang="0">
                    <a:pos x="1025" y="1038"/>
                  </a:cxn>
                  <a:cxn ang="0">
                    <a:pos x="1102" y="1103"/>
                  </a:cxn>
                  <a:cxn ang="0">
                    <a:pos x="1180" y="1171"/>
                  </a:cxn>
                  <a:cxn ang="0">
                    <a:pos x="1257" y="1236"/>
                  </a:cxn>
                  <a:cxn ang="0">
                    <a:pos x="1329" y="1253"/>
                  </a:cxn>
                  <a:cxn ang="0">
                    <a:pos x="1392" y="1218"/>
                  </a:cxn>
                  <a:cxn ang="0">
                    <a:pos x="1456" y="1184"/>
                  </a:cxn>
                  <a:cxn ang="0">
                    <a:pos x="1520" y="1149"/>
                  </a:cxn>
                  <a:cxn ang="0">
                    <a:pos x="1540" y="1121"/>
                  </a:cxn>
                  <a:cxn ang="0">
                    <a:pos x="1517" y="1098"/>
                  </a:cxn>
                  <a:cxn ang="0">
                    <a:pos x="1495" y="1074"/>
                  </a:cxn>
                  <a:cxn ang="0">
                    <a:pos x="1476" y="1051"/>
                  </a:cxn>
                </a:cxnLst>
                <a:rect l="0" t="0" r="r" b="b"/>
                <a:pathLst>
                  <a:path w="1551" h="1269">
                    <a:moveTo>
                      <a:pt x="1466" y="1039"/>
                    </a:moveTo>
                    <a:lnTo>
                      <a:pt x="1430" y="1008"/>
                    </a:lnTo>
                    <a:lnTo>
                      <a:pt x="1396" y="979"/>
                    </a:lnTo>
                    <a:lnTo>
                      <a:pt x="1360" y="948"/>
                    </a:lnTo>
                    <a:lnTo>
                      <a:pt x="1325" y="918"/>
                    </a:lnTo>
                    <a:lnTo>
                      <a:pt x="1289" y="887"/>
                    </a:lnTo>
                    <a:lnTo>
                      <a:pt x="1255" y="858"/>
                    </a:lnTo>
                    <a:lnTo>
                      <a:pt x="1219" y="826"/>
                    </a:lnTo>
                    <a:lnTo>
                      <a:pt x="1183" y="797"/>
                    </a:lnTo>
                    <a:lnTo>
                      <a:pt x="1149" y="766"/>
                    </a:lnTo>
                    <a:lnTo>
                      <a:pt x="1113" y="736"/>
                    </a:lnTo>
                    <a:lnTo>
                      <a:pt x="1079" y="705"/>
                    </a:lnTo>
                    <a:lnTo>
                      <a:pt x="1043" y="676"/>
                    </a:lnTo>
                    <a:lnTo>
                      <a:pt x="1007" y="644"/>
                    </a:lnTo>
                    <a:lnTo>
                      <a:pt x="972" y="615"/>
                    </a:lnTo>
                    <a:lnTo>
                      <a:pt x="936" y="584"/>
                    </a:lnTo>
                    <a:lnTo>
                      <a:pt x="902" y="554"/>
                    </a:lnTo>
                    <a:lnTo>
                      <a:pt x="866" y="523"/>
                    </a:lnTo>
                    <a:lnTo>
                      <a:pt x="830" y="494"/>
                    </a:lnTo>
                    <a:lnTo>
                      <a:pt x="796" y="462"/>
                    </a:lnTo>
                    <a:lnTo>
                      <a:pt x="760" y="433"/>
                    </a:lnTo>
                    <a:lnTo>
                      <a:pt x="724" y="402"/>
                    </a:lnTo>
                    <a:lnTo>
                      <a:pt x="690" y="372"/>
                    </a:lnTo>
                    <a:lnTo>
                      <a:pt x="654" y="341"/>
                    </a:lnTo>
                    <a:lnTo>
                      <a:pt x="619" y="312"/>
                    </a:lnTo>
                    <a:lnTo>
                      <a:pt x="583" y="281"/>
                    </a:lnTo>
                    <a:lnTo>
                      <a:pt x="547" y="251"/>
                    </a:lnTo>
                    <a:lnTo>
                      <a:pt x="513" y="220"/>
                    </a:lnTo>
                    <a:lnTo>
                      <a:pt x="477" y="190"/>
                    </a:lnTo>
                    <a:lnTo>
                      <a:pt x="443" y="159"/>
                    </a:lnTo>
                    <a:lnTo>
                      <a:pt x="407" y="130"/>
                    </a:lnTo>
                    <a:lnTo>
                      <a:pt x="373" y="99"/>
                    </a:lnTo>
                    <a:lnTo>
                      <a:pt x="337" y="69"/>
                    </a:lnTo>
                    <a:lnTo>
                      <a:pt x="333" y="51"/>
                    </a:lnTo>
                    <a:lnTo>
                      <a:pt x="332" y="35"/>
                    </a:lnTo>
                    <a:lnTo>
                      <a:pt x="328" y="17"/>
                    </a:lnTo>
                    <a:lnTo>
                      <a:pt x="325" y="0"/>
                    </a:lnTo>
                    <a:lnTo>
                      <a:pt x="306" y="10"/>
                    </a:lnTo>
                    <a:lnTo>
                      <a:pt x="284" y="20"/>
                    </a:lnTo>
                    <a:lnTo>
                      <a:pt x="265" y="28"/>
                    </a:lnTo>
                    <a:lnTo>
                      <a:pt x="243" y="38"/>
                    </a:lnTo>
                    <a:lnTo>
                      <a:pt x="224" y="48"/>
                    </a:lnTo>
                    <a:lnTo>
                      <a:pt x="204" y="58"/>
                    </a:lnTo>
                    <a:lnTo>
                      <a:pt x="183" y="67"/>
                    </a:lnTo>
                    <a:lnTo>
                      <a:pt x="163" y="76"/>
                    </a:lnTo>
                    <a:lnTo>
                      <a:pt x="142" y="85"/>
                    </a:lnTo>
                    <a:lnTo>
                      <a:pt x="122" y="95"/>
                    </a:lnTo>
                    <a:lnTo>
                      <a:pt x="103" y="105"/>
                    </a:lnTo>
                    <a:lnTo>
                      <a:pt x="82" y="115"/>
                    </a:lnTo>
                    <a:lnTo>
                      <a:pt x="62" y="125"/>
                    </a:lnTo>
                    <a:lnTo>
                      <a:pt x="41" y="133"/>
                    </a:lnTo>
                    <a:lnTo>
                      <a:pt x="21" y="143"/>
                    </a:lnTo>
                    <a:lnTo>
                      <a:pt x="0" y="153"/>
                    </a:lnTo>
                    <a:lnTo>
                      <a:pt x="6" y="159"/>
                    </a:lnTo>
                    <a:lnTo>
                      <a:pt x="15" y="167"/>
                    </a:lnTo>
                    <a:lnTo>
                      <a:pt x="21" y="174"/>
                    </a:lnTo>
                    <a:lnTo>
                      <a:pt x="28" y="182"/>
                    </a:lnTo>
                    <a:lnTo>
                      <a:pt x="36" y="189"/>
                    </a:lnTo>
                    <a:lnTo>
                      <a:pt x="42" y="197"/>
                    </a:lnTo>
                    <a:lnTo>
                      <a:pt x="49" y="204"/>
                    </a:lnTo>
                    <a:lnTo>
                      <a:pt x="55" y="212"/>
                    </a:lnTo>
                    <a:lnTo>
                      <a:pt x="95" y="244"/>
                    </a:lnTo>
                    <a:lnTo>
                      <a:pt x="132" y="277"/>
                    </a:lnTo>
                    <a:lnTo>
                      <a:pt x="172" y="310"/>
                    </a:lnTo>
                    <a:lnTo>
                      <a:pt x="211" y="344"/>
                    </a:lnTo>
                    <a:lnTo>
                      <a:pt x="250" y="377"/>
                    </a:lnTo>
                    <a:lnTo>
                      <a:pt x="288" y="410"/>
                    </a:lnTo>
                    <a:lnTo>
                      <a:pt x="327" y="443"/>
                    </a:lnTo>
                    <a:lnTo>
                      <a:pt x="366" y="476"/>
                    </a:lnTo>
                    <a:lnTo>
                      <a:pt x="404" y="508"/>
                    </a:lnTo>
                    <a:lnTo>
                      <a:pt x="443" y="543"/>
                    </a:lnTo>
                    <a:lnTo>
                      <a:pt x="482" y="576"/>
                    </a:lnTo>
                    <a:lnTo>
                      <a:pt x="521" y="608"/>
                    </a:lnTo>
                    <a:lnTo>
                      <a:pt x="559" y="641"/>
                    </a:lnTo>
                    <a:lnTo>
                      <a:pt x="598" y="674"/>
                    </a:lnTo>
                    <a:lnTo>
                      <a:pt x="637" y="707"/>
                    </a:lnTo>
                    <a:lnTo>
                      <a:pt x="677" y="740"/>
                    </a:lnTo>
                    <a:lnTo>
                      <a:pt x="714" y="774"/>
                    </a:lnTo>
                    <a:lnTo>
                      <a:pt x="753" y="807"/>
                    </a:lnTo>
                    <a:lnTo>
                      <a:pt x="793" y="840"/>
                    </a:lnTo>
                    <a:lnTo>
                      <a:pt x="830" y="872"/>
                    </a:lnTo>
                    <a:lnTo>
                      <a:pt x="869" y="905"/>
                    </a:lnTo>
                    <a:lnTo>
                      <a:pt x="909" y="938"/>
                    </a:lnTo>
                    <a:lnTo>
                      <a:pt x="948" y="972"/>
                    </a:lnTo>
                    <a:lnTo>
                      <a:pt x="985" y="1005"/>
                    </a:lnTo>
                    <a:lnTo>
                      <a:pt x="1025" y="1038"/>
                    </a:lnTo>
                    <a:lnTo>
                      <a:pt x="1064" y="1071"/>
                    </a:lnTo>
                    <a:lnTo>
                      <a:pt x="1102" y="1103"/>
                    </a:lnTo>
                    <a:lnTo>
                      <a:pt x="1141" y="1136"/>
                    </a:lnTo>
                    <a:lnTo>
                      <a:pt x="1180" y="1171"/>
                    </a:lnTo>
                    <a:lnTo>
                      <a:pt x="1219" y="1203"/>
                    </a:lnTo>
                    <a:lnTo>
                      <a:pt x="1257" y="1236"/>
                    </a:lnTo>
                    <a:lnTo>
                      <a:pt x="1296" y="1269"/>
                    </a:lnTo>
                    <a:lnTo>
                      <a:pt x="1329" y="1253"/>
                    </a:lnTo>
                    <a:lnTo>
                      <a:pt x="1360" y="1235"/>
                    </a:lnTo>
                    <a:lnTo>
                      <a:pt x="1392" y="1218"/>
                    </a:lnTo>
                    <a:lnTo>
                      <a:pt x="1423" y="1200"/>
                    </a:lnTo>
                    <a:lnTo>
                      <a:pt x="1456" y="1184"/>
                    </a:lnTo>
                    <a:lnTo>
                      <a:pt x="1487" y="1166"/>
                    </a:lnTo>
                    <a:lnTo>
                      <a:pt x="1520" y="1149"/>
                    </a:lnTo>
                    <a:lnTo>
                      <a:pt x="1551" y="1133"/>
                    </a:lnTo>
                    <a:lnTo>
                      <a:pt x="1540" y="1121"/>
                    </a:lnTo>
                    <a:lnTo>
                      <a:pt x="1528" y="1110"/>
                    </a:lnTo>
                    <a:lnTo>
                      <a:pt x="1517" y="1098"/>
                    </a:lnTo>
                    <a:lnTo>
                      <a:pt x="1507" y="1085"/>
                    </a:lnTo>
                    <a:lnTo>
                      <a:pt x="1495" y="1074"/>
                    </a:lnTo>
                    <a:lnTo>
                      <a:pt x="1486" y="1062"/>
                    </a:lnTo>
                    <a:lnTo>
                      <a:pt x="1476" y="1051"/>
                    </a:lnTo>
                    <a:lnTo>
                      <a:pt x="1466" y="1039"/>
                    </a:lnTo>
                    <a:close/>
                  </a:path>
                </a:pathLst>
              </a:custGeom>
              <a:solidFill>
                <a:srgbClr val="BFB5B7"/>
              </a:solidFill>
              <a:ln w="9525">
                <a:noFill/>
                <a:round/>
                <a:headEnd/>
                <a:tailEnd/>
              </a:ln>
            </p:spPr>
            <p:txBody>
              <a:bodyPr/>
              <a:lstStyle/>
              <a:p>
                <a:endParaRPr lang="en-US"/>
              </a:p>
            </p:txBody>
          </p:sp>
          <p:sp>
            <p:nvSpPr>
              <p:cNvPr id="11357" name="Freeform 93"/>
              <p:cNvSpPr>
                <a:spLocks/>
              </p:cNvSpPr>
              <p:nvPr/>
            </p:nvSpPr>
            <p:spPr bwMode="auto">
              <a:xfrm>
                <a:off x="511" y="2844"/>
                <a:ext cx="746" cy="609"/>
              </a:xfrm>
              <a:custGeom>
                <a:avLst/>
                <a:gdLst/>
                <a:ahLst/>
                <a:cxnLst>
                  <a:cxn ang="0">
                    <a:pos x="1340" y="928"/>
                  </a:cxn>
                  <a:cxn ang="0">
                    <a:pos x="1209" y="815"/>
                  </a:cxn>
                  <a:cxn ang="0">
                    <a:pos x="1079" y="701"/>
                  </a:cxn>
                  <a:cxn ang="0">
                    <a:pos x="948" y="590"/>
                  </a:cxn>
                  <a:cxn ang="0">
                    <a:pos x="817" y="477"/>
                  </a:cxn>
                  <a:cxn ang="0">
                    <a:pos x="686" y="364"/>
                  </a:cxn>
                  <a:cxn ang="0">
                    <a:pos x="556" y="251"/>
                  </a:cxn>
                  <a:cxn ang="0">
                    <a:pos x="425" y="138"/>
                  </a:cxn>
                  <a:cxn ang="0">
                    <a:pos x="358" y="62"/>
                  </a:cxn>
                  <a:cxn ang="0">
                    <a:pos x="353" y="21"/>
                  </a:cxn>
                  <a:cxn ang="0">
                    <a:pos x="329" y="10"/>
                  </a:cxn>
                  <a:cxn ang="0">
                    <a:pos x="284" y="31"/>
                  </a:cxn>
                  <a:cxn ang="0">
                    <a:pos x="240" y="52"/>
                  </a:cxn>
                  <a:cxn ang="0">
                    <a:pos x="196" y="72"/>
                  </a:cxn>
                  <a:cxn ang="0">
                    <a:pos x="152" y="93"/>
                  </a:cxn>
                  <a:cxn ang="0">
                    <a:pos x="110" y="113"/>
                  </a:cxn>
                  <a:cxn ang="0">
                    <a:pos x="65" y="134"/>
                  </a:cxn>
                  <a:cxn ang="0">
                    <a:pos x="21" y="156"/>
                  </a:cxn>
                  <a:cxn ang="0">
                    <a:pos x="10" y="174"/>
                  </a:cxn>
                  <a:cxn ang="0">
                    <a:pos x="29" y="188"/>
                  </a:cxn>
                  <a:cxn ang="0">
                    <a:pos x="49" y="205"/>
                  </a:cxn>
                  <a:cxn ang="0">
                    <a:pos x="69" y="220"/>
                  </a:cxn>
                  <a:cxn ang="0">
                    <a:pos x="114" y="259"/>
                  </a:cxn>
                  <a:cxn ang="0">
                    <a:pos x="188" y="321"/>
                  </a:cxn>
                  <a:cxn ang="0">
                    <a:pos x="260" y="382"/>
                  </a:cxn>
                  <a:cxn ang="0">
                    <a:pos x="333" y="444"/>
                  </a:cxn>
                  <a:cxn ang="0">
                    <a:pos x="407" y="506"/>
                  </a:cxn>
                  <a:cxn ang="0">
                    <a:pos x="479" y="569"/>
                  </a:cxn>
                  <a:cxn ang="0">
                    <a:pos x="552" y="629"/>
                  </a:cxn>
                  <a:cxn ang="0">
                    <a:pos x="624" y="692"/>
                  </a:cxn>
                  <a:cxn ang="0">
                    <a:pos x="698" y="754"/>
                  </a:cxn>
                  <a:cxn ang="0">
                    <a:pos x="770" y="816"/>
                  </a:cxn>
                  <a:cxn ang="0">
                    <a:pos x="843" y="877"/>
                  </a:cxn>
                  <a:cxn ang="0">
                    <a:pos x="915" y="939"/>
                  </a:cxn>
                  <a:cxn ang="0">
                    <a:pos x="989" y="1001"/>
                  </a:cxn>
                  <a:cxn ang="0">
                    <a:pos x="1062" y="1064"/>
                  </a:cxn>
                  <a:cxn ang="0">
                    <a:pos x="1134" y="1124"/>
                  </a:cxn>
                  <a:cxn ang="0">
                    <a:pos x="1208" y="1187"/>
                  </a:cxn>
                  <a:cxn ang="0">
                    <a:pos x="1275" y="1200"/>
                  </a:cxn>
                  <a:cxn ang="0">
                    <a:pos x="1337" y="1165"/>
                  </a:cxn>
                  <a:cxn ang="0">
                    <a:pos x="1401" y="1131"/>
                  </a:cxn>
                  <a:cxn ang="0">
                    <a:pos x="1463" y="1096"/>
                  </a:cxn>
                  <a:cxn ang="0">
                    <a:pos x="1482" y="1067"/>
                  </a:cxn>
                  <a:cxn ang="0">
                    <a:pos x="1461" y="1042"/>
                  </a:cxn>
                  <a:cxn ang="0">
                    <a:pos x="1438" y="1019"/>
                  </a:cxn>
                  <a:cxn ang="0">
                    <a:pos x="1417" y="995"/>
                  </a:cxn>
                </a:cxnLst>
                <a:rect l="0" t="0" r="r" b="b"/>
                <a:pathLst>
                  <a:path w="1494" h="1218">
                    <a:moveTo>
                      <a:pt x="1406" y="983"/>
                    </a:moveTo>
                    <a:lnTo>
                      <a:pt x="1340" y="928"/>
                    </a:lnTo>
                    <a:lnTo>
                      <a:pt x="1275" y="870"/>
                    </a:lnTo>
                    <a:lnTo>
                      <a:pt x="1209" y="815"/>
                    </a:lnTo>
                    <a:lnTo>
                      <a:pt x="1144" y="759"/>
                    </a:lnTo>
                    <a:lnTo>
                      <a:pt x="1079" y="701"/>
                    </a:lnTo>
                    <a:lnTo>
                      <a:pt x="1013" y="646"/>
                    </a:lnTo>
                    <a:lnTo>
                      <a:pt x="948" y="590"/>
                    </a:lnTo>
                    <a:lnTo>
                      <a:pt x="883" y="533"/>
                    </a:lnTo>
                    <a:lnTo>
                      <a:pt x="817" y="477"/>
                    </a:lnTo>
                    <a:lnTo>
                      <a:pt x="752" y="421"/>
                    </a:lnTo>
                    <a:lnTo>
                      <a:pt x="686" y="364"/>
                    </a:lnTo>
                    <a:lnTo>
                      <a:pt x="621" y="308"/>
                    </a:lnTo>
                    <a:lnTo>
                      <a:pt x="556" y="251"/>
                    </a:lnTo>
                    <a:lnTo>
                      <a:pt x="490" y="195"/>
                    </a:lnTo>
                    <a:lnTo>
                      <a:pt x="425" y="138"/>
                    </a:lnTo>
                    <a:lnTo>
                      <a:pt x="360" y="82"/>
                    </a:lnTo>
                    <a:lnTo>
                      <a:pt x="358" y="62"/>
                    </a:lnTo>
                    <a:lnTo>
                      <a:pt x="355" y="41"/>
                    </a:lnTo>
                    <a:lnTo>
                      <a:pt x="353" y="21"/>
                    </a:lnTo>
                    <a:lnTo>
                      <a:pt x="350" y="0"/>
                    </a:lnTo>
                    <a:lnTo>
                      <a:pt x="329" y="10"/>
                    </a:lnTo>
                    <a:lnTo>
                      <a:pt x="306" y="21"/>
                    </a:lnTo>
                    <a:lnTo>
                      <a:pt x="284" y="31"/>
                    </a:lnTo>
                    <a:lnTo>
                      <a:pt x="262" y="41"/>
                    </a:lnTo>
                    <a:lnTo>
                      <a:pt x="240" y="52"/>
                    </a:lnTo>
                    <a:lnTo>
                      <a:pt x="217" y="62"/>
                    </a:lnTo>
                    <a:lnTo>
                      <a:pt x="196" y="72"/>
                    </a:lnTo>
                    <a:lnTo>
                      <a:pt x="175" y="82"/>
                    </a:lnTo>
                    <a:lnTo>
                      <a:pt x="152" y="93"/>
                    </a:lnTo>
                    <a:lnTo>
                      <a:pt x="131" y="103"/>
                    </a:lnTo>
                    <a:lnTo>
                      <a:pt x="110" y="113"/>
                    </a:lnTo>
                    <a:lnTo>
                      <a:pt x="87" y="124"/>
                    </a:lnTo>
                    <a:lnTo>
                      <a:pt x="65" y="134"/>
                    </a:lnTo>
                    <a:lnTo>
                      <a:pt x="44" y="144"/>
                    </a:lnTo>
                    <a:lnTo>
                      <a:pt x="21" y="156"/>
                    </a:lnTo>
                    <a:lnTo>
                      <a:pt x="0" y="165"/>
                    </a:lnTo>
                    <a:lnTo>
                      <a:pt x="10" y="174"/>
                    </a:lnTo>
                    <a:lnTo>
                      <a:pt x="20" y="182"/>
                    </a:lnTo>
                    <a:lnTo>
                      <a:pt x="29" y="188"/>
                    </a:lnTo>
                    <a:lnTo>
                      <a:pt x="39" y="197"/>
                    </a:lnTo>
                    <a:lnTo>
                      <a:pt x="49" y="205"/>
                    </a:lnTo>
                    <a:lnTo>
                      <a:pt x="59" y="211"/>
                    </a:lnTo>
                    <a:lnTo>
                      <a:pt x="69" y="220"/>
                    </a:lnTo>
                    <a:lnTo>
                      <a:pt x="78" y="228"/>
                    </a:lnTo>
                    <a:lnTo>
                      <a:pt x="114" y="259"/>
                    </a:lnTo>
                    <a:lnTo>
                      <a:pt x="152" y="290"/>
                    </a:lnTo>
                    <a:lnTo>
                      <a:pt x="188" y="321"/>
                    </a:lnTo>
                    <a:lnTo>
                      <a:pt x="224" y="351"/>
                    </a:lnTo>
                    <a:lnTo>
                      <a:pt x="260" y="382"/>
                    </a:lnTo>
                    <a:lnTo>
                      <a:pt x="297" y="413"/>
                    </a:lnTo>
                    <a:lnTo>
                      <a:pt x="333" y="444"/>
                    </a:lnTo>
                    <a:lnTo>
                      <a:pt x="369" y="475"/>
                    </a:lnTo>
                    <a:lnTo>
                      <a:pt x="407" y="506"/>
                    </a:lnTo>
                    <a:lnTo>
                      <a:pt x="443" y="538"/>
                    </a:lnTo>
                    <a:lnTo>
                      <a:pt x="479" y="569"/>
                    </a:lnTo>
                    <a:lnTo>
                      <a:pt x="515" y="598"/>
                    </a:lnTo>
                    <a:lnTo>
                      <a:pt x="552" y="629"/>
                    </a:lnTo>
                    <a:lnTo>
                      <a:pt x="588" y="660"/>
                    </a:lnTo>
                    <a:lnTo>
                      <a:pt x="624" y="692"/>
                    </a:lnTo>
                    <a:lnTo>
                      <a:pt x="662" y="723"/>
                    </a:lnTo>
                    <a:lnTo>
                      <a:pt x="698" y="754"/>
                    </a:lnTo>
                    <a:lnTo>
                      <a:pt x="734" y="785"/>
                    </a:lnTo>
                    <a:lnTo>
                      <a:pt x="770" y="816"/>
                    </a:lnTo>
                    <a:lnTo>
                      <a:pt x="807" y="847"/>
                    </a:lnTo>
                    <a:lnTo>
                      <a:pt x="843" y="877"/>
                    </a:lnTo>
                    <a:lnTo>
                      <a:pt x="879" y="908"/>
                    </a:lnTo>
                    <a:lnTo>
                      <a:pt x="915" y="939"/>
                    </a:lnTo>
                    <a:lnTo>
                      <a:pt x="953" y="970"/>
                    </a:lnTo>
                    <a:lnTo>
                      <a:pt x="989" y="1001"/>
                    </a:lnTo>
                    <a:lnTo>
                      <a:pt x="1025" y="1033"/>
                    </a:lnTo>
                    <a:lnTo>
                      <a:pt x="1062" y="1064"/>
                    </a:lnTo>
                    <a:lnTo>
                      <a:pt x="1098" y="1095"/>
                    </a:lnTo>
                    <a:lnTo>
                      <a:pt x="1134" y="1124"/>
                    </a:lnTo>
                    <a:lnTo>
                      <a:pt x="1170" y="1155"/>
                    </a:lnTo>
                    <a:lnTo>
                      <a:pt x="1208" y="1187"/>
                    </a:lnTo>
                    <a:lnTo>
                      <a:pt x="1244" y="1218"/>
                    </a:lnTo>
                    <a:lnTo>
                      <a:pt x="1275" y="1200"/>
                    </a:lnTo>
                    <a:lnTo>
                      <a:pt x="1306" y="1183"/>
                    </a:lnTo>
                    <a:lnTo>
                      <a:pt x="1337" y="1165"/>
                    </a:lnTo>
                    <a:lnTo>
                      <a:pt x="1370" y="1147"/>
                    </a:lnTo>
                    <a:lnTo>
                      <a:pt x="1401" y="1131"/>
                    </a:lnTo>
                    <a:lnTo>
                      <a:pt x="1432" y="1113"/>
                    </a:lnTo>
                    <a:lnTo>
                      <a:pt x="1463" y="1096"/>
                    </a:lnTo>
                    <a:lnTo>
                      <a:pt x="1494" y="1078"/>
                    </a:lnTo>
                    <a:lnTo>
                      <a:pt x="1482" y="1067"/>
                    </a:lnTo>
                    <a:lnTo>
                      <a:pt x="1473" y="1055"/>
                    </a:lnTo>
                    <a:lnTo>
                      <a:pt x="1461" y="1042"/>
                    </a:lnTo>
                    <a:lnTo>
                      <a:pt x="1450" y="1031"/>
                    </a:lnTo>
                    <a:lnTo>
                      <a:pt x="1438" y="1019"/>
                    </a:lnTo>
                    <a:lnTo>
                      <a:pt x="1429" y="1006"/>
                    </a:lnTo>
                    <a:lnTo>
                      <a:pt x="1417" y="995"/>
                    </a:lnTo>
                    <a:lnTo>
                      <a:pt x="1406" y="983"/>
                    </a:lnTo>
                    <a:close/>
                  </a:path>
                </a:pathLst>
              </a:custGeom>
              <a:solidFill>
                <a:srgbClr val="BCB2B5"/>
              </a:solidFill>
              <a:ln w="9525">
                <a:noFill/>
                <a:round/>
                <a:headEnd/>
                <a:tailEnd/>
              </a:ln>
            </p:spPr>
            <p:txBody>
              <a:bodyPr/>
              <a:lstStyle/>
              <a:p>
                <a:endParaRPr lang="en-US"/>
              </a:p>
            </p:txBody>
          </p:sp>
          <p:sp>
            <p:nvSpPr>
              <p:cNvPr id="11358" name="Freeform 94"/>
              <p:cNvSpPr>
                <a:spLocks/>
              </p:cNvSpPr>
              <p:nvPr/>
            </p:nvSpPr>
            <p:spPr bwMode="auto">
              <a:xfrm>
                <a:off x="499" y="2836"/>
                <a:ext cx="718" cy="584"/>
              </a:xfrm>
              <a:custGeom>
                <a:avLst/>
                <a:gdLst/>
                <a:ahLst/>
                <a:cxnLst>
                  <a:cxn ang="0">
                    <a:pos x="1285" y="876"/>
                  </a:cxn>
                  <a:cxn ang="0">
                    <a:pos x="1164" y="773"/>
                  </a:cxn>
                  <a:cxn ang="0">
                    <a:pos x="1045" y="669"/>
                  </a:cxn>
                  <a:cxn ang="0">
                    <a:pos x="924" y="564"/>
                  </a:cxn>
                  <a:cxn ang="0">
                    <a:pos x="803" y="461"/>
                  </a:cxn>
                  <a:cxn ang="0">
                    <a:pos x="682" y="356"/>
                  </a:cxn>
                  <a:cxn ang="0">
                    <a:pos x="562" y="253"/>
                  </a:cxn>
                  <a:cxn ang="0">
                    <a:pos x="441" y="150"/>
                  </a:cxn>
                  <a:cxn ang="0">
                    <a:pos x="379" y="73"/>
                  </a:cxn>
                  <a:cxn ang="0">
                    <a:pos x="374" y="25"/>
                  </a:cxn>
                  <a:cxn ang="0">
                    <a:pos x="350" y="12"/>
                  </a:cxn>
                  <a:cxn ang="0">
                    <a:pos x="302" y="35"/>
                  </a:cxn>
                  <a:cxn ang="0">
                    <a:pos x="257" y="56"/>
                  </a:cxn>
                  <a:cxn ang="0">
                    <a:pos x="209" y="79"/>
                  </a:cxn>
                  <a:cxn ang="0">
                    <a:pos x="164" y="102"/>
                  </a:cxn>
                  <a:cxn ang="0">
                    <a:pos x="116" y="123"/>
                  </a:cxn>
                  <a:cxn ang="0">
                    <a:pos x="70" y="146"/>
                  </a:cxn>
                  <a:cxn ang="0">
                    <a:pos x="23" y="168"/>
                  </a:cxn>
                  <a:cxn ang="0">
                    <a:pos x="13" y="187"/>
                  </a:cxn>
                  <a:cxn ang="0">
                    <a:pos x="38" y="204"/>
                  </a:cxn>
                  <a:cxn ang="0">
                    <a:pos x="62" y="220"/>
                  </a:cxn>
                  <a:cxn ang="0">
                    <a:pos x="88" y="237"/>
                  </a:cxn>
                  <a:cxn ang="0">
                    <a:pos x="136" y="274"/>
                  </a:cxn>
                  <a:cxn ang="0">
                    <a:pos x="203" y="332"/>
                  </a:cxn>
                  <a:cxn ang="0">
                    <a:pos x="271" y="389"/>
                  </a:cxn>
                  <a:cxn ang="0">
                    <a:pos x="340" y="446"/>
                  </a:cxn>
                  <a:cxn ang="0">
                    <a:pos x="409" y="504"/>
                  </a:cxn>
                  <a:cxn ang="0">
                    <a:pos x="476" y="563"/>
                  </a:cxn>
                  <a:cxn ang="0">
                    <a:pos x="544" y="620"/>
                  </a:cxn>
                  <a:cxn ang="0">
                    <a:pos x="613" y="677"/>
                  </a:cxn>
                  <a:cxn ang="0">
                    <a:pos x="680" y="735"/>
                  </a:cxn>
                  <a:cxn ang="0">
                    <a:pos x="749" y="792"/>
                  </a:cxn>
                  <a:cxn ang="0">
                    <a:pos x="817" y="850"/>
                  </a:cxn>
                  <a:cxn ang="0">
                    <a:pos x="884" y="909"/>
                  </a:cxn>
                  <a:cxn ang="0">
                    <a:pos x="953" y="966"/>
                  </a:cxn>
                  <a:cxn ang="0">
                    <a:pos x="1022" y="1023"/>
                  </a:cxn>
                  <a:cxn ang="0">
                    <a:pos x="1090" y="1081"/>
                  </a:cxn>
                  <a:cxn ang="0">
                    <a:pos x="1157" y="1138"/>
                  </a:cxn>
                  <a:cxn ang="0">
                    <a:pos x="1223" y="1150"/>
                  </a:cxn>
                  <a:cxn ang="0">
                    <a:pos x="1283" y="1113"/>
                  </a:cxn>
                  <a:cxn ang="0">
                    <a:pos x="1344" y="1079"/>
                  </a:cxn>
                  <a:cxn ang="0">
                    <a:pos x="1404" y="1043"/>
                  </a:cxn>
                  <a:cxn ang="0">
                    <a:pos x="1424" y="1013"/>
                  </a:cxn>
                  <a:cxn ang="0">
                    <a:pos x="1401" y="989"/>
                  </a:cxn>
                  <a:cxn ang="0">
                    <a:pos x="1380" y="964"/>
                  </a:cxn>
                  <a:cxn ang="0">
                    <a:pos x="1357" y="940"/>
                  </a:cxn>
                </a:cxnLst>
                <a:rect l="0" t="0" r="r" b="b"/>
                <a:pathLst>
                  <a:path w="1435" h="1168">
                    <a:moveTo>
                      <a:pt x="1345" y="928"/>
                    </a:moveTo>
                    <a:lnTo>
                      <a:pt x="1285" y="876"/>
                    </a:lnTo>
                    <a:lnTo>
                      <a:pt x="1224" y="825"/>
                    </a:lnTo>
                    <a:lnTo>
                      <a:pt x="1164" y="773"/>
                    </a:lnTo>
                    <a:lnTo>
                      <a:pt x="1103" y="720"/>
                    </a:lnTo>
                    <a:lnTo>
                      <a:pt x="1045" y="669"/>
                    </a:lnTo>
                    <a:lnTo>
                      <a:pt x="984" y="617"/>
                    </a:lnTo>
                    <a:lnTo>
                      <a:pt x="924" y="564"/>
                    </a:lnTo>
                    <a:lnTo>
                      <a:pt x="863" y="512"/>
                    </a:lnTo>
                    <a:lnTo>
                      <a:pt x="803" y="461"/>
                    </a:lnTo>
                    <a:lnTo>
                      <a:pt x="742" y="409"/>
                    </a:lnTo>
                    <a:lnTo>
                      <a:pt x="682" y="356"/>
                    </a:lnTo>
                    <a:lnTo>
                      <a:pt x="623" y="305"/>
                    </a:lnTo>
                    <a:lnTo>
                      <a:pt x="562" y="253"/>
                    </a:lnTo>
                    <a:lnTo>
                      <a:pt x="502" y="200"/>
                    </a:lnTo>
                    <a:lnTo>
                      <a:pt x="441" y="150"/>
                    </a:lnTo>
                    <a:lnTo>
                      <a:pt x="381" y="97"/>
                    </a:lnTo>
                    <a:lnTo>
                      <a:pt x="379" y="73"/>
                    </a:lnTo>
                    <a:lnTo>
                      <a:pt x="378" y="48"/>
                    </a:lnTo>
                    <a:lnTo>
                      <a:pt x="374" y="25"/>
                    </a:lnTo>
                    <a:lnTo>
                      <a:pt x="373" y="0"/>
                    </a:lnTo>
                    <a:lnTo>
                      <a:pt x="350" y="12"/>
                    </a:lnTo>
                    <a:lnTo>
                      <a:pt x="327" y="23"/>
                    </a:lnTo>
                    <a:lnTo>
                      <a:pt x="302" y="35"/>
                    </a:lnTo>
                    <a:lnTo>
                      <a:pt x="280" y="46"/>
                    </a:lnTo>
                    <a:lnTo>
                      <a:pt x="257" y="56"/>
                    </a:lnTo>
                    <a:lnTo>
                      <a:pt x="234" y="68"/>
                    </a:lnTo>
                    <a:lnTo>
                      <a:pt x="209" y="79"/>
                    </a:lnTo>
                    <a:lnTo>
                      <a:pt x="186" y="91"/>
                    </a:lnTo>
                    <a:lnTo>
                      <a:pt x="164" y="102"/>
                    </a:lnTo>
                    <a:lnTo>
                      <a:pt x="141" y="112"/>
                    </a:lnTo>
                    <a:lnTo>
                      <a:pt x="116" y="123"/>
                    </a:lnTo>
                    <a:lnTo>
                      <a:pt x="93" y="135"/>
                    </a:lnTo>
                    <a:lnTo>
                      <a:pt x="70" y="146"/>
                    </a:lnTo>
                    <a:lnTo>
                      <a:pt x="48" y="156"/>
                    </a:lnTo>
                    <a:lnTo>
                      <a:pt x="23" y="168"/>
                    </a:lnTo>
                    <a:lnTo>
                      <a:pt x="0" y="179"/>
                    </a:lnTo>
                    <a:lnTo>
                      <a:pt x="13" y="187"/>
                    </a:lnTo>
                    <a:lnTo>
                      <a:pt x="25" y="196"/>
                    </a:lnTo>
                    <a:lnTo>
                      <a:pt x="38" y="204"/>
                    </a:lnTo>
                    <a:lnTo>
                      <a:pt x="51" y="212"/>
                    </a:lnTo>
                    <a:lnTo>
                      <a:pt x="62" y="220"/>
                    </a:lnTo>
                    <a:lnTo>
                      <a:pt x="75" y="228"/>
                    </a:lnTo>
                    <a:lnTo>
                      <a:pt x="88" y="237"/>
                    </a:lnTo>
                    <a:lnTo>
                      <a:pt x="101" y="245"/>
                    </a:lnTo>
                    <a:lnTo>
                      <a:pt x="136" y="274"/>
                    </a:lnTo>
                    <a:lnTo>
                      <a:pt x="170" y="302"/>
                    </a:lnTo>
                    <a:lnTo>
                      <a:pt x="203" y="332"/>
                    </a:lnTo>
                    <a:lnTo>
                      <a:pt x="237" y="359"/>
                    </a:lnTo>
                    <a:lnTo>
                      <a:pt x="271" y="389"/>
                    </a:lnTo>
                    <a:lnTo>
                      <a:pt x="306" y="418"/>
                    </a:lnTo>
                    <a:lnTo>
                      <a:pt x="340" y="446"/>
                    </a:lnTo>
                    <a:lnTo>
                      <a:pt x="374" y="476"/>
                    </a:lnTo>
                    <a:lnTo>
                      <a:pt x="409" y="504"/>
                    </a:lnTo>
                    <a:lnTo>
                      <a:pt x="441" y="533"/>
                    </a:lnTo>
                    <a:lnTo>
                      <a:pt x="476" y="563"/>
                    </a:lnTo>
                    <a:lnTo>
                      <a:pt x="510" y="591"/>
                    </a:lnTo>
                    <a:lnTo>
                      <a:pt x="544" y="620"/>
                    </a:lnTo>
                    <a:lnTo>
                      <a:pt x="579" y="648"/>
                    </a:lnTo>
                    <a:lnTo>
                      <a:pt x="613" y="677"/>
                    </a:lnTo>
                    <a:lnTo>
                      <a:pt x="647" y="705"/>
                    </a:lnTo>
                    <a:lnTo>
                      <a:pt x="680" y="735"/>
                    </a:lnTo>
                    <a:lnTo>
                      <a:pt x="714" y="764"/>
                    </a:lnTo>
                    <a:lnTo>
                      <a:pt x="749" y="792"/>
                    </a:lnTo>
                    <a:lnTo>
                      <a:pt x="783" y="822"/>
                    </a:lnTo>
                    <a:lnTo>
                      <a:pt x="817" y="850"/>
                    </a:lnTo>
                    <a:lnTo>
                      <a:pt x="852" y="879"/>
                    </a:lnTo>
                    <a:lnTo>
                      <a:pt x="884" y="909"/>
                    </a:lnTo>
                    <a:lnTo>
                      <a:pt x="919" y="936"/>
                    </a:lnTo>
                    <a:lnTo>
                      <a:pt x="953" y="966"/>
                    </a:lnTo>
                    <a:lnTo>
                      <a:pt x="987" y="994"/>
                    </a:lnTo>
                    <a:lnTo>
                      <a:pt x="1022" y="1023"/>
                    </a:lnTo>
                    <a:lnTo>
                      <a:pt x="1056" y="1053"/>
                    </a:lnTo>
                    <a:lnTo>
                      <a:pt x="1090" y="1081"/>
                    </a:lnTo>
                    <a:lnTo>
                      <a:pt x="1123" y="1110"/>
                    </a:lnTo>
                    <a:lnTo>
                      <a:pt x="1157" y="1138"/>
                    </a:lnTo>
                    <a:lnTo>
                      <a:pt x="1192" y="1168"/>
                    </a:lnTo>
                    <a:lnTo>
                      <a:pt x="1223" y="1150"/>
                    </a:lnTo>
                    <a:lnTo>
                      <a:pt x="1252" y="1131"/>
                    </a:lnTo>
                    <a:lnTo>
                      <a:pt x="1283" y="1113"/>
                    </a:lnTo>
                    <a:lnTo>
                      <a:pt x="1314" y="1095"/>
                    </a:lnTo>
                    <a:lnTo>
                      <a:pt x="1344" y="1079"/>
                    </a:lnTo>
                    <a:lnTo>
                      <a:pt x="1375" y="1061"/>
                    </a:lnTo>
                    <a:lnTo>
                      <a:pt x="1404" y="1043"/>
                    </a:lnTo>
                    <a:lnTo>
                      <a:pt x="1435" y="1025"/>
                    </a:lnTo>
                    <a:lnTo>
                      <a:pt x="1424" y="1013"/>
                    </a:lnTo>
                    <a:lnTo>
                      <a:pt x="1412" y="1000"/>
                    </a:lnTo>
                    <a:lnTo>
                      <a:pt x="1401" y="989"/>
                    </a:lnTo>
                    <a:lnTo>
                      <a:pt x="1391" y="976"/>
                    </a:lnTo>
                    <a:lnTo>
                      <a:pt x="1380" y="964"/>
                    </a:lnTo>
                    <a:lnTo>
                      <a:pt x="1368" y="953"/>
                    </a:lnTo>
                    <a:lnTo>
                      <a:pt x="1357" y="940"/>
                    </a:lnTo>
                    <a:lnTo>
                      <a:pt x="1345" y="928"/>
                    </a:lnTo>
                    <a:close/>
                  </a:path>
                </a:pathLst>
              </a:custGeom>
              <a:solidFill>
                <a:srgbClr val="BAAFB2"/>
              </a:solidFill>
              <a:ln w="9525">
                <a:noFill/>
                <a:round/>
                <a:headEnd/>
                <a:tailEnd/>
              </a:ln>
            </p:spPr>
            <p:txBody>
              <a:bodyPr/>
              <a:lstStyle/>
              <a:p>
                <a:endParaRPr lang="en-US"/>
              </a:p>
            </p:txBody>
          </p:sp>
          <p:sp>
            <p:nvSpPr>
              <p:cNvPr id="11359" name="Freeform 95"/>
              <p:cNvSpPr>
                <a:spLocks/>
              </p:cNvSpPr>
              <p:nvPr/>
            </p:nvSpPr>
            <p:spPr bwMode="auto">
              <a:xfrm>
                <a:off x="487" y="2829"/>
                <a:ext cx="689" cy="557"/>
              </a:xfrm>
              <a:custGeom>
                <a:avLst/>
                <a:gdLst/>
                <a:ahLst/>
                <a:cxnLst>
                  <a:cxn ang="0">
                    <a:pos x="1230" y="823"/>
                  </a:cxn>
                  <a:cxn ang="0">
                    <a:pos x="1121" y="728"/>
                  </a:cxn>
                  <a:cxn ang="0">
                    <a:pos x="1010" y="632"/>
                  </a:cxn>
                  <a:cxn ang="0">
                    <a:pos x="900" y="537"/>
                  </a:cxn>
                  <a:cxn ang="0">
                    <a:pos x="789" y="441"/>
                  </a:cxn>
                  <a:cxn ang="0">
                    <a:pos x="680" y="346"/>
                  </a:cxn>
                  <a:cxn ang="0">
                    <a:pos x="568" y="251"/>
                  </a:cxn>
                  <a:cxn ang="0">
                    <a:pos x="459" y="155"/>
                  </a:cxn>
                  <a:cxn ang="0">
                    <a:pos x="402" y="80"/>
                  </a:cxn>
                  <a:cxn ang="0">
                    <a:pos x="400" y="26"/>
                  </a:cxn>
                  <a:cxn ang="0">
                    <a:pos x="374" y="11"/>
                  </a:cxn>
                  <a:cxn ang="0">
                    <a:pos x="323" y="34"/>
                  </a:cxn>
                  <a:cxn ang="0">
                    <a:pos x="274" y="59"/>
                  </a:cxn>
                  <a:cxn ang="0">
                    <a:pos x="224" y="82"/>
                  </a:cxn>
                  <a:cxn ang="0">
                    <a:pos x="174" y="106"/>
                  </a:cxn>
                  <a:cxn ang="0">
                    <a:pos x="124" y="129"/>
                  </a:cxn>
                  <a:cxn ang="0">
                    <a:pos x="75" y="154"/>
                  </a:cxn>
                  <a:cxn ang="0">
                    <a:pos x="24" y="178"/>
                  </a:cxn>
                  <a:cxn ang="0">
                    <a:pos x="16" y="198"/>
                  </a:cxn>
                  <a:cxn ang="0">
                    <a:pos x="47" y="216"/>
                  </a:cxn>
                  <a:cxn ang="0">
                    <a:pos x="78" y="232"/>
                  </a:cxn>
                  <a:cxn ang="0">
                    <a:pos x="109" y="251"/>
                  </a:cxn>
                  <a:cxn ang="0">
                    <a:pos x="189" y="313"/>
                  </a:cxn>
                  <a:cxn ang="0">
                    <a:pos x="317" y="419"/>
                  </a:cxn>
                  <a:cxn ang="0">
                    <a:pos x="444" y="526"/>
                  </a:cxn>
                  <a:cxn ang="0">
                    <a:pos x="570" y="632"/>
                  </a:cxn>
                  <a:cxn ang="0">
                    <a:pos x="698" y="741"/>
                  </a:cxn>
                  <a:cxn ang="0">
                    <a:pos x="823" y="847"/>
                  </a:cxn>
                  <a:cxn ang="0">
                    <a:pos x="951" y="954"/>
                  </a:cxn>
                  <a:cxn ang="0">
                    <a:pos x="1077" y="1060"/>
                  </a:cxn>
                  <a:cxn ang="0">
                    <a:pos x="1170" y="1096"/>
                  </a:cxn>
                  <a:cxn ang="0">
                    <a:pos x="1229" y="1060"/>
                  </a:cxn>
                  <a:cxn ang="0">
                    <a:pos x="1288" y="1024"/>
                  </a:cxn>
                  <a:cxn ang="0">
                    <a:pos x="1348" y="986"/>
                  </a:cxn>
                  <a:cxn ang="0">
                    <a:pos x="1366" y="955"/>
                  </a:cxn>
                  <a:cxn ang="0">
                    <a:pos x="1343" y="931"/>
                  </a:cxn>
                  <a:cxn ang="0">
                    <a:pos x="1320" y="906"/>
                  </a:cxn>
                  <a:cxn ang="0">
                    <a:pos x="1297" y="882"/>
                  </a:cxn>
                </a:cxnLst>
                <a:rect l="0" t="0" r="r" b="b"/>
                <a:pathLst>
                  <a:path w="1377" h="1114">
                    <a:moveTo>
                      <a:pt x="1286" y="870"/>
                    </a:moveTo>
                    <a:lnTo>
                      <a:pt x="1230" y="823"/>
                    </a:lnTo>
                    <a:lnTo>
                      <a:pt x="1176" y="775"/>
                    </a:lnTo>
                    <a:lnTo>
                      <a:pt x="1121" y="728"/>
                    </a:lnTo>
                    <a:lnTo>
                      <a:pt x="1065" y="680"/>
                    </a:lnTo>
                    <a:lnTo>
                      <a:pt x="1010" y="632"/>
                    </a:lnTo>
                    <a:lnTo>
                      <a:pt x="956" y="585"/>
                    </a:lnTo>
                    <a:lnTo>
                      <a:pt x="900" y="537"/>
                    </a:lnTo>
                    <a:lnTo>
                      <a:pt x="845" y="488"/>
                    </a:lnTo>
                    <a:lnTo>
                      <a:pt x="789" y="441"/>
                    </a:lnTo>
                    <a:lnTo>
                      <a:pt x="735" y="393"/>
                    </a:lnTo>
                    <a:lnTo>
                      <a:pt x="680" y="346"/>
                    </a:lnTo>
                    <a:lnTo>
                      <a:pt x="624" y="298"/>
                    </a:lnTo>
                    <a:lnTo>
                      <a:pt x="568" y="251"/>
                    </a:lnTo>
                    <a:lnTo>
                      <a:pt x="514" y="203"/>
                    </a:lnTo>
                    <a:lnTo>
                      <a:pt x="459" y="155"/>
                    </a:lnTo>
                    <a:lnTo>
                      <a:pt x="403" y="108"/>
                    </a:lnTo>
                    <a:lnTo>
                      <a:pt x="402" y="80"/>
                    </a:lnTo>
                    <a:lnTo>
                      <a:pt x="402" y="54"/>
                    </a:lnTo>
                    <a:lnTo>
                      <a:pt x="400" y="26"/>
                    </a:lnTo>
                    <a:lnTo>
                      <a:pt x="398" y="0"/>
                    </a:lnTo>
                    <a:lnTo>
                      <a:pt x="374" y="11"/>
                    </a:lnTo>
                    <a:lnTo>
                      <a:pt x="349" y="23"/>
                    </a:lnTo>
                    <a:lnTo>
                      <a:pt x="323" y="34"/>
                    </a:lnTo>
                    <a:lnTo>
                      <a:pt x="299" y="47"/>
                    </a:lnTo>
                    <a:lnTo>
                      <a:pt x="274" y="59"/>
                    </a:lnTo>
                    <a:lnTo>
                      <a:pt x="250" y="70"/>
                    </a:lnTo>
                    <a:lnTo>
                      <a:pt x="224" y="82"/>
                    </a:lnTo>
                    <a:lnTo>
                      <a:pt x="199" y="95"/>
                    </a:lnTo>
                    <a:lnTo>
                      <a:pt x="174" y="106"/>
                    </a:lnTo>
                    <a:lnTo>
                      <a:pt x="148" y="118"/>
                    </a:lnTo>
                    <a:lnTo>
                      <a:pt x="124" y="129"/>
                    </a:lnTo>
                    <a:lnTo>
                      <a:pt x="99" y="142"/>
                    </a:lnTo>
                    <a:lnTo>
                      <a:pt x="75" y="154"/>
                    </a:lnTo>
                    <a:lnTo>
                      <a:pt x="49" y="165"/>
                    </a:lnTo>
                    <a:lnTo>
                      <a:pt x="24" y="178"/>
                    </a:lnTo>
                    <a:lnTo>
                      <a:pt x="0" y="190"/>
                    </a:lnTo>
                    <a:lnTo>
                      <a:pt x="16" y="198"/>
                    </a:lnTo>
                    <a:lnTo>
                      <a:pt x="31" y="206"/>
                    </a:lnTo>
                    <a:lnTo>
                      <a:pt x="47" y="216"/>
                    </a:lnTo>
                    <a:lnTo>
                      <a:pt x="63" y="224"/>
                    </a:lnTo>
                    <a:lnTo>
                      <a:pt x="78" y="232"/>
                    </a:lnTo>
                    <a:lnTo>
                      <a:pt x="94" y="241"/>
                    </a:lnTo>
                    <a:lnTo>
                      <a:pt x="109" y="251"/>
                    </a:lnTo>
                    <a:lnTo>
                      <a:pt x="125" y="259"/>
                    </a:lnTo>
                    <a:lnTo>
                      <a:pt x="189" y="313"/>
                    </a:lnTo>
                    <a:lnTo>
                      <a:pt x="253" y="365"/>
                    </a:lnTo>
                    <a:lnTo>
                      <a:pt x="317" y="419"/>
                    </a:lnTo>
                    <a:lnTo>
                      <a:pt x="380" y="472"/>
                    </a:lnTo>
                    <a:lnTo>
                      <a:pt x="444" y="526"/>
                    </a:lnTo>
                    <a:lnTo>
                      <a:pt x="506" y="580"/>
                    </a:lnTo>
                    <a:lnTo>
                      <a:pt x="570" y="632"/>
                    </a:lnTo>
                    <a:lnTo>
                      <a:pt x="634" y="687"/>
                    </a:lnTo>
                    <a:lnTo>
                      <a:pt x="698" y="741"/>
                    </a:lnTo>
                    <a:lnTo>
                      <a:pt x="760" y="793"/>
                    </a:lnTo>
                    <a:lnTo>
                      <a:pt x="823" y="847"/>
                    </a:lnTo>
                    <a:lnTo>
                      <a:pt x="887" y="900"/>
                    </a:lnTo>
                    <a:lnTo>
                      <a:pt x="951" y="954"/>
                    </a:lnTo>
                    <a:lnTo>
                      <a:pt x="1013" y="1008"/>
                    </a:lnTo>
                    <a:lnTo>
                      <a:pt x="1077" y="1060"/>
                    </a:lnTo>
                    <a:lnTo>
                      <a:pt x="1140" y="1114"/>
                    </a:lnTo>
                    <a:lnTo>
                      <a:pt x="1170" y="1096"/>
                    </a:lnTo>
                    <a:lnTo>
                      <a:pt x="1199" y="1078"/>
                    </a:lnTo>
                    <a:lnTo>
                      <a:pt x="1229" y="1060"/>
                    </a:lnTo>
                    <a:lnTo>
                      <a:pt x="1258" y="1042"/>
                    </a:lnTo>
                    <a:lnTo>
                      <a:pt x="1288" y="1024"/>
                    </a:lnTo>
                    <a:lnTo>
                      <a:pt x="1317" y="1005"/>
                    </a:lnTo>
                    <a:lnTo>
                      <a:pt x="1348" y="986"/>
                    </a:lnTo>
                    <a:lnTo>
                      <a:pt x="1377" y="968"/>
                    </a:lnTo>
                    <a:lnTo>
                      <a:pt x="1366" y="955"/>
                    </a:lnTo>
                    <a:lnTo>
                      <a:pt x="1355" y="944"/>
                    </a:lnTo>
                    <a:lnTo>
                      <a:pt x="1343" y="931"/>
                    </a:lnTo>
                    <a:lnTo>
                      <a:pt x="1332" y="919"/>
                    </a:lnTo>
                    <a:lnTo>
                      <a:pt x="1320" y="906"/>
                    </a:lnTo>
                    <a:lnTo>
                      <a:pt x="1309" y="895"/>
                    </a:lnTo>
                    <a:lnTo>
                      <a:pt x="1297" y="882"/>
                    </a:lnTo>
                    <a:lnTo>
                      <a:pt x="1286" y="870"/>
                    </a:lnTo>
                    <a:close/>
                  </a:path>
                </a:pathLst>
              </a:custGeom>
              <a:solidFill>
                <a:srgbClr val="B7AFAF"/>
              </a:solidFill>
              <a:ln w="9525">
                <a:noFill/>
                <a:round/>
                <a:headEnd/>
                <a:tailEnd/>
              </a:ln>
            </p:spPr>
            <p:txBody>
              <a:bodyPr/>
              <a:lstStyle/>
              <a:p>
                <a:endParaRPr lang="en-US"/>
              </a:p>
            </p:txBody>
          </p:sp>
          <p:sp>
            <p:nvSpPr>
              <p:cNvPr id="11360" name="Freeform 96"/>
              <p:cNvSpPr>
                <a:spLocks/>
              </p:cNvSpPr>
              <p:nvPr/>
            </p:nvSpPr>
            <p:spPr bwMode="auto">
              <a:xfrm>
                <a:off x="475" y="2821"/>
                <a:ext cx="659" cy="532"/>
              </a:xfrm>
              <a:custGeom>
                <a:avLst/>
                <a:gdLst/>
                <a:ahLst/>
                <a:cxnLst>
                  <a:cxn ang="0">
                    <a:pos x="1175" y="772"/>
                  </a:cxn>
                  <a:cxn ang="0">
                    <a:pos x="1075" y="685"/>
                  </a:cxn>
                  <a:cxn ang="0">
                    <a:pos x="975" y="599"/>
                  </a:cxn>
                  <a:cxn ang="0">
                    <a:pos x="876" y="512"/>
                  </a:cxn>
                  <a:cxn ang="0">
                    <a:pos x="776" y="427"/>
                  </a:cxn>
                  <a:cxn ang="0">
                    <a:pos x="675" y="340"/>
                  </a:cxn>
                  <a:cxn ang="0">
                    <a:pos x="575" y="253"/>
                  </a:cxn>
                  <a:cxn ang="0">
                    <a:pos x="475" y="166"/>
                  </a:cxn>
                  <a:cxn ang="0">
                    <a:pos x="425" y="92"/>
                  </a:cxn>
                  <a:cxn ang="0">
                    <a:pos x="423" y="31"/>
                  </a:cxn>
                  <a:cxn ang="0">
                    <a:pos x="397" y="13"/>
                  </a:cxn>
                  <a:cxn ang="0">
                    <a:pos x="343" y="38"/>
                  </a:cxn>
                  <a:cxn ang="0">
                    <a:pos x="291" y="63"/>
                  </a:cxn>
                  <a:cxn ang="0">
                    <a:pos x="237" y="89"/>
                  </a:cxn>
                  <a:cxn ang="0">
                    <a:pos x="184" y="113"/>
                  </a:cxn>
                  <a:cxn ang="0">
                    <a:pos x="132" y="140"/>
                  </a:cxn>
                  <a:cxn ang="0">
                    <a:pos x="78" y="164"/>
                  </a:cxn>
                  <a:cxn ang="0">
                    <a:pos x="26" y="189"/>
                  </a:cxn>
                  <a:cxn ang="0">
                    <a:pos x="18" y="212"/>
                  </a:cxn>
                  <a:cxn ang="0">
                    <a:pos x="55" y="230"/>
                  </a:cxn>
                  <a:cxn ang="0">
                    <a:pos x="91" y="248"/>
                  </a:cxn>
                  <a:cxn ang="0">
                    <a:pos x="129" y="266"/>
                  </a:cxn>
                  <a:cxn ang="0">
                    <a:pos x="207" y="325"/>
                  </a:cxn>
                  <a:cxn ang="0">
                    <a:pos x="325" y="423"/>
                  </a:cxn>
                  <a:cxn ang="0">
                    <a:pos x="443" y="523"/>
                  </a:cxn>
                  <a:cxn ang="0">
                    <a:pos x="560" y="622"/>
                  </a:cxn>
                  <a:cxn ang="0">
                    <a:pos x="676" y="720"/>
                  </a:cxn>
                  <a:cxn ang="0">
                    <a:pos x="794" y="818"/>
                  </a:cxn>
                  <a:cxn ang="0">
                    <a:pos x="912" y="917"/>
                  </a:cxn>
                  <a:cxn ang="0">
                    <a:pos x="1029" y="1015"/>
                  </a:cxn>
                  <a:cxn ang="0">
                    <a:pos x="1118" y="1046"/>
                  </a:cxn>
                  <a:cxn ang="0">
                    <a:pos x="1175" y="1008"/>
                  </a:cxn>
                  <a:cxn ang="0">
                    <a:pos x="1232" y="972"/>
                  </a:cxn>
                  <a:cxn ang="0">
                    <a:pos x="1289" y="935"/>
                  </a:cxn>
                  <a:cxn ang="0">
                    <a:pos x="1306" y="904"/>
                  </a:cxn>
                  <a:cxn ang="0">
                    <a:pos x="1283" y="877"/>
                  </a:cxn>
                  <a:cxn ang="0">
                    <a:pos x="1260" y="853"/>
                  </a:cxn>
                  <a:cxn ang="0">
                    <a:pos x="1237" y="828"/>
                  </a:cxn>
                </a:cxnLst>
                <a:rect l="0" t="0" r="r" b="b"/>
                <a:pathLst>
                  <a:path w="1317" h="1064">
                    <a:moveTo>
                      <a:pt x="1226" y="815"/>
                    </a:moveTo>
                    <a:lnTo>
                      <a:pt x="1175" y="772"/>
                    </a:lnTo>
                    <a:lnTo>
                      <a:pt x="1126" y="728"/>
                    </a:lnTo>
                    <a:lnTo>
                      <a:pt x="1075" y="685"/>
                    </a:lnTo>
                    <a:lnTo>
                      <a:pt x="1026" y="641"/>
                    </a:lnTo>
                    <a:lnTo>
                      <a:pt x="975" y="599"/>
                    </a:lnTo>
                    <a:lnTo>
                      <a:pt x="926" y="556"/>
                    </a:lnTo>
                    <a:lnTo>
                      <a:pt x="876" y="512"/>
                    </a:lnTo>
                    <a:lnTo>
                      <a:pt x="825" y="469"/>
                    </a:lnTo>
                    <a:lnTo>
                      <a:pt x="776" y="427"/>
                    </a:lnTo>
                    <a:lnTo>
                      <a:pt x="725" y="382"/>
                    </a:lnTo>
                    <a:lnTo>
                      <a:pt x="675" y="340"/>
                    </a:lnTo>
                    <a:lnTo>
                      <a:pt x="626" y="297"/>
                    </a:lnTo>
                    <a:lnTo>
                      <a:pt x="575" y="253"/>
                    </a:lnTo>
                    <a:lnTo>
                      <a:pt x="524" y="210"/>
                    </a:lnTo>
                    <a:lnTo>
                      <a:pt x="475" y="166"/>
                    </a:lnTo>
                    <a:lnTo>
                      <a:pt x="425" y="123"/>
                    </a:lnTo>
                    <a:lnTo>
                      <a:pt x="425" y="92"/>
                    </a:lnTo>
                    <a:lnTo>
                      <a:pt x="425" y="61"/>
                    </a:lnTo>
                    <a:lnTo>
                      <a:pt x="423" y="31"/>
                    </a:lnTo>
                    <a:lnTo>
                      <a:pt x="423" y="0"/>
                    </a:lnTo>
                    <a:lnTo>
                      <a:pt x="397" y="13"/>
                    </a:lnTo>
                    <a:lnTo>
                      <a:pt x="369" y="25"/>
                    </a:lnTo>
                    <a:lnTo>
                      <a:pt x="343" y="38"/>
                    </a:lnTo>
                    <a:lnTo>
                      <a:pt x="317" y="51"/>
                    </a:lnTo>
                    <a:lnTo>
                      <a:pt x="291" y="63"/>
                    </a:lnTo>
                    <a:lnTo>
                      <a:pt x="263" y="76"/>
                    </a:lnTo>
                    <a:lnTo>
                      <a:pt x="237" y="89"/>
                    </a:lnTo>
                    <a:lnTo>
                      <a:pt x="211" y="100"/>
                    </a:lnTo>
                    <a:lnTo>
                      <a:pt x="184" y="113"/>
                    </a:lnTo>
                    <a:lnTo>
                      <a:pt x="158" y="127"/>
                    </a:lnTo>
                    <a:lnTo>
                      <a:pt x="132" y="140"/>
                    </a:lnTo>
                    <a:lnTo>
                      <a:pt x="106" y="151"/>
                    </a:lnTo>
                    <a:lnTo>
                      <a:pt x="78" y="164"/>
                    </a:lnTo>
                    <a:lnTo>
                      <a:pt x="52" y="177"/>
                    </a:lnTo>
                    <a:lnTo>
                      <a:pt x="26" y="189"/>
                    </a:lnTo>
                    <a:lnTo>
                      <a:pt x="0" y="202"/>
                    </a:lnTo>
                    <a:lnTo>
                      <a:pt x="18" y="212"/>
                    </a:lnTo>
                    <a:lnTo>
                      <a:pt x="37" y="220"/>
                    </a:lnTo>
                    <a:lnTo>
                      <a:pt x="55" y="230"/>
                    </a:lnTo>
                    <a:lnTo>
                      <a:pt x="73" y="238"/>
                    </a:lnTo>
                    <a:lnTo>
                      <a:pt x="91" y="248"/>
                    </a:lnTo>
                    <a:lnTo>
                      <a:pt x="111" y="258"/>
                    </a:lnTo>
                    <a:lnTo>
                      <a:pt x="129" y="266"/>
                    </a:lnTo>
                    <a:lnTo>
                      <a:pt x="148" y="276"/>
                    </a:lnTo>
                    <a:lnTo>
                      <a:pt x="207" y="325"/>
                    </a:lnTo>
                    <a:lnTo>
                      <a:pt x="266" y="374"/>
                    </a:lnTo>
                    <a:lnTo>
                      <a:pt x="325" y="423"/>
                    </a:lnTo>
                    <a:lnTo>
                      <a:pt x="384" y="474"/>
                    </a:lnTo>
                    <a:lnTo>
                      <a:pt x="443" y="523"/>
                    </a:lnTo>
                    <a:lnTo>
                      <a:pt x="501" y="572"/>
                    </a:lnTo>
                    <a:lnTo>
                      <a:pt x="560" y="622"/>
                    </a:lnTo>
                    <a:lnTo>
                      <a:pt x="619" y="671"/>
                    </a:lnTo>
                    <a:lnTo>
                      <a:pt x="676" y="720"/>
                    </a:lnTo>
                    <a:lnTo>
                      <a:pt x="735" y="769"/>
                    </a:lnTo>
                    <a:lnTo>
                      <a:pt x="794" y="818"/>
                    </a:lnTo>
                    <a:lnTo>
                      <a:pt x="853" y="867"/>
                    </a:lnTo>
                    <a:lnTo>
                      <a:pt x="912" y="917"/>
                    </a:lnTo>
                    <a:lnTo>
                      <a:pt x="971" y="966"/>
                    </a:lnTo>
                    <a:lnTo>
                      <a:pt x="1029" y="1015"/>
                    </a:lnTo>
                    <a:lnTo>
                      <a:pt x="1088" y="1064"/>
                    </a:lnTo>
                    <a:lnTo>
                      <a:pt x="1118" y="1046"/>
                    </a:lnTo>
                    <a:lnTo>
                      <a:pt x="1145" y="1026"/>
                    </a:lnTo>
                    <a:lnTo>
                      <a:pt x="1175" y="1008"/>
                    </a:lnTo>
                    <a:lnTo>
                      <a:pt x="1203" y="990"/>
                    </a:lnTo>
                    <a:lnTo>
                      <a:pt x="1232" y="972"/>
                    </a:lnTo>
                    <a:lnTo>
                      <a:pt x="1260" y="953"/>
                    </a:lnTo>
                    <a:lnTo>
                      <a:pt x="1289" y="935"/>
                    </a:lnTo>
                    <a:lnTo>
                      <a:pt x="1317" y="917"/>
                    </a:lnTo>
                    <a:lnTo>
                      <a:pt x="1306" y="904"/>
                    </a:lnTo>
                    <a:lnTo>
                      <a:pt x="1294" y="890"/>
                    </a:lnTo>
                    <a:lnTo>
                      <a:pt x="1283" y="877"/>
                    </a:lnTo>
                    <a:lnTo>
                      <a:pt x="1271" y="866"/>
                    </a:lnTo>
                    <a:lnTo>
                      <a:pt x="1260" y="853"/>
                    </a:lnTo>
                    <a:lnTo>
                      <a:pt x="1248" y="840"/>
                    </a:lnTo>
                    <a:lnTo>
                      <a:pt x="1237" y="828"/>
                    </a:lnTo>
                    <a:lnTo>
                      <a:pt x="1226" y="815"/>
                    </a:lnTo>
                    <a:close/>
                  </a:path>
                </a:pathLst>
              </a:custGeom>
              <a:solidFill>
                <a:srgbClr val="B5ADAA"/>
              </a:solidFill>
              <a:ln w="9525">
                <a:noFill/>
                <a:round/>
                <a:headEnd/>
                <a:tailEnd/>
              </a:ln>
            </p:spPr>
            <p:txBody>
              <a:bodyPr/>
              <a:lstStyle/>
              <a:p>
                <a:endParaRPr lang="en-US"/>
              </a:p>
            </p:txBody>
          </p:sp>
          <p:sp>
            <p:nvSpPr>
              <p:cNvPr id="11361" name="Freeform 97"/>
              <p:cNvSpPr>
                <a:spLocks/>
              </p:cNvSpPr>
              <p:nvPr/>
            </p:nvSpPr>
            <p:spPr bwMode="auto">
              <a:xfrm>
                <a:off x="463" y="2812"/>
                <a:ext cx="631" cy="507"/>
              </a:xfrm>
              <a:custGeom>
                <a:avLst/>
                <a:gdLst/>
                <a:ahLst/>
                <a:cxnLst>
                  <a:cxn ang="0">
                    <a:pos x="1169" y="759"/>
                  </a:cxn>
                  <a:cxn ang="0">
                    <a:pos x="450" y="136"/>
                  </a:cxn>
                  <a:cxn ang="0">
                    <a:pos x="450" y="0"/>
                  </a:cxn>
                  <a:cxn ang="0">
                    <a:pos x="0" y="215"/>
                  </a:cxn>
                  <a:cxn ang="0">
                    <a:pos x="173" y="292"/>
                  </a:cxn>
                  <a:cxn ang="0">
                    <a:pos x="1038" y="1013"/>
                  </a:cxn>
                  <a:cxn ang="0">
                    <a:pos x="1262" y="862"/>
                  </a:cxn>
                  <a:cxn ang="0">
                    <a:pos x="1169" y="759"/>
                  </a:cxn>
                </a:cxnLst>
                <a:rect l="0" t="0" r="r" b="b"/>
                <a:pathLst>
                  <a:path w="1262" h="1013">
                    <a:moveTo>
                      <a:pt x="1169" y="759"/>
                    </a:moveTo>
                    <a:lnTo>
                      <a:pt x="450" y="136"/>
                    </a:lnTo>
                    <a:lnTo>
                      <a:pt x="450" y="0"/>
                    </a:lnTo>
                    <a:lnTo>
                      <a:pt x="0" y="215"/>
                    </a:lnTo>
                    <a:lnTo>
                      <a:pt x="173" y="292"/>
                    </a:lnTo>
                    <a:lnTo>
                      <a:pt x="1038" y="1013"/>
                    </a:lnTo>
                    <a:lnTo>
                      <a:pt x="1262" y="862"/>
                    </a:lnTo>
                    <a:lnTo>
                      <a:pt x="1169" y="759"/>
                    </a:lnTo>
                    <a:close/>
                  </a:path>
                </a:pathLst>
              </a:custGeom>
              <a:solidFill>
                <a:srgbClr val="B2AAA8"/>
              </a:solidFill>
              <a:ln w="9525">
                <a:noFill/>
                <a:round/>
                <a:headEnd/>
                <a:tailEnd/>
              </a:ln>
            </p:spPr>
            <p:txBody>
              <a:bodyPr/>
              <a:lstStyle/>
              <a:p>
                <a:endParaRPr lang="en-US"/>
              </a:p>
            </p:txBody>
          </p:sp>
          <p:sp>
            <p:nvSpPr>
              <p:cNvPr id="11362" name="Freeform 98"/>
              <p:cNvSpPr>
                <a:spLocks/>
              </p:cNvSpPr>
              <p:nvPr/>
            </p:nvSpPr>
            <p:spPr bwMode="auto">
              <a:xfrm>
                <a:off x="1486" y="3899"/>
                <a:ext cx="180" cy="176"/>
              </a:xfrm>
              <a:custGeom>
                <a:avLst/>
                <a:gdLst/>
                <a:ahLst/>
                <a:cxnLst>
                  <a:cxn ang="0">
                    <a:pos x="0" y="0"/>
                  </a:cxn>
                  <a:cxn ang="0">
                    <a:pos x="19" y="25"/>
                  </a:cxn>
                  <a:cxn ang="0">
                    <a:pos x="39" y="50"/>
                  </a:cxn>
                  <a:cxn ang="0">
                    <a:pos x="58" y="71"/>
                  </a:cxn>
                  <a:cxn ang="0">
                    <a:pos x="76" y="91"/>
                  </a:cxn>
                  <a:cxn ang="0">
                    <a:pos x="96" y="110"/>
                  </a:cxn>
                  <a:cxn ang="0">
                    <a:pos x="114" y="128"/>
                  </a:cxn>
                  <a:cxn ang="0">
                    <a:pos x="134" y="145"/>
                  </a:cxn>
                  <a:cxn ang="0">
                    <a:pos x="153" y="159"/>
                  </a:cxn>
                  <a:cxn ang="0">
                    <a:pos x="173" y="174"/>
                  </a:cxn>
                  <a:cxn ang="0">
                    <a:pos x="196" y="187"/>
                  </a:cxn>
                  <a:cxn ang="0">
                    <a:pos x="219" y="199"/>
                  </a:cxn>
                  <a:cxn ang="0">
                    <a:pos x="243" y="210"/>
                  </a:cxn>
                  <a:cxn ang="0">
                    <a:pos x="269" y="222"/>
                  </a:cxn>
                  <a:cxn ang="0">
                    <a:pos x="297" y="233"/>
                  </a:cxn>
                  <a:cxn ang="0">
                    <a:pos x="326" y="243"/>
                  </a:cxn>
                  <a:cxn ang="0">
                    <a:pos x="359" y="253"/>
                  </a:cxn>
                  <a:cxn ang="0">
                    <a:pos x="344" y="353"/>
                  </a:cxn>
                  <a:cxn ang="0">
                    <a:pos x="312" y="345"/>
                  </a:cxn>
                  <a:cxn ang="0">
                    <a:pos x="279" y="335"/>
                  </a:cxn>
                  <a:cxn ang="0">
                    <a:pos x="248" y="322"/>
                  </a:cxn>
                  <a:cxn ang="0">
                    <a:pos x="219" y="310"/>
                  </a:cxn>
                  <a:cxn ang="0">
                    <a:pos x="189" y="296"/>
                  </a:cxn>
                  <a:cxn ang="0">
                    <a:pos x="161" y="281"/>
                  </a:cxn>
                  <a:cxn ang="0">
                    <a:pos x="135" y="264"/>
                  </a:cxn>
                  <a:cxn ang="0">
                    <a:pos x="111" y="246"/>
                  </a:cxn>
                  <a:cxn ang="0">
                    <a:pos x="88" y="227"/>
                  </a:cxn>
                  <a:cxn ang="0">
                    <a:pos x="68" y="207"/>
                  </a:cxn>
                  <a:cxn ang="0">
                    <a:pos x="50" y="186"/>
                  </a:cxn>
                  <a:cxn ang="0">
                    <a:pos x="34" y="164"/>
                  </a:cxn>
                  <a:cxn ang="0">
                    <a:pos x="21" y="141"/>
                  </a:cxn>
                  <a:cxn ang="0">
                    <a:pos x="11" y="118"/>
                  </a:cxn>
                  <a:cxn ang="0">
                    <a:pos x="4" y="94"/>
                  </a:cxn>
                  <a:cxn ang="0">
                    <a:pos x="0" y="68"/>
                  </a:cxn>
                  <a:cxn ang="0">
                    <a:pos x="0" y="0"/>
                  </a:cxn>
                </a:cxnLst>
                <a:rect l="0" t="0" r="r" b="b"/>
                <a:pathLst>
                  <a:path w="359" h="353">
                    <a:moveTo>
                      <a:pt x="0" y="0"/>
                    </a:moveTo>
                    <a:lnTo>
                      <a:pt x="19" y="25"/>
                    </a:lnTo>
                    <a:lnTo>
                      <a:pt x="39" y="50"/>
                    </a:lnTo>
                    <a:lnTo>
                      <a:pt x="58" y="71"/>
                    </a:lnTo>
                    <a:lnTo>
                      <a:pt x="76" y="91"/>
                    </a:lnTo>
                    <a:lnTo>
                      <a:pt x="96" y="110"/>
                    </a:lnTo>
                    <a:lnTo>
                      <a:pt x="114" y="128"/>
                    </a:lnTo>
                    <a:lnTo>
                      <a:pt x="134" y="145"/>
                    </a:lnTo>
                    <a:lnTo>
                      <a:pt x="153" y="159"/>
                    </a:lnTo>
                    <a:lnTo>
                      <a:pt x="173" y="174"/>
                    </a:lnTo>
                    <a:lnTo>
                      <a:pt x="196" y="187"/>
                    </a:lnTo>
                    <a:lnTo>
                      <a:pt x="219" y="199"/>
                    </a:lnTo>
                    <a:lnTo>
                      <a:pt x="243" y="210"/>
                    </a:lnTo>
                    <a:lnTo>
                      <a:pt x="269" y="222"/>
                    </a:lnTo>
                    <a:lnTo>
                      <a:pt x="297" y="233"/>
                    </a:lnTo>
                    <a:lnTo>
                      <a:pt x="326" y="243"/>
                    </a:lnTo>
                    <a:lnTo>
                      <a:pt x="359" y="253"/>
                    </a:lnTo>
                    <a:lnTo>
                      <a:pt x="344" y="353"/>
                    </a:lnTo>
                    <a:lnTo>
                      <a:pt x="312" y="345"/>
                    </a:lnTo>
                    <a:lnTo>
                      <a:pt x="279" y="335"/>
                    </a:lnTo>
                    <a:lnTo>
                      <a:pt x="248" y="322"/>
                    </a:lnTo>
                    <a:lnTo>
                      <a:pt x="219" y="310"/>
                    </a:lnTo>
                    <a:lnTo>
                      <a:pt x="189" y="296"/>
                    </a:lnTo>
                    <a:lnTo>
                      <a:pt x="161" y="281"/>
                    </a:lnTo>
                    <a:lnTo>
                      <a:pt x="135" y="264"/>
                    </a:lnTo>
                    <a:lnTo>
                      <a:pt x="111" y="246"/>
                    </a:lnTo>
                    <a:lnTo>
                      <a:pt x="88" y="227"/>
                    </a:lnTo>
                    <a:lnTo>
                      <a:pt x="68" y="207"/>
                    </a:lnTo>
                    <a:lnTo>
                      <a:pt x="50" y="186"/>
                    </a:lnTo>
                    <a:lnTo>
                      <a:pt x="34" y="164"/>
                    </a:lnTo>
                    <a:lnTo>
                      <a:pt x="21" y="141"/>
                    </a:lnTo>
                    <a:lnTo>
                      <a:pt x="11" y="118"/>
                    </a:lnTo>
                    <a:lnTo>
                      <a:pt x="4" y="94"/>
                    </a:lnTo>
                    <a:lnTo>
                      <a:pt x="0" y="68"/>
                    </a:lnTo>
                    <a:lnTo>
                      <a:pt x="0" y="0"/>
                    </a:lnTo>
                    <a:close/>
                  </a:path>
                </a:pathLst>
              </a:custGeom>
              <a:solidFill>
                <a:srgbClr val="666677"/>
              </a:solidFill>
              <a:ln w="9525">
                <a:noFill/>
                <a:round/>
                <a:headEnd/>
                <a:tailEnd/>
              </a:ln>
            </p:spPr>
            <p:txBody>
              <a:bodyPr/>
              <a:lstStyle/>
              <a:p>
                <a:endParaRPr lang="en-US"/>
              </a:p>
            </p:txBody>
          </p:sp>
          <p:sp>
            <p:nvSpPr>
              <p:cNvPr id="11363" name="Freeform 99"/>
              <p:cNvSpPr>
                <a:spLocks/>
              </p:cNvSpPr>
              <p:nvPr/>
            </p:nvSpPr>
            <p:spPr bwMode="auto">
              <a:xfrm>
                <a:off x="1756" y="3813"/>
                <a:ext cx="109" cy="176"/>
              </a:xfrm>
              <a:custGeom>
                <a:avLst/>
                <a:gdLst/>
                <a:ahLst/>
                <a:cxnLst>
                  <a:cxn ang="0">
                    <a:pos x="23" y="0"/>
                  </a:cxn>
                  <a:cxn ang="0">
                    <a:pos x="0" y="128"/>
                  </a:cxn>
                  <a:cxn ang="0">
                    <a:pos x="188" y="353"/>
                  </a:cxn>
                  <a:cxn ang="0">
                    <a:pos x="217" y="241"/>
                  </a:cxn>
                  <a:cxn ang="0">
                    <a:pos x="23" y="0"/>
                  </a:cxn>
                </a:cxnLst>
                <a:rect l="0" t="0" r="r" b="b"/>
                <a:pathLst>
                  <a:path w="217" h="353">
                    <a:moveTo>
                      <a:pt x="23" y="0"/>
                    </a:moveTo>
                    <a:lnTo>
                      <a:pt x="0" y="128"/>
                    </a:lnTo>
                    <a:lnTo>
                      <a:pt x="188" y="353"/>
                    </a:lnTo>
                    <a:lnTo>
                      <a:pt x="217" y="241"/>
                    </a:lnTo>
                    <a:lnTo>
                      <a:pt x="23" y="0"/>
                    </a:lnTo>
                    <a:close/>
                  </a:path>
                </a:pathLst>
              </a:custGeom>
              <a:solidFill>
                <a:srgbClr val="727284"/>
              </a:solidFill>
              <a:ln w="9525">
                <a:noFill/>
                <a:round/>
                <a:headEnd/>
                <a:tailEnd/>
              </a:ln>
            </p:spPr>
            <p:txBody>
              <a:bodyPr/>
              <a:lstStyle/>
              <a:p>
                <a:endParaRPr lang="en-US"/>
              </a:p>
            </p:txBody>
          </p:sp>
          <p:sp>
            <p:nvSpPr>
              <p:cNvPr id="11364" name="Freeform 100"/>
              <p:cNvSpPr>
                <a:spLocks/>
              </p:cNvSpPr>
              <p:nvPr/>
            </p:nvSpPr>
            <p:spPr bwMode="auto">
              <a:xfrm>
                <a:off x="305" y="2875"/>
                <a:ext cx="210" cy="93"/>
              </a:xfrm>
              <a:custGeom>
                <a:avLst/>
                <a:gdLst/>
                <a:ahLst/>
                <a:cxnLst>
                  <a:cxn ang="0">
                    <a:pos x="314" y="114"/>
                  </a:cxn>
                  <a:cxn ang="0">
                    <a:pos x="330" y="132"/>
                  </a:cxn>
                  <a:cxn ang="0">
                    <a:pos x="418" y="159"/>
                  </a:cxn>
                  <a:cxn ang="0">
                    <a:pos x="374" y="177"/>
                  </a:cxn>
                  <a:cxn ang="0">
                    <a:pos x="358" y="180"/>
                  </a:cxn>
                  <a:cxn ang="0">
                    <a:pos x="340" y="181"/>
                  </a:cxn>
                  <a:cxn ang="0">
                    <a:pos x="322" y="185"/>
                  </a:cxn>
                  <a:cxn ang="0">
                    <a:pos x="304" y="185"/>
                  </a:cxn>
                  <a:cxn ang="0">
                    <a:pos x="284" y="186"/>
                  </a:cxn>
                  <a:cxn ang="0">
                    <a:pos x="263" y="185"/>
                  </a:cxn>
                  <a:cxn ang="0">
                    <a:pos x="243" y="183"/>
                  </a:cxn>
                  <a:cxn ang="0">
                    <a:pos x="220" y="180"/>
                  </a:cxn>
                  <a:cxn ang="0">
                    <a:pos x="199" y="173"/>
                  </a:cxn>
                  <a:cxn ang="0">
                    <a:pos x="176" y="167"/>
                  </a:cxn>
                  <a:cxn ang="0">
                    <a:pos x="153" y="155"/>
                  </a:cxn>
                  <a:cxn ang="0">
                    <a:pos x="129" y="144"/>
                  </a:cxn>
                  <a:cxn ang="0">
                    <a:pos x="104" y="127"/>
                  </a:cxn>
                  <a:cxn ang="0">
                    <a:pos x="80" y="109"/>
                  </a:cxn>
                  <a:cxn ang="0">
                    <a:pos x="54" y="88"/>
                  </a:cxn>
                  <a:cxn ang="0">
                    <a:pos x="28" y="62"/>
                  </a:cxn>
                  <a:cxn ang="0">
                    <a:pos x="0" y="0"/>
                  </a:cxn>
                  <a:cxn ang="0">
                    <a:pos x="16" y="16"/>
                  </a:cxn>
                  <a:cxn ang="0">
                    <a:pos x="32" y="31"/>
                  </a:cxn>
                  <a:cxn ang="0">
                    <a:pos x="49" y="44"/>
                  </a:cxn>
                  <a:cxn ang="0">
                    <a:pos x="67" y="55"/>
                  </a:cxn>
                  <a:cxn ang="0">
                    <a:pos x="86" y="65"/>
                  </a:cxn>
                  <a:cxn ang="0">
                    <a:pos x="104" y="73"/>
                  </a:cxn>
                  <a:cxn ang="0">
                    <a:pos x="124" y="80"/>
                  </a:cxn>
                  <a:cxn ang="0">
                    <a:pos x="145" y="86"/>
                  </a:cxn>
                  <a:cxn ang="0">
                    <a:pos x="165" y="91"/>
                  </a:cxn>
                  <a:cxn ang="0">
                    <a:pos x="186" y="95"/>
                  </a:cxn>
                  <a:cxn ang="0">
                    <a:pos x="207" y="98"/>
                  </a:cxn>
                  <a:cxn ang="0">
                    <a:pos x="229" y="101"/>
                  </a:cxn>
                  <a:cxn ang="0">
                    <a:pos x="250" y="104"/>
                  </a:cxn>
                  <a:cxn ang="0">
                    <a:pos x="271" y="108"/>
                  </a:cxn>
                  <a:cxn ang="0">
                    <a:pos x="292" y="111"/>
                  </a:cxn>
                  <a:cxn ang="0">
                    <a:pos x="314" y="114"/>
                  </a:cxn>
                </a:cxnLst>
                <a:rect l="0" t="0" r="r" b="b"/>
                <a:pathLst>
                  <a:path w="418" h="186">
                    <a:moveTo>
                      <a:pt x="314" y="114"/>
                    </a:moveTo>
                    <a:lnTo>
                      <a:pt x="330" y="132"/>
                    </a:lnTo>
                    <a:lnTo>
                      <a:pt x="418" y="159"/>
                    </a:lnTo>
                    <a:lnTo>
                      <a:pt x="374" y="177"/>
                    </a:lnTo>
                    <a:lnTo>
                      <a:pt x="358" y="180"/>
                    </a:lnTo>
                    <a:lnTo>
                      <a:pt x="340" y="181"/>
                    </a:lnTo>
                    <a:lnTo>
                      <a:pt x="322" y="185"/>
                    </a:lnTo>
                    <a:lnTo>
                      <a:pt x="304" y="185"/>
                    </a:lnTo>
                    <a:lnTo>
                      <a:pt x="284" y="186"/>
                    </a:lnTo>
                    <a:lnTo>
                      <a:pt x="263" y="185"/>
                    </a:lnTo>
                    <a:lnTo>
                      <a:pt x="243" y="183"/>
                    </a:lnTo>
                    <a:lnTo>
                      <a:pt x="220" y="180"/>
                    </a:lnTo>
                    <a:lnTo>
                      <a:pt x="199" y="173"/>
                    </a:lnTo>
                    <a:lnTo>
                      <a:pt x="176" y="167"/>
                    </a:lnTo>
                    <a:lnTo>
                      <a:pt x="153" y="155"/>
                    </a:lnTo>
                    <a:lnTo>
                      <a:pt x="129" y="144"/>
                    </a:lnTo>
                    <a:lnTo>
                      <a:pt x="104" y="127"/>
                    </a:lnTo>
                    <a:lnTo>
                      <a:pt x="80" y="109"/>
                    </a:lnTo>
                    <a:lnTo>
                      <a:pt x="54" y="88"/>
                    </a:lnTo>
                    <a:lnTo>
                      <a:pt x="28" y="62"/>
                    </a:lnTo>
                    <a:lnTo>
                      <a:pt x="0" y="0"/>
                    </a:lnTo>
                    <a:lnTo>
                      <a:pt x="16" y="16"/>
                    </a:lnTo>
                    <a:lnTo>
                      <a:pt x="32" y="31"/>
                    </a:lnTo>
                    <a:lnTo>
                      <a:pt x="49" y="44"/>
                    </a:lnTo>
                    <a:lnTo>
                      <a:pt x="67" y="55"/>
                    </a:lnTo>
                    <a:lnTo>
                      <a:pt x="86" y="65"/>
                    </a:lnTo>
                    <a:lnTo>
                      <a:pt x="104" y="73"/>
                    </a:lnTo>
                    <a:lnTo>
                      <a:pt x="124" y="80"/>
                    </a:lnTo>
                    <a:lnTo>
                      <a:pt x="145" y="86"/>
                    </a:lnTo>
                    <a:lnTo>
                      <a:pt x="165" y="91"/>
                    </a:lnTo>
                    <a:lnTo>
                      <a:pt x="186" y="95"/>
                    </a:lnTo>
                    <a:lnTo>
                      <a:pt x="207" y="98"/>
                    </a:lnTo>
                    <a:lnTo>
                      <a:pt x="229" y="101"/>
                    </a:lnTo>
                    <a:lnTo>
                      <a:pt x="250" y="104"/>
                    </a:lnTo>
                    <a:lnTo>
                      <a:pt x="271" y="108"/>
                    </a:lnTo>
                    <a:lnTo>
                      <a:pt x="292" y="111"/>
                    </a:lnTo>
                    <a:lnTo>
                      <a:pt x="314" y="114"/>
                    </a:lnTo>
                    <a:close/>
                  </a:path>
                </a:pathLst>
              </a:custGeom>
              <a:solidFill>
                <a:srgbClr val="666677"/>
              </a:solidFill>
              <a:ln w="9525">
                <a:noFill/>
                <a:round/>
                <a:headEnd/>
                <a:tailEnd/>
              </a:ln>
            </p:spPr>
            <p:txBody>
              <a:bodyPr/>
              <a:lstStyle/>
              <a:p>
                <a:endParaRPr lang="en-US"/>
              </a:p>
            </p:txBody>
          </p:sp>
        </p:grpSp>
        <p:grpSp>
          <p:nvGrpSpPr>
            <p:cNvPr id="8" name="Group 101"/>
            <p:cNvGrpSpPr>
              <a:grpSpLocks/>
            </p:cNvGrpSpPr>
            <p:nvPr/>
          </p:nvGrpSpPr>
          <p:grpSpPr bwMode="auto">
            <a:xfrm flipH="1">
              <a:off x="1440" y="3840"/>
              <a:ext cx="240" cy="219"/>
              <a:chOff x="240" y="2592"/>
              <a:chExt cx="1632" cy="1490"/>
            </a:xfrm>
          </p:grpSpPr>
          <p:sp>
            <p:nvSpPr>
              <p:cNvPr id="11366" name="AutoShape 102"/>
              <p:cNvSpPr>
                <a:spLocks noChangeAspect="1" noChangeArrowheads="1" noTextEdit="1"/>
              </p:cNvSpPr>
              <p:nvPr/>
            </p:nvSpPr>
            <p:spPr bwMode="auto">
              <a:xfrm>
                <a:off x="240" y="2592"/>
                <a:ext cx="1632" cy="1490"/>
              </a:xfrm>
              <a:prstGeom prst="rect">
                <a:avLst/>
              </a:prstGeom>
              <a:noFill/>
              <a:ln w="9525">
                <a:noFill/>
                <a:miter lim="800000"/>
                <a:headEnd/>
                <a:tailEnd/>
              </a:ln>
            </p:spPr>
            <p:txBody>
              <a:bodyPr/>
              <a:lstStyle/>
              <a:p>
                <a:endParaRPr lang="en-US"/>
              </a:p>
            </p:txBody>
          </p:sp>
          <p:sp>
            <p:nvSpPr>
              <p:cNvPr id="11367" name="Freeform 103"/>
              <p:cNvSpPr>
                <a:spLocks/>
              </p:cNvSpPr>
              <p:nvPr/>
            </p:nvSpPr>
            <p:spPr bwMode="auto">
              <a:xfrm>
                <a:off x="276" y="2594"/>
                <a:ext cx="1592" cy="1488"/>
              </a:xfrm>
              <a:custGeom>
                <a:avLst/>
                <a:gdLst/>
                <a:ahLst/>
                <a:cxnLst>
                  <a:cxn ang="0">
                    <a:pos x="193" y="713"/>
                  </a:cxn>
                  <a:cxn ang="0">
                    <a:pos x="242" y="728"/>
                  </a:cxn>
                  <a:cxn ang="0">
                    <a:pos x="286" y="739"/>
                  </a:cxn>
                  <a:cxn ang="0">
                    <a:pos x="325" y="749"/>
                  </a:cxn>
                  <a:cxn ang="0">
                    <a:pos x="361" y="756"/>
                  </a:cxn>
                  <a:cxn ang="0">
                    <a:pos x="397" y="760"/>
                  </a:cxn>
                  <a:cxn ang="0">
                    <a:pos x="431" y="764"/>
                  </a:cxn>
                  <a:cxn ang="0">
                    <a:pos x="467" y="767"/>
                  </a:cxn>
                  <a:cxn ang="0">
                    <a:pos x="2326" y="2347"/>
                  </a:cxn>
                  <a:cxn ang="0">
                    <a:pos x="2347" y="2591"/>
                  </a:cxn>
                  <a:cxn ang="0">
                    <a:pos x="2370" y="2675"/>
                  </a:cxn>
                  <a:cxn ang="0">
                    <a:pos x="2403" y="2744"/>
                  </a:cxn>
                  <a:cxn ang="0">
                    <a:pos x="2447" y="2800"/>
                  </a:cxn>
                  <a:cxn ang="0">
                    <a:pos x="2499" y="2847"/>
                  </a:cxn>
                  <a:cxn ang="0">
                    <a:pos x="2563" y="2886"/>
                  </a:cxn>
                  <a:cxn ang="0">
                    <a:pos x="2635" y="2923"/>
                  </a:cxn>
                  <a:cxn ang="0">
                    <a:pos x="2716" y="2957"/>
                  </a:cxn>
                  <a:cxn ang="0">
                    <a:pos x="2803" y="2832"/>
                  </a:cxn>
                  <a:cxn ang="0">
                    <a:pos x="2845" y="2501"/>
                  </a:cxn>
                  <a:cxn ang="0">
                    <a:pos x="3154" y="2805"/>
                  </a:cxn>
                  <a:cxn ang="0">
                    <a:pos x="3184" y="2629"/>
                  </a:cxn>
                  <a:cxn ang="0">
                    <a:pos x="3029" y="2231"/>
                  </a:cxn>
                  <a:cxn ang="0">
                    <a:pos x="2626" y="2218"/>
                  </a:cxn>
                  <a:cxn ang="0">
                    <a:pos x="784" y="533"/>
                  </a:cxn>
                  <a:cxn ang="0">
                    <a:pos x="776" y="275"/>
                  </a:cxn>
                  <a:cxn ang="0">
                    <a:pos x="418" y="0"/>
                  </a:cxn>
                  <a:cxn ang="0">
                    <a:pos x="567" y="275"/>
                  </a:cxn>
                  <a:cxn ang="0">
                    <a:pos x="243" y="426"/>
                  </a:cxn>
                  <a:cxn ang="0">
                    <a:pos x="46" y="190"/>
                  </a:cxn>
                  <a:cxn ang="0">
                    <a:pos x="0" y="436"/>
                  </a:cxn>
                  <a:cxn ang="0">
                    <a:pos x="47" y="567"/>
                  </a:cxn>
                  <a:cxn ang="0">
                    <a:pos x="118" y="659"/>
                  </a:cxn>
                  <a:cxn ang="0">
                    <a:pos x="165" y="703"/>
                  </a:cxn>
                </a:cxnLst>
                <a:rect l="0" t="0" r="r" b="b"/>
                <a:pathLst>
                  <a:path w="3184" h="2975">
                    <a:moveTo>
                      <a:pt x="165" y="703"/>
                    </a:moveTo>
                    <a:lnTo>
                      <a:pt x="193" y="713"/>
                    </a:lnTo>
                    <a:lnTo>
                      <a:pt x="217" y="720"/>
                    </a:lnTo>
                    <a:lnTo>
                      <a:pt x="242" y="728"/>
                    </a:lnTo>
                    <a:lnTo>
                      <a:pt x="265" y="734"/>
                    </a:lnTo>
                    <a:lnTo>
                      <a:pt x="286" y="739"/>
                    </a:lnTo>
                    <a:lnTo>
                      <a:pt x="306" y="744"/>
                    </a:lnTo>
                    <a:lnTo>
                      <a:pt x="325" y="749"/>
                    </a:lnTo>
                    <a:lnTo>
                      <a:pt x="343" y="752"/>
                    </a:lnTo>
                    <a:lnTo>
                      <a:pt x="361" y="756"/>
                    </a:lnTo>
                    <a:lnTo>
                      <a:pt x="379" y="759"/>
                    </a:lnTo>
                    <a:lnTo>
                      <a:pt x="397" y="760"/>
                    </a:lnTo>
                    <a:lnTo>
                      <a:pt x="415" y="762"/>
                    </a:lnTo>
                    <a:lnTo>
                      <a:pt x="431" y="764"/>
                    </a:lnTo>
                    <a:lnTo>
                      <a:pt x="449" y="765"/>
                    </a:lnTo>
                    <a:lnTo>
                      <a:pt x="467" y="767"/>
                    </a:lnTo>
                    <a:lnTo>
                      <a:pt x="487" y="767"/>
                    </a:lnTo>
                    <a:lnTo>
                      <a:pt x="2326" y="2347"/>
                    </a:lnTo>
                    <a:lnTo>
                      <a:pt x="2339" y="2544"/>
                    </a:lnTo>
                    <a:lnTo>
                      <a:pt x="2347" y="2591"/>
                    </a:lnTo>
                    <a:lnTo>
                      <a:pt x="2357" y="2636"/>
                    </a:lnTo>
                    <a:lnTo>
                      <a:pt x="2370" y="2675"/>
                    </a:lnTo>
                    <a:lnTo>
                      <a:pt x="2385" y="2711"/>
                    </a:lnTo>
                    <a:lnTo>
                      <a:pt x="2403" y="2744"/>
                    </a:lnTo>
                    <a:lnTo>
                      <a:pt x="2424" y="2773"/>
                    </a:lnTo>
                    <a:lnTo>
                      <a:pt x="2447" y="2800"/>
                    </a:lnTo>
                    <a:lnTo>
                      <a:pt x="2471" y="2824"/>
                    </a:lnTo>
                    <a:lnTo>
                      <a:pt x="2499" y="2847"/>
                    </a:lnTo>
                    <a:lnTo>
                      <a:pt x="2530" y="2867"/>
                    </a:lnTo>
                    <a:lnTo>
                      <a:pt x="2563" y="2886"/>
                    </a:lnTo>
                    <a:lnTo>
                      <a:pt x="2597" y="2905"/>
                    </a:lnTo>
                    <a:lnTo>
                      <a:pt x="2635" y="2923"/>
                    </a:lnTo>
                    <a:lnTo>
                      <a:pt x="2674" y="2941"/>
                    </a:lnTo>
                    <a:lnTo>
                      <a:pt x="2716" y="2957"/>
                    </a:lnTo>
                    <a:lnTo>
                      <a:pt x="2761" y="2975"/>
                    </a:lnTo>
                    <a:lnTo>
                      <a:pt x="2803" y="2832"/>
                    </a:lnTo>
                    <a:lnTo>
                      <a:pt x="2658" y="2596"/>
                    </a:lnTo>
                    <a:lnTo>
                      <a:pt x="2845" y="2501"/>
                    </a:lnTo>
                    <a:lnTo>
                      <a:pt x="2934" y="2534"/>
                    </a:lnTo>
                    <a:lnTo>
                      <a:pt x="3154" y="2805"/>
                    </a:lnTo>
                    <a:lnTo>
                      <a:pt x="3164" y="2714"/>
                    </a:lnTo>
                    <a:lnTo>
                      <a:pt x="3184" y="2629"/>
                    </a:lnTo>
                    <a:lnTo>
                      <a:pt x="3154" y="2416"/>
                    </a:lnTo>
                    <a:lnTo>
                      <a:pt x="3029" y="2231"/>
                    </a:lnTo>
                    <a:lnTo>
                      <a:pt x="2916" y="2188"/>
                    </a:lnTo>
                    <a:lnTo>
                      <a:pt x="2626" y="2218"/>
                    </a:lnTo>
                    <a:lnTo>
                      <a:pt x="897" y="726"/>
                    </a:lnTo>
                    <a:lnTo>
                      <a:pt x="784" y="533"/>
                    </a:lnTo>
                    <a:lnTo>
                      <a:pt x="835" y="333"/>
                    </a:lnTo>
                    <a:lnTo>
                      <a:pt x="776" y="275"/>
                    </a:lnTo>
                    <a:lnTo>
                      <a:pt x="565" y="16"/>
                    </a:lnTo>
                    <a:lnTo>
                      <a:pt x="418" y="0"/>
                    </a:lnTo>
                    <a:lnTo>
                      <a:pt x="469" y="175"/>
                    </a:lnTo>
                    <a:lnTo>
                      <a:pt x="567" y="275"/>
                    </a:lnTo>
                    <a:lnTo>
                      <a:pt x="427" y="392"/>
                    </a:lnTo>
                    <a:lnTo>
                      <a:pt x="243" y="426"/>
                    </a:lnTo>
                    <a:lnTo>
                      <a:pt x="75" y="241"/>
                    </a:lnTo>
                    <a:lnTo>
                      <a:pt x="46" y="190"/>
                    </a:lnTo>
                    <a:lnTo>
                      <a:pt x="0" y="359"/>
                    </a:lnTo>
                    <a:lnTo>
                      <a:pt x="0" y="436"/>
                    </a:lnTo>
                    <a:lnTo>
                      <a:pt x="18" y="505"/>
                    </a:lnTo>
                    <a:lnTo>
                      <a:pt x="47" y="567"/>
                    </a:lnTo>
                    <a:lnTo>
                      <a:pt x="83" y="618"/>
                    </a:lnTo>
                    <a:lnTo>
                      <a:pt x="118" y="659"/>
                    </a:lnTo>
                    <a:lnTo>
                      <a:pt x="147" y="688"/>
                    </a:lnTo>
                    <a:lnTo>
                      <a:pt x="165" y="703"/>
                    </a:lnTo>
                    <a:lnTo>
                      <a:pt x="165" y="703"/>
                    </a:lnTo>
                    <a:close/>
                  </a:path>
                </a:pathLst>
              </a:custGeom>
              <a:solidFill>
                <a:srgbClr val="444456"/>
              </a:solidFill>
              <a:ln w="9525">
                <a:noFill/>
                <a:round/>
                <a:headEnd/>
                <a:tailEnd/>
              </a:ln>
            </p:spPr>
            <p:txBody>
              <a:bodyPr/>
              <a:lstStyle/>
              <a:p>
                <a:endParaRPr lang="en-US"/>
              </a:p>
            </p:txBody>
          </p:sp>
          <p:sp>
            <p:nvSpPr>
              <p:cNvPr id="11368" name="Freeform 104"/>
              <p:cNvSpPr>
                <a:spLocks/>
              </p:cNvSpPr>
              <p:nvPr/>
            </p:nvSpPr>
            <p:spPr bwMode="auto">
              <a:xfrm>
                <a:off x="493" y="2610"/>
                <a:ext cx="69" cy="145"/>
              </a:xfrm>
              <a:custGeom>
                <a:avLst/>
                <a:gdLst/>
                <a:ahLst/>
                <a:cxnLst>
                  <a:cxn ang="0">
                    <a:pos x="0" y="0"/>
                  </a:cxn>
                  <a:cxn ang="0">
                    <a:pos x="13" y="134"/>
                  </a:cxn>
                  <a:cxn ang="0">
                    <a:pos x="101" y="290"/>
                  </a:cxn>
                  <a:cxn ang="0">
                    <a:pos x="139" y="243"/>
                  </a:cxn>
                  <a:cxn ang="0">
                    <a:pos x="0" y="0"/>
                  </a:cxn>
                </a:cxnLst>
                <a:rect l="0" t="0" r="r" b="b"/>
                <a:pathLst>
                  <a:path w="139" h="290">
                    <a:moveTo>
                      <a:pt x="0" y="0"/>
                    </a:moveTo>
                    <a:lnTo>
                      <a:pt x="13" y="134"/>
                    </a:lnTo>
                    <a:lnTo>
                      <a:pt x="101" y="290"/>
                    </a:lnTo>
                    <a:lnTo>
                      <a:pt x="139" y="243"/>
                    </a:lnTo>
                    <a:lnTo>
                      <a:pt x="0" y="0"/>
                    </a:lnTo>
                    <a:close/>
                  </a:path>
                </a:pathLst>
              </a:custGeom>
              <a:solidFill>
                <a:srgbClr val="4C4C5E"/>
              </a:solidFill>
              <a:ln w="9525">
                <a:noFill/>
                <a:round/>
                <a:headEnd/>
                <a:tailEnd/>
              </a:ln>
            </p:spPr>
            <p:txBody>
              <a:bodyPr/>
              <a:lstStyle/>
              <a:p>
                <a:endParaRPr lang="en-US"/>
              </a:p>
            </p:txBody>
          </p:sp>
          <p:sp>
            <p:nvSpPr>
              <p:cNvPr id="11369" name="Freeform 105"/>
              <p:cNvSpPr>
                <a:spLocks/>
              </p:cNvSpPr>
              <p:nvPr/>
            </p:nvSpPr>
            <p:spPr bwMode="auto">
              <a:xfrm>
                <a:off x="273" y="2592"/>
                <a:ext cx="425" cy="314"/>
              </a:xfrm>
              <a:custGeom>
                <a:avLst/>
                <a:gdLst/>
                <a:ahLst/>
                <a:cxnLst>
                  <a:cxn ang="0">
                    <a:pos x="46" y="143"/>
                  </a:cxn>
                  <a:cxn ang="0">
                    <a:pos x="246" y="382"/>
                  </a:cxn>
                  <a:cxn ang="0">
                    <a:pos x="363" y="390"/>
                  </a:cxn>
                  <a:cxn ang="0">
                    <a:pos x="546" y="307"/>
                  </a:cxn>
                  <a:cxn ang="0">
                    <a:pos x="594" y="231"/>
                  </a:cxn>
                  <a:cxn ang="0">
                    <a:pos x="435" y="0"/>
                  </a:cxn>
                  <a:cxn ang="0">
                    <a:pos x="561" y="0"/>
                  </a:cxn>
                  <a:cxn ang="0">
                    <a:pos x="586" y="11"/>
                  </a:cxn>
                  <a:cxn ang="0">
                    <a:pos x="610" y="23"/>
                  </a:cxn>
                  <a:cxn ang="0">
                    <a:pos x="635" y="33"/>
                  </a:cxn>
                  <a:cxn ang="0">
                    <a:pos x="657" y="44"/>
                  </a:cxn>
                  <a:cxn ang="0">
                    <a:pos x="679" y="57"/>
                  </a:cxn>
                  <a:cxn ang="0">
                    <a:pos x="700" y="69"/>
                  </a:cxn>
                  <a:cxn ang="0">
                    <a:pos x="721" y="84"/>
                  </a:cxn>
                  <a:cxn ang="0">
                    <a:pos x="741" y="98"/>
                  </a:cxn>
                  <a:cxn ang="0">
                    <a:pos x="759" y="113"/>
                  </a:cxn>
                  <a:cxn ang="0">
                    <a:pos x="775" y="131"/>
                  </a:cxn>
                  <a:cxn ang="0">
                    <a:pos x="791" y="151"/>
                  </a:cxn>
                  <a:cxn ang="0">
                    <a:pos x="806" y="172"/>
                  </a:cxn>
                  <a:cxn ang="0">
                    <a:pos x="821" y="195"/>
                  </a:cxn>
                  <a:cxn ang="0">
                    <a:pos x="832" y="221"/>
                  </a:cxn>
                  <a:cxn ang="0">
                    <a:pos x="842" y="249"/>
                  </a:cxn>
                  <a:cxn ang="0">
                    <a:pos x="852" y="280"/>
                  </a:cxn>
                  <a:cxn ang="0">
                    <a:pos x="826" y="405"/>
                  </a:cxn>
                  <a:cxn ang="0">
                    <a:pos x="366" y="616"/>
                  </a:cxn>
                  <a:cxn ang="0">
                    <a:pos x="304" y="628"/>
                  </a:cxn>
                  <a:cxn ang="0">
                    <a:pos x="255" y="618"/>
                  </a:cxn>
                  <a:cxn ang="0">
                    <a:pos x="210" y="605"/>
                  </a:cxn>
                  <a:cxn ang="0">
                    <a:pos x="169" y="590"/>
                  </a:cxn>
                  <a:cxn ang="0">
                    <a:pos x="133" y="572"/>
                  </a:cxn>
                  <a:cxn ang="0">
                    <a:pos x="100" y="552"/>
                  </a:cxn>
                  <a:cxn ang="0">
                    <a:pos x="72" y="529"/>
                  </a:cxn>
                  <a:cxn ang="0">
                    <a:pos x="49" y="505"/>
                  </a:cxn>
                  <a:cxn ang="0">
                    <a:pos x="31" y="475"/>
                  </a:cxn>
                  <a:cxn ang="0">
                    <a:pos x="17" y="446"/>
                  </a:cxn>
                  <a:cxn ang="0">
                    <a:pos x="7" y="411"/>
                  </a:cxn>
                  <a:cxn ang="0">
                    <a:pos x="2" y="374"/>
                  </a:cxn>
                  <a:cxn ang="0">
                    <a:pos x="0" y="334"/>
                  </a:cxn>
                  <a:cxn ang="0">
                    <a:pos x="5" y="292"/>
                  </a:cxn>
                  <a:cxn ang="0">
                    <a:pos x="13" y="246"/>
                  </a:cxn>
                  <a:cxn ang="0">
                    <a:pos x="28" y="195"/>
                  </a:cxn>
                  <a:cxn ang="0">
                    <a:pos x="46" y="143"/>
                  </a:cxn>
                </a:cxnLst>
                <a:rect l="0" t="0" r="r" b="b"/>
                <a:pathLst>
                  <a:path w="852" h="628">
                    <a:moveTo>
                      <a:pt x="46" y="143"/>
                    </a:moveTo>
                    <a:lnTo>
                      <a:pt x="246" y="382"/>
                    </a:lnTo>
                    <a:lnTo>
                      <a:pt x="363" y="390"/>
                    </a:lnTo>
                    <a:lnTo>
                      <a:pt x="546" y="307"/>
                    </a:lnTo>
                    <a:lnTo>
                      <a:pt x="594" y="231"/>
                    </a:lnTo>
                    <a:lnTo>
                      <a:pt x="435" y="0"/>
                    </a:lnTo>
                    <a:lnTo>
                      <a:pt x="561" y="0"/>
                    </a:lnTo>
                    <a:lnTo>
                      <a:pt x="586" y="11"/>
                    </a:lnTo>
                    <a:lnTo>
                      <a:pt x="610" y="23"/>
                    </a:lnTo>
                    <a:lnTo>
                      <a:pt x="635" y="33"/>
                    </a:lnTo>
                    <a:lnTo>
                      <a:pt x="657" y="44"/>
                    </a:lnTo>
                    <a:lnTo>
                      <a:pt x="679" y="57"/>
                    </a:lnTo>
                    <a:lnTo>
                      <a:pt x="700" y="69"/>
                    </a:lnTo>
                    <a:lnTo>
                      <a:pt x="721" y="84"/>
                    </a:lnTo>
                    <a:lnTo>
                      <a:pt x="741" y="98"/>
                    </a:lnTo>
                    <a:lnTo>
                      <a:pt x="759" y="113"/>
                    </a:lnTo>
                    <a:lnTo>
                      <a:pt x="775" y="131"/>
                    </a:lnTo>
                    <a:lnTo>
                      <a:pt x="791" y="151"/>
                    </a:lnTo>
                    <a:lnTo>
                      <a:pt x="806" y="172"/>
                    </a:lnTo>
                    <a:lnTo>
                      <a:pt x="821" y="195"/>
                    </a:lnTo>
                    <a:lnTo>
                      <a:pt x="832" y="221"/>
                    </a:lnTo>
                    <a:lnTo>
                      <a:pt x="842" y="249"/>
                    </a:lnTo>
                    <a:lnTo>
                      <a:pt x="852" y="280"/>
                    </a:lnTo>
                    <a:lnTo>
                      <a:pt x="826" y="405"/>
                    </a:lnTo>
                    <a:lnTo>
                      <a:pt x="366" y="616"/>
                    </a:lnTo>
                    <a:lnTo>
                      <a:pt x="304" y="628"/>
                    </a:lnTo>
                    <a:lnTo>
                      <a:pt x="255" y="618"/>
                    </a:lnTo>
                    <a:lnTo>
                      <a:pt x="210" y="605"/>
                    </a:lnTo>
                    <a:lnTo>
                      <a:pt x="169" y="590"/>
                    </a:lnTo>
                    <a:lnTo>
                      <a:pt x="133" y="572"/>
                    </a:lnTo>
                    <a:lnTo>
                      <a:pt x="100" y="552"/>
                    </a:lnTo>
                    <a:lnTo>
                      <a:pt x="72" y="529"/>
                    </a:lnTo>
                    <a:lnTo>
                      <a:pt x="49" y="505"/>
                    </a:lnTo>
                    <a:lnTo>
                      <a:pt x="31" y="475"/>
                    </a:lnTo>
                    <a:lnTo>
                      <a:pt x="17" y="446"/>
                    </a:lnTo>
                    <a:lnTo>
                      <a:pt x="7" y="411"/>
                    </a:lnTo>
                    <a:lnTo>
                      <a:pt x="2" y="374"/>
                    </a:lnTo>
                    <a:lnTo>
                      <a:pt x="0" y="334"/>
                    </a:lnTo>
                    <a:lnTo>
                      <a:pt x="5" y="292"/>
                    </a:lnTo>
                    <a:lnTo>
                      <a:pt x="13" y="246"/>
                    </a:lnTo>
                    <a:lnTo>
                      <a:pt x="28" y="195"/>
                    </a:lnTo>
                    <a:lnTo>
                      <a:pt x="46" y="143"/>
                    </a:lnTo>
                    <a:close/>
                  </a:path>
                </a:pathLst>
              </a:custGeom>
              <a:solidFill>
                <a:srgbClr val="B2AAA8"/>
              </a:solidFill>
              <a:ln w="9525">
                <a:noFill/>
                <a:round/>
                <a:headEnd/>
                <a:tailEnd/>
              </a:ln>
            </p:spPr>
            <p:txBody>
              <a:bodyPr/>
              <a:lstStyle/>
              <a:p>
                <a:endParaRPr lang="en-US"/>
              </a:p>
            </p:txBody>
          </p:sp>
          <p:sp>
            <p:nvSpPr>
              <p:cNvPr id="11370" name="Freeform 106"/>
              <p:cNvSpPr>
                <a:spLocks/>
              </p:cNvSpPr>
              <p:nvPr/>
            </p:nvSpPr>
            <p:spPr bwMode="auto">
              <a:xfrm>
                <a:off x="1382" y="3590"/>
                <a:ext cx="490" cy="422"/>
              </a:xfrm>
              <a:custGeom>
                <a:avLst/>
                <a:gdLst/>
                <a:ahLst/>
                <a:cxnLst>
                  <a:cxn ang="0">
                    <a:pos x="250" y="0"/>
                  </a:cxn>
                  <a:cxn ang="0">
                    <a:pos x="286" y="36"/>
                  </a:cxn>
                  <a:cxn ang="0">
                    <a:pos x="539" y="186"/>
                  </a:cxn>
                  <a:cxn ang="0">
                    <a:pos x="590" y="188"/>
                  </a:cxn>
                  <a:cxn ang="0">
                    <a:pos x="639" y="191"/>
                  </a:cxn>
                  <a:cxn ang="0">
                    <a:pos x="683" y="196"/>
                  </a:cxn>
                  <a:cxn ang="0">
                    <a:pos x="726" y="203"/>
                  </a:cxn>
                  <a:cxn ang="0">
                    <a:pos x="763" y="211"/>
                  </a:cxn>
                  <a:cxn ang="0">
                    <a:pos x="799" y="222"/>
                  </a:cxn>
                  <a:cxn ang="0">
                    <a:pos x="832" y="236"/>
                  </a:cxn>
                  <a:cxn ang="0">
                    <a:pos x="861" y="254"/>
                  </a:cxn>
                  <a:cxn ang="0">
                    <a:pos x="887" y="273"/>
                  </a:cxn>
                  <a:cxn ang="0">
                    <a:pos x="910" y="299"/>
                  </a:cxn>
                  <a:cxn ang="0">
                    <a:pos x="930" y="329"/>
                  </a:cxn>
                  <a:cxn ang="0">
                    <a:pos x="946" y="363"/>
                  </a:cxn>
                  <a:cxn ang="0">
                    <a:pos x="959" y="404"/>
                  </a:cxn>
                  <a:cxn ang="0">
                    <a:pos x="969" y="450"/>
                  </a:cxn>
                  <a:cxn ang="0">
                    <a:pos x="976" y="503"/>
                  </a:cxn>
                  <a:cxn ang="0">
                    <a:pos x="979" y="562"/>
                  </a:cxn>
                  <a:cxn ang="0">
                    <a:pos x="969" y="698"/>
                  </a:cxn>
                  <a:cxn ang="0">
                    <a:pos x="763" y="434"/>
                  </a:cxn>
                  <a:cxn ang="0">
                    <a:pos x="675" y="403"/>
                  </a:cxn>
                  <a:cxn ang="0">
                    <a:pos x="449" y="498"/>
                  </a:cxn>
                  <a:cxn ang="0">
                    <a:pos x="445" y="586"/>
                  </a:cxn>
                  <a:cxn ang="0">
                    <a:pos x="597" y="844"/>
                  </a:cxn>
                  <a:cxn ang="0">
                    <a:pos x="484" y="826"/>
                  </a:cxn>
                  <a:cxn ang="0">
                    <a:pos x="342" y="745"/>
                  </a:cxn>
                  <a:cxn ang="0">
                    <a:pos x="294" y="693"/>
                  </a:cxn>
                  <a:cxn ang="0">
                    <a:pos x="257" y="649"/>
                  </a:cxn>
                  <a:cxn ang="0">
                    <a:pos x="229" y="609"/>
                  </a:cxn>
                  <a:cxn ang="0">
                    <a:pos x="209" y="570"/>
                  </a:cxn>
                  <a:cxn ang="0">
                    <a:pos x="196" y="529"/>
                  </a:cxn>
                  <a:cxn ang="0">
                    <a:pos x="188" y="483"/>
                  </a:cxn>
                  <a:cxn ang="0">
                    <a:pos x="185" y="426"/>
                  </a:cxn>
                  <a:cxn ang="0">
                    <a:pos x="183" y="355"/>
                  </a:cxn>
                  <a:cxn ang="0">
                    <a:pos x="0" y="162"/>
                  </a:cxn>
                  <a:cxn ang="0">
                    <a:pos x="250" y="0"/>
                  </a:cxn>
                </a:cxnLst>
                <a:rect l="0" t="0" r="r" b="b"/>
                <a:pathLst>
                  <a:path w="979" h="844">
                    <a:moveTo>
                      <a:pt x="250" y="0"/>
                    </a:moveTo>
                    <a:lnTo>
                      <a:pt x="286" y="36"/>
                    </a:lnTo>
                    <a:lnTo>
                      <a:pt x="539" y="186"/>
                    </a:lnTo>
                    <a:lnTo>
                      <a:pt x="590" y="188"/>
                    </a:lnTo>
                    <a:lnTo>
                      <a:pt x="639" y="191"/>
                    </a:lnTo>
                    <a:lnTo>
                      <a:pt x="683" y="196"/>
                    </a:lnTo>
                    <a:lnTo>
                      <a:pt x="726" y="203"/>
                    </a:lnTo>
                    <a:lnTo>
                      <a:pt x="763" y="211"/>
                    </a:lnTo>
                    <a:lnTo>
                      <a:pt x="799" y="222"/>
                    </a:lnTo>
                    <a:lnTo>
                      <a:pt x="832" y="236"/>
                    </a:lnTo>
                    <a:lnTo>
                      <a:pt x="861" y="254"/>
                    </a:lnTo>
                    <a:lnTo>
                      <a:pt x="887" y="273"/>
                    </a:lnTo>
                    <a:lnTo>
                      <a:pt x="910" y="299"/>
                    </a:lnTo>
                    <a:lnTo>
                      <a:pt x="930" y="329"/>
                    </a:lnTo>
                    <a:lnTo>
                      <a:pt x="946" y="363"/>
                    </a:lnTo>
                    <a:lnTo>
                      <a:pt x="959" y="404"/>
                    </a:lnTo>
                    <a:lnTo>
                      <a:pt x="969" y="450"/>
                    </a:lnTo>
                    <a:lnTo>
                      <a:pt x="976" y="503"/>
                    </a:lnTo>
                    <a:lnTo>
                      <a:pt x="979" y="562"/>
                    </a:lnTo>
                    <a:lnTo>
                      <a:pt x="969" y="698"/>
                    </a:lnTo>
                    <a:lnTo>
                      <a:pt x="763" y="434"/>
                    </a:lnTo>
                    <a:lnTo>
                      <a:pt x="675" y="403"/>
                    </a:lnTo>
                    <a:lnTo>
                      <a:pt x="449" y="498"/>
                    </a:lnTo>
                    <a:lnTo>
                      <a:pt x="445" y="586"/>
                    </a:lnTo>
                    <a:lnTo>
                      <a:pt x="597" y="844"/>
                    </a:lnTo>
                    <a:lnTo>
                      <a:pt x="484" y="826"/>
                    </a:lnTo>
                    <a:lnTo>
                      <a:pt x="342" y="745"/>
                    </a:lnTo>
                    <a:lnTo>
                      <a:pt x="294" y="693"/>
                    </a:lnTo>
                    <a:lnTo>
                      <a:pt x="257" y="649"/>
                    </a:lnTo>
                    <a:lnTo>
                      <a:pt x="229" y="609"/>
                    </a:lnTo>
                    <a:lnTo>
                      <a:pt x="209" y="570"/>
                    </a:lnTo>
                    <a:lnTo>
                      <a:pt x="196" y="529"/>
                    </a:lnTo>
                    <a:lnTo>
                      <a:pt x="188" y="483"/>
                    </a:lnTo>
                    <a:lnTo>
                      <a:pt x="185" y="426"/>
                    </a:lnTo>
                    <a:lnTo>
                      <a:pt x="183" y="355"/>
                    </a:lnTo>
                    <a:lnTo>
                      <a:pt x="0" y="162"/>
                    </a:lnTo>
                    <a:lnTo>
                      <a:pt x="250" y="0"/>
                    </a:lnTo>
                    <a:close/>
                  </a:path>
                </a:pathLst>
              </a:custGeom>
              <a:solidFill>
                <a:srgbClr val="D1C4CE"/>
              </a:solidFill>
              <a:ln w="9525">
                <a:noFill/>
                <a:round/>
                <a:headEnd/>
                <a:tailEnd/>
              </a:ln>
            </p:spPr>
            <p:txBody>
              <a:bodyPr/>
              <a:lstStyle/>
              <a:p>
                <a:endParaRPr lang="en-US"/>
              </a:p>
            </p:txBody>
          </p:sp>
          <p:sp>
            <p:nvSpPr>
              <p:cNvPr id="11371" name="Freeform 107"/>
              <p:cNvSpPr>
                <a:spLocks/>
              </p:cNvSpPr>
              <p:nvPr/>
            </p:nvSpPr>
            <p:spPr bwMode="auto">
              <a:xfrm>
                <a:off x="424" y="2753"/>
                <a:ext cx="270" cy="176"/>
              </a:xfrm>
              <a:custGeom>
                <a:avLst/>
                <a:gdLst/>
                <a:ahLst/>
                <a:cxnLst>
                  <a:cxn ang="0">
                    <a:pos x="0" y="308"/>
                  </a:cxn>
                  <a:cxn ang="0">
                    <a:pos x="147" y="248"/>
                  </a:cxn>
                  <a:cxn ang="0">
                    <a:pos x="485" y="90"/>
                  </a:cxn>
                  <a:cxn ang="0">
                    <a:pos x="539" y="0"/>
                  </a:cxn>
                  <a:cxn ang="0">
                    <a:pos x="531" y="113"/>
                  </a:cxn>
                  <a:cxn ang="0">
                    <a:pos x="166" y="302"/>
                  </a:cxn>
                  <a:cxn ang="0">
                    <a:pos x="116" y="353"/>
                  </a:cxn>
                  <a:cxn ang="0">
                    <a:pos x="0" y="308"/>
                  </a:cxn>
                </a:cxnLst>
                <a:rect l="0" t="0" r="r" b="b"/>
                <a:pathLst>
                  <a:path w="539" h="353">
                    <a:moveTo>
                      <a:pt x="0" y="308"/>
                    </a:moveTo>
                    <a:lnTo>
                      <a:pt x="147" y="248"/>
                    </a:lnTo>
                    <a:lnTo>
                      <a:pt x="485" y="90"/>
                    </a:lnTo>
                    <a:lnTo>
                      <a:pt x="539" y="0"/>
                    </a:lnTo>
                    <a:lnTo>
                      <a:pt x="531" y="113"/>
                    </a:lnTo>
                    <a:lnTo>
                      <a:pt x="166" y="302"/>
                    </a:lnTo>
                    <a:lnTo>
                      <a:pt x="116" y="353"/>
                    </a:lnTo>
                    <a:lnTo>
                      <a:pt x="0" y="308"/>
                    </a:lnTo>
                    <a:close/>
                  </a:path>
                </a:pathLst>
              </a:custGeom>
              <a:solidFill>
                <a:srgbClr val="9B9391"/>
              </a:solidFill>
              <a:ln w="9525">
                <a:noFill/>
                <a:round/>
                <a:headEnd/>
                <a:tailEnd/>
              </a:ln>
            </p:spPr>
            <p:txBody>
              <a:bodyPr/>
              <a:lstStyle/>
              <a:p>
                <a:endParaRPr lang="en-US"/>
              </a:p>
            </p:txBody>
          </p:sp>
          <p:sp>
            <p:nvSpPr>
              <p:cNvPr id="11372" name="Freeform 108"/>
              <p:cNvSpPr>
                <a:spLocks/>
              </p:cNvSpPr>
              <p:nvPr/>
            </p:nvSpPr>
            <p:spPr bwMode="auto">
              <a:xfrm>
                <a:off x="447" y="2795"/>
                <a:ext cx="242" cy="133"/>
              </a:xfrm>
              <a:custGeom>
                <a:avLst/>
                <a:gdLst/>
                <a:ahLst/>
                <a:cxnLst>
                  <a:cxn ang="0">
                    <a:pos x="67" y="209"/>
                  </a:cxn>
                  <a:cxn ang="0">
                    <a:pos x="460" y="21"/>
                  </a:cxn>
                  <a:cxn ang="0">
                    <a:pos x="485" y="0"/>
                  </a:cxn>
                  <a:cxn ang="0">
                    <a:pos x="472" y="78"/>
                  </a:cxn>
                  <a:cxn ang="0">
                    <a:pos x="150" y="237"/>
                  </a:cxn>
                  <a:cxn ang="0">
                    <a:pos x="76" y="265"/>
                  </a:cxn>
                  <a:cxn ang="0">
                    <a:pos x="0" y="237"/>
                  </a:cxn>
                  <a:cxn ang="0">
                    <a:pos x="67" y="209"/>
                  </a:cxn>
                </a:cxnLst>
                <a:rect l="0" t="0" r="r" b="b"/>
                <a:pathLst>
                  <a:path w="485" h="265">
                    <a:moveTo>
                      <a:pt x="67" y="209"/>
                    </a:moveTo>
                    <a:lnTo>
                      <a:pt x="460" y="21"/>
                    </a:lnTo>
                    <a:lnTo>
                      <a:pt x="485" y="0"/>
                    </a:lnTo>
                    <a:lnTo>
                      <a:pt x="472" y="78"/>
                    </a:lnTo>
                    <a:lnTo>
                      <a:pt x="150" y="237"/>
                    </a:lnTo>
                    <a:lnTo>
                      <a:pt x="76" y="265"/>
                    </a:lnTo>
                    <a:lnTo>
                      <a:pt x="0" y="237"/>
                    </a:lnTo>
                    <a:lnTo>
                      <a:pt x="67" y="209"/>
                    </a:lnTo>
                    <a:close/>
                  </a:path>
                </a:pathLst>
              </a:custGeom>
              <a:solidFill>
                <a:srgbClr val="A59E9B"/>
              </a:solidFill>
              <a:ln w="9525">
                <a:noFill/>
                <a:round/>
                <a:headEnd/>
                <a:tailEnd/>
              </a:ln>
            </p:spPr>
            <p:txBody>
              <a:bodyPr/>
              <a:lstStyle/>
              <a:p>
                <a:endParaRPr lang="en-US"/>
              </a:p>
            </p:txBody>
          </p:sp>
          <p:sp>
            <p:nvSpPr>
              <p:cNvPr id="11373" name="Freeform 109"/>
              <p:cNvSpPr>
                <a:spLocks/>
              </p:cNvSpPr>
              <p:nvPr/>
            </p:nvSpPr>
            <p:spPr bwMode="auto">
              <a:xfrm>
                <a:off x="550" y="2894"/>
                <a:ext cx="993" cy="792"/>
              </a:xfrm>
              <a:custGeom>
                <a:avLst/>
                <a:gdLst/>
                <a:ahLst/>
                <a:cxnLst>
                  <a:cxn ang="0">
                    <a:pos x="1906" y="1385"/>
                  </a:cxn>
                  <a:cxn ang="0">
                    <a:pos x="290" y="0"/>
                  </a:cxn>
                  <a:cxn ang="0">
                    <a:pos x="262" y="11"/>
                  </a:cxn>
                  <a:cxn ang="0">
                    <a:pos x="87" y="92"/>
                  </a:cxn>
                  <a:cxn ang="0">
                    <a:pos x="0" y="128"/>
                  </a:cxn>
                  <a:cxn ang="0">
                    <a:pos x="1687" y="1583"/>
                  </a:cxn>
                  <a:cxn ang="0">
                    <a:pos x="1986" y="1467"/>
                  </a:cxn>
                  <a:cxn ang="0">
                    <a:pos x="1906" y="1385"/>
                  </a:cxn>
                </a:cxnLst>
                <a:rect l="0" t="0" r="r" b="b"/>
                <a:pathLst>
                  <a:path w="1986" h="1583">
                    <a:moveTo>
                      <a:pt x="1906" y="1385"/>
                    </a:moveTo>
                    <a:lnTo>
                      <a:pt x="290" y="0"/>
                    </a:lnTo>
                    <a:lnTo>
                      <a:pt x="262" y="11"/>
                    </a:lnTo>
                    <a:lnTo>
                      <a:pt x="87" y="92"/>
                    </a:lnTo>
                    <a:lnTo>
                      <a:pt x="0" y="128"/>
                    </a:lnTo>
                    <a:lnTo>
                      <a:pt x="1687" y="1583"/>
                    </a:lnTo>
                    <a:lnTo>
                      <a:pt x="1986" y="1467"/>
                    </a:lnTo>
                    <a:lnTo>
                      <a:pt x="1906" y="1385"/>
                    </a:lnTo>
                    <a:close/>
                  </a:path>
                </a:pathLst>
              </a:custGeom>
              <a:solidFill>
                <a:srgbClr val="D1C4CE"/>
              </a:solidFill>
              <a:ln w="9525">
                <a:noFill/>
                <a:round/>
                <a:headEnd/>
                <a:tailEnd/>
              </a:ln>
            </p:spPr>
            <p:txBody>
              <a:bodyPr/>
              <a:lstStyle/>
              <a:p>
                <a:endParaRPr lang="en-US"/>
              </a:p>
            </p:txBody>
          </p:sp>
          <p:sp>
            <p:nvSpPr>
              <p:cNvPr id="11374" name="Freeform 110"/>
              <p:cNvSpPr>
                <a:spLocks/>
              </p:cNvSpPr>
              <p:nvPr/>
            </p:nvSpPr>
            <p:spPr bwMode="auto">
              <a:xfrm>
                <a:off x="550" y="2893"/>
                <a:ext cx="952" cy="760"/>
              </a:xfrm>
              <a:custGeom>
                <a:avLst/>
                <a:gdLst/>
                <a:ahLst/>
                <a:cxnLst>
                  <a:cxn ang="0">
                    <a:pos x="1775" y="1278"/>
                  </a:cxn>
                  <a:cxn ang="0">
                    <a:pos x="1679" y="1196"/>
                  </a:cxn>
                  <a:cxn ang="0">
                    <a:pos x="1584" y="1113"/>
                  </a:cxn>
                  <a:cxn ang="0">
                    <a:pos x="1488" y="1031"/>
                  </a:cxn>
                  <a:cxn ang="0">
                    <a:pos x="1393" y="949"/>
                  </a:cxn>
                  <a:cxn ang="0">
                    <a:pos x="1297" y="865"/>
                  </a:cxn>
                  <a:cxn ang="0">
                    <a:pos x="1200" y="783"/>
                  </a:cxn>
                  <a:cxn ang="0">
                    <a:pos x="1105" y="701"/>
                  </a:cxn>
                  <a:cxn ang="0">
                    <a:pos x="1009" y="618"/>
                  </a:cxn>
                  <a:cxn ang="0">
                    <a:pos x="912" y="536"/>
                  </a:cxn>
                  <a:cxn ang="0">
                    <a:pos x="816" y="454"/>
                  </a:cxn>
                  <a:cxn ang="0">
                    <a:pos x="721" y="370"/>
                  </a:cxn>
                  <a:cxn ang="0">
                    <a:pos x="625" y="288"/>
                  </a:cxn>
                  <a:cxn ang="0">
                    <a:pos x="528" y="206"/>
                  </a:cxn>
                  <a:cxn ang="0">
                    <a:pos x="432" y="123"/>
                  </a:cxn>
                  <a:cxn ang="0">
                    <a:pos x="336" y="41"/>
                  </a:cxn>
                  <a:cxn ang="0">
                    <a:pos x="282" y="0"/>
                  </a:cxn>
                  <a:cxn ang="0">
                    <a:pos x="270" y="0"/>
                  </a:cxn>
                  <a:cxn ang="0">
                    <a:pos x="239" y="11"/>
                  </a:cxn>
                  <a:cxn ang="0">
                    <a:pos x="188" y="34"/>
                  </a:cxn>
                  <a:cxn ang="0">
                    <a:pos x="138" y="57"/>
                  </a:cxn>
                  <a:cxn ang="0">
                    <a:pos x="87" y="80"/>
                  </a:cxn>
                  <a:cxn ang="0">
                    <a:pos x="54" y="96"/>
                  </a:cxn>
                  <a:cxn ang="0">
                    <a:pos x="40" y="106"/>
                  </a:cxn>
                  <a:cxn ang="0">
                    <a:pos x="25" y="116"/>
                  </a:cxn>
                  <a:cxn ang="0">
                    <a:pos x="9" y="126"/>
                  </a:cxn>
                  <a:cxn ang="0">
                    <a:pos x="51" y="175"/>
                  </a:cxn>
                  <a:cxn ang="0">
                    <a:pos x="152" y="262"/>
                  </a:cxn>
                  <a:cxn ang="0">
                    <a:pos x="252" y="349"/>
                  </a:cxn>
                  <a:cxn ang="0">
                    <a:pos x="353" y="436"/>
                  </a:cxn>
                  <a:cxn ang="0">
                    <a:pos x="455" y="522"/>
                  </a:cxn>
                  <a:cxn ang="0">
                    <a:pos x="555" y="609"/>
                  </a:cxn>
                  <a:cxn ang="0">
                    <a:pos x="656" y="696"/>
                  </a:cxn>
                  <a:cxn ang="0">
                    <a:pos x="757" y="783"/>
                  </a:cxn>
                  <a:cxn ang="0">
                    <a:pos x="859" y="870"/>
                  </a:cxn>
                  <a:cxn ang="0">
                    <a:pos x="958" y="957"/>
                  </a:cxn>
                  <a:cxn ang="0">
                    <a:pos x="1060" y="1044"/>
                  </a:cxn>
                  <a:cxn ang="0">
                    <a:pos x="1159" y="1129"/>
                  </a:cxn>
                  <a:cxn ang="0">
                    <a:pos x="1261" y="1216"/>
                  </a:cxn>
                  <a:cxn ang="0">
                    <a:pos x="1362" y="1303"/>
                  </a:cxn>
                  <a:cxn ang="0">
                    <a:pos x="1462" y="1390"/>
                  </a:cxn>
                  <a:cxn ang="0">
                    <a:pos x="1561" y="1476"/>
                  </a:cxn>
                  <a:cxn ang="0">
                    <a:pos x="1630" y="1511"/>
                  </a:cxn>
                  <a:cxn ang="0">
                    <a:pos x="1668" y="1496"/>
                  </a:cxn>
                  <a:cxn ang="0">
                    <a:pos x="1704" y="1481"/>
                  </a:cxn>
                  <a:cxn ang="0">
                    <a:pos x="1740" y="1467"/>
                  </a:cxn>
                  <a:cxn ang="0">
                    <a:pos x="1777" y="1452"/>
                  </a:cxn>
                  <a:cxn ang="0">
                    <a:pos x="1813" y="1437"/>
                  </a:cxn>
                  <a:cxn ang="0">
                    <a:pos x="1849" y="1422"/>
                  </a:cxn>
                  <a:cxn ang="0">
                    <a:pos x="1887" y="1408"/>
                  </a:cxn>
                  <a:cxn ang="0">
                    <a:pos x="1895" y="1390"/>
                  </a:cxn>
                  <a:cxn ang="0">
                    <a:pos x="1874" y="1370"/>
                  </a:cxn>
                  <a:cxn ang="0">
                    <a:pos x="1854" y="1349"/>
                  </a:cxn>
                  <a:cxn ang="0">
                    <a:pos x="1833" y="1329"/>
                  </a:cxn>
                </a:cxnLst>
                <a:rect l="0" t="0" r="r" b="b"/>
                <a:pathLst>
                  <a:path w="1905" h="1519">
                    <a:moveTo>
                      <a:pt x="1823" y="1319"/>
                    </a:moveTo>
                    <a:lnTo>
                      <a:pt x="1775" y="1278"/>
                    </a:lnTo>
                    <a:lnTo>
                      <a:pt x="1726" y="1237"/>
                    </a:lnTo>
                    <a:lnTo>
                      <a:pt x="1679" y="1196"/>
                    </a:lnTo>
                    <a:lnTo>
                      <a:pt x="1632" y="1154"/>
                    </a:lnTo>
                    <a:lnTo>
                      <a:pt x="1584" y="1113"/>
                    </a:lnTo>
                    <a:lnTo>
                      <a:pt x="1535" y="1072"/>
                    </a:lnTo>
                    <a:lnTo>
                      <a:pt x="1488" y="1031"/>
                    </a:lnTo>
                    <a:lnTo>
                      <a:pt x="1440" y="990"/>
                    </a:lnTo>
                    <a:lnTo>
                      <a:pt x="1393" y="949"/>
                    </a:lnTo>
                    <a:lnTo>
                      <a:pt x="1344" y="908"/>
                    </a:lnTo>
                    <a:lnTo>
                      <a:pt x="1297" y="865"/>
                    </a:lnTo>
                    <a:lnTo>
                      <a:pt x="1249" y="824"/>
                    </a:lnTo>
                    <a:lnTo>
                      <a:pt x="1200" y="783"/>
                    </a:lnTo>
                    <a:lnTo>
                      <a:pt x="1153" y="742"/>
                    </a:lnTo>
                    <a:lnTo>
                      <a:pt x="1105" y="701"/>
                    </a:lnTo>
                    <a:lnTo>
                      <a:pt x="1056" y="659"/>
                    </a:lnTo>
                    <a:lnTo>
                      <a:pt x="1009" y="618"/>
                    </a:lnTo>
                    <a:lnTo>
                      <a:pt x="962" y="577"/>
                    </a:lnTo>
                    <a:lnTo>
                      <a:pt x="912" y="536"/>
                    </a:lnTo>
                    <a:lnTo>
                      <a:pt x="865" y="495"/>
                    </a:lnTo>
                    <a:lnTo>
                      <a:pt x="816" y="454"/>
                    </a:lnTo>
                    <a:lnTo>
                      <a:pt x="769" y="411"/>
                    </a:lnTo>
                    <a:lnTo>
                      <a:pt x="721" y="370"/>
                    </a:lnTo>
                    <a:lnTo>
                      <a:pt x="672" y="329"/>
                    </a:lnTo>
                    <a:lnTo>
                      <a:pt x="625" y="288"/>
                    </a:lnTo>
                    <a:lnTo>
                      <a:pt x="577" y="247"/>
                    </a:lnTo>
                    <a:lnTo>
                      <a:pt x="528" y="206"/>
                    </a:lnTo>
                    <a:lnTo>
                      <a:pt x="481" y="165"/>
                    </a:lnTo>
                    <a:lnTo>
                      <a:pt x="432" y="123"/>
                    </a:lnTo>
                    <a:lnTo>
                      <a:pt x="385" y="82"/>
                    </a:lnTo>
                    <a:lnTo>
                      <a:pt x="336" y="41"/>
                    </a:lnTo>
                    <a:lnTo>
                      <a:pt x="288" y="0"/>
                    </a:lnTo>
                    <a:lnTo>
                      <a:pt x="282" y="0"/>
                    </a:lnTo>
                    <a:lnTo>
                      <a:pt x="277" y="0"/>
                    </a:lnTo>
                    <a:lnTo>
                      <a:pt x="270" y="0"/>
                    </a:lnTo>
                    <a:lnTo>
                      <a:pt x="264" y="0"/>
                    </a:lnTo>
                    <a:lnTo>
                      <a:pt x="239" y="11"/>
                    </a:lnTo>
                    <a:lnTo>
                      <a:pt x="213" y="23"/>
                    </a:lnTo>
                    <a:lnTo>
                      <a:pt x="188" y="34"/>
                    </a:lnTo>
                    <a:lnTo>
                      <a:pt x="164" y="45"/>
                    </a:lnTo>
                    <a:lnTo>
                      <a:pt x="138" y="57"/>
                    </a:lnTo>
                    <a:lnTo>
                      <a:pt x="113" y="68"/>
                    </a:lnTo>
                    <a:lnTo>
                      <a:pt x="87" y="80"/>
                    </a:lnTo>
                    <a:lnTo>
                      <a:pt x="63" y="91"/>
                    </a:lnTo>
                    <a:lnTo>
                      <a:pt x="54" y="96"/>
                    </a:lnTo>
                    <a:lnTo>
                      <a:pt x="48" y="101"/>
                    </a:lnTo>
                    <a:lnTo>
                      <a:pt x="40" y="106"/>
                    </a:lnTo>
                    <a:lnTo>
                      <a:pt x="32" y="111"/>
                    </a:lnTo>
                    <a:lnTo>
                      <a:pt x="25" y="116"/>
                    </a:lnTo>
                    <a:lnTo>
                      <a:pt x="17" y="121"/>
                    </a:lnTo>
                    <a:lnTo>
                      <a:pt x="9" y="126"/>
                    </a:lnTo>
                    <a:lnTo>
                      <a:pt x="0" y="131"/>
                    </a:lnTo>
                    <a:lnTo>
                      <a:pt x="51" y="175"/>
                    </a:lnTo>
                    <a:lnTo>
                      <a:pt x="102" y="218"/>
                    </a:lnTo>
                    <a:lnTo>
                      <a:pt x="152" y="262"/>
                    </a:lnTo>
                    <a:lnTo>
                      <a:pt x="201" y="304"/>
                    </a:lnTo>
                    <a:lnTo>
                      <a:pt x="252" y="349"/>
                    </a:lnTo>
                    <a:lnTo>
                      <a:pt x="303" y="391"/>
                    </a:lnTo>
                    <a:lnTo>
                      <a:pt x="353" y="436"/>
                    </a:lnTo>
                    <a:lnTo>
                      <a:pt x="404" y="478"/>
                    </a:lnTo>
                    <a:lnTo>
                      <a:pt x="455" y="522"/>
                    </a:lnTo>
                    <a:lnTo>
                      <a:pt x="506" y="565"/>
                    </a:lnTo>
                    <a:lnTo>
                      <a:pt x="555" y="609"/>
                    </a:lnTo>
                    <a:lnTo>
                      <a:pt x="605" y="652"/>
                    </a:lnTo>
                    <a:lnTo>
                      <a:pt x="656" y="696"/>
                    </a:lnTo>
                    <a:lnTo>
                      <a:pt x="707" y="739"/>
                    </a:lnTo>
                    <a:lnTo>
                      <a:pt x="757" y="783"/>
                    </a:lnTo>
                    <a:lnTo>
                      <a:pt x="808" y="826"/>
                    </a:lnTo>
                    <a:lnTo>
                      <a:pt x="859" y="870"/>
                    </a:lnTo>
                    <a:lnTo>
                      <a:pt x="908" y="913"/>
                    </a:lnTo>
                    <a:lnTo>
                      <a:pt x="958" y="957"/>
                    </a:lnTo>
                    <a:lnTo>
                      <a:pt x="1009" y="999"/>
                    </a:lnTo>
                    <a:lnTo>
                      <a:pt x="1060" y="1044"/>
                    </a:lnTo>
                    <a:lnTo>
                      <a:pt x="1110" y="1086"/>
                    </a:lnTo>
                    <a:lnTo>
                      <a:pt x="1159" y="1129"/>
                    </a:lnTo>
                    <a:lnTo>
                      <a:pt x="1210" y="1173"/>
                    </a:lnTo>
                    <a:lnTo>
                      <a:pt x="1261" y="1216"/>
                    </a:lnTo>
                    <a:lnTo>
                      <a:pt x="1311" y="1260"/>
                    </a:lnTo>
                    <a:lnTo>
                      <a:pt x="1362" y="1303"/>
                    </a:lnTo>
                    <a:lnTo>
                      <a:pt x="1411" y="1347"/>
                    </a:lnTo>
                    <a:lnTo>
                      <a:pt x="1462" y="1390"/>
                    </a:lnTo>
                    <a:lnTo>
                      <a:pt x="1512" y="1432"/>
                    </a:lnTo>
                    <a:lnTo>
                      <a:pt x="1561" y="1476"/>
                    </a:lnTo>
                    <a:lnTo>
                      <a:pt x="1612" y="1519"/>
                    </a:lnTo>
                    <a:lnTo>
                      <a:pt x="1630" y="1511"/>
                    </a:lnTo>
                    <a:lnTo>
                      <a:pt x="1648" y="1504"/>
                    </a:lnTo>
                    <a:lnTo>
                      <a:pt x="1668" y="1496"/>
                    </a:lnTo>
                    <a:lnTo>
                      <a:pt x="1686" y="1490"/>
                    </a:lnTo>
                    <a:lnTo>
                      <a:pt x="1704" y="1481"/>
                    </a:lnTo>
                    <a:lnTo>
                      <a:pt x="1722" y="1475"/>
                    </a:lnTo>
                    <a:lnTo>
                      <a:pt x="1740" y="1467"/>
                    </a:lnTo>
                    <a:lnTo>
                      <a:pt x="1759" y="1458"/>
                    </a:lnTo>
                    <a:lnTo>
                      <a:pt x="1777" y="1452"/>
                    </a:lnTo>
                    <a:lnTo>
                      <a:pt x="1795" y="1444"/>
                    </a:lnTo>
                    <a:lnTo>
                      <a:pt x="1813" y="1437"/>
                    </a:lnTo>
                    <a:lnTo>
                      <a:pt x="1831" y="1429"/>
                    </a:lnTo>
                    <a:lnTo>
                      <a:pt x="1849" y="1422"/>
                    </a:lnTo>
                    <a:lnTo>
                      <a:pt x="1869" y="1414"/>
                    </a:lnTo>
                    <a:lnTo>
                      <a:pt x="1887" y="1408"/>
                    </a:lnTo>
                    <a:lnTo>
                      <a:pt x="1905" y="1399"/>
                    </a:lnTo>
                    <a:lnTo>
                      <a:pt x="1895" y="1390"/>
                    </a:lnTo>
                    <a:lnTo>
                      <a:pt x="1883" y="1380"/>
                    </a:lnTo>
                    <a:lnTo>
                      <a:pt x="1874" y="1370"/>
                    </a:lnTo>
                    <a:lnTo>
                      <a:pt x="1864" y="1358"/>
                    </a:lnTo>
                    <a:lnTo>
                      <a:pt x="1854" y="1349"/>
                    </a:lnTo>
                    <a:lnTo>
                      <a:pt x="1844" y="1339"/>
                    </a:lnTo>
                    <a:lnTo>
                      <a:pt x="1833" y="1329"/>
                    </a:lnTo>
                    <a:lnTo>
                      <a:pt x="1823" y="1319"/>
                    </a:lnTo>
                    <a:close/>
                  </a:path>
                </a:pathLst>
              </a:custGeom>
              <a:solidFill>
                <a:srgbClr val="CEC1CC"/>
              </a:solidFill>
              <a:ln w="9525">
                <a:noFill/>
                <a:round/>
                <a:headEnd/>
                <a:tailEnd/>
              </a:ln>
            </p:spPr>
            <p:txBody>
              <a:bodyPr/>
              <a:lstStyle/>
              <a:p>
                <a:endParaRPr lang="en-US"/>
              </a:p>
            </p:txBody>
          </p:sp>
          <p:sp>
            <p:nvSpPr>
              <p:cNvPr id="11375" name="Freeform 111"/>
              <p:cNvSpPr>
                <a:spLocks/>
              </p:cNvSpPr>
              <p:nvPr/>
            </p:nvSpPr>
            <p:spPr bwMode="auto">
              <a:xfrm>
                <a:off x="550" y="2885"/>
                <a:ext cx="911" cy="734"/>
              </a:xfrm>
              <a:custGeom>
                <a:avLst/>
                <a:gdLst/>
                <a:ahLst/>
                <a:cxnLst>
                  <a:cxn ang="0">
                    <a:pos x="1694" y="1225"/>
                  </a:cxn>
                  <a:cxn ang="0">
                    <a:pos x="1604" y="1148"/>
                  </a:cxn>
                  <a:cxn ang="0">
                    <a:pos x="1514" y="1069"/>
                  </a:cxn>
                  <a:cxn ang="0">
                    <a:pos x="1424" y="990"/>
                  </a:cxn>
                  <a:cxn ang="0">
                    <a:pos x="1333" y="913"/>
                  </a:cxn>
                  <a:cxn ang="0">
                    <a:pos x="1243" y="835"/>
                  </a:cxn>
                  <a:cxn ang="0">
                    <a:pos x="1151" y="756"/>
                  </a:cxn>
                  <a:cxn ang="0">
                    <a:pos x="1060" y="679"/>
                  </a:cxn>
                  <a:cxn ang="0">
                    <a:pos x="970" y="600"/>
                  </a:cxn>
                  <a:cxn ang="0">
                    <a:pos x="878" y="523"/>
                  </a:cxn>
                  <a:cxn ang="0">
                    <a:pos x="787" y="444"/>
                  </a:cxn>
                  <a:cxn ang="0">
                    <a:pos x="697" y="366"/>
                  </a:cxn>
                  <a:cxn ang="0">
                    <a:pos x="605" y="289"/>
                  </a:cxn>
                  <a:cxn ang="0">
                    <a:pos x="514" y="210"/>
                  </a:cxn>
                  <a:cxn ang="0">
                    <a:pos x="424" y="131"/>
                  </a:cxn>
                  <a:cxn ang="0">
                    <a:pos x="332" y="54"/>
                  </a:cxn>
                  <a:cxn ang="0">
                    <a:pos x="282" y="12"/>
                  </a:cxn>
                  <a:cxn ang="0">
                    <a:pos x="270" y="3"/>
                  </a:cxn>
                  <a:cxn ang="0">
                    <a:pos x="237" y="13"/>
                  </a:cxn>
                  <a:cxn ang="0">
                    <a:pos x="180" y="40"/>
                  </a:cxn>
                  <a:cxn ang="0">
                    <a:pos x="125" y="64"/>
                  </a:cxn>
                  <a:cxn ang="0">
                    <a:pos x="67" y="90"/>
                  </a:cxn>
                  <a:cxn ang="0">
                    <a:pos x="30" y="115"/>
                  </a:cxn>
                  <a:cxn ang="0">
                    <a:pos x="10" y="136"/>
                  </a:cxn>
                  <a:cxn ang="0">
                    <a:pos x="48" y="189"/>
                  </a:cxn>
                  <a:cxn ang="0">
                    <a:pos x="144" y="272"/>
                  </a:cxn>
                  <a:cxn ang="0">
                    <a:pos x="241" y="354"/>
                  </a:cxn>
                  <a:cxn ang="0">
                    <a:pos x="337" y="438"/>
                  </a:cxn>
                  <a:cxn ang="0">
                    <a:pos x="434" y="521"/>
                  </a:cxn>
                  <a:cxn ang="0">
                    <a:pos x="530" y="603"/>
                  </a:cxn>
                  <a:cxn ang="0">
                    <a:pos x="626" y="687"/>
                  </a:cxn>
                  <a:cxn ang="0">
                    <a:pos x="721" y="769"/>
                  </a:cxn>
                  <a:cxn ang="0">
                    <a:pos x="818" y="851"/>
                  </a:cxn>
                  <a:cxn ang="0">
                    <a:pos x="914" y="935"/>
                  </a:cxn>
                  <a:cxn ang="0">
                    <a:pos x="1011" y="1016"/>
                  </a:cxn>
                  <a:cxn ang="0">
                    <a:pos x="1105" y="1098"/>
                  </a:cxn>
                  <a:cxn ang="0">
                    <a:pos x="1202" y="1182"/>
                  </a:cxn>
                  <a:cxn ang="0">
                    <a:pos x="1298" y="1264"/>
                  </a:cxn>
                  <a:cxn ang="0">
                    <a:pos x="1393" y="1346"/>
                  </a:cxn>
                  <a:cxn ang="0">
                    <a:pos x="1489" y="1428"/>
                  </a:cxn>
                  <a:cxn ang="0">
                    <a:pos x="1555" y="1461"/>
                  </a:cxn>
                  <a:cxn ang="0">
                    <a:pos x="1591" y="1446"/>
                  </a:cxn>
                  <a:cxn ang="0">
                    <a:pos x="1627" y="1431"/>
                  </a:cxn>
                  <a:cxn ang="0">
                    <a:pos x="1663" y="1415"/>
                  </a:cxn>
                  <a:cxn ang="0">
                    <a:pos x="1697" y="1400"/>
                  </a:cxn>
                  <a:cxn ang="0">
                    <a:pos x="1733" y="1385"/>
                  </a:cxn>
                  <a:cxn ang="0">
                    <a:pos x="1769" y="1371"/>
                  </a:cxn>
                  <a:cxn ang="0">
                    <a:pos x="1805" y="1356"/>
                  </a:cxn>
                  <a:cxn ang="0">
                    <a:pos x="1813" y="1339"/>
                  </a:cxn>
                  <a:cxn ang="0">
                    <a:pos x="1792" y="1318"/>
                  </a:cxn>
                  <a:cxn ang="0">
                    <a:pos x="1771" y="1295"/>
                  </a:cxn>
                  <a:cxn ang="0">
                    <a:pos x="1749" y="1274"/>
                  </a:cxn>
                </a:cxnLst>
                <a:rect l="0" t="0" r="r" b="b"/>
                <a:pathLst>
                  <a:path w="1823" h="1469">
                    <a:moveTo>
                      <a:pt x="1740" y="1264"/>
                    </a:moveTo>
                    <a:lnTo>
                      <a:pt x="1694" y="1225"/>
                    </a:lnTo>
                    <a:lnTo>
                      <a:pt x="1650" y="1185"/>
                    </a:lnTo>
                    <a:lnTo>
                      <a:pt x="1604" y="1148"/>
                    </a:lnTo>
                    <a:lnTo>
                      <a:pt x="1560" y="1108"/>
                    </a:lnTo>
                    <a:lnTo>
                      <a:pt x="1514" y="1069"/>
                    </a:lnTo>
                    <a:lnTo>
                      <a:pt x="1468" y="1030"/>
                    </a:lnTo>
                    <a:lnTo>
                      <a:pt x="1424" y="990"/>
                    </a:lnTo>
                    <a:lnTo>
                      <a:pt x="1378" y="951"/>
                    </a:lnTo>
                    <a:lnTo>
                      <a:pt x="1333" y="913"/>
                    </a:lnTo>
                    <a:lnTo>
                      <a:pt x="1287" y="874"/>
                    </a:lnTo>
                    <a:lnTo>
                      <a:pt x="1243" y="835"/>
                    </a:lnTo>
                    <a:lnTo>
                      <a:pt x="1197" y="795"/>
                    </a:lnTo>
                    <a:lnTo>
                      <a:pt x="1151" y="756"/>
                    </a:lnTo>
                    <a:lnTo>
                      <a:pt x="1105" y="718"/>
                    </a:lnTo>
                    <a:lnTo>
                      <a:pt x="1060" y="679"/>
                    </a:lnTo>
                    <a:lnTo>
                      <a:pt x="1015" y="639"/>
                    </a:lnTo>
                    <a:lnTo>
                      <a:pt x="970" y="600"/>
                    </a:lnTo>
                    <a:lnTo>
                      <a:pt x="924" y="561"/>
                    </a:lnTo>
                    <a:lnTo>
                      <a:pt x="878" y="523"/>
                    </a:lnTo>
                    <a:lnTo>
                      <a:pt x="832" y="484"/>
                    </a:lnTo>
                    <a:lnTo>
                      <a:pt x="787" y="444"/>
                    </a:lnTo>
                    <a:lnTo>
                      <a:pt x="742" y="405"/>
                    </a:lnTo>
                    <a:lnTo>
                      <a:pt x="697" y="366"/>
                    </a:lnTo>
                    <a:lnTo>
                      <a:pt x="651" y="326"/>
                    </a:lnTo>
                    <a:lnTo>
                      <a:pt x="605" y="289"/>
                    </a:lnTo>
                    <a:lnTo>
                      <a:pt x="559" y="249"/>
                    </a:lnTo>
                    <a:lnTo>
                      <a:pt x="514" y="210"/>
                    </a:lnTo>
                    <a:lnTo>
                      <a:pt x="468" y="171"/>
                    </a:lnTo>
                    <a:lnTo>
                      <a:pt x="424" y="131"/>
                    </a:lnTo>
                    <a:lnTo>
                      <a:pt x="378" y="94"/>
                    </a:lnTo>
                    <a:lnTo>
                      <a:pt x="332" y="54"/>
                    </a:lnTo>
                    <a:lnTo>
                      <a:pt x="286" y="15"/>
                    </a:lnTo>
                    <a:lnTo>
                      <a:pt x="282" y="12"/>
                    </a:lnTo>
                    <a:lnTo>
                      <a:pt x="277" y="7"/>
                    </a:lnTo>
                    <a:lnTo>
                      <a:pt x="270" y="3"/>
                    </a:lnTo>
                    <a:lnTo>
                      <a:pt x="265" y="0"/>
                    </a:lnTo>
                    <a:lnTo>
                      <a:pt x="237" y="13"/>
                    </a:lnTo>
                    <a:lnTo>
                      <a:pt x="210" y="26"/>
                    </a:lnTo>
                    <a:lnTo>
                      <a:pt x="180" y="40"/>
                    </a:lnTo>
                    <a:lnTo>
                      <a:pt x="152" y="51"/>
                    </a:lnTo>
                    <a:lnTo>
                      <a:pt x="125" y="64"/>
                    </a:lnTo>
                    <a:lnTo>
                      <a:pt x="97" y="77"/>
                    </a:lnTo>
                    <a:lnTo>
                      <a:pt x="67" y="90"/>
                    </a:lnTo>
                    <a:lnTo>
                      <a:pt x="40" y="103"/>
                    </a:lnTo>
                    <a:lnTo>
                      <a:pt x="30" y="115"/>
                    </a:lnTo>
                    <a:lnTo>
                      <a:pt x="20" y="125"/>
                    </a:lnTo>
                    <a:lnTo>
                      <a:pt x="10" y="136"/>
                    </a:lnTo>
                    <a:lnTo>
                      <a:pt x="0" y="148"/>
                    </a:lnTo>
                    <a:lnTo>
                      <a:pt x="48" y="189"/>
                    </a:lnTo>
                    <a:lnTo>
                      <a:pt x="97" y="231"/>
                    </a:lnTo>
                    <a:lnTo>
                      <a:pt x="144" y="272"/>
                    </a:lnTo>
                    <a:lnTo>
                      <a:pt x="193" y="313"/>
                    </a:lnTo>
                    <a:lnTo>
                      <a:pt x="241" y="354"/>
                    </a:lnTo>
                    <a:lnTo>
                      <a:pt x="290" y="397"/>
                    </a:lnTo>
                    <a:lnTo>
                      <a:pt x="337" y="438"/>
                    </a:lnTo>
                    <a:lnTo>
                      <a:pt x="385" y="479"/>
                    </a:lnTo>
                    <a:lnTo>
                      <a:pt x="434" y="521"/>
                    </a:lnTo>
                    <a:lnTo>
                      <a:pt x="481" y="562"/>
                    </a:lnTo>
                    <a:lnTo>
                      <a:pt x="530" y="603"/>
                    </a:lnTo>
                    <a:lnTo>
                      <a:pt x="577" y="644"/>
                    </a:lnTo>
                    <a:lnTo>
                      <a:pt x="626" y="687"/>
                    </a:lnTo>
                    <a:lnTo>
                      <a:pt x="674" y="728"/>
                    </a:lnTo>
                    <a:lnTo>
                      <a:pt x="721" y="769"/>
                    </a:lnTo>
                    <a:lnTo>
                      <a:pt x="770" y="810"/>
                    </a:lnTo>
                    <a:lnTo>
                      <a:pt x="818" y="851"/>
                    </a:lnTo>
                    <a:lnTo>
                      <a:pt x="867" y="892"/>
                    </a:lnTo>
                    <a:lnTo>
                      <a:pt x="914" y="935"/>
                    </a:lnTo>
                    <a:lnTo>
                      <a:pt x="962" y="975"/>
                    </a:lnTo>
                    <a:lnTo>
                      <a:pt x="1011" y="1016"/>
                    </a:lnTo>
                    <a:lnTo>
                      <a:pt x="1058" y="1057"/>
                    </a:lnTo>
                    <a:lnTo>
                      <a:pt x="1105" y="1098"/>
                    </a:lnTo>
                    <a:lnTo>
                      <a:pt x="1154" y="1139"/>
                    </a:lnTo>
                    <a:lnTo>
                      <a:pt x="1202" y="1182"/>
                    </a:lnTo>
                    <a:lnTo>
                      <a:pt x="1249" y="1223"/>
                    </a:lnTo>
                    <a:lnTo>
                      <a:pt x="1298" y="1264"/>
                    </a:lnTo>
                    <a:lnTo>
                      <a:pt x="1346" y="1305"/>
                    </a:lnTo>
                    <a:lnTo>
                      <a:pt x="1393" y="1346"/>
                    </a:lnTo>
                    <a:lnTo>
                      <a:pt x="1440" y="1387"/>
                    </a:lnTo>
                    <a:lnTo>
                      <a:pt x="1489" y="1428"/>
                    </a:lnTo>
                    <a:lnTo>
                      <a:pt x="1537" y="1469"/>
                    </a:lnTo>
                    <a:lnTo>
                      <a:pt x="1555" y="1461"/>
                    </a:lnTo>
                    <a:lnTo>
                      <a:pt x="1573" y="1454"/>
                    </a:lnTo>
                    <a:lnTo>
                      <a:pt x="1591" y="1446"/>
                    </a:lnTo>
                    <a:lnTo>
                      <a:pt x="1609" y="1438"/>
                    </a:lnTo>
                    <a:lnTo>
                      <a:pt x="1627" y="1431"/>
                    </a:lnTo>
                    <a:lnTo>
                      <a:pt x="1645" y="1423"/>
                    </a:lnTo>
                    <a:lnTo>
                      <a:pt x="1663" y="1415"/>
                    </a:lnTo>
                    <a:lnTo>
                      <a:pt x="1681" y="1408"/>
                    </a:lnTo>
                    <a:lnTo>
                      <a:pt x="1697" y="1400"/>
                    </a:lnTo>
                    <a:lnTo>
                      <a:pt x="1715" y="1393"/>
                    </a:lnTo>
                    <a:lnTo>
                      <a:pt x="1733" y="1385"/>
                    </a:lnTo>
                    <a:lnTo>
                      <a:pt x="1751" y="1379"/>
                    </a:lnTo>
                    <a:lnTo>
                      <a:pt x="1769" y="1371"/>
                    </a:lnTo>
                    <a:lnTo>
                      <a:pt x="1787" y="1364"/>
                    </a:lnTo>
                    <a:lnTo>
                      <a:pt x="1805" y="1356"/>
                    </a:lnTo>
                    <a:lnTo>
                      <a:pt x="1823" y="1349"/>
                    </a:lnTo>
                    <a:lnTo>
                      <a:pt x="1813" y="1339"/>
                    </a:lnTo>
                    <a:lnTo>
                      <a:pt x="1802" y="1328"/>
                    </a:lnTo>
                    <a:lnTo>
                      <a:pt x="1792" y="1318"/>
                    </a:lnTo>
                    <a:lnTo>
                      <a:pt x="1782" y="1307"/>
                    </a:lnTo>
                    <a:lnTo>
                      <a:pt x="1771" y="1295"/>
                    </a:lnTo>
                    <a:lnTo>
                      <a:pt x="1761" y="1285"/>
                    </a:lnTo>
                    <a:lnTo>
                      <a:pt x="1749" y="1274"/>
                    </a:lnTo>
                    <a:lnTo>
                      <a:pt x="1740" y="1264"/>
                    </a:lnTo>
                    <a:close/>
                  </a:path>
                </a:pathLst>
              </a:custGeom>
              <a:solidFill>
                <a:srgbClr val="CCBFC6"/>
              </a:solidFill>
              <a:ln w="9525">
                <a:noFill/>
                <a:round/>
                <a:headEnd/>
                <a:tailEnd/>
              </a:ln>
            </p:spPr>
            <p:txBody>
              <a:bodyPr/>
              <a:lstStyle/>
              <a:p>
                <a:endParaRPr lang="en-US"/>
              </a:p>
            </p:txBody>
          </p:sp>
          <p:sp>
            <p:nvSpPr>
              <p:cNvPr id="11376" name="Freeform 112"/>
              <p:cNvSpPr>
                <a:spLocks/>
              </p:cNvSpPr>
              <p:nvPr/>
            </p:nvSpPr>
            <p:spPr bwMode="auto">
              <a:xfrm>
                <a:off x="550" y="2876"/>
                <a:ext cx="870" cy="709"/>
              </a:xfrm>
              <a:custGeom>
                <a:avLst/>
                <a:gdLst/>
                <a:ahLst/>
                <a:cxnLst>
                  <a:cxn ang="0">
                    <a:pos x="1614" y="1170"/>
                  </a:cxn>
                  <a:cxn ang="0">
                    <a:pos x="1529" y="1096"/>
                  </a:cxn>
                  <a:cxn ang="0">
                    <a:pos x="1444" y="1023"/>
                  </a:cxn>
                  <a:cxn ang="0">
                    <a:pos x="1357" y="949"/>
                  </a:cxn>
                  <a:cxn ang="0">
                    <a:pos x="1272" y="875"/>
                  </a:cxn>
                  <a:cxn ang="0">
                    <a:pos x="1187" y="801"/>
                  </a:cxn>
                  <a:cxn ang="0">
                    <a:pos x="1100" y="728"/>
                  </a:cxn>
                  <a:cxn ang="0">
                    <a:pos x="1015" y="654"/>
                  </a:cxn>
                  <a:cxn ang="0">
                    <a:pos x="930" y="580"/>
                  </a:cxn>
                  <a:cxn ang="0">
                    <a:pos x="844" y="506"/>
                  </a:cxn>
                  <a:cxn ang="0">
                    <a:pos x="759" y="433"/>
                  </a:cxn>
                  <a:cxn ang="0">
                    <a:pos x="672" y="359"/>
                  </a:cxn>
                  <a:cxn ang="0">
                    <a:pos x="587" y="285"/>
                  </a:cxn>
                  <a:cxn ang="0">
                    <a:pos x="501" y="211"/>
                  </a:cxn>
                  <a:cxn ang="0">
                    <a:pos x="416" y="137"/>
                  </a:cxn>
                  <a:cxn ang="0">
                    <a:pos x="329" y="64"/>
                  </a:cxn>
                  <a:cxn ang="0">
                    <a:pos x="282" y="21"/>
                  </a:cxn>
                  <a:cxn ang="0">
                    <a:pos x="272" y="6"/>
                  </a:cxn>
                  <a:cxn ang="0">
                    <a:pos x="236" y="15"/>
                  </a:cxn>
                  <a:cxn ang="0">
                    <a:pos x="174" y="44"/>
                  </a:cxn>
                  <a:cxn ang="0">
                    <a:pos x="110" y="72"/>
                  </a:cxn>
                  <a:cxn ang="0">
                    <a:pos x="48" y="101"/>
                  </a:cxn>
                  <a:cxn ang="0">
                    <a:pos x="12" y="128"/>
                  </a:cxn>
                  <a:cxn ang="0">
                    <a:pos x="4" y="152"/>
                  </a:cxn>
                  <a:cxn ang="0">
                    <a:pos x="46" y="203"/>
                  </a:cxn>
                  <a:cxn ang="0">
                    <a:pos x="138" y="282"/>
                  </a:cxn>
                  <a:cxn ang="0">
                    <a:pos x="229" y="360"/>
                  </a:cxn>
                  <a:cxn ang="0">
                    <a:pos x="321" y="439"/>
                  </a:cxn>
                  <a:cxn ang="0">
                    <a:pos x="412" y="518"/>
                  </a:cxn>
                  <a:cxn ang="0">
                    <a:pos x="504" y="596"/>
                  </a:cxn>
                  <a:cxn ang="0">
                    <a:pos x="595" y="675"/>
                  </a:cxn>
                  <a:cxn ang="0">
                    <a:pos x="687" y="754"/>
                  </a:cxn>
                  <a:cxn ang="0">
                    <a:pos x="778" y="832"/>
                  </a:cxn>
                  <a:cxn ang="0">
                    <a:pos x="870" y="910"/>
                  </a:cxn>
                  <a:cxn ang="0">
                    <a:pos x="962" y="988"/>
                  </a:cxn>
                  <a:cxn ang="0">
                    <a:pos x="1053" y="1067"/>
                  </a:cxn>
                  <a:cxn ang="0">
                    <a:pos x="1143" y="1146"/>
                  </a:cxn>
                  <a:cxn ang="0">
                    <a:pos x="1234" y="1223"/>
                  </a:cxn>
                  <a:cxn ang="0">
                    <a:pos x="1326" y="1301"/>
                  </a:cxn>
                  <a:cxn ang="0">
                    <a:pos x="1416" y="1378"/>
                  </a:cxn>
                  <a:cxn ang="0">
                    <a:pos x="1480" y="1411"/>
                  </a:cxn>
                  <a:cxn ang="0">
                    <a:pos x="1514" y="1396"/>
                  </a:cxn>
                  <a:cxn ang="0">
                    <a:pos x="1548" y="1382"/>
                  </a:cxn>
                  <a:cxn ang="0">
                    <a:pos x="1584" y="1365"/>
                  </a:cxn>
                  <a:cxn ang="0">
                    <a:pos x="1619" y="1350"/>
                  </a:cxn>
                  <a:cxn ang="0">
                    <a:pos x="1655" y="1334"/>
                  </a:cxn>
                  <a:cxn ang="0">
                    <a:pos x="1689" y="1319"/>
                  </a:cxn>
                  <a:cxn ang="0">
                    <a:pos x="1723" y="1303"/>
                  </a:cxn>
                  <a:cxn ang="0">
                    <a:pos x="1731" y="1283"/>
                  </a:cxn>
                  <a:cxn ang="0">
                    <a:pos x="1710" y="1262"/>
                  </a:cxn>
                  <a:cxn ang="0">
                    <a:pos x="1687" y="1241"/>
                  </a:cxn>
                  <a:cxn ang="0">
                    <a:pos x="1666" y="1219"/>
                  </a:cxn>
                </a:cxnLst>
                <a:rect l="0" t="0" r="r" b="b"/>
                <a:pathLst>
                  <a:path w="1741" h="1418">
                    <a:moveTo>
                      <a:pt x="1656" y="1208"/>
                    </a:moveTo>
                    <a:lnTo>
                      <a:pt x="1614" y="1170"/>
                    </a:lnTo>
                    <a:lnTo>
                      <a:pt x="1571" y="1134"/>
                    </a:lnTo>
                    <a:lnTo>
                      <a:pt x="1529" y="1096"/>
                    </a:lnTo>
                    <a:lnTo>
                      <a:pt x="1486" y="1060"/>
                    </a:lnTo>
                    <a:lnTo>
                      <a:pt x="1444" y="1023"/>
                    </a:lnTo>
                    <a:lnTo>
                      <a:pt x="1400" y="987"/>
                    </a:lnTo>
                    <a:lnTo>
                      <a:pt x="1357" y="949"/>
                    </a:lnTo>
                    <a:lnTo>
                      <a:pt x="1315" y="913"/>
                    </a:lnTo>
                    <a:lnTo>
                      <a:pt x="1272" y="875"/>
                    </a:lnTo>
                    <a:lnTo>
                      <a:pt x="1230" y="839"/>
                    </a:lnTo>
                    <a:lnTo>
                      <a:pt x="1187" y="801"/>
                    </a:lnTo>
                    <a:lnTo>
                      <a:pt x="1145" y="765"/>
                    </a:lnTo>
                    <a:lnTo>
                      <a:pt x="1100" y="728"/>
                    </a:lnTo>
                    <a:lnTo>
                      <a:pt x="1058" y="692"/>
                    </a:lnTo>
                    <a:lnTo>
                      <a:pt x="1015" y="654"/>
                    </a:lnTo>
                    <a:lnTo>
                      <a:pt x="973" y="618"/>
                    </a:lnTo>
                    <a:lnTo>
                      <a:pt x="930" y="580"/>
                    </a:lnTo>
                    <a:lnTo>
                      <a:pt x="886" y="544"/>
                    </a:lnTo>
                    <a:lnTo>
                      <a:pt x="844" y="506"/>
                    </a:lnTo>
                    <a:lnTo>
                      <a:pt x="801" y="470"/>
                    </a:lnTo>
                    <a:lnTo>
                      <a:pt x="759" y="433"/>
                    </a:lnTo>
                    <a:lnTo>
                      <a:pt x="715" y="396"/>
                    </a:lnTo>
                    <a:lnTo>
                      <a:pt x="672" y="359"/>
                    </a:lnTo>
                    <a:lnTo>
                      <a:pt x="630" y="323"/>
                    </a:lnTo>
                    <a:lnTo>
                      <a:pt x="587" y="285"/>
                    </a:lnTo>
                    <a:lnTo>
                      <a:pt x="543" y="249"/>
                    </a:lnTo>
                    <a:lnTo>
                      <a:pt x="501" y="211"/>
                    </a:lnTo>
                    <a:lnTo>
                      <a:pt x="458" y="175"/>
                    </a:lnTo>
                    <a:lnTo>
                      <a:pt x="416" y="137"/>
                    </a:lnTo>
                    <a:lnTo>
                      <a:pt x="371" y="101"/>
                    </a:lnTo>
                    <a:lnTo>
                      <a:pt x="329" y="64"/>
                    </a:lnTo>
                    <a:lnTo>
                      <a:pt x="286" y="28"/>
                    </a:lnTo>
                    <a:lnTo>
                      <a:pt x="282" y="21"/>
                    </a:lnTo>
                    <a:lnTo>
                      <a:pt x="277" y="15"/>
                    </a:lnTo>
                    <a:lnTo>
                      <a:pt x="272" y="6"/>
                    </a:lnTo>
                    <a:lnTo>
                      <a:pt x="267" y="0"/>
                    </a:lnTo>
                    <a:lnTo>
                      <a:pt x="236" y="15"/>
                    </a:lnTo>
                    <a:lnTo>
                      <a:pt x="205" y="29"/>
                    </a:lnTo>
                    <a:lnTo>
                      <a:pt x="174" y="44"/>
                    </a:lnTo>
                    <a:lnTo>
                      <a:pt x="143" y="57"/>
                    </a:lnTo>
                    <a:lnTo>
                      <a:pt x="110" y="72"/>
                    </a:lnTo>
                    <a:lnTo>
                      <a:pt x="79" y="87"/>
                    </a:lnTo>
                    <a:lnTo>
                      <a:pt x="48" y="101"/>
                    </a:lnTo>
                    <a:lnTo>
                      <a:pt x="17" y="116"/>
                    </a:lnTo>
                    <a:lnTo>
                      <a:pt x="12" y="128"/>
                    </a:lnTo>
                    <a:lnTo>
                      <a:pt x="9" y="139"/>
                    </a:lnTo>
                    <a:lnTo>
                      <a:pt x="4" y="152"/>
                    </a:lnTo>
                    <a:lnTo>
                      <a:pt x="0" y="164"/>
                    </a:lnTo>
                    <a:lnTo>
                      <a:pt x="46" y="203"/>
                    </a:lnTo>
                    <a:lnTo>
                      <a:pt x="92" y="242"/>
                    </a:lnTo>
                    <a:lnTo>
                      <a:pt x="138" y="282"/>
                    </a:lnTo>
                    <a:lnTo>
                      <a:pt x="184" y="321"/>
                    </a:lnTo>
                    <a:lnTo>
                      <a:pt x="229" y="360"/>
                    </a:lnTo>
                    <a:lnTo>
                      <a:pt x="275" y="400"/>
                    </a:lnTo>
                    <a:lnTo>
                      <a:pt x="321" y="439"/>
                    </a:lnTo>
                    <a:lnTo>
                      <a:pt x="367" y="478"/>
                    </a:lnTo>
                    <a:lnTo>
                      <a:pt x="412" y="518"/>
                    </a:lnTo>
                    <a:lnTo>
                      <a:pt x="458" y="557"/>
                    </a:lnTo>
                    <a:lnTo>
                      <a:pt x="504" y="596"/>
                    </a:lnTo>
                    <a:lnTo>
                      <a:pt x="550" y="636"/>
                    </a:lnTo>
                    <a:lnTo>
                      <a:pt x="595" y="675"/>
                    </a:lnTo>
                    <a:lnTo>
                      <a:pt x="641" y="714"/>
                    </a:lnTo>
                    <a:lnTo>
                      <a:pt x="687" y="754"/>
                    </a:lnTo>
                    <a:lnTo>
                      <a:pt x="733" y="793"/>
                    </a:lnTo>
                    <a:lnTo>
                      <a:pt x="778" y="832"/>
                    </a:lnTo>
                    <a:lnTo>
                      <a:pt x="824" y="870"/>
                    </a:lnTo>
                    <a:lnTo>
                      <a:pt x="870" y="910"/>
                    </a:lnTo>
                    <a:lnTo>
                      <a:pt x="916" y="949"/>
                    </a:lnTo>
                    <a:lnTo>
                      <a:pt x="962" y="988"/>
                    </a:lnTo>
                    <a:lnTo>
                      <a:pt x="1007" y="1028"/>
                    </a:lnTo>
                    <a:lnTo>
                      <a:pt x="1053" y="1067"/>
                    </a:lnTo>
                    <a:lnTo>
                      <a:pt x="1097" y="1106"/>
                    </a:lnTo>
                    <a:lnTo>
                      <a:pt x="1143" y="1146"/>
                    </a:lnTo>
                    <a:lnTo>
                      <a:pt x="1189" y="1183"/>
                    </a:lnTo>
                    <a:lnTo>
                      <a:pt x="1234" y="1223"/>
                    </a:lnTo>
                    <a:lnTo>
                      <a:pt x="1280" y="1262"/>
                    </a:lnTo>
                    <a:lnTo>
                      <a:pt x="1326" y="1301"/>
                    </a:lnTo>
                    <a:lnTo>
                      <a:pt x="1370" y="1341"/>
                    </a:lnTo>
                    <a:lnTo>
                      <a:pt x="1416" y="1378"/>
                    </a:lnTo>
                    <a:lnTo>
                      <a:pt x="1462" y="1418"/>
                    </a:lnTo>
                    <a:lnTo>
                      <a:pt x="1480" y="1411"/>
                    </a:lnTo>
                    <a:lnTo>
                      <a:pt x="1496" y="1403"/>
                    </a:lnTo>
                    <a:lnTo>
                      <a:pt x="1514" y="1396"/>
                    </a:lnTo>
                    <a:lnTo>
                      <a:pt x="1532" y="1388"/>
                    </a:lnTo>
                    <a:lnTo>
                      <a:pt x="1548" y="1382"/>
                    </a:lnTo>
                    <a:lnTo>
                      <a:pt x="1566" y="1373"/>
                    </a:lnTo>
                    <a:lnTo>
                      <a:pt x="1584" y="1365"/>
                    </a:lnTo>
                    <a:lnTo>
                      <a:pt x="1602" y="1359"/>
                    </a:lnTo>
                    <a:lnTo>
                      <a:pt x="1619" y="1350"/>
                    </a:lnTo>
                    <a:lnTo>
                      <a:pt x="1637" y="1342"/>
                    </a:lnTo>
                    <a:lnTo>
                      <a:pt x="1655" y="1334"/>
                    </a:lnTo>
                    <a:lnTo>
                      <a:pt x="1671" y="1326"/>
                    </a:lnTo>
                    <a:lnTo>
                      <a:pt x="1689" y="1319"/>
                    </a:lnTo>
                    <a:lnTo>
                      <a:pt x="1707" y="1311"/>
                    </a:lnTo>
                    <a:lnTo>
                      <a:pt x="1723" y="1303"/>
                    </a:lnTo>
                    <a:lnTo>
                      <a:pt x="1741" y="1295"/>
                    </a:lnTo>
                    <a:lnTo>
                      <a:pt x="1731" y="1283"/>
                    </a:lnTo>
                    <a:lnTo>
                      <a:pt x="1720" y="1273"/>
                    </a:lnTo>
                    <a:lnTo>
                      <a:pt x="1710" y="1262"/>
                    </a:lnTo>
                    <a:lnTo>
                      <a:pt x="1699" y="1250"/>
                    </a:lnTo>
                    <a:lnTo>
                      <a:pt x="1687" y="1241"/>
                    </a:lnTo>
                    <a:lnTo>
                      <a:pt x="1677" y="1229"/>
                    </a:lnTo>
                    <a:lnTo>
                      <a:pt x="1666" y="1219"/>
                    </a:lnTo>
                    <a:lnTo>
                      <a:pt x="1656" y="1208"/>
                    </a:lnTo>
                    <a:close/>
                  </a:path>
                </a:pathLst>
              </a:custGeom>
              <a:solidFill>
                <a:srgbClr val="C9BFC4"/>
              </a:solidFill>
              <a:ln w="9525">
                <a:noFill/>
                <a:round/>
                <a:headEnd/>
                <a:tailEnd/>
              </a:ln>
            </p:spPr>
            <p:txBody>
              <a:bodyPr/>
              <a:lstStyle/>
              <a:p>
                <a:endParaRPr lang="en-US"/>
              </a:p>
            </p:txBody>
          </p:sp>
          <p:sp>
            <p:nvSpPr>
              <p:cNvPr id="11377" name="Freeform 113"/>
              <p:cNvSpPr>
                <a:spLocks/>
              </p:cNvSpPr>
              <p:nvPr/>
            </p:nvSpPr>
            <p:spPr bwMode="auto">
              <a:xfrm>
                <a:off x="546" y="2868"/>
                <a:ext cx="833" cy="685"/>
              </a:xfrm>
              <a:custGeom>
                <a:avLst/>
                <a:gdLst/>
                <a:ahLst/>
                <a:cxnLst>
                  <a:cxn ang="0">
                    <a:pos x="1542" y="1118"/>
                  </a:cxn>
                  <a:cxn ang="0">
                    <a:pos x="1461" y="1048"/>
                  </a:cxn>
                  <a:cxn ang="0">
                    <a:pos x="1381" y="979"/>
                  </a:cxn>
                  <a:cxn ang="0">
                    <a:pos x="1300" y="910"/>
                  </a:cxn>
                  <a:cxn ang="0">
                    <a:pos x="1220" y="840"/>
                  </a:cxn>
                  <a:cxn ang="0">
                    <a:pos x="1139" y="771"/>
                  </a:cxn>
                  <a:cxn ang="0">
                    <a:pos x="1059" y="702"/>
                  </a:cxn>
                  <a:cxn ang="0">
                    <a:pos x="979" y="631"/>
                  </a:cxn>
                  <a:cxn ang="0">
                    <a:pos x="898" y="563"/>
                  </a:cxn>
                  <a:cxn ang="0">
                    <a:pos x="818" y="494"/>
                  </a:cxn>
                  <a:cxn ang="0">
                    <a:pos x="737" y="423"/>
                  </a:cxn>
                  <a:cxn ang="0">
                    <a:pos x="656" y="354"/>
                  </a:cxn>
                  <a:cxn ang="0">
                    <a:pos x="576" y="286"/>
                  </a:cxn>
                  <a:cxn ang="0">
                    <a:pos x="496" y="217"/>
                  </a:cxn>
                  <a:cxn ang="0">
                    <a:pos x="414" y="146"/>
                  </a:cxn>
                  <a:cxn ang="0">
                    <a:pos x="334" y="77"/>
                  </a:cxn>
                  <a:cxn ang="0">
                    <a:pos x="288" y="32"/>
                  </a:cxn>
                  <a:cxn ang="0">
                    <a:pos x="280" y="12"/>
                  </a:cxn>
                  <a:cxn ang="0">
                    <a:pos x="259" y="9"/>
                  </a:cxn>
                  <a:cxn ang="0">
                    <a:pos x="224" y="25"/>
                  </a:cxn>
                  <a:cxn ang="0">
                    <a:pos x="190" y="41"/>
                  </a:cxn>
                  <a:cxn ang="0">
                    <a:pos x="156" y="58"/>
                  </a:cxn>
                  <a:cxn ang="0">
                    <a:pos x="121" y="74"/>
                  </a:cxn>
                  <a:cxn ang="0">
                    <a:pos x="87" y="91"/>
                  </a:cxn>
                  <a:cxn ang="0">
                    <a:pos x="53" y="105"/>
                  </a:cxn>
                  <a:cxn ang="0">
                    <a:pos x="18" y="122"/>
                  </a:cxn>
                  <a:cxn ang="0">
                    <a:pos x="2" y="143"/>
                  </a:cxn>
                  <a:cxn ang="0">
                    <a:pos x="7" y="168"/>
                  </a:cxn>
                  <a:cxn ang="0">
                    <a:pos x="53" y="218"/>
                  </a:cxn>
                  <a:cxn ang="0">
                    <a:pos x="139" y="292"/>
                  </a:cxn>
                  <a:cxn ang="0">
                    <a:pos x="226" y="366"/>
                  </a:cxn>
                  <a:cxn ang="0">
                    <a:pos x="312" y="441"/>
                  </a:cxn>
                  <a:cxn ang="0">
                    <a:pos x="399" y="515"/>
                  </a:cxn>
                  <a:cxn ang="0">
                    <a:pos x="486" y="590"/>
                  </a:cxn>
                  <a:cxn ang="0">
                    <a:pos x="572" y="664"/>
                  </a:cxn>
                  <a:cxn ang="0">
                    <a:pos x="659" y="738"/>
                  </a:cxn>
                  <a:cxn ang="0">
                    <a:pos x="747" y="813"/>
                  </a:cxn>
                  <a:cxn ang="0">
                    <a:pos x="834" y="887"/>
                  </a:cxn>
                  <a:cxn ang="0">
                    <a:pos x="920" y="961"/>
                  </a:cxn>
                  <a:cxn ang="0">
                    <a:pos x="1007" y="1036"/>
                  </a:cxn>
                  <a:cxn ang="0">
                    <a:pos x="1094" y="1110"/>
                  </a:cxn>
                  <a:cxn ang="0">
                    <a:pos x="1180" y="1186"/>
                  </a:cxn>
                  <a:cxn ang="0">
                    <a:pos x="1267" y="1259"/>
                  </a:cxn>
                  <a:cxn ang="0">
                    <a:pos x="1354" y="1333"/>
                  </a:cxn>
                  <a:cxn ang="0">
                    <a:pos x="1414" y="1363"/>
                  </a:cxn>
                  <a:cxn ang="0">
                    <a:pos x="1447" y="1346"/>
                  </a:cxn>
                  <a:cxn ang="0">
                    <a:pos x="1481" y="1331"/>
                  </a:cxn>
                  <a:cxn ang="0">
                    <a:pos x="1514" y="1315"/>
                  </a:cxn>
                  <a:cxn ang="0">
                    <a:pos x="1548" y="1299"/>
                  </a:cxn>
                  <a:cxn ang="0">
                    <a:pos x="1582" y="1282"/>
                  </a:cxn>
                  <a:cxn ang="0">
                    <a:pos x="1617" y="1266"/>
                  </a:cxn>
                  <a:cxn ang="0">
                    <a:pos x="1651" y="1249"/>
                  </a:cxn>
                  <a:cxn ang="0">
                    <a:pos x="1656" y="1230"/>
                  </a:cxn>
                  <a:cxn ang="0">
                    <a:pos x="1635" y="1208"/>
                  </a:cxn>
                  <a:cxn ang="0">
                    <a:pos x="1613" y="1186"/>
                  </a:cxn>
                  <a:cxn ang="0">
                    <a:pos x="1592" y="1164"/>
                  </a:cxn>
                </a:cxnLst>
                <a:rect l="0" t="0" r="r" b="b"/>
                <a:pathLst>
                  <a:path w="1667" h="1371">
                    <a:moveTo>
                      <a:pt x="1581" y="1153"/>
                    </a:moveTo>
                    <a:lnTo>
                      <a:pt x="1542" y="1118"/>
                    </a:lnTo>
                    <a:lnTo>
                      <a:pt x="1501" y="1084"/>
                    </a:lnTo>
                    <a:lnTo>
                      <a:pt x="1461" y="1048"/>
                    </a:lnTo>
                    <a:lnTo>
                      <a:pt x="1421" y="1013"/>
                    </a:lnTo>
                    <a:lnTo>
                      <a:pt x="1381" y="979"/>
                    </a:lnTo>
                    <a:lnTo>
                      <a:pt x="1341" y="945"/>
                    </a:lnTo>
                    <a:lnTo>
                      <a:pt x="1300" y="910"/>
                    </a:lnTo>
                    <a:lnTo>
                      <a:pt x="1260" y="876"/>
                    </a:lnTo>
                    <a:lnTo>
                      <a:pt x="1220" y="840"/>
                    </a:lnTo>
                    <a:lnTo>
                      <a:pt x="1180" y="805"/>
                    </a:lnTo>
                    <a:lnTo>
                      <a:pt x="1139" y="771"/>
                    </a:lnTo>
                    <a:lnTo>
                      <a:pt x="1100" y="736"/>
                    </a:lnTo>
                    <a:lnTo>
                      <a:pt x="1059" y="702"/>
                    </a:lnTo>
                    <a:lnTo>
                      <a:pt x="1019" y="666"/>
                    </a:lnTo>
                    <a:lnTo>
                      <a:pt x="979" y="631"/>
                    </a:lnTo>
                    <a:lnTo>
                      <a:pt x="938" y="597"/>
                    </a:lnTo>
                    <a:lnTo>
                      <a:pt x="898" y="563"/>
                    </a:lnTo>
                    <a:lnTo>
                      <a:pt x="858" y="528"/>
                    </a:lnTo>
                    <a:lnTo>
                      <a:pt x="818" y="494"/>
                    </a:lnTo>
                    <a:lnTo>
                      <a:pt x="778" y="458"/>
                    </a:lnTo>
                    <a:lnTo>
                      <a:pt x="737" y="423"/>
                    </a:lnTo>
                    <a:lnTo>
                      <a:pt x="697" y="389"/>
                    </a:lnTo>
                    <a:lnTo>
                      <a:pt x="656" y="354"/>
                    </a:lnTo>
                    <a:lnTo>
                      <a:pt x="616" y="320"/>
                    </a:lnTo>
                    <a:lnTo>
                      <a:pt x="576" y="286"/>
                    </a:lnTo>
                    <a:lnTo>
                      <a:pt x="535" y="251"/>
                    </a:lnTo>
                    <a:lnTo>
                      <a:pt x="496" y="217"/>
                    </a:lnTo>
                    <a:lnTo>
                      <a:pt x="455" y="181"/>
                    </a:lnTo>
                    <a:lnTo>
                      <a:pt x="414" y="146"/>
                    </a:lnTo>
                    <a:lnTo>
                      <a:pt x="373" y="112"/>
                    </a:lnTo>
                    <a:lnTo>
                      <a:pt x="334" y="77"/>
                    </a:lnTo>
                    <a:lnTo>
                      <a:pt x="293" y="43"/>
                    </a:lnTo>
                    <a:lnTo>
                      <a:pt x="288" y="32"/>
                    </a:lnTo>
                    <a:lnTo>
                      <a:pt x="285" y="22"/>
                    </a:lnTo>
                    <a:lnTo>
                      <a:pt x="280" y="12"/>
                    </a:lnTo>
                    <a:lnTo>
                      <a:pt x="275" y="0"/>
                    </a:lnTo>
                    <a:lnTo>
                      <a:pt x="259" y="9"/>
                    </a:lnTo>
                    <a:lnTo>
                      <a:pt x="241" y="17"/>
                    </a:lnTo>
                    <a:lnTo>
                      <a:pt x="224" y="25"/>
                    </a:lnTo>
                    <a:lnTo>
                      <a:pt x="206" y="33"/>
                    </a:lnTo>
                    <a:lnTo>
                      <a:pt x="190" y="41"/>
                    </a:lnTo>
                    <a:lnTo>
                      <a:pt x="172" y="50"/>
                    </a:lnTo>
                    <a:lnTo>
                      <a:pt x="156" y="58"/>
                    </a:lnTo>
                    <a:lnTo>
                      <a:pt x="138" y="66"/>
                    </a:lnTo>
                    <a:lnTo>
                      <a:pt x="121" y="74"/>
                    </a:lnTo>
                    <a:lnTo>
                      <a:pt x="103" y="82"/>
                    </a:lnTo>
                    <a:lnTo>
                      <a:pt x="87" y="91"/>
                    </a:lnTo>
                    <a:lnTo>
                      <a:pt x="69" y="97"/>
                    </a:lnTo>
                    <a:lnTo>
                      <a:pt x="53" y="105"/>
                    </a:lnTo>
                    <a:lnTo>
                      <a:pt x="35" y="114"/>
                    </a:lnTo>
                    <a:lnTo>
                      <a:pt x="18" y="122"/>
                    </a:lnTo>
                    <a:lnTo>
                      <a:pt x="0" y="130"/>
                    </a:lnTo>
                    <a:lnTo>
                      <a:pt x="2" y="143"/>
                    </a:lnTo>
                    <a:lnTo>
                      <a:pt x="5" y="154"/>
                    </a:lnTo>
                    <a:lnTo>
                      <a:pt x="7" y="168"/>
                    </a:lnTo>
                    <a:lnTo>
                      <a:pt x="8" y="181"/>
                    </a:lnTo>
                    <a:lnTo>
                      <a:pt x="53" y="218"/>
                    </a:lnTo>
                    <a:lnTo>
                      <a:pt x="95" y="254"/>
                    </a:lnTo>
                    <a:lnTo>
                      <a:pt x="139" y="292"/>
                    </a:lnTo>
                    <a:lnTo>
                      <a:pt x="182" y="330"/>
                    </a:lnTo>
                    <a:lnTo>
                      <a:pt x="226" y="366"/>
                    </a:lnTo>
                    <a:lnTo>
                      <a:pt x="268" y="404"/>
                    </a:lnTo>
                    <a:lnTo>
                      <a:pt x="312" y="441"/>
                    </a:lnTo>
                    <a:lnTo>
                      <a:pt x="355" y="477"/>
                    </a:lnTo>
                    <a:lnTo>
                      <a:pt x="399" y="515"/>
                    </a:lnTo>
                    <a:lnTo>
                      <a:pt x="443" y="553"/>
                    </a:lnTo>
                    <a:lnTo>
                      <a:pt x="486" y="590"/>
                    </a:lnTo>
                    <a:lnTo>
                      <a:pt x="530" y="627"/>
                    </a:lnTo>
                    <a:lnTo>
                      <a:pt x="572" y="664"/>
                    </a:lnTo>
                    <a:lnTo>
                      <a:pt x="616" y="702"/>
                    </a:lnTo>
                    <a:lnTo>
                      <a:pt x="659" y="738"/>
                    </a:lnTo>
                    <a:lnTo>
                      <a:pt x="703" y="776"/>
                    </a:lnTo>
                    <a:lnTo>
                      <a:pt x="747" y="813"/>
                    </a:lnTo>
                    <a:lnTo>
                      <a:pt x="790" y="849"/>
                    </a:lnTo>
                    <a:lnTo>
                      <a:pt x="834" y="887"/>
                    </a:lnTo>
                    <a:lnTo>
                      <a:pt x="876" y="925"/>
                    </a:lnTo>
                    <a:lnTo>
                      <a:pt x="920" y="961"/>
                    </a:lnTo>
                    <a:lnTo>
                      <a:pt x="963" y="999"/>
                    </a:lnTo>
                    <a:lnTo>
                      <a:pt x="1007" y="1036"/>
                    </a:lnTo>
                    <a:lnTo>
                      <a:pt x="1051" y="1072"/>
                    </a:lnTo>
                    <a:lnTo>
                      <a:pt x="1094" y="1110"/>
                    </a:lnTo>
                    <a:lnTo>
                      <a:pt x="1138" y="1148"/>
                    </a:lnTo>
                    <a:lnTo>
                      <a:pt x="1180" y="1186"/>
                    </a:lnTo>
                    <a:lnTo>
                      <a:pt x="1224" y="1222"/>
                    </a:lnTo>
                    <a:lnTo>
                      <a:pt x="1267" y="1259"/>
                    </a:lnTo>
                    <a:lnTo>
                      <a:pt x="1311" y="1297"/>
                    </a:lnTo>
                    <a:lnTo>
                      <a:pt x="1354" y="1333"/>
                    </a:lnTo>
                    <a:lnTo>
                      <a:pt x="1398" y="1371"/>
                    </a:lnTo>
                    <a:lnTo>
                      <a:pt x="1414" y="1363"/>
                    </a:lnTo>
                    <a:lnTo>
                      <a:pt x="1430" y="1354"/>
                    </a:lnTo>
                    <a:lnTo>
                      <a:pt x="1447" y="1346"/>
                    </a:lnTo>
                    <a:lnTo>
                      <a:pt x="1465" y="1338"/>
                    </a:lnTo>
                    <a:lnTo>
                      <a:pt x="1481" y="1331"/>
                    </a:lnTo>
                    <a:lnTo>
                      <a:pt x="1497" y="1323"/>
                    </a:lnTo>
                    <a:lnTo>
                      <a:pt x="1514" y="1315"/>
                    </a:lnTo>
                    <a:lnTo>
                      <a:pt x="1532" y="1307"/>
                    </a:lnTo>
                    <a:lnTo>
                      <a:pt x="1548" y="1299"/>
                    </a:lnTo>
                    <a:lnTo>
                      <a:pt x="1564" y="1290"/>
                    </a:lnTo>
                    <a:lnTo>
                      <a:pt x="1582" y="1282"/>
                    </a:lnTo>
                    <a:lnTo>
                      <a:pt x="1599" y="1274"/>
                    </a:lnTo>
                    <a:lnTo>
                      <a:pt x="1617" y="1266"/>
                    </a:lnTo>
                    <a:lnTo>
                      <a:pt x="1633" y="1258"/>
                    </a:lnTo>
                    <a:lnTo>
                      <a:pt x="1651" y="1249"/>
                    </a:lnTo>
                    <a:lnTo>
                      <a:pt x="1667" y="1241"/>
                    </a:lnTo>
                    <a:lnTo>
                      <a:pt x="1656" y="1230"/>
                    </a:lnTo>
                    <a:lnTo>
                      <a:pt x="1646" y="1218"/>
                    </a:lnTo>
                    <a:lnTo>
                      <a:pt x="1635" y="1208"/>
                    </a:lnTo>
                    <a:lnTo>
                      <a:pt x="1625" y="1197"/>
                    </a:lnTo>
                    <a:lnTo>
                      <a:pt x="1613" y="1186"/>
                    </a:lnTo>
                    <a:lnTo>
                      <a:pt x="1602" y="1174"/>
                    </a:lnTo>
                    <a:lnTo>
                      <a:pt x="1592" y="1164"/>
                    </a:lnTo>
                    <a:lnTo>
                      <a:pt x="1581" y="1153"/>
                    </a:lnTo>
                    <a:close/>
                  </a:path>
                </a:pathLst>
              </a:custGeom>
              <a:solidFill>
                <a:srgbClr val="C6BCC1"/>
              </a:solidFill>
              <a:ln w="9525">
                <a:noFill/>
                <a:round/>
                <a:headEnd/>
                <a:tailEnd/>
              </a:ln>
            </p:spPr>
            <p:txBody>
              <a:bodyPr/>
              <a:lstStyle/>
              <a:p>
                <a:endParaRPr lang="en-US"/>
              </a:p>
            </p:txBody>
          </p:sp>
          <p:sp>
            <p:nvSpPr>
              <p:cNvPr id="11378" name="Freeform 114"/>
              <p:cNvSpPr>
                <a:spLocks/>
              </p:cNvSpPr>
              <p:nvPr/>
            </p:nvSpPr>
            <p:spPr bwMode="auto">
              <a:xfrm>
                <a:off x="534" y="2861"/>
                <a:ext cx="804" cy="660"/>
              </a:xfrm>
              <a:custGeom>
                <a:avLst/>
                <a:gdLst/>
                <a:ahLst/>
                <a:cxnLst>
                  <a:cxn ang="0">
                    <a:pos x="1484" y="1062"/>
                  </a:cxn>
                  <a:cxn ang="0">
                    <a:pos x="1409" y="996"/>
                  </a:cxn>
                  <a:cxn ang="0">
                    <a:pos x="1334" y="932"/>
                  </a:cxn>
                  <a:cxn ang="0">
                    <a:pos x="1259" y="867"/>
                  </a:cxn>
                  <a:cxn ang="0">
                    <a:pos x="1184" y="801"/>
                  </a:cxn>
                  <a:cxn ang="0">
                    <a:pos x="1109" y="737"/>
                  </a:cxn>
                  <a:cxn ang="0">
                    <a:pos x="1033" y="672"/>
                  </a:cxn>
                  <a:cxn ang="0">
                    <a:pos x="957" y="606"/>
                  </a:cxn>
                  <a:cxn ang="0">
                    <a:pos x="881" y="542"/>
                  </a:cxn>
                  <a:cxn ang="0">
                    <a:pos x="806" y="477"/>
                  </a:cxn>
                  <a:cxn ang="0">
                    <a:pos x="731" y="411"/>
                  </a:cxn>
                  <a:cxn ang="0">
                    <a:pos x="654" y="347"/>
                  </a:cxn>
                  <a:cxn ang="0">
                    <a:pos x="579" y="282"/>
                  </a:cxn>
                  <a:cxn ang="0">
                    <a:pos x="504" y="216"/>
                  </a:cxn>
                  <a:cxn ang="0">
                    <a:pos x="427" y="152"/>
                  </a:cxn>
                  <a:cxn ang="0">
                    <a:pos x="352" y="87"/>
                  </a:cxn>
                  <a:cxn ang="0">
                    <a:pos x="311" y="41"/>
                  </a:cxn>
                  <a:cxn ang="0">
                    <a:pos x="303" y="13"/>
                  </a:cxn>
                  <a:cxn ang="0">
                    <a:pos x="282" y="8"/>
                  </a:cxn>
                  <a:cxn ang="0">
                    <a:pos x="244" y="26"/>
                  </a:cxn>
                  <a:cxn ang="0">
                    <a:pos x="206" y="44"/>
                  </a:cxn>
                  <a:cxn ang="0">
                    <a:pos x="169" y="60"/>
                  </a:cxn>
                  <a:cxn ang="0">
                    <a:pos x="131" y="78"/>
                  </a:cxn>
                  <a:cxn ang="0">
                    <a:pos x="94" y="96"/>
                  </a:cxn>
                  <a:cxn ang="0">
                    <a:pos x="56" y="114"/>
                  </a:cxn>
                  <a:cxn ang="0">
                    <a:pos x="18" y="132"/>
                  </a:cxn>
                  <a:cxn ang="0">
                    <a:pos x="9" y="154"/>
                  </a:cxn>
                  <a:cxn ang="0">
                    <a:pos x="23" y="182"/>
                  </a:cxn>
                  <a:cxn ang="0">
                    <a:pos x="72" y="229"/>
                  </a:cxn>
                  <a:cxn ang="0">
                    <a:pos x="156" y="300"/>
                  </a:cxn>
                  <a:cxn ang="0">
                    <a:pos x="237" y="370"/>
                  </a:cxn>
                  <a:cxn ang="0">
                    <a:pos x="319" y="441"/>
                  </a:cxn>
                  <a:cxn ang="0">
                    <a:pos x="402" y="511"/>
                  </a:cxn>
                  <a:cxn ang="0">
                    <a:pos x="484" y="582"/>
                  </a:cxn>
                  <a:cxn ang="0">
                    <a:pos x="566" y="652"/>
                  </a:cxn>
                  <a:cxn ang="0">
                    <a:pos x="648" y="723"/>
                  </a:cxn>
                  <a:cxn ang="0">
                    <a:pos x="731" y="791"/>
                  </a:cxn>
                  <a:cxn ang="0">
                    <a:pos x="813" y="862"/>
                  </a:cxn>
                  <a:cxn ang="0">
                    <a:pos x="894" y="932"/>
                  </a:cxn>
                  <a:cxn ang="0">
                    <a:pos x="976" y="1003"/>
                  </a:cxn>
                  <a:cxn ang="0">
                    <a:pos x="1060" y="1073"/>
                  </a:cxn>
                  <a:cxn ang="0">
                    <a:pos x="1141" y="1144"/>
                  </a:cxn>
                  <a:cxn ang="0">
                    <a:pos x="1223" y="1214"/>
                  </a:cxn>
                  <a:cxn ang="0">
                    <a:pos x="1306" y="1285"/>
                  </a:cxn>
                  <a:cxn ang="0">
                    <a:pos x="1380" y="1303"/>
                  </a:cxn>
                  <a:cxn ang="0">
                    <a:pos x="1445" y="1270"/>
                  </a:cxn>
                  <a:cxn ang="0">
                    <a:pos x="1509" y="1236"/>
                  </a:cxn>
                  <a:cxn ang="0">
                    <a:pos x="1574" y="1203"/>
                  </a:cxn>
                  <a:cxn ang="0">
                    <a:pos x="1597" y="1175"/>
                  </a:cxn>
                  <a:cxn ang="0">
                    <a:pos x="1576" y="1152"/>
                  </a:cxn>
                  <a:cxn ang="0">
                    <a:pos x="1553" y="1129"/>
                  </a:cxn>
                  <a:cxn ang="0">
                    <a:pos x="1532" y="1106"/>
                  </a:cxn>
                </a:cxnLst>
                <a:rect l="0" t="0" r="r" b="b"/>
                <a:pathLst>
                  <a:path w="1607" h="1319">
                    <a:moveTo>
                      <a:pt x="1522" y="1095"/>
                    </a:moveTo>
                    <a:lnTo>
                      <a:pt x="1484" y="1062"/>
                    </a:lnTo>
                    <a:lnTo>
                      <a:pt x="1447" y="1029"/>
                    </a:lnTo>
                    <a:lnTo>
                      <a:pt x="1409" y="996"/>
                    </a:lnTo>
                    <a:lnTo>
                      <a:pt x="1372" y="965"/>
                    </a:lnTo>
                    <a:lnTo>
                      <a:pt x="1334" y="932"/>
                    </a:lnTo>
                    <a:lnTo>
                      <a:pt x="1297" y="900"/>
                    </a:lnTo>
                    <a:lnTo>
                      <a:pt x="1259" y="867"/>
                    </a:lnTo>
                    <a:lnTo>
                      <a:pt x="1221" y="834"/>
                    </a:lnTo>
                    <a:lnTo>
                      <a:pt x="1184" y="801"/>
                    </a:lnTo>
                    <a:lnTo>
                      <a:pt x="1146" y="768"/>
                    </a:lnTo>
                    <a:lnTo>
                      <a:pt x="1109" y="737"/>
                    </a:lnTo>
                    <a:lnTo>
                      <a:pt x="1071" y="704"/>
                    </a:lnTo>
                    <a:lnTo>
                      <a:pt x="1033" y="672"/>
                    </a:lnTo>
                    <a:lnTo>
                      <a:pt x="994" y="639"/>
                    </a:lnTo>
                    <a:lnTo>
                      <a:pt x="957" y="606"/>
                    </a:lnTo>
                    <a:lnTo>
                      <a:pt x="919" y="573"/>
                    </a:lnTo>
                    <a:lnTo>
                      <a:pt x="881" y="542"/>
                    </a:lnTo>
                    <a:lnTo>
                      <a:pt x="844" y="509"/>
                    </a:lnTo>
                    <a:lnTo>
                      <a:pt x="806" y="477"/>
                    </a:lnTo>
                    <a:lnTo>
                      <a:pt x="769" y="444"/>
                    </a:lnTo>
                    <a:lnTo>
                      <a:pt x="731" y="411"/>
                    </a:lnTo>
                    <a:lnTo>
                      <a:pt x="693" y="380"/>
                    </a:lnTo>
                    <a:lnTo>
                      <a:pt x="654" y="347"/>
                    </a:lnTo>
                    <a:lnTo>
                      <a:pt x="617" y="314"/>
                    </a:lnTo>
                    <a:lnTo>
                      <a:pt x="579" y="282"/>
                    </a:lnTo>
                    <a:lnTo>
                      <a:pt x="541" y="249"/>
                    </a:lnTo>
                    <a:lnTo>
                      <a:pt x="504" y="216"/>
                    </a:lnTo>
                    <a:lnTo>
                      <a:pt x="466" y="183"/>
                    </a:lnTo>
                    <a:lnTo>
                      <a:pt x="427" y="152"/>
                    </a:lnTo>
                    <a:lnTo>
                      <a:pt x="389" y="119"/>
                    </a:lnTo>
                    <a:lnTo>
                      <a:pt x="352" y="87"/>
                    </a:lnTo>
                    <a:lnTo>
                      <a:pt x="314" y="54"/>
                    </a:lnTo>
                    <a:lnTo>
                      <a:pt x="311" y="41"/>
                    </a:lnTo>
                    <a:lnTo>
                      <a:pt x="308" y="26"/>
                    </a:lnTo>
                    <a:lnTo>
                      <a:pt x="303" y="13"/>
                    </a:lnTo>
                    <a:lnTo>
                      <a:pt x="300" y="0"/>
                    </a:lnTo>
                    <a:lnTo>
                      <a:pt x="282" y="8"/>
                    </a:lnTo>
                    <a:lnTo>
                      <a:pt x="262" y="18"/>
                    </a:lnTo>
                    <a:lnTo>
                      <a:pt x="244" y="26"/>
                    </a:lnTo>
                    <a:lnTo>
                      <a:pt x="224" y="34"/>
                    </a:lnTo>
                    <a:lnTo>
                      <a:pt x="206" y="44"/>
                    </a:lnTo>
                    <a:lnTo>
                      <a:pt x="187" y="52"/>
                    </a:lnTo>
                    <a:lnTo>
                      <a:pt x="169" y="60"/>
                    </a:lnTo>
                    <a:lnTo>
                      <a:pt x="151" y="70"/>
                    </a:lnTo>
                    <a:lnTo>
                      <a:pt x="131" y="78"/>
                    </a:lnTo>
                    <a:lnTo>
                      <a:pt x="113" y="87"/>
                    </a:lnTo>
                    <a:lnTo>
                      <a:pt x="94" y="96"/>
                    </a:lnTo>
                    <a:lnTo>
                      <a:pt x="76" y="105"/>
                    </a:lnTo>
                    <a:lnTo>
                      <a:pt x="56" y="114"/>
                    </a:lnTo>
                    <a:lnTo>
                      <a:pt x="38" y="123"/>
                    </a:lnTo>
                    <a:lnTo>
                      <a:pt x="18" y="132"/>
                    </a:lnTo>
                    <a:lnTo>
                      <a:pt x="0" y="141"/>
                    </a:lnTo>
                    <a:lnTo>
                      <a:pt x="9" y="154"/>
                    </a:lnTo>
                    <a:lnTo>
                      <a:pt x="17" y="167"/>
                    </a:lnTo>
                    <a:lnTo>
                      <a:pt x="23" y="182"/>
                    </a:lnTo>
                    <a:lnTo>
                      <a:pt x="31" y="195"/>
                    </a:lnTo>
                    <a:lnTo>
                      <a:pt x="72" y="229"/>
                    </a:lnTo>
                    <a:lnTo>
                      <a:pt x="113" y="265"/>
                    </a:lnTo>
                    <a:lnTo>
                      <a:pt x="156" y="300"/>
                    </a:lnTo>
                    <a:lnTo>
                      <a:pt x="197" y="336"/>
                    </a:lnTo>
                    <a:lnTo>
                      <a:pt x="237" y="370"/>
                    </a:lnTo>
                    <a:lnTo>
                      <a:pt x="278" y="406"/>
                    </a:lnTo>
                    <a:lnTo>
                      <a:pt x="319" y="441"/>
                    </a:lnTo>
                    <a:lnTo>
                      <a:pt x="360" y="477"/>
                    </a:lnTo>
                    <a:lnTo>
                      <a:pt x="402" y="511"/>
                    </a:lnTo>
                    <a:lnTo>
                      <a:pt x="443" y="545"/>
                    </a:lnTo>
                    <a:lnTo>
                      <a:pt x="484" y="582"/>
                    </a:lnTo>
                    <a:lnTo>
                      <a:pt x="525" y="616"/>
                    </a:lnTo>
                    <a:lnTo>
                      <a:pt x="566" y="652"/>
                    </a:lnTo>
                    <a:lnTo>
                      <a:pt x="607" y="686"/>
                    </a:lnTo>
                    <a:lnTo>
                      <a:pt x="648" y="723"/>
                    </a:lnTo>
                    <a:lnTo>
                      <a:pt x="690" y="757"/>
                    </a:lnTo>
                    <a:lnTo>
                      <a:pt x="731" y="791"/>
                    </a:lnTo>
                    <a:lnTo>
                      <a:pt x="772" y="827"/>
                    </a:lnTo>
                    <a:lnTo>
                      <a:pt x="813" y="862"/>
                    </a:lnTo>
                    <a:lnTo>
                      <a:pt x="854" y="898"/>
                    </a:lnTo>
                    <a:lnTo>
                      <a:pt x="894" y="932"/>
                    </a:lnTo>
                    <a:lnTo>
                      <a:pt x="935" y="968"/>
                    </a:lnTo>
                    <a:lnTo>
                      <a:pt x="976" y="1003"/>
                    </a:lnTo>
                    <a:lnTo>
                      <a:pt x="1019" y="1037"/>
                    </a:lnTo>
                    <a:lnTo>
                      <a:pt x="1060" y="1073"/>
                    </a:lnTo>
                    <a:lnTo>
                      <a:pt x="1100" y="1108"/>
                    </a:lnTo>
                    <a:lnTo>
                      <a:pt x="1141" y="1144"/>
                    </a:lnTo>
                    <a:lnTo>
                      <a:pt x="1182" y="1178"/>
                    </a:lnTo>
                    <a:lnTo>
                      <a:pt x="1223" y="1214"/>
                    </a:lnTo>
                    <a:lnTo>
                      <a:pt x="1265" y="1249"/>
                    </a:lnTo>
                    <a:lnTo>
                      <a:pt x="1306" y="1285"/>
                    </a:lnTo>
                    <a:lnTo>
                      <a:pt x="1347" y="1319"/>
                    </a:lnTo>
                    <a:lnTo>
                      <a:pt x="1380" y="1303"/>
                    </a:lnTo>
                    <a:lnTo>
                      <a:pt x="1413" y="1286"/>
                    </a:lnTo>
                    <a:lnTo>
                      <a:pt x="1445" y="1270"/>
                    </a:lnTo>
                    <a:lnTo>
                      <a:pt x="1478" y="1252"/>
                    </a:lnTo>
                    <a:lnTo>
                      <a:pt x="1509" y="1236"/>
                    </a:lnTo>
                    <a:lnTo>
                      <a:pt x="1542" y="1219"/>
                    </a:lnTo>
                    <a:lnTo>
                      <a:pt x="1574" y="1203"/>
                    </a:lnTo>
                    <a:lnTo>
                      <a:pt x="1607" y="1186"/>
                    </a:lnTo>
                    <a:lnTo>
                      <a:pt x="1597" y="1175"/>
                    </a:lnTo>
                    <a:lnTo>
                      <a:pt x="1586" y="1163"/>
                    </a:lnTo>
                    <a:lnTo>
                      <a:pt x="1576" y="1152"/>
                    </a:lnTo>
                    <a:lnTo>
                      <a:pt x="1565" y="1141"/>
                    </a:lnTo>
                    <a:lnTo>
                      <a:pt x="1553" y="1129"/>
                    </a:lnTo>
                    <a:lnTo>
                      <a:pt x="1543" y="1118"/>
                    </a:lnTo>
                    <a:lnTo>
                      <a:pt x="1532" y="1106"/>
                    </a:lnTo>
                    <a:lnTo>
                      <a:pt x="1522" y="1095"/>
                    </a:lnTo>
                    <a:close/>
                  </a:path>
                </a:pathLst>
              </a:custGeom>
              <a:solidFill>
                <a:srgbClr val="C4BABF"/>
              </a:solidFill>
              <a:ln w="9525">
                <a:noFill/>
                <a:round/>
                <a:headEnd/>
                <a:tailEnd/>
              </a:ln>
            </p:spPr>
            <p:txBody>
              <a:bodyPr/>
              <a:lstStyle/>
              <a:p>
                <a:endParaRPr lang="en-US"/>
              </a:p>
            </p:txBody>
          </p:sp>
          <p:sp>
            <p:nvSpPr>
              <p:cNvPr id="11379" name="Freeform 115"/>
              <p:cNvSpPr>
                <a:spLocks/>
              </p:cNvSpPr>
              <p:nvPr/>
            </p:nvSpPr>
            <p:spPr bwMode="auto">
              <a:xfrm>
                <a:off x="522" y="2853"/>
                <a:ext cx="775" cy="634"/>
              </a:xfrm>
              <a:custGeom>
                <a:avLst/>
                <a:gdLst/>
                <a:ahLst/>
                <a:cxnLst>
                  <a:cxn ang="0">
                    <a:pos x="1430" y="1008"/>
                  </a:cxn>
                  <a:cxn ang="0">
                    <a:pos x="1360" y="948"/>
                  </a:cxn>
                  <a:cxn ang="0">
                    <a:pos x="1289" y="887"/>
                  </a:cxn>
                  <a:cxn ang="0">
                    <a:pos x="1219" y="826"/>
                  </a:cxn>
                  <a:cxn ang="0">
                    <a:pos x="1149" y="766"/>
                  </a:cxn>
                  <a:cxn ang="0">
                    <a:pos x="1079" y="705"/>
                  </a:cxn>
                  <a:cxn ang="0">
                    <a:pos x="1007" y="644"/>
                  </a:cxn>
                  <a:cxn ang="0">
                    <a:pos x="936" y="584"/>
                  </a:cxn>
                  <a:cxn ang="0">
                    <a:pos x="866" y="523"/>
                  </a:cxn>
                  <a:cxn ang="0">
                    <a:pos x="796" y="462"/>
                  </a:cxn>
                  <a:cxn ang="0">
                    <a:pos x="724" y="402"/>
                  </a:cxn>
                  <a:cxn ang="0">
                    <a:pos x="654" y="341"/>
                  </a:cxn>
                  <a:cxn ang="0">
                    <a:pos x="583" y="281"/>
                  </a:cxn>
                  <a:cxn ang="0">
                    <a:pos x="513" y="220"/>
                  </a:cxn>
                  <a:cxn ang="0">
                    <a:pos x="443" y="159"/>
                  </a:cxn>
                  <a:cxn ang="0">
                    <a:pos x="373" y="99"/>
                  </a:cxn>
                  <a:cxn ang="0">
                    <a:pos x="333" y="51"/>
                  </a:cxn>
                  <a:cxn ang="0">
                    <a:pos x="328" y="17"/>
                  </a:cxn>
                  <a:cxn ang="0">
                    <a:pos x="306" y="10"/>
                  </a:cxn>
                  <a:cxn ang="0">
                    <a:pos x="265" y="28"/>
                  </a:cxn>
                  <a:cxn ang="0">
                    <a:pos x="224" y="48"/>
                  </a:cxn>
                  <a:cxn ang="0">
                    <a:pos x="183" y="67"/>
                  </a:cxn>
                  <a:cxn ang="0">
                    <a:pos x="142" y="85"/>
                  </a:cxn>
                  <a:cxn ang="0">
                    <a:pos x="103" y="105"/>
                  </a:cxn>
                  <a:cxn ang="0">
                    <a:pos x="62" y="125"/>
                  </a:cxn>
                  <a:cxn ang="0">
                    <a:pos x="21" y="143"/>
                  </a:cxn>
                  <a:cxn ang="0">
                    <a:pos x="6" y="159"/>
                  </a:cxn>
                  <a:cxn ang="0">
                    <a:pos x="21" y="174"/>
                  </a:cxn>
                  <a:cxn ang="0">
                    <a:pos x="36" y="189"/>
                  </a:cxn>
                  <a:cxn ang="0">
                    <a:pos x="49" y="204"/>
                  </a:cxn>
                  <a:cxn ang="0">
                    <a:pos x="95" y="244"/>
                  </a:cxn>
                  <a:cxn ang="0">
                    <a:pos x="172" y="310"/>
                  </a:cxn>
                  <a:cxn ang="0">
                    <a:pos x="250" y="377"/>
                  </a:cxn>
                  <a:cxn ang="0">
                    <a:pos x="327" y="443"/>
                  </a:cxn>
                  <a:cxn ang="0">
                    <a:pos x="404" y="508"/>
                  </a:cxn>
                  <a:cxn ang="0">
                    <a:pos x="482" y="576"/>
                  </a:cxn>
                  <a:cxn ang="0">
                    <a:pos x="559" y="641"/>
                  </a:cxn>
                  <a:cxn ang="0">
                    <a:pos x="637" y="707"/>
                  </a:cxn>
                  <a:cxn ang="0">
                    <a:pos x="714" y="774"/>
                  </a:cxn>
                  <a:cxn ang="0">
                    <a:pos x="793" y="840"/>
                  </a:cxn>
                  <a:cxn ang="0">
                    <a:pos x="869" y="905"/>
                  </a:cxn>
                  <a:cxn ang="0">
                    <a:pos x="948" y="972"/>
                  </a:cxn>
                  <a:cxn ang="0">
                    <a:pos x="1025" y="1038"/>
                  </a:cxn>
                  <a:cxn ang="0">
                    <a:pos x="1102" y="1103"/>
                  </a:cxn>
                  <a:cxn ang="0">
                    <a:pos x="1180" y="1171"/>
                  </a:cxn>
                  <a:cxn ang="0">
                    <a:pos x="1257" y="1236"/>
                  </a:cxn>
                  <a:cxn ang="0">
                    <a:pos x="1329" y="1253"/>
                  </a:cxn>
                  <a:cxn ang="0">
                    <a:pos x="1392" y="1218"/>
                  </a:cxn>
                  <a:cxn ang="0">
                    <a:pos x="1456" y="1184"/>
                  </a:cxn>
                  <a:cxn ang="0">
                    <a:pos x="1520" y="1149"/>
                  </a:cxn>
                  <a:cxn ang="0">
                    <a:pos x="1540" y="1121"/>
                  </a:cxn>
                  <a:cxn ang="0">
                    <a:pos x="1517" y="1098"/>
                  </a:cxn>
                  <a:cxn ang="0">
                    <a:pos x="1495" y="1074"/>
                  </a:cxn>
                  <a:cxn ang="0">
                    <a:pos x="1476" y="1051"/>
                  </a:cxn>
                </a:cxnLst>
                <a:rect l="0" t="0" r="r" b="b"/>
                <a:pathLst>
                  <a:path w="1551" h="1269">
                    <a:moveTo>
                      <a:pt x="1466" y="1039"/>
                    </a:moveTo>
                    <a:lnTo>
                      <a:pt x="1430" y="1008"/>
                    </a:lnTo>
                    <a:lnTo>
                      <a:pt x="1396" y="979"/>
                    </a:lnTo>
                    <a:lnTo>
                      <a:pt x="1360" y="948"/>
                    </a:lnTo>
                    <a:lnTo>
                      <a:pt x="1325" y="918"/>
                    </a:lnTo>
                    <a:lnTo>
                      <a:pt x="1289" y="887"/>
                    </a:lnTo>
                    <a:lnTo>
                      <a:pt x="1255" y="858"/>
                    </a:lnTo>
                    <a:lnTo>
                      <a:pt x="1219" y="826"/>
                    </a:lnTo>
                    <a:lnTo>
                      <a:pt x="1183" y="797"/>
                    </a:lnTo>
                    <a:lnTo>
                      <a:pt x="1149" y="766"/>
                    </a:lnTo>
                    <a:lnTo>
                      <a:pt x="1113" y="736"/>
                    </a:lnTo>
                    <a:lnTo>
                      <a:pt x="1079" y="705"/>
                    </a:lnTo>
                    <a:lnTo>
                      <a:pt x="1043" y="676"/>
                    </a:lnTo>
                    <a:lnTo>
                      <a:pt x="1007" y="644"/>
                    </a:lnTo>
                    <a:lnTo>
                      <a:pt x="972" y="615"/>
                    </a:lnTo>
                    <a:lnTo>
                      <a:pt x="936" y="584"/>
                    </a:lnTo>
                    <a:lnTo>
                      <a:pt x="902" y="554"/>
                    </a:lnTo>
                    <a:lnTo>
                      <a:pt x="866" y="523"/>
                    </a:lnTo>
                    <a:lnTo>
                      <a:pt x="830" y="494"/>
                    </a:lnTo>
                    <a:lnTo>
                      <a:pt x="796" y="462"/>
                    </a:lnTo>
                    <a:lnTo>
                      <a:pt x="760" y="433"/>
                    </a:lnTo>
                    <a:lnTo>
                      <a:pt x="724" y="402"/>
                    </a:lnTo>
                    <a:lnTo>
                      <a:pt x="690" y="372"/>
                    </a:lnTo>
                    <a:lnTo>
                      <a:pt x="654" y="341"/>
                    </a:lnTo>
                    <a:lnTo>
                      <a:pt x="619" y="312"/>
                    </a:lnTo>
                    <a:lnTo>
                      <a:pt x="583" y="281"/>
                    </a:lnTo>
                    <a:lnTo>
                      <a:pt x="547" y="251"/>
                    </a:lnTo>
                    <a:lnTo>
                      <a:pt x="513" y="220"/>
                    </a:lnTo>
                    <a:lnTo>
                      <a:pt x="477" y="190"/>
                    </a:lnTo>
                    <a:lnTo>
                      <a:pt x="443" y="159"/>
                    </a:lnTo>
                    <a:lnTo>
                      <a:pt x="407" y="130"/>
                    </a:lnTo>
                    <a:lnTo>
                      <a:pt x="373" y="99"/>
                    </a:lnTo>
                    <a:lnTo>
                      <a:pt x="337" y="69"/>
                    </a:lnTo>
                    <a:lnTo>
                      <a:pt x="333" y="51"/>
                    </a:lnTo>
                    <a:lnTo>
                      <a:pt x="332" y="35"/>
                    </a:lnTo>
                    <a:lnTo>
                      <a:pt x="328" y="17"/>
                    </a:lnTo>
                    <a:lnTo>
                      <a:pt x="325" y="0"/>
                    </a:lnTo>
                    <a:lnTo>
                      <a:pt x="306" y="10"/>
                    </a:lnTo>
                    <a:lnTo>
                      <a:pt x="284" y="20"/>
                    </a:lnTo>
                    <a:lnTo>
                      <a:pt x="265" y="28"/>
                    </a:lnTo>
                    <a:lnTo>
                      <a:pt x="243" y="38"/>
                    </a:lnTo>
                    <a:lnTo>
                      <a:pt x="224" y="48"/>
                    </a:lnTo>
                    <a:lnTo>
                      <a:pt x="204" y="58"/>
                    </a:lnTo>
                    <a:lnTo>
                      <a:pt x="183" y="67"/>
                    </a:lnTo>
                    <a:lnTo>
                      <a:pt x="163" y="76"/>
                    </a:lnTo>
                    <a:lnTo>
                      <a:pt x="142" y="85"/>
                    </a:lnTo>
                    <a:lnTo>
                      <a:pt x="122" y="95"/>
                    </a:lnTo>
                    <a:lnTo>
                      <a:pt x="103" y="105"/>
                    </a:lnTo>
                    <a:lnTo>
                      <a:pt x="82" y="115"/>
                    </a:lnTo>
                    <a:lnTo>
                      <a:pt x="62" y="125"/>
                    </a:lnTo>
                    <a:lnTo>
                      <a:pt x="41" y="133"/>
                    </a:lnTo>
                    <a:lnTo>
                      <a:pt x="21" y="143"/>
                    </a:lnTo>
                    <a:lnTo>
                      <a:pt x="0" y="153"/>
                    </a:lnTo>
                    <a:lnTo>
                      <a:pt x="6" y="159"/>
                    </a:lnTo>
                    <a:lnTo>
                      <a:pt x="15" y="167"/>
                    </a:lnTo>
                    <a:lnTo>
                      <a:pt x="21" y="174"/>
                    </a:lnTo>
                    <a:lnTo>
                      <a:pt x="28" y="182"/>
                    </a:lnTo>
                    <a:lnTo>
                      <a:pt x="36" y="189"/>
                    </a:lnTo>
                    <a:lnTo>
                      <a:pt x="42" y="197"/>
                    </a:lnTo>
                    <a:lnTo>
                      <a:pt x="49" y="204"/>
                    </a:lnTo>
                    <a:lnTo>
                      <a:pt x="55" y="212"/>
                    </a:lnTo>
                    <a:lnTo>
                      <a:pt x="95" y="244"/>
                    </a:lnTo>
                    <a:lnTo>
                      <a:pt x="132" y="277"/>
                    </a:lnTo>
                    <a:lnTo>
                      <a:pt x="172" y="310"/>
                    </a:lnTo>
                    <a:lnTo>
                      <a:pt x="211" y="344"/>
                    </a:lnTo>
                    <a:lnTo>
                      <a:pt x="250" y="377"/>
                    </a:lnTo>
                    <a:lnTo>
                      <a:pt x="288" y="410"/>
                    </a:lnTo>
                    <a:lnTo>
                      <a:pt x="327" y="443"/>
                    </a:lnTo>
                    <a:lnTo>
                      <a:pt x="366" y="476"/>
                    </a:lnTo>
                    <a:lnTo>
                      <a:pt x="404" y="508"/>
                    </a:lnTo>
                    <a:lnTo>
                      <a:pt x="443" y="543"/>
                    </a:lnTo>
                    <a:lnTo>
                      <a:pt x="482" y="576"/>
                    </a:lnTo>
                    <a:lnTo>
                      <a:pt x="521" y="608"/>
                    </a:lnTo>
                    <a:lnTo>
                      <a:pt x="559" y="641"/>
                    </a:lnTo>
                    <a:lnTo>
                      <a:pt x="598" y="674"/>
                    </a:lnTo>
                    <a:lnTo>
                      <a:pt x="637" y="707"/>
                    </a:lnTo>
                    <a:lnTo>
                      <a:pt x="677" y="740"/>
                    </a:lnTo>
                    <a:lnTo>
                      <a:pt x="714" y="774"/>
                    </a:lnTo>
                    <a:lnTo>
                      <a:pt x="753" y="807"/>
                    </a:lnTo>
                    <a:lnTo>
                      <a:pt x="793" y="840"/>
                    </a:lnTo>
                    <a:lnTo>
                      <a:pt x="830" y="872"/>
                    </a:lnTo>
                    <a:lnTo>
                      <a:pt x="869" y="905"/>
                    </a:lnTo>
                    <a:lnTo>
                      <a:pt x="909" y="938"/>
                    </a:lnTo>
                    <a:lnTo>
                      <a:pt x="948" y="972"/>
                    </a:lnTo>
                    <a:lnTo>
                      <a:pt x="985" y="1005"/>
                    </a:lnTo>
                    <a:lnTo>
                      <a:pt x="1025" y="1038"/>
                    </a:lnTo>
                    <a:lnTo>
                      <a:pt x="1064" y="1071"/>
                    </a:lnTo>
                    <a:lnTo>
                      <a:pt x="1102" y="1103"/>
                    </a:lnTo>
                    <a:lnTo>
                      <a:pt x="1141" y="1136"/>
                    </a:lnTo>
                    <a:lnTo>
                      <a:pt x="1180" y="1171"/>
                    </a:lnTo>
                    <a:lnTo>
                      <a:pt x="1219" y="1203"/>
                    </a:lnTo>
                    <a:lnTo>
                      <a:pt x="1257" y="1236"/>
                    </a:lnTo>
                    <a:lnTo>
                      <a:pt x="1296" y="1269"/>
                    </a:lnTo>
                    <a:lnTo>
                      <a:pt x="1329" y="1253"/>
                    </a:lnTo>
                    <a:lnTo>
                      <a:pt x="1360" y="1235"/>
                    </a:lnTo>
                    <a:lnTo>
                      <a:pt x="1392" y="1218"/>
                    </a:lnTo>
                    <a:lnTo>
                      <a:pt x="1423" y="1200"/>
                    </a:lnTo>
                    <a:lnTo>
                      <a:pt x="1456" y="1184"/>
                    </a:lnTo>
                    <a:lnTo>
                      <a:pt x="1487" y="1166"/>
                    </a:lnTo>
                    <a:lnTo>
                      <a:pt x="1520" y="1149"/>
                    </a:lnTo>
                    <a:lnTo>
                      <a:pt x="1551" y="1133"/>
                    </a:lnTo>
                    <a:lnTo>
                      <a:pt x="1540" y="1121"/>
                    </a:lnTo>
                    <a:lnTo>
                      <a:pt x="1528" y="1110"/>
                    </a:lnTo>
                    <a:lnTo>
                      <a:pt x="1517" y="1098"/>
                    </a:lnTo>
                    <a:lnTo>
                      <a:pt x="1507" y="1085"/>
                    </a:lnTo>
                    <a:lnTo>
                      <a:pt x="1495" y="1074"/>
                    </a:lnTo>
                    <a:lnTo>
                      <a:pt x="1486" y="1062"/>
                    </a:lnTo>
                    <a:lnTo>
                      <a:pt x="1476" y="1051"/>
                    </a:lnTo>
                    <a:lnTo>
                      <a:pt x="1466" y="1039"/>
                    </a:lnTo>
                    <a:close/>
                  </a:path>
                </a:pathLst>
              </a:custGeom>
              <a:solidFill>
                <a:srgbClr val="BFB5B7"/>
              </a:solidFill>
              <a:ln w="9525">
                <a:noFill/>
                <a:round/>
                <a:headEnd/>
                <a:tailEnd/>
              </a:ln>
            </p:spPr>
            <p:txBody>
              <a:bodyPr/>
              <a:lstStyle/>
              <a:p>
                <a:endParaRPr lang="en-US"/>
              </a:p>
            </p:txBody>
          </p:sp>
          <p:sp>
            <p:nvSpPr>
              <p:cNvPr id="11380" name="Freeform 116"/>
              <p:cNvSpPr>
                <a:spLocks/>
              </p:cNvSpPr>
              <p:nvPr/>
            </p:nvSpPr>
            <p:spPr bwMode="auto">
              <a:xfrm>
                <a:off x="511" y="2844"/>
                <a:ext cx="746" cy="609"/>
              </a:xfrm>
              <a:custGeom>
                <a:avLst/>
                <a:gdLst/>
                <a:ahLst/>
                <a:cxnLst>
                  <a:cxn ang="0">
                    <a:pos x="1340" y="928"/>
                  </a:cxn>
                  <a:cxn ang="0">
                    <a:pos x="1209" y="815"/>
                  </a:cxn>
                  <a:cxn ang="0">
                    <a:pos x="1079" y="701"/>
                  </a:cxn>
                  <a:cxn ang="0">
                    <a:pos x="948" y="590"/>
                  </a:cxn>
                  <a:cxn ang="0">
                    <a:pos x="817" y="477"/>
                  </a:cxn>
                  <a:cxn ang="0">
                    <a:pos x="686" y="364"/>
                  </a:cxn>
                  <a:cxn ang="0">
                    <a:pos x="556" y="251"/>
                  </a:cxn>
                  <a:cxn ang="0">
                    <a:pos x="425" y="138"/>
                  </a:cxn>
                  <a:cxn ang="0">
                    <a:pos x="358" y="62"/>
                  </a:cxn>
                  <a:cxn ang="0">
                    <a:pos x="353" y="21"/>
                  </a:cxn>
                  <a:cxn ang="0">
                    <a:pos x="329" y="10"/>
                  </a:cxn>
                  <a:cxn ang="0">
                    <a:pos x="284" y="31"/>
                  </a:cxn>
                  <a:cxn ang="0">
                    <a:pos x="240" y="52"/>
                  </a:cxn>
                  <a:cxn ang="0">
                    <a:pos x="196" y="72"/>
                  </a:cxn>
                  <a:cxn ang="0">
                    <a:pos x="152" y="93"/>
                  </a:cxn>
                  <a:cxn ang="0">
                    <a:pos x="110" y="113"/>
                  </a:cxn>
                  <a:cxn ang="0">
                    <a:pos x="65" y="134"/>
                  </a:cxn>
                  <a:cxn ang="0">
                    <a:pos x="21" y="156"/>
                  </a:cxn>
                  <a:cxn ang="0">
                    <a:pos x="10" y="174"/>
                  </a:cxn>
                  <a:cxn ang="0">
                    <a:pos x="29" y="188"/>
                  </a:cxn>
                  <a:cxn ang="0">
                    <a:pos x="49" y="205"/>
                  </a:cxn>
                  <a:cxn ang="0">
                    <a:pos x="69" y="220"/>
                  </a:cxn>
                  <a:cxn ang="0">
                    <a:pos x="114" y="259"/>
                  </a:cxn>
                  <a:cxn ang="0">
                    <a:pos x="188" y="321"/>
                  </a:cxn>
                  <a:cxn ang="0">
                    <a:pos x="260" y="382"/>
                  </a:cxn>
                  <a:cxn ang="0">
                    <a:pos x="333" y="444"/>
                  </a:cxn>
                  <a:cxn ang="0">
                    <a:pos x="407" y="506"/>
                  </a:cxn>
                  <a:cxn ang="0">
                    <a:pos x="479" y="569"/>
                  </a:cxn>
                  <a:cxn ang="0">
                    <a:pos x="552" y="629"/>
                  </a:cxn>
                  <a:cxn ang="0">
                    <a:pos x="624" y="692"/>
                  </a:cxn>
                  <a:cxn ang="0">
                    <a:pos x="698" y="754"/>
                  </a:cxn>
                  <a:cxn ang="0">
                    <a:pos x="770" y="816"/>
                  </a:cxn>
                  <a:cxn ang="0">
                    <a:pos x="843" y="877"/>
                  </a:cxn>
                  <a:cxn ang="0">
                    <a:pos x="915" y="939"/>
                  </a:cxn>
                  <a:cxn ang="0">
                    <a:pos x="989" y="1001"/>
                  </a:cxn>
                  <a:cxn ang="0">
                    <a:pos x="1062" y="1064"/>
                  </a:cxn>
                  <a:cxn ang="0">
                    <a:pos x="1134" y="1124"/>
                  </a:cxn>
                  <a:cxn ang="0">
                    <a:pos x="1208" y="1187"/>
                  </a:cxn>
                  <a:cxn ang="0">
                    <a:pos x="1275" y="1200"/>
                  </a:cxn>
                  <a:cxn ang="0">
                    <a:pos x="1337" y="1165"/>
                  </a:cxn>
                  <a:cxn ang="0">
                    <a:pos x="1401" y="1131"/>
                  </a:cxn>
                  <a:cxn ang="0">
                    <a:pos x="1463" y="1096"/>
                  </a:cxn>
                  <a:cxn ang="0">
                    <a:pos x="1482" y="1067"/>
                  </a:cxn>
                  <a:cxn ang="0">
                    <a:pos x="1461" y="1042"/>
                  </a:cxn>
                  <a:cxn ang="0">
                    <a:pos x="1438" y="1019"/>
                  </a:cxn>
                  <a:cxn ang="0">
                    <a:pos x="1417" y="995"/>
                  </a:cxn>
                </a:cxnLst>
                <a:rect l="0" t="0" r="r" b="b"/>
                <a:pathLst>
                  <a:path w="1494" h="1218">
                    <a:moveTo>
                      <a:pt x="1406" y="983"/>
                    </a:moveTo>
                    <a:lnTo>
                      <a:pt x="1340" y="928"/>
                    </a:lnTo>
                    <a:lnTo>
                      <a:pt x="1275" y="870"/>
                    </a:lnTo>
                    <a:lnTo>
                      <a:pt x="1209" y="815"/>
                    </a:lnTo>
                    <a:lnTo>
                      <a:pt x="1144" y="759"/>
                    </a:lnTo>
                    <a:lnTo>
                      <a:pt x="1079" y="701"/>
                    </a:lnTo>
                    <a:lnTo>
                      <a:pt x="1013" y="646"/>
                    </a:lnTo>
                    <a:lnTo>
                      <a:pt x="948" y="590"/>
                    </a:lnTo>
                    <a:lnTo>
                      <a:pt x="883" y="533"/>
                    </a:lnTo>
                    <a:lnTo>
                      <a:pt x="817" y="477"/>
                    </a:lnTo>
                    <a:lnTo>
                      <a:pt x="752" y="421"/>
                    </a:lnTo>
                    <a:lnTo>
                      <a:pt x="686" y="364"/>
                    </a:lnTo>
                    <a:lnTo>
                      <a:pt x="621" y="308"/>
                    </a:lnTo>
                    <a:lnTo>
                      <a:pt x="556" y="251"/>
                    </a:lnTo>
                    <a:lnTo>
                      <a:pt x="490" y="195"/>
                    </a:lnTo>
                    <a:lnTo>
                      <a:pt x="425" y="138"/>
                    </a:lnTo>
                    <a:lnTo>
                      <a:pt x="360" y="82"/>
                    </a:lnTo>
                    <a:lnTo>
                      <a:pt x="358" y="62"/>
                    </a:lnTo>
                    <a:lnTo>
                      <a:pt x="355" y="41"/>
                    </a:lnTo>
                    <a:lnTo>
                      <a:pt x="353" y="21"/>
                    </a:lnTo>
                    <a:lnTo>
                      <a:pt x="350" y="0"/>
                    </a:lnTo>
                    <a:lnTo>
                      <a:pt x="329" y="10"/>
                    </a:lnTo>
                    <a:lnTo>
                      <a:pt x="306" y="21"/>
                    </a:lnTo>
                    <a:lnTo>
                      <a:pt x="284" y="31"/>
                    </a:lnTo>
                    <a:lnTo>
                      <a:pt x="262" y="41"/>
                    </a:lnTo>
                    <a:lnTo>
                      <a:pt x="240" y="52"/>
                    </a:lnTo>
                    <a:lnTo>
                      <a:pt x="217" y="62"/>
                    </a:lnTo>
                    <a:lnTo>
                      <a:pt x="196" y="72"/>
                    </a:lnTo>
                    <a:lnTo>
                      <a:pt x="175" y="82"/>
                    </a:lnTo>
                    <a:lnTo>
                      <a:pt x="152" y="93"/>
                    </a:lnTo>
                    <a:lnTo>
                      <a:pt x="131" y="103"/>
                    </a:lnTo>
                    <a:lnTo>
                      <a:pt x="110" y="113"/>
                    </a:lnTo>
                    <a:lnTo>
                      <a:pt x="87" y="124"/>
                    </a:lnTo>
                    <a:lnTo>
                      <a:pt x="65" y="134"/>
                    </a:lnTo>
                    <a:lnTo>
                      <a:pt x="44" y="144"/>
                    </a:lnTo>
                    <a:lnTo>
                      <a:pt x="21" y="156"/>
                    </a:lnTo>
                    <a:lnTo>
                      <a:pt x="0" y="165"/>
                    </a:lnTo>
                    <a:lnTo>
                      <a:pt x="10" y="174"/>
                    </a:lnTo>
                    <a:lnTo>
                      <a:pt x="20" y="182"/>
                    </a:lnTo>
                    <a:lnTo>
                      <a:pt x="29" y="188"/>
                    </a:lnTo>
                    <a:lnTo>
                      <a:pt x="39" y="197"/>
                    </a:lnTo>
                    <a:lnTo>
                      <a:pt x="49" y="205"/>
                    </a:lnTo>
                    <a:lnTo>
                      <a:pt x="59" y="211"/>
                    </a:lnTo>
                    <a:lnTo>
                      <a:pt x="69" y="220"/>
                    </a:lnTo>
                    <a:lnTo>
                      <a:pt x="78" y="228"/>
                    </a:lnTo>
                    <a:lnTo>
                      <a:pt x="114" y="259"/>
                    </a:lnTo>
                    <a:lnTo>
                      <a:pt x="152" y="290"/>
                    </a:lnTo>
                    <a:lnTo>
                      <a:pt x="188" y="321"/>
                    </a:lnTo>
                    <a:lnTo>
                      <a:pt x="224" y="351"/>
                    </a:lnTo>
                    <a:lnTo>
                      <a:pt x="260" y="382"/>
                    </a:lnTo>
                    <a:lnTo>
                      <a:pt x="297" y="413"/>
                    </a:lnTo>
                    <a:lnTo>
                      <a:pt x="333" y="444"/>
                    </a:lnTo>
                    <a:lnTo>
                      <a:pt x="369" y="475"/>
                    </a:lnTo>
                    <a:lnTo>
                      <a:pt x="407" y="506"/>
                    </a:lnTo>
                    <a:lnTo>
                      <a:pt x="443" y="538"/>
                    </a:lnTo>
                    <a:lnTo>
                      <a:pt x="479" y="569"/>
                    </a:lnTo>
                    <a:lnTo>
                      <a:pt x="515" y="598"/>
                    </a:lnTo>
                    <a:lnTo>
                      <a:pt x="552" y="629"/>
                    </a:lnTo>
                    <a:lnTo>
                      <a:pt x="588" y="660"/>
                    </a:lnTo>
                    <a:lnTo>
                      <a:pt x="624" y="692"/>
                    </a:lnTo>
                    <a:lnTo>
                      <a:pt x="662" y="723"/>
                    </a:lnTo>
                    <a:lnTo>
                      <a:pt x="698" y="754"/>
                    </a:lnTo>
                    <a:lnTo>
                      <a:pt x="734" y="785"/>
                    </a:lnTo>
                    <a:lnTo>
                      <a:pt x="770" y="816"/>
                    </a:lnTo>
                    <a:lnTo>
                      <a:pt x="807" y="847"/>
                    </a:lnTo>
                    <a:lnTo>
                      <a:pt x="843" y="877"/>
                    </a:lnTo>
                    <a:lnTo>
                      <a:pt x="879" y="908"/>
                    </a:lnTo>
                    <a:lnTo>
                      <a:pt x="915" y="939"/>
                    </a:lnTo>
                    <a:lnTo>
                      <a:pt x="953" y="970"/>
                    </a:lnTo>
                    <a:lnTo>
                      <a:pt x="989" y="1001"/>
                    </a:lnTo>
                    <a:lnTo>
                      <a:pt x="1025" y="1033"/>
                    </a:lnTo>
                    <a:lnTo>
                      <a:pt x="1062" y="1064"/>
                    </a:lnTo>
                    <a:lnTo>
                      <a:pt x="1098" y="1095"/>
                    </a:lnTo>
                    <a:lnTo>
                      <a:pt x="1134" y="1124"/>
                    </a:lnTo>
                    <a:lnTo>
                      <a:pt x="1170" y="1155"/>
                    </a:lnTo>
                    <a:lnTo>
                      <a:pt x="1208" y="1187"/>
                    </a:lnTo>
                    <a:lnTo>
                      <a:pt x="1244" y="1218"/>
                    </a:lnTo>
                    <a:lnTo>
                      <a:pt x="1275" y="1200"/>
                    </a:lnTo>
                    <a:lnTo>
                      <a:pt x="1306" y="1183"/>
                    </a:lnTo>
                    <a:lnTo>
                      <a:pt x="1337" y="1165"/>
                    </a:lnTo>
                    <a:lnTo>
                      <a:pt x="1370" y="1147"/>
                    </a:lnTo>
                    <a:lnTo>
                      <a:pt x="1401" y="1131"/>
                    </a:lnTo>
                    <a:lnTo>
                      <a:pt x="1432" y="1113"/>
                    </a:lnTo>
                    <a:lnTo>
                      <a:pt x="1463" y="1096"/>
                    </a:lnTo>
                    <a:lnTo>
                      <a:pt x="1494" y="1078"/>
                    </a:lnTo>
                    <a:lnTo>
                      <a:pt x="1482" y="1067"/>
                    </a:lnTo>
                    <a:lnTo>
                      <a:pt x="1473" y="1055"/>
                    </a:lnTo>
                    <a:lnTo>
                      <a:pt x="1461" y="1042"/>
                    </a:lnTo>
                    <a:lnTo>
                      <a:pt x="1450" y="1031"/>
                    </a:lnTo>
                    <a:lnTo>
                      <a:pt x="1438" y="1019"/>
                    </a:lnTo>
                    <a:lnTo>
                      <a:pt x="1429" y="1006"/>
                    </a:lnTo>
                    <a:lnTo>
                      <a:pt x="1417" y="995"/>
                    </a:lnTo>
                    <a:lnTo>
                      <a:pt x="1406" y="983"/>
                    </a:lnTo>
                    <a:close/>
                  </a:path>
                </a:pathLst>
              </a:custGeom>
              <a:solidFill>
                <a:srgbClr val="BCB2B5"/>
              </a:solidFill>
              <a:ln w="9525">
                <a:noFill/>
                <a:round/>
                <a:headEnd/>
                <a:tailEnd/>
              </a:ln>
            </p:spPr>
            <p:txBody>
              <a:bodyPr/>
              <a:lstStyle/>
              <a:p>
                <a:endParaRPr lang="en-US"/>
              </a:p>
            </p:txBody>
          </p:sp>
          <p:sp>
            <p:nvSpPr>
              <p:cNvPr id="11381" name="Freeform 117"/>
              <p:cNvSpPr>
                <a:spLocks/>
              </p:cNvSpPr>
              <p:nvPr/>
            </p:nvSpPr>
            <p:spPr bwMode="auto">
              <a:xfrm>
                <a:off x="499" y="2836"/>
                <a:ext cx="718" cy="584"/>
              </a:xfrm>
              <a:custGeom>
                <a:avLst/>
                <a:gdLst/>
                <a:ahLst/>
                <a:cxnLst>
                  <a:cxn ang="0">
                    <a:pos x="1285" y="876"/>
                  </a:cxn>
                  <a:cxn ang="0">
                    <a:pos x="1164" y="773"/>
                  </a:cxn>
                  <a:cxn ang="0">
                    <a:pos x="1045" y="669"/>
                  </a:cxn>
                  <a:cxn ang="0">
                    <a:pos x="924" y="564"/>
                  </a:cxn>
                  <a:cxn ang="0">
                    <a:pos x="803" y="461"/>
                  </a:cxn>
                  <a:cxn ang="0">
                    <a:pos x="682" y="356"/>
                  </a:cxn>
                  <a:cxn ang="0">
                    <a:pos x="562" y="253"/>
                  </a:cxn>
                  <a:cxn ang="0">
                    <a:pos x="441" y="150"/>
                  </a:cxn>
                  <a:cxn ang="0">
                    <a:pos x="379" y="73"/>
                  </a:cxn>
                  <a:cxn ang="0">
                    <a:pos x="374" y="25"/>
                  </a:cxn>
                  <a:cxn ang="0">
                    <a:pos x="350" y="12"/>
                  </a:cxn>
                  <a:cxn ang="0">
                    <a:pos x="302" y="35"/>
                  </a:cxn>
                  <a:cxn ang="0">
                    <a:pos x="257" y="56"/>
                  </a:cxn>
                  <a:cxn ang="0">
                    <a:pos x="209" y="79"/>
                  </a:cxn>
                  <a:cxn ang="0">
                    <a:pos x="164" y="102"/>
                  </a:cxn>
                  <a:cxn ang="0">
                    <a:pos x="116" y="123"/>
                  </a:cxn>
                  <a:cxn ang="0">
                    <a:pos x="70" y="146"/>
                  </a:cxn>
                  <a:cxn ang="0">
                    <a:pos x="23" y="168"/>
                  </a:cxn>
                  <a:cxn ang="0">
                    <a:pos x="13" y="187"/>
                  </a:cxn>
                  <a:cxn ang="0">
                    <a:pos x="38" y="204"/>
                  </a:cxn>
                  <a:cxn ang="0">
                    <a:pos x="62" y="220"/>
                  </a:cxn>
                  <a:cxn ang="0">
                    <a:pos x="88" y="237"/>
                  </a:cxn>
                  <a:cxn ang="0">
                    <a:pos x="136" y="274"/>
                  </a:cxn>
                  <a:cxn ang="0">
                    <a:pos x="203" y="332"/>
                  </a:cxn>
                  <a:cxn ang="0">
                    <a:pos x="271" y="389"/>
                  </a:cxn>
                  <a:cxn ang="0">
                    <a:pos x="340" y="446"/>
                  </a:cxn>
                  <a:cxn ang="0">
                    <a:pos x="409" y="504"/>
                  </a:cxn>
                  <a:cxn ang="0">
                    <a:pos x="476" y="563"/>
                  </a:cxn>
                  <a:cxn ang="0">
                    <a:pos x="544" y="620"/>
                  </a:cxn>
                  <a:cxn ang="0">
                    <a:pos x="613" y="677"/>
                  </a:cxn>
                  <a:cxn ang="0">
                    <a:pos x="680" y="735"/>
                  </a:cxn>
                  <a:cxn ang="0">
                    <a:pos x="749" y="792"/>
                  </a:cxn>
                  <a:cxn ang="0">
                    <a:pos x="817" y="850"/>
                  </a:cxn>
                  <a:cxn ang="0">
                    <a:pos x="884" y="909"/>
                  </a:cxn>
                  <a:cxn ang="0">
                    <a:pos x="953" y="966"/>
                  </a:cxn>
                  <a:cxn ang="0">
                    <a:pos x="1022" y="1023"/>
                  </a:cxn>
                  <a:cxn ang="0">
                    <a:pos x="1090" y="1081"/>
                  </a:cxn>
                  <a:cxn ang="0">
                    <a:pos x="1157" y="1138"/>
                  </a:cxn>
                  <a:cxn ang="0">
                    <a:pos x="1223" y="1150"/>
                  </a:cxn>
                  <a:cxn ang="0">
                    <a:pos x="1283" y="1113"/>
                  </a:cxn>
                  <a:cxn ang="0">
                    <a:pos x="1344" y="1079"/>
                  </a:cxn>
                  <a:cxn ang="0">
                    <a:pos x="1404" y="1043"/>
                  </a:cxn>
                  <a:cxn ang="0">
                    <a:pos x="1424" y="1013"/>
                  </a:cxn>
                  <a:cxn ang="0">
                    <a:pos x="1401" y="989"/>
                  </a:cxn>
                  <a:cxn ang="0">
                    <a:pos x="1380" y="964"/>
                  </a:cxn>
                  <a:cxn ang="0">
                    <a:pos x="1357" y="940"/>
                  </a:cxn>
                </a:cxnLst>
                <a:rect l="0" t="0" r="r" b="b"/>
                <a:pathLst>
                  <a:path w="1435" h="1168">
                    <a:moveTo>
                      <a:pt x="1345" y="928"/>
                    </a:moveTo>
                    <a:lnTo>
                      <a:pt x="1285" y="876"/>
                    </a:lnTo>
                    <a:lnTo>
                      <a:pt x="1224" y="825"/>
                    </a:lnTo>
                    <a:lnTo>
                      <a:pt x="1164" y="773"/>
                    </a:lnTo>
                    <a:lnTo>
                      <a:pt x="1103" y="720"/>
                    </a:lnTo>
                    <a:lnTo>
                      <a:pt x="1045" y="669"/>
                    </a:lnTo>
                    <a:lnTo>
                      <a:pt x="984" y="617"/>
                    </a:lnTo>
                    <a:lnTo>
                      <a:pt x="924" y="564"/>
                    </a:lnTo>
                    <a:lnTo>
                      <a:pt x="863" y="512"/>
                    </a:lnTo>
                    <a:lnTo>
                      <a:pt x="803" y="461"/>
                    </a:lnTo>
                    <a:lnTo>
                      <a:pt x="742" y="409"/>
                    </a:lnTo>
                    <a:lnTo>
                      <a:pt x="682" y="356"/>
                    </a:lnTo>
                    <a:lnTo>
                      <a:pt x="623" y="305"/>
                    </a:lnTo>
                    <a:lnTo>
                      <a:pt x="562" y="253"/>
                    </a:lnTo>
                    <a:lnTo>
                      <a:pt x="502" y="200"/>
                    </a:lnTo>
                    <a:lnTo>
                      <a:pt x="441" y="150"/>
                    </a:lnTo>
                    <a:lnTo>
                      <a:pt x="381" y="97"/>
                    </a:lnTo>
                    <a:lnTo>
                      <a:pt x="379" y="73"/>
                    </a:lnTo>
                    <a:lnTo>
                      <a:pt x="378" y="48"/>
                    </a:lnTo>
                    <a:lnTo>
                      <a:pt x="374" y="25"/>
                    </a:lnTo>
                    <a:lnTo>
                      <a:pt x="373" y="0"/>
                    </a:lnTo>
                    <a:lnTo>
                      <a:pt x="350" y="12"/>
                    </a:lnTo>
                    <a:lnTo>
                      <a:pt x="327" y="23"/>
                    </a:lnTo>
                    <a:lnTo>
                      <a:pt x="302" y="35"/>
                    </a:lnTo>
                    <a:lnTo>
                      <a:pt x="280" y="46"/>
                    </a:lnTo>
                    <a:lnTo>
                      <a:pt x="257" y="56"/>
                    </a:lnTo>
                    <a:lnTo>
                      <a:pt x="234" y="68"/>
                    </a:lnTo>
                    <a:lnTo>
                      <a:pt x="209" y="79"/>
                    </a:lnTo>
                    <a:lnTo>
                      <a:pt x="186" y="91"/>
                    </a:lnTo>
                    <a:lnTo>
                      <a:pt x="164" y="102"/>
                    </a:lnTo>
                    <a:lnTo>
                      <a:pt x="141" y="112"/>
                    </a:lnTo>
                    <a:lnTo>
                      <a:pt x="116" y="123"/>
                    </a:lnTo>
                    <a:lnTo>
                      <a:pt x="93" y="135"/>
                    </a:lnTo>
                    <a:lnTo>
                      <a:pt x="70" y="146"/>
                    </a:lnTo>
                    <a:lnTo>
                      <a:pt x="48" y="156"/>
                    </a:lnTo>
                    <a:lnTo>
                      <a:pt x="23" y="168"/>
                    </a:lnTo>
                    <a:lnTo>
                      <a:pt x="0" y="179"/>
                    </a:lnTo>
                    <a:lnTo>
                      <a:pt x="13" y="187"/>
                    </a:lnTo>
                    <a:lnTo>
                      <a:pt x="25" y="196"/>
                    </a:lnTo>
                    <a:lnTo>
                      <a:pt x="38" y="204"/>
                    </a:lnTo>
                    <a:lnTo>
                      <a:pt x="51" y="212"/>
                    </a:lnTo>
                    <a:lnTo>
                      <a:pt x="62" y="220"/>
                    </a:lnTo>
                    <a:lnTo>
                      <a:pt x="75" y="228"/>
                    </a:lnTo>
                    <a:lnTo>
                      <a:pt x="88" y="237"/>
                    </a:lnTo>
                    <a:lnTo>
                      <a:pt x="101" y="245"/>
                    </a:lnTo>
                    <a:lnTo>
                      <a:pt x="136" y="274"/>
                    </a:lnTo>
                    <a:lnTo>
                      <a:pt x="170" y="302"/>
                    </a:lnTo>
                    <a:lnTo>
                      <a:pt x="203" y="332"/>
                    </a:lnTo>
                    <a:lnTo>
                      <a:pt x="237" y="359"/>
                    </a:lnTo>
                    <a:lnTo>
                      <a:pt x="271" y="389"/>
                    </a:lnTo>
                    <a:lnTo>
                      <a:pt x="306" y="418"/>
                    </a:lnTo>
                    <a:lnTo>
                      <a:pt x="340" y="446"/>
                    </a:lnTo>
                    <a:lnTo>
                      <a:pt x="374" y="476"/>
                    </a:lnTo>
                    <a:lnTo>
                      <a:pt x="409" y="504"/>
                    </a:lnTo>
                    <a:lnTo>
                      <a:pt x="441" y="533"/>
                    </a:lnTo>
                    <a:lnTo>
                      <a:pt x="476" y="563"/>
                    </a:lnTo>
                    <a:lnTo>
                      <a:pt x="510" y="591"/>
                    </a:lnTo>
                    <a:lnTo>
                      <a:pt x="544" y="620"/>
                    </a:lnTo>
                    <a:lnTo>
                      <a:pt x="579" y="648"/>
                    </a:lnTo>
                    <a:lnTo>
                      <a:pt x="613" y="677"/>
                    </a:lnTo>
                    <a:lnTo>
                      <a:pt x="647" y="705"/>
                    </a:lnTo>
                    <a:lnTo>
                      <a:pt x="680" y="735"/>
                    </a:lnTo>
                    <a:lnTo>
                      <a:pt x="714" y="764"/>
                    </a:lnTo>
                    <a:lnTo>
                      <a:pt x="749" y="792"/>
                    </a:lnTo>
                    <a:lnTo>
                      <a:pt x="783" y="822"/>
                    </a:lnTo>
                    <a:lnTo>
                      <a:pt x="817" y="850"/>
                    </a:lnTo>
                    <a:lnTo>
                      <a:pt x="852" y="879"/>
                    </a:lnTo>
                    <a:lnTo>
                      <a:pt x="884" y="909"/>
                    </a:lnTo>
                    <a:lnTo>
                      <a:pt x="919" y="936"/>
                    </a:lnTo>
                    <a:lnTo>
                      <a:pt x="953" y="966"/>
                    </a:lnTo>
                    <a:lnTo>
                      <a:pt x="987" y="994"/>
                    </a:lnTo>
                    <a:lnTo>
                      <a:pt x="1022" y="1023"/>
                    </a:lnTo>
                    <a:lnTo>
                      <a:pt x="1056" y="1053"/>
                    </a:lnTo>
                    <a:lnTo>
                      <a:pt x="1090" y="1081"/>
                    </a:lnTo>
                    <a:lnTo>
                      <a:pt x="1123" y="1110"/>
                    </a:lnTo>
                    <a:lnTo>
                      <a:pt x="1157" y="1138"/>
                    </a:lnTo>
                    <a:lnTo>
                      <a:pt x="1192" y="1168"/>
                    </a:lnTo>
                    <a:lnTo>
                      <a:pt x="1223" y="1150"/>
                    </a:lnTo>
                    <a:lnTo>
                      <a:pt x="1252" y="1131"/>
                    </a:lnTo>
                    <a:lnTo>
                      <a:pt x="1283" y="1113"/>
                    </a:lnTo>
                    <a:lnTo>
                      <a:pt x="1314" y="1095"/>
                    </a:lnTo>
                    <a:lnTo>
                      <a:pt x="1344" y="1079"/>
                    </a:lnTo>
                    <a:lnTo>
                      <a:pt x="1375" y="1061"/>
                    </a:lnTo>
                    <a:lnTo>
                      <a:pt x="1404" y="1043"/>
                    </a:lnTo>
                    <a:lnTo>
                      <a:pt x="1435" y="1025"/>
                    </a:lnTo>
                    <a:lnTo>
                      <a:pt x="1424" y="1013"/>
                    </a:lnTo>
                    <a:lnTo>
                      <a:pt x="1412" y="1000"/>
                    </a:lnTo>
                    <a:lnTo>
                      <a:pt x="1401" y="989"/>
                    </a:lnTo>
                    <a:lnTo>
                      <a:pt x="1391" y="976"/>
                    </a:lnTo>
                    <a:lnTo>
                      <a:pt x="1380" y="964"/>
                    </a:lnTo>
                    <a:lnTo>
                      <a:pt x="1368" y="953"/>
                    </a:lnTo>
                    <a:lnTo>
                      <a:pt x="1357" y="940"/>
                    </a:lnTo>
                    <a:lnTo>
                      <a:pt x="1345" y="928"/>
                    </a:lnTo>
                    <a:close/>
                  </a:path>
                </a:pathLst>
              </a:custGeom>
              <a:solidFill>
                <a:srgbClr val="BAAFB2"/>
              </a:solidFill>
              <a:ln w="9525">
                <a:noFill/>
                <a:round/>
                <a:headEnd/>
                <a:tailEnd/>
              </a:ln>
            </p:spPr>
            <p:txBody>
              <a:bodyPr/>
              <a:lstStyle/>
              <a:p>
                <a:endParaRPr lang="en-US"/>
              </a:p>
            </p:txBody>
          </p:sp>
          <p:sp>
            <p:nvSpPr>
              <p:cNvPr id="11382" name="Freeform 118"/>
              <p:cNvSpPr>
                <a:spLocks/>
              </p:cNvSpPr>
              <p:nvPr/>
            </p:nvSpPr>
            <p:spPr bwMode="auto">
              <a:xfrm>
                <a:off x="487" y="2829"/>
                <a:ext cx="689" cy="557"/>
              </a:xfrm>
              <a:custGeom>
                <a:avLst/>
                <a:gdLst/>
                <a:ahLst/>
                <a:cxnLst>
                  <a:cxn ang="0">
                    <a:pos x="1230" y="823"/>
                  </a:cxn>
                  <a:cxn ang="0">
                    <a:pos x="1121" y="728"/>
                  </a:cxn>
                  <a:cxn ang="0">
                    <a:pos x="1010" y="632"/>
                  </a:cxn>
                  <a:cxn ang="0">
                    <a:pos x="900" y="537"/>
                  </a:cxn>
                  <a:cxn ang="0">
                    <a:pos x="789" y="441"/>
                  </a:cxn>
                  <a:cxn ang="0">
                    <a:pos x="680" y="346"/>
                  </a:cxn>
                  <a:cxn ang="0">
                    <a:pos x="568" y="251"/>
                  </a:cxn>
                  <a:cxn ang="0">
                    <a:pos x="459" y="155"/>
                  </a:cxn>
                  <a:cxn ang="0">
                    <a:pos x="402" y="80"/>
                  </a:cxn>
                  <a:cxn ang="0">
                    <a:pos x="400" y="26"/>
                  </a:cxn>
                  <a:cxn ang="0">
                    <a:pos x="374" y="11"/>
                  </a:cxn>
                  <a:cxn ang="0">
                    <a:pos x="323" y="34"/>
                  </a:cxn>
                  <a:cxn ang="0">
                    <a:pos x="274" y="59"/>
                  </a:cxn>
                  <a:cxn ang="0">
                    <a:pos x="224" y="82"/>
                  </a:cxn>
                  <a:cxn ang="0">
                    <a:pos x="174" y="106"/>
                  </a:cxn>
                  <a:cxn ang="0">
                    <a:pos x="124" y="129"/>
                  </a:cxn>
                  <a:cxn ang="0">
                    <a:pos x="75" y="154"/>
                  </a:cxn>
                  <a:cxn ang="0">
                    <a:pos x="24" y="178"/>
                  </a:cxn>
                  <a:cxn ang="0">
                    <a:pos x="16" y="198"/>
                  </a:cxn>
                  <a:cxn ang="0">
                    <a:pos x="47" y="216"/>
                  </a:cxn>
                  <a:cxn ang="0">
                    <a:pos x="78" y="232"/>
                  </a:cxn>
                  <a:cxn ang="0">
                    <a:pos x="109" y="251"/>
                  </a:cxn>
                  <a:cxn ang="0">
                    <a:pos x="189" y="313"/>
                  </a:cxn>
                  <a:cxn ang="0">
                    <a:pos x="317" y="419"/>
                  </a:cxn>
                  <a:cxn ang="0">
                    <a:pos x="444" y="526"/>
                  </a:cxn>
                  <a:cxn ang="0">
                    <a:pos x="570" y="632"/>
                  </a:cxn>
                  <a:cxn ang="0">
                    <a:pos x="698" y="741"/>
                  </a:cxn>
                  <a:cxn ang="0">
                    <a:pos x="823" y="847"/>
                  </a:cxn>
                  <a:cxn ang="0">
                    <a:pos x="951" y="954"/>
                  </a:cxn>
                  <a:cxn ang="0">
                    <a:pos x="1077" y="1060"/>
                  </a:cxn>
                  <a:cxn ang="0">
                    <a:pos x="1170" y="1096"/>
                  </a:cxn>
                  <a:cxn ang="0">
                    <a:pos x="1229" y="1060"/>
                  </a:cxn>
                  <a:cxn ang="0">
                    <a:pos x="1288" y="1024"/>
                  </a:cxn>
                  <a:cxn ang="0">
                    <a:pos x="1348" y="986"/>
                  </a:cxn>
                  <a:cxn ang="0">
                    <a:pos x="1366" y="955"/>
                  </a:cxn>
                  <a:cxn ang="0">
                    <a:pos x="1343" y="931"/>
                  </a:cxn>
                  <a:cxn ang="0">
                    <a:pos x="1320" y="906"/>
                  </a:cxn>
                  <a:cxn ang="0">
                    <a:pos x="1297" y="882"/>
                  </a:cxn>
                </a:cxnLst>
                <a:rect l="0" t="0" r="r" b="b"/>
                <a:pathLst>
                  <a:path w="1377" h="1114">
                    <a:moveTo>
                      <a:pt x="1286" y="870"/>
                    </a:moveTo>
                    <a:lnTo>
                      <a:pt x="1230" y="823"/>
                    </a:lnTo>
                    <a:lnTo>
                      <a:pt x="1176" y="775"/>
                    </a:lnTo>
                    <a:lnTo>
                      <a:pt x="1121" y="728"/>
                    </a:lnTo>
                    <a:lnTo>
                      <a:pt x="1065" y="680"/>
                    </a:lnTo>
                    <a:lnTo>
                      <a:pt x="1010" y="632"/>
                    </a:lnTo>
                    <a:lnTo>
                      <a:pt x="956" y="585"/>
                    </a:lnTo>
                    <a:lnTo>
                      <a:pt x="900" y="537"/>
                    </a:lnTo>
                    <a:lnTo>
                      <a:pt x="845" y="488"/>
                    </a:lnTo>
                    <a:lnTo>
                      <a:pt x="789" y="441"/>
                    </a:lnTo>
                    <a:lnTo>
                      <a:pt x="735" y="393"/>
                    </a:lnTo>
                    <a:lnTo>
                      <a:pt x="680" y="346"/>
                    </a:lnTo>
                    <a:lnTo>
                      <a:pt x="624" y="298"/>
                    </a:lnTo>
                    <a:lnTo>
                      <a:pt x="568" y="251"/>
                    </a:lnTo>
                    <a:lnTo>
                      <a:pt x="514" y="203"/>
                    </a:lnTo>
                    <a:lnTo>
                      <a:pt x="459" y="155"/>
                    </a:lnTo>
                    <a:lnTo>
                      <a:pt x="403" y="108"/>
                    </a:lnTo>
                    <a:lnTo>
                      <a:pt x="402" y="80"/>
                    </a:lnTo>
                    <a:lnTo>
                      <a:pt x="402" y="54"/>
                    </a:lnTo>
                    <a:lnTo>
                      <a:pt x="400" y="26"/>
                    </a:lnTo>
                    <a:lnTo>
                      <a:pt x="398" y="0"/>
                    </a:lnTo>
                    <a:lnTo>
                      <a:pt x="374" y="11"/>
                    </a:lnTo>
                    <a:lnTo>
                      <a:pt x="349" y="23"/>
                    </a:lnTo>
                    <a:lnTo>
                      <a:pt x="323" y="34"/>
                    </a:lnTo>
                    <a:lnTo>
                      <a:pt x="299" y="47"/>
                    </a:lnTo>
                    <a:lnTo>
                      <a:pt x="274" y="59"/>
                    </a:lnTo>
                    <a:lnTo>
                      <a:pt x="250" y="70"/>
                    </a:lnTo>
                    <a:lnTo>
                      <a:pt x="224" y="82"/>
                    </a:lnTo>
                    <a:lnTo>
                      <a:pt x="199" y="95"/>
                    </a:lnTo>
                    <a:lnTo>
                      <a:pt x="174" y="106"/>
                    </a:lnTo>
                    <a:lnTo>
                      <a:pt x="148" y="118"/>
                    </a:lnTo>
                    <a:lnTo>
                      <a:pt x="124" y="129"/>
                    </a:lnTo>
                    <a:lnTo>
                      <a:pt x="99" y="142"/>
                    </a:lnTo>
                    <a:lnTo>
                      <a:pt x="75" y="154"/>
                    </a:lnTo>
                    <a:lnTo>
                      <a:pt x="49" y="165"/>
                    </a:lnTo>
                    <a:lnTo>
                      <a:pt x="24" y="178"/>
                    </a:lnTo>
                    <a:lnTo>
                      <a:pt x="0" y="190"/>
                    </a:lnTo>
                    <a:lnTo>
                      <a:pt x="16" y="198"/>
                    </a:lnTo>
                    <a:lnTo>
                      <a:pt x="31" y="206"/>
                    </a:lnTo>
                    <a:lnTo>
                      <a:pt x="47" y="216"/>
                    </a:lnTo>
                    <a:lnTo>
                      <a:pt x="63" y="224"/>
                    </a:lnTo>
                    <a:lnTo>
                      <a:pt x="78" y="232"/>
                    </a:lnTo>
                    <a:lnTo>
                      <a:pt x="94" y="241"/>
                    </a:lnTo>
                    <a:lnTo>
                      <a:pt x="109" y="251"/>
                    </a:lnTo>
                    <a:lnTo>
                      <a:pt x="125" y="259"/>
                    </a:lnTo>
                    <a:lnTo>
                      <a:pt x="189" y="313"/>
                    </a:lnTo>
                    <a:lnTo>
                      <a:pt x="253" y="365"/>
                    </a:lnTo>
                    <a:lnTo>
                      <a:pt x="317" y="419"/>
                    </a:lnTo>
                    <a:lnTo>
                      <a:pt x="380" y="472"/>
                    </a:lnTo>
                    <a:lnTo>
                      <a:pt x="444" y="526"/>
                    </a:lnTo>
                    <a:lnTo>
                      <a:pt x="506" y="580"/>
                    </a:lnTo>
                    <a:lnTo>
                      <a:pt x="570" y="632"/>
                    </a:lnTo>
                    <a:lnTo>
                      <a:pt x="634" y="687"/>
                    </a:lnTo>
                    <a:lnTo>
                      <a:pt x="698" y="741"/>
                    </a:lnTo>
                    <a:lnTo>
                      <a:pt x="760" y="793"/>
                    </a:lnTo>
                    <a:lnTo>
                      <a:pt x="823" y="847"/>
                    </a:lnTo>
                    <a:lnTo>
                      <a:pt x="887" y="900"/>
                    </a:lnTo>
                    <a:lnTo>
                      <a:pt x="951" y="954"/>
                    </a:lnTo>
                    <a:lnTo>
                      <a:pt x="1013" y="1008"/>
                    </a:lnTo>
                    <a:lnTo>
                      <a:pt x="1077" y="1060"/>
                    </a:lnTo>
                    <a:lnTo>
                      <a:pt x="1140" y="1114"/>
                    </a:lnTo>
                    <a:lnTo>
                      <a:pt x="1170" y="1096"/>
                    </a:lnTo>
                    <a:lnTo>
                      <a:pt x="1199" y="1078"/>
                    </a:lnTo>
                    <a:lnTo>
                      <a:pt x="1229" y="1060"/>
                    </a:lnTo>
                    <a:lnTo>
                      <a:pt x="1258" y="1042"/>
                    </a:lnTo>
                    <a:lnTo>
                      <a:pt x="1288" y="1024"/>
                    </a:lnTo>
                    <a:lnTo>
                      <a:pt x="1317" y="1005"/>
                    </a:lnTo>
                    <a:lnTo>
                      <a:pt x="1348" y="986"/>
                    </a:lnTo>
                    <a:lnTo>
                      <a:pt x="1377" y="968"/>
                    </a:lnTo>
                    <a:lnTo>
                      <a:pt x="1366" y="955"/>
                    </a:lnTo>
                    <a:lnTo>
                      <a:pt x="1355" y="944"/>
                    </a:lnTo>
                    <a:lnTo>
                      <a:pt x="1343" y="931"/>
                    </a:lnTo>
                    <a:lnTo>
                      <a:pt x="1332" y="919"/>
                    </a:lnTo>
                    <a:lnTo>
                      <a:pt x="1320" y="906"/>
                    </a:lnTo>
                    <a:lnTo>
                      <a:pt x="1309" y="895"/>
                    </a:lnTo>
                    <a:lnTo>
                      <a:pt x="1297" y="882"/>
                    </a:lnTo>
                    <a:lnTo>
                      <a:pt x="1286" y="870"/>
                    </a:lnTo>
                    <a:close/>
                  </a:path>
                </a:pathLst>
              </a:custGeom>
              <a:solidFill>
                <a:srgbClr val="B7AFAF"/>
              </a:solidFill>
              <a:ln w="9525">
                <a:noFill/>
                <a:round/>
                <a:headEnd/>
                <a:tailEnd/>
              </a:ln>
            </p:spPr>
            <p:txBody>
              <a:bodyPr/>
              <a:lstStyle/>
              <a:p>
                <a:endParaRPr lang="en-US"/>
              </a:p>
            </p:txBody>
          </p:sp>
          <p:sp>
            <p:nvSpPr>
              <p:cNvPr id="11383" name="Freeform 119"/>
              <p:cNvSpPr>
                <a:spLocks/>
              </p:cNvSpPr>
              <p:nvPr/>
            </p:nvSpPr>
            <p:spPr bwMode="auto">
              <a:xfrm>
                <a:off x="475" y="2821"/>
                <a:ext cx="659" cy="532"/>
              </a:xfrm>
              <a:custGeom>
                <a:avLst/>
                <a:gdLst/>
                <a:ahLst/>
                <a:cxnLst>
                  <a:cxn ang="0">
                    <a:pos x="1175" y="772"/>
                  </a:cxn>
                  <a:cxn ang="0">
                    <a:pos x="1075" y="685"/>
                  </a:cxn>
                  <a:cxn ang="0">
                    <a:pos x="975" y="599"/>
                  </a:cxn>
                  <a:cxn ang="0">
                    <a:pos x="876" y="512"/>
                  </a:cxn>
                  <a:cxn ang="0">
                    <a:pos x="776" y="427"/>
                  </a:cxn>
                  <a:cxn ang="0">
                    <a:pos x="675" y="340"/>
                  </a:cxn>
                  <a:cxn ang="0">
                    <a:pos x="575" y="253"/>
                  </a:cxn>
                  <a:cxn ang="0">
                    <a:pos x="475" y="166"/>
                  </a:cxn>
                  <a:cxn ang="0">
                    <a:pos x="425" y="92"/>
                  </a:cxn>
                  <a:cxn ang="0">
                    <a:pos x="423" y="31"/>
                  </a:cxn>
                  <a:cxn ang="0">
                    <a:pos x="397" y="13"/>
                  </a:cxn>
                  <a:cxn ang="0">
                    <a:pos x="343" y="38"/>
                  </a:cxn>
                  <a:cxn ang="0">
                    <a:pos x="291" y="63"/>
                  </a:cxn>
                  <a:cxn ang="0">
                    <a:pos x="237" y="89"/>
                  </a:cxn>
                  <a:cxn ang="0">
                    <a:pos x="184" y="113"/>
                  </a:cxn>
                  <a:cxn ang="0">
                    <a:pos x="132" y="140"/>
                  </a:cxn>
                  <a:cxn ang="0">
                    <a:pos x="78" y="164"/>
                  </a:cxn>
                  <a:cxn ang="0">
                    <a:pos x="26" y="189"/>
                  </a:cxn>
                  <a:cxn ang="0">
                    <a:pos x="18" y="212"/>
                  </a:cxn>
                  <a:cxn ang="0">
                    <a:pos x="55" y="230"/>
                  </a:cxn>
                  <a:cxn ang="0">
                    <a:pos x="91" y="248"/>
                  </a:cxn>
                  <a:cxn ang="0">
                    <a:pos x="129" y="266"/>
                  </a:cxn>
                  <a:cxn ang="0">
                    <a:pos x="207" y="325"/>
                  </a:cxn>
                  <a:cxn ang="0">
                    <a:pos x="325" y="423"/>
                  </a:cxn>
                  <a:cxn ang="0">
                    <a:pos x="443" y="523"/>
                  </a:cxn>
                  <a:cxn ang="0">
                    <a:pos x="560" y="622"/>
                  </a:cxn>
                  <a:cxn ang="0">
                    <a:pos x="676" y="720"/>
                  </a:cxn>
                  <a:cxn ang="0">
                    <a:pos x="794" y="818"/>
                  </a:cxn>
                  <a:cxn ang="0">
                    <a:pos x="912" y="917"/>
                  </a:cxn>
                  <a:cxn ang="0">
                    <a:pos x="1029" y="1015"/>
                  </a:cxn>
                  <a:cxn ang="0">
                    <a:pos x="1118" y="1046"/>
                  </a:cxn>
                  <a:cxn ang="0">
                    <a:pos x="1175" y="1008"/>
                  </a:cxn>
                  <a:cxn ang="0">
                    <a:pos x="1232" y="972"/>
                  </a:cxn>
                  <a:cxn ang="0">
                    <a:pos x="1289" y="935"/>
                  </a:cxn>
                  <a:cxn ang="0">
                    <a:pos x="1306" y="904"/>
                  </a:cxn>
                  <a:cxn ang="0">
                    <a:pos x="1283" y="877"/>
                  </a:cxn>
                  <a:cxn ang="0">
                    <a:pos x="1260" y="853"/>
                  </a:cxn>
                  <a:cxn ang="0">
                    <a:pos x="1237" y="828"/>
                  </a:cxn>
                </a:cxnLst>
                <a:rect l="0" t="0" r="r" b="b"/>
                <a:pathLst>
                  <a:path w="1317" h="1064">
                    <a:moveTo>
                      <a:pt x="1226" y="815"/>
                    </a:moveTo>
                    <a:lnTo>
                      <a:pt x="1175" y="772"/>
                    </a:lnTo>
                    <a:lnTo>
                      <a:pt x="1126" y="728"/>
                    </a:lnTo>
                    <a:lnTo>
                      <a:pt x="1075" y="685"/>
                    </a:lnTo>
                    <a:lnTo>
                      <a:pt x="1026" y="641"/>
                    </a:lnTo>
                    <a:lnTo>
                      <a:pt x="975" y="599"/>
                    </a:lnTo>
                    <a:lnTo>
                      <a:pt x="926" y="556"/>
                    </a:lnTo>
                    <a:lnTo>
                      <a:pt x="876" y="512"/>
                    </a:lnTo>
                    <a:lnTo>
                      <a:pt x="825" y="469"/>
                    </a:lnTo>
                    <a:lnTo>
                      <a:pt x="776" y="427"/>
                    </a:lnTo>
                    <a:lnTo>
                      <a:pt x="725" y="382"/>
                    </a:lnTo>
                    <a:lnTo>
                      <a:pt x="675" y="340"/>
                    </a:lnTo>
                    <a:lnTo>
                      <a:pt x="626" y="297"/>
                    </a:lnTo>
                    <a:lnTo>
                      <a:pt x="575" y="253"/>
                    </a:lnTo>
                    <a:lnTo>
                      <a:pt x="524" y="210"/>
                    </a:lnTo>
                    <a:lnTo>
                      <a:pt x="475" y="166"/>
                    </a:lnTo>
                    <a:lnTo>
                      <a:pt x="425" y="123"/>
                    </a:lnTo>
                    <a:lnTo>
                      <a:pt x="425" y="92"/>
                    </a:lnTo>
                    <a:lnTo>
                      <a:pt x="425" y="61"/>
                    </a:lnTo>
                    <a:lnTo>
                      <a:pt x="423" y="31"/>
                    </a:lnTo>
                    <a:lnTo>
                      <a:pt x="423" y="0"/>
                    </a:lnTo>
                    <a:lnTo>
                      <a:pt x="397" y="13"/>
                    </a:lnTo>
                    <a:lnTo>
                      <a:pt x="369" y="25"/>
                    </a:lnTo>
                    <a:lnTo>
                      <a:pt x="343" y="38"/>
                    </a:lnTo>
                    <a:lnTo>
                      <a:pt x="317" y="51"/>
                    </a:lnTo>
                    <a:lnTo>
                      <a:pt x="291" y="63"/>
                    </a:lnTo>
                    <a:lnTo>
                      <a:pt x="263" y="76"/>
                    </a:lnTo>
                    <a:lnTo>
                      <a:pt x="237" y="89"/>
                    </a:lnTo>
                    <a:lnTo>
                      <a:pt x="211" y="100"/>
                    </a:lnTo>
                    <a:lnTo>
                      <a:pt x="184" y="113"/>
                    </a:lnTo>
                    <a:lnTo>
                      <a:pt x="158" y="127"/>
                    </a:lnTo>
                    <a:lnTo>
                      <a:pt x="132" y="140"/>
                    </a:lnTo>
                    <a:lnTo>
                      <a:pt x="106" y="151"/>
                    </a:lnTo>
                    <a:lnTo>
                      <a:pt x="78" y="164"/>
                    </a:lnTo>
                    <a:lnTo>
                      <a:pt x="52" y="177"/>
                    </a:lnTo>
                    <a:lnTo>
                      <a:pt x="26" y="189"/>
                    </a:lnTo>
                    <a:lnTo>
                      <a:pt x="0" y="202"/>
                    </a:lnTo>
                    <a:lnTo>
                      <a:pt x="18" y="212"/>
                    </a:lnTo>
                    <a:lnTo>
                      <a:pt x="37" y="220"/>
                    </a:lnTo>
                    <a:lnTo>
                      <a:pt x="55" y="230"/>
                    </a:lnTo>
                    <a:lnTo>
                      <a:pt x="73" y="238"/>
                    </a:lnTo>
                    <a:lnTo>
                      <a:pt x="91" y="248"/>
                    </a:lnTo>
                    <a:lnTo>
                      <a:pt x="111" y="258"/>
                    </a:lnTo>
                    <a:lnTo>
                      <a:pt x="129" y="266"/>
                    </a:lnTo>
                    <a:lnTo>
                      <a:pt x="148" y="276"/>
                    </a:lnTo>
                    <a:lnTo>
                      <a:pt x="207" y="325"/>
                    </a:lnTo>
                    <a:lnTo>
                      <a:pt x="266" y="374"/>
                    </a:lnTo>
                    <a:lnTo>
                      <a:pt x="325" y="423"/>
                    </a:lnTo>
                    <a:lnTo>
                      <a:pt x="384" y="474"/>
                    </a:lnTo>
                    <a:lnTo>
                      <a:pt x="443" y="523"/>
                    </a:lnTo>
                    <a:lnTo>
                      <a:pt x="501" y="572"/>
                    </a:lnTo>
                    <a:lnTo>
                      <a:pt x="560" y="622"/>
                    </a:lnTo>
                    <a:lnTo>
                      <a:pt x="619" y="671"/>
                    </a:lnTo>
                    <a:lnTo>
                      <a:pt x="676" y="720"/>
                    </a:lnTo>
                    <a:lnTo>
                      <a:pt x="735" y="769"/>
                    </a:lnTo>
                    <a:lnTo>
                      <a:pt x="794" y="818"/>
                    </a:lnTo>
                    <a:lnTo>
                      <a:pt x="853" y="867"/>
                    </a:lnTo>
                    <a:lnTo>
                      <a:pt x="912" y="917"/>
                    </a:lnTo>
                    <a:lnTo>
                      <a:pt x="971" y="966"/>
                    </a:lnTo>
                    <a:lnTo>
                      <a:pt x="1029" y="1015"/>
                    </a:lnTo>
                    <a:lnTo>
                      <a:pt x="1088" y="1064"/>
                    </a:lnTo>
                    <a:lnTo>
                      <a:pt x="1118" y="1046"/>
                    </a:lnTo>
                    <a:lnTo>
                      <a:pt x="1145" y="1026"/>
                    </a:lnTo>
                    <a:lnTo>
                      <a:pt x="1175" y="1008"/>
                    </a:lnTo>
                    <a:lnTo>
                      <a:pt x="1203" y="990"/>
                    </a:lnTo>
                    <a:lnTo>
                      <a:pt x="1232" y="972"/>
                    </a:lnTo>
                    <a:lnTo>
                      <a:pt x="1260" y="953"/>
                    </a:lnTo>
                    <a:lnTo>
                      <a:pt x="1289" y="935"/>
                    </a:lnTo>
                    <a:lnTo>
                      <a:pt x="1317" y="917"/>
                    </a:lnTo>
                    <a:lnTo>
                      <a:pt x="1306" y="904"/>
                    </a:lnTo>
                    <a:lnTo>
                      <a:pt x="1294" y="890"/>
                    </a:lnTo>
                    <a:lnTo>
                      <a:pt x="1283" y="877"/>
                    </a:lnTo>
                    <a:lnTo>
                      <a:pt x="1271" y="866"/>
                    </a:lnTo>
                    <a:lnTo>
                      <a:pt x="1260" y="853"/>
                    </a:lnTo>
                    <a:lnTo>
                      <a:pt x="1248" y="840"/>
                    </a:lnTo>
                    <a:lnTo>
                      <a:pt x="1237" y="828"/>
                    </a:lnTo>
                    <a:lnTo>
                      <a:pt x="1226" y="815"/>
                    </a:lnTo>
                    <a:close/>
                  </a:path>
                </a:pathLst>
              </a:custGeom>
              <a:solidFill>
                <a:srgbClr val="B5ADAA"/>
              </a:solidFill>
              <a:ln w="9525">
                <a:noFill/>
                <a:round/>
                <a:headEnd/>
                <a:tailEnd/>
              </a:ln>
            </p:spPr>
            <p:txBody>
              <a:bodyPr/>
              <a:lstStyle/>
              <a:p>
                <a:endParaRPr lang="en-US"/>
              </a:p>
            </p:txBody>
          </p:sp>
          <p:sp>
            <p:nvSpPr>
              <p:cNvPr id="11384" name="Freeform 120"/>
              <p:cNvSpPr>
                <a:spLocks/>
              </p:cNvSpPr>
              <p:nvPr/>
            </p:nvSpPr>
            <p:spPr bwMode="auto">
              <a:xfrm>
                <a:off x="463" y="2812"/>
                <a:ext cx="631" cy="507"/>
              </a:xfrm>
              <a:custGeom>
                <a:avLst/>
                <a:gdLst/>
                <a:ahLst/>
                <a:cxnLst>
                  <a:cxn ang="0">
                    <a:pos x="1169" y="759"/>
                  </a:cxn>
                  <a:cxn ang="0">
                    <a:pos x="450" y="136"/>
                  </a:cxn>
                  <a:cxn ang="0">
                    <a:pos x="450" y="0"/>
                  </a:cxn>
                  <a:cxn ang="0">
                    <a:pos x="0" y="215"/>
                  </a:cxn>
                  <a:cxn ang="0">
                    <a:pos x="173" y="292"/>
                  </a:cxn>
                  <a:cxn ang="0">
                    <a:pos x="1038" y="1013"/>
                  </a:cxn>
                  <a:cxn ang="0">
                    <a:pos x="1262" y="862"/>
                  </a:cxn>
                  <a:cxn ang="0">
                    <a:pos x="1169" y="759"/>
                  </a:cxn>
                </a:cxnLst>
                <a:rect l="0" t="0" r="r" b="b"/>
                <a:pathLst>
                  <a:path w="1262" h="1013">
                    <a:moveTo>
                      <a:pt x="1169" y="759"/>
                    </a:moveTo>
                    <a:lnTo>
                      <a:pt x="450" y="136"/>
                    </a:lnTo>
                    <a:lnTo>
                      <a:pt x="450" y="0"/>
                    </a:lnTo>
                    <a:lnTo>
                      <a:pt x="0" y="215"/>
                    </a:lnTo>
                    <a:lnTo>
                      <a:pt x="173" y="292"/>
                    </a:lnTo>
                    <a:lnTo>
                      <a:pt x="1038" y="1013"/>
                    </a:lnTo>
                    <a:lnTo>
                      <a:pt x="1262" y="862"/>
                    </a:lnTo>
                    <a:lnTo>
                      <a:pt x="1169" y="759"/>
                    </a:lnTo>
                    <a:close/>
                  </a:path>
                </a:pathLst>
              </a:custGeom>
              <a:solidFill>
                <a:srgbClr val="B2AAA8"/>
              </a:solidFill>
              <a:ln w="9525">
                <a:noFill/>
                <a:round/>
                <a:headEnd/>
                <a:tailEnd/>
              </a:ln>
            </p:spPr>
            <p:txBody>
              <a:bodyPr/>
              <a:lstStyle/>
              <a:p>
                <a:endParaRPr lang="en-US"/>
              </a:p>
            </p:txBody>
          </p:sp>
          <p:sp>
            <p:nvSpPr>
              <p:cNvPr id="11385" name="Freeform 121"/>
              <p:cNvSpPr>
                <a:spLocks/>
              </p:cNvSpPr>
              <p:nvPr/>
            </p:nvSpPr>
            <p:spPr bwMode="auto">
              <a:xfrm>
                <a:off x="1486" y="3899"/>
                <a:ext cx="180" cy="176"/>
              </a:xfrm>
              <a:custGeom>
                <a:avLst/>
                <a:gdLst/>
                <a:ahLst/>
                <a:cxnLst>
                  <a:cxn ang="0">
                    <a:pos x="0" y="0"/>
                  </a:cxn>
                  <a:cxn ang="0">
                    <a:pos x="19" y="25"/>
                  </a:cxn>
                  <a:cxn ang="0">
                    <a:pos x="39" y="50"/>
                  </a:cxn>
                  <a:cxn ang="0">
                    <a:pos x="58" y="71"/>
                  </a:cxn>
                  <a:cxn ang="0">
                    <a:pos x="76" y="91"/>
                  </a:cxn>
                  <a:cxn ang="0">
                    <a:pos x="96" y="110"/>
                  </a:cxn>
                  <a:cxn ang="0">
                    <a:pos x="114" y="128"/>
                  </a:cxn>
                  <a:cxn ang="0">
                    <a:pos x="134" y="145"/>
                  </a:cxn>
                  <a:cxn ang="0">
                    <a:pos x="153" y="159"/>
                  </a:cxn>
                  <a:cxn ang="0">
                    <a:pos x="173" y="174"/>
                  </a:cxn>
                  <a:cxn ang="0">
                    <a:pos x="196" y="187"/>
                  </a:cxn>
                  <a:cxn ang="0">
                    <a:pos x="219" y="199"/>
                  </a:cxn>
                  <a:cxn ang="0">
                    <a:pos x="243" y="210"/>
                  </a:cxn>
                  <a:cxn ang="0">
                    <a:pos x="269" y="222"/>
                  </a:cxn>
                  <a:cxn ang="0">
                    <a:pos x="297" y="233"/>
                  </a:cxn>
                  <a:cxn ang="0">
                    <a:pos x="326" y="243"/>
                  </a:cxn>
                  <a:cxn ang="0">
                    <a:pos x="359" y="253"/>
                  </a:cxn>
                  <a:cxn ang="0">
                    <a:pos x="344" y="353"/>
                  </a:cxn>
                  <a:cxn ang="0">
                    <a:pos x="312" y="345"/>
                  </a:cxn>
                  <a:cxn ang="0">
                    <a:pos x="279" y="335"/>
                  </a:cxn>
                  <a:cxn ang="0">
                    <a:pos x="248" y="322"/>
                  </a:cxn>
                  <a:cxn ang="0">
                    <a:pos x="219" y="310"/>
                  </a:cxn>
                  <a:cxn ang="0">
                    <a:pos x="189" y="296"/>
                  </a:cxn>
                  <a:cxn ang="0">
                    <a:pos x="161" y="281"/>
                  </a:cxn>
                  <a:cxn ang="0">
                    <a:pos x="135" y="264"/>
                  </a:cxn>
                  <a:cxn ang="0">
                    <a:pos x="111" y="246"/>
                  </a:cxn>
                  <a:cxn ang="0">
                    <a:pos x="88" y="227"/>
                  </a:cxn>
                  <a:cxn ang="0">
                    <a:pos x="68" y="207"/>
                  </a:cxn>
                  <a:cxn ang="0">
                    <a:pos x="50" y="186"/>
                  </a:cxn>
                  <a:cxn ang="0">
                    <a:pos x="34" y="164"/>
                  </a:cxn>
                  <a:cxn ang="0">
                    <a:pos x="21" y="141"/>
                  </a:cxn>
                  <a:cxn ang="0">
                    <a:pos x="11" y="118"/>
                  </a:cxn>
                  <a:cxn ang="0">
                    <a:pos x="4" y="94"/>
                  </a:cxn>
                  <a:cxn ang="0">
                    <a:pos x="0" y="68"/>
                  </a:cxn>
                  <a:cxn ang="0">
                    <a:pos x="0" y="0"/>
                  </a:cxn>
                </a:cxnLst>
                <a:rect l="0" t="0" r="r" b="b"/>
                <a:pathLst>
                  <a:path w="359" h="353">
                    <a:moveTo>
                      <a:pt x="0" y="0"/>
                    </a:moveTo>
                    <a:lnTo>
                      <a:pt x="19" y="25"/>
                    </a:lnTo>
                    <a:lnTo>
                      <a:pt x="39" y="50"/>
                    </a:lnTo>
                    <a:lnTo>
                      <a:pt x="58" y="71"/>
                    </a:lnTo>
                    <a:lnTo>
                      <a:pt x="76" y="91"/>
                    </a:lnTo>
                    <a:lnTo>
                      <a:pt x="96" y="110"/>
                    </a:lnTo>
                    <a:lnTo>
                      <a:pt x="114" y="128"/>
                    </a:lnTo>
                    <a:lnTo>
                      <a:pt x="134" y="145"/>
                    </a:lnTo>
                    <a:lnTo>
                      <a:pt x="153" y="159"/>
                    </a:lnTo>
                    <a:lnTo>
                      <a:pt x="173" y="174"/>
                    </a:lnTo>
                    <a:lnTo>
                      <a:pt x="196" y="187"/>
                    </a:lnTo>
                    <a:lnTo>
                      <a:pt x="219" y="199"/>
                    </a:lnTo>
                    <a:lnTo>
                      <a:pt x="243" y="210"/>
                    </a:lnTo>
                    <a:lnTo>
                      <a:pt x="269" y="222"/>
                    </a:lnTo>
                    <a:lnTo>
                      <a:pt x="297" y="233"/>
                    </a:lnTo>
                    <a:lnTo>
                      <a:pt x="326" y="243"/>
                    </a:lnTo>
                    <a:lnTo>
                      <a:pt x="359" y="253"/>
                    </a:lnTo>
                    <a:lnTo>
                      <a:pt x="344" y="353"/>
                    </a:lnTo>
                    <a:lnTo>
                      <a:pt x="312" y="345"/>
                    </a:lnTo>
                    <a:lnTo>
                      <a:pt x="279" y="335"/>
                    </a:lnTo>
                    <a:lnTo>
                      <a:pt x="248" y="322"/>
                    </a:lnTo>
                    <a:lnTo>
                      <a:pt x="219" y="310"/>
                    </a:lnTo>
                    <a:lnTo>
                      <a:pt x="189" y="296"/>
                    </a:lnTo>
                    <a:lnTo>
                      <a:pt x="161" y="281"/>
                    </a:lnTo>
                    <a:lnTo>
                      <a:pt x="135" y="264"/>
                    </a:lnTo>
                    <a:lnTo>
                      <a:pt x="111" y="246"/>
                    </a:lnTo>
                    <a:lnTo>
                      <a:pt x="88" y="227"/>
                    </a:lnTo>
                    <a:lnTo>
                      <a:pt x="68" y="207"/>
                    </a:lnTo>
                    <a:lnTo>
                      <a:pt x="50" y="186"/>
                    </a:lnTo>
                    <a:lnTo>
                      <a:pt x="34" y="164"/>
                    </a:lnTo>
                    <a:lnTo>
                      <a:pt x="21" y="141"/>
                    </a:lnTo>
                    <a:lnTo>
                      <a:pt x="11" y="118"/>
                    </a:lnTo>
                    <a:lnTo>
                      <a:pt x="4" y="94"/>
                    </a:lnTo>
                    <a:lnTo>
                      <a:pt x="0" y="68"/>
                    </a:lnTo>
                    <a:lnTo>
                      <a:pt x="0" y="0"/>
                    </a:lnTo>
                    <a:close/>
                  </a:path>
                </a:pathLst>
              </a:custGeom>
              <a:solidFill>
                <a:srgbClr val="666677"/>
              </a:solidFill>
              <a:ln w="9525">
                <a:noFill/>
                <a:round/>
                <a:headEnd/>
                <a:tailEnd/>
              </a:ln>
            </p:spPr>
            <p:txBody>
              <a:bodyPr/>
              <a:lstStyle/>
              <a:p>
                <a:endParaRPr lang="en-US"/>
              </a:p>
            </p:txBody>
          </p:sp>
          <p:sp>
            <p:nvSpPr>
              <p:cNvPr id="11386" name="Freeform 122"/>
              <p:cNvSpPr>
                <a:spLocks/>
              </p:cNvSpPr>
              <p:nvPr/>
            </p:nvSpPr>
            <p:spPr bwMode="auto">
              <a:xfrm>
                <a:off x="1756" y="3813"/>
                <a:ext cx="109" cy="176"/>
              </a:xfrm>
              <a:custGeom>
                <a:avLst/>
                <a:gdLst/>
                <a:ahLst/>
                <a:cxnLst>
                  <a:cxn ang="0">
                    <a:pos x="23" y="0"/>
                  </a:cxn>
                  <a:cxn ang="0">
                    <a:pos x="0" y="128"/>
                  </a:cxn>
                  <a:cxn ang="0">
                    <a:pos x="188" y="353"/>
                  </a:cxn>
                  <a:cxn ang="0">
                    <a:pos x="217" y="241"/>
                  </a:cxn>
                  <a:cxn ang="0">
                    <a:pos x="23" y="0"/>
                  </a:cxn>
                </a:cxnLst>
                <a:rect l="0" t="0" r="r" b="b"/>
                <a:pathLst>
                  <a:path w="217" h="353">
                    <a:moveTo>
                      <a:pt x="23" y="0"/>
                    </a:moveTo>
                    <a:lnTo>
                      <a:pt x="0" y="128"/>
                    </a:lnTo>
                    <a:lnTo>
                      <a:pt x="188" y="353"/>
                    </a:lnTo>
                    <a:lnTo>
                      <a:pt x="217" y="241"/>
                    </a:lnTo>
                    <a:lnTo>
                      <a:pt x="23" y="0"/>
                    </a:lnTo>
                    <a:close/>
                  </a:path>
                </a:pathLst>
              </a:custGeom>
              <a:solidFill>
                <a:srgbClr val="727284"/>
              </a:solidFill>
              <a:ln w="9525">
                <a:noFill/>
                <a:round/>
                <a:headEnd/>
                <a:tailEnd/>
              </a:ln>
            </p:spPr>
            <p:txBody>
              <a:bodyPr/>
              <a:lstStyle/>
              <a:p>
                <a:endParaRPr lang="en-US"/>
              </a:p>
            </p:txBody>
          </p:sp>
          <p:sp>
            <p:nvSpPr>
              <p:cNvPr id="11387" name="Freeform 123"/>
              <p:cNvSpPr>
                <a:spLocks/>
              </p:cNvSpPr>
              <p:nvPr/>
            </p:nvSpPr>
            <p:spPr bwMode="auto">
              <a:xfrm>
                <a:off x="305" y="2875"/>
                <a:ext cx="210" cy="93"/>
              </a:xfrm>
              <a:custGeom>
                <a:avLst/>
                <a:gdLst/>
                <a:ahLst/>
                <a:cxnLst>
                  <a:cxn ang="0">
                    <a:pos x="314" y="114"/>
                  </a:cxn>
                  <a:cxn ang="0">
                    <a:pos x="330" y="132"/>
                  </a:cxn>
                  <a:cxn ang="0">
                    <a:pos x="418" y="159"/>
                  </a:cxn>
                  <a:cxn ang="0">
                    <a:pos x="374" y="177"/>
                  </a:cxn>
                  <a:cxn ang="0">
                    <a:pos x="358" y="180"/>
                  </a:cxn>
                  <a:cxn ang="0">
                    <a:pos x="340" y="181"/>
                  </a:cxn>
                  <a:cxn ang="0">
                    <a:pos x="322" y="185"/>
                  </a:cxn>
                  <a:cxn ang="0">
                    <a:pos x="304" y="185"/>
                  </a:cxn>
                  <a:cxn ang="0">
                    <a:pos x="284" y="186"/>
                  </a:cxn>
                  <a:cxn ang="0">
                    <a:pos x="263" y="185"/>
                  </a:cxn>
                  <a:cxn ang="0">
                    <a:pos x="243" y="183"/>
                  </a:cxn>
                  <a:cxn ang="0">
                    <a:pos x="220" y="180"/>
                  </a:cxn>
                  <a:cxn ang="0">
                    <a:pos x="199" y="173"/>
                  </a:cxn>
                  <a:cxn ang="0">
                    <a:pos x="176" y="167"/>
                  </a:cxn>
                  <a:cxn ang="0">
                    <a:pos x="153" y="155"/>
                  </a:cxn>
                  <a:cxn ang="0">
                    <a:pos x="129" y="144"/>
                  </a:cxn>
                  <a:cxn ang="0">
                    <a:pos x="104" y="127"/>
                  </a:cxn>
                  <a:cxn ang="0">
                    <a:pos x="80" y="109"/>
                  </a:cxn>
                  <a:cxn ang="0">
                    <a:pos x="54" y="88"/>
                  </a:cxn>
                  <a:cxn ang="0">
                    <a:pos x="28" y="62"/>
                  </a:cxn>
                  <a:cxn ang="0">
                    <a:pos x="0" y="0"/>
                  </a:cxn>
                  <a:cxn ang="0">
                    <a:pos x="16" y="16"/>
                  </a:cxn>
                  <a:cxn ang="0">
                    <a:pos x="32" y="31"/>
                  </a:cxn>
                  <a:cxn ang="0">
                    <a:pos x="49" y="44"/>
                  </a:cxn>
                  <a:cxn ang="0">
                    <a:pos x="67" y="55"/>
                  </a:cxn>
                  <a:cxn ang="0">
                    <a:pos x="86" y="65"/>
                  </a:cxn>
                  <a:cxn ang="0">
                    <a:pos x="104" y="73"/>
                  </a:cxn>
                  <a:cxn ang="0">
                    <a:pos x="124" y="80"/>
                  </a:cxn>
                  <a:cxn ang="0">
                    <a:pos x="145" y="86"/>
                  </a:cxn>
                  <a:cxn ang="0">
                    <a:pos x="165" y="91"/>
                  </a:cxn>
                  <a:cxn ang="0">
                    <a:pos x="186" y="95"/>
                  </a:cxn>
                  <a:cxn ang="0">
                    <a:pos x="207" y="98"/>
                  </a:cxn>
                  <a:cxn ang="0">
                    <a:pos x="229" y="101"/>
                  </a:cxn>
                  <a:cxn ang="0">
                    <a:pos x="250" y="104"/>
                  </a:cxn>
                  <a:cxn ang="0">
                    <a:pos x="271" y="108"/>
                  </a:cxn>
                  <a:cxn ang="0">
                    <a:pos x="292" y="111"/>
                  </a:cxn>
                  <a:cxn ang="0">
                    <a:pos x="314" y="114"/>
                  </a:cxn>
                </a:cxnLst>
                <a:rect l="0" t="0" r="r" b="b"/>
                <a:pathLst>
                  <a:path w="418" h="186">
                    <a:moveTo>
                      <a:pt x="314" y="114"/>
                    </a:moveTo>
                    <a:lnTo>
                      <a:pt x="330" y="132"/>
                    </a:lnTo>
                    <a:lnTo>
                      <a:pt x="418" y="159"/>
                    </a:lnTo>
                    <a:lnTo>
                      <a:pt x="374" y="177"/>
                    </a:lnTo>
                    <a:lnTo>
                      <a:pt x="358" y="180"/>
                    </a:lnTo>
                    <a:lnTo>
                      <a:pt x="340" y="181"/>
                    </a:lnTo>
                    <a:lnTo>
                      <a:pt x="322" y="185"/>
                    </a:lnTo>
                    <a:lnTo>
                      <a:pt x="304" y="185"/>
                    </a:lnTo>
                    <a:lnTo>
                      <a:pt x="284" y="186"/>
                    </a:lnTo>
                    <a:lnTo>
                      <a:pt x="263" y="185"/>
                    </a:lnTo>
                    <a:lnTo>
                      <a:pt x="243" y="183"/>
                    </a:lnTo>
                    <a:lnTo>
                      <a:pt x="220" y="180"/>
                    </a:lnTo>
                    <a:lnTo>
                      <a:pt x="199" y="173"/>
                    </a:lnTo>
                    <a:lnTo>
                      <a:pt x="176" y="167"/>
                    </a:lnTo>
                    <a:lnTo>
                      <a:pt x="153" y="155"/>
                    </a:lnTo>
                    <a:lnTo>
                      <a:pt x="129" y="144"/>
                    </a:lnTo>
                    <a:lnTo>
                      <a:pt x="104" y="127"/>
                    </a:lnTo>
                    <a:lnTo>
                      <a:pt x="80" y="109"/>
                    </a:lnTo>
                    <a:lnTo>
                      <a:pt x="54" y="88"/>
                    </a:lnTo>
                    <a:lnTo>
                      <a:pt x="28" y="62"/>
                    </a:lnTo>
                    <a:lnTo>
                      <a:pt x="0" y="0"/>
                    </a:lnTo>
                    <a:lnTo>
                      <a:pt x="16" y="16"/>
                    </a:lnTo>
                    <a:lnTo>
                      <a:pt x="32" y="31"/>
                    </a:lnTo>
                    <a:lnTo>
                      <a:pt x="49" y="44"/>
                    </a:lnTo>
                    <a:lnTo>
                      <a:pt x="67" y="55"/>
                    </a:lnTo>
                    <a:lnTo>
                      <a:pt x="86" y="65"/>
                    </a:lnTo>
                    <a:lnTo>
                      <a:pt x="104" y="73"/>
                    </a:lnTo>
                    <a:lnTo>
                      <a:pt x="124" y="80"/>
                    </a:lnTo>
                    <a:lnTo>
                      <a:pt x="145" y="86"/>
                    </a:lnTo>
                    <a:lnTo>
                      <a:pt x="165" y="91"/>
                    </a:lnTo>
                    <a:lnTo>
                      <a:pt x="186" y="95"/>
                    </a:lnTo>
                    <a:lnTo>
                      <a:pt x="207" y="98"/>
                    </a:lnTo>
                    <a:lnTo>
                      <a:pt x="229" y="101"/>
                    </a:lnTo>
                    <a:lnTo>
                      <a:pt x="250" y="104"/>
                    </a:lnTo>
                    <a:lnTo>
                      <a:pt x="271" y="108"/>
                    </a:lnTo>
                    <a:lnTo>
                      <a:pt x="292" y="111"/>
                    </a:lnTo>
                    <a:lnTo>
                      <a:pt x="314" y="114"/>
                    </a:lnTo>
                    <a:close/>
                  </a:path>
                </a:pathLst>
              </a:custGeom>
              <a:solidFill>
                <a:srgbClr val="666677"/>
              </a:solidFill>
              <a:ln w="9525">
                <a:noFill/>
                <a:round/>
                <a:headEnd/>
                <a:tailEnd/>
              </a:ln>
            </p:spPr>
            <p:txBody>
              <a:bodyPr/>
              <a:lstStyle/>
              <a:p>
                <a:endParaRPr lang="en-US"/>
              </a:p>
            </p:txBody>
          </p:sp>
        </p:grpSp>
        <p:grpSp>
          <p:nvGrpSpPr>
            <p:cNvPr id="9" name="Group 124"/>
            <p:cNvGrpSpPr>
              <a:grpSpLocks/>
            </p:cNvGrpSpPr>
            <p:nvPr/>
          </p:nvGrpSpPr>
          <p:grpSpPr bwMode="auto">
            <a:xfrm flipH="1">
              <a:off x="1824" y="3840"/>
              <a:ext cx="240" cy="219"/>
              <a:chOff x="240" y="2592"/>
              <a:chExt cx="1632" cy="1490"/>
            </a:xfrm>
          </p:grpSpPr>
          <p:sp>
            <p:nvSpPr>
              <p:cNvPr id="11389" name="AutoShape 125"/>
              <p:cNvSpPr>
                <a:spLocks noChangeAspect="1" noChangeArrowheads="1" noTextEdit="1"/>
              </p:cNvSpPr>
              <p:nvPr/>
            </p:nvSpPr>
            <p:spPr bwMode="auto">
              <a:xfrm>
                <a:off x="240" y="2592"/>
                <a:ext cx="1632" cy="1490"/>
              </a:xfrm>
              <a:prstGeom prst="rect">
                <a:avLst/>
              </a:prstGeom>
              <a:noFill/>
              <a:ln w="9525">
                <a:noFill/>
                <a:miter lim="800000"/>
                <a:headEnd/>
                <a:tailEnd/>
              </a:ln>
            </p:spPr>
            <p:txBody>
              <a:bodyPr/>
              <a:lstStyle/>
              <a:p>
                <a:endParaRPr lang="en-US"/>
              </a:p>
            </p:txBody>
          </p:sp>
          <p:sp>
            <p:nvSpPr>
              <p:cNvPr id="11390" name="Freeform 126"/>
              <p:cNvSpPr>
                <a:spLocks/>
              </p:cNvSpPr>
              <p:nvPr/>
            </p:nvSpPr>
            <p:spPr bwMode="auto">
              <a:xfrm>
                <a:off x="276" y="2594"/>
                <a:ext cx="1592" cy="1488"/>
              </a:xfrm>
              <a:custGeom>
                <a:avLst/>
                <a:gdLst/>
                <a:ahLst/>
                <a:cxnLst>
                  <a:cxn ang="0">
                    <a:pos x="193" y="713"/>
                  </a:cxn>
                  <a:cxn ang="0">
                    <a:pos x="242" y="728"/>
                  </a:cxn>
                  <a:cxn ang="0">
                    <a:pos x="286" y="739"/>
                  </a:cxn>
                  <a:cxn ang="0">
                    <a:pos x="325" y="749"/>
                  </a:cxn>
                  <a:cxn ang="0">
                    <a:pos x="361" y="756"/>
                  </a:cxn>
                  <a:cxn ang="0">
                    <a:pos x="397" y="760"/>
                  </a:cxn>
                  <a:cxn ang="0">
                    <a:pos x="431" y="764"/>
                  </a:cxn>
                  <a:cxn ang="0">
                    <a:pos x="467" y="767"/>
                  </a:cxn>
                  <a:cxn ang="0">
                    <a:pos x="2326" y="2347"/>
                  </a:cxn>
                  <a:cxn ang="0">
                    <a:pos x="2347" y="2591"/>
                  </a:cxn>
                  <a:cxn ang="0">
                    <a:pos x="2370" y="2675"/>
                  </a:cxn>
                  <a:cxn ang="0">
                    <a:pos x="2403" y="2744"/>
                  </a:cxn>
                  <a:cxn ang="0">
                    <a:pos x="2447" y="2800"/>
                  </a:cxn>
                  <a:cxn ang="0">
                    <a:pos x="2499" y="2847"/>
                  </a:cxn>
                  <a:cxn ang="0">
                    <a:pos x="2563" y="2886"/>
                  </a:cxn>
                  <a:cxn ang="0">
                    <a:pos x="2635" y="2923"/>
                  </a:cxn>
                  <a:cxn ang="0">
                    <a:pos x="2716" y="2957"/>
                  </a:cxn>
                  <a:cxn ang="0">
                    <a:pos x="2803" y="2832"/>
                  </a:cxn>
                  <a:cxn ang="0">
                    <a:pos x="2845" y="2501"/>
                  </a:cxn>
                  <a:cxn ang="0">
                    <a:pos x="3154" y="2805"/>
                  </a:cxn>
                  <a:cxn ang="0">
                    <a:pos x="3184" y="2629"/>
                  </a:cxn>
                  <a:cxn ang="0">
                    <a:pos x="3029" y="2231"/>
                  </a:cxn>
                  <a:cxn ang="0">
                    <a:pos x="2626" y="2218"/>
                  </a:cxn>
                  <a:cxn ang="0">
                    <a:pos x="784" y="533"/>
                  </a:cxn>
                  <a:cxn ang="0">
                    <a:pos x="776" y="275"/>
                  </a:cxn>
                  <a:cxn ang="0">
                    <a:pos x="418" y="0"/>
                  </a:cxn>
                  <a:cxn ang="0">
                    <a:pos x="567" y="275"/>
                  </a:cxn>
                  <a:cxn ang="0">
                    <a:pos x="243" y="426"/>
                  </a:cxn>
                  <a:cxn ang="0">
                    <a:pos x="46" y="190"/>
                  </a:cxn>
                  <a:cxn ang="0">
                    <a:pos x="0" y="436"/>
                  </a:cxn>
                  <a:cxn ang="0">
                    <a:pos x="47" y="567"/>
                  </a:cxn>
                  <a:cxn ang="0">
                    <a:pos x="118" y="659"/>
                  </a:cxn>
                  <a:cxn ang="0">
                    <a:pos x="165" y="703"/>
                  </a:cxn>
                </a:cxnLst>
                <a:rect l="0" t="0" r="r" b="b"/>
                <a:pathLst>
                  <a:path w="3184" h="2975">
                    <a:moveTo>
                      <a:pt x="165" y="703"/>
                    </a:moveTo>
                    <a:lnTo>
                      <a:pt x="193" y="713"/>
                    </a:lnTo>
                    <a:lnTo>
                      <a:pt x="217" y="720"/>
                    </a:lnTo>
                    <a:lnTo>
                      <a:pt x="242" y="728"/>
                    </a:lnTo>
                    <a:lnTo>
                      <a:pt x="265" y="734"/>
                    </a:lnTo>
                    <a:lnTo>
                      <a:pt x="286" y="739"/>
                    </a:lnTo>
                    <a:lnTo>
                      <a:pt x="306" y="744"/>
                    </a:lnTo>
                    <a:lnTo>
                      <a:pt x="325" y="749"/>
                    </a:lnTo>
                    <a:lnTo>
                      <a:pt x="343" y="752"/>
                    </a:lnTo>
                    <a:lnTo>
                      <a:pt x="361" y="756"/>
                    </a:lnTo>
                    <a:lnTo>
                      <a:pt x="379" y="759"/>
                    </a:lnTo>
                    <a:lnTo>
                      <a:pt x="397" y="760"/>
                    </a:lnTo>
                    <a:lnTo>
                      <a:pt x="415" y="762"/>
                    </a:lnTo>
                    <a:lnTo>
                      <a:pt x="431" y="764"/>
                    </a:lnTo>
                    <a:lnTo>
                      <a:pt x="449" y="765"/>
                    </a:lnTo>
                    <a:lnTo>
                      <a:pt x="467" y="767"/>
                    </a:lnTo>
                    <a:lnTo>
                      <a:pt x="487" y="767"/>
                    </a:lnTo>
                    <a:lnTo>
                      <a:pt x="2326" y="2347"/>
                    </a:lnTo>
                    <a:lnTo>
                      <a:pt x="2339" y="2544"/>
                    </a:lnTo>
                    <a:lnTo>
                      <a:pt x="2347" y="2591"/>
                    </a:lnTo>
                    <a:lnTo>
                      <a:pt x="2357" y="2636"/>
                    </a:lnTo>
                    <a:lnTo>
                      <a:pt x="2370" y="2675"/>
                    </a:lnTo>
                    <a:lnTo>
                      <a:pt x="2385" y="2711"/>
                    </a:lnTo>
                    <a:lnTo>
                      <a:pt x="2403" y="2744"/>
                    </a:lnTo>
                    <a:lnTo>
                      <a:pt x="2424" y="2773"/>
                    </a:lnTo>
                    <a:lnTo>
                      <a:pt x="2447" y="2800"/>
                    </a:lnTo>
                    <a:lnTo>
                      <a:pt x="2471" y="2824"/>
                    </a:lnTo>
                    <a:lnTo>
                      <a:pt x="2499" y="2847"/>
                    </a:lnTo>
                    <a:lnTo>
                      <a:pt x="2530" y="2867"/>
                    </a:lnTo>
                    <a:lnTo>
                      <a:pt x="2563" y="2886"/>
                    </a:lnTo>
                    <a:lnTo>
                      <a:pt x="2597" y="2905"/>
                    </a:lnTo>
                    <a:lnTo>
                      <a:pt x="2635" y="2923"/>
                    </a:lnTo>
                    <a:lnTo>
                      <a:pt x="2674" y="2941"/>
                    </a:lnTo>
                    <a:lnTo>
                      <a:pt x="2716" y="2957"/>
                    </a:lnTo>
                    <a:lnTo>
                      <a:pt x="2761" y="2975"/>
                    </a:lnTo>
                    <a:lnTo>
                      <a:pt x="2803" y="2832"/>
                    </a:lnTo>
                    <a:lnTo>
                      <a:pt x="2658" y="2596"/>
                    </a:lnTo>
                    <a:lnTo>
                      <a:pt x="2845" y="2501"/>
                    </a:lnTo>
                    <a:lnTo>
                      <a:pt x="2934" y="2534"/>
                    </a:lnTo>
                    <a:lnTo>
                      <a:pt x="3154" y="2805"/>
                    </a:lnTo>
                    <a:lnTo>
                      <a:pt x="3164" y="2714"/>
                    </a:lnTo>
                    <a:lnTo>
                      <a:pt x="3184" y="2629"/>
                    </a:lnTo>
                    <a:lnTo>
                      <a:pt x="3154" y="2416"/>
                    </a:lnTo>
                    <a:lnTo>
                      <a:pt x="3029" y="2231"/>
                    </a:lnTo>
                    <a:lnTo>
                      <a:pt x="2916" y="2188"/>
                    </a:lnTo>
                    <a:lnTo>
                      <a:pt x="2626" y="2218"/>
                    </a:lnTo>
                    <a:lnTo>
                      <a:pt x="897" y="726"/>
                    </a:lnTo>
                    <a:lnTo>
                      <a:pt x="784" y="533"/>
                    </a:lnTo>
                    <a:lnTo>
                      <a:pt x="835" y="333"/>
                    </a:lnTo>
                    <a:lnTo>
                      <a:pt x="776" y="275"/>
                    </a:lnTo>
                    <a:lnTo>
                      <a:pt x="565" y="16"/>
                    </a:lnTo>
                    <a:lnTo>
                      <a:pt x="418" y="0"/>
                    </a:lnTo>
                    <a:lnTo>
                      <a:pt x="469" y="175"/>
                    </a:lnTo>
                    <a:lnTo>
                      <a:pt x="567" y="275"/>
                    </a:lnTo>
                    <a:lnTo>
                      <a:pt x="427" y="392"/>
                    </a:lnTo>
                    <a:lnTo>
                      <a:pt x="243" y="426"/>
                    </a:lnTo>
                    <a:lnTo>
                      <a:pt x="75" y="241"/>
                    </a:lnTo>
                    <a:lnTo>
                      <a:pt x="46" y="190"/>
                    </a:lnTo>
                    <a:lnTo>
                      <a:pt x="0" y="359"/>
                    </a:lnTo>
                    <a:lnTo>
                      <a:pt x="0" y="436"/>
                    </a:lnTo>
                    <a:lnTo>
                      <a:pt x="18" y="505"/>
                    </a:lnTo>
                    <a:lnTo>
                      <a:pt x="47" y="567"/>
                    </a:lnTo>
                    <a:lnTo>
                      <a:pt x="83" y="618"/>
                    </a:lnTo>
                    <a:lnTo>
                      <a:pt x="118" y="659"/>
                    </a:lnTo>
                    <a:lnTo>
                      <a:pt x="147" y="688"/>
                    </a:lnTo>
                    <a:lnTo>
                      <a:pt x="165" y="703"/>
                    </a:lnTo>
                    <a:lnTo>
                      <a:pt x="165" y="703"/>
                    </a:lnTo>
                    <a:close/>
                  </a:path>
                </a:pathLst>
              </a:custGeom>
              <a:solidFill>
                <a:srgbClr val="444456"/>
              </a:solidFill>
              <a:ln w="9525">
                <a:noFill/>
                <a:round/>
                <a:headEnd/>
                <a:tailEnd/>
              </a:ln>
            </p:spPr>
            <p:txBody>
              <a:bodyPr/>
              <a:lstStyle/>
              <a:p>
                <a:endParaRPr lang="en-US"/>
              </a:p>
            </p:txBody>
          </p:sp>
          <p:sp>
            <p:nvSpPr>
              <p:cNvPr id="11391" name="Freeform 127"/>
              <p:cNvSpPr>
                <a:spLocks/>
              </p:cNvSpPr>
              <p:nvPr/>
            </p:nvSpPr>
            <p:spPr bwMode="auto">
              <a:xfrm>
                <a:off x="493" y="2610"/>
                <a:ext cx="69" cy="145"/>
              </a:xfrm>
              <a:custGeom>
                <a:avLst/>
                <a:gdLst/>
                <a:ahLst/>
                <a:cxnLst>
                  <a:cxn ang="0">
                    <a:pos x="0" y="0"/>
                  </a:cxn>
                  <a:cxn ang="0">
                    <a:pos x="13" y="134"/>
                  </a:cxn>
                  <a:cxn ang="0">
                    <a:pos x="101" y="290"/>
                  </a:cxn>
                  <a:cxn ang="0">
                    <a:pos x="139" y="243"/>
                  </a:cxn>
                  <a:cxn ang="0">
                    <a:pos x="0" y="0"/>
                  </a:cxn>
                </a:cxnLst>
                <a:rect l="0" t="0" r="r" b="b"/>
                <a:pathLst>
                  <a:path w="139" h="290">
                    <a:moveTo>
                      <a:pt x="0" y="0"/>
                    </a:moveTo>
                    <a:lnTo>
                      <a:pt x="13" y="134"/>
                    </a:lnTo>
                    <a:lnTo>
                      <a:pt x="101" y="290"/>
                    </a:lnTo>
                    <a:lnTo>
                      <a:pt x="139" y="243"/>
                    </a:lnTo>
                    <a:lnTo>
                      <a:pt x="0" y="0"/>
                    </a:lnTo>
                    <a:close/>
                  </a:path>
                </a:pathLst>
              </a:custGeom>
              <a:solidFill>
                <a:srgbClr val="4C4C5E"/>
              </a:solidFill>
              <a:ln w="9525">
                <a:noFill/>
                <a:round/>
                <a:headEnd/>
                <a:tailEnd/>
              </a:ln>
            </p:spPr>
            <p:txBody>
              <a:bodyPr/>
              <a:lstStyle/>
              <a:p>
                <a:endParaRPr lang="en-US"/>
              </a:p>
            </p:txBody>
          </p:sp>
          <p:sp>
            <p:nvSpPr>
              <p:cNvPr id="11392" name="Freeform 128"/>
              <p:cNvSpPr>
                <a:spLocks/>
              </p:cNvSpPr>
              <p:nvPr/>
            </p:nvSpPr>
            <p:spPr bwMode="auto">
              <a:xfrm>
                <a:off x="273" y="2592"/>
                <a:ext cx="425" cy="314"/>
              </a:xfrm>
              <a:custGeom>
                <a:avLst/>
                <a:gdLst/>
                <a:ahLst/>
                <a:cxnLst>
                  <a:cxn ang="0">
                    <a:pos x="46" y="143"/>
                  </a:cxn>
                  <a:cxn ang="0">
                    <a:pos x="246" y="382"/>
                  </a:cxn>
                  <a:cxn ang="0">
                    <a:pos x="363" y="390"/>
                  </a:cxn>
                  <a:cxn ang="0">
                    <a:pos x="546" y="307"/>
                  </a:cxn>
                  <a:cxn ang="0">
                    <a:pos x="594" y="231"/>
                  </a:cxn>
                  <a:cxn ang="0">
                    <a:pos x="435" y="0"/>
                  </a:cxn>
                  <a:cxn ang="0">
                    <a:pos x="561" y="0"/>
                  </a:cxn>
                  <a:cxn ang="0">
                    <a:pos x="586" y="11"/>
                  </a:cxn>
                  <a:cxn ang="0">
                    <a:pos x="610" y="23"/>
                  </a:cxn>
                  <a:cxn ang="0">
                    <a:pos x="635" y="33"/>
                  </a:cxn>
                  <a:cxn ang="0">
                    <a:pos x="657" y="44"/>
                  </a:cxn>
                  <a:cxn ang="0">
                    <a:pos x="679" y="57"/>
                  </a:cxn>
                  <a:cxn ang="0">
                    <a:pos x="700" y="69"/>
                  </a:cxn>
                  <a:cxn ang="0">
                    <a:pos x="721" y="84"/>
                  </a:cxn>
                  <a:cxn ang="0">
                    <a:pos x="741" y="98"/>
                  </a:cxn>
                  <a:cxn ang="0">
                    <a:pos x="759" y="113"/>
                  </a:cxn>
                  <a:cxn ang="0">
                    <a:pos x="775" y="131"/>
                  </a:cxn>
                  <a:cxn ang="0">
                    <a:pos x="791" y="151"/>
                  </a:cxn>
                  <a:cxn ang="0">
                    <a:pos x="806" y="172"/>
                  </a:cxn>
                  <a:cxn ang="0">
                    <a:pos x="821" y="195"/>
                  </a:cxn>
                  <a:cxn ang="0">
                    <a:pos x="832" y="221"/>
                  </a:cxn>
                  <a:cxn ang="0">
                    <a:pos x="842" y="249"/>
                  </a:cxn>
                  <a:cxn ang="0">
                    <a:pos x="852" y="280"/>
                  </a:cxn>
                  <a:cxn ang="0">
                    <a:pos x="826" y="405"/>
                  </a:cxn>
                  <a:cxn ang="0">
                    <a:pos x="366" y="616"/>
                  </a:cxn>
                  <a:cxn ang="0">
                    <a:pos x="304" y="628"/>
                  </a:cxn>
                  <a:cxn ang="0">
                    <a:pos x="255" y="618"/>
                  </a:cxn>
                  <a:cxn ang="0">
                    <a:pos x="210" y="605"/>
                  </a:cxn>
                  <a:cxn ang="0">
                    <a:pos x="169" y="590"/>
                  </a:cxn>
                  <a:cxn ang="0">
                    <a:pos x="133" y="572"/>
                  </a:cxn>
                  <a:cxn ang="0">
                    <a:pos x="100" y="552"/>
                  </a:cxn>
                  <a:cxn ang="0">
                    <a:pos x="72" y="529"/>
                  </a:cxn>
                  <a:cxn ang="0">
                    <a:pos x="49" y="505"/>
                  </a:cxn>
                  <a:cxn ang="0">
                    <a:pos x="31" y="475"/>
                  </a:cxn>
                  <a:cxn ang="0">
                    <a:pos x="17" y="446"/>
                  </a:cxn>
                  <a:cxn ang="0">
                    <a:pos x="7" y="411"/>
                  </a:cxn>
                  <a:cxn ang="0">
                    <a:pos x="2" y="374"/>
                  </a:cxn>
                  <a:cxn ang="0">
                    <a:pos x="0" y="334"/>
                  </a:cxn>
                  <a:cxn ang="0">
                    <a:pos x="5" y="292"/>
                  </a:cxn>
                  <a:cxn ang="0">
                    <a:pos x="13" y="246"/>
                  </a:cxn>
                  <a:cxn ang="0">
                    <a:pos x="28" y="195"/>
                  </a:cxn>
                  <a:cxn ang="0">
                    <a:pos x="46" y="143"/>
                  </a:cxn>
                </a:cxnLst>
                <a:rect l="0" t="0" r="r" b="b"/>
                <a:pathLst>
                  <a:path w="852" h="628">
                    <a:moveTo>
                      <a:pt x="46" y="143"/>
                    </a:moveTo>
                    <a:lnTo>
                      <a:pt x="246" y="382"/>
                    </a:lnTo>
                    <a:lnTo>
                      <a:pt x="363" y="390"/>
                    </a:lnTo>
                    <a:lnTo>
                      <a:pt x="546" y="307"/>
                    </a:lnTo>
                    <a:lnTo>
                      <a:pt x="594" y="231"/>
                    </a:lnTo>
                    <a:lnTo>
                      <a:pt x="435" y="0"/>
                    </a:lnTo>
                    <a:lnTo>
                      <a:pt x="561" y="0"/>
                    </a:lnTo>
                    <a:lnTo>
                      <a:pt x="586" y="11"/>
                    </a:lnTo>
                    <a:lnTo>
                      <a:pt x="610" y="23"/>
                    </a:lnTo>
                    <a:lnTo>
                      <a:pt x="635" y="33"/>
                    </a:lnTo>
                    <a:lnTo>
                      <a:pt x="657" y="44"/>
                    </a:lnTo>
                    <a:lnTo>
                      <a:pt x="679" y="57"/>
                    </a:lnTo>
                    <a:lnTo>
                      <a:pt x="700" y="69"/>
                    </a:lnTo>
                    <a:lnTo>
                      <a:pt x="721" y="84"/>
                    </a:lnTo>
                    <a:lnTo>
                      <a:pt x="741" y="98"/>
                    </a:lnTo>
                    <a:lnTo>
                      <a:pt x="759" y="113"/>
                    </a:lnTo>
                    <a:lnTo>
                      <a:pt x="775" y="131"/>
                    </a:lnTo>
                    <a:lnTo>
                      <a:pt x="791" y="151"/>
                    </a:lnTo>
                    <a:lnTo>
                      <a:pt x="806" y="172"/>
                    </a:lnTo>
                    <a:lnTo>
                      <a:pt x="821" y="195"/>
                    </a:lnTo>
                    <a:lnTo>
                      <a:pt x="832" y="221"/>
                    </a:lnTo>
                    <a:lnTo>
                      <a:pt x="842" y="249"/>
                    </a:lnTo>
                    <a:lnTo>
                      <a:pt x="852" y="280"/>
                    </a:lnTo>
                    <a:lnTo>
                      <a:pt x="826" y="405"/>
                    </a:lnTo>
                    <a:lnTo>
                      <a:pt x="366" y="616"/>
                    </a:lnTo>
                    <a:lnTo>
                      <a:pt x="304" y="628"/>
                    </a:lnTo>
                    <a:lnTo>
                      <a:pt x="255" y="618"/>
                    </a:lnTo>
                    <a:lnTo>
                      <a:pt x="210" y="605"/>
                    </a:lnTo>
                    <a:lnTo>
                      <a:pt x="169" y="590"/>
                    </a:lnTo>
                    <a:lnTo>
                      <a:pt x="133" y="572"/>
                    </a:lnTo>
                    <a:lnTo>
                      <a:pt x="100" y="552"/>
                    </a:lnTo>
                    <a:lnTo>
                      <a:pt x="72" y="529"/>
                    </a:lnTo>
                    <a:lnTo>
                      <a:pt x="49" y="505"/>
                    </a:lnTo>
                    <a:lnTo>
                      <a:pt x="31" y="475"/>
                    </a:lnTo>
                    <a:lnTo>
                      <a:pt x="17" y="446"/>
                    </a:lnTo>
                    <a:lnTo>
                      <a:pt x="7" y="411"/>
                    </a:lnTo>
                    <a:lnTo>
                      <a:pt x="2" y="374"/>
                    </a:lnTo>
                    <a:lnTo>
                      <a:pt x="0" y="334"/>
                    </a:lnTo>
                    <a:lnTo>
                      <a:pt x="5" y="292"/>
                    </a:lnTo>
                    <a:lnTo>
                      <a:pt x="13" y="246"/>
                    </a:lnTo>
                    <a:lnTo>
                      <a:pt x="28" y="195"/>
                    </a:lnTo>
                    <a:lnTo>
                      <a:pt x="46" y="143"/>
                    </a:lnTo>
                    <a:close/>
                  </a:path>
                </a:pathLst>
              </a:custGeom>
              <a:solidFill>
                <a:srgbClr val="B2AAA8"/>
              </a:solidFill>
              <a:ln w="9525">
                <a:noFill/>
                <a:round/>
                <a:headEnd/>
                <a:tailEnd/>
              </a:ln>
            </p:spPr>
            <p:txBody>
              <a:bodyPr/>
              <a:lstStyle/>
              <a:p>
                <a:endParaRPr lang="en-US"/>
              </a:p>
            </p:txBody>
          </p:sp>
          <p:sp>
            <p:nvSpPr>
              <p:cNvPr id="11393" name="Freeform 129"/>
              <p:cNvSpPr>
                <a:spLocks/>
              </p:cNvSpPr>
              <p:nvPr/>
            </p:nvSpPr>
            <p:spPr bwMode="auto">
              <a:xfrm>
                <a:off x="1382" y="3590"/>
                <a:ext cx="490" cy="422"/>
              </a:xfrm>
              <a:custGeom>
                <a:avLst/>
                <a:gdLst/>
                <a:ahLst/>
                <a:cxnLst>
                  <a:cxn ang="0">
                    <a:pos x="250" y="0"/>
                  </a:cxn>
                  <a:cxn ang="0">
                    <a:pos x="286" y="36"/>
                  </a:cxn>
                  <a:cxn ang="0">
                    <a:pos x="539" y="186"/>
                  </a:cxn>
                  <a:cxn ang="0">
                    <a:pos x="590" y="188"/>
                  </a:cxn>
                  <a:cxn ang="0">
                    <a:pos x="639" y="191"/>
                  </a:cxn>
                  <a:cxn ang="0">
                    <a:pos x="683" y="196"/>
                  </a:cxn>
                  <a:cxn ang="0">
                    <a:pos x="726" y="203"/>
                  </a:cxn>
                  <a:cxn ang="0">
                    <a:pos x="763" y="211"/>
                  </a:cxn>
                  <a:cxn ang="0">
                    <a:pos x="799" y="222"/>
                  </a:cxn>
                  <a:cxn ang="0">
                    <a:pos x="832" y="236"/>
                  </a:cxn>
                  <a:cxn ang="0">
                    <a:pos x="861" y="254"/>
                  </a:cxn>
                  <a:cxn ang="0">
                    <a:pos x="887" y="273"/>
                  </a:cxn>
                  <a:cxn ang="0">
                    <a:pos x="910" y="299"/>
                  </a:cxn>
                  <a:cxn ang="0">
                    <a:pos x="930" y="329"/>
                  </a:cxn>
                  <a:cxn ang="0">
                    <a:pos x="946" y="363"/>
                  </a:cxn>
                  <a:cxn ang="0">
                    <a:pos x="959" y="404"/>
                  </a:cxn>
                  <a:cxn ang="0">
                    <a:pos x="969" y="450"/>
                  </a:cxn>
                  <a:cxn ang="0">
                    <a:pos x="976" y="503"/>
                  </a:cxn>
                  <a:cxn ang="0">
                    <a:pos x="979" y="562"/>
                  </a:cxn>
                  <a:cxn ang="0">
                    <a:pos x="969" y="698"/>
                  </a:cxn>
                  <a:cxn ang="0">
                    <a:pos x="763" y="434"/>
                  </a:cxn>
                  <a:cxn ang="0">
                    <a:pos x="675" y="403"/>
                  </a:cxn>
                  <a:cxn ang="0">
                    <a:pos x="449" y="498"/>
                  </a:cxn>
                  <a:cxn ang="0">
                    <a:pos x="445" y="586"/>
                  </a:cxn>
                  <a:cxn ang="0">
                    <a:pos x="597" y="844"/>
                  </a:cxn>
                  <a:cxn ang="0">
                    <a:pos x="484" y="826"/>
                  </a:cxn>
                  <a:cxn ang="0">
                    <a:pos x="342" y="745"/>
                  </a:cxn>
                  <a:cxn ang="0">
                    <a:pos x="294" y="693"/>
                  </a:cxn>
                  <a:cxn ang="0">
                    <a:pos x="257" y="649"/>
                  </a:cxn>
                  <a:cxn ang="0">
                    <a:pos x="229" y="609"/>
                  </a:cxn>
                  <a:cxn ang="0">
                    <a:pos x="209" y="570"/>
                  </a:cxn>
                  <a:cxn ang="0">
                    <a:pos x="196" y="529"/>
                  </a:cxn>
                  <a:cxn ang="0">
                    <a:pos x="188" y="483"/>
                  </a:cxn>
                  <a:cxn ang="0">
                    <a:pos x="185" y="426"/>
                  </a:cxn>
                  <a:cxn ang="0">
                    <a:pos x="183" y="355"/>
                  </a:cxn>
                  <a:cxn ang="0">
                    <a:pos x="0" y="162"/>
                  </a:cxn>
                  <a:cxn ang="0">
                    <a:pos x="250" y="0"/>
                  </a:cxn>
                </a:cxnLst>
                <a:rect l="0" t="0" r="r" b="b"/>
                <a:pathLst>
                  <a:path w="979" h="844">
                    <a:moveTo>
                      <a:pt x="250" y="0"/>
                    </a:moveTo>
                    <a:lnTo>
                      <a:pt x="286" y="36"/>
                    </a:lnTo>
                    <a:lnTo>
                      <a:pt x="539" y="186"/>
                    </a:lnTo>
                    <a:lnTo>
                      <a:pt x="590" y="188"/>
                    </a:lnTo>
                    <a:lnTo>
                      <a:pt x="639" y="191"/>
                    </a:lnTo>
                    <a:lnTo>
                      <a:pt x="683" y="196"/>
                    </a:lnTo>
                    <a:lnTo>
                      <a:pt x="726" y="203"/>
                    </a:lnTo>
                    <a:lnTo>
                      <a:pt x="763" y="211"/>
                    </a:lnTo>
                    <a:lnTo>
                      <a:pt x="799" y="222"/>
                    </a:lnTo>
                    <a:lnTo>
                      <a:pt x="832" y="236"/>
                    </a:lnTo>
                    <a:lnTo>
                      <a:pt x="861" y="254"/>
                    </a:lnTo>
                    <a:lnTo>
                      <a:pt x="887" y="273"/>
                    </a:lnTo>
                    <a:lnTo>
                      <a:pt x="910" y="299"/>
                    </a:lnTo>
                    <a:lnTo>
                      <a:pt x="930" y="329"/>
                    </a:lnTo>
                    <a:lnTo>
                      <a:pt x="946" y="363"/>
                    </a:lnTo>
                    <a:lnTo>
                      <a:pt x="959" y="404"/>
                    </a:lnTo>
                    <a:lnTo>
                      <a:pt x="969" y="450"/>
                    </a:lnTo>
                    <a:lnTo>
                      <a:pt x="976" y="503"/>
                    </a:lnTo>
                    <a:lnTo>
                      <a:pt x="979" y="562"/>
                    </a:lnTo>
                    <a:lnTo>
                      <a:pt x="969" y="698"/>
                    </a:lnTo>
                    <a:lnTo>
                      <a:pt x="763" y="434"/>
                    </a:lnTo>
                    <a:lnTo>
                      <a:pt x="675" y="403"/>
                    </a:lnTo>
                    <a:lnTo>
                      <a:pt x="449" y="498"/>
                    </a:lnTo>
                    <a:lnTo>
                      <a:pt x="445" y="586"/>
                    </a:lnTo>
                    <a:lnTo>
                      <a:pt x="597" y="844"/>
                    </a:lnTo>
                    <a:lnTo>
                      <a:pt x="484" y="826"/>
                    </a:lnTo>
                    <a:lnTo>
                      <a:pt x="342" y="745"/>
                    </a:lnTo>
                    <a:lnTo>
                      <a:pt x="294" y="693"/>
                    </a:lnTo>
                    <a:lnTo>
                      <a:pt x="257" y="649"/>
                    </a:lnTo>
                    <a:lnTo>
                      <a:pt x="229" y="609"/>
                    </a:lnTo>
                    <a:lnTo>
                      <a:pt x="209" y="570"/>
                    </a:lnTo>
                    <a:lnTo>
                      <a:pt x="196" y="529"/>
                    </a:lnTo>
                    <a:lnTo>
                      <a:pt x="188" y="483"/>
                    </a:lnTo>
                    <a:lnTo>
                      <a:pt x="185" y="426"/>
                    </a:lnTo>
                    <a:lnTo>
                      <a:pt x="183" y="355"/>
                    </a:lnTo>
                    <a:lnTo>
                      <a:pt x="0" y="162"/>
                    </a:lnTo>
                    <a:lnTo>
                      <a:pt x="250" y="0"/>
                    </a:lnTo>
                    <a:close/>
                  </a:path>
                </a:pathLst>
              </a:custGeom>
              <a:solidFill>
                <a:srgbClr val="D1C4CE"/>
              </a:solidFill>
              <a:ln w="9525">
                <a:noFill/>
                <a:round/>
                <a:headEnd/>
                <a:tailEnd/>
              </a:ln>
            </p:spPr>
            <p:txBody>
              <a:bodyPr/>
              <a:lstStyle/>
              <a:p>
                <a:endParaRPr lang="en-US"/>
              </a:p>
            </p:txBody>
          </p:sp>
          <p:sp>
            <p:nvSpPr>
              <p:cNvPr id="11394" name="Freeform 130"/>
              <p:cNvSpPr>
                <a:spLocks/>
              </p:cNvSpPr>
              <p:nvPr/>
            </p:nvSpPr>
            <p:spPr bwMode="auto">
              <a:xfrm>
                <a:off x="424" y="2753"/>
                <a:ext cx="270" cy="176"/>
              </a:xfrm>
              <a:custGeom>
                <a:avLst/>
                <a:gdLst/>
                <a:ahLst/>
                <a:cxnLst>
                  <a:cxn ang="0">
                    <a:pos x="0" y="308"/>
                  </a:cxn>
                  <a:cxn ang="0">
                    <a:pos x="147" y="248"/>
                  </a:cxn>
                  <a:cxn ang="0">
                    <a:pos x="485" y="90"/>
                  </a:cxn>
                  <a:cxn ang="0">
                    <a:pos x="539" y="0"/>
                  </a:cxn>
                  <a:cxn ang="0">
                    <a:pos x="531" y="113"/>
                  </a:cxn>
                  <a:cxn ang="0">
                    <a:pos x="166" y="302"/>
                  </a:cxn>
                  <a:cxn ang="0">
                    <a:pos x="116" y="353"/>
                  </a:cxn>
                  <a:cxn ang="0">
                    <a:pos x="0" y="308"/>
                  </a:cxn>
                </a:cxnLst>
                <a:rect l="0" t="0" r="r" b="b"/>
                <a:pathLst>
                  <a:path w="539" h="353">
                    <a:moveTo>
                      <a:pt x="0" y="308"/>
                    </a:moveTo>
                    <a:lnTo>
                      <a:pt x="147" y="248"/>
                    </a:lnTo>
                    <a:lnTo>
                      <a:pt x="485" y="90"/>
                    </a:lnTo>
                    <a:lnTo>
                      <a:pt x="539" y="0"/>
                    </a:lnTo>
                    <a:lnTo>
                      <a:pt x="531" y="113"/>
                    </a:lnTo>
                    <a:lnTo>
                      <a:pt x="166" y="302"/>
                    </a:lnTo>
                    <a:lnTo>
                      <a:pt x="116" y="353"/>
                    </a:lnTo>
                    <a:lnTo>
                      <a:pt x="0" y="308"/>
                    </a:lnTo>
                    <a:close/>
                  </a:path>
                </a:pathLst>
              </a:custGeom>
              <a:solidFill>
                <a:srgbClr val="9B9391"/>
              </a:solidFill>
              <a:ln w="9525">
                <a:noFill/>
                <a:round/>
                <a:headEnd/>
                <a:tailEnd/>
              </a:ln>
            </p:spPr>
            <p:txBody>
              <a:bodyPr/>
              <a:lstStyle/>
              <a:p>
                <a:endParaRPr lang="en-US"/>
              </a:p>
            </p:txBody>
          </p:sp>
          <p:sp>
            <p:nvSpPr>
              <p:cNvPr id="11395" name="Freeform 131"/>
              <p:cNvSpPr>
                <a:spLocks/>
              </p:cNvSpPr>
              <p:nvPr/>
            </p:nvSpPr>
            <p:spPr bwMode="auto">
              <a:xfrm>
                <a:off x="447" y="2795"/>
                <a:ext cx="242" cy="133"/>
              </a:xfrm>
              <a:custGeom>
                <a:avLst/>
                <a:gdLst/>
                <a:ahLst/>
                <a:cxnLst>
                  <a:cxn ang="0">
                    <a:pos x="67" y="209"/>
                  </a:cxn>
                  <a:cxn ang="0">
                    <a:pos x="460" y="21"/>
                  </a:cxn>
                  <a:cxn ang="0">
                    <a:pos x="485" y="0"/>
                  </a:cxn>
                  <a:cxn ang="0">
                    <a:pos x="472" y="78"/>
                  </a:cxn>
                  <a:cxn ang="0">
                    <a:pos x="150" y="237"/>
                  </a:cxn>
                  <a:cxn ang="0">
                    <a:pos x="76" y="265"/>
                  </a:cxn>
                  <a:cxn ang="0">
                    <a:pos x="0" y="237"/>
                  </a:cxn>
                  <a:cxn ang="0">
                    <a:pos x="67" y="209"/>
                  </a:cxn>
                </a:cxnLst>
                <a:rect l="0" t="0" r="r" b="b"/>
                <a:pathLst>
                  <a:path w="485" h="265">
                    <a:moveTo>
                      <a:pt x="67" y="209"/>
                    </a:moveTo>
                    <a:lnTo>
                      <a:pt x="460" y="21"/>
                    </a:lnTo>
                    <a:lnTo>
                      <a:pt x="485" y="0"/>
                    </a:lnTo>
                    <a:lnTo>
                      <a:pt x="472" y="78"/>
                    </a:lnTo>
                    <a:lnTo>
                      <a:pt x="150" y="237"/>
                    </a:lnTo>
                    <a:lnTo>
                      <a:pt x="76" y="265"/>
                    </a:lnTo>
                    <a:lnTo>
                      <a:pt x="0" y="237"/>
                    </a:lnTo>
                    <a:lnTo>
                      <a:pt x="67" y="209"/>
                    </a:lnTo>
                    <a:close/>
                  </a:path>
                </a:pathLst>
              </a:custGeom>
              <a:solidFill>
                <a:srgbClr val="A59E9B"/>
              </a:solidFill>
              <a:ln w="9525">
                <a:noFill/>
                <a:round/>
                <a:headEnd/>
                <a:tailEnd/>
              </a:ln>
            </p:spPr>
            <p:txBody>
              <a:bodyPr/>
              <a:lstStyle/>
              <a:p>
                <a:endParaRPr lang="en-US"/>
              </a:p>
            </p:txBody>
          </p:sp>
          <p:sp>
            <p:nvSpPr>
              <p:cNvPr id="11396" name="Freeform 132"/>
              <p:cNvSpPr>
                <a:spLocks/>
              </p:cNvSpPr>
              <p:nvPr/>
            </p:nvSpPr>
            <p:spPr bwMode="auto">
              <a:xfrm>
                <a:off x="550" y="2894"/>
                <a:ext cx="993" cy="792"/>
              </a:xfrm>
              <a:custGeom>
                <a:avLst/>
                <a:gdLst/>
                <a:ahLst/>
                <a:cxnLst>
                  <a:cxn ang="0">
                    <a:pos x="1906" y="1385"/>
                  </a:cxn>
                  <a:cxn ang="0">
                    <a:pos x="290" y="0"/>
                  </a:cxn>
                  <a:cxn ang="0">
                    <a:pos x="262" y="11"/>
                  </a:cxn>
                  <a:cxn ang="0">
                    <a:pos x="87" y="92"/>
                  </a:cxn>
                  <a:cxn ang="0">
                    <a:pos x="0" y="128"/>
                  </a:cxn>
                  <a:cxn ang="0">
                    <a:pos x="1687" y="1583"/>
                  </a:cxn>
                  <a:cxn ang="0">
                    <a:pos x="1986" y="1467"/>
                  </a:cxn>
                  <a:cxn ang="0">
                    <a:pos x="1906" y="1385"/>
                  </a:cxn>
                </a:cxnLst>
                <a:rect l="0" t="0" r="r" b="b"/>
                <a:pathLst>
                  <a:path w="1986" h="1583">
                    <a:moveTo>
                      <a:pt x="1906" y="1385"/>
                    </a:moveTo>
                    <a:lnTo>
                      <a:pt x="290" y="0"/>
                    </a:lnTo>
                    <a:lnTo>
                      <a:pt x="262" y="11"/>
                    </a:lnTo>
                    <a:lnTo>
                      <a:pt x="87" y="92"/>
                    </a:lnTo>
                    <a:lnTo>
                      <a:pt x="0" y="128"/>
                    </a:lnTo>
                    <a:lnTo>
                      <a:pt x="1687" y="1583"/>
                    </a:lnTo>
                    <a:lnTo>
                      <a:pt x="1986" y="1467"/>
                    </a:lnTo>
                    <a:lnTo>
                      <a:pt x="1906" y="1385"/>
                    </a:lnTo>
                    <a:close/>
                  </a:path>
                </a:pathLst>
              </a:custGeom>
              <a:solidFill>
                <a:srgbClr val="D1C4CE"/>
              </a:solidFill>
              <a:ln w="9525">
                <a:noFill/>
                <a:round/>
                <a:headEnd/>
                <a:tailEnd/>
              </a:ln>
            </p:spPr>
            <p:txBody>
              <a:bodyPr/>
              <a:lstStyle/>
              <a:p>
                <a:endParaRPr lang="en-US"/>
              </a:p>
            </p:txBody>
          </p:sp>
          <p:sp>
            <p:nvSpPr>
              <p:cNvPr id="11397" name="Freeform 133"/>
              <p:cNvSpPr>
                <a:spLocks/>
              </p:cNvSpPr>
              <p:nvPr/>
            </p:nvSpPr>
            <p:spPr bwMode="auto">
              <a:xfrm>
                <a:off x="550" y="2893"/>
                <a:ext cx="952" cy="760"/>
              </a:xfrm>
              <a:custGeom>
                <a:avLst/>
                <a:gdLst/>
                <a:ahLst/>
                <a:cxnLst>
                  <a:cxn ang="0">
                    <a:pos x="1775" y="1278"/>
                  </a:cxn>
                  <a:cxn ang="0">
                    <a:pos x="1679" y="1196"/>
                  </a:cxn>
                  <a:cxn ang="0">
                    <a:pos x="1584" y="1113"/>
                  </a:cxn>
                  <a:cxn ang="0">
                    <a:pos x="1488" y="1031"/>
                  </a:cxn>
                  <a:cxn ang="0">
                    <a:pos x="1393" y="949"/>
                  </a:cxn>
                  <a:cxn ang="0">
                    <a:pos x="1297" y="865"/>
                  </a:cxn>
                  <a:cxn ang="0">
                    <a:pos x="1200" y="783"/>
                  </a:cxn>
                  <a:cxn ang="0">
                    <a:pos x="1105" y="701"/>
                  </a:cxn>
                  <a:cxn ang="0">
                    <a:pos x="1009" y="618"/>
                  </a:cxn>
                  <a:cxn ang="0">
                    <a:pos x="912" y="536"/>
                  </a:cxn>
                  <a:cxn ang="0">
                    <a:pos x="816" y="454"/>
                  </a:cxn>
                  <a:cxn ang="0">
                    <a:pos x="721" y="370"/>
                  </a:cxn>
                  <a:cxn ang="0">
                    <a:pos x="625" y="288"/>
                  </a:cxn>
                  <a:cxn ang="0">
                    <a:pos x="528" y="206"/>
                  </a:cxn>
                  <a:cxn ang="0">
                    <a:pos x="432" y="123"/>
                  </a:cxn>
                  <a:cxn ang="0">
                    <a:pos x="336" y="41"/>
                  </a:cxn>
                  <a:cxn ang="0">
                    <a:pos x="282" y="0"/>
                  </a:cxn>
                  <a:cxn ang="0">
                    <a:pos x="270" y="0"/>
                  </a:cxn>
                  <a:cxn ang="0">
                    <a:pos x="239" y="11"/>
                  </a:cxn>
                  <a:cxn ang="0">
                    <a:pos x="188" y="34"/>
                  </a:cxn>
                  <a:cxn ang="0">
                    <a:pos x="138" y="57"/>
                  </a:cxn>
                  <a:cxn ang="0">
                    <a:pos x="87" y="80"/>
                  </a:cxn>
                  <a:cxn ang="0">
                    <a:pos x="54" y="96"/>
                  </a:cxn>
                  <a:cxn ang="0">
                    <a:pos x="40" y="106"/>
                  </a:cxn>
                  <a:cxn ang="0">
                    <a:pos x="25" y="116"/>
                  </a:cxn>
                  <a:cxn ang="0">
                    <a:pos x="9" y="126"/>
                  </a:cxn>
                  <a:cxn ang="0">
                    <a:pos x="51" y="175"/>
                  </a:cxn>
                  <a:cxn ang="0">
                    <a:pos x="152" y="262"/>
                  </a:cxn>
                  <a:cxn ang="0">
                    <a:pos x="252" y="349"/>
                  </a:cxn>
                  <a:cxn ang="0">
                    <a:pos x="353" y="436"/>
                  </a:cxn>
                  <a:cxn ang="0">
                    <a:pos x="455" y="522"/>
                  </a:cxn>
                  <a:cxn ang="0">
                    <a:pos x="555" y="609"/>
                  </a:cxn>
                  <a:cxn ang="0">
                    <a:pos x="656" y="696"/>
                  </a:cxn>
                  <a:cxn ang="0">
                    <a:pos x="757" y="783"/>
                  </a:cxn>
                  <a:cxn ang="0">
                    <a:pos x="859" y="870"/>
                  </a:cxn>
                  <a:cxn ang="0">
                    <a:pos x="958" y="957"/>
                  </a:cxn>
                  <a:cxn ang="0">
                    <a:pos x="1060" y="1044"/>
                  </a:cxn>
                  <a:cxn ang="0">
                    <a:pos x="1159" y="1129"/>
                  </a:cxn>
                  <a:cxn ang="0">
                    <a:pos x="1261" y="1216"/>
                  </a:cxn>
                  <a:cxn ang="0">
                    <a:pos x="1362" y="1303"/>
                  </a:cxn>
                  <a:cxn ang="0">
                    <a:pos x="1462" y="1390"/>
                  </a:cxn>
                  <a:cxn ang="0">
                    <a:pos x="1561" y="1476"/>
                  </a:cxn>
                  <a:cxn ang="0">
                    <a:pos x="1630" y="1511"/>
                  </a:cxn>
                  <a:cxn ang="0">
                    <a:pos x="1668" y="1496"/>
                  </a:cxn>
                  <a:cxn ang="0">
                    <a:pos x="1704" y="1481"/>
                  </a:cxn>
                  <a:cxn ang="0">
                    <a:pos x="1740" y="1467"/>
                  </a:cxn>
                  <a:cxn ang="0">
                    <a:pos x="1777" y="1452"/>
                  </a:cxn>
                  <a:cxn ang="0">
                    <a:pos x="1813" y="1437"/>
                  </a:cxn>
                  <a:cxn ang="0">
                    <a:pos x="1849" y="1422"/>
                  </a:cxn>
                  <a:cxn ang="0">
                    <a:pos x="1887" y="1408"/>
                  </a:cxn>
                  <a:cxn ang="0">
                    <a:pos x="1895" y="1390"/>
                  </a:cxn>
                  <a:cxn ang="0">
                    <a:pos x="1874" y="1370"/>
                  </a:cxn>
                  <a:cxn ang="0">
                    <a:pos x="1854" y="1349"/>
                  </a:cxn>
                  <a:cxn ang="0">
                    <a:pos x="1833" y="1329"/>
                  </a:cxn>
                </a:cxnLst>
                <a:rect l="0" t="0" r="r" b="b"/>
                <a:pathLst>
                  <a:path w="1905" h="1519">
                    <a:moveTo>
                      <a:pt x="1823" y="1319"/>
                    </a:moveTo>
                    <a:lnTo>
                      <a:pt x="1775" y="1278"/>
                    </a:lnTo>
                    <a:lnTo>
                      <a:pt x="1726" y="1237"/>
                    </a:lnTo>
                    <a:lnTo>
                      <a:pt x="1679" y="1196"/>
                    </a:lnTo>
                    <a:lnTo>
                      <a:pt x="1632" y="1154"/>
                    </a:lnTo>
                    <a:lnTo>
                      <a:pt x="1584" y="1113"/>
                    </a:lnTo>
                    <a:lnTo>
                      <a:pt x="1535" y="1072"/>
                    </a:lnTo>
                    <a:lnTo>
                      <a:pt x="1488" y="1031"/>
                    </a:lnTo>
                    <a:lnTo>
                      <a:pt x="1440" y="990"/>
                    </a:lnTo>
                    <a:lnTo>
                      <a:pt x="1393" y="949"/>
                    </a:lnTo>
                    <a:lnTo>
                      <a:pt x="1344" y="908"/>
                    </a:lnTo>
                    <a:lnTo>
                      <a:pt x="1297" y="865"/>
                    </a:lnTo>
                    <a:lnTo>
                      <a:pt x="1249" y="824"/>
                    </a:lnTo>
                    <a:lnTo>
                      <a:pt x="1200" y="783"/>
                    </a:lnTo>
                    <a:lnTo>
                      <a:pt x="1153" y="742"/>
                    </a:lnTo>
                    <a:lnTo>
                      <a:pt x="1105" y="701"/>
                    </a:lnTo>
                    <a:lnTo>
                      <a:pt x="1056" y="659"/>
                    </a:lnTo>
                    <a:lnTo>
                      <a:pt x="1009" y="618"/>
                    </a:lnTo>
                    <a:lnTo>
                      <a:pt x="962" y="577"/>
                    </a:lnTo>
                    <a:lnTo>
                      <a:pt x="912" y="536"/>
                    </a:lnTo>
                    <a:lnTo>
                      <a:pt x="865" y="495"/>
                    </a:lnTo>
                    <a:lnTo>
                      <a:pt x="816" y="454"/>
                    </a:lnTo>
                    <a:lnTo>
                      <a:pt x="769" y="411"/>
                    </a:lnTo>
                    <a:lnTo>
                      <a:pt x="721" y="370"/>
                    </a:lnTo>
                    <a:lnTo>
                      <a:pt x="672" y="329"/>
                    </a:lnTo>
                    <a:lnTo>
                      <a:pt x="625" y="288"/>
                    </a:lnTo>
                    <a:lnTo>
                      <a:pt x="577" y="247"/>
                    </a:lnTo>
                    <a:lnTo>
                      <a:pt x="528" y="206"/>
                    </a:lnTo>
                    <a:lnTo>
                      <a:pt x="481" y="165"/>
                    </a:lnTo>
                    <a:lnTo>
                      <a:pt x="432" y="123"/>
                    </a:lnTo>
                    <a:lnTo>
                      <a:pt x="385" y="82"/>
                    </a:lnTo>
                    <a:lnTo>
                      <a:pt x="336" y="41"/>
                    </a:lnTo>
                    <a:lnTo>
                      <a:pt x="288" y="0"/>
                    </a:lnTo>
                    <a:lnTo>
                      <a:pt x="282" y="0"/>
                    </a:lnTo>
                    <a:lnTo>
                      <a:pt x="277" y="0"/>
                    </a:lnTo>
                    <a:lnTo>
                      <a:pt x="270" y="0"/>
                    </a:lnTo>
                    <a:lnTo>
                      <a:pt x="264" y="0"/>
                    </a:lnTo>
                    <a:lnTo>
                      <a:pt x="239" y="11"/>
                    </a:lnTo>
                    <a:lnTo>
                      <a:pt x="213" y="23"/>
                    </a:lnTo>
                    <a:lnTo>
                      <a:pt x="188" y="34"/>
                    </a:lnTo>
                    <a:lnTo>
                      <a:pt x="164" y="45"/>
                    </a:lnTo>
                    <a:lnTo>
                      <a:pt x="138" y="57"/>
                    </a:lnTo>
                    <a:lnTo>
                      <a:pt x="113" y="68"/>
                    </a:lnTo>
                    <a:lnTo>
                      <a:pt x="87" y="80"/>
                    </a:lnTo>
                    <a:lnTo>
                      <a:pt x="63" y="91"/>
                    </a:lnTo>
                    <a:lnTo>
                      <a:pt x="54" y="96"/>
                    </a:lnTo>
                    <a:lnTo>
                      <a:pt x="48" y="101"/>
                    </a:lnTo>
                    <a:lnTo>
                      <a:pt x="40" y="106"/>
                    </a:lnTo>
                    <a:lnTo>
                      <a:pt x="32" y="111"/>
                    </a:lnTo>
                    <a:lnTo>
                      <a:pt x="25" y="116"/>
                    </a:lnTo>
                    <a:lnTo>
                      <a:pt x="17" y="121"/>
                    </a:lnTo>
                    <a:lnTo>
                      <a:pt x="9" y="126"/>
                    </a:lnTo>
                    <a:lnTo>
                      <a:pt x="0" y="131"/>
                    </a:lnTo>
                    <a:lnTo>
                      <a:pt x="51" y="175"/>
                    </a:lnTo>
                    <a:lnTo>
                      <a:pt x="102" y="218"/>
                    </a:lnTo>
                    <a:lnTo>
                      <a:pt x="152" y="262"/>
                    </a:lnTo>
                    <a:lnTo>
                      <a:pt x="201" y="304"/>
                    </a:lnTo>
                    <a:lnTo>
                      <a:pt x="252" y="349"/>
                    </a:lnTo>
                    <a:lnTo>
                      <a:pt x="303" y="391"/>
                    </a:lnTo>
                    <a:lnTo>
                      <a:pt x="353" y="436"/>
                    </a:lnTo>
                    <a:lnTo>
                      <a:pt x="404" y="478"/>
                    </a:lnTo>
                    <a:lnTo>
                      <a:pt x="455" y="522"/>
                    </a:lnTo>
                    <a:lnTo>
                      <a:pt x="506" y="565"/>
                    </a:lnTo>
                    <a:lnTo>
                      <a:pt x="555" y="609"/>
                    </a:lnTo>
                    <a:lnTo>
                      <a:pt x="605" y="652"/>
                    </a:lnTo>
                    <a:lnTo>
                      <a:pt x="656" y="696"/>
                    </a:lnTo>
                    <a:lnTo>
                      <a:pt x="707" y="739"/>
                    </a:lnTo>
                    <a:lnTo>
                      <a:pt x="757" y="783"/>
                    </a:lnTo>
                    <a:lnTo>
                      <a:pt x="808" y="826"/>
                    </a:lnTo>
                    <a:lnTo>
                      <a:pt x="859" y="870"/>
                    </a:lnTo>
                    <a:lnTo>
                      <a:pt x="908" y="913"/>
                    </a:lnTo>
                    <a:lnTo>
                      <a:pt x="958" y="957"/>
                    </a:lnTo>
                    <a:lnTo>
                      <a:pt x="1009" y="999"/>
                    </a:lnTo>
                    <a:lnTo>
                      <a:pt x="1060" y="1044"/>
                    </a:lnTo>
                    <a:lnTo>
                      <a:pt x="1110" y="1086"/>
                    </a:lnTo>
                    <a:lnTo>
                      <a:pt x="1159" y="1129"/>
                    </a:lnTo>
                    <a:lnTo>
                      <a:pt x="1210" y="1173"/>
                    </a:lnTo>
                    <a:lnTo>
                      <a:pt x="1261" y="1216"/>
                    </a:lnTo>
                    <a:lnTo>
                      <a:pt x="1311" y="1260"/>
                    </a:lnTo>
                    <a:lnTo>
                      <a:pt x="1362" y="1303"/>
                    </a:lnTo>
                    <a:lnTo>
                      <a:pt x="1411" y="1347"/>
                    </a:lnTo>
                    <a:lnTo>
                      <a:pt x="1462" y="1390"/>
                    </a:lnTo>
                    <a:lnTo>
                      <a:pt x="1512" y="1432"/>
                    </a:lnTo>
                    <a:lnTo>
                      <a:pt x="1561" y="1476"/>
                    </a:lnTo>
                    <a:lnTo>
                      <a:pt x="1612" y="1519"/>
                    </a:lnTo>
                    <a:lnTo>
                      <a:pt x="1630" y="1511"/>
                    </a:lnTo>
                    <a:lnTo>
                      <a:pt x="1648" y="1504"/>
                    </a:lnTo>
                    <a:lnTo>
                      <a:pt x="1668" y="1496"/>
                    </a:lnTo>
                    <a:lnTo>
                      <a:pt x="1686" y="1490"/>
                    </a:lnTo>
                    <a:lnTo>
                      <a:pt x="1704" y="1481"/>
                    </a:lnTo>
                    <a:lnTo>
                      <a:pt x="1722" y="1475"/>
                    </a:lnTo>
                    <a:lnTo>
                      <a:pt x="1740" y="1467"/>
                    </a:lnTo>
                    <a:lnTo>
                      <a:pt x="1759" y="1458"/>
                    </a:lnTo>
                    <a:lnTo>
                      <a:pt x="1777" y="1452"/>
                    </a:lnTo>
                    <a:lnTo>
                      <a:pt x="1795" y="1444"/>
                    </a:lnTo>
                    <a:lnTo>
                      <a:pt x="1813" y="1437"/>
                    </a:lnTo>
                    <a:lnTo>
                      <a:pt x="1831" y="1429"/>
                    </a:lnTo>
                    <a:lnTo>
                      <a:pt x="1849" y="1422"/>
                    </a:lnTo>
                    <a:lnTo>
                      <a:pt x="1869" y="1414"/>
                    </a:lnTo>
                    <a:lnTo>
                      <a:pt x="1887" y="1408"/>
                    </a:lnTo>
                    <a:lnTo>
                      <a:pt x="1905" y="1399"/>
                    </a:lnTo>
                    <a:lnTo>
                      <a:pt x="1895" y="1390"/>
                    </a:lnTo>
                    <a:lnTo>
                      <a:pt x="1883" y="1380"/>
                    </a:lnTo>
                    <a:lnTo>
                      <a:pt x="1874" y="1370"/>
                    </a:lnTo>
                    <a:lnTo>
                      <a:pt x="1864" y="1358"/>
                    </a:lnTo>
                    <a:lnTo>
                      <a:pt x="1854" y="1349"/>
                    </a:lnTo>
                    <a:lnTo>
                      <a:pt x="1844" y="1339"/>
                    </a:lnTo>
                    <a:lnTo>
                      <a:pt x="1833" y="1329"/>
                    </a:lnTo>
                    <a:lnTo>
                      <a:pt x="1823" y="1319"/>
                    </a:lnTo>
                    <a:close/>
                  </a:path>
                </a:pathLst>
              </a:custGeom>
              <a:solidFill>
                <a:srgbClr val="CEC1CC"/>
              </a:solidFill>
              <a:ln w="9525">
                <a:noFill/>
                <a:round/>
                <a:headEnd/>
                <a:tailEnd/>
              </a:ln>
            </p:spPr>
            <p:txBody>
              <a:bodyPr/>
              <a:lstStyle/>
              <a:p>
                <a:endParaRPr lang="en-US"/>
              </a:p>
            </p:txBody>
          </p:sp>
          <p:sp>
            <p:nvSpPr>
              <p:cNvPr id="11398" name="Freeform 134"/>
              <p:cNvSpPr>
                <a:spLocks/>
              </p:cNvSpPr>
              <p:nvPr/>
            </p:nvSpPr>
            <p:spPr bwMode="auto">
              <a:xfrm>
                <a:off x="550" y="2885"/>
                <a:ext cx="911" cy="734"/>
              </a:xfrm>
              <a:custGeom>
                <a:avLst/>
                <a:gdLst/>
                <a:ahLst/>
                <a:cxnLst>
                  <a:cxn ang="0">
                    <a:pos x="1694" y="1225"/>
                  </a:cxn>
                  <a:cxn ang="0">
                    <a:pos x="1604" y="1148"/>
                  </a:cxn>
                  <a:cxn ang="0">
                    <a:pos x="1514" y="1069"/>
                  </a:cxn>
                  <a:cxn ang="0">
                    <a:pos x="1424" y="990"/>
                  </a:cxn>
                  <a:cxn ang="0">
                    <a:pos x="1333" y="913"/>
                  </a:cxn>
                  <a:cxn ang="0">
                    <a:pos x="1243" y="835"/>
                  </a:cxn>
                  <a:cxn ang="0">
                    <a:pos x="1151" y="756"/>
                  </a:cxn>
                  <a:cxn ang="0">
                    <a:pos x="1060" y="679"/>
                  </a:cxn>
                  <a:cxn ang="0">
                    <a:pos x="970" y="600"/>
                  </a:cxn>
                  <a:cxn ang="0">
                    <a:pos x="878" y="523"/>
                  </a:cxn>
                  <a:cxn ang="0">
                    <a:pos x="787" y="444"/>
                  </a:cxn>
                  <a:cxn ang="0">
                    <a:pos x="697" y="366"/>
                  </a:cxn>
                  <a:cxn ang="0">
                    <a:pos x="605" y="289"/>
                  </a:cxn>
                  <a:cxn ang="0">
                    <a:pos x="514" y="210"/>
                  </a:cxn>
                  <a:cxn ang="0">
                    <a:pos x="424" y="131"/>
                  </a:cxn>
                  <a:cxn ang="0">
                    <a:pos x="332" y="54"/>
                  </a:cxn>
                  <a:cxn ang="0">
                    <a:pos x="282" y="12"/>
                  </a:cxn>
                  <a:cxn ang="0">
                    <a:pos x="270" y="3"/>
                  </a:cxn>
                  <a:cxn ang="0">
                    <a:pos x="237" y="13"/>
                  </a:cxn>
                  <a:cxn ang="0">
                    <a:pos x="180" y="40"/>
                  </a:cxn>
                  <a:cxn ang="0">
                    <a:pos x="125" y="64"/>
                  </a:cxn>
                  <a:cxn ang="0">
                    <a:pos x="67" y="90"/>
                  </a:cxn>
                  <a:cxn ang="0">
                    <a:pos x="30" y="115"/>
                  </a:cxn>
                  <a:cxn ang="0">
                    <a:pos x="10" y="136"/>
                  </a:cxn>
                  <a:cxn ang="0">
                    <a:pos x="48" y="189"/>
                  </a:cxn>
                  <a:cxn ang="0">
                    <a:pos x="144" y="272"/>
                  </a:cxn>
                  <a:cxn ang="0">
                    <a:pos x="241" y="354"/>
                  </a:cxn>
                  <a:cxn ang="0">
                    <a:pos x="337" y="438"/>
                  </a:cxn>
                  <a:cxn ang="0">
                    <a:pos x="434" y="521"/>
                  </a:cxn>
                  <a:cxn ang="0">
                    <a:pos x="530" y="603"/>
                  </a:cxn>
                  <a:cxn ang="0">
                    <a:pos x="626" y="687"/>
                  </a:cxn>
                  <a:cxn ang="0">
                    <a:pos x="721" y="769"/>
                  </a:cxn>
                  <a:cxn ang="0">
                    <a:pos x="818" y="851"/>
                  </a:cxn>
                  <a:cxn ang="0">
                    <a:pos x="914" y="935"/>
                  </a:cxn>
                  <a:cxn ang="0">
                    <a:pos x="1011" y="1016"/>
                  </a:cxn>
                  <a:cxn ang="0">
                    <a:pos x="1105" y="1098"/>
                  </a:cxn>
                  <a:cxn ang="0">
                    <a:pos x="1202" y="1182"/>
                  </a:cxn>
                  <a:cxn ang="0">
                    <a:pos x="1298" y="1264"/>
                  </a:cxn>
                  <a:cxn ang="0">
                    <a:pos x="1393" y="1346"/>
                  </a:cxn>
                  <a:cxn ang="0">
                    <a:pos x="1489" y="1428"/>
                  </a:cxn>
                  <a:cxn ang="0">
                    <a:pos x="1555" y="1461"/>
                  </a:cxn>
                  <a:cxn ang="0">
                    <a:pos x="1591" y="1446"/>
                  </a:cxn>
                  <a:cxn ang="0">
                    <a:pos x="1627" y="1431"/>
                  </a:cxn>
                  <a:cxn ang="0">
                    <a:pos x="1663" y="1415"/>
                  </a:cxn>
                  <a:cxn ang="0">
                    <a:pos x="1697" y="1400"/>
                  </a:cxn>
                  <a:cxn ang="0">
                    <a:pos x="1733" y="1385"/>
                  </a:cxn>
                  <a:cxn ang="0">
                    <a:pos x="1769" y="1371"/>
                  </a:cxn>
                  <a:cxn ang="0">
                    <a:pos x="1805" y="1356"/>
                  </a:cxn>
                  <a:cxn ang="0">
                    <a:pos x="1813" y="1339"/>
                  </a:cxn>
                  <a:cxn ang="0">
                    <a:pos x="1792" y="1318"/>
                  </a:cxn>
                  <a:cxn ang="0">
                    <a:pos x="1771" y="1295"/>
                  </a:cxn>
                  <a:cxn ang="0">
                    <a:pos x="1749" y="1274"/>
                  </a:cxn>
                </a:cxnLst>
                <a:rect l="0" t="0" r="r" b="b"/>
                <a:pathLst>
                  <a:path w="1823" h="1469">
                    <a:moveTo>
                      <a:pt x="1740" y="1264"/>
                    </a:moveTo>
                    <a:lnTo>
                      <a:pt x="1694" y="1225"/>
                    </a:lnTo>
                    <a:lnTo>
                      <a:pt x="1650" y="1185"/>
                    </a:lnTo>
                    <a:lnTo>
                      <a:pt x="1604" y="1148"/>
                    </a:lnTo>
                    <a:lnTo>
                      <a:pt x="1560" y="1108"/>
                    </a:lnTo>
                    <a:lnTo>
                      <a:pt x="1514" y="1069"/>
                    </a:lnTo>
                    <a:lnTo>
                      <a:pt x="1468" y="1030"/>
                    </a:lnTo>
                    <a:lnTo>
                      <a:pt x="1424" y="990"/>
                    </a:lnTo>
                    <a:lnTo>
                      <a:pt x="1378" y="951"/>
                    </a:lnTo>
                    <a:lnTo>
                      <a:pt x="1333" y="913"/>
                    </a:lnTo>
                    <a:lnTo>
                      <a:pt x="1287" y="874"/>
                    </a:lnTo>
                    <a:lnTo>
                      <a:pt x="1243" y="835"/>
                    </a:lnTo>
                    <a:lnTo>
                      <a:pt x="1197" y="795"/>
                    </a:lnTo>
                    <a:lnTo>
                      <a:pt x="1151" y="756"/>
                    </a:lnTo>
                    <a:lnTo>
                      <a:pt x="1105" y="718"/>
                    </a:lnTo>
                    <a:lnTo>
                      <a:pt x="1060" y="679"/>
                    </a:lnTo>
                    <a:lnTo>
                      <a:pt x="1015" y="639"/>
                    </a:lnTo>
                    <a:lnTo>
                      <a:pt x="970" y="600"/>
                    </a:lnTo>
                    <a:lnTo>
                      <a:pt x="924" y="561"/>
                    </a:lnTo>
                    <a:lnTo>
                      <a:pt x="878" y="523"/>
                    </a:lnTo>
                    <a:lnTo>
                      <a:pt x="832" y="484"/>
                    </a:lnTo>
                    <a:lnTo>
                      <a:pt x="787" y="444"/>
                    </a:lnTo>
                    <a:lnTo>
                      <a:pt x="742" y="405"/>
                    </a:lnTo>
                    <a:lnTo>
                      <a:pt x="697" y="366"/>
                    </a:lnTo>
                    <a:lnTo>
                      <a:pt x="651" y="326"/>
                    </a:lnTo>
                    <a:lnTo>
                      <a:pt x="605" y="289"/>
                    </a:lnTo>
                    <a:lnTo>
                      <a:pt x="559" y="249"/>
                    </a:lnTo>
                    <a:lnTo>
                      <a:pt x="514" y="210"/>
                    </a:lnTo>
                    <a:lnTo>
                      <a:pt x="468" y="171"/>
                    </a:lnTo>
                    <a:lnTo>
                      <a:pt x="424" y="131"/>
                    </a:lnTo>
                    <a:lnTo>
                      <a:pt x="378" y="94"/>
                    </a:lnTo>
                    <a:lnTo>
                      <a:pt x="332" y="54"/>
                    </a:lnTo>
                    <a:lnTo>
                      <a:pt x="286" y="15"/>
                    </a:lnTo>
                    <a:lnTo>
                      <a:pt x="282" y="12"/>
                    </a:lnTo>
                    <a:lnTo>
                      <a:pt x="277" y="7"/>
                    </a:lnTo>
                    <a:lnTo>
                      <a:pt x="270" y="3"/>
                    </a:lnTo>
                    <a:lnTo>
                      <a:pt x="265" y="0"/>
                    </a:lnTo>
                    <a:lnTo>
                      <a:pt x="237" y="13"/>
                    </a:lnTo>
                    <a:lnTo>
                      <a:pt x="210" y="26"/>
                    </a:lnTo>
                    <a:lnTo>
                      <a:pt x="180" y="40"/>
                    </a:lnTo>
                    <a:lnTo>
                      <a:pt x="152" y="51"/>
                    </a:lnTo>
                    <a:lnTo>
                      <a:pt x="125" y="64"/>
                    </a:lnTo>
                    <a:lnTo>
                      <a:pt x="97" y="77"/>
                    </a:lnTo>
                    <a:lnTo>
                      <a:pt x="67" y="90"/>
                    </a:lnTo>
                    <a:lnTo>
                      <a:pt x="40" y="103"/>
                    </a:lnTo>
                    <a:lnTo>
                      <a:pt x="30" y="115"/>
                    </a:lnTo>
                    <a:lnTo>
                      <a:pt x="20" y="125"/>
                    </a:lnTo>
                    <a:lnTo>
                      <a:pt x="10" y="136"/>
                    </a:lnTo>
                    <a:lnTo>
                      <a:pt x="0" y="148"/>
                    </a:lnTo>
                    <a:lnTo>
                      <a:pt x="48" y="189"/>
                    </a:lnTo>
                    <a:lnTo>
                      <a:pt x="97" y="231"/>
                    </a:lnTo>
                    <a:lnTo>
                      <a:pt x="144" y="272"/>
                    </a:lnTo>
                    <a:lnTo>
                      <a:pt x="193" y="313"/>
                    </a:lnTo>
                    <a:lnTo>
                      <a:pt x="241" y="354"/>
                    </a:lnTo>
                    <a:lnTo>
                      <a:pt x="290" y="397"/>
                    </a:lnTo>
                    <a:lnTo>
                      <a:pt x="337" y="438"/>
                    </a:lnTo>
                    <a:lnTo>
                      <a:pt x="385" y="479"/>
                    </a:lnTo>
                    <a:lnTo>
                      <a:pt x="434" y="521"/>
                    </a:lnTo>
                    <a:lnTo>
                      <a:pt x="481" y="562"/>
                    </a:lnTo>
                    <a:lnTo>
                      <a:pt x="530" y="603"/>
                    </a:lnTo>
                    <a:lnTo>
                      <a:pt x="577" y="644"/>
                    </a:lnTo>
                    <a:lnTo>
                      <a:pt x="626" y="687"/>
                    </a:lnTo>
                    <a:lnTo>
                      <a:pt x="674" y="728"/>
                    </a:lnTo>
                    <a:lnTo>
                      <a:pt x="721" y="769"/>
                    </a:lnTo>
                    <a:lnTo>
                      <a:pt x="770" y="810"/>
                    </a:lnTo>
                    <a:lnTo>
                      <a:pt x="818" y="851"/>
                    </a:lnTo>
                    <a:lnTo>
                      <a:pt x="867" y="892"/>
                    </a:lnTo>
                    <a:lnTo>
                      <a:pt x="914" y="935"/>
                    </a:lnTo>
                    <a:lnTo>
                      <a:pt x="962" y="975"/>
                    </a:lnTo>
                    <a:lnTo>
                      <a:pt x="1011" y="1016"/>
                    </a:lnTo>
                    <a:lnTo>
                      <a:pt x="1058" y="1057"/>
                    </a:lnTo>
                    <a:lnTo>
                      <a:pt x="1105" y="1098"/>
                    </a:lnTo>
                    <a:lnTo>
                      <a:pt x="1154" y="1139"/>
                    </a:lnTo>
                    <a:lnTo>
                      <a:pt x="1202" y="1182"/>
                    </a:lnTo>
                    <a:lnTo>
                      <a:pt x="1249" y="1223"/>
                    </a:lnTo>
                    <a:lnTo>
                      <a:pt x="1298" y="1264"/>
                    </a:lnTo>
                    <a:lnTo>
                      <a:pt x="1346" y="1305"/>
                    </a:lnTo>
                    <a:lnTo>
                      <a:pt x="1393" y="1346"/>
                    </a:lnTo>
                    <a:lnTo>
                      <a:pt x="1440" y="1387"/>
                    </a:lnTo>
                    <a:lnTo>
                      <a:pt x="1489" y="1428"/>
                    </a:lnTo>
                    <a:lnTo>
                      <a:pt x="1537" y="1469"/>
                    </a:lnTo>
                    <a:lnTo>
                      <a:pt x="1555" y="1461"/>
                    </a:lnTo>
                    <a:lnTo>
                      <a:pt x="1573" y="1454"/>
                    </a:lnTo>
                    <a:lnTo>
                      <a:pt x="1591" y="1446"/>
                    </a:lnTo>
                    <a:lnTo>
                      <a:pt x="1609" y="1438"/>
                    </a:lnTo>
                    <a:lnTo>
                      <a:pt x="1627" y="1431"/>
                    </a:lnTo>
                    <a:lnTo>
                      <a:pt x="1645" y="1423"/>
                    </a:lnTo>
                    <a:lnTo>
                      <a:pt x="1663" y="1415"/>
                    </a:lnTo>
                    <a:lnTo>
                      <a:pt x="1681" y="1408"/>
                    </a:lnTo>
                    <a:lnTo>
                      <a:pt x="1697" y="1400"/>
                    </a:lnTo>
                    <a:lnTo>
                      <a:pt x="1715" y="1393"/>
                    </a:lnTo>
                    <a:lnTo>
                      <a:pt x="1733" y="1385"/>
                    </a:lnTo>
                    <a:lnTo>
                      <a:pt x="1751" y="1379"/>
                    </a:lnTo>
                    <a:lnTo>
                      <a:pt x="1769" y="1371"/>
                    </a:lnTo>
                    <a:lnTo>
                      <a:pt x="1787" y="1364"/>
                    </a:lnTo>
                    <a:lnTo>
                      <a:pt x="1805" y="1356"/>
                    </a:lnTo>
                    <a:lnTo>
                      <a:pt x="1823" y="1349"/>
                    </a:lnTo>
                    <a:lnTo>
                      <a:pt x="1813" y="1339"/>
                    </a:lnTo>
                    <a:lnTo>
                      <a:pt x="1802" y="1328"/>
                    </a:lnTo>
                    <a:lnTo>
                      <a:pt x="1792" y="1318"/>
                    </a:lnTo>
                    <a:lnTo>
                      <a:pt x="1782" y="1307"/>
                    </a:lnTo>
                    <a:lnTo>
                      <a:pt x="1771" y="1295"/>
                    </a:lnTo>
                    <a:lnTo>
                      <a:pt x="1761" y="1285"/>
                    </a:lnTo>
                    <a:lnTo>
                      <a:pt x="1749" y="1274"/>
                    </a:lnTo>
                    <a:lnTo>
                      <a:pt x="1740" y="1264"/>
                    </a:lnTo>
                    <a:close/>
                  </a:path>
                </a:pathLst>
              </a:custGeom>
              <a:solidFill>
                <a:srgbClr val="CCBFC6"/>
              </a:solidFill>
              <a:ln w="9525">
                <a:noFill/>
                <a:round/>
                <a:headEnd/>
                <a:tailEnd/>
              </a:ln>
            </p:spPr>
            <p:txBody>
              <a:bodyPr/>
              <a:lstStyle/>
              <a:p>
                <a:endParaRPr lang="en-US"/>
              </a:p>
            </p:txBody>
          </p:sp>
          <p:sp>
            <p:nvSpPr>
              <p:cNvPr id="11399" name="Freeform 135"/>
              <p:cNvSpPr>
                <a:spLocks/>
              </p:cNvSpPr>
              <p:nvPr/>
            </p:nvSpPr>
            <p:spPr bwMode="auto">
              <a:xfrm>
                <a:off x="550" y="2876"/>
                <a:ext cx="870" cy="709"/>
              </a:xfrm>
              <a:custGeom>
                <a:avLst/>
                <a:gdLst/>
                <a:ahLst/>
                <a:cxnLst>
                  <a:cxn ang="0">
                    <a:pos x="1614" y="1170"/>
                  </a:cxn>
                  <a:cxn ang="0">
                    <a:pos x="1529" y="1096"/>
                  </a:cxn>
                  <a:cxn ang="0">
                    <a:pos x="1444" y="1023"/>
                  </a:cxn>
                  <a:cxn ang="0">
                    <a:pos x="1357" y="949"/>
                  </a:cxn>
                  <a:cxn ang="0">
                    <a:pos x="1272" y="875"/>
                  </a:cxn>
                  <a:cxn ang="0">
                    <a:pos x="1187" y="801"/>
                  </a:cxn>
                  <a:cxn ang="0">
                    <a:pos x="1100" y="728"/>
                  </a:cxn>
                  <a:cxn ang="0">
                    <a:pos x="1015" y="654"/>
                  </a:cxn>
                  <a:cxn ang="0">
                    <a:pos x="930" y="580"/>
                  </a:cxn>
                  <a:cxn ang="0">
                    <a:pos x="844" y="506"/>
                  </a:cxn>
                  <a:cxn ang="0">
                    <a:pos x="759" y="433"/>
                  </a:cxn>
                  <a:cxn ang="0">
                    <a:pos x="672" y="359"/>
                  </a:cxn>
                  <a:cxn ang="0">
                    <a:pos x="587" y="285"/>
                  </a:cxn>
                  <a:cxn ang="0">
                    <a:pos x="501" y="211"/>
                  </a:cxn>
                  <a:cxn ang="0">
                    <a:pos x="416" y="137"/>
                  </a:cxn>
                  <a:cxn ang="0">
                    <a:pos x="329" y="64"/>
                  </a:cxn>
                  <a:cxn ang="0">
                    <a:pos x="282" y="21"/>
                  </a:cxn>
                  <a:cxn ang="0">
                    <a:pos x="272" y="6"/>
                  </a:cxn>
                  <a:cxn ang="0">
                    <a:pos x="236" y="15"/>
                  </a:cxn>
                  <a:cxn ang="0">
                    <a:pos x="174" y="44"/>
                  </a:cxn>
                  <a:cxn ang="0">
                    <a:pos x="110" y="72"/>
                  </a:cxn>
                  <a:cxn ang="0">
                    <a:pos x="48" y="101"/>
                  </a:cxn>
                  <a:cxn ang="0">
                    <a:pos x="12" y="128"/>
                  </a:cxn>
                  <a:cxn ang="0">
                    <a:pos x="4" y="152"/>
                  </a:cxn>
                  <a:cxn ang="0">
                    <a:pos x="46" y="203"/>
                  </a:cxn>
                  <a:cxn ang="0">
                    <a:pos x="138" y="282"/>
                  </a:cxn>
                  <a:cxn ang="0">
                    <a:pos x="229" y="360"/>
                  </a:cxn>
                  <a:cxn ang="0">
                    <a:pos x="321" y="439"/>
                  </a:cxn>
                  <a:cxn ang="0">
                    <a:pos x="412" y="518"/>
                  </a:cxn>
                  <a:cxn ang="0">
                    <a:pos x="504" y="596"/>
                  </a:cxn>
                  <a:cxn ang="0">
                    <a:pos x="595" y="675"/>
                  </a:cxn>
                  <a:cxn ang="0">
                    <a:pos x="687" y="754"/>
                  </a:cxn>
                  <a:cxn ang="0">
                    <a:pos x="778" y="832"/>
                  </a:cxn>
                  <a:cxn ang="0">
                    <a:pos x="870" y="910"/>
                  </a:cxn>
                  <a:cxn ang="0">
                    <a:pos x="962" y="988"/>
                  </a:cxn>
                  <a:cxn ang="0">
                    <a:pos x="1053" y="1067"/>
                  </a:cxn>
                  <a:cxn ang="0">
                    <a:pos x="1143" y="1146"/>
                  </a:cxn>
                  <a:cxn ang="0">
                    <a:pos x="1234" y="1223"/>
                  </a:cxn>
                  <a:cxn ang="0">
                    <a:pos x="1326" y="1301"/>
                  </a:cxn>
                  <a:cxn ang="0">
                    <a:pos x="1416" y="1378"/>
                  </a:cxn>
                  <a:cxn ang="0">
                    <a:pos x="1480" y="1411"/>
                  </a:cxn>
                  <a:cxn ang="0">
                    <a:pos x="1514" y="1396"/>
                  </a:cxn>
                  <a:cxn ang="0">
                    <a:pos x="1548" y="1382"/>
                  </a:cxn>
                  <a:cxn ang="0">
                    <a:pos x="1584" y="1365"/>
                  </a:cxn>
                  <a:cxn ang="0">
                    <a:pos x="1619" y="1350"/>
                  </a:cxn>
                  <a:cxn ang="0">
                    <a:pos x="1655" y="1334"/>
                  </a:cxn>
                  <a:cxn ang="0">
                    <a:pos x="1689" y="1319"/>
                  </a:cxn>
                  <a:cxn ang="0">
                    <a:pos x="1723" y="1303"/>
                  </a:cxn>
                  <a:cxn ang="0">
                    <a:pos x="1731" y="1283"/>
                  </a:cxn>
                  <a:cxn ang="0">
                    <a:pos x="1710" y="1262"/>
                  </a:cxn>
                  <a:cxn ang="0">
                    <a:pos x="1687" y="1241"/>
                  </a:cxn>
                  <a:cxn ang="0">
                    <a:pos x="1666" y="1219"/>
                  </a:cxn>
                </a:cxnLst>
                <a:rect l="0" t="0" r="r" b="b"/>
                <a:pathLst>
                  <a:path w="1741" h="1418">
                    <a:moveTo>
                      <a:pt x="1656" y="1208"/>
                    </a:moveTo>
                    <a:lnTo>
                      <a:pt x="1614" y="1170"/>
                    </a:lnTo>
                    <a:lnTo>
                      <a:pt x="1571" y="1134"/>
                    </a:lnTo>
                    <a:lnTo>
                      <a:pt x="1529" y="1096"/>
                    </a:lnTo>
                    <a:lnTo>
                      <a:pt x="1486" y="1060"/>
                    </a:lnTo>
                    <a:lnTo>
                      <a:pt x="1444" y="1023"/>
                    </a:lnTo>
                    <a:lnTo>
                      <a:pt x="1400" y="987"/>
                    </a:lnTo>
                    <a:lnTo>
                      <a:pt x="1357" y="949"/>
                    </a:lnTo>
                    <a:lnTo>
                      <a:pt x="1315" y="913"/>
                    </a:lnTo>
                    <a:lnTo>
                      <a:pt x="1272" y="875"/>
                    </a:lnTo>
                    <a:lnTo>
                      <a:pt x="1230" y="839"/>
                    </a:lnTo>
                    <a:lnTo>
                      <a:pt x="1187" y="801"/>
                    </a:lnTo>
                    <a:lnTo>
                      <a:pt x="1145" y="765"/>
                    </a:lnTo>
                    <a:lnTo>
                      <a:pt x="1100" y="728"/>
                    </a:lnTo>
                    <a:lnTo>
                      <a:pt x="1058" y="692"/>
                    </a:lnTo>
                    <a:lnTo>
                      <a:pt x="1015" y="654"/>
                    </a:lnTo>
                    <a:lnTo>
                      <a:pt x="973" y="618"/>
                    </a:lnTo>
                    <a:lnTo>
                      <a:pt x="930" y="580"/>
                    </a:lnTo>
                    <a:lnTo>
                      <a:pt x="886" y="544"/>
                    </a:lnTo>
                    <a:lnTo>
                      <a:pt x="844" y="506"/>
                    </a:lnTo>
                    <a:lnTo>
                      <a:pt x="801" y="470"/>
                    </a:lnTo>
                    <a:lnTo>
                      <a:pt x="759" y="433"/>
                    </a:lnTo>
                    <a:lnTo>
                      <a:pt x="715" y="396"/>
                    </a:lnTo>
                    <a:lnTo>
                      <a:pt x="672" y="359"/>
                    </a:lnTo>
                    <a:lnTo>
                      <a:pt x="630" y="323"/>
                    </a:lnTo>
                    <a:lnTo>
                      <a:pt x="587" y="285"/>
                    </a:lnTo>
                    <a:lnTo>
                      <a:pt x="543" y="249"/>
                    </a:lnTo>
                    <a:lnTo>
                      <a:pt x="501" y="211"/>
                    </a:lnTo>
                    <a:lnTo>
                      <a:pt x="458" y="175"/>
                    </a:lnTo>
                    <a:lnTo>
                      <a:pt x="416" y="137"/>
                    </a:lnTo>
                    <a:lnTo>
                      <a:pt x="371" y="101"/>
                    </a:lnTo>
                    <a:lnTo>
                      <a:pt x="329" y="64"/>
                    </a:lnTo>
                    <a:lnTo>
                      <a:pt x="286" y="28"/>
                    </a:lnTo>
                    <a:lnTo>
                      <a:pt x="282" y="21"/>
                    </a:lnTo>
                    <a:lnTo>
                      <a:pt x="277" y="15"/>
                    </a:lnTo>
                    <a:lnTo>
                      <a:pt x="272" y="6"/>
                    </a:lnTo>
                    <a:lnTo>
                      <a:pt x="267" y="0"/>
                    </a:lnTo>
                    <a:lnTo>
                      <a:pt x="236" y="15"/>
                    </a:lnTo>
                    <a:lnTo>
                      <a:pt x="205" y="29"/>
                    </a:lnTo>
                    <a:lnTo>
                      <a:pt x="174" y="44"/>
                    </a:lnTo>
                    <a:lnTo>
                      <a:pt x="143" y="57"/>
                    </a:lnTo>
                    <a:lnTo>
                      <a:pt x="110" y="72"/>
                    </a:lnTo>
                    <a:lnTo>
                      <a:pt x="79" y="87"/>
                    </a:lnTo>
                    <a:lnTo>
                      <a:pt x="48" y="101"/>
                    </a:lnTo>
                    <a:lnTo>
                      <a:pt x="17" y="116"/>
                    </a:lnTo>
                    <a:lnTo>
                      <a:pt x="12" y="128"/>
                    </a:lnTo>
                    <a:lnTo>
                      <a:pt x="9" y="139"/>
                    </a:lnTo>
                    <a:lnTo>
                      <a:pt x="4" y="152"/>
                    </a:lnTo>
                    <a:lnTo>
                      <a:pt x="0" y="164"/>
                    </a:lnTo>
                    <a:lnTo>
                      <a:pt x="46" y="203"/>
                    </a:lnTo>
                    <a:lnTo>
                      <a:pt x="92" y="242"/>
                    </a:lnTo>
                    <a:lnTo>
                      <a:pt x="138" y="282"/>
                    </a:lnTo>
                    <a:lnTo>
                      <a:pt x="184" y="321"/>
                    </a:lnTo>
                    <a:lnTo>
                      <a:pt x="229" y="360"/>
                    </a:lnTo>
                    <a:lnTo>
                      <a:pt x="275" y="400"/>
                    </a:lnTo>
                    <a:lnTo>
                      <a:pt x="321" y="439"/>
                    </a:lnTo>
                    <a:lnTo>
                      <a:pt x="367" y="478"/>
                    </a:lnTo>
                    <a:lnTo>
                      <a:pt x="412" y="518"/>
                    </a:lnTo>
                    <a:lnTo>
                      <a:pt x="458" y="557"/>
                    </a:lnTo>
                    <a:lnTo>
                      <a:pt x="504" y="596"/>
                    </a:lnTo>
                    <a:lnTo>
                      <a:pt x="550" y="636"/>
                    </a:lnTo>
                    <a:lnTo>
                      <a:pt x="595" y="675"/>
                    </a:lnTo>
                    <a:lnTo>
                      <a:pt x="641" y="714"/>
                    </a:lnTo>
                    <a:lnTo>
                      <a:pt x="687" y="754"/>
                    </a:lnTo>
                    <a:lnTo>
                      <a:pt x="733" y="793"/>
                    </a:lnTo>
                    <a:lnTo>
                      <a:pt x="778" y="832"/>
                    </a:lnTo>
                    <a:lnTo>
                      <a:pt x="824" y="870"/>
                    </a:lnTo>
                    <a:lnTo>
                      <a:pt x="870" y="910"/>
                    </a:lnTo>
                    <a:lnTo>
                      <a:pt x="916" y="949"/>
                    </a:lnTo>
                    <a:lnTo>
                      <a:pt x="962" y="988"/>
                    </a:lnTo>
                    <a:lnTo>
                      <a:pt x="1007" y="1028"/>
                    </a:lnTo>
                    <a:lnTo>
                      <a:pt x="1053" y="1067"/>
                    </a:lnTo>
                    <a:lnTo>
                      <a:pt x="1097" y="1106"/>
                    </a:lnTo>
                    <a:lnTo>
                      <a:pt x="1143" y="1146"/>
                    </a:lnTo>
                    <a:lnTo>
                      <a:pt x="1189" y="1183"/>
                    </a:lnTo>
                    <a:lnTo>
                      <a:pt x="1234" y="1223"/>
                    </a:lnTo>
                    <a:lnTo>
                      <a:pt x="1280" y="1262"/>
                    </a:lnTo>
                    <a:lnTo>
                      <a:pt x="1326" y="1301"/>
                    </a:lnTo>
                    <a:lnTo>
                      <a:pt x="1370" y="1341"/>
                    </a:lnTo>
                    <a:lnTo>
                      <a:pt x="1416" y="1378"/>
                    </a:lnTo>
                    <a:lnTo>
                      <a:pt x="1462" y="1418"/>
                    </a:lnTo>
                    <a:lnTo>
                      <a:pt x="1480" y="1411"/>
                    </a:lnTo>
                    <a:lnTo>
                      <a:pt x="1496" y="1403"/>
                    </a:lnTo>
                    <a:lnTo>
                      <a:pt x="1514" y="1396"/>
                    </a:lnTo>
                    <a:lnTo>
                      <a:pt x="1532" y="1388"/>
                    </a:lnTo>
                    <a:lnTo>
                      <a:pt x="1548" y="1382"/>
                    </a:lnTo>
                    <a:lnTo>
                      <a:pt x="1566" y="1373"/>
                    </a:lnTo>
                    <a:lnTo>
                      <a:pt x="1584" y="1365"/>
                    </a:lnTo>
                    <a:lnTo>
                      <a:pt x="1602" y="1359"/>
                    </a:lnTo>
                    <a:lnTo>
                      <a:pt x="1619" y="1350"/>
                    </a:lnTo>
                    <a:lnTo>
                      <a:pt x="1637" y="1342"/>
                    </a:lnTo>
                    <a:lnTo>
                      <a:pt x="1655" y="1334"/>
                    </a:lnTo>
                    <a:lnTo>
                      <a:pt x="1671" y="1326"/>
                    </a:lnTo>
                    <a:lnTo>
                      <a:pt x="1689" y="1319"/>
                    </a:lnTo>
                    <a:lnTo>
                      <a:pt x="1707" y="1311"/>
                    </a:lnTo>
                    <a:lnTo>
                      <a:pt x="1723" y="1303"/>
                    </a:lnTo>
                    <a:lnTo>
                      <a:pt x="1741" y="1295"/>
                    </a:lnTo>
                    <a:lnTo>
                      <a:pt x="1731" y="1283"/>
                    </a:lnTo>
                    <a:lnTo>
                      <a:pt x="1720" y="1273"/>
                    </a:lnTo>
                    <a:lnTo>
                      <a:pt x="1710" y="1262"/>
                    </a:lnTo>
                    <a:lnTo>
                      <a:pt x="1699" y="1250"/>
                    </a:lnTo>
                    <a:lnTo>
                      <a:pt x="1687" y="1241"/>
                    </a:lnTo>
                    <a:lnTo>
                      <a:pt x="1677" y="1229"/>
                    </a:lnTo>
                    <a:lnTo>
                      <a:pt x="1666" y="1219"/>
                    </a:lnTo>
                    <a:lnTo>
                      <a:pt x="1656" y="1208"/>
                    </a:lnTo>
                    <a:close/>
                  </a:path>
                </a:pathLst>
              </a:custGeom>
              <a:solidFill>
                <a:srgbClr val="C9BFC4"/>
              </a:solidFill>
              <a:ln w="9525">
                <a:noFill/>
                <a:round/>
                <a:headEnd/>
                <a:tailEnd/>
              </a:ln>
            </p:spPr>
            <p:txBody>
              <a:bodyPr/>
              <a:lstStyle/>
              <a:p>
                <a:endParaRPr lang="en-US"/>
              </a:p>
            </p:txBody>
          </p:sp>
          <p:sp>
            <p:nvSpPr>
              <p:cNvPr id="11400" name="Freeform 136"/>
              <p:cNvSpPr>
                <a:spLocks/>
              </p:cNvSpPr>
              <p:nvPr/>
            </p:nvSpPr>
            <p:spPr bwMode="auto">
              <a:xfrm>
                <a:off x="546" y="2868"/>
                <a:ext cx="833" cy="685"/>
              </a:xfrm>
              <a:custGeom>
                <a:avLst/>
                <a:gdLst/>
                <a:ahLst/>
                <a:cxnLst>
                  <a:cxn ang="0">
                    <a:pos x="1542" y="1118"/>
                  </a:cxn>
                  <a:cxn ang="0">
                    <a:pos x="1461" y="1048"/>
                  </a:cxn>
                  <a:cxn ang="0">
                    <a:pos x="1381" y="979"/>
                  </a:cxn>
                  <a:cxn ang="0">
                    <a:pos x="1300" y="910"/>
                  </a:cxn>
                  <a:cxn ang="0">
                    <a:pos x="1220" y="840"/>
                  </a:cxn>
                  <a:cxn ang="0">
                    <a:pos x="1139" y="771"/>
                  </a:cxn>
                  <a:cxn ang="0">
                    <a:pos x="1059" y="702"/>
                  </a:cxn>
                  <a:cxn ang="0">
                    <a:pos x="979" y="631"/>
                  </a:cxn>
                  <a:cxn ang="0">
                    <a:pos x="898" y="563"/>
                  </a:cxn>
                  <a:cxn ang="0">
                    <a:pos x="818" y="494"/>
                  </a:cxn>
                  <a:cxn ang="0">
                    <a:pos x="737" y="423"/>
                  </a:cxn>
                  <a:cxn ang="0">
                    <a:pos x="656" y="354"/>
                  </a:cxn>
                  <a:cxn ang="0">
                    <a:pos x="576" y="286"/>
                  </a:cxn>
                  <a:cxn ang="0">
                    <a:pos x="496" y="217"/>
                  </a:cxn>
                  <a:cxn ang="0">
                    <a:pos x="414" y="146"/>
                  </a:cxn>
                  <a:cxn ang="0">
                    <a:pos x="334" y="77"/>
                  </a:cxn>
                  <a:cxn ang="0">
                    <a:pos x="288" y="32"/>
                  </a:cxn>
                  <a:cxn ang="0">
                    <a:pos x="280" y="12"/>
                  </a:cxn>
                  <a:cxn ang="0">
                    <a:pos x="259" y="9"/>
                  </a:cxn>
                  <a:cxn ang="0">
                    <a:pos x="224" y="25"/>
                  </a:cxn>
                  <a:cxn ang="0">
                    <a:pos x="190" y="41"/>
                  </a:cxn>
                  <a:cxn ang="0">
                    <a:pos x="156" y="58"/>
                  </a:cxn>
                  <a:cxn ang="0">
                    <a:pos x="121" y="74"/>
                  </a:cxn>
                  <a:cxn ang="0">
                    <a:pos x="87" y="91"/>
                  </a:cxn>
                  <a:cxn ang="0">
                    <a:pos x="53" y="105"/>
                  </a:cxn>
                  <a:cxn ang="0">
                    <a:pos x="18" y="122"/>
                  </a:cxn>
                  <a:cxn ang="0">
                    <a:pos x="2" y="143"/>
                  </a:cxn>
                  <a:cxn ang="0">
                    <a:pos x="7" y="168"/>
                  </a:cxn>
                  <a:cxn ang="0">
                    <a:pos x="53" y="218"/>
                  </a:cxn>
                  <a:cxn ang="0">
                    <a:pos x="139" y="292"/>
                  </a:cxn>
                  <a:cxn ang="0">
                    <a:pos x="226" y="366"/>
                  </a:cxn>
                  <a:cxn ang="0">
                    <a:pos x="312" y="441"/>
                  </a:cxn>
                  <a:cxn ang="0">
                    <a:pos x="399" y="515"/>
                  </a:cxn>
                  <a:cxn ang="0">
                    <a:pos x="486" y="590"/>
                  </a:cxn>
                  <a:cxn ang="0">
                    <a:pos x="572" y="664"/>
                  </a:cxn>
                  <a:cxn ang="0">
                    <a:pos x="659" y="738"/>
                  </a:cxn>
                  <a:cxn ang="0">
                    <a:pos x="747" y="813"/>
                  </a:cxn>
                  <a:cxn ang="0">
                    <a:pos x="834" y="887"/>
                  </a:cxn>
                  <a:cxn ang="0">
                    <a:pos x="920" y="961"/>
                  </a:cxn>
                  <a:cxn ang="0">
                    <a:pos x="1007" y="1036"/>
                  </a:cxn>
                  <a:cxn ang="0">
                    <a:pos x="1094" y="1110"/>
                  </a:cxn>
                  <a:cxn ang="0">
                    <a:pos x="1180" y="1186"/>
                  </a:cxn>
                  <a:cxn ang="0">
                    <a:pos x="1267" y="1259"/>
                  </a:cxn>
                  <a:cxn ang="0">
                    <a:pos x="1354" y="1333"/>
                  </a:cxn>
                  <a:cxn ang="0">
                    <a:pos x="1414" y="1363"/>
                  </a:cxn>
                  <a:cxn ang="0">
                    <a:pos x="1447" y="1346"/>
                  </a:cxn>
                  <a:cxn ang="0">
                    <a:pos x="1481" y="1331"/>
                  </a:cxn>
                  <a:cxn ang="0">
                    <a:pos x="1514" y="1315"/>
                  </a:cxn>
                  <a:cxn ang="0">
                    <a:pos x="1548" y="1299"/>
                  </a:cxn>
                  <a:cxn ang="0">
                    <a:pos x="1582" y="1282"/>
                  </a:cxn>
                  <a:cxn ang="0">
                    <a:pos x="1617" y="1266"/>
                  </a:cxn>
                  <a:cxn ang="0">
                    <a:pos x="1651" y="1249"/>
                  </a:cxn>
                  <a:cxn ang="0">
                    <a:pos x="1656" y="1230"/>
                  </a:cxn>
                  <a:cxn ang="0">
                    <a:pos x="1635" y="1208"/>
                  </a:cxn>
                  <a:cxn ang="0">
                    <a:pos x="1613" y="1186"/>
                  </a:cxn>
                  <a:cxn ang="0">
                    <a:pos x="1592" y="1164"/>
                  </a:cxn>
                </a:cxnLst>
                <a:rect l="0" t="0" r="r" b="b"/>
                <a:pathLst>
                  <a:path w="1667" h="1371">
                    <a:moveTo>
                      <a:pt x="1581" y="1153"/>
                    </a:moveTo>
                    <a:lnTo>
                      <a:pt x="1542" y="1118"/>
                    </a:lnTo>
                    <a:lnTo>
                      <a:pt x="1501" y="1084"/>
                    </a:lnTo>
                    <a:lnTo>
                      <a:pt x="1461" y="1048"/>
                    </a:lnTo>
                    <a:lnTo>
                      <a:pt x="1421" y="1013"/>
                    </a:lnTo>
                    <a:lnTo>
                      <a:pt x="1381" y="979"/>
                    </a:lnTo>
                    <a:lnTo>
                      <a:pt x="1341" y="945"/>
                    </a:lnTo>
                    <a:lnTo>
                      <a:pt x="1300" y="910"/>
                    </a:lnTo>
                    <a:lnTo>
                      <a:pt x="1260" y="876"/>
                    </a:lnTo>
                    <a:lnTo>
                      <a:pt x="1220" y="840"/>
                    </a:lnTo>
                    <a:lnTo>
                      <a:pt x="1180" y="805"/>
                    </a:lnTo>
                    <a:lnTo>
                      <a:pt x="1139" y="771"/>
                    </a:lnTo>
                    <a:lnTo>
                      <a:pt x="1100" y="736"/>
                    </a:lnTo>
                    <a:lnTo>
                      <a:pt x="1059" y="702"/>
                    </a:lnTo>
                    <a:lnTo>
                      <a:pt x="1019" y="666"/>
                    </a:lnTo>
                    <a:lnTo>
                      <a:pt x="979" y="631"/>
                    </a:lnTo>
                    <a:lnTo>
                      <a:pt x="938" y="597"/>
                    </a:lnTo>
                    <a:lnTo>
                      <a:pt x="898" y="563"/>
                    </a:lnTo>
                    <a:lnTo>
                      <a:pt x="858" y="528"/>
                    </a:lnTo>
                    <a:lnTo>
                      <a:pt x="818" y="494"/>
                    </a:lnTo>
                    <a:lnTo>
                      <a:pt x="778" y="458"/>
                    </a:lnTo>
                    <a:lnTo>
                      <a:pt x="737" y="423"/>
                    </a:lnTo>
                    <a:lnTo>
                      <a:pt x="697" y="389"/>
                    </a:lnTo>
                    <a:lnTo>
                      <a:pt x="656" y="354"/>
                    </a:lnTo>
                    <a:lnTo>
                      <a:pt x="616" y="320"/>
                    </a:lnTo>
                    <a:lnTo>
                      <a:pt x="576" y="286"/>
                    </a:lnTo>
                    <a:lnTo>
                      <a:pt x="535" y="251"/>
                    </a:lnTo>
                    <a:lnTo>
                      <a:pt x="496" y="217"/>
                    </a:lnTo>
                    <a:lnTo>
                      <a:pt x="455" y="181"/>
                    </a:lnTo>
                    <a:lnTo>
                      <a:pt x="414" y="146"/>
                    </a:lnTo>
                    <a:lnTo>
                      <a:pt x="373" y="112"/>
                    </a:lnTo>
                    <a:lnTo>
                      <a:pt x="334" y="77"/>
                    </a:lnTo>
                    <a:lnTo>
                      <a:pt x="293" y="43"/>
                    </a:lnTo>
                    <a:lnTo>
                      <a:pt x="288" y="32"/>
                    </a:lnTo>
                    <a:lnTo>
                      <a:pt x="285" y="22"/>
                    </a:lnTo>
                    <a:lnTo>
                      <a:pt x="280" y="12"/>
                    </a:lnTo>
                    <a:lnTo>
                      <a:pt x="275" y="0"/>
                    </a:lnTo>
                    <a:lnTo>
                      <a:pt x="259" y="9"/>
                    </a:lnTo>
                    <a:lnTo>
                      <a:pt x="241" y="17"/>
                    </a:lnTo>
                    <a:lnTo>
                      <a:pt x="224" y="25"/>
                    </a:lnTo>
                    <a:lnTo>
                      <a:pt x="206" y="33"/>
                    </a:lnTo>
                    <a:lnTo>
                      <a:pt x="190" y="41"/>
                    </a:lnTo>
                    <a:lnTo>
                      <a:pt x="172" y="50"/>
                    </a:lnTo>
                    <a:lnTo>
                      <a:pt x="156" y="58"/>
                    </a:lnTo>
                    <a:lnTo>
                      <a:pt x="138" y="66"/>
                    </a:lnTo>
                    <a:lnTo>
                      <a:pt x="121" y="74"/>
                    </a:lnTo>
                    <a:lnTo>
                      <a:pt x="103" y="82"/>
                    </a:lnTo>
                    <a:lnTo>
                      <a:pt x="87" y="91"/>
                    </a:lnTo>
                    <a:lnTo>
                      <a:pt x="69" y="97"/>
                    </a:lnTo>
                    <a:lnTo>
                      <a:pt x="53" y="105"/>
                    </a:lnTo>
                    <a:lnTo>
                      <a:pt x="35" y="114"/>
                    </a:lnTo>
                    <a:lnTo>
                      <a:pt x="18" y="122"/>
                    </a:lnTo>
                    <a:lnTo>
                      <a:pt x="0" y="130"/>
                    </a:lnTo>
                    <a:lnTo>
                      <a:pt x="2" y="143"/>
                    </a:lnTo>
                    <a:lnTo>
                      <a:pt x="5" y="154"/>
                    </a:lnTo>
                    <a:lnTo>
                      <a:pt x="7" y="168"/>
                    </a:lnTo>
                    <a:lnTo>
                      <a:pt x="8" y="181"/>
                    </a:lnTo>
                    <a:lnTo>
                      <a:pt x="53" y="218"/>
                    </a:lnTo>
                    <a:lnTo>
                      <a:pt x="95" y="254"/>
                    </a:lnTo>
                    <a:lnTo>
                      <a:pt x="139" y="292"/>
                    </a:lnTo>
                    <a:lnTo>
                      <a:pt x="182" y="330"/>
                    </a:lnTo>
                    <a:lnTo>
                      <a:pt x="226" y="366"/>
                    </a:lnTo>
                    <a:lnTo>
                      <a:pt x="268" y="404"/>
                    </a:lnTo>
                    <a:lnTo>
                      <a:pt x="312" y="441"/>
                    </a:lnTo>
                    <a:lnTo>
                      <a:pt x="355" y="477"/>
                    </a:lnTo>
                    <a:lnTo>
                      <a:pt x="399" y="515"/>
                    </a:lnTo>
                    <a:lnTo>
                      <a:pt x="443" y="553"/>
                    </a:lnTo>
                    <a:lnTo>
                      <a:pt x="486" y="590"/>
                    </a:lnTo>
                    <a:lnTo>
                      <a:pt x="530" y="627"/>
                    </a:lnTo>
                    <a:lnTo>
                      <a:pt x="572" y="664"/>
                    </a:lnTo>
                    <a:lnTo>
                      <a:pt x="616" y="702"/>
                    </a:lnTo>
                    <a:lnTo>
                      <a:pt x="659" y="738"/>
                    </a:lnTo>
                    <a:lnTo>
                      <a:pt x="703" y="776"/>
                    </a:lnTo>
                    <a:lnTo>
                      <a:pt x="747" y="813"/>
                    </a:lnTo>
                    <a:lnTo>
                      <a:pt x="790" y="849"/>
                    </a:lnTo>
                    <a:lnTo>
                      <a:pt x="834" y="887"/>
                    </a:lnTo>
                    <a:lnTo>
                      <a:pt x="876" y="925"/>
                    </a:lnTo>
                    <a:lnTo>
                      <a:pt x="920" y="961"/>
                    </a:lnTo>
                    <a:lnTo>
                      <a:pt x="963" y="999"/>
                    </a:lnTo>
                    <a:lnTo>
                      <a:pt x="1007" y="1036"/>
                    </a:lnTo>
                    <a:lnTo>
                      <a:pt x="1051" y="1072"/>
                    </a:lnTo>
                    <a:lnTo>
                      <a:pt x="1094" y="1110"/>
                    </a:lnTo>
                    <a:lnTo>
                      <a:pt x="1138" y="1148"/>
                    </a:lnTo>
                    <a:lnTo>
                      <a:pt x="1180" y="1186"/>
                    </a:lnTo>
                    <a:lnTo>
                      <a:pt x="1224" y="1222"/>
                    </a:lnTo>
                    <a:lnTo>
                      <a:pt x="1267" y="1259"/>
                    </a:lnTo>
                    <a:lnTo>
                      <a:pt x="1311" y="1297"/>
                    </a:lnTo>
                    <a:lnTo>
                      <a:pt x="1354" y="1333"/>
                    </a:lnTo>
                    <a:lnTo>
                      <a:pt x="1398" y="1371"/>
                    </a:lnTo>
                    <a:lnTo>
                      <a:pt x="1414" y="1363"/>
                    </a:lnTo>
                    <a:lnTo>
                      <a:pt x="1430" y="1354"/>
                    </a:lnTo>
                    <a:lnTo>
                      <a:pt x="1447" y="1346"/>
                    </a:lnTo>
                    <a:lnTo>
                      <a:pt x="1465" y="1338"/>
                    </a:lnTo>
                    <a:lnTo>
                      <a:pt x="1481" y="1331"/>
                    </a:lnTo>
                    <a:lnTo>
                      <a:pt x="1497" y="1323"/>
                    </a:lnTo>
                    <a:lnTo>
                      <a:pt x="1514" y="1315"/>
                    </a:lnTo>
                    <a:lnTo>
                      <a:pt x="1532" y="1307"/>
                    </a:lnTo>
                    <a:lnTo>
                      <a:pt x="1548" y="1299"/>
                    </a:lnTo>
                    <a:lnTo>
                      <a:pt x="1564" y="1290"/>
                    </a:lnTo>
                    <a:lnTo>
                      <a:pt x="1582" y="1282"/>
                    </a:lnTo>
                    <a:lnTo>
                      <a:pt x="1599" y="1274"/>
                    </a:lnTo>
                    <a:lnTo>
                      <a:pt x="1617" y="1266"/>
                    </a:lnTo>
                    <a:lnTo>
                      <a:pt x="1633" y="1258"/>
                    </a:lnTo>
                    <a:lnTo>
                      <a:pt x="1651" y="1249"/>
                    </a:lnTo>
                    <a:lnTo>
                      <a:pt x="1667" y="1241"/>
                    </a:lnTo>
                    <a:lnTo>
                      <a:pt x="1656" y="1230"/>
                    </a:lnTo>
                    <a:lnTo>
                      <a:pt x="1646" y="1218"/>
                    </a:lnTo>
                    <a:lnTo>
                      <a:pt x="1635" y="1208"/>
                    </a:lnTo>
                    <a:lnTo>
                      <a:pt x="1625" y="1197"/>
                    </a:lnTo>
                    <a:lnTo>
                      <a:pt x="1613" y="1186"/>
                    </a:lnTo>
                    <a:lnTo>
                      <a:pt x="1602" y="1174"/>
                    </a:lnTo>
                    <a:lnTo>
                      <a:pt x="1592" y="1164"/>
                    </a:lnTo>
                    <a:lnTo>
                      <a:pt x="1581" y="1153"/>
                    </a:lnTo>
                    <a:close/>
                  </a:path>
                </a:pathLst>
              </a:custGeom>
              <a:solidFill>
                <a:srgbClr val="C6BCC1"/>
              </a:solidFill>
              <a:ln w="9525">
                <a:noFill/>
                <a:round/>
                <a:headEnd/>
                <a:tailEnd/>
              </a:ln>
            </p:spPr>
            <p:txBody>
              <a:bodyPr/>
              <a:lstStyle/>
              <a:p>
                <a:endParaRPr lang="en-US"/>
              </a:p>
            </p:txBody>
          </p:sp>
          <p:sp>
            <p:nvSpPr>
              <p:cNvPr id="11401" name="Freeform 137"/>
              <p:cNvSpPr>
                <a:spLocks/>
              </p:cNvSpPr>
              <p:nvPr/>
            </p:nvSpPr>
            <p:spPr bwMode="auto">
              <a:xfrm>
                <a:off x="534" y="2861"/>
                <a:ext cx="804" cy="660"/>
              </a:xfrm>
              <a:custGeom>
                <a:avLst/>
                <a:gdLst/>
                <a:ahLst/>
                <a:cxnLst>
                  <a:cxn ang="0">
                    <a:pos x="1484" y="1062"/>
                  </a:cxn>
                  <a:cxn ang="0">
                    <a:pos x="1409" y="996"/>
                  </a:cxn>
                  <a:cxn ang="0">
                    <a:pos x="1334" y="932"/>
                  </a:cxn>
                  <a:cxn ang="0">
                    <a:pos x="1259" y="867"/>
                  </a:cxn>
                  <a:cxn ang="0">
                    <a:pos x="1184" y="801"/>
                  </a:cxn>
                  <a:cxn ang="0">
                    <a:pos x="1109" y="737"/>
                  </a:cxn>
                  <a:cxn ang="0">
                    <a:pos x="1033" y="672"/>
                  </a:cxn>
                  <a:cxn ang="0">
                    <a:pos x="957" y="606"/>
                  </a:cxn>
                  <a:cxn ang="0">
                    <a:pos x="881" y="542"/>
                  </a:cxn>
                  <a:cxn ang="0">
                    <a:pos x="806" y="477"/>
                  </a:cxn>
                  <a:cxn ang="0">
                    <a:pos x="731" y="411"/>
                  </a:cxn>
                  <a:cxn ang="0">
                    <a:pos x="654" y="347"/>
                  </a:cxn>
                  <a:cxn ang="0">
                    <a:pos x="579" y="282"/>
                  </a:cxn>
                  <a:cxn ang="0">
                    <a:pos x="504" y="216"/>
                  </a:cxn>
                  <a:cxn ang="0">
                    <a:pos x="427" y="152"/>
                  </a:cxn>
                  <a:cxn ang="0">
                    <a:pos x="352" y="87"/>
                  </a:cxn>
                  <a:cxn ang="0">
                    <a:pos x="311" y="41"/>
                  </a:cxn>
                  <a:cxn ang="0">
                    <a:pos x="303" y="13"/>
                  </a:cxn>
                  <a:cxn ang="0">
                    <a:pos x="282" y="8"/>
                  </a:cxn>
                  <a:cxn ang="0">
                    <a:pos x="244" y="26"/>
                  </a:cxn>
                  <a:cxn ang="0">
                    <a:pos x="206" y="44"/>
                  </a:cxn>
                  <a:cxn ang="0">
                    <a:pos x="169" y="60"/>
                  </a:cxn>
                  <a:cxn ang="0">
                    <a:pos x="131" y="78"/>
                  </a:cxn>
                  <a:cxn ang="0">
                    <a:pos x="94" y="96"/>
                  </a:cxn>
                  <a:cxn ang="0">
                    <a:pos x="56" y="114"/>
                  </a:cxn>
                  <a:cxn ang="0">
                    <a:pos x="18" y="132"/>
                  </a:cxn>
                  <a:cxn ang="0">
                    <a:pos x="9" y="154"/>
                  </a:cxn>
                  <a:cxn ang="0">
                    <a:pos x="23" y="182"/>
                  </a:cxn>
                  <a:cxn ang="0">
                    <a:pos x="72" y="229"/>
                  </a:cxn>
                  <a:cxn ang="0">
                    <a:pos x="156" y="300"/>
                  </a:cxn>
                  <a:cxn ang="0">
                    <a:pos x="237" y="370"/>
                  </a:cxn>
                  <a:cxn ang="0">
                    <a:pos x="319" y="441"/>
                  </a:cxn>
                  <a:cxn ang="0">
                    <a:pos x="402" y="511"/>
                  </a:cxn>
                  <a:cxn ang="0">
                    <a:pos x="484" y="582"/>
                  </a:cxn>
                  <a:cxn ang="0">
                    <a:pos x="566" y="652"/>
                  </a:cxn>
                  <a:cxn ang="0">
                    <a:pos x="648" y="723"/>
                  </a:cxn>
                  <a:cxn ang="0">
                    <a:pos x="731" y="791"/>
                  </a:cxn>
                  <a:cxn ang="0">
                    <a:pos x="813" y="862"/>
                  </a:cxn>
                  <a:cxn ang="0">
                    <a:pos x="894" y="932"/>
                  </a:cxn>
                  <a:cxn ang="0">
                    <a:pos x="976" y="1003"/>
                  </a:cxn>
                  <a:cxn ang="0">
                    <a:pos x="1060" y="1073"/>
                  </a:cxn>
                  <a:cxn ang="0">
                    <a:pos x="1141" y="1144"/>
                  </a:cxn>
                  <a:cxn ang="0">
                    <a:pos x="1223" y="1214"/>
                  </a:cxn>
                  <a:cxn ang="0">
                    <a:pos x="1306" y="1285"/>
                  </a:cxn>
                  <a:cxn ang="0">
                    <a:pos x="1380" y="1303"/>
                  </a:cxn>
                  <a:cxn ang="0">
                    <a:pos x="1445" y="1270"/>
                  </a:cxn>
                  <a:cxn ang="0">
                    <a:pos x="1509" y="1236"/>
                  </a:cxn>
                  <a:cxn ang="0">
                    <a:pos x="1574" y="1203"/>
                  </a:cxn>
                  <a:cxn ang="0">
                    <a:pos x="1597" y="1175"/>
                  </a:cxn>
                  <a:cxn ang="0">
                    <a:pos x="1576" y="1152"/>
                  </a:cxn>
                  <a:cxn ang="0">
                    <a:pos x="1553" y="1129"/>
                  </a:cxn>
                  <a:cxn ang="0">
                    <a:pos x="1532" y="1106"/>
                  </a:cxn>
                </a:cxnLst>
                <a:rect l="0" t="0" r="r" b="b"/>
                <a:pathLst>
                  <a:path w="1607" h="1319">
                    <a:moveTo>
                      <a:pt x="1522" y="1095"/>
                    </a:moveTo>
                    <a:lnTo>
                      <a:pt x="1484" y="1062"/>
                    </a:lnTo>
                    <a:lnTo>
                      <a:pt x="1447" y="1029"/>
                    </a:lnTo>
                    <a:lnTo>
                      <a:pt x="1409" y="996"/>
                    </a:lnTo>
                    <a:lnTo>
                      <a:pt x="1372" y="965"/>
                    </a:lnTo>
                    <a:lnTo>
                      <a:pt x="1334" y="932"/>
                    </a:lnTo>
                    <a:lnTo>
                      <a:pt x="1297" y="900"/>
                    </a:lnTo>
                    <a:lnTo>
                      <a:pt x="1259" y="867"/>
                    </a:lnTo>
                    <a:lnTo>
                      <a:pt x="1221" y="834"/>
                    </a:lnTo>
                    <a:lnTo>
                      <a:pt x="1184" y="801"/>
                    </a:lnTo>
                    <a:lnTo>
                      <a:pt x="1146" y="768"/>
                    </a:lnTo>
                    <a:lnTo>
                      <a:pt x="1109" y="737"/>
                    </a:lnTo>
                    <a:lnTo>
                      <a:pt x="1071" y="704"/>
                    </a:lnTo>
                    <a:lnTo>
                      <a:pt x="1033" y="672"/>
                    </a:lnTo>
                    <a:lnTo>
                      <a:pt x="994" y="639"/>
                    </a:lnTo>
                    <a:lnTo>
                      <a:pt x="957" y="606"/>
                    </a:lnTo>
                    <a:lnTo>
                      <a:pt x="919" y="573"/>
                    </a:lnTo>
                    <a:lnTo>
                      <a:pt x="881" y="542"/>
                    </a:lnTo>
                    <a:lnTo>
                      <a:pt x="844" y="509"/>
                    </a:lnTo>
                    <a:lnTo>
                      <a:pt x="806" y="477"/>
                    </a:lnTo>
                    <a:lnTo>
                      <a:pt x="769" y="444"/>
                    </a:lnTo>
                    <a:lnTo>
                      <a:pt x="731" y="411"/>
                    </a:lnTo>
                    <a:lnTo>
                      <a:pt x="693" y="380"/>
                    </a:lnTo>
                    <a:lnTo>
                      <a:pt x="654" y="347"/>
                    </a:lnTo>
                    <a:lnTo>
                      <a:pt x="617" y="314"/>
                    </a:lnTo>
                    <a:lnTo>
                      <a:pt x="579" y="282"/>
                    </a:lnTo>
                    <a:lnTo>
                      <a:pt x="541" y="249"/>
                    </a:lnTo>
                    <a:lnTo>
                      <a:pt x="504" y="216"/>
                    </a:lnTo>
                    <a:lnTo>
                      <a:pt x="466" y="183"/>
                    </a:lnTo>
                    <a:lnTo>
                      <a:pt x="427" y="152"/>
                    </a:lnTo>
                    <a:lnTo>
                      <a:pt x="389" y="119"/>
                    </a:lnTo>
                    <a:lnTo>
                      <a:pt x="352" y="87"/>
                    </a:lnTo>
                    <a:lnTo>
                      <a:pt x="314" y="54"/>
                    </a:lnTo>
                    <a:lnTo>
                      <a:pt x="311" y="41"/>
                    </a:lnTo>
                    <a:lnTo>
                      <a:pt x="308" y="26"/>
                    </a:lnTo>
                    <a:lnTo>
                      <a:pt x="303" y="13"/>
                    </a:lnTo>
                    <a:lnTo>
                      <a:pt x="300" y="0"/>
                    </a:lnTo>
                    <a:lnTo>
                      <a:pt x="282" y="8"/>
                    </a:lnTo>
                    <a:lnTo>
                      <a:pt x="262" y="18"/>
                    </a:lnTo>
                    <a:lnTo>
                      <a:pt x="244" y="26"/>
                    </a:lnTo>
                    <a:lnTo>
                      <a:pt x="224" y="34"/>
                    </a:lnTo>
                    <a:lnTo>
                      <a:pt x="206" y="44"/>
                    </a:lnTo>
                    <a:lnTo>
                      <a:pt x="187" y="52"/>
                    </a:lnTo>
                    <a:lnTo>
                      <a:pt x="169" y="60"/>
                    </a:lnTo>
                    <a:lnTo>
                      <a:pt x="151" y="70"/>
                    </a:lnTo>
                    <a:lnTo>
                      <a:pt x="131" y="78"/>
                    </a:lnTo>
                    <a:lnTo>
                      <a:pt x="113" y="87"/>
                    </a:lnTo>
                    <a:lnTo>
                      <a:pt x="94" y="96"/>
                    </a:lnTo>
                    <a:lnTo>
                      <a:pt x="76" y="105"/>
                    </a:lnTo>
                    <a:lnTo>
                      <a:pt x="56" y="114"/>
                    </a:lnTo>
                    <a:lnTo>
                      <a:pt x="38" y="123"/>
                    </a:lnTo>
                    <a:lnTo>
                      <a:pt x="18" y="132"/>
                    </a:lnTo>
                    <a:lnTo>
                      <a:pt x="0" y="141"/>
                    </a:lnTo>
                    <a:lnTo>
                      <a:pt x="9" y="154"/>
                    </a:lnTo>
                    <a:lnTo>
                      <a:pt x="17" y="167"/>
                    </a:lnTo>
                    <a:lnTo>
                      <a:pt x="23" y="182"/>
                    </a:lnTo>
                    <a:lnTo>
                      <a:pt x="31" y="195"/>
                    </a:lnTo>
                    <a:lnTo>
                      <a:pt x="72" y="229"/>
                    </a:lnTo>
                    <a:lnTo>
                      <a:pt x="113" y="265"/>
                    </a:lnTo>
                    <a:lnTo>
                      <a:pt x="156" y="300"/>
                    </a:lnTo>
                    <a:lnTo>
                      <a:pt x="197" y="336"/>
                    </a:lnTo>
                    <a:lnTo>
                      <a:pt x="237" y="370"/>
                    </a:lnTo>
                    <a:lnTo>
                      <a:pt x="278" y="406"/>
                    </a:lnTo>
                    <a:lnTo>
                      <a:pt x="319" y="441"/>
                    </a:lnTo>
                    <a:lnTo>
                      <a:pt x="360" y="477"/>
                    </a:lnTo>
                    <a:lnTo>
                      <a:pt x="402" y="511"/>
                    </a:lnTo>
                    <a:lnTo>
                      <a:pt x="443" y="545"/>
                    </a:lnTo>
                    <a:lnTo>
                      <a:pt x="484" y="582"/>
                    </a:lnTo>
                    <a:lnTo>
                      <a:pt x="525" y="616"/>
                    </a:lnTo>
                    <a:lnTo>
                      <a:pt x="566" y="652"/>
                    </a:lnTo>
                    <a:lnTo>
                      <a:pt x="607" y="686"/>
                    </a:lnTo>
                    <a:lnTo>
                      <a:pt x="648" y="723"/>
                    </a:lnTo>
                    <a:lnTo>
                      <a:pt x="690" y="757"/>
                    </a:lnTo>
                    <a:lnTo>
                      <a:pt x="731" y="791"/>
                    </a:lnTo>
                    <a:lnTo>
                      <a:pt x="772" y="827"/>
                    </a:lnTo>
                    <a:lnTo>
                      <a:pt x="813" y="862"/>
                    </a:lnTo>
                    <a:lnTo>
                      <a:pt x="854" y="898"/>
                    </a:lnTo>
                    <a:lnTo>
                      <a:pt x="894" y="932"/>
                    </a:lnTo>
                    <a:lnTo>
                      <a:pt x="935" y="968"/>
                    </a:lnTo>
                    <a:lnTo>
                      <a:pt x="976" y="1003"/>
                    </a:lnTo>
                    <a:lnTo>
                      <a:pt x="1019" y="1037"/>
                    </a:lnTo>
                    <a:lnTo>
                      <a:pt x="1060" y="1073"/>
                    </a:lnTo>
                    <a:lnTo>
                      <a:pt x="1100" y="1108"/>
                    </a:lnTo>
                    <a:lnTo>
                      <a:pt x="1141" y="1144"/>
                    </a:lnTo>
                    <a:lnTo>
                      <a:pt x="1182" y="1178"/>
                    </a:lnTo>
                    <a:lnTo>
                      <a:pt x="1223" y="1214"/>
                    </a:lnTo>
                    <a:lnTo>
                      <a:pt x="1265" y="1249"/>
                    </a:lnTo>
                    <a:lnTo>
                      <a:pt x="1306" y="1285"/>
                    </a:lnTo>
                    <a:lnTo>
                      <a:pt x="1347" y="1319"/>
                    </a:lnTo>
                    <a:lnTo>
                      <a:pt x="1380" y="1303"/>
                    </a:lnTo>
                    <a:lnTo>
                      <a:pt x="1413" y="1286"/>
                    </a:lnTo>
                    <a:lnTo>
                      <a:pt x="1445" y="1270"/>
                    </a:lnTo>
                    <a:lnTo>
                      <a:pt x="1478" y="1252"/>
                    </a:lnTo>
                    <a:lnTo>
                      <a:pt x="1509" y="1236"/>
                    </a:lnTo>
                    <a:lnTo>
                      <a:pt x="1542" y="1219"/>
                    </a:lnTo>
                    <a:lnTo>
                      <a:pt x="1574" y="1203"/>
                    </a:lnTo>
                    <a:lnTo>
                      <a:pt x="1607" y="1186"/>
                    </a:lnTo>
                    <a:lnTo>
                      <a:pt x="1597" y="1175"/>
                    </a:lnTo>
                    <a:lnTo>
                      <a:pt x="1586" y="1163"/>
                    </a:lnTo>
                    <a:lnTo>
                      <a:pt x="1576" y="1152"/>
                    </a:lnTo>
                    <a:lnTo>
                      <a:pt x="1565" y="1141"/>
                    </a:lnTo>
                    <a:lnTo>
                      <a:pt x="1553" y="1129"/>
                    </a:lnTo>
                    <a:lnTo>
                      <a:pt x="1543" y="1118"/>
                    </a:lnTo>
                    <a:lnTo>
                      <a:pt x="1532" y="1106"/>
                    </a:lnTo>
                    <a:lnTo>
                      <a:pt x="1522" y="1095"/>
                    </a:lnTo>
                    <a:close/>
                  </a:path>
                </a:pathLst>
              </a:custGeom>
              <a:solidFill>
                <a:srgbClr val="C4BABF"/>
              </a:solidFill>
              <a:ln w="9525">
                <a:noFill/>
                <a:round/>
                <a:headEnd/>
                <a:tailEnd/>
              </a:ln>
            </p:spPr>
            <p:txBody>
              <a:bodyPr/>
              <a:lstStyle/>
              <a:p>
                <a:endParaRPr lang="en-US"/>
              </a:p>
            </p:txBody>
          </p:sp>
          <p:sp>
            <p:nvSpPr>
              <p:cNvPr id="11402" name="Freeform 138"/>
              <p:cNvSpPr>
                <a:spLocks/>
              </p:cNvSpPr>
              <p:nvPr/>
            </p:nvSpPr>
            <p:spPr bwMode="auto">
              <a:xfrm>
                <a:off x="522" y="2853"/>
                <a:ext cx="775" cy="634"/>
              </a:xfrm>
              <a:custGeom>
                <a:avLst/>
                <a:gdLst/>
                <a:ahLst/>
                <a:cxnLst>
                  <a:cxn ang="0">
                    <a:pos x="1430" y="1008"/>
                  </a:cxn>
                  <a:cxn ang="0">
                    <a:pos x="1360" y="948"/>
                  </a:cxn>
                  <a:cxn ang="0">
                    <a:pos x="1289" y="887"/>
                  </a:cxn>
                  <a:cxn ang="0">
                    <a:pos x="1219" y="826"/>
                  </a:cxn>
                  <a:cxn ang="0">
                    <a:pos x="1149" y="766"/>
                  </a:cxn>
                  <a:cxn ang="0">
                    <a:pos x="1079" y="705"/>
                  </a:cxn>
                  <a:cxn ang="0">
                    <a:pos x="1007" y="644"/>
                  </a:cxn>
                  <a:cxn ang="0">
                    <a:pos x="936" y="584"/>
                  </a:cxn>
                  <a:cxn ang="0">
                    <a:pos x="866" y="523"/>
                  </a:cxn>
                  <a:cxn ang="0">
                    <a:pos x="796" y="462"/>
                  </a:cxn>
                  <a:cxn ang="0">
                    <a:pos x="724" y="402"/>
                  </a:cxn>
                  <a:cxn ang="0">
                    <a:pos x="654" y="341"/>
                  </a:cxn>
                  <a:cxn ang="0">
                    <a:pos x="583" y="281"/>
                  </a:cxn>
                  <a:cxn ang="0">
                    <a:pos x="513" y="220"/>
                  </a:cxn>
                  <a:cxn ang="0">
                    <a:pos x="443" y="159"/>
                  </a:cxn>
                  <a:cxn ang="0">
                    <a:pos x="373" y="99"/>
                  </a:cxn>
                  <a:cxn ang="0">
                    <a:pos x="333" y="51"/>
                  </a:cxn>
                  <a:cxn ang="0">
                    <a:pos x="328" y="17"/>
                  </a:cxn>
                  <a:cxn ang="0">
                    <a:pos x="306" y="10"/>
                  </a:cxn>
                  <a:cxn ang="0">
                    <a:pos x="265" y="28"/>
                  </a:cxn>
                  <a:cxn ang="0">
                    <a:pos x="224" y="48"/>
                  </a:cxn>
                  <a:cxn ang="0">
                    <a:pos x="183" y="67"/>
                  </a:cxn>
                  <a:cxn ang="0">
                    <a:pos x="142" y="85"/>
                  </a:cxn>
                  <a:cxn ang="0">
                    <a:pos x="103" y="105"/>
                  </a:cxn>
                  <a:cxn ang="0">
                    <a:pos x="62" y="125"/>
                  </a:cxn>
                  <a:cxn ang="0">
                    <a:pos x="21" y="143"/>
                  </a:cxn>
                  <a:cxn ang="0">
                    <a:pos x="6" y="159"/>
                  </a:cxn>
                  <a:cxn ang="0">
                    <a:pos x="21" y="174"/>
                  </a:cxn>
                  <a:cxn ang="0">
                    <a:pos x="36" y="189"/>
                  </a:cxn>
                  <a:cxn ang="0">
                    <a:pos x="49" y="204"/>
                  </a:cxn>
                  <a:cxn ang="0">
                    <a:pos x="95" y="244"/>
                  </a:cxn>
                  <a:cxn ang="0">
                    <a:pos x="172" y="310"/>
                  </a:cxn>
                  <a:cxn ang="0">
                    <a:pos x="250" y="377"/>
                  </a:cxn>
                  <a:cxn ang="0">
                    <a:pos x="327" y="443"/>
                  </a:cxn>
                  <a:cxn ang="0">
                    <a:pos x="404" y="508"/>
                  </a:cxn>
                  <a:cxn ang="0">
                    <a:pos x="482" y="576"/>
                  </a:cxn>
                  <a:cxn ang="0">
                    <a:pos x="559" y="641"/>
                  </a:cxn>
                  <a:cxn ang="0">
                    <a:pos x="637" y="707"/>
                  </a:cxn>
                  <a:cxn ang="0">
                    <a:pos x="714" y="774"/>
                  </a:cxn>
                  <a:cxn ang="0">
                    <a:pos x="793" y="840"/>
                  </a:cxn>
                  <a:cxn ang="0">
                    <a:pos x="869" y="905"/>
                  </a:cxn>
                  <a:cxn ang="0">
                    <a:pos x="948" y="972"/>
                  </a:cxn>
                  <a:cxn ang="0">
                    <a:pos x="1025" y="1038"/>
                  </a:cxn>
                  <a:cxn ang="0">
                    <a:pos x="1102" y="1103"/>
                  </a:cxn>
                  <a:cxn ang="0">
                    <a:pos x="1180" y="1171"/>
                  </a:cxn>
                  <a:cxn ang="0">
                    <a:pos x="1257" y="1236"/>
                  </a:cxn>
                  <a:cxn ang="0">
                    <a:pos x="1329" y="1253"/>
                  </a:cxn>
                  <a:cxn ang="0">
                    <a:pos x="1392" y="1218"/>
                  </a:cxn>
                  <a:cxn ang="0">
                    <a:pos x="1456" y="1184"/>
                  </a:cxn>
                  <a:cxn ang="0">
                    <a:pos x="1520" y="1149"/>
                  </a:cxn>
                  <a:cxn ang="0">
                    <a:pos x="1540" y="1121"/>
                  </a:cxn>
                  <a:cxn ang="0">
                    <a:pos x="1517" y="1098"/>
                  </a:cxn>
                  <a:cxn ang="0">
                    <a:pos x="1495" y="1074"/>
                  </a:cxn>
                  <a:cxn ang="0">
                    <a:pos x="1476" y="1051"/>
                  </a:cxn>
                </a:cxnLst>
                <a:rect l="0" t="0" r="r" b="b"/>
                <a:pathLst>
                  <a:path w="1551" h="1269">
                    <a:moveTo>
                      <a:pt x="1466" y="1039"/>
                    </a:moveTo>
                    <a:lnTo>
                      <a:pt x="1430" y="1008"/>
                    </a:lnTo>
                    <a:lnTo>
                      <a:pt x="1396" y="979"/>
                    </a:lnTo>
                    <a:lnTo>
                      <a:pt x="1360" y="948"/>
                    </a:lnTo>
                    <a:lnTo>
                      <a:pt x="1325" y="918"/>
                    </a:lnTo>
                    <a:lnTo>
                      <a:pt x="1289" y="887"/>
                    </a:lnTo>
                    <a:lnTo>
                      <a:pt x="1255" y="858"/>
                    </a:lnTo>
                    <a:lnTo>
                      <a:pt x="1219" y="826"/>
                    </a:lnTo>
                    <a:lnTo>
                      <a:pt x="1183" y="797"/>
                    </a:lnTo>
                    <a:lnTo>
                      <a:pt x="1149" y="766"/>
                    </a:lnTo>
                    <a:lnTo>
                      <a:pt x="1113" y="736"/>
                    </a:lnTo>
                    <a:lnTo>
                      <a:pt x="1079" y="705"/>
                    </a:lnTo>
                    <a:lnTo>
                      <a:pt x="1043" y="676"/>
                    </a:lnTo>
                    <a:lnTo>
                      <a:pt x="1007" y="644"/>
                    </a:lnTo>
                    <a:lnTo>
                      <a:pt x="972" y="615"/>
                    </a:lnTo>
                    <a:lnTo>
                      <a:pt x="936" y="584"/>
                    </a:lnTo>
                    <a:lnTo>
                      <a:pt x="902" y="554"/>
                    </a:lnTo>
                    <a:lnTo>
                      <a:pt x="866" y="523"/>
                    </a:lnTo>
                    <a:lnTo>
                      <a:pt x="830" y="494"/>
                    </a:lnTo>
                    <a:lnTo>
                      <a:pt x="796" y="462"/>
                    </a:lnTo>
                    <a:lnTo>
                      <a:pt x="760" y="433"/>
                    </a:lnTo>
                    <a:lnTo>
                      <a:pt x="724" y="402"/>
                    </a:lnTo>
                    <a:lnTo>
                      <a:pt x="690" y="372"/>
                    </a:lnTo>
                    <a:lnTo>
                      <a:pt x="654" y="341"/>
                    </a:lnTo>
                    <a:lnTo>
                      <a:pt x="619" y="312"/>
                    </a:lnTo>
                    <a:lnTo>
                      <a:pt x="583" y="281"/>
                    </a:lnTo>
                    <a:lnTo>
                      <a:pt x="547" y="251"/>
                    </a:lnTo>
                    <a:lnTo>
                      <a:pt x="513" y="220"/>
                    </a:lnTo>
                    <a:lnTo>
                      <a:pt x="477" y="190"/>
                    </a:lnTo>
                    <a:lnTo>
                      <a:pt x="443" y="159"/>
                    </a:lnTo>
                    <a:lnTo>
                      <a:pt x="407" y="130"/>
                    </a:lnTo>
                    <a:lnTo>
                      <a:pt x="373" y="99"/>
                    </a:lnTo>
                    <a:lnTo>
                      <a:pt x="337" y="69"/>
                    </a:lnTo>
                    <a:lnTo>
                      <a:pt x="333" y="51"/>
                    </a:lnTo>
                    <a:lnTo>
                      <a:pt x="332" y="35"/>
                    </a:lnTo>
                    <a:lnTo>
                      <a:pt x="328" y="17"/>
                    </a:lnTo>
                    <a:lnTo>
                      <a:pt x="325" y="0"/>
                    </a:lnTo>
                    <a:lnTo>
                      <a:pt x="306" y="10"/>
                    </a:lnTo>
                    <a:lnTo>
                      <a:pt x="284" y="20"/>
                    </a:lnTo>
                    <a:lnTo>
                      <a:pt x="265" y="28"/>
                    </a:lnTo>
                    <a:lnTo>
                      <a:pt x="243" y="38"/>
                    </a:lnTo>
                    <a:lnTo>
                      <a:pt x="224" y="48"/>
                    </a:lnTo>
                    <a:lnTo>
                      <a:pt x="204" y="58"/>
                    </a:lnTo>
                    <a:lnTo>
                      <a:pt x="183" y="67"/>
                    </a:lnTo>
                    <a:lnTo>
                      <a:pt x="163" y="76"/>
                    </a:lnTo>
                    <a:lnTo>
                      <a:pt x="142" y="85"/>
                    </a:lnTo>
                    <a:lnTo>
                      <a:pt x="122" y="95"/>
                    </a:lnTo>
                    <a:lnTo>
                      <a:pt x="103" y="105"/>
                    </a:lnTo>
                    <a:lnTo>
                      <a:pt x="82" y="115"/>
                    </a:lnTo>
                    <a:lnTo>
                      <a:pt x="62" y="125"/>
                    </a:lnTo>
                    <a:lnTo>
                      <a:pt x="41" y="133"/>
                    </a:lnTo>
                    <a:lnTo>
                      <a:pt x="21" y="143"/>
                    </a:lnTo>
                    <a:lnTo>
                      <a:pt x="0" y="153"/>
                    </a:lnTo>
                    <a:lnTo>
                      <a:pt x="6" y="159"/>
                    </a:lnTo>
                    <a:lnTo>
                      <a:pt x="15" y="167"/>
                    </a:lnTo>
                    <a:lnTo>
                      <a:pt x="21" y="174"/>
                    </a:lnTo>
                    <a:lnTo>
                      <a:pt x="28" y="182"/>
                    </a:lnTo>
                    <a:lnTo>
                      <a:pt x="36" y="189"/>
                    </a:lnTo>
                    <a:lnTo>
                      <a:pt x="42" y="197"/>
                    </a:lnTo>
                    <a:lnTo>
                      <a:pt x="49" y="204"/>
                    </a:lnTo>
                    <a:lnTo>
                      <a:pt x="55" y="212"/>
                    </a:lnTo>
                    <a:lnTo>
                      <a:pt x="95" y="244"/>
                    </a:lnTo>
                    <a:lnTo>
                      <a:pt x="132" y="277"/>
                    </a:lnTo>
                    <a:lnTo>
                      <a:pt x="172" y="310"/>
                    </a:lnTo>
                    <a:lnTo>
                      <a:pt x="211" y="344"/>
                    </a:lnTo>
                    <a:lnTo>
                      <a:pt x="250" y="377"/>
                    </a:lnTo>
                    <a:lnTo>
                      <a:pt x="288" y="410"/>
                    </a:lnTo>
                    <a:lnTo>
                      <a:pt x="327" y="443"/>
                    </a:lnTo>
                    <a:lnTo>
                      <a:pt x="366" y="476"/>
                    </a:lnTo>
                    <a:lnTo>
                      <a:pt x="404" y="508"/>
                    </a:lnTo>
                    <a:lnTo>
                      <a:pt x="443" y="543"/>
                    </a:lnTo>
                    <a:lnTo>
                      <a:pt x="482" y="576"/>
                    </a:lnTo>
                    <a:lnTo>
                      <a:pt x="521" y="608"/>
                    </a:lnTo>
                    <a:lnTo>
                      <a:pt x="559" y="641"/>
                    </a:lnTo>
                    <a:lnTo>
                      <a:pt x="598" y="674"/>
                    </a:lnTo>
                    <a:lnTo>
                      <a:pt x="637" y="707"/>
                    </a:lnTo>
                    <a:lnTo>
                      <a:pt x="677" y="740"/>
                    </a:lnTo>
                    <a:lnTo>
                      <a:pt x="714" y="774"/>
                    </a:lnTo>
                    <a:lnTo>
                      <a:pt x="753" y="807"/>
                    </a:lnTo>
                    <a:lnTo>
                      <a:pt x="793" y="840"/>
                    </a:lnTo>
                    <a:lnTo>
                      <a:pt x="830" y="872"/>
                    </a:lnTo>
                    <a:lnTo>
                      <a:pt x="869" y="905"/>
                    </a:lnTo>
                    <a:lnTo>
                      <a:pt x="909" y="938"/>
                    </a:lnTo>
                    <a:lnTo>
                      <a:pt x="948" y="972"/>
                    </a:lnTo>
                    <a:lnTo>
                      <a:pt x="985" y="1005"/>
                    </a:lnTo>
                    <a:lnTo>
                      <a:pt x="1025" y="1038"/>
                    </a:lnTo>
                    <a:lnTo>
                      <a:pt x="1064" y="1071"/>
                    </a:lnTo>
                    <a:lnTo>
                      <a:pt x="1102" y="1103"/>
                    </a:lnTo>
                    <a:lnTo>
                      <a:pt x="1141" y="1136"/>
                    </a:lnTo>
                    <a:lnTo>
                      <a:pt x="1180" y="1171"/>
                    </a:lnTo>
                    <a:lnTo>
                      <a:pt x="1219" y="1203"/>
                    </a:lnTo>
                    <a:lnTo>
                      <a:pt x="1257" y="1236"/>
                    </a:lnTo>
                    <a:lnTo>
                      <a:pt x="1296" y="1269"/>
                    </a:lnTo>
                    <a:lnTo>
                      <a:pt x="1329" y="1253"/>
                    </a:lnTo>
                    <a:lnTo>
                      <a:pt x="1360" y="1235"/>
                    </a:lnTo>
                    <a:lnTo>
                      <a:pt x="1392" y="1218"/>
                    </a:lnTo>
                    <a:lnTo>
                      <a:pt x="1423" y="1200"/>
                    </a:lnTo>
                    <a:lnTo>
                      <a:pt x="1456" y="1184"/>
                    </a:lnTo>
                    <a:lnTo>
                      <a:pt x="1487" y="1166"/>
                    </a:lnTo>
                    <a:lnTo>
                      <a:pt x="1520" y="1149"/>
                    </a:lnTo>
                    <a:lnTo>
                      <a:pt x="1551" y="1133"/>
                    </a:lnTo>
                    <a:lnTo>
                      <a:pt x="1540" y="1121"/>
                    </a:lnTo>
                    <a:lnTo>
                      <a:pt x="1528" y="1110"/>
                    </a:lnTo>
                    <a:lnTo>
                      <a:pt x="1517" y="1098"/>
                    </a:lnTo>
                    <a:lnTo>
                      <a:pt x="1507" y="1085"/>
                    </a:lnTo>
                    <a:lnTo>
                      <a:pt x="1495" y="1074"/>
                    </a:lnTo>
                    <a:lnTo>
                      <a:pt x="1486" y="1062"/>
                    </a:lnTo>
                    <a:lnTo>
                      <a:pt x="1476" y="1051"/>
                    </a:lnTo>
                    <a:lnTo>
                      <a:pt x="1466" y="1039"/>
                    </a:lnTo>
                    <a:close/>
                  </a:path>
                </a:pathLst>
              </a:custGeom>
              <a:solidFill>
                <a:srgbClr val="BFB5B7"/>
              </a:solidFill>
              <a:ln w="9525">
                <a:noFill/>
                <a:round/>
                <a:headEnd/>
                <a:tailEnd/>
              </a:ln>
            </p:spPr>
            <p:txBody>
              <a:bodyPr/>
              <a:lstStyle/>
              <a:p>
                <a:endParaRPr lang="en-US"/>
              </a:p>
            </p:txBody>
          </p:sp>
          <p:sp>
            <p:nvSpPr>
              <p:cNvPr id="11403" name="Freeform 139"/>
              <p:cNvSpPr>
                <a:spLocks/>
              </p:cNvSpPr>
              <p:nvPr/>
            </p:nvSpPr>
            <p:spPr bwMode="auto">
              <a:xfrm>
                <a:off x="511" y="2844"/>
                <a:ext cx="746" cy="609"/>
              </a:xfrm>
              <a:custGeom>
                <a:avLst/>
                <a:gdLst/>
                <a:ahLst/>
                <a:cxnLst>
                  <a:cxn ang="0">
                    <a:pos x="1340" y="928"/>
                  </a:cxn>
                  <a:cxn ang="0">
                    <a:pos x="1209" y="815"/>
                  </a:cxn>
                  <a:cxn ang="0">
                    <a:pos x="1079" y="701"/>
                  </a:cxn>
                  <a:cxn ang="0">
                    <a:pos x="948" y="590"/>
                  </a:cxn>
                  <a:cxn ang="0">
                    <a:pos x="817" y="477"/>
                  </a:cxn>
                  <a:cxn ang="0">
                    <a:pos x="686" y="364"/>
                  </a:cxn>
                  <a:cxn ang="0">
                    <a:pos x="556" y="251"/>
                  </a:cxn>
                  <a:cxn ang="0">
                    <a:pos x="425" y="138"/>
                  </a:cxn>
                  <a:cxn ang="0">
                    <a:pos x="358" y="62"/>
                  </a:cxn>
                  <a:cxn ang="0">
                    <a:pos x="353" y="21"/>
                  </a:cxn>
                  <a:cxn ang="0">
                    <a:pos x="329" y="10"/>
                  </a:cxn>
                  <a:cxn ang="0">
                    <a:pos x="284" y="31"/>
                  </a:cxn>
                  <a:cxn ang="0">
                    <a:pos x="240" y="52"/>
                  </a:cxn>
                  <a:cxn ang="0">
                    <a:pos x="196" y="72"/>
                  </a:cxn>
                  <a:cxn ang="0">
                    <a:pos x="152" y="93"/>
                  </a:cxn>
                  <a:cxn ang="0">
                    <a:pos x="110" y="113"/>
                  </a:cxn>
                  <a:cxn ang="0">
                    <a:pos x="65" y="134"/>
                  </a:cxn>
                  <a:cxn ang="0">
                    <a:pos x="21" y="156"/>
                  </a:cxn>
                  <a:cxn ang="0">
                    <a:pos x="10" y="174"/>
                  </a:cxn>
                  <a:cxn ang="0">
                    <a:pos x="29" y="188"/>
                  </a:cxn>
                  <a:cxn ang="0">
                    <a:pos x="49" y="205"/>
                  </a:cxn>
                  <a:cxn ang="0">
                    <a:pos x="69" y="220"/>
                  </a:cxn>
                  <a:cxn ang="0">
                    <a:pos x="114" y="259"/>
                  </a:cxn>
                  <a:cxn ang="0">
                    <a:pos x="188" y="321"/>
                  </a:cxn>
                  <a:cxn ang="0">
                    <a:pos x="260" y="382"/>
                  </a:cxn>
                  <a:cxn ang="0">
                    <a:pos x="333" y="444"/>
                  </a:cxn>
                  <a:cxn ang="0">
                    <a:pos x="407" y="506"/>
                  </a:cxn>
                  <a:cxn ang="0">
                    <a:pos x="479" y="569"/>
                  </a:cxn>
                  <a:cxn ang="0">
                    <a:pos x="552" y="629"/>
                  </a:cxn>
                  <a:cxn ang="0">
                    <a:pos x="624" y="692"/>
                  </a:cxn>
                  <a:cxn ang="0">
                    <a:pos x="698" y="754"/>
                  </a:cxn>
                  <a:cxn ang="0">
                    <a:pos x="770" y="816"/>
                  </a:cxn>
                  <a:cxn ang="0">
                    <a:pos x="843" y="877"/>
                  </a:cxn>
                  <a:cxn ang="0">
                    <a:pos x="915" y="939"/>
                  </a:cxn>
                  <a:cxn ang="0">
                    <a:pos x="989" y="1001"/>
                  </a:cxn>
                  <a:cxn ang="0">
                    <a:pos x="1062" y="1064"/>
                  </a:cxn>
                  <a:cxn ang="0">
                    <a:pos x="1134" y="1124"/>
                  </a:cxn>
                  <a:cxn ang="0">
                    <a:pos x="1208" y="1187"/>
                  </a:cxn>
                  <a:cxn ang="0">
                    <a:pos x="1275" y="1200"/>
                  </a:cxn>
                  <a:cxn ang="0">
                    <a:pos x="1337" y="1165"/>
                  </a:cxn>
                  <a:cxn ang="0">
                    <a:pos x="1401" y="1131"/>
                  </a:cxn>
                  <a:cxn ang="0">
                    <a:pos x="1463" y="1096"/>
                  </a:cxn>
                  <a:cxn ang="0">
                    <a:pos x="1482" y="1067"/>
                  </a:cxn>
                  <a:cxn ang="0">
                    <a:pos x="1461" y="1042"/>
                  </a:cxn>
                  <a:cxn ang="0">
                    <a:pos x="1438" y="1019"/>
                  </a:cxn>
                  <a:cxn ang="0">
                    <a:pos x="1417" y="995"/>
                  </a:cxn>
                </a:cxnLst>
                <a:rect l="0" t="0" r="r" b="b"/>
                <a:pathLst>
                  <a:path w="1494" h="1218">
                    <a:moveTo>
                      <a:pt x="1406" y="983"/>
                    </a:moveTo>
                    <a:lnTo>
                      <a:pt x="1340" y="928"/>
                    </a:lnTo>
                    <a:lnTo>
                      <a:pt x="1275" y="870"/>
                    </a:lnTo>
                    <a:lnTo>
                      <a:pt x="1209" y="815"/>
                    </a:lnTo>
                    <a:lnTo>
                      <a:pt x="1144" y="759"/>
                    </a:lnTo>
                    <a:lnTo>
                      <a:pt x="1079" y="701"/>
                    </a:lnTo>
                    <a:lnTo>
                      <a:pt x="1013" y="646"/>
                    </a:lnTo>
                    <a:lnTo>
                      <a:pt x="948" y="590"/>
                    </a:lnTo>
                    <a:lnTo>
                      <a:pt x="883" y="533"/>
                    </a:lnTo>
                    <a:lnTo>
                      <a:pt x="817" y="477"/>
                    </a:lnTo>
                    <a:lnTo>
                      <a:pt x="752" y="421"/>
                    </a:lnTo>
                    <a:lnTo>
                      <a:pt x="686" y="364"/>
                    </a:lnTo>
                    <a:lnTo>
                      <a:pt x="621" y="308"/>
                    </a:lnTo>
                    <a:lnTo>
                      <a:pt x="556" y="251"/>
                    </a:lnTo>
                    <a:lnTo>
                      <a:pt x="490" y="195"/>
                    </a:lnTo>
                    <a:lnTo>
                      <a:pt x="425" y="138"/>
                    </a:lnTo>
                    <a:lnTo>
                      <a:pt x="360" y="82"/>
                    </a:lnTo>
                    <a:lnTo>
                      <a:pt x="358" y="62"/>
                    </a:lnTo>
                    <a:lnTo>
                      <a:pt x="355" y="41"/>
                    </a:lnTo>
                    <a:lnTo>
                      <a:pt x="353" y="21"/>
                    </a:lnTo>
                    <a:lnTo>
                      <a:pt x="350" y="0"/>
                    </a:lnTo>
                    <a:lnTo>
                      <a:pt x="329" y="10"/>
                    </a:lnTo>
                    <a:lnTo>
                      <a:pt x="306" y="21"/>
                    </a:lnTo>
                    <a:lnTo>
                      <a:pt x="284" y="31"/>
                    </a:lnTo>
                    <a:lnTo>
                      <a:pt x="262" y="41"/>
                    </a:lnTo>
                    <a:lnTo>
                      <a:pt x="240" y="52"/>
                    </a:lnTo>
                    <a:lnTo>
                      <a:pt x="217" y="62"/>
                    </a:lnTo>
                    <a:lnTo>
                      <a:pt x="196" y="72"/>
                    </a:lnTo>
                    <a:lnTo>
                      <a:pt x="175" y="82"/>
                    </a:lnTo>
                    <a:lnTo>
                      <a:pt x="152" y="93"/>
                    </a:lnTo>
                    <a:lnTo>
                      <a:pt x="131" y="103"/>
                    </a:lnTo>
                    <a:lnTo>
                      <a:pt x="110" y="113"/>
                    </a:lnTo>
                    <a:lnTo>
                      <a:pt x="87" y="124"/>
                    </a:lnTo>
                    <a:lnTo>
                      <a:pt x="65" y="134"/>
                    </a:lnTo>
                    <a:lnTo>
                      <a:pt x="44" y="144"/>
                    </a:lnTo>
                    <a:lnTo>
                      <a:pt x="21" y="156"/>
                    </a:lnTo>
                    <a:lnTo>
                      <a:pt x="0" y="165"/>
                    </a:lnTo>
                    <a:lnTo>
                      <a:pt x="10" y="174"/>
                    </a:lnTo>
                    <a:lnTo>
                      <a:pt x="20" y="182"/>
                    </a:lnTo>
                    <a:lnTo>
                      <a:pt x="29" y="188"/>
                    </a:lnTo>
                    <a:lnTo>
                      <a:pt x="39" y="197"/>
                    </a:lnTo>
                    <a:lnTo>
                      <a:pt x="49" y="205"/>
                    </a:lnTo>
                    <a:lnTo>
                      <a:pt x="59" y="211"/>
                    </a:lnTo>
                    <a:lnTo>
                      <a:pt x="69" y="220"/>
                    </a:lnTo>
                    <a:lnTo>
                      <a:pt x="78" y="228"/>
                    </a:lnTo>
                    <a:lnTo>
                      <a:pt x="114" y="259"/>
                    </a:lnTo>
                    <a:lnTo>
                      <a:pt x="152" y="290"/>
                    </a:lnTo>
                    <a:lnTo>
                      <a:pt x="188" y="321"/>
                    </a:lnTo>
                    <a:lnTo>
                      <a:pt x="224" y="351"/>
                    </a:lnTo>
                    <a:lnTo>
                      <a:pt x="260" y="382"/>
                    </a:lnTo>
                    <a:lnTo>
                      <a:pt x="297" y="413"/>
                    </a:lnTo>
                    <a:lnTo>
                      <a:pt x="333" y="444"/>
                    </a:lnTo>
                    <a:lnTo>
                      <a:pt x="369" y="475"/>
                    </a:lnTo>
                    <a:lnTo>
                      <a:pt x="407" y="506"/>
                    </a:lnTo>
                    <a:lnTo>
                      <a:pt x="443" y="538"/>
                    </a:lnTo>
                    <a:lnTo>
                      <a:pt x="479" y="569"/>
                    </a:lnTo>
                    <a:lnTo>
                      <a:pt x="515" y="598"/>
                    </a:lnTo>
                    <a:lnTo>
                      <a:pt x="552" y="629"/>
                    </a:lnTo>
                    <a:lnTo>
                      <a:pt x="588" y="660"/>
                    </a:lnTo>
                    <a:lnTo>
                      <a:pt x="624" y="692"/>
                    </a:lnTo>
                    <a:lnTo>
                      <a:pt x="662" y="723"/>
                    </a:lnTo>
                    <a:lnTo>
                      <a:pt x="698" y="754"/>
                    </a:lnTo>
                    <a:lnTo>
                      <a:pt x="734" y="785"/>
                    </a:lnTo>
                    <a:lnTo>
                      <a:pt x="770" y="816"/>
                    </a:lnTo>
                    <a:lnTo>
                      <a:pt x="807" y="847"/>
                    </a:lnTo>
                    <a:lnTo>
                      <a:pt x="843" y="877"/>
                    </a:lnTo>
                    <a:lnTo>
                      <a:pt x="879" y="908"/>
                    </a:lnTo>
                    <a:lnTo>
                      <a:pt x="915" y="939"/>
                    </a:lnTo>
                    <a:lnTo>
                      <a:pt x="953" y="970"/>
                    </a:lnTo>
                    <a:lnTo>
                      <a:pt x="989" y="1001"/>
                    </a:lnTo>
                    <a:lnTo>
                      <a:pt x="1025" y="1033"/>
                    </a:lnTo>
                    <a:lnTo>
                      <a:pt x="1062" y="1064"/>
                    </a:lnTo>
                    <a:lnTo>
                      <a:pt x="1098" y="1095"/>
                    </a:lnTo>
                    <a:lnTo>
                      <a:pt x="1134" y="1124"/>
                    </a:lnTo>
                    <a:lnTo>
                      <a:pt x="1170" y="1155"/>
                    </a:lnTo>
                    <a:lnTo>
                      <a:pt x="1208" y="1187"/>
                    </a:lnTo>
                    <a:lnTo>
                      <a:pt x="1244" y="1218"/>
                    </a:lnTo>
                    <a:lnTo>
                      <a:pt x="1275" y="1200"/>
                    </a:lnTo>
                    <a:lnTo>
                      <a:pt x="1306" y="1183"/>
                    </a:lnTo>
                    <a:lnTo>
                      <a:pt x="1337" y="1165"/>
                    </a:lnTo>
                    <a:lnTo>
                      <a:pt x="1370" y="1147"/>
                    </a:lnTo>
                    <a:lnTo>
                      <a:pt x="1401" y="1131"/>
                    </a:lnTo>
                    <a:lnTo>
                      <a:pt x="1432" y="1113"/>
                    </a:lnTo>
                    <a:lnTo>
                      <a:pt x="1463" y="1096"/>
                    </a:lnTo>
                    <a:lnTo>
                      <a:pt x="1494" y="1078"/>
                    </a:lnTo>
                    <a:lnTo>
                      <a:pt x="1482" y="1067"/>
                    </a:lnTo>
                    <a:lnTo>
                      <a:pt x="1473" y="1055"/>
                    </a:lnTo>
                    <a:lnTo>
                      <a:pt x="1461" y="1042"/>
                    </a:lnTo>
                    <a:lnTo>
                      <a:pt x="1450" y="1031"/>
                    </a:lnTo>
                    <a:lnTo>
                      <a:pt x="1438" y="1019"/>
                    </a:lnTo>
                    <a:lnTo>
                      <a:pt x="1429" y="1006"/>
                    </a:lnTo>
                    <a:lnTo>
                      <a:pt x="1417" y="995"/>
                    </a:lnTo>
                    <a:lnTo>
                      <a:pt x="1406" y="983"/>
                    </a:lnTo>
                    <a:close/>
                  </a:path>
                </a:pathLst>
              </a:custGeom>
              <a:solidFill>
                <a:srgbClr val="BCB2B5"/>
              </a:solidFill>
              <a:ln w="9525">
                <a:noFill/>
                <a:round/>
                <a:headEnd/>
                <a:tailEnd/>
              </a:ln>
            </p:spPr>
            <p:txBody>
              <a:bodyPr/>
              <a:lstStyle/>
              <a:p>
                <a:endParaRPr lang="en-US"/>
              </a:p>
            </p:txBody>
          </p:sp>
          <p:sp>
            <p:nvSpPr>
              <p:cNvPr id="11404" name="Freeform 140"/>
              <p:cNvSpPr>
                <a:spLocks/>
              </p:cNvSpPr>
              <p:nvPr/>
            </p:nvSpPr>
            <p:spPr bwMode="auto">
              <a:xfrm>
                <a:off x="499" y="2836"/>
                <a:ext cx="718" cy="584"/>
              </a:xfrm>
              <a:custGeom>
                <a:avLst/>
                <a:gdLst/>
                <a:ahLst/>
                <a:cxnLst>
                  <a:cxn ang="0">
                    <a:pos x="1285" y="876"/>
                  </a:cxn>
                  <a:cxn ang="0">
                    <a:pos x="1164" y="773"/>
                  </a:cxn>
                  <a:cxn ang="0">
                    <a:pos x="1045" y="669"/>
                  </a:cxn>
                  <a:cxn ang="0">
                    <a:pos x="924" y="564"/>
                  </a:cxn>
                  <a:cxn ang="0">
                    <a:pos x="803" y="461"/>
                  </a:cxn>
                  <a:cxn ang="0">
                    <a:pos x="682" y="356"/>
                  </a:cxn>
                  <a:cxn ang="0">
                    <a:pos x="562" y="253"/>
                  </a:cxn>
                  <a:cxn ang="0">
                    <a:pos x="441" y="150"/>
                  </a:cxn>
                  <a:cxn ang="0">
                    <a:pos x="379" y="73"/>
                  </a:cxn>
                  <a:cxn ang="0">
                    <a:pos x="374" y="25"/>
                  </a:cxn>
                  <a:cxn ang="0">
                    <a:pos x="350" y="12"/>
                  </a:cxn>
                  <a:cxn ang="0">
                    <a:pos x="302" y="35"/>
                  </a:cxn>
                  <a:cxn ang="0">
                    <a:pos x="257" y="56"/>
                  </a:cxn>
                  <a:cxn ang="0">
                    <a:pos x="209" y="79"/>
                  </a:cxn>
                  <a:cxn ang="0">
                    <a:pos x="164" y="102"/>
                  </a:cxn>
                  <a:cxn ang="0">
                    <a:pos x="116" y="123"/>
                  </a:cxn>
                  <a:cxn ang="0">
                    <a:pos x="70" y="146"/>
                  </a:cxn>
                  <a:cxn ang="0">
                    <a:pos x="23" y="168"/>
                  </a:cxn>
                  <a:cxn ang="0">
                    <a:pos x="13" y="187"/>
                  </a:cxn>
                  <a:cxn ang="0">
                    <a:pos x="38" y="204"/>
                  </a:cxn>
                  <a:cxn ang="0">
                    <a:pos x="62" y="220"/>
                  </a:cxn>
                  <a:cxn ang="0">
                    <a:pos x="88" y="237"/>
                  </a:cxn>
                  <a:cxn ang="0">
                    <a:pos x="136" y="274"/>
                  </a:cxn>
                  <a:cxn ang="0">
                    <a:pos x="203" y="332"/>
                  </a:cxn>
                  <a:cxn ang="0">
                    <a:pos x="271" y="389"/>
                  </a:cxn>
                  <a:cxn ang="0">
                    <a:pos x="340" y="446"/>
                  </a:cxn>
                  <a:cxn ang="0">
                    <a:pos x="409" y="504"/>
                  </a:cxn>
                  <a:cxn ang="0">
                    <a:pos x="476" y="563"/>
                  </a:cxn>
                  <a:cxn ang="0">
                    <a:pos x="544" y="620"/>
                  </a:cxn>
                  <a:cxn ang="0">
                    <a:pos x="613" y="677"/>
                  </a:cxn>
                  <a:cxn ang="0">
                    <a:pos x="680" y="735"/>
                  </a:cxn>
                  <a:cxn ang="0">
                    <a:pos x="749" y="792"/>
                  </a:cxn>
                  <a:cxn ang="0">
                    <a:pos x="817" y="850"/>
                  </a:cxn>
                  <a:cxn ang="0">
                    <a:pos x="884" y="909"/>
                  </a:cxn>
                  <a:cxn ang="0">
                    <a:pos x="953" y="966"/>
                  </a:cxn>
                  <a:cxn ang="0">
                    <a:pos x="1022" y="1023"/>
                  </a:cxn>
                  <a:cxn ang="0">
                    <a:pos x="1090" y="1081"/>
                  </a:cxn>
                  <a:cxn ang="0">
                    <a:pos x="1157" y="1138"/>
                  </a:cxn>
                  <a:cxn ang="0">
                    <a:pos x="1223" y="1150"/>
                  </a:cxn>
                  <a:cxn ang="0">
                    <a:pos x="1283" y="1113"/>
                  </a:cxn>
                  <a:cxn ang="0">
                    <a:pos x="1344" y="1079"/>
                  </a:cxn>
                  <a:cxn ang="0">
                    <a:pos x="1404" y="1043"/>
                  </a:cxn>
                  <a:cxn ang="0">
                    <a:pos x="1424" y="1013"/>
                  </a:cxn>
                  <a:cxn ang="0">
                    <a:pos x="1401" y="989"/>
                  </a:cxn>
                  <a:cxn ang="0">
                    <a:pos x="1380" y="964"/>
                  </a:cxn>
                  <a:cxn ang="0">
                    <a:pos x="1357" y="940"/>
                  </a:cxn>
                </a:cxnLst>
                <a:rect l="0" t="0" r="r" b="b"/>
                <a:pathLst>
                  <a:path w="1435" h="1168">
                    <a:moveTo>
                      <a:pt x="1345" y="928"/>
                    </a:moveTo>
                    <a:lnTo>
                      <a:pt x="1285" y="876"/>
                    </a:lnTo>
                    <a:lnTo>
                      <a:pt x="1224" y="825"/>
                    </a:lnTo>
                    <a:lnTo>
                      <a:pt x="1164" y="773"/>
                    </a:lnTo>
                    <a:lnTo>
                      <a:pt x="1103" y="720"/>
                    </a:lnTo>
                    <a:lnTo>
                      <a:pt x="1045" y="669"/>
                    </a:lnTo>
                    <a:lnTo>
                      <a:pt x="984" y="617"/>
                    </a:lnTo>
                    <a:lnTo>
                      <a:pt x="924" y="564"/>
                    </a:lnTo>
                    <a:lnTo>
                      <a:pt x="863" y="512"/>
                    </a:lnTo>
                    <a:lnTo>
                      <a:pt x="803" y="461"/>
                    </a:lnTo>
                    <a:lnTo>
                      <a:pt x="742" y="409"/>
                    </a:lnTo>
                    <a:lnTo>
                      <a:pt x="682" y="356"/>
                    </a:lnTo>
                    <a:lnTo>
                      <a:pt x="623" y="305"/>
                    </a:lnTo>
                    <a:lnTo>
                      <a:pt x="562" y="253"/>
                    </a:lnTo>
                    <a:lnTo>
                      <a:pt x="502" y="200"/>
                    </a:lnTo>
                    <a:lnTo>
                      <a:pt x="441" y="150"/>
                    </a:lnTo>
                    <a:lnTo>
                      <a:pt x="381" y="97"/>
                    </a:lnTo>
                    <a:lnTo>
                      <a:pt x="379" y="73"/>
                    </a:lnTo>
                    <a:lnTo>
                      <a:pt x="378" y="48"/>
                    </a:lnTo>
                    <a:lnTo>
                      <a:pt x="374" y="25"/>
                    </a:lnTo>
                    <a:lnTo>
                      <a:pt x="373" y="0"/>
                    </a:lnTo>
                    <a:lnTo>
                      <a:pt x="350" y="12"/>
                    </a:lnTo>
                    <a:lnTo>
                      <a:pt x="327" y="23"/>
                    </a:lnTo>
                    <a:lnTo>
                      <a:pt x="302" y="35"/>
                    </a:lnTo>
                    <a:lnTo>
                      <a:pt x="280" y="46"/>
                    </a:lnTo>
                    <a:lnTo>
                      <a:pt x="257" y="56"/>
                    </a:lnTo>
                    <a:lnTo>
                      <a:pt x="234" y="68"/>
                    </a:lnTo>
                    <a:lnTo>
                      <a:pt x="209" y="79"/>
                    </a:lnTo>
                    <a:lnTo>
                      <a:pt x="186" y="91"/>
                    </a:lnTo>
                    <a:lnTo>
                      <a:pt x="164" y="102"/>
                    </a:lnTo>
                    <a:lnTo>
                      <a:pt x="141" y="112"/>
                    </a:lnTo>
                    <a:lnTo>
                      <a:pt x="116" y="123"/>
                    </a:lnTo>
                    <a:lnTo>
                      <a:pt x="93" y="135"/>
                    </a:lnTo>
                    <a:lnTo>
                      <a:pt x="70" y="146"/>
                    </a:lnTo>
                    <a:lnTo>
                      <a:pt x="48" y="156"/>
                    </a:lnTo>
                    <a:lnTo>
                      <a:pt x="23" y="168"/>
                    </a:lnTo>
                    <a:lnTo>
                      <a:pt x="0" y="179"/>
                    </a:lnTo>
                    <a:lnTo>
                      <a:pt x="13" y="187"/>
                    </a:lnTo>
                    <a:lnTo>
                      <a:pt x="25" y="196"/>
                    </a:lnTo>
                    <a:lnTo>
                      <a:pt x="38" y="204"/>
                    </a:lnTo>
                    <a:lnTo>
                      <a:pt x="51" y="212"/>
                    </a:lnTo>
                    <a:lnTo>
                      <a:pt x="62" y="220"/>
                    </a:lnTo>
                    <a:lnTo>
                      <a:pt x="75" y="228"/>
                    </a:lnTo>
                    <a:lnTo>
                      <a:pt x="88" y="237"/>
                    </a:lnTo>
                    <a:lnTo>
                      <a:pt x="101" y="245"/>
                    </a:lnTo>
                    <a:lnTo>
                      <a:pt x="136" y="274"/>
                    </a:lnTo>
                    <a:lnTo>
                      <a:pt x="170" y="302"/>
                    </a:lnTo>
                    <a:lnTo>
                      <a:pt x="203" y="332"/>
                    </a:lnTo>
                    <a:lnTo>
                      <a:pt x="237" y="359"/>
                    </a:lnTo>
                    <a:lnTo>
                      <a:pt x="271" y="389"/>
                    </a:lnTo>
                    <a:lnTo>
                      <a:pt x="306" y="418"/>
                    </a:lnTo>
                    <a:lnTo>
                      <a:pt x="340" y="446"/>
                    </a:lnTo>
                    <a:lnTo>
                      <a:pt x="374" y="476"/>
                    </a:lnTo>
                    <a:lnTo>
                      <a:pt x="409" y="504"/>
                    </a:lnTo>
                    <a:lnTo>
                      <a:pt x="441" y="533"/>
                    </a:lnTo>
                    <a:lnTo>
                      <a:pt x="476" y="563"/>
                    </a:lnTo>
                    <a:lnTo>
                      <a:pt x="510" y="591"/>
                    </a:lnTo>
                    <a:lnTo>
                      <a:pt x="544" y="620"/>
                    </a:lnTo>
                    <a:lnTo>
                      <a:pt x="579" y="648"/>
                    </a:lnTo>
                    <a:lnTo>
                      <a:pt x="613" y="677"/>
                    </a:lnTo>
                    <a:lnTo>
                      <a:pt x="647" y="705"/>
                    </a:lnTo>
                    <a:lnTo>
                      <a:pt x="680" y="735"/>
                    </a:lnTo>
                    <a:lnTo>
                      <a:pt x="714" y="764"/>
                    </a:lnTo>
                    <a:lnTo>
                      <a:pt x="749" y="792"/>
                    </a:lnTo>
                    <a:lnTo>
                      <a:pt x="783" y="822"/>
                    </a:lnTo>
                    <a:lnTo>
                      <a:pt x="817" y="850"/>
                    </a:lnTo>
                    <a:lnTo>
                      <a:pt x="852" y="879"/>
                    </a:lnTo>
                    <a:lnTo>
                      <a:pt x="884" y="909"/>
                    </a:lnTo>
                    <a:lnTo>
                      <a:pt x="919" y="936"/>
                    </a:lnTo>
                    <a:lnTo>
                      <a:pt x="953" y="966"/>
                    </a:lnTo>
                    <a:lnTo>
                      <a:pt x="987" y="994"/>
                    </a:lnTo>
                    <a:lnTo>
                      <a:pt x="1022" y="1023"/>
                    </a:lnTo>
                    <a:lnTo>
                      <a:pt x="1056" y="1053"/>
                    </a:lnTo>
                    <a:lnTo>
                      <a:pt x="1090" y="1081"/>
                    </a:lnTo>
                    <a:lnTo>
                      <a:pt x="1123" y="1110"/>
                    </a:lnTo>
                    <a:lnTo>
                      <a:pt x="1157" y="1138"/>
                    </a:lnTo>
                    <a:lnTo>
                      <a:pt x="1192" y="1168"/>
                    </a:lnTo>
                    <a:lnTo>
                      <a:pt x="1223" y="1150"/>
                    </a:lnTo>
                    <a:lnTo>
                      <a:pt x="1252" y="1131"/>
                    </a:lnTo>
                    <a:lnTo>
                      <a:pt x="1283" y="1113"/>
                    </a:lnTo>
                    <a:lnTo>
                      <a:pt x="1314" y="1095"/>
                    </a:lnTo>
                    <a:lnTo>
                      <a:pt x="1344" y="1079"/>
                    </a:lnTo>
                    <a:lnTo>
                      <a:pt x="1375" y="1061"/>
                    </a:lnTo>
                    <a:lnTo>
                      <a:pt x="1404" y="1043"/>
                    </a:lnTo>
                    <a:lnTo>
                      <a:pt x="1435" y="1025"/>
                    </a:lnTo>
                    <a:lnTo>
                      <a:pt x="1424" y="1013"/>
                    </a:lnTo>
                    <a:lnTo>
                      <a:pt x="1412" y="1000"/>
                    </a:lnTo>
                    <a:lnTo>
                      <a:pt x="1401" y="989"/>
                    </a:lnTo>
                    <a:lnTo>
                      <a:pt x="1391" y="976"/>
                    </a:lnTo>
                    <a:lnTo>
                      <a:pt x="1380" y="964"/>
                    </a:lnTo>
                    <a:lnTo>
                      <a:pt x="1368" y="953"/>
                    </a:lnTo>
                    <a:lnTo>
                      <a:pt x="1357" y="940"/>
                    </a:lnTo>
                    <a:lnTo>
                      <a:pt x="1345" y="928"/>
                    </a:lnTo>
                    <a:close/>
                  </a:path>
                </a:pathLst>
              </a:custGeom>
              <a:solidFill>
                <a:srgbClr val="BAAFB2"/>
              </a:solidFill>
              <a:ln w="9525">
                <a:noFill/>
                <a:round/>
                <a:headEnd/>
                <a:tailEnd/>
              </a:ln>
            </p:spPr>
            <p:txBody>
              <a:bodyPr/>
              <a:lstStyle/>
              <a:p>
                <a:endParaRPr lang="en-US"/>
              </a:p>
            </p:txBody>
          </p:sp>
          <p:sp>
            <p:nvSpPr>
              <p:cNvPr id="11405" name="Freeform 141"/>
              <p:cNvSpPr>
                <a:spLocks/>
              </p:cNvSpPr>
              <p:nvPr/>
            </p:nvSpPr>
            <p:spPr bwMode="auto">
              <a:xfrm>
                <a:off x="487" y="2829"/>
                <a:ext cx="689" cy="557"/>
              </a:xfrm>
              <a:custGeom>
                <a:avLst/>
                <a:gdLst/>
                <a:ahLst/>
                <a:cxnLst>
                  <a:cxn ang="0">
                    <a:pos x="1230" y="823"/>
                  </a:cxn>
                  <a:cxn ang="0">
                    <a:pos x="1121" y="728"/>
                  </a:cxn>
                  <a:cxn ang="0">
                    <a:pos x="1010" y="632"/>
                  </a:cxn>
                  <a:cxn ang="0">
                    <a:pos x="900" y="537"/>
                  </a:cxn>
                  <a:cxn ang="0">
                    <a:pos x="789" y="441"/>
                  </a:cxn>
                  <a:cxn ang="0">
                    <a:pos x="680" y="346"/>
                  </a:cxn>
                  <a:cxn ang="0">
                    <a:pos x="568" y="251"/>
                  </a:cxn>
                  <a:cxn ang="0">
                    <a:pos x="459" y="155"/>
                  </a:cxn>
                  <a:cxn ang="0">
                    <a:pos x="402" y="80"/>
                  </a:cxn>
                  <a:cxn ang="0">
                    <a:pos x="400" y="26"/>
                  </a:cxn>
                  <a:cxn ang="0">
                    <a:pos x="374" y="11"/>
                  </a:cxn>
                  <a:cxn ang="0">
                    <a:pos x="323" y="34"/>
                  </a:cxn>
                  <a:cxn ang="0">
                    <a:pos x="274" y="59"/>
                  </a:cxn>
                  <a:cxn ang="0">
                    <a:pos x="224" y="82"/>
                  </a:cxn>
                  <a:cxn ang="0">
                    <a:pos x="174" y="106"/>
                  </a:cxn>
                  <a:cxn ang="0">
                    <a:pos x="124" y="129"/>
                  </a:cxn>
                  <a:cxn ang="0">
                    <a:pos x="75" y="154"/>
                  </a:cxn>
                  <a:cxn ang="0">
                    <a:pos x="24" y="178"/>
                  </a:cxn>
                  <a:cxn ang="0">
                    <a:pos x="16" y="198"/>
                  </a:cxn>
                  <a:cxn ang="0">
                    <a:pos x="47" y="216"/>
                  </a:cxn>
                  <a:cxn ang="0">
                    <a:pos x="78" y="232"/>
                  </a:cxn>
                  <a:cxn ang="0">
                    <a:pos x="109" y="251"/>
                  </a:cxn>
                  <a:cxn ang="0">
                    <a:pos x="189" y="313"/>
                  </a:cxn>
                  <a:cxn ang="0">
                    <a:pos x="317" y="419"/>
                  </a:cxn>
                  <a:cxn ang="0">
                    <a:pos x="444" y="526"/>
                  </a:cxn>
                  <a:cxn ang="0">
                    <a:pos x="570" y="632"/>
                  </a:cxn>
                  <a:cxn ang="0">
                    <a:pos x="698" y="741"/>
                  </a:cxn>
                  <a:cxn ang="0">
                    <a:pos x="823" y="847"/>
                  </a:cxn>
                  <a:cxn ang="0">
                    <a:pos x="951" y="954"/>
                  </a:cxn>
                  <a:cxn ang="0">
                    <a:pos x="1077" y="1060"/>
                  </a:cxn>
                  <a:cxn ang="0">
                    <a:pos x="1170" y="1096"/>
                  </a:cxn>
                  <a:cxn ang="0">
                    <a:pos x="1229" y="1060"/>
                  </a:cxn>
                  <a:cxn ang="0">
                    <a:pos x="1288" y="1024"/>
                  </a:cxn>
                  <a:cxn ang="0">
                    <a:pos x="1348" y="986"/>
                  </a:cxn>
                  <a:cxn ang="0">
                    <a:pos x="1366" y="955"/>
                  </a:cxn>
                  <a:cxn ang="0">
                    <a:pos x="1343" y="931"/>
                  </a:cxn>
                  <a:cxn ang="0">
                    <a:pos x="1320" y="906"/>
                  </a:cxn>
                  <a:cxn ang="0">
                    <a:pos x="1297" y="882"/>
                  </a:cxn>
                </a:cxnLst>
                <a:rect l="0" t="0" r="r" b="b"/>
                <a:pathLst>
                  <a:path w="1377" h="1114">
                    <a:moveTo>
                      <a:pt x="1286" y="870"/>
                    </a:moveTo>
                    <a:lnTo>
                      <a:pt x="1230" y="823"/>
                    </a:lnTo>
                    <a:lnTo>
                      <a:pt x="1176" y="775"/>
                    </a:lnTo>
                    <a:lnTo>
                      <a:pt x="1121" y="728"/>
                    </a:lnTo>
                    <a:lnTo>
                      <a:pt x="1065" y="680"/>
                    </a:lnTo>
                    <a:lnTo>
                      <a:pt x="1010" y="632"/>
                    </a:lnTo>
                    <a:lnTo>
                      <a:pt x="956" y="585"/>
                    </a:lnTo>
                    <a:lnTo>
                      <a:pt x="900" y="537"/>
                    </a:lnTo>
                    <a:lnTo>
                      <a:pt x="845" y="488"/>
                    </a:lnTo>
                    <a:lnTo>
                      <a:pt x="789" y="441"/>
                    </a:lnTo>
                    <a:lnTo>
                      <a:pt x="735" y="393"/>
                    </a:lnTo>
                    <a:lnTo>
                      <a:pt x="680" y="346"/>
                    </a:lnTo>
                    <a:lnTo>
                      <a:pt x="624" y="298"/>
                    </a:lnTo>
                    <a:lnTo>
                      <a:pt x="568" y="251"/>
                    </a:lnTo>
                    <a:lnTo>
                      <a:pt x="514" y="203"/>
                    </a:lnTo>
                    <a:lnTo>
                      <a:pt x="459" y="155"/>
                    </a:lnTo>
                    <a:lnTo>
                      <a:pt x="403" y="108"/>
                    </a:lnTo>
                    <a:lnTo>
                      <a:pt x="402" y="80"/>
                    </a:lnTo>
                    <a:lnTo>
                      <a:pt x="402" y="54"/>
                    </a:lnTo>
                    <a:lnTo>
                      <a:pt x="400" y="26"/>
                    </a:lnTo>
                    <a:lnTo>
                      <a:pt x="398" y="0"/>
                    </a:lnTo>
                    <a:lnTo>
                      <a:pt x="374" y="11"/>
                    </a:lnTo>
                    <a:lnTo>
                      <a:pt x="349" y="23"/>
                    </a:lnTo>
                    <a:lnTo>
                      <a:pt x="323" y="34"/>
                    </a:lnTo>
                    <a:lnTo>
                      <a:pt x="299" y="47"/>
                    </a:lnTo>
                    <a:lnTo>
                      <a:pt x="274" y="59"/>
                    </a:lnTo>
                    <a:lnTo>
                      <a:pt x="250" y="70"/>
                    </a:lnTo>
                    <a:lnTo>
                      <a:pt x="224" y="82"/>
                    </a:lnTo>
                    <a:lnTo>
                      <a:pt x="199" y="95"/>
                    </a:lnTo>
                    <a:lnTo>
                      <a:pt x="174" y="106"/>
                    </a:lnTo>
                    <a:lnTo>
                      <a:pt x="148" y="118"/>
                    </a:lnTo>
                    <a:lnTo>
                      <a:pt x="124" y="129"/>
                    </a:lnTo>
                    <a:lnTo>
                      <a:pt x="99" y="142"/>
                    </a:lnTo>
                    <a:lnTo>
                      <a:pt x="75" y="154"/>
                    </a:lnTo>
                    <a:lnTo>
                      <a:pt x="49" y="165"/>
                    </a:lnTo>
                    <a:lnTo>
                      <a:pt x="24" y="178"/>
                    </a:lnTo>
                    <a:lnTo>
                      <a:pt x="0" y="190"/>
                    </a:lnTo>
                    <a:lnTo>
                      <a:pt x="16" y="198"/>
                    </a:lnTo>
                    <a:lnTo>
                      <a:pt x="31" y="206"/>
                    </a:lnTo>
                    <a:lnTo>
                      <a:pt x="47" y="216"/>
                    </a:lnTo>
                    <a:lnTo>
                      <a:pt x="63" y="224"/>
                    </a:lnTo>
                    <a:lnTo>
                      <a:pt x="78" y="232"/>
                    </a:lnTo>
                    <a:lnTo>
                      <a:pt x="94" y="241"/>
                    </a:lnTo>
                    <a:lnTo>
                      <a:pt x="109" y="251"/>
                    </a:lnTo>
                    <a:lnTo>
                      <a:pt x="125" y="259"/>
                    </a:lnTo>
                    <a:lnTo>
                      <a:pt x="189" y="313"/>
                    </a:lnTo>
                    <a:lnTo>
                      <a:pt x="253" y="365"/>
                    </a:lnTo>
                    <a:lnTo>
                      <a:pt x="317" y="419"/>
                    </a:lnTo>
                    <a:lnTo>
                      <a:pt x="380" y="472"/>
                    </a:lnTo>
                    <a:lnTo>
                      <a:pt x="444" y="526"/>
                    </a:lnTo>
                    <a:lnTo>
                      <a:pt x="506" y="580"/>
                    </a:lnTo>
                    <a:lnTo>
                      <a:pt x="570" y="632"/>
                    </a:lnTo>
                    <a:lnTo>
                      <a:pt x="634" y="687"/>
                    </a:lnTo>
                    <a:lnTo>
                      <a:pt x="698" y="741"/>
                    </a:lnTo>
                    <a:lnTo>
                      <a:pt x="760" y="793"/>
                    </a:lnTo>
                    <a:lnTo>
                      <a:pt x="823" y="847"/>
                    </a:lnTo>
                    <a:lnTo>
                      <a:pt x="887" y="900"/>
                    </a:lnTo>
                    <a:lnTo>
                      <a:pt x="951" y="954"/>
                    </a:lnTo>
                    <a:lnTo>
                      <a:pt x="1013" y="1008"/>
                    </a:lnTo>
                    <a:lnTo>
                      <a:pt x="1077" y="1060"/>
                    </a:lnTo>
                    <a:lnTo>
                      <a:pt x="1140" y="1114"/>
                    </a:lnTo>
                    <a:lnTo>
                      <a:pt x="1170" y="1096"/>
                    </a:lnTo>
                    <a:lnTo>
                      <a:pt x="1199" y="1078"/>
                    </a:lnTo>
                    <a:lnTo>
                      <a:pt x="1229" y="1060"/>
                    </a:lnTo>
                    <a:lnTo>
                      <a:pt x="1258" y="1042"/>
                    </a:lnTo>
                    <a:lnTo>
                      <a:pt x="1288" y="1024"/>
                    </a:lnTo>
                    <a:lnTo>
                      <a:pt x="1317" y="1005"/>
                    </a:lnTo>
                    <a:lnTo>
                      <a:pt x="1348" y="986"/>
                    </a:lnTo>
                    <a:lnTo>
                      <a:pt x="1377" y="968"/>
                    </a:lnTo>
                    <a:lnTo>
                      <a:pt x="1366" y="955"/>
                    </a:lnTo>
                    <a:lnTo>
                      <a:pt x="1355" y="944"/>
                    </a:lnTo>
                    <a:lnTo>
                      <a:pt x="1343" y="931"/>
                    </a:lnTo>
                    <a:lnTo>
                      <a:pt x="1332" y="919"/>
                    </a:lnTo>
                    <a:lnTo>
                      <a:pt x="1320" y="906"/>
                    </a:lnTo>
                    <a:lnTo>
                      <a:pt x="1309" y="895"/>
                    </a:lnTo>
                    <a:lnTo>
                      <a:pt x="1297" y="882"/>
                    </a:lnTo>
                    <a:lnTo>
                      <a:pt x="1286" y="870"/>
                    </a:lnTo>
                    <a:close/>
                  </a:path>
                </a:pathLst>
              </a:custGeom>
              <a:solidFill>
                <a:srgbClr val="B7AFAF"/>
              </a:solidFill>
              <a:ln w="9525">
                <a:noFill/>
                <a:round/>
                <a:headEnd/>
                <a:tailEnd/>
              </a:ln>
            </p:spPr>
            <p:txBody>
              <a:bodyPr/>
              <a:lstStyle/>
              <a:p>
                <a:endParaRPr lang="en-US"/>
              </a:p>
            </p:txBody>
          </p:sp>
          <p:sp>
            <p:nvSpPr>
              <p:cNvPr id="11406" name="Freeform 142"/>
              <p:cNvSpPr>
                <a:spLocks/>
              </p:cNvSpPr>
              <p:nvPr/>
            </p:nvSpPr>
            <p:spPr bwMode="auto">
              <a:xfrm>
                <a:off x="475" y="2821"/>
                <a:ext cx="659" cy="532"/>
              </a:xfrm>
              <a:custGeom>
                <a:avLst/>
                <a:gdLst/>
                <a:ahLst/>
                <a:cxnLst>
                  <a:cxn ang="0">
                    <a:pos x="1175" y="772"/>
                  </a:cxn>
                  <a:cxn ang="0">
                    <a:pos x="1075" y="685"/>
                  </a:cxn>
                  <a:cxn ang="0">
                    <a:pos x="975" y="599"/>
                  </a:cxn>
                  <a:cxn ang="0">
                    <a:pos x="876" y="512"/>
                  </a:cxn>
                  <a:cxn ang="0">
                    <a:pos x="776" y="427"/>
                  </a:cxn>
                  <a:cxn ang="0">
                    <a:pos x="675" y="340"/>
                  </a:cxn>
                  <a:cxn ang="0">
                    <a:pos x="575" y="253"/>
                  </a:cxn>
                  <a:cxn ang="0">
                    <a:pos x="475" y="166"/>
                  </a:cxn>
                  <a:cxn ang="0">
                    <a:pos x="425" y="92"/>
                  </a:cxn>
                  <a:cxn ang="0">
                    <a:pos x="423" y="31"/>
                  </a:cxn>
                  <a:cxn ang="0">
                    <a:pos x="397" y="13"/>
                  </a:cxn>
                  <a:cxn ang="0">
                    <a:pos x="343" y="38"/>
                  </a:cxn>
                  <a:cxn ang="0">
                    <a:pos x="291" y="63"/>
                  </a:cxn>
                  <a:cxn ang="0">
                    <a:pos x="237" y="89"/>
                  </a:cxn>
                  <a:cxn ang="0">
                    <a:pos x="184" y="113"/>
                  </a:cxn>
                  <a:cxn ang="0">
                    <a:pos x="132" y="140"/>
                  </a:cxn>
                  <a:cxn ang="0">
                    <a:pos x="78" y="164"/>
                  </a:cxn>
                  <a:cxn ang="0">
                    <a:pos x="26" y="189"/>
                  </a:cxn>
                  <a:cxn ang="0">
                    <a:pos x="18" y="212"/>
                  </a:cxn>
                  <a:cxn ang="0">
                    <a:pos x="55" y="230"/>
                  </a:cxn>
                  <a:cxn ang="0">
                    <a:pos x="91" y="248"/>
                  </a:cxn>
                  <a:cxn ang="0">
                    <a:pos x="129" y="266"/>
                  </a:cxn>
                  <a:cxn ang="0">
                    <a:pos x="207" y="325"/>
                  </a:cxn>
                  <a:cxn ang="0">
                    <a:pos x="325" y="423"/>
                  </a:cxn>
                  <a:cxn ang="0">
                    <a:pos x="443" y="523"/>
                  </a:cxn>
                  <a:cxn ang="0">
                    <a:pos x="560" y="622"/>
                  </a:cxn>
                  <a:cxn ang="0">
                    <a:pos x="676" y="720"/>
                  </a:cxn>
                  <a:cxn ang="0">
                    <a:pos x="794" y="818"/>
                  </a:cxn>
                  <a:cxn ang="0">
                    <a:pos x="912" y="917"/>
                  </a:cxn>
                  <a:cxn ang="0">
                    <a:pos x="1029" y="1015"/>
                  </a:cxn>
                  <a:cxn ang="0">
                    <a:pos x="1118" y="1046"/>
                  </a:cxn>
                  <a:cxn ang="0">
                    <a:pos x="1175" y="1008"/>
                  </a:cxn>
                  <a:cxn ang="0">
                    <a:pos x="1232" y="972"/>
                  </a:cxn>
                  <a:cxn ang="0">
                    <a:pos x="1289" y="935"/>
                  </a:cxn>
                  <a:cxn ang="0">
                    <a:pos x="1306" y="904"/>
                  </a:cxn>
                  <a:cxn ang="0">
                    <a:pos x="1283" y="877"/>
                  </a:cxn>
                  <a:cxn ang="0">
                    <a:pos x="1260" y="853"/>
                  </a:cxn>
                  <a:cxn ang="0">
                    <a:pos x="1237" y="828"/>
                  </a:cxn>
                </a:cxnLst>
                <a:rect l="0" t="0" r="r" b="b"/>
                <a:pathLst>
                  <a:path w="1317" h="1064">
                    <a:moveTo>
                      <a:pt x="1226" y="815"/>
                    </a:moveTo>
                    <a:lnTo>
                      <a:pt x="1175" y="772"/>
                    </a:lnTo>
                    <a:lnTo>
                      <a:pt x="1126" y="728"/>
                    </a:lnTo>
                    <a:lnTo>
                      <a:pt x="1075" y="685"/>
                    </a:lnTo>
                    <a:lnTo>
                      <a:pt x="1026" y="641"/>
                    </a:lnTo>
                    <a:lnTo>
                      <a:pt x="975" y="599"/>
                    </a:lnTo>
                    <a:lnTo>
                      <a:pt x="926" y="556"/>
                    </a:lnTo>
                    <a:lnTo>
                      <a:pt x="876" y="512"/>
                    </a:lnTo>
                    <a:lnTo>
                      <a:pt x="825" y="469"/>
                    </a:lnTo>
                    <a:lnTo>
                      <a:pt x="776" y="427"/>
                    </a:lnTo>
                    <a:lnTo>
                      <a:pt x="725" y="382"/>
                    </a:lnTo>
                    <a:lnTo>
                      <a:pt x="675" y="340"/>
                    </a:lnTo>
                    <a:lnTo>
                      <a:pt x="626" y="297"/>
                    </a:lnTo>
                    <a:lnTo>
                      <a:pt x="575" y="253"/>
                    </a:lnTo>
                    <a:lnTo>
                      <a:pt x="524" y="210"/>
                    </a:lnTo>
                    <a:lnTo>
                      <a:pt x="475" y="166"/>
                    </a:lnTo>
                    <a:lnTo>
                      <a:pt x="425" y="123"/>
                    </a:lnTo>
                    <a:lnTo>
                      <a:pt x="425" y="92"/>
                    </a:lnTo>
                    <a:lnTo>
                      <a:pt x="425" y="61"/>
                    </a:lnTo>
                    <a:lnTo>
                      <a:pt x="423" y="31"/>
                    </a:lnTo>
                    <a:lnTo>
                      <a:pt x="423" y="0"/>
                    </a:lnTo>
                    <a:lnTo>
                      <a:pt x="397" y="13"/>
                    </a:lnTo>
                    <a:lnTo>
                      <a:pt x="369" y="25"/>
                    </a:lnTo>
                    <a:lnTo>
                      <a:pt x="343" y="38"/>
                    </a:lnTo>
                    <a:lnTo>
                      <a:pt x="317" y="51"/>
                    </a:lnTo>
                    <a:lnTo>
                      <a:pt x="291" y="63"/>
                    </a:lnTo>
                    <a:lnTo>
                      <a:pt x="263" y="76"/>
                    </a:lnTo>
                    <a:lnTo>
                      <a:pt x="237" y="89"/>
                    </a:lnTo>
                    <a:lnTo>
                      <a:pt x="211" y="100"/>
                    </a:lnTo>
                    <a:lnTo>
                      <a:pt x="184" y="113"/>
                    </a:lnTo>
                    <a:lnTo>
                      <a:pt x="158" y="127"/>
                    </a:lnTo>
                    <a:lnTo>
                      <a:pt x="132" y="140"/>
                    </a:lnTo>
                    <a:lnTo>
                      <a:pt x="106" y="151"/>
                    </a:lnTo>
                    <a:lnTo>
                      <a:pt x="78" y="164"/>
                    </a:lnTo>
                    <a:lnTo>
                      <a:pt x="52" y="177"/>
                    </a:lnTo>
                    <a:lnTo>
                      <a:pt x="26" y="189"/>
                    </a:lnTo>
                    <a:lnTo>
                      <a:pt x="0" y="202"/>
                    </a:lnTo>
                    <a:lnTo>
                      <a:pt x="18" y="212"/>
                    </a:lnTo>
                    <a:lnTo>
                      <a:pt x="37" y="220"/>
                    </a:lnTo>
                    <a:lnTo>
                      <a:pt x="55" y="230"/>
                    </a:lnTo>
                    <a:lnTo>
                      <a:pt x="73" y="238"/>
                    </a:lnTo>
                    <a:lnTo>
                      <a:pt x="91" y="248"/>
                    </a:lnTo>
                    <a:lnTo>
                      <a:pt x="111" y="258"/>
                    </a:lnTo>
                    <a:lnTo>
                      <a:pt x="129" y="266"/>
                    </a:lnTo>
                    <a:lnTo>
                      <a:pt x="148" y="276"/>
                    </a:lnTo>
                    <a:lnTo>
                      <a:pt x="207" y="325"/>
                    </a:lnTo>
                    <a:lnTo>
                      <a:pt x="266" y="374"/>
                    </a:lnTo>
                    <a:lnTo>
                      <a:pt x="325" y="423"/>
                    </a:lnTo>
                    <a:lnTo>
                      <a:pt x="384" y="474"/>
                    </a:lnTo>
                    <a:lnTo>
                      <a:pt x="443" y="523"/>
                    </a:lnTo>
                    <a:lnTo>
                      <a:pt x="501" y="572"/>
                    </a:lnTo>
                    <a:lnTo>
                      <a:pt x="560" y="622"/>
                    </a:lnTo>
                    <a:lnTo>
                      <a:pt x="619" y="671"/>
                    </a:lnTo>
                    <a:lnTo>
                      <a:pt x="676" y="720"/>
                    </a:lnTo>
                    <a:lnTo>
                      <a:pt x="735" y="769"/>
                    </a:lnTo>
                    <a:lnTo>
                      <a:pt x="794" y="818"/>
                    </a:lnTo>
                    <a:lnTo>
                      <a:pt x="853" y="867"/>
                    </a:lnTo>
                    <a:lnTo>
                      <a:pt x="912" y="917"/>
                    </a:lnTo>
                    <a:lnTo>
                      <a:pt x="971" y="966"/>
                    </a:lnTo>
                    <a:lnTo>
                      <a:pt x="1029" y="1015"/>
                    </a:lnTo>
                    <a:lnTo>
                      <a:pt x="1088" y="1064"/>
                    </a:lnTo>
                    <a:lnTo>
                      <a:pt x="1118" y="1046"/>
                    </a:lnTo>
                    <a:lnTo>
                      <a:pt x="1145" y="1026"/>
                    </a:lnTo>
                    <a:lnTo>
                      <a:pt x="1175" y="1008"/>
                    </a:lnTo>
                    <a:lnTo>
                      <a:pt x="1203" y="990"/>
                    </a:lnTo>
                    <a:lnTo>
                      <a:pt x="1232" y="972"/>
                    </a:lnTo>
                    <a:lnTo>
                      <a:pt x="1260" y="953"/>
                    </a:lnTo>
                    <a:lnTo>
                      <a:pt x="1289" y="935"/>
                    </a:lnTo>
                    <a:lnTo>
                      <a:pt x="1317" y="917"/>
                    </a:lnTo>
                    <a:lnTo>
                      <a:pt x="1306" y="904"/>
                    </a:lnTo>
                    <a:lnTo>
                      <a:pt x="1294" y="890"/>
                    </a:lnTo>
                    <a:lnTo>
                      <a:pt x="1283" y="877"/>
                    </a:lnTo>
                    <a:lnTo>
                      <a:pt x="1271" y="866"/>
                    </a:lnTo>
                    <a:lnTo>
                      <a:pt x="1260" y="853"/>
                    </a:lnTo>
                    <a:lnTo>
                      <a:pt x="1248" y="840"/>
                    </a:lnTo>
                    <a:lnTo>
                      <a:pt x="1237" y="828"/>
                    </a:lnTo>
                    <a:lnTo>
                      <a:pt x="1226" y="815"/>
                    </a:lnTo>
                    <a:close/>
                  </a:path>
                </a:pathLst>
              </a:custGeom>
              <a:solidFill>
                <a:srgbClr val="B5ADAA"/>
              </a:solidFill>
              <a:ln w="9525">
                <a:noFill/>
                <a:round/>
                <a:headEnd/>
                <a:tailEnd/>
              </a:ln>
            </p:spPr>
            <p:txBody>
              <a:bodyPr/>
              <a:lstStyle/>
              <a:p>
                <a:endParaRPr lang="en-US"/>
              </a:p>
            </p:txBody>
          </p:sp>
          <p:sp>
            <p:nvSpPr>
              <p:cNvPr id="11407" name="Freeform 143"/>
              <p:cNvSpPr>
                <a:spLocks/>
              </p:cNvSpPr>
              <p:nvPr/>
            </p:nvSpPr>
            <p:spPr bwMode="auto">
              <a:xfrm>
                <a:off x="463" y="2812"/>
                <a:ext cx="631" cy="507"/>
              </a:xfrm>
              <a:custGeom>
                <a:avLst/>
                <a:gdLst/>
                <a:ahLst/>
                <a:cxnLst>
                  <a:cxn ang="0">
                    <a:pos x="1169" y="759"/>
                  </a:cxn>
                  <a:cxn ang="0">
                    <a:pos x="450" y="136"/>
                  </a:cxn>
                  <a:cxn ang="0">
                    <a:pos x="450" y="0"/>
                  </a:cxn>
                  <a:cxn ang="0">
                    <a:pos x="0" y="215"/>
                  </a:cxn>
                  <a:cxn ang="0">
                    <a:pos x="173" y="292"/>
                  </a:cxn>
                  <a:cxn ang="0">
                    <a:pos x="1038" y="1013"/>
                  </a:cxn>
                  <a:cxn ang="0">
                    <a:pos x="1262" y="862"/>
                  </a:cxn>
                  <a:cxn ang="0">
                    <a:pos x="1169" y="759"/>
                  </a:cxn>
                </a:cxnLst>
                <a:rect l="0" t="0" r="r" b="b"/>
                <a:pathLst>
                  <a:path w="1262" h="1013">
                    <a:moveTo>
                      <a:pt x="1169" y="759"/>
                    </a:moveTo>
                    <a:lnTo>
                      <a:pt x="450" y="136"/>
                    </a:lnTo>
                    <a:lnTo>
                      <a:pt x="450" y="0"/>
                    </a:lnTo>
                    <a:lnTo>
                      <a:pt x="0" y="215"/>
                    </a:lnTo>
                    <a:lnTo>
                      <a:pt x="173" y="292"/>
                    </a:lnTo>
                    <a:lnTo>
                      <a:pt x="1038" y="1013"/>
                    </a:lnTo>
                    <a:lnTo>
                      <a:pt x="1262" y="862"/>
                    </a:lnTo>
                    <a:lnTo>
                      <a:pt x="1169" y="759"/>
                    </a:lnTo>
                    <a:close/>
                  </a:path>
                </a:pathLst>
              </a:custGeom>
              <a:solidFill>
                <a:srgbClr val="B2AAA8"/>
              </a:solidFill>
              <a:ln w="9525">
                <a:noFill/>
                <a:round/>
                <a:headEnd/>
                <a:tailEnd/>
              </a:ln>
            </p:spPr>
            <p:txBody>
              <a:bodyPr/>
              <a:lstStyle/>
              <a:p>
                <a:endParaRPr lang="en-US"/>
              </a:p>
            </p:txBody>
          </p:sp>
          <p:sp>
            <p:nvSpPr>
              <p:cNvPr id="11408" name="Freeform 144"/>
              <p:cNvSpPr>
                <a:spLocks/>
              </p:cNvSpPr>
              <p:nvPr/>
            </p:nvSpPr>
            <p:spPr bwMode="auto">
              <a:xfrm>
                <a:off x="1486" y="3899"/>
                <a:ext cx="180" cy="176"/>
              </a:xfrm>
              <a:custGeom>
                <a:avLst/>
                <a:gdLst/>
                <a:ahLst/>
                <a:cxnLst>
                  <a:cxn ang="0">
                    <a:pos x="0" y="0"/>
                  </a:cxn>
                  <a:cxn ang="0">
                    <a:pos x="19" y="25"/>
                  </a:cxn>
                  <a:cxn ang="0">
                    <a:pos x="39" y="50"/>
                  </a:cxn>
                  <a:cxn ang="0">
                    <a:pos x="58" y="71"/>
                  </a:cxn>
                  <a:cxn ang="0">
                    <a:pos x="76" y="91"/>
                  </a:cxn>
                  <a:cxn ang="0">
                    <a:pos x="96" y="110"/>
                  </a:cxn>
                  <a:cxn ang="0">
                    <a:pos x="114" y="128"/>
                  </a:cxn>
                  <a:cxn ang="0">
                    <a:pos x="134" y="145"/>
                  </a:cxn>
                  <a:cxn ang="0">
                    <a:pos x="153" y="159"/>
                  </a:cxn>
                  <a:cxn ang="0">
                    <a:pos x="173" y="174"/>
                  </a:cxn>
                  <a:cxn ang="0">
                    <a:pos x="196" y="187"/>
                  </a:cxn>
                  <a:cxn ang="0">
                    <a:pos x="219" y="199"/>
                  </a:cxn>
                  <a:cxn ang="0">
                    <a:pos x="243" y="210"/>
                  </a:cxn>
                  <a:cxn ang="0">
                    <a:pos x="269" y="222"/>
                  </a:cxn>
                  <a:cxn ang="0">
                    <a:pos x="297" y="233"/>
                  </a:cxn>
                  <a:cxn ang="0">
                    <a:pos x="326" y="243"/>
                  </a:cxn>
                  <a:cxn ang="0">
                    <a:pos x="359" y="253"/>
                  </a:cxn>
                  <a:cxn ang="0">
                    <a:pos x="344" y="353"/>
                  </a:cxn>
                  <a:cxn ang="0">
                    <a:pos x="312" y="345"/>
                  </a:cxn>
                  <a:cxn ang="0">
                    <a:pos x="279" y="335"/>
                  </a:cxn>
                  <a:cxn ang="0">
                    <a:pos x="248" y="322"/>
                  </a:cxn>
                  <a:cxn ang="0">
                    <a:pos x="219" y="310"/>
                  </a:cxn>
                  <a:cxn ang="0">
                    <a:pos x="189" y="296"/>
                  </a:cxn>
                  <a:cxn ang="0">
                    <a:pos x="161" y="281"/>
                  </a:cxn>
                  <a:cxn ang="0">
                    <a:pos x="135" y="264"/>
                  </a:cxn>
                  <a:cxn ang="0">
                    <a:pos x="111" y="246"/>
                  </a:cxn>
                  <a:cxn ang="0">
                    <a:pos x="88" y="227"/>
                  </a:cxn>
                  <a:cxn ang="0">
                    <a:pos x="68" y="207"/>
                  </a:cxn>
                  <a:cxn ang="0">
                    <a:pos x="50" y="186"/>
                  </a:cxn>
                  <a:cxn ang="0">
                    <a:pos x="34" y="164"/>
                  </a:cxn>
                  <a:cxn ang="0">
                    <a:pos x="21" y="141"/>
                  </a:cxn>
                  <a:cxn ang="0">
                    <a:pos x="11" y="118"/>
                  </a:cxn>
                  <a:cxn ang="0">
                    <a:pos x="4" y="94"/>
                  </a:cxn>
                  <a:cxn ang="0">
                    <a:pos x="0" y="68"/>
                  </a:cxn>
                  <a:cxn ang="0">
                    <a:pos x="0" y="0"/>
                  </a:cxn>
                </a:cxnLst>
                <a:rect l="0" t="0" r="r" b="b"/>
                <a:pathLst>
                  <a:path w="359" h="353">
                    <a:moveTo>
                      <a:pt x="0" y="0"/>
                    </a:moveTo>
                    <a:lnTo>
                      <a:pt x="19" y="25"/>
                    </a:lnTo>
                    <a:lnTo>
                      <a:pt x="39" y="50"/>
                    </a:lnTo>
                    <a:lnTo>
                      <a:pt x="58" y="71"/>
                    </a:lnTo>
                    <a:lnTo>
                      <a:pt x="76" y="91"/>
                    </a:lnTo>
                    <a:lnTo>
                      <a:pt x="96" y="110"/>
                    </a:lnTo>
                    <a:lnTo>
                      <a:pt x="114" y="128"/>
                    </a:lnTo>
                    <a:lnTo>
                      <a:pt x="134" y="145"/>
                    </a:lnTo>
                    <a:lnTo>
                      <a:pt x="153" y="159"/>
                    </a:lnTo>
                    <a:lnTo>
                      <a:pt x="173" y="174"/>
                    </a:lnTo>
                    <a:lnTo>
                      <a:pt x="196" y="187"/>
                    </a:lnTo>
                    <a:lnTo>
                      <a:pt x="219" y="199"/>
                    </a:lnTo>
                    <a:lnTo>
                      <a:pt x="243" y="210"/>
                    </a:lnTo>
                    <a:lnTo>
                      <a:pt x="269" y="222"/>
                    </a:lnTo>
                    <a:lnTo>
                      <a:pt x="297" y="233"/>
                    </a:lnTo>
                    <a:lnTo>
                      <a:pt x="326" y="243"/>
                    </a:lnTo>
                    <a:lnTo>
                      <a:pt x="359" y="253"/>
                    </a:lnTo>
                    <a:lnTo>
                      <a:pt x="344" y="353"/>
                    </a:lnTo>
                    <a:lnTo>
                      <a:pt x="312" y="345"/>
                    </a:lnTo>
                    <a:lnTo>
                      <a:pt x="279" y="335"/>
                    </a:lnTo>
                    <a:lnTo>
                      <a:pt x="248" y="322"/>
                    </a:lnTo>
                    <a:lnTo>
                      <a:pt x="219" y="310"/>
                    </a:lnTo>
                    <a:lnTo>
                      <a:pt x="189" y="296"/>
                    </a:lnTo>
                    <a:lnTo>
                      <a:pt x="161" y="281"/>
                    </a:lnTo>
                    <a:lnTo>
                      <a:pt x="135" y="264"/>
                    </a:lnTo>
                    <a:lnTo>
                      <a:pt x="111" y="246"/>
                    </a:lnTo>
                    <a:lnTo>
                      <a:pt x="88" y="227"/>
                    </a:lnTo>
                    <a:lnTo>
                      <a:pt x="68" y="207"/>
                    </a:lnTo>
                    <a:lnTo>
                      <a:pt x="50" y="186"/>
                    </a:lnTo>
                    <a:lnTo>
                      <a:pt x="34" y="164"/>
                    </a:lnTo>
                    <a:lnTo>
                      <a:pt x="21" y="141"/>
                    </a:lnTo>
                    <a:lnTo>
                      <a:pt x="11" y="118"/>
                    </a:lnTo>
                    <a:lnTo>
                      <a:pt x="4" y="94"/>
                    </a:lnTo>
                    <a:lnTo>
                      <a:pt x="0" y="68"/>
                    </a:lnTo>
                    <a:lnTo>
                      <a:pt x="0" y="0"/>
                    </a:lnTo>
                    <a:close/>
                  </a:path>
                </a:pathLst>
              </a:custGeom>
              <a:solidFill>
                <a:srgbClr val="666677"/>
              </a:solidFill>
              <a:ln w="9525">
                <a:noFill/>
                <a:round/>
                <a:headEnd/>
                <a:tailEnd/>
              </a:ln>
            </p:spPr>
            <p:txBody>
              <a:bodyPr/>
              <a:lstStyle/>
              <a:p>
                <a:endParaRPr lang="en-US"/>
              </a:p>
            </p:txBody>
          </p:sp>
          <p:sp>
            <p:nvSpPr>
              <p:cNvPr id="11409" name="Freeform 145"/>
              <p:cNvSpPr>
                <a:spLocks/>
              </p:cNvSpPr>
              <p:nvPr/>
            </p:nvSpPr>
            <p:spPr bwMode="auto">
              <a:xfrm>
                <a:off x="1756" y="3813"/>
                <a:ext cx="109" cy="176"/>
              </a:xfrm>
              <a:custGeom>
                <a:avLst/>
                <a:gdLst/>
                <a:ahLst/>
                <a:cxnLst>
                  <a:cxn ang="0">
                    <a:pos x="23" y="0"/>
                  </a:cxn>
                  <a:cxn ang="0">
                    <a:pos x="0" y="128"/>
                  </a:cxn>
                  <a:cxn ang="0">
                    <a:pos x="188" y="353"/>
                  </a:cxn>
                  <a:cxn ang="0">
                    <a:pos x="217" y="241"/>
                  </a:cxn>
                  <a:cxn ang="0">
                    <a:pos x="23" y="0"/>
                  </a:cxn>
                </a:cxnLst>
                <a:rect l="0" t="0" r="r" b="b"/>
                <a:pathLst>
                  <a:path w="217" h="353">
                    <a:moveTo>
                      <a:pt x="23" y="0"/>
                    </a:moveTo>
                    <a:lnTo>
                      <a:pt x="0" y="128"/>
                    </a:lnTo>
                    <a:lnTo>
                      <a:pt x="188" y="353"/>
                    </a:lnTo>
                    <a:lnTo>
                      <a:pt x="217" y="241"/>
                    </a:lnTo>
                    <a:lnTo>
                      <a:pt x="23" y="0"/>
                    </a:lnTo>
                    <a:close/>
                  </a:path>
                </a:pathLst>
              </a:custGeom>
              <a:solidFill>
                <a:srgbClr val="727284"/>
              </a:solidFill>
              <a:ln w="9525">
                <a:noFill/>
                <a:round/>
                <a:headEnd/>
                <a:tailEnd/>
              </a:ln>
            </p:spPr>
            <p:txBody>
              <a:bodyPr/>
              <a:lstStyle/>
              <a:p>
                <a:endParaRPr lang="en-US"/>
              </a:p>
            </p:txBody>
          </p:sp>
          <p:sp>
            <p:nvSpPr>
              <p:cNvPr id="11410" name="Freeform 146"/>
              <p:cNvSpPr>
                <a:spLocks/>
              </p:cNvSpPr>
              <p:nvPr/>
            </p:nvSpPr>
            <p:spPr bwMode="auto">
              <a:xfrm>
                <a:off x="305" y="2875"/>
                <a:ext cx="210" cy="93"/>
              </a:xfrm>
              <a:custGeom>
                <a:avLst/>
                <a:gdLst/>
                <a:ahLst/>
                <a:cxnLst>
                  <a:cxn ang="0">
                    <a:pos x="314" y="114"/>
                  </a:cxn>
                  <a:cxn ang="0">
                    <a:pos x="330" y="132"/>
                  </a:cxn>
                  <a:cxn ang="0">
                    <a:pos x="418" y="159"/>
                  </a:cxn>
                  <a:cxn ang="0">
                    <a:pos x="374" y="177"/>
                  </a:cxn>
                  <a:cxn ang="0">
                    <a:pos x="358" y="180"/>
                  </a:cxn>
                  <a:cxn ang="0">
                    <a:pos x="340" y="181"/>
                  </a:cxn>
                  <a:cxn ang="0">
                    <a:pos x="322" y="185"/>
                  </a:cxn>
                  <a:cxn ang="0">
                    <a:pos x="304" y="185"/>
                  </a:cxn>
                  <a:cxn ang="0">
                    <a:pos x="284" y="186"/>
                  </a:cxn>
                  <a:cxn ang="0">
                    <a:pos x="263" y="185"/>
                  </a:cxn>
                  <a:cxn ang="0">
                    <a:pos x="243" y="183"/>
                  </a:cxn>
                  <a:cxn ang="0">
                    <a:pos x="220" y="180"/>
                  </a:cxn>
                  <a:cxn ang="0">
                    <a:pos x="199" y="173"/>
                  </a:cxn>
                  <a:cxn ang="0">
                    <a:pos x="176" y="167"/>
                  </a:cxn>
                  <a:cxn ang="0">
                    <a:pos x="153" y="155"/>
                  </a:cxn>
                  <a:cxn ang="0">
                    <a:pos x="129" y="144"/>
                  </a:cxn>
                  <a:cxn ang="0">
                    <a:pos x="104" y="127"/>
                  </a:cxn>
                  <a:cxn ang="0">
                    <a:pos x="80" y="109"/>
                  </a:cxn>
                  <a:cxn ang="0">
                    <a:pos x="54" y="88"/>
                  </a:cxn>
                  <a:cxn ang="0">
                    <a:pos x="28" y="62"/>
                  </a:cxn>
                  <a:cxn ang="0">
                    <a:pos x="0" y="0"/>
                  </a:cxn>
                  <a:cxn ang="0">
                    <a:pos x="16" y="16"/>
                  </a:cxn>
                  <a:cxn ang="0">
                    <a:pos x="32" y="31"/>
                  </a:cxn>
                  <a:cxn ang="0">
                    <a:pos x="49" y="44"/>
                  </a:cxn>
                  <a:cxn ang="0">
                    <a:pos x="67" y="55"/>
                  </a:cxn>
                  <a:cxn ang="0">
                    <a:pos x="86" y="65"/>
                  </a:cxn>
                  <a:cxn ang="0">
                    <a:pos x="104" y="73"/>
                  </a:cxn>
                  <a:cxn ang="0">
                    <a:pos x="124" y="80"/>
                  </a:cxn>
                  <a:cxn ang="0">
                    <a:pos x="145" y="86"/>
                  </a:cxn>
                  <a:cxn ang="0">
                    <a:pos x="165" y="91"/>
                  </a:cxn>
                  <a:cxn ang="0">
                    <a:pos x="186" y="95"/>
                  </a:cxn>
                  <a:cxn ang="0">
                    <a:pos x="207" y="98"/>
                  </a:cxn>
                  <a:cxn ang="0">
                    <a:pos x="229" y="101"/>
                  </a:cxn>
                  <a:cxn ang="0">
                    <a:pos x="250" y="104"/>
                  </a:cxn>
                  <a:cxn ang="0">
                    <a:pos x="271" y="108"/>
                  </a:cxn>
                  <a:cxn ang="0">
                    <a:pos x="292" y="111"/>
                  </a:cxn>
                  <a:cxn ang="0">
                    <a:pos x="314" y="114"/>
                  </a:cxn>
                </a:cxnLst>
                <a:rect l="0" t="0" r="r" b="b"/>
                <a:pathLst>
                  <a:path w="418" h="186">
                    <a:moveTo>
                      <a:pt x="314" y="114"/>
                    </a:moveTo>
                    <a:lnTo>
                      <a:pt x="330" y="132"/>
                    </a:lnTo>
                    <a:lnTo>
                      <a:pt x="418" y="159"/>
                    </a:lnTo>
                    <a:lnTo>
                      <a:pt x="374" y="177"/>
                    </a:lnTo>
                    <a:lnTo>
                      <a:pt x="358" y="180"/>
                    </a:lnTo>
                    <a:lnTo>
                      <a:pt x="340" y="181"/>
                    </a:lnTo>
                    <a:lnTo>
                      <a:pt x="322" y="185"/>
                    </a:lnTo>
                    <a:lnTo>
                      <a:pt x="304" y="185"/>
                    </a:lnTo>
                    <a:lnTo>
                      <a:pt x="284" y="186"/>
                    </a:lnTo>
                    <a:lnTo>
                      <a:pt x="263" y="185"/>
                    </a:lnTo>
                    <a:lnTo>
                      <a:pt x="243" y="183"/>
                    </a:lnTo>
                    <a:lnTo>
                      <a:pt x="220" y="180"/>
                    </a:lnTo>
                    <a:lnTo>
                      <a:pt x="199" y="173"/>
                    </a:lnTo>
                    <a:lnTo>
                      <a:pt x="176" y="167"/>
                    </a:lnTo>
                    <a:lnTo>
                      <a:pt x="153" y="155"/>
                    </a:lnTo>
                    <a:lnTo>
                      <a:pt x="129" y="144"/>
                    </a:lnTo>
                    <a:lnTo>
                      <a:pt x="104" y="127"/>
                    </a:lnTo>
                    <a:lnTo>
                      <a:pt x="80" y="109"/>
                    </a:lnTo>
                    <a:lnTo>
                      <a:pt x="54" y="88"/>
                    </a:lnTo>
                    <a:lnTo>
                      <a:pt x="28" y="62"/>
                    </a:lnTo>
                    <a:lnTo>
                      <a:pt x="0" y="0"/>
                    </a:lnTo>
                    <a:lnTo>
                      <a:pt x="16" y="16"/>
                    </a:lnTo>
                    <a:lnTo>
                      <a:pt x="32" y="31"/>
                    </a:lnTo>
                    <a:lnTo>
                      <a:pt x="49" y="44"/>
                    </a:lnTo>
                    <a:lnTo>
                      <a:pt x="67" y="55"/>
                    </a:lnTo>
                    <a:lnTo>
                      <a:pt x="86" y="65"/>
                    </a:lnTo>
                    <a:lnTo>
                      <a:pt x="104" y="73"/>
                    </a:lnTo>
                    <a:lnTo>
                      <a:pt x="124" y="80"/>
                    </a:lnTo>
                    <a:lnTo>
                      <a:pt x="145" y="86"/>
                    </a:lnTo>
                    <a:lnTo>
                      <a:pt x="165" y="91"/>
                    </a:lnTo>
                    <a:lnTo>
                      <a:pt x="186" y="95"/>
                    </a:lnTo>
                    <a:lnTo>
                      <a:pt x="207" y="98"/>
                    </a:lnTo>
                    <a:lnTo>
                      <a:pt x="229" y="101"/>
                    </a:lnTo>
                    <a:lnTo>
                      <a:pt x="250" y="104"/>
                    </a:lnTo>
                    <a:lnTo>
                      <a:pt x="271" y="108"/>
                    </a:lnTo>
                    <a:lnTo>
                      <a:pt x="292" y="111"/>
                    </a:lnTo>
                    <a:lnTo>
                      <a:pt x="314" y="114"/>
                    </a:lnTo>
                    <a:close/>
                  </a:path>
                </a:pathLst>
              </a:custGeom>
              <a:solidFill>
                <a:srgbClr val="666677"/>
              </a:solidFill>
              <a:ln w="9525">
                <a:noFill/>
                <a:round/>
                <a:headEnd/>
                <a:tailEnd/>
              </a:ln>
            </p:spPr>
            <p:txBody>
              <a:bodyPr/>
              <a:lstStyle/>
              <a:p>
                <a:endParaRPr lang="en-US"/>
              </a:p>
            </p:txBody>
          </p:sp>
        </p:grpSp>
        <p:grpSp>
          <p:nvGrpSpPr>
            <p:cNvPr id="10" name="Group 147"/>
            <p:cNvGrpSpPr>
              <a:grpSpLocks/>
            </p:cNvGrpSpPr>
            <p:nvPr/>
          </p:nvGrpSpPr>
          <p:grpSpPr bwMode="auto">
            <a:xfrm flipH="1">
              <a:off x="2208" y="3840"/>
              <a:ext cx="240" cy="219"/>
              <a:chOff x="240" y="2592"/>
              <a:chExt cx="1632" cy="1490"/>
            </a:xfrm>
          </p:grpSpPr>
          <p:sp>
            <p:nvSpPr>
              <p:cNvPr id="11412" name="AutoShape 148"/>
              <p:cNvSpPr>
                <a:spLocks noChangeAspect="1" noChangeArrowheads="1" noTextEdit="1"/>
              </p:cNvSpPr>
              <p:nvPr/>
            </p:nvSpPr>
            <p:spPr bwMode="auto">
              <a:xfrm>
                <a:off x="240" y="2592"/>
                <a:ext cx="1632" cy="1490"/>
              </a:xfrm>
              <a:prstGeom prst="rect">
                <a:avLst/>
              </a:prstGeom>
              <a:noFill/>
              <a:ln w="9525">
                <a:noFill/>
                <a:miter lim="800000"/>
                <a:headEnd/>
                <a:tailEnd/>
              </a:ln>
            </p:spPr>
            <p:txBody>
              <a:bodyPr/>
              <a:lstStyle/>
              <a:p>
                <a:endParaRPr lang="en-US"/>
              </a:p>
            </p:txBody>
          </p:sp>
          <p:sp>
            <p:nvSpPr>
              <p:cNvPr id="11413" name="Freeform 149"/>
              <p:cNvSpPr>
                <a:spLocks/>
              </p:cNvSpPr>
              <p:nvPr/>
            </p:nvSpPr>
            <p:spPr bwMode="auto">
              <a:xfrm>
                <a:off x="276" y="2594"/>
                <a:ext cx="1592" cy="1488"/>
              </a:xfrm>
              <a:custGeom>
                <a:avLst/>
                <a:gdLst/>
                <a:ahLst/>
                <a:cxnLst>
                  <a:cxn ang="0">
                    <a:pos x="193" y="713"/>
                  </a:cxn>
                  <a:cxn ang="0">
                    <a:pos x="242" y="728"/>
                  </a:cxn>
                  <a:cxn ang="0">
                    <a:pos x="286" y="739"/>
                  </a:cxn>
                  <a:cxn ang="0">
                    <a:pos x="325" y="749"/>
                  </a:cxn>
                  <a:cxn ang="0">
                    <a:pos x="361" y="756"/>
                  </a:cxn>
                  <a:cxn ang="0">
                    <a:pos x="397" y="760"/>
                  </a:cxn>
                  <a:cxn ang="0">
                    <a:pos x="431" y="764"/>
                  </a:cxn>
                  <a:cxn ang="0">
                    <a:pos x="467" y="767"/>
                  </a:cxn>
                  <a:cxn ang="0">
                    <a:pos x="2326" y="2347"/>
                  </a:cxn>
                  <a:cxn ang="0">
                    <a:pos x="2347" y="2591"/>
                  </a:cxn>
                  <a:cxn ang="0">
                    <a:pos x="2370" y="2675"/>
                  </a:cxn>
                  <a:cxn ang="0">
                    <a:pos x="2403" y="2744"/>
                  </a:cxn>
                  <a:cxn ang="0">
                    <a:pos x="2447" y="2800"/>
                  </a:cxn>
                  <a:cxn ang="0">
                    <a:pos x="2499" y="2847"/>
                  </a:cxn>
                  <a:cxn ang="0">
                    <a:pos x="2563" y="2886"/>
                  </a:cxn>
                  <a:cxn ang="0">
                    <a:pos x="2635" y="2923"/>
                  </a:cxn>
                  <a:cxn ang="0">
                    <a:pos x="2716" y="2957"/>
                  </a:cxn>
                  <a:cxn ang="0">
                    <a:pos x="2803" y="2832"/>
                  </a:cxn>
                  <a:cxn ang="0">
                    <a:pos x="2845" y="2501"/>
                  </a:cxn>
                  <a:cxn ang="0">
                    <a:pos x="3154" y="2805"/>
                  </a:cxn>
                  <a:cxn ang="0">
                    <a:pos x="3184" y="2629"/>
                  </a:cxn>
                  <a:cxn ang="0">
                    <a:pos x="3029" y="2231"/>
                  </a:cxn>
                  <a:cxn ang="0">
                    <a:pos x="2626" y="2218"/>
                  </a:cxn>
                  <a:cxn ang="0">
                    <a:pos x="784" y="533"/>
                  </a:cxn>
                  <a:cxn ang="0">
                    <a:pos x="776" y="275"/>
                  </a:cxn>
                  <a:cxn ang="0">
                    <a:pos x="418" y="0"/>
                  </a:cxn>
                  <a:cxn ang="0">
                    <a:pos x="567" y="275"/>
                  </a:cxn>
                  <a:cxn ang="0">
                    <a:pos x="243" y="426"/>
                  </a:cxn>
                  <a:cxn ang="0">
                    <a:pos x="46" y="190"/>
                  </a:cxn>
                  <a:cxn ang="0">
                    <a:pos x="0" y="436"/>
                  </a:cxn>
                  <a:cxn ang="0">
                    <a:pos x="47" y="567"/>
                  </a:cxn>
                  <a:cxn ang="0">
                    <a:pos x="118" y="659"/>
                  </a:cxn>
                  <a:cxn ang="0">
                    <a:pos x="165" y="703"/>
                  </a:cxn>
                </a:cxnLst>
                <a:rect l="0" t="0" r="r" b="b"/>
                <a:pathLst>
                  <a:path w="3184" h="2975">
                    <a:moveTo>
                      <a:pt x="165" y="703"/>
                    </a:moveTo>
                    <a:lnTo>
                      <a:pt x="193" y="713"/>
                    </a:lnTo>
                    <a:lnTo>
                      <a:pt x="217" y="720"/>
                    </a:lnTo>
                    <a:lnTo>
                      <a:pt x="242" y="728"/>
                    </a:lnTo>
                    <a:lnTo>
                      <a:pt x="265" y="734"/>
                    </a:lnTo>
                    <a:lnTo>
                      <a:pt x="286" y="739"/>
                    </a:lnTo>
                    <a:lnTo>
                      <a:pt x="306" y="744"/>
                    </a:lnTo>
                    <a:lnTo>
                      <a:pt x="325" y="749"/>
                    </a:lnTo>
                    <a:lnTo>
                      <a:pt x="343" y="752"/>
                    </a:lnTo>
                    <a:lnTo>
                      <a:pt x="361" y="756"/>
                    </a:lnTo>
                    <a:lnTo>
                      <a:pt x="379" y="759"/>
                    </a:lnTo>
                    <a:lnTo>
                      <a:pt x="397" y="760"/>
                    </a:lnTo>
                    <a:lnTo>
                      <a:pt x="415" y="762"/>
                    </a:lnTo>
                    <a:lnTo>
                      <a:pt x="431" y="764"/>
                    </a:lnTo>
                    <a:lnTo>
                      <a:pt x="449" y="765"/>
                    </a:lnTo>
                    <a:lnTo>
                      <a:pt x="467" y="767"/>
                    </a:lnTo>
                    <a:lnTo>
                      <a:pt x="487" y="767"/>
                    </a:lnTo>
                    <a:lnTo>
                      <a:pt x="2326" y="2347"/>
                    </a:lnTo>
                    <a:lnTo>
                      <a:pt x="2339" y="2544"/>
                    </a:lnTo>
                    <a:lnTo>
                      <a:pt x="2347" y="2591"/>
                    </a:lnTo>
                    <a:lnTo>
                      <a:pt x="2357" y="2636"/>
                    </a:lnTo>
                    <a:lnTo>
                      <a:pt x="2370" y="2675"/>
                    </a:lnTo>
                    <a:lnTo>
                      <a:pt x="2385" y="2711"/>
                    </a:lnTo>
                    <a:lnTo>
                      <a:pt x="2403" y="2744"/>
                    </a:lnTo>
                    <a:lnTo>
                      <a:pt x="2424" y="2773"/>
                    </a:lnTo>
                    <a:lnTo>
                      <a:pt x="2447" y="2800"/>
                    </a:lnTo>
                    <a:lnTo>
                      <a:pt x="2471" y="2824"/>
                    </a:lnTo>
                    <a:lnTo>
                      <a:pt x="2499" y="2847"/>
                    </a:lnTo>
                    <a:lnTo>
                      <a:pt x="2530" y="2867"/>
                    </a:lnTo>
                    <a:lnTo>
                      <a:pt x="2563" y="2886"/>
                    </a:lnTo>
                    <a:lnTo>
                      <a:pt x="2597" y="2905"/>
                    </a:lnTo>
                    <a:lnTo>
                      <a:pt x="2635" y="2923"/>
                    </a:lnTo>
                    <a:lnTo>
                      <a:pt x="2674" y="2941"/>
                    </a:lnTo>
                    <a:lnTo>
                      <a:pt x="2716" y="2957"/>
                    </a:lnTo>
                    <a:lnTo>
                      <a:pt x="2761" y="2975"/>
                    </a:lnTo>
                    <a:lnTo>
                      <a:pt x="2803" y="2832"/>
                    </a:lnTo>
                    <a:lnTo>
                      <a:pt x="2658" y="2596"/>
                    </a:lnTo>
                    <a:lnTo>
                      <a:pt x="2845" y="2501"/>
                    </a:lnTo>
                    <a:lnTo>
                      <a:pt x="2934" y="2534"/>
                    </a:lnTo>
                    <a:lnTo>
                      <a:pt x="3154" y="2805"/>
                    </a:lnTo>
                    <a:lnTo>
                      <a:pt x="3164" y="2714"/>
                    </a:lnTo>
                    <a:lnTo>
                      <a:pt x="3184" y="2629"/>
                    </a:lnTo>
                    <a:lnTo>
                      <a:pt x="3154" y="2416"/>
                    </a:lnTo>
                    <a:lnTo>
                      <a:pt x="3029" y="2231"/>
                    </a:lnTo>
                    <a:lnTo>
                      <a:pt x="2916" y="2188"/>
                    </a:lnTo>
                    <a:lnTo>
                      <a:pt x="2626" y="2218"/>
                    </a:lnTo>
                    <a:lnTo>
                      <a:pt x="897" y="726"/>
                    </a:lnTo>
                    <a:lnTo>
                      <a:pt x="784" y="533"/>
                    </a:lnTo>
                    <a:lnTo>
                      <a:pt x="835" y="333"/>
                    </a:lnTo>
                    <a:lnTo>
                      <a:pt x="776" y="275"/>
                    </a:lnTo>
                    <a:lnTo>
                      <a:pt x="565" y="16"/>
                    </a:lnTo>
                    <a:lnTo>
                      <a:pt x="418" y="0"/>
                    </a:lnTo>
                    <a:lnTo>
                      <a:pt x="469" y="175"/>
                    </a:lnTo>
                    <a:lnTo>
                      <a:pt x="567" y="275"/>
                    </a:lnTo>
                    <a:lnTo>
                      <a:pt x="427" y="392"/>
                    </a:lnTo>
                    <a:lnTo>
                      <a:pt x="243" y="426"/>
                    </a:lnTo>
                    <a:lnTo>
                      <a:pt x="75" y="241"/>
                    </a:lnTo>
                    <a:lnTo>
                      <a:pt x="46" y="190"/>
                    </a:lnTo>
                    <a:lnTo>
                      <a:pt x="0" y="359"/>
                    </a:lnTo>
                    <a:lnTo>
                      <a:pt x="0" y="436"/>
                    </a:lnTo>
                    <a:lnTo>
                      <a:pt x="18" y="505"/>
                    </a:lnTo>
                    <a:lnTo>
                      <a:pt x="47" y="567"/>
                    </a:lnTo>
                    <a:lnTo>
                      <a:pt x="83" y="618"/>
                    </a:lnTo>
                    <a:lnTo>
                      <a:pt x="118" y="659"/>
                    </a:lnTo>
                    <a:lnTo>
                      <a:pt x="147" y="688"/>
                    </a:lnTo>
                    <a:lnTo>
                      <a:pt x="165" y="703"/>
                    </a:lnTo>
                    <a:lnTo>
                      <a:pt x="165" y="703"/>
                    </a:lnTo>
                    <a:close/>
                  </a:path>
                </a:pathLst>
              </a:custGeom>
              <a:solidFill>
                <a:srgbClr val="444456"/>
              </a:solidFill>
              <a:ln w="9525">
                <a:noFill/>
                <a:round/>
                <a:headEnd/>
                <a:tailEnd/>
              </a:ln>
            </p:spPr>
            <p:txBody>
              <a:bodyPr/>
              <a:lstStyle/>
              <a:p>
                <a:endParaRPr lang="en-US"/>
              </a:p>
            </p:txBody>
          </p:sp>
          <p:sp>
            <p:nvSpPr>
              <p:cNvPr id="11414" name="Freeform 150"/>
              <p:cNvSpPr>
                <a:spLocks/>
              </p:cNvSpPr>
              <p:nvPr/>
            </p:nvSpPr>
            <p:spPr bwMode="auto">
              <a:xfrm>
                <a:off x="493" y="2610"/>
                <a:ext cx="69" cy="145"/>
              </a:xfrm>
              <a:custGeom>
                <a:avLst/>
                <a:gdLst/>
                <a:ahLst/>
                <a:cxnLst>
                  <a:cxn ang="0">
                    <a:pos x="0" y="0"/>
                  </a:cxn>
                  <a:cxn ang="0">
                    <a:pos x="13" y="134"/>
                  </a:cxn>
                  <a:cxn ang="0">
                    <a:pos x="101" y="290"/>
                  </a:cxn>
                  <a:cxn ang="0">
                    <a:pos x="139" y="243"/>
                  </a:cxn>
                  <a:cxn ang="0">
                    <a:pos x="0" y="0"/>
                  </a:cxn>
                </a:cxnLst>
                <a:rect l="0" t="0" r="r" b="b"/>
                <a:pathLst>
                  <a:path w="139" h="290">
                    <a:moveTo>
                      <a:pt x="0" y="0"/>
                    </a:moveTo>
                    <a:lnTo>
                      <a:pt x="13" y="134"/>
                    </a:lnTo>
                    <a:lnTo>
                      <a:pt x="101" y="290"/>
                    </a:lnTo>
                    <a:lnTo>
                      <a:pt x="139" y="243"/>
                    </a:lnTo>
                    <a:lnTo>
                      <a:pt x="0" y="0"/>
                    </a:lnTo>
                    <a:close/>
                  </a:path>
                </a:pathLst>
              </a:custGeom>
              <a:solidFill>
                <a:srgbClr val="4C4C5E"/>
              </a:solidFill>
              <a:ln w="9525">
                <a:noFill/>
                <a:round/>
                <a:headEnd/>
                <a:tailEnd/>
              </a:ln>
            </p:spPr>
            <p:txBody>
              <a:bodyPr/>
              <a:lstStyle/>
              <a:p>
                <a:endParaRPr lang="en-US"/>
              </a:p>
            </p:txBody>
          </p:sp>
          <p:sp>
            <p:nvSpPr>
              <p:cNvPr id="11415" name="Freeform 151"/>
              <p:cNvSpPr>
                <a:spLocks/>
              </p:cNvSpPr>
              <p:nvPr/>
            </p:nvSpPr>
            <p:spPr bwMode="auto">
              <a:xfrm>
                <a:off x="273" y="2592"/>
                <a:ext cx="425" cy="314"/>
              </a:xfrm>
              <a:custGeom>
                <a:avLst/>
                <a:gdLst/>
                <a:ahLst/>
                <a:cxnLst>
                  <a:cxn ang="0">
                    <a:pos x="46" y="143"/>
                  </a:cxn>
                  <a:cxn ang="0">
                    <a:pos x="246" y="382"/>
                  </a:cxn>
                  <a:cxn ang="0">
                    <a:pos x="363" y="390"/>
                  </a:cxn>
                  <a:cxn ang="0">
                    <a:pos x="546" y="307"/>
                  </a:cxn>
                  <a:cxn ang="0">
                    <a:pos x="594" y="231"/>
                  </a:cxn>
                  <a:cxn ang="0">
                    <a:pos x="435" y="0"/>
                  </a:cxn>
                  <a:cxn ang="0">
                    <a:pos x="561" y="0"/>
                  </a:cxn>
                  <a:cxn ang="0">
                    <a:pos x="586" y="11"/>
                  </a:cxn>
                  <a:cxn ang="0">
                    <a:pos x="610" y="23"/>
                  </a:cxn>
                  <a:cxn ang="0">
                    <a:pos x="635" y="33"/>
                  </a:cxn>
                  <a:cxn ang="0">
                    <a:pos x="657" y="44"/>
                  </a:cxn>
                  <a:cxn ang="0">
                    <a:pos x="679" y="57"/>
                  </a:cxn>
                  <a:cxn ang="0">
                    <a:pos x="700" y="69"/>
                  </a:cxn>
                  <a:cxn ang="0">
                    <a:pos x="721" y="84"/>
                  </a:cxn>
                  <a:cxn ang="0">
                    <a:pos x="741" y="98"/>
                  </a:cxn>
                  <a:cxn ang="0">
                    <a:pos x="759" y="113"/>
                  </a:cxn>
                  <a:cxn ang="0">
                    <a:pos x="775" y="131"/>
                  </a:cxn>
                  <a:cxn ang="0">
                    <a:pos x="791" y="151"/>
                  </a:cxn>
                  <a:cxn ang="0">
                    <a:pos x="806" y="172"/>
                  </a:cxn>
                  <a:cxn ang="0">
                    <a:pos x="821" y="195"/>
                  </a:cxn>
                  <a:cxn ang="0">
                    <a:pos x="832" y="221"/>
                  </a:cxn>
                  <a:cxn ang="0">
                    <a:pos x="842" y="249"/>
                  </a:cxn>
                  <a:cxn ang="0">
                    <a:pos x="852" y="280"/>
                  </a:cxn>
                  <a:cxn ang="0">
                    <a:pos x="826" y="405"/>
                  </a:cxn>
                  <a:cxn ang="0">
                    <a:pos x="366" y="616"/>
                  </a:cxn>
                  <a:cxn ang="0">
                    <a:pos x="304" y="628"/>
                  </a:cxn>
                  <a:cxn ang="0">
                    <a:pos x="255" y="618"/>
                  </a:cxn>
                  <a:cxn ang="0">
                    <a:pos x="210" y="605"/>
                  </a:cxn>
                  <a:cxn ang="0">
                    <a:pos x="169" y="590"/>
                  </a:cxn>
                  <a:cxn ang="0">
                    <a:pos x="133" y="572"/>
                  </a:cxn>
                  <a:cxn ang="0">
                    <a:pos x="100" y="552"/>
                  </a:cxn>
                  <a:cxn ang="0">
                    <a:pos x="72" y="529"/>
                  </a:cxn>
                  <a:cxn ang="0">
                    <a:pos x="49" y="505"/>
                  </a:cxn>
                  <a:cxn ang="0">
                    <a:pos x="31" y="475"/>
                  </a:cxn>
                  <a:cxn ang="0">
                    <a:pos x="17" y="446"/>
                  </a:cxn>
                  <a:cxn ang="0">
                    <a:pos x="7" y="411"/>
                  </a:cxn>
                  <a:cxn ang="0">
                    <a:pos x="2" y="374"/>
                  </a:cxn>
                  <a:cxn ang="0">
                    <a:pos x="0" y="334"/>
                  </a:cxn>
                  <a:cxn ang="0">
                    <a:pos x="5" y="292"/>
                  </a:cxn>
                  <a:cxn ang="0">
                    <a:pos x="13" y="246"/>
                  </a:cxn>
                  <a:cxn ang="0">
                    <a:pos x="28" y="195"/>
                  </a:cxn>
                  <a:cxn ang="0">
                    <a:pos x="46" y="143"/>
                  </a:cxn>
                </a:cxnLst>
                <a:rect l="0" t="0" r="r" b="b"/>
                <a:pathLst>
                  <a:path w="852" h="628">
                    <a:moveTo>
                      <a:pt x="46" y="143"/>
                    </a:moveTo>
                    <a:lnTo>
                      <a:pt x="246" y="382"/>
                    </a:lnTo>
                    <a:lnTo>
                      <a:pt x="363" y="390"/>
                    </a:lnTo>
                    <a:lnTo>
                      <a:pt x="546" y="307"/>
                    </a:lnTo>
                    <a:lnTo>
                      <a:pt x="594" y="231"/>
                    </a:lnTo>
                    <a:lnTo>
                      <a:pt x="435" y="0"/>
                    </a:lnTo>
                    <a:lnTo>
                      <a:pt x="561" y="0"/>
                    </a:lnTo>
                    <a:lnTo>
                      <a:pt x="586" y="11"/>
                    </a:lnTo>
                    <a:lnTo>
                      <a:pt x="610" y="23"/>
                    </a:lnTo>
                    <a:lnTo>
                      <a:pt x="635" y="33"/>
                    </a:lnTo>
                    <a:lnTo>
                      <a:pt x="657" y="44"/>
                    </a:lnTo>
                    <a:lnTo>
                      <a:pt x="679" y="57"/>
                    </a:lnTo>
                    <a:lnTo>
                      <a:pt x="700" y="69"/>
                    </a:lnTo>
                    <a:lnTo>
                      <a:pt x="721" y="84"/>
                    </a:lnTo>
                    <a:lnTo>
                      <a:pt x="741" y="98"/>
                    </a:lnTo>
                    <a:lnTo>
                      <a:pt x="759" y="113"/>
                    </a:lnTo>
                    <a:lnTo>
                      <a:pt x="775" y="131"/>
                    </a:lnTo>
                    <a:lnTo>
                      <a:pt x="791" y="151"/>
                    </a:lnTo>
                    <a:lnTo>
                      <a:pt x="806" y="172"/>
                    </a:lnTo>
                    <a:lnTo>
                      <a:pt x="821" y="195"/>
                    </a:lnTo>
                    <a:lnTo>
                      <a:pt x="832" y="221"/>
                    </a:lnTo>
                    <a:lnTo>
                      <a:pt x="842" y="249"/>
                    </a:lnTo>
                    <a:lnTo>
                      <a:pt x="852" y="280"/>
                    </a:lnTo>
                    <a:lnTo>
                      <a:pt x="826" y="405"/>
                    </a:lnTo>
                    <a:lnTo>
                      <a:pt x="366" y="616"/>
                    </a:lnTo>
                    <a:lnTo>
                      <a:pt x="304" y="628"/>
                    </a:lnTo>
                    <a:lnTo>
                      <a:pt x="255" y="618"/>
                    </a:lnTo>
                    <a:lnTo>
                      <a:pt x="210" y="605"/>
                    </a:lnTo>
                    <a:lnTo>
                      <a:pt x="169" y="590"/>
                    </a:lnTo>
                    <a:lnTo>
                      <a:pt x="133" y="572"/>
                    </a:lnTo>
                    <a:lnTo>
                      <a:pt x="100" y="552"/>
                    </a:lnTo>
                    <a:lnTo>
                      <a:pt x="72" y="529"/>
                    </a:lnTo>
                    <a:lnTo>
                      <a:pt x="49" y="505"/>
                    </a:lnTo>
                    <a:lnTo>
                      <a:pt x="31" y="475"/>
                    </a:lnTo>
                    <a:lnTo>
                      <a:pt x="17" y="446"/>
                    </a:lnTo>
                    <a:lnTo>
                      <a:pt x="7" y="411"/>
                    </a:lnTo>
                    <a:lnTo>
                      <a:pt x="2" y="374"/>
                    </a:lnTo>
                    <a:lnTo>
                      <a:pt x="0" y="334"/>
                    </a:lnTo>
                    <a:lnTo>
                      <a:pt x="5" y="292"/>
                    </a:lnTo>
                    <a:lnTo>
                      <a:pt x="13" y="246"/>
                    </a:lnTo>
                    <a:lnTo>
                      <a:pt x="28" y="195"/>
                    </a:lnTo>
                    <a:lnTo>
                      <a:pt x="46" y="143"/>
                    </a:lnTo>
                    <a:close/>
                  </a:path>
                </a:pathLst>
              </a:custGeom>
              <a:solidFill>
                <a:srgbClr val="B2AAA8"/>
              </a:solidFill>
              <a:ln w="9525">
                <a:noFill/>
                <a:round/>
                <a:headEnd/>
                <a:tailEnd/>
              </a:ln>
            </p:spPr>
            <p:txBody>
              <a:bodyPr/>
              <a:lstStyle/>
              <a:p>
                <a:endParaRPr lang="en-US"/>
              </a:p>
            </p:txBody>
          </p:sp>
          <p:sp>
            <p:nvSpPr>
              <p:cNvPr id="11416" name="Freeform 152"/>
              <p:cNvSpPr>
                <a:spLocks/>
              </p:cNvSpPr>
              <p:nvPr/>
            </p:nvSpPr>
            <p:spPr bwMode="auto">
              <a:xfrm>
                <a:off x="1382" y="3590"/>
                <a:ext cx="490" cy="422"/>
              </a:xfrm>
              <a:custGeom>
                <a:avLst/>
                <a:gdLst/>
                <a:ahLst/>
                <a:cxnLst>
                  <a:cxn ang="0">
                    <a:pos x="250" y="0"/>
                  </a:cxn>
                  <a:cxn ang="0">
                    <a:pos x="286" y="36"/>
                  </a:cxn>
                  <a:cxn ang="0">
                    <a:pos x="539" y="186"/>
                  </a:cxn>
                  <a:cxn ang="0">
                    <a:pos x="590" y="188"/>
                  </a:cxn>
                  <a:cxn ang="0">
                    <a:pos x="639" y="191"/>
                  </a:cxn>
                  <a:cxn ang="0">
                    <a:pos x="683" y="196"/>
                  </a:cxn>
                  <a:cxn ang="0">
                    <a:pos x="726" y="203"/>
                  </a:cxn>
                  <a:cxn ang="0">
                    <a:pos x="763" y="211"/>
                  </a:cxn>
                  <a:cxn ang="0">
                    <a:pos x="799" y="222"/>
                  </a:cxn>
                  <a:cxn ang="0">
                    <a:pos x="832" y="236"/>
                  </a:cxn>
                  <a:cxn ang="0">
                    <a:pos x="861" y="254"/>
                  </a:cxn>
                  <a:cxn ang="0">
                    <a:pos x="887" y="273"/>
                  </a:cxn>
                  <a:cxn ang="0">
                    <a:pos x="910" y="299"/>
                  </a:cxn>
                  <a:cxn ang="0">
                    <a:pos x="930" y="329"/>
                  </a:cxn>
                  <a:cxn ang="0">
                    <a:pos x="946" y="363"/>
                  </a:cxn>
                  <a:cxn ang="0">
                    <a:pos x="959" y="404"/>
                  </a:cxn>
                  <a:cxn ang="0">
                    <a:pos x="969" y="450"/>
                  </a:cxn>
                  <a:cxn ang="0">
                    <a:pos x="976" y="503"/>
                  </a:cxn>
                  <a:cxn ang="0">
                    <a:pos x="979" y="562"/>
                  </a:cxn>
                  <a:cxn ang="0">
                    <a:pos x="969" y="698"/>
                  </a:cxn>
                  <a:cxn ang="0">
                    <a:pos x="763" y="434"/>
                  </a:cxn>
                  <a:cxn ang="0">
                    <a:pos x="675" y="403"/>
                  </a:cxn>
                  <a:cxn ang="0">
                    <a:pos x="449" y="498"/>
                  </a:cxn>
                  <a:cxn ang="0">
                    <a:pos x="445" y="586"/>
                  </a:cxn>
                  <a:cxn ang="0">
                    <a:pos x="597" y="844"/>
                  </a:cxn>
                  <a:cxn ang="0">
                    <a:pos x="484" y="826"/>
                  </a:cxn>
                  <a:cxn ang="0">
                    <a:pos x="342" y="745"/>
                  </a:cxn>
                  <a:cxn ang="0">
                    <a:pos x="294" y="693"/>
                  </a:cxn>
                  <a:cxn ang="0">
                    <a:pos x="257" y="649"/>
                  </a:cxn>
                  <a:cxn ang="0">
                    <a:pos x="229" y="609"/>
                  </a:cxn>
                  <a:cxn ang="0">
                    <a:pos x="209" y="570"/>
                  </a:cxn>
                  <a:cxn ang="0">
                    <a:pos x="196" y="529"/>
                  </a:cxn>
                  <a:cxn ang="0">
                    <a:pos x="188" y="483"/>
                  </a:cxn>
                  <a:cxn ang="0">
                    <a:pos x="185" y="426"/>
                  </a:cxn>
                  <a:cxn ang="0">
                    <a:pos x="183" y="355"/>
                  </a:cxn>
                  <a:cxn ang="0">
                    <a:pos x="0" y="162"/>
                  </a:cxn>
                  <a:cxn ang="0">
                    <a:pos x="250" y="0"/>
                  </a:cxn>
                </a:cxnLst>
                <a:rect l="0" t="0" r="r" b="b"/>
                <a:pathLst>
                  <a:path w="979" h="844">
                    <a:moveTo>
                      <a:pt x="250" y="0"/>
                    </a:moveTo>
                    <a:lnTo>
                      <a:pt x="286" y="36"/>
                    </a:lnTo>
                    <a:lnTo>
                      <a:pt x="539" y="186"/>
                    </a:lnTo>
                    <a:lnTo>
                      <a:pt x="590" y="188"/>
                    </a:lnTo>
                    <a:lnTo>
                      <a:pt x="639" y="191"/>
                    </a:lnTo>
                    <a:lnTo>
                      <a:pt x="683" y="196"/>
                    </a:lnTo>
                    <a:lnTo>
                      <a:pt x="726" y="203"/>
                    </a:lnTo>
                    <a:lnTo>
                      <a:pt x="763" y="211"/>
                    </a:lnTo>
                    <a:lnTo>
                      <a:pt x="799" y="222"/>
                    </a:lnTo>
                    <a:lnTo>
                      <a:pt x="832" y="236"/>
                    </a:lnTo>
                    <a:lnTo>
                      <a:pt x="861" y="254"/>
                    </a:lnTo>
                    <a:lnTo>
                      <a:pt x="887" y="273"/>
                    </a:lnTo>
                    <a:lnTo>
                      <a:pt x="910" y="299"/>
                    </a:lnTo>
                    <a:lnTo>
                      <a:pt x="930" y="329"/>
                    </a:lnTo>
                    <a:lnTo>
                      <a:pt x="946" y="363"/>
                    </a:lnTo>
                    <a:lnTo>
                      <a:pt x="959" y="404"/>
                    </a:lnTo>
                    <a:lnTo>
                      <a:pt x="969" y="450"/>
                    </a:lnTo>
                    <a:lnTo>
                      <a:pt x="976" y="503"/>
                    </a:lnTo>
                    <a:lnTo>
                      <a:pt x="979" y="562"/>
                    </a:lnTo>
                    <a:lnTo>
                      <a:pt x="969" y="698"/>
                    </a:lnTo>
                    <a:lnTo>
                      <a:pt x="763" y="434"/>
                    </a:lnTo>
                    <a:lnTo>
                      <a:pt x="675" y="403"/>
                    </a:lnTo>
                    <a:lnTo>
                      <a:pt x="449" y="498"/>
                    </a:lnTo>
                    <a:lnTo>
                      <a:pt x="445" y="586"/>
                    </a:lnTo>
                    <a:lnTo>
                      <a:pt x="597" y="844"/>
                    </a:lnTo>
                    <a:lnTo>
                      <a:pt x="484" y="826"/>
                    </a:lnTo>
                    <a:lnTo>
                      <a:pt x="342" y="745"/>
                    </a:lnTo>
                    <a:lnTo>
                      <a:pt x="294" y="693"/>
                    </a:lnTo>
                    <a:lnTo>
                      <a:pt x="257" y="649"/>
                    </a:lnTo>
                    <a:lnTo>
                      <a:pt x="229" y="609"/>
                    </a:lnTo>
                    <a:lnTo>
                      <a:pt x="209" y="570"/>
                    </a:lnTo>
                    <a:lnTo>
                      <a:pt x="196" y="529"/>
                    </a:lnTo>
                    <a:lnTo>
                      <a:pt x="188" y="483"/>
                    </a:lnTo>
                    <a:lnTo>
                      <a:pt x="185" y="426"/>
                    </a:lnTo>
                    <a:lnTo>
                      <a:pt x="183" y="355"/>
                    </a:lnTo>
                    <a:lnTo>
                      <a:pt x="0" y="162"/>
                    </a:lnTo>
                    <a:lnTo>
                      <a:pt x="250" y="0"/>
                    </a:lnTo>
                    <a:close/>
                  </a:path>
                </a:pathLst>
              </a:custGeom>
              <a:solidFill>
                <a:srgbClr val="D1C4CE"/>
              </a:solidFill>
              <a:ln w="9525">
                <a:noFill/>
                <a:round/>
                <a:headEnd/>
                <a:tailEnd/>
              </a:ln>
            </p:spPr>
            <p:txBody>
              <a:bodyPr/>
              <a:lstStyle/>
              <a:p>
                <a:endParaRPr lang="en-US"/>
              </a:p>
            </p:txBody>
          </p:sp>
          <p:sp>
            <p:nvSpPr>
              <p:cNvPr id="11417" name="Freeform 153"/>
              <p:cNvSpPr>
                <a:spLocks/>
              </p:cNvSpPr>
              <p:nvPr/>
            </p:nvSpPr>
            <p:spPr bwMode="auto">
              <a:xfrm>
                <a:off x="424" y="2753"/>
                <a:ext cx="270" cy="176"/>
              </a:xfrm>
              <a:custGeom>
                <a:avLst/>
                <a:gdLst/>
                <a:ahLst/>
                <a:cxnLst>
                  <a:cxn ang="0">
                    <a:pos x="0" y="308"/>
                  </a:cxn>
                  <a:cxn ang="0">
                    <a:pos x="147" y="248"/>
                  </a:cxn>
                  <a:cxn ang="0">
                    <a:pos x="485" y="90"/>
                  </a:cxn>
                  <a:cxn ang="0">
                    <a:pos x="539" y="0"/>
                  </a:cxn>
                  <a:cxn ang="0">
                    <a:pos x="531" y="113"/>
                  </a:cxn>
                  <a:cxn ang="0">
                    <a:pos x="166" y="302"/>
                  </a:cxn>
                  <a:cxn ang="0">
                    <a:pos x="116" y="353"/>
                  </a:cxn>
                  <a:cxn ang="0">
                    <a:pos x="0" y="308"/>
                  </a:cxn>
                </a:cxnLst>
                <a:rect l="0" t="0" r="r" b="b"/>
                <a:pathLst>
                  <a:path w="539" h="353">
                    <a:moveTo>
                      <a:pt x="0" y="308"/>
                    </a:moveTo>
                    <a:lnTo>
                      <a:pt x="147" y="248"/>
                    </a:lnTo>
                    <a:lnTo>
                      <a:pt x="485" y="90"/>
                    </a:lnTo>
                    <a:lnTo>
                      <a:pt x="539" y="0"/>
                    </a:lnTo>
                    <a:lnTo>
                      <a:pt x="531" y="113"/>
                    </a:lnTo>
                    <a:lnTo>
                      <a:pt x="166" y="302"/>
                    </a:lnTo>
                    <a:lnTo>
                      <a:pt x="116" y="353"/>
                    </a:lnTo>
                    <a:lnTo>
                      <a:pt x="0" y="308"/>
                    </a:lnTo>
                    <a:close/>
                  </a:path>
                </a:pathLst>
              </a:custGeom>
              <a:solidFill>
                <a:srgbClr val="9B9391"/>
              </a:solidFill>
              <a:ln w="9525">
                <a:noFill/>
                <a:round/>
                <a:headEnd/>
                <a:tailEnd/>
              </a:ln>
            </p:spPr>
            <p:txBody>
              <a:bodyPr/>
              <a:lstStyle/>
              <a:p>
                <a:endParaRPr lang="en-US"/>
              </a:p>
            </p:txBody>
          </p:sp>
          <p:sp>
            <p:nvSpPr>
              <p:cNvPr id="11418" name="Freeform 154"/>
              <p:cNvSpPr>
                <a:spLocks/>
              </p:cNvSpPr>
              <p:nvPr/>
            </p:nvSpPr>
            <p:spPr bwMode="auto">
              <a:xfrm>
                <a:off x="447" y="2795"/>
                <a:ext cx="242" cy="133"/>
              </a:xfrm>
              <a:custGeom>
                <a:avLst/>
                <a:gdLst/>
                <a:ahLst/>
                <a:cxnLst>
                  <a:cxn ang="0">
                    <a:pos x="67" y="209"/>
                  </a:cxn>
                  <a:cxn ang="0">
                    <a:pos x="460" y="21"/>
                  </a:cxn>
                  <a:cxn ang="0">
                    <a:pos x="485" y="0"/>
                  </a:cxn>
                  <a:cxn ang="0">
                    <a:pos x="472" y="78"/>
                  </a:cxn>
                  <a:cxn ang="0">
                    <a:pos x="150" y="237"/>
                  </a:cxn>
                  <a:cxn ang="0">
                    <a:pos x="76" y="265"/>
                  </a:cxn>
                  <a:cxn ang="0">
                    <a:pos x="0" y="237"/>
                  </a:cxn>
                  <a:cxn ang="0">
                    <a:pos x="67" y="209"/>
                  </a:cxn>
                </a:cxnLst>
                <a:rect l="0" t="0" r="r" b="b"/>
                <a:pathLst>
                  <a:path w="485" h="265">
                    <a:moveTo>
                      <a:pt x="67" y="209"/>
                    </a:moveTo>
                    <a:lnTo>
                      <a:pt x="460" y="21"/>
                    </a:lnTo>
                    <a:lnTo>
                      <a:pt x="485" y="0"/>
                    </a:lnTo>
                    <a:lnTo>
                      <a:pt x="472" y="78"/>
                    </a:lnTo>
                    <a:lnTo>
                      <a:pt x="150" y="237"/>
                    </a:lnTo>
                    <a:lnTo>
                      <a:pt x="76" y="265"/>
                    </a:lnTo>
                    <a:lnTo>
                      <a:pt x="0" y="237"/>
                    </a:lnTo>
                    <a:lnTo>
                      <a:pt x="67" y="209"/>
                    </a:lnTo>
                    <a:close/>
                  </a:path>
                </a:pathLst>
              </a:custGeom>
              <a:solidFill>
                <a:srgbClr val="A59E9B"/>
              </a:solidFill>
              <a:ln w="9525">
                <a:noFill/>
                <a:round/>
                <a:headEnd/>
                <a:tailEnd/>
              </a:ln>
            </p:spPr>
            <p:txBody>
              <a:bodyPr/>
              <a:lstStyle/>
              <a:p>
                <a:endParaRPr lang="en-US"/>
              </a:p>
            </p:txBody>
          </p:sp>
          <p:sp>
            <p:nvSpPr>
              <p:cNvPr id="11419" name="Freeform 155"/>
              <p:cNvSpPr>
                <a:spLocks/>
              </p:cNvSpPr>
              <p:nvPr/>
            </p:nvSpPr>
            <p:spPr bwMode="auto">
              <a:xfrm>
                <a:off x="550" y="2894"/>
                <a:ext cx="993" cy="792"/>
              </a:xfrm>
              <a:custGeom>
                <a:avLst/>
                <a:gdLst/>
                <a:ahLst/>
                <a:cxnLst>
                  <a:cxn ang="0">
                    <a:pos x="1906" y="1385"/>
                  </a:cxn>
                  <a:cxn ang="0">
                    <a:pos x="290" y="0"/>
                  </a:cxn>
                  <a:cxn ang="0">
                    <a:pos x="262" y="11"/>
                  </a:cxn>
                  <a:cxn ang="0">
                    <a:pos x="87" y="92"/>
                  </a:cxn>
                  <a:cxn ang="0">
                    <a:pos x="0" y="128"/>
                  </a:cxn>
                  <a:cxn ang="0">
                    <a:pos x="1687" y="1583"/>
                  </a:cxn>
                  <a:cxn ang="0">
                    <a:pos x="1986" y="1467"/>
                  </a:cxn>
                  <a:cxn ang="0">
                    <a:pos x="1906" y="1385"/>
                  </a:cxn>
                </a:cxnLst>
                <a:rect l="0" t="0" r="r" b="b"/>
                <a:pathLst>
                  <a:path w="1986" h="1583">
                    <a:moveTo>
                      <a:pt x="1906" y="1385"/>
                    </a:moveTo>
                    <a:lnTo>
                      <a:pt x="290" y="0"/>
                    </a:lnTo>
                    <a:lnTo>
                      <a:pt x="262" y="11"/>
                    </a:lnTo>
                    <a:lnTo>
                      <a:pt x="87" y="92"/>
                    </a:lnTo>
                    <a:lnTo>
                      <a:pt x="0" y="128"/>
                    </a:lnTo>
                    <a:lnTo>
                      <a:pt x="1687" y="1583"/>
                    </a:lnTo>
                    <a:lnTo>
                      <a:pt x="1986" y="1467"/>
                    </a:lnTo>
                    <a:lnTo>
                      <a:pt x="1906" y="1385"/>
                    </a:lnTo>
                    <a:close/>
                  </a:path>
                </a:pathLst>
              </a:custGeom>
              <a:solidFill>
                <a:srgbClr val="D1C4CE"/>
              </a:solidFill>
              <a:ln w="9525">
                <a:noFill/>
                <a:round/>
                <a:headEnd/>
                <a:tailEnd/>
              </a:ln>
            </p:spPr>
            <p:txBody>
              <a:bodyPr/>
              <a:lstStyle/>
              <a:p>
                <a:endParaRPr lang="en-US"/>
              </a:p>
            </p:txBody>
          </p:sp>
          <p:sp>
            <p:nvSpPr>
              <p:cNvPr id="11420" name="Freeform 156"/>
              <p:cNvSpPr>
                <a:spLocks/>
              </p:cNvSpPr>
              <p:nvPr/>
            </p:nvSpPr>
            <p:spPr bwMode="auto">
              <a:xfrm>
                <a:off x="550" y="2893"/>
                <a:ext cx="952" cy="760"/>
              </a:xfrm>
              <a:custGeom>
                <a:avLst/>
                <a:gdLst/>
                <a:ahLst/>
                <a:cxnLst>
                  <a:cxn ang="0">
                    <a:pos x="1775" y="1278"/>
                  </a:cxn>
                  <a:cxn ang="0">
                    <a:pos x="1679" y="1196"/>
                  </a:cxn>
                  <a:cxn ang="0">
                    <a:pos x="1584" y="1113"/>
                  </a:cxn>
                  <a:cxn ang="0">
                    <a:pos x="1488" y="1031"/>
                  </a:cxn>
                  <a:cxn ang="0">
                    <a:pos x="1393" y="949"/>
                  </a:cxn>
                  <a:cxn ang="0">
                    <a:pos x="1297" y="865"/>
                  </a:cxn>
                  <a:cxn ang="0">
                    <a:pos x="1200" y="783"/>
                  </a:cxn>
                  <a:cxn ang="0">
                    <a:pos x="1105" y="701"/>
                  </a:cxn>
                  <a:cxn ang="0">
                    <a:pos x="1009" y="618"/>
                  </a:cxn>
                  <a:cxn ang="0">
                    <a:pos x="912" y="536"/>
                  </a:cxn>
                  <a:cxn ang="0">
                    <a:pos x="816" y="454"/>
                  </a:cxn>
                  <a:cxn ang="0">
                    <a:pos x="721" y="370"/>
                  </a:cxn>
                  <a:cxn ang="0">
                    <a:pos x="625" y="288"/>
                  </a:cxn>
                  <a:cxn ang="0">
                    <a:pos x="528" y="206"/>
                  </a:cxn>
                  <a:cxn ang="0">
                    <a:pos x="432" y="123"/>
                  </a:cxn>
                  <a:cxn ang="0">
                    <a:pos x="336" y="41"/>
                  </a:cxn>
                  <a:cxn ang="0">
                    <a:pos x="282" y="0"/>
                  </a:cxn>
                  <a:cxn ang="0">
                    <a:pos x="270" y="0"/>
                  </a:cxn>
                  <a:cxn ang="0">
                    <a:pos x="239" y="11"/>
                  </a:cxn>
                  <a:cxn ang="0">
                    <a:pos x="188" y="34"/>
                  </a:cxn>
                  <a:cxn ang="0">
                    <a:pos x="138" y="57"/>
                  </a:cxn>
                  <a:cxn ang="0">
                    <a:pos x="87" y="80"/>
                  </a:cxn>
                  <a:cxn ang="0">
                    <a:pos x="54" y="96"/>
                  </a:cxn>
                  <a:cxn ang="0">
                    <a:pos x="40" y="106"/>
                  </a:cxn>
                  <a:cxn ang="0">
                    <a:pos x="25" y="116"/>
                  </a:cxn>
                  <a:cxn ang="0">
                    <a:pos x="9" y="126"/>
                  </a:cxn>
                  <a:cxn ang="0">
                    <a:pos x="51" y="175"/>
                  </a:cxn>
                  <a:cxn ang="0">
                    <a:pos x="152" y="262"/>
                  </a:cxn>
                  <a:cxn ang="0">
                    <a:pos x="252" y="349"/>
                  </a:cxn>
                  <a:cxn ang="0">
                    <a:pos x="353" y="436"/>
                  </a:cxn>
                  <a:cxn ang="0">
                    <a:pos x="455" y="522"/>
                  </a:cxn>
                  <a:cxn ang="0">
                    <a:pos x="555" y="609"/>
                  </a:cxn>
                  <a:cxn ang="0">
                    <a:pos x="656" y="696"/>
                  </a:cxn>
                  <a:cxn ang="0">
                    <a:pos x="757" y="783"/>
                  </a:cxn>
                  <a:cxn ang="0">
                    <a:pos x="859" y="870"/>
                  </a:cxn>
                  <a:cxn ang="0">
                    <a:pos x="958" y="957"/>
                  </a:cxn>
                  <a:cxn ang="0">
                    <a:pos x="1060" y="1044"/>
                  </a:cxn>
                  <a:cxn ang="0">
                    <a:pos x="1159" y="1129"/>
                  </a:cxn>
                  <a:cxn ang="0">
                    <a:pos x="1261" y="1216"/>
                  </a:cxn>
                  <a:cxn ang="0">
                    <a:pos x="1362" y="1303"/>
                  </a:cxn>
                  <a:cxn ang="0">
                    <a:pos x="1462" y="1390"/>
                  </a:cxn>
                  <a:cxn ang="0">
                    <a:pos x="1561" y="1476"/>
                  </a:cxn>
                  <a:cxn ang="0">
                    <a:pos x="1630" y="1511"/>
                  </a:cxn>
                  <a:cxn ang="0">
                    <a:pos x="1668" y="1496"/>
                  </a:cxn>
                  <a:cxn ang="0">
                    <a:pos x="1704" y="1481"/>
                  </a:cxn>
                  <a:cxn ang="0">
                    <a:pos x="1740" y="1467"/>
                  </a:cxn>
                  <a:cxn ang="0">
                    <a:pos x="1777" y="1452"/>
                  </a:cxn>
                  <a:cxn ang="0">
                    <a:pos x="1813" y="1437"/>
                  </a:cxn>
                  <a:cxn ang="0">
                    <a:pos x="1849" y="1422"/>
                  </a:cxn>
                  <a:cxn ang="0">
                    <a:pos x="1887" y="1408"/>
                  </a:cxn>
                  <a:cxn ang="0">
                    <a:pos x="1895" y="1390"/>
                  </a:cxn>
                  <a:cxn ang="0">
                    <a:pos x="1874" y="1370"/>
                  </a:cxn>
                  <a:cxn ang="0">
                    <a:pos x="1854" y="1349"/>
                  </a:cxn>
                  <a:cxn ang="0">
                    <a:pos x="1833" y="1329"/>
                  </a:cxn>
                </a:cxnLst>
                <a:rect l="0" t="0" r="r" b="b"/>
                <a:pathLst>
                  <a:path w="1905" h="1519">
                    <a:moveTo>
                      <a:pt x="1823" y="1319"/>
                    </a:moveTo>
                    <a:lnTo>
                      <a:pt x="1775" y="1278"/>
                    </a:lnTo>
                    <a:lnTo>
                      <a:pt x="1726" y="1237"/>
                    </a:lnTo>
                    <a:lnTo>
                      <a:pt x="1679" y="1196"/>
                    </a:lnTo>
                    <a:lnTo>
                      <a:pt x="1632" y="1154"/>
                    </a:lnTo>
                    <a:lnTo>
                      <a:pt x="1584" y="1113"/>
                    </a:lnTo>
                    <a:lnTo>
                      <a:pt x="1535" y="1072"/>
                    </a:lnTo>
                    <a:lnTo>
                      <a:pt x="1488" y="1031"/>
                    </a:lnTo>
                    <a:lnTo>
                      <a:pt x="1440" y="990"/>
                    </a:lnTo>
                    <a:lnTo>
                      <a:pt x="1393" y="949"/>
                    </a:lnTo>
                    <a:lnTo>
                      <a:pt x="1344" y="908"/>
                    </a:lnTo>
                    <a:lnTo>
                      <a:pt x="1297" y="865"/>
                    </a:lnTo>
                    <a:lnTo>
                      <a:pt x="1249" y="824"/>
                    </a:lnTo>
                    <a:lnTo>
                      <a:pt x="1200" y="783"/>
                    </a:lnTo>
                    <a:lnTo>
                      <a:pt x="1153" y="742"/>
                    </a:lnTo>
                    <a:lnTo>
                      <a:pt x="1105" y="701"/>
                    </a:lnTo>
                    <a:lnTo>
                      <a:pt x="1056" y="659"/>
                    </a:lnTo>
                    <a:lnTo>
                      <a:pt x="1009" y="618"/>
                    </a:lnTo>
                    <a:lnTo>
                      <a:pt x="962" y="577"/>
                    </a:lnTo>
                    <a:lnTo>
                      <a:pt x="912" y="536"/>
                    </a:lnTo>
                    <a:lnTo>
                      <a:pt x="865" y="495"/>
                    </a:lnTo>
                    <a:lnTo>
                      <a:pt x="816" y="454"/>
                    </a:lnTo>
                    <a:lnTo>
                      <a:pt x="769" y="411"/>
                    </a:lnTo>
                    <a:lnTo>
                      <a:pt x="721" y="370"/>
                    </a:lnTo>
                    <a:lnTo>
                      <a:pt x="672" y="329"/>
                    </a:lnTo>
                    <a:lnTo>
                      <a:pt x="625" y="288"/>
                    </a:lnTo>
                    <a:lnTo>
                      <a:pt x="577" y="247"/>
                    </a:lnTo>
                    <a:lnTo>
                      <a:pt x="528" y="206"/>
                    </a:lnTo>
                    <a:lnTo>
                      <a:pt x="481" y="165"/>
                    </a:lnTo>
                    <a:lnTo>
                      <a:pt x="432" y="123"/>
                    </a:lnTo>
                    <a:lnTo>
                      <a:pt x="385" y="82"/>
                    </a:lnTo>
                    <a:lnTo>
                      <a:pt x="336" y="41"/>
                    </a:lnTo>
                    <a:lnTo>
                      <a:pt x="288" y="0"/>
                    </a:lnTo>
                    <a:lnTo>
                      <a:pt x="282" y="0"/>
                    </a:lnTo>
                    <a:lnTo>
                      <a:pt x="277" y="0"/>
                    </a:lnTo>
                    <a:lnTo>
                      <a:pt x="270" y="0"/>
                    </a:lnTo>
                    <a:lnTo>
                      <a:pt x="264" y="0"/>
                    </a:lnTo>
                    <a:lnTo>
                      <a:pt x="239" y="11"/>
                    </a:lnTo>
                    <a:lnTo>
                      <a:pt x="213" y="23"/>
                    </a:lnTo>
                    <a:lnTo>
                      <a:pt x="188" y="34"/>
                    </a:lnTo>
                    <a:lnTo>
                      <a:pt x="164" y="45"/>
                    </a:lnTo>
                    <a:lnTo>
                      <a:pt x="138" y="57"/>
                    </a:lnTo>
                    <a:lnTo>
                      <a:pt x="113" y="68"/>
                    </a:lnTo>
                    <a:lnTo>
                      <a:pt x="87" y="80"/>
                    </a:lnTo>
                    <a:lnTo>
                      <a:pt x="63" y="91"/>
                    </a:lnTo>
                    <a:lnTo>
                      <a:pt x="54" y="96"/>
                    </a:lnTo>
                    <a:lnTo>
                      <a:pt x="48" y="101"/>
                    </a:lnTo>
                    <a:lnTo>
                      <a:pt x="40" y="106"/>
                    </a:lnTo>
                    <a:lnTo>
                      <a:pt x="32" y="111"/>
                    </a:lnTo>
                    <a:lnTo>
                      <a:pt x="25" y="116"/>
                    </a:lnTo>
                    <a:lnTo>
                      <a:pt x="17" y="121"/>
                    </a:lnTo>
                    <a:lnTo>
                      <a:pt x="9" y="126"/>
                    </a:lnTo>
                    <a:lnTo>
                      <a:pt x="0" y="131"/>
                    </a:lnTo>
                    <a:lnTo>
                      <a:pt x="51" y="175"/>
                    </a:lnTo>
                    <a:lnTo>
                      <a:pt x="102" y="218"/>
                    </a:lnTo>
                    <a:lnTo>
                      <a:pt x="152" y="262"/>
                    </a:lnTo>
                    <a:lnTo>
                      <a:pt x="201" y="304"/>
                    </a:lnTo>
                    <a:lnTo>
                      <a:pt x="252" y="349"/>
                    </a:lnTo>
                    <a:lnTo>
                      <a:pt x="303" y="391"/>
                    </a:lnTo>
                    <a:lnTo>
                      <a:pt x="353" y="436"/>
                    </a:lnTo>
                    <a:lnTo>
                      <a:pt x="404" y="478"/>
                    </a:lnTo>
                    <a:lnTo>
                      <a:pt x="455" y="522"/>
                    </a:lnTo>
                    <a:lnTo>
                      <a:pt x="506" y="565"/>
                    </a:lnTo>
                    <a:lnTo>
                      <a:pt x="555" y="609"/>
                    </a:lnTo>
                    <a:lnTo>
                      <a:pt x="605" y="652"/>
                    </a:lnTo>
                    <a:lnTo>
                      <a:pt x="656" y="696"/>
                    </a:lnTo>
                    <a:lnTo>
                      <a:pt x="707" y="739"/>
                    </a:lnTo>
                    <a:lnTo>
                      <a:pt x="757" y="783"/>
                    </a:lnTo>
                    <a:lnTo>
                      <a:pt x="808" y="826"/>
                    </a:lnTo>
                    <a:lnTo>
                      <a:pt x="859" y="870"/>
                    </a:lnTo>
                    <a:lnTo>
                      <a:pt x="908" y="913"/>
                    </a:lnTo>
                    <a:lnTo>
                      <a:pt x="958" y="957"/>
                    </a:lnTo>
                    <a:lnTo>
                      <a:pt x="1009" y="999"/>
                    </a:lnTo>
                    <a:lnTo>
                      <a:pt x="1060" y="1044"/>
                    </a:lnTo>
                    <a:lnTo>
                      <a:pt x="1110" y="1086"/>
                    </a:lnTo>
                    <a:lnTo>
                      <a:pt x="1159" y="1129"/>
                    </a:lnTo>
                    <a:lnTo>
                      <a:pt x="1210" y="1173"/>
                    </a:lnTo>
                    <a:lnTo>
                      <a:pt x="1261" y="1216"/>
                    </a:lnTo>
                    <a:lnTo>
                      <a:pt x="1311" y="1260"/>
                    </a:lnTo>
                    <a:lnTo>
                      <a:pt x="1362" y="1303"/>
                    </a:lnTo>
                    <a:lnTo>
                      <a:pt x="1411" y="1347"/>
                    </a:lnTo>
                    <a:lnTo>
                      <a:pt x="1462" y="1390"/>
                    </a:lnTo>
                    <a:lnTo>
                      <a:pt x="1512" y="1432"/>
                    </a:lnTo>
                    <a:lnTo>
                      <a:pt x="1561" y="1476"/>
                    </a:lnTo>
                    <a:lnTo>
                      <a:pt x="1612" y="1519"/>
                    </a:lnTo>
                    <a:lnTo>
                      <a:pt x="1630" y="1511"/>
                    </a:lnTo>
                    <a:lnTo>
                      <a:pt x="1648" y="1504"/>
                    </a:lnTo>
                    <a:lnTo>
                      <a:pt x="1668" y="1496"/>
                    </a:lnTo>
                    <a:lnTo>
                      <a:pt x="1686" y="1490"/>
                    </a:lnTo>
                    <a:lnTo>
                      <a:pt x="1704" y="1481"/>
                    </a:lnTo>
                    <a:lnTo>
                      <a:pt x="1722" y="1475"/>
                    </a:lnTo>
                    <a:lnTo>
                      <a:pt x="1740" y="1467"/>
                    </a:lnTo>
                    <a:lnTo>
                      <a:pt x="1759" y="1458"/>
                    </a:lnTo>
                    <a:lnTo>
                      <a:pt x="1777" y="1452"/>
                    </a:lnTo>
                    <a:lnTo>
                      <a:pt x="1795" y="1444"/>
                    </a:lnTo>
                    <a:lnTo>
                      <a:pt x="1813" y="1437"/>
                    </a:lnTo>
                    <a:lnTo>
                      <a:pt x="1831" y="1429"/>
                    </a:lnTo>
                    <a:lnTo>
                      <a:pt x="1849" y="1422"/>
                    </a:lnTo>
                    <a:lnTo>
                      <a:pt x="1869" y="1414"/>
                    </a:lnTo>
                    <a:lnTo>
                      <a:pt x="1887" y="1408"/>
                    </a:lnTo>
                    <a:lnTo>
                      <a:pt x="1905" y="1399"/>
                    </a:lnTo>
                    <a:lnTo>
                      <a:pt x="1895" y="1390"/>
                    </a:lnTo>
                    <a:lnTo>
                      <a:pt x="1883" y="1380"/>
                    </a:lnTo>
                    <a:lnTo>
                      <a:pt x="1874" y="1370"/>
                    </a:lnTo>
                    <a:lnTo>
                      <a:pt x="1864" y="1358"/>
                    </a:lnTo>
                    <a:lnTo>
                      <a:pt x="1854" y="1349"/>
                    </a:lnTo>
                    <a:lnTo>
                      <a:pt x="1844" y="1339"/>
                    </a:lnTo>
                    <a:lnTo>
                      <a:pt x="1833" y="1329"/>
                    </a:lnTo>
                    <a:lnTo>
                      <a:pt x="1823" y="1319"/>
                    </a:lnTo>
                    <a:close/>
                  </a:path>
                </a:pathLst>
              </a:custGeom>
              <a:solidFill>
                <a:srgbClr val="CEC1CC"/>
              </a:solidFill>
              <a:ln w="9525">
                <a:noFill/>
                <a:round/>
                <a:headEnd/>
                <a:tailEnd/>
              </a:ln>
            </p:spPr>
            <p:txBody>
              <a:bodyPr/>
              <a:lstStyle/>
              <a:p>
                <a:endParaRPr lang="en-US"/>
              </a:p>
            </p:txBody>
          </p:sp>
          <p:sp>
            <p:nvSpPr>
              <p:cNvPr id="11421" name="Freeform 157"/>
              <p:cNvSpPr>
                <a:spLocks/>
              </p:cNvSpPr>
              <p:nvPr/>
            </p:nvSpPr>
            <p:spPr bwMode="auto">
              <a:xfrm>
                <a:off x="550" y="2885"/>
                <a:ext cx="911" cy="734"/>
              </a:xfrm>
              <a:custGeom>
                <a:avLst/>
                <a:gdLst/>
                <a:ahLst/>
                <a:cxnLst>
                  <a:cxn ang="0">
                    <a:pos x="1694" y="1225"/>
                  </a:cxn>
                  <a:cxn ang="0">
                    <a:pos x="1604" y="1148"/>
                  </a:cxn>
                  <a:cxn ang="0">
                    <a:pos x="1514" y="1069"/>
                  </a:cxn>
                  <a:cxn ang="0">
                    <a:pos x="1424" y="990"/>
                  </a:cxn>
                  <a:cxn ang="0">
                    <a:pos x="1333" y="913"/>
                  </a:cxn>
                  <a:cxn ang="0">
                    <a:pos x="1243" y="835"/>
                  </a:cxn>
                  <a:cxn ang="0">
                    <a:pos x="1151" y="756"/>
                  </a:cxn>
                  <a:cxn ang="0">
                    <a:pos x="1060" y="679"/>
                  </a:cxn>
                  <a:cxn ang="0">
                    <a:pos x="970" y="600"/>
                  </a:cxn>
                  <a:cxn ang="0">
                    <a:pos x="878" y="523"/>
                  </a:cxn>
                  <a:cxn ang="0">
                    <a:pos x="787" y="444"/>
                  </a:cxn>
                  <a:cxn ang="0">
                    <a:pos x="697" y="366"/>
                  </a:cxn>
                  <a:cxn ang="0">
                    <a:pos x="605" y="289"/>
                  </a:cxn>
                  <a:cxn ang="0">
                    <a:pos x="514" y="210"/>
                  </a:cxn>
                  <a:cxn ang="0">
                    <a:pos x="424" y="131"/>
                  </a:cxn>
                  <a:cxn ang="0">
                    <a:pos x="332" y="54"/>
                  </a:cxn>
                  <a:cxn ang="0">
                    <a:pos x="282" y="12"/>
                  </a:cxn>
                  <a:cxn ang="0">
                    <a:pos x="270" y="3"/>
                  </a:cxn>
                  <a:cxn ang="0">
                    <a:pos x="237" y="13"/>
                  </a:cxn>
                  <a:cxn ang="0">
                    <a:pos x="180" y="40"/>
                  </a:cxn>
                  <a:cxn ang="0">
                    <a:pos x="125" y="64"/>
                  </a:cxn>
                  <a:cxn ang="0">
                    <a:pos x="67" y="90"/>
                  </a:cxn>
                  <a:cxn ang="0">
                    <a:pos x="30" y="115"/>
                  </a:cxn>
                  <a:cxn ang="0">
                    <a:pos x="10" y="136"/>
                  </a:cxn>
                  <a:cxn ang="0">
                    <a:pos x="48" y="189"/>
                  </a:cxn>
                  <a:cxn ang="0">
                    <a:pos x="144" y="272"/>
                  </a:cxn>
                  <a:cxn ang="0">
                    <a:pos x="241" y="354"/>
                  </a:cxn>
                  <a:cxn ang="0">
                    <a:pos x="337" y="438"/>
                  </a:cxn>
                  <a:cxn ang="0">
                    <a:pos x="434" y="521"/>
                  </a:cxn>
                  <a:cxn ang="0">
                    <a:pos x="530" y="603"/>
                  </a:cxn>
                  <a:cxn ang="0">
                    <a:pos x="626" y="687"/>
                  </a:cxn>
                  <a:cxn ang="0">
                    <a:pos x="721" y="769"/>
                  </a:cxn>
                  <a:cxn ang="0">
                    <a:pos x="818" y="851"/>
                  </a:cxn>
                  <a:cxn ang="0">
                    <a:pos x="914" y="935"/>
                  </a:cxn>
                  <a:cxn ang="0">
                    <a:pos x="1011" y="1016"/>
                  </a:cxn>
                  <a:cxn ang="0">
                    <a:pos x="1105" y="1098"/>
                  </a:cxn>
                  <a:cxn ang="0">
                    <a:pos x="1202" y="1182"/>
                  </a:cxn>
                  <a:cxn ang="0">
                    <a:pos x="1298" y="1264"/>
                  </a:cxn>
                  <a:cxn ang="0">
                    <a:pos x="1393" y="1346"/>
                  </a:cxn>
                  <a:cxn ang="0">
                    <a:pos x="1489" y="1428"/>
                  </a:cxn>
                  <a:cxn ang="0">
                    <a:pos x="1555" y="1461"/>
                  </a:cxn>
                  <a:cxn ang="0">
                    <a:pos x="1591" y="1446"/>
                  </a:cxn>
                  <a:cxn ang="0">
                    <a:pos x="1627" y="1431"/>
                  </a:cxn>
                  <a:cxn ang="0">
                    <a:pos x="1663" y="1415"/>
                  </a:cxn>
                  <a:cxn ang="0">
                    <a:pos x="1697" y="1400"/>
                  </a:cxn>
                  <a:cxn ang="0">
                    <a:pos x="1733" y="1385"/>
                  </a:cxn>
                  <a:cxn ang="0">
                    <a:pos x="1769" y="1371"/>
                  </a:cxn>
                  <a:cxn ang="0">
                    <a:pos x="1805" y="1356"/>
                  </a:cxn>
                  <a:cxn ang="0">
                    <a:pos x="1813" y="1339"/>
                  </a:cxn>
                  <a:cxn ang="0">
                    <a:pos x="1792" y="1318"/>
                  </a:cxn>
                  <a:cxn ang="0">
                    <a:pos x="1771" y="1295"/>
                  </a:cxn>
                  <a:cxn ang="0">
                    <a:pos x="1749" y="1274"/>
                  </a:cxn>
                </a:cxnLst>
                <a:rect l="0" t="0" r="r" b="b"/>
                <a:pathLst>
                  <a:path w="1823" h="1469">
                    <a:moveTo>
                      <a:pt x="1740" y="1264"/>
                    </a:moveTo>
                    <a:lnTo>
                      <a:pt x="1694" y="1225"/>
                    </a:lnTo>
                    <a:lnTo>
                      <a:pt x="1650" y="1185"/>
                    </a:lnTo>
                    <a:lnTo>
                      <a:pt x="1604" y="1148"/>
                    </a:lnTo>
                    <a:lnTo>
                      <a:pt x="1560" y="1108"/>
                    </a:lnTo>
                    <a:lnTo>
                      <a:pt x="1514" y="1069"/>
                    </a:lnTo>
                    <a:lnTo>
                      <a:pt x="1468" y="1030"/>
                    </a:lnTo>
                    <a:lnTo>
                      <a:pt x="1424" y="990"/>
                    </a:lnTo>
                    <a:lnTo>
                      <a:pt x="1378" y="951"/>
                    </a:lnTo>
                    <a:lnTo>
                      <a:pt x="1333" y="913"/>
                    </a:lnTo>
                    <a:lnTo>
                      <a:pt x="1287" y="874"/>
                    </a:lnTo>
                    <a:lnTo>
                      <a:pt x="1243" y="835"/>
                    </a:lnTo>
                    <a:lnTo>
                      <a:pt x="1197" y="795"/>
                    </a:lnTo>
                    <a:lnTo>
                      <a:pt x="1151" y="756"/>
                    </a:lnTo>
                    <a:lnTo>
                      <a:pt x="1105" y="718"/>
                    </a:lnTo>
                    <a:lnTo>
                      <a:pt x="1060" y="679"/>
                    </a:lnTo>
                    <a:lnTo>
                      <a:pt x="1015" y="639"/>
                    </a:lnTo>
                    <a:lnTo>
                      <a:pt x="970" y="600"/>
                    </a:lnTo>
                    <a:lnTo>
                      <a:pt x="924" y="561"/>
                    </a:lnTo>
                    <a:lnTo>
                      <a:pt x="878" y="523"/>
                    </a:lnTo>
                    <a:lnTo>
                      <a:pt x="832" y="484"/>
                    </a:lnTo>
                    <a:lnTo>
                      <a:pt x="787" y="444"/>
                    </a:lnTo>
                    <a:lnTo>
                      <a:pt x="742" y="405"/>
                    </a:lnTo>
                    <a:lnTo>
                      <a:pt x="697" y="366"/>
                    </a:lnTo>
                    <a:lnTo>
                      <a:pt x="651" y="326"/>
                    </a:lnTo>
                    <a:lnTo>
                      <a:pt x="605" y="289"/>
                    </a:lnTo>
                    <a:lnTo>
                      <a:pt x="559" y="249"/>
                    </a:lnTo>
                    <a:lnTo>
                      <a:pt x="514" y="210"/>
                    </a:lnTo>
                    <a:lnTo>
                      <a:pt x="468" y="171"/>
                    </a:lnTo>
                    <a:lnTo>
                      <a:pt x="424" y="131"/>
                    </a:lnTo>
                    <a:lnTo>
                      <a:pt x="378" y="94"/>
                    </a:lnTo>
                    <a:lnTo>
                      <a:pt x="332" y="54"/>
                    </a:lnTo>
                    <a:lnTo>
                      <a:pt x="286" y="15"/>
                    </a:lnTo>
                    <a:lnTo>
                      <a:pt x="282" y="12"/>
                    </a:lnTo>
                    <a:lnTo>
                      <a:pt x="277" y="7"/>
                    </a:lnTo>
                    <a:lnTo>
                      <a:pt x="270" y="3"/>
                    </a:lnTo>
                    <a:lnTo>
                      <a:pt x="265" y="0"/>
                    </a:lnTo>
                    <a:lnTo>
                      <a:pt x="237" y="13"/>
                    </a:lnTo>
                    <a:lnTo>
                      <a:pt x="210" y="26"/>
                    </a:lnTo>
                    <a:lnTo>
                      <a:pt x="180" y="40"/>
                    </a:lnTo>
                    <a:lnTo>
                      <a:pt x="152" y="51"/>
                    </a:lnTo>
                    <a:lnTo>
                      <a:pt x="125" y="64"/>
                    </a:lnTo>
                    <a:lnTo>
                      <a:pt x="97" y="77"/>
                    </a:lnTo>
                    <a:lnTo>
                      <a:pt x="67" y="90"/>
                    </a:lnTo>
                    <a:lnTo>
                      <a:pt x="40" y="103"/>
                    </a:lnTo>
                    <a:lnTo>
                      <a:pt x="30" y="115"/>
                    </a:lnTo>
                    <a:lnTo>
                      <a:pt x="20" y="125"/>
                    </a:lnTo>
                    <a:lnTo>
                      <a:pt x="10" y="136"/>
                    </a:lnTo>
                    <a:lnTo>
                      <a:pt x="0" y="148"/>
                    </a:lnTo>
                    <a:lnTo>
                      <a:pt x="48" y="189"/>
                    </a:lnTo>
                    <a:lnTo>
                      <a:pt x="97" y="231"/>
                    </a:lnTo>
                    <a:lnTo>
                      <a:pt x="144" y="272"/>
                    </a:lnTo>
                    <a:lnTo>
                      <a:pt x="193" y="313"/>
                    </a:lnTo>
                    <a:lnTo>
                      <a:pt x="241" y="354"/>
                    </a:lnTo>
                    <a:lnTo>
                      <a:pt x="290" y="397"/>
                    </a:lnTo>
                    <a:lnTo>
                      <a:pt x="337" y="438"/>
                    </a:lnTo>
                    <a:lnTo>
                      <a:pt x="385" y="479"/>
                    </a:lnTo>
                    <a:lnTo>
                      <a:pt x="434" y="521"/>
                    </a:lnTo>
                    <a:lnTo>
                      <a:pt x="481" y="562"/>
                    </a:lnTo>
                    <a:lnTo>
                      <a:pt x="530" y="603"/>
                    </a:lnTo>
                    <a:lnTo>
                      <a:pt x="577" y="644"/>
                    </a:lnTo>
                    <a:lnTo>
                      <a:pt x="626" y="687"/>
                    </a:lnTo>
                    <a:lnTo>
                      <a:pt x="674" y="728"/>
                    </a:lnTo>
                    <a:lnTo>
                      <a:pt x="721" y="769"/>
                    </a:lnTo>
                    <a:lnTo>
                      <a:pt x="770" y="810"/>
                    </a:lnTo>
                    <a:lnTo>
                      <a:pt x="818" y="851"/>
                    </a:lnTo>
                    <a:lnTo>
                      <a:pt x="867" y="892"/>
                    </a:lnTo>
                    <a:lnTo>
                      <a:pt x="914" y="935"/>
                    </a:lnTo>
                    <a:lnTo>
                      <a:pt x="962" y="975"/>
                    </a:lnTo>
                    <a:lnTo>
                      <a:pt x="1011" y="1016"/>
                    </a:lnTo>
                    <a:lnTo>
                      <a:pt x="1058" y="1057"/>
                    </a:lnTo>
                    <a:lnTo>
                      <a:pt x="1105" y="1098"/>
                    </a:lnTo>
                    <a:lnTo>
                      <a:pt x="1154" y="1139"/>
                    </a:lnTo>
                    <a:lnTo>
                      <a:pt x="1202" y="1182"/>
                    </a:lnTo>
                    <a:lnTo>
                      <a:pt x="1249" y="1223"/>
                    </a:lnTo>
                    <a:lnTo>
                      <a:pt x="1298" y="1264"/>
                    </a:lnTo>
                    <a:lnTo>
                      <a:pt x="1346" y="1305"/>
                    </a:lnTo>
                    <a:lnTo>
                      <a:pt x="1393" y="1346"/>
                    </a:lnTo>
                    <a:lnTo>
                      <a:pt x="1440" y="1387"/>
                    </a:lnTo>
                    <a:lnTo>
                      <a:pt x="1489" y="1428"/>
                    </a:lnTo>
                    <a:lnTo>
                      <a:pt x="1537" y="1469"/>
                    </a:lnTo>
                    <a:lnTo>
                      <a:pt x="1555" y="1461"/>
                    </a:lnTo>
                    <a:lnTo>
                      <a:pt x="1573" y="1454"/>
                    </a:lnTo>
                    <a:lnTo>
                      <a:pt x="1591" y="1446"/>
                    </a:lnTo>
                    <a:lnTo>
                      <a:pt x="1609" y="1438"/>
                    </a:lnTo>
                    <a:lnTo>
                      <a:pt x="1627" y="1431"/>
                    </a:lnTo>
                    <a:lnTo>
                      <a:pt x="1645" y="1423"/>
                    </a:lnTo>
                    <a:lnTo>
                      <a:pt x="1663" y="1415"/>
                    </a:lnTo>
                    <a:lnTo>
                      <a:pt x="1681" y="1408"/>
                    </a:lnTo>
                    <a:lnTo>
                      <a:pt x="1697" y="1400"/>
                    </a:lnTo>
                    <a:lnTo>
                      <a:pt x="1715" y="1393"/>
                    </a:lnTo>
                    <a:lnTo>
                      <a:pt x="1733" y="1385"/>
                    </a:lnTo>
                    <a:lnTo>
                      <a:pt x="1751" y="1379"/>
                    </a:lnTo>
                    <a:lnTo>
                      <a:pt x="1769" y="1371"/>
                    </a:lnTo>
                    <a:lnTo>
                      <a:pt x="1787" y="1364"/>
                    </a:lnTo>
                    <a:lnTo>
                      <a:pt x="1805" y="1356"/>
                    </a:lnTo>
                    <a:lnTo>
                      <a:pt x="1823" y="1349"/>
                    </a:lnTo>
                    <a:lnTo>
                      <a:pt x="1813" y="1339"/>
                    </a:lnTo>
                    <a:lnTo>
                      <a:pt x="1802" y="1328"/>
                    </a:lnTo>
                    <a:lnTo>
                      <a:pt x="1792" y="1318"/>
                    </a:lnTo>
                    <a:lnTo>
                      <a:pt x="1782" y="1307"/>
                    </a:lnTo>
                    <a:lnTo>
                      <a:pt x="1771" y="1295"/>
                    </a:lnTo>
                    <a:lnTo>
                      <a:pt x="1761" y="1285"/>
                    </a:lnTo>
                    <a:lnTo>
                      <a:pt x="1749" y="1274"/>
                    </a:lnTo>
                    <a:lnTo>
                      <a:pt x="1740" y="1264"/>
                    </a:lnTo>
                    <a:close/>
                  </a:path>
                </a:pathLst>
              </a:custGeom>
              <a:solidFill>
                <a:srgbClr val="CCBFC6"/>
              </a:solidFill>
              <a:ln w="9525">
                <a:noFill/>
                <a:round/>
                <a:headEnd/>
                <a:tailEnd/>
              </a:ln>
            </p:spPr>
            <p:txBody>
              <a:bodyPr/>
              <a:lstStyle/>
              <a:p>
                <a:endParaRPr lang="en-US"/>
              </a:p>
            </p:txBody>
          </p:sp>
          <p:sp>
            <p:nvSpPr>
              <p:cNvPr id="11422" name="Freeform 158"/>
              <p:cNvSpPr>
                <a:spLocks/>
              </p:cNvSpPr>
              <p:nvPr/>
            </p:nvSpPr>
            <p:spPr bwMode="auto">
              <a:xfrm>
                <a:off x="550" y="2876"/>
                <a:ext cx="870" cy="709"/>
              </a:xfrm>
              <a:custGeom>
                <a:avLst/>
                <a:gdLst/>
                <a:ahLst/>
                <a:cxnLst>
                  <a:cxn ang="0">
                    <a:pos x="1614" y="1170"/>
                  </a:cxn>
                  <a:cxn ang="0">
                    <a:pos x="1529" y="1096"/>
                  </a:cxn>
                  <a:cxn ang="0">
                    <a:pos x="1444" y="1023"/>
                  </a:cxn>
                  <a:cxn ang="0">
                    <a:pos x="1357" y="949"/>
                  </a:cxn>
                  <a:cxn ang="0">
                    <a:pos x="1272" y="875"/>
                  </a:cxn>
                  <a:cxn ang="0">
                    <a:pos x="1187" y="801"/>
                  </a:cxn>
                  <a:cxn ang="0">
                    <a:pos x="1100" y="728"/>
                  </a:cxn>
                  <a:cxn ang="0">
                    <a:pos x="1015" y="654"/>
                  </a:cxn>
                  <a:cxn ang="0">
                    <a:pos x="930" y="580"/>
                  </a:cxn>
                  <a:cxn ang="0">
                    <a:pos x="844" y="506"/>
                  </a:cxn>
                  <a:cxn ang="0">
                    <a:pos x="759" y="433"/>
                  </a:cxn>
                  <a:cxn ang="0">
                    <a:pos x="672" y="359"/>
                  </a:cxn>
                  <a:cxn ang="0">
                    <a:pos x="587" y="285"/>
                  </a:cxn>
                  <a:cxn ang="0">
                    <a:pos x="501" y="211"/>
                  </a:cxn>
                  <a:cxn ang="0">
                    <a:pos x="416" y="137"/>
                  </a:cxn>
                  <a:cxn ang="0">
                    <a:pos x="329" y="64"/>
                  </a:cxn>
                  <a:cxn ang="0">
                    <a:pos x="282" y="21"/>
                  </a:cxn>
                  <a:cxn ang="0">
                    <a:pos x="272" y="6"/>
                  </a:cxn>
                  <a:cxn ang="0">
                    <a:pos x="236" y="15"/>
                  </a:cxn>
                  <a:cxn ang="0">
                    <a:pos x="174" y="44"/>
                  </a:cxn>
                  <a:cxn ang="0">
                    <a:pos x="110" y="72"/>
                  </a:cxn>
                  <a:cxn ang="0">
                    <a:pos x="48" y="101"/>
                  </a:cxn>
                  <a:cxn ang="0">
                    <a:pos x="12" y="128"/>
                  </a:cxn>
                  <a:cxn ang="0">
                    <a:pos x="4" y="152"/>
                  </a:cxn>
                  <a:cxn ang="0">
                    <a:pos x="46" y="203"/>
                  </a:cxn>
                  <a:cxn ang="0">
                    <a:pos x="138" y="282"/>
                  </a:cxn>
                  <a:cxn ang="0">
                    <a:pos x="229" y="360"/>
                  </a:cxn>
                  <a:cxn ang="0">
                    <a:pos x="321" y="439"/>
                  </a:cxn>
                  <a:cxn ang="0">
                    <a:pos x="412" y="518"/>
                  </a:cxn>
                  <a:cxn ang="0">
                    <a:pos x="504" y="596"/>
                  </a:cxn>
                  <a:cxn ang="0">
                    <a:pos x="595" y="675"/>
                  </a:cxn>
                  <a:cxn ang="0">
                    <a:pos x="687" y="754"/>
                  </a:cxn>
                  <a:cxn ang="0">
                    <a:pos x="778" y="832"/>
                  </a:cxn>
                  <a:cxn ang="0">
                    <a:pos x="870" y="910"/>
                  </a:cxn>
                  <a:cxn ang="0">
                    <a:pos x="962" y="988"/>
                  </a:cxn>
                  <a:cxn ang="0">
                    <a:pos x="1053" y="1067"/>
                  </a:cxn>
                  <a:cxn ang="0">
                    <a:pos x="1143" y="1146"/>
                  </a:cxn>
                  <a:cxn ang="0">
                    <a:pos x="1234" y="1223"/>
                  </a:cxn>
                  <a:cxn ang="0">
                    <a:pos x="1326" y="1301"/>
                  </a:cxn>
                  <a:cxn ang="0">
                    <a:pos x="1416" y="1378"/>
                  </a:cxn>
                  <a:cxn ang="0">
                    <a:pos x="1480" y="1411"/>
                  </a:cxn>
                  <a:cxn ang="0">
                    <a:pos x="1514" y="1396"/>
                  </a:cxn>
                  <a:cxn ang="0">
                    <a:pos x="1548" y="1382"/>
                  </a:cxn>
                  <a:cxn ang="0">
                    <a:pos x="1584" y="1365"/>
                  </a:cxn>
                  <a:cxn ang="0">
                    <a:pos x="1619" y="1350"/>
                  </a:cxn>
                  <a:cxn ang="0">
                    <a:pos x="1655" y="1334"/>
                  </a:cxn>
                  <a:cxn ang="0">
                    <a:pos x="1689" y="1319"/>
                  </a:cxn>
                  <a:cxn ang="0">
                    <a:pos x="1723" y="1303"/>
                  </a:cxn>
                  <a:cxn ang="0">
                    <a:pos x="1731" y="1283"/>
                  </a:cxn>
                  <a:cxn ang="0">
                    <a:pos x="1710" y="1262"/>
                  </a:cxn>
                  <a:cxn ang="0">
                    <a:pos x="1687" y="1241"/>
                  </a:cxn>
                  <a:cxn ang="0">
                    <a:pos x="1666" y="1219"/>
                  </a:cxn>
                </a:cxnLst>
                <a:rect l="0" t="0" r="r" b="b"/>
                <a:pathLst>
                  <a:path w="1741" h="1418">
                    <a:moveTo>
                      <a:pt x="1656" y="1208"/>
                    </a:moveTo>
                    <a:lnTo>
                      <a:pt x="1614" y="1170"/>
                    </a:lnTo>
                    <a:lnTo>
                      <a:pt x="1571" y="1134"/>
                    </a:lnTo>
                    <a:lnTo>
                      <a:pt x="1529" y="1096"/>
                    </a:lnTo>
                    <a:lnTo>
                      <a:pt x="1486" y="1060"/>
                    </a:lnTo>
                    <a:lnTo>
                      <a:pt x="1444" y="1023"/>
                    </a:lnTo>
                    <a:lnTo>
                      <a:pt x="1400" y="987"/>
                    </a:lnTo>
                    <a:lnTo>
                      <a:pt x="1357" y="949"/>
                    </a:lnTo>
                    <a:lnTo>
                      <a:pt x="1315" y="913"/>
                    </a:lnTo>
                    <a:lnTo>
                      <a:pt x="1272" y="875"/>
                    </a:lnTo>
                    <a:lnTo>
                      <a:pt x="1230" y="839"/>
                    </a:lnTo>
                    <a:lnTo>
                      <a:pt x="1187" y="801"/>
                    </a:lnTo>
                    <a:lnTo>
                      <a:pt x="1145" y="765"/>
                    </a:lnTo>
                    <a:lnTo>
                      <a:pt x="1100" y="728"/>
                    </a:lnTo>
                    <a:lnTo>
                      <a:pt x="1058" y="692"/>
                    </a:lnTo>
                    <a:lnTo>
                      <a:pt x="1015" y="654"/>
                    </a:lnTo>
                    <a:lnTo>
                      <a:pt x="973" y="618"/>
                    </a:lnTo>
                    <a:lnTo>
                      <a:pt x="930" y="580"/>
                    </a:lnTo>
                    <a:lnTo>
                      <a:pt x="886" y="544"/>
                    </a:lnTo>
                    <a:lnTo>
                      <a:pt x="844" y="506"/>
                    </a:lnTo>
                    <a:lnTo>
                      <a:pt x="801" y="470"/>
                    </a:lnTo>
                    <a:lnTo>
                      <a:pt x="759" y="433"/>
                    </a:lnTo>
                    <a:lnTo>
                      <a:pt x="715" y="396"/>
                    </a:lnTo>
                    <a:lnTo>
                      <a:pt x="672" y="359"/>
                    </a:lnTo>
                    <a:lnTo>
                      <a:pt x="630" y="323"/>
                    </a:lnTo>
                    <a:lnTo>
                      <a:pt x="587" y="285"/>
                    </a:lnTo>
                    <a:lnTo>
                      <a:pt x="543" y="249"/>
                    </a:lnTo>
                    <a:lnTo>
                      <a:pt x="501" y="211"/>
                    </a:lnTo>
                    <a:lnTo>
                      <a:pt x="458" y="175"/>
                    </a:lnTo>
                    <a:lnTo>
                      <a:pt x="416" y="137"/>
                    </a:lnTo>
                    <a:lnTo>
                      <a:pt x="371" y="101"/>
                    </a:lnTo>
                    <a:lnTo>
                      <a:pt x="329" y="64"/>
                    </a:lnTo>
                    <a:lnTo>
                      <a:pt x="286" y="28"/>
                    </a:lnTo>
                    <a:lnTo>
                      <a:pt x="282" y="21"/>
                    </a:lnTo>
                    <a:lnTo>
                      <a:pt x="277" y="15"/>
                    </a:lnTo>
                    <a:lnTo>
                      <a:pt x="272" y="6"/>
                    </a:lnTo>
                    <a:lnTo>
                      <a:pt x="267" y="0"/>
                    </a:lnTo>
                    <a:lnTo>
                      <a:pt x="236" y="15"/>
                    </a:lnTo>
                    <a:lnTo>
                      <a:pt x="205" y="29"/>
                    </a:lnTo>
                    <a:lnTo>
                      <a:pt x="174" y="44"/>
                    </a:lnTo>
                    <a:lnTo>
                      <a:pt x="143" y="57"/>
                    </a:lnTo>
                    <a:lnTo>
                      <a:pt x="110" y="72"/>
                    </a:lnTo>
                    <a:lnTo>
                      <a:pt x="79" y="87"/>
                    </a:lnTo>
                    <a:lnTo>
                      <a:pt x="48" y="101"/>
                    </a:lnTo>
                    <a:lnTo>
                      <a:pt x="17" y="116"/>
                    </a:lnTo>
                    <a:lnTo>
                      <a:pt x="12" y="128"/>
                    </a:lnTo>
                    <a:lnTo>
                      <a:pt x="9" y="139"/>
                    </a:lnTo>
                    <a:lnTo>
                      <a:pt x="4" y="152"/>
                    </a:lnTo>
                    <a:lnTo>
                      <a:pt x="0" y="164"/>
                    </a:lnTo>
                    <a:lnTo>
                      <a:pt x="46" y="203"/>
                    </a:lnTo>
                    <a:lnTo>
                      <a:pt x="92" y="242"/>
                    </a:lnTo>
                    <a:lnTo>
                      <a:pt x="138" y="282"/>
                    </a:lnTo>
                    <a:lnTo>
                      <a:pt x="184" y="321"/>
                    </a:lnTo>
                    <a:lnTo>
                      <a:pt x="229" y="360"/>
                    </a:lnTo>
                    <a:lnTo>
                      <a:pt x="275" y="400"/>
                    </a:lnTo>
                    <a:lnTo>
                      <a:pt x="321" y="439"/>
                    </a:lnTo>
                    <a:lnTo>
                      <a:pt x="367" y="478"/>
                    </a:lnTo>
                    <a:lnTo>
                      <a:pt x="412" y="518"/>
                    </a:lnTo>
                    <a:lnTo>
                      <a:pt x="458" y="557"/>
                    </a:lnTo>
                    <a:lnTo>
                      <a:pt x="504" y="596"/>
                    </a:lnTo>
                    <a:lnTo>
                      <a:pt x="550" y="636"/>
                    </a:lnTo>
                    <a:lnTo>
                      <a:pt x="595" y="675"/>
                    </a:lnTo>
                    <a:lnTo>
                      <a:pt x="641" y="714"/>
                    </a:lnTo>
                    <a:lnTo>
                      <a:pt x="687" y="754"/>
                    </a:lnTo>
                    <a:lnTo>
                      <a:pt x="733" y="793"/>
                    </a:lnTo>
                    <a:lnTo>
                      <a:pt x="778" y="832"/>
                    </a:lnTo>
                    <a:lnTo>
                      <a:pt x="824" y="870"/>
                    </a:lnTo>
                    <a:lnTo>
                      <a:pt x="870" y="910"/>
                    </a:lnTo>
                    <a:lnTo>
                      <a:pt x="916" y="949"/>
                    </a:lnTo>
                    <a:lnTo>
                      <a:pt x="962" y="988"/>
                    </a:lnTo>
                    <a:lnTo>
                      <a:pt x="1007" y="1028"/>
                    </a:lnTo>
                    <a:lnTo>
                      <a:pt x="1053" y="1067"/>
                    </a:lnTo>
                    <a:lnTo>
                      <a:pt x="1097" y="1106"/>
                    </a:lnTo>
                    <a:lnTo>
                      <a:pt x="1143" y="1146"/>
                    </a:lnTo>
                    <a:lnTo>
                      <a:pt x="1189" y="1183"/>
                    </a:lnTo>
                    <a:lnTo>
                      <a:pt x="1234" y="1223"/>
                    </a:lnTo>
                    <a:lnTo>
                      <a:pt x="1280" y="1262"/>
                    </a:lnTo>
                    <a:lnTo>
                      <a:pt x="1326" y="1301"/>
                    </a:lnTo>
                    <a:lnTo>
                      <a:pt x="1370" y="1341"/>
                    </a:lnTo>
                    <a:lnTo>
                      <a:pt x="1416" y="1378"/>
                    </a:lnTo>
                    <a:lnTo>
                      <a:pt x="1462" y="1418"/>
                    </a:lnTo>
                    <a:lnTo>
                      <a:pt x="1480" y="1411"/>
                    </a:lnTo>
                    <a:lnTo>
                      <a:pt x="1496" y="1403"/>
                    </a:lnTo>
                    <a:lnTo>
                      <a:pt x="1514" y="1396"/>
                    </a:lnTo>
                    <a:lnTo>
                      <a:pt x="1532" y="1388"/>
                    </a:lnTo>
                    <a:lnTo>
                      <a:pt x="1548" y="1382"/>
                    </a:lnTo>
                    <a:lnTo>
                      <a:pt x="1566" y="1373"/>
                    </a:lnTo>
                    <a:lnTo>
                      <a:pt x="1584" y="1365"/>
                    </a:lnTo>
                    <a:lnTo>
                      <a:pt x="1602" y="1359"/>
                    </a:lnTo>
                    <a:lnTo>
                      <a:pt x="1619" y="1350"/>
                    </a:lnTo>
                    <a:lnTo>
                      <a:pt x="1637" y="1342"/>
                    </a:lnTo>
                    <a:lnTo>
                      <a:pt x="1655" y="1334"/>
                    </a:lnTo>
                    <a:lnTo>
                      <a:pt x="1671" y="1326"/>
                    </a:lnTo>
                    <a:lnTo>
                      <a:pt x="1689" y="1319"/>
                    </a:lnTo>
                    <a:lnTo>
                      <a:pt x="1707" y="1311"/>
                    </a:lnTo>
                    <a:lnTo>
                      <a:pt x="1723" y="1303"/>
                    </a:lnTo>
                    <a:lnTo>
                      <a:pt x="1741" y="1295"/>
                    </a:lnTo>
                    <a:lnTo>
                      <a:pt x="1731" y="1283"/>
                    </a:lnTo>
                    <a:lnTo>
                      <a:pt x="1720" y="1273"/>
                    </a:lnTo>
                    <a:lnTo>
                      <a:pt x="1710" y="1262"/>
                    </a:lnTo>
                    <a:lnTo>
                      <a:pt x="1699" y="1250"/>
                    </a:lnTo>
                    <a:lnTo>
                      <a:pt x="1687" y="1241"/>
                    </a:lnTo>
                    <a:lnTo>
                      <a:pt x="1677" y="1229"/>
                    </a:lnTo>
                    <a:lnTo>
                      <a:pt x="1666" y="1219"/>
                    </a:lnTo>
                    <a:lnTo>
                      <a:pt x="1656" y="1208"/>
                    </a:lnTo>
                    <a:close/>
                  </a:path>
                </a:pathLst>
              </a:custGeom>
              <a:solidFill>
                <a:srgbClr val="C9BFC4"/>
              </a:solidFill>
              <a:ln w="9525">
                <a:noFill/>
                <a:round/>
                <a:headEnd/>
                <a:tailEnd/>
              </a:ln>
            </p:spPr>
            <p:txBody>
              <a:bodyPr/>
              <a:lstStyle/>
              <a:p>
                <a:endParaRPr lang="en-US"/>
              </a:p>
            </p:txBody>
          </p:sp>
          <p:sp>
            <p:nvSpPr>
              <p:cNvPr id="11423" name="Freeform 159"/>
              <p:cNvSpPr>
                <a:spLocks/>
              </p:cNvSpPr>
              <p:nvPr/>
            </p:nvSpPr>
            <p:spPr bwMode="auto">
              <a:xfrm>
                <a:off x="546" y="2868"/>
                <a:ext cx="833" cy="685"/>
              </a:xfrm>
              <a:custGeom>
                <a:avLst/>
                <a:gdLst/>
                <a:ahLst/>
                <a:cxnLst>
                  <a:cxn ang="0">
                    <a:pos x="1542" y="1118"/>
                  </a:cxn>
                  <a:cxn ang="0">
                    <a:pos x="1461" y="1048"/>
                  </a:cxn>
                  <a:cxn ang="0">
                    <a:pos x="1381" y="979"/>
                  </a:cxn>
                  <a:cxn ang="0">
                    <a:pos x="1300" y="910"/>
                  </a:cxn>
                  <a:cxn ang="0">
                    <a:pos x="1220" y="840"/>
                  </a:cxn>
                  <a:cxn ang="0">
                    <a:pos x="1139" y="771"/>
                  </a:cxn>
                  <a:cxn ang="0">
                    <a:pos x="1059" y="702"/>
                  </a:cxn>
                  <a:cxn ang="0">
                    <a:pos x="979" y="631"/>
                  </a:cxn>
                  <a:cxn ang="0">
                    <a:pos x="898" y="563"/>
                  </a:cxn>
                  <a:cxn ang="0">
                    <a:pos x="818" y="494"/>
                  </a:cxn>
                  <a:cxn ang="0">
                    <a:pos x="737" y="423"/>
                  </a:cxn>
                  <a:cxn ang="0">
                    <a:pos x="656" y="354"/>
                  </a:cxn>
                  <a:cxn ang="0">
                    <a:pos x="576" y="286"/>
                  </a:cxn>
                  <a:cxn ang="0">
                    <a:pos x="496" y="217"/>
                  </a:cxn>
                  <a:cxn ang="0">
                    <a:pos x="414" y="146"/>
                  </a:cxn>
                  <a:cxn ang="0">
                    <a:pos x="334" y="77"/>
                  </a:cxn>
                  <a:cxn ang="0">
                    <a:pos x="288" y="32"/>
                  </a:cxn>
                  <a:cxn ang="0">
                    <a:pos x="280" y="12"/>
                  </a:cxn>
                  <a:cxn ang="0">
                    <a:pos x="259" y="9"/>
                  </a:cxn>
                  <a:cxn ang="0">
                    <a:pos x="224" y="25"/>
                  </a:cxn>
                  <a:cxn ang="0">
                    <a:pos x="190" y="41"/>
                  </a:cxn>
                  <a:cxn ang="0">
                    <a:pos x="156" y="58"/>
                  </a:cxn>
                  <a:cxn ang="0">
                    <a:pos x="121" y="74"/>
                  </a:cxn>
                  <a:cxn ang="0">
                    <a:pos x="87" y="91"/>
                  </a:cxn>
                  <a:cxn ang="0">
                    <a:pos x="53" y="105"/>
                  </a:cxn>
                  <a:cxn ang="0">
                    <a:pos x="18" y="122"/>
                  </a:cxn>
                  <a:cxn ang="0">
                    <a:pos x="2" y="143"/>
                  </a:cxn>
                  <a:cxn ang="0">
                    <a:pos x="7" y="168"/>
                  </a:cxn>
                  <a:cxn ang="0">
                    <a:pos x="53" y="218"/>
                  </a:cxn>
                  <a:cxn ang="0">
                    <a:pos x="139" y="292"/>
                  </a:cxn>
                  <a:cxn ang="0">
                    <a:pos x="226" y="366"/>
                  </a:cxn>
                  <a:cxn ang="0">
                    <a:pos x="312" y="441"/>
                  </a:cxn>
                  <a:cxn ang="0">
                    <a:pos x="399" y="515"/>
                  </a:cxn>
                  <a:cxn ang="0">
                    <a:pos x="486" y="590"/>
                  </a:cxn>
                  <a:cxn ang="0">
                    <a:pos x="572" y="664"/>
                  </a:cxn>
                  <a:cxn ang="0">
                    <a:pos x="659" y="738"/>
                  </a:cxn>
                  <a:cxn ang="0">
                    <a:pos x="747" y="813"/>
                  </a:cxn>
                  <a:cxn ang="0">
                    <a:pos x="834" y="887"/>
                  </a:cxn>
                  <a:cxn ang="0">
                    <a:pos x="920" y="961"/>
                  </a:cxn>
                  <a:cxn ang="0">
                    <a:pos x="1007" y="1036"/>
                  </a:cxn>
                  <a:cxn ang="0">
                    <a:pos x="1094" y="1110"/>
                  </a:cxn>
                  <a:cxn ang="0">
                    <a:pos x="1180" y="1186"/>
                  </a:cxn>
                  <a:cxn ang="0">
                    <a:pos x="1267" y="1259"/>
                  </a:cxn>
                  <a:cxn ang="0">
                    <a:pos x="1354" y="1333"/>
                  </a:cxn>
                  <a:cxn ang="0">
                    <a:pos x="1414" y="1363"/>
                  </a:cxn>
                  <a:cxn ang="0">
                    <a:pos x="1447" y="1346"/>
                  </a:cxn>
                  <a:cxn ang="0">
                    <a:pos x="1481" y="1331"/>
                  </a:cxn>
                  <a:cxn ang="0">
                    <a:pos x="1514" y="1315"/>
                  </a:cxn>
                  <a:cxn ang="0">
                    <a:pos x="1548" y="1299"/>
                  </a:cxn>
                  <a:cxn ang="0">
                    <a:pos x="1582" y="1282"/>
                  </a:cxn>
                  <a:cxn ang="0">
                    <a:pos x="1617" y="1266"/>
                  </a:cxn>
                  <a:cxn ang="0">
                    <a:pos x="1651" y="1249"/>
                  </a:cxn>
                  <a:cxn ang="0">
                    <a:pos x="1656" y="1230"/>
                  </a:cxn>
                  <a:cxn ang="0">
                    <a:pos x="1635" y="1208"/>
                  </a:cxn>
                  <a:cxn ang="0">
                    <a:pos x="1613" y="1186"/>
                  </a:cxn>
                  <a:cxn ang="0">
                    <a:pos x="1592" y="1164"/>
                  </a:cxn>
                </a:cxnLst>
                <a:rect l="0" t="0" r="r" b="b"/>
                <a:pathLst>
                  <a:path w="1667" h="1371">
                    <a:moveTo>
                      <a:pt x="1581" y="1153"/>
                    </a:moveTo>
                    <a:lnTo>
                      <a:pt x="1542" y="1118"/>
                    </a:lnTo>
                    <a:lnTo>
                      <a:pt x="1501" y="1084"/>
                    </a:lnTo>
                    <a:lnTo>
                      <a:pt x="1461" y="1048"/>
                    </a:lnTo>
                    <a:lnTo>
                      <a:pt x="1421" y="1013"/>
                    </a:lnTo>
                    <a:lnTo>
                      <a:pt x="1381" y="979"/>
                    </a:lnTo>
                    <a:lnTo>
                      <a:pt x="1341" y="945"/>
                    </a:lnTo>
                    <a:lnTo>
                      <a:pt x="1300" y="910"/>
                    </a:lnTo>
                    <a:lnTo>
                      <a:pt x="1260" y="876"/>
                    </a:lnTo>
                    <a:lnTo>
                      <a:pt x="1220" y="840"/>
                    </a:lnTo>
                    <a:lnTo>
                      <a:pt x="1180" y="805"/>
                    </a:lnTo>
                    <a:lnTo>
                      <a:pt x="1139" y="771"/>
                    </a:lnTo>
                    <a:lnTo>
                      <a:pt x="1100" y="736"/>
                    </a:lnTo>
                    <a:lnTo>
                      <a:pt x="1059" y="702"/>
                    </a:lnTo>
                    <a:lnTo>
                      <a:pt x="1019" y="666"/>
                    </a:lnTo>
                    <a:lnTo>
                      <a:pt x="979" y="631"/>
                    </a:lnTo>
                    <a:lnTo>
                      <a:pt x="938" y="597"/>
                    </a:lnTo>
                    <a:lnTo>
                      <a:pt x="898" y="563"/>
                    </a:lnTo>
                    <a:lnTo>
                      <a:pt x="858" y="528"/>
                    </a:lnTo>
                    <a:lnTo>
                      <a:pt x="818" y="494"/>
                    </a:lnTo>
                    <a:lnTo>
                      <a:pt x="778" y="458"/>
                    </a:lnTo>
                    <a:lnTo>
                      <a:pt x="737" y="423"/>
                    </a:lnTo>
                    <a:lnTo>
                      <a:pt x="697" y="389"/>
                    </a:lnTo>
                    <a:lnTo>
                      <a:pt x="656" y="354"/>
                    </a:lnTo>
                    <a:lnTo>
                      <a:pt x="616" y="320"/>
                    </a:lnTo>
                    <a:lnTo>
                      <a:pt x="576" y="286"/>
                    </a:lnTo>
                    <a:lnTo>
                      <a:pt x="535" y="251"/>
                    </a:lnTo>
                    <a:lnTo>
                      <a:pt x="496" y="217"/>
                    </a:lnTo>
                    <a:lnTo>
                      <a:pt x="455" y="181"/>
                    </a:lnTo>
                    <a:lnTo>
                      <a:pt x="414" y="146"/>
                    </a:lnTo>
                    <a:lnTo>
                      <a:pt x="373" y="112"/>
                    </a:lnTo>
                    <a:lnTo>
                      <a:pt x="334" y="77"/>
                    </a:lnTo>
                    <a:lnTo>
                      <a:pt x="293" y="43"/>
                    </a:lnTo>
                    <a:lnTo>
                      <a:pt x="288" y="32"/>
                    </a:lnTo>
                    <a:lnTo>
                      <a:pt x="285" y="22"/>
                    </a:lnTo>
                    <a:lnTo>
                      <a:pt x="280" y="12"/>
                    </a:lnTo>
                    <a:lnTo>
                      <a:pt x="275" y="0"/>
                    </a:lnTo>
                    <a:lnTo>
                      <a:pt x="259" y="9"/>
                    </a:lnTo>
                    <a:lnTo>
                      <a:pt x="241" y="17"/>
                    </a:lnTo>
                    <a:lnTo>
                      <a:pt x="224" y="25"/>
                    </a:lnTo>
                    <a:lnTo>
                      <a:pt x="206" y="33"/>
                    </a:lnTo>
                    <a:lnTo>
                      <a:pt x="190" y="41"/>
                    </a:lnTo>
                    <a:lnTo>
                      <a:pt x="172" y="50"/>
                    </a:lnTo>
                    <a:lnTo>
                      <a:pt x="156" y="58"/>
                    </a:lnTo>
                    <a:lnTo>
                      <a:pt x="138" y="66"/>
                    </a:lnTo>
                    <a:lnTo>
                      <a:pt x="121" y="74"/>
                    </a:lnTo>
                    <a:lnTo>
                      <a:pt x="103" y="82"/>
                    </a:lnTo>
                    <a:lnTo>
                      <a:pt x="87" y="91"/>
                    </a:lnTo>
                    <a:lnTo>
                      <a:pt x="69" y="97"/>
                    </a:lnTo>
                    <a:lnTo>
                      <a:pt x="53" y="105"/>
                    </a:lnTo>
                    <a:lnTo>
                      <a:pt x="35" y="114"/>
                    </a:lnTo>
                    <a:lnTo>
                      <a:pt x="18" y="122"/>
                    </a:lnTo>
                    <a:lnTo>
                      <a:pt x="0" y="130"/>
                    </a:lnTo>
                    <a:lnTo>
                      <a:pt x="2" y="143"/>
                    </a:lnTo>
                    <a:lnTo>
                      <a:pt x="5" y="154"/>
                    </a:lnTo>
                    <a:lnTo>
                      <a:pt x="7" y="168"/>
                    </a:lnTo>
                    <a:lnTo>
                      <a:pt x="8" y="181"/>
                    </a:lnTo>
                    <a:lnTo>
                      <a:pt x="53" y="218"/>
                    </a:lnTo>
                    <a:lnTo>
                      <a:pt x="95" y="254"/>
                    </a:lnTo>
                    <a:lnTo>
                      <a:pt x="139" y="292"/>
                    </a:lnTo>
                    <a:lnTo>
                      <a:pt x="182" y="330"/>
                    </a:lnTo>
                    <a:lnTo>
                      <a:pt x="226" y="366"/>
                    </a:lnTo>
                    <a:lnTo>
                      <a:pt x="268" y="404"/>
                    </a:lnTo>
                    <a:lnTo>
                      <a:pt x="312" y="441"/>
                    </a:lnTo>
                    <a:lnTo>
                      <a:pt x="355" y="477"/>
                    </a:lnTo>
                    <a:lnTo>
                      <a:pt x="399" y="515"/>
                    </a:lnTo>
                    <a:lnTo>
                      <a:pt x="443" y="553"/>
                    </a:lnTo>
                    <a:lnTo>
                      <a:pt x="486" y="590"/>
                    </a:lnTo>
                    <a:lnTo>
                      <a:pt x="530" y="627"/>
                    </a:lnTo>
                    <a:lnTo>
                      <a:pt x="572" y="664"/>
                    </a:lnTo>
                    <a:lnTo>
                      <a:pt x="616" y="702"/>
                    </a:lnTo>
                    <a:lnTo>
                      <a:pt x="659" y="738"/>
                    </a:lnTo>
                    <a:lnTo>
                      <a:pt x="703" y="776"/>
                    </a:lnTo>
                    <a:lnTo>
                      <a:pt x="747" y="813"/>
                    </a:lnTo>
                    <a:lnTo>
                      <a:pt x="790" y="849"/>
                    </a:lnTo>
                    <a:lnTo>
                      <a:pt x="834" y="887"/>
                    </a:lnTo>
                    <a:lnTo>
                      <a:pt x="876" y="925"/>
                    </a:lnTo>
                    <a:lnTo>
                      <a:pt x="920" y="961"/>
                    </a:lnTo>
                    <a:lnTo>
                      <a:pt x="963" y="999"/>
                    </a:lnTo>
                    <a:lnTo>
                      <a:pt x="1007" y="1036"/>
                    </a:lnTo>
                    <a:lnTo>
                      <a:pt x="1051" y="1072"/>
                    </a:lnTo>
                    <a:lnTo>
                      <a:pt x="1094" y="1110"/>
                    </a:lnTo>
                    <a:lnTo>
                      <a:pt x="1138" y="1148"/>
                    </a:lnTo>
                    <a:lnTo>
                      <a:pt x="1180" y="1186"/>
                    </a:lnTo>
                    <a:lnTo>
                      <a:pt x="1224" y="1222"/>
                    </a:lnTo>
                    <a:lnTo>
                      <a:pt x="1267" y="1259"/>
                    </a:lnTo>
                    <a:lnTo>
                      <a:pt x="1311" y="1297"/>
                    </a:lnTo>
                    <a:lnTo>
                      <a:pt x="1354" y="1333"/>
                    </a:lnTo>
                    <a:lnTo>
                      <a:pt x="1398" y="1371"/>
                    </a:lnTo>
                    <a:lnTo>
                      <a:pt x="1414" y="1363"/>
                    </a:lnTo>
                    <a:lnTo>
                      <a:pt x="1430" y="1354"/>
                    </a:lnTo>
                    <a:lnTo>
                      <a:pt x="1447" y="1346"/>
                    </a:lnTo>
                    <a:lnTo>
                      <a:pt x="1465" y="1338"/>
                    </a:lnTo>
                    <a:lnTo>
                      <a:pt x="1481" y="1331"/>
                    </a:lnTo>
                    <a:lnTo>
                      <a:pt x="1497" y="1323"/>
                    </a:lnTo>
                    <a:lnTo>
                      <a:pt x="1514" y="1315"/>
                    </a:lnTo>
                    <a:lnTo>
                      <a:pt x="1532" y="1307"/>
                    </a:lnTo>
                    <a:lnTo>
                      <a:pt x="1548" y="1299"/>
                    </a:lnTo>
                    <a:lnTo>
                      <a:pt x="1564" y="1290"/>
                    </a:lnTo>
                    <a:lnTo>
                      <a:pt x="1582" y="1282"/>
                    </a:lnTo>
                    <a:lnTo>
                      <a:pt x="1599" y="1274"/>
                    </a:lnTo>
                    <a:lnTo>
                      <a:pt x="1617" y="1266"/>
                    </a:lnTo>
                    <a:lnTo>
                      <a:pt x="1633" y="1258"/>
                    </a:lnTo>
                    <a:lnTo>
                      <a:pt x="1651" y="1249"/>
                    </a:lnTo>
                    <a:lnTo>
                      <a:pt x="1667" y="1241"/>
                    </a:lnTo>
                    <a:lnTo>
                      <a:pt x="1656" y="1230"/>
                    </a:lnTo>
                    <a:lnTo>
                      <a:pt x="1646" y="1218"/>
                    </a:lnTo>
                    <a:lnTo>
                      <a:pt x="1635" y="1208"/>
                    </a:lnTo>
                    <a:lnTo>
                      <a:pt x="1625" y="1197"/>
                    </a:lnTo>
                    <a:lnTo>
                      <a:pt x="1613" y="1186"/>
                    </a:lnTo>
                    <a:lnTo>
                      <a:pt x="1602" y="1174"/>
                    </a:lnTo>
                    <a:lnTo>
                      <a:pt x="1592" y="1164"/>
                    </a:lnTo>
                    <a:lnTo>
                      <a:pt x="1581" y="1153"/>
                    </a:lnTo>
                    <a:close/>
                  </a:path>
                </a:pathLst>
              </a:custGeom>
              <a:solidFill>
                <a:srgbClr val="C6BCC1"/>
              </a:solidFill>
              <a:ln w="9525">
                <a:noFill/>
                <a:round/>
                <a:headEnd/>
                <a:tailEnd/>
              </a:ln>
            </p:spPr>
            <p:txBody>
              <a:bodyPr/>
              <a:lstStyle/>
              <a:p>
                <a:endParaRPr lang="en-US"/>
              </a:p>
            </p:txBody>
          </p:sp>
          <p:sp>
            <p:nvSpPr>
              <p:cNvPr id="11424" name="Freeform 160"/>
              <p:cNvSpPr>
                <a:spLocks/>
              </p:cNvSpPr>
              <p:nvPr/>
            </p:nvSpPr>
            <p:spPr bwMode="auto">
              <a:xfrm>
                <a:off x="534" y="2861"/>
                <a:ext cx="804" cy="660"/>
              </a:xfrm>
              <a:custGeom>
                <a:avLst/>
                <a:gdLst/>
                <a:ahLst/>
                <a:cxnLst>
                  <a:cxn ang="0">
                    <a:pos x="1484" y="1062"/>
                  </a:cxn>
                  <a:cxn ang="0">
                    <a:pos x="1409" y="996"/>
                  </a:cxn>
                  <a:cxn ang="0">
                    <a:pos x="1334" y="932"/>
                  </a:cxn>
                  <a:cxn ang="0">
                    <a:pos x="1259" y="867"/>
                  </a:cxn>
                  <a:cxn ang="0">
                    <a:pos x="1184" y="801"/>
                  </a:cxn>
                  <a:cxn ang="0">
                    <a:pos x="1109" y="737"/>
                  </a:cxn>
                  <a:cxn ang="0">
                    <a:pos x="1033" y="672"/>
                  </a:cxn>
                  <a:cxn ang="0">
                    <a:pos x="957" y="606"/>
                  </a:cxn>
                  <a:cxn ang="0">
                    <a:pos x="881" y="542"/>
                  </a:cxn>
                  <a:cxn ang="0">
                    <a:pos x="806" y="477"/>
                  </a:cxn>
                  <a:cxn ang="0">
                    <a:pos x="731" y="411"/>
                  </a:cxn>
                  <a:cxn ang="0">
                    <a:pos x="654" y="347"/>
                  </a:cxn>
                  <a:cxn ang="0">
                    <a:pos x="579" y="282"/>
                  </a:cxn>
                  <a:cxn ang="0">
                    <a:pos x="504" y="216"/>
                  </a:cxn>
                  <a:cxn ang="0">
                    <a:pos x="427" y="152"/>
                  </a:cxn>
                  <a:cxn ang="0">
                    <a:pos x="352" y="87"/>
                  </a:cxn>
                  <a:cxn ang="0">
                    <a:pos x="311" y="41"/>
                  </a:cxn>
                  <a:cxn ang="0">
                    <a:pos x="303" y="13"/>
                  </a:cxn>
                  <a:cxn ang="0">
                    <a:pos x="282" y="8"/>
                  </a:cxn>
                  <a:cxn ang="0">
                    <a:pos x="244" y="26"/>
                  </a:cxn>
                  <a:cxn ang="0">
                    <a:pos x="206" y="44"/>
                  </a:cxn>
                  <a:cxn ang="0">
                    <a:pos x="169" y="60"/>
                  </a:cxn>
                  <a:cxn ang="0">
                    <a:pos x="131" y="78"/>
                  </a:cxn>
                  <a:cxn ang="0">
                    <a:pos x="94" y="96"/>
                  </a:cxn>
                  <a:cxn ang="0">
                    <a:pos x="56" y="114"/>
                  </a:cxn>
                  <a:cxn ang="0">
                    <a:pos x="18" y="132"/>
                  </a:cxn>
                  <a:cxn ang="0">
                    <a:pos x="9" y="154"/>
                  </a:cxn>
                  <a:cxn ang="0">
                    <a:pos x="23" y="182"/>
                  </a:cxn>
                  <a:cxn ang="0">
                    <a:pos x="72" y="229"/>
                  </a:cxn>
                  <a:cxn ang="0">
                    <a:pos x="156" y="300"/>
                  </a:cxn>
                  <a:cxn ang="0">
                    <a:pos x="237" y="370"/>
                  </a:cxn>
                  <a:cxn ang="0">
                    <a:pos x="319" y="441"/>
                  </a:cxn>
                  <a:cxn ang="0">
                    <a:pos x="402" y="511"/>
                  </a:cxn>
                  <a:cxn ang="0">
                    <a:pos x="484" y="582"/>
                  </a:cxn>
                  <a:cxn ang="0">
                    <a:pos x="566" y="652"/>
                  </a:cxn>
                  <a:cxn ang="0">
                    <a:pos x="648" y="723"/>
                  </a:cxn>
                  <a:cxn ang="0">
                    <a:pos x="731" y="791"/>
                  </a:cxn>
                  <a:cxn ang="0">
                    <a:pos x="813" y="862"/>
                  </a:cxn>
                  <a:cxn ang="0">
                    <a:pos x="894" y="932"/>
                  </a:cxn>
                  <a:cxn ang="0">
                    <a:pos x="976" y="1003"/>
                  </a:cxn>
                  <a:cxn ang="0">
                    <a:pos x="1060" y="1073"/>
                  </a:cxn>
                  <a:cxn ang="0">
                    <a:pos x="1141" y="1144"/>
                  </a:cxn>
                  <a:cxn ang="0">
                    <a:pos x="1223" y="1214"/>
                  </a:cxn>
                  <a:cxn ang="0">
                    <a:pos x="1306" y="1285"/>
                  </a:cxn>
                  <a:cxn ang="0">
                    <a:pos x="1380" y="1303"/>
                  </a:cxn>
                  <a:cxn ang="0">
                    <a:pos x="1445" y="1270"/>
                  </a:cxn>
                  <a:cxn ang="0">
                    <a:pos x="1509" y="1236"/>
                  </a:cxn>
                  <a:cxn ang="0">
                    <a:pos x="1574" y="1203"/>
                  </a:cxn>
                  <a:cxn ang="0">
                    <a:pos x="1597" y="1175"/>
                  </a:cxn>
                  <a:cxn ang="0">
                    <a:pos x="1576" y="1152"/>
                  </a:cxn>
                  <a:cxn ang="0">
                    <a:pos x="1553" y="1129"/>
                  </a:cxn>
                  <a:cxn ang="0">
                    <a:pos x="1532" y="1106"/>
                  </a:cxn>
                </a:cxnLst>
                <a:rect l="0" t="0" r="r" b="b"/>
                <a:pathLst>
                  <a:path w="1607" h="1319">
                    <a:moveTo>
                      <a:pt x="1522" y="1095"/>
                    </a:moveTo>
                    <a:lnTo>
                      <a:pt x="1484" y="1062"/>
                    </a:lnTo>
                    <a:lnTo>
                      <a:pt x="1447" y="1029"/>
                    </a:lnTo>
                    <a:lnTo>
                      <a:pt x="1409" y="996"/>
                    </a:lnTo>
                    <a:lnTo>
                      <a:pt x="1372" y="965"/>
                    </a:lnTo>
                    <a:lnTo>
                      <a:pt x="1334" y="932"/>
                    </a:lnTo>
                    <a:lnTo>
                      <a:pt x="1297" y="900"/>
                    </a:lnTo>
                    <a:lnTo>
                      <a:pt x="1259" y="867"/>
                    </a:lnTo>
                    <a:lnTo>
                      <a:pt x="1221" y="834"/>
                    </a:lnTo>
                    <a:lnTo>
                      <a:pt x="1184" y="801"/>
                    </a:lnTo>
                    <a:lnTo>
                      <a:pt x="1146" y="768"/>
                    </a:lnTo>
                    <a:lnTo>
                      <a:pt x="1109" y="737"/>
                    </a:lnTo>
                    <a:lnTo>
                      <a:pt x="1071" y="704"/>
                    </a:lnTo>
                    <a:lnTo>
                      <a:pt x="1033" y="672"/>
                    </a:lnTo>
                    <a:lnTo>
                      <a:pt x="994" y="639"/>
                    </a:lnTo>
                    <a:lnTo>
                      <a:pt x="957" y="606"/>
                    </a:lnTo>
                    <a:lnTo>
                      <a:pt x="919" y="573"/>
                    </a:lnTo>
                    <a:lnTo>
                      <a:pt x="881" y="542"/>
                    </a:lnTo>
                    <a:lnTo>
                      <a:pt x="844" y="509"/>
                    </a:lnTo>
                    <a:lnTo>
                      <a:pt x="806" y="477"/>
                    </a:lnTo>
                    <a:lnTo>
                      <a:pt x="769" y="444"/>
                    </a:lnTo>
                    <a:lnTo>
                      <a:pt x="731" y="411"/>
                    </a:lnTo>
                    <a:lnTo>
                      <a:pt x="693" y="380"/>
                    </a:lnTo>
                    <a:lnTo>
                      <a:pt x="654" y="347"/>
                    </a:lnTo>
                    <a:lnTo>
                      <a:pt x="617" y="314"/>
                    </a:lnTo>
                    <a:lnTo>
                      <a:pt x="579" y="282"/>
                    </a:lnTo>
                    <a:lnTo>
                      <a:pt x="541" y="249"/>
                    </a:lnTo>
                    <a:lnTo>
                      <a:pt x="504" y="216"/>
                    </a:lnTo>
                    <a:lnTo>
                      <a:pt x="466" y="183"/>
                    </a:lnTo>
                    <a:lnTo>
                      <a:pt x="427" y="152"/>
                    </a:lnTo>
                    <a:lnTo>
                      <a:pt x="389" y="119"/>
                    </a:lnTo>
                    <a:lnTo>
                      <a:pt x="352" y="87"/>
                    </a:lnTo>
                    <a:lnTo>
                      <a:pt x="314" y="54"/>
                    </a:lnTo>
                    <a:lnTo>
                      <a:pt x="311" y="41"/>
                    </a:lnTo>
                    <a:lnTo>
                      <a:pt x="308" y="26"/>
                    </a:lnTo>
                    <a:lnTo>
                      <a:pt x="303" y="13"/>
                    </a:lnTo>
                    <a:lnTo>
                      <a:pt x="300" y="0"/>
                    </a:lnTo>
                    <a:lnTo>
                      <a:pt x="282" y="8"/>
                    </a:lnTo>
                    <a:lnTo>
                      <a:pt x="262" y="18"/>
                    </a:lnTo>
                    <a:lnTo>
                      <a:pt x="244" y="26"/>
                    </a:lnTo>
                    <a:lnTo>
                      <a:pt x="224" y="34"/>
                    </a:lnTo>
                    <a:lnTo>
                      <a:pt x="206" y="44"/>
                    </a:lnTo>
                    <a:lnTo>
                      <a:pt x="187" y="52"/>
                    </a:lnTo>
                    <a:lnTo>
                      <a:pt x="169" y="60"/>
                    </a:lnTo>
                    <a:lnTo>
                      <a:pt x="151" y="70"/>
                    </a:lnTo>
                    <a:lnTo>
                      <a:pt x="131" y="78"/>
                    </a:lnTo>
                    <a:lnTo>
                      <a:pt x="113" y="87"/>
                    </a:lnTo>
                    <a:lnTo>
                      <a:pt x="94" y="96"/>
                    </a:lnTo>
                    <a:lnTo>
                      <a:pt x="76" y="105"/>
                    </a:lnTo>
                    <a:lnTo>
                      <a:pt x="56" y="114"/>
                    </a:lnTo>
                    <a:lnTo>
                      <a:pt x="38" y="123"/>
                    </a:lnTo>
                    <a:lnTo>
                      <a:pt x="18" y="132"/>
                    </a:lnTo>
                    <a:lnTo>
                      <a:pt x="0" y="141"/>
                    </a:lnTo>
                    <a:lnTo>
                      <a:pt x="9" y="154"/>
                    </a:lnTo>
                    <a:lnTo>
                      <a:pt x="17" y="167"/>
                    </a:lnTo>
                    <a:lnTo>
                      <a:pt x="23" y="182"/>
                    </a:lnTo>
                    <a:lnTo>
                      <a:pt x="31" y="195"/>
                    </a:lnTo>
                    <a:lnTo>
                      <a:pt x="72" y="229"/>
                    </a:lnTo>
                    <a:lnTo>
                      <a:pt x="113" y="265"/>
                    </a:lnTo>
                    <a:lnTo>
                      <a:pt x="156" y="300"/>
                    </a:lnTo>
                    <a:lnTo>
                      <a:pt x="197" y="336"/>
                    </a:lnTo>
                    <a:lnTo>
                      <a:pt x="237" y="370"/>
                    </a:lnTo>
                    <a:lnTo>
                      <a:pt x="278" y="406"/>
                    </a:lnTo>
                    <a:lnTo>
                      <a:pt x="319" y="441"/>
                    </a:lnTo>
                    <a:lnTo>
                      <a:pt x="360" y="477"/>
                    </a:lnTo>
                    <a:lnTo>
                      <a:pt x="402" y="511"/>
                    </a:lnTo>
                    <a:lnTo>
                      <a:pt x="443" y="545"/>
                    </a:lnTo>
                    <a:lnTo>
                      <a:pt x="484" y="582"/>
                    </a:lnTo>
                    <a:lnTo>
                      <a:pt x="525" y="616"/>
                    </a:lnTo>
                    <a:lnTo>
                      <a:pt x="566" y="652"/>
                    </a:lnTo>
                    <a:lnTo>
                      <a:pt x="607" y="686"/>
                    </a:lnTo>
                    <a:lnTo>
                      <a:pt x="648" y="723"/>
                    </a:lnTo>
                    <a:lnTo>
                      <a:pt x="690" y="757"/>
                    </a:lnTo>
                    <a:lnTo>
                      <a:pt x="731" y="791"/>
                    </a:lnTo>
                    <a:lnTo>
                      <a:pt x="772" y="827"/>
                    </a:lnTo>
                    <a:lnTo>
                      <a:pt x="813" y="862"/>
                    </a:lnTo>
                    <a:lnTo>
                      <a:pt x="854" y="898"/>
                    </a:lnTo>
                    <a:lnTo>
                      <a:pt x="894" y="932"/>
                    </a:lnTo>
                    <a:lnTo>
                      <a:pt x="935" y="968"/>
                    </a:lnTo>
                    <a:lnTo>
                      <a:pt x="976" y="1003"/>
                    </a:lnTo>
                    <a:lnTo>
                      <a:pt x="1019" y="1037"/>
                    </a:lnTo>
                    <a:lnTo>
                      <a:pt x="1060" y="1073"/>
                    </a:lnTo>
                    <a:lnTo>
                      <a:pt x="1100" y="1108"/>
                    </a:lnTo>
                    <a:lnTo>
                      <a:pt x="1141" y="1144"/>
                    </a:lnTo>
                    <a:lnTo>
                      <a:pt x="1182" y="1178"/>
                    </a:lnTo>
                    <a:lnTo>
                      <a:pt x="1223" y="1214"/>
                    </a:lnTo>
                    <a:lnTo>
                      <a:pt x="1265" y="1249"/>
                    </a:lnTo>
                    <a:lnTo>
                      <a:pt x="1306" y="1285"/>
                    </a:lnTo>
                    <a:lnTo>
                      <a:pt x="1347" y="1319"/>
                    </a:lnTo>
                    <a:lnTo>
                      <a:pt x="1380" y="1303"/>
                    </a:lnTo>
                    <a:lnTo>
                      <a:pt x="1413" y="1286"/>
                    </a:lnTo>
                    <a:lnTo>
                      <a:pt x="1445" y="1270"/>
                    </a:lnTo>
                    <a:lnTo>
                      <a:pt x="1478" y="1252"/>
                    </a:lnTo>
                    <a:lnTo>
                      <a:pt x="1509" y="1236"/>
                    </a:lnTo>
                    <a:lnTo>
                      <a:pt x="1542" y="1219"/>
                    </a:lnTo>
                    <a:lnTo>
                      <a:pt x="1574" y="1203"/>
                    </a:lnTo>
                    <a:lnTo>
                      <a:pt x="1607" y="1186"/>
                    </a:lnTo>
                    <a:lnTo>
                      <a:pt x="1597" y="1175"/>
                    </a:lnTo>
                    <a:lnTo>
                      <a:pt x="1586" y="1163"/>
                    </a:lnTo>
                    <a:lnTo>
                      <a:pt x="1576" y="1152"/>
                    </a:lnTo>
                    <a:lnTo>
                      <a:pt x="1565" y="1141"/>
                    </a:lnTo>
                    <a:lnTo>
                      <a:pt x="1553" y="1129"/>
                    </a:lnTo>
                    <a:lnTo>
                      <a:pt x="1543" y="1118"/>
                    </a:lnTo>
                    <a:lnTo>
                      <a:pt x="1532" y="1106"/>
                    </a:lnTo>
                    <a:lnTo>
                      <a:pt x="1522" y="1095"/>
                    </a:lnTo>
                    <a:close/>
                  </a:path>
                </a:pathLst>
              </a:custGeom>
              <a:solidFill>
                <a:srgbClr val="C4BABF"/>
              </a:solidFill>
              <a:ln w="9525">
                <a:noFill/>
                <a:round/>
                <a:headEnd/>
                <a:tailEnd/>
              </a:ln>
            </p:spPr>
            <p:txBody>
              <a:bodyPr/>
              <a:lstStyle/>
              <a:p>
                <a:endParaRPr lang="en-US"/>
              </a:p>
            </p:txBody>
          </p:sp>
          <p:sp>
            <p:nvSpPr>
              <p:cNvPr id="11425" name="Freeform 161"/>
              <p:cNvSpPr>
                <a:spLocks/>
              </p:cNvSpPr>
              <p:nvPr/>
            </p:nvSpPr>
            <p:spPr bwMode="auto">
              <a:xfrm>
                <a:off x="522" y="2853"/>
                <a:ext cx="775" cy="634"/>
              </a:xfrm>
              <a:custGeom>
                <a:avLst/>
                <a:gdLst/>
                <a:ahLst/>
                <a:cxnLst>
                  <a:cxn ang="0">
                    <a:pos x="1430" y="1008"/>
                  </a:cxn>
                  <a:cxn ang="0">
                    <a:pos x="1360" y="948"/>
                  </a:cxn>
                  <a:cxn ang="0">
                    <a:pos x="1289" y="887"/>
                  </a:cxn>
                  <a:cxn ang="0">
                    <a:pos x="1219" y="826"/>
                  </a:cxn>
                  <a:cxn ang="0">
                    <a:pos x="1149" y="766"/>
                  </a:cxn>
                  <a:cxn ang="0">
                    <a:pos x="1079" y="705"/>
                  </a:cxn>
                  <a:cxn ang="0">
                    <a:pos x="1007" y="644"/>
                  </a:cxn>
                  <a:cxn ang="0">
                    <a:pos x="936" y="584"/>
                  </a:cxn>
                  <a:cxn ang="0">
                    <a:pos x="866" y="523"/>
                  </a:cxn>
                  <a:cxn ang="0">
                    <a:pos x="796" y="462"/>
                  </a:cxn>
                  <a:cxn ang="0">
                    <a:pos x="724" y="402"/>
                  </a:cxn>
                  <a:cxn ang="0">
                    <a:pos x="654" y="341"/>
                  </a:cxn>
                  <a:cxn ang="0">
                    <a:pos x="583" y="281"/>
                  </a:cxn>
                  <a:cxn ang="0">
                    <a:pos x="513" y="220"/>
                  </a:cxn>
                  <a:cxn ang="0">
                    <a:pos x="443" y="159"/>
                  </a:cxn>
                  <a:cxn ang="0">
                    <a:pos x="373" y="99"/>
                  </a:cxn>
                  <a:cxn ang="0">
                    <a:pos x="333" y="51"/>
                  </a:cxn>
                  <a:cxn ang="0">
                    <a:pos x="328" y="17"/>
                  </a:cxn>
                  <a:cxn ang="0">
                    <a:pos x="306" y="10"/>
                  </a:cxn>
                  <a:cxn ang="0">
                    <a:pos x="265" y="28"/>
                  </a:cxn>
                  <a:cxn ang="0">
                    <a:pos x="224" y="48"/>
                  </a:cxn>
                  <a:cxn ang="0">
                    <a:pos x="183" y="67"/>
                  </a:cxn>
                  <a:cxn ang="0">
                    <a:pos x="142" y="85"/>
                  </a:cxn>
                  <a:cxn ang="0">
                    <a:pos x="103" y="105"/>
                  </a:cxn>
                  <a:cxn ang="0">
                    <a:pos x="62" y="125"/>
                  </a:cxn>
                  <a:cxn ang="0">
                    <a:pos x="21" y="143"/>
                  </a:cxn>
                  <a:cxn ang="0">
                    <a:pos x="6" y="159"/>
                  </a:cxn>
                  <a:cxn ang="0">
                    <a:pos x="21" y="174"/>
                  </a:cxn>
                  <a:cxn ang="0">
                    <a:pos x="36" y="189"/>
                  </a:cxn>
                  <a:cxn ang="0">
                    <a:pos x="49" y="204"/>
                  </a:cxn>
                  <a:cxn ang="0">
                    <a:pos x="95" y="244"/>
                  </a:cxn>
                  <a:cxn ang="0">
                    <a:pos x="172" y="310"/>
                  </a:cxn>
                  <a:cxn ang="0">
                    <a:pos x="250" y="377"/>
                  </a:cxn>
                  <a:cxn ang="0">
                    <a:pos x="327" y="443"/>
                  </a:cxn>
                  <a:cxn ang="0">
                    <a:pos x="404" y="508"/>
                  </a:cxn>
                  <a:cxn ang="0">
                    <a:pos x="482" y="576"/>
                  </a:cxn>
                  <a:cxn ang="0">
                    <a:pos x="559" y="641"/>
                  </a:cxn>
                  <a:cxn ang="0">
                    <a:pos x="637" y="707"/>
                  </a:cxn>
                  <a:cxn ang="0">
                    <a:pos x="714" y="774"/>
                  </a:cxn>
                  <a:cxn ang="0">
                    <a:pos x="793" y="840"/>
                  </a:cxn>
                  <a:cxn ang="0">
                    <a:pos x="869" y="905"/>
                  </a:cxn>
                  <a:cxn ang="0">
                    <a:pos x="948" y="972"/>
                  </a:cxn>
                  <a:cxn ang="0">
                    <a:pos x="1025" y="1038"/>
                  </a:cxn>
                  <a:cxn ang="0">
                    <a:pos x="1102" y="1103"/>
                  </a:cxn>
                  <a:cxn ang="0">
                    <a:pos x="1180" y="1171"/>
                  </a:cxn>
                  <a:cxn ang="0">
                    <a:pos x="1257" y="1236"/>
                  </a:cxn>
                  <a:cxn ang="0">
                    <a:pos x="1329" y="1253"/>
                  </a:cxn>
                  <a:cxn ang="0">
                    <a:pos x="1392" y="1218"/>
                  </a:cxn>
                  <a:cxn ang="0">
                    <a:pos x="1456" y="1184"/>
                  </a:cxn>
                  <a:cxn ang="0">
                    <a:pos x="1520" y="1149"/>
                  </a:cxn>
                  <a:cxn ang="0">
                    <a:pos x="1540" y="1121"/>
                  </a:cxn>
                  <a:cxn ang="0">
                    <a:pos x="1517" y="1098"/>
                  </a:cxn>
                  <a:cxn ang="0">
                    <a:pos x="1495" y="1074"/>
                  </a:cxn>
                  <a:cxn ang="0">
                    <a:pos x="1476" y="1051"/>
                  </a:cxn>
                </a:cxnLst>
                <a:rect l="0" t="0" r="r" b="b"/>
                <a:pathLst>
                  <a:path w="1551" h="1269">
                    <a:moveTo>
                      <a:pt x="1466" y="1039"/>
                    </a:moveTo>
                    <a:lnTo>
                      <a:pt x="1430" y="1008"/>
                    </a:lnTo>
                    <a:lnTo>
                      <a:pt x="1396" y="979"/>
                    </a:lnTo>
                    <a:lnTo>
                      <a:pt x="1360" y="948"/>
                    </a:lnTo>
                    <a:lnTo>
                      <a:pt x="1325" y="918"/>
                    </a:lnTo>
                    <a:lnTo>
                      <a:pt x="1289" y="887"/>
                    </a:lnTo>
                    <a:lnTo>
                      <a:pt x="1255" y="858"/>
                    </a:lnTo>
                    <a:lnTo>
                      <a:pt x="1219" y="826"/>
                    </a:lnTo>
                    <a:lnTo>
                      <a:pt x="1183" y="797"/>
                    </a:lnTo>
                    <a:lnTo>
                      <a:pt x="1149" y="766"/>
                    </a:lnTo>
                    <a:lnTo>
                      <a:pt x="1113" y="736"/>
                    </a:lnTo>
                    <a:lnTo>
                      <a:pt x="1079" y="705"/>
                    </a:lnTo>
                    <a:lnTo>
                      <a:pt x="1043" y="676"/>
                    </a:lnTo>
                    <a:lnTo>
                      <a:pt x="1007" y="644"/>
                    </a:lnTo>
                    <a:lnTo>
                      <a:pt x="972" y="615"/>
                    </a:lnTo>
                    <a:lnTo>
                      <a:pt x="936" y="584"/>
                    </a:lnTo>
                    <a:lnTo>
                      <a:pt x="902" y="554"/>
                    </a:lnTo>
                    <a:lnTo>
                      <a:pt x="866" y="523"/>
                    </a:lnTo>
                    <a:lnTo>
                      <a:pt x="830" y="494"/>
                    </a:lnTo>
                    <a:lnTo>
                      <a:pt x="796" y="462"/>
                    </a:lnTo>
                    <a:lnTo>
                      <a:pt x="760" y="433"/>
                    </a:lnTo>
                    <a:lnTo>
                      <a:pt x="724" y="402"/>
                    </a:lnTo>
                    <a:lnTo>
                      <a:pt x="690" y="372"/>
                    </a:lnTo>
                    <a:lnTo>
                      <a:pt x="654" y="341"/>
                    </a:lnTo>
                    <a:lnTo>
                      <a:pt x="619" y="312"/>
                    </a:lnTo>
                    <a:lnTo>
                      <a:pt x="583" y="281"/>
                    </a:lnTo>
                    <a:lnTo>
                      <a:pt x="547" y="251"/>
                    </a:lnTo>
                    <a:lnTo>
                      <a:pt x="513" y="220"/>
                    </a:lnTo>
                    <a:lnTo>
                      <a:pt x="477" y="190"/>
                    </a:lnTo>
                    <a:lnTo>
                      <a:pt x="443" y="159"/>
                    </a:lnTo>
                    <a:lnTo>
                      <a:pt x="407" y="130"/>
                    </a:lnTo>
                    <a:lnTo>
                      <a:pt x="373" y="99"/>
                    </a:lnTo>
                    <a:lnTo>
                      <a:pt x="337" y="69"/>
                    </a:lnTo>
                    <a:lnTo>
                      <a:pt x="333" y="51"/>
                    </a:lnTo>
                    <a:lnTo>
                      <a:pt x="332" y="35"/>
                    </a:lnTo>
                    <a:lnTo>
                      <a:pt x="328" y="17"/>
                    </a:lnTo>
                    <a:lnTo>
                      <a:pt x="325" y="0"/>
                    </a:lnTo>
                    <a:lnTo>
                      <a:pt x="306" y="10"/>
                    </a:lnTo>
                    <a:lnTo>
                      <a:pt x="284" y="20"/>
                    </a:lnTo>
                    <a:lnTo>
                      <a:pt x="265" y="28"/>
                    </a:lnTo>
                    <a:lnTo>
                      <a:pt x="243" y="38"/>
                    </a:lnTo>
                    <a:lnTo>
                      <a:pt x="224" y="48"/>
                    </a:lnTo>
                    <a:lnTo>
                      <a:pt x="204" y="58"/>
                    </a:lnTo>
                    <a:lnTo>
                      <a:pt x="183" y="67"/>
                    </a:lnTo>
                    <a:lnTo>
                      <a:pt x="163" y="76"/>
                    </a:lnTo>
                    <a:lnTo>
                      <a:pt x="142" y="85"/>
                    </a:lnTo>
                    <a:lnTo>
                      <a:pt x="122" y="95"/>
                    </a:lnTo>
                    <a:lnTo>
                      <a:pt x="103" y="105"/>
                    </a:lnTo>
                    <a:lnTo>
                      <a:pt x="82" y="115"/>
                    </a:lnTo>
                    <a:lnTo>
                      <a:pt x="62" y="125"/>
                    </a:lnTo>
                    <a:lnTo>
                      <a:pt x="41" y="133"/>
                    </a:lnTo>
                    <a:lnTo>
                      <a:pt x="21" y="143"/>
                    </a:lnTo>
                    <a:lnTo>
                      <a:pt x="0" y="153"/>
                    </a:lnTo>
                    <a:lnTo>
                      <a:pt x="6" y="159"/>
                    </a:lnTo>
                    <a:lnTo>
                      <a:pt x="15" y="167"/>
                    </a:lnTo>
                    <a:lnTo>
                      <a:pt x="21" y="174"/>
                    </a:lnTo>
                    <a:lnTo>
                      <a:pt x="28" y="182"/>
                    </a:lnTo>
                    <a:lnTo>
                      <a:pt x="36" y="189"/>
                    </a:lnTo>
                    <a:lnTo>
                      <a:pt x="42" y="197"/>
                    </a:lnTo>
                    <a:lnTo>
                      <a:pt x="49" y="204"/>
                    </a:lnTo>
                    <a:lnTo>
                      <a:pt x="55" y="212"/>
                    </a:lnTo>
                    <a:lnTo>
                      <a:pt x="95" y="244"/>
                    </a:lnTo>
                    <a:lnTo>
                      <a:pt x="132" y="277"/>
                    </a:lnTo>
                    <a:lnTo>
                      <a:pt x="172" y="310"/>
                    </a:lnTo>
                    <a:lnTo>
                      <a:pt x="211" y="344"/>
                    </a:lnTo>
                    <a:lnTo>
                      <a:pt x="250" y="377"/>
                    </a:lnTo>
                    <a:lnTo>
                      <a:pt x="288" y="410"/>
                    </a:lnTo>
                    <a:lnTo>
                      <a:pt x="327" y="443"/>
                    </a:lnTo>
                    <a:lnTo>
                      <a:pt x="366" y="476"/>
                    </a:lnTo>
                    <a:lnTo>
                      <a:pt x="404" y="508"/>
                    </a:lnTo>
                    <a:lnTo>
                      <a:pt x="443" y="543"/>
                    </a:lnTo>
                    <a:lnTo>
                      <a:pt x="482" y="576"/>
                    </a:lnTo>
                    <a:lnTo>
                      <a:pt x="521" y="608"/>
                    </a:lnTo>
                    <a:lnTo>
                      <a:pt x="559" y="641"/>
                    </a:lnTo>
                    <a:lnTo>
                      <a:pt x="598" y="674"/>
                    </a:lnTo>
                    <a:lnTo>
                      <a:pt x="637" y="707"/>
                    </a:lnTo>
                    <a:lnTo>
                      <a:pt x="677" y="740"/>
                    </a:lnTo>
                    <a:lnTo>
                      <a:pt x="714" y="774"/>
                    </a:lnTo>
                    <a:lnTo>
                      <a:pt x="753" y="807"/>
                    </a:lnTo>
                    <a:lnTo>
                      <a:pt x="793" y="840"/>
                    </a:lnTo>
                    <a:lnTo>
                      <a:pt x="830" y="872"/>
                    </a:lnTo>
                    <a:lnTo>
                      <a:pt x="869" y="905"/>
                    </a:lnTo>
                    <a:lnTo>
                      <a:pt x="909" y="938"/>
                    </a:lnTo>
                    <a:lnTo>
                      <a:pt x="948" y="972"/>
                    </a:lnTo>
                    <a:lnTo>
                      <a:pt x="985" y="1005"/>
                    </a:lnTo>
                    <a:lnTo>
                      <a:pt x="1025" y="1038"/>
                    </a:lnTo>
                    <a:lnTo>
                      <a:pt x="1064" y="1071"/>
                    </a:lnTo>
                    <a:lnTo>
                      <a:pt x="1102" y="1103"/>
                    </a:lnTo>
                    <a:lnTo>
                      <a:pt x="1141" y="1136"/>
                    </a:lnTo>
                    <a:lnTo>
                      <a:pt x="1180" y="1171"/>
                    </a:lnTo>
                    <a:lnTo>
                      <a:pt x="1219" y="1203"/>
                    </a:lnTo>
                    <a:lnTo>
                      <a:pt x="1257" y="1236"/>
                    </a:lnTo>
                    <a:lnTo>
                      <a:pt x="1296" y="1269"/>
                    </a:lnTo>
                    <a:lnTo>
                      <a:pt x="1329" y="1253"/>
                    </a:lnTo>
                    <a:lnTo>
                      <a:pt x="1360" y="1235"/>
                    </a:lnTo>
                    <a:lnTo>
                      <a:pt x="1392" y="1218"/>
                    </a:lnTo>
                    <a:lnTo>
                      <a:pt x="1423" y="1200"/>
                    </a:lnTo>
                    <a:lnTo>
                      <a:pt x="1456" y="1184"/>
                    </a:lnTo>
                    <a:lnTo>
                      <a:pt x="1487" y="1166"/>
                    </a:lnTo>
                    <a:lnTo>
                      <a:pt x="1520" y="1149"/>
                    </a:lnTo>
                    <a:lnTo>
                      <a:pt x="1551" y="1133"/>
                    </a:lnTo>
                    <a:lnTo>
                      <a:pt x="1540" y="1121"/>
                    </a:lnTo>
                    <a:lnTo>
                      <a:pt x="1528" y="1110"/>
                    </a:lnTo>
                    <a:lnTo>
                      <a:pt x="1517" y="1098"/>
                    </a:lnTo>
                    <a:lnTo>
                      <a:pt x="1507" y="1085"/>
                    </a:lnTo>
                    <a:lnTo>
                      <a:pt x="1495" y="1074"/>
                    </a:lnTo>
                    <a:lnTo>
                      <a:pt x="1486" y="1062"/>
                    </a:lnTo>
                    <a:lnTo>
                      <a:pt x="1476" y="1051"/>
                    </a:lnTo>
                    <a:lnTo>
                      <a:pt x="1466" y="1039"/>
                    </a:lnTo>
                    <a:close/>
                  </a:path>
                </a:pathLst>
              </a:custGeom>
              <a:solidFill>
                <a:srgbClr val="BFB5B7"/>
              </a:solidFill>
              <a:ln w="9525">
                <a:noFill/>
                <a:round/>
                <a:headEnd/>
                <a:tailEnd/>
              </a:ln>
            </p:spPr>
            <p:txBody>
              <a:bodyPr/>
              <a:lstStyle/>
              <a:p>
                <a:endParaRPr lang="en-US"/>
              </a:p>
            </p:txBody>
          </p:sp>
          <p:sp>
            <p:nvSpPr>
              <p:cNvPr id="11426" name="Freeform 162"/>
              <p:cNvSpPr>
                <a:spLocks/>
              </p:cNvSpPr>
              <p:nvPr/>
            </p:nvSpPr>
            <p:spPr bwMode="auto">
              <a:xfrm>
                <a:off x="511" y="2844"/>
                <a:ext cx="746" cy="609"/>
              </a:xfrm>
              <a:custGeom>
                <a:avLst/>
                <a:gdLst/>
                <a:ahLst/>
                <a:cxnLst>
                  <a:cxn ang="0">
                    <a:pos x="1340" y="928"/>
                  </a:cxn>
                  <a:cxn ang="0">
                    <a:pos x="1209" y="815"/>
                  </a:cxn>
                  <a:cxn ang="0">
                    <a:pos x="1079" y="701"/>
                  </a:cxn>
                  <a:cxn ang="0">
                    <a:pos x="948" y="590"/>
                  </a:cxn>
                  <a:cxn ang="0">
                    <a:pos x="817" y="477"/>
                  </a:cxn>
                  <a:cxn ang="0">
                    <a:pos x="686" y="364"/>
                  </a:cxn>
                  <a:cxn ang="0">
                    <a:pos x="556" y="251"/>
                  </a:cxn>
                  <a:cxn ang="0">
                    <a:pos x="425" y="138"/>
                  </a:cxn>
                  <a:cxn ang="0">
                    <a:pos x="358" y="62"/>
                  </a:cxn>
                  <a:cxn ang="0">
                    <a:pos x="353" y="21"/>
                  </a:cxn>
                  <a:cxn ang="0">
                    <a:pos x="329" y="10"/>
                  </a:cxn>
                  <a:cxn ang="0">
                    <a:pos x="284" y="31"/>
                  </a:cxn>
                  <a:cxn ang="0">
                    <a:pos x="240" y="52"/>
                  </a:cxn>
                  <a:cxn ang="0">
                    <a:pos x="196" y="72"/>
                  </a:cxn>
                  <a:cxn ang="0">
                    <a:pos x="152" y="93"/>
                  </a:cxn>
                  <a:cxn ang="0">
                    <a:pos x="110" y="113"/>
                  </a:cxn>
                  <a:cxn ang="0">
                    <a:pos x="65" y="134"/>
                  </a:cxn>
                  <a:cxn ang="0">
                    <a:pos x="21" y="156"/>
                  </a:cxn>
                  <a:cxn ang="0">
                    <a:pos x="10" y="174"/>
                  </a:cxn>
                  <a:cxn ang="0">
                    <a:pos x="29" y="188"/>
                  </a:cxn>
                  <a:cxn ang="0">
                    <a:pos x="49" y="205"/>
                  </a:cxn>
                  <a:cxn ang="0">
                    <a:pos x="69" y="220"/>
                  </a:cxn>
                  <a:cxn ang="0">
                    <a:pos x="114" y="259"/>
                  </a:cxn>
                  <a:cxn ang="0">
                    <a:pos x="188" y="321"/>
                  </a:cxn>
                  <a:cxn ang="0">
                    <a:pos x="260" y="382"/>
                  </a:cxn>
                  <a:cxn ang="0">
                    <a:pos x="333" y="444"/>
                  </a:cxn>
                  <a:cxn ang="0">
                    <a:pos x="407" y="506"/>
                  </a:cxn>
                  <a:cxn ang="0">
                    <a:pos x="479" y="569"/>
                  </a:cxn>
                  <a:cxn ang="0">
                    <a:pos x="552" y="629"/>
                  </a:cxn>
                  <a:cxn ang="0">
                    <a:pos x="624" y="692"/>
                  </a:cxn>
                  <a:cxn ang="0">
                    <a:pos x="698" y="754"/>
                  </a:cxn>
                  <a:cxn ang="0">
                    <a:pos x="770" y="816"/>
                  </a:cxn>
                  <a:cxn ang="0">
                    <a:pos x="843" y="877"/>
                  </a:cxn>
                  <a:cxn ang="0">
                    <a:pos x="915" y="939"/>
                  </a:cxn>
                  <a:cxn ang="0">
                    <a:pos x="989" y="1001"/>
                  </a:cxn>
                  <a:cxn ang="0">
                    <a:pos x="1062" y="1064"/>
                  </a:cxn>
                  <a:cxn ang="0">
                    <a:pos x="1134" y="1124"/>
                  </a:cxn>
                  <a:cxn ang="0">
                    <a:pos x="1208" y="1187"/>
                  </a:cxn>
                  <a:cxn ang="0">
                    <a:pos x="1275" y="1200"/>
                  </a:cxn>
                  <a:cxn ang="0">
                    <a:pos x="1337" y="1165"/>
                  </a:cxn>
                  <a:cxn ang="0">
                    <a:pos x="1401" y="1131"/>
                  </a:cxn>
                  <a:cxn ang="0">
                    <a:pos x="1463" y="1096"/>
                  </a:cxn>
                  <a:cxn ang="0">
                    <a:pos x="1482" y="1067"/>
                  </a:cxn>
                  <a:cxn ang="0">
                    <a:pos x="1461" y="1042"/>
                  </a:cxn>
                  <a:cxn ang="0">
                    <a:pos x="1438" y="1019"/>
                  </a:cxn>
                  <a:cxn ang="0">
                    <a:pos x="1417" y="995"/>
                  </a:cxn>
                </a:cxnLst>
                <a:rect l="0" t="0" r="r" b="b"/>
                <a:pathLst>
                  <a:path w="1494" h="1218">
                    <a:moveTo>
                      <a:pt x="1406" y="983"/>
                    </a:moveTo>
                    <a:lnTo>
                      <a:pt x="1340" y="928"/>
                    </a:lnTo>
                    <a:lnTo>
                      <a:pt x="1275" y="870"/>
                    </a:lnTo>
                    <a:lnTo>
                      <a:pt x="1209" y="815"/>
                    </a:lnTo>
                    <a:lnTo>
                      <a:pt x="1144" y="759"/>
                    </a:lnTo>
                    <a:lnTo>
                      <a:pt x="1079" y="701"/>
                    </a:lnTo>
                    <a:lnTo>
                      <a:pt x="1013" y="646"/>
                    </a:lnTo>
                    <a:lnTo>
                      <a:pt x="948" y="590"/>
                    </a:lnTo>
                    <a:lnTo>
                      <a:pt x="883" y="533"/>
                    </a:lnTo>
                    <a:lnTo>
                      <a:pt x="817" y="477"/>
                    </a:lnTo>
                    <a:lnTo>
                      <a:pt x="752" y="421"/>
                    </a:lnTo>
                    <a:lnTo>
                      <a:pt x="686" y="364"/>
                    </a:lnTo>
                    <a:lnTo>
                      <a:pt x="621" y="308"/>
                    </a:lnTo>
                    <a:lnTo>
                      <a:pt x="556" y="251"/>
                    </a:lnTo>
                    <a:lnTo>
                      <a:pt x="490" y="195"/>
                    </a:lnTo>
                    <a:lnTo>
                      <a:pt x="425" y="138"/>
                    </a:lnTo>
                    <a:lnTo>
                      <a:pt x="360" y="82"/>
                    </a:lnTo>
                    <a:lnTo>
                      <a:pt x="358" y="62"/>
                    </a:lnTo>
                    <a:lnTo>
                      <a:pt x="355" y="41"/>
                    </a:lnTo>
                    <a:lnTo>
                      <a:pt x="353" y="21"/>
                    </a:lnTo>
                    <a:lnTo>
                      <a:pt x="350" y="0"/>
                    </a:lnTo>
                    <a:lnTo>
                      <a:pt x="329" y="10"/>
                    </a:lnTo>
                    <a:lnTo>
                      <a:pt x="306" y="21"/>
                    </a:lnTo>
                    <a:lnTo>
                      <a:pt x="284" y="31"/>
                    </a:lnTo>
                    <a:lnTo>
                      <a:pt x="262" y="41"/>
                    </a:lnTo>
                    <a:lnTo>
                      <a:pt x="240" y="52"/>
                    </a:lnTo>
                    <a:lnTo>
                      <a:pt x="217" y="62"/>
                    </a:lnTo>
                    <a:lnTo>
                      <a:pt x="196" y="72"/>
                    </a:lnTo>
                    <a:lnTo>
                      <a:pt x="175" y="82"/>
                    </a:lnTo>
                    <a:lnTo>
                      <a:pt x="152" y="93"/>
                    </a:lnTo>
                    <a:lnTo>
                      <a:pt x="131" y="103"/>
                    </a:lnTo>
                    <a:lnTo>
                      <a:pt x="110" y="113"/>
                    </a:lnTo>
                    <a:lnTo>
                      <a:pt x="87" y="124"/>
                    </a:lnTo>
                    <a:lnTo>
                      <a:pt x="65" y="134"/>
                    </a:lnTo>
                    <a:lnTo>
                      <a:pt x="44" y="144"/>
                    </a:lnTo>
                    <a:lnTo>
                      <a:pt x="21" y="156"/>
                    </a:lnTo>
                    <a:lnTo>
                      <a:pt x="0" y="165"/>
                    </a:lnTo>
                    <a:lnTo>
                      <a:pt x="10" y="174"/>
                    </a:lnTo>
                    <a:lnTo>
                      <a:pt x="20" y="182"/>
                    </a:lnTo>
                    <a:lnTo>
                      <a:pt x="29" y="188"/>
                    </a:lnTo>
                    <a:lnTo>
                      <a:pt x="39" y="197"/>
                    </a:lnTo>
                    <a:lnTo>
                      <a:pt x="49" y="205"/>
                    </a:lnTo>
                    <a:lnTo>
                      <a:pt x="59" y="211"/>
                    </a:lnTo>
                    <a:lnTo>
                      <a:pt x="69" y="220"/>
                    </a:lnTo>
                    <a:lnTo>
                      <a:pt x="78" y="228"/>
                    </a:lnTo>
                    <a:lnTo>
                      <a:pt x="114" y="259"/>
                    </a:lnTo>
                    <a:lnTo>
                      <a:pt x="152" y="290"/>
                    </a:lnTo>
                    <a:lnTo>
                      <a:pt x="188" y="321"/>
                    </a:lnTo>
                    <a:lnTo>
                      <a:pt x="224" y="351"/>
                    </a:lnTo>
                    <a:lnTo>
                      <a:pt x="260" y="382"/>
                    </a:lnTo>
                    <a:lnTo>
                      <a:pt x="297" y="413"/>
                    </a:lnTo>
                    <a:lnTo>
                      <a:pt x="333" y="444"/>
                    </a:lnTo>
                    <a:lnTo>
                      <a:pt x="369" y="475"/>
                    </a:lnTo>
                    <a:lnTo>
                      <a:pt x="407" y="506"/>
                    </a:lnTo>
                    <a:lnTo>
                      <a:pt x="443" y="538"/>
                    </a:lnTo>
                    <a:lnTo>
                      <a:pt x="479" y="569"/>
                    </a:lnTo>
                    <a:lnTo>
                      <a:pt x="515" y="598"/>
                    </a:lnTo>
                    <a:lnTo>
                      <a:pt x="552" y="629"/>
                    </a:lnTo>
                    <a:lnTo>
                      <a:pt x="588" y="660"/>
                    </a:lnTo>
                    <a:lnTo>
                      <a:pt x="624" y="692"/>
                    </a:lnTo>
                    <a:lnTo>
                      <a:pt x="662" y="723"/>
                    </a:lnTo>
                    <a:lnTo>
                      <a:pt x="698" y="754"/>
                    </a:lnTo>
                    <a:lnTo>
                      <a:pt x="734" y="785"/>
                    </a:lnTo>
                    <a:lnTo>
                      <a:pt x="770" y="816"/>
                    </a:lnTo>
                    <a:lnTo>
                      <a:pt x="807" y="847"/>
                    </a:lnTo>
                    <a:lnTo>
                      <a:pt x="843" y="877"/>
                    </a:lnTo>
                    <a:lnTo>
                      <a:pt x="879" y="908"/>
                    </a:lnTo>
                    <a:lnTo>
                      <a:pt x="915" y="939"/>
                    </a:lnTo>
                    <a:lnTo>
                      <a:pt x="953" y="970"/>
                    </a:lnTo>
                    <a:lnTo>
                      <a:pt x="989" y="1001"/>
                    </a:lnTo>
                    <a:lnTo>
                      <a:pt x="1025" y="1033"/>
                    </a:lnTo>
                    <a:lnTo>
                      <a:pt x="1062" y="1064"/>
                    </a:lnTo>
                    <a:lnTo>
                      <a:pt x="1098" y="1095"/>
                    </a:lnTo>
                    <a:lnTo>
                      <a:pt x="1134" y="1124"/>
                    </a:lnTo>
                    <a:lnTo>
                      <a:pt x="1170" y="1155"/>
                    </a:lnTo>
                    <a:lnTo>
                      <a:pt x="1208" y="1187"/>
                    </a:lnTo>
                    <a:lnTo>
                      <a:pt x="1244" y="1218"/>
                    </a:lnTo>
                    <a:lnTo>
                      <a:pt x="1275" y="1200"/>
                    </a:lnTo>
                    <a:lnTo>
                      <a:pt x="1306" y="1183"/>
                    </a:lnTo>
                    <a:lnTo>
                      <a:pt x="1337" y="1165"/>
                    </a:lnTo>
                    <a:lnTo>
                      <a:pt x="1370" y="1147"/>
                    </a:lnTo>
                    <a:lnTo>
                      <a:pt x="1401" y="1131"/>
                    </a:lnTo>
                    <a:lnTo>
                      <a:pt x="1432" y="1113"/>
                    </a:lnTo>
                    <a:lnTo>
                      <a:pt x="1463" y="1096"/>
                    </a:lnTo>
                    <a:lnTo>
                      <a:pt x="1494" y="1078"/>
                    </a:lnTo>
                    <a:lnTo>
                      <a:pt x="1482" y="1067"/>
                    </a:lnTo>
                    <a:lnTo>
                      <a:pt x="1473" y="1055"/>
                    </a:lnTo>
                    <a:lnTo>
                      <a:pt x="1461" y="1042"/>
                    </a:lnTo>
                    <a:lnTo>
                      <a:pt x="1450" y="1031"/>
                    </a:lnTo>
                    <a:lnTo>
                      <a:pt x="1438" y="1019"/>
                    </a:lnTo>
                    <a:lnTo>
                      <a:pt x="1429" y="1006"/>
                    </a:lnTo>
                    <a:lnTo>
                      <a:pt x="1417" y="995"/>
                    </a:lnTo>
                    <a:lnTo>
                      <a:pt x="1406" y="983"/>
                    </a:lnTo>
                    <a:close/>
                  </a:path>
                </a:pathLst>
              </a:custGeom>
              <a:solidFill>
                <a:srgbClr val="BCB2B5"/>
              </a:solidFill>
              <a:ln w="9525">
                <a:noFill/>
                <a:round/>
                <a:headEnd/>
                <a:tailEnd/>
              </a:ln>
            </p:spPr>
            <p:txBody>
              <a:bodyPr/>
              <a:lstStyle/>
              <a:p>
                <a:endParaRPr lang="en-US"/>
              </a:p>
            </p:txBody>
          </p:sp>
          <p:sp>
            <p:nvSpPr>
              <p:cNvPr id="11427" name="Freeform 163"/>
              <p:cNvSpPr>
                <a:spLocks/>
              </p:cNvSpPr>
              <p:nvPr/>
            </p:nvSpPr>
            <p:spPr bwMode="auto">
              <a:xfrm>
                <a:off x="499" y="2836"/>
                <a:ext cx="718" cy="584"/>
              </a:xfrm>
              <a:custGeom>
                <a:avLst/>
                <a:gdLst/>
                <a:ahLst/>
                <a:cxnLst>
                  <a:cxn ang="0">
                    <a:pos x="1285" y="876"/>
                  </a:cxn>
                  <a:cxn ang="0">
                    <a:pos x="1164" y="773"/>
                  </a:cxn>
                  <a:cxn ang="0">
                    <a:pos x="1045" y="669"/>
                  </a:cxn>
                  <a:cxn ang="0">
                    <a:pos x="924" y="564"/>
                  </a:cxn>
                  <a:cxn ang="0">
                    <a:pos x="803" y="461"/>
                  </a:cxn>
                  <a:cxn ang="0">
                    <a:pos x="682" y="356"/>
                  </a:cxn>
                  <a:cxn ang="0">
                    <a:pos x="562" y="253"/>
                  </a:cxn>
                  <a:cxn ang="0">
                    <a:pos x="441" y="150"/>
                  </a:cxn>
                  <a:cxn ang="0">
                    <a:pos x="379" y="73"/>
                  </a:cxn>
                  <a:cxn ang="0">
                    <a:pos x="374" y="25"/>
                  </a:cxn>
                  <a:cxn ang="0">
                    <a:pos x="350" y="12"/>
                  </a:cxn>
                  <a:cxn ang="0">
                    <a:pos x="302" y="35"/>
                  </a:cxn>
                  <a:cxn ang="0">
                    <a:pos x="257" y="56"/>
                  </a:cxn>
                  <a:cxn ang="0">
                    <a:pos x="209" y="79"/>
                  </a:cxn>
                  <a:cxn ang="0">
                    <a:pos x="164" y="102"/>
                  </a:cxn>
                  <a:cxn ang="0">
                    <a:pos x="116" y="123"/>
                  </a:cxn>
                  <a:cxn ang="0">
                    <a:pos x="70" y="146"/>
                  </a:cxn>
                  <a:cxn ang="0">
                    <a:pos x="23" y="168"/>
                  </a:cxn>
                  <a:cxn ang="0">
                    <a:pos x="13" y="187"/>
                  </a:cxn>
                  <a:cxn ang="0">
                    <a:pos x="38" y="204"/>
                  </a:cxn>
                  <a:cxn ang="0">
                    <a:pos x="62" y="220"/>
                  </a:cxn>
                  <a:cxn ang="0">
                    <a:pos x="88" y="237"/>
                  </a:cxn>
                  <a:cxn ang="0">
                    <a:pos x="136" y="274"/>
                  </a:cxn>
                  <a:cxn ang="0">
                    <a:pos x="203" y="332"/>
                  </a:cxn>
                  <a:cxn ang="0">
                    <a:pos x="271" y="389"/>
                  </a:cxn>
                  <a:cxn ang="0">
                    <a:pos x="340" y="446"/>
                  </a:cxn>
                  <a:cxn ang="0">
                    <a:pos x="409" y="504"/>
                  </a:cxn>
                  <a:cxn ang="0">
                    <a:pos x="476" y="563"/>
                  </a:cxn>
                  <a:cxn ang="0">
                    <a:pos x="544" y="620"/>
                  </a:cxn>
                  <a:cxn ang="0">
                    <a:pos x="613" y="677"/>
                  </a:cxn>
                  <a:cxn ang="0">
                    <a:pos x="680" y="735"/>
                  </a:cxn>
                  <a:cxn ang="0">
                    <a:pos x="749" y="792"/>
                  </a:cxn>
                  <a:cxn ang="0">
                    <a:pos x="817" y="850"/>
                  </a:cxn>
                  <a:cxn ang="0">
                    <a:pos x="884" y="909"/>
                  </a:cxn>
                  <a:cxn ang="0">
                    <a:pos x="953" y="966"/>
                  </a:cxn>
                  <a:cxn ang="0">
                    <a:pos x="1022" y="1023"/>
                  </a:cxn>
                  <a:cxn ang="0">
                    <a:pos x="1090" y="1081"/>
                  </a:cxn>
                  <a:cxn ang="0">
                    <a:pos x="1157" y="1138"/>
                  </a:cxn>
                  <a:cxn ang="0">
                    <a:pos x="1223" y="1150"/>
                  </a:cxn>
                  <a:cxn ang="0">
                    <a:pos x="1283" y="1113"/>
                  </a:cxn>
                  <a:cxn ang="0">
                    <a:pos x="1344" y="1079"/>
                  </a:cxn>
                  <a:cxn ang="0">
                    <a:pos x="1404" y="1043"/>
                  </a:cxn>
                  <a:cxn ang="0">
                    <a:pos x="1424" y="1013"/>
                  </a:cxn>
                  <a:cxn ang="0">
                    <a:pos x="1401" y="989"/>
                  </a:cxn>
                  <a:cxn ang="0">
                    <a:pos x="1380" y="964"/>
                  </a:cxn>
                  <a:cxn ang="0">
                    <a:pos x="1357" y="940"/>
                  </a:cxn>
                </a:cxnLst>
                <a:rect l="0" t="0" r="r" b="b"/>
                <a:pathLst>
                  <a:path w="1435" h="1168">
                    <a:moveTo>
                      <a:pt x="1345" y="928"/>
                    </a:moveTo>
                    <a:lnTo>
                      <a:pt x="1285" y="876"/>
                    </a:lnTo>
                    <a:lnTo>
                      <a:pt x="1224" y="825"/>
                    </a:lnTo>
                    <a:lnTo>
                      <a:pt x="1164" y="773"/>
                    </a:lnTo>
                    <a:lnTo>
                      <a:pt x="1103" y="720"/>
                    </a:lnTo>
                    <a:lnTo>
                      <a:pt x="1045" y="669"/>
                    </a:lnTo>
                    <a:lnTo>
                      <a:pt x="984" y="617"/>
                    </a:lnTo>
                    <a:lnTo>
                      <a:pt x="924" y="564"/>
                    </a:lnTo>
                    <a:lnTo>
                      <a:pt x="863" y="512"/>
                    </a:lnTo>
                    <a:lnTo>
                      <a:pt x="803" y="461"/>
                    </a:lnTo>
                    <a:lnTo>
                      <a:pt x="742" y="409"/>
                    </a:lnTo>
                    <a:lnTo>
                      <a:pt x="682" y="356"/>
                    </a:lnTo>
                    <a:lnTo>
                      <a:pt x="623" y="305"/>
                    </a:lnTo>
                    <a:lnTo>
                      <a:pt x="562" y="253"/>
                    </a:lnTo>
                    <a:lnTo>
                      <a:pt x="502" y="200"/>
                    </a:lnTo>
                    <a:lnTo>
                      <a:pt x="441" y="150"/>
                    </a:lnTo>
                    <a:lnTo>
                      <a:pt x="381" y="97"/>
                    </a:lnTo>
                    <a:lnTo>
                      <a:pt x="379" y="73"/>
                    </a:lnTo>
                    <a:lnTo>
                      <a:pt x="378" y="48"/>
                    </a:lnTo>
                    <a:lnTo>
                      <a:pt x="374" y="25"/>
                    </a:lnTo>
                    <a:lnTo>
                      <a:pt x="373" y="0"/>
                    </a:lnTo>
                    <a:lnTo>
                      <a:pt x="350" y="12"/>
                    </a:lnTo>
                    <a:lnTo>
                      <a:pt x="327" y="23"/>
                    </a:lnTo>
                    <a:lnTo>
                      <a:pt x="302" y="35"/>
                    </a:lnTo>
                    <a:lnTo>
                      <a:pt x="280" y="46"/>
                    </a:lnTo>
                    <a:lnTo>
                      <a:pt x="257" y="56"/>
                    </a:lnTo>
                    <a:lnTo>
                      <a:pt x="234" y="68"/>
                    </a:lnTo>
                    <a:lnTo>
                      <a:pt x="209" y="79"/>
                    </a:lnTo>
                    <a:lnTo>
                      <a:pt x="186" y="91"/>
                    </a:lnTo>
                    <a:lnTo>
                      <a:pt x="164" y="102"/>
                    </a:lnTo>
                    <a:lnTo>
                      <a:pt x="141" y="112"/>
                    </a:lnTo>
                    <a:lnTo>
                      <a:pt x="116" y="123"/>
                    </a:lnTo>
                    <a:lnTo>
                      <a:pt x="93" y="135"/>
                    </a:lnTo>
                    <a:lnTo>
                      <a:pt x="70" y="146"/>
                    </a:lnTo>
                    <a:lnTo>
                      <a:pt x="48" y="156"/>
                    </a:lnTo>
                    <a:lnTo>
                      <a:pt x="23" y="168"/>
                    </a:lnTo>
                    <a:lnTo>
                      <a:pt x="0" y="179"/>
                    </a:lnTo>
                    <a:lnTo>
                      <a:pt x="13" y="187"/>
                    </a:lnTo>
                    <a:lnTo>
                      <a:pt x="25" y="196"/>
                    </a:lnTo>
                    <a:lnTo>
                      <a:pt x="38" y="204"/>
                    </a:lnTo>
                    <a:lnTo>
                      <a:pt x="51" y="212"/>
                    </a:lnTo>
                    <a:lnTo>
                      <a:pt x="62" y="220"/>
                    </a:lnTo>
                    <a:lnTo>
                      <a:pt x="75" y="228"/>
                    </a:lnTo>
                    <a:lnTo>
                      <a:pt x="88" y="237"/>
                    </a:lnTo>
                    <a:lnTo>
                      <a:pt x="101" y="245"/>
                    </a:lnTo>
                    <a:lnTo>
                      <a:pt x="136" y="274"/>
                    </a:lnTo>
                    <a:lnTo>
                      <a:pt x="170" y="302"/>
                    </a:lnTo>
                    <a:lnTo>
                      <a:pt x="203" y="332"/>
                    </a:lnTo>
                    <a:lnTo>
                      <a:pt x="237" y="359"/>
                    </a:lnTo>
                    <a:lnTo>
                      <a:pt x="271" y="389"/>
                    </a:lnTo>
                    <a:lnTo>
                      <a:pt x="306" y="418"/>
                    </a:lnTo>
                    <a:lnTo>
                      <a:pt x="340" y="446"/>
                    </a:lnTo>
                    <a:lnTo>
                      <a:pt x="374" y="476"/>
                    </a:lnTo>
                    <a:lnTo>
                      <a:pt x="409" y="504"/>
                    </a:lnTo>
                    <a:lnTo>
                      <a:pt x="441" y="533"/>
                    </a:lnTo>
                    <a:lnTo>
                      <a:pt x="476" y="563"/>
                    </a:lnTo>
                    <a:lnTo>
                      <a:pt x="510" y="591"/>
                    </a:lnTo>
                    <a:lnTo>
                      <a:pt x="544" y="620"/>
                    </a:lnTo>
                    <a:lnTo>
                      <a:pt x="579" y="648"/>
                    </a:lnTo>
                    <a:lnTo>
                      <a:pt x="613" y="677"/>
                    </a:lnTo>
                    <a:lnTo>
                      <a:pt x="647" y="705"/>
                    </a:lnTo>
                    <a:lnTo>
                      <a:pt x="680" y="735"/>
                    </a:lnTo>
                    <a:lnTo>
                      <a:pt x="714" y="764"/>
                    </a:lnTo>
                    <a:lnTo>
                      <a:pt x="749" y="792"/>
                    </a:lnTo>
                    <a:lnTo>
                      <a:pt x="783" y="822"/>
                    </a:lnTo>
                    <a:lnTo>
                      <a:pt x="817" y="850"/>
                    </a:lnTo>
                    <a:lnTo>
                      <a:pt x="852" y="879"/>
                    </a:lnTo>
                    <a:lnTo>
                      <a:pt x="884" y="909"/>
                    </a:lnTo>
                    <a:lnTo>
                      <a:pt x="919" y="936"/>
                    </a:lnTo>
                    <a:lnTo>
                      <a:pt x="953" y="966"/>
                    </a:lnTo>
                    <a:lnTo>
                      <a:pt x="987" y="994"/>
                    </a:lnTo>
                    <a:lnTo>
                      <a:pt x="1022" y="1023"/>
                    </a:lnTo>
                    <a:lnTo>
                      <a:pt x="1056" y="1053"/>
                    </a:lnTo>
                    <a:lnTo>
                      <a:pt x="1090" y="1081"/>
                    </a:lnTo>
                    <a:lnTo>
                      <a:pt x="1123" y="1110"/>
                    </a:lnTo>
                    <a:lnTo>
                      <a:pt x="1157" y="1138"/>
                    </a:lnTo>
                    <a:lnTo>
                      <a:pt x="1192" y="1168"/>
                    </a:lnTo>
                    <a:lnTo>
                      <a:pt x="1223" y="1150"/>
                    </a:lnTo>
                    <a:lnTo>
                      <a:pt x="1252" y="1131"/>
                    </a:lnTo>
                    <a:lnTo>
                      <a:pt x="1283" y="1113"/>
                    </a:lnTo>
                    <a:lnTo>
                      <a:pt x="1314" y="1095"/>
                    </a:lnTo>
                    <a:lnTo>
                      <a:pt x="1344" y="1079"/>
                    </a:lnTo>
                    <a:lnTo>
                      <a:pt x="1375" y="1061"/>
                    </a:lnTo>
                    <a:lnTo>
                      <a:pt x="1404" y="1043"/>
                    </a:lnTo>
                    <a:lnTo>
                      <a:pt x="1435" y="1025"/>
                    </a:lnTo>
                    <a:lnTo>
                      <a:pt x="1424" y="1013"/>
                    </a:lnTo>
                    <a:lnTo>
                      <a:pt x="1412" y="1000"/>
                    </a:lnTo>
                    <a:lnTo>
                      <a:pt x="1401" y="989"/>
                    </a:lnTo>
                    <a:lnTo>
                      <a:pt x="1391" y="976"/>
                    </a:lnTo>
                    <a:lnTo>
                      <a:pt x="1380" y="964"/>
                    </a:lnTo>
                    <a:lnTo>
                      <a:pt x="1368" y="953"/>
                    </a:lnTo>
                    <a:lnTo>
                      <a:pt x="1357" y="940"/>
                    </a:lnTo>
                    <a:lnTo>
                      <a:pt x="1345" y="928"/>
                    </a:lnTo>
                    <a:close/>
                  </a:path>
                </a:pathLst>
              </a:custGeom>
              <a:solidFill>
                <a:srgbClr val="BAAFB2"/>
              </a:solidFill>
              <a:ln w="9525">
                <a:noFill/>
                <a:round/>
                <a:headEnd/>
                <a:tailEnd/>
              </a:ln>
            </p:spPr>
            <p:txBody>
              <a:bodyPr/>
              <a:lstStyle/>
              <a:p>
                <a:endParaRPr lang="en-US"/>
              </a:p>
            </p:txBody>
          </p:sp>
          <p:sp>
            <p:nvSpPr>
              <p:cNvPr id="11428" name="Freeform 164"/>
              <p:cNvSpPr>
                <a:spLocks/>
              </p:cNvSpPr>
              <p:nvPr/>
            </p:nvSpPr>
            <p:spPr bwMode="auto">
              <a:xfrm>
                <a:off x="487" y="2829"/>
                <a:ext cx="689" cy="557"/>
              </a:xfrm>
              <a:custGeom>
                <a:avLst/>
                <a:gdLst/>
                <a:ahLst/>
                <a:cxnLst>
                  <a:cxn ang="0">
                    <a:pos x="1230" y="823"/>
                  </a:cxn>
                  <a:cxn ang="0">
                    <a:pos x="1121" y="728"/>
                  </a:cxn>
                  <a:cxn ang="0">
                    <a:pos x="1010" y="632"/>
                  </a:cxn>
                  <a:cxn ang="0">
                    <a:pos x="900" y="537"/>
                  </a:cxn>
                  <a:cxn ang="0">
                    <a:pos x="789" y="441"/>
                  </a:cxn>
                  <a:cxn ang="0">
                    <a:pos x="680" y="346"/>
                  </a:cxn>
                  <a:cxn ang="0">
                    <a:pos x="568" y="251"/>
                  </a:cxn>
                  <a:cxn ang="0">
                    <a:pos x="459" y="155"/>
                  </a:cxn>
                  <a:cxn ang="0">
                    <a:pos x="402" y="80"/>
                  </a:cxn>
                  <a:cxn ang="0">
                    <a:pos x="400" y="26"/>
                  </a:cxn>
                  <a:cxn ang="0">
                    <a:pos x="374" y="11"/>
                  </a:cxn>
                  <a:cxn ang="0">
                    <a:pos x="323" y="34"/>
                  </a:cxn>
                  <a:cxn ang="0">
                    <a:pos x="274" y="59"/>
                  </a:cxn>
                  <a:cxn ang="0">
                    <a:pos x="224" y="82"/>
                  </a:cxn>
                  <a:cxn ang="0">
                    <a:pos x="174" y="106"/>
                  </a:cxn>
                  <a:cxn ang="0">
                    <a:pos x="124" y="129"/>
                  </a:cxn>
                  <a:cxn ang="0">
                    <a:pos x="75" y="154"/>
                  </a:cxn>
                  <a:cxn ang="0">
                    <a:pos x="24" y="178"/>
                  </a:cxn>
                  <a:cxn ang="0">
                    <a:pos x="16" y="198"/>
                  </a:cxn>
                  <a:cxn ang="0">
                    <a:pos x="47" y="216"/>
                  </a:cxn>
                  <a:cxn ang="0">
                    <a:pos x="78" y="232"/>
                  </a:cxn>
                  <a:cxn ang="0">
                    <a:pos x="109" y="251"/>
                  </a:cxn>
                  <a:cxn ang="0">
                    <a:pos x="189" y="313"/>
                  </a:cxn>
                  <a:cxn ang="0">
                    <a:pos x="317" y="419"/>
                  </a:cxn>
                  <a:cxn ang="0">
                    <a:pos x="444" y="526"/>
                  </a:cxn>
                  <a:cxn ang="0">
                    <a:pos x="570" y="632"/>
                  </a:cxn>
                  <a:cxn ang="0">
                    <a:pos x="698" y="741"/>
                  </a:cxn>
                  <a:cxn ang="0">
                    <a:pos x="823" y="847"/>
                  </a:cxn>
                  <a:cxn ang="0">
                    <a:pos x="951" y="954"/>
                  </a:cxn>
                  <a:cxn ang="0">
                    <a:pos x="1077" y="1060"/>
                  </a:cxn>
                  <a:cxn ang="0">
                    <a:pos x="1170" y="1096"/>
                  </a:cxn>
                  <a:cxn ang="0">
                    <a:pos x="1229" y="1060"/>
                  </a:cxn>
                  <a:cxn ang="0">
                    <a:pos x="1288" y="1024"/>
                  </a:cxn>
                  <a:cxn ang="0">
                    <a:pos x="1348" y="986"/>
                  </a:cxn>
                  <a:cxn ang="0">
                    <a:pos x="1366" y="955"/>
                  </a:cxn>
                  <a:cxn ang="0">
                    <a:pos x="1343" y="931"/>
                  </a:cxn>
                  <a:cxn ang="0">
                    <a:pos x="1320" y="906"/>
                  </a:cxn>
                  <a:cxn ang="0">
                    <a:pos x="1297" y="882"/>
                  </a:cxn>
                </a:cxnLst>
                <a:rect l="0" t="0" r="r" b="b"/>
                <a:pathLst>
                  <a:path w="1377" h="1114">
                    <a:moveTo>
                      <a:pt x="1286" y="870"/>
                    </a:moveTo>
                    <a:lnTo>
                      <a:pt x="1230" y="823"/>
                    </a:lnTo>
                    <a:lnTo>
                      <a:pt x="1176" y="775"/>
                    </a:lnTo>
                    <a:lnTo>
                      <a:pt x="1121" y="728"/>
                    </a:lnTo>
                    <a:lnTo>
                      <a:pt x="1065" y="680"/>
                    </a:lnTo>
                    <a:lnTo>
                      <a:pt x="1010" y="632"/>
                    </a:lnTo>
                    <a:lnTo>
                      <a:pt x="956" y="585"/>
                    </a:lnTo>
                    <a:lnTo>
                      <a:pt x="900" y="537"/>
                    </a:lnTo>
                    <a:lnTo>
                      <a:pt x="845" y="488"/>
                    </a:lnTo>
                    <a:lnTo>
                      <a:pt x="789" y="441"/>
                    </a:lnTo>
                    <a:lnTo>
                      <a:pt x="735" y="393"/>
                    </a:lnTo>
                    <a:lnTo>
                      <a:pt x="680" y="346"/>
                    </a:lnTo>
                    <a:lnTo>
                      <a:pt x="624" y="298"/>
                    </a:lnTo>
                    <a:lnTo>
                      <a:pt x="568" y="251"/>
                    </a:lnTo>
                    <a:lnTo>
                      <a:pt x="514" y="203"/>
                    </a:lnTo>
                    <a:lnTo>
                      <a:pt x="459" y="155"/>
                    </a:lnTo>
                    <a:lnTo>
                      <a:pt x="403" y="108"/>
                    </a:lnTo>
                    <a:lnTo>
                      <a:pt x="402" y="80"/>
                    </a:lnTo>
                    <a:lnTo>
                      <a:pt x="402" y="54"/>
                    </a:lnTo>
                    <a:lnTo>
                      <a:pt x="400" y="26"/>
                    </a:lnTo>
                    <a:lnTo>
                      <a:pt x="398" y="0"/>
                    </a:lnTo>
                    <a:lnTo>
                      <a:pt x="374" y="11"/>
                    </a:lnTo>
                    <a:lnTo>
                      <a:pt x="349" y="23"/>
                    </a:lnTo>
                    <a:lnTo>
                      <a:pt x="323" y="34"/>
                    </a:lnTo>
                    <a:lnTo>
                      <a:pt x="299" y="47"/>
                    </a:lnTo>
                    <a:lnTo>
                      <a:pt x="274" y="59"/>
                    </a:lnTo>
                    <a:lnTo>
                      <a:pt x="250" y="70"/>
                    </a:lnTo>
                    <a:lnTo>
                      <a:pt x="224" y="82"/>
                    </a:lnTo>
                    <a:lnTo>
                      <a:pt x="199" y="95"/>
                    </a:lnTo>
                    <a:lnTo>
                      <a:pt x="174" y="106"/>
                    </a:lnTo>
                    <a:lnTo>
                      <a:pt x="148" y="118"/>
                    </a:lnTo>
                    <a:lnTo>
                      <a:pt x="124" y="129"/>
                    </a:lnTo>
                    <a:lnTo>
                      <a:pt x="99" y="142"/>
                    </a:lnTo>
                    <a:lnTo>
                      <a:pt x="75" y="154"/>
                    </a:lnTo>
                    <a:lnTo>
                      <a:pt x="49" y="165"/>
                    </a:lnTo>
                    <a:lnTo>
                      <a:pt x="24" y="178"/>
                    </a:lnTo>
                    <a:lnTo>
                      <a:pt x="0" y="190"/>
                    </a:lnTo>
                    <a:lnTo>
                      <a:pt x="16" y="198"/>
                    </a:lnTo>
                    <a:lnTo>
                      <a:pt x="31" y="206"/>
                    </a:lnTo>
                    <a:lnTo>
                      <a:pt x="47" y="216"/>
                    </a:lnTo>
                    <a:lnTo>
                      <a:pt x="63" y="224"/>
                    </a:lnTo>
                    <a:lnTo>
                      <a:pt x="78" y="232"/>
                    </a:lnTo>
                    <a:lnTo>
                      <a:pt x="94" y="241"/>
                    </a:lnTo>
                    <a:lnTo>
                      <a:pt x="109" y="251"/>
                    </a:lnTo>
                    <a:lnTo>
                      <a:pt x="125" y="259"/>
                    </a:lnTo>
                    <a:lnTo>
                      <a:pt x="189" y="313"/>
                    </a:lnTo>
                    <a:lnTo>
                      <a:pt x="253" y="365"/>
                    </a:lnTo>
                    <a:lnTo>
                      <a:pt x="317" y="419"/>
                    </a:lnTo>
                    <a:lnTo>
                      <a:pt x="380" y="472"/>
                    </a:lnTo>
                    <a:lnTo>
                      <a:pt x="444" y="526"/>
                    </a:lnTo>
                    <a:lnTo>
                      <a:pt x="506" y="580"/>
                    </a:lnTo>
                    <a:lnTo>
                      <a:pt x="570" y="632"/>
                    </a:lnTo>
                    <a:lnTo>
                      <a:pt x="634" y="687"/>
                    </a:lnTo>
                    <a:lnTo>
                      <a:pt x="698" y="741"/>
                    </a:lnTo>
                    <a:lnTo>
                      <a:pt x="760" y="793"/>
                    </a:lnTo>
                    <a:lnTo>
                      <a:pt x="823" y="847"/>
                    </a:lnTo>
                    <a:lnTo>
                      <a:pt x="887" y="900"/>
                    </a:lnTo>
                    <a:lnTo>
                      <a:pt x="951" y="954"/>
                    </a:lnTo>
                    <a:lnTo>
                      <a:pt x="1013" y="1008"/>
                    </a:lnTo>
                    <a:lnTo>
                      <a:pt x="1077" y="1060"/>
                    </a:lnTo>
                    <a:lnTo>
                      <a:pt x="1140" y="1114"/>
                    </a:lnTo>
                    <a:lnTo>
                      <a:pt x="1170" y="1096"/>
                    </a:lnTo>
                    <a:lnTo>
                      <a:pt x="1199" y="1078"/>
                    </a:lnTo>
                    <a:lnTo>
                      <a:pt x="1229" y="1060"/>
                    </a:lnTo>
                    <a:lnTo>
                      <a:pt x="1258" y="1042"/>
                    </a:lnTo>
                    <a:lnTo>
                      <a:pt x="1288" y="1024"/>
                    </a:lnTo>
                    <a:lnTo>
                      <a:pt x="1317" y="1005"/>
                    </a:lnTo>
                    <a:lnTo>
                      <a:pt x="1348" y="986"/>
                    </a:lnTo>
                    <a:lnTo>
                      <a:pt x="1377" y="968"/>
                    </a:lnTo>
                    <a:lnTo>
                      <a:pt x="1366" y="955"/>
                    </a:lnTo>
                    <a:lnTo>
                      <a:pt x="1355" y="944"/>
                    </a:lnTo>
                    <a:lnTo>
                      <a:pt x="1343" y="931"/>
                    </a:lnTo>
                    <a:lnTo>
                      <a:pt x="1332" y="919"/>
                    </a:lnTo>
                    <a:lnTo>
                      <a:pt x="1320" y="906"/>
                    </a:lnTo>
                    <a:lnTo>
                      <a:pt x="1309" y="895"/>
                    </a:lnTo>
                    <a:lnTo>
                      <a:pt x="1297" y="882"/>
                    </a:lnTo>
                    <a:lnTo>
                      <a:pt x="1286" y="870"/>
                    </a:lnTo>
                    <a:close/>
                  </a:path>
                </a:pathLst>
              </a:custGeom>
              <a:solidFill>
                <a:srgbClr val="B7AFAF"/>
              </a:solidFill>
              <a:ln w="9525">
                <a:noFill/>
                <a:round/>
                <a:headEnd/>
                <a:tailEnd/>
              </a:ln>
            </p:spPr>
            <p:txBody>
              <a:bodyPr/>
              <a:lstStyle/>
              <a:p>
                <a:endParaRPr lang="en-US"/>
              </a:p>
            </p:txBody>
          </p:sp>
          <p:sp>
            <p:nvSpPr>
              <p:cNvPr id="11429" name="Freeform 165"/>
              <p:cNvSpPr>
                <a:spLocks/>
              </p:cNvSpPr>
              <p:nvPr/>
            </p:nvSpPr>
            <p:spPr bwMode="auto">
              <a:xfrm>
                <a:off x="475" y="2821"/>
                <a:ext cx="659" cy="532"/>
              </a:xfrm>
              <a:custGeom>
                <a:avLst/>
                <a:gdLst/>
                <a:ahLst/>
                <a:cxnLst>
                  <a:cxn ang="0">
                    <a:pos x="1175" y="772"/>
                  </a:cxn>
                  <a:cxn ang="0">
                    <a:pos x="1075" y="685"/>
                  </a:cxn>
                  <a:cxn ang="0">
                    <a:pos x="975" y="599"/>
                  </a:cxn>
                  <a:cxn ang="0">
                    <a:pos x="876" y="512"/>
                  </a:cxn>
                  <a:cxn ang="0">
                    <a:pos x="776" y="427"/>
                  </a:cxn>
                  <a:cxn ang="0">
                    <a:pos x="675" y="340"/>
                  </a:cxn>
                  <a:cxn ang="0">
                    <a:pos x="575" y="253"/>
                  </a:cxn>
                  <a:cxn ang="0">
                    <a:pos x="475" y="166"/>
                  </a:cxn>
                  <a:cxn ang="0">
                    <a:pos x="425" y="92"/>
                  </a:cxn>
                  <a:cxn ang="0">
                    <a:pos x="423" y="31"/>
                  </a:cxn>
                  <a:cxn ang="0">
                    <a:pos x="397" y="13"/>
                  </a:cxn>
                  <a:cxn ang="0">
                    <a:pos x="343" y="38"/>
                  </a:cxn>
                  <a:cxn ang="0">
                    <a:pos x="291" y="63"/>
                  </a:cxn>
                  <a:cxn ang="0">
                    <a:pos x="237" y="89"/>
                  </a:cxn>
                  <a:cxn ang="0">
                    <a:pos x="184" y="113"/>
                  </a:cxn>
                  <a:cxn ang="0">
                    <a:pos x="132" y="140"/>
                  </a:cxn>
                  <a:cxn ang="0">
                    <a:pos x="78" y="164"/>
                  </a:cxn>
                  <a:cxn ang="0">
                    <a:pos x="26" y="189"/>
                  </a:cxn>
                  <a:cxn ang="0">
                    <a:pos x="18" y="212"/>
                  </a:cxn>
                  <a:cxn ang="0">
                    <a:pos x="55" y="230"/>
                  </a:cxn>
                  <a:cxn ang="0">
                    <a:pos x="91" y="248"/>
                  </a:cxn>
                  <a:cxn ang="0">
                    <a:pos x="129" y="266"/>
                  </a:cxn>
                  <a:cxn ang="0">
                    <a:pos x="207" y="325"/>
                  </a:cxn>
                  <a:cxn ang="0">
                    <a:pos x="325" y="423"/>
                  </a:cxn>
                  <a:cxn ang="0">
                    <a:pos x="443" y="523"/>
                  </a:cxn>
                  <a:cxn ang="0">
                    <a:pos x="560" y="622"/>
                  </a:cxn>
                  <a:cxn ang="0">
                    <a:pos x="676" y="720"/>
                  </a:cxn>
                  <a:cxn ang="0">
                    <a:pos x="794" y="818"/>
                  </a:cxn>
                  <a:cxn ang="0">
                    <a:pos x="912" y="917"/>
                  </a:cxn>
                  <a:cxn ang="0">
                    <a:pos x="1029" y="1015"/>
                  </a:cxn>
                  <a:cxn ang="0">
                    <a:pos x="1118" y="1046"/>
                  </a:cxn>
                  <a:cxn ang="0">
                    <a:pos x="1175" y="1008"/>
                  </a:cxn>
                  <a:cxn ang="0">
                    <a:pos x="1232" y="972"/>
                  </a:cxn>
                  <a:cxn ang="0">
                    <a:pos x="1289" y="935"/>
                  </a:cxn>
                  <a:cxn ang="0">
                    <a:pos x="1306" y="904"/>
                  </a:cxn>
                  <a:cxn ang="0">
                    <a:pos x="1283" y="877"/>
                  </a:cxn>
                  <a:cxn ang="0">
                    <a:pos x="1260" y="853"/>
                  </a:cxn>
                  <a:cxn ang="0">
                    <a:pos x="1237" y="828"/>
                  </a:cxn>
                </a:cxnLst>
                <a:rect l="0" t="0" r="r" b="b"/>
                <a:pathLst>
                  <a:path w="1317" h="1064">
                    <a:moveTo>
                      <a:pt x="1226" y="815"/>
                    </a:moveTo>
                    <a:lnTo>
                      <a:pt x="1175" y="772"/>
                    </a:lnTo>
                    <a:lnTo>
                      <a:pt x="1126" y="728"/>
                    </a:lnTo>
                    <a:lnTo>
                      <a:pt x="1075" y="685"/>
                    </a:lnTo>
                    <a:lnTo>
                      <a:pt x="1026" y="641"/>
                    </a:lnTo>
                    <a:lnTo>
                      <a:pt x="975" y="599"/>
                    </a:lnTo>
                    <a:lnTo>
                      <a:pt x="926" y="556"/>
                    </a:lnTo>
                    <a:lnTo>
                      <a:pt x="876" y="512"/>
                    </a:lnTo>
                    <a:lnTo>
                      <a:pt x="825" y="469"/>
                    </a:lnTo>
                    <a:lnTo>
                      <a:pt x="776" y="427"/>
                    </a:lnTo>
                    <a:lnTo>
                      <a:pt x="725" y="382"/>
                    </a:lnTo>
                    <a:lnTo>
                      <a:pt x="675" y="340"/>
                    </a:lnTo>
                    <a:lnTo>
                      <a:pt x="626" y="297"/>
                    </a:lnTo>
                    <a:lnTo>
                      <a:pt x="575" y="253"/>
                    </a:lnTo>
                    <a:lnTo>
                      <a:pt x="524" y="210"/>
                    </a:lnTo>
                    <a:lnTo>
                      <a:pt x="475" y="166"/>
                    </a:lnTo>
                    <a:lnTo>
                      <a:pt x="425" y="123"/>
                    </a:lnTo>
                    <a:lnTo>
                      <a:pt x="425" y="92"/>
                    </a:lnTo>
                    <a:lnTo>
                      <a:pt x="425" y="61"/>
                    </a:lnTo>
                    <a:lnTo>
                      <a:pt x="423" y="31"/>
                    </a:lnTo>
                    <a:lnTo>
                      <a:pt x="423" y="0"/>
                    </a:lnTo>
                    <a:lnTo>
                      <a:pt x="397" y="13"/>
                    </a:lnTo>
                    <a:lnTo>
                      <a:pt x="369" y="25"/>
                    </a:lnTo>
                    <a:lnTo>
                      <a:pt x="343" y="38"/>
                    </a:lnTo>
                    <a:lnTo>
                      <a:pt x="317" y="51"/>
                    </a:lnTo>
                    <a:lnTo>
                      <a:pt x="291" y="63"/>
                    </a:lnTo>
                    <a:lnTo>
                      <a:pt x="263" y="76"/>
                    </a:lnTo>
                    <a:lnTo>
                      <a:pt x="237" y="89"/>
                    </a:lnTo>
                    <a:lnTo>
                      <a:pt x="211" y="100"/>
                    </a:lnTo>
                    <a:lnTo>
                      <a:pt x="184" y="113"/>
                    </a:lnTo>
                    <a:lnTo>
                      <a:pt x="158" y="127"/>
                    </a:lnTo>
                    <a:lnTo>
                      <a:pt x="132" y="140"/>
                    </a:lnTo>
                    <a:lnTo>
                      <a:pt x="106" y="151"/>
                    </a:lnTo>
                    <a:lnTo>
                      <a:pt x="78" y="164"/>
                    </a:lnTo>
                    <a:lnTo>
                      <a:pt x="52" y="177"/>
                    </a:lnTo>
                    <a:lnTo>
                      <a:pt x="26" y="189"/>
                    </a:lnTo>
                    <a:lnTo>
                      <a:pt x="0" y="202"/>
                    </a:lnTo>
                    <a:lnTo>
                      <a:pt x="18" y="212"/>
                    </a:lnTo>
                    <a:lnTo>
                      <a:pt x="37" y="220"/>
                    </a:lnTo>
                    <a:lnTo>
                      <a:pt x="55" y="230"/>
                    </a:lnTo>
                    <a:lnTo>
                      <a:pt x="73" y="238"/>
                    </a:lnTo>
                    <a:lnTo>
                      <a:pt x="91" y="248"/>
                    </a:lnTo>
                    <a:lnTo>
                      <a:pt x="111" y="258"/>
                    </a:lnTo>
                    <a:lnTo>
                      <a:pt x="129" y="266"/>
                    </a:lnTo>
                    <a:lnTo>
                      <a:pt x="148" y="276"/>
                    </a:lnTo>
                    <a:lnTo>
                      <a:pt x="207" y="325"/>
                    </a:lnTo>
                    <a:lnTo>
                      <a:pt x="266" y="374"/>
                    </a:lnTo>
                    <a:lnTo>
                      <a:pt x="325" y="423"/>
                    </a:lnTo>
                    <a:lnTo>
                      <a:pt x="384" y="474"/>
                    </a:lnTo>
                    <a:lnTo>
                      <a:pt x="443" y="523"/>
                    </a:lnTo>
                    <a:lnTo>
                      <a:pt x="501" y="572"/>
                    </a:lnTo>
                    <a:lnTo>
                      <a:pt x="560" y="622"/>
                    </a:lnTo>
                    <a:lnTo>
                      <a:pt x="619" y="671"/>
                    </a:lnTo>
                    <a:lnTo>
                      <a:pt x="676" y="720"/>
                    </a:lnTo>
                    <a:lnTo>
                      <a:pt x="735" y="769"/>
                    </a:lnTo>
                    <a:lnTo>
                      <a:pt x="794" y="818"/>
                    </a:lnTo>
                    <a:lnTo>
                      <a:pt x="853" y="867"/>
                    </a:lnTo>
                    <a:lnTo>
                      <a:pt x="912" y="917"/>
                    </a:lnTo>
                    <a:lnTo>
                      <a:pt x="971" y="966"/>
                    </a:lnTo>
                    <a:lnTo>
                      <a:pt x="1029" y="1015"/>
                    </a:lnTo>
                    <a:lnTo>
                      <a:pt x="1088" y="1064"/>
                    </a:lnTo>
                    <a:lnTo>
                      <a:pt x="1118" y="1046"/>
                    </a:lnTo>
                    <a:lnTo>
                      <a:pt x="1145" y="1026"/>
                    </a:lnTo>
                    <a:lnTo>
                      <a:pt x="1175" y="1008"/>
                    </a:lnTo>
                    <a:lnTo>
                      <a:pt x="1203" y="990"/>
                    </a:lnTo>
                    <a:lnTo>
                      <a:pt x="1232" y="972"/>
                    </a:lnTo>
                    <a:lnTo>
                      <a:pt x="1260" y="953"/>
                    </a:lnTo>
                    <a:lnTo>
                      <a:pt x="1289" y="935"/>
                    </a:lnTo>
                    <a:lnTo>
                      <a:pt x="1317" y="917"/>
                    </a:lnTo>
                    <a:lnTo>
                      <a:pt x="1306" y="904"/>
                    </a:lnTo>
                    <a:lnTo>
                      <a:pt x="1294" y="890"/>
                    </a:lnTo>
                    <a:lnTo>
                      <a:pt x="1283" y="877"/>
                    </a:lnTo>
                    <a:lnTo>
                      <a:pt x="1271" y="866"/>
                    </a:lnTo>
                    <a:lnTo>
                      <a:pt x="1260" y="853"/>
                    </a:lnTo>
                    <a:lnTo>
                      <a:pt x="1248" y="840"/>
                    </a:lnTo>
                    <a:lnTo>
                      <a:pt x="1237" y="828"/>
                    </a:lnTo>
                    <a:lnTo>
                      <a:pt x="1226" y="815"/>
                    </a:lnTo>
                    <a:close/>
                  </a:path>
                </a:pathLst>
              </a:custGeom>
              <a:solidFill>
                <a:srgbClr val="B5ADAA"/>
              </a:solidFill>
              <a:ln w="9525">
                <a:noFill/>
                <a:round/>
                <a:headEnd/>
                <a:tailEnd/>
              </a:ln>
            </p:spPr>
            <p:txBody>
              <a:bodyPr/>
              <a:lstStyle/>
              <a:p>
                <a:endParaRPr lang="en-US"/>
              </a:p>
            </p:txBody>
          </p:sp>
          <p:sp>
            <p:nvSpPr>
              <p:cNvPr id="11430" name="Freeform 166"/>
              <p:cNvSpPr>
                <a:spLocks/>
              </p:cNvSpPr>
              <p:nvPr/>
            </p:nvSpPr>
            <p:spPr bwMode="auto">
              <a:xfrm>
                <a:off x="463" y="2812"/>
                <a:ext cx="631" cy="507"/>
              </a:xfrm>
              <a:custGeom>
                <a:avLst/>
                <a:gdLst/>
                <a:ahLst/>
                <a:cxnLst>
                  <a:cxn ang="0">
                    <a:pos x="1169" y="759"/>
                  </a:cxn>
                  <a:cxn ang="0">
                    <a:pos x="450" y="136"/>
                  </a:cxn>
                  <a:cxn ang="0">
                    <a:pos x="450" y="0"/>
                  </a:cxn>
                  <a:cxn ang="0">
                    <a:pos x="0" y="215"/>
                  </a:cxn>
                  <a:cxn ang="0">
                    <a:pos x="173" y="292"/>
                  </a:cxn>
                  <a:cxn ang="0">
                    <a:pos x="1038" y="1013"/>
                  </a:cxn>
                  <a:cxn ang="0">
                    <a:pos x="1262" y="862"/>
                  </a:cxn>
                  <a:cxn ang="0">
                    <a:pos x="1169" y="759"/>
                  </a:cxn>
                </a:cxnLst>
                <a:rect l="0" t="0" r="r" b="b"/>
                <a:pathLst>
                  <a:path w="1262" h="1013">
                    <a:moveTo>
                      <a:pt x="1169" y="759"/>
                    </a:moveTo>
                    <a:lnTo>
                      <a:pt x="450" y="136"/>
                    </a:lnTo>
                    <a:lnTo>
                      <a:pt x="450" y="0"/>
                    </a:lnTo>
                    <a:lnTo>
                      <a:pt x="0" y="215"/>
                    </a:lnTo>
                    <a:lnTo>
                      <a:pt x="173" y="292"/>
                    </a:lnTo>
                    <a:lnTo>
                      <a:pt x="1038" y="1013"/>
                    </a:lnTo>
                    <a:lnTo>
                      <a:pt x="1262" y="862"/>
                    </a:lnTo>
                    <a:lnTo>
                      <a:pt x="1169" y="759"/>
                    </a:lnTo>
                    <a:close/>
                  </a:path>
                </a:pathLst>
              </a:custGeom>
              <a:solidFill>
                <a:srgbClr val="B2AAA8"/>
              </a:solidFill>
              <a:ln w="9525">
                <a:noFill/>
                <a:round/>
                <a:headEnd/>
                <a:tailEnd/>
              </a:ln>
            </p:spPr>
            <p:txBody>
              <a:bodyPr/>
              <a:lstStyle/>
              <a:p>
                <a:endParaRPr lang="en-US"/>
              </a:p>
            </p:txBody>
          </p:sp>
          <p:sp>
            <p:nvSpPr>
              <p:cNvPr id="11431" name="Freeform 167"/>
              <p:cNvSpPr>
                <a:spLocks/>
              </p:cNvSpPr>
              <p:nvPr/>
            </p:nvSpPr>
            <p:spPr bwMode="auto">
              <a:xfrm>
                <a:off x="1486" y="3899"/>
                <a:ext cx="180" cy="176"/>
              </a:xfrm>
              <a:custGeom>
                <a:avLst/>
                <a:gdLst/>
                <a:ahLst/>
                <a:cxnLst>
                  <a:cxn ang="0">
                    <a:pos x="0" y="0"/>
                  </a:cxn>
                  <a:cxn ang="0">
                    <a:pos x="19" y="25"/>
                  </a:cxn>
                  <a:cxn ang="0">
                    <a:pos x="39" y="50"/>
                  </a:cxn>
                  <a:cxn ang="0">
                    <a:pos x="58" y="71"/>
                  </a:cxn>
                  <a:cxn ang="0">
                    <a:pos x="76" y="91"/>
                  </a:cxn>
                  <a:cxn ang="0">
                    <a:pos x="96" y="110"/>
                  </a:cxn>
                  <a:cxn ang="0">
                    <a:pos x="114" y="128"/>
                  </a:cxn>
                  <a:cxn ang="0">
                    <a:pos x="134" y="145"/>
                  </a:cxn>
                  <a:cxn ang="0">
                    <a:pos x="153" y="159"/>
                  </a:cxn>
                  <a:cxn ang="0">
                    <a:pos x="173" y="174"/>
                  </a:cxn>
                  <a:cxn ang="0">
                    <a:pos x="196" y="187"/>
                  </a:cxn>
                  <a:cxn ang="0">
                    <a:pos x="219" y="199"/>
                  </a:cxn>
                  <a:cxn ang="0">
                    <a:pos x="243" y="210"/>
                  </a:cxn>
                  <a:cxn ang="0">
                    <a:pos x="269" y="222"/>
                  </a:cxn>
                  <a:cxn ang="0">
                    <a:pos x="297" y="233"/>
                  </a:cxn>
                  <a:cxn ang="0">
                    <a:pos x="326" y="243"/>
                  </a:cxn>
                  <a:cxn ang="0">
                    <a:pos x="359" y="253"/>
                  </a:cxn>
                  <a:cxn ang="0">
                    <a:pos x="344" y="353"/>
                  </a:cxn>
                  <a:cxn ang="0">
                    <a:pos x="312" y="345"/>
                  </a:cxn>
                  <a:cxn ang="0">
                    <a:pos x="279" y="335"/>
                  </a:cxn>
                  <a:cxn ang="0">
                    <a:pos x="248" y="322"/>
                  </a:cxn>
                  <a:cxn ang="0">
                    <a:pos x="219" y="310"/>
                  </a:cxn>
                  <a:cxn ang="0">
                    <a:pos x="189" y="296"/>
                  </a:cxn>
                  <a:cxn ang="0">
                    <a:pos x="161" y="281"/>
                  </a:cxn>
                  <a:cxn ang="0">
                    <a:pos x="135" y="264"/>
                  </a:cxn>
                  <a:cxn ang="0">
                    <a:pos x="111" y="246"/>
                  </a:cxn>
                  <a:cxn ang="0">
                    <a:pos x="88" y="227"/>
                  </a:cxn>
                  <a:cxn ang="0">
                    <a:pos x="68" y="207"/>
                  </a:cxn>
                  <a:cxn ang="0">
                    <a:pos x="50" y="186"/>
                  </a:cxn>
                  <a:cxn ang="0">
                    <a:pos x="34" y="164"/>
                  </a:cxn>
                  <a:cxn ang="0">
                    <a:pos x="21" y="141"/>
                  </a:cxn>
                  <a:cxn ang="0">
                    <a:pos x="11" y="118"/>
                  </a:cxn>
                  <a:cxn ang="0">
                    <a:pos x="4" y="94"/>
                  </a:cxn>
                  <a:cxn ang="0">
                    <a:pos x="0" y="68"/>
                  </a:cxn>
                  <a:cxn ang="0">
                    <a:pos x="0" y="0"/>
                  </a:cxn>
                </a:cxnLst>
                <a:rect l="0" t="0" r="r" b="b"/>
                <a:pathLst>
                  <a:path w="359" h="353">
                    <a:moveTo>
                      <a:pt x="0" y="0"/>
                    </a:moveTo>
                    <a:lnTo>
                      <a:pt x="19" y="25"/>
                    </a:lnTo>
                    <a:lnTo>
                      <a:pt x="39" y="50"/>
                    </a:lnTo>
                    <a:lnTo>
                      <a:pt x="58" y="71"/>
                    </a:lnTo>
                    <a:lnTo>
                      <a:pt x="76" y="91"/>
                    </a:lnTo>
                    <a:lnTo>
                      <a:pt x="96" y="110"/>
                    </a:lnTo>
                    <a:lnTo>
                      <a:pt x="114" y="128"/>
                    </a:lnTo>
                    <a:lnTo>
                      <a:pt x="134" y="145"/>
                    </a:lnTo>
                    <a:lnTo>
                      <a:pt x="153" y="159"/>
                    </a:lnTo>
                    <a:lnTo>
                      <a:pt x="173" y="174"/>
                    </a:lnTo>
                    <a:lnTo>
                      <a:pt x="196" y="187"/>
                    </a:lnTo>
                    <a:lnTo>
                      <a:pt x="219" y="199"/>
                    </a:lnTo>
                    <a:lnTo>
                      <a:pt x="243" y="210"/>
                    </a:lnTo>
                    <a:lnTo>
                      <a:pt x="269" y="222"/>
                    </a:lnTo>
                    <a:lnTo>
                      <a:pt x="297" y="233"/>
                    </a:lnTo>
                    <a:lnTo>
                      <a:pt x="326" y="243"/>
                    </a:lnTo>
                    <a:lnTo>
                      <a:pt x="359" y="253"/>
                    </a:lnTo>
                    <a:lnTo>
                      <a:pt x="344" y="353"/>
                    </a:lnTo>
                    <a:lnTo>
                      <a:pt x="312" y="345"/>
                    </a:lnTo>
                    <a:lnTo>
                      <a:pt x="279" y="335"/>
                    </a:lnTo>
                    <a:lnTo>
                      <a:pt x="248" y="322"/>
                    </a:lnTo>
                    <a:lnTo>
                      <a:pt x="219" y="310"/>
                    </a:lnTo>
                    <a:lnTo>
                      <a:pt x="189" y="296"/>
                    </a:lnTo>
                    <a:lnTo>
                      <a:pt x="161" y="281"/>
                    </a:lnTo>
                    <a:lnTo>
                      <a:pt x="135" y="264"/>
                    </a:lnTo>
                    <a:lnTo>
                      <a:pt x="111" y="246"/>
                    </a:lnTo>
                    <a:lnTo>
                      <a:pt x="88" y="227"/>
                    </a:lnTo>
                    <a:lnTo>
                      <a:pt x="68" y="207"/>
                    </a:lnTo>
                    <a:lnTo>
                      <a:pt x="50" y="186"/>
                    </a:lnTo>
                    <a:lnTo>
                      <a:pt x="34" y="164"/>
                    </a:lnTo>
                    <a:lnTo>
                      <a:pt x="21" y="141"/>
                    </a:lnTo>
                    <a:lnTo>
                      <a:pt x="11" y="118"/>
                    </a:lnTo>
                    <a:lnTo>
                      <a:pt x="4" y="94"/>
                    </a:lnTo>
                    <a:lnTo>
                      <a:pt x="0" y="68"/>
                    </a:lnTo>
                    <a:lnTo>
                      <a:pt x="0" y="0"/>
                    </a:lnTo>
                    <a:close/>
                  </a:path>
                </a:pathLst>
              </a:custGeom>
              <a:solidFill>
                <a:srgbClr val="666677"/>
              </a:solidFill>
              <a:ln w="9525">
                <a:noFill/>
                <a:round/>
                <a:headEnd/>
                <a:tailEnd/>
              </a:ln>
            </p:spPr>
            <p:txBody>
              <a:bodyPr/>
              <a:lstStyle/>
              <a:p>
                <a:endParaRPr lang="en-US"/>
              </a:p>
            </p:txBody>
          </p:sp>
          <p:sp>
            <p:nvSpPr>
              <p:cNvPr id="11432" name="Freeform 168"/>
              <p:cNvSpPr>
                <a:spLocks/>
              </p:cNvSpPr>
              <p:nvPr/>
            </p:nvSpPr>
            <p:spPr bwMode="auto">
              <a:xfrm>
                <a:off x="1756" y="3813"/>
                <a:ext cx="109" cy="176"/>
              </a:xfrm>
              <a:custGeom>
                <a:avLst/>
                <a:gdLst/>
                <a:ahLst/>
                <a:cxnLst>
                  <a:cxn ang="0">
                    <a:pos x="23" y="0"/>
                  </a:cxn>
                  <a:cxn ang="0">
                    <a:pos x="0" y="128"/>
                  </a:cxn>
                  <a:cxn ang="0">
                    <a:pos x="188" y="353"/>
                  </a:cxn>
                  <a:cxn ang="0">
                    <a:pos x="217" y="241"/>
                  </a:cxn>
                  <a:cxn ang="0">
                    <a:pos x="23" y="0"/>
                  </a:cxn>
                </a:cxnLst>
                <a:rect l="0" t="0" r="r" b="b"/>
                <a:pathLst>
                  <a:path w="217" h="353">
                    <a:moveTo>
                      <a:pt x="23" y="0"/>
                    </a:moveTo>
                    <a:lnTo>
                      <a:pt x="0" y="128"/>
                    </a:lnTo>
                    <a:lnTo>
                      <a:pt x="188" y="353"/>
                    </a:lnTo>
                    <a:lnTo>
                      <a:pt x="217" y="241"/>
                    </a:lnTo>
                    <a:lnTo>
                      <a:pt x="23" y="0"/>
                    </a:lnTo>
                    <a:close/>
                  </a:path>
                </a:pathLst>
              </a:custGeom>
              <a:solidFill>
                <a:srgbClr val="727284"/>
              </a:solidFill>
              <a:ln w="9525">
                <a:noFill/>
                <a:round/>
                <a:headEnd/>
                <a:tailEnd/>
              </a:ln>
            </p:spPr>
            <p:txBody>
              <a:bodyPr/>
              <a:lstStyle/>
              <a:p>
                <a:endParaRPr lang="en-US"/>
              </a:p>
            </p:txBody>
          </p:sp>
          <p:sp>
            <p:nvSpPr>
              <p:cNvPr id="11433" name="Freeform 169"/>
              <p:cNvSpPr>
                <a:spLocks/>
              </p:cNvSpPr>
              <p:nvPr/>
            </p:nvSpPr>
            <p:spPr bwMode="auto">
              <a:xfrm>
                <a:off x="305" y="2875"/>
                <a:ext cx="210" cy="93"/>
              </a:xfrm>
              <a:custGeom>
                <a:avLst/>
                <a:gdLst/>
                <a:ahLst/>
                <a:cxnLst>
                  <a:cxn ang="0">
                    <a:pos x="314" y="114"/>
                  </a:cxn>
                  <a:cxn ang="0">
                    <a:pos x="330" y="132"/>
                  </a:cxn>
                  <a:cxn ang="0">
                    <a:pos x="418" y="159"/>
                  </a:cxn>
                  <a:cxn ang="0">
                    <a:pos x="374" y="177"/>
                  </a:cxn>
                  <a:cxn ang="0">
                    <a:pos x="358" y="180"/>
                  </a:cxn>
                  <a:cxn ang="0">
                    <a:pos x="340" y="181"/>
                  </a:cxn>
                  <a:cxn ang="0">
                    <a:pos x="322" y="185"/>
                  </a:cxn>
                  <a:cxn ang="0">
                    <a:pos x="304" y="185"/>
                  </a:cxn>
                  <a:cxn ang="0">
                    <a:pos x="284" y="186"/>
                  </a:cxn>
                  <a:cxn ang="0">
                    <a:pos x="263" y="185"/>
                  </a:cxn>
                  <a:cxn ang="0">
                    <a:pos x="243" y="183"/>
                  </a:cxn>
                  <a:cxn ang="0">
                    <a:pos x="220" y="180"/>
                  </a:cxn>
                  <a:cxn ang="0">
                    <a:pos x="199" y="173"/>
                  </a:cxn>
                  <a:cxn ang="0">
                    <a:pos x="176" y="167"/>
                  </a:cxn>
                  <a:cxn ang="0">
                    <a:pos x="153" y="155"/>
                  </a:cxn>
                  <a:cxn ang="0">
                    <a:pos x="129" y="144"/>
                  </a:cxn>
                  <a:cxn ang="0">
                    <a:pos x="104" y="127"/>
                  </a:cxn>
                  <a:cxn ang="0">
                    <a:pos x="80" y="109"/>
                  </a:cxn>
                  <a:cxn ang="0">
                    <a:pos x="54" y="88"/>
                  </a:cxn>
                  <a:cxn ang="0">
                    <a:pos x="28" y="62"/>
                  </a:cxn>
                  <a:cxn ang="0">
                    <a:pos x="0" y="0"/>
                  </a:cxn>
                  <a:cxn ang="0">
                    <a:pos x="16" y="16"/>
                  </a:cxn>
                  <a:cxn ang="0">
                    <a:pos x="32" y="31"/>
                  </a:cxn>
                  <a:cxn ang="0">
                    <a:pos x="49" y="44"/>
                  </a:cxn>
                  <a:cxn ang="0">
                    <a:pos x="67" y="55"/>
                  </a:cxn>
                  <a:cxn ang="0">
                    <a:pos x="86" y="65"/>
                  </a:cxn>
                  <a:cxn ang="0">
                    <a:pos x="104" y="73"/>
                  </a:cxn>
                  <a:cxn ang="0">
                    <a:pos x="124" y="80"/>
                  </a:cxn>
                  <a:cxn ang="0">
                    <a:pos x="145" y="86"/>
                  </a:cxn>
                  <a:cxn ang="0">
                    <a:pos x="165" y="91"/>
                  </a:cxn>
                  <a:cxn ang="0">
                    <a:pos x="186" y="95"/>
                  </a:cxn>
                  <a:cxn ang="0">
                    <a:pos x="207" y="98"/>
                  </a:cxn>
                  <a:cxn ang="0">
                    <a:pos x="229" y="101"/>
                  </a:cxn>
                  <a:cxn ang="0">
                    <a:pos x="250" y="104"/>
                  </a:cxn>
                  <a:cxn ang="0">
                    <a:pos x="271" y="108"/>
                  </a:cxn>
                  <a:cxn ang="0">
                    <a:pos x="292" y="111"/>
                  </a:cxn>
                  <a:cxn ang="0">
                    <a:pos x="314" y="114"/>
                  </a:cxn>
                </a:cxnLst>
                <a:rect l="0" t="0" r="r" b="b"/>
                <a:pathLst>
                  <a:path w="418" h="186">
                    <a:moveTo>
                      <a:pt x="314" y="114"/>
                    </a:moveTo>
                    <a:lnTo>
                      <a:pt x="330" y="132"/>
                    </a:lnTo>
                    <a:lnTo>
                      <a:pt x="418" y="159"/>
                    </a:lnTo>
                    <a:lnTo>
                      <a:pt x="374" y="177"/>
                    </a:lnTo>
                    <a:lnTo>
                      <a:pt x="358" y="180"/>
                    </a:lnTo>
                    <a:lnTo>
                      <a:pt x="340" y="181"/>
                    </a:lnTo>
                    <a:lnTo>
                      <a:pt x="322" y="185"/>
                    </a:lnTo>
                    <a:lnTo>
                      <a:pt x="304" y="185"/>
                    </a:lnTo>
                    <a:lnTo>
                      <a:pt x="284" y="186"/>
                    </a:lnTo>
                    <a:lnTo>
                      <a:pt x="263" y="185"/>
                    </a:lnTo>
                    <a:lnTo>
                      <a:pt x="243" y="183"/>
                    </a:lnTo>
                    <a:lnTo>
                      <a:pt x="220" y="180"/>
                    </a:lnTo>
                    <a:lnTo>
                      <a:pt x="199" y="173"/>
                    </a:lnTo>
                    <a:lnTo>
                      <a:pt x="176" y="167"/>
                    </a:lnTo>
                    <a:lnTo>
                      <a:pt x="153" y="155"/>
                    </a:lnTo>
                    <a:lnTo>
                      <a:pt x="129" y="144"/>
                    </a:lnTo>
                    <a:lnTo>
                      <a:pt x="104" y="127"/>
                    </a:lnTo>
                    <a:lnTo>
                      <a:pt x="80" y="109"/>
                    </a:lnTo>
                    <a:lnTo>
                      <a:pt x="54" y="88"/>
                    </a:lnTo>
                    <a:lnTo>
                      <a:pt x="28" y="62"/>
                    </a:lnTo>
                    <a:lnTo>
                      <a:pt x="0" y="0"/>
                    </a:lnTo>
                    <a:lnTo>
                      <a:pt x="16" y="16"/>
                    </a:lnTo>
                    <a:lnTo>
                      <a:pt x="32" y="31"/>
                    </a:lnTo>
                    <a:lnTo>
                      <a:pt x="49" y="44"/>
                    </a:lnTo>
                    <a:lnTo>
                      <a:pt x="67" y="55"/>
                    </a:lnTo>
                    <a:lnTo>
                      <a:pt x="86" y="65"/>
                    </a:lnTo>
                    <a:lnTo>
                      <a:pt x="104" y="73"/>
                    </a:lnTo>
                    <a:lnTo>
                      <a:pt x="124" y="80"/>
                    </a:lnTo>
                    <a:lnTo>
                      <a:pt x="145" y="86"/>
                    </a:lnTo>
                    <a:lnTo>
                      <a:pt x="165" y="91"/>
                    </a:lnTo>
                    <a:lnTo>
                      <a:pt x="186" y="95"/>
                    </a:lnTo>
                    <a:lnTo>
                      <a:pt x="207" y="98"/>
                    </a:lnTo>
                    <a:lnTo>
                      <a:pt x="229" y="101"/>
                    </a:lnTo>
                    <a:lnTo>
                      <a:pt x="250" y="104"/>
                    </a:lnTo>
                    <a:lnTo>
                      <a:pt x="271" y="108"/>
                    </a:lnTo>
                    <a:lnTo>
                      <a:pt x="292" y="111"/>
                    </a:lnTo>
                    <a:lnTo>
                      <a:pt x="314" y="114"/>
                    </a:lnTo>
                    <a:close/>
                  </a:path>
                </a:pathLst>
              </a:custGeom>
              <a:solidFill>
                <a:srgbClr val="666677"/>
              </a:solidFill>
              <a:ln w="9525">
                <a:noFill/>
                <a:round/>
                <a:headEnd/>
                <a:tailEnd/>
              </a:ln>
            </p:spPr>
            <p:txBody>
              <a:bodyPr/>
              <a:lstStyle/>
              <a:p>
                <a:endParaRPr lang="en-US"/>
              </a:p>
            </p:txBody>
          </p:sp>
        </p:grpSp>
        <p:grpSp>
          <p:nvGrpSpPr>
            <p:cNvPr id="11" name="Group 170"/>
            <p:cNvGrpSpPr>
              <a:grpSpLocks/>
            </p:cNvGrpSpPr>
            <p:nvPr/>
          </p:nvGrpSpPr>
          <p:grpSpPr bwMode="auto">
            <a:xfrm flipH="1">
              <a:off x="672" y="3840"/>
              <a:ext cx="240" cy="240"/>
              <a:chOff x="240" y="2592"/>
              <a:chExt cx="1632" cy="1490"/>
            </a:xfrm>
          </p:grpSpPr>
          <p:sp>
            <p:nvSpPr>
              <p:cNvPr id="11435" name="AutoShape 171"/>
              <p:cNvSpPr>
                <a:spLocks noChangeAspect="1" noChangeArrowheads="1" noTextEdit="1"/>
              </p:cNvSpPr>
              <p:nvPr/>
            </p:nvSpPr>
            <p:spPr bwMode="auto">
              <a:xfrm>
                <a:off x="240" y="2592"/>
                <a:ext cx="1632" cy="1490"/>
              </a:xfrm>
              <a:prstGeom prst="rect">
                <a:avLst/>
              </a:prstGeom>
              <a:noFill/>
              <a:ln w="9525">
                <a:noFill/>
                <a:miter lim="800000"/>
                <a:headEnd/>
                <a:tailEnd/>
              </a:ln>
            </p:spPr>
            <p:txBody>
              <a:bodyPr/>
              <a:lstStyle/>
              <a:p>
                <a:endParaRPr lang="en-US"/>
              </a:p>
            </p:txBody>
          </p:sp>
          <p:sp>
            <p:nvSpPr>
              <p:cNvPr id="11436" name="Freeform 172"/>
              <p:cNvSpPr>
                <a:spLocks/>
              </p:cNvSpPr>
              <p:nvPr/>
            </p:nvSpPr>
            <p:spPr bwMode="auto">
              <a:xfrm>
                <a:off x="276" y="2594"/>
                <a:ext cx="1592" cy="1488"/>
              </a:xfrm>
              <a:custGeom>
                <a:avLst/>
                <a:gdLst/>
                <a:ahLst/>
                <a:cxnLst>
                  <a:cxn ang="0">
                    <a:pos x="193" y="713"/>
                  </a:cxn>
                  <a:cxn ang="0">
                    <a:pos x="242" y="728"/>
                  </a:cxn>
                  <a:cxn ang="0">
                    <a:pos x="286" y="739"/>
                  </a:cxn>
                  <a:cxn ang="0">
                    <a:pos x="325" y="749"/>
                  </a:cxn>
                  <a:cxn ang="0">
                    <a:pos x="361" y="756"/>
                  </a:cxn>
                  <a:cxn ang="0">
                    <a:pos x="397" y="760"/>
                  </a:cxn>
                  <a:cxn ang="0">
                    <a:pos x="431" y="764"/>
                  </a:cxn>
                  <a:cxn ang="0">
                    <a:pos x="467" y="767"/>
                  </a:cxn>
                  <a:cxn ang="0">
                    <a:pos x="2326" y="2347"/>
                  </a:cxn>
                  <a:cxn ang="0">
                    <a:pos x="2347" y="2591"/>
                  </a:cxn>
                  <a:cxn ang="0">
                    <a:pos x="2370" y="2675"/>
                  </a:cxn>
                  <a:cxn ang="0">
                    <a:pos x="2403" y="2744"/>
                  </a:cxn>
                  <a:cxn ang="0">
                    <a:pos x="2447" y="2800"/>
                  </a:cxn>
                  <a:cxn ang="0">
                    <a:pos x="2499" y="2847"/>
                  </a:cxn>
                  <a:cxn ang="0">
                    <a:pos x="2563" y="2886"/>
                  </a:cxn>
                  <a:cxn ang="0">
                    <a:pos x="2635" y="2923"/>
                  </a:cxn>
                  <a:cxn ang="0">
                    <a:pos x="2716" y="2957"/>
                  </a:cxn>
                  <a:cxn ang="0">
                    <a:pos x="2803" y="2832"/>
                  </a:cxn>
                  <a:cxn ang="0">
                    <a:pos x="2845" y="2501"/>
                  </a:cxn>
                  <a:cxn ang="0">
                    <a:pos x="3154" y="2805"/>
                  </a:cxn>
                  <a:cxn ang="0">
                    <a:pos x="3184" y="2629"/>
                  </a:cxn>
                  <a:cxn ang="0">
                    <a:pos x="3029" y="2231"/>
                  </a:cxn>
                  <a:cxn ang="0">
                    <a:pos x="2626" y="2218"/>
                  </a:cxn>
                  <a:cxn ang="0">
                    <a:pos x="784" y="533"/>
                  </a:cxn>
                  <a:cxn ang="0">
                    <a:pos x="776" y="275"/>
                  </a:cxn>
                  <a:cxn ang="0">
                    <a:pos x="418" y="0"/>
                  </a:cxn>
                  <a:cxn ang="0">
                    <a:pos x="567" y="275"/>
                  </a:cxn>
                  <a:cxn ang="0">
                    <a:pos x="243" y="426"/>
                  </a:cxn>
                  <a:cxn ang="0">
                    <a:pos x="46" y="190"/>
                  </a:cxn>
                  <a:cxn ang="0">
                    <a:pos x="0" y="436"/>
                  </a:cxn>
                  <a:cxn ang="0">
                    <a:pos x="47" y="567"/>
                  </a:cxn>
                  <a:cxn ang="0">
                    <a:pos x="118" y="659"/>
                  </a:cxn>
                  <a:cxn ang="0">
                    <a:pos x="165" y="703"/>
                  </a:cxn>
                </a:cxnLst>
                <a:rect l="0" t="0" r="r" b="b"/>
                <a:pathLst>
                  <a:path w="3184" h="2975">
                    <a:moveTo>
                      <a:pt x="165" y="703"/>
                    </a:moveTo>
                    <a:lnTo>
                      <a:pt x="193" y="713"/>
                    </a:lnTo>
                    <a:lnTo>
                      <a:pt x="217" y="720"/>
                    </a:lnTo>
                    <a:lnTo>
                      <a:pt x="242" y="728"/>
                    </a:lnTo>
                    <a:lnTo>
                      <a:pt x="265" y="734"/>
                    </a:lnTo>
                    <a:lnTo>
                      <a:pt x="286" y="739"/>
                    </a:lnTo>
                    <a:lnTo>
                      <a:pt x="306" y="744"/>
                    </a:lnTo>
                    <a:lnTo>
                      <a:pt x="325" y="749"/>
                    </a:lnTo>
                    <a:lnTo>
                      <a:pt x="343" y="752"/>
                    </a:lnTo>
                    <a:lnTo>
                      <a:pt x="361" y="756"/>
                    </a:lnTo>
                    <a:lnTo>
                      <a:pt x="379" y="759"/>
                    </a:lnTo>
                    <a:lnTo>
                      <a:pt x="397" y="760"/>
                    </a:lnTo>
                    <a:lnTo>
                      <a:pt x="415" y="762"/>
                    </a:lnTo>
                    <a:lnTo>
                      <a:pt x="431" y="764"/>
                    </a:lnTo>
                    <a:lnTo>
                      <a:pt x="449" y="765"/>
                    </a:lnTo>
                    <a:lnTo>
                      <a:pt x="467" y="767"/>
                    </a:lnTo>
                    <a:lnTo>
                      <a:pt x="487" y="767"/>
                    </a:lnTo>
                    <a:lnTo>
                      <a:pt x="2326" y="2347"/>
                    </a:lnTo>
                    <a:lnTo>
                      <a:pt x="2339" y="2544"/>
                    </a:lnTo>
                    <a:lnTo>
                      <a:pt x="2347" y="2591"/>
                    </a:lnTo>
                    <a:lnTo>
                      <a:pt x="2357" y="2636"/>
                    </a:lnTo>
                    <a:lnTo>
                      <a:pt x="2370" y="2675"/>
                    </a:lnTo>
                    <a:lnTo>
                      <a:pt x="2385" y="2711"/>
                    </a:lnTo>
                    <a:lnTo>
                      <a:pt x="2403" y="2744"/>
                    </a:lnTo>
                    <a:lnTo>
                      <a:pt x="2424" y="2773"/>
                    </a:lnTo>
                    <a:lnTo>
                      <a:pt x="2447" y="2800"/>
                    </a:lnTo>
                    <a:lnTo>
                      <a:pt x="2471" y="2824"/>
                    </a:lnTo>
                    <a:lnTo>
                      <a:pt x="2499" y="2847"/>
                    </a:lnTo>
                    <a:lnTo>
                      <a:pt x="2530" y="2867"/>
                    </a:lnTo>
                    <a:lnTo>
                      <a:pt x="2563" y="2886"/>
                    </a:lnTo>
                    <a:lnTo>
                      <a:pt x="2597" y="2905"/>
                    </a:lnTo>
                    <a:lnTo>
                      <a:pt x="2635" y="2923"/>
                    </a:lnTo>
                    <a:lnTo>
                      <a:pt x="2674" y="2941"/>
                    </a:lnTo>
                    <a:lnTo>
                      <a:pt x="2716" y="2957"/>
                    </a:lnTo>
                    <a:lnTo>
                      <a:pt x="2761" y="2975"/>
                    </a:lnTo>
                    <a:lnTo>
                      <a:pt x="2803" y="2832"/>
                    </a:lnTo>
                    <a:lnTo>
                      <a:pt x="2658" y="2596"/>
                    </a:lnTo>
                    <a:lnTo>
                      <a:pt x="2845" y="2501"/>
                    </a:lnTo>
                    <a:lnTo>
                      <a:pt x="2934" y="2534"/>
                    </a:lnTo>
                    <a:lnTo>
                      <a:pt x="3154" y="2805"/>
                    </a:lnTo>
                    <a:lnTo>
                      <a:pt x="3164" y="2714"/>
                    </a:lnTo>
                    <a:lnTo>
                      <a:pt x="3184" y="2629"/>
                    </a:lnTo>
                    <a:lnTo>
                      <a:pt x="3154" y="2416"/>
                    </a:lnTo>
                    <a:lnTo>
                      <a:pt x="3029" y="2231"/>
                    </a:lnTo>
                    <a:lnTo>
                      <a:pt x="2916" y="2188"/>
                    </a:lnTo>
                    <a:lnTo>
                      <a:pt x="2626" y="2218"/>
                    </a:lnTo>
                    <a:lnTo>
                      <a:pt x="897" y="726"/>
                    </a:lnTo>
                    <a:lnTo>
                      <a:pt x="784" y="533"/>
                    </a:lnTo>
                    <a:lnTo>
                      <a:pt x="835" y="333"/>
                    </a:lnTo>
                    <a:lnTo>
                      <a:pt x="776" y="275"/>
                    </a:lnTo>
                    <a:lnTo>
                      <a:pt x="565" y="16"/>
                    </a:lnTo>
                    <a:lnTo>
                      <a:pt x="418" y="0"/>
                    </a:lnTo>
                    <a:lnTo>
                      <a:pt x="469" y="175"/>
                    </a:lnTo>
                    <a:lnTo>
                      <a:pt x="567" y="275"/>
                    </a:lnTo>
                    <a:lnTo>
                      <a:pt x="427" y="392"/>
                    </a:lnTo>
                    <a:lnTo>
                      <a:pt x="243" y="426"/>
                    </a:lnTo>
                    <a:lnTo>
                      <a:pt x="75" y="241"/>
                    </a:lnTo>
                    <a:lnTo>
                      <a:pt x="46" y="190"/>
                    </a:lnTo>
                    <a:lnTo>
                      <a:pt x="0" y="359"/>
                    </a:lnTo>
                    <a:lnTo>
                      <a:pt x="0" y="436"/>
                    </a:lnTo>
                    <a:lnTo>
                      <a:pt x="18" y="505"/>
                    </a:lnTo>
                    <a:lnTo>
                      <a:pt x="47" y="567"/>
                    </a:lnTo>
                    <a:lnTo>
                      <a:pt x="83" y="618"/>
                    </a:lnTo>
                    <a:lnTo>
                      <a:pt x="118" y="659"/>
                    </a:lnTo>
                    <a:lnTo>
                      <a:pt x="147" y="688"/>
                    </a:lnTo>
                    <a:lnTo>
                      <a:pt x="165" y="703"/>
                    </a:lnTo>
                    <a:lnTo>
                      <a:pt x="165" y="703"/>
                    </a:lnTo>
                    <a:close/>
                  </a:path>
                </a:pathLst>
              </a:custGeom>
              <a:solidFill>
                <a:srgbClr val="444456"/>
              </a:solidFill>
              <a:ln w="9525">
                <a:noFill/>
                <a:round/>
                <a:headEnd/>
                <a:tailEnd/>
              </a:ln>
            </p:spPr>
            <p:txBody>
              <a:bodyPr/>
              <a:lstStyle/>
              <a:p>
                <a:endParaRPr lang="en-US"/>
              </a:p>
            </p:txBody>
          </p:sp>
          <p:sp>
            <p:nvSpPr>
              <p:cNvPr id="11437" name="Freeform 173"/>
              <p:cNvSpPr>
                <a:spLocks/>
              </p:cNvSpPr>
              <p:nvPr/>
            </p:nvSpPr>
            <p:spPr bwMode="auto">
              <a:xfrm>
                <a:off x="493" y="2610"/>
                <a:ext cx="69" cy="145"/>
              </a:xfrm>
              <a:custGeom>
                <a:avLst/>
                <a:gdLst/>
                <a:ahLst/>
                <a:cxnLst>
                  <a:cxn ang="0">
                    <a:pos x="0" y="0"/>
                  </a:cxn>
                  <a:cxn ang="0">
                    <a:pos x="13" y="134"/>
                  </a:cxn>
                  <a:cxn ang="0">
                    <a:pos x="101" y="290"/>
                  </a:cxn>
                  <a:cxn ang="0">
                    <a:pos x="139" y="243"/>
                  </a:cxn>
                  <a:cxn ang="0">
                    <a:pos x="0" y="0"/>
                  </a:cxn>
                </a:cxnLst>
                <a:rect l="0" t="0" r="r" b="b"/>
                <a:pathLst>
                  <a:path w="139" h="290">
                    <a:moveTo>
                      <a:pt x="0" y="0"/>
                    </a:moveTo>
                    <a:lnTo>
                      <a:pt x="13" y="134"/>
                    </a:lnTo>
                    <a:lnTo>
                      <a:pt x="101" y="290"/>
                    </a:lnTo>
                    <a:lnTo>
                      <a:pt x="139" y="243"/>
                    </a:lnTo>
                    <a:lnTo>
                      <a:pt x="0" y="0"/>
                    </a:lnTo>
                    <a:close/>
                  </a:path>
                </a:pathLst>
              </a:custGeom>
              <a:solidFill>
                <a:srgbClr val="4C4C5E"/>
              </a:solidFill>
              <a:ln w="9525">
                <a:noFill/>
                <a:round/>
                <a:headEnd/>
                <a:tailEnd/>
              </a:ln>
            </p:spPr>
            <p:txBody>
              <a:bodyPr/>
              <a:lstStyle/>
              <a:p>
                <a:endParaRPr lang="en-US"/>
              </a:p>
            </p:txBody>
          </p:sp>
          <p:sp>
            <p:nvSpPr>
              <p:cNvPr id="11438" name="Freeform 174"/>
              <p:cNvSpPr>
                <a:spLocks/>
              </p:cNvSpPr>
              <p:nvPr/>
            </p:nvSpPr>
            <p:spPr bwMode="auto">
              <a:xfrm>
                <a:off x="273" y="2592"/>
                <a:ext cx="425" cy="314"/>
              </a:xfrm>
              <a:custGeom>
                <a:avLst/>
                <a:gdLst/>
                <a:ahLst/>
                <a:cxnLst>
                  <a:cxn ang="0">
                    <a:pos x="46" y="143"/>
                  </a:cxn>
                  <a:cxn ang="0">
                    <a:pos x="246" y="382"/>
                  </a:cxn>
                  <a:cxn ang="0">
                    <a:pos x="363" y="390"/>
                  </a:cxn>
                  <a:cxn ang="0">
                    <a:pos x="546" y="307"/>
                  </a:cxn>
                  <a:cxn ang="0">
                    <a:pos x="594" y="231"/>
                  </a:cxn>
                  <a:cxn ang="0">
                    <a:pos x="435" y="0"/>
                  </a:cxn>
                  <a:cxn ang="0">
                    <a:pos x="561" y="0"/>
                  </a:cxn>
                  <a:cxn ang="0">
                    <a:pos x="586" y="11"/>
                  </a:cxn>
                  <a:cxn ang="0">
                    <a:pos x="610" y="23"/>
                  </a:cxn>
                  <a:cxn ang="0">
                    <a:pos x="635" y="33"/>
                  </a:cxn>
                  <a:cxn ang="0">
                    <a:pos x="657" y="44"/>
                  </a:cxn>
                  <a:cxn ang="0">
                    <a:pos x="679" y="57"/>
                  </a:cxn>
                  <a:cxn ang="0">
                    <a:pos x="700" y="69"/>
                  </a:cxn>
                  <a:cxn ang="0">
                    <a:pos x="721" y="84"/>
                  </a:cxn>
                  <a:cxn ang="0">
                    <a:pos x="741" y="98"/>
                  </a:cxn>
                  <a:cxn ang="0">
                    <a:pos x="759" y="113"/>
                  </a:cxn>
                  <a:cxn ang="0">
                    <a:pos x="775" y="131"/>
                  </a:cxn>
                  <a:cxn ang="0">
                    <a:pos x="791" y="151"/>
                  </a:cxn>
                  <a:cxn ang="0">
                    <a:pos x="806" y="172"/>
                  </a:cxn>
                  <a:cxn ang="0">
                    <a:pos x="821" y="195"/>
                  </a:cxn>
                  <a:cxn ang="0">
                    <a:pos x="832" y="221"/>
                  </a:cxn>
                  <a:cxn ang="0">
                    <a:pos x="842" y="249"/>
                  </a:cxn>
                  <a:cxn ang="0">
                    <a:pos x="852" y="280"/>
                  </a:cxn>
                  <a:cxn ang="0">
                    <a:pos x="826" y="405"/>
                  </a:cxn>
                  <a:cxn ang="0">
                    <a:pos x="366" y="616"/>
                  </a:cxn>
                  <a:cxn ang="0">
                    <a:pos x="304" y="628"/>
                  </a:cxn>
                  <a:cxn ang="0">
                    <a:pos x="255" y="618"/>
                  </a:cxn>
                  <a:cxn ang="0">
                    <a:pos x="210" y="605"/>
                  </a:cxn>
                  <a:cxn ang="0">
                    <a:pos x="169" y="590"/>
                  </a:cxn>
                  <a:cxn ang="0">
                    <a:pos x="133" y="572"/>
                  </a:cxn>
                  <a:cxn ang="0">
                    <a:pos x="100" y="552"/>
                  </a:cxn>
                  <a:cxn ang="0">
                    <a:pos x="72" y="529"/>
                  </a:cxn>
                  <a:cxn ang="0">
                    <a:pos x="49" y="505"/>
                  </a:cxn>
                  <a:cxn ang="0">
                    <a:pos x="31" y="475"/>
                  </a:cxn>
                  <a:cxn ang="0">
                    <a:pos x="17" y="446"/>
                  </a:cxn>
                  <a:cxn ang="0">
                    <a:pos x="7" y="411"/>
                  </a:cxn>
                  <a:cxn ang="0">
                    <a:pos x="2" y="374"/>
                  </a:cxn>
                  <a:cxn ang="0">
                    <a:pos x="0" y="334"/>
                  </a:cxn>
                  <a:cxn ang="0">
                    <a:pos x="5" y="292"/>
                  </a:cxn>
                  <a:cxn ang="0">
                    <a:pos x="13" y="246"/>
                  </a:cxn>
                  <a:cxn ang="0">
                    <a:pos x="28" y="195"/>
                  </a:cxn>
                  <a:cxn ang="0">
                    <a:pos x="46" y="143"/>
                  </a:cxn>
                </a:cxnLst>
                <a:rect l="0" t="0" r="r" b="b"/>
                <a:pathLst>
                  <a:path w="852" h="628">
                    <a:moveTo>
                      <a:pt x="46" y="143"/>
                    </a:moveTo>
                    <a:lnTo>
                      <a:pt x="246" y="382"/>
                    </a:lnTo>
                    <a:lnTo>
                      <a:pt x="363" y="390"/>
                    </a:lnTo>
                    <a:lnTo>
                      <a:pt x="546" y="307"/>
                    </a:lnTo>
                    <a:lnTo>
                      <a:pt x="594" y="231"/>
                    </a:lnTo>
                    <a:lnTo>
                      <a:pt x="435" y="0"/>
                    </a:lnTo>
                    <a:lnTo>
                      <a:pt x="561" y="0"/>
                    </a:lnTo>
                    <a:lnTo>
                      <a:pt x="586" y="11"/>
                    </a:lnTo>
                    <a:lnTo>
                      <a:pt x="610" y="23"/>
                    </a:lnTo>
                    <a:lnTo>
                      <a:pt x="635" y="33"/>
                    </a:lnTo>
                    <a:lnTo>
                      <a:pt x="657" y="44"/>
                    </a:lnTo>
                    <a:lnTo>
                      <a:pt x="679" y="57"/>
                    </a:lnTo>
                    <a:lnTo>
                      <a:pt x="700" y="69"/>
                    </a:lnTo>
                    <a:lnTo>
                      <a:pt x="721" y="84"/>
                    </a:lnTo>
                    <a:lnTo>
                      <a:pt x="741" y="98"/>
                    </a:lnTo>
                    <a:lnTo>
                      <a:pt x="759" y="113"/>
                    </a:lnTo>
                    <a:lnTo>
                      <a:pt x="775" y="131"/>
                    </a:lnTo>
                    <a:lnTo>
                      <a:pt x="791" y="151"/>
                    </a:lnTo>
                    <a:lnTo>
                      <a:pt x="806" y="172"/>
                    </a:lnTo>
                    <a:lnTo>
                      <a:pt x="821" y="195"/>
                    </a:lnTo>
                    <a:lnTo>
                      <a:pt x="832" y="221"/>
                    </a:lnTo>
                    <a:lnTo>
                      <a:pt x="842" y="249"/>
                    </a:lnTo>
                    <a:lnTo>
                      <a:pt x="852" y="280"/>
                    </a:lnTo>
                    <a:lnTo>
                      <a:pt x="826" y="405"/>
                    </a:lnTo>
                    <a:lnTo>
                      <a:pt x="366" y="616"/>
                    </a:lnTo>
                    <a:lnTo>
                      <a:pt x="304" y="628"/>
                    </a:lnTo>
                    <a:lnTo>
                      <a:pt x="255" y="618"/>
                    </a:lnTo>
                    <a:lnTo>
                      <a:pt x="210" y="605"/>
                    </a:lnTo>
                    <a:lnTo>
                      <a:pt x="169" y="590"/>
                    </a:lnTo>
                    <a:lnTo>
                      <a:pt x="133" y="572"/>
                    </a:lnTo>
                    <a:lnTo>
                      <a:pt x="100" y="552"/>
                    </a:lnTo>
                    <a:lnTo>
                      <a:pt x="72" y="529"/>
                    </a:lnTo>
                    <a:lnTo>
                      <a:pt x="49" y="505"/>
                    </a:lnTo>
                    <a:lnTo>
                      <a:pt x="31" y="475"/>
                    </a:lnTo>
                    <a:lnTo>
                      <a:pt x="17" y="446"/>
                    </a:lnTo>
                    <a:lnTo>
                      <a:pt x="7" y="411"/>
                    </a:lnTo>
                    <a:lnTo>
                      <a:pt x="2" y="374"/>
                    </a:lnTo>
                    <a:lnTo>
                      <a:pt x="0" y="334"/>
                    </a:lnTo>
                    <a:lnTo>
                      <a:pt x="5" y="292"/>
                    </a:lnTo>
                    <a:lnTo>
                      <a:pt x="13" y="246"/>
                    </a:lnTo>
                    <a:lnTo>
                      <a:pt x="28" y="195"/>
                    </a:lnTo>
                    <a:lnTo>
                      <a:pt x="46" y="143"/>
                    </a:lnTo>
                    <a:close/>
                  </a:path>
                </a:pathLst>
              </a:custGeom>
              <a:solidFill>
                <a:srgbClr val="B2AAA8"/>
              </a:solidFill>
              <a:ln w="9525">
                <a:noFill/>
                <a:round/>
                <a:headEnd/>
                <a:tailEnd/>
              </a:ln>
            </p:spPr>
            <p:txBody>
              <a:bodyPr/>
              <a:lstStyle/>
              <a:p>
                <a:endParaRPr lang="en-US"/>
              </a:p>
            </p:txBody>
          </p:sp>
          <p:sp>
            <p:nvSpPr>
              <p:cNvPr id="11439" name="Freeform 175"/>
              <p:cNvSpPr>
                <a:spLocks/>
              </p:cNvSpPr>
              <p:nvPr/>
            </p:nvSpPr>
            <p:spPr bwMode="auto">
              <a:xfrm>
                <a:off x="1382" y="3590"/>
                <a:ext cx="490" cy="422"/>
              </a:xfrm>
              <a:custGeom>
                <a:avLst/>
                <a:gdLst/>
                <a:ahLst/>
                <a:cxnLst>
                  <a:cxn ang="0">
                    <a:pos x="250" y="0"/>
                  </a:cxn>
                  <a:cxn ang="0">
                    <a:pos x="286" y="36"/>
                  </a:cxn>
                  <a:cxn ang="0">
                    <a:pos x="539" y="186"/>
                  </a:cxn>
                  <a:cxn ang="0">
                    <a:pos x="590" y="188"/>
                  </a:cxn>
                  <a:cxn ang="0">
                    <a:pos x="639" y="191"/>
                  </a:cxn>
                  <a:cxn ang="0">
                    <a:pos x="683" y="196"/>
                  </a:cxn>
                  <a:cxn ang="0">
                    <a:pos x="726" y="203"/>
                  </a:cxn>
                  <a:cxn ang="0">
                    <a:pos x="763" y="211"/>
                  </a:cxn>
                  <a:cxn ang="0">
                    <a:pos x="799" y="222"/>
                  </a:cxn>
                  <a:cxn ang="0">
                    <a:pos x="832" y="236"/>
                  </a:cxn>
                  <a:cxn ang="0">
                    <a:pos x="861" y="254"/>
                  </a:cxn>
                  <a:cxn ang="0">
                    <a:pos x="887" y="273"/>
                  </a:cxn>
                  <a:cxn ang="0">
                    <a:pos x="910" y="299"/>
                  </a:cxn>
                  <a:cxn ang="0">
                    <a:pos x="930" y="329"/>
                  </a:cxn>
                  <a:cxn ang="0">
                    <a:pos x="946" y="363"/>
                  </a:cxn>
                  <a:cxn ang="0">
                    <a:pos x="959" y="404"/>
                  </a:cxn>
                  <a:cxn ang="0">
                    <a:pos x="969" y="450"/>
                  </a:cxn>
                  <a:cxn ang="0">
                    <a:pos x="976" y="503"/>
                  </a:cxn>
                  <a:cxn ang="0">
                    <a:pos x="979" y="562"/>
                  </a:cxn>
                  <a:cxn ang="0">
                    <a:pos x="969" y="698"/>
                  </a:cxn>
                  <a:cxn ang="0">
                    <a:pos x="763" y="434"/>
                  </a:cxn>
                  <a:cxn ang="0">
                    <a:pos x="675" y="403"/>
                  </a:cxn>
                  <a:cxn ang="0">
                    <a:pos x="449" y="498"/>
                  </a:cxn>
                  <a:cxn ang="0">
                    <a:pos x="445" y="586"/>
                  </a:cxn>
                  <a:cxn ang="0">
                    <a:pos x="597" y="844"/>
                  </a:cxn>
                  <a:cxn ang="0">
                    <a:pos x="484" y="826"/>
                  </a:cxn>
                  <a:cxn ang="0">
                    <a:pos x="342" y="745"/>
                  </a:cxn>
                  <a:cxn ang="0">
                    <a:pos x="294" y="693"/>
                  </a:cxn>
                  <a:cxn ang="0">
                    <a:pos x="257" y="649"/>
                  </a:cxn>
                  <a:cxn ang="0">
                    <a:pos x="229" y="609"/>
                  </a:cxn>
                  <a:cxn ang="0">
                    <a:pos x="209" y="570"/>
                  </a:cxn>
                  <a:cxn ang="0">
                    <a:pos x="196" y="529"/>
                  </a:cxn>
                  <a:cxn ang="0">
                    <a:pos x="188" y="483"/>
                  </a:cxn>
                  <a:cxn ang="0">
                    <a:pos x="185" y="426"/>
                  </a:cxn>
                  <a:cxn ang="0">
                    <a:pos x="183" y="355"/>
                  </a:cxn>
                  <a:cxn ang="0">
                    <a:pos x="0" y="162"/>
                  </a:cxn>
                  <a:cxn ang="0">
                    <a:pos x="250" y="0"/>
                  </a:cxn>
                </a:cxnLst>
                <a:rect l="0" t="0" r="r" b="b"/>
                <a:pathLst>
                  <a:path w="979" h="844">
                    <a:moveTo>
                      <a:pt x="250" y="0"/>
                    </a:moveTo>
                    <a:lnTo>
                      <a:pt x="286" y="36"/>
                    </a:lnTo>
                    <a:lnTo>
                      <a:pt x="539" y="186"/>
                    </a:lnTo>
                    <a:lnTo>
                      <a:pt x="590" y="188"/>
                    </a:lnTo>
                    <a:lnTo>
                      <a:pt x="639" y="191"/>
                    </a:lnTo>
                    <a:lnTo>
                      <a:pt x="683" y="196"/>
                    </a:lnTo>
                    <a:lnTo>
                      <a:pt x="726" y="203"/>
                    </a:lnTo>
                    <a:lnTo>
                      <a:pt x="763" y="211"/>
                    </a:lnTo>
                    <a:lnTo>
                      <a:pt x="799" y="222"/>
                    </a:lnTo>
                    <a:lnTo>
                      <a:pt x="832" y="236"/>
                    </a:lnTo>
                    <a:lnTo>
                      <a:pt x="861" y="254"/>
                    </a:lnTo>
                    <a:lnTo>
                      <a:pt x="887" y="273"/>
                    </a:lnTo>
                    <a:lnTo>
                      <a:pt x="910" y="299"/>
                    </a:lnTo>
                    <a:lnTo>
                      <a:pt x="930" y="329"/>
                    </a:lnTo>
                    <a:lnTo>
                      <a:pt x="946" y="363"/>
                    </a:lnTo>
                    <a:lnTo>
                      <a:pt x="959" y="404"/>
                    </a:lnTo>
                    <a:lnTo>
                      <a:pt x="969" y="450"/>
                    </a:lnTo>
                    <a:lnTo>
                      <a:pt x="976" y="503"/>
                    </a:lnTo>
                    <a:lnTo>
                      <a:pt x="979" y="562"/>
                    </a:lnTo>
                    <a:lnTo>
                      <a:pt x="969" y="698"/>
                    </a:lnTo>
                    <a:lnTo>
                      <a:pt x="763" y="434"/>
                    </a:lnTo>
                    <a:lnTo>
                      <a:pt x="675" y="403"/>
                    </a:lnTo>
                    <a:lnTo>
                      <a:pt x="449" y="498"/>
                    </a:lnTo>
                    <a:lnTo>
                      <a:pt x="445" y="586"/>
                    </a:lnTo>
                    <a:lnTo>
                      <a:pt x="597" y="844"/>
                    </a:lnTo>
                    <a:lnTo>
                      <a:pt x="484" y="826"/>
                    </a:lnTo>
                    <a:lnTo>
                      <a:pt x="342" y="745"/>
                    </a:lnTo>
                    <a:lnTo>
                      <a:pt x="294" y="693"/>
                    </a:lnTo>
                    <a:lnTo>
                      <a:pt x="257" y="649"/>
                    </a:lnTo>
                    <a:lnTo>
                      <a:pt x="229" y="609"/>
                    </a:lnTo>
                    <a:lnTo>
                      <a:pt x="209" y="570"/>
                    </a:lnTo>
                    <a:lnTo>
                      <a:pt x="196" y="529"/>
                    </a:lnTo>
                    <a:lnTo>
                      <a:pt x="188" y="483"/>
                    </a:lnTo>
                    <a:lnTo>
                      <a:pt x="185" y="426"/>
                    </a:lnTo>
                    <a:lnTo>
                      <a:pt x="183" y="355"/>
                    </a:lnTo>
                    <a:lnTo>
                      <a:pt x="0" y="162"/>
                    </a:lnTo>
                    <a:lnTo>
                      <a:pt x="250" y="0"/>
                    </a:lnTo>
                    <a:close/>
                  </a:path>
                </a:pathLst>
              </a:custGeom>
              <a:solidFill>
                <a:srgbClr val="D1C4CE"/>
              </a:solidFill>
              <a:ln w="9525">
                <a:noFill/>
                <a:round/>
                <a:headEnd/>
                <a:tailEnd/>
              </a:ln>
            </p:spPr>
            <p:txBody>
              <a:bodyPr/>
              <a:lstStyle/>
              <a:p>
                <a:endParaRPr lang="en-US"/>
              </a:p>
            </p:txBody>
          </p:sp>
          <p:sp>
            <p:nvSpPr>
              <p:cNvPr id="11440" name="Freeform 176"/>
              <p:cNvSpPr>
                <a:spLocks/>
              </p:cNvSpPr>
              <p:nvPr/>
            </p:nvSpPr>
            <p:spPr bwMode="auto">
              <a:xfrm>
                <a:off x="424" y="2753"/>
                <a:ext cx="270" cy="176"/>
              </a:xfrm>
              <a:custGeom>
                <a:avLst/>
                <a:gdLst/>
                <a:ahLst/>
                <a:cxnLst>
                  <a:cxn ang="0">
                    <a:pos x="0" y="308"/>
                  </a:cxn>
                  <a:cxn ang="0">
                    <a:pos x="147" y="248"/>
                  </a:cxn>
                  <a:cxn ang="0">
                    <a:pos x="485" y="90"/>
                  </a:cxn>
                  <a:cxn ang="0">
                    <a:pos x="539" y="0"/>
                  </a:cxn>
                  <a:cxn ang="0">
                    <a:pos x="531" y="113"/>
                  </a:cxn>
                  <a:cxn ang="0">
                    <a:pos x="166" y="302"/>
                  </a:cxn>
                  <a:cxn ang="0">
                    <a:pos x="116" y="353"/>
                  </a:cxn>
                  <a:cxn ang="0">
                    <a:pos x="0" y="308"/>
                  </a:cxn>
                </a:cxnLst>
                <a:rect l="0" t="0" r="r" b="b"/>
                <a:pathLst>
                  <a:path w="539" h="353">
                    <a:moveTo>
                      <a:pt x="0" y="308"/>
                    </a:moveTo>
                    <a:lnTo>
                      <a:pt x="147" y="248"/>
                    </a:lnTo>
                    <a:lnTo>
                      <a:pt x="485" y="90"/>
                    </a:lnTo>
                    <a:lnTo>
                      <a:pt x="539" y="0"/>
                    </a:lnTo>
                    <a:lnTo>
                      <a:pt x="531" y="113"/>
                    </a:lnTo>
                    <a:lnTo>
                      <a:pt x="166" y="302"/>
                    </a:lnTo>
                    <a:lnTo>
                      <a:pt x="116" y="353"/>
                    </a:lnTo>
                    <a:lnTo>
                      <a:pt x="0" y="308"/>
                    </a:lnTo>
                    <a:close/>
                  </a:path>
                </a:pathLst>
              </a:custGeom>
              <a:solidFill>
                <a:srgbClr val="9B9391"/>
              </a:solidFill>
              <a:ln w="9525">
                <a:noFill/>
                <a:round/>
                <a:headEnd/>
                <a:tailEnd/>
              </a:ln>
            </p:spPr>
            <p:txBody>
              <a:bodyPr/>
              <a:lstStyle/>
              <a:p>
                <a:endParaRPr lang="en-US"/>
              </a:p>
            </p:txBody>
          </p:sp>
          <p:sp>
            <p:nvSpPr>
              <p:cNvPr id="11441" name="Freeform 177"/>
              <p:cNvSpPr>
                <a:spLocks/>
              </p:cNvSpPr>
              <p:nvPr/>
            </p:nvSpPr>
            <p:spPr bwMode="auto">
              <a:xfrm>
                <a:off x="447" y="2795"/>
                <a:ext cx="242" cy="133"/>
              </a:xfrm>
              <a:custGeom>
                <a:avLst/>
                <a:gdLst/>
                <a:ahLst/>
                <a:cxnLst>
                  <a:cxn ang="0">
                    <a:pos x="67" y="209"/>
                  </a:cxn>
                  <a:cxn ang="0">
                    <a:pos x="460" y="21"/>
                  </a:cxn>
                  <a:cxn ang="0">
                    <a:pos x="485" y="0"/>
                  </a:cxn>
                  <a:cxn ang="0">
                    <a:pos x="472" y="78"/>
                  </a:cxn>
                  <a:cxn ang="0">
                    <a:pos x="150" y="237"/>
                  </a:cxn>
                  <a:cxn ang="0">
                    <a:pos x="76" y="265"/>
                  </a:cxn>
                  <a:cxn ang="0">
                    <a:pos x="0" y="237"/>
                  </a:cxn>
                  <a:cxn ang="0">
                    <a:pos x="67" y="209"/>
                  </a:cxn>
                </a:cxnLst>
                <a:rect l="0" t="0" r="r" b="b"/>
                <a:pathLst>
                  <a:path w="485" h="265">
                    <a:moveTo>
                      <a:pt x="67" y="209"/>
                    </a:moveTo>
                    <a:lnTo>
                      <a:pt x="460" y="21"/>
                    </a:lnTo>
                    <a:lnTo>
                      <a:pt x="485" y="0"/>
                    </a:lnTo>
                    <a:lnTo>
                      <a:pt x="472" y="78"/>
                    </a:lnTo>
                    <a:lnTo>
                      <a:pt x="150" y="237"/>
                    </a:lnTo>
                    <a:lnTo>
                      <a:pt x="76" y="265"/>
                    </a:lnTo>
                    <a:lnTo>
                      <a:pt x="0" y="237"/>
                    </a:lnTo>
                    <a:lnTo>
                      <a:pt x="67" y="209"/>
                    </a:lnTo>
                    <a:close/>
                  </a:path>
                </a:pathLst>
              </a:custGeom>
              <a:solidFill>
                <a:srgbClr val="A59E9B"/>
              </a:solidFill>
              <a:ln w="9525">
                <a:noFill/>
                <a:round/>
                <a:headEnd/>
                <a:tailEnd/>
              </a:ln>
            </p:spPr>
            <p:txBody>
              <a:bodyPr/>
              <a:lstStyle/>
              <a:p>
                <a:endParaRPr lang="en-US"/>
              </a:p>
            </p:txBody>
          </p:sp>
          <p:sp>
            <p:nvSpPr>
              <p:cNvPr id="11442" name="Freeform 178"/>
              <p:cNvSpPr>
                <a:spLocks/>
              </p:cNvSpPr>
              <p:nvPr/>
            </p:nvSpPr>
            <p:spPr bwMode="auto">
              <a:xfrm>
                <a:off x="550" y="2894"/>
                <a:ext cx="993" cy="792"/>
              </a:xfrm>
              <a:custGeom>
                <a:avLst/>
                <a:gdLst/>
                <a:ahLst/>
                <a:cxnLst>
                  <a:cxn ang="0">
                    <a:pos x="1906" y="1385"/>
                  </a:cxn>
                  <a:cxn ang="0">
                    <a:pos x="290" y="0"/>
                  </a:cxn>
                  <a:cxn ang="0">
                    <a:pos x="262" y="11"/>
                  </a:cxn>
                  <a:cxn ang="0">
                    <a:pos x="87" y="92"/>
                  </a:cxn>
                  <a:cxn ang="0">
                    <a:pos x="0" y="128"/>
                  </a:cxn>
                  <a:cxn ang="0">
                    <a:pos x="1687" y="1583"/>
                  </a:cxn>
                  <a:cxn ang="0">
                    <a:pos x="1986" y="1467"/>
                  </a:cxn>
                  <a:cxn ang="0">
                    <a:pos x="1906" y="1385"/>
                  </a:cxn>
                </a:cxnLst>
                <a:rect l="0" t="0" r="r" b="b"/>
                <a:pathLst>
                  <a:path w="1986" h="1583">
                    <a:moveTo>
                      <a:pt x="1906" y="1385"/>
                    </a:moveTo>
                    <a:lnTo>
                      <a:pt x="290" y="0"/>
                    </a:lnTo>
                    <a:lnTo>
                      <a:pt x="262" y="11"/>
                    </a:lnTo>
                    <a:lnTo>
                      <a:pt x="87" y="92"/>
                    </a:lnTo>
                    <a:lnTo>
                      <a:pt x="0" y="128"/>
                    </a:lnTo>
                    <a:lnTo>
                      <a:pt x="1687" y="1583"/>
                    </a:lnTo>
                    <a:lnTo>
                      <a:pt x="1986" y="1467"/>
                    </a:lnTo>
                    <a:lnTo>
                      <a:pt x="1906" y="1385"/>
                    </a:lnTo>
                    <a:close/>
                  </a:path>
                </a:pathLst>
              </a:custGeom>
              <a:solidFill>
                <a:srgbClr val="D1C4CE"/>
              </a:solidFill>
              <a:ln w="9525">
                <a:noFill/>
                <a:round/>
                <a:headEnd/>
                <a:tailEnd/>
              </a:ln>
            </p:spPr>
            <p:txBody>
              <a:bodyPr/>
              <a:lstStyle/>
              <a:p>
                <a:endParaRPr lang="en-US"/>
              </a:p>
            </p:txBody>
          </p:sp>
          <p:sp>
            <p:nvSpPr>
              <p:cNvPr id="11443" name="Freeform 179"/>
              <p:cNvSpPr>
                <a:spLocks/>
              </p:cNvSpPr>
              <p:nvPr/>
            </p:nvSpPr>
            <p:spPr bwMode="auto">
              <a:xfrm>
                <a:off x="550" y="2893"/>
                <a:ext cx="952" cy="760"/>
              </a:xfrm>
              <a:custGeom>
                <a:avLst/>
                <a:gdLst/>
                <a:ahLst/>
                <a:cxnLst>
                  <a:cxn ang="0">
                    <a:pos x="1775" y="1278"/>
                  </a:cxn>
                  <a:cxn ang="0">
                    <a:pos x="1679" y="1196"/>
                  </a:cxn>
                  <a:cxn ang="0">
                    <a:pos x="1584" y="1113"/>
                  </a:cxn>
                  <a:cxn ang="0">
                    <a:pos x="1488" y="1031"/>
                  </a:cxn>
                  <a:cxn ang="0">
                    <a:pos x="1393" y="949"/>
                  </a:cxn>
                  <a:cxn ang="0">
                    <a:pos x="1297" y="865"/>
                  </a:cxn>
                  <a:cxn ang="0">
                    <a:pos x="1200" y="783"/>
                  </a:cxn>
                  <a:cxn ang="0">
                    <a:pos x="1105" y="701"/>
                  </a:cxn>
                  <a:cxn ang="0">
                    <a:pos x="1009" y="618"/>
                  </a:cxn>
                  <a:cxn ang="0">
                    <a:pos x="912" y="536"/>
                  </a:cxn>
                  <a:cxn ang="0">
                    <a:pos x="816" y="454"/>
                  </a:cxn>
                  <a:cxn ang="0">
                    <a:pos x="721" y="370"/>
                  </a:cxn>
                  <a:cxn ang="0">
                    <a:pos x="625" y="288"/>
                  </a:cxn>
                  <a:cxn ang="0">
                    <a:pos x="528" y="206"/>
                  </a:cxn>
                  <a:cxn ang="0">
                    <a:pos x="432" y="123"/>
                  </a:cxn>
                  <a:cxn ang="0">
                    <a:pos x="336" y="41"/>
                  </a:cxn>
                  <a:cxn ang="0">
                    <a:pos x="282" y="0"/>
                  </a:cxn>
                  <a:cxn ang="0">
                    <a:pos x="270" y="0"/>
                  </a:cxn>
                  <a:cxn ang="0">
                    <a:pos x="239" y="11"/>
                  </a:cxn>
                  <a:cxn ang="0">
                    <a:pos x="188" y="34"/>
                  </a:cxn>
                  <a:cxn ang="0">
                    <a:pos x="138" y="57"/>
                  </a:cxn>
                  <a:cxn ang="0">
                    <a:pos x="87" y="80"/>
                  </a:cxn>
                  <a:cxn ang="0">
                    <a:pos x="54" y="96"/>
                  </a:cxn>
                  <a:cxn ang="0">
                    <a:pos x="40" y="106"/>
                  </a:cxn>
                  <a:cxn ang="0">
                    <a:pos x="25" y="116"/>
                  </a:cxn>
                  <a:cxn ang="0">
                    <a:pos x="9" y="126"/>
                  </a:cxn>
                  <a:cxn ang="0">
                    <a:pos x="51" y="175"/>
                  </a:cxn>
                  <a:cxn ang="0">
                    <a:pos x="152" y="262"/>
                  </a:cxn>
                  <a:cxn ang="0">
                    <a:pos x="252" y="349"/>
                  </a:cxn>
                  <a:cxn ang="0">
                    <a:pos x="353" y="436"/>
                  </a:cxn>
                  <a:cxn ang="0">
                    <a:pos x="455" y="522"/>
                  </a:cxn>
                  <a:cxn ang="0">
                    <a:pos x="555" y="609"/>
                  </a:cxn>
                  <a:cxn ang="0">
                    <a:pos x="656" y="696"/>
                  </a:cxn>
                  <a:cxn ang="0">
                    <a:pos x="757" y="783"/>
                  </a:cxn>
                  <a:cxn ang="0">
                    <a:pos x="859" y="870"/>
                  </a:cxn>
                  <a:cxn ang="0">
                    <a:pos x="958" y="957"/>
                  </a:cxn>
                  <a:cxn ang="0">
                    <a:pos x="1060" y="1044"/>
                  </a:cxn>
                  <a:cxn ang="0">
                    <a:pos x="1159" y="1129"/>
                  </a:cxn>
                  <a:cxn ang="0">
                    <a:pos x="1261" y="1216"/>
                  </a:cxn>
                  <a:cxn ang="0">
                    <a:pos x="1362" y="1303"/>
                  </a:cxn>
                  <a:cxn ang="0">
                    <a:pos x="1462" y="1390"/>
                  </a:cxn>
                  <a:cxn ang="0">
                    <a:pos x="1561" y="1476"/>
                  </a:cxn>
                  <a:cxn ang="0">
                    <a:pos x="1630" y="1511"/>
                  </a:cxn>
                  <a:cxn ang="0">
                    <a:pos x="1668" y="1496"/>
                  </a:cxn>
                  <a:cxn ang="0">
                    <a:pos x="1704" y="1481"/>
                  </a:cxn>
                  <a:cxn ang="0">
                    <a:pos x="1740" y="1467"/>
                  </a:cxn>
                  <a:cxn ang="0">
                    <a:pos x="1777" y="1452"/>
                  </a:cxn>
                  <a:cxn ang="0">
                    <a:pos x="1813" y="1437"/>
                  </a:cxn>
                  <a:cxn ang="0">
                    <a:pos x="1849" y="1422"/>
                  </a:cxn>
                  <a:cxn ang="0">
                    <a:pos x="1887" y="1408"/>
                  </a:cxn>
                  <a:cxn ang="0">
                    <a:pos x="1895" y="1390"/>
                  </a:cxn>
                  <a:cxn ang="0">
                    <a:pos x="1874" y="1370"/>
                  </a:cxn>
                  <a:cxn ang="0">
                    <a:pos x="1854" y="1349"/>
                  </a:cxn>
                  <a:cxn ang="0">
                    <a:pos x="1833" y="1329"/>
                  </a:cxn>
                </a:cxnLst>
                <a:rect l="0" t="0" r="r" b="b"/>
                <a:pathLst>
                  <a:path w="1905" h="1519">
                    <a:moveTo>
                      <a:pt x="1823" y="1319"/>
                    </a:moveTo>
                    <a:lnTo>
                      <a:pt x="1775" y="1278"/>
                    </a:lnTo>
                    <a:lnTo>
                      <a:pt x="1726" y="1237"/>
                    </a:lnTo>
                    <a:lnTo>
                      <a:pt x="1679" y="1196"/>
                    </a:lnTo>
                    <a:lnTo>
                      <a:pt x="1632" y="1154"/>
                    </a:lnTo>
                    <a:lnTo>
                      <a:pt x="1584" y="1113"/>
                    </a:lnTo>
                    <a:lnTo>
                      <a:pt x="1535" y="1072"/>
                    </a:lnTo>
                    <a:lnTo>
                      <a:pt x="1488" y="1031"/>
                    </a:lnTo>
                    <a:lnTo>
                      <a:pt x="1440" y="990"/>
                    </a:lnTo>
                    <a:lnTo>
                      <a:pt x="1393" y="949"/>
                    </a:lnTo>
                    <a:lnTo>
                      <a:pt x="1344" y="908"/>
                    </a:lnTo>
                    <a:lnTo>
                      <a:pt x="1297" y="865"/>
                    </a:lnTo>
                    <a:lnTo>
                      <a:pt x="1249" y="824"/>
                    </a:lnTo>
                    <a:lnTo>
                      <a:pt x="1200" y="783"/>
                    </a:lnTo>
                    <a:lnTo>
                      <a:pt x="1153" y="742"/>
                    </a:lnTo>
                    <a:lnTo>
                      <a:pt x="1105" y="701"/>
                    </a:lnTo>
                    <a:lnTo>
                      <a:pt x="1056" y="659"/>
                    </a:lnTo>
                    <a:lnTo>
                      <a:pt x="1009" y="618"/>
                    </a:lnTo>
                    <a:lnTo>
                      <a:pt x="962" y="577"/>
                    </a:lnTo>
                    <a:lnTo>
                      <a:pt x="912" y="536"/>
                    </a:lnTo>
                    <a:lnTo>
                      <a:pt x="865" y="495"/>
                    </a:lnTo>
                    <a:lnTo>
                      <a:pt x="816" y="454"/>
                    </a:lnTo>
                    <a:lnTo>
                      <a:pt x="769" y="411"/>
                    </a:lnTo>
                    <a:lnTo>
                      <a:pt x="721" y="370"/>
                    </a:lnTo>
                    <a:lnTo>
                      <a:pt x="672" y="329"/>
                    </a:lnTo>
                    <a:lnTo>
                      <a:pt x="625" y="288"/>
                    </a:lnTo>
                    <a:lnTo>
                      <a:pt x="577" y="247"/>
                    </a:lnTo>
                    <a:lnTo>
                      <a:pt x="528" y="206"/>
                    </a:lnTo>
                    <a:lnTo>
                      <a:pt x="481" y="165"/>
                    </a:lnTo>
                    <a:lnTo>
                      <a:pt x="432" y="123"/>
                    </a:lnTo>
                    <a:lnTo>
                      <a:pt x="385" y="82"/>
                    </a:lnTo>
                    <a:lnTo>
                      <a:pt x="336" y="41"/>
                    </a:lnTo>
                    <a:lnTo>
                      <a:pt x="288" y="0"/>
                    </a:lnTo>
                    <a:lnTo>
                      <a:pt x="282" y="0"/>
                    </a:lnTo>
                    <a:lnTo>
                      <a:pt x="277" y="0"/>
                    </a:lnTo>
                    <a:lnTo>
                      <a:pt x="270" y="0"/>
                    </a:lnTo>
                    <a:lnTo>
                      <a:pt x="264" y="0"/>
                    </a:lnTo>
                    <a:lnTo>
                      <a:pt x="239" y="11"/>
                    </a:lnTo>
                    <a:lnTo>
                      <a:pt x="213" y="23"/>
                    </a:lnTo>
                    <a:lnTo>
                      <a:pt x="188" y="34"/>
                    </a:lnTo>
                    <a:lnTo>
                      <a:pt x="164" y="45"/>
                    </a:lnTo>
                    <a:lnTo>
                      <a:pt x="138" y="57"/>
                    </a:lnTo>
                    <a:lnTo>
                      <a:pt x="113" y="68"/>
                    </a:lnTo>
                    <a:lnTo>
                      <a:pt x="87" y="80"/>
                    </a:lnTo>
                    <a:lnTo>
                      <a:pt x="63" y="91"/>
                    </a:lnTo>
                    <a:lnTo>
                      <a:pt x="54" y="96"/>
                    </a:lnTo>
                    <a:lnTo>
                      <a:pt x="48" y="101"/>
                    </a:lnTo>
                    <a:lnTo>
                      <a:pt x="40" y="106"/>
                    </a:lnTo>
                    <a:lnTo>
                      <a:pt x="32" y="111"/>
                    </a:lnTo>
                    <a:lnTo>
                      <a:pt x="25" y="116"/>
                    </a:lnTo>
                    <a:lnTo>
                      <a:pt x="17" y="121"/>
                    </a:lnTo>
                    <a:lnTo>
                      <a:pt x="9" y="126"/>
                    </a:lnTo>
                    <a:lnTo>
                      <a:pt x="0" y="131"/>
                    </a:lnTo>
                    <a:lnTo>
                      <a:pt x="51" y="175"/>
                    </a:lnTo>
                    <a:lnTo>
                      <a:pt x="102" y="218"/>
                    </a:lnTo>
                    <a:lnTo>
                      <a:pt x="152" y="262"/>
                    </a:lnTo>
                    <a:lnTo>
                      <a:pt x="201" y="304"/>
                    </a:lnTo>
                    <a:lnTo>
                      <a:pt x="252" y="349"/>
                    </a:lnTo>
                    <a:lnTo>
                      <a:pt x="303" y="391"/>
                    </a:lnTo>
                    <a:lnTo>
                      <a:pt x="353" y="436"/>
                    </a:lnTo>
                    <a:lnTo>
                      <a:pt x="404" y="478"/>
                    </a:lnTo>
                    <a:lnTo>
                      <a:pt x="455" y="522"/>
                    </a:lnTo>
                    <a:lnTo>
                      <a:pt x="506" y="565"/>
                    </a:lnTo>
                    <a:lnTo>
                      <a:pt x="555" y="609"/>
                    </a:lnTo>
                    <a:lnTo>
                      <a:pt x="605" y="652"/>
                    </a:lnTo>
                    <a:lnTo>
                      <a:pt x="656" y="696"/>
                    </a:lnTo>
                    <a:lnTo>
                      <a:pt x="707" y="739"/>
                    </a:lnTo>
                    <a:lnTo>
                      <a:pt x="757" y="783"/>
                    </a:lnTo>
                    <a:lnTo>
                      <a:pt x="808" y="826"/>
                    </a:lnTo>
                    <a:lnTo>
                      <a:pt x="859" y="870"/>
                    </a:lnTo>
                    <a:lnTo>
                      <a:pt x="908" y="913"/>
                    </a:lnTo>
                    <a:lnTo>
                      <a:pt x="958" y="957"/>
                    </a:lnTo>
                    <a:lnTo>
                      <a:pt x="1009" y="999"/>
                    </a:lnTo>
                    <a:lnTo>
                      <a:pt x="1060" y="1044"/>
                    </a:lnTo>
                    <a:lnTo>
                      <a:pt x="1110" y="1086"/>
                    </a:lnTo>
                    <a:lnTo>
                      <a:pt x="1159" y="1129"/>
                    </a:lnTo>
                    <a:lnTo>
                      <a:pt x="1210" y="1173"/>
                    </a:lnTo>
                    <a:lnTo>
                      <a:pt x="1261" y="1216"/>
                    </a:lnTo>
                    <a:lnTo>
                      <a:pt x="1311" y="1260"/>
                    </a:lnTo>
                    <a:lnTo>
                      <a:pt x="1362" y="1303"/>
                    </a:lnTo>
                    <a:lnTo>
                      <a:pt x="1411" y="1347"/>
                    </a:lnTo>
                    <a:lnTo>
                      <a:pt x="1462" y="1390"/>
                    </a:lnTo>
                    <a:lnTo>
                      <a:pt x="1512" y="1432"/>
                    </a:lnTo>
                    <a:lnTo>
                      <a:pt x="1561" y="1476"/>
                    </a:lnTo>
                    <a:lnTo>
                      <a:pt x="1612" y="1519"/>
                    </a:lnTo>
                    <a:lnTo>
                      <a:pt x="1630" y="1511"/>
                    </a:lnTo>
                    <a:lnTo>
                      <a:pt x="1648" y="1504"/>
                    </a:lnTo>
                    <a:lnTo>
                      <a:pt x="1668" y="1496"/>
                    </a:lnTo>
                    <a:lnTo>
                      <a:pt x="1686" y="1490"/>
                    </a:lnTo>
                    <a:lnTo>
                      <a:pt x="1704" y="1481"/>
                    </a:lnTo>
                    <a:lnTo>
                      <a:pt x="1722" y="1475"/>
                    </a:lnTo>
                    <a:lnTo>
                      <a:pt x="1740" y="1467"/>
                    </a:lnTo>
                    <a:lnTo>
                      <a:pt x="1759" y="1458"/>
                    </a:lnTo>
                    <a:lnTo>
                      <a:pt x="1777" y="1452"/>
                    </a:lnTo>
                    <a:lnTo>
                      <a:pt x="1795" y="1444"/>
                    </a:lnTo>
                    <a:lnTo>
                      <a:pt x="1813" y="1437"/>
                    </a:lnTo>
                    <a:lnTo>
                      <a:pt x="1831" y="1429"/>
                    </a:lnTo>
                    <a:lnTo>
                      <a:pt x="1849" y="1422"/>
                    </a:lnTo>
                    <a:lnTo>
                      <a:pt x="1869" y="1414"/>
                    </a:lnTo>
                    <a:lnTo>
                      <a:pt x="1887" y="1408"/>
                    </a:lnTo>
                    <a:lnTo>
                      <a:pt x="1905" y="1399"/>
                    </a:lnTo>
                    <a:lnTo>
                      <a:pt x="1895" y="1390"/>
                    </a:lnTo>
                    <a:lnTo>
                      <a:pt x="1883" y="1380"/>
                    </a:lnTo>
                    <a:lnTo>
                      <a:pt x="1874" y="1370"/>
                    </a:lnTo>
                    <a:lnTo>
                      <a:pt x="1864" y="1358"/>
                    </a:lnTo>
                    <a:lnTo>
                      <a:pt x="1854" y="1349"/>
                    </a:lnTo>
                    <a:lnTo>
                      <a:pt x="1844" y="1339"/>
                    </a:lnTo>
                    <a:lnTo>
                      <a:pt x="1833" y="1329"/>
                    </a:lnTo>
                    <a:lnTo>
                      <a:pt x="1823" y="1319"/>
                    </a:lnTo>
                    <a:close/>
                  </a:path>
                </a:pathLst>
              </a:custGeom>
              <a:solidFill>
                <a:srgbClr val="CEC1CC"/>
              </a:solidFill>
              <a:ln w="9525">
                <a:noFill/>
                <a:round/>
                <a:headEnd/>
                <a:tailEnd/>
              </a:ln>
            </p:spPr>
            <p:txBody>
              <a:bodyPr/>
              <a:lstStyle/>
              <a:p>
                <a:endParaRPr lang="en-US"/>
              </a:p>
            </p:txBody>
          </p:sp>
          <p:sp>
            <p:nvSpPr>
              <p:cNvPr id="11444" name="Freeform 180"/>
              <p:cNvSpPr>
                <a:spLocks/>
              </p:cNvSpPr>
              <p:nvPr/>
            </p:nvSpPr>
            <p:spPr bwMode="auto">
              <a:xfrm>
                <a:off x="550" y="2885"/>
                <a:ext cx="911" cy="734"/>
              </a:xfrm>
              <a:custGeom>
                <a:avLst/>
                <a:gdLst/>
                <a:ahLst/>
                <a:cxnLst>
                  <a:cxn ang="0">
                    <a:pos x="1694" y="1225"/>
                  </a:cxn>
                  <a:cxn ang="0">
                    <a:pos x="1604" y="1148"/>
                  </a:cxn>
                  <a:cxn ang="0">
                    <a:pos x="1514" y="1069"/>
                  </a:cxn>
                  <a:cxn ang="0">
                    <a:pos x="1424" y="990"/>
                  </a:cxn>
                  <a:cxn ang="0">
                    <a:pos x="1333" y="913"/>
                  </a:cxn>
                  <a:cxn ang="0">
                    <a:pos x="1243" y="835"/>
                  </a:cxn>
                  <a:cxn ang="0">
                    <a:pos x="1151" y="756"/>
                  </a:cxn>
                  <a:cxn ang="0">
                    <a:pos x="1060" y="679"/>
                  </a:cxn>
                  <a:cxn ang="0">
                    <a:pos x="970" y="600"/>
                  </a:cxn>
                  <a:cxn ang="0">
                    <a:pos x="878" y="523"/>
                  </a:cxn>
                  <a:cxn ang="0">
                    <a:pos x="787" y="444"/>
                  </a:cxn>
                  <a:cxn ang="0">
                    <a:pos x="697" y="366"/>
                  </a:cxn>
                  <a:cxn ang="0">
                    <a:pos x="605" y="289"/>
                  </a:cxn>
                  <a:cxn ang="0">
                    <a:pos x="514" y="210"/>
                  </a:cxn>
                  <a:cxn ang="0">
                    <a:pos x="424" y="131"/>
                  </a:cxn>
                  <a:cxn ang="0">
                    <a:pos x="332" y="54"/>
                  </a:cxn>
                  <a:cxn ang="0">
                    <a:pos x="282" y="12"/>
                  </a:cxn>
                  <a:cxn ang="0">
                    <a:pos x="270" y="3"/>
                  </a:cxn>
                  <a:cxn ang="0">
                    <a:pos x="237" y="13"/>
                  </a:cxn>
                  <a:cxn ang="0">
                    <a:pos x="180" y="40"/>
                  </a:cxn>
                  <a:cxn ang="0">
                    <a:pos x="125" y="64"/>
                  </a:cxn>
                  <a:cxn ang="0">
                    <a:pos x="67" y="90"/>
                  </a:cxn>
                  <a:cxn ang="0">
                    <a:pos x="30" y="115"/>
                  </a:cxn>
                  <a:cxn ang="0">
                    <a:pos x="10" y="136"/>
                  </a:cxn>
                  <a:cxn ang="0">
                    <a:pos x="48" y="189"/>
                  </a:cxn>
                  <a:cxn ang="0">
                    <a:pos x="144" y="272"/>
                  </a:cxn>
                  <a:cxn ang="0">
                    <a:pos x="241" y="354"/>
                  </a:cxn>
                  <a:cxn ang="0">
                    <a:pos x="337" y="438"/>
                  </a:cxn>
                  <a:cxn ang="0">
                    <a:pos x="434" y="521"/>
                  </a:cxn>
                  <a:cxn ang="0">
                    <a:pos x="530" y="603"/>
                  </a:cxn>
                  <a:cxn ang="0">
                    <a:pos x="626" y="687"/>
                  </a:cxn>
                  <a:cxn ang="0">
                    <a:pos x="721" y="769"/>
                  </a:cxn>
                  <a:cxn ang="0">
                    <a:pos x="818" y="851"/>
                  </a:cxn>
                  <a:cxn ang="0">
                    <a:pos x="914" y="935"/>
                  </a:cxn>
                  <a:cxn ang="0">
                    <a:pos x="1011" y="1016"/>
                  </a:cxn>
                  <a:cxn ang="0">
                    <a:pos x="1105" y="1098"/>
                  </a:cxn>
                  <a:cxn ang="0">
                    <a:pos x="1202" y="1182"/>
                  </a:cxn>
                  <a:cxn ang="0">
                    <a:pos x="1298" y="1264"/>
                  </a:cxn>
                  <a:cxn ang="0">
                    <a:pos x="1393" y="1346"/>
                  </a:cxn>
                  <a:cxn ang="0">
                    <a:pos x="1489" y="1428"/>
                  </a:cxn>
                  <a:cxn ang="0">
                    <a:pos x="1555" y="1461"/>
                  </a:cxn>
                  <a:cxn ang="0">
                    <a:pos x="1591" y="1446"/>
                  </a:cxn>
                  <a:cxn ang="0">
                    <a:pos x="1627" y="1431"/>
                  </a:cxn>
                  <a:cxn ang="0">
                    <a:pos x="1663" y="1415"/>
                  </a:cxn>
                  <a:cxn ang="0">
                    <a:pos x="1697" y="1400"/>
                  </a:cxn>
                  <a:cxn ang="0">
                    <a:pos x="1733" y="1385"/>
                  </a:cxn>
                  <a:cxn ang="0">
                    <a:pos x="1769" y="1371"/>
                  </a:cxn>
                  <a:cxn ang="0">
                    <a:pos x="1805" y="1356"/>
                  </a:cxn>
                  <a:cxn ang="0">
                    <a:pos x="1813" y="1339"/>
                  </a:cxn>
                  <a:cxn ang="0">
                    <a:pos x="1792" y="1318"/>
                  </a:cxn>
                  <a:cxn ang="0">
                    <a:pos x="1771" y="1295"/>
                  </a:cxn>
                  <a:cxn ang="0">
                    <a:pos x="1749" y="1274"/>
                  </a:cxn>
                </a:cxnLst>
                <a:rect l="0" t="0" r="r" b="b"/>
                <a:pathLst>
                  <a:path w="1823" h="1469">
                    <a:moveTo>
                      <a:pt x="1740" y="1264"/>
                    </a:moveTo>
                    <a:lnTo>
                      <a:pt x="1694" y="1225"/>
                    </a:lnTo>
                    <a:lnTo>
                      <a:pt x="1650" y="1185"/>
                    </a:lnTo>
                    <a:lnTo>
                      <a:pt x="1604" y="1148"/>
                    </a:lnTo>
                    <a:lnTo>
                      <a:pt x="1560" y="1108"/>
                    </a:lnTo>
                    <a:lnTo>
                      <a:pt x="1514" y="1069"/>
                    </a:lnTo>
                    <a:lnTo>
                      <a:pt x="1468" y="1030"/>
                    </a:lnTo>
                    <a:lnTo>
                      <a:pt x="1424" y="990"/>
                    </a:lnTo>
                    <a:lnTo>
                      <a:pt x="1378" y="951"/>
                    </a:lnTo>
                    <a:lnTo>
                      <a:pt x="1333" y="913"/>
                    </a:lnTo>
                    <a:lnTo>
                      <a:pt x="1287" y="874"/>
                    </a:lnTo>
                    <a:lnTo>
                      <a:pt x="1243" y="835"/>
                    </a:lnTo>
                    <a:lnTo>
                      <a:pt x="1197" y="795"/>
                    </a:lnTo>
                    <a:lnTo>
                      <a:pt x="1151" y="756"/>
                    </a:lnTo>
                    <a:lnTo>
                      <a:pt x="1105" y="718"/>
                    </a:lnTo>
                    <a:lnTo>
                      <a:pt x="1060" y="679"/>
                    </a:lnTo>
                    <a:lnTo>
                      <a:pt x="1015" y="639"/>
                    </a:lnTo>
                    <a:lnTo>
                      <a:pt x="970" y="600"/>
                    </a:lnTo>
                    <a:lnTo>
                      <a:pt x="924" y="561"/>
                    </a:lnTo>
                    <a:lnTo>
                      <a:pt x="878" y="523"/>
                    </a:lnTo>
                    <a:lnTo>
                      <a:pt x="832" y="484"/>
                    </a:lnTo>
                    <a:lnTo>
                      <a:pt x="787" y="444"/>
                    </a:lnTo>
                    <a:lnTo>
                      <a:pt x="742" y="405"/>
                    </a:lnTo>
                    <a:lnTo>
                      <a:pt x="697" y="366"/>
                    </a:lnTo>
                    <a:lnTo>
                      <a:pt x="651" y="326"/>
                    </a:lnTo>
                    <a:lnTo>
                      <a:pt x="605" y="289"/>
                    </a:lnTo>
                    <a:lnTo>
                      <a:pt x="559" y="249"/>
                    </a:lnTo>
                    <a:lnTo>
                      <a:pt x="514" y="210"/>
                    </a:lnTo>
                    <a:lnTo>
                      <a:pt x="468" y="171"/>
                    </a:lnTo>
                    <a:lnTo>
                      <a:pt x="424" y="131"/>
                    </a:lnTo>
                    <a:lnTo>
                      <a:pt x="378" y="94"/>
                    </a:lnTo>
                    <a:lnTo>
                      <a:pt x="332" y="54"/>
                    </a:lnTo>
                    <a:lnTo>
                      <a:pt x="286" y="15"/>
                    </a:lnTo>
                    <a:lnTo>
                      <a:pt x="282" y="12"/>
                    </a:lnTo>
                    <a:lnTo>
                      <a:pt x="277" y="7"/>
                    </a:lnTo>
                    <a:lnTo>
                      <a:pt x="270" y="3"/>
                    </a:lnTo>
                    <a:lnTo>
                      <a:pt x="265" y="0"/>
                    </a:lnTo>
                    <a:lnTo>
                      <a:pt x="237" y="13"/>
                    </a:lnTo>
                    <a:lnTo>
                      <a:pt x="210" y="26"/>
                    </a:lnTo>
                    <a:lnTo>
                      <a:pt x="180" y="40"/>
                    </a:lnTo>
                    <a:lnTo>
                      <a:pt x="152" y="51"/>
                    </a:lnTo>
                    <a:lnTo>
                      <a:pt x="125" y="64"/>
                    </a:lnTo>
                    <a:lnTo>
                      <a:pt x="97" y="77"/>
                    </a:lnTo>
                    <a:lnTo>
                      <a:pt x="67" y="90"/>
                    </a:lnTo>
                    <a:lnTo>
                      <a:pt x="40" y="103"/>
                    </a:lnTo>
                    <a:lnTo>
                      <a:pt x="30" y="115"/>
                    </a:lnTo>
                    <a:lnTo>
                      <a:pt x="20" y="125"/>
                    </a:lnTo>
                    <a:lnTo>
                      <a:pt x="10" y="136"/>
                    </a:lnTo>
                    <a:lnTo>
                      <a:pt x="0" y="148"/>
                    </a:lnTo>
                    <a:lnTo>
                      <a:pt x="48" y="189"/>
                    </a:lnTo>
                    <a:lnTo>
                      <a:pt x="97" y="231"/>
                    </a:lnTo>
                    <a:lnTo>
                      <a:pt x="144" y="272"/>
                    </a:lnTo>
                    <a:lnTo>
                      <a:pt x="193" y="313"/>
                    </a:lnTo>
                    <a:lnTo>
                      <a:pt x="241" y="354"/>
                    </a:lnTo>
                    <a:lnTo>
                      <a:pt x="290" y="397"/>
                    </a:lnTo>
                    <a:lnTo>
                      <a:pt x="337" y="438"/>
                    </a:lnTo>
                    <a:lnTo>
                      <a:pt x="385" y="479"/>
                    </a:lnTo>
                    <a:lnTo>
                      <a:pt x="434" y="521"/>
                    </a:lnTo>
                    <a:lnTo>
                      <a:pt x="481" y="562"/>
                    </a:lnTo>
                    <a:lnTo>
                      <a:pt x="530" y="603"/>
                    </a:lnTo>
                    <a:lnTo>
                      <a:pt x="577" y="644"/>
                    </a:lnTo>
                    <a:lnTo>
                      <a:pt x="626" y="687"/>
                    </a:lnTo>
                    <a:lnTo>
                      <a:pt x="674" y="728"/>
                    </a:lnTo>
                    <a:lnTo>
                      <a:pt x="721" y="769"/>
                    </a:lnTo>
                    <a:lnTo>
                      <a:pt x="770" y="810"/>
                    </a:lnTo>
                    <a:lnTo>
                      <a:pt x="818" y="851"/>
                    </a:lnTo>
                    <a:lnTo>
                      <a:pt x="867" y="892"/>
                    </a:lnTo>
                    <a:lnTo>
                      <a:pt x="914" y="935"/>
                    </a:lnTo>
                    <a:lnTo>
                      <a:pt x="962" y="975"/>
                    </a:lnTo>
                    <a:lnTo>
                      <a:pt x="1011" y="1016"/>
                    </a:lnTo>
                    <a:lnTo>
                      <a:pt x="1058" y="1057"/>
                    </a:lnTo>
                    <a:lnTo>
                      <a:pt x="1105" y="1098"/>
                    </a:lnTo>
                    <a:lnTo>
                      <a:pt x="1154" y="1139"/>
                    </a:lnTo>
                    <a:lnTo>
                      <a:pt x="1202" y="1182"/>
                    </a:lnTo>
                    <a:lnTo>
                      <a:pt x="1249" y="1223"/>
                    </a:lnTo>
                    <a:lnTo>
                      <a:pt x="1298" y="1264"/>
                    </a:lnTo>
                    <a:lnTo>
                      <a:pt x="1346" y="1305"/>
                    </a:lnTo>
                    <a:lnTo>
                      <a:pt x="1393" y="1346"/>
                    </a:lnTo>
                    <a:lnTo>
                      <a:pt x="1440" y="1387"/>
                    </a:lnTo>
                    <a:lnTo>
                      <a:pt x="1489" y="1428"/>
                    </a:lnTo>
                    <a:lnTo>
                      <a:pt x="1537" y="1469"/>
                    </a:lnTo>
                    <a:lnTo>
                      <a:pt x="1555" y="1461"/>
                    </a:lnTo>
                    <a:lnTo>
                      <a:pt x="1573" y="1454"/>
                    </a:lnTo>
                    <a:lnTo>
                      <a:pt x="1591" y="1446"/>
                    </a:lnTo>
                    <a:lnTo>
                      <a:pt x="1609" y="1438"/>
                    </a:lnTo>
                    <a:lnTo>
                      <a:pt x="1627" y="1431"/>
                    </a:lnTo>
                    <a:lnTo>
                      <a:pt x="1645" y="1423"/>
                    </a:lnTo>
                    <a:lnTo>
                      <a:pt x="1663" y="1415"/>
                    </a:lnTo>
                    <a:lnTo>
                      <a:pt x="1681" y="1408"/>
                    </a:lnTo>
                    <a:lnTo>
                      <a:pt x="1697" y="1400"/>
                    </a:lnTo>
                    <a:lnTo>
                      <a:pt x="1715" y="1393"/>
                    </a:lnTo>
                    <a:lnTo>
                      <a:pt x="1733" y="1385"/>
                    </a:lnTo>
                    <a:lnTo>
                      <a:pt x="1751" y="1379"/>
                    </a:lnTo>
                    <a:lnTo>
                      <a:pt x="1769" y="1371"/>
                    </a:lnTo>
                    <a:lnTo>
                      <a:pt x="1787" y="1364"/>
                    </a:lnTo>
                    <a:lnTo>
                      <a:pt x="1805" y="1356"/>
                    </a:lnTo>
                    <a:lnTo>
                      <a:pt x="1823" y="1349"/>
                    </a:lnTo>
                    <a:lnTo>
                      <a:pt x="1813" y="1339"/>
                    </a:lnTo>
                    <a:lnTo>
                      <a:pt x="1802" y="1328"/>
                    </a:lnTo>
                    <a:lnTo>
                      <a:pt x="1792" y="1318"/>
                    </a:lnTo>
                    <a:lnTo>
                      <a:pt x="1782" y="1307"/>
                    </a:lnTo>
                    <a:lnTo>
                      <a:pt x="1771" y="1295"/>
                    </a:lnTo>
                    <a:lnTo>
                      <a:pt x="1761" y="1285"/>
                    </a:lnTo>
                    <a:lnTo>
                      <a:pt x="1749" y="1274"/>
                    </a:lnTo>
                    <a:lnTo>
                      <a:pt x="1740" y="1264"/>
                    </a:lnTo>
                    <a:close/>
                  </a:path>
                </a:pathLst>
              </a:custGeom>
              <a:solidFill>
                <a:srgbClr val="CCBFC6"/>
              </a:solidFill>
              <a:ln w="9525">
                <a:noFill/>
                <a:round/>
                <a:headEnd/>
                <a:tailEnd/>
              </a:ln>
            </p:spPr>
            <p:txBody>
              <a:bodyPr/>
              <a:lstStyle/>
              <a:p>
                <a:endParaRPr lang="en-US"/>
              </a:p>
            </p:txBody>
          </p:sp>
          <p:sp>
            <p:nvSpPr>
              <p:cNvPr id="11445" name="Freeform 181"/>
              <p:cNvSpPr>
                <a:spLocks/>
              </p:cNvSpPr>
              <p:nvPr/>
            </p:nvSpPr>
            <p:spPr bwMode="auto">
              <a:xfrm>
                <a:off x="550" y="2876"/>
                <a:ext cx="870" cy="709"/>
              </a:xfrm>
              <a:custGeom>
                <a:avLst/>
                <a:gdLst/>
                <a:ahLst/>
                <a:cxnLst>
                  <a:cxn ang="0">
                    <a:pos x="1614" y="1170"/>
                  </a:cxn>
                  <a:cxn ang="0">
                    <a:pos x="1529" y="1096"/>
                  </a:cxn>
                  <a:cxn ang="0">
                    <a:pos x="1444" y="1023"/>
                  </a:cxn>
                  <a:cxn ang="0">
                    <a:pos x="1357" y="949"/>
                  </a:cxn>
                  <a:cxn ang="0">
                    <a:pos x="1272" y="875"/>
                  </a:cxn>
                  <a:cxn ang="0">
                    <a:pos x="1187" y="801"/>
                  </a:cxn>
                  <a:cxn ang="0">
                    <a:pos x="1100" y="728"/>
                  </a:cxn>
                  <a:cxn ang="0">
                    <a:pos x="1015" y="654"/>
                  </a:cxn>
                  <a:cxn ang="0">
                    <a:pos x="930" y="580"/>
                  </a:cxn>
                  <a:cxn ang="0">
                    <a:pos x="844" y="506"/>
                  </a:cxn>
                  <a:cxn ang="0">
                    <a:pos x="759" y="433"/>
                  </a:cxn>
                  <a:cxn ang="0">
                    <a:pos x="672" y="359"/>
                  </a:cxn>
                  <a:cxn ang="0">
                    <a:pos x="587" y="285"/>
                  </a:cxn>
                  <a:cxn ang="0">
                    <a:pos x="501" y="211"/>
                  </a:cxn>
                  <a:cxn ang="0">
                    <a:pos x="416" y="137"/>
                  </a:cxn>
                  <a:cxn ang="0">
                    <a:pos x="329" y="64"/>
                  </a:cxn>
                  <a:cxn ang="0">
                    <a:pos x="282" y="21"/>
                  </a:cxn>
                  <a:cxn ang="0">
                    <a:pos x="272" y="6"/>
                  </a:cxn>
                  <a:cxn ang="0">
                    <a:pos x="236" y="15"/>
                  </a:cxn>
                  <a:cxn ang="0">
                    <a:pos x="174" y="44"/>
                  </a:cxn>
                  <a:cxn ang="0">
                    <a:pos x="110" y="72"/>
                  </a:cxn>
                  <a:cxn ang="0">
                    <a:pos x="48" y="101"/>
                  </a:cxn>
                  <a:cxn ang="0">
                    <a:pos x="12" y="128"/>
                  </a:cxn>
                  <a:cxn ang="0">
                    <a:pos x="4" y="152"/>
                  </a:cxn>
                  <a:cxn ang="0">
                    <a:pos x="46" y="203"/>
                  </a:cxn>
                  <a:cxn ang="0">
                    <a:pos x="138" y="282"/>
                  </a:cxn>
                  <a:cxn ang="0">
                    <a:pos x="229" y="360"/>
                  </a:cxn>
                  <a:cxn ang="0">
                    <a:pos x="321" y="439"/>
                  </a:cxn>
                  <a:cxn ang="0">
                    <a:pos x="412" y="518"/>
                  </a:cxn>
                  <a:cxn ang="0">
                    <a:pos x="504" y="596"/>
                  </a:cxn>
                  <a:cxn ang="0">
                    <a:pos x="595" y="675"/>
                  </a:cxn>
                  <a:cxn ang="0">
                    <a:pos x="687" y="754"/>
                  </a:cxn>
                  <a:cxn ang="0">
                    <a:pos x="778" y="832"/>
                  </a:cxn>
                  <a:cxn ang="0">
                    <a:pos x="870" y="910"/>
                  </a:cxn>
                  <a:cxn ang="0">
                    <a:pos x="962" y="988"/>
                  </a:cxn>
                  <a:cxn ang="0">
                    <a:pos x="1053" y="1067"/>
                  </a:cxn>
                  <a:cxn ang="0">
                    <a:pos x="1143" y="1146"/>
                  </a:cxn>
                  <a:cxn ang="0">
                    <a:pos x="1234" y="1223"/>
                  </a:cxn>
                  <a:cxn ang="0">
                    <a:pos x="1326" y="1301"/>
                  </a:cxn>
                  <a:cxn ang="0">
                    <a:pos x="1416" y="1378"/>
                  </a:cxn>
                  <a:cxn ang="0">
                    <a:pos x="1480" y="1411"/>
                  </a:cxn>
                  <a:cxn ang="0">
                    <a:pos x="1514" y="1396"/>
                  </a:cxn>
                  <a:cxn ang="0">
                    <a:pos x="1548" y="1382"/>
                  </a:cxn>
                  <a:cxn ang="0">
                    <a:pos x="1584" y="1365"/>
                  </a:cxn>
                  <a:cxn ang="0">
                    <a:pos x="1619" y="1350"/>
                  </a:cxn>
                  <a:cxn ang="0">
                    <a:pos x="1655" y="1334"/>
                  </a:cxn>
                  <a:cxn ang="0">
                    <a:pos x="1689" y="1319"/>
                  </a:cxn>
                  <a:cxn ang="0">
                    <a:pos x="1723" y="1303"/>
                  </a:cxn>
                  <a:cxn ang="0">
                    <a:pos x="1731" y="1283"/>
                  </a:cxn>
                  <a:cxn ang="0">
                    <a:pos x="1710" y="1262"/>
                  </a:cxn>
                  <a:cxn ang="0">
                    <a:pos x="1687" y="1241"/>
                  </a:cxn>
                  <a:cxn ang="0">
                    <a:pos x="1666" y="1219"/>
                  </a:cxn>
                </a:cxnLst>
                <a:rect l="0" t="0" r="r" b="b"/>
                <a:pathLst>
                  <a:path w="1741" h="1418">
                    <a:moveTo>
                      <a:pt x="1656" y="1208"/>
                    </a:moveTo>
                    <a:lnTo>
                      <a:pt x="1614" y="1170"/>
                    </a:lnTo>
                    <a:lnTo>
                      <a:pt x="1571" y="1134"/>
                    </a:lnTo>
                    <a:lnTo>
                      <a:pt x="1529" y="1096"/>
                    </a:lnTo>
                    <a:lnTo>
                      <a:pt x="1486" y="1060"/>
                    </a:lnTo>
                    <a:lnTo>
                      <a:pt x="1444" y="1023"/>
                    </a:lnTo>
                    <a:lnTo>
                      <a:pt x="1400" y="987"/>
                    </a:lnTo>
                    <a:lnTo>
                      <a:pt x="1357" y="949"/>
                    </a:lnTo>
                    <a:lnTo>
                      <a:pt x="1315" y="913"/>
                    </a:lnTo>
                    <a:lnTo>
                      <a:pt x="1272" y="875"/>
                    </a:lnTo>
                    <a:lnTo>
                      <a:pt x="1230" y="839"/>
                    </a:lnTo>
                    <a:lnTo>
                      <a:pt x="1187" y="801"/>
                    </a:lnTo>
                    <a:lnTo>
                      <a:pt x="1145" y="765"/>
                    </a:lnTo>
                    <a:lnTo>
                      <a:pt x="1100" y="728"/>
                    </a:lnTo>
                    <a:lnTo>
                      <a:pt x="1058" y="692"/>
                    </a:lnTo>
                    <a:lnTo>
                      <a:pt x="1015" y="654"/>
                    </a:lnTo>
                    <a:lnTo>
                      <a:pt x="973" y="618"/>
                    </a:lnTo>
                    <a:lnTo>
                      <a:pt x="930" y="580"/>
                    </a:lnTo>
                    <a:lnTo>
                      <a:pt x="886" y="544"/>
                    </a:lnTo>
                    <a:lnTo>
                      <a:pt x="844" y="506"/>
                    </a:lnTo>
                    <a:lnTo>
                      <a:pt x="801" y="470"/>
                    </a:lnTo>
                    <a:lnTo>
                      <a:pt x="759" y="433"/>
                    </a:lnTo>
                    <a:lnTo>
                      <a:pt x="715" y="396"/>
                    </a:lnTo>
                    <a:lnTo>
                      <a:pt x="672" y="359"/>
                    </a:lnTo>
                    <a:lnTo>
                      <a:pt x="630" y="323"/>
                    </a:lnTo>
                    <a:lnTo>
                      <a:pt x="587" y="285"/>
                    </a:lnTo>
                    <a:lnTo>
                      <a:pt x="543" y="249"/>
                    </a:lnTo>
                    <a:lnTo>
                      <a:pt x="501" y="211"/>
                    </a:lnTo>
                    <a:lnTo>
                      <a:pt x="458" y="175"/>
                    </a:lnTo>
                    <a:lnTo>
                      <a:pt x="416" y="137"/>
                    </a:lnTo>
                    <a:lnTo>
                      <a:pt x="371" y="101"/>
                    </a:lnTo>
                    <a:lnTo>
                      <a:pt x="329" y="64"/>
                    </a:lnTo>
                    <a:lnTo>
                      <a:pt x="286" y="28"/>
                    </a:lnTo>
                    <a:lnTo>
                      <a:pt x="282" y="21"/>
                    </a:lnTo>
                    <a:lnTo>
                      <a:pt x="277" y="15"/>
                    </a:lnTo>
                    <a:lnTo>
                      <a:pt x="272" y="6"/>
                    </a:lnTo>
                    <a:lnTo>
                      <a:pt x="267" y="0"/>
                    </a:lnTo>
                    <a:lnTo>
                      <a:pt x="236" y="15"/>
                    </a:lnTo>
                    <a:lnTo>
                      <a:pt x="205" y="29"/>
                    </a:lnTo>
                    <a:lnTo>
                      <a:pt x="174" y="44"/>
                    </a:lnTo>
                    <a:lnTo>
                      <a:pt x="143" y="57"/>
                    </a:lnTo>
                    <a:lnTo>
                      <a:pt x="110" y="72"/>
                    </a:lnTo>
                    <a:lnTo>
                      <a:pt x="79" y="87"/>
                    </a:lnTo>
                    <a:lnTo>
                      <a:pt x="48" y="101"/>
                    </a:lnTo>
                    <a:lnTo>
                      <a:pt x="17" y="116"/>
                    </a:lnTo>
                    <a:lnTo>
                      <a:pt x="12" y="128"/>
                    </a:lnTo>
                    <a:lnTo>
                      <a:pt x="9" y="139"/>
                    </a:lnTo>
                    <a:lnTo>
                      <a:pt x="4" y="152"/>
                    </a:lnTo>
                    <a:lnTo>
                      <a:pt x="0" y="164"/>
                    </a:lnTo>
                    <a:lnTo>
                      <a:pt x="46" y="203"/>
                    </a:lnTo>
                    <a:lnTo>
                      <a:pt x="92" y="242"/>
                    </a:lnTo>
                    <a:lnTo>
                      <a:pt x="138" y="282"/>
                    </a:lnTo>
                    <a:lnTo>
                      <a:pt x="184" y="321"/>
                    </a:lnTo>
                    <a:lnTo>
                      <a:pt x="229" y="360"/>
                    </a:lnTo>
                    <a:lnTo>
                      <a:pt x="275" y="400"/>
                    </a:lnTo>
                    <a:lnTo>
                      <a:pt x="321" y="439"/>
                    </a:lnTo>
                    <a:lnTo>
                      <a:pt x="367" y="478"/>
                    </a:lnTo>
                    <a:lnTo>
                      <a:pt x="412" y="518"/>
                    </a:lnTo>
                    <a:lnTo>
                      <a:pt x="458" y="557"/>
                    </a:lnTo>
                    <a:lnTo>
                      <a:pt x="504" y="596"/>
                    </a:lnTo>
                    <a:lnTo>
                      <a:pt x="550" y="636"/>
                    </a:lnTo>
                    <a:lnTo>
                      <a:pt x="595" y="675"/>
                    </a:lnTo>
                    <a:lnTo>
                      <a:pt x="641" y="714"/>
                    </a:lnTo>
                    <a:lnTo>
                      <a:pt x="687" y="754"/>
                    </a:lnTo>
                    <a:lnTo>
                      <a:pt x="733" y="793"/>
                    </a:lnTo>
                    <a:lnTo>
                      <a:pt x="778" y="832"/>
                    </a:lnTo>
                    <a:lnTo>
                      <a:pt x="824" y="870"/>
                    </a:lnTo>
                    <a:lnTo>
                      <a:pt x="870" y="910"/>
                    </a:lnTo>
                    <a:lnTo>
                      <a:pt x="916" y="949"/>
                    </a:lnTo>
                    <a:lnTo>
                      <a:pt x="962" y="988"/>
                    </a:lnTo>
                    <a:lnTo>
                      <a:pt x="1007" y="1028"/>
                    </a:lnTo>
                    <a:lnTo>
                      <a:pt x="1053" y="1067"/>
                    </a:lnTo>
                    <a:lnTo>
                      <a:pt x="1097" y="1106"/>
                    </a:lnTo>
                    <a:lnTo>
                      <a:pt x="1143" y="1146"/>
                    </a:lnTo>
                    <a:lnTo>
                      <a:pt x="1189" y="1183"/>
                    </a:lnTo>
                    <a:lnTo>
                      <a:pt x="1234" y="1223"/>
                    </a:lnTo>
                    <a:lnTo>
                      <a:pt x="1280" y="1262"/>
                    </a:lnTo>
                    <a:lnTo>
                      <a:pt x="1326" y="1301"/>
                    </a:lnTo>
                    <a:lnTo>
                      <a:pt x="1370" y="1341"/>
                    </a:lnTo>
                    <a:lnTo>
                      <a:pt x="1416" y="1378"/>
                    </a:lnTo>
                    <a:lnTo>
                      <a:pt x="1462" y="1418"/>
                    </a:lnTo>
                    <a:lnTo>
                      <a:pt x="1480" y="1411"/>
                    </a:lnTo>
                    <a:lnTo>
                      <a:pt x="1496" y="1403"/>
                    </a:lnTo>
                    <a:lnTo>
                      <a:pt x="1514" y="1396"/>
                    </a:lnTo>
                    <a:lnTo>
                      <a:pt x="1532" y="1388"/>
                    </a:lnTo>
                    <a:lnTo>
                      <a:pt x="1548" y="1382"/>
                    </a:lnTo>
                    <a:lnTo>
                      <a:pt x="1566" y="1373"/>
                    </a:lnTo>
                    <a:lnTo>
                      <a:pt x="1584" y="1365"/>
                    </a:lnTo>
                    <a:lnTo>
                      <a:pt x="1602" y="1359"/>
                    </a:lnTo>
                    <a:lnTo>
                      <a:pt x="1619" y="1350"/>
                    </a:lnTo>
                    <a:lnTo>
                      <a:pt x="1637" y="1342"/>
                    </a:lnTo>
                    <a:lnTo>
                      <a:pt x="1655" y="1334"/>
                    </a:lnTo>
                    <a:lnTo>
                      <a:pt x="1671" y="1326"/>
                    </a:lnTo>
                    <a:lnTo>
                      <a:pt x="1689" y="1319"/>
                    </a:lnTo>
                    <a:lnTo>
                      <a:pt x="1707" y="1311"/>
                    </a:lnTo>
                    <a:lnTo>
                      <a:pt x="1723" y="1303"/>
                    </a:lnTo>
                    <a:lnTo>
                      <a:pt x="1741" y="1295"/>
                    </a:lnTo>
                    <a:lnTo>
                      <a:pt x="1731" y="1283"/>
                    </a:lnTo>
                    <a:lnTo>
                      <a:pt x="1720" y="1273"/>
                    </a:lnTo>
                    <a:lnTo>
                      <a:pt x="1710" y="1262"/>
                    </a:lnTo>
                    <a:lnTo>
                      <a:pt x="1699" y="1250"/>
                    </a:lnTo>
                    <a:lnTo>
                      <a:pt x="1687" y="1241"/>
                    </a:lnTo>
                    <a:lnTo>
                      <a:pt x="1677" y="1229"/>
                    </a:lnTo>
                    <a:lnTo>
                      <a:pt x="1666" y="1219"/>
                    </a:lnTo>
                    <a:lnTo>
                      <a:pt x="1656" y="1208"/>
                    </a:lnTo>
                    <a:close/>
                  </a:path>
                </a:pathLst>
              </a:custGeom>
              <a:solidFill>
                <a:srgbClr val="C9BFC4"/>
              </a:solidFill>
              <a:ln w="9525">
                <a:noFill/>
                <a:round/>
                <a:headEnd/>
                <a:tailEnd/>
              </a:ln>
            </p:spPr>
            <p:txBody>
              <a:bodyPr/>
              <a:lstStyle/>
              <a:p>
                <a:endParaRPr lang="en-US"/>
              </a:p>
            </p:txBody>
          </p:sp>
          <p:sp>
            <p:nvSpPr>
              <p:cNvPr id="11446" name="Freeform 182"/>
              <p:cNvSpPr>
                <a:spLocks/>
              </p:cNvSpPr>
              <p:nvPr/>
            </p:nvSpPr>
            <p:spPr bwMode="auto">
              <a:xfrm>
                <a:off x="546" y="2868"/>
                <a:ext cx="833" cy="685"/>
              </a:xfrm>
              <a:custGeom>
                <a:avLst/>
                <a:gdLst/>
                <a:ahLst/>
                <a:cxnLst>
                  <a:cxn ang="0">
                    <a:pos x="1542" y="1118"/>
                  </a:cxn>
                  <a:cxn ang="0">
                    <a:pos x="1461" y="1048"/>
                  </a:cxn>
                  <a:cxn ang="0">
                    <a:pos x="1381" y="979"/>
                  </a:cxn>
                  <a:cxn ang="0">
                    <a:pos x="1300" y="910"/>
                  </a:cxn>
                  <a:cxn ang="0">
                    <a:pos x="1220" y="840"/>
                  </a:cxn>
                  <a:cxn ang="0">
                    <a:pos x="1139" y="771"/>
                  </a:cxn>
                  <a:cxn ang="0">
                    <a:pos x="1059" y="702"/>
                  </a:cxn>
                  <a:cxn ang="0">
                    <a:pos x="979" y="631"/>
                  </a:cxn>
                  <a:cxn ang="0">
                    <a:pos x="898" y="563"/>
                  </a:cxn>
                  <a:cxn ang="0">
                    <a:pos x="818" y="494"/>
                  </a:cxn>
                  <a:cxn ang="0">
                    <a:pos x="737" y="423"/>
                  </a:cxn>
                  <a:cxn ang="0">
                    <a:pos x="656" y="354"/>
                  </a:cxn>
                  <a:cxn ang="0">
                    <a:pos x="576" y="286"/>
                  </a:cxn>
                  <a:cxn ang="0">
                    <a:pos x="496" y="217"/>
                  </a:cxn>
                  <a:cxn ang="0">
                    <a:pos x="414" y="146"/>
                  </a:cxn>
                  <a:cxn ang="0">
                    <a:pos x="334" y="77"/>
                  </a:cxn>
                  <a:cxn ang="0">
                    <a:pos x="288" y="32"/>
                  </a:cxn>
                  <a:cxn ang="0">
                    <a:pos x="280" y="12"/>
                  </a:cxn>
                  <a:cxn ang="0">
                    <a:pos x="259" y="9"/>
                  </a:cxn>
                  <a:cxn ang="0">
                    <a:pos x="224" y="25"/>
                  </a:cxn>
                  <a:cxn ang="0">
                    <a:pos x="190" y="41"/>
                  </a:cxn>
                  <a:cxn ang="0">
                    <a:pos x="156" y="58"/>
                  </a:cxn>
                  <a:cxn ang="0">
                    <a:pos x="121" y="74"/>
                  </a:cxn>
                  <a:cxn ang="0">
                    <a:pos x="87" y="91"/>
                  </a:cxn>
                  <a:cxn ang="0">
                    <a:pos x="53" y="105"/>
                  </a:cxn>
                  <a:cxn ang="0">
                    <a:pos x="18" y="122"/>
                  </a:cxn>
                  <a:cxn ang="0">
                    <a:pos x="2" y="143"/>
                  </a:cxn>
                  <a:cxn ang="0">
                    <a:pos x="7" y="168"/>
                  </a:cxn>
                  <a:cxn ang="0">
                    <a:pos x="53" y="218"/>
                  </a:cxn>
                  <a:cxn ang="0">
                    <a:pos x="139" y="292"/>
                  </a:cxn>
                  <a:cxn ang="0">
                    <a:pos x="226" y="366"/>
                  </a:cxn>
                  <a:cxn ang="0">
                    <a:pos x="312" y="441"/>
                  </a:cxn>
                  <a:cxn ang="0">
                    <a:pos x="399" y="515"/>
                  </a:cxn>
                  <a:cxn ang="0">
                    <a:pos x="486" y="590"/>
                  </a:cxn>
                  <a:cxn ang="0">
                    <a:pos x="572" y="664"/>
                  </a:cxn>
                  <a:cxn ang="0">
                    <a:pos x="659" y="738"/>
                  </a:cxn>
                  <a:cxn ang="0">
                    <a:pos x="747" y="813"/>
                  </a:cxn>
                  <a:cxn ang="0">
                    <a:pos x="834" y="887"/>
                  </a:cxn>
                  <a:cxn ang="0">
                    <a:pos x="920" y="961"/>
                  </a:cxn>
                  <a:cxn ang="0">
                    <a:pos x="1007" y="1036"/>
                  </a:cxn>
                  <a:cxn ang="0">
                    <a:pos x="1094" y="1110"/>
                  </a:cxn>
                  <a:cxn ang="0">
                    <a:pos x="1180" y="1186"/>
                  </a:cxn>
                  <a:cxn ang="0">
                    <a:pos x="1267" y="1259"/>
                  </a:cxn>
                  <a:cxn ang="0">
                    <a:pos x="1354" y="1333"/>
                  </a:cxn>
                  <a:cxn ang="0">
                    <a:pos x="1414" y="1363"/>
                  </a:cxn>
                  <a:cxn ang="0">
                    <a:pos x="1447" y="1346"/>
                  </a:cxn>
                  <a:cxn ang="0">
                    <a:pos x="1481" y="1331"/>
                  </a:cxn>
                  <a:cxn ang="0">
                    <a:pos x="1514" y="1315"/>
                  </a:cxn>
                  <a:cxn ang="0">
                    <a:pos x="1548" y="1299"/>
                  </a:cxn>
                  <a:cxn ang="0">
                    <a:pos x="1582" y="1282"/>
                  </a:cxn>
                  <a:cxn ang="0">
                    <a:pos x="1617" y="1266"/>
                  </a:cxn>
                  <a:cxn ang="0">
                    <a:pos x="1651" y="1249"/>
                  </a:cxn>
                  <a:cxn ang="0">
                    <a:pos x="1656" y="1230"/>
                  </a:cxn>
                  <a:cxn ang="0">
                    <a:pos x="1635" y="1208"/>
                  </a:cxn>
                  <a:cxn ang="0">
                    <a:pos x="1613" y="1186"/>
                  </a:cxn>
                  <a:cxn ang="0">
                    <a:pos x="1592" y="1164"/>
                  </a:cxn>
                </a:cxnLst>
                <a:rect l="0" t="0" r="r" b="b"/>
                <a:pathLst>
                  <a:path w="1667" h="1371">
                    <a:moveTo>
                      <a:pt x="1581" y="1153"/>
                    </a:moveTo>
                    <a:lnTo>
                      <a:pt x="1542" y="1118"/>
                    </a:lnTo>
                    <a:lnTo>
                      <a:pt x="1501" y="1084"/>
                    </a:lnTo>
                    <a:lnTo>
                      <a:pt x="1461" y="1048"/>
                    </a:lnTo>
                    <a:lnTo>
                      <a:pt x="1421" y="1013"/>
                    </a:lnTo>
                    <a:lnTo>
                      <a:pt x="1381" y="979"/>
                    </a:lnTo>
                    <a:lnTo>
                      <a:pt x="1341" y="945"/>
                    </a:lnTo>
                    <a:lnTo>
                      <a:pt x="1300" y="910"/>
                    </a:lnTo>
                    <a:lnTo>
                      <a:pt x="1260" y="876"/>
                    </a:lnTo>
                    <a:lnTo>
                      <a:pt x="1220" y="840"/>
                    </a:lnTo>
                    <a:lnTo>
                      <a:pt x="1180" y="805"/>
                    </a:lnTo>
                    <a:lnTo>
                      <a:pt x="1139" y="771"/>
                    </a:lnTo>
                    <a:lnTo>
                      <a:pt x="1100" y="736"/>
                    </a:lnTo>
                    <a:lnTo>
                      <a:pt x="1059" y="702"/>
                    </a:lnTo>
                    <a:lnTo>
                      <a:pt x="1019" y="666"/>
                    </a:lnTo>
                    <a:lnTo>
                      <a:pt x="979" y="631"/>
                    </a:lnTo>
                    <a:lnTo>
                      <a:pt x="938" y="597"/>
                    </a:lnTo>
                    <a:lnTo>
                      <a:pt x="898" y="563"/>
                    </a:lnTo>
                    <a:lnTo>
                      <a:pt x="858" y="528"/>
                    </a:lnTo>
                    <a:lnTo>
                      <a:pt x="818" y="494"/>
                    </a:lnTo>
                    <a:lnTo>
                      <a:pt x="778" y="458"/>
                    </a:lnTo>
                    <a:lnTo>
                      <a:pt x="737" y="423"/>
                    </a:lnTo>
                    <a:lnTo>
                      <a:pt x="697" y="389"/>
                    </a:lnTo>
                    <a:lnTo>
                      <a:pt x="656" y="354"/>
                    </a:lnTo>
                    <a:lnTo>
                      <a:pt x="616" y="320"/>
                    </a:lnTo>
                    <a:lnTo>
                      <a:pt x="576" y="286"/>
                    </a:lnTo>
                    <a:lnTo>
                      <a:pt x="535" y="251"/>
                    </a:lnTo>
                    <a:lnTo>
                      <a:pt x="496" y="217"/>
                    </a:lnTo>
                    <a:lnTo>
                      <a:pt x="455" y="181"/>
                    </a:lnTo>
                    <a:lnTo>
                      <a:pt x="414" y="146"/>
                    </a:lnTo>
                    <a:lnTo>
                      <a:pt x="373" y="112"/>
                    </a:lnTo>
                    <a:lnTo>
                      <a:pt x="334" y="77"/>
                    </a:lnTo>
                    <a:lnTo>
                      <a:pt x="293" y="43"/>
                    </a:lnTo>
                    <a:lnTo>
                      <a:pt x="288" y="32"/>
                    </a:lnTo>
                    <a:lnTo>
                      <a:pt x="285" y="22"/>
                    </a:lnTo>
                    <a:lnTo>
                      <a:pt x="280" y="12"/>
                    </a:lnTo>
                    <a:lnTo>
                      <a:pt x="275" y="0"/>
                    </a:lnTo>
                    <a:lnTo>
                      <a:pt x="259" y="9"/>
                    </a:lnTo>
                    <a:lnTo>
                      <a:pt x="241" y="17"/>
                    </a:lnTo>
                    <a:lnTo>
                      <a:pt x="224" y="25"/>
                    </a:lnTo>
                    <a:lnTo>
                      <a:pt x="206" y="33"/>
                    </a:lnTo>
                    <a:lnTo>
                      <a:pt x="190" y="41"/>
                    </a:lnTo>
                    <a:lnTo>
                      <a:pt x="172" y="50"/>
                    </a:lnTo>
                    <a:lnTo>
                      <a:pt x="156" y="58"/>
                    </a:lnTo>
                    <a:lnTo>
                      <a:pt x="138" y="66"/>
                    </a:lnTo>
                    <a:lnTo>
                      <a:pt x="121" y="74"/>
                    </a:lnTo>
                    <a:lnTo>
                      <a:pt x="103" y="82"/>
                    </a:lnTo>
                    <a:lnTo>
                      <a:pt x="87" y="91"/>
                    </a:lnTo>
                    <a:lnTo>
                      <a:pt x="69" y="97"/>
                    </a:lnTo>
                    <a:lnTo>
                      <a:pt x="53" y="105"/>
                    </a:lnTo>
                    <a:lnTo>
                      <a:pt x="35" y="114"/>
                    </a:lnTo>
                    <a:lnTo>
                      <a:pt x="18" y="122"/>
                    </a:lnTo>
                    <a:lnTo>
                      <a:pt x="0" y="130"/>
                    </a:lnTo>
                    <a:lnTo>
                      <a:pt x="2" y="143"/>
                    </a:lnTo>
                    <a:lnTo>
                      <a:pt x="5" y="154"/>
                    </a:lnTo>
                    <a:lnTo>
                      <a:pt x="7" y="168"/>
                    </a:lnTo>
                    <a:lnTo>
                      <a:pt x="8" y="181"/>
                    </a:lnTo>
                    <a:lnTo>
                      <a:pt x="53" y="218"/>
                    </a:lnTo>
                    <a:lnTo>
                      <a:pt x="95" y="254"/>
                    </a:lnTo>
                    <a:lnTo>
                      <a:pt x="139" y="292"/>
                    </a:lnTo>
                    <a:lnTo>
                      <a:pt x="182" y="330"/>
                    </a:lnTo>
                    <a:lnTo>
                      <a:pt x="226" y="366"/>
                    </a:lnTo>
                    <a:lnTo>
                      <a:pt x="268" y="404"/>
                    </a:lnTo>
                    <a:lnTo>
                      <a:pt x="312" y="441"/>
                    </a:lnTo>
                    <a:lnTo>
                      <a:pt x="355" y="477"/>
                    </a:lnTo>
                    <a:lnTo>
                      <a:pt x="399" y="515"/>
                    </a:lnTo>
                    <a:lnTo>
                      <a:pt x="443" y="553"/>
                    </a:lnTo>
                    <a:lnTo>
                      <a:pt x="486" y="590"/>
                    </a:lnTo>
                    <a:lnTo>
                      <a:pt x="530" y="627"/>
                    </a:lnTo>
                    <a:lnTo>
                      <a:pt x="572" y="664"/>
                    </a:lnTo>
                    <a:lnTo>
                      <a:pt x="616" y="702"/>
                    </a:lnTo>
                    <a:lnTo>
                      <a:pt x="659" y="738"/>
                    </a:lnTo>
                    <a:lnTo>
                      <a:pt x="703" y="776"/>
                    </a:lnTo>
                    <a:lnTo>
                      <a:pt x="747" y="813"/>
                    </a:lnTo>
                    <a:lnTo>
                      <a:pt x="790" y="849"/>
                    </a:lnTo>
                    <a:lnTo>
                      <a:pt x="834" y="887"/>
                    </a:lnTo>
                    <a:lnTo>
                      <a:pt x="876" y="925"/>
                    </a:lnTo>
                    <a:lnTo>
                      <a:pt x="920" y="961"/>
                    </a:lnTo>
                    <a:lnTo>
                      <a:pt x="963" y="999"/>
                    </a:lnTo>
                    <a:lnTo>
                      <a:pt x="1007" y="1036"/>
                    </a:lnTo>
                    <a:lnTo>
                      <a:pt x="1051" y="1072"/>
                    </a:lnTo>
                    <a:lnTo>
                      <a:pt x="1094" y="1110"/>
                    </a:lnTo>
                    <a:lnTo>
                      <a:pt x="1138" y="1148"/>
                    </a:lnTo>
                    <a:lnTo>
                      <a:pt x="1180" y="1186"/>
                    </a:lnTo>
                    <a:lnTo>
                      <a:pt x="1224" y="1222"/>
                    </a:lnTo>
                    <a:lnTo>
                      <a:pt x="1267" y="1259"/>
                    </a:lnTo>
                    <a:lnTo>
                      <a:pt x="1311" y="1297"/>
                    </a:lnTo>
                    <a:lnTo>
                      <a:pt x="1354" y="1333"/>
                    </a:lnTo>
                    <a:lnTo>
                      <a:pt x="1398" y="1371"/>
                    </a:lnTo>
                    <a:lnTo>
                      <a:pt x="1414" y="1363"/>
                    </a:lnTo>
                    <a:lnTo>
                      <a:pt x="1430" y="1354"/>
                    </a:lnTo>
                    <a:lnTo>
                      <a:pt x="1447" y="1346"/>
                    </a:lnTo>
                    <a:lnTo>
                      <a:pt x="1465" y="1338"/>
                    </a:lnTo>
                    <a:lnTo>
                      <a:pt x="1481" y="1331"/>
                    </a:lnTo>
                    <a:lnTo>
                      <a:pt x="1497" y="1323"/>
                    </a:lnTo>
                    <a:lnTo>
                      <a:pt x="1514" y="1315"/>
                    </a:lnTo>
                    <a:lnTo>
                      <a:pt x="1532" y="1307"/>
                    </a:lnTo>
                    <a:lnTo>
                      <a:pt x="1548" y="1299"/>
                    </a:lnTo>
                    <a:lnTo>
                      <a:pt x="1564" y="1290"/>
                    </a:lnTo>
                    <a:lnTo>
                      <a:pt x="1582" y="1282"/>
                    </a:lnTo>
                    <a:lnTo>
                      <a:pt x="1599" y="1274"/>
                    </a:lnTo>
                    <a:lnTo>
                      <a:pt x="1617" y="1266"/>
                    </a:lnTo>
                    <a:lnTo>
                      <a:pt x="1633" y="1258"/>
                    </a:lnTo>
                    <a:lnTo>
                      <a:pt x="1651" y="1249"/>
                    </a:lnTo>
                    <a:lnTo>
                      <a:pt x="1667" y="1241"/>
                    </a:lnTo>
                    <a:lnTo>
                      <a:pt x="1656" y="1230"/>
                    </a:lnTo>
                    <a:lnTo>
                      <a:pt x="1646" y="1218"/>
                    </a:lnTo>
                    <a:lnTo>
                      <a:pt x="1635" y="1208"/>
                    </a:lnTo>
                    <a:lnTo>
                      <a:pt x="1625" y="1197"/>
                    </a:lnTo>
                    <a:lnTo>
                      <a:pt x="1613" y="1186"/>
                    </a:lnTo>
                    <a:lnTo>
                      <a:pt x="1602" y="1174"/>
                    </a:lnTo>
                    <a:lnTo>
                      <a:pt x="1592" y="1164"/>
                    </a:lnTo>
                    <a:lnTo>
                      <a:pt x="1581" y="1153"/>
                    </a:lnTo>
                    <a:close/>
                  </a:path>
                </a:pathLst>
              </a:custGeom>
              <a:solidFill>
                <a:srgbClr val="C6BCC1"/>
              </a:solidFill>
              <a:ln w="9525">
                <a:noFill/>
                <a:round/>
                <a:headEnd/>
                <a:tailEnd/>
              </a:ln>
            </p:spPr>
            <p:txBody>
              <a:bodyPr/>
              <a:lstStyle/>
              <a:p>
                <a:endParaRPr lang="en-US"/>
              </a:p>
            </p:txBody>
          </p:sp>
          <p:sp>
            <p:nvSpPr>
              <p:cNvPr id="11447" name="Freeform 183"/>
              <p:cNvSpPr>
                <a:spLocks/>
              </p:cNvSpPr>
              <p:nvPr/>
            </p:nvSpPr>
            <p:spPr bwMode="auto">
              <a:xfrm>
                <a:off x="534" y="2861"/>
                <a:ext cx="804" cy="660"/>
              </a:xfrm>
              <a:custGeom>
                <a:avLst/>
                <a:gdLst/>
                <a:ahLst/>
                <a:cxnLst>
                  <a:cxn ang="0">
                    <a:pos x="1484" y="1062"/>
                  </a:cxn>
                  <a:cxn ang="0">
                    <a:pos x="1409" y="996"/>
                  </a:cxn>
                  <a:cxn ang="0">
                    <a:pos x="1334" y="932"/>
                  </a:cxn>
                  <a:cxn ang="0">
                    <a:pos x="1259" y="867"/>
                  </a:cxn>
                  <a:cxn ang="0">
                    <a:pos x="1184" y="801"/>
                  </a:cxn>
                  <a:cxn ang="0">
                    <a:pos x="1109" y="737"/>
                  </a:cxn>
                  <a:cxn ang="0">
                    <a:pos x="1033" y="672"/>
                  </a:cxn>
                  <a:cxn ang="0">
                    <a:pos x="957" y="606"/>
                  </a:cxn>
                  <a:cxn ang="0">
                    <a:pos x="881" y="542"/>
                  </a:cxn>
                  <a:cxn ang="0">
                    <a:pos x="806" y="477"/>
                  </a:cxn>
                  <a:cxn ang="0">
                    <a:pos x="731" y="411"/>
                  </a:cxn>
                  <a:cxn ang="0">
                    <a:pos x="654" y="347"/>
                  </a:cxn>
                  <a:cxn ang="0">
                    <a:pos x="579" y="282"/>
                  </a:cxn>
                  <a:cxn ang="0">
                    <a:pos x="504" y="216"/>
                  </a:cxn>
                  <a:cxn ang="0">
                    <a:pos x="427" y="152"/>
                  </a:cxn>
                  <a:cxn ang="0">
                    <a:pos x="352" y="87"/>
                  </a:cxn>
                  <a:cxn ang="0">
                    <a:pos x="311" y="41"/>
                  </a:cxn>
                  <a:cxn ang="0">
                    <a:pos x="303" y="13"/>
                  </a:cxn>
                  <a:cxn ang="0">
                    <a:pos x="282" y="8"/>
                  </a:cxn>
                  <a:cxn ang="0">
                    <a:pos x="244" y="26"/>
                  </a:cxn>
                  <a:cxn ang="0">
                    <a:pos x="206" y="44"/>
                  </a:cxn>
                  <a:cxn ang="0">
                    <a:pos x="169" y="60"/>
                  </a:cxn>
                  <a:cxn ang="0">
                    <a:pos x="131" y="78"/>
                  </a:cxn>
                  <a:cxn ang="0">
                    <a:pos x="94" y="96"/>
                  </a:cxn>
                  <a:cxn ang="0">
                    <a:pos x="56" y="114"/>
                  </a:cxn>
                  <a:cxn ang="0">
                    <a:pos x="18" y="132"/>
                  </a:cxn>
                  <a:cxn ang="0">
                    <a:pos x="9" y="154"/>
                  </a:cxn>
                  <a:cxn ang="0">
                    <a:pos x="23" y="182"/>
                  </a:cxn>
                  <a:cxn ang="0">
                    <a:pos x="72" y="229"/>
                  </a:cxn>
                  <a:cxn ang="0">
                    <a:pos x="156" y="300"/>
                  </a:cxn>
                  <a:cxn ang="0">
                    <a:pos x="237" y="370"/>
                  </a:cxn>
                  <a:cxn ang="0">
                    <a:pos x="319" y="441"/>
                  </a:cxn>
                  <a:cxn ang="0">
                    <a:pos x="402" y="511"/>
                  </a:cxn>
                  <a:cxn ang="0">
                    <a:pos x="484" y="582"/>
                  </a:cxn>
                  <a:cxn ang="0">
                    <a:pos x="566" y="652"/>
                  </a:cxn>
                  <a:cxn ang="0">
                    <a:pos x="648" y="723"/>
                  </a:cxn>
                  <a:cxn ang="0">
                    <a:pos x="731" y="791"/>
                  </a:cxn>
                  <a:cxn ang="0">
                    <a:pos x="813" y="862"/>
                  </a:cxn>
                  <a:cxn ang="0">
                    <a:pos x="894" y="932"/>
                  </a:cxn>
                  <a:cxn ang="0">
                    <a:pos x="976" y="1003"/>
                  </a:cxn>
                  <a:cxn ang="0">
                    <a:pos x="1060" y="1073"/>
                  </a:cxn>
                  <a:cxn ang="0">
                    <a:pos x="1141" y="1144"/>
                  </a:cxn>
                  <a:cxn ang="0">
                    <a:pos x="1223" y="1214"/>
                  </a:cxn>
                  <a:cxn ang="0">
                    <a:pos x="1306" y="1285"/>
                  </a:cxn>
                  <a:cxn ang="0">
                    <a:pos x="1380" y="1303"/>
                  </a:cxn>
                  <a:cxn ang="0">
                    <a:pos x="1445" y="1270"/>
                  </a:cxn>
                  <a:cxn ang="0">
                    <a:pos x="1509" y="1236"/>
                  </a:cxn>
                  <a:cxn ang="0">
                    <a:pos x="1574" y="1203"/>
                  </a:cxn>
                  <a:cxn ang="0">
                    <a:pos x="1597" y="1175"/>
                  </a:cxn>
                  <a:cxn ang="0">
                    <a:pos x="1576" y="1152"/>
                  </a:cxn>
                  <a:cxn ang="0">
                    <a:pos x="1553" y="1129"/>
                  </a:cxn>
                  <a:cxn ang="0">
                    <a:pos x="1532" y="1106"/>
                  </a:cxn>
                </a:cxnLst>
                <a:rect l="0" t="0" r="r" b="b"/>
                <a:pathLst>
                  <a:path w="1607" h="1319">
                    <a:moveTo>
                      <a:pt x="1522" y="1095"/>
                    </a:moveTo>
                    <a:lnTo>
                      <a:pt x="1484" y="1062"/>
                    </a:lnTo>
                    <a:lnTo>
                      <a:pt x="1447" y="1029"/>
                    </a:lnTo>
                    <a:lnTo>
                      <a:pt x="1409" y="996"/>
                    </a:lnTo>
                    <a:lnTo>
                      <a:pt x="1372" y="965"/>
                    </a:lnTo>
                    <a:lnTo>
                      <a:pt x="1334" y="932"/>
                    </a:lnTo>
                    <a:lnTo>
                      <a:pt x="1297" y="900"/>
                    </a:lnTo>
                    <a:lnTo>
                      <a:pt x="1259" y="867"/>
                    </a:lnTo>
                    <a:lnTo>
                      <a:pt x="1221" y="834"/>
                    </a:lnTo>
                    <a:lnTo>
                      <a:pt x="1184" y="801"/>
                    </a:lnTo>
                    <a:lnTo>
                      <a:pt x="1146" y="768"/>
                    </a:lnTo>
                    <a:lnTo>
                      <a:pt x="1109" y="737"/>
                    </a:lnTo>
                    <a:lnTo>
                      <a:pt x="1071" y="704"/>
                    </a:lnTo>
                    <a:lnTo>
                      <a:pt x="1033" y="672"/>
                    </a:lnTo>
                    <a:lnTo>
                      <a:pt x="994" y="639"/>
                    </a:lnTo>
                    <a:lnTo>
                      <a:pt x="957" y="606"/>
                    </a:lnTo>
                    <a:lnTo>
                      <a:pt x="919" y="573"/>
                    </a:lnTo>
                    <a:lnTo>
                      <a:pt x="881" y="542"/>
                    </a:lnTo>
                    <a:lnTo>
                      <a:pt x="844" y="509"/>
                    </a:lnTo>
                    <a:lnTo>
                      <a:pt x="806" y="477"/>
                    </a:lnTo>
                    <a:lnTo>
                      <a:pt x="769" y="444"/>
                    </a:lnTo>
                    <a:lnTo>
                      <a:pt x="731" y="411"/>
                    </a:lnTo>
                    <a:lnTo>
                      <a:pt x="693" y="380"/>
                    </a:lnTo>
                    <a:lnTo>
                      <a:pt x="654" y="347"/>
                    </a:lnTo>
                    <a:lnTo>
                      <a:pt x="617" y="314"/>
                    </a:lnTo>
                    <a:lnTo>
                      <a:pt x="579" y="282"/>
                    </a:lnTo>
                    <a:lnTo>
                      <a:pt x="541" y="249"/>
                    </a:lnTo>
                    <a:lnTo>
                      <a:pt x="504" y="216"/>
                    </a:lnTo>
                    <a:lnTo>
                      <a:pt x="466" y="183"/>
                    </a:lnTo>
                    <a:lnTo>
                      <a:pt x="427" y="152"/>
                    </a:lnTo>
                    <a:lnTo>
                      <a:pt x="389" y="119"/>
                    </a:lnTo>
                    <a:lnTo>
                      <a:pt x="352" y="87"/>
                    </a:lnTo>
                    <a:lnTo>
                      <a:pt x="314" y="54"/>
                    </a:lnTo>
                    <a:lnTo>
                      <a:pt x="311" y="41"/>
                    </a:lnTo>
                    <a:lnTo>
                      <a:pt x="308" y="26"/>
                    </a:lnTo>
                    <a:lnTo>
                      <a:pt x="303" y="13"/>
                    </a:lnTo>
                    <a:lnTo>
                      <a:pt x="300" y="0"/>
                    </a:lnTo>
                    <a:lnTo>
                      <a:pt x="282" y="8"/>
                    </a:lnTo>
                    <a:lnTo>
                      <a:pt x="262" y="18"/>
                    </a:lnTo>
                    <a:lnTo>
                      <a:pt x="244" y="26"/>
                    </a:lnTo>
                    <a:lnTo>
                      <a:pt x="224" y="34"/>
                    </a:lnTo>
                    <a:lnTo>
                      <a:pt x="206" y="44"/>
                    </a:lnTo>
                    <a:lnTo>
                      <a:pt x="187" y="52"/>
                    </a:lnTo>
                    <a:lnTo>
                      <a:pt x="169" y="60"/>
                    </a:lnTo>
                    <a:lnTo>
                      <a:pt x="151" y="70"/>
                    </a:lnTo>
                    <a:lnTo>
                      <a:pt x="131" y="78"/>
                    </a:lnTo>
                    <a:lnTo>
                      <a:pt x="113" y="87"/>
                    </a:lnTo>
                    <a:lnTo>
                      <a:pt x="94" y="96"/>
                    </a:lnTo>
                    <a:lnTo>
                      <a:pt x="76" y="105"/>
                    </a:lnTo>
                    <a:lnTo>
                      <a:pt x="56" y="114"/>
                    </a:lnTo>
                    <a:lnTo>
                      <a:pt x="38" y="123"/>
                    </a:lnTo>
                    <a:lnTo>
                      <a:pt x="18" y="132"/>
                    </a:lnTo>
                    <a:lnTo>
                      <a:pt x="0" y="141"/>
                    </a:lnTo>
                    <a:lnTo>
                      <a:pt x="9" y="154"/>
                    </a:lnTo>
                    <a:lnTo>
                      <a:pt x="17" y="167"/>
                    </a:lnTo>
                    <a:lnTo>
                      <a:pt x="23" y="182"/>
                    </a:lnTo>
                    <a:lnTo>
                      <a:pt x="31" y="195"/>
                    </a:lnTo>
                    <a:lnTo>
                      <a:pt x="72" y="229"/>
                    </a:lnTo>
                    <a:lnTo>
                      <a:pt x="113" y="265"/>
                    </a:lnTo>
                    <a:lnTo>
                      <a:pt x="156" y="300"/>
                    </a:lnTo>
                    <a:lnTo>
                      <a:pt x="197" y="336"/>
                    </a:lnTo>
                    <a:lnTo>
                      <a:pt x="237" y="370"/>
                    </a:lnTo>
                    <a:lnTo>
                      <a:pt x="278" y="406"/>
                    </a:lnTo>
                    <a:lnTo>
                      <a:pt x="319" y="441"/>
                    </a:lnTo>
                    <a:lnTo>
                      <a:pt x="360" y="477"/>
                    </a:lnTo>
                    <a:lnTo>
                      <a:pt x="402" y="511"/>
                    </a:lnTo>
                    <a:lnTo>
                      <a:pt x="443" y="545"/>
                    </a:lnTo>
                    <a:lnTo>
                      <a:pt x="484" y="582"/>
                    </a:lnTo>
                    <a:lnTo>
                      <a:pt x="525" y="616"/>
                    </a:lnTo>
                    <a:lnTo>
                      <a:pt x="566" y="652"/>
                    </a:lnTo>
                    <a:lnTo>
                      <a:pt x="607" y="686"/>
                    </a:lnTo>
                    <a:lnTo>
                      <a:pt x="648" y="723"/>
                    </a:lnTo>
                    <a:lnTo>
                      <a:pt x="690" y="757"/>
                    </a:lnTo>
                    <a:lnTo>
                      <a:pt x="731" y="791"/>
                    </a:lnTo>
                    <a:lnTo>
                      <a:pt x="772" y="827"/>
                    </a:lnTo>
                    <a:lnTo>
                      <a:pt x="813" y="862"/>
                    </a:lnTo>
                    <a:lnTo>
                      <a:pt x="854" y="898"/>
                    </a:lnTo>
                    <a:lnTo>
                      <a:pt x="894" y="932"/>
                    </a:lnTo>
                    <a:lnTo>
                      <a:pt x="935" y="968"/>
                    </a:lnTo>
                    <a:lnTo>
                      <a:pt x="976" y="1003"/>
                    </a:lnTo>
                    <a:lnTo>
                      <a:pt x="1019" y="1037"/>
                    </a:lnTo>
                    <a:lnTo>
                      <a:pt x="1060" y="1073"/>
                    </a:lnTo>
                    <a:lnTo>
                      <a:pt x="1100" y="1108"/>
                    </a:lnTo>
                    <a:lnTo>
                      <a:pt x="1141" y="1144"/>
                    </a:lnTo>
                    <a:lnTo>
                      <a:pt x="1182" y="1178"/>
                    </a:lnTo>
                    <a:lnTo>
                      <a:pt x="1223" y="1214"/>
                    </a:lnTo>
                    <a:lnTo>
                      <a:pt x="1265" y="1249"/>
                    </a:lnTo>
                    <a:lnTo>
                      <a:pt x="1306" y="1285"/>
                    </a:lnTo>
                    <a:lnTo>
                      <a:pt x="1347" y="1319"/>
                    </a:lnTo>
                    <a:lnTo>
                      <a:pt x="1380" y="1303"/>
                    </a:lnTo>
                    <a:lnTo>
                      <a:pt x="1413" y="1286"/>
                    </a:lnTo>
                    <a:lnTo>
                      <a:pt x="1445" y="1270"/>
                    </a:lnTo>
                    <a:lnTo>
                      <a:pt x="1478" y="1252"/>
                    </a:lnTo>
                    <a:lnTo>
                      <a:pt x="1509" y="1236"/>
                    </a:lnTo>
                    <a:lnTo>
                      <a:pt x="1542" y="1219"/>
                    </a:lnTo>
                    <a:lnTo>
                      <a:pt x="1574" y="1203"/>
                    </a:lnTo>
                    <a:lnTo>
                      <a:pt x="1607" y="1186"/>
                    </a:lnTo>
                    <a:lnTo>
                      <a:pt x="1597" y="1175"/>
                    </a:lnTo>
                    <a:lnTo>
                      <a:pt x="1586" y="1163"/>
                    </a:lnTo>
                    <a:lnTo>
                      <a:pt x="1576" y="1152"/>
                    </a:lnTo>
                    <a:lnTo>
                      <a:pt x="1565" y="1141"/>
                    </a:lnTo>
                    <a:lnTo>
                      <a:pt x="1553" y="1129"/>
                    </a:lnTo>
                    <a:lnTo>
                      <a:pt x="1543" y="1118"/>
                    </a:lnTo>
                    <a:lnTo>
                      <a:pt x="1532" y="1106"/>
                    </a:lnTo>
                    <a:lnTo>
                      <a:pt x="1522" y="1095"/>
                    </a:lnTo>
                    <a:close/>
                  </a:path>
                </a:pathLst>
              </a:custGeom>
              <a:solidFill>
                <a:srgbClr val="C4BABF"/>
              </a:solidFill>
              <a:ln w="9525">
                <a:noFill/>
                <a:round/>
                <a:headEnd/>
                <a:tailEnd/>
              </a:ln>
            </p:spPr>
            <p:txBody>
              <a:bodyPr/>
              <a:lstStyle/>
              <a:p>
                <a:endParaRPr lang="en-US"/>
              </a:p>
            </p:txBody>
          </p:sp>
          <p:sp>
            <p:nvSpPr>
              <p:cNvPr id="11448" name="Freeform 184"/>
              <p:cNvSpPr>
                <a:spLocks/>
              </p:cNvSpPr>
              <p:nvPr/>
            </p:nvSpPr>
            <p:spPr bwMode="auto">
              <a:xfrm>
                <a:off x="522" y="2853"/>
                <a:ext cx="775" cy="634"/>
              </a:xfrm>
              <a:custGeom>
                <a:avLst/>
                <a:gdLst/>
                <a:ahLst/>
                <a:cxnLst>
                  <a:cxn ang="0">
                    <a:pos x="1430" y="1008"/>
                  </a:cxn>
                  <a:cxn ang="0">
                    <a:pos x="1360" y="948"/>
                  </a:cxn>
                  <a:cxn ang="0">
                    <a:pos x="1289" y="887"/>
                  </a:cxn>
                  <a:cxn ang="0">
                    <a:pos x="1219" y="826"/>
                  </a:cxn>
                  <a:cxn ang="0">
                    <a:pos x="1149" y="766"/>
                  </a:cxn>
                  <a:cxn ang="0">
                    <a:pos x="1079" y="705"/>
                  </a:cxn>
                  <a:cxn ang="0">
                    <a:pos x="1007" y="644"/>
                  </a:cxn>
                  <a:cxn ang="0">
                    <a:pos x="936" y="584"/>
                  </a:cxn>
                  <a:cxn ang="0">
                    <a:pos x="866" y="523"/>
                  </a:cxn>
                  <a:cxn ang="0">
                    <a:pos x="796" y="462"/>
                  </a:cxn>
                  <a:cxn ang="0">
                    <a:pos x="724" y="402"/>
                  </a:cxn>
                  <a:cxn ang="0">
                    <a:pos x="654" y="341"/>
                  </a:cxn>
                  <a:cxn ang="0">
                    <a:pos x="583" y="281"/>
                  </a:cxn>
                  <a:cxn ang="0">
                    <a:pos x="513" y="220"/>
                  </a:cxn>
                  <a:cxn ang="0">
                    <a:pos x="443" y="159"/>
                  </a:cxn>
                  <a:cxn ang="0">
                    <a:pos x="373" y="99"/>
                  </a:cxn>
                  <a:cxn ang="0">
                    <a:pos x="333" y="51"/>
                  </a:cxn>
                  <a:cxn ang="0">
                    <a:pos x="328" y="17"/>
                  </a:cxn>
                  <a:cxn ang="0">
                    <a:pos x="306" y="10"/>
                  </a:cxn>
                  <a:cxn ang="0">
                    <a:pos x="265" y="28"/>
                  </a:cxn>
                  <a:cxn ang="0">
                    <a:pos x="224" y="48"/>
                  </a:cxn>
                  <a:cxn ang="0">
                    <a:pos x="183" y="67"/>
                  </a:cxn>
                  <a:cxn ang="0">
                    <a:pos x="142" y="85"/>
                  </a:cxn>
                  <a:cxn ang="0">
                    <a:pos x="103" y="105"/>
                  </a:cxn>
                  <a:cxn ang="0">
                    <a:pos x="62" y="125"/>
                  </a:cxn>
                  <a:cxn ang="0">
                    <a:pos x="21" y="143"/>
                  </a:cxn>
                  <a:cxn ang="0">
                    <a:pos x="6" y="159"/>
                  </a:cxn>
                  <a:cxn ang="0">
                    <a:pos x="21" y="174"/>
                  </a:cxn>
                  <a:cxn ang="0">
                    <a:pos x="36" y="189"/>
                  </a:cxn>
                  <a:cxn ang="0">
                    <a:pos x="49" y="204"/>
                  </a:cxn>
                  <a:cxn ang="0">
                    <a:pos x="95" y="244"/>
                  </a:cxn>
                  <a:cxn ang="0">
                    <a:pos x="172" y="310"/>
                  </a:cxn>
                  <a:cxn ang="0">
                    <a:pos x="250" y="377"/>
                  </a:cxn>
                  <a:cxn ang="0">
                    <a:pos x="327" y="443"/>
                  </a:cxn>
                  <a:cxn ang="0">
                    <a:pos x="404" y="508"/>
                  </a:cxn>
                  <a:cxn ang="0">
                    <a:pos x="482" y="576"/>
                  </a:cxn>
                  <a:cxn ang="0">
                    <a:pos x="559" y="641"/>
                  </a:cxn>
                  <a:cxn ang="0">
                    <a:pos x="637" y="707"/>
                  </a:cxn>
                  <a:cxn ang="0">
                    <a:pos x="714" y="774"/>
                  </a:cxn>
                  <a:cxn ang="0">
                    <a:pos x="793" y="840"/>
                  </a:cxn>
                  <a:cxn ang="0">
                    <a:pos x="869" y="905"/>
                  </a:cxn>
                  <a:cxn ang="0">
                    <a:pos x="948" y="972"/>
                  </a:cxn>
                  <a:cxn ang="0">
                    <a:pos x="1025" y="1038"/>
                  </a:cxn>
                  <a:cxn ang="0">
                    <a:pos x="1102" y="1103"/>
                  </a:cxn>
                  <a:cxn ang="0">
                    <a:pos x="1180" y="1171"/>
                  </a:cxn>
                  <a:cxn ang="0">
                    <a:pos x="1257" y="1236"/>
                  </a:cxn>
                  <a:cxn ang="0">
                    <a:pos x="1329" y="1253"/>
                  </a:cxn>
                  <a:cxn ang="0">
                    <a:pos x="1392" y="1218"/>
                  </a:cxn>
                  <a:cxn ang="0">
                    <a:pos x="1456" y="1184"/>
                  </a:cxn>
                  <a:cxn ang="0">
                    <a:pos x="1520" y="1149"/>
                  </a:cxn>
                  <a:cxn ang="0">
                    <a:pos x="1540" y="1121"/>
                  </a:cxn>
                  <a:cxn ang="0">
                    <a:pos x="1517" y="1098"/>
                  </a:cxn>
                  <a:cxn ang="0">
                    <a:pos x="1495" y="1074"/>
                  </a:cxn>
                  <a:cxn ang="0">
                    <a:pos x="1476" y="1051"/>
                  </a:cxn>
                </a:cxnLst>
                <a:rect l="0" t="0" r="r" b="b"/>
                <a:pathLst>
                  <a:path w="1551" h="1269">
                    <a:moveTo>
                      <a:pt x="1466" y="1039"/>
                    </a:moveTo>
                    <a:lnTo>
                      <a:pt x="1430" y="1008"/>
                    </a:lnTo>
                    <a:lnTo>
                      <a:pt x="1396" y="979"/>
                    </a:lnTo>
                    <a:lnTo>
                      <a:pt x="1360" y="948"/>
                    </a:lnTo>
                    <a:lnTo>
                      <a:pt x="1325" y="918"/>
                    </a:lnTo>
                    <a:lnTo>
                      <a:pt x="1289" y="887"/>
                    </a:lnTo>
                    <a:lnTo>
                      <a:pt x="1255" y="858"/>
                    </a:lnTo>
                    <a:lnTo>
                      <a:pt x="1219" y="826"/>
                    </a:lnTo>
                    <a:lnTo>
                      <a:pt x="1183" y="797"/>
                    </a:lnTo>
                    <a:lnTo>
                      <a:pt x="1149" y="766"/>
                    </a:lnTo>
                    <a:lnTo>
                      <a:pt x="1113" y="736"/>
                    </a:lnTo>
                    <a:lnTo>
                      <a:pt x="1079" y="705"/>
                    </a:lnTo>
                    <a:lnTo>
                      <a:pt x="1043" y="676"/>
                    </a:lnTo>
                    <a:lnTo>
                      <a:pt x="1007" y="644"/>
                    </a:lnTo>
                    <a:lnTo>
                      <a:pt x="972" y="615"/>
                    </a:lnTo>
                    <a:lnTo>
                      <a:pt x="936" y="584"/>
                    </a:lnTo>
                    <a:lnTo>
                      <a:pt x="902" y="554"/>
                    </a:lnTo>
                    <a:lnTo>
                      <a:pt x="866" y="523"/>
                    </a:lnTo>
                    <a:lnTo>
                      <a:pt x="830" y="494"/>
                    </a:lnTo>
                    <a:lnTo>
                      <a:pt x="796" y="462"/>
                    </a:lnTo>
                    <a:lnTo>
                      <a:pt x="760" y="433"/>
                    </a:lnTo>
                    <a:lnTo>
                      <a:pt x="724" y="402"/>
                    </a:lnTo>
                    <a:lnTo>
                      <a:pt x="690" y="372"/>
                    </a:lnTo>
                    <a:lnTo>
                      <a:pt x="654" y="341"/>
                    </a:lnTo>
                    <a:lnTo>
                      <a:pt x="619" y="312"/>
                    </a:lnTo>
                    <a:lnTo>
                      <a:pt x="583" y="281"/>
                    </a:lnTo>
                    <a:lnTo>
                      <a:pt x="547" y="251"/>
                    </a:lnTo>
                    <a:lnTo>
                      <a:pt x="513" y="220"/>
                    </a:lnTo>
                    <a:lnTo>
                      <a:pt x="477" y="190"/>
                    </a:lnTo>
                    <a:lnTo>
                      <a:pt x="443" y="159"/>
                    </a:lnTo>
                    <a:lnTo>
                      <a:pt x="407" y="130"/>
                    </a:lnTo>
                    <a:lnTo>
                      <a:pt x="373" y="99"/>
                    </a:lnTo>
                    <a:lnTo>
                      <a:pt x="337" y="69"/>
                    </a:lnTo>
                    <a:lnTo>
                      <a:pt x="333" y="51"/>
                    </a:lnTo>
                    <a:lnTo>
                      <a:pt x="332" y="35"/>
                    </a:lnTo>
                    <a:lnTo>
                      <a:pt x="328" y="17"/>
                    </a:lnTo>
                    <a:lnTo>
                      <a:pt x="325" y="0"/>
                    </a:lnTo>
                    <a:lnTo>
                      <a:pt x="306" y="10"/>
                    </a:lnTo>
                    <a:lnTo>
                      <a:pt x="284" y="20"/>
                    </a:lnTo>
                    <a:lnTo>
                      <a:pt x="265" y="28"/>
                    </a:lnTo>
                    <a:lnTo>
                      <a:pt x="243" y="38"/>
                    </a:lnTo>
                    <a:lnTo>
                      <a:pt x="224" y="48"/>
                    </a:lnTo>
                    <a:lnTo>
                      <a:pt x="204" y="58"/>
                    </a:lnTo>
                    <a:lnTo>
                      <a:pt x="183" y="67"/>
                    </a:lnTo>
                    <a:lnTo>
                      <a:pt x="163" y="76"/>
                    </a:lnTo>
                    <a:lnTo>
                      <a:pt x="142" y="85"/>
                    </a:lnTo>
                    <a:lnTo>
                      <a:pt x="122" y="95"/>
                    </a:lnTo>
                    <a:lnTo>
                      <a:pt x="103" y="105"/>
                    </a:lnTo>
                    <a:lnTo>
                      <a:pt x="82" y="115"/>
                    </a:lnTo>
                    <a:lnTo>
                      <a:pt x="62" y="125"/>
                    </a:lnTo>
                    <a:lnTo>
                      <a:pt x="41" y="133"/>
                    </a:lnTo>
                    <a:lnTo>
                      <a:pt x="21" y="143"/>
                    </a:lnTo>
                    <a:lnTo>
                      <a:pt x="0" y="153"/>
                    </a:lnTo>
                    <a:lnTo>
                      <a:pt x="6" y="159"/>
                    </a:lnTo>
                    <a:lnTo>
                      <a:pt x="15" y="167"/>
                    </a:lnTo>
                    <a:lnTo>
                      <a:pt x="21" y="174"/>
                    </a:lnTo>
                    <a:lnTo>
                      <a:pt x="28" y="182"/>
                    </a:lnTo>
                    <a:lnTo>
                      <a:pt x="36" y="189"/>
                    </a:lnTo>
                    <a:lnTo>
                      <a:pt x="42" y="197"/>
                    </a:lnTo>
                    <a:lnTo>
                      <a:pt x="49" y="204"/>
                    </a:lnTo>
                    <a:lnTo>
                      <a:pt x="55" y="212"/>
                    </a:lnTo>
                    <a:lnTo>
                      <a:pt x="95" y="244"/>
                    </a:lnTo>
                    <a:lnTo>
                      <a:pt x="132" y="277"/>
                    </a:lnTo>
                    <a:lnTo>
                      <a:pt x="172" y="310"/>
                    </a:lnTo>
                    <a:lnTo>
                      <a:pt x="211" y="344"/>
                    </a:lnTo>
                    <a:lnTo>
                      <a:pt x="250" y="377"/>
                    </a:lnTo>
                    <a:lnTo>
                      <a:pt x="288" y="410"/>
                    </a:lnTo>
                    <a:lnTo>
                      <a:pt x="327" y="443"/>
                    </a:lnTo>
                    <a:lnTo>
                      <a:pt x="366" y="476"/>
                    </a:lnTo>
                    <a:lnTo>
                      <a:pt x="404" y="508"/>
                    </a:lnTo>
                    <a:lnTo>
                      <a:pt x="443" y="543"/>
                    </a:lnTo>
                    <a:lnTo>
                      <a:pt x="482" y="576"/>
                    </a:lnTo>
                    <a:lnTo>
                      <a:pt x="521" y="608"/>
                    </a:lnTo>
                    <a:lnTo>
                      <a:pt x="559" y="641"/>
                    </a:lnTo>
                    <a:lnTo>
                      <a:pt x="598" y="674"/>
                    </a:lnTo>
                    <a:lnTo>
                      <a:pt x="637" y="707"/>
                    </a:lnTo>
                    <a:lnTo>
                      <a:pt x="677" y="740"/>
                    </a:lnTo>
                    <a:lnTo>
                      <a:pt x="714" y="774"/>
                    </a:lnTo>
                    <a:lnTo>
                      <a:pt x="753" y="807"/>
                    </a:lnTo>
                    <a:lnTo>
                      <a:pt x="793" y="840"/>
                    </a:lnTo>
                    <a:lnTo>
                      <a:pt x="830" y="872"/>
                    </a:lnTo>
                    <a:lnTo>
                      <a:pt x="869" y="905"/>
                    </a:lnTo>
                    <a:lnTo>
                      <a:pt x="909" y="938"/>
                    </a:lnTo>
                    <a:lnTo>
                      <a:pt x="948" y="972"/>
                    </a:lnTo>
                    <a:lnTo>
                      <a:pt x="985" y="1005"/>
                    </a:lnTo>
                    <a:lnTo>
                      <a:pt x="1025" y="1038"/>
                    </a:lnTo>
                    <a:lnTo>
                      <a:pt x="1064" y="1071"/>
                    </a:lnTo>
                    <a:lnTo>
                      <a:pt x="1102" y="1103"/>
                    </a:lnTo>
                    <a:lnTo>
                      <a:pt x="1141" y="1136"/>
                    </a:lnTo>
                    <a:lnTo>
                      <a:pt x="1180" y="1171"/>
                    </a:lnTo>
                    <a:lnTo>
                      <a:pt x="1219" y="1203"/>
                    </a:lnTo>
                    <a:lnTo>
                      <a:pt x="1257" y="1236"/>
                    </a:lnTo>
                    <a:lnTo>
                      <a:pt x="1296" y="1269"/>
                    </a:lnTo>
                    <a:lnTo>
                      <a:pt x="1329" y="1253"/>
                    </a:lnTo>
                    <a:lnTo>
                      <a:pt x="1360" y="1235"/>
                    </a:lnTo>
                    <a:lnTo>
                      <a:pt x="1392" y="1218"/>
                    </a:lnTo>
                    <a:lnTo>
                      <a:pt x="1423" y="1200"/>
                    </a:lnTo>
                    <a:lnTo>
                      <a:pt x="1456" y="1184"/>
                    </a:lnTo>
                    <a:lnTo>
                      <a:pt x="1487" y="1166"/>
                    </a:lnTo>
                    <a:lnTo>
                      <a:pt x="1520" y="1149"/>
                    </a:lnTo>
                    <a:lnTo>
                      <a:pt x="1551" y="1133"/>
                    </a:lnTo>
                    <a:lnTo>
                      <a:pt x="1540" y="1121"/>
                    </a:lnTo>
                    <a:lnTo>
                      <a:pt x="1528" y="1110"/>
                    </a:lnTo>
                    <a:lnTo>
                      <a:pt x="1517" y="1098"/>
                    </a:lnTo>
                    <a:lnTo>
                      <a:pt x="1507" y="1085"/>
                    </a:lnTo>
                    <a:lnTo>
                      <a:pt x="1495" y="1074"/>
                    </a:lnTo>
                    <a:lnTo>
                      <a:pt x="1486" y="1062"/>
                    </a:lnTo>
                    <a:lnTo>
                      <a:pt x="1476" y="1051"/>
                    </a:lnTo>
                    <a:lnTo>
                      <a:pt x="1466" y="1039"/>
                    </a:lnTo>
                    <a:close/>
                  </a:path>
                </a:pathLst>
              </a:custGeom>
              <a:solidFill>
                <a:srgbClr val="BFB5B7"/>
              </a:solidFill>
              <a:ln w="9525">
                <a:noFill/>
                <a:round/>
                <a:headEnd/>
                <a:tailEnd/>
              </a:ln>
            </p:spPr>
            <p:txBody>
              <a:bodyPr/>
              <a:lstStyle/>
              <a:p>
                <a:endParaRPr lang="en-US"/>
              </a:p>
            </p:txBody>
          </p:sp>
          <p:sp>
            <p:nvSpPr>
              <p:cNvPr id="11449" name="Freeform 185"/>
              <p:cNvSpPr>
                <a:spLocks/>
              </p:cNvSpPr>
              <p:nvPr/>
            </p:nvSpPr>
            <p:spPr bwMode="auto">
              <a:xfrm>
                <a:off x="511" y="2844"/>
                <a:ext cx="746" cy="609"/>
              </a:xfrm>
              <a:custGeom>
                <a:avLst/>
                <a:gdLst/>
                <a:ahLst/>
                <a:cxnLst>
                  <a:cxn ang="0">
                    <a:pos x="1340" y="928"/>
                  </a:cxn>
                  <a:cxn ang="0">
                    <a:pos x="1209" y="815"/>
                  </a:cxn>
                  <a:cxn ang="0">
                    <a:pos x="1079" y="701"/>
                  </a:cxn>
                  <a:cxn ang="0">
                    <a:pos x="948" y="590"/>
                  </a:cxn>
                  <a:cxn ang="0">
                    <a:pos x="817" y="477"/>
                  </a:cxn>
                  <a:cxn ang="0">
                    <a:pos x="686" y="364"/>
                  </a:cxn>
                  <a:cxn ang="0">
                    <a:pos x="556" y="251"/>
                  </a:cxn>
                  <a:cxn ang="0">
                    <a:pos x="425" y="138"/>
                  </a:cxn>
                  <a:cxn ang="0">
                    <a:pos x="358" y="62"/>
                  </a:cxn>
                  <a:cxn ang="0">
                    <a:pos x="353" y="21"/>
                  </a:cxn>
                  <a:cxn ang="0">
                    <a:pos x="329" y="10"/>
                  </a:cxn>
                  <a:cxn ang="0">
                    <a:pos x="284" y="31"/>
                  </a:cxn>
                  <a:cxn ang="0">
                    <a:pos x="240" y="52"/>
                  </a:cxn>
                  <a:cxn ang="0">
                    <a:pos x="196" y="72"/>
                  </a:cxn>
                  <a:cxn ang="0">
                    <a:pos x="152" y="93"/>
                  </a:cxn>
                  <a:cxn ang="0">
                    <a:pos x="110" y="113"/>
                  </a:cxn>
                  <a:cxn ang="0">
                    <a:pos x="65" y="134"/>
                  </a:cxn>
                  <a:cxn ang="0">
                    <a:pos x="21" y="156"/>
                  </a:cxn>
                  <a:cxn ang="0">
                    <a:pos x="10" y="174"/>
                  </a:cxn>
                  <a:cxn ang="0">
                    <a:pos x="29" y="188"/>
                  </a:cxn>
                  <a:cxn ang="0">
                    <a:pos x="49" y="205"/>
                  </a:cxn>
                  <a:cxn ang="0">
                    <a:pos x="69" y="220"/>
                  </a:cxn>
                  <a:cxn ang="0">
                    <a:pos x="114" y="259"/>
                  </a:cxn>
                  <a:cxn ang="0">
                    <a:pos x="188" y="321"/>
                  </a:cxn>
                  <a:cxn ang="0">
                    <a:pos x="260" y="382"/>
                  </a:cxn>
                  <a:cxn ang="0">
                    <a:pos x="333" y="444"/>
                  </a:cxn>
                  <a:cxn ang="0">
                    <a:pos x="407" y="506"/>
                  </a:cxn>
                  <a:cxn ang="0">
                    <a:pos x="479" y="569"/>
                  </a:cxn>
                  <a:cxn ang="0">
                    <a:pos x="552" y="629"/>
                  </a:cxn>
                  <a:cxn ang="0">
                    <a:pos x="624" y="692"/>
                  </a:cxn>
                  <a:cxn ang="0">
                    <a:pos x="698" y="754"/>
                  </a:cxn>
                  <a:cxn ang="0">
                    <a:pos x="770" y="816"/>
                  </a:cxn>
                  <a:cxn ang="0">
                    <a:pos x="843" y="877"/>
                  </a:cxn>
                  <a:cxn ang="0">
                    <a:pos x="915" y="939"/>
                  </a:cxn>
                  <a:cxn ang="0">
                    <a:pos x="989" y="1001"/>
                  </a:cxn>
                  <a:cxn ang="0">
                    <a:pos x="1062" y="1064"/>
                  </a:cxn>
                  <a:cxn ang="0">
                    <a:pos x="1134" y="1124"/>
                  </a:cxn>
                  <a:cxn ang="0">
                    <a:pos x="1208" y="1187"/>
                  </a:cxn>
                  <a:cxn ang="0">
                    <a:pos x="1275" y="1200"/>
                  </a:cxn>
                  <a:cxn ang="0">
                    <a:pos x="1337" y="1165"/>
                  </a:cxn>
                  <a:cxn ang="0">
                    <a:pos x="1401" y="1131"/>
                  </a:cxn>
                  <a:cxn ang="0">
                    <a:pos x="1463" y="1096"/>
                  </a:cxn>
                  <a:cxn ang="0">
                    <a:pos x="1482" y="1067"/>
                  </a:cxn>
                  <a:cxn ang="0">
                    <a:pos x="1461" y="1042"/>
                  </a:cxn>
                  <a:cxn ang="0">
                    <a:pos x="1438" y="1019"/>
                  </a:cxn>
                  <a:cxn ang="0">
                    <a:pos x="1417" y="995"/>
                  </a:cxn>
                </a:cxnLst>
                <a:rect l="0" t="0" r="r" b="b"/>
                <a:pathLst>
                  <a:path w="1494" h="1218">
                    <a:moveTo>
                      <a:pt x="1406" y="983"/>
                    </a:moveTo>
                    <a:lnTo>
                      <a:pt x="1340" y="928"/>
                    </a:lnTo>
                    <a:lnTo>
                      <a:pt x="1275" y="870"/>
                    </a:lnTo>
                    <a:lnTo>
                      <a:pt x="1209" y="815"/>
                    </a:lnTo>
                    <a:lnTo>
                      <a:pt x="1144" y="759"/>
                    </a:lnTo>
                    <a:lnTo>
                      <a:pt x="1079" y="701"/>
                    </a:lnTo>
                    <a:lnTo>
                      <a:pt x="1013" y="646"/>
                    </a:lnTo>
                    <a:lnTo>
                      <a:pt x="948" y="590"/>
                    </a:lnTo>
                    <a:lnTo>
                      <a:pt x="883" y="533"/>
                    </a:lnTo>
                    <a:lnTo>
                      <a:pt x="817" y="477"/>
                    </a:lnTo>
                    <a:lnTo>
                      <a:pt x="752" y="421"/>
                    </a:lnTo>
                    <a:lnTo>
                      <a:pt x="686" y="364"/>
                    </a:lnTo>
                    <a:lnTo>
                      <a:pt x="621" y="308"/>
                    </a:lnTo>
                    <a:lnTo>
                      <a:pt x="556" y="251"/>
                    </a:lnTo>
                    <a:lnTo>
                      <a:pt x="490" y="195"/>
                    </a:lnTo>
                    <a:lnTo>
                      <a:pt x="425" y="138"/>
                    </a:lnTo>
                    <a:lnTo>
                      <a:pt x="360" y="82"/>
                    </a:lnTo>
                    <a:lnTo>
                      <a:pt x="358" y="62"/>
                    </a:lnTo>
                    <a:lnTo>
                      <a:pt x="355" y="41"/>
                    </a:lnTo>
                    <a:lnTo>
                      <a:pt x="353" y="21"/>
                    </a:lnTo>
                    <a:lnTo>
                      <a:pt x="350" y="0"/>
                    </a:lnTo>
                    <a:lnTo>
                      <a:pt x="329" y="10"/>
                    </a:lnTo>
                    <a:lnTo>
                      <a:pt x="306" y="21"/>
                    </a:lnTo>
                    <a:lnTo>
                      <a:pt x="284" y="31"/>
                    </a:lnTo>
                    <a:lnTo>
                      <a:pt x="262" y="41"/>
                    </a:lnTo>
                    <a:lnTo>
                      <a:pt x="240" y="52"/>
                    </a:lnTo>
                    <a:lnTo>
                      <a:pt x="217" y="62"/>
                    </a:lnTo>
                    <a:lnTo>
                      <a:pt x="196" y="72"/>
                    </a:lnTo>
                    <a:lnTo>
                      <a:pt x="175" y="82"/>
                    </a:lnTo>
                    <a:lnTo>
                      <a:pt x="152" y="93"/>
                    </a:lnTo>
                    <a:lnTo>
                      <a:pt x="131" y="103"/>
                    </a:lnTo>
                    <a:lnTo>
                      <a:pt x="110" y="113"/>
                    </a:lnTo>
                    <a:lnTo>
                      <a:pt x="87" y="124"/>
                    </a:lnTo>
                    <a:lnTo>
                      <a:pt x="65" y="134"/>
                    </a:lnTo>
                    <a:lnTo>
                      <a:pt x="44" y="144"/>
                    </a:lnTo>
                    <a:lnTo>
                      <a:pt x="21" y="156"/>
                    </a:lnTo>
                    <a:lnTo>
                      <a:pt x="0" y="165"/>
                    </a:lnTo>
                    <a:lnTo>
                      <a:pt x="10" y="174"/>
                    </a:lnTo>
                    <a:lnTo>
                      <a:pt x="20" y="182"/>
                    </a:lnTo>
                    <a:lnTo>
                      <a:pt x="29" y="188"/>
                    </a:lnTo>
                    <a:lnTo>
                      <a:pt x="39" y="197"/>
                    </a:lnTo>
                    <a:lnTo>
                      <a:pt x="49" y="205"/>
                    </a:lnTo>
                    <a:lnTo>
                      <a:pt x="59" y="211"/>
                    </a:lnTo>
                    <a:lnTo>
                      <a:pt x="69" y="220"/>
                    </a:lnTo>
                    <a:lnTo>
                      <a:pt x="78" y="228"/>
                    </a:lnTo>
                    <a:lnTo>
                      <a:pt x="114" y="259"/>
                    </a:lnTo>
                    <a:lnTo>
                      <a:pt x="152" y="290"/>
                    </a:lnTo>
                    <a:lnTo>
                      <a:pt x="188" y="321"/>
                    </a:lnTo>
                    <a:lnTo>
                      <a:pt x="224" y="351"/>
                    </a:lnTo>
                    <a:lnTo>
                      <a:pt x="260" y="382"/>
                    </a:lnTo>
                    <a:lnTo>
                      <a:pt x="297" y="413"/>
                    </a:lnTo>
                    <a:lnTo>
                      <a:pt x="333" y="444"/>
                    </a:lnTo>
                    <a:lnTo>
                      <a:pt x="369" y="475"/>
                    </a:lnTo>
                    <a:lnTo>
                      <a:pt x="407" y="506"/>
                    </a:lnTo>
                    <a:lnTo>
                      <a:pt x="443" y="538"/>
                    </a:lnTo>
                    <a:lnTo>
                      <a:pt x="479" y="569"/>
                    </a:lnTo>
                    <a:lnTo>
                      <a:pt x="515" y="598"/>
                    </a:lnTo>
                    <a:lnTo>
                      <a:pt x="552" y="629"/>
                    </a:lnTo>
                    <a:lnTo>
                      <a:pt x="588" y="660"/>
                    </a:lnTo>
                    <a:lnTo>
                      <a:pt x="624" y="692"/>
                    </a:lnTo>
                    <a:lnTo>
                      <a:pt x="662" y="723"/>
                    </a:lnTo>
                    <a:lnTo>
                      <a:pt x="698" y="754"/>
                    </a:lnTo>
                    <a:lnTo>
                      <a:pt x="734" y="785"/>
                    </a:lnTo>
                    <a:lnTo>
                      <a:pt x="770" y="816"/>
                    </a:lnTo>
                    <a:lnTo>
                      <a:pt x="807" y="847"/>
                    </a:lnTo>
                    <a:lnTo>
                      <a:pt x="843" y="877"/>
                    </a:lnTo>
                    <a:lnTo>
                      <a:pt x="879" y="908"/>
                    </a:lnTo>
                    <a:lnTo>
                      <a:pt x="915" y="939"/>
                    </a:lnTo>
                    <a:lnTo>
                      <a:pt x="953" y="970"/>
                    </a:lnTo>
                    <a:lnTo>
                      <a:pt x="989" y="1001"/>
                    </a:lnTo>
                    <a:lnTo>
                      <a:pt x="1025" y="1033"/>
                    </a:lnTo>
                    <a:lnTo>
                      <a:pt x="1062" y="1064"/>
                    </a:lnTo>
                    <a:lnTo>
                      <a:pt x="1098" y="1095"/>
                    </a:lnTo>
                    <a:lnTo>
                      <a:pt x="1134" y="1124"/>
                    </a:lnTo>
                    <a:lnTo>
                      <a:pt x="1170" y="1155"/>
                    </a:lnTo>
                    <a:lnTo>
                      <a:pt x="1208" y="1187"/>
                    </a:lnTo>
                    <a:lnTo>
                      <a:pt x="1244" y="1218"/>
                    </a:lnTo>
                    <a:lnTo>
                      <a:pt x="1275" y="1200"/>
                    </a:lnTo>
                    <a:lnTo>
                      <a:pt x="1306" y="1183"/>
                    </a:lnTo>
                    <a:lnTo>
                      <a:pt x="1337" y="1165"/>
                    </a:lnTo>
                    <a:lnTo>
                      <a:pt x="1370" y="1147"/>
                    </a:lnTo>
                    <a:lnTo>
                      <a:pt x="1401" y="1131"/>
                    </a:lnTo>
                    <a:lnTo>
                      <a:pt x="1432" y="1113"/>
                    </a:lnTo>
                    <a:lnTo>
                      <a:pt x="1463" y="1096"/>
                    </a:lnTo>
                    <a:lnTo>
                      <a:pt x="1494" y="1078"/>
                    </a:lnTo>
                    <a:lnTo>
                      <a:pt x="1482" y="1067"/>
                    </a:lnTo>
                    <a:lnTo>
                      <a:pt x="1473" y="1055"/>
                    </a:lnTo>
                    <a:lnTo>
                      <a:pt x="1461" y="1042"/>
                    </a:lnTo>
                    <a:lnTo>
                      <a:pt x="1450" y="1031"/>
                    </a:lnTo>
                    <a:lnTo>
                      <a:pt x="1438" y="1019"/>
                    </a:lnTo>
                    <a:lnTo>
                      <a:pt x="1429" y="1006"/>
                    </a:lnTo>
                    <a:lnTo>
                      <a:pt x="1417" y="995"/>
                    </a:lnTo>
                    <a:lnTo>
                      <a:pt x="1406" y="983"/>
                    </a:lnTo>
                    <a:close/>
                  </a:path>
                </a:pathLst>
              </a:custGeom>
              <a:solidFill>
                <a:srgbClr val="BCB2B5"/>
              </a:solidFill>
              <a:ln w="9525">
                <a:noFill/>
                <a:round/>
                <a:headEnd/>
                <a:tailEnd/>
              </a:ln>
            </p:spPr>
            <p:txBody>
              <a:bodyPr/>
              <a:lstStyle/>
              <a:p>
                <a:endParaRPr lang="en-US"/>
              </a:p>
            </p:txBody>
          </p:sp>
          <p:sp>
            <p:nvSpPr>
              <p:cNvPr id="11450" name="Freeform 186"/>
              <p:cNvSpPr>
                <a:spLocks/>
              </p:cNvSpPr>
              <p:nvPr/>
            </p:nvSpPr>
            <p:spPr bwMode="auto">
              <a:xfrm>
                <a:off x="499" y="2836"/>
                <a:ext cx="718" cy="584"/>
              </a:xfrm>
              <a:custGeom>
                <a:avLst/>
                <a:gdLst/>
                <a:ahLst/>
                <a:cxnLst>
                  <a:cxn ang="0">
                    <a:pos x="1285" y="876"/>
                  </a:cxn>
                  <a:cxn ang="0">
                    <a:pos x="1164" y="773"/>
                  </a:cxn>
                  <a:cxn ang="0">
                    <a:pos x="1045" y="669"/>
                  </a:cxn>
                  <a:cxn ang="0">
                    <a:pos x="924" y="564"/>
                  </a:cxn>
                  <a:cxn ang="0">
                    <a:pos x="803" y="461"/>
                  </a:cxn>
                  <a:cxn ang="0">
                    <a:pos x="682" y="356"/>
                  </a:cxn>
                  <a:cxn ang="0">
                    <a:pos x="562" y="253"/>
                  </a:cxn>
                  <a:cxn ang="0">
                    <a:pos x="441" y="150"/>
                  </a:cxn>
                  <a:cxn ang="0">
                    <a:pos x="379" y="73"/>
                  </a:cxn>
                  <a:cxn ang="0">
                    <a:pos x="374" y="25"/>
                  </a:cxn>
                  <a:cxn ang="0">
                    <a:pos x="350" y="12"/>
                  </a:cxn>
                  <a:cxn ang="0">
                    <a:pos x="302" y="35"/>
                  </a:cxn>
                  <a:cxn ang="0">
                    <a:pos x="257" y="56"/>
                  </a:cxn>
                  <a:cxn ang="0">
                    <a:pos x="209" y="79"/>
                  </a:cxn>
                  <a:cxn ang="0">
                    <a:pos x="164" y="102"/>
                  </a:cxn>
                  <a:cxn ang="0">
                    <a:pos x="116" y="123"/>
                  </a:cxn>
                  <a:cxn ang="0">
                    <a:pos x="70" y="146"/>
                  </a:cxn>
                  <a:cxn ang="0">
                    <a:pos x="23" y="168"/>
                  </a:cxn>
                  <a:cxn ang="0">
                    <a:pos x="13" y="187"/>
                  </a:cxn>
                  <a:cxn ang="0">
                    <a:pos x="38" y="204"/>
                  </a:cxn>
                  <a:cxn ang="0">
                    <a:pos x="62" y="220"/>
                  </a:cxn>
                  <a:cxn ang="0">
                    <a:pos x="88" y="237"/>
                  </a:cxn>
                  <a:cxn ang="0">
                    <a:pos x="136" y="274"/>
                  </a:cxn>
                  <a:cxn ang="0">
                    <a:pos x="203" y="332"/>
                  </a:cxn>
                  <a:cxn ang="0">
                    <a:pos x="271" y="389"/>
                  </a:cxn>
                  <a:cxn ang="0">
                    <a:pos x="340" y="446"/>
                  </a:cxn>
                  <a:cxn ang="0">
                    <a:pos x="409" y="504"/>
                  </a:cxn>
                  <a:cxn ang="0">
                    <a:pos x="476" y="563"/>
                  </a:cxn>
                  <a:cxn ang="0">
                    <a:pos x="544" y="620"/>
                  </a:cxn>
                  <a:cxn ang="0">
                    <a:pos x="613" y="677"/>
                  </a:cxn>
                  <a:cxn ang="0">
                    <a:pos x="680" y="735"/>
                  </a:cxn>
                  <a:cxn ang="0">
                    <a:pos x="749" y="792"/>
                  </a:cxn>
                  <a:cxn ang="0">
                    <a:pos x="817" y="850"/>
                  </a:cxn>
                  <a:cxn ang="0">
                    <a:pos x="884" y="909"/>
                  </a:cxn>
                  <a:cxn ang="0">
                    <a:pos x="953" y="966"/>
                  </a:cxn>
                  <a:cxn ang="0">
                    <a:pos x="1022" y="1023"/>
                  </a:cxn>
                  <a:cxn ang="0">
                    <a:pos x="1090" y="1081"/>
                  </a:cxn>
                  <a:cxn ang="0">
                    <a:pos x="1157" y="1138"/>
                  </a:cxn>
                  <a:cxn ang="0">
                    <a:pos x="1223" y="1150"/>
                  </a:cxn>
                  <a:cxn ang="0">
                    <a:pos x="1283" y="1113"/>
                  </a:cxn>
                  <a:cxn ang="0">
                    <a:pos x="1344" y="1079"/>
                  </a:cxn>
                  <a:cxn ang="0">
                    <a:pos x="1404" y="1043"/>
                  </a:cxn>
                  <a:cxn ang="0">
                    <a:pos x="1424" y="1013"/>
                  </a:cxn>
                  <a:cxn ang="0">
                    <a:pos x="1401" y="989"/>
                  </a:cxn>
                  <a:cxn ang="0">
                    <a:pos x="1380" y="964"/>
                  </a:cxn>
                  <a:cxn ang="0">
                    <a:pos x="1357" y="940"/>
                  </a:cxn>
                </a:cxnLst>
                <a:rect l="0" t="0" r="r" b="b"/>
                <a:pathLst>
                  <a:path w="1435" h="1168">
                    <a:moveTo>
                      <a:pt x="1345" y="928"/>
                    </a:moveTo>
                    <a:lnTo>
                      <a:pt x="1285" y="876"/>
                    </a:lnTo>
                    <a:lnTo>
                      <a:pt x="1224" y="825"/>
                    </a:lnTo>
                    <a:lnTo>
                      <a:pt x="1164" y="773"/>
                    </a:lnTo>
                    <a:lnTo>
                      <a:pt x="1103" y="720"/>
                    </a:lnTo>
                    <a:lnTo>
                      <a:pt x="1045" y="669"/>
                    </a:lnTo>
                    <a:lnTo>
                      <a:pt x="984" y="617"/>
                    </a:lnTo>
                    <a:lnTo>
                      <a:pt x="924" y="564"/>
                    </a:lnTo>
                    <a:lnTo>
                      <a:pt x="863" y="512"/>
                    </a:lnTo>
                    <a:lnTo>
                      <a:pt x="803" y="461"/>
                    </a:lnTo>
                    <a:lnTo>
                      <a:pt x="742" y="409"/>
                    </a:lnTo>
                    <a:lnTo>
                      <a:pt x="682" y="356"/>
                    </a:lnTo>
                    <a:lnTo>
                      <a:pt x="623" y="305"/>
                    </a:lnTo>
                    <a:lnTo>
                      <a:pt x="562" y="253"/>
                    </a:lnTo>
                    <a:lnTo>
                      <a:pt x="502" y="200"/>
                    </a:lnTo>
                    <a:lnTo>
                      <a:pt x="441" y="150"/>
                    </a:lnTo>
                    <a:lnTo>
                      <a:pt x="381" y="97"/>
                    </a:lnTo>
                    <a:lnTo>
                      <a:pt x="379" y="73"/>
                    </a:lnTo>
                    <a:lnTo>
                      <a:pt x="378" y="48"/>
                    </a:lnTo>
                    <a:lnTo>
                      <a:pt x="374" y="25"/>
                    </a:lnTo>
                    <a:lnTo>
                      <a:pt x="373" y="0"/>
                    </a:lnTo>
                    <a:lnTo>
                      <a:pt x="350" y="12"/>
                    </a:lnTo>
                    <a:lnTo>
                      <a:pt x="327" y="23"/>
                    </a:lnTo>
                    <a:lnTo>
                      <a:pt x="302" y="35"/>
                    </a:lnTo>
                    <a:lnTo>
                      <a:pt x="280" y="46"/>
                    </a:lnTo>
                    <a:lnTo>
                      <a:pt x="257" y="56"/>
                    </a:lnTo>
                    <a:lnTo>
                      <a:pt x="234" y="68"/>
                    </a:lnTo>
                    <a:lnTo>
                      <a:pt x="209" y="79"/>
                    </a:lnTo>
                    <a:lnTo>
                      <a:pt x="186" y="91"/>
                    </a:lnTo>
                    <a:lnTo>
                      <a:pt x="164" y="102"/>
                    </a:lnTo>
                    <a:lnTo>
                      <a:pt x="141" y="112"/>
                    </a:lnTo>
                    <a:lnTo>
                      <a:pt x="116" y="123"/>
                    </a:lnTo>
                    <a:lnTo>
                      <a:pt x="93" y="135"/>
                    </a:lnTo>
                    <a:lnTo>
                      <a:pt x="70" y="146"/>
                    </a:lnTo>
                    <a:lnTo>
                      <a:pt x="48" y="156"/>
                    </a:lnTo>
                    <a:lnTo>
                      <a:pt x="23" y="168"/>
                    </a:lnTo>
                    <a:lnTo>
                      <a:pt x="0" y="179"/>
                    </a:lnTo>
                    <a:lnTo>
                      <a:pt x="13" y="187"/>
                    </a:lnTo>
                    <a:lnTo>
                      <a:pt x="25" y="196"/>
                    </a:lnTo>
                    <a:lnTo>
                      <a:pt x="38" y="204"/>
                    </a:lnTo>
                    <a:lnTo>
                      <a:pt x="51" y="212"/>
                    </a:lnTo>
                    <a:lnTo>
                      <a:pt x="62" y="220"/>
                    </a:lnTo>
                    <a:lnTo>
                      <a:pt x="75" y="228"/>
                    </a:lnTo>
                    <a:lnTo>
                      <a:pt x="88" y="237"/>
                    </a:lnTo>
                    <a:lnTo>
                      <a:pt x="101" y="245"/>
                    </a:lnTo>
                    <a:lnTo>
                      <a:pt x="136" y="274"/>
                    </a:lnTo>
                    <a:lnTo>
                      <a:pt x="170" y="302"/>
                    </a:lnTo>
                    <a:lnTo>
                      <a:pt x="203" y="332"/>
                    </a:lnTo>
                    <a:lnTo>
                      <a:pt x="237" y="359"/>
                    </a:lnTo>
                    <a:lnTo>
                      <a:pt x="271" y="389"/>
                    </a:lnTo>
                    <a:lnTo>
                      <a:pt x="306" y="418"/>
                    </a:lnTo>
                    <a:lnTo>
                      <a:pt x="340" y="446"/>
                    </a:lnTo>
                    <a:lnTo>
                      <a:pt x="374" y="476"/>
                    </a:lnTo>
                    <a:lnTo>
                      <a:pt x="409" y="504"/>
                    </a:lnTo>
                    <a:lnTo>
                      <a:pt x="441" y="533"/>
                    </a:lnTo>
                    <a:lnTo>
                      <a:pt x="476" y="563"/>
                    </a:lnTo>
                    <a:lnTo>
                      <a:pt x="510" y="591"/>
                    </a:lnTo>
                    <a:lnTo>
                      <a:pt x="544" y="620"/>
                    </a:lnTo>
                    <a:lnTo>
                      <a:pt x="579" y="648"/>
                    </a:lnTo>
                    <a:lnTo>
                      <a:pt x="613" y="677"/>
                    </a:lnTo>
                    <a:lnTo>
                      <a:pt x="647" y="705"/>
                    </a:lnTo>
                    <a:lnTo>
                      <a:pt x="680" y="735"/>
                    </a:lnTo>
                    <a:lnTo>
                      <a:pt x="714" y="764"/>
                    </a:lnTo>
                    <a:lnTo>
                      <a:pt x="749" y="792"/>
                    </a:lnTo>
                    <a:lnTo>
                      <a:pt x="783" y="822"/>
                    </a:lnTo>
                    <a:lnTo>
                      <a:pt x="817" y="850"/>
                    </a:lnTo>
                    <a:lnTo>
                      <a:pt x="852" y="879"/>
                    </a:lnTo>
                    <a:lnTo>
                      <a:pt x="884" y="909"/>
                    </a:lnTo>
                    <a:lnTo>
                      <a:pt x="919" y="936"/>
                    </a:lnTo>
                    <a:lnTo>
                      <a:pt x="953" y="966"/>
                    </a:lnTo>
                    <a:lnTo>
                      <a:pt x="987" y="994"/>
                    </a:lnTo>
                    <a:lnTo>
                      <a:pt x="1022" y="1023"/>
                    </a:lnTo>
                    <a:lnTo>
                      <a:pt x="1056" y="1053"/>
                    </a:lnTo>
                    <a:lnTo>
                      <a:pt x="1090" y="1081"/>
                    </a:lnTo>
                    <a:lnTo>
                      <a:pt x="1123" y="1110"/>
                    </a:lnTo>
                    <a:lnTo>
                      <a:pt x="1157" y="1138"/>
                    </a:lnTo>
                    <a:lnTo>
                      <a:pt x="1192" y="1168"/>
                    </a:lnTo>
                    <a:lnTo>
                      <a:pt x="1223" y="1150"/>
                    </a:lnTo>
                    <a:lnTo>
                      <a:pt x="1252" y="1131"/>
                    </a:lnTo>
                    <a:lnTo>
                      <a:pt x="1283" y="1113"/>
                    </a:lnTo>
                    <a:lnTo>
                      <a:pt x="1314" y="1095"/>
                    </a:lnTo>
                    <a:lnTo>
                      <a:pt x="1344" y="1079"/>
                    </a:lnTo>
                    <a:lnTo>
                      <a:pt x="1375" y="1061"/>
                    </a:lnTo>
                    <a:lnTo>
                      <a:pt x="1404" y="1043"/>
                    </a:lnTo>
                    <a:lnTo>
                      <a:pt x="1435" y="1025"/>
                    </a:lnTo>
                    <a:lnTo>
                      <a:pt x="1424" y="1013"/>
                    </a:lnTo>
                    <a:lnTo>
                      <a:pt x="1412" y="1000"/>
                    </a:lnTo>
                    <a:lnTo>
                      <a:pt x="1401" y="989"/>
                    </a:lnTo>
                    <a:lnTo>
                      <a:pt x="1391" y="976"/>
                    </a:lnTo>
                    <a:lnTo>
                      <a:pt x="1380" y="964"/>
                    </a:lnTo>
                    <a:lnTo>
                      <a:pt x="1368" y="953"/>
                    </a:lnTo>
                    <a:lnTo>
                      <a:pt x="1357" y="940"/>
                    </a:lnTo>
                    <a:lnTo>
                      <a:pt x="1345" y="928"/>
                    </a:lnTo>
                    <a:close/>
                  </a:path>
                </a:pathLst>
              </a:custGeom>
              <a:solidFill>
                <a:srgbClr val="BAAFB2"/>
              </a:solidFill>
              <a:ln w="9525">
                <a:noFill/>
                <a:round/>
                <a:headEnd/>
                <a:tailEnd/>
              </a:ln>
            </p:spPr>
            <p:txBody>
              <a:bodyPr/>
              <a:lstStyle/>
              <a:p>
                <a:endParaRPr lang="en-US"/>
              </a:p>
            </p:txBody>
          </p:sp>
          <p:sp>
            <p:nvSpPr>
              <p:cNvPr id="11451" name="Freeform 187"/>
              <p:cNvSpPr>
                <a:spLocks/>
              </p:cNvSpPr>
              <p:nvPr/>
            </p:nvSpPr>
            <p:spPr bwMode="auto">
              <a:xfrm>
                <a:off x="487" y="2829"/>
                <a:ext cx="689" cy="557"/>
              </a:xfrm>
              <a:custGeom>
                <a:avLst/>
                <a:gdLst/>
                <a:ahLst/>
                <a:cxnLst>
                  <a:cxn ang="0">
                    <a:pos x="1230" y="823"/>
                  </a:cxn>
                  <a:cxn ang="0">
                    <a:pos x="1121" y="728"/>
                  </a:cxn>
                  <a:cxn ang="0">
                    <a:pos x="1010" y="632"/>
                  </a:cxn>
                  <a:cxn ang="0">
                    <a:pos x="900" y="537"/>
                  </a:cxn>
                  <a:cxn ang="0">
                    <a:pos x="789" y="441"/>
                  </a:cxn>
                  <a:cxn ang="0">
                    <a:pos x="680" y="346"/>
                  </a:cxn>
                  <a:cxn ang="0">
                    <a:pos x="568" y="251"/>
                  </a:cxn>
                  <a:cxn ang="0">
                    <a:pos x="459" y="155"/>
                  </a:cxn>
                  <a:cxn ang="0">
                    <a:pos x="402" y="80"/>
                  </a:cxn>
                  <a:cxn ang="0">
                    <a:pos x="400" y="26"/>
                  </a:cxn>
                  <a:cxn ang="0">
                    <a:pos x="374" y="11"/>
                  </a:cxn>
                  <a:cxn ang="0">
                    <a:pos x="323" y="34"/>
                  </a:cxn>
                  <a:cxn ang="0">
                    <a:pos x="274" y="59"/>
                  </a:cxn>
                  <a:cxn ang="0">
                    <a:pos x="224" y="82"/>
                  </a:cxn>
                  <a:cxn ang="0">
                    <a:pos x="174" y="106"/>
                  </a:cxn>
                  <a:cxn ang="0">
                    <a:pos x="124" y="129"/>
                  </a:cxn>
                  <a:cxn ang="0">
                    <a:pos x="75" y="154"/>
                  </a:cxn>
                  <a:cxn ang="0">
                    <a:pos x="24" y="178"/>
                  </a:cxn>
                  <a:cxn ang="0">
                    <a:pos x="16" y="198"/>
                  </a:cxn>
                  <a:cxn ang="0">
                    <a:pos x="47" y="216"/>
                  </a:cxn>
                  <a:cxn ang="0">
                    <a:pos x="78" y="232"/>
                  </a:cxn>
                  <a:cxn ang="0">
                    <a:pos x="109" y="251"/>
                  </a:cxn>
                  <a:cxn ang="0">
                    <a:pos x="189" y="313"/>
                  </a:cxn>
                  <a:cxn ang="0">
                    <a:pos x="317" y="419"/>
                  </a:cxn>
                  <a:cxn ang="0">
                    <a:pos x="444" y="526"/>
                  </a:cxn>
                  <a:cxn ang="0">
                    <a:pos x="570" y="632"/>
                  </a:cxn>
                  <a:cxn ang="0">
                    <a:pos x="698" y="741"/>
                  </a:cxn>
                  <a:cxn ang="0">
                    <a:pos x="823" y="847"/>
                  </a:cxn>
                  <a:cxn ang="0">
                    <a:pos x="951" y="954"/>
                  </a:cxn>
                  <a:cxn ang="0">
                    <a:pos x="1077" y="1060"/>
                  </a:cxn>
                  <a:cxn ang="0">
                    <a:pos x="1170" y="1096"/>
                  </a:cxn>
                  <a:cxn ang="0">
                    <a:pos x="1229" y="1060"/>
                  </a:cxn>
                  <a:cxn ang="0">
                    <a:pos x="1288" y="1024"/>
                  </a:cxn>
                  <a:cxn ang="0">
                    <a:pos x="1348" y="986"/>
                  </a:cxn>
                  <a:cxn ang="0">
                    <a:pos x="1366" y="955"/>
                  </a:cxn>
                  <a:cxn ang="0">
                    <a:pos x="1343" y="931"/>
                  </a:cxn>
                  <a:cxn ang="0">
                    <a:pos x="1320" y="906"/>
                  </a:cxn>
                  <a:cxn ang="0">
                    <a:pos x="1297" y="882"/>
                  </a:cxn>
                </a:cxnLst>
                <a:rect l="0" t="0" r="r" b="b"/>
                <a:pathLst>
                  <a:path w="1377" h="1114">
                    <a:moveTo>
                      <a:pt x="1286" y="870"/>
                    </a:moveTo>
                    <a:lnTo>
                      <a:pt x="1230" y="823"/>
                    </a:lnTo>
                    <a:lnTo>
                      <a:pt x="1176" y="775"/>
                    </a:lnTo>
                    <a:lnTo>
                      <a:pt x="1121" y="728"/>
                    </a:lnTo>
                    <a:lnTo>
                      <a:pt x="1065" y="680"/>
                    </a:lnTo>
                    <a:lnTo>
                      <a:pt x="1010" y="632"/>
                    </a:lnTo>
                    <a:lnTo>
                      <a:pt x="956" y="585"/>
                    </a:lnTo>
                    <a:lnTo>
                      <a:pt x="900" y="537"/>
                    </a:lnTo>
                    <a:lnTo>
                      <a:pt x="845" y="488"/>
                    </a:lnTo>
                    <a:lnTo>
                      <a:pt x="789" y="441"/>
                    </a:lnTo>
                    <a:lnTo>
                      <a:pt x="735" y="393"/>
                    </a:lnTo>
                    <a:lnTo>
                      <a:pt x="680" y="346"/>
                    </a:lnTo>
                    <a:lnTo>
                      <a:pt x="624" y="298"/>
                    </a:lnTo>
                    <a:lnTo>
                      <a:pt x="568" y="251"/>
                    </a:lnTo>
                    <a:lnTo>
                      <a:pt x="514" y="203"/>
                    </a:lnTo>
                    <a:lnTo>
                      <a:pt x="459" y="155"/>
                    </a:lnTo>
                    <a:lnTo>
                      <a:pt x="403" y="108"/>
                    </a:lnTo>
                    <a:lnTo>
                      <a:pt x="402" y="80"/>
                    </a:lnTo>
                    <a:lnTo>
                      <a:pt x="402" y="54"/>
                    </a:lnTo>
                    <a:lnTo>
                      <a:pt x="400" y="26"/>
                    </a:lnTo>
                    <a:lnTo>
                      <a:pt x="398" y="0"/>
                    </a:lnTo>
                    <a:lnTo>
                      <a:pt x="374" y="11"/>
                    </a:lnTo>
                    <a:lnTo>
                      <a:pt x="349" y="23"/>
                    </a:lnTo>
                    <a:lnTo>
                      <a:pt x="323" y="34"/>
                    </a:lnTo>
                    <a:lnTo>
                      <a:pt x="299" y="47"/>
                    </a:lnTo>
                    <a:lnTo>
                      <a:pt x="274" y="59"/>
                    </a:lnTo>
                    <a:lnTo>
                      <a:pt x="250" y="70"/>
                    </a:lnTo>
                    <a:lnTo>
                      <a:pt x="224" y="82"/>
                    </a:lnTo>
                    <a:lnTo>
                      <a:pt x="199" y="95"/>
                    </a:lnTo>
                    <a:lnTo>
                      <a:pt x="174" y="106"/>
                    </a:lnTo>
                    <a:lnTo>
                      <a:pt x="148" y="118"/>
                    </a:lnTo>
                    <a:lnTo>
                      <a:pt x="124" y="129"/>
                    </a:lnTo>
                    <a:lnTo>
                      <a:pt x="99" y="142"/>
                    </a:lnTo>
                    <a:lnTo>
                      <a:pt x="75" y="154"/>
                    </a:lnTo>
                    <a:lnTo>
                      <a:pt x="49" y="165"/>
                    </a:lnTo>
                    <a:lnTo>
                      <a:pt x="24" y="178"/>
                    </a:lnTo>
                    <a:lnTo>
                      <a:pt x="0" y="190"/>
                    </a:lnTo>
                    <a:lnTo>
                      <a:pt x="16" y="198"/>
                    </a:lnTo>
                    <a:lnTo>
                      <a:pt x="31" y="206"/>
                    </a:lnTo>
                    <a:lnTo>
                      <a:pt x="47" y="216"/>
                    </a:lnTo>
                    <a:lnTo>
                      <a:pt x="63" y="224"/>
                    </a:lnTo>
                    <a:lnTo>
                      <a:pt x="78" y="232"/>
                    </a:lnTo>
                    <a:lnTo>
                      <a:pt x="94" y="241"/>
                    </a:lnTo>
                    <a:lnTo>
                      <a:pt x="109" y="251"/>
                    </a:lnTo>
                    <a:lnTo>
                      <a:pt x="125" y="259"/>
                    </a:lnTo>
                    <a:lnTo>
                      <a:pt x="189" y="313"/>
                    </a:lnTo>
                    <a:lnTo>
                      <a:pt x="253" y="365"/>
                    </a:lnTo>
                    <a:lnTo>
                      <a:pt x="317" y="419"/>
                    </a:lnTo>
                    <a:lnTo>
                      <a:pt x="380" y="472"/>
                    </a:lnTo>
                    <a:lnTo>
                      <a:pt x="444" y="526"/>
                    </a:lnTo>
                    <a:lnTo>
                      <a:pt x="506" y="580"/>
                    </a:lnTo>
                    <a:lnTo>
                      <a:pt x="570" y="632"/>
                    </a:lnTo>
                    <a:lnTo>
                      <a:pt x="634" y="687"/>
                    </a:lnTo>
                    <a:lnTo>
                      <a:pt x="698" y="741"/>
                    </a:lnTo>
                    <a:lnTo>
                      <a:pt x="760" y="793"/>
                    </a:lnTo>
                    <a:lnTo>
                      <a:pt x="823" y="847"/>
                    </a:lnTo>
                    <a:lnTo>
                      <a:pt x="887" y="900"/>
                    </a:lnTo>
                    <a:lnTo>
                      <a:pt x="951" y="954"/>
                    </a:lnTo>
                    <a:lnTo>
                      <a:pt x="1013" y="1008"/>
                    </a:lnTo>
                    <a:lnTo>
                      <a:pt x="1077" y="1060"/>
                    </a:lnTo>
                    <a:lnTo>
                      <a:pt x="1140" y="1114"/>
                    </a:lnTo>
                    <a:lnTo>
                      <a:pt x="1170" y="1096"/>
                    </a:lnTo>
                    <a:lnTo>
                      <a:pt x="1199" y="1078"/>
                    </a:lnTo>
                    <a:lnTo>
                      <a:pt x="1229" y="1060"/>
                    </a:lnTo>
                    <a:lnTo>
                      <a:pt x="1258" y="1042"/>
                    </a:lnTo>
                    <a:lnTo>
                      <a:pt x="1288" y="1024"/>
                    </a:lnTo>
                    <a:lnTo>
                      <a:pt x="1317" y="1005"/>
                    </a:lnTo>
                    <a:lnTo>
                      <a:pt x="1348" y="986"/>
                    </a:lnTo>
                    <a:lnTo>
                      <a:pt x="1377" y="968"/>
                    </a:lnTo>
                    <a:lnTo>
                      <a:pt x="1366" y="955"/>
                    </a:lnTo>
                    <a:lnTo>
                      <a:pt x="1355" y="944"/>
                    </a:lnTo>
                    <a:lnTo>
                      <a:pt x="1343" y="931"/>
                    </a:lnTo>
                    <a:lnTo>
                      <a:pt x="1332" y="919"/>
                    </a:lnTo>
                    <a:lnTo>
                      <a:pt x="1320" y="906"/>
                    </a:lnTo>
                    <a:lnTo>
                      <a:pt x="1309" y="895"/>
                    </a:lnTo>
                    <a:lnTo>
                      <a:pt x="1297" y="882"/>
                    </a:lnTo>
                    <a:lnTo>
                      <a:pt x="1286" y="870"/>
                    </a:lnTo>
                    <a:close/>
                  </a:path>
                </a:pathLst>
              </a:custGeom>
              <a:solidFill>
                <a:srgbClr val="B7AFAF"/>
              </a:solidFill>
              <a:ln w="9525">
                <a:noFill/>
                <a:round/>
                <a:headEnd/>
                <a:tailEnd/>
              </a:ln>
            </p:spPr>
            <p:txBody>
              <a:bodyPr/>
              <a:lstStyle/>
              <a:p>
                <a:endParaRPr lang="en-US"/>
              </a:p>
            </p:txBody>
          </p:sp>
          <p:sp>
            <p:nvSpPr>
              <p:cNvPr id="11452" name="Freeform 188"/>
              <p:cNvSpPr>
                <a:spLocks/>
              </p:cNvSpPr>
              <p:nvPr/>
            </p:nvSpPr>
            <p:spPr bwMode="auto">
              <a:xfrm>
                <a:off x="475" y="2821"/>
                <a:ext cx="659" cy="532"/>
              </a:xfrm>
              <a:custGeom>
                <a:avLst/>
                <a:gdLst/>
                <a:ahLst/>
                <a:cxnLst>
                  <a:cxn ang="0">
                    <a:pos x="1175" y="772"/>
                  </a:cxn>
                  <a:cxn ang="0">
                    <a:pos x="1075" y="685"/>
                  </a:cxn>
                  <a:cxn ang="0">
                    <a:pos x="975" y="599"/>
                  </a:cxn>
                  <a:cxn ang="0">
                    <a:pos x="876" y="512"/>
                  </a:cxn>
                  <a:cxn ang="0">
                    <a:pos x="776" y="427"/>
                  </a:cxn>
                  <a:cxn ang="0">
                    <a:pos x="675" y="340"/>
                  </a:cxn>
                  <a:cxn ang="0">
                    <a:pos x="575" y="253"/>
                  </a:cxn>
                  <a:cxn ang="0">
                    <a:pos x="475" y="166"/>
                  </a:cxn>
                  <a:cxn ang="0">
                    <a:pos x="425" y="92"/>
                  </a:cxn>
                  <a:cxn ang="0">
                    <a:pos x="423" y="31"/>
                  </a:cxn>
                  <a:cxn ang="0">
                    <a:pos x="397" y="13"/>
                  </a:cxn>
                  <a:cxn ang="0">
                    <a:pos x="343" y="38"/>
                  </a:cxn>
                  <a:cxn ang="0">
                    <a:pos x="291" y="63"/>
                  </a:cxn>
                  <a:cxn ang="0">
                    <a:pos x="237" y="89"/>
                  </a:cxn>
                  <a:cxn ang="0">
                    <a:pos x="184" y="113"/>
                  </a:cxn>
                  <a:cxn ang="0">
                    <a:pos x="132" y="140"/>
                  </a:cxn>
                  <a:cxn ang="0">
                    <a:pos x="78" y="164"/>
                  </a:cxn>
                  <a:cxn ang="0">
                    <a:pos x="26" y="189"/>
                  </a:cxn>
                  <a:cxn ang="0">
                    <a:pos x="18" y="212"/>
                  </a:cxn>
                  <a:cxn ang="0">
                    <a:pos x="55" y="230"/>
                  </a:cxn>
                  <a:cxn ang="0">
                    <a:pos x="91" y="248"/>
                  </a:cxn>
                  <a:cxn ang="0">
                    <a:pos x="129" y="266"/>
                  </a:cxn>
                  <a:cxn ang="0">
                    <a:pos x="207" y="325"/>
                  </a:cxn>
                  <a:cxn ang="0">
                    <a:pos x="325" y="423"/>
                  </a:cxn>
                  <a:cxn ang="0">
                    <a:pos x="443" y="523"/>
                  </a:cxn>
                  <a:cxn ang="0">
                    <a:pos x="560" y="622"/>
                  </a:cxn>
                  <a:cxn ang="0">
                    <a:pos x="676" y="720"/>
                  </a:cxn>
                  <a:cxn ang="0">
                    <a:pos x="794" y="818"/>
                  </a:cxn>
                  <a:cxn ang="0">
                    <a:pos x="912" y="917"/>
                  </a:cxn>
                  <a:cxn ang="0">
                    <a:pos x="1029" y="1015"/>
                  </a:cxn>
                  <a:cxn ang="0">
                    <a:pos x="1118" y="1046"/>
                  </a:cxn>
                  <a:cxn ang="0">
                    <a:pos x="1175" y="1008"/>
                  </a:cxn>
                  <a:cxn ang="0">
                    <a:pos x="1232" y="972"/>
                  </a:cxn>
                  <a:cxn ang="0">
                    <a:pos x="1289" y="935"/>
                  </a:cxn>
                  <a:cxn ang="0">
                    <a:pos x="1306" y="904"/>
                  </a:cxn>
                  <a:cxn ang="0">
                    <a:pos x="1283" y="877"/>
                  </a:cxn>
                  <a:cxn ang="0">
                    <a:pos x="1260" y="853"/>
                  </a:cxn>
                  <a:cxn ang="0">
                    <a:pos x="1237" y="828"/>
                  </a:cxn>
                </a:cxnLst>
                <a:rect l="0" t="0" r="r" b="b"/>
                <a:pathLst>
                  <a:path w="1317" h="1064">
                    <a:moveTo>
                      <a:pt x="1226" y="815"/>
                    </a:moveTo>
                    <a:lnTo>
                      <a:pt x="1175" y="772"/>
                    </a:lnTo>
                    <a:lnTo>
                      <a:pt x="1126" y="728"/>
                    </a:lnTo>
                    <a:lnTo>
                      <a:pt x="1075" y="685"/>
                    </a:lnTo>
                    <a:lnTo>
                      <a:pt x="1026" y="641"/>
                    </a:lnTo>
                    <a:lnTo>
                      <a:pt x="975" y="599"/>
                    </a:lnTo>
                    <a:lnTo>
                      <a:pt x="926" y="556"/>
                    </a:lnTo>
                    <a:lnTo>
                      <a:pt x="876" y="512"/>
                    </a:lnTo>
                    <a:lnTo>
                      <a:pt x="825" y="469"/>
                    </a:lnTo>
                    <a:lnTo>
                      <a:pt x="776" y="427"/>
                    </a:lnTo>
                    <a:lnTo>
                      <a:pt x="725" y="382"/>
                    </a:lnTo>
                    <a:lnTo>
                      <a:pt x="675" y="340"/>
                    </a:lnTo>
                    <a:lnTo>
                      <a:pt x="626" y="297"/>
                    </a:lnTo>
                    <a:lnTo>
                      <a:pt x="575" y="253"/>
                    </a:lnTo>
                    <a:lnTo>
                      <a:pt x="524" y="210"/>
                    </a:lnTo>
                    <a:lnTo>
                      <a:pt x="475" y="166"/>
                    </a:lnTo>
                    <a:lnTo>
                      <a:pt x="425" y="123"/>
                    </a:lnTo>
                    <a:lnTo>
                      <a:pt x="425" y="92"/>
                    </a:lnTo>
                    <a:lnTo>
                      <a:pt x="425" y="61"/>
                    </a:lnTo>
                    <a:lnTo>
                      <a:pt x="423" y="31"/>
                    </a:lnTo>
                    <a:lnTo>
                      <a:pt x="423" y="0"/>
                    </a:lnTo>
                    <a:lnTo>
                      <a:pt x="397" y="13"/>
                    </a:lnTo>
                    <a:lnTo>
                      <a:pt x="369" y="25"/>
                    </a:lnTo>
                    <a:lnTo>
                      <a:pt x="343" y="38"/>
                    </a:lnTo>
                    <a:lnTo>
                      <a:pt x="317" y="51"/>
                    </a:lnTo>
                    <a:lnTo>
                      <a:pt x="291" y="63"/>
                    </a:lnTo>
                    <a:lnTo>
                      <a:pt x="263" y="76"/>
                    </a:lnTo>
                    <a:lnTo>
                      <a:pt x="237" y="89"/>
                    </a:lnTo>
                    <a:lnTo>
                      <a:pt x="211" y="100"/>
                    </a:lnTo>
                    <a:lnTo>
                      <a:pt x="184" y="113"/>
                    </a:lnTo>
                    <a:lnTo>
                      <a:pt x="158" y="127"/>
                    </a:lnTo>
                    <a:lnTo>
                      <a:pt x="132" y="140"/>
                    </a:lnTo>
                    <a:lnTo>
                      <a:pt x="106" y="151"/>
                    </a:lnTo>
                    <a:lnTo>
                      <a:pt x="78" y="164"/>
                    </a:lnTo>
                    <a:lnTo>
                      <a:pt x="52" y="177"/>
                    </a:lnTo>
                    <a:lnTo>
                      <a:pt x="26" y="189"/>
                    </a:lnTo>
                    <a:lnTo>
                      <a:pt x="0" y="202"/>
                    </a:lnTo>
                    <a:lnTo>
                      <a:pt x="18" y="212"/>
                    </a:lnTo>
                    <a:lnTo>
                      <a:pt x="37" y="220"/>
                    </a:lnTo>
                    <a:lnTo>
                      <a:pt x="55" y="230"/>
                    </a:lnTo>
                    <a:lnTo>
                      <a:pt x="73" y="238"/>
                    </a:lnTo>
                    <a:lnTo>
                      <a:pt x="91" y="248"/>
                    </a:lnTo>
                    <a:lnTo>
                      <a:pt x="111" y="258"/>
                    </a:lnTo>
                    <a:lnTo>
                      <a:pt x="129" y="266"/>
                    </a:lnTo>
                    <a:lnTo>
                      <a:pt x="148" y="276"/>
                    </a:lnTo>
                    <a:lnTo>
                      <a:pt x="207" y="325"/>
                    </a:lnTo>
                    <a:lnTo>
                      <a:pt x="266" y="374"/>
                    </a:lnTo>
                    <a:lnTo>
                      <a:pt x="325" y="423"/>
                    </a:lnTo>
                    <a:lnTo>
                      <a:pt x="384" y="474"/>
                    </a:lnTo>
                    <a:lnTo>
                      <a:pt x="443" y="523"/>
                    </a:lnTo>
                    <a:lnTo>
                      <a:pt x="501" y="572"/>
                    </a:lnTo>
                    <a:lnTo>
                      <a:pt x="560" y="622"/>
                    </a:lnTo>
                    <a:lnTo>
                      <a:pt x="619" y="671"/>
                    </a:lnTo>
                    <a:lnTo>
                      <a:pt x="676" y="720"/>
                    </a:lnTo>
                    <a:lnTo>
                      <a:pt x="735" y="769"/>
                    </a:lnTo>
                    <a:lnTo>
                      <a:pt x="794" y="818"/>
                    </a:lnTo>
                    <a:lnTo>
                      <a:pt x="853" y="867"/>
                    </a:lnTo>
                    <a:lnTo>
                      <a:pt x="912" y="917"/>
                    </a:lnTo>
                    <a:lnTo>
                      <a:pt x="971" y="966"/>
                    </a:lnTo>
                    <a:lnTo>
                      <a:pt x="1029" y="1015"/>
                    </a:lnTo>
                    <a:lnTo>
                      <a:pt x="1088" y="1064"/>
                    </a:lnTo>
                    <a:lnTo>
                      <a:pt x="1118" y="1046"/>
                    </a:lnTo>
                    <a:lnTo>
                      <a:pt x="1145" y="1026"/>
                    </a:lnTo>
                    <a:lnTo>
                      <a:pt x="1175" y="1008"/>
                    </a:lnTo>
                    <a:lnTo>
                      <a:pt x="1203" y="990"/>
                    </a:lnTo>
                    <a:lnTo>
                      <a:pt x="1232" y="972"/>
                    </a:lnTo>
                    <a:lnTo>
                      <a:pt x="1260" y="953"/>
                    </a:lnTo>
                    <a:lnTo>
                      <a:pt x="1289" y="935"/>
                    </a:lnTo>
                    <a:lnTo>
                      <a:pt x="1317" y="917"/>
                    </a:lnTo>
                    <a:lnTo>
                      <a:pt x="1306" y="904"/>
                    </a:lnTo>
                    <a:lnTo>
                      <a:pt x="1294" y="890"/>
                    </a:lnTo>
                    <a:lnTo>
                      <a:pt x="1283" y="877"/>
                    </a:lnTo>
                    <a:lnTo>
                      <a:pt x="1271" y="866"/>
                    </a:lnTo>
                    <a:lnTo>
                      <a:pt x="1260" y="853"/>
                    </a:lnTo>
                    <a:lnTo>
                      <a:pt x="1248" y="840"/>
                    </a:lnTo>
                    <a:lnTo>
                      <a:pt x="1237" y="828"/>
                    </a:lnTo>
                    <a:lnTo>
                      <a:pt x="1226" y="815"/>
                    </a:lnTo>
                    <a:close/>
                  </a:path>
                </a:pathLst>
              </a:custGeom>
              <a:solidFill>
                <a:srgbClr val="B5ADAA"/>
              </a:solidFill>
              <a:ln w="9525">
                <a:noFill/>
                <a:round/>
                <a:headEnd/>
                <a:tailEnd/>
              </a:ln>
            </p:spPr>
            <p:txBody>
              <a:bodyPr/>
              <a:lstStyle/>
              <a:p>
                <a:endParaRPr lang="en-US"/>
              </a:p>
            </p:txBody>
          </p:sp>
          <p:sp>
            <p:nvSpPr>
              <p:cNvPr id="11453" name="Freeform 189"/>
              <p:cNvSpPr>
                <a:spLocks/>
              </p:cNvSpPr>
              <p:nvPr/>
            </p:nvSpPr>
            <p:spPr bwMode="auto">
              <a:xfrm>
                <a:off x="463" y="2812"/>
                <a:ext cx="631" cy="507"/>
              </a:xfrm>
              <a:custGeom>
                <a:avLst/>
                <a:gdLst/>
                <a:ahLst/>
                <a:cxnLst>
                  <a:cxn ang="0">
                    <a:pos x="1169" y="759"/>
                  </a:cxn>
                  <a:cxn ang="0">
                    <a:pos x="450" y="136"/>
                  </a:cxn>
                  <a:cxn ang="0">
                    <a:pos x="450" y="0"/>
                  </a:cxn>
                  <a:cxn ang="0">
                    <a:pos x="0" y="215"/>
                  </a:cxn>
                  <a:cxn ang="0">
                    <a:pos x="173" y="292"/>
                  </a:cxn>
                  <a:cxn ang="0">
                    <a:pos x="1038" y="1013"/>
                  </a:cxn>
                  <a:cxn ang="0">
                    <a:pos x="1262" y="862"/>
                  </a:cxn>
                  <a:cxn ang="0">
                    <a:pos x="1169" y="759"/>
                  </a:cxn>
                </a:cxnLst>
                <a:rect l="0" t="0" r="r" b="b"/>
                <a:pathLst>
                  <a:path w="1262" h="1013">
                    <a:moveTo>
                      <a:pt x="1169" y="759"/>
                    </a:moveTo>
                    <a:lnTo>
                      <a:pt x="450" y="136"/>
                    </a:lnTo>
                    <a:lnTo>
                      <a:pt x="450" y="0"/>
                    </a:lnTo>
                    <a:lnTo>
                      <a:pt x="0" y="215"/>
                    </a:lnTo>
                    <a:lnTo>
                      <a:pt x="173" y="292"/>
                    </a:lnTo>
                    <a:lnTo>
                      <a:pt x="1038" y="1013"/>
                    </a:lnTo>
                    <a:lnTo>
                      <a:pt x="1262" y="862"/>
                    </a:lnTo>
                    <a:lnTo>
                      <a:pt x="1169" y="759"/>
                    </a:lnTo>
                    <a:close/>
                  </a:path>
                </a:pathLst>
              </a:custGeom>
              <a:solidFill>
                <a:srgbClr val="B2AAA8"/>
              </a:solidFill>
              <a:ln w="9525">
                <a:noFill/>
                <a:round/>
                <a:headEnd/>
                <a:tailEnd/>
              </a:ln>
            </p:spPr>
            <p:txBody>
              <a:bodyPr/>
              <a:lstStyle/>
              <a:p>
                <a:endParaRPr lang="en-US"/>
              </a:p>
            </p:txBody>
          </p:sp>
          <p:sp>
            <p:nvSpPr>
              <p:cNvPr id="11454" name="Freeform 190"/>
              <p:cNvSpPr>
                <a:spLocks/>
              </p:cNvSpPr>
              <p:nvPr/>
            </p:nvSpPr>
            <p:spPr bwMode="auto">
              <a:xfrm>
                <a:off x="1486" y="3899"/>
                <a:ext cx="180" cy="176"/>
              </a:xfrm>
              <a:custGeom>
                <a:avLst/>
                <a:gdLst/>
                <a:ahLst/>
                <a:cxnLst>
                  <a:cxn ang="0">
                    <a:pos x="0" y="0"/>
                  </a:cxn>
                  <a:cxn ang="0">
                    <a:pos x="19" y="25"/>
                  </a:cxn>
                  <a:cxn ang="0">
                    <a:pos x="39" y="50"/>
                  </a:cxn>
                  <a:cxn ang="0">
                    <a:pos x="58" y="71"/>
                  </a:cxn>
                  <a:cxn ang="0">
                    <a:pos x="76" y="91"/>
                  </a:cxn>
                  <a:cxn ang="0">
                    <a:pos x="96" y="110"/>
                  </a:cxn>
                  <a:cxn ang="0">
                    <a:pos x="114" y="128"/>
                  </a:cxn>
                  <a:cxn ang="0">
                    <a:pos x="134" y="145"/>
                  </a:cxn>
                  <a:cxn ang="0">
                    <a:pos x="153" y="159"/>
                  </a:cxn>
                  <a:cxn ang="0">
                    <a:pos x="173" y="174"/>
                  </a:cxn>
                  <a:cxn ang="0">
                    <a:pos x="196" y="187"/>
                  </a:cxn>
                  <a:cxn ang="0">
                    <a:pos x="219" y="199"/>
                  </a:cxn>
                  <a:cxn ang="0">
                    <a:pos x="243" y="210"/>
                  </a:cxn>
                  <a:cxn ang="0">
                    <a:pos x="269" y="222"/>
                  </a:cxn>
                  <a:cxn ang="0">
                    <a:pos x="297" y="233"/>
                  </a:cxn>
                  <a:cxn ang="0">
                    <a:pos x="326" y="243"/>
                  </a:cxn>
                  <a:cxn ang="0">
                    <a:pos x="359" y="253"/>
                  </a:cxn>
                  <a:cxn ang="0">
                    <a:pos x="344" y="353"/>
                  </a:cxn>
                  <a:cxn ang="0">
                    <a:pos x="312" y="345"/>
                  </a:cxn>
                  <a:cxn ang="0">
                    <a:pos x="279" y="335"/>
                  </a:cxn>
                  <a:cxn ang="0">
                    <a:pos x="248" y="322"/>
                  </a:cxn>
                  <a:cxn ang="0">
                    <a:pos x="219" y="310"/>
                  </a:cxn>
                  <a:cxn ang="0">
                    <a:pos x="189" y="296"/>
                  </a:cxn>
                  <a:cxn ang="0">
                    <a:pos x="161" y="281"/>
                  </a:cxn>
                  <a:cxn ang="0">
                    <a:pos x="135" y="264"/>
                  </a:cxn>
                  <a:cxn ang="0">
                    <a:pos x="111" y="246"/>
                  </a:cxn>
                  <a:cxn ang="0">
                    <a:pos x="88" y="227"/>
                  </a:cxn>
                  <a:cxn ang="0">
                    <a:pos x="68" y="207"/>
                  </a:cxn>
                  <a:cxn ang="0">
                    <a:pos x="50" y="186"/>
                  </a:cxn>
                  <a:cxn ang="0">
                    <a:pos x="34" y="164"/>
                  </a:cxn>
                  <a:cxn ang="0">
                    <a:pos x="21" y="141"/>
                  </a:cxn>
                  <a:cxn ang="0">
                    <a:pos x="11" y="118"/>
                  </a:cxn>
                  <a:cxn ang="0">
                    <a:pos x="4" y="94"/>
                  </a:cxn>
                  <a:cxn ang="0">
                    <a:pos x="0" y="68"/>
                  </a:cxn>
                  <a:cxn ang="0">
                    <a:pos x="0" y="0"/>
                  </a:cxn>
                </a:cxnLst>
                <a:rect l="0" t="0" r="r" b="b"/>
                <a:pathLst>
                  <a:path w="359" h="353">
                    <a:moveTo>
                      <a:pt x="0" y="0"/>
                    </a:moveTo>
                    <a:lnTo>
                      <a:pt x="19" y="25"/>
                    </a:lnTo>
                    <a:lnTo>
                      <a:pt x="39" y="50"/>
                    </a:lnTo>
                    <a:lnTo>
                      <a:pt x="58" y="71"/>
                    </a:lnTo>
                    <a:lnTo>
                      <a:pt x="76" y="91"/>
                    </a:lnTo>
                    <a:lnTo>
                      <a:pt x="96" y="110"/>
                    </a:lnTo>
                    <a:lnTo>
                      <a:pt x="114" y="128"/>
                    </a:lnTo>
                    <a:lnTo>
                      <a:pt x="134" y="145"/>
                    </a:lnTo>
                    <a:lnTo>
                      <a:pt x="153" y="159"/>
                    </a:lnTo>
                    <a:lnTo>
                      <a:pt x="173" y="174"/>
                    </a:lnTo>
                    <a:lnTo>
                      <a:pt x="196" y="187"/>
                    </a:lnTo>
                    <a:lnTo>
                      <a:pt x="219" y="199"/>
                    </a:lnTo>
                    <a:lnTo>
                      <a:pt x="243" y="210"/>
                    </a:lnTo>
                    <a:lnTo>
                      <a:pt x="269" y="222"/>
                    </a:lnTo>
                    <a:lnTo>
                      <a:pt x="297" y="233"/>
                    </a:lnTo>
                    <a:lnTo>
                      <a:pt x="326" y="243"/>
                    </a:lnTo>
                    <a:lnTo>
                      <a:pt x="359" y="253"/>
                    </a:lnTo>
                    <a:lnTo>
                      <a:pt x="344" y="353"/>
                    </a:lnTo>
                    <a:lnTo>
                      <a:pt x="312" y="345"/>
                    </a:lnTo>
                    <a:lnTo>
                      <a:pt x="279" y="335"/>
                    </a:lnTo>
                    <a:lnTo>
                      <a:pt x="248" y="322"/>
                    </a:lnTo>
                    <a:lnTo>
                      <a:pt x="219" y="310"/>
                    </a:lnTo>
                    <a:lnTo>
                      <a:pt x="189" y="296"/>
                    </a:lnTo>
                    <a:lnTo>
                      <a:pt x="161" y="281"/>
                    </a:lnTo>
                    <a:lnTo>
                      <a:pt x="135" y="264"/>
                    </a:lnTo>
                    <a:lnTo>
                      <a:pt x="111" y="246"/>
                    </a:lnTo>
                    <a:lnTo>
                      <a:pt x="88" y="227"/>
                    </a:lnTo>
                    <a:lnTo>
                      <a:pt x="68" y="207"/>
                    </a:lnTo>
                    <a:lnTo>
                      <a:pt x="50" y="186"/>
                    </a:lnTo>
                    <a:lnTo>
                      <a:pt x="34" y="164"/>
                    </a:lnTo>
                    <a:lnTo>
                      <a:pt x="21" y="141"/>
                    </a:lnTo>
                    <a:lnTo>
                      <a:pt x="11" y="118"/>
                    </a:lnTo>
                    <a:lnTo>
                      <a:pt x="4" y="94"/>
                    </a:lnTo>
                    <a:lnTo>
                      <a:pt x="0" y="68"/>
                    </a:lnTo>
                    <a:lnTo>
                      <a:pt x="0" y="0"/>
                    </a:lnTo>
                    <a:close/>
                  </a:path>
                </a:pathLst>
              </a:custGeom>
              <a:solidFill>
                <a:srgbClr val="666677"/>
              </a:solidFill>
              <a:ln w="9525">
                <a:noFill/>
                <a:round/>
                <a:headEnd/>
                <a:tailEnd/>
              </a:ln>
            </p:spPr>
            <p:txBody>
              <a:bodyPr/>
              <a:lstStyle/>
              <a:p>
                <a:endParaRPr lang="en-US"/>
              </a:p>
            </p:txBody>
          </p:sp>
          <p:sp>
            <p:nvSpPr>
              <p:cNvPr id="11455" name="Freeform 191"/>
              <p:cNvSpPr>
                <a:spLocks/>
              </p:cNvSpPr>
              <p:nvPr/>
            </p:nvSpPr>
            <p:spPr bwMode="auto">
              <a:xfrm>
                <a:off x="1756" y="3813"/>
                <a:ext cx="109" cy="176"/>
              </a:xfrm>
              <a:custGeom>
                <a:avLst/>
                <a:gdLst/>
                <a:ahLst/>
                <a:cxnLst>
                  <a:cxn ang="0">
                    <a:pos x="23" y="0"/>
                  </a:cxn>
                  <a:cxn ang="0">
                    <a:pos x="0" y="128"/>
                  </a:cxn>
                  <a:cxn ang="0">
                    <a:pos x="188" y="353"/>
                  </a:cxn>
                  <a:cxn ang="0">
                    <a:pos x="217" y="241"/>
                  </a:cxn>
                  <a:cxn ang="0">
                    <a:pos x="23" y="0"/>
                  </a:cxn>
                </a:cxnLst>
                <a:rect l="0" t="0" r="r" b="b"/>
                <a:pathLst>
                  <a:path w="217" h="353">
                    <a:moveTo>
                      <a:pt x="23" y="0"/>
                    </a:moveTo>
                    <a:lnTo>
                      <a:pt x="0" y="128"/>
                    </a:lnTo>
                    <a:lnTo>
                      <a:pt x="188" y="353"/>
                    </a:lnTo>
                    <a:lnTo>
                      <a:pt x="217" y="241"/>
                    </a:lnTo>
                    <a:lnTo>
                      <a:pt x="23" y="0"/>
                    </a:lnTo>
                    <a:close/>
                  </a:path>
                </a:pathLst>
              </a:custGeom>
              <a:solidFill>
                <a:srgbClr val="727284"/>
              </a:solidFill>
              <a:ln w="9525">
                <a:noFill/>
                <a:round/>
                <a:headEnd/>
                <a:tailEnd/>
              </a:ln>
            </p:spPr>
            <p:txBody>
              <a:bodyPr/>
              <a:lstStyle/>
              <a:p>
                <a:endParaRPr lang="en-US"/>
              </a:p>
            </p:txBody>
          </p:sp>
          <p:sp>
            <p:nvSpPr>
              <p:cNvPr id="11456" name="Freeform 192"/>
              <p:cNvSpPr>
                <a:spLocks/>
              </p:cNvSpPr>
              <p:nvPr/>
            </p:nvSpPr>
            <p:spPr bwMode="auto">
              <a:xfrm>
                <a:off x="305" y="2875"/>
                <a:ext cx="210" cy="93"/>
              </a:xfrm>
              <a:custGeom>
                <a:avLst/>
                <a:gdLst/>
                <a:ahLst/>
                <a:cxnLst>
                  <a:cxn ang="0">
                    <a:pos x="314" y="114"/>
                  </a:cxn>
                  <a:cxn ang="0">
                    <a:pos x="330" y="132"/>
                  </a:cxn>
                  <a:cxn ang="0">
                    <a:pos x="418" y="159"/>
                  </a:cxn>
                  <a:cxn ang="0">
                    <a:pos x="374" y="177"/>
                  </a:cxn>
                  <a:cxn ang="0">
                    <a:pos x="358" y="180"/>
                  </a:cxn>
                  <a:cxn ang="0">
                    <a:pos x="340" y="181"/>
                  </a:cxn>
                  <a:cxn ang="0">
                    <a:pos x="322" y="185"/>
                  </a:cxn>
                  <a:cxn ang="0">
                    <a:pos x="304" y="185"/>
                  </a:cxn>
                  <a:cxn ang="0">
                    <a:pos x="284" y="186"/>
                  </a:cxn>
                  <a:cxn ang="0">
                    <a:pos x="263" y="185"/>
                  </a:cxn>
                  <a:cxn ang="0">
                    <a:pos x="243" y="183"/>
                  </a:cxn>
                  <a:cxn ang="0">
                    <a:pos x="220" y="180"/>
                  </a:cxn>
                  <a:cxn ang="0">
                    <a:pos x="199" y="173"/>
                  </a:cxn>
                  <a:cxn ang="0">
                    <a:pos x="176" y="167"/>
                  </a:cxn>
                  <a:cxn ang="0">
                    <a:pos x="153" y="155"/>
                  </a:cxn>
                  <a:cxn ang="0">
                    <a:pos x="129" y="144"/>
                  </a:cxn>
                  <a:cxn ang="0">
                    <a:pos x="104" y="127"/>
                  </a:cxn>
                  <a:cxn ang="0">
                    <a:pos x="80" y="109"/>
                  </a:cxn>
                  <a:cxn ang="0">
                    <a:pos x="54" y="88"/>
                  </a:cxn>
                  <a:cxn ang="0">
                    <a:pos x="28" y="62"/>
                  </a:cxn>
                  <a:cxn ang="0">
                    <a:pos x="0" y="0"/>
                  </a:cxn>
                  <a:cxn ang="0">
                    <a:pos x="16" y="16"/>
                  </a:cxn>
                  <a:cxn ang="0">
                    <a:pos x="32" y="31"/>
                  </a:cxn>
                  <a:cxn ang="0">
                    <a:pos x="49" y="44"/>
                  </a:cxn>
                  <a:cxn ang="0">
                    <a:pos x="67" y="55"/>
                  </a:cxn>
                  <a:cxn ang="0">
                    <a:pos x="86" y="65"/>
                  </a:cxn>
                  <a:cxn ang="0">
                    <a:pos x="104" y="73"/>
                  </a:cxn>
                  <a:cxn ang="0">
                    <a:pos x="124" y="80"/>
                  </a:cxn>
                  <a:cxn ang="0">
                    <a:pos x="145" y="86"/>
                  </a:cxn>
                  <a:cxn ang="0">
                    <a:pos x="165" y="91"/>
                  </a:cxn>
                  <a:cxn ang="0">
                    <a:pos x="186" y="95"/>
                  </a:cxn>
                  <a:cxn ang="0">
                    <a:pos x="207" y="98"/>
                  </a:cxn>
                  <a:cxn ang="0">
                    <a:pos x="229" y="101"/>
                  </a:cxn>
                  <a:cxn ang="0">
                    <a:pos x="250" y="104"/>
                  </a:cxn>
                  <a:cxn ang="0">
                    <a:pos x="271" y="108"/>
                  </a:cxn>
                  <a:cxn ang="0">
                    <a:pos x="292" y="111"/>
                  </a:cxn>
                  <a:cxn ang="0">
                    <a:pos x="314" y="114"/>
                  </a:cxn>
                </a:cxnLst>
                <a:rect l="0" t="0" r="r" b="b"/>
                <a:pathLst>
                  <a:path w="418" h="186">
                    <a:moveTo>
                      <a:pt x="314" y="114"/>
                    </a:moveTo>
                    <a:lnTo>
                      <a:pt x="330" y="132"/>
                    </a:lnTo>
                    <a:lnTo>
                      <a:pt x="418" y="159"/>
                    </a:lnTo>
                    <a:lnTo>
                      <a:pt x="374" y="177"/>
                    </a:lnTo>
                    <a:lnTo>
                      <a:pt x="358" y="180"/>
                    </a:lnTo>
                    <a:lnTo>
                      <a:pt x="340" y="181"/>
                    </a:lnTo>
                    <a:lnTo>
                      <a:pt x="322" y="185"/>
                    </a:lnTo>
                    <a:lnTo>
                      <a:pt x="304" y="185"/>
                    </a:lnTo>
                    <a:lnTo>
                      <a:pt x="284" y="186"/>
                    </a:lnTo>
                    <a:lnTo>
                      <a:pt x="263" y="185"/>
                    </a:lnTo>
                    <a:lnTo>
                      <a:pt x="243" y="183"/>
                    </a:lnTo>
                    <a:lnTo>
                      <a:pt x="220" y="180"/>
                    </a:lnTo>
                    <a:lnTo>
                      <a:pt x="199" y="173"/>
                    </a:lnTo>
                    <a:lnTo>
                      <a:pt x="176" y="167"/>
                    </a:lnTo>
                    <a:lnTo>
                      <a:pt x="153" y="155"/>
                    </a:lnTo>
                    <a:lnTo>
                      <a:pt x="129" y="144"/>
                    </a:lnTo>
                    <a:lnTo>
                      <a:pt x="104" y="127"/>
                    </a:lnTo>
                    <a:lnTo>
                      <a:pt x="80" y="109"/>
                    </a:lnTo>
                    <a:lnTo>
                      <a:pt x="54" y="88"/>
                    </a:lnTo>
                    <a:lnTo>
                      <a:pt x="28" y="62"/>
                    </a:lnTo>
                    <a:lnTo>
                      <a:pt x="0" y="0"/>
                    </a:lnTo>
                    <a:lnTo>
                      <a:pt x="16" y="16"/>
                    </a:lnTo>
                    <a:lnTo>
                      <a:pt x="32" y="31"/>
                    </a:lnTo>
                    <a:lnTo>
                      <a:pt x="49" y="44"/>
                    </a:lnTo>
                    <a:lnTo>
                      <a:pt x="67" y="55"/>
                    </a:lnTo>
                    <a:lnTo>
                      <a:pt x="86" y="65"/>
                    </a:lnTo>
                    <a:lnTo>
                      <a:pt x="104" y="73"/>
                    </a:lnTo>
                    <a:lnTo>
                      <a:pt x="124" y="80"/>
                    </a:lnTo>
                    <a:lnTo>
                      <a:pt x="145" y="86"/>
                    </a:lnTo>
                    <a:lnTo>
                      <a:pt x="165" y="91"/>
                    </a:lnTo>
                    <a:lnTo>
                      <a:pt x="186" y="95"/>
                    </a:lnTo>
                    <a:lnTo>
                      <a:pt x="207" y="98"/>
                    </a:lnTo>
                    <a:lnTo>
                      <a:pt x="229" y="101"/>
                    </a:lnTo>
                    <a:lnTo>
                      <a:pt x="250" y="104"/>
                    </a:lnTo>
                    <a:lnTo>
                      <a:pt x="271" y="108"/>
                    </a:lnTo>
                    <a:lnTo>
                      <a:pt x="292" y="111"/>
                    </a:lnTo>
                    <a:lnTo>
                      <a:pt x="314" y="114"/>
                    </a:lnTo>
                    <a:close/>
                  </a:path>
                </a:pathLst>
              </a:custGeom>
              <a:solidFill>
                <a:srgbClr val="666677"/>
              </a:solidFill>
              <a:ln w="9525">
                <a:noFill/>
                <a:round/>
                <a:headEnd/>
                <a:tailEnd/>
              </a:ln>
            </p:spPr>
            <p:txBody>
              <a:bodyPr/>
              <a:lstStyle/>
              <a:p>
                <a:endParaRPr lang="en-US"/>
              </a:p>
            </p:txBody>
          </p:sp>
        </p:grpSp>
      </p:grpSp>
      <p:grpSp>
        <p:nvGrpSpPr>
          <p:cNvPr id="12" name="Group 228"/>
          <p:cNvGrpSpPr>
            <a:grpSpLocks/>
          </p:cNvGrpSpPr>
          <p:nvPr/>
        </p:nvGrpSpPr>
        <p:grpSpPr bwMode="auto">
          <a:xfrm>
            <a:off x="844550" y="5486967"/>
            <a:ext cx="2971800" cy="347663"/>
            <a:chOff x="3120" y="3840"/>
            <a:chExt cx="1872" cy="219"/>
          </a:xfrm>
        </p:grpSpPr>
        <p:grpSp>
          <p:nvGrpSpPr>
            <p:cNvPr id="13" name="Group 193"/>
            <p:cNvGrpSpPr>
              <a:grpSpLocks/>
            </p:cNvGrpSpPr>
            <p:nvPr/>
          </p:nvGrpSpPr>
          <p:grpSpPr bwMode="auto">
            <a:xfrm>
              <a:off x="3120" y="3888"/>
              <a:ext cx="1872" cy="144"/>
              <a:chOff x="480" y="3936"/>
              <a:chExt cx="1872" cy="144"/>
            </a:xfrm>
          </p:grpSpPr>
          <p:sp>
            <p:nvSpPr>
              <p:cNvPr id="11458" name="Text Box 194"/>
              <p:cNvSpPr txBox="1">
                <a:spLocks noChangeArrowheads="1"/>
              </p:cNvSpPr>
              <p:nvPr/>
            </p:nvSpPr>
            <p:spPr bwMode="auto">
              <a:xfrm>
                <a:off x="672"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a:t>R</a:t>
                </a:r>
              </a:p>
            </p:txBody>
          </p:sp>
          <p:sp>
            <p:nvSpPr>
              <p:cNvPr id="11459" name="Text Box 195"/>
              <p:cNvSpPr txBox="1">
                <a:spLocks noChangeArrowheads="1"/>
              </p:cNvSpPr>
              <p:nvPr/>
            </p:nvSpPr>
            <p:spPr bwMode="auto">
              <a:xfrm>
                <a:off x="2208"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dirty="0"/>
                  <a:t>R</a:t>
                </a:r>
              </a:p>
            </p:txBody>
          </p:sp>
          <p:sp>
            <p:nvSpPr>
              <p:cNvPr id="11460" name="Text Box 196"/>
              <p:cNvSpPr txBox="1">
                <a:spLocks noChangeArrowheads="1"/>
              </p:cNvSpPr>
              <p:nvPr/>
            </p:nvSpPr>
            <p:spPr bwMode="auto">
              <a:xfrm>
                <a:off x="2016"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461" name="Text Box 197"/>
              <p:cNvSpPr txBox="1">
                <a:spLocks noChangeArrowheads="1"/>
              </p:cNvSpPr>
              <p:nvPr/>
            </p:nvSpPr>
            <p:spPr bwMode="auto">
              <a:xfrm>
                <a:off x="1824"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a:t>R</a:t>
                </a:r>
              </a:p>
            </p:txBody>
          </p:sp>
          <p:sp>
            <p:nvSpPr>
              <p:cNvPr id="11462" name="Text Box 198"/>
              <p:cNvSpPr txBox="1">
                <a:spLocks noChangeArrowheads="1"/>
              </p:cNvSpPr>
              <p:nvPr/>
            </p:nvSpPr>
            <p:spPr bwMode="auto">
              <a:xfrm>
                <a:off x="1440"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a:t>R</a:t>
                </a:r>
              </a:p>
            </p:txBody>
          </p:sp>
          <p:sp>
            <p:nvSpPr>
              <p:cNvPr id="11463" name="Text Box 199"/>
              <p:cNvSpPr txBox="1">
                <a:spLocks noChangeArrowheads="1"/>
              </p:cNvSpPr>
              <p:nvPr/>
            </p:nvSpPr>
            <p:spPr bwMode="auto">
              <a:xfrm>
                <a:off x="1248"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a:t>R</a:t>
                </a:r>
              </a:p>
            </p:txBody>
          </p:sp>
          <p:sp>
            <p:nvSpPr>
              <p:cNvPr id="11464" name="Text Box 200"/>
              <p:cNvSpPr txBox="1">
                <a:spLocks noChangeArrowheads="1"/>
              </p:cNvSpPr>
              <p:nvPr/>
            </p:nvSpPr>
            <p:spPr bwMode="auto">
              <a:xfrm>
                <a:off x="1056"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a:t>R</a:t>
                </a:r>
              </a:p>
            </p:txBody>
          </p:sp>
          <p:sp>
            <p:nvSpPr>
              <p:cNvPr id="11465" name="Text Box 201"/>
              <p:cNvSpPr txBox="1">
                <a:spLocks noChangeArrowheads="1"/>
              </p:cNvSpPr>
              <p:nvPr/>
            </p:nvSpPr>
            <p:spPr bwMode="auto">
              <a:xfrm>
                <a:off x="480"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466" name="Text Box 202"/>
              <p:cNvSpPr txBox="1">
                <a:spLocks noChangeArrowheads="1"/>
              </p:cNvSpPr>
              <p:nvPr/>
            </p:nvSpPr>
            <p:spPr bwMode="auto">
              <a:xfrm>
                <a:off x="1632"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467" name="Text Box 203"/>
              <p:cNvSpPr txBox="1">
                <a:spLocks noChangeArrowheads="1"/>
              </p:cNvSpPr>
              <p:nvPr/>
            </p:nvSpPr>
            <p:spPr bwMode="auto">
              <a:xfrm>
                <a:off x="864"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grpSp>
        <p:grpSp>
          <p:nvGrpSpPr>
            <p:cNvPr id="14" name="Group 204"/>
            <p:cNvGrpSpPr>
              <a:grpSpLocks/>
            </p:cNvGrpSpPr>
            <p:nvPr/>
          </p:nvGrpSpPr>
          <p:grpSpPr bwMode="auto">
            <a:xfrm flipH="1">
              <a:off x="3648" y="3840"/>
              <a:ext cx="240" cy="219"/>
              <a:chOff x="240" y="2592"/>
              <a:chExt cx="1632" cy="1490"/>
            </a:xfrm>
          </p:grpSpPr>
          <p:sp>
            <p:nvSpPr>
              <p:cNvPr id="11469" name="AutoShape 205"/>
              <p:cNvSpPr>
                <a:spLocks noChangeAspect="1" noChangeArrowheads="1" noTextEdit="1"/>
              </p:cNvSpPr>
              <p:nvPr/>
            </p:nvSpPr>
            <p:spPr bwMode="auto">
              <a:xfrm>
                <a:off x="240" y="2592"/>
                <a:ext cx="1632" cy="1490"/>
              </a:xfrm>
              <a:prstGeom prst="rect">
                <a:avLst/>
              </a:prstGeom>
              <a:noFill/>
              <a:ln w="9525">
                <a:noFill/>
                <a:miter lim="800000"/>
                <a:headEnd/>
                <a:tailEnd/>
              </a:ln>
            </p:spPr>
            <p:txBody>
              <a:bodyPr/>
              <a:lstStyle/>
              <a:p>
                <a:endParaRPr lang="en-US"/>
              </a:p>
            </p:txBody>
          </p:sp>
          <p:sp>
            <p:nvSpPr>
              <p:cNvPr id="11470" name="Freeform 206"/>
              <p:cNvSpPr>
                <a:spLocks/>
              </p:cNvSpPr>
              <p:nvPr/>
            </p:nvSpPr>
            <p:spPr bwMode="auto">
              <a:xfrm>
                <a:off x="276" y="2594"/>
                <a:ext cx="1592" cy="1488"/>
              </a:xfrm>
              <a:custGeom>
                <a:avLst/>
                <a:gdLst/>
                <a:ahLst/>
                <a:cxnLst>
                  <a:cxn ang="0">
                    <a:pos x="193" y="713"/>
                  </a:cxn>
                  <a:cxn ang="0">
                    <a:pos x="242" y="728"/>
                  </a:cxn>
                  <a:cxn ang="0">
                    <a:pos x="286" y="739"/>
                  </a:cxn>
                  <a:cxn ang="0">
                    <a:pos x="325" y="749"/>
                  </a:cxn>
                  <a:cxn ang="0">
                    <a:pos x="361" y="756"/>
                  </a:cxn>
                  <a:cxn ang="0">
                    <a:pos x="397" y="760"/>
                  </a:cxn>
                  <a:cxn ang="0">
                    <a:pos x="431" y="764"/>
                  </a:cxn>
                  <a:cxn ang="0">
                    <a:pos x="467" y="767"/>
                  </a:cxn>
                  <a:cxn ang="0">
                    <a:pos x="2326" y="2347"/>
                  </a:cxn>
                  <a:cxn ang="0">
                    <a:pos x="2347" y="2591"/>
                  </a:cxn>
                  <a:cxn ang="0">
                    <a:pos x="2370" y="2675"/>
                  </a:cxn>
                  <a:cxn ang="0">
                    <a:pos x="2403" y="2744"/>
                  </a:cxn>
                  <a:cxn ang="0">
                    <a:pos x="2447" y="2800"/>
                  </a:cxn>
                  <a:cxn ang="0">
                    <a:pos x="2499" y="2847"/>
                  </a:cxn>
                  <a:cxn ang="0">
                    <a:pos x="2563" y="2886"/>
                  </a:cxn>
                  <a:cxn ang="0">
                    <a:pos x="2635" y="2923"/>
                  </a:cxn>
                  <a:cxn ang="0">
                    <a:pos x="2716" y="2957"/>
                  </a:cxn>
                  <a:cxn ang="0">
                    <a:pos x="2803" y="2832"/>
                  </a:cxn>
                  <a:cxn ang="0">
                    <a:pos x="2845" y="2501"/>
                  </a:cxn>
                  <a:cxn ang="0">
                    <a:pos x="3154" y="2805"/>
                  </a:cxn>
                  <a:cxn ang="0">
                    <a:pos x="3184" y="2629"/>
                  </a:cxn>
                  <a:cxn ang="0">
                    <a:pos x="3029" y="2231"/>
                  </a:cxn>
                  <a:cxn ang="0">
                    <a:pos x="2626" y="2218"/>
                  </a:cxn>
                  <a:cxn ang="0">
                    <a:pos x="784" y="533"/>
                  </a:cxn>
                  <a:cxn ang="0">
                    <a:pos x="776" y="275"/>
                  </a:cxn>
                  <a:cxn ang="0">
                    <a:pos x="418" y="0"/>
                  </a:cxn>
                  <a:cxn ang="0">
                    <a:pos x="567" y="275"/>
                  </a:cxn>
                  <a:cxn ang="0">
                    <a:pos x="243" y="426"/>
                  </a:cxn>
                  <a:cxn ang="0">
                    <a:pos x="46" y="190"/>
                  </a:cxn>
                  <a:cxn ang="0">
                    <a:pos x="0" y="436"/>
                  </a:cxn>
                  <a:cxn ang="0">
                    <a:pos x="47" y="567"/>
                  </a:cxn>
                  <a:cxn ang="0">
                    <a:pos x="118" y="659"/>
                  </a:cxn>
                  <a:cxn ang="0">
                    <a:pos x="165" y="703"/>
                  </a:cxn>
                </a:cxnLst>
                <a:rect l="0" t="0" r="r" b="b"/>
                <a:pathLst>
                  <a:path w="3184" h="2975">
                    <a:moveTo>
                      <a:pt x="165" y="703"/>
                    </a:moveTo>
                    <a:lnTo>
                      <a:pt x="193" y="713"/>
                    </a:lnTo>
                    <a:lnTo>
                      <a:pt x="217" y="720"/>
                    </a:lnTo>
                    <a:lnTo>
                      <a:pt x="242" y="728"/>
                    </a:lnTo>
                    <a:lnTo>
                      <a:pt x="265" y="734"/>
                    </a:lnTo>
                    <a:lnTo>
                      <a:pt x="286" y="739"/>
                    </a:lnTo>
                    <a:lnTo>
                      <a:pt x="306" y="744"/>
                    </a:lnTo>
                    <a:lnTo>
                      <a:pt x="325" y="749"/>
                    </a:lnTo>
                    <a:lnTo>
                      <a:pt x="343" y="752"/>
                    </a:lnTo>
                    <a:lnTo>
                      <a:pt x="361" y="756"/>
                    </a:lnTo>
                    <a:lnTo>
                      <a:pt x="379" y="759"/>
                    </a:lnTo>
                    <a:lnTo>
                      <a:pt x="397" y="760"/>
                    </a:lnTo>
                    <a:lnTo>
                      <a:pt x="415" y="762"/>
                    </a:lnTo>
                    <a:lnTo>
                      <a:pt x="431" y="764"/>
                    </a:lnTo>
                    <a:lnTo>
                      <a:pt x="449" y="765"/>
                    </a:lnTo>
                    <a:lnTo>
                      <a:pt x="467" y="767"/>
                    </a:lnTo>
                    <a:lnTo>
                      <a:pt x="487" y="767"/>
                    </a:lnTo>
                    <a:lnTo>
                      <a:pt x="2326" y="2347"/>
                    </a:lnTo>
                    <a:lnTo>
                      <a:pt x="2339" y="2544"/>
                    </a:lnTo>
                    <a:lnTo>
                      <a:pt x="2347" y="2591"/>
                    </a:lnTo>
                    <a:lnTo>
                      <a:pt x="2357" y="2636"/>
                    </a:lnTo>
                    <a:lnTo>
                      <a:pt x="2370" y="2675"/>
                    </a:lnTo>
                    <a:lnTo>
                      <a:pt x="2385" y="2711"/>
                    </a:lnTo>
                    <a:lnTo>
                      <a:pt x="2403" y="2744"/>
                    </a:lnTo>
                    <a:lnTo>
                      <a:pt x="2424" y="2773"/>
                    </a:lnTo>
                    <a:lnTo>
                      <a:pt x="2447" y="2800"/>
                    </a:lnTo>
                    <a:lnTo>
                      <a:pt x="2471" y="2824"/>
                    </a:lnTo>
                    <a:lnTo>
                      <a:pt x="2499" y="2847"/>
                    </a:lnTo>
                    <a:lnTo>
                      <a:pt x="2530" y="2867"/>
                    </a:lnTo>
                    <a:lnTo>
                      <a:pt x="2563" y="2886"/>
                    </a:lnTo>
                    <a:lnTo>
                      <a:pt x="2597" y="2905"/>
                    </a:lnTo>
                    <a:lnTo>
                      <a:pt x="2635" y="2923"/>
                    </a:lnTo>
                    <a:lnTo>
                      <a:pt x="2674" y="2941"/>
                    </a:lnTo>
                    <a:lnTo>
                      <a:pt x="2716" y="2957"/>
                    </a:lnTo>
                    <a:lnTo>
                      <a:pt x="2761" y="2975"/>
                    </a:lnTo>
                    <a:lnTo>
                      <a:pt x="2803" y="2832"/>
                    </a:lnTo>
                    <a:lnTo>
                      <a:pt x="2658" y="2596"/>
                    </a:lnTo>
                    <a:lnTo>
                      <a:pt x="2845" y="2501"/>
                    </a:lnTo>
                    <a:lnTo>
                      <a:pt x="2934" y="2534"/>
                    </a:lnTo>
                    <a:lnTo>
                      <a:pt x="3154" y="2805"/>
                    </a:lnTo>
                    <a:lnTo>
                      <a:pt x="3164" y="2714"/>
                    </a:lnTo>
                    <a:lnTo>
                      <a:pt x="3184" y="2629"/>
                    </a:lnTo>
                    <a:lnTo>
                      <a:pt x="3154" y="2416"/>
                    </a:lnTo>
                    <a:lnTo>
                      <a:pt x="3029" y="2231"/>
                    </a:lnTo>
                    <a:lnTo>
                      <a:pt x="2916" y="2188"/>
                    </a:lnTo>
                    <a:lnTo>
                      <a:pt x="2626" y="2218"/>
                    </a:lnTo>
                    <a:lnTo>
                      <a:pt x="897" y="726"/>
                    </a:lnTo>
                    <a:lnTo>
                      <a:pt x="784" y="533"/>
                    </a:lnTo>
                    <a:lnTo>
                      <a:pt x="835" y="333"/>
                    </a:lnTo>
                    <a:lnTo>
                      <a:pt x="776" y="275"/>
                    </a:lnTo>
                    <a:lnTo>
                      <a:pt x="565" y="16"/>
                    </a:lnTo>
                    <a:lnTo>
                      <a:pt x="418" y="0"/>
                    </a:lnTo>
                    <a:lnTo>
                      <a:pt x="469" y="175"/>
                    </a:lnTo>
                    <a:lnTo>
                      <a:pt x="567" y="275"/>
                    </a:lnTo>
                    <a:lnTo>
                      <a:pt x="427" y="392"/>
                    </a:lnTo>
                    <a:lnTo>
                      <a:pt x="243" y="426"/>
                    </a:lnTo>
                    <a:lnTo>
                      <a:pt x="75" y="241"/>
                    </a:lnTo>
                    <a:lnTo>
                      <a:pt x="46" y="190"/>
                    </a:lnTo>
                    <a:lnTo>
                      <a:pt x="0" y="359"/>
                    </a:lnTo>
                    <a:lnTo>
                      <a:pt x="0" y="436"/>
                    </a:lnTo>
                    <a:lnTo>
                      <a:pt x="18" y="505"/>
                    </a:lnTo>
                    <a:lnTo>
                      <a:pt x="47" y="567"/>
                    </a:lnTo>
                    <a:lnTo>
                      <a:pt x="83" y="618"/>
                    </a:lnTo>
                    <a:lnTo>
                      <a:pt x="118" y="659"/>
                    </a:lnTo>
                    <a:lnTo>
                      <a:pt x="147" y="688"/>
                    </a:lnTo>
                    <a:lnTo>
                      <a:pt x="165" y="703"/>
                    </a:lnTo>
                    <a:lnTo>
                      <a:pt x="165" y="703"/>
                    </a:lnTo>
                    <a:close/>
                  </a:path>
                </a:pathLst>
              </a:custGeom>
              <a:solidFill>
                <a:srgbClr val="444456"/>
              </a:solidFill>
              <a:ln w="9525">
                <a:noFill/>
                <a:round/>
                <a:headEnd/>
                <a:tailEnd/>
              </a:ln>
            </p:spPr>
            <p:txBody>
              <a:bodyPr/>
              <a:lstStyle/>
              <a:p>
                <a:endParaRPr lang="en-US"/>
              </a:p>
            </p:txBody>
          </p:sp>
          <p:sp>
            <p:nvSpPr>
              <p:cNvPr id="11471" name="Freeform 207"/>
              <p:cNvSpPr>
                <a:spLocks/>
              </p:cNvSpPr>
              <p:nvPr/>
            </p:nvSpPr>
            <p:spPr bwMode="auto">
              <a:xfrm>
                <a:off x="493" y="2610"/>
                <a:ext cx="69" cy="145"/>
              </a:xfrm>
              <a:custGeom>
                <a:avLst/>
                <a:gdLst/>
                <a:ahLst/>
                <a:cxnLst>
                  <a:cxn ang="0">
                    <a:pos x="0" y="0"/>
                  </a:cxn>
                  <a:cxn ang="0">
                    <a:pos x="13" y="134"/>
                  </a:cxn>
                  <a:cxn ang="0">
                    <a:pos x="101" y="290"/>
                  </a:cxn>
                  <a:cxn ang="0">
                    <a:pos x="139" y="243"/>
                  </a:cxn>
                  <a:cxn ang="0">
                    <a:pos x="0" y="0"/>
                  </a:cxn>
                </a:cxnLst>
                <a:rect l="0" t="0" r="r" b="b"/>
                <a:pathLst>
                  <a:path w="139" h="290">
                    <a:moveTo>
                      <a:pt x="0" y="0"/>
                    </a:moveTo>
                    <a:lnTo>
                      <a:pt x="13" y="134"/>
                    </a:lnTo>
                    <a:lnTo>
                      <a:pt x="101" y="290"/>
                    </a:lnTo>
                    <a:lnTo>
                      <a:pt x="139" y="243"/>
                    </a:lnTo>
                    <a:lnTo>
                      <a:pt x="0" y="0"/>
                    </a:lnTo>
                    <a:close/>
                  </a:path>
                </a:pathLst>
              </a:custGeom>
              <a:solidFill>
                <a:srgbClr val="4C4C5E"/>
              </a:solidFill>
              <a:ln w="9525">
                <a:noFill/>
                <a:round/>
                <a:headEnd/>
                <a:tailEnd/>
              </a:ln>
            </p:spPr>
            <p:txBody>
              <a:bodyPr/>
              <a:lstStyle/>
              <a:p>
                <a:endParaRPr lang="en-US"/>
              </a:p>
            </p:txBody>
          </p:sp>
          <p:sp>
            <p:nvSpPr>
              <p:cNvPr id="11472" name="Freeform 208"/>
              <p:cNvSpPr>
                <a:spLocks/>
              </p:cNvSpPr>
              <p:nvPr/>
            </p:nvSpPr>
            <p:spPr bwMode="auto">
              <a:xfrm>
                <a:off x="273" y="2592"/>
                <a:ext cx="425" cy="314"/>
              </a:xfrm>
              <a:custGeom>
                <a:avLst/>
                <a:gdLst/>
                <a:ahLst/>
                <a:cxnLst>
                  <a:cxn ang="0">
                    <a:pos x="46" y="143"/>
                  </a:cxn>
                  <a:cxn ang="0">
                    <a:pos x="246" y="382"/>
                  </a:cxn>
                  <a:cxn ang="0">
                    <a:pos x="363" y="390"/>
                  </a:cxn>
                  <a:cxn ang="0">
                    <a:pos x="546" y="307"/>
                  </a:cxn>
                  <a:cxn ang="0">
                    <a:pos x="594" y="231"/>
                  </a:cxn>
                  <a:cxn ang="0">
                    <a:pos x="435" y="0"/>
                  </a:cxn>
                  <a:cxn ang="0">
                    <a:pos x="561" y="0"/>
                  </a:cxn>
                  <a:cxn ang="0">
                    <a:pos x="586" y="11"/>
                  </a:cxn>
                  <a:cxn ang="0">
                    <a:pos x="610" y="23"/>
                  </a:cxn>
                  <a:cxn ang="0">
                    <a:pos x="635" y="33"/>
                  </a:cxn>
                  <a:cxn ang="0">
                    <a:pos x="657" y="44"/>
                  </a:cxn>
                  <a:cxn ang="0">
                    <a:pos x="679" y="57"/>
                  </a:cxn>
                  <a:cxn ang="0">
                    <a:pos x="700" y="69"/>
                  </a:cxn>
                  <a:cxn ang="0">
                    <a:pos x="721" y="84"/>
                  </a:cxn>
                  <a:cxn ang="0">
                    <a:pos x="741" y="98"/>
                  </a:cxn>
                  <a:cxn ang="0">
                    <a:pos x="759" y="113"/>
                  </a:cxn>
                  <a:cxn ang="0">
                    <a:pos x="775" y="131"/>
                  </a:cxn>
                  <a:cxn ang="0">
                    <a:pos x="791" y="151"/>
                  </a:cxn>
                  <a:cxn ang="0">
                    <a:pos x="806" y="172"/>
                  </a:cxn>
                  <a:cxn ang="0">
                    <a:pos x="821" y="195"/>
                  </a:cxn>
                  <a:cxn ang="0">
                    <a:pos x="832" y="221"/>
                  </a:cxn>
                  <a:cxn ang="0">
                    <a:pos x="842" y="249"/>
                  </a:cxn>
                  <a:cxn ang="0">
                    <a:pos x="852" y="280"/>
                  </a:cxn>
                  <a:cxn ang="0">
                    <a:pos x="826" y="405"/>
                  </a:cxn>
                  <a:cxn ang="0">
                    <a:pos x="366" y="616"/>
                  </a:cxn>
                  <a:cxn ang="0">
                    <a:pos x="304" y="628"/>
                  </a:cxn>
                  <a:cxn ang="0">
                    <a:pos x="255" y="618"/>
                  </a:cxn>
                  <a:cxn ang="0">
                    <a:pos x="210" y="605"/>
                  </a:cxn>
                  <a:cxn ang="0">
                    <a:pos x="169" y="590"/>
                  </a:cxn>
                  <a:cxn ang="0">
                    <a:pos x="133" y="572"/>
                  </a:cxn>
                  <a:cxn ang="0">
                    <a:pos x="100" y="552"/>
                  </a:cxn>
                  <a:cxn ang="0">
                    <a:pos x="72" y="529"/>
                  </a:cxn>
                  <a:cxn ang="0">
                    <a:pos x="49" y="505"/>
                  </a:cxn>
                  <a:cxn ang="0">
                    <a:pos x="31" y="475"/>
                  </a:cxn>
                  <a:cxn ang="0">
                    <a:pos x="17" y="446"/>
                  </a:cxn>
                  <a:cxn ang="0">
                    <a:pos x="7" y="411"/>
                  </a:cxn>
                  <a:cxn ang="0">
                    <a:pos x="2" y="374"/>
                  </a:cxn>
                  <a:cxn ang="0">
                    <a:pos x="0" y="334"/>
                  </a:cxn>
                  <a:cxn ang="0">
                    <a:pos x="5" y="292"/>
                  </a:cxn>
                  <a:cxn ang="0">
                    <a:pos x="13" y="246"/>
                  </a:cxn>
                  <a:cxn ang="0">
                    <a:pos x="28" y="195"/>
                  </a:cxn>
                  <a:cxn ang="0">
                    <a:pos x="46" y="143"/>
                  </a:cxn>
                </a:cxnLst>
                <a:rect l="0" t="0" r="r" b="b"/>
                <a:pathLst>
                  <a:path w="852" h="628">
                    <a:moveTo>
                      <a:pt x="46" y="143"/>
                    </a:moveTo>
                    <a:lnTo>
                      <a:pt x="246" y="382"/>
                    </a:lnTo>
                    <a:lnTo>
                      <a:pt x="363" y="390"/>
                    </a:lnTo>
                    <a:lnTo>
                      <a:pt x="546" y="307"/>
                    </a:lnTo>
                    <a:lnTo>
                      <a:pt x="594" y="231"/>
                    </a:lnTo>
                    <a:lnTo>
                      <a:pt x="435" y="0"/>
                    </a:lnTo>
                    <a:lnTo>
                      <a:pt x="561" y="0"/>
                    </a:lnTo>
                    <a:lnTo>
                      <a:pt x="586" y="11"/>
                    </a:lnTo>
                    <a:lnTo>
                      <a:pt x="610" y="23"/>
                    </a:lnTo>
                    <a:lnTo>
                      <a:pt x="635" y="33"/>
                    </a:lnTo>
                    <a:lnTo>
                      <a:pt x="657" y="44"/>
                    </a:lnTo>
                    <a:lnTo>
                      <a:pt x="679" y="57"/>
                    </a:lnTo>
                    <a:lnTo>
                      <a:pt x="700" y="69"/>
                    </a:lnTo>
                    <a:lnTo>
                      <a:pt x="721" y="84"/>
                    </a:lnTo>
                    <a:lnTo>
                      <a:pt x="741" y="98"/>
                    </a:lnTo>
                    <a:lnTo>
                      <a:pt x="759" y="113"/>
                    </a:lnTo>
                    <a:lnTo>
                      <a:pt x="775" y="131"/>
                    </a:lnTo>
                    <a:lnTo>
                      <a:pt x="791" y="151"/>
                    </a:lnTo>
                    <a:lnTo>
                      <a:pt x="806" y="172"/>
                    </a:lnTo>
                    <a:lnTo>
                      <a:pt x="821" y="195"/>
                    </a:lnTo>
                    <a:lnTo>
                      <a:pt x="832" y="221"/>
                    </a:lnTo>
                    <a:lnTo>
                      <a:pt x="842" y="249"/>
                    </a:lnTo>
                    <a:lnTo>
                      <a:pt x="852" y="280"/>
                    </a:lnTo>
                    <a:lnTo>
                      <a:pt x="826" y="405"/>
                    </a:lnTo>
                    <a:lnTo>
                      <a:pt x="366" y="616"/>
                    </a:lnTo>
                    <a:lnTo>
                      <a:pt x="304" y="628"/>
                    </a:lnTo>
                    <a:lnTo>
                      <a:pt x="255" y="618"/>
                    </a:lnTo>
                    <a:lnTo>
                      <a:pt x="210" y="605"/>
                    </a:lnTo>
                    <a:lnTo>
                      <a:pt x="169" y="590"/>
                    </a:lnTo>
                    <a:lnTo>
                      <a:pt x="133" y="572"/>
                    </a:lnTo>
                    <a:lnTo>
                      <a:pt x="100" y="552"/>
                    </a:lnTo>
                    <a:lnTo>
                      <a:pt x="72" y="529"/>
                    </a:lnTo>
                    <a:lnTo>
                      <a:pt x="49" y="505"/>
                    </a:lnTo>
                    <a:lnTo>
                      <a:pt x="31" y="475"/>
                    </a:lnTo>
                    <a:lnTo>
                      <a:pt x="17" y="446"/>
                    </a:lnTo>
                    <a:lnTo>
                      <a:pt x="7" y="411"/>
                    </a:lnTo>
                    <a:lnTo>
                      <a:pt x="2" y="374"/>
                    </a:lnTo>
                    <a:lnTo>
                      <a:pt x="0" y="334"/>
                    </a:lnTo>
                    <a:lnTo>
                      <a:pt x="5" y="292"/>
                    </a:lnTo>
                    <a:lnTo>
                      <a:pt x="13" y="246"/>
                    </a:lnTo>
                    <a:lnTo>
                      <a:pt x="28" y="195"/>
                    </a:lnTo>
                    <a:lnTo>
                      <a:pt x="46" y="143"/>
                    </a:lnTo>
                    <a:close/>
                  </a:path>
                </a:pathLst>
              </a:custGeom>
              <a:solidFill>
                <a:srgbClr val="B2AAA8"/>
              </a:solidFill>
              <a:ln w="9525">
                <a:noFill/>
                <a:round/>
                <a:headEnd/>
                <a:tailEnd/>
              </a:ln>
            </p:spPr>
            <p:txBody>
              <a:bodyPr/>
              <a:lstStyle/>
              <a:p>
                <a:endParaRPr lang="en-US"/>
              </a:p>
            </p:txBody>
          </p:sp>
          <p:sp>
            <p:nvSpPr>
              <p:cNvPr id="11473" name="Freeform 209"/>
              <p:cNvSpPr>
                <a:spLocks/>
              </p:cNvSpPr>
              <p:nvPr/>
            </p:nvSpPr>
            <p:spPr bwMode="auto">
              <a:xfrm>
                <a:off x="1382" y="3590"/>
                <a:ext cx="490" cy="422"/>
              </a:xfrm>
              <a:custGeom>
                <a:avLst/>
                <a:gdLst/>
                <a:ahLst/>
                <a:cxnLst>
                  <a:cxn ang="0">
                    <a:pos x="250" y="0"/>
                  </a:cxn>
                  <a:cxn ang="0">
                    <a:pos x="286" y="36"/>
                  </a:cxn>
                  <a:cxn ang="0">
                    <a:pos x="539" y="186"/>
                  </a:cxn>
                  <a:cxn ang="0">
                    <a:pos x="590" y="188"/>
                  </a:cxn>
                  <a:cxn ang="0">
                    <a:pos x="639" y="191"/>
                  </a:cxn>
                  <a:cxn ang="0">
                    <a:pos x="683" y="196"/>
                  </a:cxn>
                  <a:cxn ang="0">
                    <a:pos x="726" y="203"/>
                  </a:cxn>
                  <a:cxn ang="0">
                    <a:pos x="763" y="211"/>
                  </a:cxn>
                  <a:cxn ang="0">
                    <a:pos x="799" y="222"/>
                  </a:cxn>
                  <a:cxn ang="0">
                    <a:pos x="832" y="236"/>
                  </a:cxn>
                  <a:cxn ang="0">
                    <a:pos x="861" y="254"/>
                  </a:cxn>
                  <a:cxn ang="0">
                    <a:pos x="887" y="273"/>
                  </a:cxn>
                  <a:cxn ang="0">
                    <a:pos x="910" y="299"/>
                  </a:cxn>
                  <a:cxn ang="0">
                    <a:pos x="930" y="329"/>
                  </a:cxn>
                  <a:cxn ang="0">
                    <a:pos x="946" y="363"/>
                  </a:cxn>
                  <a:cxn ang="0">
                    <a:pos x="959" y="404"/>
                  </a:cxn>
                  <a:cxn ang="0">
                    <a:pos x="969" y="450"/>
                  </a:cxn>
                  <a:cxn ang="0">
                    <a:pos x="976" y="503"/>
                  </a:cxn>
                  <a:cxn ang="0">
                    <a:pos x="979" y="562"/>
                  </a:cxn>
                  <a:cxn ang="0">
                    <a:pos x="969" y="698"/>
                  </a:cxn>
                  <a:cxn ang="0">
                    <a:pos x="763" y="434"/>
                  </a:cxn>
                  <a:cxn ang="0">
                    <a:pos x="675" y="403"/>
                  </a:cxn>
                  <a:cxn ang="0">
                    <a:pos x="449" y="498"/>
                  </a:cxn>
                  <a:cxn ang="0">
                    <a:pos x="445" y="586"/>
                  </a:cxn>
                  <a:cxn ang="0">
                    <a:pos x="597" y="844"/>
                  </a:cxn>
                  <a:cxn ang="0">
                    <a:pos x="484" y="826"/>
                  </a:cxn>
                  <a:cxn ang="0">
                    <a:pos x="342" y="745"/>
                  </a:cxn>
                  <a:cxn ang="0">
                    <a:pos x="294" y="693"/>
                  </a:cxn>
                  <a:cxn ang="0">
                    <a:pos x="257" y="649"/>
                  </a:cxn>
                  <a:cxn ang="0">
                    <a:pos x="229" y="609"/>
                  </a:cxn>
                  <a:cxn ang="0">
                    <a:pos x="209" y="570"/>
                  </a:cxn>
                  <a:cxn ang="0">
                    <a:pos x="196" y="529"/>
                  </a:cxn>
                  <a:cxn ang="0">
                    <a:pos x="188" y="483"/>
                  </a:cxn>
                  <a:cxn ang="0">
                    <a:pos x="185" y="426"/>
                  </a:cxn>
                  <a:cxn ang="0">
                    <a:pos x="183" y="355"/>
                  </a:cxn>
                  <a:cxn ang="0">
                    <a:pos x="0" y="162"/>
                  </a:cxn>
                  <a:cxn ang="0">
                    <a:pos x="250" y="0"/>
                  </a:cxn>
                </a:cxnLst>
                <a:rect l="0" t="0" r="r" b="b"/>
                <a:pathLst>
                  <a:path w="979" h="844">
                    <a:moveTo>
                      <a:pt x="250" y="0"/>
                    </a:moveTo>
                    <a:lnTo>
                      <a:pt x="286" y="36"/>
                    </a:lnTo>
                    <a:lnTo>
                      <a:pt x="539" y="186"/>
                    </a:lnTo>
                    <a:lnTo>
                      <a:pt x="590" y="188"/>
                    </a:lnTo>
                    <a:lnTo>
                      <a:pt x="639" y="191"/>
                    </a:lnTo>
                    <a:lnTo>
                      <a:pt x="683" y="196"/>
                    </a:lnTo>
                    <a:lnTo>
                      <a:pt x="726" y="203"/>
                    </a:lnTo>
                    <a:lnTo>
                      <a:pt x="763" y="211"/>
                    </a:lnTo>
                    <a:lnTo>
                      <a:pt x="799" y="222"/>
                    </a:lnTo>
                    <a:lnTo>
                      <a:pt x="832" y="236"/>
                    </a:lnTo>
                    <a:lnTo>
                      <a:pt x="861" y="254"/>
                    </a:lnTo>
                    <a:lnTo>
                      <a:pt x="887" y="273"/>
                    </a:lnTo>
                    <a:lnTo>
                      <a:pt x="910" y="299"/>
                    </a:lnTo>
                    <a:lnTo>
                      <a:pt x="930" y="329"/>
                    </a:lnTo>
                    <a:lnTo>
                      <a:pt x="946" y="363"/>
                    </a:lnTo>
                    <a:lnTo>
                      <a:pt x="959" y="404"/>
                    </a:lnTo>
                    <a:lnTo>
                      <a:pt x="969" y="450"/>
                    </a:lnTo>
                    <a:lnTo>
                      <a:pt x="976" y="503"/>
                    </a:lnTo>
                    <a:lnTo>
                      <a:pt x="979" y="562"/>
                    </a:lnTo>
                    <a:lnTo>
                      <a:pt x="969" y="698"/>
                    </a:lnTo>
                    <a:lnTo>
                      <a:pt x="763" y="434"/>
                    </a:lnTo>
                    <a:lnTo>
                      <a:pt x="675" y="403"/>
                    </a:lnTo>
                    <a:lnTo>
                      <a:pt x="449" y="498"/>
                    </a:lnTo>
                    <a:lnTo>
                      <a:pt x="445" y="586"/>
                    </a:lnTo>
                    <a:lnTo>
                      <a:pt x="597" y="844"/>
                    </a:lnTo>
                    <a:lnTo>
                      <a:pt x="484" y="826"/>
                    </a:lnTo>
                    <a:lnTo>
                      <a:pt x="342" y="745"/>
                    </a:lnTo>
                    <a:lnTo>
                      <a:pt x="294" y="693"/>
                    </a:lnTo>
                    <a:lnTo>
                      <a:pt x="257" y="649"/>
                    </a:lnTo>
                    <a:lnTo>
                      <a:pt x="229" y="609"/>
                    </a:lnTo>
                    <a:lnTo>
                      <a:pt x="209" y="570"/>
                    </a:lnTo>
                    <a:lnTo>
                      <a:pt x="196" y="529"/>
                    </a:lnTo>
                    <a:lnTo>
                      <a:pt x="188" y="483"/>
                    </a:lnTo>
                    <a:lnTo>
                      <a:pt x="185" y="426"/>
                    </a:lnTo>
                    <a:lnTo>
                      <a:pt x="183" y="355"/>
                    </a:lnTo>
                    <a:lnTo>
                      <a:pt x="0" y="162"/>
                    </a:lnTo>
                    <a:lnTo>
                      <a:pt x="250" y="0"/>
                    </a:lnTo>
                    <a:close/>
                  </a:path>
                </a:pathLst>
              </a:custGeom>
              <a:solidFill>
                <a:srgbClr val="D1C4CE"/>
              </a:solidFill>
              <a:ln w="9525">
                <a:noFill/>
                <a:round/>
                <a:headEnd/>
                <a:tailEnd/>
              </a:ln>
            </p:spPr>
            <p:txBody>
              <a:bodyPr/>
              <a:lstStyle/>
              <a:p>
                <a:endParaRPr lang="en-US"/>
              </a:p>
            </p:txBody>
          </p:sp>
          <p:sp>
            <p:nvSpPr>
              <p:cNvPr id="11474" name="Freeform 210"/>
              <p:cNvSpPr>
                <a:spLocks/>
              </p:cNvSpPr>
              <p:nvPr/>
            </p:nvSpPr>
            <p:spPr bwMode="auto">
              <a:xfrm>
                <a:off x="424" y="2753"/>
                <a:ext cx="270" cy="176"/>
              </a:xfrm>
              <a:custGeom>
                <a:avLst/>
                <a:gdLst/>
                <a:ahLst/>
                <a:cxnLst>
                  <a:cxn ang="0">
                    <a:pos x="0" y="308"/>
                  </a:cxn>
                  <a:cxn ang="0">
                    <a:pos x="147" y="248"/>
                  </a:cxn>
                  <a:cxn ang="0">
                    <a:pos x="485" y="90"/>
                  </a:cxn>
                  <a:cxn ang="0">
                    <a:pos x="539" y="0"/>
                  </a:cxn>
                  <a:cxn ang="0">
                    <a:pos x="531" y="113"/>
                  </a:cxn>
                  <a:cxn ang="0">
                    <a:pos x="166" y="302"/>
                  </a:cxn>
                  <a:cxn ang="0">
                    <a:pos x="116" y="353"/>
                  </a:cxn>
                  <a:cxn ang="0">
                    <a:pos x="0" y="308"/>
                  </a:cxn>
                </a:cxnLst>
                <a:rect l="0" t="0" r="r" b="b"/>
                <a:pathLst>
                  <a:path w="539" h="353">
                    <a:moveTo>
                      <a:pt x="0" y="308"/>
                    </a:moveTo>
                    <a:lnTo>
                      <a:pt x="147" y="248"/>
                    </a:lnTo>
                    <a:lnTo>
                      <a:pt x="485" y="90"/>
                    </a:lnTo>
                    <a:lnTo>
                      <a:pt x="539" y="0"/>
                    </a:lnTo>
                    <a:lnTo>
                      <a:pt x="531" y="113"/>
                    </a:lnTo>
                    <a:lnTo>
                      <a:pt x="166" y="302"/>
                    </a:lnTo>
                    <a:lnTo>
                      <a:pt x="116" y="353"/>
                    </a:lnTo>
                    <a:lnTo>
                      <a:pt x="0" y="308"/>
                    </a:lnTo>
                    <a:close/>
                  </a:path>
                </a:pathLst>
              </a:custGeom>
              <a:solidFill>
                <a:srgbClr val="9B9391"/>
              </a:solidFill>
              <a:ln w="9525">
                <a:noFill/>
                <a:round/>
                <a:headEnd/>
                <a:tailEnd/>
              </a:ln>
            </p:spPr>
            <p:txBody>
              <a:bodyPr/>
              <a:lstStyle/>
              <a:p>
                <a:endParaRPr lang="en-US"/>
              </a:p>
            </p:txBody>
          </p:sp>
          <p:sp>
            <p:nvSpPr>
              <p:cNvPr id="11475" name="Freeform 211"/>
              <p:cNvSpPr>
                <a:spLocks/>
              </p:cNvSpPr>
              <p:nvPr/>
            </p:nvSpPr>
            <p:spPr bwMode="auto">
              <a:xfrm>
                <a:off x="447" y="2795"/>
                <a:ext cx="242" cy="133"/>
              </a:xfrm>
              <a:custGeom>
                <a:avLst/>
                <a:gdLst/>
                <a:ahLst/>
                <a:cxnLst>
                  <a:cxn ang="0">
                    <a:pos x="67" y="209"/>
                  </a:cxn>
                  <a:cxn ang="0">
                    <a:pos x="460" y="21"/>
                  </a:cxn>
                  <a:cxn ang="0">
                    <a:pos x="485" y="0"/>
                  </a:cxn>
                  <a:cxn ang="0">
                    <a:pos x="472" y="78"/>
                  </a:cxn>
                  <a:cxn ang="0">
                    <a:pos x="150" y="237"/>
                  </a:cxn>
                  <a:cxn ang="0">
                    <a:pos x="76" y="265"/>
                  </a:cxn>
                  <a:cxn ang="0">
                    <a:pos x="0" y="237"/>
                  </a:cxn>
                  <a:cxn ang="0">
                    <a:pos x="67" y="209"/>
                  </a:cxn>
                </a:cxnLst>
                <a:rect l="0" t="0" r="r" b="b"/>
                <a:pathLst>
                  <a:path w="485" h="265">
                    <a:moveTo>
                      <a:pt x="67" y="209"/>
                    </a:moveTo>
                    <a:lnTo>
                      <a:pt x="460" y="21"/>
                    </a:lnTo>
                    <a:lnTo>
                      <a:pt x="485" y="0"/>
                    </a:lnTo>
                    <a:lnTo>
                      <a:pt x="472" y="78"/>
                    </a:lnTo>
                    <a:lnTo>
                      <a:pt x="150" y="237"/>
                    </a:lnTo>
                    <a:lnTo>
                      <a:pt x="76" y="265"/>
                    </a:lnTo>
                    <a:lnTo>
                      <a:pt x="0" y="237"/>
                    </a:lnTo>
                    <a:lnTo>
                      <a:pt x="67" y="209"/>
                    </a:lnTo>
                    <a:close/>
                  </a:path>
                </a:pathLst>
              </a:custGeom>
              <a:solidFill>
                <a:srgbClr val="A59E9B"/>
              </a:solidFill>
              <a:ln w="9525">
                <a:noFill/>
                <a:round/>
                <a:headEnd/>
                <a:tailEnd/>
              </a:ln>
            </p:spPr>
            <p:txBody>
              <a:bodyPr/>
              <a:lstStyle/>
              <a:p>
                <a:endParaRPr lang="en-US"/>
              </a:p>
            </p:txBody>
          </p:sp>
          <p:sp>
            <p:nvSpPr>
              <p:cNvPr id="11476" name="Freeform 212"/>
              <p:cNvSpPr>
                <a:spLocks/>
              </p:cNvSpPr>
              <p:nvPr/>
            </p:nvSpPr>
            <p:spPr bwMode="auto">
              <a:xfrm>
                <a:off x="550" y="2894"/>
                <a:ext cx="993" cy="792"/>
              </a:xfrm>
              <a:custGeom>
                <a:avLst/>
                <a:gdLst/>
                <a:ahLst/>
                <a:cxnLst>
                  <a:cxn ang="0">
                    <a:pos x="1906" y="1385"/>
                  </a:cxn>
                  <a:cxn ang="0">
                    <a:pos x="290" y="0"/>
                  </a:cxn>
                  <a:cxn ang="0">
                    <a:pos x="262" y="11"/>
                  </a:cxn>
                  <a:cxn ang="0">
                    <a:pos x="87" y="92"/>
                  </a:cxn>
                  <a:cxn ang="0">
                    <a:pos x="0" y="128"/>
                  </a:cxn>
                  <a:cxn ang="0">
                    <a:pos x="1687" y="1583"/>
                  </a:cxn>
                  <a:cxn ang="0">
                    <a:pos x="1986" y="1467"/>
                  </a:cxn>
                  <a:cxn ang="0">
                    <a:pos x="1906" y="1385"/>
                  </a:cxn>
                </a:cxnLst>
                <a:rect l="0" t="0" r="r" b="b"/>
                <a:pathLst>
                  <a:path w="1986" h="1583">
                    <a:moveTo>
                      <a:pt x="1906" y="1385"/>
                    </a:moveTo>
                    <a:lnTo>
                      <a:pt x="290" y="0"/>
                    </a:lnTo>
                    <a:lnTo>
                      <a:pt x="262" y="11"/>
                    </a:lnTo>
                    <a:lnTo>
                      <a:pt x="87" y="92"/>
                    </a:lnTo>
                    <a:lnTo>
                      <a:pt x="0" y="128"/>
                    </a:lnTo>
                    <a:lnTo>
                      <a:pt x="1687" y="1583"/>
                    </a:lnTo>
                    <a:lnTo>
                      <a:pt x="1986" y="1467"/>
                    </a:lnTo>
                    <a:lnTo>
                      <a:pt x="1906" y="1385"/>
                    </a:lnTo>
                    <a:close/>
                  </a:path>
                </a:pathLst>
              </a:custGeom>
              <a:solidFill>
                <a:srgbClr val="D1C4CE"/>
              </a:solidFill>
              <a:ln w="9525">
                <a:noFill/>
                <a:round/>
                <a:headEnd/>
                <a:tailEnd/>
              </a:ln>
            </p:spPr>
            <p:txBody>
              <a:bodyPr/>
              <a:lstStyle/>
              <a:p>
                <a:endParaRPr lang="en-US"/>
              </a:p>
            </p:txBody>
          </p:sp>
          <p:sp>
            <p:nvSpPr>
              <p:cNvPr id="11477" name="Freeform 213"/>
              <p:cNvSpPr>
                <a:spLocks/>
              </p:cNvSpPr>
              <p:nvPr/>
            </p:nvSpPr>
            <p:spPr bwMode="auto">
              <a:xfrm>
                <a:off x="550" y="2893"/>
                <a:ext cx="952" cy="760"/>
              </a:xfrm>
              <a:custGeom>
                <a:avLst/>
                <a:gdLst/>
                <a:ahLst/>
                <a:cxnLst>
                  <a:cxn ang="0">
                    <a:pos x="1775" y="1278"/>
                  </a:cxn>
                  <a:cxn ang="0">
                    <a:pos x="1679" y="1196"/>
                  </a:cxn>
                  <a:cxn ang="0">
                    <a:pos x="1584" y="1113"/>
                  </a:cxn>
                  <a:cxn ang="0">
                    <a:pos x="1488" y="1031"/>
                  </a:cxn>
                  <a:cxn ang="0">
                    <a:pos x="1393" y="949"/>
                  </a:cxn>
                  <a:cxn ang="0">
                    <a:pos x="1297" y="865"/>
                  </a:cxn>
                  <a:cxn ang="0">
                    <a:pos x="1200" y="783"/>
                  </a:cxn>
                  <a:cxn ang="0">
                    <a:pos x="1105" y="701"/>
                  </a:cxn>
                  <a:cxn ang="0">
                    <a:pos x="1009" y="618"/>
                  </a:cxn>
                  <a:cxn ang="0">
                    <a:pos x="912" y="536"/>
                  </a:cxn>
                  <a:cxn ang="0">
                    <a:pos x="816" y="454"/>
                  </a:cxn>
                  <a:cxn ang="0">
                    <a:pos x="721" y="370"/>
                  </a:cxn>
                  <a:cxn ang="0">
                    <a:pos x="625" y="288"/>
                  </a:cxn>
                  <a:cxn ang="0">
                    <a:pos x="528" y="206"/>
                  </a:cxn>
                  <a:cxn ang="0">
                    <a:pos x="432" y="123"/>
                  </a:cxn>
                  <a:cxn ang="0">
                    <a:pos x="336" y="41"/>
                  </a:cxn>
                  <a:cxn ang="0">
                    <a:pos x="282" y="0"/>
                  </a:cxn>
                  <a:cxn ang="0">
                    <a:pos x="270" y="0"/>
                  </a:cxn>
                  <a:cxn ang="0">
                    <a:pos x="239" y="11"/>
                  </a:cxn>
                  <a:cxn ang="0">
                    <a:pos x="188" y="34"/>
                  </a:cxn>
                  <a:cxn ang="0">
                    <a:pos x="138" y="57"/>
                  </a:cxn>
                  <a:cxn ang="0">
                    <a:pos x="87" y="80"/>
                  </a:cxn>
                  <a:cxn ang="0">
                    <a:pos x="54" y="96"/>
                  </a:cxn>
                  <a:cxn ang="0">
                    <a:pos x="40" y="106"/>
                  </a:cxn>
                  <a:cxn ang="0">
                    <a:pos x="25" y="116"/>
                  </a:cxn>
                  <a:cxn ang="0">
                    <a:pos x="9" y="126"/>
                  </a:cxn>
                  <a:cxn ang="0">
                    <a:pos x="51" y="175"/>
                  </a:cxn>
                  <a:cxn ang="0">
                    <a:pos x="152" y="262"/>
                  </a:cxn>
                  <a:cxn ang="0">
                    <a:pos x="252" y="349"/>
                  </a:cxn>
                  <a:cxn ang="0">
                    <a:pos x="353" y="436"/>
                  </a:cxn>
                  <a:cxn ang="0">
                    <a:pos x="455" y="522"/>
                  </a:cxn>
                  <a:cxn ang="0">
                    <a:pos x="555" y="609"/>
                  </a:cxn>
                  <a:cxn ang="0">
                    <a:pos x="656" y="696"/>
                  </a:cxn>
                  <a:cxn ang="0">
                    <a:pos x="757" y="783"/>
                  </a:cxn>
                  <a:cxn ang="0">
                    <a:pos x="859" y="870"/>
                  </a:cxn>
                  <a:cxn ang="0">
                    <a:pos x="958" y="957"/>
                  </a:cxn>
                  <a:cxn ang="0">
                    <a:pos x="1060" y="1044"/>
                  </a:cxn>
                  <a:cxn ang="0">
                    <a:pos x="1159" y="1129"/>
                  </a:cxn>
                  <a:cxn ang="0">
                    <a:pos x="1261" y="1216"/>
                  </a:cxn>
                  <a:cxn ang="0">
                    <a:pos x="1362" y="1303"/>
                  </a:cxn>
                  <a:cxn ang="0">
                    <a:pos x="1462" y="1390"/>
                  </a:cxn>
                  <a:cxn ang="0">
                    <a:pos x="1561" y="1476"/>
                  </a:cxn>
                  <a:cxn ang="0">
                    <a:pos x="1630" y="1511"/>
                  </a:cxn>
                  <a:cxn ang="0">
                    <a:pos x="1668" y="1496"/>
                  </a:cxn>
                  <a:cxn ang="0">
                    <a:pos x="1704" y="1481"/>
                  </a:cxn>
                  <a:cxn ang="0">
                    <a:pos x="1740" y="1467"/>
                  </a:cxn>
                  <a:cxn ang="0">
                    <a:pos x="1777" y="1452"/>
                  </a:cxn>
                  <a:cxn ang="0">
                    <a:pos x="1813" y="1437"/>
                  </a:cxn>
                  <a:cxn ang="0">
                    <a:pos x="1849" y="1422"/>
                  </a:cxn>
                  <a:cxn ang="0">
                    <a:pos x="1887" y="1408"/>
                  </a:cxn>
                  <a:cxn ang="0">
                    <a:pos x="1895" y="1390"/>
                  </a:cxn>
                  <a:cxn ang="0">
                    <a:pos x="1874" y="1370"/>
                  </a:cxn>
                  <a:cxn ang="0">
                    <a:pos x="1854" y="1349"/>
                  </a:cxn>
                  <a:cxn ang="0">
                    <a:pos x="1833" y="1329"/>
                  </a:cxn>
                </a:cxnLst>
                <a:rect l="0" t="0" r="r" b="b"/>
                <a:pathLst>
                  <a:path w="1905" h="1519">
                    <a:moveTo>
                      <a:pt x="1823" y="1319"/>
                    </a:moveTo>
                    <a:lnTo>
                      <a:pt x="1775" y="1278"/>
                    </a:lnTo>
                    <a:lnTo>
                      <a:pt x="1726" y="1237"/>
                    </a:lnTo>
                    <a:lnTo>
                      <a:pt x="1679" y="1196"/>
                    </a:lnTo>
                    <a:lnTo>
                      <a:pt x="1632" y="1154"/>
                    </a:lnTo>
                    <a:lnTo>
                      <a:pt x="1584" y="1113"/>
                    </a:lnTo>
                    <a:lnTo>
                      <a:pt x="1535" y="1072"/>
                    </a:lnTo>
                    <a:lnTo>
                      <a:pt x="1488" y="1031"/>
                    </a:lnTo>
                    <a:lnTo>
                      <a:pt x="1440" y="990"/>
                    </a:lnTo>
                    <a:lnTo>
                      <a:pt x="1393" y="949"/>
                    </a:lnTo>
                    <a:lnTo>
                      <a:pt x="1344" y="908"/>
                    </a:lnTo>
                    <a:lnTo>
                      <a:pt x="1297" y="865"/>
                    </a:lnTo>
                    <a:lnTo>
                      <a:pt x="1249" y="824"/>
                    </a:lnTo>
                    <a:lnTo>
                      <a:pt x="1200" y="783"/>
                    </a:lnTo>
                    <a:lnTo>
                      <a:pt x="1153" y="742"/>
                    </a:lnTo>
                    <a:lnTo>
                      <a:pt x="1105" y="701"/>
                    </a:lnTo>
                    <a:lnTo>
                      <a:pt x="1056" y="659"/>
                    </a:lnTo>
                    <a:lnTo>
                      <a:pt x="1009" y="618"/>
                    </a:lnTo>
                    <a:lnTo>
                      <a:pt x="962" y="577"/>
                    </a:lnTo>
                    <a:lnTo>
                      <a:pt x="912" y="536"/>
                    </a:lnTo>
                    <a:lnTo>
                      <a:pt x="865" y="495"/>
                    </a:lnTo>
                    <a:lnTo>
                      <a:pt x="816" y="454"/>
                    </a:lnTo>
                    <a:lnTo>
                      <a:pt x="769" y="411"/>
                    </a:lnTo>
                    <a:lnTo>
                      <a:pt x="721" y="370"/>
                    </a:lnTo>
                    <a:lnTo>
                      <a:pt x="672" y="329"/>
                    </a:lnTo>
                    <a:lnTo>
                      <a:pt x="625" y="288"/>
                    </a:lnTo>
                    <a:lnTo>
                      <a:pt x="577" y="247"/>
                    </a:lnTo>
                    <a:lnTo>
                      <a:pt x="528" y="206"/>
                    </a:lnTo>
                    <a:lnTo>
                      <a:pt x="481" y="165"/>
                    </a:lnTo>
                    <a:lnTo>
                      <a:pt x="432" y="123"/>
                    </a:lnTo>
                    <a:lnTo>
                      <a:pt x="385" y="82"/>
                    </a:lnTo>
                    <a:lnTo>
                      <a:pt x="336" y="41"/>
                    </a:lnTo>
                    <a:lnTo>
                      <a:pt x="288" y="0"/>
                    </a:lnTo>
                    <a:lnTo>
                      <a:pt x="282" y="0"/>
                    </a:lnTo>
                    <a:lnTo>
                      <a:pt x="277" y="0"/>
                    </a:lnTo>
                    <a:lnTo>
                      <a:pt x="270" y="0"/>
                    </a:lnTo>
                    <a:lnTo>
                      <a:pt x="264" y="0"/>
                    </a:lnTo>
                    <a:lnTo>
                      <a:pt x="239" y="11"/>
                    </a:lnTo>
                    <a:lnTo>
                      <a:pt x="213" y="23"/>
                    </a:lnTo>
                    <a:lnTo>
                      <a:pt x="188" y="34"/>
                    </a:lnTo>
                    <a:lnTo>
                      <a:pt x="164" y="45"/>
                    </a:lnTo>
                    <a:lnTo>
                      <a:pt x="138" y="57"/>
                    </a:lnTo>
                    <a:lnTo>
                      <a:pt x="113" y="68"/>
                    </a:lnTo>
                    <a:lnTo>
                      <a:pt x="87" y="80"/>
                    </a:lnTo>
                    <a:lnTo>
                      <a:pt x="63" y="91"/>
                    </a:lnTo>
                    <a:lnTo>
                      <a:pt x="54" y="96"/>
                    </a:lnTo>
                    <a:lnTo>
                      <a:pt x="48" y="101"/>
                    </a:lnTo>
                    <a:lnTo>
                      <a:pt x="40" y="106"/>
                    </a:lnTo>
                    <a:lnTo>
                      <a:pt x="32" y="111"/>
                    </a:lnTo>
                    <a:lnTo>
                      <a:pt x="25" y="116"/>
                    </a:lnTo>
                    <a:lnTo>
                      <a:pt x="17" y="121"/>
                    </a:lnTo>
                    <a:lnTo>
                      <a:pt x="9" y="126"/>
                    </a:lnTo>
                    <a:lnTo>
                      <a:pt x="0" y="131"/>
                    </a:lnTo>
                    <a:lnTo>
                      <a:pt x="51" y="175"/>
                    </a:lnTo>
                    <a:lnTo>
                      <a:pt x="102" y="218"/>
                    </a:lnTo>
                    <a:lnTo>
                      <a:pt x="152" y="262"/>
                    </a:lnTo>
                    <a:lnTo>
                      <a:pt x="201" y="304"/>
                    </a:lnTo>
                    <a:lnTo>
                      <a:pt x="252" y="349"/>
                    </a:lnTo>
                    <a:lnTo>
                      <a:pt x="303" y="391"/>
                    </a:lnTo>
                    <a:lnTo>
                      <a:pt x="353" y="436"/>
                    </a:lnTo>
                    <a:lnTo>
                      <a:pt x="404" y="478"/>
                    </a:lnTo>
                    <a:lnTo>
                      <a:pt x="455" y="522"/>
                    </a:lnTo>
                    <a:lnTo>
                      <a:pt x="506" y="565"/>
                    </a:lnTo>
                    <a:lnTo>
                      <a:pt x="555" y="609"/>
                    </a:lnTo>
                    <a:lnTo>
                      <a:pt x="605" y="652"/>
                    </a:lnTo>
                    <a:lnTo>
                      <a:pt x="656" y="696"/>
                    </a:lnTo>
                    <a:lnTo>
                      <a:pt x="707" y="739"/>
                    </a:lnTo>
                    <a:lnTo>
                      <a:pt x="757" y="783"/>
                    </a:lnTo>
                    <a:lnTo>
                      <a:pt x="808" y="826"/>
                    </a:lnTo>
                    <a:lnTo>
                      <a:pt x="859" y="870"/>
                    </a:lnTo>
                    <a:lnTo>
                      <a:pt x="908" y="913"/>
                    </a:lnTo>
                    <a:lnTo>
                      <a:pt x="958" y="957"/>
                    </a:lnTo>
                    <a:lnTo>
                      <a:pt x="1009" y="999"/>
                    </a:lnTo>
                    <a:lnTo>
                      <a:pt x="1060" y="1044"/>
                    </a:lnTo>
                    <a:lnTo>
                      <a:pt x="1110" y="1086"/>
                    </a:lnTo>
                    <a:lnTo>
                      <a:pt x="1159" y="1129"/>
                    </a:lnTo>
                    <a:lnTo>
                      <a:pt x="1210" y="1173"/>
                    </a:lnTo>
                    <a:lnTo>
                      <a:pt x="1261" y="1216"/>
                    </a:lnTo>
                    <a:lnTo>
                      <a:pt x="1311" y="1260"/>
                    </a:lnTo>
                    <a:lnTo>
                      <a:pt x="1362" y="1303"/>
                    </a:lnTo>
                    <a:lnTo>
                      <a:pt x="1411" y="1347"/>
                    </a:lnTo>
                    <a:lnTo>
                      <a:pt x="1462" y="1390"/>
                    </a:lnTo>
                    <a:lnTo>
                      <a:pt x="1512" y="1432"/>
                    </a:lnTo>
                    <a:lnTo>
                      <a:pt x="1561" y="1476"/>
                    </a:lnTo>
                    <a:lnTo>
                      <a:pt x="1612" y="1519"/>
                    </a:lnTo>
                    <a:lnTo>
                      <a:pt x="1630" y="1511"/>
                    </a:lnTo>
                    <a:lnTo>
                      <a:pt x="1648" y="1504"/>
                    </a:lnTo>
                    <a:lnTo>
                      <a:pt x="1668" y="1496"/>
                    </a:lnTo>
                    <a:lnTo>
                      <a:pt x="1686" y="1490"/>
                    </a:lnTo>
                    <a:lnTo>
                      <a:pt x="1704" y="1481"/>
                    </a:lnTo>
                    <a:lnTo>
                      <a:pt x="1722" y="1475"/>
                    </a:lnTo>
                    <a:lnTo>
                      <a:pt x="1740" y="1467"/>
                    </a:lnTo>
                    <a:lnTo>
                      <a:pt x="1759" y="1458"/>
                    </a:lnTo>
                    <a:lnTo>
                      <a:pt x="1777" y="1452"/>
                    </a:lnTo>
                    <a:lnTo>
                      <a:pt x="1795" y="1444"/>
                    </a:lnTo>
                    <a:lnTo>
                      <a:pt x="1813" y="1437"/>
                    </a:lnTo>
                    <a:lnTo>
                      <a:pt x="1831" y="1429"/>
                    </a:lnTo>
                    <a:lnTo>
                      <a:pt x="1849" y="1422"/>
                    </a:lnTo>
                    <a:lnTo>
                      <a:pt x="1869" y="1414"/>
                    </a:lnTo>
                    <a:lnTo>
                      <a:pt x="1887" y="1408"/>
                    </a:lnTo>
                    <a:lnTo>
                      <a:pt x="1905" y="1399"/>
                    </a:lnTo>
                    <a:lnTo>
                      <a:pt x="1895" y="1390"/>
                    </a:lnTo>
                    <a:lnTo>
                      <a:pt x="1883" y="1380"/>
                    </a:lnTo>
                    <a:lnTo>
                      <a:pt x="1874" y="1370"/>
                    </a:lnTo>
                    <a:lnTo>
                      <a:pt x="1864" y="1358"/>
                    </a:lnTo>
                    <a:lnTo>
                      <a:pt x="1854" y="1349"/>
                    </a:lnTo>
                    <a:lnTo>
                      <a:pt x="1844" y="1339"/>
                    </a:lnTo>
                    <a:lnTo>
                      <a:pt x="1833" y="1329"/>
                    </a:lnTo>
                    <a:lnTo>
                      <a:pt x="1823" y="1319"/>
                    </a:lnTo>
                    <a:close/>
                  </a:path>
                </a:pathLst>
              </a:custGeom>
              <a:solidFill>
                <a:srgbClr val="CEC1CC"/>
              </a:solidFill>
              <a:ln w="9525">
                <a:noFill/>
                <a:round/>
                <a:headEnd/>
                <a:tailEnd/>
              </a:ln>
            </p:spPr>
            <p:txBody>
              <a:bodyPr/>
              <a:lstStyle/>
              <a:p>
                <a:endParaRPr lang="en-US"/>
              </a:p>
            </p:txBody>
          </p:sp>
          <p:sp>
            <p:nvSpPr>
              <p:cNvPr id="11478" name="Freeform 214"/>
              <p:cNvSpPr>
                <a:spLocks/>
              </p:cNvSpPr>
              <p:nvPr/>
            </p:nvSpPr>
            <p:spPr bwMode="auto">
              <a:xfrm>
                <a:off x="550" y="2885"/>
                <a:ext cx="911" cy="734"/>
              </a:xfrm>
              <a:custGeom>
                <a:avLst/>
                <a:gdLst/>
                <a:ahLst/>
                <a:cxnLst>
                  <a:cxn ang="0">
                    <a:pos x="1694" y="1225"/>
                  </a:cxn>
                  <a:cxn ang="0">
                    <a:pos x="1604" y="1148"/>
                  </a:cxn>
                  <a:cxn ang="0">
                    <a:pos x="1514" y="1069"/>
                  </a:cxn>
                  <a:cxn ang="0">
                    <a:pos x="1424" y="990"/>
                  </a:cxn>
                  <a:cxn ang="0">
                    <a:pos x="1333" y="913"/>
                  </a:cxn>
                  <a:cxn ang="0">
                    <a:pos x="1243" y="835"/>
                  </a:cxn>
                  <a:cxn ang="0">
                    <a:pos x="1151" y="756"/>
                  </a:cxn>
                  <a:cxn ang="0">
                    <a:pos x="1060" y="679"/>
                  </a:cxn>
                  <a:cxn ang="0">
                    <a:pos x="970" y="600"/>
                  </a:cxn>
                  <a:cxn ang="0">
                    <a:pos x="878" y="523"/>
                  </a:cxn>
                  <a:cxn ang="0">
                    <a:pos x="787" y="444"/>
                  </a:cxn>
                  <a:cxn ang="0">
                    <a:pos x="697" y="366"/>
                  </a:cxn>
                  <a:cxn ang="0">
                    <a:pos x="605" y="289"/>
                  </a:cxn>
                  <a:cxn ang="0">
                    <a:pos x="514" y="210"/>
                  </a:cxn>
                  <a:cxn ang="0">
                    <a:pos x="424" y="131"/>
                  </a:cxn>
                  <a:cxn ang="0">
                    <a:pos x="332" y="54"/>
                  </a:cxn>
                  <a:cxn ang="0">
                    <a:pos x="282" y="12"/>
                  </a:cxn>
                  <a:cxn ang="0">
                    <a:pos x="270" y="3"/>
                  </a:cxn>
                  <a:cxn ang="0">
                    <a:pos x="237" y="13"/>
                  </a:cxn>
                  <a:cxn ang="0">
                    <a:pos x="180" y="40"/>
                  </a:cxn>
                  <a:cxn ang="0">
                    <a:pos x="125" y="64"/>
                  </a:cxn>
                  <a:cxn ang="0">
                    <a:pos x="67" y="90"/>
                  </a:cxn>
                  <a:cxn ang="0">
                    <a:pos x="30" y="115"/>
                  </a:cxn>
                  <a:cxn ang="0">
                    <a:pos x="10" y="136"/>
                  </a:cxn>
                  <a:cxn ang="0">
                    <a:pos x="48" y="189"/>
                  </a:cxn>
                  <a:cxn ang="0">
                    <a:pos x="144" y="272"/>
                  </a:cxn>
                  <a:cxn ang="0">
                    <a:pos x="241" y="354"/>
                  </a:cxn>
                  <a:cxn ang="0">
                    <a:pos x="337" y="438"/>
                  </a:cxn>
                  <a:cxn ang="0">
                    <a:pos x="434" y="521"/>
                  </a:cxn>
                  <a:cxn ang="0">
                    <a:pos x="530" y="603"/>
                  </a:cxn>
                  <a:cxn ang="0">
                    <a:pos x="626" y="687"/>
                  </a:cxn>
                  <a:cxn ang="0">
                    <a:pos x="721" y="769"/>
                  </a:cxn>
                  <a:cxn ang="0">
                    <a:pos x="818" y="851"/>
                  </a:cxn>
                  <a:cxn ang="0">
                    <a:pos x="914" y="935"/>
                  </a:cxn>
                  <a:cxn ang="0">
                    <a:pos x="1011" y="1016"/>
                  </a:cxn>
                  <a:cxn ang="0">
                    <a:pos x="1105" y="1098"/>
                  </a:cxn>
                  <a:cxn ang="0">
                    <a:pos x="1202" y="1182"/>
                  </a:cxn>
                  <a:cxn ang="0">
                    <a:pos x="1298" y="1264"/>
                  </a:cxn>
                  <a:cxn ang="0">
                    <a:pos x="1393" y="1346"/>
                  </a:cxn>
                  <a:cxn ang="0">
                    <a:pos x="1489" y="1428"/>
                  </a:cxn>
                  <a:cxn ang="0">
                    <a:pos x="1555" y="1461"/>
                  </a:cxn>
                  <a:cxn ang="0">
                    <a:pos x="1591" y="1446"/>
                  </a:cxn>
                  <a:cxn ang="0">
                    <a:pos x="1627" y="1431"/>
                  </a:cxn>
                  <a:cxn ang="0">
                    <a:pos x="1663" y="1415"/>
                  </a:cxn>
                  <a:cxn ang="0">
                    <a:pos x="1697" y="1400"/>
                  </a:cxn>
                  <a:cxn ang="0">
                    <a:pos x="1733" y="1385"/>
                  </a:cxn>
                  <a:cxn ang="0">
                    <a:pos x="1769" y="1371"/>
                  </a:cxn>
                  <a:cxn ang="0">
                    <a:pos x="1805" y="1356"/>
                  </a:cxn>
                  <a:cxn ang="0">
                    <a:pos x="1813" y="1339"/>
                  </a:cxn>
                  <a:cxn ang="0">
                    <a:pos x="1792" y="1318"/>
                  </a:cxn>
                  <a:cxn ang="0">
                    <a:pos x="1771" y="1295"/>
                  </a:cxn>
                  <a:cxn ang="0">
                    <a:pos x="1749" y="1274"/>
                  </a:cxn>
                </a:cxnLst>
                <a:rect l="0" t="0" r="r" b="b"/>
                <a:pathLst>
                  <a:path w="1823" h="1469">
                    <a:moveTo>
                      <a:pt x="1740" y="1264"/>
                    </a:moveTo>
                    <a:lnTo>
                      <a:pt x="1694" y="1225"/>
                    </a:lnTo>
                    <a:lnTo>
                      <a:pt x="1650" y="1185"/>
                    </a:lnTo>
                    <a:lnTo>
                      <a:pt x="1604" y="1148"/>
                    </a:lnTo>
                    <a:lnTo>
                      <a:pt x="1560" y="1108"/>
                    </a:lnTo>
                    <a:lnTo>
                      <a:pt x="1514" y="1069"/>
                    </a:lnTo>
                    <a:lnTo>
                      <a:pt x="1468" y="1030"/>
                    </a:lnTo>
                    <a:lnTo>
                      <a:pt x="1424" y="990"/>
                    </a:lnTo>
                    <a:lnTo>
                      <a:pt x="1378" y="951"/>
                    </a:lnTo>
                    <a:lnTo>
                      <a:pt x="1333" y="913"/>
                    </a:lnTo>
                    <a:lnTo>
                      <a:pt x="1287" y="874"/>
                    </a:lnTo>
                    <a:lnTo>
                      <a:pt x="1243" y="835"/>
                    </a:lnTo>
                    <a:lnTo>
                      <a:pt x="1197" y="795"/>
                    </a:lnTo>
                    <a:lnTo>
                      <a:pt x="1151" y="756"/>
                    </a:lnTo>
                    <a:lnTo>
                      <a:pt x="1105" y="718"/>
                    </a:lnTo>
                    <a:lnTo>
                      <a:pt x="1060" y="679"/>
                    </a:lnTo>
                    <a:lnTo>
                      <a:pt x="1015" y="639"/>
                    </a:lnTo>
                    <a:lnTo>
                      <a:pt x="970" y="600"/>
                    </a:lnTo>
                    <a:lnTo>
                      <a:pt x="924" y="561"/>
                    </a:lnTo>
                    <a:lnTo>
                      <a:pt x="878" y="523"/>
                    </a:lnTo>
                    <a:lnTo>
                      <a:pt x="832" y="484"/>
                    </a:lnTo>
                    <a:lnTo>
                      <a:pt x="787" y="444"/>
                    </a:lnTo>
                    <a:lnTo>
                      <a:pt x="742" y="405"/>
                    </a:lnTo>
                    <a:lnTo>
                      <a:pt x="697" y="366"/>
                    </a:lnTo>
                    <a:lnTo>
                      <a:pt x="651" y="326"/>
                    </a:lnTo>
                    <a:lnTo>
                      <a:pt x="605" y="289"/>
                    </a:lnTo>
                    <a:lnTo>
                      <a:pt x="559" y="249"/>
                    </a:lnTo>
                    <a:lnTo>
                      <a:pt x="514" y="210"/>
                    </a:lnTo>
                    <a:lnTo>
                      <a:pt x="468" y="171"/>
                    </a:lnTo>
                    <a:lnTo>
                      <a:pt x="424" y="131"/>
                    </a:lnTo>
                    <a:lnTo>
                      <a:pt x="378" y="94"/>
                    </a:lnTo>
                    <a:lnTo>
                      <a:pt x="332" y="54"/>
                    </a:lnTo>
                    <a:lnTo>
                      <a:pt x="286" y="15"/>
                    </a:lnTo>
                    <a:lnTo>
                      <a:pt x="282" y="12"/>
                    </a:lnTo>
                    <a:lnTo>
                      <a:pt x="277" y="7"/>
                    </a:lnTo>
                    <a:lnTo>
                      <a:pt x="270" y="3"/>
                    </a:lnTo>
                    <a:lnTo>
                      <a:pt x="265" y="0"/>
                    </a:lnTo>
                    <a:lnTo>
                      <a:pt x="237" y="13"/>
                    </a:lnTo>
                    <a:lnTo>
                      <a:pt x="210" y="26"/>
                    </a:lnTo>
                    <a:lnTo>
                      <a:pt x="180" y="40"/>
                    </a:lnTo>
                    <a:lnTo>
                      <a:pt x="152" y="51"/>
                    </a:lnTo>
                    <a:lnTo>
                      <a:pt x="125" y="64"/>
                    </a:lnTo>
                    <a:lnTo>
                      <a:pt x="97" y="77"/>
                    </a:lnTo>
                    <a:lnTo>
                      <a:pt x="67" y="90"/>
                    </a:lnTo>
                    <a:lnTo>
                      <a:pt x="40" y="103"/>
                    </a:lnTo>
                    <a:lnTo>
                      <a:pt x="30" y="115"/>
                    </a:lnTo>
                    <a:lnTo>
                      <a:pt x="20" y="125"/>
                    </a:lnTo>
                    <a:lnTo>
                      <a:pt x="10" y="136"/>
                    </a:lnTo>
                    <a:lnTo>
                      <a:pt x="0" y="148"/>
                    </a:lnTo>
                    <a:lnTo>
                      <a:pt x="48" y="189"/>
                    </a:lnTo>
                    <a:lnTo>
                      <a:pt x="97" y="231"/>
                    </a:lnTo>
                    <a:lnTo>
                      <a:pt x="144" y="272"/>
                    </a:lnTo>
                    <a:lnTo>
                      <a:pt x="193" y="313"/>
                    </a:lnTo>
                    <a:lnTo>
                      <a:pt x="241" y="354"/>
                    </a:lnTo>
                    <a:lnTo>
                      <a:pt x="290" y="397"/>
                    </a:lnTo>
                    <a:lnTo>
                      <a:pt x="337" y="438"/>
                    </a:lnTo>
                    <a:lnTo>
                      <a:pt x="385" y="479"/>
                    </a:lnTo>
                    <a:lnTo>
                      <a:pt x="434" y="521"/>
                    </a:lnTo>
                    <a:lnTo>
                      <a:pt x="481" y="562"/>
                    </a:lnTo>
                    <a:lnTo>
                      <a:pt x="530" y="603"/>
                    </a:lnTo>
                    <a:lnTo>
                      <a:pt x="577" y="644"/>
                    </a:lnTo>
                    <a:lnTo>
                      <a:pt x="626" y="687"/>
                    </a:lnTo>
                    <a:lnTo>
                      <a:pt x="674" y="728"/>
                    </a:lnTo>
                    <a:lnTo>
                      <a:pt x="721" y="769"/>
                    </a:lnTo>
                    <a:lnTo>
                      <a:pt x="770" y="810"/>
                    </a:lnTo>
                    <a:lnTo>
                      <a:pt x="818" y="851"/>
                    </a:lnTo>
                    <a:lnTo>
                      <a:pt x="867" y="892"/>
                    </a:lnTo>
                    <a:lnTo>
                      <a:pt x="914" y="935"/>
                    </a:lnTo>
                    <a:lnTo>
                      <a:pt x="962" y="975"/>
                    </a:lnTo>
                    <a:lnTo>
                      <a:pt x="1011" y="1016"/>
                    </a:lnTo>
                    <a:lnTo>
                      <a:pt x="1058" y="1057"/>
                    </a:lnTo>
                    <a:lnTo>
                      <a:pt x="1105" y="1098"/>
                    </a:lnTo>
                    <a:lnTo>
                      <a:pt x="1154" y="1139"/>
                    </a:lnTo>
                    <a:lnTo>
                      <a:pt x="1202" y="1182"/>
                    </a:lnTo>
                    <a:lnTo>
                      <a:pt x="1249" y="1223"/>
                    </a:lnTo>
                    <a:lnTo>
                      <a:pt x="1298" y="1264"/>
                    </a:lnTo>
                    <a:lnTo>
                      <a:pt x="1346" y="1305"/>
                    </a:lnTo>
                    <a:lnTo>
                      <a:pt x="1393" y="1346"/>
                    </a:lnTo>
                    <a:lnTo>
                      <a:pt x="1440" y="1387"/>
                    </a:lnTo>
                    <a:lnTo>
                      <a:pt x="1489" y="1428"/>
                    </a:lnTo>
                    <a:lnTo>
                      <a:pt x="1537" y="1469"/>
                    </a:lnTo>
                    <a:lnTo>
                      <a:pt x="1555" y="1461"/>
                    </a:lnTo>
                    <a:lnTo>
                      <a:pt x="1573" y="1454"/>
                    </a:lnTo>
                    <a:lnTo>
                      <a:pt x="1591" y="1446"/>
                    </a:lnTo>
                    <a:lnTo>
                      <a:pt x="1609" y="1438"/>
                    </a:lnTo>
                    <a:lnTo>
                      <a:pt x="1627" y="1431"/>
                    </a:lnTo>
                    <a:lnTo>
                      <a:pt x="1645" y="1423"/>
                    </a:lnTo>
                    <a:lnTo>
                      <a:pt x="1663" y="1415"/>
                    </a:lnTo>
                    <a:lnTo>
                      <a:pt x="1681" y="1408"/>
                    </a:lnTo>
                    <a:lnTo>
                      <a:pt x="1697" y="1400"/>
                    </a:lnTo>
                    <a:lnTo>
                      <a:pt x="1715" y="1393"/>
                    </a:lnTo>
                    <a:lnTo>
                      <a:pt x="1733" y="1385"/>
                    </a:lnTo>
                    <a:lnTo>
                      <a:pt x="1751" y="1379"/>
                    </a:lnTo>
                    <a:lnTo>
                      <a:pt x="1769" y="1371"/>
                    </a:lnTo>
                    <a:lnTo>
                      <a:pt x="1787" y="1364"/>
                    </a:lnTo>
                    <a:lnTo>
                      <a:pt x="1805" y="1356"/>
                    </a:lnTo>
                    <a:lnTo>
                      <a:pt x="1823" y="1349"/>
                    </a:lnTo>
                    <a:lnTo>
                      <a:pt x="1813" y="1339"/>
                    </a:lnTo>
                    <a:lnTo>
                      <a:pt x="1802" y="1328"/>
                    </a:lnTo>
                    <a:lnTo>
                      <a:pt x="1792" y="1318"/>
                    </a:lnTo>
                    <a:lnTo>
                      <a:pt x="1782" y="1307"/>
                    </a:lnTo>
                    <a:lnTo>
                      <a:pt x="1771" y="1295"/>
                    </a:lnTo>
                    <a:lnTo>
                      <a:pt x="1761" y="1285"/>
                    </a:lnTo>
                    <a:lnTo>
                      <a:pt x="1749" y="1274"/>
                    </a:lnTo>
                    <a:lnTo>
                      <a:pt x="1740" y="1264"/>
                    </a:lnTo>
                    <a:close/>
                  </a:path>
                </a:pathLst>
              </a:custGeom>
              <a:solidFill>
                <a:srgbClr val="CCBFC6"/>
              </a:solidFill>
              <a:ln w="9525">
                <a:noFill/>
                <a:round/>
                <a:headEnd/>
                <a:tailEnd/>
              </a:ln>
            </p:spPr>
            <p:txBody>
              <a:bodyPr/>
              <a:lstStyle/>
              <a:p>
                <a:endParaRPr lang="en-US"/>
              </a:p>
            </p:txBody>
          </p:sp>
          <p:sp>
            <p:nvSpPr>
              <p:cNvPr id="11479" name="Freeform 215"/>
              <p:cNvSpPr>
                <a:spLocks/>
              </p:cNvSpPr>
              <p:nvPr/>
            </p:nvSpPr>
            <p:spPr bwMode="auto">
              <a:xfrm>
                <a:off x="550" y="2876"/>
                <a:ext cx="870" cy="709"/>
              </a:xfrm>
              <a:custGeom>
                <a:avLst/>
                <a:gdLst/>
                <a:ahLst/>
                <a:cxnLst>
                  <a:cxn ang="0">
                    <a:pos x="1614" y="1170"/>
                  </a:cxn>
                  <a:cxn ang="0">
                    <a:pos x="1529" y="1096"/>
                  </a:cxn>
                  <a:cxn ang="0">
                    <a:pos x="1444" y="1023"/>
                  </a:cxn>
                  <a:cxn ang="0">
                    <a:pos x="1357" y="949"/>
                  </a:cxn>
                  <a:cxn ang="0">
                    <a:pos x="1272" y="875"/>
                  </a:cxn>
                  <a:cxn ang="0">
                    <a:pos x="1187" y="801"/>
                  </a:cxn>
                  <a:cxn ang="0">
                    <a:pos x="1100" y="728"/>
                  </a:cxn>
                  <a:cxn ang="0">
                    <a:pos x="1015" y="654"/>
                  </a:cxn>
                  <a:cxn ang="0">
                    <a:pos x="930" y="580"/>
                  </a:cxn>
                  <a:cxn ang="0">
                    <a:pos x="844" y="506"/>
                  </a:cxn>
                  <a:cxn ang="0">
                    <a:pos x="759" y="433"/>
                  </a:cxn>
                  <a:cxn ang="0">
                    <a:pos x="672" y="359"/>
                  </a:cxn>
                  <a:cxn ang="0">
                    <a:pos x="587" y="285"/>
                  </a:cxn>
                  <a:cxn ang="0">
                    <a:pos x="501" y="211"/>
                  </a:cxn>
                  <a:cxn ang="0">
                    <a:pos x="416" y="137"/>
                  </a:cxn>
                  <a:cxn ang="0">
                    <a:pos x="329" y="64"/>
                  </a:cxn>
                  <a:cxn ang="0">
                    <a:pos x="282" y="21"/>
                  </a:cxn>
                  <a:cxn ang="0">
                    <a:pos x="272" y="6"/>
                  </a:cxn>
                  <a:cxn ang="0">
                    <a:pos x="236" y="15"/>
                  </a:cxn>
                  <a:cxn ang="0">
                    <a:pos x="174" y="44"/>
                  </a:cxn>
                  <a:cxn ang="0">
                    <a:pos x="110" y="72"/>
                  </a:cxn>
                  <a:cxn ang="0">
                    <a:pos x="48" y="101"/>
                  </a:cxn>
                  <a:cxn ang="0">
                    <a:pos x="12" y="128"/>
                  </a:cxn>
                  <a:cxn ang="0">
                    <a:pos x="4" y="152"/>
                  </a:cxn>
                  <a:cxn ang="0">
                    <a:pos x="46" y="203"/>
                  </a:cxn>
                  <a:cxn ang="0">
                    <a:pos x="138" y="282"/>
                  </a:cxn>
                  <a:cxn ang="0">
                    <a:pos x="229" y="360"/>
                  </a:cxn>
                  <a:cxn ang="0">
                    <a:pos x="321" y="439"/>
                  </a:cxn>
                  <a:cxn ang="0">
                    <a:pos x="412" y="518"/>
                  </a:cxn>
                  <a:cxn ang="0">
                    <a:pos x="504" y="596"/>
                  </a:cxn>
                  <a:cxn ang="0">
                    <a:pos x="595" y="675"/>
                  </a:cxn>
                  <a:cxn ang="0">
                    <a:pos x="687" y="754"/>
                  </a:cxn>
                  <a:cxn ang="0">
                    <a:pos x="778" y="832"/>
                  </a:cxn>
                  <a:cxn ang="0">
                    <a:pos x="870" y="910"/>
                  </a:cxn>
                  <a:cxn ang="0">
                    <a:pos x="962" y="988"/>
                  </a:cxn>
                  <a:cxn ang="0">
                    <a:pos x="1053" y="1067"/>
                  </a:cxn>
                  <a:cxn ang="0">
                    <a:pos x="1143" y="1146"/>
                  </a:cxn>
                  <a:cxn ang="0">
                    <a:pos x="1234" y="1223"/>
                  </a:cxn>
                  <a:cxn ang="0">
                    <a:pos x="1326" y="1301"/>
                  </a:cxn>
                  <a:cxn ang="0">
                    <a:pos x="1416" y="1378"/>
                  </a:cxn>
                  <a:cxn ang="0">
                    <a:pos x="1480" y="1411"/>
                  </a:cxn>
                  <a:cxn ang="0">
                    <a:pos x="1514" y="1396"/>
                  </a:cxn>
                  <a:cxn ang="0">
                    <a:pos x="1548" y="1382"/>
                  </a:cxn>
                  <a:cxn ang="0">
                    <a:pos x="1584" y="1365"/>
                  </a:cxn>
                  <a:cxn ang="0">
                    <a:pos x="1619" y="1350"/>
                  </a:cxn>
                  <a:cxn ang="0">
                    <a:pos x="1655" y="1334"/>
                  </a:cxn>
                  <a:cxn ang="0">
                    <a:pos x="1689" y="1319"/>
                  </a:cxn>
                  <a:cxn ang="0">
                    <a:pos x="1723" y="1303"/>
                  </a:cxn>
                  <a:cxn ang="0">
                    <a:pos x="1731" y="1283"/>
                  </a:cxn>
                  <a:cxn ang="0">
                    <a:pos x="1710" y="1262"/>
                  </a:cxn>
                  <a:cxn ang="0">
                    <a:pos x="1687" y="1241"/>
                  </a:cxn>
                  <a:cxn ang="0">
                    <a:pos x="1666" y="1219"/>
                  </a:cxn>
                </a:cxnLst>
                <a:rect l="0" t="0" r="r" b="b"/>
                <a:pathLst>
                  <a:path w="1741" h="1418">
                    <a:moveTo>
                      <a:pt x="1656" y="1208"/>
                    </a:moveTo>
                    <a:lnTo>
                      <a:pt x="1614" y="1170"/>
                    </a:lnTo>
                    <a:lnTo>
                      <a:pt x="1571" y="1134"/>
                    </a:lnTo>
                    <a:lnTo>
                      <a:pt x="1529" y="1096"/>
                    </a:lnTo>
                    <a:lnTo>
                      <a:pt x="1486" y="1060"/>
                    </a:lnTo>
                    <a:lnTo>
                      <a:pt x="1444" y="1023"/>
                    </a:lnTo>
                    <a:lnTo>
                      <a:pt x="1400" y="987"/>
                    </a:lnTo>
                    <a:lnTo>
                      <a:pt x="1357" y="949"/>
                    </a:lnTo>
                    <a:lnTo>
                      <a:pt x="1315" y="913"/>
                    </a:lnTo>
                    <a:lnTo>
                      <a:pt x="1272" y="875"/>
                    </a:lnTo>
                    <a:lnTo>
                      <a:pt x="1230" y="839"/>
                    </a:lnTo>
                    <a:lnTo>
                      <a:pt x="1187" y="801"/>
                    </a:lnTo>
                    <a:lnTo>
                      <a:pt x="1145" y="765"/>
                    </a:lnTo>
                    <a:lnTo>
                      <a:pt x="1100" y="728"/>
                    </a:lnTo>
                    <a:lnTo>
                      <a:pt x="1058" y="692"/>
                    </a:lnTo>
                    <a:lnTo>
                      <a:pt x="1015" y="654"/>
                    </a:lnTo>
                    <a:lnTo>
                      <a:pt x="973" y="618"/>
                    </a:lnTo>
                    <a:lnTo>
                      <a:pt x="930" y="580"/>
                    </a:lnTo>
                    <a:lnTo>
                      <a:pt x="886" y="544"/>
                    </a:lnTo>
                    <a:lnTo>
                      <a:pt x="844" y="506"/>
                    </a:lnTo>
                    <a:lnTo>
                      <a:pt x="801" y="470"/>
                    </a:lnTo>
                    <a:lnTo>
                      <a:pt x="759" y="433"/>
                    </a:lnTo>
                    <a:lnTo>
                      <a:pt x="715" y="396"/>
                    </a:lnTo>
                    <a:lnTo>
                      <a:pt x="672" y="359"/>
                    </a:lnTo>
                    <a:lnTo>
                      <a:pt x="630" y="323"/>
                    </a:lnTo>
                    <a:lnTo>
                      <a:pt x="587" y="285"/>
                    </a:lnTo>
                    <a:lnTo>
                      <a:pt x="543" y="249"/>
                    </a:lnTo>
                    <a:lnTo>
                      <a:pt x="501" y="211"/>
                    </a:lnTo>
                    <a:lnTo>
                      <a:pt x="458" y="175"/>
                    </a:lnTo>
                    <a:lnTo>
                      <a:pt x="416" y="137"/>
                    </a:lnTo>
                    <a:lnTo>
                      <a:pt x="371" y="101"/>
                    </a:lnTo>
                    <a:lnTo>
                      <a:pt x="329" y="64"/>
                    </a:lnTo>
                    <a:lnTo>
                      <a:pt x="286" y="28"/>
                    </a:lnTo>
                    <a:lnTo>
                      <a:pt x="282" y="21"/>
                    </a:lnTo>
                    <a:lnTo>
                      <a:pt x="277" y="15"/>
                    </a:lnTo>
                    <a:lnTo>
                      <a:pt x="272" y="6"/>
                    </a:lnTo>
                    <a:lnTo>
                      <a:pt x="267" y="0"/>
                    </a:lnTo>
                    <a:lnTo>
                      <a:pt x="236" y="15"/>
                    </a:lnTo>
                    <a:lnTo>
                      <a:pt x="205" y="29"/>
                    </a:lnTo>
                    <a:lnTo>
                      <a:pt x="174" y="44"/>
                    </a:lnTo>
                    <a:lnTo>
                      <a:pt x="143" y="57"/>
                    </a:lnTo>
                    <a:lnTo>
                      <a:pt x="110" y="72"/>
                    </a:lnTo>
                    <a:lnTo>
                      <a:pt x="79" y="87"/>
                    </a:lnTo>
                    <a:lnTo>
                      <a:pt x="48" y="101"/>
                    </a:lnTo>
                    <a:lnTo>
                      <a:pt x="17" y="116"/>
                    </a:lnTo>
                    <a:lnTo>
                      <a:pt x="12" y="128"/>
                    </a:lnTo>
                    <a:lnTo>
                      <a:pt x="9" y="139"/>
                    </a:lnTo>
                    <a:lnTo>
                      <a:pt x="4" y="152"/>
                    </a:lnTo>
                    <a:lnTo>
                      <a:pt x="0" y="164"/>
                    </a:lnTo>
                    <a:lnTo>
                      <a:pt x="46" y="203"/>
                    </a:lnTo>
                    <a:lnTo>
                      <a:pt x="92" y="242"/>
                    </a:lnTo>
                    <a:lnTo>
                      <a:pt x="138" y="282"/>
                    </a:lnTo>
                    <a:lnTo>
                      <a:pt x="184" y="321"/>
                    </a:lnTo>
                    <a:lnTo>
                      <a:pt x="229" y="360"/>
                    </a:lnTo>
                    <a:lnTo>
                      <a:pt x="275" y="400"/>
                    </a:lnTo>
                    <a:lnTo>
                      <a:pt x="321" y="439"/>
                    </a:lnTo>
                    <a:lnTo>
                      <a:pt x="367" y="478"/>
                    </a:lnTo>
                    <a:lnTo>
                      <a:pt x="412" y="518"/>
                    </a:lnTo>
                    <a:lnTo>
                      <a:pt x="458" y="557"/>
                    </a:lnTo>
                    <a:lnTo>
                      <a:pt x="504" y="596"/>
                    </a:lnTo>
                    <a:lnTo>
                      <a:pt x="550" y="636"/>
                    </a:lnTo>
                    <a:lnTo>
                      <a:pt x="595" y="675"/>
                    </a:lnTo>
                    <a:lnTo>
                      <a:pt x="641" y="714"/>
                    </a:lnTo>
                    <a:lnTo>
                      <a:pt x="687" y="754"/>
                    </a:lnTo>
                    <a:lnTo>
                      <a:pt x="733" y="793"/>
                    </a:lnTo>
                    <a:lnTo>
                      <a:pt x="778" y="832"/>
                    </a:lnTo>
                    <a:lnTo>
                      <a:pt x="824" y="870"/>
                    </a:lnTo>
                    <a:lnTo>
                      <a:pt x="870" y="910"/>
                    </a:lnTo>
                    <a:lnTo>
                      <a:pt x="916" y="949"/>
                    </a:lnTo>
                    <a:lnTo>
                      <a:pt x="962" y="988"/>
                    </a:lnTo>
                    <a:lnTo>
                      <a:pt x="1007" y="1028"/>
                    </a:lnTo>
                    <a:lnTo>
                      <a:pt x="1053" y="1067"/>
                    </a:lnTo>
                    <a:lnTo>
                      <a:pt x="1097" y="1106"/>
                    </a:lnTo>
                    <a:lnTo>
                      <a:pt x="1143" y="1146"/>
                    </a:lnTo>
                    <a:lnTo>
                      <a:pt x="1189" y="1183"/>
                    </a:lnTo>
                    <a:lnTo>
                      <a:pt x="1234" y="1223"/>
                    </a:lnTo>
                    <a:lnTo>
                      <a:pt x="1280" y="1262"/>
                    </a:lnTo>
                    <a:lnTo>
                      <a:pt x="1326" y="1301"/>
                    </a:lnTo>
                    <a:lnTo>
                      <a:pt x="1370" y="1341"/>
                    </a:lnTo>
                    <a:lnTo>
                      <a:pt x="1416" y="1378"/>
                    </a:lnTo>
                    <a:lnTo>
                      <a:pt x="1462" y="1418"/>
                    </a:lnTo>
                    <a:lnTo>
                      <a:pt x="1480" y="1411"/>
                    </a:lnTo>
                    <a:lnTo>
                      <a:pt x="1496" y="1403"/>
                    </a:lnTo>
                    <a:lnTo>
                      <a:pt x="1514" y="1396"/>
                    </a:lnTo>
                    <a:lnTo>
                      <a:pt x="1532" y="1388"/>
                    </a:lnTo>
                    <a:lnTo>
                      <a:pt x="1548" y="1382"/>
                    </a:lnTo>
                    <a:lnTo>
                      <a:pt x="1566" y="1373"/>
                    </a:lnTo>
                    <a:lnTo>
                      <a:pt x="1584" y="1365"/>
                    </a:lnTo>
                    <a:lnTo>
                      <a:pt x="1602" y="1359"/>
                    </a:lnTo>
                    <a:lnTo>
                      <a:pt x="1619" y="1350"/>
                    </a:lnTo>
                    <a:lnTo>
                      <a:pt x="1637" y="1342"/>
                    </a:lnTo>
                    <a:lnTo>
                      <a:pt x="1655" y="1334"/>
                    </a:lnTo>
                    <a:lnTo>
                      <a:pt x="1671" y="1326"/>
                    </a:lnTo>
                    <a:lnTo>
                      <a:pt x="1689" y="1319"/>
                    </a:lnTo>
                    <a:lnTo>
                      <a:pt x="1707" y="1311"/>
                    </a:lnTo>
                    <a:lnTo>
                      <a:pt x="1723" y="1303"/>
                    </a:lnTo>
                    <a:lnTo>
                      <a:pt x="1741" y="1295"/>
                    </a:lnTo>
                    <a:lnTo>
                      <a:pt x="1731" y="1283"/>
                    </a:lnTo>
                    <a:lnTo>
                      <a:pt x="1720" y="1273"/>
                    </a:lnTo>
                    <a:lnTo>
                      <a:pt x="1710" y="1262"/>
                    </a:lnTo>
                    <a:lnTo>
                      <a:pt x="1699" y="1250"/>
                    </a:lnTo>
                    <a:lnTo>
                      <a:pt x="1687" y="1241"/>
                    </a:lnTo>
                    <a:lnTo>
                      <a:pt x="1677" y="1229"/>
                    </a:lnTo>
                    <a:lnTo>
                      <a:pt x="1666" y="1219"/>
                    </a:lnTo>
                    <a:lnTo>
                      <a:pt x="1656" y="1208"/>
                    </a:lnTo>
                    <a:close/>
                  </a:path>
                </a:pathLst>
              </a:custGeom>
              <a:solidFill>
                <a:srgbClr val="C9BFC4"/>
              </a:solidFill>
              <a:ln w="9525">
                <a:noFill/>
                <a:round/>
                <a:headEnd/>
                <a:tailEnd/>
              </a:ln>
            </p:spPr>
            <p:txBody>
              <a:bodyPr/>
              <a:lstStyle/>
              <a:p>
                <a:endParaRPr lang="en-US"/>
              </a:p>
            </p:txBody>
          </p:sp>
          <p:sp>
            <p:nvSpPr>
              <p:cNvPr id="11480" name="Freeform 216"/>
              <p:cNvSpPr>
                <a:spLocks/>
              </p:cNvSpPr>
              <p:nvPr/>
            </p:nvSpPr>
            <p:spPr bwMode="auto">
              <a:xfrm>
                <a:off x="546" y="2868"/>
                <a:ext cx="833" cy="685"/>
              </a:xfrm>
              <a:custGeom>
                <a:avLst/>
                <a:gdLst/>
                <a:ahLst/>
                <a:cxnLst>
                  <a:cxn ang="0">
                    <a:pos x="1542" y="1118"/>
                  </a:cxn>
                  <a:cxn ang="0">
                    <a:pos x="1461" y="1048"/>
                  </a:cxn>
                  <a:cxn ang="0">
                    <a:pos x="1381" y="979"/>
                  </a:cxn>
                  <a:cxn ang="0">
                    <a:pos x="1300" y="910"/>
                  </a:cxn>
                  <a:cxn ang="0">
                    <a:pos x="1220" y="840"/>
                  </a:cxn>
                  <a:cxn ang="0">
                    <a:pos x="1139" y="771"/>
                  </a:cxn>
                  <a:cxn ang="0">
                    <a:pos x="1059" y="702"/>
                  </a:cxn>
                  <a:cxn ang="0">
                    <a:pos x="979" y="631"/>
                  </a:cxn>
                  <a:cxn ang="0">
                    <a:pos x="898" y="563"/>
                  </a:cxn>
                  <a:cxn ang="0">
                    <a:pos x="818" y="494"/>
                  </a:cxn>
                  <a:cxn ang="0">
                    <a:pos x="737" y="423"/>
                  </a:cxn>
                  <a:cxn ang="0">
                    <a:pos x="656" y="354"/>
                  </a:cxn>
                  <a:cxn ang="0">
                    <a:pos x="576" y="286"/>
                  </a:cxn>
                  <a:cxn ang="0">
                    <a:pos x="496" y="217"/>
                  </a:cxn>
                  <a:cxn ang="0">
                    <a:pos x="414" y="146"/>
                  </a:cxn>
                  <a:cxn ang="0">
                    <a:pos x="334" y="77"/>
                  </a:cxn>
                  <a:cxn ang="0">
                    <a:pos x="288" y="32"/>
                  </a:cxn>
                  <a:cxn ang="0">
                    <a:pos x="280" y="12"/>
                  </a:cxn>
                  <a:cxn ang="0">
                    <a:pos x="259" y="9"/>
                  </a:cxn>
                  <a:cxn ang="0">
                    <a:pos x="224" y="25"/>
                  </a:cxn>
                  <a:cxn ang="0">
                    <a:pos x="190" y="41"/>
                  </a:cxn>
                  <a:cxn ang="0">
                    <a:pos x="156" y="58"/>
                  </a:cxn>
                  <a:cxn ang="0">
                    <a:pos x="121" y="74"/>
                  </a:cxn>
                  <a:cxn ang="0">
                    <a:pos x="87" y="91"/>
                  </a:cxn>
                  <a:cxn ang="0">
                    <a:pos x="53" y="105"/>
                  </a:cxn>
                  <a:cxn ang="0">
                    <a:pos x="18" y="122"/>
                  </a:cxn>
                  <a:cxn ang="0">
                    <a:pos x="2" y="143"/>
                  </a:cxn>
                  <a:cxn ang="0">
                    <a:pos x="7" y="168"/>
                  </a:cxn>
                  <a:cxn ang="0">
                    <a:pos x="53" y="218"/>
                  </a:cxn>
                  <a:cxn ang="0">
                    <a:pos x="139" y="292"/>
                  </a:cxn>
                  <a:cxn ang="0">
                    <a:pos x="226" y="366"/>
                  </a:cxn>
                  <a:cxn ang="0">
                    <a:pos x="312" y="441"/>
                  </a:cxn>
                  <a:cxn ang="0">
                    <a:pos x="399" y="515"/>
                  </a:cxn>
                  <a:cxn ang="0">
                    <a:pos x="486" y="590"/>
                  </a:cxn>
                  <a:cxn ang="0">
                    <a:pos x="572" y="664"/>
                  </a:cxn>
                  <a:cxn ang="0">
                    <a:pos x="659" y="738"/>
                  </a:cxn>
                  <a:cxn ang="0">
                    <a:pos x="747" y="813"/>
                  </a:cxn>
                  <a:cxn ang="0">
                    <a:pos x="834" y="887"/>
                  </a:cxn>
                  <a:cxn ang="0">
                    <a:pos x="920" y="961"/>
                  </a:cxn>
                  <a:cxn ang="0">
                    <a:pos x="1007" y="1036"/>
                  </a:cxn>
                  <a:cxn ang="0">
                    <a:pos x="1094" y="1110"/>
                  </a:cxn>
                  <a:cxn ang="0">
                    <a:pos x="1180" y="1186"/>
                  </a:cxn>
                  <a:cxn ang="0">
                    <a:pos x="1267" y="1259"/>
                  </a:cxn>
                  <a:cxn ang="0">
                    <a:pos x="1354" y="1333"/>
                  </a:cxn>
                  <a:cxn ang="0">
                    <a:pos x="1414" y="1363"/>
                  </a:cxn>
                  <a:cxn ang="0">
                    <a:pos x="1447" y="1346"/>
                  </a:cxn>
                  <a:cxn ang="0">
                    <a:pos x="1481" y="1331"/>
                  </a:cxn>
                  <a:cxn ang="0">
                    <a:pos x="1514" y="1315"/>
                  </a:cxn>
                  <a:cxn ang="0">
                    <a:pos x="1548" y="1299"/>
                  </a:cxn>
                  <a:cxn ang="0">
                    <a:pos x="1582" y="1282"/>
                  </a:cxn>
                  <a:cxn ang="0">
                    <a:pos x="1617" y="1266"/>
                  </a:cxn>
                  <a:cxn ang="0">
                    <a:pos x="1651" y="1249"/>
                  </a:cxn>
                  <a:cxn ang="0">
                    <a:pos x="1656" y="1230"/>
                  </a:cxn>
                  <a:cxn ang="0">
                    <a:pos x="1635" y="1208"/>
                  </a:cxn>
                  <a:cxn ang="0">
                    <a:pos x="1613" y="1186"/>
                  </a:cxn>
                  <a:cxn ang="0">
                    <a:pos x="1592" y="1164"/>
                  </a:cxn>
                </a:cxnLst>
                <a:rect l="0" t="0" r="r" b="b"/>
                <a:pathLst>
                  <a:path w="1667" h="1371">
                    <a:moveTo>
                      <a:pt x="1581" y="1153"/>
                    </a:moveTo>
                    <a:lnTo>
                      <a:pt x="1542" y="1118"/>
                    </a:lnTo>
                    <a:lnTo>
                      <a:pt x="1501" y="1084"/>
                    </a:lnTo>
                    <a:lnTo>
                      <a:pt x="1461" y="1048"/>
                    </a:lnTo>
                    <a:lnTo>
                      <a:pt x="1421" y="1013"/>
                    </a:lnTo>
                    <a:lnTo>
                      <a:pt x="1381" y="979"/>
                    </a:lnTo>
                    <a:lnTo>
                      <a:pt x="1341" y="945"/>
                    </a:lnTo>
                    <a:lnTo>
                      <a:pt x="1300" y="910"/>
                    </a:lnTo>
                    <a:lnTo>
                      <a:pt x="1260" y="876"/>
                    </a:lnTo>
                    <a:lnTo>
                      <a:pt x="1220" y="840"/>
                    </a:lnTo>
                    <a:lnTo>
                      <a:pt x="1180" y="805"/>
                    </a:lnTo>
                    <a:lnTo>
                      <a:pt x="1139" y="771"/>
                    </a:lnTo>
                    <a:lnTo>
                      <a:pt x="1100" y="736"/>
                    </a:lnTo>
                    <a:lnTo>
                      <a:pt x="1059" y="702"/>
                    </a:lnTo>
                    <a:lnTo>
                      <a:pt x="1019" y="666"/>
                    </a:lnTo>
                    <a:lnTo>
                      <a:pt x="979" y="631"/>
                    </a:lnTo>
                    <a:lnTo>
                      <a:pt x="938" y="597"/>
                    </a:lnTo>
                    <a:lnTo>
                      <a:pt x="898" y="563"/>
                    </a:lnTo>
                    <a:lnTo>
                      <a:pt x="858" y="528"/>
                    </a:lnTo>
                    <a:lnTo>
                      <a:pt x="818" y="494"/>
                    </a:lnTo>
                    <a:lnTo>
                      <a:pt x="778" y="458"/>
                    </a:lnTo>
                    <a:lnTo>
                      <a:pt x="737" y="423"/>
                    </a:lnTo>
                    <a:lnTo>
                      <a:pt x="697" y="389"/>
                    </a:lnTo>
                    <a:lnTo>
                      <a:pt x="656" y="354"/>
                    </a:lnTo>
                    <a:lnTo>
                      <a:pt x="616" y="320"/>
                    </a:lnTo>
                    <a:lnTo>
                      <a:pt x="576" y="286"/>
                    </a:lnTo>
                    <a:lnTo>
                      <a:pt x="535" y="251"/>
                    </a:lnTo>
                    <a:lnTo>
                      <a:pt x="496" y="217"/>
                    </a:lnTo>
                    <a:lnTo>
                      <a:pt x="455" y="181"/>
                    </a:lnTo>
                    <a:lnTo>
                      <a:pt x="414" y="146"/>
                    </a:lnTo>
                    <a:lnTo>
                      <a:pt x="373" y="112"/>
                    </a:lnTo>
                    <a:lnTo>
                      <a:pt x="334" y="77"/>
                    </a:lnTo>
                    <a:lnTo>
                      <a:pt x="293" y="43"/>
                    </a:lnTo>
                    <a:lnTo>
                      <a:pt x="288" y="32"/>
                    </a:lnTo>
                    <a:lnTo>
                      <a:pt x="285" y="22"/>
                    </a:lnTo>
                    <a:lnTo>
                      <a:pt x="280" y="12"/>
                    </a:lnTo>
                    <a:lnTo>
                      <a:pt x="275" y="0"/>
                    </a:lnTo>
                    <a:lnTo>
                      <a:pt x="259" y="9"/>
                    </a:lnTo>
                    <a:lnTo>
                      <a:pt x="241" y="17"/>
                    </a:lnTo>
                    <a:lnTo>
                      <a:pt x="224" y="25"/>
                    </a:lnTo>
                    <a:lnTo>
                      <a:pt x="206" y="33"/>
                    </a:lnTo>
                    <a:lnTo>
                      <a:pt x="190" y="41"/>
                    </a:lnTo>
                    <a:lnTo>
                      <a:pt x="172" y="50"/>
                    </a:lnTo>
                    <a:lnTo>
                      <a:pt x="156" y="58"/>
                    </a:lnTo>
                    <a:lnTo>
                      <a:pt x="138" y="66"/>
                    </a:lnTo>
                    <a:lnTo>
                      <a:pt x="121" y="74"/>
                    </a:lnTo>
                    <a:lnTo>
                      <a:pt x="103" y="82"/>
                    </a:lnTo>
                    <a:lnTo>
                      <a:pt x="87" y="91"/>
                    </a:lnTo>
                    <a:lnTo>
                      <a:pt x="69" y="97"/>
                    </a:lnTo>
                    <a:lnTo>
                      <a:pt x="53" y="105"/>
                    </a:lnTo>
                    <a:lnTo>
                      <a:pt x="35" y="114"/>
                    </a:lnTo>
                    <a:lnTo>
                      <a:pt x="18" y="122"/>
                    </a:lnTo>
                    <a:lnTo>
                      <a:pt x="0" y="130"/>
                    </a:lnTo>
                    <a:lnTo>
                      <a:pt x="2" y="143"/>
                    </a:lnTo>
                    <a:lnTo>
                      <a:pt x="5" y="154"/>
                    </a:lnTo>
                    <a:lnTo>
                      <a:pt x="7" y="168"/>
                    </a:lnTo>
                    <a:lnTo>
                      <a:pt x="8" y="181"/>
                    </a:lnTo>
                    <a:lnTo>
                      <a:pt x="53" y="218"/>
                    </a:lnTo>
                    <a:lnTo>
                      <a:pt x="95" y="254"/>
                    </a:lnTo>
                    <a:lnTo>
                      <a:pt x="139" y="292"/>
                    </a:lnTo>
                    <a:lnTo>
                      <a:pt x="182" y="330"/>
                    </a:lnTo>
                    <a:lnTo>
                      <a:pt x="226" y="366"/>
                    </a:lnTo>
                    <a:lnTo>
                      <a:pt x="268" y="404"/>
                    </a:lnTo>
                    <a:lnTo>
                      <a:pt x="312" y="441"/>
                    </a:lnTo>
                    <a:lnTo>
                      <a:pt x="355" y="477"/>
                    </a:lnTo>
                    <a:lnTo>
                      <a:pt x="399" y="515"/>
                    </a:lnTo>
                    <a:lnTo>
                      <a:pt x="443" y="553"/>
                    </a:lnTo>
                    <a:lnTo>
                      <a:pt x="486" y="590"/>
                    </a:lnTo>
                    <a:lnTo>
                      <a:pt x="530" y="627"/>
                    </a:lnTo>
                    <a:lnTo>
                      <a:pt x="572" y="664"/>
                    </a:lnTo>
                    <a:lnTo>
                      <a:pt x="616" y="702"/>
                    </a:lnTo>
                    <a:lnTo>
                      <a:pt x="659" y="738"/>
                    </a:lnTo>
                    <a:lnTo>
                      <a:pt x="703" y="776"/>
                    </a:lnTo>
                    <a:lnTo>
                      <a:pt x="747" y="813"/>
                    </a:lnTo>
                    <a:lnTo>
                      <a:pt x="790" y="849"/>
                    </a:lnTo>
                    <a:lnTo>
                      <a:pt x="834" y="887"/>
                    </a:lnTo>
                    <a:lnTo>
                      <a:pt x="876" y="925"/>
                    </a:lnTo>
                    <a:lnTo>
                      <a:pt x="920" y="961"/>
                    </a:lnTo>
                    <a:lnTo>
                      <a:pt x="963" y="999"/>
                    </a:lnTo>
                    <a:lnTo>
                      <a:pt x="1007" y="1036"/>
                    </a:lnTo>
                    <a:lnTo>
                      <a:pt x="1051" y="1072"/>
                    </a:lnTo>
                    <a:lnTo>
                      <a:pt x="1094" y="1110"/>
                    </a:lnTo>
                    <a:lnTo>
                      <a:pt x="1138" y="1148"/>
                    </a:lnTo>
                    <a:lnTo>
                      <a:pt x="1180" y="1186"/>
                    </a:lnTo>
                    <a:lnTo>
                      <a:pt x="1224" y="1222"/>
                    </a:lnTo>
                    <a:lnTo>
                      <a:pt x="1267" y="1259"/>
                    </a:lnTo>
                    <a:lnTo>
                      <a:pt x="1311" y="1297"/>
                    </a:lnTo>
                    <a:lnTo>
                      <a:pt x="1354" y="1333"/>
                    </a:lnTo>
                    <a:lnTo>
                      <a:pt x="1398" y="1371"/>
                    </a:lnTo>
                    <a:lnTo>
                      <a:pt x="1414" y="1363"/>
                    </a:lnTo>
                    <a:lnTo>
                      <a:pt x="1430" y="1354"/>
                    </a:lnTo>
                    <a:lnTo>
                      <a:pt x="1447" y="1346"/>
                    </a:lnTo>
                    <a:lnTo>
                      <a:pt x="1465" y="1338"/>
                    </a:lnTo>
                    <a:lnTo>
                      <a:pt x="1481" y="1331"/>
                    </a:lnTo>
                    <a:lnTo>
                      <a:pt x="1497" y="1323"/>
                    </a:lnTo>
                    <a:lnTo>
                      <a:pt x="1514" y="1315"/>
                    </a:lnTo>
                    <a:lnTo>
                      <a:pt x="1532" y="1307"/>
                    </a:lnTo>
                    <a:lnTo>
                      <a:pt x="1548" y="1299"/>
                    </a:lnTo>
                    <a:lnTo>
                      <a:pt x="1564" y="1290"/>
                    </a:lnTo>
                    <a:lnTo>
                      <a:pt x="1582" y="1282"/>
                    </a:lnTo>
                    <a:lnTo>
                      <a:pt x="1599" y="1274"/>
                    </a:lnTo>
                    <a:lnTo>
                      <a:pt x="1617" y="1266"/>
                    </a:lnTo>
                    <a:lnTo>
                      <a:pt x="1633" y="1258"/>
                    </a:lnTo>
                    <a:lnTo>
                      <a:pt x="1651" y="1249"/>
                    </a:lnTo>
                    <a:lnTo>
                      <a:pt x="1667" y="1241"/>
                    </a:lnTo>
                    <a:lnTo>
                      <a:pt x="1656" y="1230"/>
                    </a:lnTo>
                    <a:lnTo>
                      <a:pt x="1646" y="1218"/>
                    </a:lnTo>
                    <a:lnTo>
                      <a:pt x="1635" y="1208"/>
                    </a:lnTo>
                    <a:lnTo>
                      <a:pt x="1625" y="1197"/>
                    </a:lnTo>
                    <a:lnTo>
                      <a:pt x="1613" y="1186"/>
                    </a:lnTo>
                    <a:lnTo>
                      <a:pt x="1602" y="1174"/>
                    </a:lnTo>
                    <a:lnTo>
                      <a:pt x="1592" y="1164"/>
                    </a:lnTo>
                    <a:lnTo>
                      <a:pt x="1581" y="1153"/>
                    </a:lnTo>
                    <a:close/>
                  </a:path>
                </a:pathLst>
              </a:custGeom>
              <a:solidFill>
                <a:srgbClr val="C6BCC1"/>
              </a:solidFill>
              <a:ln w="9525">
                <a:noFill/>
                <a:round/>
                <a:headEnd/>
                <a:tailEnd/>
              </a:ln>
            </p:spPr>
            <p:txBody>
              <a:bodyPr/>
              <a:lstStyle/>
              <a:p>
                <a:endParaRPr lang="en-US"/>
              </a:p>
            </p:txBody>
          </p:sp>
          <p:sp>
            <p:nvSpPr>
              <p:cNvPr id="11481" name="Freeform 217"/>
              <p:cNvSpPr>
                <a:spLocks/>
              </p:cNvSpPr>
              <p:nvPr/>
            </p:nvSpPr>
            <p:spPr bwMode="auto">
              <a:xfrm>
                <a:off x="534" y="2861"/>
                <a:ext cx="804" cy="660"/>
              </a:xfrm>
              <a:custGeom>
                <a:avLst/>
                <a:gdLst/>
                <a:ahLst/>
                <a:cxnLst>
                  <a:cxn ang="0">
                    <a:pos x="1484" y="1062"/>
                  </a:cxn>
                  <a:cxn ang="0">
                    <a:pos x="1409" y="996"/>
                  </a:cxn>
                  <a:cxn ang="0">
                    <a:pos x="1334" y="932"/>
                  </a:cxn>
                  <a:cxn ang="0">
                    <a:pos x="1259" y="867"/>
                  </a:cxn>
                  <a:cxn ang="0">
                    <a:pos x="1184" y="801"/>
                  </a:cxn>
                  <a:cxn ang="0">
                    <a:pos x="1109" y="737"/>
                  </a:cxn>
                  <a:cxn ang="0">
                    <a:pos x="1033" y="672"/>
                  </a:cxn>
                  <a:cxn ang="0">
                    <a:pos x="957" y="606"/>
                  </a:cxn>
                  <a:cxn ang="0">
                    <a:pos x="881" y="542"/>
                  </a:cxn>
                  <a:cxn ang="0">
                    <a:pos x="806" y="477"/>
                  </a:cxn>
                  <a:cxn ang="0">
                    <a:pos x="731" y="411"/>
                  </a:cxn>
                  <a:cxn ang="0">
                    <a:pos x="654" y="347"/>
                  </a:cxn>
                  <a:cxn ang="0">
                    <a:pos x="579" y="282"/>
                  </a:cxn>
                  <a:cxn ang="0">
                    <a:pos x="504" y="216"/>
                  </a:cxn>
                  <a:cxn ang="0">
                    <a:pos x="427" y="152"/>
                  </a:cxn>
                  <a:cxn ang="0">
                    <a:pos x="352" y="87"/>
                  </a:cxn>
                  <a:cxn ang="0">
                    <a:pos x="311" y="41"/>
                  </a:cxn>
                  <a:cxn ang="0">
                    <a:pos x="303" y="13"/>
                  </a:cxn>
                  <a:cxn ang="0">
                    <a:pos x="282" y="8"/>
                  </a:cxn>
                  <a:cxn ang="0">
                    <a:pos x="244" y="26"/>
                  </a:cxn>
                  <a:cxn ang="0">
                    <a:pos x="206" y="44"/>
                  </a:cxn>
                  <a:cxn ang="0">
                    <a:pos x="169" y="60"/>
                  </a:cxn>
                  <a:cxn ang="0">
                    <a:pos x="131" y="78"/>
                  </a:cxn>
                  <a:cxn ang="0">
                    <a:pos x="94" y="96"/>
                  </a:cxn>
                  <a:cxn ang="0">
                    <a:pos x="56" y="114"/>
                  </a:cxn>
                  <a:cxn ang="0">
                    <a:pos x="18" y="132"/>
                  </a:cxn>
                  <a:cxn ang="0">
                    <a:pos x="9" y="154"/>
                  </a:cxn>
                  <a:cxn ang="0">
                    <a:pos x="23" y="182"/>
                  </a:cxn>
                  <a:cxn ang="0">
                    <a:pos x="72" y="229"/>
                  </a:cxn>
                  <a:cxn ang="0">
                    <a:pos x="156" y="300"/>
                  </a:cxn>
                  <a:cxn ang="0">
                    <a:pos x="237" y="370"/>
                  </a:cxn>
                  <a:cxn ang="0">
                    <a:pos x="319" y="441"/>
                  </a:cxn>
                  <a:cxn ang="0">
                    <a:pos x="402" y="511"/>
                  </a:cxn>
                  <a:cxn ang="0">
                    <a:pos x="484" y="582"/>
                  </a:cxn>
                  <a:cxn ang="0">
                    <a:pos x="566" y="652"/>
                  </a:cxn>
                  <a:cxn ang="0">
                    <a:pos x="648" y="723"/>
                  </a:cxn>
                  <a:cxn ang="0">
                    <a:pos x="731" y="791"/>
                  </a:cxn>
                  <a:cxn ang="0">
                    <a:pos x="813" y="862"/>
                  </a:cxn>
                  <a:cxn ang="0">
                    <a:pos x="894" y="932"/>
                  </a:cxn>
                  <a:cxn ang="0">
                    <a:pos x="976" y="1003"/>
                  </a:cxn>
                  <a:cxn ang="0">
                    <a:pos x="1060" y="1073"/>
                  </a:cxn>
                  <a:cxn ang="0">
                    <a:pos x="1141" y="1144"/>
                  </a:cxn>
                  <a:cxn ang="0">
                    <a:pos x="1223" y="1214"/>
                  </a:cxn>
                  <a:cxn ang="0">
                    <a:pos x="1306" y="1285"/>
                  </a:cxn>
                  <a:cxn ang="0">
                    <a:pos x="1380" y="1303"/>
                  </a:cxn>
                  <a:cxn ang="0">
                    <a:pos x="1445" y="1270"/>
                  </a:cxn>
                  <a:cxn ang="0">
                    <a:pos x="1509" y="1236"/>
                  </a:cxn>
                  <a:cxn ang="0">
                    <a:pos x="1574" y="1203"/>
                  </a:cxn>
                  <a:cxn ang="0">
                    <a:pos x="1597" y="1175"/>
                  </a:cxn>
                  <a:cxn ang="0">
                    <a:pos x="1576" y="1152"/>
                  </a:cxn>
                  <a:cxn ang="0">
                    <a:pos x="1553" y="1129"/>
                  </a:cxn>
                  <a:cxn ang="0">
                    <a:pos x="1532" y="1106"/>
                  </a:cxn>
                </a:cxnLst>
                <a:rect l="0" t="0" r="r" b="b"/>
                <a:pathLst>
                  <a:path w="1607" h="1319">
                    <a:moveTo>
                      <a:pt x="1522" y="1095"/>
                    </a:moveTo>
                    <a:lnTo>
                      <a:pt x="1484" y="1062"/>
                    </a:lnTo>
                    <a:lnTo>
                      <a:pt x="1447" y="1029"/>
                    </a:lnTo>
                    <a:lnTo>
                      <a:pt x="1409" y="996"/>
                    </a:lnTo>
                    <a:lnTo>
                      <a:pt x="1372" y="965"/>
                    </a:lnTo>
                    <a:lnTo>
                      <a:pt x="1334" y="932"/>
                    </a:lnTo>
                    <a:lnTo>
                      <a:pt x="1297" y="900"/>
                    </a:lnTo>
                    <a:lnTo>
                      <a:pt x="1259" y="867"/>
                    </a:lnTo>
                    <a:lnTo>
                      <a:pt x="1221" y="834"/>
                    </a:lnTo>
                    <a:lnTo>
                      <a:pt x="1184" y="801"/>
                    </a:lnTo>
                    <a:lnTo>
                      <a:pt x="1146" y="768"/>
                    </a:lnTo>
                    <a:lnTo>
                      <a:pt x="1109" y="737"/>
                    </a:lnTo>
                    <a:lnTo>
                      <a:pt x="1071" y="704"/>
                    </a:lnTo>
                    <a:lnTo>
                      <a:pt x="1033" y="672"/>
                    </a:lnTo>
                    <a:lnTo>
                      <a:pt x="994" y="639"/>
                    </a:lnTo>
                    <a:lnTo>
                      <a:pt x="957" y="606"/>
                    </a:lnTo>
                    <a:lnTo>
                      <a:pt x="919" y="573"/>
                    </a:lnTo>
                    <a:lnTo>
                      <a:pt x="881" y="542"/>
                    </a:lnTo>
                    <a:lnTo>
                      <a:pt x="844" y="509"/>
                    </a:lnTo>
                    <a:lnTo>
                      <a:pt x="806" y="477"/>
                    </a:lnTo>
                    <a:lnTo>
                      <a:pt x="769" y="444"/>
                    </a:lnTo>
                    <a:lnTo>
                      <a:pt x="731" y="411"/>
                    </a:lnTo>
                    <a:lnTo>
                      <a:pt x="693" y="380"/>
                    </a:lnTo>
                    <a:lnTo>
                      <a:pt x="654" y="347"/>
                    </a:lnTo>
                    <a:lnTo>
                      <a:pt x="617" y="314"/>
                    </a:lnTo>
                    <a:lnTo>
                      <a:pt x="579" y="282"/>
                    </a:lnTo>
                    <a:lnTo>
                      <a:pt x="541" y="249"/>
                    </a:lnTo>
                    <a:lnTo>
                      <a:pt x="504" y="216"/>
                    </a:lnTo>
                    <a:lnTo>
                      <a:pt x="466" y="183"/>
                    </a:lnTo>
                    <a:lnTo>
                      <a:pt x="427" y="152"/>
                    </a:lnTo>
                    <a:lnTo>
                      <a:pt x="389" y="119"/>
                    </a:lnTo>
                    <a:lnTo>
                      <a:pt x="352" y="87"/>
                    </a:lnTo>
                    <a:lnTo>
                      <a:pt x="314" y="54"/>
                    </a:lnTo>
                    <a:lnTo>
                      <a:pt x="311" y="41"/>
                    </a:lnTo>
                    <a:lnTo>
                      <a:pt x="308" y="26"/>
                    </a:lnTo>
                    <a:lnTo>
                      <a:pt x="303" y="13"/>
                    </a:lnTo>
                    <a:lnTo>
                      <a:pt x="300" y="0"/>
                    </a:lnTo>
                    <a:lnTo>
                      <a:pt x="282" y="8"/>
                    </a:lnTo>
                    <a:lnTo>
                      <a:pt x="262" y="18"/>
                    </a:lnTo>
                    <a:lnTo>
                      <a:pt x="244" y="26"/>
                    </a:lnTo>
                    <a:lnTo>
                      <a:pt x="224" y="34"/>
                    </a:lnTo>
                    <a:lnTo>
                      <a:pt x="206" y="44"/>
                    </a:lnTo>
                    <a:lnTo>
                      <a:pt x="187" y="52"/>
                    </a:lnTo>
                    <a:lnTo>
                      <a:pt x="169" y="60"/>
                    </a:lnTo>
                    <a:lnTo>
                      <a:pt x="151" y="70"/>
                    </a:lnTo>
                    <a:lnTo>
                      <a:pt x="131" y="78"/>
                    </a:lnTo>
                    <a:lnTo>
                      <a:pt x="113" y="87"/>
                    </a:lnTo>
                    <a:lnTo>
                      <a:pt x="94" y="96"/>
                    </a:lnTo>
                    <a:lnTo>
                      <a:pt x="76" y="105"/>
                    </a:lnTo>
                    <a:lnTo>
                      <a:pt x="56" y="114"/>
                    </a:lnTo>
                    <a:lnTo>
                      <a:pt x="38" y="123"/>
                    </a:lnTo>
                    <a:lnTo>
                      <a:pt x="18" y="132"/>
                    </a:lnTo>
                    <a:lnTo>
                      <a:pt x="0" y="141"/>
                    </a:lnTo>
                    <a:lnTo>
                      <a:pt x="9" y="154"/>
                    </a:lnTo>
                    <a:lnTo>
                      <a:pt x="17" y="167"/>
                    </a:lnTo>
                    <a:lnTo>
                      <a:pt x="23" y="182"/>
                    </a:lnTo>
                    <a:lnTo>
                      <a:pt x="31" y="195"/>
                    </a:lnTo>
                    <a:lnTo>
                      <a:pt x="72" y="229"/>
                    </a:lnTo>
                    <a:lnTo>
                      <a:pt x="113" y="265"/>
                    </a:lnTo>
                    <a:lnTo>
                      <a:pt x="156" y="300"/>
                    </a:lnTo>
                    <a:lnTo>
                      <a:pt x="197" y="336"/>
                    </a:lnTo>
                    <a:lnTo>
                      <a:pt x="237" y="370"/>
                    </a:lnTo>
                    <a:lnTo>
                      <a:pt x="278" y="406"/>
                    </a:lnTo>
                    <a:lnTo>
                      <a:pt x="319" y="441"/>
                    </a:lnTo>
                    <a:lnTo>
                      <a:pt x="360" y="477"/>
                    </a:lnTo>
                    <a:lnTo>
                      <a:pt x="402" y="511"/>
                    </a:lnTo>
                    <a:lnTo>
                      <a:pt x="443" y="545"/>
                    </a:lnTo>
                    <a:lnTo>
                      <a:pt x="484" y="582"/>
                    </a:lnTo>
                    <a:lnTo>
                      <a:pt x="525" y="616"/>
                    </a:lnTo>
                    <a:lnTo>
                      <a:pt x="566" y="652"/>
                    </a:lnTo>
                    <a:lnTo>
                      <a:pt x="607" y="686"/>
                    </a:lnTo>
                    <a:lnTo>
                      <a:pt x="648" y="723"/>
                    </a:lnTo>
                    <a:lnTo>
                      <a:pt x="690" y="757"/>
                    </a:lnTo>
                    <a:lnTo>
                      <a:pt x="731" y="791"/>
                    </a:lnTo>
                    <a:lnTo>
                      <a:pt x="772" y="827"/>
                    </a:lnTo>
                    <a:lnTo>
                      <a:pt x="813" y="862"/>
                    </a:lnTo>
                    <a:lnTo>
                      <a:pt x="854" y="898"/>
                    </a:lnTo>
                    <a:lnTo>
                      <a:pt x="894" y="932"/>
                    </a:lnTo>
                    <a:lnTo>
                      <a:pt x="935" y="968"/>
                    </a:lnTo>
                    <a:lnTo>
                      <a:pt x="976" y="1003"/>
                    </a:lnTo>
                    <a:lnTo>
                      <a:pt x="1019" y="1037"/>
                    </a:lnTo>
                    <a:lnTo>
                      <a:pt x="1060" y="1073"/>
                    </a:lnTo>
                    <a:lnTo>
                      <a:pt x="1100" y="1108"/>
                    </a:lnTo>
                    <a:lnTo>
                      <a:pt x="1141" y="1144"/>
                    </a:lnTo>
                    <a:lnTo>
                      <a:pt x="1182" y="1178"/>
                    </a:lnTo>
                    <a:lnTo>
                      <a:pt x="1223" y="1214"/>
                    </a:lnTo>
                    <a:lnTo>
                      <a:pt x="1265" y="1249"/>
                    </a:lnTo>
                    <a:lnTo>
                      <a:pt x="1306" y="1285"/>
                    </a:lnTo>
                    <a:lnTo>
                      <a:pt x="1347" y="1319"/>
                    </a:lnTo>
                    <a:lnTo>
                      <a:pt x="1380" y="1303"/>
                    </a:lnTo>
                    <a:lnTo>
                      <a:pt x="1413" y="1286"/>
                    </a:lnTo>
                    <a:lnTo>
                      <a:pt x="1445" y="1270"/>
                    </a:lnTo>
                    <a:lnTo>
                      <a:pt x="1478" y="1252"/>
                    </a:lnTo>
                    <a:lnTo>
                      <a:pt x="1509" y="1236"/>
                    </a:lnTo>
                    <a:lnTo>
                      <a:pt x="1542" y="1219"/>
                    </a:lnTo>
                    <a:lnTo>
                      <a:pt x="1574" y="1203"/>
                    </a:lnTo>
                    <a:lnTo>
                      <a:pt x="1607" y="1186"/>
                    </a:lnTo>
                    <a:lnTo>
                      <a:pt x="1597" y="1175"/>
                    </a:lnTo>
                    <a:lnTo>
                      <a:pt x="1586" y="1163"/>
                    </a:lnTo>
                    <a:lnTo>
                      <a:pt x="1576" y="1152"/>
                    </a:lnTo>
                    <a:lnTo>
                      <a:pt x="1565" y="1141"/>
                    </a:lnTo>
                    <a:lnTo>
                      <a:pt x="1553" y="1129"/>
                    </a:lnTo>
                    <a:lnTo>
                      <a:pt x="1543" y="1118"/>
                    </a:lnTo>
                    <a:lnTo>
                      <a:pt x="1532" y="1106"/>
                    </a:lnTo>
                    <a:lnTo>
                      <a:pt x="1522" y="1095"/>
                    </a:lnTo>
                    <a:close/>
                  </a:path>
                </a:pathLst>
              </a:custGeom>
              <a:solidFill>
                <a:srgbClr val="C4BABF"/>
              </a:solidFill>
              <a:ln w="9525">
                <a:noFill/>
                <a:round/>
                <a:headEnd/>
                <a:tailEnd/>
              </a:ln>
            </p:spPr>
            <p:txBody>
              <a:bodyPr/>
              <a:lstStyle/>
              <a:p>
                <a:endParaRPr lang="en-US"/>
              </a:p>
            </p:txBody>
          </p:sp>
          <p:sp>
            <p:nvSpPr>
              <p:cNvPr id="11482" name="Freeform 218"/>
              <p:cNvSpPr>
                <a:spLocks/>
              </p:cNvSpPr>
              <p:nvPr/>
            </p:nvSpPr>
            <p:spPr bwMode="auto">
              <a:xfrm>
                <a:off x="522" y="2853"/>
                <a:ext cx="775" cy="634"/>
              </a:xfrm>
              <a:custGeom>
                <a:avLst/>
                <a:gdLst/>
                <a:ahLst/>
                <a:cxnLst>
                  <a:cxn ang="0">
                    <a:pos x="1430" y="1008"/>
                  </a:cxn>
                  <a:cxn ang="0">
                    <a:pos x="1360" y="948"/>
                  </a:cxn>
                  <a:cxn ang="0">
                    <a:pos x="1289" y="887"/>
                  </a:cxn>
                  <a:cxn ang="0">
                    <a:pos x="1219" y="826"/>
                  </a:cxn>
                  <a:cxn ang="0">
                    <a:pos x="1149" y="766"/>
                  </a:cxn>
                  <a:cxn ang="0">
                    <a:pos x="1079" y="705"/>
                  </a:cxn>
                  <a:cxn ang="0">
                    <a:pos x="1007" y="644"/>
                  </a:cxn>
                  <a:cxn ang="0">
                    <a:pos x="936" y="584"/>
                  </a:cxn>
                  <a:cxn ang="0">
                    <a:pos x="866" y="523"/>
                  </a:cxn>
                  <a:cxn ang="0">
                    <a:pos x="796" y="462"/>
                  </a:cxn>
                  <a:cxn ang="0">
                    <a:pos x="724" y="402"/>
                  </a:cxn>
                  <a:cxn ang="0">
                    <a:pos x="654" y="341"/>
                  </a:cxn>
                  <a:cxn ang="0">
                    <a:pos x="583" y="281"/>
                  </a:cxn>
                  <a:cxn ang="0">
                    <a:pos x="513" y="220"/>
                  </a:cxn>
                  <a:cxn ang="0">
                    <a:pos x="443" y="159"/>
                  </a:cxn>
                  <a:cxn ang="0">
                    <a:pos x="373" y="99"/>
                  </a:cxn>
                  <a:cxn ang="0">
                    <a:pos x="333" y="51"/>
                  </a:cxn>
                  <a:cxn ang="0">
                    <a:pos x="328" y="17"/>
                  </a:cxn>
                  <a:cxn ang="0">
                    <a:pos x="306" y="10"/>
                  </a:cxn>
                  <a:cxn ang="0">
                    <a:pos x="265" y="28"/>
                  </a:cxn>
                  <a:cxn ang="0">
                    <a:pos x="224" y="48"/>
                  </a:cxn>
                  <a:cxn ang="0">
                    <a:pos x="183" y="67"/>
                  </a:cxn>
                  <a:cxn ang="0">
                    <a:pos x="142" y="85"/>
                  </a:cxn>
                  <a:cxn ang="0">
                    <a:pos x="103" y="105"/>
                  </a:cxn>
                  <a:cxn ang="0">
                    <a:pos x="62" y="125"/>
                  </a:cxn>
                  <a:cxn ang="0">
                    <a:pos x="21" y="143"/>
                  </a:cxn>
                  <a:cxn ang="0">
                    <a:pos x="6" y="159"/>
                  </a:cxn>
                  <a:cxn ang="0">
                    <a:pos x="21" y="174"/>
                  </a:cxn>
                  <a:cxn ang="0">
                    <a:pos x="36" y="189"/>
                  </a:cxn>
                  <a:cxn ang="0">
                    <a:pos x="49" y="204"/>
                  </a:cxn>
                  <a:cxn ang="0">
                    <a:pos x="95" y="244"/>
                  </a:cxn>
                  <a:cxn ang="0">
                    <a:pos x="172" y="310"/>
                  </a:cxn>
                  <a:cxn ang="0">
                    <a:pos x="250" y="377"/>
                  </a:cxn>
                  <a:cxn ang="0">
                    <a:pos x="327" y="443"/>
                  </a:cxn>
                  <a:cxn ang="0">
                    <a:pos x="404" y="508"/>
                  </a:cxn>
                  <a:cxn ang="0">
                    <a:pos x="482" y="576"/>
                  </a:cxn>
                  <a:cxn ang="0">
                    <a:pos x="559" y="641"/>
                  </a:cxn>
                  <a:cxn ang="0">
                    <a:pos x="637" y="707"/>
                  </a:cxn>
                  <a:cxn ang="0">
                    <a:pos x="714" y="774"/>
                  </a:cxn>
                  <a:cxn ang="0">
                    <a:pos x="793" y="840"/>
                  </a:cxn>
                  <a:cxn ang="0">
                    <a:pos x="869" y="905"/>
                  </a:cxn>
                  <a:cxn ang="0">
                    <a:pos x="948" y="972"/>
                  </a:cxn>
                  <a:cxn ang="0">
                    <a:pos x="1025" y="1038"/>
                  </a:cxn>
                  <a:cxn ang="0">
                    <a:pos x="1102" y="1103"/>
                  </a:cxn>
                  <a:cxn ang="0">
                    <a:pos x="1180" y="1171"/>
                  </a:cxn>
                  <a:cxn ang="0">
                    <a:pos x="1257" y="1236"/>
                  </a:cxn>
                  <a:cxn ang="0">
                    <a:pos x="1329" y="1253"/>
                  </a:cxn>
                  <a:cxn ang="0">
                    <a:pos x="1392" y="1218"/>
                  </a:cxn>
                  <a:cxn ang="0">
                    <a:pos x="1456" y="1184"/>
                  </a:cxn>
                  <a:cxn ang="0">
                    <a:pos x="1520" y="1149"/>
                  </a:cxn>
                  <a:cxn ang="0">
                    <a:pos x="1540" y="1121"/>
                  </a:cxn>
                  <a:cxn ang="0">
                    <a:pos x="1517" y="1098"/>
                  </a:cxn>
                  <a:cxn ang="0">
                    <a:pos x="1495" y="1074"/>
                  </a:cxn>
                  <a:cxn ang="0">
                    <a:pos x="1476" y="1051"/>
                  </a:cxn>
                </a:cxnLst>
                <a:rect l="0" t="0" r="r" b="b"/>
                <a:pathLst>
                  <a:path w="1551" h="1269">
                    <a:moveTo>
                      <a:pt x="1466" y="1039"/>
                    </a:moveTo>
                    <a:lnTo>
                      <a:pt x="1430" y="1008"/>
                    </a:lnTo>
                    <a:lnTo>
                      <a:pt x="1396" y="979"/>
                    </a:lnTo>
                    <a:lnTo>
                      <a:pt x="1360" y="948"/>
                    </a:lnTo>
                    <a:lnTo>
                      <a:pt x="1325" y="918"/>
                    </a:lnTo>
                    <a:lnTo>
                      <a:pt x="1289" y="887"/>
                    </a:lnTo>
                    <a:lnTo>
                      <a:pt x="1255" y="858"/>
                    </a:lnTo>
                    <a:lnTo>
                      <a:pt x="1219" y="826"/>
                    </a:lnTo>
                    <a:lnTo>
                      <a:pt x="1183" y="797"/>
                    </a:lnTo>
                    <a:lnTo>
                      <a:pt x="1149" y="766"/>
                    </a:lnTo>
                    <a:lnTo>
                      <a:pt x="1113" y="736"/>
                    </a:lnTo>
                    <a:lnTo>
                      <a:pt x="1079" y="705"/>
                    </a:lnTo>
                    <a:lnTo>
                      <a:pt x="1043" y="676"/>
                    </a:lnTo>
                    <a:lnTo>
                      <a:pt x="1007" y="644"/>
                    </a:lnTo>
                    <a:lnTo>
                      <a:pt x="972" y="615"/>
                    </a:lnTo>
                    <a:lnTo>
                      <a:pt x="936" y="584"/>
                    </a:lnTo>
                    <a:lnTo>
                      <a:pt x="902" y="554"/>
                    </a:lnTo>
                    <a:lnTo>
                      <a:pt x="866" y="523"/>
                    </a:lnTo>
                    <a:lnTo>
                      <a:pt x="830" y="494"/>
                    </a:lnTo>
                    <a:lnTo>
                      <a:pt x="796" y="462"/>
                    </a:lnTo>
                    <a:lnTo>
                      <a:pt x="760" y="433"/>
                    </a:lnTo>
                    <a:lnTo>
                      <a:pt x="724" y="402"/>
                    </a:lnTo>
                    <a:lnTo>
                      <a:pt x="690" y="372"/>
                    </a:lnTo>
                    <a:lnTo>
                      <a:pt x="654" y="341"/>
                    </a:lnTo>
                    <a:lnTo>
                      <a:pt x="619" y="312"/>
                    </a:lnTo>
                    <a:lnTo>
                      <a:pt x="583" y="281"/>
                    </a:lnTo>
                    <a:lnTo>
                      <a:pt x="547" y="251"/>
                    </a:lnTo>
                    <a:lnTo>
                      <a:pt x="513" y="220"/>
                    </a:lnTo>
                    <a:lnTo>
                      <a:pt x="477" y="190"/>
                    </a:lnTo>
                    <a:lnTo>
                      <a:pt x="443" y="159"/>
                    </a:lnTo>
                    <a:lnTo>
                      <a:pt x="407" y="130"/>
                    </a:lnTo>
                    <a:lnTo>
                      <a:pt x="373" y="99"/>
                    </a:lnTo>
                    <a:lnTo>
                      <a:pt x="337" y="69"/>
                    </a:lnTo>
                    <a:lnTo>
                      <a:pt x="333" y="51"/>
                    </a:lnTo>
                    <a:lnTo>
                      <a:pt x="332" y="35"/>
                    </a:lnTo>
                    <a:lnTo>
                      <a:pt x="328" y="17"/>
                    </a:lnTo>
                    <a:lnTo>
                      <a:pt x="325" y="0"/>
                    </a:lnTo>
                    <a:lnTo>
                      <a:pt x="306" y="10"/>
                    </a:lnTo>
                    <a:lnTo>
                      <a:pt x="284" y="20"/>
                    </a:lnTo>
                    <a:lnTo>
                      <a:pt x="265" y="28"/>
                    </a:lnTo>
                    <a:lnTo>
                      <a:pt x="243" y="38"/>
                    </a:lnTo>
                    <a:lnTo>
                      <a:pt x="224" y="48"/>
                    </a:lnTo>
                    <a:lnTo>
                      <a:pt x="204" y="58"/>
                    </a:lnTo>
                    <a:lnTo>
                      <a:pt x="183" y="67"/>
                    </a:lnTo>
                    <a:lnTo>
                      <a:pt x="163" y="76"/>
                    </a:lnTo>
                    <a:lnTo>
                      <a:pt x="142" y="85"/>
                    </a:lnTo>
                    <a:lnTo>
                      <a:pt x="122" y="95"/>
                    </a:lnTo>
                    <a:lnTo>
                      <a:pt x="103" y="105"/>
                    </a:lnTo>
                    <a:lnTo>
                      <a:pt x="82" y="115"/>
                    </a:lnTo>
                    <a:lnTo>
                      <a:pt x="62" y="125"/>
                    </a:lnTo>
                    <a:lnTo>
                      <a:pt x="41" y="133"/>
                    </a:lnTo>
                    <a:lnTo>
                      <a:pt x="21" y="143"/>
                    </a:lnTo>
                    <a:lnTo>
                      <a:pt x="0" y="153"/>
                    </a:lnTo>
                    <a:lnTo>
                      <a:pt x="6" y="159"/>
                    </a:lnTo>
                    <a:lnTo>
                      <a:pt x="15" y="167"/>
                    </a:lnTo>
                    <a:lnTo>
                      <a:pt x="21" y="174"/>
                    </a:lnTo>
                    <a:lnTo>
                      <a:pt x="28" y="182"/>
                    </a:lnTo>
                    <a:lnTo>
                      <a:pt x="36" y="189"/>
                    </a:lnTo>
                    <a:lnTo>
                      <a:pt x="42" y="197"/>
                    </a:lnTo>
                    <a:lnTo>
                      <a:pt x="49" y="204"/>
                    </a:lnTo>
                    <a:lnTo>
                      <a:pt x="55" y="212"/>
                    </a:lnTo>
                    <a:lnTo>
                      <a:pt x="95" y="244"/>
                    </a:lnTo>
                    <a:lnTo>
                      <a:pt x="132" y="277"/>
                    </a:lnTo>
                    <a:lnTo>
                      <a:pt x="172" y="310"/>
                    </a:lnTo>
                    <a:lnTo>
                      <a:pt x="211" y="344"/>
                    </a:lnTo>
                    <a:lnTo>
                      <a:pt x="250" y="377"/>
                    </a:lnTo>
                    <a:lnTo>
                      <a:pt x="288" y="410"/>
                    </a:lnTo>
                    <a:lnTo>
                      <a:pt x="327" y="443"/>
                    </a:lnTo>
                    <a:lnTo>
                      <a:pt x="366" y="476"/>
                    </a:lnTo>
                    <a:lnTo>
                      <a:pt x="404" y="508"/>
                    </a:lnTo>
                    <a:lnTo>
                      <a:pt x="443" y="543"/>
                    </a:lnTo>
                    <a:lnTo>
                      <a:pt x="482" y="576"/>
                    </a:lnTo>
                    <a:lnTo>
                      <a:pt x="521" y="608"/>
                    </a:lnTo>
                    <a:lnTo>
                      <a:pt x="559" y="641"/>
                    </a:lnTo>
                    <a:lnTo>
                      <a:pt x="598" y="674"/>
                    </a:lnTo>
                    <a:lnTo>
                      <a:pt x="637" y="707"/>
                    </a:lnTo>
                    <a:lnTo>
                      <a:pt x="677" y="740"/>
                    </a:lnTo>
                    <a:lnTo>
                      <a:pt x="714" y="774"/>
                    </a:lnTo>
                    <a:lnTo>
                      <a:pt x="753" y="807"/>
                    </a:lnTo>
                    <a:lnTo>
                      <a:pt x="793" y="840"/>
                    </a:lnTo>
                    <a:lnTo>
                      <a:pt x="830" y="872"/>
                    </a:lnTo>
                    <a:lnTo>
                      <a:pt x="869" y="905"/>
                    </a:lnTo>
                    <a:lnTo>
                      <a:pt x="909" y="938"/>
                    </a:lnTo>
                    <a:lnTo>
                      <a:pt x="948" y="972"/>
                    </a:lnTo>
                    <a:lnTo>
                      <a:pt x="985" y="1005"/>
                    </a:lnTo>
                    <a:lnTo>
                      <a:pt x="1025" y="1038"/>
                    </a:lnTo>
                    <a:lnTo>
                      <a:pt x="1064" y="1071"/>
                    </a:lnTo>
                    <a:lnTo>
                      <a:pt x="1102" y="1103"/>
                    </a:lnTo>
                    <a:lnTo>
                      <a:pt x="1141" y="1136"/>
                    </a:lnTo>
                    <a:lnTo>
                      <a:pt x="1180" y="1171"/>
                    </a:lnTo>
                    <a:lnTo>
                      <a:pt x="1219" y="1203"/>
                    </a:lnTo>
                    <a:lnTo>
                      <a:pt x="1257" y="1236"/>
                    </a:lnTo>
                    <a:lnTo>
                      <a:pt x="1296" y="1269"/>
                    </a:lnTo>
                    <a:lnTo>
                      <a:pt x="1329" y="1253"/>
                    </a:lnTo>
                    <a:lnTo>
                      <a:pt x="1360" y="1235"/>
                    </a:lnTo>
                    <a:lnTo>
                      <a:pt x="1392" y="1218"/>
                    </a:lnTo>
                    <a:lnTo>
                      <a:pt x="1423" y="1200"/>
                    </a:lnTo>
                    <a:lnTo>
                      <a:pt x="1456" y="1184"/>
                    </a:lnTo>
                    <a:lnTo>
                      <a:pt x="1487" y="1166"/>
                    </a:lnTo>
                    <a:lnTo>
                      <a:pt x="1520" y="1149"/>
                    </a:lnTo>
                    <a:lnTo>
                      <a:pt x="1551" y="1133"/>
                    </a:lnTo>
                    <a:lnTo>
                      <a:pt x="1540" y="1121"/>
                    </a:lnTo>
                    <a:lnTo>
                      <a:pt x="1528" y="1110"/>
                    </a:lnTo>
                    <a:lnTo>
                      <a:pt x="1517" y="1098"/>
                    </a:lnTo>
                    <a:lnTo>
                      <a:pt x="1507" y="1085"/>
                    </a:lnTo>
                    <a:lnTo>
                      <a:pt x="1495" y="1074"/>
                    </a:lnTo>
                    <a:lnTo>
                      <a:pt x="1486" y="1062"/>
                    </a:lnTo>
                    <a:lnTo>
                      <a:pt x="1476" y="1051"/>
                    </a:lnTo>
                    <a:lnTo>
                      <a:pt x="1466" y="1039"/>
                    </a:lnTo>
                    <a:close/>
                  </a:path>
                </a:pathLst>
              </a:custGeom>
              <a:solidFill>
                <a:srgbClr val="BFB5B7"/>
              </a:solidFill>
              <a:ln w="9525">
                <a:noFill/>
                <a:round/>
                <a:headEnd/>
                <a:tailEnd/>
              </a:ln>
            </p:spPr>
            <p:txBody>
              <a:bodyPr/>
              <a:lstStyle/>
              <a:p>
                <a:endParaRPr lang="en-US"/>
              </a:p>
            </p:txBody>
          </p:sp>
          <p:sp>
            <p:nvSpPr>
              <p:cNvPr id="11483" name="Freeform 219"/>
              <p:cNvSpPr>
                <a:spLocks/>
              </p:cNvSpPr>
              <p:nvPr/>
            </p:nvSpPr>
            <p:spPr bwMode="auto">
              <a:xfrm>
                <a:off x="511" y="2844"/>
                <a:ext cx="746" cy="609"/>
              </a:xfrm>
              <a:custGeom>
                <a:avLst/>
                <a:gdLst/>
                <a:ahLst/>
                <a:cxnLst>
                  <a:cxn ang="0">
                    <a:pos x="1340" y="928"/>
                  </a:cxn>
                  <a:cxn ang="0">
                    <a:pos x="1209" y="815"/>
                  </a:cxn>
                  <a:cxn ang="0">
                    <a:pos x="1079" y="701"/>
                  </a:cxn>
                  <a:cxn ang="0">
                    <a:pos x="948" y="590"/>
                  </a:cxn>
                  <a:cxn ang="0">
                    <a:pos x="817" y="477"/>
                  </a:cxn>
                  <a:cxn ang="0">
                    <a:pos x="686" y="364"/>
                  </a:cxn>
                  <a:cxn ang="0">
                    <a:pos x="556" y="251"/>
                  </a:cxn>
                  <a:cxn ang="0">
                    <a:pos x="425" y="138"/>
                  </a:cxn>
                  <a:cxn ang="0">
                    <a:pos x="358" y="62"/>
                  </a:cxn>
                  <a:cxn ang="0">
                    <a:pos x="353" y="21"/>
                  </a:cxn>
                  <a:cxn ang="0">
                    <a:pos x="329" y="10"/>
                  </a:cxn>
                  <a:cxn ang="0">
                    <a:pos x="284" y="31"/>
                  </a:cxn>
                  <a:cxn ang="0">
                    <a:pos x="240" y="52"/>
                  </a:cxn>
                  <a:cxn ang="0">
                    <a:pos x="196" y="72"/>
                  </a:cxn>
                  <a:cxn ang="0">
                    <a:pos x="152" y="93"/>
                  </a:cxn>
                  <a:cxn ang="0">
                    <a:pos x="110" y="113"/>
                  </a:cxn>
                  <a:cxn ang="0">
                    <a:pos x="65" y="134"/>
                  </a:cxn>
                  <a:cxn ang="0">
                    <a:pos x="21" y="156"/>
                  </a:cxn>
                  <a:cxn ang="0">
                    <a:pos x="10" y="174"/>
                  </a:cxn>
                  <a:cxn ang="0">
                    <a:pos x="29" y="188"/>
                  </a:cxn>
                  <a:cxn ang="0">
                    <a:pos x="49" y="205"/>
                  </a:cxn>
                  <a:cxn ang="0">
                    <a:pos x="69" y="220"/>
                  </a:cxn>
                  <a:cxn ang="0">
                    <a:pos x="114" y="259"/>
                  </a:cxn>
                  <a:cxn ang="0">
                    <a:pos x="188" y="321"/>
                  </a:cxn>
                  <a:cxn ang="0">
                    <a:pos x="260" y="382"/>
                  </a:cxn>
                  <a:cxn ang="0">
                    <a:pos x="333" y="444"/>
                  </a:cxn>
                  <a:cxn ang="0">
                    <a:pos x="407" y="506"/>
                  </a:cxn>
                  <a:cxn ang="0">
                    <a:pos x="479" y="569"/>
                  </a:cxn>
                  <a:cxn ang="0">
                    <a:pos x="552" y="629"/>
                  </a:cxn>
                  <a:cxn ang="0">
                    <a:pos x="624" y="692"/>
                  </a:cxn>
                  <a:cxn ang="0">
                    <a:pos x="698" y="754"/>
                  </a:cxn>
                  <a:cxn ang="0">
                    <a:pos x="770" y="816"/>
                  </a:cxn>
                  <a:cxn ang="0">
                    <a:pos x="843" y="877"/>
                  </a:cxn>
                  <a:cxn ang="0">
                    <a:pos x="915" y="939"/>
                  </a:cxn>
                  <a:cxn ang="0">
                    <a:pos x="989" y="1001"/>
                  </a:cxn>
                  <a:cxn ang="0">
                    <a:pos x="1062" y="1064"/>
                  </a:cxn>
                  <a:cxn ang="0">
                    <a:pos x="1134" y="1124"/>
                  </a:cxn>
                  <a:cxn ang="0">
                    <a:pos x="1208" y="1187"/>
                  </a:cxn>
                  <a:cxn ang="0">
                    <a:pos x="1275" y="1200"/>
                  </a:cxn>
                  <a:cxn ang="0">
                    <a:pos x="1337" y="1165"/>
                  </a:cxn>
                  <a:cxn ang="0">
                    <a:pos x="1401" y="1131"/>
                  </a:cxn>
                  <a:cxn ang="0">
                    <a:pos x="1463" y="1096"/>
                  </a:cxn>
                  <a:cxn ang="0">
                    <a:pos x="1482" y="1067"/>
                  </a:cxn>
                  <a:cxn ang="0">
                    <a:pos x="1461" y="1042"/>
                  </a:cxn>
                  <a:cxn ang="0">
                    <a:pos x="1438" y="1019"/>
                  </a:cxn>
                  <a:cxn ang="0">
                    <a:pos x="1417" y="995"/>
                  </a:cxn>
                </a:cxnLst>
                <a:rect l="0" t="0" r="r" b="b"/>
                <a:pathLst>
                  <a:path w="1494" h="1218">
                    <a:moveTo>
                      <a:pt x="1406" y="983"/>
                    </a:moveTo>
                    <a:lnTo>
                      <a:pt x="1340" y="928"/>
                    </a:lnTo>
                    <a:lnTo>
                      <a:pt x="1275" y="870"/>
                    </a:lnTo>
                    <a:lnTo>
                      <a:pt x="1209" y="815"/>
                    </a:lnTo>
                    <a:lnTo>
                      <a:pt x="1144" y="759"/>
                    </a:lnTo>
                    <a:lnTo>
                      <a:pt x="1079" y="701"/>
                    </a:lnTo>
                    <a:lnTo>
                      <a:pt x="1013" y="646"/>
                    </a:lnTo>
                    <a:lnTo>
                      <a:pt x="948" y="590"/>
                    </a:lnTo>
                    <a:lnTo>
                      <a:pt x="883" y="533"/>
                    </a:lnTo>
                    <a:lnTo>
                      <a:pt x="817" y="477"/>
                    </a:lnTo>
                    <a:lnTo>
                      <a:pt x="752" y="421"/>
                    </a:lnTo>
                    <a:lnTo>
                      <a:pt x="686" y="364"/>
                    </a:lnTo>
                    <a:lnTo>
                      <a:pt x="621" y="308"/>
                    </a:lnTo>
                    <a:lnTo>
                      <a:pt x="556" y="251"/>
                    </a:lnTo>
                    <a:lnTo>
                      <a:pt x="490" y="195"/>
                    </a:lnTo>
                    <a:lnTo>
                      <a:pt x="425" y="138"/>
                    </a:lnTo>
                    <a:lnTo>
                      <a:pt x="360" y="82"/>
                    </a:lnTo>
                    <a:lnTo>
                      <a:pt x="358" y="62"/>
                    </a:lnTo>
                    <a:lnTo>
                      <a:pt x="355" y="41"/>
                    </a:lnTo>
                    <a:lnTo>
                      <a:pt x="353" y="21"/>
                    </a:lnTo>
                    <a:lnTo>
                      <a:pt x="350" y="0"/>
                    </a:lnTo>
                    <a:lnTo>
                      <a:pt x="329" y="10"/>
                    </a:lnTo>
                    <a:lnTo>
                      <a:pt x="306" y="21"/>
                    </a:lnTo>
                    <a:lnTo>
                      <a:pt x="284" y="31"/>
                    </a:lnTo>
                    <a:lnTo>
                      <a:pt x="262" y="41"/>
                    </a:lnTo>
                    <a:lnTo>
                      <a:pt x="240" y="52"/>
                    </a:lnTo>
                    <a:lnTo>
                      <a:pt x="217" y="62"/>
                    </a:lnTo>
                    <a:lnTo>
                      <a:pt x="196" y="72"/>
                    </a:lnTo>
                    <a:lnTo>
                      <a:pt x="175" y="82"/>
                    </a:lnTo>
                    <a:lnTo>
                      <a:pt x="152" y="93"/>
                    </a:lnTo>
                    <a:lnTo>
                      <a:pt x="131" y="103"/>
                    </a:lnTo>
                    <a:lnTo>
                      <a:pt x="110" y="113"/>
                    </a:lnTo>
                    <a:lnTo>
                      <a:pt x="87" y="124"/>
                    </a:lnTo>
                    <a:lnTo>
                      <a:pt x="65" y="134"/>
                    </a:lnTo>
                    <a:lnTo>
                      <a:pt x="44" y="144"/>
                    </a:lnTo>
                    <a:lnTo>
                      <a:pt x="21" y="156"/>
                    </a:lnTo>
                    <a:lnTo>
                      <a:pt x="0" y="165"/>
                    </a:lnTo>
                    <a:lnTo>
                      <a:pt x="10" y="174"/>
                    </a:lnTo>
                    <a:lnTo>
                      <a:pt x="20" y="182"/>
                    </a:lnTo>
                    <a:lnTo>
                      <a:pt x="29" y="188"/>
                    </a:lnTo>
                    <a:lnTo>
                      <a:pt x="39" y="197"/>
                    </a:lnTo>
                    <a:lnTo>
                      <a:pt x="49" y="205"/>
                    </a:lnTo>
                    <a:lnTo>
                      <a:pt x="59" y="211"/>
                    </a:lnTo>
                    <a:lnTo>
                      <a:pt x="69" y="220"/>
                    </a:lnTo>
                    <a:lnTo>
                      <a:pt x="78" y="228"/>
                    </a:lnTo>
                    <a:lnTo>
                      <a:pt x="114" y="259"/>
                    </a:lnTo>
                    <a:lnTo>
                      <a:pt x="152" y="290"/>
                    </a:lnTo>
                    <a:lnTo>
                      <a:pt x="188" y="321"/>
                    </a:lnTo>
                    <a:lnTo>
                      <a:pt x="224" y="351"/>
                    </a:lnTo>
                    <a:lnTo>
                      <a:pt x="260" y="382"/>
                    </a:lnTo>
                    <a:lnTo>
                      <a:pt x="297" y="413"/>
                    </a:lnTo>
                    <a:lnTo>
                      <a:pt x="333" y="444"/>
                    </a:lnTo>
                    <a:lnTo>
                      <a:pt x="369" y="475"/>
                    </a:lnTo>
                    <a:lnTo>
                      <a:pt x="407" y="506"/>
                    </a:lnTo>
                    <a:lnTo>
                      <a:pt x="443" y="538"/>
                    </a:lnTo>
                    <a:lnTo>
                      <a:pt x="479" y="569"/>
                    </a:lnTo>
                    <a:lnTo>
                      <a:pt x="515" y="598"/>
                    </a:lnTo>
                    <a:lnTo>
                      <a:pt x="552" y="629"/>
                    </a:lnTo>
                    <a:lnTo>
                      <a:pt x="588" y="660"/>
                    </a:lnTo>
                    <a:lnTo>
                      <a:pt x="624" y="692"/>
                    </a:lnTo>
                    <a:lnTo>
                      <a:pt x="662" y="723"/>
                    </a:lnTo>
                    <a:lnTo>
                      <a:pt x="698" y="754"/>
                    </a:lnTo>
                    <a:lnTo>
                      <a:pt x="734" y="785"/>
                    </a:lnTo>
                    <a:lnTo>
                      <a:pt x="770" y="816"/>
                    </a:lnTo>
                    <a:lnTo>
                      <a:pt x="807" y="847"/>
                    </a:lnTo>
                    <a:lnTo>
                      <a:pt x="843" y="877"/>
                    </a:lnTo>
                    <a:lnTo>
                      <a:pt x="879" y="908"/>
                    </a:lnTo>
                    <a:lnTo>
                      <a:pt x="915" y="939"/>
                    </a:lnTo>
                    <a:lnTo>
                      <a:pt x="953" y="970"/>
                    </a:lnTo>
                    <a:lnTo>
                      <a:pt x="989" y="1001"/>
                    </a:lnTo>
                    <a:lnTo>
                      <a:pt x="1025" y="1033"/>
                    </a:lnTo>
                    <a:lnTo>
                      <a:pt x="1062" y="1064"/>
                    </a:lnTo>
                    <a:lnTo>
                      <a:pt x="1098" y="1095"/>
                    </a:lnTo>
                    <a:lnTo>
                      <a:pt x="1134" y="1124"/>
                    </a:lnTo>
                    <a:lnTo>
                      <a:pt x="1170" y="1155"/>
                    </a:lnTo>
                    <a:lnTo>
                      <a:pt x="1208" y="1187"/>
                    </a:lnTo>
                    <a:lnTo>
                      <a:pt x="1244" y="1218"/>
                    </a:lnTo>
                    <a:lnTo>
                      <a:pt x="1275" y="1200"/>
                    </a:lnTo>
                    <a:lnTo>
                      <a:pt x="1306" y="1183"/>
                    </a:lnTo>
                    <a:lnTo>
                      <a:pt x="1337" y="1165"/>
                    </a:lnTo>
                    <a:lnTo>
                      <a:pt x="1370" y="1147"/>
                    </a:lnTo>
                    <a:lnTo>
                      <a:pt x="1401" y="1131"/>
                    </a:lnTo>
                    <a:lnTo>
                      <a:pt x="1432" y="1113"/>
                    </a:lnTo>
                    <a:lnTo>
                      <a:pt x="1463" y="1096"/>
                    </a:lnTo>
                    <a:lnTo>
                      <a:pt x="1494" y="1078"/>
                    </a:lnTo>
                    <a:lnTo>
                      <a:pt x="1482" y="1067"/>
                    </a:lnTo>
                    <a:lnTo>
                      <a:pt x="1473" y="1055"/>
                    </a:lnTo>
                    <a:lnTo>
                      <a:pt x="1461" y="1042"/>
                    </a:lnTo>
                    <a:lnTo>
                      <a:pt x="1450" y="1031"/>
                    </a:lnTo>
                    <a:lnTo>
                      <a:pt x="1438" y="1019"/>
                    </a:lnTo>
                    <a:lnTo>
                      <a:pt x="1429" y="1006"/>
                    </a:lnTo>
                    <a:lnTo>
                      <a:pt x="1417" y="995"/>
                    </a:lnTo>
                    <a:lnTo>
                      <a:pt x="1406" y="983"/>
                    </a:lnTo>
                    <a:close/>
                  </a:path>
                </a:pathLst>
              </a:custGeom>
              <a:solidFill>
                <a:srgbClr val="BCB2B5"/>
              </a:solidFill>
              <a:ln w="9525">
                <a:noFill/>
                <a:round/>
                <a:headEnd/>
                <a:tailEnd/>
              </a:ln>
            </p:spPr>
            <p:txBody>
              <a:bodyPr/>
              <a:lstStyle/>
              <a:p>
                <a:endParaRPr lang="en-US"/>
              </a:p>
            </p:txBody>
          </p:sp>
          <p:sp>
            <p:nvSpPr>
              <p:cNvPr id="11484" name="Freeform 220"/>
              <p:cNvSpPr>
                <a:spLocks/>
              </p:cNvSpPr>
              <p:nvPr/>
            </p:nvSpPr>
            <p:spPr bwMode="auto">
              <a:xfrm>
                <a:off x="499" y="2836"/>
                <a:ext cx="718" cy="584"/>
              </a:xfrm>
              <a:custGeom>
                <a:avLst/>
                <a:gdLst/>
                <a:ahLst/>
                <a:cxnLst>
                  <a:cxn ang="0">
                    <a:pos x="1285" y="876"/>
                  </a:cxn>
                  <a:cxn ang="0">
                    <a:pos x="1164" y="773"/>
                  </a:cxn>
                  <a:cxn ang="0">
                    <a:pos x="1045" y="669"/>
                  </a:cxn>
                  <a:cxn ang="0">
                    <a:pos x="924" y="564"/>
                  </a:cxn>
                  <a:cxn ang="0">
                    <a:pos x="803" y="461"/>
                  </a:cxn>
                  <a:cxn ang="0">
                    <a:pos x="682" y="356"/>
                  </a:cxn>
                  <a:cxn ang="0">
                    <a:pos x="562" y="253"/>
                  </a:cxn>
                  <a:cxn ang="0">
                    <a:pos x="441" y="150"/>
                  </a:cxn>
                  <a:cxn ang="0">
                    <a:pos x="379" y="73"/>
                  </a:cxn>
                  <a:cxn ang="0">
                    <a:pos x="374" y="25"/>
                  </a:cxn>
                  <a:cxn ang="0">
                    <a:pos x="350" y="12"/>
                  </a:cxn>
                  <a:cxn ang="0">
                    <a:pos x="302" y="35"/>
                  </a:cxn>
                  <a:cxn ang="0">
                    <a:pos x="257" y="56"/>
                  </a:cxn>
                  <a:cxn ang="0">
                    <a:pos x="209" y="79"/>
                  </a:cxn>
                  <a:cxn ang="0">
                    <a:pos x="164" y="102"/>
                  </a:cxn>
                  <a:cxn ang="0">
                    <a:pos x="116" y="123"/>
                  </a:cxn>
                  <a:cxn ang="0">
                    <a:pos x="70" y="146"/>
                  </a:cxn>
                  <a:cxn ang="0">
                    <a:pos x="23" y="168"/>
                  </a:cxn>
                  <a:cxn ang="0">
                    <a:pos x="13" y="187"/>
                  </a:cxn>
                  <a:cxn ang="0">
                    <a:pos x="38" y="204"/>
                  </a:cxn>
                  <a:cxn ang="0">
                    <a:pos x="62" y="220"/>
                  </a:cxn>
                  <a:cxn ang="0">
                    <a:pos x="88" y="237"/>
                  </a:cxn>
                  <a:cxn ang="0">
                    <a:pos x="136" y="274"/>
                  </a:cxn>
                  <a:cxn ang="0">
                    <a:pos x="203" y="332"/>
                  </a:cxn>
                  <a:cxn ang="0">
                    <a:pos x="271" y="389"/>
                  </a:cxn>
                  <a:cxn ang="0">
                    <a:pos x="340" y="446"/>
                  </a:cxn>
                  <a:cxn ang="0">
                    <a:pos x="409" y="504"/>
                  </a:cxn>
                  <a:cxn ang="0">
                    <a:pos x="476" y="563"/>
                  </a:cxn>
                  <a:cxn ang="0">
                    <a:pos x="544" y="620"/>
                  </a:cxn>
                  <a:cxn ang="0">
                    <a:pos x="613" y="677"/>
                  </a:cxn>
                  <a:cxn ang="0">
                    <a:pos x="680" y="735"/>
                  </a:cxn>
                  <a:cxn ang="0">
                    <a:pos x="749" y="792"/>
                  </a:cxn>
                  <a:cxn ang="0">
                    <a:pos x="817" y="850"/>
                  </a:cxn>
                  <a:cxn ang="0">
                    <a:pos x="884" y="909"/>
                  </a:cxn>
                  <a:cxn ang="0">
                    <a:pos x="953" y="966"/>
                  </a:cxn>
                  <a:cxn ang="0">
                    <a:pos x="1022" y="1023"/>
                  </a:cxn>
                  <a:cxn ang="0">
                    <a:pos x="1090" y="1081"/>
                  </a:cxn>
                  <a:cxn ang="0">
                    <a:pos x="1157" y="1138"/>
                  </a:cxn>
                  <a:cxn ang="0">
                    <a:pos x="1223" y="1150"/>
                  </a:cxn>
                  <a:cxn ang="0">
                    <a:pos x="1283" y="1113"/>
                  </a:cxn>
                  <a:cxn ang="0">
                    <a:pos x="1344" y="1079"/>
                  </a:cxn>
                  <a:cxn ang="0">
                    <a:pos x="1404" y="1043"/>
                  </a:cxn>
                  <a:cxn ang="0">
                    <a:pos x="1424" y="1013"/>
                  </a:cxn>
                  <a:cxn ang="0">
                    <a:pos x="1401" y="989"/>
                  </a:cxn>
                  <a:cxn ang="0">
                    <a:pos x="1380" y="964"/>
                  </a:cxn>
                  <a:cxn ang="0">
                    <a:pos x="1357" y="940"/>
                  </a:cxn>
                </a:cxnLst>
                <a:rect l="0" t="0" r="r" b="b"/>
                <a:pathLst>
                  <a:path w="1435" h="1168">
                    <a:moveTo>
                      <a:pt x="1345" y="928"/>
                    </a:moveTo>
                    <a:lnTo>
                      <a:pt x="1285" y="876"/>
                    </a:lnTo>
                    <a:lnTo>
                      <a:pt x="1224" y="825"/>
                    </a:lnTo>
                    <a:lnTo>
                      <a:pt x="1164" y="773"/>
                    </a:lnTo>
                    <a:lnTo>
                      <a:pt x="1103" y="720"/>
                    </a:lnTo>
                    <a:lnTo>
                      <a:pt x="1045" y="669"/>
                    </a:lnTo>
                    <a:lnTo>
                      <a:pt x="984" y="617"/>
                    </a:lnTo>
                    <a:lnTo>
                      <a:pt x="924" y="564"/>
                    </a:lnTo>
                    <a:lnTo>
                      <a:pt x="863" y="512"/>
                    </a:lnTo>
                    <a:lnTo>
                      <a:pt x="803" y="461"/>
                    </a:lnTo>
                    <a:lnTo>
                      <a:pt x="742" y="409"/>
                    </a:lnTo>
                    <a:lnTo>
                      <a:pt x="682" y="356"/>
                    </a:lnTo>
                    <a:lnTo>
                      <a:pt x="623" y="305"/>
                    </a:lnTo>
                    <a:lnTo>
                      <a:pt x="562" y="253"/>
                    </a:lnTo>
                    <a:lnTo>
                      <a:pt x="502" y="200"/>
                    </a:lnTo>
                    <a:lnTo>
                      <a:pt x="441" y="150"/>
                    </a:lnTo>
                    <a:lnTo>
                      <a:pt x="381" y="97"/>
                    </a:lnTo>
                    <a:lnTo>
                      <a:pt x="379" y="73"/>
                    </a:lnTo>
                    <a:lnTo>
                      <a:pt x="378" y="48"/>
                    </a:lnTo>
                    <a:lnTo>
                      <a:pt x="374" y="25"/>
                    </a:lnTo>
                    <a:lnTo>
                      <a:pt x="373" y="0"/>
                    </a:lnTo>
                    <a:lnTo>
                      <a:pt x="350" y="12"/>
                    </a:lnTo>
                    <a:lnTo>
                      <a:pt x="327" y="23"/>
                    </a:lnTo>
                    <a:lnTo>
                      <a:pt x="302" y="35"/>
                    </a:lnTo>
                    <a:lnTo>
                      <a:pt x="280" y="46"/>
                    </a:lnTo>
                    <a:lnTo>
                      <a:pt x="257" y="56"/>
                    </a:lnTo>
                    <a:lnTo>
                      <a:pt x="234" y="68"/>
                    </a:lnTo>
                    <a:lnTo>
                      <a:pt x="209" y="79"/>
                    </a:lnTo>
                    <a:lnTo>
                      <a:pt x="186" y="91"/>
                    </a:lnTo>
                    <a:lnTo>
                      <a:pt x="164" y="102"/>
                    </a:lnTo>
                    <a:lnTo>
                      <a:pt x="141" y="112"/>
                    </a:lnTo>
                    <a:lnTo>
                      <a:pt x="116" y="123"/>
                    </a:lnTo>
                    <a:lnTo>
                      <a:pt x="93" y="135"/>
                    </a:lnTo>
                    <a:lnTo>
                      <a:pt x="70" y="146"/>
                    </a:lnTo>
                    <a:lnTo>
                      <a:pt x="48" y="156"/>
                    </a:lnTo>
                    <a:lnTo>
                      <a:pt x="23" y="168"/>
                    </a:lnTo>
                    <a:lnTo>
                      <a:pt x="0" y="179"/>
                    </a:lnTo>
                    <a:lnTo>
                      <a:pt x="13" y="187"/>
                    </a:lnTo>
                    <a:lnTo>
                      <a:pt x="25" y="196"/>
                    </a:lnTo>
                    <a:lnTo>
                      <a:pt x="38" y="204"/>
                    </a:lnTo>
                    <a:lnTo>
                      <a:pt x="51" y="212"/>
                    </a:lnTo>
                    <a:lnTo>
                      <a:pt x="62" y="220"/>
                    </a:lnTo>
                    <a:lnTo>
                      <a:pt x="75" y="228"/>
                    </a:lnTo>
                    <a:lnTo>
                      <a:pt x="88" y="237"/>
                    </a:lnTo>
                    <a:lnTo>
                      <a:pt x="101" y="245"/>
                    </a:lnTo>
                    <a:lnTo>
                      <a:pt x="136" y="274"/>
                    </a:lnTo>
                    <a:lnTo>
                      <a:pt x="170" y="302"/>
                    </a:lnTo>
                    <a:lnTo>
                      <a:pt x="203" y="332"/>
                    </a:lnTo>
                    <a:lnTo>
                      <a:pt x="237" y="359"/>
                    </a:lnTo>
                    <a:lnTo>
                      <a:pt x="271" y="389"/>
                    </a:lnTo>
                    <a:lnTo>
                      <a:pt x="306" y="418"/>
                    </a:lnTo>
                    <a:lnTo>
                      <a:pt x="340" y="446"/>
                    </a:lnTo>
                    <a:lnTo>
                      <a:pt x="374" y="476"/>
                    </a:lnTo>
                    <a:lnTo>
                      <a:pt x="409" y="504"/>
                    </a:lnTo>
                    <a:lnTo>
                      <a:pt x="441" y="533"/>
                    </a:lnTo>
                    <a:lnTo>
                      <a:pt x="476" y="563"/>
                    </a:lnTo>
                    <a:lnTo>
                      <a:pt x="510" y="591"/>
                    </a:lnTo>
                    <a:lnTo>
                      <a:pt x="544" y="620"/>
                    </a:lnTo>
                    <a:lnTo>
                      <a:pt x="579" y="648"/>
                    </a:lnTo>
                    <a:lnTo>
                      <a:pt x="613" y="677"/>
                    </a:lnTo>
                    <a:lnTo>
                      <a:pt x="647" y="705"/>
                    </a:lnTo>
                    <a:lnTo>
                      <a:pt x="680" y="735"/>
                    </a:lnTo>
                    <a:lnTo>
                      <a:pt x="714" y="764"/>
                    </a:lnTo>
                    <a:lnTo>
                      <a:pt x="749" y="792"/>
                    </a:lnTo>
                    <a:lnTo>
                      <a:pt x="783" y="822"/>
                    </a:lnTo>
                    <a:lnTo>
                      <a:pt x="817" y="850"/>
                    </a:lnTo>
                    <a:lnTo>
                      <a:pt x="852" y="879"/>
                    </a:lnTo>
                    <a:lnTo>
                      <a:pt x="884" y="909"/>
                    </a:lnTo>
                    <a:lnTo>
                      <a:pt x="919" y="936"/>
                    </a:lnTo>
                    <a:lnTo>
                      <a:pt x="953" y="966"/>
                    </a:lnTo>
                    <a:lnTo>
                      <a:pt x="987" y="994"/>
                    </a:lnTo>
                    <a:lnTo>
                      <a:pt x="1022" y="1023"/>
                    </a:lnTo>
                    <a:lnTo>
                      <a:pt x="1056" y="1053"/>
                    </a:lnTo>
                    <a:lnTo>
                      <a:pt x="1090" y="1081"/>
                    </a:lnTo>
                    <a:lnTo>
                      <a:pt x="1123" y="1110"/>
                    </a:lnTo>
                    <a:lnTo>
                      <a:pt x="1157" y="1138"/>
                    </a:lnTo>
                    <a:lnTo>
                      <a:pt x="1192" y="1168"/>
                    </a:lnTo>
                    <a:lnTo>
                      <a:pt x="1223" y="1150"/>
                    </a:lnTo>
                    <a:lnTo>
                      <a:pt x="1252" y="1131"/>
                    </a:lnTo>
                    <a:lnTo>
                      <a:pt x="1283" y="1113"/>
                    </a:lnTo>
                    <a:lnTo>
                      <a:pt x="1314" y="1095"/>
                    </a:lnTo>
                    <a:lnTo>
                      <a:pt x="1344" y="1079"/>
                    </a:lnTo>
                    <a:lnTo>
                      <a:pt x="1375" y="1061"/>
                    </a:lnTo>
                    <a:lnTo>
                      <a:pt x="1404" y="1043"/>
                    </a:lnTo>
                    <a:lnTo>
                      <a:pt x="1435" y="1025"/>
                    </a:lnTo>
                    <a:lnTo>
                      <a:pt x="1424" y="1013"/>
                    </a:lnTo>
                    <a:lnTo>
                      <a:pt x="1412" y="1000"/>
                    </a:lnTo>
                    <a:lnTo>
                      <a:pt x="1401" y="989"/>
                    </a:lnTo>
                    <a:lnTo>
                      <a:pt x="1391" y="976"/>
                    </a:lnTo>
                    <a:lnTo>
                      <a:pt x="1380" y="964"/>
                    </a:lnTo>
                    <a:lnTo>
                      <a:pt x="1368" y="953"/>
                    </a:lnTo>
                    <a:lnTo>
                      <a:pt x="1357" y="940"/>
                    </a:lnTo>
                    <a:lnTo>
                      <a:pt x="1345" y="928"/>
                    </a:lnTo>
                    <a:close/>
                  </a:path>
                </a:pathLst>
              </a:custGeom>
              <a:solidFill>
                <a:srgbClr val="BAAFB2"/>
              </a:solidFill>
              <a:ln w="9525">
                <a:noFill/>
                <a:round/>
                <a:headEnd/>
                <a:tailEnd/>
              </a:ln>
            </p:spPr>
            <p:txBody>
              <a:bodyPr/>
              <a:lstStyle/>
              <a:p>
                <a:endParaRPr lang="en-US"/>
              </a:p>
            </p:txBody>
          </p:sp>
          <p:sp>
            <p:nvSpPr>
              <p:cNvPr id="11485" name="Freeform 221"/>
              <p:cNvSpPr>
                <a:spLocks/>
              </p:cNvSpPr>
              <p:nvPr/>
            </p:nvSpPr>
            <p:spPr bwMode="auto">
              <a:xfrm>
                <a:off x="487" y="2829"/>
                <a:ext cx="689" cy="557"/>
              </a:xfrm>
              <a:custGeom>
                <a:avLst/>
                <a:gdLst/>
                <a:ahLst/>
                <a:cxnLst>
                  <a:cxn ang="0">
                    <a:pos x="1230" y="823"/>
                  </a:cxn>
                  <a:cxn ang="0">
                    <a:pos x="1121" y="728"/>
                  </a:cxn>
                  <a:cxn ang="0">
                    <a:pos x="1010" y="632"/>
                  </a:cxn>
                  <a:cxn ang="0">
                    <a:pos x="900" y="537"/>
                  </a:cxn>
                  <a:cxn ang="0">
                    <a:pos x="789" y="441"/>
                  </a:cxn>
                  <a:cxn ang="0">
                    <a:pos x="680" y="346"/>
                  </a:cxn>
                  <a:cxn ang="0">
                    <a:pos x="568" y="251"/>
                  </a:cxn>
                  <a:cxn ang="0">
                    <a:pos x="459" y="155"/>
                  </a:cxn>
                  <a:cxn ang="0">
                    <a:pos x="402" y="80"/>
                  </a:cxn>
                  <a:cxn ang="0">
                    <a:pos x="400" y="26"/>
                  </a:cxn>
                  <a:cxn ang="0">
                    <a:pos x="374" y="11"/>
                  </a:cxn>
                  <a:cxn ang="0">
                    <a:pos x="323" y="34"/>
                  </a:cxn>
                  <a:cxn ang="0">
                    <a:pos x="274" y="59"/>
                  </a:cxn>
                  <a:cxn ang="0">
                    <a:pos x="224" y="82"/>
                  </a:cxn>
                  <a:cxn ang="0">
                    <a:pos x="174" y="106"/>
                  </a:cxn>
                  <a:cxn ang="0">
                    <a:pos x="124" y="129"/>
                  </a:cxn>
                  <a:cxn ang="0">
                    <a:pos x="75" y="154"/>
                  </a:cxn>
                  <a:cxn ang="0">
                    <a:pos x="24" y="178"/>
                  </a:cxn>
                  <a:cxn ang="0">
                    <a:pos x="16" y="198"/>
                  </a:cxn>
                  <a:cxn ang="0">
                    <a:pos x="47" y="216"/>
                  </a:cxn>
                  <a:cxn ang="0">
                    <a:pos x="78" y="232"/>
                  </a:cxn>
                  <a:cxn ang="0">
                    <a:pos x="109" y="251"/>
                  </a:cxn>
                  <a:cxn ang="0">
                    <a:pos x="189" y="313"/>
                  </a:cxn>
                  <a:cxn ang="0">
                    <a:pos x="317" y="419"/>
                  </a:cxn>
                  <a:cxn ang="0">
                    <a:pos x="444" y="526"/>
                  </a:cxn>
                  <a:cxn ang="0">
                    <a:pos x="570" y="632"/>
                  </a:cxn>
                  <a:cxn ang="0">
                    <a:pos x="698" y="741"/>
                  </a:cxn>
                  <a:cxn ang="0">
                    <a:pos x="823" y="847"/>
                  </a:cxn>
                  <a:cxn ang="0">
                    <a:pos x="951" y="954"/>
                  </a:cxn>
                  <a:cxn ang="0">
                    <a:pos x="1077" y="1060"/>
                  </a:cxn>
                  <a:cxn ang="0">
                    <a:pos x="1170" y="1096"/>
                  </a:cxn>
                  <a:cxn ang="0">
                    <a:pos x="1229" y="1060"/>
                  </a:cxn>
                  <a:cxn ang="0">
                    <a:pos x="1288" y="1024"/>
                  </a:cxn>
                  <a:cxn ang="0">
                    <a:pos x="1348" y="986"/>
                  </a:cxn>
                  <a:cxn ang="0">
                    <a:pos x="1366" y="955"/>
                  </a:cxn>
                  <a:cxn ang="0">
                    <a:pos x="1343" y="931"/>
                  </a:cxn>
                  <a:cxn ang="0">
                    <a:pos x="1320" y="906"/>
                  </a:cxn>
                  <a:cxn ang="0">
                    <a:pos x="1297" y="882"/>
                  </a:cxn>
                </a:cxnLst>
                <a:rect l="0" t="0" r="r" b="b"/>
                <a:pathLst>
                  <a:path w="1377" h="1114">
                    <a:moveTo>
                      <a:pt x="1286" y="870"/>
                    </a:moveTo>
                    <a:lnTo>
                      <a:pt x="1230" y="823"/>
                    </a:lnTo>
                    <a:lnTo>
                      <a:pt x="1176" y="775"/>
                    </a:lnTo>
                    <a:lnTo>
                      <a:pt x="1121" y="728"/>
                    </a:lnTo>
                    <a:lnTo>
                      <a:pt x="1065" y="680"/>
                    </a:lnTo>
                    <a:lnTo>
                      <a:pt x="1010" y="632"/>
                    </a:lnTo>
                    <a:lnTo>
                      <a:pt x="956" y="585"/>
                    </a:lnTo>
                    <a:lnTo>
                      <a:pt x="900" y="537"/>
                    </a:lnTo>
                    <a:lnTo>
                      <a:pt x="845" y="488"/>
                    </a:lnTo>
                    <a:lnTo>
                      <a:pt x="789" y="441"/>
                    </a:lnTo>
                    <a:lnTo>
                      <a:pt x="735" y="393"/>
                    </a:lnTo>
                    <a:lnTo>
                      <a:pt x="680" y="346"/>
                    </a:lnTo>
                    <a:lnTo>
                      <a:pt x="624" y="298"/>
                    </a:lnTo>
                    <a:lnTo>
                      <a:pt x="568" y="251"/>
                    </a:lnTo>
                    <a:lnTo>
                      <a:pt x="514" y="203"/>
                    </a:lnTo>
                    <a:lnTo>
                      <a:pt x="459" y="155"/>
                    </a:lnTo>
                    <a:lnTo>
                      <a:pt x="403" y="108"/>
                    </a:lnTo>
                    <a:lnTo>
                      <a:pt x="402" y="80"/>
                    </a:lnTo>
                    <a:lnTo>
                      <a:pt x="402" y="54"/>
                    </a:lnTo>
                    <a:lnTo>
                      <a:pt x="400" y="26"/>
                    </a:lnTo>
                    <a:lnTo>
                      <a:pt x="398" y="0"/>
                    </a:lnTo>
                    <a:lnTo>
                      <a:pt x="374" y="11"/>
                    </a:lnTo>
                    <a:lnTo>
                      <a:pt x="349" y="23"/>
                    </a:lnTo>
                    <a:lnTo>
                      <a:pt x="323" y="34"/>
                    </a:lnTo>
                    <a:lnTo>
                      <a:pt x="299" y="47"/>
                    </a:lnTo>
                    <a:lnTo>
                      <a:pt x="274" y="59"/>
                    </a:lnTo>
                    <a:lnTo>
                      <a:pt x="250" y="70"/>
                    </a:lnTo>
                    <a:lnTo>
                      <a:pt x="224" y="82"/>
                    </a:lnTo>
                    <a:lnTo>
                      <a:pt x="199" y="95"/>
                    </a:lnTo>
                    <a:lnTo>
                      <a:pt x="174" y="106"/>
                    </a:lnTo>
                    <a:lnTo>
                      <a:pt x="148" y="118"/>
                    </a:lnTo>
                    <a:lnTo>
                      <a:pt x="124" y="129"/>
                    </a:lnTo>
                    <a:lnTo>
                      <a:pt x="99" y="142"/>
                    </a:lnTo>
                    <a:lnTo>
                      <a:pt x="75" y="154"/>
                    </a:lnTo>
                    <a:lnTo>
                      <a:pt x="49" y="165"/>
                    </a:lnTo>
                    <a:lnTo>
                      <a:pt x="24" y="178"/>
                    </a:lnTo>
                    <a:lnTo>
                      <a:pt x="0" y="190"/>
                    </a:lnTo>
                    <a:lnTo>
                      <a:pt x="16" y="198"/>
                    </a:lnTo>
                    <a:lnTo>
                      <a:pt x="31" y="206"/>
                    </a:lnTo>
                    <a:lnTo>
                      <a:pt x="47" y="216"/>
                    </a:lnTo>
                    <a:lnTo>
                      <a:pt x="63" y="224"/>
                    </a:lnTo>
                    <a:lnTo>
                      <a:pt x="78" y="232"/>
                    </a:lnTo>
                    <a:lnTo>
                      <a:pt x="94" y="241"/>
                    </a:lnTo>
                    <a:lnTo>
                      <a:pt x="109" y="251"/>
                    </a:lnTo>
                    <a:lnTo>
                      <a:pt x="125" y="259"/>
                    </a:lnTo>
                    <a:lnTo>
                      <a:pt x="189" y="313"/>
                    </a:lnTo>
                    <a:lnTo>
                      <a:pt x="253" y="365"/>
                    </a:lnTo>
                    <a:lnTo>
                      <a:pt x="317" y="419"/>
                    </a:lnTo>
                    <a:lnTo>
                      <a:pt x="380" y="472"/>
                    </a:lnTo>
                    <a:lnTo>
                      <a:pt x="444" y="526"/>
                    </a:lnTo>
                    <a:lnTo>
                      <a:pt x="506" y="580"/>
                    </a:lnTo>
                    <a:lnTo>
                      <a:pt x="570" y="632"/>
                    </a:lnTo>
                    <a:lnTo>
                      <a:pt x="634" y="687"/>
                    </a:lnTo>
                    <a:lnTo>
                      <a:pt x="698" y="741"/>
                    </a:lnTo>
                    <a:lnTo>
                      <a:pt x="760" y="793"/>
                    </a:lnTo>
                    <a:lnTo>
                      <a:pt x="823" y="847"/>
                    </a:lnTo>
                    <a:lnTo>
                      <a:pt x="887" y="900"/>
                    </a:lnTo>
                    <a:lnTo>
                      <a:pt x="951" y="954"/>
                    </a:lnTo>
                    <a:lnTo>
                      <a:pt x="1013" y="1008"/>
                    </a:lnTo>
                    <a:lnTo>
                      <a:pt x="1077" y="1060"/>
                    </a:lnTo>
                    <a:lnTo>
                      <a:pt x="1140" y="1114"/>
                    </a:lnTo>
                    <a:lnTo>
                      <a:pt x="1170" y="1096"/>
                    </a:lnTo>
                    <a:lnTo>
                      <a:pt x="1199" y="1078"/>
                    </a:lnTo>
                    <a:lnTo>
                      <a:pt x="1229" y="1060"/>
                    </a:lnTo>
                    <a:lnTo>
                      <a:pt x="1258" y="1042"/>
                    </a:lnTo>
                    <a:lnTo>
                      <a:pt x="1288" y="1024"/>
                    </a:lnTo>
                    <a:lnTo>
                      <a:pt x="1317" y="1005"/>
                    </a:lnTo>
                    <a:lnTo>
                      <a:pt x="1348" y="986"/>
                    </a:lnTo>
                    <a:lnTo>
                      <a:pt x="1377" y="968"/>
                    </a:lnTo>
                    <a:lnTo>
                      <a:pt x="1366" y="955"/>
                    </a:lnTo>
                    <a:lnTo>
                      <a:pt x="1355" y="944"/>
                    </a:lnTo>
                    <a:lnTo>
                      <a:pt x="1343" y="931"/>
                    </a:lnTo>
                    <a:lnTo>
                      <a:pt x="1332" y="919"/>
                    </a:lnTo>
                    <a:lnTo>
                      <a:pt x="1320" y="906"/>
                    </a:lnTo>
                    <a:lnTo>
                      <a:pt x="1309" y="895"/>
                    </a:lnTo>
                    <a:lnTo>
                      <a:pt x="1297" y="882"/>
                    </a:lnTo>
                    <a:lnTo>
                      <a:pt x="1286" y="870"/>
                    </a:lnTo>
                    <a:close/>
                  </a:path>
                </a:pathLst>
              </a:custGeom>
              <a:solidFill>
                <a:srgbClr val="B7AFAF"/>
              </a:solidFill>
              <a:ln w="9525">
                <a:noFill/>
                <a:round/>
                <a:headEnd/>
                <a:tailEnd/>
              </a:ln>
            </p:spPr>
            <p:txBody>
              <a:bodyPr/>
              <a:lstStyle/>
              <a:p>
                <a:endParaRPr lang="en-US"/>
              </a:p>
            </p:txBody>
          </p:sp>
          <p:sp>
            <p:nvSpPr>
              <p:cNvPr id="11486" name="Freeform 222"/>
              <p:cNvSpPr>
                <a:spLocks/>
              </p:cNvSpPr>
              <p:nvPr/>
            </p:nvSpPr>
            <p:spPr bwMode="auto">
              <a:xfrm>
                <a:off x="475" y="2821"/>
                <a:ext cx="659" cy="532"/>
              </a:xfrm>
              <a:custGeom>
                <a:avLst/>
                <a:gdLst/>
                <a:ahLst/>
                <a:cxnLst>
                  <a:cxn ang="0">
                    <a:pos x="1175" y="772"/>
                  </a:cxn>
                  <a:cxn ang="0">
                    <a:pos x="1075" y="685"/>
                  </a:cxn>
                  <a:cxn ang="0">
                    <a:pos x="975" y="599"/>
                  </a:cxn>
                  <a:cxn ang="0">
                    <a:pos x="876" y="512"/>
                  </a:cxn>
                  <a:cxn ang="0">
                    <a:pos x="776" y="427"/>
                  </a:cxn>
                  <a:cxn ang="0">
                    <a:pos x="675" y="340"/>
                  </a:cxn>
                  <a:cxn ang="0">
                    <a:pos x="575" y="253"/>
                  </a:cxn>
                  <a:cxn ang="0">
                    <a:pos x="475" y="166"/>
                  </a:cxn>
                  <a:cxn ang="0">
                    <a:pos x="425" y="92"/>
                  </a:cxn>
                  <a:cxn ang="0">
                    <a:pos x="423" y="31"/>
                  </a:cxn>
                  <a:cxn ang="0">
                    <a:pos x="397" y="13"/>
                  </a:cxn>
                  <a:cxn ang="0">
                    <a:pos x="343" y="38"/>
                  </a:cxn>
                  <a:cxn ang="0">
                    <a:pos x="291" y="63"/>
                  </a:cxn>
                  <a:cxn ang="0">
                    <a:pos x="237" y="89"/>
                  </a:cxn>
                  <a:cxn ang="0">
                    <a:pos x="184" y="113"/>
                  </a:cxn>
                  <a:cxn ang="0">
                    <a:pos x="132" y="140"/>
                  </a:cxn>
                  <a:cxn ang="0">
                    <a:pos x="78" y="164"/>
                  </a:cxn>
                  <a:cxn ang="0">
                    <a:pos x="26" y="189"/>
                  </a:cxn>
                  <a:cxn ang="0">
                    <a:pos x="18" y="212"/>
                  </a:cxn>
                  <a:cxn ang="0">
                    <a:pos x="55" y="230"/>
                  </a:cxn>
                  <a:cxn ang="0">
                    <a:pos x="91" y="248"/>
                  </a:cxn>
                  <a:cxn ang="0">
                    <a:pos x="129" y="266"/>
                  </a:cxn>
                  <a:cxn ang="0">
                    <a:pos x="207" y="325"/>
                  </a:cxn>
                  <a:cxn ang="0">
                    <a:pos x="325" y="423"/>
                  </a:cxn>
                  <a:cxn ang="0">
                    <a:pos x="443" y="523"/>
                  </a:cxn>
                  <a:cxn ang="0">
                    <a:pos x="560" y="622"/>
                  </a:cxn>
                  <a:cxn ang="0">
                    <a:pos x="676" y="720"/>
                  </a:cxn>
                  <a:cxn ang="0">
                    <a:pos x="794" y="818"/>
                  </a:cxn>
                  <a:cxn ang="0">
                    <a:pos x="912" y="917"/>
                  </a:cxn>
                  <a:cxn ang="0">
                    <a:pos x="1029" y="1015"/>
                  </a:cxn>
                  <a:cxn ang="0">
                    <a:pos x="1118" y="1046"/>
                  </a:cxn>
                  <a:cxn ang="0">
                    <a:pos x="1175" y="1008"/>
                  </a:cxn>
                  <a:cxn ang="0">
                    <a:pos x="1232" y="972"/>
                  </a:cxn>
                  <a:cxn ang="0">
                    <a:pos x="1289" y="935"/>
                  </a:cxn>
                  <a:cxn ang="0">
                    <a:pos x="1306" y="904"/>
                  </a:cxn>
                  <a:cxn ang="0">
                    <a:pos x="1283" y="877"/>
                  </a:cxn>
                  <a:cxn ang="0">
                    <a:pos x="1260" y="853"/>
                  </a:cxn>
                  <a:cxn ang="0">
                    <a:pos x="1237" y="828"/>
                  </a:cxn>
                </a:cxnLst>
                <a:rect l="0" t="0" r="r" b="b"/>
                <a:pathLst>
                  <a:path w="1317" h="1064">
                    <a:moveTo>
                      <a:pt x="1226" y="815"/>
                    </a:moveTo>
                    <a:lnTo>
                      <a:pt x="1175" y="772"/>
                    </a:lnTo>
                    <a:lnTo>
                      <a:pt x="1126" y="728"/>
                    </a:lnTo>
                    <a:lnTo>
                      <a:pt x="1075" y="685"/>
                    </a:lnTo>
                    <a:lnTo>
                      <a:pt x="1026" y="641"/>
                    </a:lnTo>
                    <a:lnTo>
                      <a:pt x="975" y="599"/>
                    </a:lnTo>
                    <a:lnTo>
                      <a:pt x="926" y="556"/>
                    </a:lnTo>
                    <a:lnTo>
                      <a:pt x="876" y="512"/>
                    </a:lnTo>
                    <a:lnTo>
                      <a:pt x="825" y="469"/>
                    </a:lnTo>
                    <a:lnTo>
                      <a:pt x="776" y="427"/>
                    </a:lnTo>
                    <a:lnTo>
                      <a:pt x="725" y="382"/>
                    </a:lnTo>
                    <a:lnTo>
                      <a:pt x="675" y="340"/>
                    </a:lnTo>
                    <a:lnTo>
                      <a:pt x="626" y="297"/>
                    </a:lnTo>
                    <a:lnTo>
                      <a:pt x="575" y="253"/>
                    </a:lnTo>
                    <a:lnTo>
                      <a:pt x="524" y="210"/>
                    </a:lnTo>
                    <a:lnTo>
                      <a:pt x="475" y="166"/>
                    </a:lnTo>
                    <a:lnTo>
                      <a:pt x="425" y="123"/>
                    </a:lnTo>
                    <a:lnTo>
                      <a:pt x="425" y="92"/>
                    </a:lnTo>
                    <a:lnTo>
                      <a:pt x="425" y="61"/>
                    </a:lnTo>
                    <a:lnTo>
                      <a:pt x="423" y="31"/>
                    </a:lnTo>
                    <a:lnTo>
                      <a:pt x="423" y="0"/>
                    </a:lnTo>
                    <a:lnTo>
                      <a:pt x="397" y="13"/>
                    </a:lnTo>
                    <a:lnTo>
                      <a:pt x="369" y="25"/>
                    </a:lnTo>
                    <a:lnTo>
                      <a:pt x="343" y="38"/>
                    </a:lnTo>
                    <a:lnTo>
                      <a:pt x="317" y="51"/>
                    </a:lnTo>
                    <a:lnTo>
                      <a:pt x="291" y="63"/>
                    </a:lnTo>
                    <a:lnTo>
                      <a:pt x="263" y="76"/>
                    </a:lnTo>
                    <a:lnTo>
                      <a:pt x="237" y="89"/>
                    </a:lnTo>
                    <a:lnTo>
                      <a:pt x="211" y="100"/>
                    </a:lnTo>
                    <a:lnTo>
                      <a:pt x="184" y="113"/>
                    </a:lnTo>
                    <a:lnTo>
                      <a:pt x="158" y="127"/>
                    </a:lnTo>
                    <a:lnTo>
                      <a:pt x="132" y="140"/>
                    </a:lnTo>
                    <a:lnTo>
                      <a:pt x="106" y="151"/>
                    </a:lnTo>
                    <a:lnTo>
                      <a:pt x="78" y="164"/>
                    </a:lnTo>
                    <a:lnTo>
                      <a:pt x="52" y="177"/>
                    </a:lnTo>
                    <a:lnTo>
                      <a:pt x="26" y="189"/>
                    </a:lnTo>
                    <a:lnTo>
                      <a:pt x="0" y="202"/>
                    </a:lnTo>
                    <a:lnTo>
                      <a:pt x="18" y="212"/>
                    </a:lnTo>
                    <a:lnTo>
                      <a:pt x="37" y="220"/>
                    </a:lnTo>
                    <a:lnTo>
                      <a:pt x="55" y="230"/>
                    </a:lnTo>
                    <a:lnTo>
                      <a:pt x="73" y="238"/>
                    </a:lnTo>
                    <a:lnTo>
                      <a:pt x="91" y="248"/>
                    </a:lnTo>
                    <a:lnTo>
                      <a:pt x="111" y="258"/>
                    </a:lnTo>
                    <a:lnTo>
                      <a:pt x="129" y="266"/>
                    </a:lnTo>
                    <a:lnTo>
                      <a:pt x="148" y="276"/>
                    </a:lnTo>
                    <a:lnTo>
                      <a:pt x="207" y="325"/>
                    </a:lnTo>
                    <a:lnTo>
                      <a:pt x="266" y="374"/>
                    </a:lnTo>
                    <a:lnTo>
                      <a:pt x="325" y="423"/>
                    </a:lnTo>
                    <a:lnTo>
                      <a:pt x="384" y="474"/>
                    </a:lnTo>
                    <a:lnTo>
                      <a:pt x="443" y="523"/>
                    </a:lnTo>
                    <a:lnTo>
                      <a:pt x="501" y="572"/>
                    </a:lnTo>
                    <a:lnTo>
                      <a:pt x="560" y="622"/>
                    </a:lnTo>
                    <a:lnTo>
                      <a:pt x="619" y="671"/>
                    </a:lnTo>
                    <a:lnTo>
                      <a:pt x="676" y="720"/>
                    </a:lnTo>
                    <a:lnTo>
                      <a:pt x="735" y="769"/>
                    </a:lnTo>
                    <a:lnTo>
                      <a:pt x="794" y="818"/>
                    </a:lnTo>
                    <a:lnTo>
                      <a:pt x="853" y="867"/>
                    </a:lnTo>
                    <a:lnTo>
                      <a:pt x="912" y="917"/>
                    </a:lnTo>
                    <a:lnTo>
                      <a:pt x="971" y="966"/>
                    </a:lnTo>
                    <a:lnTo>
                      <a:pt x="1029" y="1015"/>
                    </a:lnTo>
                    <a:lnTo>
                      <a:pt x="1088" y="1064"/>
                    </a:lnTo>
                    <a:lnTo>
                      <a:pt x="1118" y="1046"/>
                    </a:lnTo>
                    <a:lnTo>
                      <a:pt x="1145" y="1026"/>
                    </a:lnTo>
                    <a:lnTo>
                      <a:pt x="1175" y="1008"/>
                    </a:lnTo>
                    <a:lnTo>
                      <a:pt x="1203" y="990"/>
                    </a:lnTo>
                    <a:lnTo>
                      <a:pt x="1232" y="972"/>
                    </a:lnTo>
                    <a:lnTo>
                      <a:pt x="1260" y="953"/>
                    </a:lnTo>
                    <a:lnTo>
                      <a:pt x="1289" y="935"/>
                    </a:lnTo>
                    <a:lnTo>
                      <a:pt x="1317" y="917"/>
                    </a:lnTo>
                    <a:lnTo>
                      <a:pt x="1306" y="904"/>
                    </a:lnTo>
                    <a:lnTo>
                      <a:pt x="1294" y="890"/>
                    </a:lnTo>
                    <a:lnTo>
                      <a:pt x="1283" y="877"/>
                    </a:lnTo>
                    <a:lnTo>
                      <a:pt x="1271" y="866"/>
                    </a:lnTo>
                    <a:lnTo>
                      <a:pt x="1260" y="853"/>
                    </a:lnTo>
                    <a:lnTo>
                      <a:pt x="1248" y="840"/>
                    </a:lnTo>
                    <a:lnTo>
                      <a:pt x="1237" y="828"/>
                    </a:lnTo>
                    <a:lnTo>
                      <a:pt x="1226" y="815"/>
                    </a:lnTo>
                    <a:close/>
                  </a:path>
                </a:pathLst>
              </a:custGeom>
              <a:solidFill>
                <a:srgbClr val="B5ADAA"/>
              </a:solidFill>
              <a:ln w="9525">
                <a:noFill/>
                <a:round/>
                <a:headEnd/>
                <a:tailEnd/>
              </a:ln>
            </p:spPr>
            <p:txBody>
              <a:bodyPr/>
              <a:lstStyle/>
              <a:p>
                <a:endParaRPr lang="en-US"/>
              </a:p>
            </p:txBody>
          </p:sp>
          <p:sp>
            <p:nvSpPr>
              <p:cNvPr id="11487" name="Freeform 223"/>
              <p:cNvSpPr>
                <a:spLocks/>
              </p:cNvSpPr>
              <p:nvPr/>
            </p:nvSpPr>
            <p:spPr bwMode="auto">
              <a:xfrm>
                <a:off x="463" y="2812"/>
                <a:ext cx="631" cy="507"/>
              </a:xfrm>
              <a:custGeom>
                <a:avLst/>
                <a:gdLst/>
                <a:ahLst/>
                <a:cxnLst>
                  <a:cxn ang="0">
                    <a:pos x="1169" y="759"/>
                  </a:cxn>
                  <a:cxn ang="0">
                    <a:pos x="450" y="136"/>
                  </a:cxn>
                  <a:cxn ang="0">
                    <a:pos x="450" y="0"/>
                  </a:cxn>
                  <a:cxn ang="0">
                    <a:pos x="0" y="215"/>
                  </a:cxn>
                  <a:cxn ang="0">
                    <a:pos x="173" y="292"/>
                  </a:cxn>
                  <a:cxn ang="0">
                    <a:pos x="1038" y="1013"/>
                  </a:cxn>
                  <a:cxn ang="0">
                    <a:pos x="1262" y="862"/>
                  </a:cxn>
                  <a:cxn ang="0">
                    <a:pos x="1169" y="759"/>
                  </a:cxn>
                </a:cxnLst>
                <a:rect l="0" t="0" r="r" b="b"/>
                <a:pathLst>
                  <a:path w="1262" h="1013">
                    <a:moveTo>
                      <a:pt x="1169" y="759"/>
                    </a:moveTo>
                    <a:lnTo>
                      <a:pt x="450" y="136"/>
                    </a:lnTo>
                    <a:lnTo>
                      <a:pt x="450" y="0"/>
                    </a:lnTo>
                    <a:lnTo>
                      <a:pt x="0" y="215"/>
                    </a:lnTo>
                    <a:lnTo>
                      <a:pt x="173" y="292"/>
                    </a:lnTo>
                    <a:lnTo>
                      <a:pt x="1038" y="1013"/>
                    </a:lnTo>
                    <a:lnTo>
                      <a:pt x="1262" y="862"/>
                    </a:lnTo>
                    <a:lnTo>
                      <a:pt x="1169" y="759"/>
                    </a:lnTo>
                    <a:close/>
                  </a:path>
                </a:pathLst>
              </a:custGeom>
              <a:solidFill>
                <a:srgbClr val="B2AAA8"/>
              </a:solidFill>
              <a:ln w="9525">
                <a:noFill/>
                <a:round/>
                <a:headEnd/>
                <a:tailEnd/>
              </a:ln>
            </p:spPr>
            <p:txBody>
              <a:bodyPr/>
              <a:lstStyle/>
              <a:p>
                <a:endParaRPr lang="en-US"/>
              </a:p>
            </p:txBody>
          </p:sp>
          <p:sp>
            <p:nvSpPr>
              <p:cNvPr id="11488" name="Freeform 224"/>
              <p:cNvSpPr>
                <a:spLocks/>
              </p:cNvSpPr>
              <p:nvPr/>
            </p:nvSpPr>
            <p:spPr bwMode="auto">
              <a:xfrm>
                <a:off x="1486" y="3899"/>
                <a:ext cx="180" cy="176"/>
              </a:xfrm>
              <a:custGeom>
                <a:avLst/>
                <a:gdLst/>
                <a:ahLst/>
                <a:cxnLst>
                  <a:cxn ang="0">
                    <a:pos x="0" y="0"/>
                  </a:cxn>
                  <a:cxn ang="0">
                    <a:pos x="19" y="25"/>
                  </a:cxn>
                  <a:cxn ang="0">
                    <a:pos x="39" y="50"/>
                  </a:cxn>
                  <a:cxn ang="0">
                    <a:pos x="58" y="71"/>
                  </a:cxn>
                  <a:cxn ang="0">
                    <a:pos x="76" y="91"/>
                  </a:cxn>
                  <a:cxn ang="0">
                    <a:pos x="96" y="110"/>
                  </a:cxn>
                  <a:cxn ang="0">
                    <a:pos x="114" y="128"/>
                  </a:cxn>
                  <a:cxn ang="0">
                    <a:pos x="134" y="145"/>
                  </a:cxn>
                  <a:cxn ang="0">
                    <a:pos x="153" y="159"/>
                  </a:cxn>
                  <a:cxn ang="0">
                    <a:pos x="173" y="174"/>
                  </a:cxn>
                  <a:cxn ang="0">
                    <a:pos x="196" y="187"/>
                  </a:cxn>
                  <a:cxn ang="0">
                    <a:pos x="219" y="199"/>
                  </a:cxn>
                  <a:cxn ang="0">
                    <a:pos x="243" y="210"/>
                  </a:cxn>
                  <a:cxn ang="0">
                    <a:pos x="269" y="222"/>
                  </a:cxn>
                  <a:cxn ang="0">
                    <a:pos x="297" y="233"/>
                  </a:cxn>
                  <a:cxn ang="0">
                    <a:pos x="326" y="243"/>
                  </a:cxn>
                  <a:cxn ang="0">
                    <a:pos x="359" y="253"/>
                  </a:cxn>
                  <a:cxn ang="0">
                    <a:pos x="344" y="353"/>
                  </a:cxn>
                  <a:cxn ang="0">
                    <a:pos x="312" y="345"/>
                  </a:cxn>
                  <a:cxn ang="0">
                    <a:pos x="279" y="335"/>
                  </a:cxn>
                  <a:cxn ang="0">
                    <a:pos x="248" y="322"/>
                  </a:cxn>
                  <a:cxn ang="0">
                    <a:pos x="219" y="310"/>
                  </a:cxn>
                  <a:cxn ang="0">
                    <a:pos x="189" y="296"/>
                  </a:cxn>
                  <a:cxn ang="0">
                    <a:pos x="161" y="281"/>
                  </a:cxn>
                  <a:cxn ang="0">
                    <a:pos x="135" y="264"/>
                  </a:cxn>
                  <a:cxn ang="0">
                    <a:pos x="111" y="246"/>
                  </a:cxn>
                  <a:cxn ang="0">
                    <a:pos x="88" y="227"/>
                  </a:cxn>
                  <a:cxn ang="0">
                    <a:pos x="68" y="207"/>
                  </a:cxn>
                  <a:cxn ang="0">
                    <a:pos x="50" y="186"/>
                  </a:cxn>
                  <a:cxn ang="0">
                    <a:pos x="34" y="164"/>
                  </a:cxn>
                  <a:cxn ang="0">
                    <a:pos x="21" y="141"/>
                  </a:cxn>
                  <a:cxn ang="0">
                    <a:pos x="11" y="118"/>
                  </a:cxn>
                  <a:cxn ang="0">
                    <a:pos x="4" y="94"/>
                  </a:cxn>
                  <a:cxn ang="0">
                    <a:pos x="0" y="68"/>
                  </a:cxn>
                  <a:cxn ang="0">
                    <a:pos x="0" y="0"/>
                  </a:cxn>
                </a:cxnLst>
                <a:rect l="0" t="0" r="r" b="b"/>
                <a:pathLst>
                  <a:path w="359" h="353">
                    <a:moveTo>
                      <a:pt x="0" y="0"/>
                    </a:moveTo>
                    <a:lnTo>
                      <a:pt x="19" y="25"/>
                    </a:lnTo>
                    <a:lnTo>
                      <a:pt x="39" y="50"/>
                    </a:lnTo>
                    <a:lnTo>
                      <a:pt x="58" y="71"/>
                    </a:lnTo>
                    <a:lnTo>
                      <a:pt x="76" y="91"/>
                    </a:lnTo>
                    <a:lnTo>
                      <a:pt x="96" y="110"/>
                    </a:lnTo>
                    <a:lnTo>
                      <a:pt x="114" y="128"/>
                    </a:lnTo>
                    <a:lnTo>
                      <a:pt x="134" y="145"/>
                    </a:lnTo>
                    <a:lnTo>
                      <a:pt x="153" y="159"/>
                    </a:lnTo>
                    <a:lnTo>
                      <a:pt x="173" y="174"/>
                    </a:lnTo>
                    <a:lnTo>
                      <a:pt x="196" y="187"/>
                    </a:lnTo>
                    <a:lnTo>
                      <a:pt x="219" y="199"/>
                    </a:lnTo>
                    <a:lnTo>
                      <a:pt x="243" y="210"/>
                    </a:lnTo>
                    <a:lnTo>
                      <a:pt x="269" y="222"/>
                    </a:lnTo>
                    <a:lnTo>
                      <a:pt x="297" y="233"/>
                    </a:lnTo>
                    <a:lnTo>
                      <a:pt x="326" y="243"/>
                    </a:lnTo>
                    <a:lnTo>
                      <a:pt x="359" y="253"/>
                    </a:lnTo>
                    <a:lnTo>
                      <a:pt x="344" y="353"/>
                    </a:lnTo>
                    <a:lnTo>
                      <a:pt x="312" y="345"/>
                    </a:lnTo>
                    <a:lnTo>
                      <a:pt x="279" y="335"/>
                    </a:lnTo>
                    <a:lnTo>
                      <a:pt x="248" y="322"/>
                    </a:lnTo>
                    <a:lnTo>
                      <a:pt x="219" y="310"/>
                    </a:lnTo>
                    <a:lnTo>
                      <a:pt x="189" y="296"/>
                    </a:lnTo>
                    <a:lnTo>
                      <a:pt x="161" y="281"/>
                    </a:lnTo>
                    <a:lnTo>
                      <a:pt x="135" y="264"/>
                    </a:lnTo>
                    <a:lnTo>
                      <a:pt x="111" y="246"/>
                    </a:lnTo>
                    <a:lnTo>
                      <a:pt x="88" y="227"/>
                    </a:lnTo>
                    <a:lnTo>
                      <a:pt x="68" y="207"/>
                    </a:lnTo>
                    <a:lnTo>
                      <a:pt x="50" y="186"/>
                    </a:lnTo>
                    <a:lnTo>
                      <a:pt x="34" y="164"/>
                    </a:lnTo>
                    <a:lnTo>
                      <a:pt x="21" y="141"/>
                    </a:lnTo>
                    <a:lnTo>
                      <a:pt x="11" y="118"/>
                    </a:lnTo>
                    <a:lnTo>
                      <a:pt x="4" y="94"/>
                    </a:lnTo>
                    <a:lnTo>
                      <a:pt x="0" y="68"/>
                    </a:lnTo>
                    <a:lnTo>
                      <a:pt x="0" y="0"/>
                    </a:lnTo>
                    <a:close/>
                  </a:path>
                </a:pathLst>
              </a:custGeom>
              <a:solidFill>
                <a:srgbClr val="666677"/>
              </a:solidFill>
              <a:ln w="9525">
                <a:noFill/>
                <a:round/>
                <a:headEnd/>
                <a:tailEnd/>
              </a:ln>
            </p:spPr>
            <p:txBody>
              <a:bodyPr/>
              <a:lstStyle/>
              <a:p>
                <a:endParaRPr lang="en-US"/>
              </a:p>
            </p:txBody>
          </p:sp>
          <p:sp>
            <p:nvSpPr>
              <p:cNvPr id="11489" name="Freeform 225"/>
              <p:cNvSpPr>
                <a:spLocks/>
              </p:cNvSpPr>
              <p:nvPr/>
            </p:nvSpPr>
            <p:spPr bwMode="auto">
              <a:xfrm>
                <a:off x="1756" y="3813"/>
                <a:ext cx="109" cy="176"/>
              </a:xfrm>
              <a:custGeom>
                <a:avLst/>
                <a:gdLst/>
                <a:ahLst/>
                <a:cxnLst>
                  <a:cxn ang="0">
                    <a:pos x="23" y="0"/>
                  </a:cxn>
                  <a:cxn ang="0">
                    <a:pos x="0" y="128"/>
                  </a:cxn>
                  <a:cxn ang="0">
                    <a:pos x="188" y="353"/>
                  </a:cxn>
                  <a:cxn ang="0">
                    <a:pos x="217" y="241"/>
                  </a:cxn>
                  <a:cxn ang="0">
                    <a:pos x="23" y="0"/>
                  </a:cxn>
                </a:cxnLst>
                <a:rect l="0" t="0" r="r" b="b"/>
                <a:pathLst>
                  <a:path w="217" h="353">
                    <a:moveTo>
                      <a:pt x="23" y="0"/>
                    </a:moveTo>
                    <a:lnTo>
                      <a:pt x="0" y="128"/>
                    </a:lnTo>
                    <a:lnTo>
                      <a:pt x="188" y="353"/>
                    </a:lnTo>
                    <a:lnTo>
                      <a:pt x="217" y="241"/>
                    </a:lnTo>
                    <a:lnTo>
                      <a:pt x="23" y="0"/>
                    </a:lnTo>
                    <a:close/>
                  </a:path>
                </a:pathLst>
              </a:custGeom>
              <a:solidFill>
                <a:srgbClr val="727284"/>
              </a:solidFill>
              <a:ln w="9525">
                <a:noFill/>
                <a:round/>
                <a:headEnd/>
                <a:tailEnd/>
              </a:ln>
            </p:spPr>
            <p:txBody>
              <a:bodyPr/>
              <a:lstStyle/>
              <a:p>
                <a:endParaRPr lang="en-US"/>
              </a:p>
            </p:txBody>
          </p:sp>
          <p:sp>
            <p:nvSpPr>
              <p:cNvPr id="11490" name="Freeform 226"/>
              <p:cNvSpPr>
                <a:spLocks/>
              </p:cNvSpPr>
              <p:nvPr/>
            </p:nvSpPr>
            <p:spPr bwMode="auto">
              <a:xfrm>
                <a:off x="305" y="2875"/>
                <a:ext cx="210" cy="93"/>
              </a:xfrm>
              <a:custGeom>
                <a:avLst/>
                <a:gdLst/>
                <a:ahLst/>
                <a:cxnLst>
                  <a:cxn ang="0">
                    <a:pos x="314" y="114"/>
                  </a:cxn>
                  <a:cxn ang="0">
                    <a:pos x="330" y="132"/>
                  </a:cxn>
                  <a:cxn ang="0">
                    <a:pos x="418" y="159"/>
                  </a:cxn>
                  <a:cxn ang="0">
                    <a:pos x="374" y="177"/>
                  </a:cxn>
                  <a:cxn ang="0">
                    <a:pos x="358" y="180"/>
                  </a:cxn>
                  <a:cxn ang="0">
                    <a:pos x="340" y="181"/>
                  </a:cxn>
                  <a:cxn ang="0">
                    <a:pos x="322" y="185"/>
                  </a:cxn>
                  <a:cxn ang="0">
                    <a:pos x="304" y="185"/>
                  </a:cxn>
                  <a:cxn ang="0">
                    <a:pos x="284" y="186"/>
                  </a:cxn>
                  <a:cxn ang="0">
                    <a:pos x="263" y="185"/>
                  </a:cxn>
                  <a:cxn ang="0">
                    <a:pos x="243" y="183"/>
                  </a:cxn>
                  <a:cxn ang="0">
                    <a:pos x="220" y="180"/>
                  </a:cxn>
                  <a:cxn ang="0">
                    <a:pos x="199" y="173"/>
                  </a:cxn>
                  <a:cxn ang="0">
                    <a:pos x="176" y="167"/>
                  </a:cxn>
                  <a:cxn ang="0">
                    <a:pos x="153" y="155"/>
                  </a:cxn>
                  <a:cxn ang="0">
                    <a:pos x="129" y="144"/>
                  </a:cxn>
                  <a:cxn ang="0">
                    <a:pos x="104" y="127"/>
                  </a:cxn>
                  <a:cxn ang="0">
                    <a:pos x="80" y="109"/>
                  </a:cxn>
                  <a:cxn ang="0">
                    <a:pos x="54" y="88"/>
                  </a:cxn>
                  <a:cxn ang="0">
                    <a:pos x="28" y="62"/>
                  </a:cxn>
                  <a:cxn ang="0">
                    <a:pos x="0" y="0"/>
                  </a:cxn>
                  <a:cxn ang="0">
                    <a:pos x="16" y="16"/>
                  </a:cxn>
                  <a:cxn ang="0">
                    <a:pos x="32" y="31"/>
                  </a:cxn>
                  <a:cxn ang="0">
                    <a:pos x="49" y="44"/>
                  </a:cxn>
                  <a:cxn ang="0">
                    <a:pos x="67" y="55"/>
                  </a:cxn>
                  <a:cxn ang="0">
                    <a:pos x="86" y="65"/>
                  </a:cxn>
                  <a:cxn ang="0">
                    <a:pos x="104" y="73"/>
                  </a:cxn>
                  <a:cxn ang="0">
                    <a:pos x="124" y="80"/>
                  </a:cxn>
                  <a:cxn ang="0">
                    <a:pos x="145" y="86"/>
                  </a:cxn>
                  <a:cxn ang="0">
                    <a:pos x="165" y="91"/>
                  </a:cxn>
                  <a:cxn ang="0">
                    <a:pos x="186" y="95"/>
                  </a:cxn>
                  <a:cxn ang="0">
                    <a:pos x="207" y="98"/>
                  </a:cxn>
                  <a:cxn ang="0">
                    <a:pos x="229" y="101"/>
                  </a:cxn>
                  <a:cxn ang="0">
                    <a:pos x="250" y="104"/>
                  </a:cxn>
                  <a:cxn ang="0">
                    <a:pos x="271" y="108"/>
                  </a:cxn>
                  <a:cxn ang="0">
                    <a:pos x="292" y="111"/>
                  </a:cxn>
                  <a:cxn ang="0">
                    <a:pos x="314" y="114"/>
                  </a:cxn>
                </a:cxnLst>
                <a:rect l="0" t="0" r="r" b="b"/>
                <a:pathLst>
                  <a:path w="418" h="186">
                    <a:moveTo>
                      <a:pt x="314" y="114"/>
                    </a:moveTo>
                    <a:lnTo>
                      <a:pt x="330" y="132"/>
                    </a:lnTo>
                    <a:lnTo>
                      <a:pt x="418" y="159"/>
                    </a:lnTo>
                    <a:lnTo>
                      <a:pt x="374" y="177"/>
                    </a:lnTo>
                    <a:lnTo>
                      <a:pt x="358" y="180"/>
                    </a:lnTo>
                    <a:lnTo>
                      <a:pt x="340" y="181"/>
                    </a:lnTo>
                    <a:lnTo>
                      <a:pt x="322" y="185"/>
                    </a:lnTo>
                    <a:lnTo>
                      <a:pt x="304" y="185"/>
                    </a:lnTo>
                    <a:lnTo>
                      <a:pt x="284" y="186"/>
                    </a:lnTo>
                    <a:lnTo>
                      <a:pt x="263" y="185"/>
                    </a:lnTo>
                    <a:lnTo>
                      <a:pt x="243" y="183"/>
                    </a:lnTo>
                    <a:lnTo>
                      <a:pt x="220" y="180"/>
                    </a:lnTo>
                    <a:lnTo>
                      <a:pt x="199" y="173"/>
                    </a:lnTo>
                    <a:lnTo>
                      <a:pt x="176" y="167"/>
                    </a:lnTo>
                    <a:lnTo>
                      <a:pt x="153" y="155"/>
                    </a:lnTo>
                    <a:lnTo>
                      <a:pt x="129" y="144"/>
                    </a:lnTo>
                    <a:lnTo>
                      <a:pt x="104" y="127"/>
                    </a:lnTo>
                    <a:lnTo>
                      <a:pt x="80" y="109"/>
                    </a:lnTo>
                    <a:lnTo>
                      <a:pt x="54" y="88"/>
                    </a:lnTo>
                    <a:lnTo>
                      <a:pt x="28" y="62"/>
                    </a:lnTo>
                    <a:lnTo>
                      <a:pt x="0" y="0"/>
                    </a:lnTo>
                    <a:lnTo>
                      <a:pt x="16" y="16"/>
                    </a:lnTo>
                    <a:lnTo>
                      <a:pt x="32" y="31"/>
                    </a:lnTo>
                    <a:lnTo>
                      <a:pt x="49" y="44"/>
                    </a:lnTo>
                    <a:lnTo>
                      <a:pt x="67" y="55"/>
                    </a:lnTo>
                    <a:lnTo>
                      <a:pt x="86" y="65"/>
                    </a:lnTo>
                    <a:lnTo>
                      <a:pt x="104" y="73"/>
                    </a:lnTo>
                    <a:lnTo>
                      <a:pt x="124" y="80"/>
                    </a:lnTo>
                    <a:lnTo>
                      <a:pt x="145" y="86"/>
                    </a:lnTo>
                    <a:lnTo>
                      <a:pt x="165" y="91"/>
                    </a:lnTo>
                    <a:lnTo>
                      <a:pt x="186" y="95"/>
                    </a:lnTo>
                    <a:lnTo>
                      <a:pt x="207" y="98"/>
                    </a:lnTo>
                    <a:lnTo>
                      <a:pt x="229" y="101"/>
                    </a:lnTo>
                    <a:lnTo>
                      <a:pt x="250" y="104"/>
                    </a:lnTo>
                    <a:lnTo>
                      <a:pt x="271" y="108"/>
                    </a:lnTo>
                    <a:lnTo>
                      <a:pt x="292" y="111"/>
                    </a:lnTo>
                    <a:lnTo>
                      <a:pt x="314" y="114"/>
                    </a:lnTo>
                    <a:close/>
                  </a:path>
                </a:pathLst>
              </a:custGeom>
              <a:solidFill>
                <a:srgbClr val="666677"/>
              </a:solidFill>
              <a:ln w="9525">
                <a:noFill/>
                <a:round/>
                <a:headEnd/>
                <a:tailEnd/>
              </a:ln>
            </p:spPr>
            <p:txBody>
              <a:bodyPr/>
              <a:lstStyle/>
              <a:p>
                <a:endParaRPr lang="en-US"/>
              </a:p>
            </p:txBody>
          </p:sp>
        </p:grpSp>
      </p:grpSp>
      <p:grpSp>
        <p:nvGrpSpPr>
          <p:cNvPr id="15" name="Group 251"/>
          <p:cNvGrpSpPr>
            <a:grpSpLocks/>
          </p:cNvGrpSpPr>
          <p:nvPr/>
        </p:nvGrpSpPr>
        <p:grpSpPr bwMode="auto">
          <a:xfrm>
            <a:off x="844550" y="1863498"/>
            <a:ext cx="2971800" cy="228600"/>
            <a:chOff x="3312" y="3840"/>
            <a:chExt cx="1872" cy="144"/>
          </a:xfrm>
        </p:grpSpPr>
        <p:sp>
          <p:nvSpPr>
            <p:cNvPr id="11505" name="Text Box 241"/>
            <p:cNvSpPr txBox="1">
              <a:spLocks noChangeArrowheads="1"/>
            </p:cNvSpPr>
            <p:nvPr/>
          </p:nvSpPr>
          <p:spPr bwMode="auto">
            <a:xfrm>
              <a:off x="4080" y="3840"/>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sz="1600" dirty="0"/>
                <a:t>R</a:t>
              </a:r>
            </a:p>
          </p:txBody>
        </p:sp>
        <p:sp>
          <p:nvSpPr>
            <p:cNvPr id="11506" name="Text Box 242"/>
            <p:cNvSpPr txBox="1">
              <a:spLocks noChangeArrowheads="1"/>
            </p:cNvSpPr>
            <p:nvPr/>
          </p:nvSpPr>
          <p:spPr bwMode="auto">
            <a:xfrm>
              <a:off x="5040" y="3840"/>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sz="1600" dirty="0"/>
                <a:t>R</a:t>
              </a:r>
            </a:p>
          </p:txBody>
        </p:sp>
        <p:sp>
          <p:nvSpPr>
            <p:cNvPr id="11507" name="Text Box 243"/>
            <p:cNvSpPr txBox="1">
              <a:spLocks noChangeArrowheads="1"/>
            </p:cNvSpPr>
            <p:nvPr/>
          </p:nvSpPr>
          <p:spPr bwMode="auto">
            <a:xfrm>
              <a:off x="3888" y="3840"/>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sz="1600"/>
            </a:p>
          </p:txBody>
        </p:sp>
        <p:sp>
          <p:nvSpPr>
            <p:cNvPr id="11508" name="Text Box 244"/>
            <p:cNvSpPr txBox="1">
              <a:spLocks noChangeArrowheads="1"/>
            </p:cNvSpPr>
            <p:nvPr/>
          </p:nvSpPr>
          <p:spPr bwMode="auto">
            <a:xfrm>
              <a:off x="4848" y="3840"/>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sz="1600" dirty="0"/>
                <a:t>R</a:t>
              </a:r>
            </a:p>
          </p:txBody>
        </p:sp>
        <p:sp>
          <p:nvSpPr>
            <p:cNvPr id="11509" name="Text Box 245"/>
            <p:cNvSpPr txBox="1">
              <a:spLocks noChangeArrowheads="1"/>
            </p:cNvSpPr>
            <p:nvPr/>
          </p:nvSpPr>
          <p:spPr bwMode="auto">
            <a:xfrm>
              <a:off x="4656" y="3840"/>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sz="1600" dirty="0"/>
                <a:t>R</a:t>
              </a:r>
            </a:p>
          </p:txBody>
        </p:sp>
        <p:sp>
          <p:nvSpPr>
            <p:cNvPr id="11510" name="Text Box 246"/>
            <p:cNvSpPr txBox="1">
              <a:spLocks noChangeArrowheads="1"/>
            </p:cNvSpPr>
            <p:nvPr/>
          </p:nvSpPr>
          <p:spPr bwMode="auto">
            <a:xfrm>
              <a:off x="4464" y="3840"/>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sz="1600"/>
                <a:t>R</a:t>
              </a:r>
            </a:p>
          </p:txBody>
        </p:sp>
        <p:sp>
          <p:nvSpPr>
            <p:cNvPr id="11511" name="Text Box 247"/>
            <p:cNvSpPr txBox="1">
              <a:spLocks noChangeArrowheads="1"/>
            </p:cNvSpPr>
            <p:nvPr/>
          </p:nvSpPr>
          <p:spPr bwMode="auto">
            <a:xfrm>
              <a:off x="4272" y="3840"/>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sz="1600"/>
                <a:t>R</a:t>
              </a:r>
            </a:p>
          </p:txBody>
        </p:sp>
        <p:sp>
          <p:nvSpPr>
            <p:cNvPr id="11512" name="Text Box 248"/>
            <p:cNvSpPr txBox="1">
              <a:spLocks noChangeArrowheads="1"/>
            </p:cNvSpPr>
            <p:nvPr/>
          </p:nvSpPr>
          <p:spPr bwMode="auto">
            <a:xfrm>
              <a:off x="3312" y="3840"/>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sz="1600"/>
            </a:p>
          </p:txBody>
        </p:sp>
        <p:sp>
          <p:nvSpPr>
            <p:cNvPr id="11513" name="Text Box 249"/>
            <p:cNvSpPr txBox="1">
              <a:spLocks noChangeArrowheads="1"/>
            </p:cNvSpPr>
            <p:nvPr/>
          </p:nvSpPr>
          <p:spPr bwMode="auto">
            <a:xfrm>
              <a:off x="3696" y="3840"/>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sz="1600"/>
            </a:p>
          </p:txBody>
        </p:sp>
        <p:sp>
          <p:nvSpPr>
            <p:cNvPr id="11514" name="Text Box 250"/>
            <p:cNvSpPr txBox="1">
              <a:spLocks noChangeArrowheads="1"/>
            </p:cNvSpPr>
            <p:nvPr/>
          </p:nvSpPr>
          <p:spPr bwMode="auto">
            <a:xfrm>
              <a:off x="3504" y="3840"/>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sz="1600"/>
            </a:p>
          </p:txBody>
        </p:sp>
      </p:grpSp>
      <p:grpSp>
        <p:nvGrpSpPr>
          <p:cNvPr id="16" name="Group 229"/>
          <p:cNvGrpSpPr>
            <a:grpSpLocks/>
          </p:cNvGrpSpPr>
          <p:nvPr/>
        </p:nvGrpSpPr>
        <p:grpSpPr bwMode="auto">
          <a:xfrm>
            <a:off x="5383893" y="1863498"/>
            <a:ext cx="2971800" cy="228600"/>
            <a:chOff x="480" y="3936"/>
            <a:chExt cx="1872" cy="144"/>
          </a:xfrm>
        </p:grpSpPr>
        <p:sp>
          <p:nvSpPr>
            <p:cNvPr id="11494" name="Text Box 230"/>
            <p:cNvSpPr txBox="1">
              <a:spLocks noChangeArrowheads="1"/>
            </p:cNvSpPr>
            <p:nvPr/>
          </p:nvSpPr>
          <p:spPr bwMode="auto">
            <a:xfrm>
              <a:off x="672"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sz="1600" dirty="0"/>
                <a:t>R</a:t>
              </a:r>
            </a:p>
          </p:txBody>
        </p:sp>
        <p:sp>
          <p:nvSpPr>
            <p:cNvPr id="11495" name="Text Box 231"/>
            <p:cNvSpPr txBox="1">
              <a:spLocks noChangeArrowheads="1"/>
            </p:cNvSpPr>
            <p:nvPr/>
          </p:nvSpPr>
          <p:spPr bwMode="auto">
            <a:xfrm>
              <a:off x="2208"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sz="1600"/>
                <a:t>R</a:t>
              </a:r>
            </a:p>
          </p:txBody>
        </p:sp>
        <p:sp>
          <p:nvSpPr>
            <p:cNvPr id="11496" name="Text Box 232"/>
            <p:cNvSpPr txBox="1">
              <a:spLocks noChangeArrowheads="1"/>
            </p:cNvSpPr>
            <p:nvPr/>
          </p:nvSpPr>
          <p:spPr bwMode="auto">
            <a:xfrm>
              <a:off x="2016"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sz="1600"/>
            </a:p>
          </p:txBody>
        </p:sp>
        <p:sp>
          <p:nvSpPr>
            <p:cNvPr id="11497" name="Text Box 233"/>
            <p:cNvSpPr txBox="1">
              <a:spLocks noChangeArrowheads="1"/>
            </p:cNvSpPr>
            <p:nvPr/>
          </p:nvSpPr>
          <p:spPr bwMode="auto">
            <a:xfrm>
              <a:off x="1824"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sz="1600"/>
                <a:t>R</a:t>
              </a:r>
            </a:p>
          </p:txBody>
        </p:sp>
        <p:sp>
          <p:nvSpPr>
            <p:cNvPr id="11498" name="Text Box 234"/>
            <p:cNvSpPr txBox="1">
              <a:spLocks noChangeArrowheads="1"/>
            </p:cNvSpPr>
            <p:nvPr/>
          </p:nvSpPr>
          <p:spPr bwMode="auto">
            <a:xfrm>
              <a:off x="1440"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sz="1600"/>
                <a:t>R</a:t>
              </a:r>
            </a:p>
          </p:txBody>
        </p:sp>
        <p:sp>
          <p:nvSpPr>
            <p:cNvPr id="11499" name="Text Box 235"/>
            <p:cNvSpPr txBox="1">
              <a:spLocks noChangeArrowheads="1"/>
            </p:cNvSpPr>
            <p:nvPr/>
          </p:nvSpPr>
          <p:spPr bwMode="auto">
            <a:xfrm>
              <a:off x="1248"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sz="1600" dirty="0"/>
                <a:t>R</a:t>
              </a:r>
            </a:p>
          </p:txBody>
        </p:sp>
        <p:sp>
          <p:nvSpPr>
            <p:cNvPr id="11500" name="Text Box 236"/>
            <p:cNvSpPr txBox="1">
              <a:spLocks noChangeArrowheads="1"/>
            </p:cNvSpPr>
            <p:nvPr/>
          </p:nvSpPr>
          <p:spPr bwMode="auto">
            <a:xfrm>
              <a:off x="1056"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sz="1600" dirty="0"/>
                <a:t>R</a:t>
              </a:r>
            </a:p>
          </p:txBody>
        </p:sp>
        <p:sp>
          <p:nvSpPr>
            <p:cNvPr id="11501" name="Text Box 237"/>
            <p:cNvSpPr txBox="1">
              <a:spLocks noChangeArrowheads="1"/>
            </p:cNvSpPr>
            <p:nvPr/>
          </p:nvSpPr>
          <p:spPr bwMode="auto">
            <a:xfrm>
              <a:off x="480"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sz="1600"/>
            </a:p>
          </p:txBody>
        </p:sp>
        <p:sp>
          <p:nvSpPr>
            <p:cNvPr id="11502" name="Text Box 238"/>
            <p:cNvSpPr txBox="1">
              <a:spLocks noChangeArrowheads="1"/>
            </p:cNvSpPr>
            <p:nvPr/>
          </p:nvSpPr>
          <p:spPr bwMode="auto">
            <a:xfrm>
              <a:off x="1632"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sz="1600"/>
            </a:p>
          </p:txBody>
        </p:sp>
        <p:sp>
          <p:nvSpPr>
            <p:cNvPr id="11503" name="Text Box 239"/>
            <p:cNvSpPr txBox="1">
              <a:spLocks noChangeArrowheads="1"/>
            </p:cNvSpPr>
            <p:nvPr/>
          </p:nvSpPr>
          <p:spPr bwMode="auto">
            <a:xfrm>
              <a:off x="864"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sz="1600"/>
            </a:p>
          </p:txBody>
        </p:sp>
      </p:grpSp>
      <p:sp>
        <p:nvSpPr>
          <p:cNvPr id="257" name="Rectangle 256"/>
          <p:cNvSpPr/>
          <p:nvPr/>
        </p:nvSpPr>
        <p:spPr>
          <a:xfrm>
            <a:off x="3915532" y="1685411"/>
            <a:ext cx="1332416" cy="584775"/>
          </a:xfrm>
          <a:prstGeom prst="rect">
            <a:avLst/>
          </a:prstGeom>
        </p:spPr>
        <p:txBody>
          <a:bodyPr wrap="none">
            <a:spAutoFit/>
          </a:bodyPr>
          <a:lstStyle/>
          <a:p>
            <a:r>
              <a:rPr lang="en-US" sz="3200" dirty="0" smtClean="0">
                <a:solidFill>
                  <a:srgbClr val="FFFFFF"/>
                </a:solidFill>
                <a:latin typeface="Cambria" pitchFamily="18" charset="0"/>
              </a:rPr>
              <a:t>versus</a:t>
            </a:r>
            <a:endParaRPr lang="en-US" dirty="0"/>
          </a:p>
        </p:txBody>
      </p:sp>
      <p:sp>
        <p:nvSpPr>
          <p:cNvPr id="260" name="Rectangle 259"/>
          <p:cNvSpPr/>
          <p:nvPr/>
        </p:nvSpPr>
        <p:spPr>
          <a:xfrm>
            <a:off x="3915532" y="3603111"/>
            <a:ext cx="1332416" cy="584775"/>
          </a:xfrm>
          <a:prstGeom prst="rect">
            <a:avLst/>
          </a:prstGeom>
        </p:spPr>
        <p:txBody>
          <a:bodyPr wrap="none">
            <a:spAutoFit/>
          </a:bodyPr>
          <a:lstStyle/>
          <a:p>
            <a:r>
              <a:rPr lang="en-US" sz="3200" dirty="0" smtClean="0">
                <a:solidFill>
                  <a:srgbClr val="FFFFFF"/>
                </a:solidFill>
                <a:latin typeface="Cambria" pitchFamily="18" charset="0"/>
              </a:rPr>
              <a:t>versus</a:t>
            </a:r>
            <a:endParaRPr lang="en-US" dirty="0"/>
          </a:p>
        </p:txBody>
      </p:sp>
      <p:sp>
        <p:nvSpPr>
          <p:cNvPr id="261" name="Rectangle 260"/>
          <p:cNvSpPr/>
          <p:nvPr/>
        </p:nvSpPr>
        <p:spPr>
          <a:xfrm>
            <a:off x="3915532" y="5368411"/>
            <a:ext cx="1332416" cy="584775"/>
          </a:xfrm>
          <a:prstGeom prst="rect">
            <a:avLst/>
          </a:prstGeom>
        </p:spPr>
        <p:txBody>
          <a:bodyPr wrap="none">
            <a:spAutoFit/>
          </a:bodyPr>
          <a:lstStyle/>
          <a:p>
            <a:r>
              <a:rPr lang="en-US" sz="3200" dirty="0" smtClean="0">
                <a:solidFill>
                  <a:srgbClr val="FFFFFF"/>
                </a:solidFill>
                <a:latin typeface="Cambria" pitchFamily="18" charset="0"/>
              </a:rPr>
              <a:t>versus</a:t>
            </a:r>
            <a:endParaRPr lang="en-US" dirty="0"/>
          </a:p>
        </p:txBody>
      </p:sp>
      <p:sp>
        <p:nvSpPr>
          <p:cNvPr id="268" name="Rectangle 2" descr="Down:  Do Programmers Usually Floss Refactor?"/>
          <p:cNvSpPr txBox="1">
            <a:spLocks noChangeArrowheads="1"/>
          </p:cNvSpPr>
          <p:nvPr/>
        </p:nvSpPr>
        <p:spPr bwMode="auto">
          <a:xfrm>
            <a:off x="1041410" y="1176327"/>
            <a:ext cx="6908800" cy="563562"/>
          </a:xfrm>
          <a:prstGeom prst="rect">
            <a:avLst/>
          </a:prstGeom>
          <a:solidFill>
            <a:scrgbClr r="0" g="0" b="0">
              <a:alpha val="50000"/>
            </a:scrgbClr>
          </a:solid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chemeClr val="tx1"/>
                </a:solidFill>
                <a:effectLst/>
                <a:uLnTx/>
                <a:uFillTx/>
                <a:latin typeface="+mj-lt"/>
                <a:ea typeface="+mj-ea"/>
                <a:cs typeface="+mj-cs"/>
              </a:rPr>
              <a:t>Do Programmers Usually Floss Refactor?</a:t>
            </a:r>
            <a:endParaRPr kumimoji="0" lang="en-US" sz="3200" b="0" i="0" u="none" strike="noStrike" kern="0" cap="none" spc="0" normalizeH="0" baseline="0" noProof="0" dirty="0">
              <a:ln>
                <a:noFill/>
              </a:ln>
              <a:solidFill>
                <a:schemeClr val="tx1"/>
              </a:solidFill>
              <a:effectLst/>
              <a:uLnTx/>
              <a:uFillTx/>
              <a:latin typeface="+mj-lt"/>
              <a:ea typeface="+mj-ea"/>
              <a:cs typeface="+mj-cs"/>
            </a:endParaRPr>
          </a:p>
        </p:txBody>
      </p:sp>
      <p:sp>
        <p:nvSpPr>
          <p:cNvPr id="246" name="Rectangle 2" descr="Down:  Do Programmers Refactor Often?"/>
          <p:cNvSpPr txBox="1">
            <a:spLocks noChangeArrowheads="1"/>
          </p:cNvSpPr>
          <p:nvPr/>
        </p:nvSpPr>
        <p:spPr>
          <a:xfrm>
            <a:off x="1676369" y="2992394"/>
            <a:ext cx="6908800" cy="563562"/>
          </a:xfrm>
          <a:prstGeom prst="rect">
            <a:avLst/>
          </a:prstGeom>
          <a:solidFill>
            <a:scrgbClr r="0" g="0" b="0">
              <a:alpha val="50000"/>
            </a:scrgbClr>
          </a:solid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chemeClr val="tx1"/>
                </a:solidFill>
                <a:effectLst/>
                <a:uLnTx/>
                <a:uFillTx/>
                <a:latin typeface="+mj-lt"/>
                <a:ea typeface="+mj-ea"/>
                <a:cs typeface="+mj-cs"/>
              </a:rPr>
              <a:t>Do Programmers Refactor Often?</a:t>
            </a:r>
            <a:endParaRPr kumimoji="0" lang="en-US" sz="3200" b="0" i="0" u="none" strike="noStrike" kern="0" cap="none" spc="0" normalizeH="0" baseline="0" noProof="0" dirty="0">
              <a:ln>
                <a:noFill/>
              </a:ln>
              <a:solidFill>
                <a:schemeClr val="tx1"/>
              </a:solidFill>
              <a:effectLst/>
              <a:uLnTx/>
              <a:uFillTx/>
              <a:latin typeface="+mj-lt"/>
              <a:ea typeface="+mj-ea"/>
              <a:cs typeface="+mj-cs"/>
            </a:endParaRPr>
          </a:p>
        </p:txBody>
      </p:sp>
      <p:sp>
        <p:nvSpPr>
          <p:cNvPr id="247" name="Rectangle 246"/>
          <p:cNvSpPr/>
          <p:nvPr/>
        </p:nvSpPr>
        <p:spPr bwMode="auto">
          <a:xfrm>
            <a:off x="730250" y="4831080"/>
            <a:ext cx="7880350" cy="52832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a:lnSpc>
                <a:spcPct val="90000"/>
              </a:lnSpc>
            </a:pPr>
            <a:r>
              <a:rPr lang="en-US" sz="3200" dirty="0" smtClean="0">
                <a:latin typeface="+mj-lt"/>
              </a:rPr>
              <a:t>Do Programmers Use Refactoring Tools Often?</a:t>
            </a:r>
          </a:p>
        </p:txBody>
      </p:sp>
      <p:sp>
        <p:nvSpPr>
          <p:cNvPr id="240" name="Rectangle 239"/>
          <p:cNvSpPr/>
          <p:nvPr/>
        </p:nvSpPr>
        <p:spPr>
          <a:xfrm>
            <a:off x="3928834" y="1583035"/>
            <a:ext cx="1235531" cy="769441"/>
          </a:xfrm>
          <a:prstGeom prst="rect">
            <a:avLst/>
          </a:prstGeom>
          <a:noFill/>
        </p:spPr>
        <p:txBody>
          <a:bodyPr wrap="none" lIns="91440" tIns="45720" rIns="91440" bIns="45720">
            <a:spAutoFit/>
          </a:bodyPr>
          <a:lstStyle/>
          <a:p>
            <a:pPr algn="ctr"/>
            <a:r>
              <a:rPr lang="en-US" sz="4400" b="1" spc="200" dirty="0" smtClean="0">
                <a:ln w="29210">
                  <a:solidFill>
                    <a:srgbClr val="99FF66"/>
                  </a:solidFill>
                </a:ln>
                <a:solidFill>
                  <a:schemeClr val="accent3">
                    <a:satMod val="200000"/>
                    <a:alpha val="50000"/>
                  </a:schemeClr>
                </a:solidFill>
                <a:effectLst>
                  <a:innerShdw blurRad="50800" dist="50800" dir="8100000">
                    <a:srgbClr val="7D7D7D">
                      <a:alpha val="73000"/>
                    </a:srgbClr>
                  </a:innerShdw>
                </a:effectLst>
              </a:rPr>
              <a:t>Yes</a:t>
            </a:r>
            <a:endParaRPr lang="en-US" sz="4400" b="1" spc="200" dirty="0">
              <a:ln w="29210">
                <a:solidFill>
                  <a:srgbClr val="99FF66"/>
                </a:solidFill>
              </a:ln>
              <a:solidFill>
                <a:schemeClr val="accent3">
                  <a:satMod val="200000"/>
                  <a:alpha val="50000"/>
                </a:schemeClr>
              </a:solidFill>
              <a:effectLst>
                <a:innerShdw blurRad="50800" dist="50800" dir="8100000">
                  <a:srgbClr val="7D7D7D">
                    <a:alpha val="73000"/>
                  </a:srgbClr>
                </a:innerShdw>
              </a:effectLs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5"/>
                                        </p:tgtEl>
                                      </p:cBhvr>
                                    </p:animEffect>
                                    <p:set>
                                      <p:cBhvr>
                                        <p:cTn id="7" dur="1" fill="hold">
                                          <p:stCondLst>
                                            <p:cond delay="499"/>
                                          </p:stCondLst>
                                        </p:cTn>
                                        <p:tgtEl>
                                          <p:spTgt spid="15"/>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57"/>
                                        </p:tgtEl>
                                      </p:cBhvr>
                                    </p:animEffect>
                                    <p:set>
                                      <p:cBhvr>
                                        <p:cTn id="10" dur="1" fill="hold">
                                          <p:stCondLst>
                                            <p:cond delay="499"/>
                                          </p:stCondLst>
                                        </p:cTn>
                                        <p:tgtEl>
                                          <p:spTgt spid="257"/>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40"/>
                                        </p:tgtEl>
                                        <p:attrNameLst>
                                          <p:attrName>style.visibility</p:attrName>
                                        </p:attrNameLst>
                                      </p:cBhvr>
                                      <p:to>
                                        <p:strVal val="visible"/>
                                      </p:to>
                                    </p:set>
                                    <p:animEffect transition="in" filter="fade">
                                      <p:cBhvr>
                                        <p:cTn id="14" dur="500"/>
                                        <p:tgtEl>
                                          <p:spTgt spid="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 grpId="0"/>
      <p:bldP spid="24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Date Placeholder 3"/>
          <p:cNvSpPr>
            <a:spLocks noGrp="1"/>
          </p:cNvSpPr>
          <p:nvPr>
            <p:ph type="dt" sz="half" idx="2"/>
          </p:nvPr>
        </p:nvSpPr>
        <p:spPr/>
        <p:txBody>
          <a:bodyPr/>
          <a:lstStyle/>
          <a:p>
            <a:fld id="{C6FA3159-3E7C-49A0-8D99-D1D8A31B58C7}" type="slidenum">
              <a:rPr lang="en-US" smtClean="0"/>
              <a:pPr/>
              <a:t>13</a:t>
            </a:fld>
            <a:endParaRPr lang="en-US" dirty="0"/>
          </a:p>
        </p:txBody>
      </p:sp>
      <p:sp>
        <p:nvSpPr>
          <p:cNvPr id="268" name="Rectangle 2"/>
          <p:cNvSpPr txBox="1">
            <a:spLocks noChangeArrowheads="1"/>
          </p:cNvSpPr>
          <p:nvPr/>
        </p:nvSpPr>
        <p:spPr>
          <a:xfrm>
            <a:off x="457200" y="274638"/>
            <a:ext cx="6908800" cy="563562"/>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chemeClr val="tx1"/>
                </a:solidFill>
                <a:effectLst/>
                <a:uLnTx/>
                <a:uFillTx/>
                <a:latin typeface="+mj-lt"/>
                <a:ea typeface="+mj-ea"/>
                <a:cs typeface="+mj-cs"/>
              </a:rPr>
              <a:t>Do Programmers Refactor Often?</a:t>
            </a:r>
            <a:endParaRPr kumimoji="0" lang="en-US" sz="3200" b="0" i="0" u="none" strike="noStrike" kern="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advClick="0"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2.22222E-6 1.48148E-6 L 0.13333 0.39629 " pathEditMode="relative" rAng="0" ptsTypes="AA">
                                      <p:cBhvr>
                                        <p:cTn id="6" dur="1000" spd="-100000" fill="hold"/>
                                        <p:tgtEl>
                                          <p:spTgt spid="268"/>
                                        </p:tgtEl>
                                        <p:attrNameLst>
                                          <p:attrName>ppt_x</p:attrName>
                                          <p:attrName>ppt_y</p:attrName>
                                        </p:attrNameLst>
                                      </p:cBhvr>
                                      <p:rCtr x="67" y="19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Do Programmers Refactor Often? </a:t>
            </a:r>
            <a:endParaRPr lang="en-US" dirty="0"/>
          </a:p>
        </p:txBody>
      </p:sp>
      <p:sp>
        <p:nvSpPr>
          <p:cNvPr id="12291" name="Rectangle 3"/>
          <p:cNvSpPr>
            <a:spLocks noGrp="1" noChangeArrowheads="1"/>
          </p:cNvSpPr>
          <p:nvPr>
            <p:ph idx="1"/>
          </p:nvPr>
        </p:nvSpPr>
        <p:spPr/>
        <p:txBody>
          <a:bodyPr/>
          <a:lstStyle/>
          <a:p>
            <a:pPr>
              <a:buNone/>
            </a:pPr>
            <a:r>
              <a:rPr lang="en-US" dirty="0" smtClean="0"/>
              <a:t>If programmers refactor often</a:t>
            </a:r>
          </a:p>
          <a:p>
            <a:pPr lvl="1">
              <a:spcBef>
                <a:spcPts val="2400"/>
              </a:spcBef>
              <a:buNone/>
            </a:pPr>
            <a:r>
              <a:rPr lang="en-US" dirty="0" smtClean="0"/>
              <a:t>then refactoring research matters</a:t>
            </a:r>
          </a:p>
          <a:p>
            <a:pPr lvl="1">
              <a:spcBef>
                <a:spcPts val="2400"/>
              </a:spcBef>
              <a:buNone/>
            </a:pPr>
            <a:r>
              <a:rPr lang="en-US" dirty="0" smtClean="0"/>
              <a:t>then refactoring tools may significantly speed up and improve the correctness of programming</a:t>
            </a:r>
          </a:p>
          <a:p>
            <a:pPr lvl="1"/>
            <a:endParaRPr lang="en-US" dirty="0"/>
          </a:p>
        </p:txBody>
      </p:sp>
      <p:sp>
        <p:nvSpPr>
          <p:cNvPr id="53" name="Date Placeholder 3"/>
          <p:cNvSpPr>
            <a:spLocks noGrp="1"/>
          </p:cNvSpPr>
          <p:nvPr>
            <p:ph type="dt" sz="half" idx="2"/>
          </p:nvPr>
        </p:nvSpPr>
        <p:spPr>
          <a:xfrm>
            <a:off x="-14288" y="6457950"/>
            <a:ext cx="2133600" cy="476250"/>
          </a:xfrm>
        </p:spPr>
        <p:txBody>
          <a:bodyPr/>
          <a:lstStyle/>
          <a:p>
            <a:fld id="{CB61A96A-0D71-405F-8200-27BA6A518E99}" type="slidenum">
              <a:rPr lang="en-US" smtClean="0"/>
              <a:pPr/>
              <a:t>14</a:t>
            </a:fld>
            <a:endParaRPr lang="en-US" dirty="0"/>
          </a:p>
        </p:txBody>
      </p:sp>
      <p:sp>
        <p:nvSpPr>
          <p:cNvPr id="58" name="Text Placeholder 57"/>
          <p:cNvSpPr>
            <a:spLocks noGrp="1"/>
          </p:cNvSpPr>
          <p:nvPr>
            <p:ph type="body" sz="quarter" idx="11"/>
          </p:nvPr>
        </p:nvSpPr>
        <p:spPr/>
        <p:txBody>
          <a:bodyPr/>
          <a:lstStyle/>
          <a:p>
            <a:r>
              <a:rPr lang="en-US" smtClean="0"/>
              <a:t>Importance</a:t>
            </a:r>
            <a:endParaRPr lang="en-US" dirty="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z="3200" dirty="0" smtClean="0"/>
              <a:t>Do Programmers Refactor Often?</a:t>
            </a:r>
            <a:endParaRPr lang="en-US" sz="3200" dirty="0"/>
          </a:p>
        </p:txBody>
      </p:sp>
      <p:sp>
        <p:nvSpPr>
          <p:cNvPr id="53" name="Date Placeholder 3"/>
          <p:cNvSpPr>
            <a:spLocks noGrp="1"/>
          </p:cNvSpPr>
          <p:nvPr>
            <p:ph type="dt" sz="half" idx="2"/>
          </p:nvPr>
        </p:nvSpPr>
        <p:spPr>
          <a:xfrm>
            <a:off x="-14288" y="6457950"/>
            <a:ext cx="2133600" cy="476250"/>
          </a:xfrm>
        </p:spPr>
        <p:txBody>
          <a:bodyPr/>
          <a:lstStyle/>
          <a:p>
            <a:fld id="{A0A7CAFE-6845-4D49-8065-6D677F88C3FD}" type="slidenum">
              <a:rPr lang="en-US"/>
              <a:pPr/>
              <a:t>15</a:t>
            </a:fld>
            <a:endParaRPr lang="en-US"/>
          </a:p>
        </p:txBody>
      </p:sp>
      <p:sp>
        <p:nvSpPr>
          <p:cNvPr id="57" name="Text Placeholder 56"/>
          <p:cNvSpPr>
            <a:spLocks noGrp="1"/>
          </p:cNvSpPr>
          <p:nvPr>
            <p:ph type="body" sz="quarter" idx="11"/>
          </p:nvPr>
        </p:nvSpPr>
        <p:spPr/>
        <p:txBody>
          <a:bodyPr/>
          <a:lstStyle/>
          <a:p>
            <a:r>
              <a:rPr lang="en-US" dirty="0" smtClean="0"/>
              <a:t>What We Already Know</a:t>
            </a:r>
            <a:endParaRPr lang="en-US" dirty="0"/>
          </a:p>
        </p:txBody>
      </p:sp>
      <p:sp>
        <p:nvSpPr>
          <p:cNvPr id="59" name="Rectangle 3"/>
          <p:cNvSpPr>
            <a:spLocks noGrp="1" noChangeArrowheads="1"/>
          </p:cNvSpPr>
          <p:nvPr>
            <p:ph idx="1"/>
          </p:nvPr>
        </p:nvSpPr>
        <p:spPr/>
        <p:txBody>
          <a:bodyPr/>
          <a:lstStyle/>
          <a:p>
            <a:pPr>
              <a:buFontTx/>
              <a:buNone/>
            </a:pPr>
            <a:r>
              <a:rPr lang="en-US" dirty="0">
                <a:latin typeface="Cambria" pitchFamily="18" charset="0"/>
              </a:rPr>
              <a:t>According to Xing and </a:t>
            </a:r>
            <a:r>
              <a:rPr lang="en-US" dirty="0" err="1" smtClean="0">
                <a:latin typeface="Cambria" pitchFamily="18" charset="0"/>
              </a:rPr>
              <a:t>Stroulia</a:t>
            </a:r>
            <a:r>
              <a:rPr lang="en-US" dirty="0" smtClean="0">
                <a:latin typeface="Cambria" pitchFamily="18" charset="0"/>
              </a:rPr>
              <a:t> [2006]:</a:t>
            </a:r>
            <a:endParaRPr lang="en-US" dirty="0">
              <a:latin typeface="Cambria" pitchFamily="18" charset="0"/>
            </a:endParaRPr>
          </a:p>
          <a:p>
            <a:pPr lvl="1">
              <a:spcBef>
                <a:spcPts val="2400"/>
              </a:spcBef>
              <a:buNone/>
            </a:pPr>
            <a:r>
              <a:rPr lang="en-US" dirty="0" smtClean="0">
                <a:latin typeface="Cambria" pitchFamily="18" charset="0"/>
              </a:rPr>
              <a:t>Refactoring is </a:t>
            </a:r>
            <a:r>
              <a:rPr lang="en-US" dirty="0">
                <a:latin typeface="Cambria" pitchFamily="18" charset="0"/>
              </a:rPr>
              <a:t>frequent, in the Eclipse project</a:t>
            </a:r>
          </a:p>
          <a:p>
            <a:pPr lvl="1">
              <a:spcBef>
                <a:spcPts val="2400"/>
              </a:spcBef>
              <a:buNone/>
            </a:pPr>
            <a:r>
              <a:rPr lang="en-US" dirty="0" smtClean="0">
                <a:latin typeface="Cambria" pitchFamily="18" charset="0"/>
              </a:rPr>
              <a:t>But their use of an automated detection tool means the results are only a rough estimate</a:t>
            </a:r>
            <a:endParaRPr lang="en-US" dirty="0">
              <a:latin typeface="Cambria" pitchFamily="18" charset="0"/>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Programmers Refactor Often?</a:t>
            </a:r>
            <a:endParaRPr lang="en-US" dirty="0"/>
          </a:p>
        </p:txBody>
      </p:sp>
      <p:sp>
        <p:nvSpPr>
          <p:cNvPr id="4" name="Text Placeholder 3"/>
          <p:cNvSpPr>
            <a:spLocks noGrp="1"/>
          </p:cNvSpPr>
          <p:nvPr>
            <p:ph type="body" sz="quarter" idx="11"/>
          </p:nvPr>
        </p:nvSpPr>
        <p:spPr/>
        <p:txBody>
          <a:bodyPr/>
          <a:lstStyle/>
          <a:p>
            <a:r>
              <a:rPr lang="en-US" dirty="0" smtClean="0"/>
              <a:t>What We Did + Results</a:t>
            </a:r>
            <a:endParaRPr lang="en-US" dirty="0"/>
          </a:p>
        </p:txBody>
      </p:sp>
      <p:sp>
        <p:nvSpPr>
          <p:cNvPr id="5" name="Date Placeholder 4"/>
          <p:cNvSpPr>
            <a:spLocks noGrp="1"/>
          </p:cNvSpPr>
          <p:nvPr>
            <p:ph type="dt" sz="half" idx="2"/>
          </p:nvPr>
        </p:nvSpPr>
        <p:spPr/>
        <p:txBody>
          <a:bodyPr/>
          <a:lstStyle/>
          <a:p>
            <a:fld id="{9D29A1D5-E389-4AD2-8E57-D51E0CE2DAB8}" type="slidenum">
              <a:rPr lang="en-US" smtClean="0"/>
              <a:pPr/>
              <a:t>16</a:t>
            </a:fld>
            <a:endParaRPr lang="en-US" dirty="0"/>
          </a:p>
        </p:txBody>
      </p:sp>
      <p:grpSp>
        <p:nvGrpSpPr>
          <p:cNvPr id="1384" name="Group 1383"/>
          <p:cNvGrpSpPr/>
          <p:nvPr/>
        </p:nvGrpSpPr>
        <p:grpSpPr>
          <a:xfrm>
            <a:off x="2064100" y="1517134"/>
            <a:ext cx="6856966" cy="1611531"/>
            <a:chOff x="2064100" y="1517134"/>
            <a:chExt cx="6856966" cy="1611531"/>
          </a:xfrm>
        </p:grpSpPr>
        <p:sp>
          <p:nvSpPr>
            <p:cNvPr id="146" name="Text Box 45"/>
            <p:cNvSpPr txBox="1">
              <a:spLocks noChangeArrowheads="1"/>
            </p:cNvSpPr>
            <p:nvPr/>
          </p:nvSpPr>
          <p:spPr bwMode="auto">
            <a:xfrm>
              <a:off x="6244590" y="2273300"/>
              <a:ext cx="812800" cy="812800"/>
            </a:xfrm>
            <a:prstGeom prst="rect">
              <a:avLst/>
            </a:prstGeom>
            <a:solidFill>
              <a:srgbClr val="FF99CC"/>
            </a:solidFill>
            <a:ln w="9525" algn="ctr">
              <a:noFill/>
              <a:miter lim="800000"/>
              <a:headEnd/>
              <a:tailEnd/>
            </a:ln>
            <a:effectLst/>
          </p:spPr>
          <p:txBody>
            <a:bodyPr wrap="none" anchor="ctr"/>
            <a:lstStyle/>
            <a:p>
              <a:pPr>
                <a:spcBef>
                  <a:spcPct val="50000"/>
                </a:spcBef>
              </a:pPr>
              <a:r>
                <a:rPr lang="en-US" sz="3600"/>
                <a:t>R</a:t>
              </a:r>
            </a:p>
          </p:txBody>
        </p:sp>
        <p:sp>
          <p:nvSpPr>
            <p:cNvPr id="147" name="Text Box 46"/>
            <p:cNvSpPr txBox="1">
              <a:spLocks noChangeArrowheads="1"/>
            </p:cNvSpPr>
            <p:nvPr/>
          </p:nvSpPr>
          <p:spPr bwMode="auto">
            <a:xfrm>
              <a:off x="7283450" y="2273300"/>
              <a:ext cx="812800" cy="812800"/>
            </a:xfrm>
            <a:prstGeom prst="rect">
              <a:avLst/>
            </a:prstGeom>
            <a:solidFill>
              <a:srgbClr val="FF99CC"/>
            </a:solidFill>
            <a:ln w="9525" algn="ctr">
              <a:noFill/>
              <a:miter lim="800000"/>
              <a:headEnd/>
              <a:tailEnd/>
            </a:ln>
            <a:effectLst/>
          </p:spPr>
          <p:txBody>
            <a:bodyPr wrap="none" anchor="ctr"/>
            <a:lstStyle/>
            <a:p>
              <a:pPr>
                <a:spcBef>
                  <a:spcPct val="50000"/>
                </a:spcBef>
              </a:pPr>
              <a:r>
                <a:rPr lang="en-US" sz="3600" dirty="0"/>
                <a:t>R</a:t>
              </a:r>
            </a:p>
          </p:txBody>
        </p:sp>
        <p:sp>
          <p:nvSpPr>
            <p:cNvPr id="149" name="Text Box 48"/>
            <p:cNvSpPr txBox="1">
              <a:spLocks noChangeArrowheads="1"/>
            </p:cNvSpPr>
            <p:nvPr/>
          </p:nvSpPr>
          <p:spPr bwMode="auto">
            <a:xfrm>
              <a:off x="5205730" y="2273300"/>
              <a:ext cx="812800" cy="812800"/>
            </a:xfrm>
            <a:prstGeom prst="rect">
              <a:avLst/>
            </a:prstGeom>
            <a:solidFill>
              <a:srgbClr val="FF99CC"/>
            </a:solidFill>
            <a:ln w="9525" algn="ctr">
              <a:noFill/>
              <a:miter lim="800000"/>
              <a:headEnd/>
              <a:tailEnd/>
            </a:ln>
            <a:effectLst/>
          </p:spPr>
          <p:txBody>
            <a:bodyPr wrap="none" anchor="ctr"/>
            <a:lstStyle/>
            <a:p>
              <a:pPr>
                <a:spcBef>
                  <a:spcPct val="50000"/>
                </a:spcBef>
              </a:pPr>
              <a:r>
                <a:rPr lang="en-US" sz="3600"/>
                <a:t>R</a:t>
              </a:r>
            </a:p>
          </p:txBody>
        </p:sp>
        <p:sp>
          <p:nvSpPr>
            <p:cNvPr id="150" name="Text Box 49"/>
            <p:cNvSpPr txBox="1">
              <a:spLocks noChangeArrowheads="1"/>
            </p:cNvSpPr>
            <p:nvPr/>
          </p:nvSpPr>
          <p:spPr bwMode="auto">
            <a:xfrm>
              <a:off x="4166870" y="2273300"/>
              <a:ext cx="812800" cy="812800"/>
            </a:xfrm>
            <a:prstGeom prst="rect">
              <a:avLst/>
            </a:prstGeom>
            <a:solidFill>
              <a:srgbClr val="FF99CC"/>
            </a:solidFill>
            <a:ln w="9525" algn="ctr">
              <a:noFill/>
              <a:miter lim="800000"/>
              <a:headEnd/>
              <a:tailEnd/>
            </a:ln>
            <a:effectLst/>
          </p:spPr>
          <p:txBody>
            <a:bodyPr wrap="none" anchor="ctr"/>
            <a:lstStyle/>
            <a:p>
              <a:pPr>
                <a:spcBef>
                  <a:spcPct val="50000"/>
                </a:spcBef>
              </a:pPr>
              <a:r>
                <a:rPr lang="en-US" sz="3600"/>
                <a:t>R</a:t>
              </a:r>
            </a:p>
          </p:txBody>
        </p:sp>
        <p:sp>
          <p:nvSpPr>
            <p:cNvPr id="151" name="Text Box 50"/>
            <p:cNvSpPr txBox="1">
              <a:spLocks noChangeArrowheads="1"/>
            </p:cNvSpPr>
            <p:nvPr/>
          </p:nvSpPr>
          <p:spPr bwMode="auto">
            <a:xfrm>
              <a:off x="3128010" y="2273300"/>
              <a:ext cx="812800" cy="812800"/>
            </a:xfrm>
            <a:prstGeom prst="rect">
              <a:avLst/>
            </a:prstGeom>
            <a:solidFill>
              <a:srgbClr val="FF99CC"/>
            </a:solidFill>
            <a:ln w="9525" algn="ctr">
              <a:noFill/>
              <a:miter lim="800000"/>
              <a:headEnd/>
              <a:tailEnd/>
            </a:ln>
            <a:effectLst/>
          </p:spPr>
          <p:txBody>
            <a:bodyPr wrap="none" anchor="ctr"/>
            <a:lstStyle/>
            <a:p>
              <a:pPr>
                <a:spcBef>
                  <a:spcPct val="50000"/>
                </a:spcBef>
              </a:pPr>
              <a:r>
                <a:rPr lang="en-US" sz="3600"/>
                <a:t>R</a:t>
              </a:r>
            </a:p>
          </p:txBody>
        </p:sp>
        <p:sp>
          <p:nvSpPr>
            <p:cNvPr id="152" name="Text Box 51"/>
            <p:cNvSpPr txBox="1">
              <a:spLocks noChangeArrowheads="1"/>
            </p:cNvSpPr>
            <p:nvPr/>
          </p:nvSpPr>
          <p:spPr bwMode="auto">
            <a:xfrm>
              <a:off x="2089150" y="2273300"/>
              <a:ext cx="812800" cy="812800"/>
            </a:xfrm>
            <a:prstGeom prst="rect">
              <a:avLst/>
            </a:prstGeom>
            <a:solidFill>
              <a:srgbClr val="FF99CC"/>
            </a:solidFill>
            <a:ln w="9525" algn="ctr">
              <a:noFill/>
              <a:miter lim="800000"/>
              <a:headEnd/>
              <a:tailEnd/>
            </a:ln>
            <a:effectLst/>
          </p:spPr>
          <p:txBody>
            <a:bodyPr wrap="none" anchor="ctr"/>
            <a:lstStyle/>
            <a:p>
              <a:pPr>
                <a:spcBef>
                  <a:spcPct val="50000"/>
                </a:spcBef>
              </a:pPr>
              <a:r>
                <a:rPr lang="en-US" sz="3600" dirty="0"/>
                <a:t>R</a:t>
              </a:r>
            </a:p>
          </p:txBody>
        </p:sp>
        <p:grpSp>
          <p:nvGrpSpPr>
            <p:cNvPr id="8" name="Group 55"/>
            <p:cNvGrpSpPr>
              <a:grpSpLocks/>
            </p:cNvGrpSpPr>
            <p:nvPr/>
          </p:nvGrpSpPr>
          <p:grpSpPr bwMode="auto">
            <a:xfrm flipH="1">
              <a:off x="2064100" y="2298701"/>
              <a:ext cx="862900" cy="787400"/>
              <a:chOff x="240" y="2592"/>
              <a:chExt cx="1632" cy="1490"/>
            </a:xfrm>
          </p:grpSpPr>
          <p:sp>
            <p:nvSpPr>
              <p:cNvPr id="124" name="AutoShape 56"/>
              <p:cNvSpPr>
                <a:spLocks noChangeAspect="1" noChangeArrowheads="1" noTextEdit="1"/>
              </p:cNvSpPr>
              <p:nvPr/>
            </p:nvSpPr>
            <p:spPr bwMode="auto">
              <a:xfrm>
                <a:off x="240" y="2592"/>
                <a:ext cx="1632" cy="1490"/>
              </a:xfrm>
              <a:prstGeom prst="rect">
                <a:avLst/>
              </a:prstGeom>
              <a:noFill/>
              <a:ln w="9525">
                <a:noFill/>
                <a:miter lim="800000"/>
                <a:headEnd/>
                <a:tailEnd/>
              </a:ln>
            </p:spPr>
            <p:txBody>
              <a:bodyPr/>
              <a:lstStyle/>
              <a:p>
                <a:endParaRPr lang="en-US"/>
              </a:p>
            </p:txBody>
          </p:sp>
          <p:sp>
            <p:nvSpPr>
              <p:cNvPr id="125" name="Freeform 57"/>
              <p:cNvSpPr>
                <a:spLocks/>
              </p:cNvSpPr>
              <p:nvPr/>
            </p:nvSpPr>
            <p:spPr bwMode="auto">
              <a:xfrm>
                <a:off x="276" y="2594"/>
                <a:ext cx="1592" cy="1488"/>
              </a:xfrm>
              <a:custGeom>
                <a:avLst/>
                <a:gdLst/>
                <a:ahLst/>
                <a:cxnLst>
                  <a:cxn ang="0">
                    <a:pos x="193" y="713"/>
                  </a:cxn>
                  <a:cxn ang="0">
                    <a:pos x="242" y="728"/>
                  </a:cxn>
                  <a:cxn ang="0">
                    <a:pos x="286" y="739"/>
                  </a:cxn>
                  <a:cxn ang="0">
                    <a:pos x="325" y="749"/>
                  </a:cxn>
                  <a:cxn ang="0">
                    <a:pos x="361" y="756"/>
                  </a:cxn>
                  <a:cxn ang="0">
                    <a:pos x="397" y="760"/>
                  </a:cxn>
                  <a:cxn ang="0">
                    <a:pos x="431" y="764"/>
                  </a:cxn>
                  <a:cxn ang="0">
                    <a:pos x="467" y="767"/>
                  </a:cxn>
                  <a:cxn ang="0">
                    <a:pos x="2326" y="2347"/>
                  </a:cxn>
                  <a:cxn ang="0">
                    <a:pos x="2347" y="2591"/>
                  </a:cxn>
                  <a:cxn ang="0">
                    <a:pos x="2370" y="2675"/>
                  </a:cxn>
                  <a:cxn ang="0">
                    <a:pos x="2403" y="2744"/>
                  </a:cxn>
                  <a:cxn ang="0">
                    <a:pos x="2447" y="2800"/>
                  </a:cxn>
                  <a:cxn ang="0">
                    <a:pos x="2499" y="2847"/>
                  </a:cxn>
                  <a:cxn ang="0">
                    <a:pos x="2563" y="2886"/>
                  </a:cxn>
                  <a:cxn ang="0">
                    <a:pos x="2635" y="2923"/>
                  </a:cxn>
                  <a:cxn ang="0">
                    <a:pos x="2716" y="2957"/>
                  </a:cxn>
                  <a:cxn ang="0">
                    <a:pos x="2803" y="2832"/>
                  </a:cxn>
                  <a:cxn ang="0">
                    <a:pos x="2845" y="2501"/>
                  </a:cxn>
                  <a:cxn ang="0">
                    <a:pos x="3154" y="2805"/>
                  </a:cxn>
                  <a:cxn ang="0">
                    <a:pos x="3184" y="2629"/>
                  </a:cxn>
                  <a:cxn ang="0">
                    <a:pos x="3029" y="2231"/>
                  </a:cxn>
                  <a:cxn ang="0">
                    <a:pos x="2626" y="2218"/>
                  </a:cxn>
                  <a:cxn ang="0">
                    <a:pos x="784" y="533"/>
                  </a:cxn>
                  <a:cxn ang="0">
                    <a:pos x="776" y="275"/>
                  </a:cxn>
                  <a:cxn ang="0">
                    <a:pos x="418" y="0"/>
                  </a:cxn>
                  <a:cxn ang="0">
                    <a:pos x="567" y="275"/>
                  </a:cxn>
                  <a:cxn ang="0">
                    <a:pos x="243" y="426"/>
                  </a:cxn>
                  <a:cxn ang="0">
                    <a:pos x="46" y="190"/>
                  </a:cxn>
                  <a:cxn ang="0">
                    <a:pos x="0" y="436"/>
                  </a:cxn>
                  <a:cxn ang="0">
                    <a:pos x="47" y="567"/>
                  </a:cxn>
                  <a:cxn ang="0">
                    <a:pos x="118" y="659"/>
                  </a:cxn>
                  <a:cxn ang="0">
                    <a:pos x="165" y="703"/>
                  </a:cxn>
                </a:cxnLst>
                <a:rect l="0" t="0" r="r" b="b"/>
                <a:pathLst>
                  <a:path w="3184" h="2975">
                    <a:moveTo>
                      <a:pt x="165" y="703"/>
                    </a:moveTo>
                    <a:lnTo>
                      <a:pt x="193" y="713"/>
                    </a:lnTo>
                    <a:lnTo>
                      <a:pt x="217" y="720"/>
                    </a:lnTo>
                    <a:lnTo>
                      <a:pt x="242" y="728"/>
                    </a:lnTo>
                    <a:lnTo>
                      <a:pt x="265" y="734"/>
                    </a:lnTo>
                    <a:lnTo>
                      <a:pt x="286" y="739"/>
                    </a:lnTo>
                    <a:lnTo>
                      <a:pt x="306" y="744"/>
                    </a:lnTo>
                    <a:lnTo>
                      <a:pt x="325" y="749"/>
                    </a:lnTo>
                    <a:lnTo>
                      <a:pt x="343" y="752"/>
                    </a:lnTo>
                    <a:lnTo>
                      <a:pt x="361" y="756"/>
                    </a:lnTo>
                    <a:lnTo>
                      <a:pt x="379" y="759"/>
                    </a:lnTo>
                    <a:lnTo>
                      <a:pt x="397" y="760"/>
                    </a:lnTo>
                    <a:lnTo>
                      <a:pt x="415" y="762"/>
                    </a:lnTo>
                    <a:lnTo>
                      <a:pt x="431" y="764"/>
                    </a:lnTo>
                    <a:lnTo>
                      <a:pt x="449" y="765"/>
                    </a:lnTo>
                    <a:lnTo>
                      <a:pt x="467" y="767"/>
                    </a:lnTo>
                    <a:lnTo>
                      <a:pt x="487" y="767"/>
                    </a:lnTo>
                    <a:lnTo>
                      <a:pt x="2326" y="2347"/>
                    </a:lnTo>
                    <a:lnTo>
                      <a:pt x="2339" y="2544"/>
                    </a:lnTo>
                    <a:lnTo>
                      <a:pt x="2347" y="2591"/>
                    </a:lnTo>
                    <a:lnTo>
                      <a:pt x="2357" y="2636"/>
                    </a:lnTo>
                    <a:lnTo>
                      <a:pt x="2370" y="2675"/>
                    </a:lnTo>
                    <a:lnTo>
                      <a:pt x="2385" y="2711"/>
                    </a:lnTo>
                    <a:lnTo>
                      <a:pt x="2403" y="2744"/>
                    </a:lnTo>
                    <a:lnTo>
                      <a:pt x="2424" y="2773"/>
                    </a:lnTo>
                    <a:lnTo>
                      <a:pt x="2447" y="2800"/>
                    </a:lnTo>
                    <a:lnTo>
                      <a:pt x="2471" y="2824"/>
                    </a:lnTo>
                    <a:lnTo>
                      <a:pt x="2499" y="2847"/>
                    </a:lnTo>
                    <a:lnTo>
                      <a:pt x="2530" y="2867"/>
                    </a:lnTo>
                    <a:lnTo>
                      <a:pt x="2563" y="2886"/>
                    </a:lnTo>
                    <a:lnTo>
                      <a:pt x="2597" y="2905"/>
                    </a:lnTo>
                    <a:lnTo>
                      <a:pt x="2635" y="2923"/>
                    </a:lnTo>
                    <a:lnTo>
                      <a:pt x="2674" y="2941"/>
                    </a:lnTo>
                    <a:lnTo>
                      <a:pt x="2716" y="2957"/>
                    </a:lnTo>
                    <a:lnTo>
                      <a:pt x="2761" y="2975"/>
                    </a:lnTo>
                    <a:lnTo>
                      <a:pt x="2803" y="2832"/>
                    </a:lnTo>
                    <a:lnTo>
                      <a:pt x="2658" y="2596"/>
                    </a:lnTo>
                    <a:lnTo>
                      <a:pt x="2845" y="2501"/>
                    </a:lnTo>
                    <a:lnTo>
                      <a:pt x="2934" y="2534"/>
                    </a:lnTo>
                    <a:lnTo>
                      <a:pt x="3154" y="2805"/>
                    </a:lnTo>
                    <a:lnTo>
                      <a:pt x="3164" y="2714"/>
                    </a:lnTo>
                    <a:lnTo>
                      <a:pt x="3184" y="2629"/>
                    </a:lnTo>
                    <a:lnTo>
                      <a:pt x="3154" y="2416"/>
                    </a:lnTo>
                    <a:lnTo>
                      <a:pt x="3029" y="2231"/>
                    </a:lnTo>
                    <a:lnTo>
                      <a:pt x="2916" y="2188"/>
                    </a:lnTo>
                    <a:lnTo>
                      <a:pt x="2626" y="2218"/>
                    </a:lnTo>
                    <a:lnTo>
                      <a:pt x="897" y="726"/>
                    </a:lnTo>
                    <a:lnTo>
                      <a:pt x="784" y="533"/>
                    </a:lnTo>
                    <a:lnTo>
                      <a:pt x="835" y="333"/>
                    </a:lnTo>
                    <a:lnTo>
                      <a:pt x="776" y="275"/>
                    </a:lnTo>
                    <a:lnTo>
                      <a:pt x="565" y="16"/>
                    </a:lnTo>
                    <a:lnTo>
                      <a:pt x="418" y="0"/>
                    </a:lnTo>
                    <a:lnTo>
                      <a:pt x="469" y="175"/>
                    </a:lnTo>
                    <a:lnTo>
                      <a:pt x="567" y="275"/>
                    </a:lnTo>
                    <a:lnTo>
                      <a:pt x="427" y="392"/>
                    </a:lnTo>
                    <a:lnTo>
                      <a:pt x="243" y="426"/>
                    </a:lnTo>
                    <a:lnTo>
                      <a:pt x="75" y="241"/>
                    </a:lnTo>
                    <a:lnTo>
                      <a:pt x="46" y="190"/>
                    </a:lnTo>
                    <a:lnTo>
                      <a:pt x="0" y="359"/>
                    </a:lnTo>
                    <a:lnTo>
                      <a:pt x="0" y="436"/>
                    </a:lnTo>
                    <a:lnTo>
                      <a:pt x="18" y="505"/>
                    </a:lnTo>
                    <a:lnTo>
                      <a:pt x="47" y="567"/>
                    </a:lnTo>
                    <a:lnTo>
                      <a:pt x="83" y="618"/>
                    </a:lnTo>
                    <a:lnTo>
                      <a:pt x="118" y="659"/>
                    </a:lnTo>
                    <a:lnTo>
                      <a:pt x="147" y="688"/>
                    </a:lnTo>
                    <a:lnTo>
                      <a:pt x="165" y="703"/>
                    </a:lnTo>
                    <a:lnTo>
                      <a:pt x="165" y="703"/>
                    </a:lnTo>
                    <a:close/>
                  </a:path>
                </a:pathLst>
              </a:custGeom>
              <a:solidFill>
                <a:srgbClr val="444456"/>
              </a:solidFill>
              <a:ln w="9525">
                <a:noFill/>
                <a:round/>
                <a:headEnd/>
                <a:tailEnd/>
              </a:ln>
            </p:spPr>
            <p:txBody>
              <a:bodyPr/>
              <a:lstStyle/>
              <a:p>
                <a:endParaRPr lang="en-US"/>
              </a:p>
            </p:txBody>
          </p:sp>
          <p:sp>
            <p:nvSpPr>
              <p:cNvPr id="126" name="Freeform 58"/>
              <p:cNvSpPr>
                <a:spLocks/>
              </p:cNvSpPr>
              <p:nvPr/>
            </p:nvSpPr>
            <p:spPr bwMode="auto">
              <a:xfrm>
                <a:off x="493" y="2610"/>
                <a:ext cx="69" cy="145"/>
              </a:xfrm>
              <a:custGeom>
                <a:avLst/>
                <a:gdLst/>
                <a:ahLst/>
                <a:cxnLst>
                  <a:cxn ang="0">
                    <a:pos x="0" y="0"/>
                  </a:cxn>
                  <a:cxn ang="0">
                    <a:pos x="13" y="134"/>
                  </a:cxn>
                  <a:cxn ang="0">
                    <a:pos x="101" y="290"/>
                  </a:cxn>
                  <a:cxn ang="0">
                    <a:pos x="139" y="243"/>
                  </a:cxn>
                  <a:cxn ang="0">
                    <a:pos x="0" y="0"/>
                  </a:cxn>
                </a:cxnLst>
                <a:rect l="0" t="0" r="r" b="b"/>
                <a:pathLst>
                  <a:path w="139" h="290">
                    <a:moveTo>
                      <a:pt x="0" y="0"/>
                    </a:moveTo>
                    <a:lnTo>
                      <a:pt x="13" y="134"/>
                    </a:lnTo>
                    <a:lnTo>
                      <a:pt x="101" y="290"/>
                    </a:lnTo>
                    <a:lnTo>
                      <a:pt x="139" y="243"/>
                    </a:lnTo>
                    <a:lnTo>
                      <a:pt x="0" y="0"/>
                    </a:lnTo>
                    <a:close/>
                  </a:path>
                </a:pathLst>
              </a:custGeom>
              <a:solidFill>
                <a:srgbClr val="4C4C5E"/>
              </a:solidFill>
              <a:ln w="9525">
                <a:noFill/>
                <a:round/>
                <a:headEnd/>
                <a:tailEnd/>
              </a:ln>
            </p:spPr>
            <p:txBody>
              <a:bodyPr/>
              <a:lstStyle/>
              <a:p>
                <a:endParaRPr lang="en-US"/>
              </a:p>
            </p:txBody>
          </p:sp>
          <p:sp>
            <p:nvSpPr>
              <p:cNvPr id="127" name="Freeform 59"/>
              <p:cNvSpPr>
                <a:spLocks/>
              </p:cNvSpPr>
              <p:nvPr/>
            </p:nvSpPr>
            <p:spPr bwMode="auto">
              <a:xfrm>
                <a:off x="273" y="2592"/>
                <a:ext cx="425" cy="314"/>
              </a:xfrm>
              <a:custGeom>
                <a:avLst/>
                <a:gdLst/>
                <a:ahLst/>
                <a:cxnLst>
                  <a:cxn ang="0">
                    <a:pos x="46" y="143"/>
                  </a:cxn>
                  <a:cxn ang="0">
                    <a:pos x="246" y="382"/>
                  </a:cxn>
                  <a:cxn ang="0">
                    <a:pos x="363" y="390"/>
                  </a:cxn>
                  <a:cxn ang="0">
                    <a:pos x="546" y="307"/>
                  </a:cxn>
                  <a:cxn ang="0">
                    <a:pos x="594" y="231"/>
                  </a:cxn>
                  <a:cxn ang="0">
                    <a:pos x="435" y="0"/>
                  </a:cxn>
                  <a:cxn ang="0">
                    <a:pos x="561" y="0"/>
                  </a:cxn>
                  <a:cxn ang="0">
                    <a:pos x="586" y="11"/>
                  </a:cxn>
                  <a:cxn ang="0">
                    <a:pos x="610" y="23"/>
                  </a:cxn>
                  <a:cxn ang="0">
                    <a:pos x="635" y="33"/>
                  </a:cxn>
                  <a:cxn ang="0">
                    <a:pos x="657" y="44"/>
                  </a:cxn>
                  <a:cxn ang="0">
                    <a:pos x="679" y="57"/>
                  </a:cxn>
                  <a:cxn ang="0">
                    <a:pos x="700" y="69"/>
                  </a:cxn>
                  <a:cxn ang="0">
                    <a:pos x="721" y="84"/>
                  </a:cxn>
                  <a:cxn ang="0">
                    <a:pos x="741" y="98"/>
                  </a:cxn>
                  <a:cxn ang="0">
                    <a:pos x="759" y="113"/>
                  </a:cxn>
                  <a:cxn ang="0">
                    <a:pos x="775" y="131"/>
                  </a:cxn>
                  <a:cxn ang="0">
                    <a:pos x="791" y="151"/>
                  </a:cxn>
                  <a:cxn ang="0">
                    <a:pos x="806" y="172"/>
                  </a:cxn>
                  <a:cxn ang="0">
                    <a:pos x="821" y="195"/>
                  </a:cxn>
                  <a:cxn ang="0">
                    <a:pos x="832" y="221"/>
                  </a:cxn>
                  <a:cxn ang="0">
                    <a:pos x="842" y="249"/>
                  </a:cxn>
                  <a:cxn ang="0">
                    <a:pos x="852" y="280"/>
                  </a:cxn>
                  <a:cxn ang="0">
                    <a:pos x="826" y="405"/>
                  </a:cxn>
                  <a:cxn ang="0">
                    <a:pos x="366" y="616"/>
                  </a:cxn>
                  <a:cxn ang="0">
                    <a:pos x="304" y="628"/>
                  </a:cxn>
                  <a:cxn ang="0">
                    <a:pos x="255" y="618"/>
                  </a:cxn>
                  <a:cxn ang="0">
                    <a:pos x="210" y="605"/>
                  </a:cxn>
                  <a:cxn ang="0">
                    <a:pos x="169" y="590"/>
                  </a:cxn>
                  <a:cxn ang="0">
                    <a:pos x="133" y="572"/>
                  </a:cxn>
                  <a:cxn ang="0">
                    <a:pos x="100" y="552"/>
                  </a:cxn>
                  <a:cxn ang="0">
                    <a:pos x="72" y="529"/>
                  </a:cxn>
                  <a:cxn ang="0">
                    <a:pos x="49" y="505"/>
                  </a:cxn>
                  <a:cxn ang="0">
                    <a:pos x="31" y="475"/>
                  </a:cxn>
                  <a:cxn ang="0">
                    <a:pos x="17" y="446"/>
                  </a:cxn>
                  <a:cxn ang="0">
                    <a:pos x="7" y="411"/>
                  </a:cxn>
                  <a:cxn ang="0">
                    <a:pos x="2" y="374"/>
                  </a:cxn>
                  <a:cxn ang="0">
                    <a:pos x="0" y="334"/>
                  </a:cxn>
                  <a:cxn ang="0">
                    <a:pos x="5" y="292"/>
                  </a:cxn>
                  <a:cxn ang="0">
                    <a:pos x="13" y="246"/>
                  </a:cxn>
                  <a:cxn ang="0">
                    <a:pos x="28" y="195"/>
                  </a:cxn>
                  <a:cxn ang="0">
                    <a:pos x="46" y="143"/>
                  </a:cxn>
                </a:cxnLst>
                <a:rect l="0" t="0" r="r" b="b"/>
                <a:pathLst>
                  <a:path w="852" h="628">
                    <a:moveTo>
                      <a:pt x="46" y="143"/>
                    </a:moveTo>
                    <a:lnTo>
                      <a:pt x="246" y="382"/>
                    </a:lnTo>
                    <a:lnTo>
                      <a:pt x="363" y="390"/>
                    </a:lnTo>
                    <a:lnTo>
                      <a:pt x="546" y="307"/>
                    </a:lnTo>
                    <a:lnTo>
                      <a:pt x="594" y="231"/>
                    </a:lnTo>
                    <a:lnTo>
                      <a:pt x="435" y="0"/>
                    </a:lnTo>
                    <a:lnTo>
                      <a:pt x="561" y="0"/>
                    </a:lnTo>
                    <a:lnTo>
                      <a:pt x="586" y="11"/>
                    </a:lnTo>
                    <a:lnTo>
                      <a:pt x="610" y="23"/>
                    </a:lnTo>
                    <a:lnTo>
                      <a:pt x="635" y="33"/>
                    </a:lnTo>
                    <a:lnTo>
                      <a:pt x="657" y="44"/>
                    </a:lnTo>
                    <a:lnTo>
                      <a:pt x="679" y="57"/>
                    </a:lnTo>
                    <a:lnTo>
                      <a:pt x="700" y="69"/>
                    </a:lnTo>
                    <a:lnTo>
                      <a:pt x="721" y="84"/>
                    </a:lnTo>
                    <a:lnTo>
                      <a:pt x="741" y="98"/>
                    </a:lnTo>
                    <a:lnTo>
                      <a:pt x="759" y="113"/>
                    </a:lnTo>
                    <a:lnTo>
                      <a:pt x="775" y="131"/>
                    </a:lnTo>
                    <a:lnTo>
                      <a:pt x="791" y="151"/>
                    </a:lnTo>
                    <a:lnTo>
                      <a:pt x="806" y="172"/>
                    </a:lnTo>
                    <a:lnTo>
                      <a:pt x="821" y="195"/>
                    </a:lnTo>
                    <a:lnTo>
                      <a:pt x="832" y="221"/>
                    </a:lnTo>
                    <a:lnTo>
                      <a:pt x="842" y="249"/>
                    </a:lnTo>
                    <a:lnTo>
                      <a:pt x="852" y="280"/>
                    </a:lnTo>
                    <a:lnTo>
                      <a:pt x="826" y="405"/>
                    </a:lnTo>
                    <a:lnTo>
                      <a:pt x="366" y="616"/>
                    </a:lnTo>
                    <a:lnTo>
                      <a:pt x="304" y="628"/>
                    </a:lnTo>
                    <a:lnTo>
                      <a:pt x="255" y="618"/>
                    </a:lnTo>
                    <a:lnTo>
                      <a:pt x="210" y="605"/>
                    </a:lnTo>
                    <a:lnTo>
                      <a:pt x="169" y="590"/>
                    </a:lnTo>
                    <a:lnTo>
                      <a:pt x="133" y="572"/>
                    </a:lnTo>
                    <a:lnTo>
                      <a:pt x="100" y="552"/>
                    </a:lnTo>
                    <a:lnTo>
                      <a:pt x="72" y="529"/>
                    </a:lnTo>
                    <a:lnTo>
                      <a:pt x="49" y="505"/>
                    </a:lnTo>
                    <a:lnTo>
                      <a:pt x="31" y="475"/>
                    </a:lnTo>
                    <a:lnTo>
                      <a:pt x="17" y="446"/>
                    </a:lnTo>
                    <a:lnTo>
                      <a:pt x="7" y="411"/>
                    </a:lnTo>
                    <a:lnTo>
                      <a:pt x="2" y="374"/>
                    </a:lnTo>
                    <a:lnTo>
                      <a:pt x="0" y="334"/>
                    </a:lnTo>
                    <a:lnTo>
                      <a:pt x="5" y="292"/>
                    </a:lnTo>
                    <a:lnTo>
                      <a:pt x="13" y="246"/>
                    </a:lnTo>
                    <a:lnTo>
                      <a:pt x="28" y="195"/>
                    </a:lnTo>
                    <a:lnTo>
                      <a:pt x="46" y="143"/>
                    </a:lnTo>
                    <a:close/>
                  </a:path>
                </a:pathLst>
              </a:custGeom>
              <a:solidFill>
                <a:srgbClr val="B2AAA8"/>
              </a:solidFill>
              <a:ln w="9525">
                <a:noFill/>
                <a:round/>
                <a:headEnd/>
                <a:tailEnd/>
              </a:ln>
            </p:spPr>
            <p:txBody>
              <a:bodyPr/>
              <a:lstStyle/>
              <a:p>
                <a:endParaRPr lang="en-US"/>
              </a:p>
            </p:txBody>
          </p:sp>
          <p:sp>
            <p:nvSpPr>
              <p:cNvPr id="128" name="Freeform 60"/>
              <p:cNvSpPr>
                <a:spLocks/>
              </p:cNvSpPr>
              <p:nvPr/>
            </p:nvSpPr>
            <p:spPr bwMode="auto">
              <a:xfrm>
                <a:off x="1382" y="3590"/>
                <a:ext cx="490" cy="422"/>
              </a:xfrm>
              <a:custGeom>
                <a:avLst/>
                <a:gdLst/>
                <a:ahLst/>
                <a:cxnLst>
                  <a:cxn ang="0">
                    <a:pos x="250" y="0"/>
                  </a:cxn>
                  <a:cxn ang="0">
                    <a:pos x="286" y="36"/>
                  </a:cxn>
                  <a:cxn ang="0">
                    <a:pos x="539" y="186"/>
                  </a:cxn>
                  <a:cxn ang="0">
                    <a:pos x="590" y="188"/>
                  </a:cxn>
                  <a:cxn ang="0">
                    <a:pos x="639" y="191"/>
                  </a:cxn>
                  <a:cxn ang="0">
                    <a:pos x="683" y="196"/>
                  </a:cxn>
                  <a:cxn ang="0">
                    <a:pos x="726" y="203"/>
                  </a:cxn>
                  <a:cxn ang="0">
                    <a:pos x="763" y="211"/>
                  </a:cxn>
                  <a:cxn ang="0">
                    <a:pos x="799" y="222"/>
                  </a:cxn>
                  <a:cxn ang="0">
                    <a:pos x="832" y="236"/>
                  </a:cxn>
                  <a:cxn ang="0">
                    <a:pos x="861" y="254"/>
                  </a:cxn>
                  <a:cxn ang="0">
                    <a:pos x="887" y="273"/>
                  </a:cxn>
                  <a:cxn ang="0">
                    <a:pos x="910" y="299"/>
                  </a:cxn>
                  <a:cxn ang="0">
                    <a:pos x="930" y="329"/>
                  </a:cxn>
                  <a:cxn ang="0">
                    <a:pos x="946" y="363"/>
                  </a:cxn>
                  <a:cxn ang="0">
                    <a:pos x="959" y="404"/>
                  </a:cxn>
                  <a:cxn ang="0">
                    <a:pos x="969" y="450"/>
                  </a:cxn>
                  <a:cxn ang="0">
                    <a:pos x="976" y="503"/>
                  </a:cxn>
                  <a:cxn ang="0">
                    <a:pos x="979" y="562"/>
                  </a:cxn>
                  <a:cxn ang="0">
                    <a:pos x="969" y="698"/>
                  </a:cxn>
                  <a:cxn ang="0">
                    <a:pos x="763" y="434"/>
                  </a:cxn>
                  <a:cxn ang="0">
                    <a:pos x="675" y="403"/>
                  </a:cxn>
                  <a:cxn ang="0">
                    <a:pos x="449" y="498"/>
                  </a:cxn>
                  <a:cxn ang="0">
                    <a:pos x="445" y="586"/>
                  </a:cxn>
                  <a:cxn ang="0">
                    <a:pos x="597" y="844"/>
                  </a:cxn>
                  <a:cxn ang="0">
                    <a:pos x="484" y="826"/>
                  </a:cxn>
                  <a:cxn ang="0">
                    <a:pos x="342" y="745"/>
                  </a:cxn>
                  <a:cxn ang="0">
                    <a:pos x="294" y="693"/>
                  </a:cxn>
                  <a:cxn ang="0">
                    <a:pos x="257" y="649"/>
                  </a:cxn>
                  <a:cxn ang="0">
                    <a:pos x="229" y="609"/>
                  </a:cxn>
                  <a:cxn ang="0">
                    <a:pos x="209" y="570"/>
                  </a:cxn>
                  <a:cxn ang="0">
                    <a:pos x="196" y="529"/>
                  </a:cxn>
                  <a:cxn ang="0">
                    <a:pos x="188" y="483"/>
                  </a:cxn>
                  <a:cxn ang="0">
                    <a:pos x="185" y="426"/>
                  </a:cxn>
                  <a:cxn ang="0">
                    <a:pos x="183" y="355"/>
                  </a:cxn>
                  <a:cxn ang="0">
                    <a:pos x="0" y="162"/>
                  </a:cxn>
                  <a:cxn ang="0">
                    <a:pos x="250" y="0"/>
                  </a:cxn>
                </a:cxnLst>
                <a:rect l="0" t="0" r="r" b="b"/>
                <a:pathLst>
                  <a:path w="979" h="844">
                    <a:moveTo>
                      <a:pt x="250" y="0"/>
                    </a:moveTo>
                    <a:lnTo>
                      <a:pt x="286" y="36"/>
                    </a:lnTo>
                    <a:lnTo>
                      <a:pt x="539" y="186"/>
                    </a:lnTo>
                    <a:lnTo>
                      <a:pt x="590" y="188"/>
                    </a:lnTo>
                    <a:lnTo>
                      <a:pt x="639" y="191"/>
                    </a:lnTo>
                    <a:lnTo>
                      <a:pt x="683" y="196"/>
                    </a:lnTo>
                    <a:lnTo>
                      <a:pt x="726" y="203"/>
                    </a:lnTo>
                    <a:lnTo>
                      <a:pt x="763" y="211"/>
                    </a:lnTo>
                    <a:lnTo>
                      <a:pt x="799" y="222"/>
                    </a:lnTo>
                    <a:lnTo>
                      <a:pt x="832" y="236"/>
                    </a:lnTo>
                    <a:lnTo>
                      <a:pt x="861" y="254"/>
                    </a:lnTo>
                    <a:lnTo>
                      <a:pt x="887" y="273"/>
                    </a:lnTo>
                    <a:lnTo>
                      <a:pt x="910" y="299"/>
                    </a:lnTo>
                    <a:lnTo>
                      <a:pt x="930" y="329"/>
                    </a:lnTo>
                    <a:lnTo>
                      <a:pt x="946" y="363"/>
                    </a:lnTo>
                    <a:lnTo>
                      <a:pt x="959" y="404"/>
                    </a:lnTo>
                    <a:lnTo>
                      <a:pt x="969" y="450"/>
                    </a:lnTo>
                    <a:lnTo>
                      <a:pt x="976" y="503"/>
                    </a:lnTo>
                    <a:lnTo>
                      <a:pt x="979" y="562"/>
                    </a:lnTo>
                    <a:lnTo>
                      <a:pt x="969" y="698"/>
                    </a:lnTo>
                    <a:lnTo>
                      <a:pt x="763" y="434"/>
                    </a:lnTo>
                    <a:lnTo>
                      <a:pt x="675" y="403"/>
                    </a:lnTo>
                    <a:lnTo>
                      <a:pt x="449" y="498"/>
                    </a:lnTo>
                    <a:lnTo>
                      <a:pt x="445" y="586"/>
                    </a:lnTo>
                    <a:lnTo>
                      <a:pt x="597" y="844"/>
                    </a:lnTo>
                    <a:lnTo>
                      <a:pt x="484" y="826"/>
                    </a:lnTo>
                    <a:lnTo>
                      <a:pt x="342" y="745"/>
                    </a:lnTo>
                    <a:lnTo>
                      <a:pt x="294" y="693"/>
                    </a:lnTo>
                    <a:lnTo>
                      <a:pt x="257" y="649"/>
                    </a:lnTo>
                    <a:lnTo>
                      <a:pt x="229" y="609"/>
                    </a:lnTo>
                    <a:lnTo>
                      <a:pt x="209" y="570"/>
                    </a:lnTo>
                    <a:lnTo>
                      <a:pt x="196" y="529"/>
                    </a:lnTo>
                    <a:lnTo>
                      <a:pt x="188" y="483"/>
                    </a:lnTo>
                    <a:lnTo>
                      <a:pt x="185" y="426"/>
                    </a:lnTo>
                    <a:lnTo>
                      <a:pt x="183" y="355"/>
                    </a:lnTo>
                    <a:lnTo>
                      <a:pt x="0" y="162"/>
                    </a:lnTo>
                    <a:lnTo>
                      <a:pt x="250" y="0"/>
                    </a:lnTo>
                    <a:close/>
                  </a:path>
                </a:pathLst>
              </a:custGeom>
              <a:solidFill>
                <a:srgbClr val="D1C4CE"/>
              </a:solidFill>
              <a:ln w="9525">
                <a:noFill/>
                <a:round/>
                <a:headEnd/>
                <a:tailEnd/>
              </a:ln>
            </p:spPr>
            <p:txBody>
              <a:bodyPr/>
              <a:lstStyle/>
              <a:p>
                <a:endParaRPr lang="en-US"/>
              </a:p>
            </p:txBody>
          </p:sp>
          <p:sp>
            <p:nvSpPr>
              <p:cNvPr id="129" name="Freeform 61"/>
              <p:cNvSpPr>
                <a:spLocks/>
              </p:cNvSpPr>
              <p:nvPr/>
            </p:nvSpPr>
            <p:spPr bwMode="auto">
              <a:xfrm>
                <a:off x="424" y="2753"/>
                <a:ext cx="270" cy="176"/>
              </a:xfrm>
              <a:custGeom>
                <a:avLst/>
                <a:gdLst/>
                <a:ahLst/>
                <a:cxnLst>
                  <a:cxn ang="0">
                    <a:pos x="0" y="308"/>
                  </a:cxn>
                  <a:cxn ang="0">
                    <a:pos x="147" y="248"/>
                  </a:cxn>
                  <a:cxn ang="0">
                    <a:pos x="485" y="90"/>
                  </a:cxn>
                  <a:cxn ang="0">
                    <a:pos x="539" y="0"/>
                  </a:cxn>
                  <a:cxn ang="0">
                    <a:pos x="531" y="113"/>
                  </a:cxn>
                  <a:cxn ang="0">
                    <a:pos x="166" y="302"/>
                  </a:cxn>
                  <a:cxn ang="0">
                    <a:pos x="116" y="353"/>
                  </a:cxn>
                  <a:cxn ang="0">
                    <a:pos x="0" y="308"/>
                  </a:cxn>
                </a:cxnLst>
                <a:rect l="0" t="0" r="r" b="b"/>
                <a:pathLst>
                  <a:path w="539" h="353">
                    <a:moveTo>
                      <a:pt x="0" y="308"/>
                    </a:moveTo>
                    <a:lnTo>
                      <a:pt x="147" y="248"/>
                    </a:lnTo>
                    <a:lnTo>
                      <a:pt x="485" y="90"/>
                    </a:lnTo>
                    <a:lnTo>
                      <a:pt x="539" y="0"/>
                    </a:lnTo>
                    <a:lnTo>
                      <a:pt x="531" y="113"/>
                    </a:lnTo>
                    <a:lnTo>
                      <a:pt x="166" y="302"/>
                    </a:lnTo>
                    <a:lnTo>
                      <a:pt x="116" y="353"/>
                    </a:lnTo>
                    <a:lnTo>
                      <a:pt x="0" y="308"/>
                    </a:lnTo>
                    <a:close/>
                  </a:path>
                </a:pathLst>
              </a:custGeom>
              <a:solidFill>
                <a:srgbClr val="9B9391"/>
              </a:solidFill>
              <a:ln w="9525">
                <a:noFill/>
                <a:round/>
                <a:headEnd/>
                <a:tailEnd/>
              </a:ln>
            </p:spPr>
            <p:txBody>
              <a:bodyPr/>
              <a:lstStyle/>
              <a:p>
                <a:endParaRPr lang="en-US"/>
              </a:p>
            </p:txBody>
          </p:sp>
          <p:sp>
            <p:nvSpPr>
              <p:cNvPr id="130" name="Freeform 62"/>
              <p:cNvSpPr>
                <a:spLocks/>
              </p:cNvSpPr>
              <p:nvPr/>
            </p:nvSpPr>
            <p:spPr bwMode="auto">
              <a:xfrm>
                <a:off x="447" y="2795"/>
                <a:ext cx="242" cy="133"/>
              </a:xfrm>
              <a:custGeom>
                <a:avLst/>
                <a:gdLst/>
                <a:ahLst/>
                <a:cxnLst>
                  <a:cxn ang="0">
                    <a:pos x="67" y="209"/>
                  </a:cxn>
                  <a:cxn ang="0">
                    <a:pos x="460" y="21"/>
                  </a:cxn>
                  <a:cxn ang="0">
                    <a:pos x="485" y="0"/>
                  </a:cxn>
                  <a:cxn ang="0">
                    <a:pos x="472" y="78"/>
                  </a:cxn>
                  <a:cxn ang="0">
                    <a:pos x="150" y="237"/>
                  </a:cxn>
                  <a:cxn ang="0">
                    <a:pos x="76" y="265"/>
                  </a:cxn>
                  <a:cxn ang="0">
                    <a:pos x="0" y="237"/>
                  </a:cxn>
                  <a:cxn ang="0">
                    <a:pos x="67" y="209"/>
                  </a:cxn>
                </a:cxnLst>
                <a:rect l="0" t="0" r="r" b="b"/>
                <a:pathLst>
                  <a:path w="485" h="265">
                    <a:moveTo>
                      <a:pt x="67" y="209"/>
                    </a:moveTo>
                    <a:lnTo>
                      <a:pt x="460" y="21"/>
                    </a:lnTo>
                    <a:lnTo>
                      <a:pt x="485" y="0"/>
                    </a:lnTo>
                    <a:lnTo>
                      <a:pt x="472" y="78"/>
                    </a:lnTo>
                    <a:lnTo>
                      <a:pt x="150" y="237"/>
                    </a:lnTo>
                    <a:lnTo>
                      <a:pt x="76" y="265"/>
                    </a:lnTo>
                    <a:lnTo>
                      <a:pt x="0" y="237"/>
                    </a:lnTo>
                    <a:lnTo>
                      <a:pt x="67" y="209"/>
                    </a:lnTo>
                    <a:close/>
                  </a:path>
                </a:pathLst>
              </a:custGeom>
              <a:solidFill>
                <a:srgbClr val="A59E9B"/>
              </a:solidFill>
              <a:ln w="9525">
                <a:noFill/>
                <a:round/>
                <a:headEnd/>
                <a:tailEnd/>
              </a:ln>
            </p:spPr>
            <p:txBody>
              <a:bodyPr/>
              <a:lstStyle/>
              <a:p>
                <a:endParaRPr lang="en-US"/>
              </a:p>
            </p:txBody>
          </p:sp>
          <p:sp>
            <p:nvSpPr>
              <p:cNvPr id="131" name="Freeform 63"/>
              <p:cNvSpPr>
                <a:spLocks/>
              </p:cNvSpPr>
              <p:nvPr/>
            </p:nvSpPr>
            <p:spPr bwMode="auto">
              <a:xfrm>
                <a:off x="550" y="2894"/>
                <a:ext cx="993" cy="792"/>
              </a:xfrm>
              <a:custGeom>
                <a:avLst/>
                <a:gdLst/>
                <a:ahLst/>
                <a:cxnLst>
                  <a:cxn ang="0">
                    <a:pos x="1906" y="1385"/>
                  </a:cxn>
                  <a:cxn ang="0">
                    <a:pos x="290" y="0"/>
                  </a:cxn>
                  <a:cxn ang="0">
                    <a:pos x="262" y="11"/>
                  </a:cxn>
                  <a:cxn ang="0">
                    <a:pos x="87" y="92"/>
                  </a:cxn>
                  <a:cxn ang="0">
                    <a:pos x="0" y="128"/>
                  </a:cxn>
                  <a:cxn ang="0">
                    <a:pos x="1687" y="1583"/>
                  </a:cxn>
                  <a:cxn ang="0">
                    <a:pos x="1986" y="1467"/>
                  </a:cxn>
                  <a:cxn ang="0">
                    <a:pos x="1906" y="1385"/>
                  </a:cxn>
                </a:cxnLst>
                <a:rect l="0" t="0" r="r" b="b"/>
                <a:pathLst>
                  <a:path w="1986" h="1583">
                    <a:moveTo>
                      <a:pt x="1906" y="1385"/>
                    </a:moveTo>
                    <a:lnTo>
                      <a:pt x="290" y="0"/>
                    </a:lnTo>
                    <a:lnTo>
                      <a:pt x="262" y="11"/>
                    </a:lnTo>
                    <a:lnTo>
                      <a:pt x="87" y="92"/>
                    </a:lnTo>
                    <a:lnTo>
                      <a:pt x="0" y="128"/>
                    </a:lnTo>
                    <a:lnTo>
                      <a:pt x="1687" y="1583"/>
                    </a:lnTo>
                    <a:lnTo>
                      <a:pt x="1986" y="1467"/>
                    </a:lnTo>
                    <a:lnTo>
                      <a:pt x="1906" y="1385"/>
                    </a:lnTo>
                    <a:close/>
                  </a:path>
                </a:pathLst>
              </a:custGeom>
              <a:solidFill>
                <a:srgbClr val="D1C4CE"/>
              </a:solidFill>
              <a:ln w="9525">
                <a:noFill/>
                <a:round/>
                <a:headEnd/>
                <a:tailEnd/>
              </a:ln>
            </p:spPr>
            <p:txBody>
              <a:bodyPr/>
              <a:lstStyle/>
              <a:p>
                <a:endParaRPr lang="en-US"/>
              </a:p>
            </p:txBody>
          </p:sp>
          <p:sp>
            <p:nvSpPr>
              <p:cNvPr id="132" name="Freeform 64"/>
              <p:cNvSpPr>
                <a:spLocks/>
              </p:cNvSpPr>
              <p:nvPr/>
            </p:nvSpPr>
            <p:spPr bwMode="auto">
              <a:xfrm>
                <a:off x="550" y="2893"/>
                <a:ext cx="952" cy="760"/>
              </a:xfrm>
              <a:custGeom>
                <a:avLst/>
                <a:gdLst/>
                <a:ahLst/>
                <a:cxnLst>
                  <a:cxn ang="0">
                    <a:pos x="1775" y="1278"/>
                  </a:cxn>
                  <a:cxn ang="0">
                    <a:pos x="1679" y="1196"/>
                  </a:cxn>
                  <a:cxn ang="0">
                    <a:pos x="1584" y="1113"/>
                  </a:cxn>
                  <a:cxn ang="0">
                    <a:pos x="1488" y="1031"/>
                  </a:cxn>
                  <a:cxn ang="0">
                    <a:pos x="1393" y="949"/>
                  </a:cxn>
                  <a:cxn ang="0">
                    <a:pos x="1297" y="865"/>
                  </a:cxn>
                  <a:cxn ang="0">
                    <a:pos x="1200" y="783"/>
                  </a:cxn>
                  <a:cxn ang="0">
                    <a:pos x="1105" y="701"/>
                  </a:cxn>
                  <a:cxn ang="0">
                    <a:pos x="1009" y="618"/>
                  </a:cxn>
                  <a:cxn ang="0">
                    <a:pos x="912" y="536"/>
                  </a:cxn>
                  <a:cxn ang="0">
                    <a:pos x="816" y="454"/>
                  </a:cxn>
                  <a:cxn ang="0">
                    <a:pos x="721" y="370"/>
                  </a:cxn>
                  <a:cxn ang="0">
                    <a:pos x="625" y="288"/>
                  </a:cxn>
                  <a:cxn ang="0">
                    <a:pos x="528" y="206"/>
                  </a:cxn>
                  <a:cxn ang="0">
                    <a:pos x="432" y="123"/>
                  </a:cxn>
                  <a:cxn ang="0">
                    <a:pos x="336" y="41"/>
                  </a:cxn>
                  <a:cxn ang="0">
                    <a:pos x="282" y="0"/>
                  </a:cxn>
                  <a:cxn ang="0">
                    <a:pos x="270" y="0"/>
                  </a:cxn>
                  <a:cxn ang="0">
                    <a:pos x="239" y="11"/>
                  </a:cxn>
                  <a:cxn ang="0">
                    <a:pos x="188" y="34"/>
                  </a:cxn>
                  <a:cxn ang="0">
                    <a:pos x="138" y="57"/>
                  </a:cxn>
                  <a:cxn ang="0">
                    <a:pos x="87" y="80"/>
                  </a:cxn>
                  <a:cxn ang="0">
                    <a:pos x="54" y="96"/>
                  </a:cxn>
                  <a:cxn ang="0">
                    <a:pos x="40" y="106"/>
                  </a:cxn>
                  <a:cxn ang="0">
                    <a:pos x="25" y="116"/>
                  </a:cxn>
                  <a:cxn ang="0">
                    <a:pos x="9" y="126"/>
                  </a:cxn>
                  <a:cxn ang="0">
                    <a:pos x="51" y="175"/>
                  </a:cxn>
                  <a:cxn ang="0">
                    <a:pos x="152" y="262"/>
                  </a:cxn>
                  <a:cxn ang="0">
                    <a:pos x="252" y="349"/>
                  </a:cxn>
                  <a:cxn ang="0">
                    <a:pos x="353" y="436"/>
                  </a:cxn>
                  <a:cxn ang="0">
                    <a:pos x="455" y="522"/>
                  </a:cxn>
                  <a:cxn ang="0">
                    <a:pos x="555" y="609"/>
                  </a:cxn>
                  <a:cxn ang="0">
                    <a:pos x="656" y="696"/>
                  </a:cxn>
                  <a:cxn ang="0">
                    <a:pos x="757" y="783"/>
                  </a:cxn>
                  <a:cxn ang="0">
                    <a:pos x="859" y="870"/>
                  </a:cxn>
                  <a:cxn ang="0">
                    <a:pos x="958" y="957"/>
                  </a:cxn>
                  <a:cxn ang="0">
                    <a:pos x="1060" y="1044"/>
                  </a:cxn>
                  <a:cxn ang="0">
                    <a:pos x="1159" y="1129"/>
                  </a:cxn>
                  <a:cxn ang="0">
                    <a:pos x="1261" y="1216"/>
                  </a:cxn>
                  <a:cxn ang="0">
                    <a:pos x="1362" y="1303"/>
                  </a:cxn>
                  <a:cxn ang="0">
                    <a:pos x="1462" y="1390"/>
                  </a:cxn>
                  <a:cxn ang="0">
                    <a:pos x="1561" y="1476"/>
                  </a:cxn>
                  <a:cxn ang="0">
                    <a:pos x="1630" y="1511"/>
                  </a:cxn>
                  <a:cxn ang="0">
                    <a:pos x="1668" y="1496"/>
                  </a:cxn>
                  <a:cxn ang="0">
                    <a:pos x="1704" y="1481"/>
                  </a:cxn>
                  <a:cxn ang="0">
                    <a:pos x="1740" y="1467"/>
                  </a:cxn>
                  <a:cxn ang="0">
                    <a:pos x="1777" y="1452"/>
                  </a:cxn>
                  <a:cxn ang="0">
                    <a:pos x="1813" y="1437"/>
                  </a:cxn>
                  <a:cxn ang="0">
                    <a:pos x="1849" y="1422"/>
                  </a:cxn>
                  <a:cxn ang="0">
                    <a:pos x="1887" y="1408"/>
                  </a:cxn>
                  <a:cxn ang="0">
                    <a:pos x="1895" y="1390"/>
                  </a:cxn>
                  <a:cxn ang="0">
                    <a:pos x="1874" y="1370"/>
                  </a:cxn>
                  <a:cxn ang="0">
                    <a:pos x="1854" y="1349"/>
                  </a:cxn>
                  <a:cxn ang="0">
                    <a:pos x="1833" y="1329"/>
                  </a:cxn>
                </a:cxnLst>
                <a:rect l="0" t="0" r="r" b="b"/>
                <a:pathLst>
                  <a:path w="1905" h="1519">
                    <a:moveTo>
                      <a:pt x="1823" y="1319"/>
                    </a:moveTo>
                    <a:lnTo>
                      <a:pt x="1775" y="1278"/>
                    </a:lnTo>
                    <a:lnTo>
                      <a:pt x="1726" y="1237"/>
                    </a:lnTo>
                    <a:lnTo>
                      <a:pt x="1679" y="1196"/>
                    </a:lnTo>
                    <a:lnTo>
                      <a:pt x="1632" y="1154"/>
                    </a:lnTo>
                    <a:lnTo>
                      <a:pt x="1584" y="1113"/>
                    </a:lnTo>
                    <a:lnTo>
                      <a:pt x="1535" y="1072"/>
                    </a:lnTo>
                    <a:lnTo>
                      <a:pt x="1488" y="1031"/>
                    </a:lnTo>
                    <a:lnTo>
                      <a:pt x="1440" y="990"/>
                    </a:lnTo>
                    <a:lnTo>
                      <a:pt x="1393" y="949"/>
                    </a:lnTo>
                    <a:lnTo>
                      <a:pt x="1344" y="908"/>
                    </a:lnTo>
                    <a:lnTo>
                      <a:pt x="1297" y="865"/>
                    </a:lnTo>
                    <a:lnTo>
                      <a:pt x="1249" y="824"/>
                    </a:lnTo>
                    <a:lnTo>
                      <a:pt x="1200" y="783"/>
                    </a:lnTo>
                    <a:lnTo>
                      <a:pt x="1153" y="742"/>
                    </a:lnTo>
                    <a:lnTo>
                      <a:pt x="1105" y="701"/>
                    </a:lnTo>
                    <a:lnTo>
                      <a:pt x="1056" y="659"/>
                    </a:lnTo>
                    <a:lnTo>
                      <a:pt x="1009" y="618"/>
                    </a:lnTo>
                    <a:lnTo>
                      <a:pt x="962" y="577"/>
                    </a:lnTo>
                    <a:lnTo>
                      <a:pt x="912" y="536"/>
                    </a:lnTo>
                    <a:lnTo>
                      <a:pt x="865" y="495"/>
                    </a:lnTo>
                    <a:lnTo>
                      <a:pt x="816" y="454"/>
                    </a:lnTo>
                    <a:lnTo>
                      <a:pt x="769" y="411"/>
                    </a:lnTo>
                    <a:lnTo>
                      <a:pt x="721" y="370"/>
                    </a:lnTo>
                    <a:lnTo>
                      <a:pt x="672" y="329"/>
                    </a:lnTo>
                    <a:lnTo>
                      <a:pt x="625" y="288"/>
                    </a:lnTo>
                    <a:lnTo>
                      <a:pt x="577" y="247"/>
                    </a:lnTo>
                    <a:lnTo>
                      <a:pt x="528" y="206"/>
                    </a:lnTo>
                    <a:lnTo>
                      <a:pt x="481" y="165"/>
                    </a:lnTo>
                    <a:lnTo>
                      <a:pt x="432" y="123"/>
                    </a:lnTo>
                    <a:lnTo>
                      <a:pt x="385" y="82"/>
                    </a:lnTo>
                    <a:lnTo>
                      <a:pt x="336" y="41"/>
                    </a:lnTo>
                    <a:lnTo>
                      <a:pt x="288" y="0"/>
                    </a:lnTo>
                    <a:lnTo>
                      <a:pt x="282" y="0"/>
                    </a:lnTo>
                    <a:lnTo>
                      <a:pt x="277" y="0"/>
                    </a:lnTo>
                    <a:lnTo>
                      <a:pt x="270" y="0"/>
                    </a:lnTo>
                    <a:lnTo>
                      <a:pt x="264" y="0"/>
                    </a:lnTo>
                    <a:lnTo>
                      <a:pt x="239" y="11"/>
                    </a:lnTo>
                    <a:lnTo>
                      <a:pt x="213" y="23"/>
                    </a:lnTo>
                    <a:lnTo>
                      <a:pt x="188" y="34"/>
                    </a:lnTo>
                    <a:lnTo>
                      <a:pt x="164" y="45"/>
                    </a:lnTo>
                    <a:lnTo>
                      <a:pt x="138" y="57"/>
                    </a:lnTo>
                    <a:lnTo>
                      <a:pt x="113" y="68"/>
                    </a:lnTo>
                    <a:lnTo>
                      <a:pt x="87" y="80"/>
                    </a:lnTo>
                    <a:lnTo>
                      <a:pt x="63" y="91"/>
                    </a:lnTo>
                    <a:lnTo>
                      <a:pt x="54" y="96"/>
                    </a:lnTo>
                    <a:lnTo>
                      <a:pt x="48" y="101"/>
                    </a:lnTo>
                    <a:lnTo>
                      <a:pt x="40" y="106"/>
                    </a:lnTo>
                    <a:lnTo>
                      <a:pt x="32" y="111"/>
                    </a:lnTo>
                    <a:lnTo>
                      <a:pt x="25" y="116"/>
                    </a:lnTo>
                    <a:lnTo>
                      <a:pt x="17" y="121"/>
                    </a:lnTo>
                    <a:lnTo>
                      <a:pt x="9" y="126"/>
                    </a:lnTo>
                    <a:lnTo>
                      <a:pt x="0" y="131"/>
                    </a:lnTo>
                    <a:lnTo>
                      <a:pt x="51" y="175"/>
                    </a:lnTo>
                    <a:lnTo>
                      <a:pt x="102" y="218"/>
                    </a:lnTo>
                    <a:lnTo>
                      <a:pt x="152" y="262"/>
                    </a:lnTo>
                    <a:lnTo>
                      <a:pt x="201" y="304"/>
                    </a:lnTo>
                    <a:lnTo>
                      <a:pt x="252" y="349"/>
                    </a:lnTo>
                    <a:lnTo>
                      <a:pt x="303" y="391"/>
                    </a:lnTo>
                    <a:lnTo>
                      <a:pt x="353" y="436"/>
                    </a:lnTo>
                    <a:lnTo>
                      <a:pt x="404" y="478"/>
                    </a:lnTo>
                    <a:lnTo>
                      <a:pt x="455" y="522"/>
                    </a:lnTo>
                    <a:lnTo>
                      <a:pt x="506" y="565"/>
                    </a:lnTo>
                    <a:lnTo>
                      <a:pt x="555" y="609"/>
                    </a:lnTo>
                    <a:lnTo>
                      <a:pt x="605" y="652"/>
                    </a:lnTo>
                    <a:lnTo>
                      <a:pt x="656" y="696"/>
                    </a:lnTo>
                    <a:lnTo>
                      <a:pt x="707" y="739"/>
                    </a:lnTo>
                    <a:lnTo>
                      <a:pt x="757" y="783"/>
                    </a:lnTo>
                    <a:lnTo>
                      <a:pt x="808" y="826"/>
                    </a:lnTo>
                    <a:lnTo>
                      <a:pt x="859" y="870"/>
                    </a:lnTo>
                    <a:lnTo>
                      <a:pt x="908" y="913"/>
                    </a:lnTo>
                    <a:lnTo>
                      <a:pt x="958" y="957"/>
                    </a:lnTo>
                    <a:lnTo>
                      <a:pt x="1009" y="999"/>
                    </a:lnTo>
                    <a:lnTo>
                      <a:pt x="1060" y="1044"/>
                    </a:lnTo>
                    <a:lnTo>
                      <a:pt x="1110" y="1086"/>
                    </a:lnTo>
                    <a:lnTo>
                      <a:pt x="1159" y="1129"/>
                    </a:lnTo>
                    <a:lnTo>
                      <a:pt x="1210" y="1173"/>
                    </a:lnTo>
                    <a:lnTo>
                      <a:pt x="1261" y="1216"/>
                    </a:lnTo>
                    <a:lnTo>
                      <a:pt x="1311" y="1260"/>
                    </a:lnTo>
                    <a:lnTo>
                      <a:pt x="1362" y="1303"/>
                    </a:lnTo>
                    <a:lnTo>
                      <a:pt x="1411" y="1347"/>
                    </a:lnTo>
                    <a:lnTo>
                      <a:pt x="1462" y="1390"/>
                    </a:lnTo>
                    <a:lnTo>
                      <a:pt x="1512" y="1432"/>
                    </a:lnTo>
                    <a:lnTo>
                      <a:pt x="1561" y="1476"/>
                    </a:lnTo>
                    <a:lnTo>
                      <a:pt x="1612" y="1519"/>
                    </a:lnTo>
                    <a:lnTo>
                      <a:pt x="1630" y="1511"/>
                    </a:lnTo>
                    <a:lnTo>
                      <a:pt x="1648" y="1504"/>
                    </a:lnTo>
                    <a:lnTo>
                      <a:pt x="1668" y="1496"/>
                    </a:lnTo>
                    <a:lnTo>
                      <a:pt x="1686" y="1490"/>
                    </a:lnTo>
                    <a:lnTo>
                      <a:pt x="1704" y="1481"/>
                    </a:lnTo>
                    <a:lnTo>
                      <a:pt x="1722" y="1475"/>
                    </a:lnTo>
                    <a:lnTo>
                      <a:pt x="1740" y="1467"/>
                    </a:lnTo>
                    <a:lnTo>
                      <a:pt x="1759" y="1458"/>
                    </a:lnTo>
                    <a:lnTo>
                      <a:pt x="1777" y="1452"/>
                    </a:lnTo>
                    <a:lnTo>
                      <a:pt x="1795" y="1444"/>
                    </a:lnTo>
                    <a:lnTo>
                      <a:pt x="1813" y="1437"/>
                    </a:lnTo>
                    <a:lnTo>
                      <a:pt x="1831" y="1429"/>
                    </a:lnTo>
                    <a:lnTo>
                      <a:pt x="1849" y="1422"/>
                    </a:lnTo>
                    <a:lnTo>
                      <a:pt x="1869" y="1414"/>
                    </a:lnTo>
                    <a:lnTo>
                      <a:pt x="1887" y="1408"/>
                    </a:lnTo>
                    <a:lnTo>
                      <a:pt x="1905" y="1399"/>
                    </a:lnTo>
                    <a:lnTo>
                      <a:pt x="1895" y="1390"/>
                    </a:lnTo>
                    <a:lnTo>
                      <a:pt x="1883" y="1380"/>
                    </a:lnTo>
                    <a:lnTo>
                      <a:pt x="1874" y="1370"/>
                    </a:lnTo>
                    <a:lnTo>
                      <a:pt x="1864" y="1358"/>
                    </a:lnTo>
                    <a:lnTo>
                      <a:pt x="1854" y="1349"/>
                    </a:lnTo>
                    <a:lnTo>
                      <a:pt x="1844" y="1339"/>
                    </a:lnTo>
                    <a:lnTo>
                      <a:pt x="1833" y="1329"/>
                    </a:lnTo>
                    <a:lnTo>
                      <a:pt x="1823" y="1319"/>
                    </a:lnTo>
                    <a:close/>
                  </a:path>
                </a:pathLst>
              </a:custGeom>
              <a:solidFill>
                <a:srgbClr val="CEC1CC"/>
              </a:solidFill>
              <a:ln w="9525">
                <a:noFill/>
                <a:round/>
                <a:headEnd/>
                <a:tailEnd/>
              </a:ln>
            </p:spPr>
            <p:txBody>
              <a:bodyPr/>
              <a:lstStyle/>
              <a:p>
                <a:endParaRPr lang="en-US"/>
              </a:p>
            </p:txBody>
          </p:sp>
          <p:sp>
            <p:nvSpPr>
              <p:cNvPr id="133" name="Freeform 65"/>
              <p:cNvSpPr>
                <a:spLocks/>
              </p:cNvSpPr>
              <p:nvPr/>
            </p:nvSpPr>
            <p:spPr bwMode="auto">
              <a:xfrm>
                <a:off x="550" y="2885"/>
                <a:ext cx="911" cy="734"/>
              </a:xfrm>
              <a:custGeom>
                <a:avLst/>
                <a:gdLst/>
                <a:ahLst/>
                <a:cxnLst>
                  <a:cxn ang="0">
                    <a:pos x="1694" y="1225"/>
                  </a:cxn>
                  <a:cxn ang="0">
                    <a:pos x="1604" y="1148"/>
                  </a:cxn>
                  <a:cxn ang="0">
                    <a:pos x="1514" y="1069"/>
                  </a:cxn>
                  <a:cxn ang="0">
                    <a:pos x="1424" y="990"/>
                  </a:cxn>
                  <a:cxn ang="0">
                    <a:pos x="1333" y="913"/>
                  </a:cxn>
                  <a:cxn ang="0">
                    <a:pos x="1243" y="835"/>
                  </a:cxn>
                  <a:cxn ang="0">
                    <a:pos x="1151" y="756"/>
                  </a:cxn>
                  <a:cxn ang="0">
                    <a:pos x="1060" y="679"/>
                  </a:cxn>
                  <a:cxn ang="0">
                    <a:pos x="970" y="600"/>
                  </a:cxn>
                  <a:cxn ang="0">
                    <a:pos x="878" y="523"/>
                  </a:cxn>
                  <a:cxn ang="0">
                    <a:pos x="787" y="444"/>
                  </a:cxn>
                  <a:cxn ang="0">
                    <a:pos x="697" y="366"/>
                  </a:cxn>
                  <a:cxn ang="0">
                    <a:pos x="605" y="289"/>
                  </a:cxn>
                  <a:cxn ang="0">
                    <a:pos x="514" y="210"/>
                  </a:cxn>
                  <a:cxn ang="0">
                    <a:pos x="424" y="131"/>
                  </a:cxn>
                  <a:cxn ang="0">
                    <a:pos x="332" y="54"/>
                  </a:cxn>
                  <a:cxn ang="0">
                    <a:pos x="282" y="12"/>
                  </a:cxn>
                  <a:cxn ang="0">
                    <a:pos x="270" y="3"/>
                  </a:cxn>
                  <a:cxn ang="0">
                    <a:pos x="237" y="13"/>
                  </a:cxn>
                  <a:cxn ang="0">
                    <a:pos x="180" y="40"/>
                  </a:cxn>
                  <a:cxn ang="0">
                    <a:pos x="125" y="64"/>
                  </a:cxn>
                  <a:cxn ang="0">
                    <a:pos x="67" y="90"/>
                  </a:cxn>
                  <a:cxn ang="0">
                    <a:pos x="30" y="115"/>
                  </a:cxn>
                  <a:cxn ang="0">
                    <a:pos x="10" y="136"/>
                  </a:cxn>
                  <a:cxn ang="0">
                    <a:pos x="48" y="189"/>
                  </a:cxn>
                  <a:cxn ang="0">
                    <a:pos x="144" y="272"/>
                  </a:cxn>
                  <a:cxn ang="0">
                    <a:pos x="241" y="354"/>
                  </a:cxn>
                  <a:cxn ang="0">
                    <a:pos x="337" y="438"/>
                  </a:cxn>
                  <a:cxn ang="0">
                    <a:pos x="434" y="521"/>
                  </a:cxn>
                  <a:cxn ang="0">
                    <a:pos x="530" y="603"/>
                  </a:cxn>
                  <a:cxn ang="0">
                    <a:pos x="626" y="687"/>
                  </a:cxn>
                  <a:cxn ang="0">
                    <a:pos x="721" y="769"/>
                  </a:cxn>
                  <a:cxn ang="0">
                    <a:pos x="818" y="851"/>
                  </a:cxn>
                  <a:cxn ang="0">
                    <a:pos x="914" y="935"/>
                  </a:cxn>
                  <a:cxn ang="0">
                    <a:pos x="1011" y="1016"/>
                  </a:cxn>
                  <a:cxn ang="0">
                    <a:pos x="1105" y="1098"/>
                  </a:cxn>
                  <a:cxn ang="0">
                    <a:pos x="1202" y="1182"/>
                  </a:cxn>
                  <a:cxn ang="0">
                    <a:pos x="1298" y="1264"/>
                  </a:cxn>
                  <a:cxn ang="0">
                    <a:pos x="1393" y="1346"/>
                  </a:cxn>
                  <a:cxn ang="0">
                    <a:pos x="1489" y="1428"/>
                  </a:cxn>
                  <a:cxn ang="0">
                    <a:pos x="1555" y="1461"/>
                  </a:cxn>
                  <a:cxn ang="0">
                    <a:pos x="1591" y="1446"/>
                  </a:cxn>
                  <a:cxn ang="0">
                    <a:pos x="1627" y="1431"/>
                  </a:cxn>
                  <a:cxn ang="0">
                    <a:pos x="1663" y="1415"/>
                  </a:cxn>
                  <a:cxn ang="0">
                    <a:pos x="1697" y="1400"/>
                  </a:cxn>
                  <a:cxn ang="0">
                    <a:pos x="1733" y="1385"/>
                  </a:cxn>
                  <a:cxn ang="0">
                    <a:pos x="1769" y="1371"/>
                  </a:cxn>
                  <a:cxn ang="0">
                    <a:pos x="1805" y="1356"/>
                  </a:cxn>
                  <a:cxn ang="0">
                    <a:pos x="1813" y="1339"/>
                  </a:cxn>
                  <a:cxn ang="0">
                    <a:pos x="1792" y="1318"/>
                  </a:cxn>
                  <a:cxn ang="0">
                    <a:pos x="1771" y="1295"/>
                  </a:cxn>
                  <a:cxn ang="0">
                    <a:pos x="1749" y="1274"/>
                  </a:cxn>
                </a:cxnLst>
                <a:rect l="0" t="0" r="r" b="b"/>
                <a:pathLst>
                  <a:path w="1823" h="1469">
                    <a:moveTo>
                      <a:pt x="1740" y="1264"/>
                    </a:moveTo>
                    <a:lnTo>
                      <a:pt x="1694" y="1225"/>
                    </a:lnTo>
                    <a:lnTo>
                      <a:pt x="1650" y="1185"/>
                    </a:lnTo>
                    <a:lnTo>
                      <a:pt x="1604" y="1148"/>
                    </a:lnTo>
                    <a:lnTo>
                      <a:pt x="1560" y="1108"/>
                    </a:lnTo>
                    <a:lnTo>
                      <a:pt x="1514" y="1069"/>
                    </a:lnTo>
                    <a:lnTo>
                      <a:pt x="1468" y="1030"/>
                    </a:lnTo>
                    <a:lnTo>
                      <a:pt x="1424" y="990"/>
                    </a:lnTo>
                    <a:lnTo>
                      <a:pt x="1378" y="951"/>
                    </a:lnTo>
                    <a:lnTo>
                      <a:pt x="1333" y="913"/>
                    </a:lnTo>
                    <a:lnTo>
                      <a:pt x="1287" y="874"/>
                    </a:lnTo>
                    <a:lnTo>
                      <a:pt x="1243" y="835"/>
                    </a:lnTo>
                    <a:lnTo>
                      <a:pt x="1197" y="795"/>
                    </a:lnTo>
                    <a:lnTo>
                      <a:pt x="1151" y="756"/>
                    </a:lnTo>
                    <a:lnTo>
                      <a:pt x="1105" y="718"/>
                    </a:lnTo>
                    <a:lnTo>
                      <a:pt x="1060" y="679"/>
                    </a:lnTo>
                    <a:lnTo>
                      <a:pt x="1015" y="639"/>
                    </a:lnTo>
                    <a:lnTo>
                      <a:pt x="970" y="600"/>
                    </a:lnTo>
                    <a:lnTo>
                      <a:pt x="924" y="561"/>
                    </a:lnTo>
                    <a:lnTo>
                      <a:pt x="878" y="523"/>
                    </a:lnTo>
                    <a:lnTo>
                      <a:pt x="832" y="484"/>
                    </a:lnTo>
                    <a:lnTo>
                      <a:pt x="787" y="444"/>
                    </a:lnTo>
                    <a:lnTo>
                      <a:pt x="742" y="405"/>
                    </a:lnTo>
                    <a:lnTo>
                      <a:pt x="697" y="366"/>
                    </a:lnTo>
                    <a:lnTo>
                      <a:pt x="651" y="326"/>
                    </a:lnTo>
                    <a:lnTo>
                      <a:pt x="605" y="289"/>
                    </a:lnTo>
                    <a:lnTo>
                      <a:pt x="559" y="249"/>
                    </a:lnTo>
                    <a:lnTo>
                      <a:pt x="514" y="210"/>
                    </a:lnTo>
                    <a:lnTo>
                      <a:pt x="468" y="171"/>
                    </a:lnTo>
                    <a:lnTo>
                      <a:pt x="424" y="131"/>
                    </a:lnTo>
                    <a:lnTo>
                      <a:pt x="378" y="94"/>
                    </a:lnTo>
                    <a:lnTo>
                      <a:pt x="332" y="54"/>
                    </a:lnTo>
                    <a:lnTo>
                      <a:pt x="286" y="15"/>
                    </a:lnTo>
                    <a:lnTo>
                      <a:pt x="282" y="12"/>
                    </a:lnTo>
                    <a:lnTo>
                      <a:pt x="277" y="7"/>
                    </a:lnTo>
                    <a:lnTo>
                      <a:pt x="270" y="3"/>
                    </a:lnTo>
                    <a:lnTo>
                      <a:pt x="265" y="0"/>
                    </a:lnTo>
                    <a:lnTo>
                      <a:pt x="237" y="13"/>
                    </a:lnTo>
                    <a:lnTo>
                      <a:pt x="210" y="26"/>
                    </a:lnTo>
                    <a:lnTo>
                      <a:pt x="180" y="40"/>
                    </a:lnTo>
                    <a:lnTo>
                      <a:pt x="152" y="51"/>
                    </a:lnTo>
                    <a:lnTo>
                      <a:pt x="125" y="64"/>
                    </a:lnTo>
                    <a:lnTo>
                      <a:pt x="97" y="77"/>
                    </a:lnTo>
                    <a:lnTo>
                      <a:pt x="67" y="90"/>
                    </a:lnTo>
                    <a:lnTo>
                      <a:pt x="40" y="103"/>
                    </a:lnTo>
                    <a:lnTo>
                      <a:pt x="30" y="115"/>
                    </a:lnTo>
                    <a:lnTo>
                      <a:pt x="20" y="125"/>
                    </a:lnTo>
                    <a:lnTo>
                      <a:pt x="10" y="136"/>
                    </a:lnTo>
                    <a:lnTo>
                      <a:pt x="0" y="148"/>
                    </a:lnTo>
                    <a:lnTo>
                      <a:pt x="48" y="189"/>
                    </a:lnTo>
                    <a:lnTo>
                      <a:pt x="97" y="231"/>
                    </a:lnTo>
                    <a:lnTo>
                      <a:pt x="144" y="272"/>
                    </a:lnTo>
                    <a:lnTo>
                      <a:pt x="193" y="313"/>
                    </a:lnTo>
                    <a:lnTo>
                      <a:pt x="241" y="354"/>
                    </a:lnTo>
                    <a:lnTo>
                      <a:pt x="290" y="397"/>
                    </a:lnTo>
                    <a:lnTo>
                      <a:pt x="337" y="438"/>
                    </a:lnTo>
                    <a:lnTo>
                      <a:pt x="385" y="479"/>
                    </a:lnTo>
                    <a:lnTo>
                      <a:pt x="434" y="521"/>
                    </a:lnTo>
                    <a:lnTo>
                      <a:pt x="481" y="562"/>
                    </a:lnTo>
                    <a:lnTo>
                      <a:pt x="530" y="603"/>
                    </a:lnTo>
                    <a:lnTo>
                      <a:pt x="577" y="644"/>
                    </a:lnTo>
                    <a:lnTo>
                      <a:pt x="626" y="687"/>
                    </a:lnTo>
                    <a:lnTo>
                      <a:pt x="674" y="728"/>
                    </a:lnTo>
                    <a:lnTo>
                      <a:pt x="721" y="769"/>
                    </a:lnTo>
                    <a:lnTo>
                      <a:pt x="770" y="810"/>
                    </a:lnTo>
                    <a:lnTo>
                      <a:pt x="818" y="851"/>
                    </a:lnTo>
                    <a:lnTo>
                      <a:pt x="867" y="892"/>
                    </a:lnTo>
                    <a:lnTo>
                      <a:pt x="914" y="935"/>
                    </a:lnTo>
                    <a:lnTo>
                      <a:pt x="962" y="975"/>
                    </a:lnTo>
                    <a:lnTo>
                      <a:pt x="1011" y="1016"/>
                    </a:lnTo>
                    <a:lnTo>
                      <a:pt x="1058" y="1057"/>
                    </a:lnTo>
                    <a:lnTo>
                      <a:pt x="1105" y="1098"/>
                    </a:lnTo>
                    <a:lnTo>
                      <a:pt x="1154" y="1139"/>
                    </a:lnTo>
                    <a:lnTo>
                      <a:pt x="1202" y="1182"/>
                    </a:lnTo>
                    <a:lnTo>
                      <a:pt x="1249" y="1223"/>
                    </a:lnTo>
                    <a:lnTo>
                      <a:pt x="1298" y="1264"/>
                    </a:lnTo>
                    <a:lnTo>
                      <a:pt x="1346" y="1305"/>
                    </a:lnTo>
                    <a:lnTo>
                      <a:pt x="1393" y="1346"/>
                    </a:lnTo>
                    <a:lnTo>
                      <a:pt x="1440" y="1387"/>
                    </a:lnTo>
                    <a:lnTo>
                      <a:pt x="1489" y="1428"/>
                    </a:lnTo>
                    <a:lnTo>
                      <a:pt x="1537" y="1469"/>
                    </a:lnTo>
                    <a:lnTo>
                      <a:pt x="1555" y="1461"/>
                    </a:lnTo>
                    <a:lnTo>
                      <a:pt x="1573" y="1454"/>
                    </a:lnTo>
                    <a:lnTo>
                      <a:pt x="1591" y="1446"/>
                    </a:lnTo>
                    <a:lnTo>
                      <a:pt x="1609" y="1438"/>
                    </a:lnTo>
                    <a:lnTo>
                      <a:pt x="1627" y="1431"/>
                    </a:lnTo>
                    <a:lnTo>
                      <a:pt x="1645" y="1423"/>
                    </a:lnTo>
                    <a:lnTo>
                      <a:pt x="1663" y="1415"/>
                    </a:lnTo>
                    <a:lnTo>
                      <a:pt x="1681" y="1408"/>
                    </a:lnTo>
                    <a:lnTo>
                      <a:pt x="1697" y="1400"/>
                    </a:lnTo>
                    <a:lnTo>
                      <a:pt x="1715" y="1393"/>
                    </a:lnTo>
                    <a:lnTo>
                      <a:pt x="1733" y="1385"/>
                    </a:lnTo>
                    <a:lnTo>
                      <a:pt x="1751" y="1379"/>
                    </a:lnTo>
                    <a:lnTo>
                      <a:pt x="1769" y="1371"/>
                    </a:lnTo>
                    <a:lnTo>
                      <a:pt x="1787" y="1364"/>
                    </a:lnTo>
                    <a:lnTo>
                      <a:pt x="1805" y="1356"/>
                    </a:lnTo>
                    <a:lnTo>
                      <a:pt x="1823" y="1349"/>
                    </a:lnTo>
                    <a:lnTo>
                      <a:pt x="1813" y="1339"/>
                    </a:lnTo>
                    <a:lnTo>
                      <a:pt x="1802" y="1328"/>
                    </a:lnTo>
                    <a:lnTo>
                      <a:pt x="1792" y="1318"/>
                    </a:lnTo>
                    <a:lnTo>
                      <a:pt x="1782" y="1307"/>
                    </a:lnTo>
                    <a:lnTo>
                      <a:pt x="1771" y="1295"/>
                    </a:lnTo>
                    <a:lnTo>
                      <a:pt x="1761" y="1285"/>
                    </a:lnTo>
                    <a:lnTo>
                      <a:pt x="1749" y="1274"/>
                    </a:lnTo>
                    <a:lnTo>
                      <a:pt x="1740" y="1264"/>
                    </a:lnTo>
                    <a:close/>
                  </a:path>
                </a:pathLst>
              </a:custGeom>
              <a:solidFill>
                <a:srgbClr val="CCBFC6"/>
              </a:solidFill>
              <a:ln w="9525">
                <a:noFill/>
                <a:round/>
                <a:headEnd/>
                <a:tailEnd/>
              </a:ln>
            </p:spPr>
            <p:txBody>
              <a:bodyPr/>
              <a:lstStyle/>
              <a:p>
                <a:endParaRPr lang="en-US"/>
              </a:p>
            </p:txBody>
          </p:sp>
          <p:sp>
            <p:nvSpPr>
              <p:cNvPr id="134" name="Freeform 66"/>
              <p:cNvSpPr>
                <a:spLocks/>
              </p:cNvSpPr>
              <p:nvPr/>
            </p:nvSpPr>
            <p:spPr bwMode="auto">
              <a:xfrm>
                <a:off x="550" y="2876"/>
                <a:ext cx="870" cy="709"/>
              </a:xfrm>
              <a:custGeom>
                <a:avLst/>
                <a:gdLst/>
                <a:ahLst/>
                <a:cxnLst>
                  <a:cxn ang="0">
                    <a:pos x="1614" y="1170"/>
                  </a:cxn>
                  <a:cxn ang="0">
                    <a:pos x="1529" y="1096"/>
                  </a:cxn>
                  <a:cxn ang="0">
                    <a:pos x="1444" y="1023"/>
                  </a:cxn>
                  <a:cxn ang="0">
                    <a:pos x="1357" y="949"/>
                  </a:cxn>
                  <a:cxn ang="0">
                    <a:pos x="1272" y="875"/>
                  </a:cxn>
                  <a:cxn ang="0">
                    <a:pos x="1187" y="801"/>
                  </a:cxn>
                  <a:cxn ang="0">
                    <a:pos x="1100" y="728"/>
                  </a:cxn>
                  <a:cxn ang="0">
                    <a:pos x="1015" y="654"/>
                  </a:cxn>
                  <a:cxn ang="0">
                    <a:pos x="930" y="580"/>
                  </a:cxn>
                  <a:cxn ang="0">
                    <a:pos x="844" y="506"/>
                  </a:cxn>
                  <a:cxn ang="0">
                    <a:pos x="759" y="433"/>
                  </a:cxn>
                  <a:cxn ang="0">
                    <a:pos x="672" y="359"/>
                  </a:cxn>
                  <a:cxn ang="0">
                    <a:pos x="587" y="285"/>
                  </a:cxn>
                  <a:cxn ang="0">
                    <a:pos x="501" y="211"/>
                  </a:cxn>
                  <a:cxn ang="0">
                    <a:pos x="416" y="137"/>
                  </a:cxn>
                  <a:cxn ang="0">
                    <a:pos x="329" y="64"/>
                  </a:cxn>
                  <a:cxn ang="0">
                    <a:pos x="282" y="21"/>
                  </a:cxn>
                  <a:cxn ang="0">
                    <a:pos x="272" y="6"/>
                  </a:cxn>
                  <a:cxn ang="0">
                    <a:pos x="236" y="15"/>
                  </a:cxn>
                  <a:cxn ang="0">
                    <a:pos x="174" y="44"/>
                  </a:cxn>
                  <a:cxn ang="0">
                    <a:pos x="110" y="72"/>
                  </a:cxn>
                  <a:cxn ang="0">
                    <a:pos x="48" y="101"/>
                  </a:cxn>
                  <a:cxn ang="0">
                    <a:pos x="12" y="128"/>
                  </a:cxn>
                  <a:cxn ang="0">
                    <a:pos x="4" y="152"/>
                  </a:cxn>
                  <a:cxn ang="0">
                    <a:pos x="46" y="203"/>
                  </a:cxn>
                  <a:cxn ang="0">
                    <a:pos x="138" y="282"/>
                  </a:cxn>
                  <a:cxn ang="0">
                    <a:pos x="229" y="360"/>
                  </a:cxn>
                  <a:cxn ang="0">
                    <a:pos x="321" y="439"/>
                  </a:cxn>
                  <a:cxn ang="0">
                    <a:pos x="412" y="518"/>
                  </a:cxn>
                  <a:cxn ang="0">
                    <a:pos x="504" y="596"/>
                  </a:cxn>
                  <a:cxn ang="0">
                    <a:pos x="595" y="675"/>
                  </a:cxn>
                  <a:cxn ang="0">
                    <a:pos x="687" y="754"/>
                  </a:cxn>
                  <a:cxn ang="0">
                    <a:pos x="778" y="832"/>
                  </a:cxn>
                  <a:cxn ang="0">
                    <a:pos x="870" y="910"/>
                  </a:cxn>
                  <a:cxn ang="0">
                    <a:pos x="962" y="988"/>
                  </a:cxn>
                  <a:cxn ang="0">
                    <a:pos x="1053" y="1067"/>
                  </a:cxn>
                  <a:cxn ang="0">
                    <a:pos x="1143" y="1146"/>
                  </a:cxn>
                  <a:cxn ang="0">
                    <a:pos x="1234" y="1223"/>
                  </a:cxn>
                  <a:cxn ang="0">
                    <a:pos x="1326" y="1301"/>
                  </a:cxn>
                  <a:cxn ang="0">
                    <a:pos x="1416" y="1378"/>
                  </a:cxn>
                  <a:cxn ang="0">
                    <a:pos x="1480" y="1411"/>
                  </a:cxn>
                  <a:cxn ang="0">
                    <a:pos x="1514" y="1396"/>
                  </a:cxn>
                  <a:cxn ang="0">
                    <a:pos x="1548" y="1382"/>
                  </a:cxn>
                  <a:cxn ang="0">
                    <a:pos x="1584" y="1365"/>
                  </a:cxn>
                  <a:cxn ang="0">
                    <a:pos x="1619" y="1350"/>
                  </a:cxn>
                  <a:cxn ang="0">
                    <a:pos x="1655" y="1334"/>
                  </a:cxn>
                  <a:cxn ang="0">
                    <a:pos x="1689" y="1319"/>
                  </a:cxn>
                  <a:cxn ang="0">
                    <a:pos x="1723" y="1303"/>
                  </a:cxn>
                  <a:cxn ang="0">
                    <a:pos x="1731" y="1283"/>
                  </a:cxn>
                  <a:cxn ang="0">
                    <a:pos x="1710" y="1262"/>
                  </a:cxn>
                  <a:cxn ang="0">
                    <a:pos x="1687" y="1241"/>
                  </a:cxn>
                  <a:cxn ang="0">
                    <a:pos x="1666" y="1219"/>
                  </a:cxn>
                </a:cxnLst>
                <a:rect l="0" t="0" r="r" b="b"/>
                <a:pathLst>
                  <a:path w="1741" h="1418">
                    <a:moveTo>
                      <a:pt x="1656" y="1208"/>
                    </a:moveTo>
                    <a:lnTo>
                      <a:pt x="1614" y="1170"/>
                    </a:lnTo>
                    <a:lnTo>
                      <a:pt x="1571" y="1134"/>
                    </a:lnTo>
                    <a:lnTo>
                      <a:pt x="1529" y="1096"/>
                    </a:lnTo>
                    <a:lnTo>
                      <a:pt x="1486" y="1060"/>
                    </a:lnTo>
                    <a:lnTo>
                      <a:pt x="1444" y="1023"/>
                    </a:lnTo>
                    <a:lnTo>
                      <a:pt x="1400" y="987"/>
                    </a:lnTo>
                    <a:lnTo>
                      <a:pt x="1357" y="949"/>
                    </a:lnTo>
                    <a:lnTo>
                      <a:pt x="1315" y="913"/>
                    </a:lnTo>
                    <a:lnTo>
                      <a:pt x="1272" y="875"/>
                    </a:lnTo>
                    <a:lnTo>
                      <a:pt x="1230" y="839"/>
                    </a:lnTo>
                    <a:lnTo>
                      <a:pt x="1187" y="801"/>
                    </a:lnTo>
                    <a:lnTo>
                      <a:pt x="1145" y="765"/>
                    </a:lnTo>
                    <a:lnTo>
                      <a:pt x="1100" y="728"/>
                    </a:lnTo>
                    <a:lnTo>
                      <a:pt x="1058" y="692"/>
                    </a:lnTo>
                    <a:lnTo>
                      <a:pt x="1015" y="654"/>
                    </a:lnTo>
                    <a:lnTo>
                      <a:pt x="973" y="618"/>
                    </a:lnTo>
                    <a:lnTo>
                      <a:pt x="930" y="580"/>
                    </a:lnTo>
                    <a:lnTo>
                      <a:pt x="886" y="544"/>
                    </a:lnTo>
                    <a:lnTo>
                      <a:pt x="844" y="506"/>
                    </a:lnTo>
                    <a:lnTo>
                      <a:pt x="801" y="470"/>
                    </a:lnTo>
                    <a:lnTo>
                      <a:pt x="759" y="433"/>
                    </a:lnTo>
                    <a:lnTo>
                      <a:pt x="715" y="396"/>
                    </a:lnTo>
                    <a:lnTo>
                      <a:pt x="672" y="359"/>
                    </a:lnTo>
                    <a:lnTo>
                      <a:pt x="630" y="323"/>
                    </a:lnTo>
                    <a:lnTo>
                      <a:pt x="587" y="285"/>
                    </a:lnTo>
                    <a:lnTo>
                      <a:pt x="543" y="249"/>
                    </a:lnTo>
                    <a:lnTo>
                      <a:pt x="501" y="211"/>
                    </a:lnTo>
                    <a:lnTo>
                      <a:pt x="458" y="175"/>
                    </a:lnTo>
                    <a:lnTo>
                      <a:pt x="416" y="137"/>
                    </a:lnTo>
                    <a:lnTo>
                      <a:pt x="371" y="101"/>
                    </a:lnTo>
                    <a:lnTo>
                      <a:pt x="329" y="64"/>
                    </a:lnTo>
                    <a:lnTo>
                      <a:pt x="286" y="28"/>
                    </a:lnTo>
                    <a:lnTo>
                      <a:pt x="282" y="21"/>
                    </a:lnTo>
                    <a:lnTo>
                      <a:pt x="277" y="15"/>
                    </a:lnTo>
                    <a:lnTo>
                      <a:pt x="272" y="6"/>
                    </a:lnTo>
                    <a:lnTo>
                      <a:pt x="267" y="0"/>
                    </a:lnTo>
                    <a:lnTo>
                      <a:pt x="236" y="15"/>
                    </a:lnTo>
                    <a:lnTo>
                      <a:pt x="205" y="29"/>
                    </a:lnTo>
                    <a:lnTo>
                      <a:pt x="174" y="44"/>
                    </a:lnTo>
                    <a:lnTo>
                      <a:pt x="143" y="57"/>
                    </a:lnTo>
                    <a:lnTo>
                      <a:pt x="110" y="72"/>
                    </a:lnTo>
                    <a:lnTo>
                      <a:pt x="79" y="87"/>
                    </a:lnTo>
                    <a:lnTo>
                      <a:pt x="48" y="101"/>
                    </a:lnTo>
                    <a:lnTo>
                      <a:pt x="17" y="116"/>
                    </a:lnTo>
                    <a:lnTo>
                      <a:pt x="12" y="128"/>
                    </a:lnTo>
                    <a:lnTo>
                      <a:pt x="9" y="139"/>
                    </a:lnTo>
                    <a:lnTo>
                      <a:pt x="4" y="152"/>
                    </a:lnTo>
                    <a:lnTo>
                      <a:pt x="0" y="164"/>
                    </a:lnTo>
                    <a:lnTo>
                      <a:pt x="46" y="203"/>
                    </a:lnTo>
                    <a:lnTo>
                      <a:pt x="92" y="242"/>
                    </a:lnTo>
                    <a:lnTo>
                      <a:pt x="138" y="282"/>
                    </a:lnTo>
                    <a:lnTo>
                      <a:pt x="184" y="321"/>
                    </a:lnTo>
                    <a:lnTo>
                      <a:pt x="229" y="360"/>
                    </a:lnTo>
                    <a:lnTo>
                      <a:pt x="275" y="400"/>
                    </a:lnTo>
                    <a:lnTo>
                      <a:pt x="321" y="439"/>
                    </a:lnTo>
                    <a:lnTo>
                      <a:pt x="367" y="478"/>
                    </a:lnTo>
                    <a:lnTo>
                      <a:pt x="412" y="518"/>
                    </a:lnTo>
                    <a:lnTo>
                      <a:pt x="458" y="557"/>
                    </a:lnTo>
                    <a:lnTo>
                      <a:pt x="504" y="596"/>
                    </a:lnTo>
                    <a:lnTo>
                      <a:pt x="550" y="636"/>
                    </a:lnTo>
                    <a:lnTo>
                      <a:pt x="595" y="675"/>
                    </a:lnTo>
                    <a:lnTo>
                      <a:pt x="641" y="714"/>
                    </a:lnTo>
                    <a:lnTo>
                      <a:pt x="687" y="754"/>
                    </a:lnTo>
                    <a:lnTo>
                      <a:pt x="733" y="793"/>
                    </a:lnTo>
                    <a:lnTo>
                      <a:pt x="778" y="832"/>
                    </a:lnTo>
                    <a:lnTo>
                      <a:pt x="824" y="870"/>
                    </a:lnTo>
                    <a:lnTo>
                      <a:pt x="870" y="910"/>
                    </a:lnTo>
                    <a:lnTo>
                      <a:pt x="916" y="949"/>
                    </a:lnTo>
                    <a:lnTo>
                      <a:pt x="962" y="988"/>
                    </a:lnTo>
                    <a:lnTo>
                      <a:pt x="1007" y="1028"/>
                    </a:lnTo>
                    <a:lnTo>
                      <a:pt x="1053" y="1067"/>
                    </a:lnTo>
                    <a:lnTo>
                      <a:pt x="1097" y="1106"/>
                    </a:lnTo>
                    <a:lnTo>
                      <a:pt x="1143" y="1146"/>
                    </a:lnTo>
                    <a:lnTo>
                      <a:pt x="1189" y="1183"/>
                    </a:lnTo>
                    <a:lnTo>
                      <a:pt x="1234" y="1223"/>
                    </a:lnTo>
                    <a:lnTo>
                      <a:pt x="1280" y="1262"/>
                    </a:lnTo>
                    <a:lnTo>
                      <a:pt x="1326" y="1301"/>
                    </a:lnTo>
                    <a:lnTo>
                      <a:pt x="1370" y="1341"/>
                    </a:lnTo>
                    <a:lnTo>
                      <a:pt x="1416" y="1378"/>
                    </a:lnTo>
                    <a:lnTo>
                      <a:pt x="1462" y="1418"/>
                    </a:lnTo>
                    <a:lnTo>
                      <a:pt x="1480" y="1411"/>
                    </a:lnTo>
                    <a:lnTo>
                      <a:pt x="1496" y="1403"/>
                    </a:lnTo>
                    <a:lnTo>
                      <a:pt x="1514" y="1396"/>
                    </a:lnTo>
                    <a:lnTo>
                      <a:pt x="1532" y="1388"/>
                    </a:lnTo>
                    <a:lnTo>
                      <a:pt x="1548" y="1382"/>
                    </a:lnTo>
                    <a:lnTo>
                      <a:pt x="1566" y="1373"/>
                    </a:lnTo>
                    <a:lnTo>
                      <a:pt x="1584" y="1365"/>
                    </a:lnTo>
                    <a:lnTo>
                      <a:pt x="1602" y="1359"/>
                    </a:lnTo>
                    <a:lnTo>
                      <a:pt x="1619" y="1350"/>
                    </a:lnTo>
                    <a:lnTo>
                      <a:pt x="1637" y="1342"/>
                    </a:lnTo>
                    <a:lnTo>
                      <a:pt x="1655" y="1334"/>
                    </a:lnTo>
                    <a:lnTo>
                      <a:pt x="1671" y="1326"/>
                    </a:lnTo>
                    <a:lnTo>
                      <a:pt x="1689" y="1319"/>
                    </a:lnTo>
                    <a:lnTo>
                      <a:pt x="1707" y="1311"/>
                    </a:lnTo>
                    <a:lnTo>
                      <a:pt x="1723" y="1303"/>
                    </a:lnTo>
                    <a:lnTo>
                      <a:pt x="1741" y="1295"/>
                    </a:lnTo>
                    <a:lnTo>
                      <a:pt x="1731" y="1283"/>
                    </a:lnTo>
                    <a:lnTo>
                      <a:pt x="1720" y="1273"/>
                    </a:lnTo>
                    <a:lnTo>
                      <a:pt x="1710" y="1262"/>
                    </a:lnTo>
                    <a:lnTo>
                      <a:pt x="1699" y="1250"/>
                    </a:lnTo>
                    <a:lnTo>
                      <a:pt x="1687" y="1241"/>
                    </a:lnTo>
                    <a:lnTo>
                      <a:pt x="1677" y="1229"/>
                    </a:lnTo>
                    <a:lnTo>
                      <a:pt x="1666" y="1219"/>
                    </a:lnTo>
                    <a:lnTo>
                      <a:pt x="1656" y="1208"/>
                    </a:lnTo>
                    <a:close/>
                  </a:path>
                </a:pathLst>
              </a:custGeom>
              <a:solidFill>
                <a:srgbClr val="C9BFC4"/>
              </a:solidFill>
              <a:ln w="9525">
                <a:noFill/>
                <a:round/>
                <a:headEnd/>
                <a:tailEnd/>
              </a:ln>
            </p:spPr>
            <p:txBody>
              <a:bodyPr/>
              <a:lstStyle/>
              <a:p>
                <a:endParaRPr lang="en-US"/>
              </a:p>
            </p:txBody>
          </p:sp>
          <p:sp>
            <p:nvSpPr>
              <p:cNvPr id="135" name="Freeform 67"/>
              <p:cNvSpPr>
                <a:spLocks/>
              </p:cNvSpPr>
              <p:nvPr/>
            </p:nvSpPr>
            <p:spPr bwMode="auto">
              <a:xfrm>
                <a:off x="546" y="2868"/>
                <a:ext cx="833" cy="685"/>
              </a:xfrm>
              <a:custGeom>
                <a:avLst/>
                <a:gdLst/>
                <a:ahLst/>
                <a:cxnLst>
                  <a:cxn ang="0">
                    <a:pos x="1542" y="1118"/>
                  </a:cxn>
                  <a:cxn ang="0">
                    <a:pos x="1461" y="1048"/>
                  </a:cxn>
                  <a:cxn ang="0">
                    <a:pos x="1381" y="979"/>
                  </a:cxn>
                  <a:cxn ang="0">
                    <a:pos x="1300" y="910"/>
                  </a:cxn>
                  <a:cxn ang="0">
                    <a:pos x="1220" y="840"/>
                  </a:cxn>
                  <a:cxn ang="0">
                    <a:pos x="1139" y="771"/>
                  </a:cxn>
                  <a:cxn ang="0">
                    <a:pos x="1059" y="702"/>
                  </a:cxn>
                  <a:cxn ang="0">
                    <a:pos x="979" y="631"/>
                  </a:cxn>
                  <a:cxn ang="0">
                    <a:pos x="898" y="563"/>
                  </a:cxn>
                  <a:cxn ang="0">
                    <a:pos x="818" y="494"/>
                  </a:cxn>
                  <a:cxn ang="0">
                    <a:pos x="737" y="423"/>
                  </a:cxn>
                  <a:cxn ang="0">
                    <a:pos x="656" y="354"/>
                  </a:cxn>
                  <a:cxn ang="0">
                    <a:pos x="576" y="286"/>
                  </a:cxn>
                  <a:cxn ang="0">
                    <a:pos x="496" y="217"/>
                  </a:cxn>
                  <a:cxn ang="0">
                    <a:pos x="414" y="146"/>
                  </a:cxn>
                  <a:cxn ang="0">
                    <a:pos x="334" y="77"/>
                  </a:cxn>
                  <a:cxn ang="0">
                    <a:pos x="288" y="32"/>
                  </a:cxn>
                  <a:cxn ang="0">
                    <a:pos x="280" y="12"/>
                  </a:cxn>
                  <a:cxn ang="0">
                    <a:pos x="259" y="9"/>
                  </a:cxn>
                  <a:cxn ang="0">
                    <a:pos x="224" y="25"/>
                  </a:cxn>
                  <a:cxn ang="0">
                    <a:pos x="190" y="41"/>
                  </a:cxn>
                  <a:cxn ang="0">
                    <a:pos x="156" y="58"/>
                  </a:cxn>
                  <a:cxn ang="0">
                    <a:pos x="121" y="74"/>
                  </a:cxn>
                  <a:cxn ang="0">
                    <a:pos x="87" y="91"/>
                  </a:cxn>
                  <a:cxn ang="0">
                    <a:pos x="53" y="105"/>
                  </a:cxn>
                  <a:cxn ang="0">
                    <a:pos x="18" y="122"/>
                  </a:cxn>
                  <a:cxn ang="0">
                    <a:pos x="2" y="143"/>
                  </a:cxn>
                  <a:cxn ang="0">
                    <a:pos x="7" y="168"/>
                  </a:cxn>
                  <a:cxn ang="0">
                    <a:pos x="53" y="218"/>
                  </a:cxn>
                  <a:cxn ang="0">
                    <a:pos x="139" y="292"/>
                  </a:cxn>
                  <a:cxn ang="0">
                    <a:pos x="226" y="366"/>
                  </a:cxn>
                  <a:cxn ang="0">
                    <a:pos x="312" y="441"/>
                  </a:cxn>
                  <a:cxn ang="0">
                    <a:pos x="399" y="515"/>
                  </a:cxn>
                  <a:cxn ang="0">
                    <a:pos x="486" y="590"/>
                  </a:cxn>
                  <a:cxn ang="0">
                    <a:pos x="572" y="664"/>
                  </a:cxn>
                  <a:cxn ang="0">
                    <a:pos x="659" y="738"/>
                  </a:cxn>
                  <a:cxn ang="0">
                    <a:pos x="747" y="813"/>
                  </a:cxn>
                  <a:cxn ang="0">
                    <a:pos x="834" y="887"/>
                  </a:cxn>
                  <a:cxn ang="0">
                    <a:pos x="920" y="961"/>
                  </a:cxn>
                  <a:cxn ang="0">
                    <a:pos x="1007" y="1036"/>
                  </a:cxn>
                  <a:cxn ang="0">
                    <a:pos x="1094" y="1110"/>
                  </a:cxn>
                  <a:cxn ang="0">
                    <a:pos x="1180" y="1186"/>
                  </a:cxn>
                  <a:cxn ang="0">
                    <a:pos x="1267" y="1259"/>
                  </a:cxn>
                  <a:cxn ang="0">
                    <a:pos x="1354" y="1333"/>
                  </a:cxn>
                  <a:cxn ang="0">
                    <a:pos x="1414" y="1363"/>
                  </a:cxn>
                  <a:cxn ang="0">
                    <a:pos x="1447" y="1346"/>
                  </a:cxn>
                  <a:cxn ang="0">
                    <a:pos x="1481" y="1331"/>
                  </a:cxn>
                  <a:cxn ang="0">
                    <a:pos x="1514" y="1315"/>
                  </a:cxn>
                  <a:cxn ang="0">
                    <a:pos x="1548" y="1299"/>
                  </a:cxn>
                  <a:cxn ang="0">
                    <a:pos x="1582" y="1282"/>
                  </a:cxn>
                  <a:cxn ang="0">
                    <a:pos x="1617" y="1266"/>
                  </a:cxn>
                  <a:cxn ang="0">
                    <a:pos x="1651" y="1249"/>
                  </a:cxn>
                  <a:cxn ang="0">
                    <a:pos x="1656" y="1230"/>
                  </a:cxn>
                  <a:cxn ang="0">
                    <a:pos x="1635" y="1208"/>
                  </a:cxn>
                  <a:cxn ang="0">
                    <a:pos x="1613" y="1186"/>
                  </a:cxn>
                  <a:cxn ang="0">
                    <a:pos x="1592" y="1164"/>
                  </a:cxn>
                </a:cxnLst>
                <a:rect l="0" t="0" r="r" b="b"/>
                <a:pathLst>
                  <a:path w="1667" h="1371">
                    <a:moveTo>
                      <a:pt x="1581" y="1153"/>
                    </a:moveTo>
                    <a:lnTo>
                      <a:pt x="1542" y="1118"/>
                    </a:lnTo>
                    <a:lnTo>
                      <a:pt x="1501" y="1084"/>
                    </a:lnTo>
                    <a:lnTo>
                      <a:pt x="1461" y="1048"/>
                    </a:lnTo>
                    <a:lnTo>
                      <a:pt x="1421" y="1013"/>
                    </a:lnTo>
                    <a:lnTo>
                      <a:pt x="1381" y="979"/>
                    </a:lnTo>
                    <a:lnTo>
                      <a:pt x="1341" y="945"/>
                    </a:lnTo>
                    <a:lnTo>
                      <a:pt x="1300" y="910"/>
                    </a:lnTo>
                    <a:lnTo>
                      <a:pt x="1260" y="876"/>
                    </a:lnTo>
                    <a:lnTo>
                      <a:pt x="1220" y="840"/>
                    </a:lnTo>
                    <a:lnTo>
                      <a:pt x="1180" y="805"/>
                    </a:lnTo>
                    <a:lnTo>
                      <a:pt x="1139" y="771"/>
                    </a:lnTo>
                    <a:lnTo>
                      <a:pt x="1100" y="736"/>
                    </a:lnTo>
                    <a:lnTo>
                      <a:pt x="1059" y="702"/>
                    </a:lnTo>
                    <a:lnTo>
                      <a:pt x="1019" y="666"/>
                    </a:lnTo>
                    <a:lnTo>
                      <a:pt x="979" y="631"/>
                    </a:lnTo>
                    <a:lnTo>
                      <a:pt x="938" y="597"/>
                    </a:lnTo>
                    <a:lnTo>
                      <a:pt x="898" y="563"/>
                    </a:lnTo>
                    <a:lnTo>
                      <a:pt x="858" y="528"/>
                    </a:lnTo>
                    <a:lnTo>
                      <a:pt x="818" y="494"/>
                    </a:lnTo>
                    <a:lnTo>
                      <a:pt x="778" y="458"/>
                    </a:lnTo>
                    <a:lnTo>
                      <a:pt x="737" y="423"/>
                    </a:lnTo>
                    <a:lnTo>
                      <a:pt x="697" y="389"/>
                    </a:lnTo>
                    <a:lnTo>
                      <a:pt x="656" y="354"/>
                    </a:lnTo>
                    <a:lnTo>
                      <a:pt x="616" y="320"/>
                    </a:lnTo>
                    <a:lnTo>
                      <a:pt x="576" y="286"/>
                    </a:lnTo>
                    <a:lnTo>
                      <a:pt x="535" y="251"/>
                    </a:lnTo>
                    <a:lnTo>
                      <a:pt x="496" y="217"/>
                    </a:lnTo>
                    <a:lnTo>
                      <a:pt x="455" y="181"/>
                    </a:lnTo>
                    <a:lnTo>
                      <a:pt x="414" y="146"/>
                    </a:lnTo>
                    <a:lnTo>
                      <a:pt x="373" y="112"/>
                    </a:lnTo>
                    <a:lnTo>
                      <a:pt x="334" y="77"/>
                    </a:lnTo>
                    <a:lnTo>
                      <a:pt x="293" y="43"/>
                    </a:lnTo>
                    <a:lnTo>
                      <a:pt x="288" y="32"/>
                    </a:lnTo>
                    <a:lnTo>
                      <a:pt x="285" y="22"/>
                    </a:lnTo>
                    <a:lnTo>
                      <a:pt x="280" y="12"/>
                    </a:lnTo>
                    <a:lnTo>
                      <a:pt x="275" y="0"/>
                    </a:lnTo>
                    <a:lnTo>
                      <a:pt x="259" y="9"/>
                    </a:lnTo>
                    <a:lnTo>
                      <a:pt x="241" y="17"/>
                    </a:lnTo>
                    <a:lnTo>
                      <a:pt x="224" y="25"/>
                    </a:lnTo>
                    <a:lnTo>
                      <a:pt x="206" y="33"/>
                    </a:lnTo>
                    <a:lnTo>
                      <a:pt x="190" y="41"/>
                    </a:lnTo>
                    <a:lnTo>
                      <a:pt x="172" y="50"/>
                    </a:lnTo>
                    <a:lnTo>
                      <a:pt x="156" y="58"/>
                    </a:lnTo>
                    <a:lnTo>
                      <a:pt x="138" y="66"/>
                    </a:lnTo>
                    <a:lnTo>
                      <a:pt x="121" y="74"/>
                    </a:lnTo>
                    <a:lnTo>
                      <a:pt x="103" y="82"/>
                    </a:lnTo>
                    <a:lnTo>
                      <a:pt x="87" y="91"/>
                    </a:lnTo>
                    <a:lnTo>
                      <a:pt x="69" y="97"/>
                    </a:lnTo>
                    <a:lnTo>
                      <a:pt x="53" y="105"/>
                    </a:lnTo>
                    <a:lnTo>
                      <a:pt x="35" y="114"/>
                    </a:lnTo>
                    <a:lnTo>
                      <a:pt x="18" y="122"/>
                    </a:lnTo>
                    <a:lnTo>
                      <a:pt x="0" y="130"/>
                    </a:lnTo>
                    <a:lnTo>
                      <a:pt x="2" y="143"/>
                    </a:lnTo>
                    <a:lnTo>
                      <a:pt x="5" y="154"/>
                    </a:lnTo>
                    <a:lnTo>
                      <a:pt x="7" y="168"/>
                    </a:lnTo>
                    <a:lnTo>
                      <a:pt x="8" y="181"/>
                    </a:lnTo>
                    <a:lnTo>
                      <a:pt x="53" y="218"/>
                    </a:lnTo>
                    <a:lnTo>
                      <a:pt x="95" y="254"/>
                    </a:lnTo>
                    <a:lnTo>
                      <a:pt x="139" y="292"/>
                    </a:lnTo>
                    <a:lnTo>
                      <a:pt x="182" y="330"/>
                    </a:lnTo>
                    <a:lnTo>
                      <a:pt x="226" y="366"/>
                    </a:lnTo>
                    <a:lnTo>
                      <a:pt x="268" y="404"/>
                    </a:lnTo>
                    <a:lnTo>
                      <a:pt x="312" y="441"/>
                    </a:lnTo>
                    <a:lnTo>
                      <a:pt x="355" y="477"/>
                    </a:lnTo>
                    <a:lnTo>
                      <a:pt x="399" y="515"/>
                    </a:lnTo>
                    <a:lnTo>
                      <a:pt x="443" y="553"/>
                    </a:lnTo>
                    <a:lnTo>
                      <a:pt x="486" y="590"/>
                    </a:lnTo>
                    <a:lnTo>
                      <a:pt x="530" y="627"/>
                    </a:lnTo>
                    <a:lnTo>
                      <a:pt x="572" y="664"/>
                    </a:lnTo>
                    <a:lnTo>
                      <a:pt x="616" y="702"/>
                    </a:lnTo>
                    <a:lnTo>
                      <a:pt x="659" y="738"/>
                    </a:lnTo>
                    <a:lnTo>
                      <a:pt x="703" y="776"/>
                    </a:lnTo>
                    <a:lnTo>
                      <a:pt x="747" y="813"/>
                    </a:lnTo>
                    <a:lnTo>
                      <a:pt x="790" y="849"/>
                    </a:lnTo>
                    <a:lnTo>
                      <a:pt x="834" y="887"/>
                    </a:lnTo>
                    <a:lnTo>
                      <a:pt x="876" y="925"/>
                    </a:lnTo>
                    <a:lnTo>
                      <a:pt x="920" y="961"/>
                    </a:lnTo>
                    <a:lnTo>
                      <a:pt x="963" y="999"/>
                    </a:lnTo>
                    <a:lnTo>
                      <a:pt x="1007" y="1036"/>
                    </a:lnTo>
                    <a:lnTo>
                      <a:pt x="1051" y="1072"/>
                    </a:lnTo>
                    <a:lnTo>
                      <a:pt x="1094" y="1110"/>
                    </a:lnTo>
                    <a:lnTo>
                      <a:pt x="1138" y="1148"/>
                    </a:lnTo>
                    <a:lnTo>
                      <a:pt x="1180" y="1186"/>
                    </a:lnTo>
                    <a:lnTo>
                      <a:pt x="1224" y="1222"/>
                    </a:lnTo>
                    <a:lnTo>
                      <a:pt x="1267" y="1259"/>
                    </a:lnTo>
                    <a:lnTo>
                      <a:pt x="1311" y="1297"/>
                    </a:lnTo>
                    <a:lnTo>
                      <a:pt x="1354" y="1333"/>
                    </a:lnTo>
                    <a:lnTo>
                      <a:pt x="1398" y="1371"/>
                    </a:lnTo>
                    <a:lnTo>
                      <a:pt x="1414" y="1363"/>
                    </a:lnTo>
                    <a:lnTo>
                      <a:pt x="1430" y="1354"/>
                    </a:lnTo>
                    <a:lnTo>
                      <a:pt x="1447" y="1346"/>
                    </a:lnTo>
                    <a:lnTo>
                      <a:pt x="1465" y="1338"/>
                    </a:lnTo>
                    <a:lnTo>
                      <a:pt x="1481" y="1331"/>
                    </a:lnTo>
                    <a:lnTo>
                      <a:pt x="1497" y="1323"/>
                    </a:lnTo>
                    <a:lnTo>
                      <a:pt x="1514" y="1315"/>
                    </a:lnTo>
                    <a:lnTo>
                      <a:pt x="1532" y="1307"/>
                    </a:lnTo>
                    <a:lnTo>
                      <a:pt x="1548" y="1299"/>
                    </a:lnTo>
                    <a:lnTo>
                      <a:pt x="1564" y="1290"/>
                    </a:lnTo>
                    <a:lnTo>
                      <a:pt x="1582" y="1282"/>
                    </a:lnTo>
                    <a:lnTo>
                      <a:pt x="1599" y="1274"/>
                    </a:lnTo>
                    <a:lnTo>
                      <a:pt x="1617" y="1266"/>
                    </a:lnTo>
                    <a:lnTo>
                      <a:pt x="1633" y="1258"/>
                    </a:lnTo>
                    <a:lnTo>
                      <a:pt x="1651" y="1249"/>
                    </a:lnTo>
                    <a:lnTo>
                      <a:pt x="1667" y="1241"/>
                    </a:lnTo>
                    <a:lnTo>
                      <a:pt x="1656" y="1230"/>
                    </a:lnTo>
                    <a:lnTo>
                      <a:pt x="1646" y="1218"/>
                    </a:lnTo>
                    <a:lnTo>
                      <a:pt x="1635" y="1208"/>
                    </a:lnTo>
                    <a:lnTo>
                      <a:pt x="1625" y="1197"/>
                    </a:lnTo>
                    <a:lnTo>
                      <a:pt x="1613" y="1186"/>
                    </a:lnTo>
                    <a:lnTo>
                      <a:pt x="1602" y="1174"/>
                    </a:lnTo>
                    <a:lnTo>
                      <a:pt x="1592" y="1164"/>
                    </a:lnTo>
                    <a:lnTo>
                      <a:pt x="1581" y="1153"/>
                    </a:lnTo>
                    <a:close/>
                  </a:path>
                </a:pathLst>
              </a:custGeom>
              <a:solidFill>
                <a:srgbClr val="C6BCC1"/>
              </a:solidFill>
              <a:ln w="9525">
                <a:noFill/>
                <a:round/>
                <a:headEnd/>
                <a:tailEnd/>
              </a:ln>
            </p:spPr>
            <p:txBody>
              <a:bodyPr/>
              <a:lstStyle/>
              <a:p>
                <a:endParaRPr lang="en-US"/>
              </a:p>
            </p:txBody>
          </p:sp>
          <p:sp>
            <p:nvSpPr>
              <p:cNvPr id="136" name="Freeform 68"/>
              <p:cNvSpPr>
                <a:spLocks/>
              </p:cNvSpPr>
              <p:nvPr/>
            </p:nvSpPr>
            <p:spPr bwMode="auto">
              <a:xfrm>
                <a:off x="534" y="2861"/>
                <a:ext cx="804" cy="660"/>
              </a:xfrm>
              <a:custGeom>
                <a:avLst/>
                <a:gdLst/>
                <a:ahLst/>
                <a:cxnLst>
                  <a:cxn ang="0">
                    <a:pos x="1484" y="1062"/>
                  </a:cxn>
                  <a:cxn ang="0">
                    <a:pos x="1409" y="996"/>
                  </a:cxn>
                  <a:cxn ang="0">
                    <a:pos x="1334" y="932"/>
                  </a:cxn>
                  <a:cxn ang="0">
                    <a:pos x="1259" y="867"/>
                  </a:cxn>
                  <a:cxn ang="0">
                    <a:pos x="1184" y="801"/>
                  </a:cxn>
                  <a:cxn ang="0">
                    <a:pos x="1109" y="737"/>
                  </a:cxn>
                  <a:cxn ang="0">
                    <a:pos x="1033" y="672"/>
                  </a:cxn>
                  <a:cxn ang="0">
                    <a:pos x="957" y="606"/>
                  </a:cxn>
                  <a:cxn ang="0">
                    <a:pos x="881" y="542"/>
                  </a:cxn>
                  <a:cxn ang="0">
                    <a:pos x="806" y="477"/>
                  </a:cxn>
                  <a:cxn ang="0">
                    <a:pos x="731" y="411"/>
                  </a:cxn>
                  <a:cxn ang="0">
                    <a:pos x="654" y="347"/>
                  </a:cxn>
                  <a:cxn ang="0">
                    <a:pos x="579" y="282"/>
                  </a:cxn>
                  <a:cxn ang="0">
                    <a:pos x="504" y="216"/>
                  </a:cxn>
                  <a:cxn ang="0">
                    <a:pos x="427" y="152"/>
                  </a:cxn>
                  <a:cxn ang="0">
                    <a:pos x="352" y="87"/>
                  </a:cxn>
                  <a:cxn ang="0">
                    <a:pos x="311" y="41"/>
                  </a:cxn>
                  <a:cxn ang="0">
                    <a:pos x="303" y="13"/>
                  </a:cxn>
                  <a:cxn ang="0">
                    <a:pos x="282" y="8"/>
                  </a:cxn>
                  <a:cxn ang="0">
                    <a:pos x="244" y="26"/>
                  </a:cxn>
                  <a:cxn ang="0">
                    <a:pos x="206" y="44"/>
                  </a:cxn>
                  <a:cxn ang="0">
                    <a:pos x="169" y="60"/>
                  </a:cxn>
                  <a:cxn ang="0">
                    <a:pos x="131" y="78"/>
                  </a:cxn>
                  <a:cxn ang="0">
                    <a:pos x="94" y="96"/>
                  </a:cxn>
                  <a:cxn ang="0">
                    <a:pos x="56" y="114"/>
                  </a:cxn>
                  <a:cxn ang="0">
                    <a:pos x="18" y="132"/>
                  </a:cxn>
                  <a:cxn ang="0">
                    <a:pos x="9" y="154"/>
                  </a:cxn>
                  <a:cxn ang="0">
                    <a:pos x="23" y="182"/>
                  </a:cxn>
                  <a:cxn ang="0">
                    <a:pos x="72" y="229"/>
                  </a:cxn>
                  <a:cxn ang="0">
                    <a:pos x="156" y="300"/>
                  </a:cxn>
                  <a:cxn ang="0">
                    <a:pos x="237" y="370"/>
                  </a:cxn>
                  <a:cxn ang="0">
                    <a:pos x="319" y="441"/>
                  </a:cxn>
                  <a:cxn ang="0">
                    <a:pos x="402" y="511"/>
                  </a:cxn>
                  <a:cxn ang="0">
                    <a:pos x="484" y="582"/>
                  </a:cxn>
                  <a:cxn ang="0">
                    <a:pos x="566" y="652"/>
                  </a:cxn>
                  <a:cxn ang="0">
                    <a:pos x="648" y="723"/>
                  </a:cxn>
                  <a:cxn ang="0">
                    <a:pos x="731" y="791"/>
                  </a:cxn>
                  <a:cxn ang="0">
                    <a:pos x="813" y="862"/>
                  </a:cxn>
                  <a:cxn ang="0">
                    <a:pos x="894" y="932"/>
                  </a:cxn>
                  <a:cxn ang="0">
                    <a:pos x="976" y="1003"/>
                  </a:cxn>
                  <a:cxn ang="0">
                    <a:pos x="1060" y="1073"/>
                  </a:cxn>
                  <a:cxn ang="0">
                    <a:pos x="1141" y="1144"/>
                  </a:cxn>
                  <a:cxn ang="0">
                    <a:pos x="1223" y="1214"/>
                  </a:cxn>
                  <a:cxn ang="0">
                    <a:pos x="1306" y="1285"/>
                  </a:cxn>
                  <a:cxn ang="0">
                    <a:pos x="1380" y="1303"/>
                  </a:cxn>
                  <a:cxn ang="0">
                    <a:pos x="1445" y="1270"/>
                  </a:cxn>
                  <a:cxn ang="0">
                    <a:pos x="1509" y="1236"/>
                  </a:cxn>
                  <a:cxn ang="0">
                    <a:pos x="1574" y="1203"/>
                  </a:cxn>
                  <a:cxn ang="0">
                    <a:pos x="1597" y="1175"/>
                  </a:cxn>
                  <a:cxn ang="0">
                    <a:pos x="1576" y="1152"/>
                  </a:cxn>
                  <a:cxn ang="0">
                    <a:pos x="1553" y="1129"/>
                  </a:cxn>
                  <a:cxn ang="0">
                    <a:pos x="1532" y="1106"/>
                  </a:cxn>
                </a:cxnLst>
                <a:rect l="0" t="0" r="r" b="b"/>
                <a:pathLst>
                  <a:path w="1607" h="1319">
                    <a:moveTo>
                      <a:pt x="1522" y="1095"/>
                    </a:moveTo>
                    <a:lnTo>
                      <a:pt x="1484" y="1062"/>
                    </a:lnTo>
                    <a:lnTo>
                      <a:pt x="1447" y="1029"/>
                    </a:lnTo>
                    <a:lnTo>
                      <a:pt x="1409" y="996"/>
                    </a:lnTo>
                    <a:lnTo>
                      <a:pt x="1372" y="965"/>
                    </a:lnTo>
                    <a:lnTo>
                      <a:pt x="1334" y="932"/>
                    </a:lnTo>
                    <a:lnTo>
                      <a:pt x="1297" y="900"/>
                    </a:lnTo>
                    <a:lnTo>
                      <a:pt x="1259" y="867"/>
                    </a:lnTo>
                    <a:lnTo>
                      <a:pt x="1221" y="834"/>
                    </a:lnTo>
                    <a:lnTo>
                      <a:pt x="1184" y="801"/>
                    </a:lnTo>
                    <a:lnTo>
                      <a:pt x="1146" y="768"/>
                    </a:lnTo>
                    <a:lnTo>
                      <a:pt x="1109" y="737"/>
                    </a:lnTo>
                    <a:lnTo>
                      <a:pt x="1071" y="704"/>
                    </a:lnTo>
                    <a:lnTo>
                      <a:pt x="1033" y="672"/>
                    </a:lnTo>
                    <a:lnTo>
                      <a:pt x="994" y="639"/>
                    </a:lnTo>
                    <a:lnTo>
                      <a:pt x="957" y="606"/>
                    </a:lnTo>
                    <a:lnTo>
                      <a:pt x="919" y="573"/>
                    </a:lnTo>
                    <a:lnTo>
                      <a:pt x="881" y="542"/>
                    </a:lnTo>
                    <a:lnTo>
                      <a:pt x="844" y="509"/>
                    </a:lnTo>
                    <a:lnTo>
                      <a:pt x="806" y="477"/>
                    </a:lnTo>
                    <a:lnTo>
                      <a:pt x="769" y="444"/>
                    </a:lnTo>
                    <a:lnTo>
                      <a:pt x="731" y="411"/>
                    </a:lnTo>
                    <a:lnTo>
                      <a:pt x="693" y="380"/>
                    </a:lnTo>
                    <a:lnTo>
                      <a:pt x="654" y="347"/>
                    </a:lnTo>
                    <a:lnTo>
                      <a:pt x="617" y="314"/>
                    </a:lnTo>
                    <a:lnTo>
                      <a:pt x="579" y="282"/>
                    </a:lnTo>
                    <a:lnTo>
                      <a:pt x="541" y="249"/>
                    </a:lnTo>
                    <a:lnTo>
                      <a:pt x="504" y="216"/>
                    </a:lnTo>
                    <a:lnTo>
                      <a:pt x="466" y="183"/>
                    </a:lnTo>
                    <a:lnTo>
                      <a:pt x="427" y="152"/>
                    </a:lnTo>
                    <a:lnTo>
                      <a:pt x="389" y="119"/>
                    </a:lnTo>
                    <a:lnTo>
                      <a:pt x="352" y="87"/>
                    </a:lnTo>
                    <a:lnTo>
                      <a:pt x="314" y="54"/>
                    </a:lnTo>
                    <a:lnTo>
                      <a:pt x="311" y="41"/>
                    </a:lnTo>
                    <a:lnTo>
                      <a:pt x="308" y="26"/>
                    </a:lnTo>
                    <a:lnTo>
                      <a:pt x="303" y="13"/>
                    </a:lnTo>
                    <a:lnTo>
                      <a:pt x="300" y="0"/>
                    </a:lnTo>
                    <a:lnTo>
                      <a:pt x="282" y="8"/>
                    </a:lnTo>
                    <a:lnTo>
                      <a:pt x="262" y="18"/>
                    </a:lnTo>
                    <a:lnTo>
                      <a:pt x="244" y="26"/>
                    </a:lnTo>
                    <a:lnTo>
                      <a:pt x="224" y="34"/>
                    </a:lnTo>
                    <a:lnTo>
                      <a:pt x="206" y="44"/>
                    </a:lnTo>
                    <a:lnTo>
                      <a:pt x="187" y="52"/>
                    </a:lnTo>
                    <a:lnTo>
                      <a:pt x="169" y="60"/>
                    </a:lnTo>
                    <a:lnTo>
                      <a:pt x="151" y="70"/>
                    </a:lnTo>
                    <a:lnTo>
                      <a:pt x="131" y="78"/>
                    </a:lnTo>
                    <a:lnTo>
                      <a:pt x="113" y="87"/>
                    </a:lnTo>
                    <a:lnTo>
                      <a:pt x="94" y="96"/>
                    </a:lnTo>
                    <a:lnTo>
                      <a:pt x="76" y="105"/>
                    </a:lnTo>
                    <a:lnTo>
                      <a:pt x="56" y="114"/>
                    </a:lnTo>
                    <a:lnTo>
                      <a:pt x="38" y="123"/>
                    </a:lnTo>
                    <a:lnTo>
                      <a:pt x="18" y="132"/>
                    </a:lnTo>
                    <a:lnTo>
                      <a:pt x="0" y="141"/>
                    </a:lnTo>
                    <a:lnTo>
                      <a:pt x="9" y="154"/>
                    </a:lnTo>
                    <a:lnTo>
                      <a:pt x="17" y="167"/>
                    </a:lnTo>
                    <a:lnTo>
                      <a:pt x="23" y="182"/>
                    </a:lnTo>
                    <a:lnTo>
                      <a:pt x="31" y="195"/>
                    </a:lnTo>
                    <a:lnTo>
                      <a:pt x="72" y="229"/>
                    </a:lnTo>
                    <a:lnTo>
                      <a:pt x="113" y="265"/>
                    </a:lnTo>
                    <a:lnTo>
                      <a:pt x="156" y="300"/>
                    </a:lnTo>
                    <a:lnTo>
                      <a:pt x="197" y="336"/>
                    </a:lnTo>
                    <a:lnTo>
                      <a:pt x="237" y="370"/>
                    </a:lnTo>
                    <a:lnTo>
                      <a:pt x="278" y="406"/>
                    </a:lnTo>
                    <a:lnTo>
                      <a:pt x="319" y="441"/>
                    </a:lnTo>
                    <a:lnTo>
                      <a:pt x="360" y="477"/>
                    </a:lnTo>
                    <a:lnTo>
                      <a:pt x="402" y="511"/>
                    </a:lnTo>
                    <a:lnTo>
                      <a:pt x="443" y="545"/>
                    </a:lnTo>
                    <a:lnTo>
                      <a:pt x="484" y="582"/>
                    </a:lnTo>
                    <a:lnTo>
                      <a:pt x="525" y="616"/>
                    </a:lnTo>
                    <a:lnTo>
                      <a:pt x="566" y="652"/>
                    </a:lnTo>
                    <a:lnTo>
                      <a:pt x="607" y="686"/>
                    </a:lnTo>
                    <a:lnTo>
                      <a:pt x="648" y="723"/>
                    </a:lnTo>
                    <a:lnTo>
                      <a:pt x="690" y="757"/>
                    </a:lnTo>
                    <a:lnTo>
                      <a:pt x="731" y="791"/>
                    </a:lnTo>
                    <a:lnTo>
                      <a:pt x="772" y="827"/>
                    </a:lnTo>
                    <a:lnTo>
                      <a:pt x="813" y="862"/>
                    </a:lnTo>
                    <a:lnTo>
                      <a:pt x="854" y="898"/>
                    </a:lnTo>
                    <a:lnTo>
                      <a:pt x="894" y="932"/>
                    </a:lnTo>
                    <a:lnTo>
                      <a:pt x="935" y="968"/>
                    </a:lnTo>
                    <a:lnTo>
                      <a:pt x="976" y="1003"/>
                    </a:lnTo>
                    <a:lnTo>
                      <a:pt x="1019" y="1037"/>
                    </a:lnTo>
                    <a:lnTo>
                      <a:pt x="1060" y="1073"/>
                    </a:lnTo>
                    <a:lnTo>
                      <a:pt x="1100" y="1108"/>
                    </a:lnTo>
                    <a:lnTo>
                      <a:pt x="1141" y="1144"/>
                    </a:lnTo>
                    <a:lnTo>
                      <a:pt x="1182" y="1178"/>
                    </a:lnTo>
                    <a:lnTo>
                      <a:pt x="1223" y="1214"/>
                    </a:lnTo>
                    <a:lnTo>
                      <a:pt x="1265" y="1249"/>
                    </a:lnTo>
                    <a:lnTo>
                      <a:pt x="1306" y="1285"/>
                    </a:lnTo>
                    <a:lnTo>
                      <a:pt x="1347" y="1319"/>
                    </a:lnTo>
                    <a:lnTo>
                      <a:pt x="1380" y="1303"/>
                    </a:lnTo>
                    <a:lnTo>
                      <a:pt x="1413" y="1286"/>
                    </a:lnTo>
                    <a:lnTo>
                      <a:pt x="1445" y="1270"/>
                    </a:lnTo>
                    <a:lnTo>
                      <a:pt x="1478" y="1252"/>
                    </a:lnTo>
                    <a:lnTo>
                      <a:pt x="1509" y="1236"/>
                    </a:lnTo>
                    <a:lnTo>
                      <a:pt x="1542" y="1219"/>
                    </a:lnTo>
                    <a:lnTo>
                      <a:pt x="1574" y="1203"/>
                    </a:lnTo>
                    <a:lnTo>
                      <a:pt x="1607" y="1186"/>
                    </a:lnTo>
                    <a:lnTo>
                      <a:pt x="1597" y="1175"/>
                    </a:lnTo>
                    <a:lnTo>
                      <a:pt x="1586" y="1163"/>
                    </a:lnTo>
                    <a:lnTo>
                      <a:pt x="1576" y="1152"/>
                    </a:lnTo>
                    <a:lnTo>
                      <a:pt x="1565" y="1141"/>
                    </a:lnTo>
                    <a:lnTo>
                      <a:pt x="1553" y="1129"/>
                    </a:lnTo>
                    <a:lnTo>
                      <a:pt x="1543" y="1118"/>
                    </a:lnTo>
                    <a:lnTo>
                      <a:pt x="1532" y="1106"/>
                    </a:lnTo>
                    <a:lnTo>
                      <a:pt x="1522" y="1095"/>
                    </a:lnTo>
                    <a:close/>
                  </a:path>
                </a:pathLst>
              </a:custGeom>
              <a:solidFill>
                <a:srgbClr val="C4BABF"/>
              </a:solidFill>
              <a:ln w="9525">
                <a:noFill/>
                <a:round/>
                <a:headEnd/>
                <a:tailEnd/>
              </a:ln>
            </p:spPr>
            <p:txBody>
              <a:bodyPr/>
              <a:lstStyle/>
              <a:p>
                <a:endParaRPr lang="en-US"/>
              </a:p>
            </p:txBody>
          </p:sp>
          <p:sp>
            <p:nvSpPr>
              <p:cNvPr id="137" name="Freeform 69"/>
              <p:cNvSpPr>
                <a:spLocks/>
              </p:cNvSpPr>
              <p:nvPr/>
            </p:nvSpPr>
            <p:spPr bwMode="auto">
              <a:xfrm>
                <a:off x="522" y="2853"/>
                <a:ext cx="775" cy="634"/>
              </a:xfrm>
              <a:custGeom>
                <a:avLst/>
                <a:gdLst/>
                <a:ahLst/>
                <a:cxnLst>
                  <a:cxn ang="0">
                    <a:pos x="1430" y="1008"/>
                  </a:cxn>
                  <a:cxn ang="0">
                    <a:pos x="1360" y="948"/>
                  </a:cxn>
                  <a:cxn ang="0">
                    <a:pos x="1289" y="887"/>
                  </a:cxn>
                  <a:cxn ang="0">
                    <a:pos x="1219" y="826"/>
                  </a:cxn>
                  <a:cxn ang="0">
                    <a:pos x="1149" y="766"/>
                  </a:cxn>
                  <a:cxn ang="0">
                    <a:pos x="1079" y="705"/>
                  </a:cxn>
                  <a:cxn ang="0">
                    <a:pos x="1007" y="644"/>
                  </a:cxn>
                  <a:cxn ang="0">
                    <a:pos x="936" y="584"/>
                  </a:cxn>
                  <a:cxn ang="0">
                    <a:pos x="866" y="523"/>
                  </a:cxn>
                  <a:cxn ang="0">
                    <a:pos x="796" y="462"/>
                  </a:cxn>
                  <a:cxn ang="0">
                    <a:pos x="724" y="402"/>
                  </a:cxn>
                  <a:cxn ang="0">
                    <a:pos x="654" y="341"/>
                  </a:cxn>
                  <a:cxn ang="0">
                    <a:pos x="583" y="281"/>
                  </a:cxn>
                  <a:cxn ang="0">
                    <a:pos x="513" y="220"/>
                  </a:cxn>
                  <a:cxn ang="0">
                    <a:pos x="443" y="159"/>
                  </a:cxn>
                  <a:cxn ang="0">
                    <a:pos x="373" y="99"/>
                  </a:cxn>
                  <a:cxn ang="0">
                    <a:pos x="333" y="51"/>
                  </a:cxn>
                  <a:cxn ang="0">
                    <a:pos x="328" y="17"/>
                  </a:cxn>
                  <a:cxn ang="0">
                    <a:pos x="306" y="10"/>
                  </a:cxn>
                  <a:cxn ang="0">
                    <a:pos x="265" y="28"/>
                  </a:cxn>
                  <a:cxn ang="0">
                    <a:pos x="224" y="48"/>
                  </a:cxn>
                  <a:cxn ang="0">
                    <a:pos x="183" y="67"/>
                  </a:cxn>
                  <a:cxn ang="0">
                    <a:pos x="142" y="85"/>
                  </a:cxn>
                  <a:cxn ang="0">
                    <a:pos x="103" y="105"/>
                  </a:cxn>
                  <a:cxn ang="0">
                    <a:pos x="62" y="125"/>
                  </a:cxn>
                  <a:cxn ang="0">
                    <a:pos x="21" y="143"/>
                  </a:cxn>
                  <a:cxn ang="0">
                    <a:pos x="6" y="159"/>
                  </a:cxn>
                  <a:cxn ang="0">
                    <a:pos x="21" y="174"/>
                  </a:cxn>
                  <a:cxn ang="0">
                    <a:pos x="36" y="189"/>
                  </a:cxn>
                  <a:cxn ang="0">
                    <a:pos x="49" y="204"/>
                  </a:cxn>
                  <a:cxn ang="0">
                    <a:pos x="95" y="244"/>
                  </a:cxn>
                  <a:cxn ang="0">
                    <a:pos x="172" y="310"/>
                  </a:cxn>
                  <a:cxn ang="0">
                    <a:pos x="250" y="377"/>
                  </a:cxn>
                  <a:cxn ang="0">
                    <a:pos x="327" y="443"/>
                  </a:cxn>
                  <a:cxn ang="0">
                    <a:pos x="404" y="508"/>
                  </a:cxn>
                  <a:cxn ang="0">
                    <a:pos x="482" y="576"/>
                  </a:cxn>
                  <a:cxn ang="0">
                    <a:pos x="559" y="641"/>
                  </a:cxn>
                  <a:cxn ang="0">
                    <a:pos x="637" y="707"/>
                  </a:cxn>
                  <a:cxn ang="0">
                    <a:pos x="714" y="774"/>
                  </a:cxn>
                  <a:cxn ang="0">
                    <a:pos x="793" y="840"/>
                  </a:cxn>
                  <a:cxn ang="0">
                    <a:pos x="869" y="905"/>
                  </a:cxn>
                  <a:cxn ang="0">
                    <a:pos x="948" y="972"/>
                  </a:cxn>
                  <a:cxn ang="0">
                    <a:pos x="1025" y="1038"/>
                  </a:cxn>
                  <a:cxn ang="0">
                    <a:pos x="1102" y="1103"/>
                  </a:cxn>
                  <a:cxn ang="0">
                    <a:pos x="1180" y="1171"/>
                  </a:cxn>
                  <a:cxn ang="0">
                    <a:pos x="1257" y="1236"/>
                  </a:cxn>
                  <a:cxn ang="0">
                    <a:pos x="1329" y="1253"/>
                  </a:cxn>
                  <a:cxn ang="0">
                    <a:pos x="1392" y="1218"/>
                  </a:cxn>
                  <a:cxn ang="0">
                    <a:pos x="1456" y="1184"/>
                  </a:cxn>
                  <a:cxn ang="0">
                    <a:pos x="1520" y="1149"/>
                  </a:cxn>
                  <a:cxn ang="0">
                    <a:pos x="1540" y="1121"/>
                  </a:cxn>
                  <a:cxn ang="0">
                    <a:pos x="1517" y="1098"/>
                  </a:cxn>
                  <a:cxn ang="0">
                    <a:pos x="1495" y="1074"/>
                  </a:cxn>
                  <a:cxn ang="0">
                    <a:pos x="1476" y="1051"/>
                  </a:cxn>
                </a:cxnLst>
                <a:rect l="0" t="0" r="r" b="b"/>
                <a:pathLst>
                  <a:path w="1551" h="1269">
                    <a:moveTo>
                      <a:pt x="1466" y="1039"/>
                    </a:moveTo>
                    <a:lnTo>
                      <a:pt x="1430" y="1008"/>
                    </a:lnTo>
                    <a:lnTo>
                      <a:pt x="1396" y="979"/>
                    </a:lnTo>
                    <a:lnTo>
                      <a:pt x="1360" y="948"/>
                    </a:lnTo>
                    <a:lnTo>
                      <a:pt x="1325" y="918"/>
                    </a:lnTo>
                    <a:lnTo>
                      <a:pt x="1289" y="887"/>
                    </a:lnTo>
                    <a:lnTo>
                      <a:pt x="1255" y="858"/>
                    </a:lnTo>
                    <a:lnTo>
                      <a:pt x="1219" y="826"/>
                    </a:lnTo>
                    <a:lnTo>
                      <a:pt x="1183" y="797"/>
                    </a:lnTo>
                    <a:lnTo>
                      <a:pt x="1149" y="766"/>
                    </a:lnTo>
                    <a:lnTo>
                      <a:pt x="1113" y="736"/>
                    </a:lnTo>
                    <a:lnTo>
                      <a:pt x="1079" y="705"/>
                    </a:lnTo>
                    <a:lnTo>
                      <a:pt x="1043" y="676"/>
                    </a:lnTo>
                    <a:lnTo>
                      <a:pt x="1007" y="644"/>
                    </a:lnTo>
                    <a:lnTo>
                      <a:pt x="972" y="615"/>
                    </a:lnTo>
                    <a:lnTo>
                      <a:pt x="936" y="584"/>
                    </a:lnTo>
                    <a:lnTo>
                      <a:pt x="902" y="554"/>
                    </a:lnTo>
                    <a:lnTo>
                      <a:pt x="866" y="523"/>
                    </a:lnTo>
                    <a:lnTo>
                      <a:pt x="830" y="494"/>
                    </a:lnTo>
                    <a:lnTo>
                      <a:pt x="796" y="462"/>
                    </a:lnTo>
                    <a:lnTo>
                      <a:pt x="760" y="433"/>
                    </a:lnTo>
                    <a:lnTo>
                      <a:pt x="724" y="402"/>
                    </a:lnTo>
                    <a:lnTo>
                      <a:pt x="690" y="372"/>
                    </a:lnTo>
                    <a:lnTo>
                      <a:pt x="654" y="341"/>
                    </a:lnTo>
                    <a:lnTo>
                      <a:pt x="619" y="312"/>
                    </a:lnTo>
                    <a:lnTo>
                      <a:pt x="583" y="281"/>
                    </a:lnTo>
                    <a:lnTo>
                      <a:pt x="547" y="251"/>
                    </a:lnTo>
                    <a:lnTo>
                      <a:pt x="513" y="220"/>
                    </a:lnTo>
                    <a:lnTo>
                      <a:pt x="477" y="190"/>
                    </a:lnTo>
                    <a:lnTo>
                      <a:pt x="443" y="159"/>
                    </a:lnTo>
                    <a:lnTo>
                      <a:pt x="407" y="130"/>
                    </a:lnTo>
                    <a:lnTo>
                      <a:pt x="373" y="99"/>
                    </a:lnTo>
                    <a:lnTo>
                      <a:pt x="337" y="69"/>
                    </a:lnTo>
                    <a:lnTo>
                      <a:pt x="333" y="51"/>
                    </a:lnTo>
                    <a:lnTo>
                      <a:pt x="332" y="35"/>
                    </a:lnTo>
                    <a:lnTo>
                      <a:pt x="328" y="17"/>
                    </a:lnTo>
                    <a:lnTo>
                      <a:pt x="325" y="0"/>
                    </a:lnTo>
                    <a:lnTo>
                      <a:pt x="306" y="10"/>
                    </a:lnTo>
                    <a:lnTo>
                      <a:pt x="284" y="20"/>
                    </a:lnTo>
                    <a:lnTo>
                      <a:pt x="265" y="28"/>
                    </a:lnTo>
                    <a:lnTo>
                      <a:pt x="243" y="38"/>
                    </a:lnTo>
                    <a:lnTo>
                      <a:pt x="224" y="48"/>
                    </a:lnTo>
                    <a:lnTo>
                      <a:pt x="204" y="58"/>
                    </a:lnTo>
                    <a:lnTo>
                      <a:pt x="183" y="67"/>
                    </a:lnTo>
                    <a:lnTo>
                      <a:pt x="163" y="76"/>
                    </a:lnTo>
                    <a:lnTo>
                      <a:pt x="142" y="85"/>
                    </a:lnTo>
                    <a:lnTo>
                      <a:pt x="122" y="95"/>
                    </a:lnTo>
                    <a:lnTo>
                      <a:pt x="103" y="105"/>
                    </a:lnTo>
                    <a:lnTo>
                      <a:pt x="82" y="115"/>
                    </a:lnTo>
                    <a:lnTo>
                      <a:pt x="62" y="125"/>
                    </a:lnTo>
                    <a:lnTo>
                      <a:pt x="41" y="133"/>
                    </a:lnTo>
                    <a:lnTo>
                      <a:pt x="21" y="143"/>
                    </a:lnTo>
                    <a:lnTo>
                      <a:pt x="0" y="153"/>
                    </a:lnTo>
                    <a:lnTo>
                      <a:pt x="6" y="159"/>
                    </a:lnTo>
                    <a:lnTo>
                      <a:pt x="15" y="167"/>
                    </a:lnTo>
                    <a:lnTo>
                      <a:pt x="21" y="174"/>
                    </a:lnTo>
                    <a:lnTo>
                      <a:pt x="28" y="182"/>
                    </a:lnTo>
                    <a:lnTo>
                      <a:pt x="36" y="189"/>
                    </a:lnTo>
                    <a:lnTo>
                      <a:pt x="42" y="197"/>
                    </a:lnTo>
                    <a:lnTo>
                      <a:pt x="49" y="204"/>
                    </a:lnTo>
                    <a:lnTo>
                      <a:pt x="55" y="212"/>
                    </a:lnTo>
                    <a:lnTo>
                      <a:pt x="95" y="244"/>
                    </a:lnTo>
                    <a:lnTo>
                      <a:pt x="132" y="277"/>
                    </a:lnTo>
                    <a:lnTo>
                      <a:pt x="172" y="310"/>
                    </a:lnTo>
                    <a:lnTo>
                      <a:pt x="211" y="344"/>
                    </a:lnTo>
                    <a:lnTo>
                      <a:pt x="250" y="377"/>
                    </a:lnTo>
                    <a:lnTo>
                      <a:pt x="288" y="410"/>
                    </a:lnTo>
                    <a:lnTo>
                      <a:pt x="327" y="443"/>
                    </a:lnTo>
                    <a:lnTo>
                      <a:pt x="366" y="476"/>
                    </a:lnTo>
                    <a:lnTo>
                      <a:pt x="404" y="508"/>
                    </a:lnTo>
                    <a:lnTo>
                      <a:pt x="443" y="543"/>
                    </a:lnTo>
                    <a:lnTo>
                      <a:pt x="482" y="576"/>
                    </a:lnTo>
                    <a:lnTo>
                      <a:pt x="521" y="608"/>
                    </a:lnTo>
                    <a:lnTo>
                      <a:pt x="559" y="641"/>
                    </a:lnTo>
                    <a:lnTo>
                      <a:pt x="598" y="674"/>
                    </a:lnTo>
                    <a:lnTo>
                      <a:pt x="637" y="707"/>
                    </a:lnTo>
                    <a:lnTo>
                      <a:pt x="677" y="740"/>
                    </a:lnTo>
                    <a:lnTo>
                      <a:pt x="714" y="774"/>
                    </a:lnTo>
                    <a:lnTo>
                      <a:pt x="753" y="807"/>
                    </a:lnTo>
                    <a:lnTo>
                      <a:pt x="793" y="840"/>
                    </a:lnTo>
                    <a:lnTo>
                      <a:pt x="830" y="872"/>
                    </a:lnTo>
                    <a:lnTo>
                      <a:pt x="869" y="905"/>
                    </a:lnTo>
                    <a:lnTo>
                      <a:pt x="909" y="938"/>
                    </a:lnTo>
                    <a:lnTo>
                      <a:pt x="948" y="972"/>
                    </a:lnTo>
                    <a:lnTo>
                      <a:pt x="985" y="1005"/>
                    </a:lnTo>
                    <a:lnTo>
                      <a:pt x="1025" y="1038"/>
                    </a:lnTo>
                    <a:lnTo>
                      <a:pt x="1064" y="1071"/>
                    </a:lnTo>
                    <a:lnTo>
                      <a:pt x="1102" y="1103"/>
                    </a:lnTo>
                    <a:lnTo>
                      <a:pt x="1141" y="1136"/>
                    </a:lnTo>
                    <a:lnTo>
                      <a:pt x="1180" y="1171"/>
                    </a:lnTo>
                    <a:lnTo>
                      <a:pt x="1219" y="1203"/>
                    </a:lnTo>
                    <a:lnTo>
                      <a:pt x="1257" y="1236"/>
                    </a:lnTo>
                    <a:lnTo>
                      <a:pt x="1296" y="1269"/>
                    </a:lnTo>
                    <a:lnTo>
                      <a:pt x="1329" y="1253"/>
                    </a:lnTo>
                    <a:lnTo>
                      <a:pt x="1360" y="1235"/>
                    </a:lnTo>
                    <a:lnTo>
                      <a:pt x="1392" y="1218"/>
                    </a:lnTo>
                    <a:lnTo>
                      <a:pt x="1423" y="1200"/>
                    </a:lnTo>
                    <a:lnTo>
                      <a:pt x="1456" y="1184"/>
                    </a:lnTo>
                    <a:lnTo>
                      <a:pt x="1487" y="1166"/>
                    </a:lnTo>
                    <a:lnTo>
                      <a:pt x="1520" y="1149"/>
                    </a:lnTo>
                    <a:lnTo>
                      <a:pt x="1551" y="1133"/>
                    </a:lnTo>
                    <a:lnTo>
                      <a:pt x="1540" y="1121"/>
                    </a:lnTo>
                    <a:lnTo>
                      <a:pt x="1528" y="1110"/>
                    </a:lnTo>
                    <a:lnTo>
                      <a:pt x="1517" y="1098"/>
                    </a:lnTo>
                    <a:lnTo>
                      <a:pt x="1507" y="1085"/>
                    </a:lnTo>
                    <a:lnTo>
                      <a:pt x="1495" y="1074"/>
                    </a:lnTo>
                    <a:lnTo>
                      <a:pt x="1486" y="1062"/>
                    </a:lnTo>
                    <a:lnTo>
                      <a:pt x="1476" y="1051"/>
                    </a:lnTo>
                    <a:lnTo>
                      <a:pt x="1466" y="1039"/>
                    </a:lnTo>
                    <a:close/>
                  </a:path>
                </a:pathLst>
              </a:custGeom>
              <a:solidFill>
                <a:srgbClr val="BFB5B7"/>
              </a:solidFill>
              <a:ln w="9525">
                <a:noFill/>
                <a:round/>
                <a:headEnd/>
                <a:tailEnd/>
              </a:ln>
            </p:spPr>
            <p:txBody>
              <a:bodyPr/>
              <a:lstStyle/>
              <a:p>
                <a:endParaRPr lang="en-US"/>
              </a:p>
            </p:txBody>
          </p:sp>
          <p:sp>
            <p:nvSpPr>
              <p:cNvPr id="138" name="Freeform 70"/>
              <p:cNvSpPr>
                <a:spLocks/>
              </p:cNvSpPr>
              <p:nvPr/>
            </p:nvSpPr>
            <p:spPr bwMode="auto">
              <a:xfrm>
                <a:off x="511" y="2844"/>
                <a:ext cx="746" cy="609"/>
              </a:xfrm>
              <a:custGeom>
                <a:avLst/>
                <a:gdLst/>
                <a:ahLst/>
                <a:cxnLst>
                  <a:cxn ang="0">
                    <a:pos x="1340" y="928"/>
                  </a:cxn>
                  <a:cxn ang="0">
                    <a:pos x="1209" y="815"/>
                  </a:cxn>
                  <a:cxn ang="0">
                    <a:pos x="1079" y="701"/>
                  </a:cxn>
                  <a:cxn ang="0">
                    <a:pos x="948" y="590"/>
                  </a:cxn>
                  <a:cxn ang="0">
                    <a:pos x="817" y="477"/>
                  </a:cxn>
                  <a:cxn ang="0">
                    <a:pos x="686" y="364"/>
                  </a:cxn>
                  <a:cxn ang="0">
                    <a:pos x="556" y="251"/>
                  </a:cxn>
                  <a:cxn ang="0">
                    <a:pos x="425" y="138"/>
                  </a:cxn>
                  <a:cxn ang="0">
                    <a:pos x="358" y="62"/>
                  </a:cxn>
                  <a:cxn ang="0">
                    <a:pos x="353" y="21"/>
                  </a:cxn>
                  <a:cxn ang="0">
                    <a:pos x="329" y="10"/>
                  </a:cxn>
                  <a:cxn ang="0">
                    <a:pos x="284" y="31"/>
                  </a:cxn>
                  <a:cxn ang="0">
                    <a:pos x="240" y="52"/>
                  </a:cxn>
                  <a:cxn ang="0">
                    <a:pos x="196" y="72"/>
                  </a:cxn>
                  <a:cxn ang="0">
                    <a:pos x="152" y="93"/>
                  </a:cxn>
                  <a:cxn ang="0">
                    <a:pos x="110" y="113"/>
                  </a:cxn>
                  <a:cxn ang="0">
                    <a:pos x="65" y="134"/>
                  </a:cxn>
                  <a:cxn ang="0">
                    <a:pos x="21" y="156"/>
                  </a:cxn>
                  <a:cxn ang="0">
                    <a:pos x="10" y="174"/>
                  </a:cxn>
                  <a:cxn ang="0">
                    <a:pos x="29" y="188"/>
                  </a:cxn>
                  <a:cxn ang="0">
                    <a:pos x="49" y="205"/>
                  </a:cxn>
                  <a:cxn ang="0">
                    <a:pos x="69" y="220"/>
                  </a:cxn>
                  <a:cxn ang="0">
                    <a:pos x="114" y="259"/>
                  </a:cxn>
                  <a:cxn ang="0">
                    <a:pos x="188" y="321"/>
                  </a:cxn>
                  <a:cxn ang="0">
                    <a:pos x="260" y="382"/>
                  </a:cxn>
                  <a:cxn ang="0">
                    <a:pos x="333" y="444"/>
                  </a:cxn>
                  <a:cxn ang="0">
                    <a:pos x="407" y="506"/>
                  </a:cxn>
                  <a:cxn ang="0">
                    <a:pos x="479" y="569"/>
                  </a:cxn>
                  <a:cxn ang="0">
                    <a:pos x="552" y="629"/>
                  </a:cxn>
                  <a:cxn ang="0">
                    <a:pos x="624" y="692"/>
                  </a:cxn>
                  <a:cxn ang="0">
                    <a:pos x="698" y="754"/>
                  </a:cxn>
                  <a:cxn ang="0">
                    <a:pos x="770" y="816"/>
                  </a:cxn>
                  <a:cxn ang="0">
                    <a:pos x="843" y="877"/>
                  </a:cxn>
                  <a:cxn ang="0">
                    <a:pos x="915" y="939"/>
                  </a:cxn>
                  <a:cxn ang="0">
                    <a:pos x="989" y="1001"/>
                  </a:cxn>
                  <a:cxn ang="0">
                    <a:pos x="1062" y="1064"/>
                  </a:cxn>
                  <a:cxn ang="0">
                    <a:pos x="1134" y="1124"/>
                  </a:cxn>
                  <a:cxn ang="0">
                    <a:pos x="1208" y="1187"/>
                  </a:cxn>
                  <a:cxn ang="0">
                    <a:pos x="1275" y="1200"/>
                  </a:cxn>
                  <a:cxn ang="0">
                    <a:pos x="1337" y="1165"/>
                  </a:cxn>
                  <a:cxn ang="0">
                    <a:pos x="1401" y="1131"/>
                  </a:cxn>
                  <a:cxn ang="0">
                    <a:pos x="1463" y="1096"/>
                  </a:cxn>
                  <a:cxn ang="0">
                    <a:pos x="1482" y="1067"/>
                  </a:cxn>
                  <a:cxn ang="0">
                    <a:pos x="1461" y="1042"/>
                  </a:cxn>
                  <a:cxn ang="0">
                    <a:pos x="1438" y="1019"/>
                  </a:cxn>
                  <a:cxn ang="0">
                    <a:pos x="1417" y="995"/>
                  </a:cxn>
                </a:cxnLst>
                <a:rect l="0" t="0" r="r" b="b"/>
                <a:pathLst>
                  <a:path w="1494" h="1218">
                    <a:moveTo>
                      <a:pt x="1406" y="983"/>
                    </a:moveTo>
                    <a:lnTo>
                      <a:pt x="1340" y="928"/>
                    </a:lnTo>
                    <a:lnTo>
                      <a:pt x="1275" y="870"/>
                    </a:lnTo>
                    <a:lnTo>
                      <a:pt x="1209" y="815"/>
                    </a:lnTo>
                    <a:lnTo>
                      <a:pt x="1144" y="759"/>
                    </a:lnTo>
                    <a:lnTo>
                      <a:pt x="1079" y="701"/>
                    </a:lnTo>
                    <a:lnTo>
                      <a:pt x="1013" y="646"/>
                    </a:lnTo>
                    <a:lnTo>
                      <a:pt x="948" y="590"/>
                    </a:lnTo>
                    <a:lnTo>
                      <a:pt x="883" y="533"/>
                    </a:lnTo>
                    <a:lnTo>
                      <a:pt x="817" y="477"/>
                    </a:lnTo>
                    <a:lnTo>
                      <a:pt x="752" y="421"/>
                    </a:lnTo>
                    <a:lnTo>
                      <a:pt x="686" y="364"/>
                    </a:lnTo>
                    <a:lnTo>
                      <a:pt x="621" y="308"/>
                    </a:lnTo>
                    <a:lnTo>
                      <a:pt x="556" y="251"/>
                    </a:lnTo>
                    <a:lnTo>
                      <a:pt x="490" y="195"/>
                    </a:lnTo>
                    <a:lnTo>
                      <a:pt x="425" y="138"/>
                    </a:lnTo>
                    <a:lnTo>
                      <a:pt x="360" y="82"/>
                    </a:lnTo>
                    <a:lnTo>
                      <a:pt x="358" y="62"/>
                    </a:lnTo>
                    <a:lnTo>
                      <a:pt x="355" y="41"/>
                    </a:lnTo>
                    <a:lnTo>
                      <a:pt x="353" y="21"/>
                    </a:lnTo>
                    <a:lnTo>
                      <a:pt x="350" y="0"/>
                    </a:lnTo>
                    <a:lnTo>
                      <a:pt x="329" y="10"/>
                    </a:lnTo>
                    <a:lnTo>
                      <a:pt x="306" y="21"/>
                    </a:lnTo>
                    <a:lnTo>
                      <a:pt x="284" y="31"/>
                    </a:lnTo>
                    <a:lnTo>
                      <a:pt x="262" y="41"/>
                    </a:lnTo>
                    <a:lnTo>
                      <a:pt x="240" y="52"/>
                    </a:lnTo>
                    <a:lnTo>
                      <a:pt x="217" y="62"/>
                    </a:lnTo>
                    <a:lnTo>
                      <a:pt x="196" y="72"/>
                    </a:lnTo>
                    <a:lnTo>
                      <a:pt x="175" y="82"/>
                    </a:lnTo>
                    <a:lnTo>
                      <a:pt x="152" y="93"/>
                    </a:lnTo>
                    <a:lnTo>
                      <a:pt x="131" y="103"/>
                    </a:lnTo>
                    <a:lnTo>
                      <a:pt x="110" y="113"/>
                    </a:lnTo>
                    <a:lnTo>
                      <a:pt x="87" y="124"/>
                    </a:lnTo>
                    <a:lnTo>
                      <a:pt x="65" y="134"/>
                    </a:lnTo>
                    <a:lnTo>
                      <a:pt x="44" y="144"/>
                    </a:lnTo>
                    <a:lnTo>
                      <a:pt x="21" y="156"/>
                    </a:lnTo>
                    <a:lnTo>
                      <a:pt x="0" y="165"/>
                    </a:lnTo>
                    <a:lnTo>
                      <a:pt x="10" y="174"/>
                    </a:lnTo>
                    <a:lnTo>
                      <a:pt x="20" y="182"/>
                    </a:lnTo>
                    <a:lnTo>
                      <a:pt x="29" y="188"/>
                    </a:lnTo>
                    <a:lnTo>
                      <a:pt x="39" y="197"/>
                    </a:lnTo>
                    <a:lnTo>
                      <a:pt x="49" y="205"/>
                    </a:lnTo>
                    <a:lnTo>
                      <a:pt x="59" y="211"/>
                    </a:lnTo>
                    <a:lnTo>
                      <a:pt x="69" y="220"/>
                    </a:lnTo>
                    <a:lnTo>
                      <a:pt x="78" y="228"/>
                    </a:lnTo>
                    <a:lnTo>
                      <a:pt x="114" y="259"/>
                    </a:lnTo>
                    <a:lnTo>
                      <a:pt x="152" y="290"/>
                    </a:lnTo>
                    <a:lnTo>
                      <a:pt x="188" y="321"/>
                    </a:lnTo>
                    <a:lnTo>
                      <a:pt x="224" y="351"/>
                    </a:lnTo>
                    <a:lnTo>
                      <a:pt x="260" y="382"/>
                    </a:lnTo>
                    <a:lnTo>
                      <a:pt x="297" y="413"/>
                    </a:lnTo>
                    <a:lnTo>
                      <a:pt x="333" y="444"/>
                    </a:lnTo>
                    <a:lnTo>
                      <a:pt x="369" y="475"/>
                    </a:lnTo>
                    <a:lnTo>
                      <a:pt x="407" y="506"/>
                    </a:lnTo>
                    <a:lnTo>
                      <a:pt x="443" y="538"/>
                    </a:lnTo>
                    <a:lnTo>
                      <a:pt x="479" y="569"/>
                    </a:lnTo>
                    <a:lnTo>
                      <a:pt x="515" y="598"/>
                    </a:lnTo>
                    <a:lnTo>
                      <a:pt x="552" y="629"/>
                    </a:lnTo>
                    <a:lnTo>
                      <a:pt x="588" y="660"/>
                    </a:lnTo>
                    <a:lnTo>
                      <a:pt x="624" y="692"/>
                    </a:lnTo>
                    <a:lnTo>
                      <a:pt x="662" y="723"/>
                    </a:lnTo>
                    <a:lnTo>
                      <a:pt x="698" y="754"/>
                    </a:lnTo>
                    <a:lnTo>
                      <a:pt x="734" y="785"/>
                    </a:lnTo>
                    <a:lnTo>
                      <a:pt x="770" y="816"/>
                    </a:lnTo>
                    <a:lnTo>
                      <a:pt x="807" y="847"/>
                    </a:lnTo>
                    <a:lnTo>
                      <a:pt x="843" y="877"/>
                    </a:lnTo>
                    <a:lnTo>
                      <a:pt x="879" y="908"/>
                    </a:lnTo>
                    <a:lnTo>
                      <a:pt x="915" y="939"/>
                    </a:lnTo>
                    <a:lnTo>
                      <a:pt x="953" y="970"/>
                    </a:lnTo>
                    <a:lnTo>
                      <a:pt x="989" y="1001"/>
                    </a:lnTo>
                    <a:lnTo>
                      <a:pt x="1025" y="1033"/>
                    </a:lnTo>
                    <a:lnTo>
                      <a:pt x="1062" y="1064"/>
                    </a:lnTo>
                    <a:lnTo>
                      <a:pt x="1098" y="1095"/>
                    </a:lnTo>
                    <a:lnTo>
                      <a:pt x="1134" y="1124"/>
                    </a:lnTo>
                    <a:lnTo>
                      <a:pt x="1170" y="1155"/>
                    </a:lnTo>
                    <a:lnTo>
                      <a:pt x="1208" y="1187"/>
                    </a:lnTo>
                    <a:lnTo>
                      <a:pt x="1244" y="1218"/>
                    </a:lnTo>
                    <a:lnTo>
                      <a:pt x="1275" y="1200"/>
                    </a:lnTo>
                    <a:lnTo>
                      <a:pt x="1306" y="1183"/>
                    </a:lnTo>
                    <a:lnTo>
                      <a:pt x="1337" y="1165"/>
                    </a:lnTo>
                    <a:lnTo>
                      <a:pt x="1370" y="1147"/>
                    </a:lnTo>
                    <a:lnTo>
                      <a:pt x="1401" y="1131"/>
                    </a:lnTo>
                    <a:lnTo>
                      <a:pt x="1432" y="1113"/>
                    </a:lnTo>
                    <a:lnTo>
                      <a:pt x="1463" y="1096"/>
                    </a:lnTo>
                    <a:lnTo>
                      <a:pt x="1494" y="1078"/>
                    </a:lnTo>
                    <a:lnTo>
                      <a:pt x="1482" y="1067"/>
                    </a:lnTo>
                    <a:lnTo>
                      <a:pt x="1473" y="1055"/>
                    </a:lnTo>
                    <a:lnTo>
                      <a:pt x="1461" y="1042"/>
                    </a:lnTo>
                    <a:lnTo>
                      <a:pt x="1450" y="1031"/>
                    </a:lnTo>
                    <a:lnTo>
                      <a:pt x="1438" y="1019"/>
                    </a:lnTo>
                    <a:lnTo>
                      <a:pt x="1429" y="1006"/>
                    </a:lnTo>
                    <a:lnTo>
                      <a:pt x="1417" y="995"/>
                    </a:lnTo>
                    <a:lnTo>
                      <a:pt x="1406" y="983"/>
                    </a:lnTo>
                    <a:close/>
                  </a:path>
                </a:pathLst>
              </a:custGeom>
              <a:solidFill>
                <a:srgbClr val="BCB2B5"/>
              </a:solidFill>
              <a:ln w="9525">
                <a:noFill/>
                <a:round/>
                <a:headEnd/>
                <a:tailEnd/>
              </a:ln>
            </p:spPr>
            <p:txBody>
              <a:bodyPr/>
              <a:lstStyle/>
              <a:p>
                <a:endParaRPr lang="en-US"/>
              </a:p>
            </p:txBody>
          </p:sp>
          <p:sp>
            <p:nvSpPr>
              <p:cNvPr id="139" name="Freeform 71"/>
              <p:cNvSpPr>
                <a:spLocks/>
              </p:cNvSpPr>
              <p:nvPr/>
            </p:nvSpPr>
            <p:spPr bwMode="auto">
              <a:xfrm>
                <a:off x="499" y="2836"/>
                <a:ext cx="718" cy="584"/>
              </a:xfrm>
              <a:custGeom>
                <a:avLst/>
                <a:gdLst/>
                <a:ahLst/>
                <a:cxnLst>
                  <a:cxn ang="0">
                    <a:pos x="1285" y="876"/>
                  </a:cxn>
                  <a:cxn ang="0">
                    <a:pos x="1164" y="773"/>
                  </a:cxn>
                  <a:cxn ang="0">
                    <a:pos x="1045" y="669"/>
                  </a:cxn>
                  <a:cxn ang="0">
                    <a:pos x="924" y="564"/>
                  </a:cxn>
                  <a:cxn ang="0">
                    <a:pos x="803" y="461"/>
                  </a:cxn>
                  <a:cxn ang="0">
                    <a:pos x="682" y="356"/>
                  </a:cxn>
                  <a:cxn ang="0">
                    <a:pos x="562" y="253"/>
                  </a:cxn>
                  <a:cxn ang="0">
                    <a:pos x="441" y="150"/>
                  </a:cxn>
                  <a:cxn ang="0">
                    <a:pos x="379" y="73"/>
                  </a:cxn>
                  <a:cxn ang="0">
                    <a:pos x="374" y="25"/>
                  </a:cxn>
                  <a:cxn ang="0">
                    <a:pos x="350" y="12"/>
                  </a:cxn>
                  <a:cxn ang="0">
                    <a:pos x="302" y="35"/>
                  </a:cxn>
                  <a:cxn ang="0">
                    <a:pos x="257" y="56"/>
                  </a:cxn>
                  <a:cxn ang="0">
                    <a:pos x="209" y="79"/>
                  </a:cxn>
                  <a:cxn ang="0">
                    <a:pos x="164" y="102"/>
                  </a:cxn>
                  <a:cxn ang="0">
                    <a:pos x="116" y="123"/>
                  </a:cxn>
                  <a:cxn ang="0">
                    <a:pos x="70" y="146"/>
                  </a:cxn>
                  <a:cxn ang="0">
                    <a:pos x="23" y="168"/>
                  </a:cxn>
                  <a:cxn ang="0">
                    <a:pos x="13" y="187"/>
                  </a:cxn>
                  <a:cxn ang="0">
                    <a:pos x="38" y="204"/>
                  </a:cxn>
                  <a:cxn ang="0">
                    <a:pos x="62" y="220"/>
                  </a:cxn>
                  <a:cxn ang="0">
                    <a:pos x="88" y="237"/>
                  </a:cxn>
                  <a:cxn ang="0">
                    <a:pos x="136" y="274"/>
                  </a:cxn>
                  <a:cxn ang="0">
                    <a:pos x="203" y="332"/>
                  </a:cxn>
                  <a:cxn ang="0">
                    <a:pos x="271" y="389"/>
                  </a:cxn>
                  <a:cxn ang="0">
                    <a:pos x="340" y="446"/>
                  </a:cxn>
                  <a:cxn ang="0">
                    <a:pos x="409" y="504"/>
                  </a:cxn>
                  <a:cxn ang="0">
                    <a:pos x="476" y="563"/>
                  </a:cxn>
                  <a:cxn ang="0">
                    <a:pos x="544" y="620"/>
                  </a:cxn>
                  <a:cxn ang="0">
                    <a:pos x="613" y="677"/>
                  </a:cxn>
                  <a:cxn ang="0">
                    <a:pos x="680" y="735"/>
                  </a:cxn>
                  <a:cxn ang="0">
                    <a:pos x="749" y="792"/>
                  </a:cxn>
                  <a:cxn ang="0">
                    <a:pos x="817" y="850"/>
                  </a:cxn>
                  <a:cxn ang="0">
                    <a:pos x="884" y="909"/>
                  </a:cxn>
                  <a:cxn ang="0">
                    <a:pos x="953" y="966"/>
                  </a:cxn>
                  <a:cxn ang="0">
                    <a:pos x="1022" y="1023"/>
                  </a:cxn>
                  <a:cxn ang="0">
                    <a:pos x="1090" y="1081"/>
                  </a:cxn>
                  <a:cxn ang="0">
                    <a:pos x="1157" y="1138"/>
                  </a:cxn>
                  <a:cxn ang="0">
                    <a:pos x="1223" y="1150"/>
                  </a:cxn>
                  <a:cxn ang="0">
                    <a:pos x="1283" y="1113"/>
                  </a:cxn>
                  <a:cxn ang="0">
                    <a:pos x="1344" y="1079"/>
                  </a:cxn>
                  <a:cxn ang="0">
                    <a:pos x="1404" y="1043"/>
                  </a:cxn>
                  <a:cxn ang="0">
                    <a:pos x="1424" y="1013"/>
                  </a:cxn>
                  <a:cxn ang="0">
                    <a:pos x="1401" y="989"/>
                  </a:cxn>
                  <a:cxn ang="0">
                    <a:pos x="1380" y="964"/>
                  </a:cxn>
                  <a:cxn ang="0">
                    <a:pos x="1357" y="940"/>
                  </a:cxn>
                </a:cxnLst>
                <a:rect l="0" t="0" r="r" b="b"/>
                <a:pathLst>
                  <a:path w="1435" h="1168">
                    <a:moveTo>
                      <a:pt x="1345" y="928"/>
                    </a:moveTo>
                    <a:lnTo>
                      <a:pt x="1285" y="876"/>
                    </a:lnTo>
                    <a:lnTo>
                      <a:pt x="1224" y="825"/>
                    </a:lnTo>
                    <a:lnTo>
                      <a:pt x="1164" y="773"/>
                    </a:lnTo>
                    <a:lnTo>
                      <a:pt x="1103" y="720"/>
                    </a:lnTo>
                    <a:lnTo>
                      <a:pt x="1045" y="669"/>
                    </a:lnTo>
                    <a:lnTo>
                      <a:pt x="984" y="617"/>
                    </a:lnTo>
                    <a:lnTo>
                      <a:pt x="924" y="564"/>
                    </a:lnTo>
                    <a:lnTo>
                      <a:pt x="863" y="512"/>
                    </a:lnTo>
                    <a:lnTo>
                      <a:pt x="803" y="461"/>
                    </a:lnTo>
                    <a:lnTo>
                      <a:pt x="742" y="409"/>
                    </a:lnTo>
                    <a:lnTo>
                      <a:pt x="682" y="356"/>
                    </a:lnTo>
                    <a:lnTo>
                      <a:pt x="623" y="305"/>
                    </a:lnTo>
                    <a:lnTo>
                      <a:pt x="562" y="253"/>
                    </a:lnTo>
                    <a:lnTo>
                      <a:pt x="502" y="200"/>
                    </a:lnTo>
                    <a:lnTo>
                      <a:pt x="441" y="150"/>
                    </a:lnTo>
                    <a:lnTo>
                      <a:pt x="381" y="97"/>
                    </a:lnTo>
                    <a:lnTo>
                      <a:pt x="379" y="73"/>
                    </a:lnTo>
                    <a:lnTo>
                      <a:pt x="378" y="48"/>
                    </a:lnTo>
                    <a:lnTo>
                      <a:pt x="374" y="25"/>
                    </a:lnTo>
                    <a:lnTo>
                      <a:pt x="373" y="0"/>
                    </a:lnTo>
                    <a:lnTo>
                      <a:pt x="350" y="12"/>
                    </a:lnTo>
                    <a:lnTo>
                      <a:pt x="327" y="23"/>
                    </a:lnTo>
                    <a:lnTo>
                      <a:pt x="302" y="35"/>
                    </a:lnTo>
                    <a:lnTo>
                      <a:pt x="280" y="46"/>
                    </a:lnTo>
                    <a:lnTo>
                      <a:pt x="257" y="56"/>
                    </a:lnTo>
                    <a:lnTo>
                      <a:pt x="234" y="68"/>
                    </a:lnTo>
                    <a:lnTo>
                      <a:pt x="209" y="79"/>
                    </a:lnTo>
                    <a:lnTo>
                      <a:pt x="186" y="91"/>
                    </a:lnTo>
                    <a:lnTo>
                      <a:pt x="164" y="102"/>
                    </a:lnTo>
                    <a:lnTo>
                      <a:pt x="141" y="112"/>
                    </a:lnTo>
                    <a:lnTo>
                      <a:pt x="116" y="123"/>
                    </a:lnTo>
                    <a:lnTo>
                      <a:pt x="93" y="135"/>
                    </a:lnTo>
                    <a:lnTo>
                      <a:pt x="70" y="146"/>
                    </a:lnTo>
                    <a:lnTo>
                      <a:pt x="48" y="156"/>
                    </a:lnTo>
                    <a:lnTo>
                      <a:pt x="23" y="168"/>
                    </a:lnTo>
                    <a:lnTo>
                      <a:pt x="0" y="179"/>
                    </a:lnTo>
                    <a:lnTo>
                      <a:pt x="13" y="187"/>
                    </a:lnTo>
                    <a:lnTo>
                      <a:pt x="25" y="196"/>
                    </a:lnTo>
                    <a:lnTo>
                      <a:pt x="38" y="204"/>
                    </a:lnTo>
                    <a:lnTo>
                      <a:pt x="51" y="212"/>
                    </a:lnTo>
                    <a:lnTo>
                      <a:pt x="62" y="220"/>
                    </a:lnTo>
                    <a:lnTo>
                      <a:pt x="75" y="228"/>
                    </a:lnTo>
                    <a:lnTo>
                      <a:pt x="88" y="237"/>
                    </a:lnTo>
                    <a:lnTo>
                      <a:pt x="101" y="245"/>
                    </a:lnTo>
                    <a:lnTo>
                      <a:pt x="136" y="274"/>
                    </a:lnTo>
                    <a:lnTo>
                      <a:pt x="170" y="302"/>
                    </a:lnTo>
                    <a:lnTo>
                      <a:pt x="203" y="332"/>
                    </a:lnTo>
                    <a:lnTo>
                      <a:pt x="237" y="359"/>
                    </a:lnTo>
                    <a:lnTo>
                      <a:pt x="271" y="389"/>
                    </a:lnTo>
                    <a:lnTo>
                      <a:pt x="306" y="418"/>
                    </a:lnTo>
                    <a:lnTo>
                      <a:pt x="340" y="446"/>
                    </a:lnTo>
                    <a:lnTo>
                      <a:pt x="374" y="476"/>
                    </a:lnTo>
                    <a:lnTo>
                      <a:pt x="409" y="504"/>
                    </a:lnTo>
                    <a:lnTo>
                      <a:pt x="441" y="533"/>
                    </a:lnTo>
                    <a:lnTo>
                      <a:pt x="476" y="563"/>
                    </a:lnTo>
                    <a:lnTo>
                      <a:pt x="510" y="591"/>
                    </a:lnTo>
                    <a:lnTo>
                      <a:pt x="544" y="620"/>
                    </a:lnTo>
                    <a:lnTo>
                      <a:pt x="579" y="648"/>
                    </a:lnTo>
                    <a:lnTo>
                      <a:pt x="613" y="677"/>
                    </a:lnTo>
                    <a:lnTo>
                      <a:pt x="647" y="705"/>
                    </a:lnTo>
                    <a:lnTo>
                      <a:pt x="680" y="735"/>
                    </a:lnTo>
                    <a:lnTo>
                      <a:pt x="714" y="764"/>
                    </a:lnTo>
                    <a:lnTo>
                      <a:pt x="749" y="792"/>
                    </a:lnTo>
                    <a:lnTo>
                      <a:pt x="783" y="822"/>
                    </a:lnTo>
                    <a:lnTo>
                      <a:pt x="817" y="850"/>
                    </a:lnTo>
                    <a:lnTo>
                      <a:pt x="852" y="879"/>
                    </a:lnTo>
                    <a:lnTo>
                      <a:pt x="884" y="909"/>
                    </a:lnTo>
                    <a:lnTo>
                      <a:pt x="919" y="936"/>
                    </a:lnTo>
                    <a:lnTo>
                      <a:pt x="953" y="966"/>
                    </a:lnTo>
                    <a:lnTo>
                      <a:pt x="987" y="994"/>
                    </a:lnTo>
                    <a:lnTo>
                      <a:pt x="1022" y="1023"/>
                    </a:lnTo>
                    <a:lnTo>
                      <a:pt x="1056" y="1053"/>
                    </a:lnTo>
                    <a:lnTo>
                      <a:pt x="1090" y="1081"/>
                    </a:lnTo>
                    <a:lnTo>
                      <a:pt x="1123" y="1110"/>
                    </a:lnTo>
                    <a:lnTo>
                      <a:pt x="1157" y="1138"/>
                    </a:lnTo>
                    <a:lnTo>
                      <a:pt x="1192" y="1168"/>
                    </a:lnTo>
                    <a:lnTo>
                      <a:pt x="1223" y="1150"/>
                    </a:lnTo>
                    <a:lnTo>
                      <a:pt x="1252" y="1131"/>
                    </a:lnTo>
                    <a:lnTo>
                      <a:pt x="1283" y="1113"/>
                    </a:lnTo>
                    <a:lnTo>
                      <a:pt x="1314" y="1095"/>
                    </a:lnTo>
                    <a:lnTo>
                      <a:pt x="1344" y="1079"/>
                    </a:lnTo>
                    <a:lnTo>
                      <a:pt x="1375" y="1061"/>
                    </a:lnTo>
                    <a:lnTo>
                      <a:pt x="1404" y="1043"/>
                    </a:lnTo>
                    <a:lnTo>
                      <a:pt x="1435" y="1025"/>
                    </a:lnTo>
                    <a:lnTo>
                      <a:pt x="1424" y="1013"/>
                    </a:lnTo>
                    <a:lnTo>
                      <a:pt x="1412" y="1000"/>
                    </a:lnTo>
                    <a:lnTo>
                      <a:pt x="1401" y="989"/>
                    </a:lnTo>
                    <a:lnTo>
                      <a:pt x="1391" y="976"/>
                    </a:lnTo>
                    <a:lnTo>
                      <a:pt x="1380" y="964"/>
                    </a:lnTo>
                    <a:lnTo>
                      <a:pt x="1368" y="953"/>
                    </a:lnTo>
                    <a:lnTo>
                      <a:pt x="1357" y="940"/>
                    </a:lnTo>
                    <a:lnTo>
                      <a:pt x="1345" y="928"/>
                    </a:lnTo>
                    <a:close/>
                  </a:path>
                </a:pathLst>
              </a:custGeom>
              <a:solidFill>
                <a:srgbClr val="BAAFB2"/>
              </a:solidFill>
              <a:ln w="9525">
                <a:noFill/>
                <a:round/>
                <a:headEnd/>
                <a:tailEnd/>
              </a:ln>
            </p:spPr>
            <p:txBody>
              <a:bodyPr/>
              <a:lstStyle/>
              <a:p>
                <a:endParaRPr lang="en-US"/>
              </a:p>
            </p:txBody>
          </p:sp>
          <p:sp>
            <p:nvSpPr>
              <p:cNvPr id="140" name="Freeform 72"/>
              <p:cNvSpPr>
                <a:spLocks/>
              </p:cNvSpPr>
              <p:nvPr/>
            </p:nvSpPr>
            <p:spPr bwMode="auto">
              <a:xfrm>
                <a:off x="487" y="2829"/>
                <a:ext cx="689" cy="557"/>
              </a:xfrm>
              <a:custGeom>
                <a:avLst/>
                <a:gdLst/>
                <a:ahLst/>
                <a:cxnLst>
                  <a:cxn ang="0">
                    <a:pos x="1230" y="823"/>
                  </a:cxn>
                  <a:cxn ang="0">
                    <a:pos x="1121" y="728"/>
                  </a:cxn>
                  <a:cxn ang="0">
                    <a:pos x="1010" y="632"/>
                  </a:cxn>
                  <a:cxn ang="0">
                    <a:pos x="900" y="537"/>
                  </a:cxn>
                  <a:cxn ang="0">
                    <a:pos x="789" y="441"/>
                  </a:cxn>
                  <a:cxn ang="0">
                    <a:pos x="680" y="346"/>
                  </a:cxn>
                  <a:cxn ang="0">
                    <a:pos x="568" y="251"/>
                  </a:cxn>
                  <a:cxn ang="0">
                    <a:pos x="459" y="155"/>
                  </a:cxn>
                  <a:cxn ang="0">
                    <a:pos x="402" y="80"/>
                  </a:cxn>
                  <a:cxn ang="0">
                    <a:pos x="400" y="26"/>
                  </a:cxn>
                  <a:cxn ang="0">
                    <a:pos x="374" y="11"/>
                  </a:cxn>
                  <a:cxn ang="0">
                    <a:pos x="323" y="34"/>
                  </a:cxn>
                  <a:cxn ang="0">
                    <a:pos x="274" y="59"/>
                  </a:cxn>
                  <a:cxn ang="0">
                    <a:pos x="224" y="82"/>
                  </a:cxn>
                  <a:cxn ang="0">
                    <a:pos x="174" y="106"/>
                  </a:cxn>
                  <a:cxn ang="0">
                    <a:pos x="124" y="129"/>
                  </a:cxn>
                  <a:cxn ang="0">
                    <a:pos x="75" y="154"/>
                  </a:cxn>
                  <a:cxn ang="0">
                    <a:pos x="24" y="178"/>
                  </a:cxn>
                  <a:cxn ang="0">
                    <a:pos x="16" y="198"/>
                  </a:cxn>
                  <a:cxn ang="0">
                    <a:pos x="47" y="216"/>
                  </a:cxn>
                  <a:cxn ang="0">
                    <a:pos x="78" y="232"/>
                  </a:cxn>
                  <a:cxn ang="0">
                    <a:pos x="109" y="251"/>
                  </a:cxn>
                  <a:cxn ang="0">
                    <a:pos x="189" y="313"/>
                  </a:cxn>
                  <a:cxn ang="0">
                    <a:pos x="317" y="419"/>
                  </a:cxn>
                  <a:cxn ang="0">
                    <a:pos x="444" y="526"/>
                  </a:cxn>
                  <a:cxn ang="0">
                    <a:pos x="570" y="632"/>
                  </a:cxn>
                  <a:cxn ang="0">
                    <a:pos x="698" y="741"/>
                  </a:cxn>
                  <a:cxn ang="0">
                    <a:pos x="823" y="847"/>
                  </a:cxn>
                  <a:cxn ang="0">
                    <a:pos x="951" y="954"/>
                  </a:cxn>
                  <a:cxn ang="0">
                    <a:pos x="1077" y="1060"/>
                  </a:cxn>
                  <a:cxn ang="0">
                    <a:pos x="1170" y="1096"/>
                  </a:cxn>
                  <a:cxn ang="0">
                    <a:pos x="1229" y="1060"/>
                  </a:cxn>
                  <a:cxn ang="0">
                    <a:pos x="1288" y="1024"/>
                  </a:cxn>
                  <a:cxn ang="0">
                    <a:pos x="1348" y="986"/>
                  </a:cxn>
                  <a:cxn ang="0">
                    <a:pos x="1366" y="955"/>
                  </a:cxn>
                  <a:cxn ang="0">
                    <a:pos x="1343" y="931"/>
                  </a:cxn>
                  <a:cxn ang="0">
                    <a:pos x="1320" y="906"/>
                  </a:cxn>
                  <a:cxn ang="0">
                    <a:pos x="1297" y="882"/>
                  </a:cxn>
                </a:cxnLst>
                <a:rect l="0" t="0" r="r" b="b"/>
                <a:pathLst>
                  <a:path w="1377" h="1114">
                    <a:moveTo>
                      <a:pt x="1286" y="870"/>
                    </a:moveTo>
                    <a:lnTo>
                      <a:pt x="1230" y="823"/>
                    </a:lnTo>
                    <a:lnTo>
                      <a:pt x="1176" y="775"/>
                    </a:lnTo>
                    <a:lnTo>
                      <a:pt x="1121" y="728"/>
                    </a:lnTo>
                    <a:lnTo>
                      <a:pt x="1065" y="680"/>
                    </a:lnTo>
                    <a:lnTo>
                      <a:pt x="1010" y="632"/>
                    </a:lnTo>
                    <a:lnTo>
                      <a:pt x="956" y="585"/>
                    </a:lnTo>
                    <a:lnTo>
                      <a:pt x="900" y="537"/>
                    </a:lnTo>
                    <a:lnTo>
                      <a:pt x="845" y="488"/>
                    </a:lnTo>
                    <a:lnTo>
                      <a:pt x="789" y="441"/>
                    </a:lnTo>
                    <a:lnTo>
                      <a:pt x="735" y="393"/>
                    </a:lnTo>
                    <a:lnTo>
                      <a:pt x="680" y="346"/>
                    </a:lnTo>
                    <a:lnTo>
                      <a:pt x="624" y="298"/>
                    </a:lnTo>
                    <a:lnTo>
                      <a:pt x="568" y="251"/>
                    </a:lnTo>
                    <a:lnTo>
                      <a:pt x="514" y="203"/>
                    </a:lnTo>
                    <a:lnTo>
                      <a:pt x="459" y="155"/>
                    </a:lnTo>
                    <a:lnTo>
                      <a:pt x="403" y="108"/>
                    </a:lnTo>
                    <a:lnTo>
                      <a:pt x="402" y="80"/>
                    </a:lnTo>
                    <a:lnTo>
                      <a:pt x="402" y="54"/>
                    </a:lnTo>
                    <a:lnTo>
                      <a:pt x="400" y="26"/>
                    </a:lnTo>
                    <a:lnTo>
                      <a:pt x="398" y="0"/>
                    </a:lnTo>
                    <a:lnTo>
                      <a:pt x="374" y="11"/>
                    </a:lnTo>
                    <a:lnTo>
                      <a:pt x="349" y="23"/>
                    </a:lnTo>
                    <a:lnTo>
                      <a:pt x="323" y="34"/>
                    </a:lnTo>
                    <a:lnTo>
                      <a:pt x="299" y="47"/>
                    </a:lnTo>
                    <a:lnTo>
                      <a:pt x="274" y="59"/>
                    </a:lnTo>
                    <a:lnTo>
                      <a:pt x="250" y="70"/>
                    </a:lnTo>
                    <a:lnTo>
                      <a:pt x="224" y="82"/>
                    </a:lnTo>
                    <a:lnTo>
                      <a:pt x="199" y="95"/>
                    </a:lnTo>
                    <a:lnTo>
                      <a:pt x="174" y="106"/>
                    </a:lnTo>
                    <a:lnTo>
                      <a:pt x="148" y="118"/>
                    </a:lnTo>
                    <a:lnTo>
                      <a:pt x="124" y="129"/>
                    </a:lnTo>
                    <a:lnTo>
                      <a:pt x="99" y="142"/>
                    </a:lnTo>
                    <a:lnTo>
                      <a:pt x="75" y="154"/>
                    </a:lnTo>
                    <a:lnTo>
                      <a:pt x="49" y="165"/>
                    </a:lnTo>
                    <a:lnTo>
                      <a:pt x="24" y="178"/>
                    </a:lnTo>
                    <a:lnTo>
                      <a:pt x="0" y="190"/>
                    </a:lnTo>
                    <a:lnTo>
                      <a:pt x="16" y="198"/>
                    </a:lnTo>
                    <a:lnTo>
                      <a:pt x="31" y="206"/>
                    </a:lnTo>
                    <a:lnTo>
                      <a:pt x="47" y="216"/>
                    </a:lnTo>
                    <a:lnTo>
                      <a:pt x="63" y="224"/>
                    </a:lnTo>
                    <a:lnTo>
                      <a:pt x="78" y="232"/>
                    </a:lnTo>
                    <a:lnTo>
                      <a:pt x="94" y="241"/>
                    </a:lnTo>
                    <a:lnTo>
                      <a:pt x="109" y="251"/>
                    </a:lnTo>
                    <a:lnTo>
                      <a:pt x="125" y="259"/>
                    </a:lnTo>
                    <a:lnTo>
                      <a:pt x="189" y="313"/>
                    </a:lnTo>
                    <a:lnTo>
                      <a:pt x="253" y="365"/>
                    </a:lnTo>
                    <a:lnTo>
                      <a:pt x="317" y="419"/>
                    </a:lnTo>
                    <a:lnTo>
                      <a:pt x="380" y="472"/>
                    </a:lnTo>
                    <a:lnTo>
                      <a:pt x="444" y="526"/>
                    </a:lnTo>
                    <a:lnTo>
                      <a:pt x="506" y="580"/>
                    </a:lnTo>
                    <a:lnTo>
                      <a:pt x="570" y="632"/>
                    </a:lnTo>
                    <a:lnTo>
                      <a:pt x="634" y="687"/>
                    </a:lnTo>
                    <a:lnTo>
                      <a:pt x="698" y="741"/>
                    </a:lnTo>
                    <a:lnTo>
                      <a:pt x="760" y="793"/>
                    </a:lnTo>
                    <a:lnTo>
                      <a:pt x="823" y="847"/>
                    </a:lnTo>
                    <a:lnTo>
                      <a:pt x="887" y="900"/>
                    </a:lnTo>
                    <a:lnTo>
                      <a:pt x="951" y="954"/>
                    </a:lnTo>
                    <a:lnTo>
                      <a:pt x="1013" y="1008"/>
                    </a:lnTo>
                    <a:lnTo>
                      <a:pt x="1077" y="1060"/>
                    </a:lnTo>
                    <a:lnTo>
                      <a:pt x="1140" y="1114"/>
                    </a:lnTo>
                    <a:lnTo>
                      <a:pt x="1170" y="1096"/>
                    </a:lnTo>
                    <a:lnTo>
                      <a:pt x="1199" y="1078"/>
                    </a:lnTo>
                    <a:lnTo>
                      <a:pt x="1229" y="1060"/>
                    </a:lnTo>
                    <a:lnTo>
                      <a:pt x="1258" y="1042"/>
                    </a:lnTo>
                    <a:lnTo>
                      <a:pt x="1288" y="1024"/>
                    </a:lnTo>
                    <a:lnTo>
                      <a:pt x="1317" y="1005"/>
                    </a:lnTo>
                    <a:lnTo>
                      <a:pt x="1348" y="986"/>
                    </a:lnTo>
                    <a:lnTo>
                      <a:pt x="1377" y="968"/>
                    </a:lnTo>
                    <a:lnTo>
                      <a:pt x="1366" y="955"/>
                    </a:lnTo>
                    <a:lnTo>
                      <a:pt x="1355" y="944"/>
                    </a:lnTo>
                    <a:lnTo>
                      <a:pt x="1343" y="931"/>
                    </a:lnTo>
                    <a:lnTo>
                      <a:pt x="1332" y="919"/>
                    </a:lnTo>
                    <a:lnTo>
                      <a:pt x="1320" y="906"/>
                    </a:lnTo>
                    <a:lnTo>
                      <a:pt x="1309" y="895"/>
                    </a:lnTo>
                    <a:lnTo>
                      <a:pt x="1297" y="882"/>
                    </a:lnTo>
                    <a:lnTo>
                      <a:pt x="1286" y="870"/>
                    </a:lnTo>
                    <a:close/>
                  </a:path>
                </a:pathLst>
              </a:custGeom>
              <a:solidFill>
                <a:srgbClr val="B7AFAF"/>
              </a:solidFill>
              <a:ln w="9525">
                <a:noFill/>
                <a:round/>
                <a:headEnd/>
                <a:tailEnd/>
              </a:ln>
            </p:spPr>
            <p:txBody>
              <a:bodyPr/>
              <a:lstStyle/>
              <a:p>
                <a:endParaRPr lang="en-US"/>
              </a:p>
            </p:txBody>
          </p:sp>
          <p:sp>
            <p:nvSpPr>
              <p:cNvPr id="141" name="Freeform 73"/>
              <p:cNvSpPr>
                <a:spLocks/>
              </p:cNvSpPr>
              <p:nvPr/>
            </p:nvSpPr>
            <p:spPr bwMode="auto">
              <a:xfrm>
                <a:off x="475" y="2821"/>
                <a:ext cx="659" cy="532"/>
              </a:xfrm>
              <a:custGeom>
                <a:avLst/>
                <a:gdLst/>
                <a:ahLst/>
                <a:cxnLst>
                  <a:cxn ang="0">
                    <a:pos x="1175" y="772"/>
                  </a:cxn>
                  <a:cxn ang="0">
                    <a:pos x="1075" y="685"/>
                  </a:cxn>
                  <a:cxn ang="0">
                    <a:pos x="975" y="599"/>
                  </a:cxn>
                  <a:cxn ang="0">
                    <a:pos x="876" y="512"/>
                  </a:cxn>
                  <a:cxn ang="0">
                    <a:pos x="776" y="427"/>
                  </a:cxn>
                  <a:cxn ang="0">
                    <a:pos x="675" y="340"/>
                  </a:cxn>
                  <a:cxn ang="0">
                    <a:pos x="575" y="253"/>
                  </a:cxn>
                  <a:cxn ang="0">
                    <a:pos x="475" y="166"/>
                  </a:cxn>
                  <a:cxn ang="0">
                    <a:pos x="425" y="92"/>
                  </a:cxn>
                  <a:cxn ang="0">
                    <a:pos x="423" y="31"/>
                  </a:cxn>
                  <a:cxn ang="0">
                    <a:pos x="397" y="13"/>
                  </a:cxn>
                  <a:cxn ang="0">
                    <a:pos x="343" y="38"/>
                  </a:cxn>
                  <a:cxn ang="0">
                    <a:pos x="291" y="63"/>
                  </a:cxn>
                  <a:cxn ang="0">
                    <a:pos x="237" y="89"/>
                  </a:cxn>
                  <a:cxn ang="0">
                    <a:pos x="184" y="113"/>
                  </a:cxn>
                  <a:cxn ang="0">
                    <a:pos x="132" y="140"/>
                  </a:cxn>
                  <a:cxn ang="0">
                    <a:pos x="78" y="164"/>
                  </a:cxn>
                  <a:cxn ang="0">
                    <a:pos x="26" y="189"/>
                  </a:cxn>
                  <a:cxn ang="0">
                    <a:pos x="18" y="212"/>
                  </a:cxn>
                  <a:cxn ang="0">
                    <a:pos x="55" y="230"/>
                  </a:cxn>
                  <a:cxn ang="0">
                    <a:pos x="91" y="248"/>
                  </a:cxn>
                  <a:cxn ang="0">
                    <a:pos x="129" y="266"/>
                  </a:cxn>
                  <a:cxn ang="0">
                    <a:pos x="207" y="325"/>
                  </a:cxn>
                  <a:cxn ang="0">
                    <a:pos x="325" y="423"/>
                  </a:cxn>
                  <a:cxn ang="0">
                    <a:pos x="443" y="523"/>
                  </a:cxn>
                  <a:cxn ang="0">
                    <a:pos x="560" y="622"/>
                  </a:cxn>
                  <a:cxn ang="0">
                    <a:pos x="676" y="720"/>
                  </a:cxn>
                  <a:cxn ang="0">
                    <a:pos x="794" y="818"/>
                  </a:cxn>
                  <a:cxn ang="0">
                    <a:pos x="912" y="917"/>
                  </a:cxn>
                  <a:cxn ang="0">
                    <a:pos x="1029" y="1015"/>
                  </a:cxn>
                  <a:cxn ang="0">
                    <a:pos x="1118" y="1046"/>
                  </a:cxn>
                  <a:cxn ang="0">
                    <a:pos x="1175" y="1008"/>
                  </a:cxn>
                  <a:cxn ang="0">
                    <a:pos x="1232" y="972"/>
                  </a:cxn>
                  <a:cxn ang="0">
                    <a:pos x="1289" y="935"/>
                  </a:cxn>
                  <a:cxn ang="0">
                    <a:pos x="1306" y="904"/>
                  </a:cxn>
                  <a:cxn ang="0">
                    <a:pos x="1283" y="877"/>
                  </a:cxn>
                  <a:cxn ang="0">
                    <a:pos x="1260" y="853"/>
                  </a:cxn>
                  <a:cxn ang="0">
                    <a:pos x="1237" y="828"/>
                  </a:cxn>
                </a:cxnLst>
                <a:rect l="0" t="0" r="r" b="b"/>
                <a:pathLst>
                  <a:path w="1317" h="1064">
                    <a:moveTo>
                      <a:pt x="1226" y="815"/>
                    </a:moveTo>
                    <a:lnTo>
                      <a:pt x="1175" y="772"/>
                    </a:lnTo>
                    <a:lnTo>
                      <a:pt x="1126" y="728"/>
                    </a:lnTo>
                    <a:lnTo>
                      <a:pt x="1075" y="685"/>
                    </a:lnTo>
                    <a:lnTo>
                      <a:pt x="1026" y="641"/>
                    </a:lnTo>
                    <a:lnTo>
                      <a:pt x="975" y="599"/>
                    </a:lnTo>
                    <a:lnTo>
                      <a:pt x="926" y="556"/>
                    </a:lnTo>
                    <a:lnTo>
                      <a:pt x="876" y="512"/>
                    </a:lnTo>
                    <a:lnTo>
                      <a:pt x="825" y="469"/>
                    </a:lnTo>
                    <a:lnTo>
                      <a:pt x="776" y="427"/>
                    </a:lnTo>
                    <a:lnTo>
                      <a:pt x="725" y="382"/>
                    </a:lnTo>
                    <a:lnTo>
                      <a:pt x="675" y="340"/>
                    </a:lnTo>
                    <a:lnTo>
                      <a:pt x="626" y="297"/>
                    </a:lnTo>
                    <a:lnTo>
                      <a:pt x="575" y="253"/>
                    </a:lnTo>
                    <a:lnTo>
                      <a:pt x="524" y="210"/>
                    </a:lnTo>
                    <a:lnTo>
                      <a:pt x="475" y="166"/>
                    </a:lnTo>
                    <a:lnTo>
                      <a:pt x="425" y="123"/>
                    </a:lnTo>
                    <a:lnTo>
                      <a:pt x="425" y="92"/>
                    </a:lnTo>
                    <a:lnTo>
                      <a:pt x="425" y="61"/>
                    </a:lnTo>
                    <a:lnTo>
                      <a:pt x="423" y="31"/>
                    </a:lnTo>
                    <a:lnTo>
                      <a:pt x="423" y="0"/>
                    </a:lnTo>
                    <a:lnTo>
                      <a:pt x="397" y="13"/>
                    </a:lnTo>
                    <a:lnTo>
                      <a:pt x="369" y="25"/>
                    </a:lnTo>
                    <a:lnTo>
                      <a:pt x="343" y="38"/>
                    </a:lnTo>
                    <a:lnTo>
                      <a:pt x="317" y="51"/>
                    </a:lnTo>
                    <a:lnTo>
                      <a:pt x="291" y="63"/>
                    </a:lnTo>
                    <a:lnTo>
                      <a:pt x="263" y="76"/>
                    </a:lnTo>
                    <a:lnTo>
                      <a:pt x="237" y="89"/>
                    </a:lnTo>
                    <a:lnTo>
                      <a:pt x="211" y="100"/>
                    </a:lnTo>
                    <a:lnTo>
                      <a:pt x="184" y="113"/>
                    </a:lnTo>
                    <a:lnTo>
                      <a:pt x="158" y="127"/>
                    </a:lnTo>
                    <a:lnTo>
                      <a:pt x="132" y="140"/>
                    </a:lnTo>
                    <a:lnTo>
                      <a:pt x="106" y="151"/>
                    </a:lnTo>
                    <a:lnTo>
                      <a:pt x="78" y="164"/>
                    </a:lnTo>
                    <a:lnTo>
                      <a:pt x="52" y="177"/>
                    </a:lnTo>
                    <a:lnTo>
                      <a:pt x="26" y="189"/>
                    </a:lnTo>
                    <a:lnTo>
                      <a:pt x="0" y="202"/>
                    </a:lnTo>
                    <a:lnTo>
                      <a:pt x="18" y="212"/>
                    </a:lnTo>
                    <a:lnTo>
                      <a:pt x="37" y="220"/>
                    </a:lnTo>
                    <a:lnTo>
                      <a:pt x="55" y="230"/>
                    </a:lnTo>
                    <a:lnTo>
                      <a:pt x="73" y="238"/>
                    </a:lnTo>
                    <a:lnTo>
                      <a:pt x="91" y="248"/>
                    </a:lnTo>
                    <a:lnTo>
                      <a:pt x="111" y="258"/>
                    </a:lnTo>
                    <a:lnTo>
                      <a:pt x="129" y="266"/>
                    </a:lnTo>
                    <a:lnTo>
                      <a:pt x="148" y="276"/>
                    </a:lnTo>
                    <a:lnTo>
                      <a:pt x="207" y="325"/>
                    </a:lnTo>
                    <a:lnTo>
                      <a:pt x="266" y="374"/>
                    </a:lnTo>
                    <a:lnTo>
                      <a:pt x="325" y="423"/>
                    </a:lnTo>
                    <a:lnTo>
                      <a:pt x="384" y="474"/>
                    </a:lnTo>
                    <a:lnTo>
                      <a:pt x="443" y="523"/>
                    </a:lnTo>
                    <a:lnTo>
                      <a:pt x="501" y="572"/>
                    </a:lnTo>
                    <a:lnTo>
                      <a:pt x="560" y="622"/>
                    </a:lnTo>
                    <a:lnTo>
                      <a:pt x="619" y="671"/>
                    </a:lnTo>
                    <a:lnTo>
                      <a:pt x="676" y="720"/>
                    </a:lnTo>
                    <a:lnTo>
                      <a:pt x="735" y="769"/>
                    </a:lnTo>
                    <a:lnTo>
                      <a:pt x="794" y="818"/>
                    </a:lnTo>
                    <a:lnTo>
                      <a:pt x="853" y="867"/>
                    </a:lnTo>
                    <a:lnTo>
                      <a:pt x="912" y="917"/>
                    </a:lnTo>
                    <a:lnTo>
                      <a:pt x="971" y="966"/>
                    </a:lnTo>
                    <a:lnTo>
                      <a:pt x="1029" y="1015"/>
                    </a:lnTo>
                    <a:lnTo>
                      <a:pt x="1088" y="1064"/>
                    </a:lnTo>
                    <a:lnTo>
                      <a:pt x="1118" y="1046"/>
                    </a:lnTo>
                    <a:lnTo>
                      <a:pt x="1145" y="1026"/>
                    </a:lnTo>
                    <a:lnTo>
                      <a:pt x="1175" y="1008"/>
                    </a:lnTo>
                    <a:lnTo>
                      <a:pt x="1203" y="990"/>
                    </a:lnTo>
                    <a:lnTo>
                      <a:pt x="1232" y="972"/>
                    </a:lnTo>
                    <a:lnTo>
                      <a:pt x="1260" y="953"/>
                    </a:lnTo>
                    <a:lnTo>
                      <a:pt x="1289" y="935"/>
                    </a:lnTo>
                    <a:lnTo>
                      <a:pt x="1317" y="917"/>
                    </a:lnTo>
                    <a:lnTo>
                      <a:pt x="1306" y="904"/>
                    </a:lnTo>
                    <a:lnTo>
                      <a:pt x="1294" y="890"/>
                    </a:lnTo>
                    <a:lnTo>
                      <a:pt x="1283" y="877"/>
                    </a:lnTo>
                    <a:lnTo>
                      <a:pt x="1271" y="866"/>
                    </a:lnTo>
                    <a:lnTo>
                      <a:pt x="1260" y="853"/>
                    </a:lnTo>
                    <a:lnTo>
                      <a:pt x="1248" y="840"/>
                    </a:lnTo>
                    <a:lnTo>
                      <a:pt x="1237" y="828"/>
                    </a:lnTo>
                    <a:lnTo>
                      <a:pt x="1226" y="815"/>
                    </a:lnTo>
                    <a:close/>
                  </a:path>
                </a:pathLst>
              </a:custGeom>
              <a:solidFill>
                <a:srgbClr val="B5ADAA"/>
              </a:solidFill>
              <a:ln w="9525">
                <a:noFill/>
                <a:round/>
                <a:headEnd/>
                <a:tailEnd/>
              </a:ln>
            </p:spPr>
            <p:txBody>
              <a:bodyPr/>
              <a:lstStyle/>
              <a:p>
                <a:endParaRPr lang="en-US"/>
              </a:p>
            </p:txBody>
          </p:sp>
          <p:sp>
            <p:nvSpPr>
              <p:cNvPr id="142" name="Freeform 74"/>
              <p:cNvSpPr>
                <a:spLocks/>
              </p:cNvSpPr>
              <p:nvPr/>
            </p:nvSpPr>
            <p:spPr bwMode="auto">
              <a:xfrm>
                <a:off x="463" y="2812"/>
                <a:ext cx="631" cy="507"/>
              </a:xfrm>
              <a:custGeom>
                <a:avLst/>
                <a:gdLst/>
                <a:ahLst/>
                <a:cxnLst>
                  <a:cxn ang="0">
                    <a:pos x="1169" y="759"/>
                  </a:cxn>
                  <a:cxn ang="0">
                    <a:pos x="450" y="136"/>
                  </a:cxn>
                  <a:cxn ang="0">
                    <a:pos x="450" y="0"/>
                  </a:cxn>
                  <a:cxn ang="0">
                    <a:pos x="0" y="215"/>
                  </a:cxn>
                  <a:cxn ang="0">
                    <a:pos x="173" y="292"/>
                  </a:cxn>
                  <a:cxn ang="0">
                    <a:pos x="1038" y="1013"/>
                  </a:cxn>
                  <a:cxn ang="0">
                    <a:pos x="1262" y="862"/>
                  </a:cxn>
                  <a:cxn ang="0">
                    <a:pos x="1169" y="759"/>
                  </a:cxn>
                </a:cxnLst>
                <a:rect l="0" t="0" r="r" b="b"/>
                <a:pathLst>
                  <a:path w="1262" h="1013">
                    <a:moveTo>
                      <a:pt x="1169" y="759"/>
                    </a:moveTo>
                    <a:lnTo>
                      <a:pt x="450" y="136"/>
                    </a:lnTo>
                    <a:lnTo>
                      <a:pt x="450" y="0"/>
                    </a:lnTo>
                    <a:lnTo>
                      <a:pt x="0" y="215"/>
                    </a:lnTo>
                    <a:lnTo>
                      <a:pt x="173" y="292"/>
                    </a:lnTo>
                    <a:lnTo>
                      <a:pt x="1038" y="1013"/>
                    </a:lnTo>
                    <a:lnTo>
                      <a:pt x="1262" y="862"/>
                    </a:lnTo>
                    <a:lnTo>
                      <a:pt x="1169" y="759"/>
                    </a:lnTo>
                    <a:close/>
                  </a:path>
                </a:pathLst>
              </a:custGeom>
              <a:solidFill>
                <a:srgbClr val="B2AAA8"/>
              </a:solidFill>
              <a:ln w="9525">
                <a:noFill/>
                <a:round/>
                <a:headEnd/>
                <a:tailEnd/>
              </a:ln>
            </p:spPr>
            <p:txBody>
              <a:bodyPr/>
              <a:lstStyle/>
              <a:p>
                <a:endParaRPr lang="en-US"/>
              </a:p>
            </p:txBody>
          </p:sp>
          <p:sp>
            <p:nvSpPr>
              <p:cNvPr id="143" name="Freeform 75"/>
              <p:cNvSpPr>
                <a:spLocks/>
              </p:cNvSpPr>
              <p:nvPr/>
            </p:nvSpPr>
            <p:spPr bwMode="auto">
              <a:xfrm>
                <a:off x="1486" y="3899"/>
                <a:ext cx="180" cy="176"/>
              </a:xfrm>
              <a:custGeom>
                <a:avLst/>
                <a:gdLst/>
                <a:ahLst/>
                <a:cxnLst>
                  <a:cxn ang="0">
                    <a:pos x="0" y="0"/>
                  </a:cxn>
                  <a:cxn ang="0">
                    <a:pos x="19" y="25"/>
                  </a:cxn>
                  <a:cxn ang="0">
                    <a:pos x="39" y="50"/>
                  </a:cxn>
                  <a:cxn ang="0">
                    <a:pos x="58" y="71"/>
                  </a:cxn>
                  <a:cxn ang="0">
                    <a:pos x="76" y="91"/>
                  </a:cxn>
                  <a:cxn ang="0">
                    <a:pos x="96" y="110"/>
                  </a:cxn>
                  <a:cxn ang="0">
                    <a:pos x="114" y="128"/>
                  </a:cxn>
                  <a:cxn ang="0">
                    <a:pos x="134" y="145"/>
                  </a:cxn>
                  <a:cxn ang="0">
                    <a:pos x="153" y="159"/>
                  </a:cxn>
                  <a:cxn ang="0">
                    <a:pos x="173" y="174"/>
                  </a:cxn>
                  <a:cxn ang="0">
                    <a:pos x="196" y="187"/>
                  </a:cxn>
                  <a:cxn ang="0">
                    <a:pos x="219" y="199"/>
                  </a:cxn>
                  <a:cxn ang="0">
                    <a:pos x="243" y="210"/>
                  </a:cxn>
                  <a:cxn ang="0">
                    <a:pos x="269" y="222"/>
                  </a:cxn>
                  <a:cxn ang="0">
                    <a:pos x="297" y="233"/>
                  </a:cxn>
                  <a:cxn ang="0">
                    <a:pos x="326" y="243"/>
                  </a:cxn>
                  <a:cxn ang="0">
                    <a:pos x="359" y="253"/>
                  </a:cxn>
                  <a:cxn ang="0">
                    <a:pos x="344" y="353"/>
                  </a:cxn>
                  <a:cxn ang="0">
                    <a:pos x="312" y="345"/>
                  </a:cxn>
                  <a:cxn ang="0">
                    <a:pos x="279" y="335"/>
                  </a:cxn>
                  <a:cxn ang="0">
                    <a:pos x="248" y="322"/>
                  </a:cxn>
                  <a:cxn ang="0">
                    <a:pos x="219" y="310"/>
                  </a:cxn>
                  <a:cxn ang="0">
                    <a:pos x="189" y="296"/>
                  </a:cxn>
                  <a:cxn ang="0">
                    <a:pos x="161" y="281"/>
                  </a:cxn>
                  <a:cxn ang="0">
                    <a:pos x="135" y="264"/>
                  </a:cxn>
                  <a:cxn ang="0">
                    <a:pos x="111" y="246"/>
                  </a:cxn>
                  <a:cxn ang="0">
                    <a:pos x="88" y="227"/>
                  </a:cxn>
                  <a:cxn ang="0">
                    <a:pos x="68" y="207"/>
                  </a:cxn>
                  <a:cxn ang="0">
                    <a:pos x="50" y="186"/>
                  </a:cxn>
                  <a:cxn ang="0">
                    <a:pos x="34" y="164"/>
                  </a:cxn>
                  <a:cxn ang="0">
                    <a:pos x="21" y="141"/>
                  </a:cxn>
                  <a:cxn ang="0">
                    <a:pos x="11" y="118"/>
                  </a:cxn>
                  <a:cxn ang="0">
                    <a:pos x="4" y="94"/>
                  </a:cxn>
                  <a:cxn ang="0">
                    <a:pos x="0" y="68"/>
                  </a:cxn>
                  <a:cxn ang="0">
                    <a:pos x="0" y="0"/>
                  </a:cxn>
                </a:cxnLst>
                <a:rect l="0" t="0" r="r" b="b"/>
                <a:pathLst>
                  <a:path w="359" h="353">
                    <a:moveTo>
                      <a:pt x="0" y="0"/>
                    </a:moveTo>
                    <a:lnTo>
                      <a:pt x="19" y="25"/>
                    </a:lnTo>
                    <a:lnTo>
                      <a:pt x="39" y="50"/>
                    </a:lnTo>
                    <a:lnTo>
                      <a:pt x="58" y="71"/>
                    </a:lnTo>
                    <a:lnTo>
                      <a:pt x="76" y="91"/>
                    </a:lnTo>
                    <a:lnTo>
                      <a:pt x="96" y="110"/>
                    </a:lnTo>
                    <a:lnTo>
                      <a:pt x="114" y="128"/>
                    </a:lnTo>
                    <a:lnTo>
                      <a:pt x="134" y="145"/>
                    </a:lnTo>
                    <a:lnTo>
                      <a:pt x="153" y="159"/>
                    </a:lnTo>
                    <a:lnTo>
                      <a:pt x="173" y="174"/>
                    </a:lnTo>
                    <a:lnTo>
                      <a:pt x="196" y="187"/>
                    </a:lnTo>
                    <a:lnTo>
                      <a:pt x="219" y="199"/>
                    </a:lnTo>
                    <a:lnTo>
                      <a:pt x="243" y="210"/>
                    </a:lnTo>
                    <a:lnTo>
                      <a:pt x="269" y="222"/>
                    </a:lnTo>
                    <a:lnTo>
                      <a:pt x="297" y="233"/>
                    </a:lnTo>
                    <a:lnTo>
                      <a:pt x="326" y="243"/>
                    </a:lnTo>
                    <a:lnTo>
                      <a:pt x="359" y="253"/>
                    </a:lnTo>
                    <a:lnTo>
                      <a:pt x="344" y="353"/>
                    </a:lnTo>
                    <a:lnTo>
                      <a:pt x="312" y="345"/>
                    </a:lnTo>
                    <a:lnTo>
                      <a:pt x="279" y="335"/>
                    </a:lnTo>
                    <a:lnTo>
                      <a:pt x="248" y="322"/>
                    </a:lnTo>
                    <a:lnTo>
                      <a:pt x="219" y="310"/>
                    </a:lnTo>
                    <a:lnTo>
                      <a:pt x="189" y="296"/>
                    </a:lnTo>
                    <a:lnTo>
                      <a:pt x="161" y="281"/>
                    </a:lnTo>
                    <a:lnTo>
                      <a:pt x="135" y="264"/>
                    </a:lnTo>
                    <a:lnTo>
                      <a:pt x="111" y="246"/>
                    </a:lnTo>
                    <a:lnTo>
                      <a:pt x="88" y="227"/>
                    </a:lnTo>
                    <a:lnTo>
                      <a:pt x="68" y="207"/>
                    </a:lnTo>
                    <a:lnTo>
                      <a:pt x="50" y="186"/>
                    </a:lnTo>
                    <a:lnTo>
                      <a:pt x="34" y="164"/>
                    </a:lnTo>
                    <a:lnTo>
                      <a:pt x="21" y="141"/>
                    </a:lnTo>
                    <a:lnTo>
                      <a:pt x="11" y="118"/>
                    </a:lnTo>
                    <a:lnTo>
                      <a:pt x="4" y="94"/>
                    </a:lnTo>
                    <a:lnTo>
                      <a:pt x="0" y="68"/>
                    </a:lnTo>
                    <a:lnTo>
                      <a:pt x="0" y="0"/>
                    </a:lnTo>
                    <a:close/>
                  </a:path>
                </a:pathLst>
              </a:custGeom>
              <a:solidFill>
                <a:srgbClr val="666677"/>
              </a:solidFill>
              <a:ln w="9525">
                <a:noFill/>
                <a:round/>
                <a:headEnd/>
                <a:tailEnd/>
              </a:ln>
            </p:spPr>
            <p:txBody>
              <a:bodyPr/>
              <a:lstStyle/>
              <a:p>
                <a:endParaRPr lang="en-US"/>
              </a:p>
            </p:txBody>
          </p:sp>
          <p:sp>
            <p:nvSpPr>
              <p:cNvPr id="144" name="Freeform 76"/>
              <p:cNvSpPr>
                <a:spLocks/>
              </p:cNvSpPr>
              <p:nvPr/>
            </p:nvSpPr>
            <p:spPr bwMode="auto">
              <a:xfrm>
                <a:off x="1756" y="3813"/>
                <a:ext cx="109" cy="176"/>
              </a:xfrm>
              <a:custGeom>
                <a:avLst/>
                <a:gdLst/>
                <a:ahLst/>
                <a:cxnLst>
                  <a:cxn ang="0">
                    <a:pos x="23" y="0"/>
                  </a:cxn>
                  <a:cxn ang="0">
                    <a:pos x="0" y="128"/>
                  </a:cxn>
                  <a:cxn ang="0">
                    <a:pos x="188" y="353"/>
                  </a:cxn>
                  <a:cxn ang="0">
                    <a:pos x="217" y="241"/>
                  </a:cxn>
                  <a:cxn ang="0">
                    <a:pos x="23" y="0"/>
                  </a:cxn>
                </a:cxnLst>
                <a:rect l="0" t="0" r="r" b="b"/>
                <a:pathLst>
                  <a:path w="217" h="353">
                    <a:moveTo>
                      <a:pt x="23" y="0"/>
                    </a:moveTo>
                    <a:lnTo>
                      <a:pt x="0" y="128"/>
                    </a:lnTo>
                    <a:lnTo>
                      <a:pt x="188" y="353"/>
                    </a:lnTo>
                    <a:lnTo>
                      <a:pt x="217" y="241"/>
                    </a:lnTo>
                    <a:lnTo>
                      <a:pt x="23" y="0"/>
                    </a:lnTo>
                    <a:close/>
                  </a:path>
                </a:pathLst>
              </a:custGeom>
              <a:solidFill>
                <a:srgbClr val="727284"/>
              </a:solidFill>
              <a:ln w="9525">
                <a:noFill/>
                <a:round/>
                <a:headEnd/>
                <a:tailEnd/>
              </a:ln>
            </p:spPr>
            <p:txBody>
              <a:bodyPr/>
              <a:lstStyle/>
              <a:p>
                <a:endParaRPr lang="en-US"/>
              </a:p>
            </p:txBody>
          </p:sp>
          <p:sp>
            <p:nvSpPr>
              <p:cNvPr id="145" name="Freeform 77"/>
              <p:cNvSpPr>
                <a:spLocks/>
              </p:cNvSpPr>
              <p:nvPr/>
            </p:nvSpPr>
            <p:spPr bwMode="auto">
              <a:xfrm>
                <a:off x="305" y="2875"/>
                <a:ext cx="210" cy="93"/>
              </a:xfrm>
              <a:custGeom>
                <a:avLst/>
                <a:gdLst/>
                <a:ahLst/>
                <a:cxnLst>
                  <a:cxn ang="0">
                    <a:pos x="314" y="114"/>
                  </a:cxn>
                  <a:cxn ang="0">
                    <a:pos x="330" y="132"/>
                  </a:cxn>
                  <a:cxn ang="0">
                    <a:pos x="418" y="159"/>
                  </a:cxn>
                  <a:cxn ang="0">
                    <a:pos x="374" y="177"/>
                  </a:cxn>
                  <a:cxn ang="0">
                    <a:pos x="358" y="180"/>
                  </a:cxn>
                  <a:cxn ang="0">
                    <a:pos x="340" y="181"/>
                  </a:cxn>
                  <a:cxn ang="0">
                    <a:pos x="322" y="185"/>
                  </a:cxn>
                  <a:cxn ang="0">
                    <a:pos x="304" y="185"/>
                  </a:cxn>
                  <a:cxn ang="0">
                    <a:pos x="284" y="186"/>
                  </a:cxn>
                  <a:cxn ang="0">
                    <a:pos x="263" y="185"/>
                  </a:cxn>
                  <a:cxn ang="0">
                    <a:pos x="243" y="183"/>
                  </a:cxn>
                  <a:cxn ang="0">
                    <a:pos x="220" y="180"/>
                  </a:cxn>
                  <a:cxn ang="0">
                    <a:pos x="199" y="173"/>
                  </a:cxn>
                  <a:cxn ang="0">
                    <a:pos x="176" y="167"/>
                  </a:cxn>
                  <a:cxn ang="0">
                    <a:pos x="153" y="155"/>
                  </a:cxn>
                  <a:cxn ang="0">
                    <a:pos x="129" y="144"/>
                  </a:cxn>
                  <a:cxn ang="0">
                    <a:pos x="104" y="127"/>
                  </a:cxn>
                  <a:cxn ang="0">
                    <a:pos x="80" y="109"/>
                  </a:cxn>
                  <a:cxn ang="0">
                    <a:pos x="54" y="88"/>
                  </a:cxn>
                  <a:cxn ang="0">
                    <a:pos x="28" y="62"/>
                  </a:cxn>
                  <a:cxn ang="0">
                    <a:pos x="0" y="0"/>
                  </a:cxn>
                  <a:cxn ang="0">
                    <a:pos x="16" y="16"/>
                  </a:cxn>
                  <a:cxn ang="0">
                    <a:pos x="32" y="31"/>
                  </a:cxn>
                  <a:cxn ang="0">
                    <a:pos x="49" y="44"/>
                  </a:cxn>
                  <a:cxn ang="0">
                    <a:pos x="67" y="55"/>
                  </a:cxn>
                  <a:cxn ang="0">
                    <a:pos x="86" y="65"/>
                  </a:cxn>
                  <a:cxn ang="0">
                    <a:pos x="104" y="73"/>
                  </a:cxn>
                  <a:cxn ang="0">
                    <a:pos x="124" y="80"/>
                  </a:cxn>
                  <a:cxn ang="0">
                    <a:pos x="145" y="86"/>
                  </a:cxn>
                  <a:cxn ang="0">
                    <a:pos x="165" y="91"/>
                  </a:cxn>
                  <a:cxn ang="0">
                    <a:pos x="186" y="95"/>
                  </a:cxn>
                  <a:cxn ang="0">
                    <a:pos x="207" y="98"/>
                  </a:cxn>
                  <a:cxn ang="0">
                    <a:pos x="229" y="101"/>
                  </a:cxn>
                  <a:cxn ang="0">
                    <a:pos x="250" y="104"/>
                  </a:cxn>
                  <a:cxn ang="0">
                    <a:pos x="271" y="108"/>
                  </a:cxn>
                  <a:cxn ang="0">
                    <a:pos x="292" y="111"/>
                  </a:cxn>
                  <a:cxn ang="0">
                    <a:pos x="314" y="114"/>
                  </a:cxn>
                </a:cxnLst>
                <a:rect l="0" t="0" r="r" b="b"/>
                <a:pathLst>
                  <a:path w="418" h="186">
                    <a:moveTo>
                      <a:pt x="314" y="114"/>
                    </a:moveTo>
                    <a:lnTo>
                      <a:pt x="330" y="132"/>
                    </a:lnTo>
                    <a:lnTo>
                      <a:pt x="418" y="159"/>
                    </a:lnTo>
                    <a:lnTo>
                      <a:pt x="374" y="177"/>
                    </a:lnTo>
                    <a:lnTo>
                      <a:pt x="358" y="180"/>
                    </a:lnTo>
                    <a:lnTo>
                      <a:pt x="340" y="181"/>
                    </a:lnTo>
                    <a:lnTo>
                      <a:pt x="322" y="185"/>
                    </a:lnTo>
                    <a:lnTo>
                      <a:pt x="304" y="185"/>
                    </a:lnTo>
                    <a:lnTo>
                      <a:pt x="284" y="186"/>
                    </a:lnTo>
                    <a:lnTo>
                      <a:pt x="263" y="185"/>
                    </a:lnTo>
                    <a:lnTo>
                      <a:pt x="243" y="183"/>
                    </a:lnTo>
                    <a:lnTo>
                      <a:pt x="220" y="180"/>
                    </a:lnTo>
                    <a:lnTo>
                      <a:pt x="199" y="173"/>
                    </a:lnTo>
                    <a:lnTo>
                      <a:pt x="176" y="167"/>
                    </a:lnTo>
                    <a:lnTo>
                      <a:pt x="153" y="155"/>
                    </a:lnTo>
                    <a:lnTo>
                      <a:pt x="129" y="144"/>
                    </a:lnTo>
                    <a:lnTo>
                      <a:pt x="104" y="127"/>
                    </a:lnTo>
                    <a:lnTo>
                      <a:pt x="80" y="109"/>
                    </a:lnTo>
                    <a:lnTo>
                      <a:pt x="54" y="88"/>
                    </a:lnTo>
                    <a:lnTo>
                      <a:pt x="28" y="62"/>
                    </a:lnTo>
                    <a:lnTo>
                      <a:pt x="0" y="0"/>
                    </a:lnTo>
                    <a:lnTo>
                      <a:pt x="16" y="16"/>
                    </a:lnTo>
                    <a:lnTo>
                      <a:pt x="32" y="31"/>
                    </a:lnTo>
                    <a:lnTo>
                      <a:pt x="49" y="44"/>
                    </a:lnTo>
                    <a:lnTo>
                      <a:pt x="67" y="55"/>
                    </a:lnTo>
                    <a:lnTo>
                      <a:pt x="86" y="65"/>
                    </a:lnTo>
                    <a:lnTo>
                      <a:pt x="104" y="73"/>
                    </a:lnTo>
                    <a:lnTo>
                      <a:pt x="124" y="80"/>
                    </a:lnTo>
                    <a:lnTo>
                      <a:pt x="145" y="86"/>
                    </a:lnTo>
                    <a:lnTo>
                      <a:pt x="165" y="91"/>
                    </a:lnTo>
                    <a:lnTo>
                      <a:pt x="186" y="95"/>
                    </a:lnTo>
                    <a:lnTo>
                      <a:pt x="207" y="98"/>
                    </a:lnTo>
                    <a:lnTo>
                      <a:pt x="229" y="101"/>
                    </a:lnTo>
                    <a:lnTo>
                      <a:pt x="250" y="104"/>
                    </a:lnTo>
                    <a:lnTo>
                      <a:pt x="271" y="108"/>
                    </a:lnTo>
                    <a:lnTo>
                      <a:pt x="292" y="111"/>
                    </a:lnTo>
                    <a:lnTo>
                      <a:pt x="314" y="114"/>
                    </a:lnTo>
                    <a:close/>
                  </a:path>
                </a:pathLst>
              </a:custGeom>
              <a:solidFill>
                <a:srgbClr val="666677"/>
              </a:solidFill>
              <a:ln w="9525">
                <a:noFill/>
                <a:round/>
                <a:headEnd/>
                <a:tailEnd/>
              </a:ln>
            </p:spPr>
            <p:txBody>
              <a:bodyPr/>
              <a:lstStyle/>
              <a:p>
                <a:endParaRPr lang="en-US"/>
              </a:p>
            </p:txBody>
          </p:sp>
        </p:grpSp>
        <p:grpSp>
          <p:nvGrpSpPr>
            <p:cNvPr id="9" name="Group 78"/>
            <p:cNvGrpSpPr>
              <a:grpSpLocks/>
            </p:cNvGrpSpPr>
            <p:nvPr/>
          </p:nvGrpSpPr>
          <p:grpSpPr bwMode="auto">
            <a:xfrm flipH="1">
              <a:off x="3100420" y="2298701"/>
              <a:ext cx="862900" cy="787400"/>
              <a:chOff x="240" y="2592"/>
              <a:chExt cx="1632" cy="1490"/>
            </a:xfrm>
          </p:grpSpPr>
          <p:sp>
            <p:nvSpPr>
              <p:cNvPr id="102" name="AutoShape 79"/>
              <p:cNvSpPr>
                <a:spLocks noChangeAspect="1" noChangeArrowheads="1" noTextEdit="1"/>
              </p:cNvSpPr>
              <p:nvPr/>
            </p:nvSpPr>
            <p:spPr bwMode="auto">
              <a:xfrm>
                <a:off x="240" y="2592"/>
                <a:ext cx="1632" cy="1490"/>
              </a:xfrm>
              <a:prstGeom prst="rect">
                <a:avLst/>
              </a:prstGeom>
              <a:noFill/>
              <a:ln w="9525">
                <a:noFill/>
                <a:miter lim="800000"/>
                <a:headEnd/>
                <a:tailEnd/>
              </a:ln>
            </p:spPr>
            <p:txBody>
              <a:bodyPr/>
              <a:lstStyle/>
              <a:p>
                <a:endParaRPr lang="en-US"/>
              </a:p>
            </p:txBody>
          </p:sp>
          <p:sp>
            <p:nvSpPr>
              <p:cNvPr id="103" name="Freeform 80"/>
              <p:cNvSpPr>
                <a:spLocks/>
              </p:cNvSpPr>
              <p:nvPr/>
            </p:nvSpPr>
            <p:spPr bwMode="auto">
              <a:xfrm>
                <a:off x="276" y="2594"/>
                <a:ext cx="1592" cy="1488"/>
              </a:xfrm>
              <a:custGeom>
                <a:avLst/>
                <a:gdLst/>
                <a:ahLst/>
                <a:cxnLst>
                  <a:cxn ang="0">
                    <a:pos x="193" y="713"/>
                  </a:cxn>
                  <a:cxn ang="0">
                    <a:pos x="242" y="728"/>
                  </a:cxn>
                  <a:cxn ang="0">
                    <a:pos x="286" y="739"/>
                  </a:cxn>
                  <a:cxn ang="0">
                    <a:pos x="325" y="749"/>
                  </a:cxn>
                  <a:cxn ang="0">
                    <a:pos x="361" y="756"/>
                  </a:cxn>
                  <a:cxn ang="0">
                    <a:pos x="397" y="760"/>
                  </a:cxn>
                  <a:cxn ang="0">
                    <a:pos x="431" y="764"/>
                  </a:cxn>
                  <a:cxn ang="0">
                    <a:pos x="467" y="767"/>
                  </a:cxn>
                  <a:cxn ang="0">
                    <a:pos x="2326" y="2347"/>
                  </a:cxn>
                  <a:cxn ang="0">
                    <a:pos x="2347" y="2591"/>
                  </a:cxn>
                  <a:cxn ang="0">
                    <a:pos x="2370" y="2675"/>
                  </a:cxn>
                  <a:cxn ang="0">
                    <a:pos x="2403" y="2744"/>
                  </a:cxn>
                  <a:cxn ang="0">
                    <a:pos x="2447" y="2800"/>
                  </a:cxn>
                  <a:cxn ang="0">
                    <a:pos x="2499" y="2847"/>
                  </a:cxn>
                  <a:cxn ang="0">
                    <a:pos x="2563" y="2886"/>
                  </a:cxn>
                  <a:cxn ang="0">
                    <a:pos x="2635" y="2923"/>
                  </a:cxn>
                  <a:cxn ang="0">
                    <a:pos x="2716" y="2957"/>
                  </a:cxn>
                  <a:cxn ang="0">
                    <a:pos x="2803" y="2832"/>
                  </a:cxn>
                  <a:cxn ang="0">
                    <a:pos x="2845" y="2501"/>
                  </a:cxn>
                  <a:cxn ang="0">
                    <a:pos x="3154" y="2805"/>
                  </a:cxn>
                  <a:cxn ang="0">
                    <a:pos x="3184" y="2629"/>
                  </a:cxn>
                  <a:cxn ang="0">
                    <a:pos x="3029" y="2231"/>
                  </a:cxn>
                  <a:cxn ang="0">
                    <a:pos x="2626" y="2218"/>
                  </a:cxn>
                  <a:cxn ang="0">
                    <a:pos x="784" y="533"/>
                  </a:cxn>
                  <a:cxn ang="0">
                    <a:pos x="776" y="275"/>
                  </a:cxn>
                  <a:cxn ang="0">
                    <a:pos x="418" y="0"/>
                  </a:cxn>
                  <a:cxn ang="0">
                    <a:pos x="567" y="275"/>
                  </a:cxn>
                  <a:cxn ang="0">
                    <a:pos x="243" y="426"/>
                  </a:cxn>
                  <a:cxn ang="0">
                    <a:pos x="46" y="190"/>
                  </a:cxn>
                  <a:cxn ang="0">
                    <a:pos x="0" y="436"/>
                  </a:cxn>
                  <a:cxn ang="0">
                    <a:pos x="47" y="567"/>
                  </a:cxn>
                  <a:cxn ang="0">
                    <a:pos x="118" y="659"/>
                  </a:cxn>
                  <a:cxn ang="0">
                    <a:pos x="165" y="703"/>
                  </a:cxn>
                </a:cxnLst>
                <a:rect l="0" t="0" r="r" b="b"/>
                <a:pathLst>
                  <a:path w="3184" h="2975">
                    <a:moveTo>
                      <a:pt x="165" y="703"/>
                    </a:moveTo>
                    <a:lnTo>
                      <a:pt x="193" y="713"/>
                    </a:lnTo>
                    <a:lnTo>
                      <a:pt x="217" y="720"/>
                    </a:lnTo>
                    <a:lnTo>
                      <a:pt x="242" y="728"/>
                    </a:lnTo>
                    <a:lnTo>
                      <a:pt x="265" y="734"/>
                    </a:lnTo>
                    <a:lnTo>
                      <a:pt x="286" y="739"/>
                    </a:lnTo>
                    <a:lnTo>
                      <a:pt x="306" y="744"/>
                    </a:lnTo>
                    <a:lnTo>
                      <a:pt x="325" y="749"/>
                    </a:lnTo>
                    <a:lnTo>
                      <a:pt x="343" y="752"/>
                    </a:lnTo>
                    <a:lnTo>
                      <a:pt x="361" y="756"/>
                    </a:lnTo>
                    <a:lnTo>
                      <a:pt x="379" y="759"/>
                    </a:lnTo>
                    <a:lnTo>
                      <a:pt x="397" y="760"/>
                    </a:lnTo>
                    <a:lnTo>
                      <a:pt x="415" y="762"/>
                    </a:lnTo>
                    <a:lnTo>
                      <a:pt x="431" y="764"/>
                    </a:lnTo>
                    <a:lnTo>
                      <a:pt x="449" y="765"/>
                    </a:lnTo>
                    <a:lnTo>
                      <a:pt x="467" y="767"/>
                    </a:lnTo>
                    <a:lnTo>
                      <a:pt x="487" y="767"/>
                    </a:lnTo>
                    <a:lnTo>
                      <a:pt x="2326" y="2347"/>
                    </a:lnTo>
                    <a:lnTo>
                      <a:pt x="2339" y="2544"/>
                    </a:lnTo>
                    <a:lnTo>
                      <a:pt x="2347" y="2591"/>
                    </a:lnTo>
                    <a:lnTo>
                      <a:pt x="2357" y="2636"/>
                    </a:lnTo>
                    <a:lnTo>
                      <a:pt x="2370" y="2675"/>
                    </a:lnTo>
                    <a:lnTo>
                      <a:pt x="2385" y="2711"/>
                    </a:lnTo>
                    <a:lnTo>
                      <a:pt x="2403" y="2744"/>
                    </a:lnTo>
                    <a:lnTo>
                      <a:pt x="2424" y="2773"/>
                    </a:lnTo>
                    <a:lnTo>
                      <a:pt x="2447" y="2800"/>
                    </a:lnTo>
                    <a:lnTo>
                      <a:pt x="2471" y="2824"/>
                    </a:lnTo>
                    <a:lnTo>
                      <a:pt x="2499" y="2847"/>
                    </a:lnTo>
                    <a:lnTo>
                      <a:pt x="2530" y="2867"/>
                    </a:lnTo>
                    <a:lnTo>
                      <a:pt x="2563" y="2886"/>
                    </a:lnTo>
                    <a:lnTo>
                      <a:pt x="2597" y="2905"/>
                    </a:lnTo>
                    <a:lnTo>
                      <a:pt x="2635" y="2923"/>
                    </a:lnTo>
                    <a:lnTo>
                      <a:pt x="2674" y="2941"/>
                    </a:lnTo>
                    <a:lnTo>
                      <a:pt x="2716" y="2957"/>
                    </a:lnTo>
                    <a:lnTo>
                      <a:pt x="2761" y="2975"/>
                    </a:lnTo>
                    <a:lnTo>
                      <a:pt x="2803" y="2832"/>
                    </a:lnTo>
                    <a:lnTo>
                      <a:pt x="2658" y="2596"/>
                    </a:lnTo>
                    <a:lnTo>
                      <a:pt x="2845" y="2501"/>
                    </a:lnTo>
                    <a:lnTo>
                      <a:pt x="2934" y="2534"/>
                    </a:lnTo>
                    <a:lnTo>
                      <a:pt x="3154" y="2805"/>
                    </a:lnTo>
                    <a:lnTo>
                      <a:pt x="3164" y="2714"/>
                    </a:lnTo>
                    <a:lnTo>
                      <a:pt x="3184" y="2629"/>
                    </a:lnTo>
                    <a:lnTo>
                      <a:pt x="3154" y="2416"/>
                    </a:lnTo>
                    <a:lnTo>
                      <a:pt x="3029" y="2231"/>
                    </a:lnTo>
                    <a:lnTo>
                      <a:pt x="2916" y="2188"/>
                    </a:lnTo>
                    <a:lnTo>
                      <a:pt x="2626" y="2218"/>
                    </a:lnTo>
                    <a:lnTo>
                      <a:pt x="897" y="726"/>
                    </a:lnTo>
                    <a:lnTo>
                      <a:pt x="784" y="533"/>
                    </a:lnTo>
                    <a:lnTo>
                      <a:pt x="835" y="333"/>
                    </a:lnTo>
                    <a:lnTo>
                      <a:pt x="776" y="275"/>
                    </a:lnTo>
                    <a:lnTo>
                      <a:pt x="565" y="16"/>
                    </a:lnTo>
                    <a:lnTo>
                      <a:pt x="418" y="0"/>
                    </a:lnTo>
                    <a:lnTo>
                      <a:pt x="469" y="175"/>
                    </a:lnTo>
                    <a:lnTo>
                      <a:pt x="567" y="275"/>
                    </a:lnTo>
                    <a:lnTo>
                      <a:pt x="427" y="392"/>
                    </a:lnTo>
                    <a:lnTo>
                      <a:pt x="243" y="426"/>
                    </a:lnTo>
                    <a:lnTo>
                      <a:pt x="75" y="241"/>
                    </a:lnTo>
                    <a:lnTo>
                      <a:pt x="46" y="190"/>
                    </a:lnTo>
                    <a:lnTo>
                      <a:pt x="0" y="359"/>
                    </a:lnTo>
                    <a:lnTo>
                      <a:pt x="0" y="436"/>
                    </a:lnTo>
                    <a:lnTo>
                      <a:pt x="18" y="505"/>
                    </a:lnTo>
                    <a:lnTo>
                      <a:pt x="47" y="567"/>
                    </a:lnTo>
                    <a:lnTo>
                      <a:pt x="83" y="618"/>
                    </a:lnTo>
                    <a:lnTo>
                      <a:pt x="118" y="659"/>
                    </a:lnTo>
                    <a:lnTo>
                      <a:pt x="147" y="688"/>
                    </a:lnTo>
                    <a:lnTo>
                      <a:pt x="165" y="703"/>
                    </a:lnTo>
                    <a:lnTo>
                      <a:pt x="165" y="703"/>
                    </a:lnTo>
                    <a:close/>
                  </a:path>
                </a:pathLst>
              </a:custGeom>
              <a:solidFill>
                <a:srgbClr val="444456"/>
              </a:solidFill>
              <a:ln w="9525">
                <a:noFill/>
                <a:round/>
                <a:headEnd/>
                <a:tailEnd/>
              </a:ln>
            </p:spPr>
            <p:txBody>
              <a:bodyPr/>
              <a:lstStyle/>
              <a:p>
                <a:endParaRPr lang="en-US"/>
              </a:p>
            </p:txBody>
          </p:sp>
          <p:sp>
            <p:nvSpPr>
              <p:cNvPr id="104" name="Freeform 81"/>
              <p:cNvSpPr>
                <a:spLocks/>
              </p:cNvSpPr>
              <p:nvPr/>
            </p:nvSpPr>
            <p:spPr bwMode="auto">
              <a:xfrm>
                <a:off x="493" y="2610"/>
                <a:ext cx="69" cy="145"/>
              </a:xfrm>
              <a:custGeom>
                <a:avLst/>
                <a:gdLst/>
                <a:ahLst/>
                <a:cxnLst>
                  <a:cxn ang="0">
                    <a:pos x="0" y="0"/>
                  </a:cxn>
                  <a:cxn ang="0">
                    <a:pos x="13" y="134"/>
                  </a:cxn>
                  <a:cxn ang="0">
                    <a:pos x="101" y="290"/>
                  </a:cxn>
                  <a:cxn ang="0">
                    <a:pos x="139" y="243"/>
                  </a:cxn>
                  <a:cxn ang="0">
                    <a:pos x="0" y="0"/>
                  </a:cxn>
                </a:cxnLst>
                <a:rect l="0" t="0" r="r" b="b"/>
                <a:pathLst>
                  <a:path w="139" h="290">
                    <a:moveTo>
                      <a:pt x="0" y="0"/>
                    </a:moveTo>
                    <a:lnTo>
                      <a:pt x="13" y="134"/>
                    </a:lnTo>
                    <a:lnTo>
                      <a:pt x="101" y="290"/>
                    </a:lnTo>
                    <a:lnTo>
                      <a:pt x="139" y="243"/>
                    </a:lnTo>
                    <a:lnTo>
                      <a:pt x="0" y="0"/>
                    </a:lnTo>
                    <a:close/>
                  </a:path>
                </a:pathLst>
              </a:custGeom>
              <a:solidFill>
                <a:srgbClr val="4C4C5E"/>
              </a:solidFill>
              <a:ln w="9525">
                <a:noFill/>
                <a:round/>
                <a:headEnd/>
                <a:tailEnd/>
              </a:ln>
            </p:spPr>
            <p:txBody>
              <a:bodyPr/>
              <a:lstStyle/>
              <a:p>
                <a:endParaRPr lang="en-US"/>
              </a:p>
            </p:txBody>
          </p:sp>
          <p:sp>
            <p:nvSpPr>
              <p:cNvPr id="105" name="Freeform 82"/>
              <p:cNvSpPr>
                <a:spLocks/>
              </p:cNvSpPr>
              <p:nvPr/>
            </p:nvSpPr>
            <p:spPr bwMode="auto">
              <a:xfrm>
                <a:off x="273" y="2592"/>
                <a:ext cx="425" cy="314"/>
              </a:xfrm>
              <a:custGeom>
                <a:avLst/>
                <a:gdLst/>
                <a:ahLst/>
                <a:cxnLst>
                  <a:cxn ang="0">
                    <a:pos x="46" y="143"/>
                  </a:cxn>
                  <a:cxn ang="0">
                    <a:pos x="246" y="382"/>
                  </a:cxn>
                  <a:cxn ang="0">
                    <a:pos x="363" y="390"/>
                  </a:cxn>
                  <a:cxn ang="0">
                    <a:pos x="546" y="307"/>
                  </a:cxn>
                  <a:cxn ang="0">
                    <a:pos x="594" y="231"/>
                  </a:cxn>
                  <a:cxn ang="0">
                    <a:pos x="435" y="0"/>
                  </a:cxn>
                  <a:cxn ang="0">
                    <a:pos x="561" y="0"/>
                  </a:cxn>
                  <a:cxn ang="0">
                    <a:pos x="586" y="11"/>
                  </a:cxn>
                  <a:cxn ang="0">
                    <a:pos x="610" y="23"/>
                  </a:cxn>
                  <a:cxn ang="0">
                    <a:pos x="635" y="33"/>
                  </a:cxn>
                  <a:cxn ang="0">
                    <a:pos x="657" y="44"/>
                  </a:cxn>
                  <a:cxn ang="0">
                    <a:pos x="679" y="57"/>
                  </a:cxn>
                  <a:cxn ang="0">
                    <a:pos x="700" y="69"/>
                  </a:cxn>
                  <a:cxn ang="0">
                    <a:pos x="721" y="84"/>
                  </a:cxn>
                  <a:cxn ang="0">
                    <a:pos x="741" y="98"/>
                  </a:cxn>
                  <a:cxn ang="0">
                    <a:pos x="759" y="113"/>
                  </a:cxn>
                  <a:cxn ang="0">
                    <a:pos x="775" y="131"/>
                  </a:cxn>
                  <a:cxn ang="0">
                    <a:pos x="791" y="151"/>
                  </a:cxn>
                  <a:cxn ang="0">
                    <a:pos x="806" y="172"/>
                  </a:cxn>
                  <a:cxn ang="0">
                    <a:pos x="821" y="195"/>
                  </a:cxn>
                  <a:cxn ang="0">
                    <a:pos x="832" y="221"/>
                  </a:cxn>
                  <a:cxn ang="0">
                    <a:pos x="842" y="249"/>
                  </a:cxn>
                  <a:cxn ang="0">
                    <a:pos x="852" y="280"/>
                  </a:cxn>
                  <a:cxn ang="0">
                    <a:pos x="826" y="405"/>
                  </a:cxn>
                  <a:cxn ang="0">
                    <a:pos x="366" y="616"/>
                  </a:cxn>
                  <a:cxn ang="0">
                    <a:pos x="304" y="628"/>
                  </a:cxn>
                  <a:cxn ang="0">
                    <a:pos x="255" y="618"/>
                  </a:cxn>
                  <a:cxn ang="0">
                    <a:pos x="210" y="605"/>
                  </a:cxn>
                  <a:cxn ang="0">
                    <a:pos x="169" y="590"/>
                  </a:cxn>
                  <a:cxn ang="0">
                    <a:pos x="133" y="572"/>
                  </a:cxn>
                  <a:cxn ang="0">
                    <a:pos x="100" y="552"/>
                  </a:cxn>
                  <a:cxn ang="0">
                    <a:pos x="72" y="529"/>
                  </a:cxn>
                  <a:cxn ang="0">
                    <a:pos x="49" y="505"/>
                  </a:cxn>
                  <a:cxn ang="0">
                    <a:pos x="31" y="475"/>
                  </a:cxn>
                  <a:cxn ang="0">
                    <a:pos x="17" y="446"/>
                  </a:cxn>
                  <a:cxn ang="0">
                    <a:pos x="7" y="411"/>
                  </a:cxn>
                  <a:cxn ang="0">
                    <a:pos x="2" y="374"/>
                  </a:cxn>
                  <a:cxn ang="0">
                    <a:pos x="0" y="334"/>
                  </a:cxn>
                  <a:cxn ang="0">
                    <a:pos x="5" y="292"/>
                  </a:cxn>
                  <a:cxn ang="0">
                    <a:pos x="13" y="246"/>
                  </a:cxn>
                  <a:cxn ang="0">
                    <a:pos x="28" y="195"/>
                  </a:cxn>
                  <a:cxn ang="0">
                    <a:pos x="46" y="143"/>
                  </a:cxn>
                </a:cxnLst>
                <a:rect l="0" t="0" r="r" b="b"/>
                <a:pathLst>
                  <a:path w="852" h="628">
                    <a:moveTo>
                      <a:pt x="46" y="143"/>
                    </a:moveTo>
                    <a:lnTo>
                      <a:pt x="246" y="382"/>
                    </a:lnTo>
                    <a:lnTo>
                      <a:pt x="363" y="390"/>
                    </a:lnTo>
                    <a:lnTo>
                      <a:pt x="546" y="307"/>
                    </a:lnTo>
                    <a:lnTo>
                      <a:pt x="594" y="231"/>
                    </a:lnTo>
                    <a:lnTo>
                      <a:pt x="435" y="0"/>
                    </a:lnTo>
                    <a:lnTo>
                      <a:pt x="561" y="0"/>
                    </a:lnTo>
                    <a:lnTo>
                      <a:pt x="586" y="11"/>
                    </a:lnTo>
                    <a:lnTo>
                      <a:pt x="610" y="23"/>
                    </a:lnTo>
                    <a:lnTo>
                      <a:pt x="635" y="33"/>
                    </a:lnTo>
                    <a:lnTo>
                      <a:pt x="657" y="44"/>
                    </a:lnTo>
                    <a:lnTo>
                      <a:pt x="679" y="57"/>
                    </a:lnTo>
                    <a:lnTo>
                      <a:pt x="700" y="69"/>
                    </a:lnTo>
                    <a:lnTo>
                      <a:pt x="721" y="84"/>
                    </a:lnTo>
                    <a:lnTo>
                      <a:pt x="741" y="98"/>
                    </a:lnTo>
                    <a:lnTo>
                      <a:pt x="759" y="113"/>
                    </a:lnTo>
                    <a:lnTo>
                      <a:pt x="775" y="131"/>
                    </a:lnTo>
                    <a:lnTo>
                      <a:pt x="791" y="151"/>
                    </a:lnTo>
                    <a:lnTo>
                      <a:pt x="806" y="172"/>
                    </a:lnTo>
                    <a:lnTo>
                      <a:pt x="821" y="195"/>
                    </a:lnTo>
                    <a:lnTo>
                      <a:pt x="832" y="221"/>
                    </a:lnTo>
                    <a:lnTo>
                      <a:pt x="842" y="249"/>
                    </a:lnTo>
                    <a:lnTo>
                      <a:pt x="852" y="280"/>
                    </a:lnTo>
                    <a:lnTo>
                      <a:pt x="826" y="405"/>
                    </a:lnTo>
                    <a:lnTo>
                      <a:pt x="366" y="616"/>
                    </a:lnTo>
                    <a:lnTo>
                      <a:pt x="304" y="628"/>
                    </a:lnTo>
                    <a:lnTo>
                      <a:pt x="255" y="618"/>
                    </a:lnTo>
                    <a:lnTo>
                      <a:pt x="210" y="605"/>
                    </a:lnTo>
                    <a:lnTo>
                      <a:pt x="169" y="590"/>
                    </a:lnTo>
                    <a:lnTo>
                      <a:pt x="133" y="572"/>
                    </a:lnTo>
                    <a:lnTo>
                      <a:pt x="100" y="552"/>
                    </a:lnTo>
                    <a:lnTo>
                      <a:pt x="72" y="529"/>
                    </a:lnTo>
                    <a:lnTo>
                      <a:pt x="49" y="505"/>
                    </a:lnTo>
                    <a:lnTo>
                      <a:pt x="31" y="475"/>
                    </a:lnTo>
                    <a:lnTo>
                      <a:pt x="17" y="446"/>
                    </a:lnTo>
                    <a:lnTo>
                      <a:pt x="7" y="411"/>
                    </a:lnTo>
                    <a:lnTo>
                      <a:pt x="2" y="374"/>
                    </a:lnTo>
                    <a:lnTo>
                      <a:pt x="0" y="334"/>
                    </a:lnTo>
                    <a:lnTo>
                      <a:pt x="5" y="292"/>
                    </a:lnTo>
                    <a:lnTo>
                      <a:pt x="13" y="246"/>
                    </a:lnTo>
                    <a:lnTo>
                      <a:pt x="28" y="195"/>
                    </a:lnTo>
                    <a:lnTo>
                      <a:pt x="46" y="143"/>
                    </a:lnTo>
                    <a:close/>
                  </a:path>
                </a:pathLst>
              </a:custGeom>
              <a:solidFill>
                <a:srgbClr val="B2AAA8"/>
              </a:solidFill>
              <a:ln w="9525">
                <a:noFill/>
                <a:round/>
                <a:headEnd/>
                <a:tailEnd/>
              </a:ln>
            </p:spPr>
            <p:txBody>
              <a:bodyPr/>
              <a:lstStyle/>
              <a:p>
                <a:endParaRPr lang="en-US"/>
              </a:p>
            </p:txBody>
          </p:sp>
          <p:sp>
            <p:nvSpPr>
              <p:cNvPr id="106" name="Freeform 83"/>
              <p:cNvSpPr>
                <a:spLocks/>
              </p:cNvSpPr>
              <p:nvPr/>
            </p:nvSpPr>
            <p:spPr bwMode="auto">
              <a:xfrm>
                <a:off x="1382" y="3590"/>
                <a:ext cx="490" cy="422"/>
              </a:xfrm>
              <a:custGeom>
                <a:avLst/>
                <a:gdLst/>
                <a:ahLst/>
                <a:cxnLst>
                  <a:cxn ang="0">
                    <a:pos x="250" y="0"/>
                  </a:cxn>
                  <a:cxn ang="0">
                    <a:pos x="286" y="36"/>
                  </a:cxn>
                  <a:cxn ang="0">
                    <a:pos x="539" y="186"/>
                  </a:cxn>
                  <a:cxn ang="0">
                    <a:pos x="590" y="188"/>
                  </a:cxn>
                  <a:cxn ang="0">
                    <a:pos x="639" y="191"/>
                  </a:cxn>
                  <a:cxn ang="0">
                    <a:pos x="683" y="196"/>
                  </a:cxn>
                  <a:cxn ang="0">
                    <a:pos x="726" y="203"/>
                  </a:cxn>
                  <a:cxn ang="0">
                    <a:pos x="763" y="211"/>
                  </a:cxn>
                  <a:cxn ang="0">
                    <a:pos x="799" y="222"/>
                  </a:cxn>
                  <a:cxn ang="0">
                    <a:pos x="832" y="236"/>
                  </a:cxn>
                  <a:cxn ang="0">
                    <a:pos x="861" y="254"/>
                  </a:cxn>
                  <a:cxn ang="0">
                    <a:pos x="887" y="273"/>
                  </a:cxn>
                  <a:cxn ang="0">
                    <a:pos x="910" y="299"/>
                  </a:cxn>
                  <a:cxn ang="0">
                    <a:pos x="930" y="329"/>
                  </a:cxn>
                  <a:cxn ang="0">
                    <a:pos x="946" y="363"/>
                  </a:cxn>
                  <a:cxn ang="0">
                    <a:pos x="959" y="404"/>
                  </a:cxn>
                  <a:cxn ang="0">
                    <a:pos x="969" y="450"/>
                  </a:cxn>
                  <a:cxn ang="0">
                    <a:pos x="976" y="503"/>
                  </a:cxn>
                  <a:cxn ang="0">
                    <a:pos x="979" y="562"/>
                  </a:cxn>
                  <a:cxn ang="0">
                    <a:pos x="969" y="698"/>
                  </a:cxn>
                  <a:cxn ang="0">
                    <a:pos x="763" y="434"/>
                  </a:cxn>
                  <a:cxn ang="0">
                    <a:pos x="675" y="403"/>
                  </a:cxn>
                  <a:cxn ang="0">
                    <a:pos x="449" y="498"/>
                  </a:cxn>
                  <a:cxn ang="0">
                    <a:pos x="445" y="586"/>
                  </a:cxn>
                  <a:cxn ang="0">
                    <a:pos x="597" y="844"/>
                  </a:cxn>
                  <a:cxn ang="0">
                    <a:pos x="484" y="826"/>
                  </a:cxn>
                  <a:cxn ang="0">
                    <a:pos x="342" y="745"/>
                  </a:cxn>
                  <a:cxn ang="0">
                    <a:pos x="294" y="693"/>
                  </a:cxn>
                  <a:cxn ang="0">
                    <a:pos x="257" y="649"/>
                  </a:cxn>
                  <a:cxn ang="0">
                    <a:pos x="229" y="609"/>
                  </a:cxn>
                  <a:cxn ang="0">
                    <a:pos x="209" y="570"/>
                  </a:cxn>
                  <a:cxn ang="0">
                    <a:pos x="196" y="529"/>
                  </a:cxn>
                  <a:cxn ang="0">
                    <a:pos x="188" y="483"/>
                  </a:cxn>
                  <a:cxn ang="0">
                    <a:pos x="185" y="426"/>
                  </a:cxn>
                  <a:cxn ang="0">
                    <a:pos x="183" y="355"/>
                  </a:cxn>
                  <a:cxn ang="0">
                    <a:pos x="0" y="162"/>
                  </a:cxn>
                  <a:cxn ang="0">
                    <a:pos x="250" y="0"/>
                  </a:cxn>
                </a:cxnLst>
                <a:rect l="0" t="0" r="r" b="b"/>
                <a:pathLst>
                  <a:path w="979" h="844">
                    <a:moveTo>
                      <a:pt x="250" y="0"/>
                    </a:moveTo>
                    <a:lnTo>
                      <a:pt x="286" y="36"/>
                    </a:lnTo>
                    <a:lnTo>
                      <a:pt x="539" y="186"/>
                    </a:lnTo>
                    <a:lnTo>
                      <a:pt x="590" y="188"/>
                    </a:lnTo>
                    <a:lnTo>
                      <a:pt x="639" y="191"/>
                    </a:lnTo>
                    <a:lnTo>
                      <a:pt x="683" y="196"/>
                    </a:lnTo>
                    <a:lnTo>
                      <a:pt x="726" y="203"/>
                    </a:lnTo>
                    <a:lnTo>
                      <a:pt x="763" y="211"/>
                    </a:lnTo>
                    <a:lnTo>
                      <a:pt x="799" y="222"/>
                    </a:lnTo>
                    <a:lnTo>
                      <a:pt x="832" y="236"/>
                    </a:lnTo>
                    <a:lnTo>
                      <a:pt x="861" y="254"/>
                    </a:lnTo>
                    <a:lnTo>
                      <a:pt x="887" y="273"/>
                    </a:lnTo>
                    <a:lnTo>
                      <a:pt x="910" y="299"/>
                    </a:lnTo>
                    <a:lnTo>
                      <a:pt x="930" y="329"/>
                    </a:lnTo>
                    <a:lnTo>
                      <a:pt x="946" y="363"/>
                    </a:lnTo>
                    <a:lnTo>
                      <a:pt x="959" y="404"/>
                    </a:lnTo>
                    <a:lnTo>
                      <a:pt x="969" y="450"/>
                    </a:lnTo>
                    <a:lnTo>
                      <a:pt x="976" y="503"/>
                    </a:lnTo>
                    <a:lnTo>
                      <a:pt x="979" y="562"/>
                    </a:lnTo>
                    <a:lnTo>
                      <a:pt x="969" y="698"/>
                    </a:lnTo>
                    <a:lnTo>
                      <a:pt x="763" y="434"/>
                    </a:lnTo>
                    <a:lnTo>
                      <a:pt x="675" y="403"/>
                    </a:lnTo>
                    <a:lnTo>
                      <a:pt x="449" y="498"/>
                    </a:lnTo>
                    <a:lnTo>
                      <a:pt x="445" y="586"/>
                    </a:lnTo>
                    <a:lnTo>
                      <a:pt x="597" y="844"/>
                    </a:lnTo>
                    <a:lnTo>
                      <a:pt x="484" y="826"/>
                    </a:lnTo>
                    <a:lnTo>
                      <a:pt x="342" y="745"/>
                    </a:lnTo>
                    <a:lnTo>
                      <a:pt x="294" y="693"/>
                    </a:lnTo>
                    <a:lnTo>
                      <a:pt x="257" y="649"/>
                    </a:lnTo>
                    <a:lnTo>
                      <a:pt x="229" y="609"/>
                    </a:lnTo>
                    <a:lnTo>
                      <a:pt x="209" y="570"/>
                    </a:lnTo>
                    <a:lnTo>
                      <a:pt x="196" y="529"/>
                    </a:lnTo>
                    <a:lnTo>
                      <a:pt x="188" y="483"/>
                    </a:lnTo>
                    <a:lnTo>
                      <a:pt x="185" y="426"/>
                    </a:lnTo>
                    <a:lnTo>
                      <a:pt x="183" y="355"/>
                    </a:lnTo>
                    <a:lnTo>
                      <a:pt x="0" y="162"/>
                    </a:lnTo>
                    <a:lnTo>
                      <a:pt x="250" y="0"/>
                    </a:lnTo>
                    <a:close/>
                  </a:path>
                </a:pathLst>
              </a:custGeom>
              <a:solidFill>
                <a:srgbClr val="D1C4CE"/>
              </a:solidFill>
              <a:ln w="9525">
                <a:noFill/>
                <a:round/>
                <a:headEnd/>
                <a:tailEnd/>
              </a:ln>
            </p:spPr>
            <p:txBody>
              <a:bodyPr/>
              <a:lstStyle/>
              <a:p>
                <a:endParaRPr lang="en-US"/>
              </a:p>
            </p:txBody>
          </p:sp>
          <p:sp>
            <p:nvSpPr>
              <p:cNvPr id="107" name="Freeform 84"/>
              <p:cNvSpPr>
                <a:spLocks/>
              </p:cNvSpPr>
              <p:nvPr/>
            </p:nvSpPr>
            <p:spPr bwMode="auto">
              <a:xfrm>
                <a:off x="424" y="2753"/>
                <a:ext cx="270" cy="176"/>
              </a:xfrm>
              <a:custGeom>
                <a:avLst/>
                <a:gdLst/>
                <a:ahLst/>
                <a:cxnLst>
                  <a:cxn ang="0">
                    <a:pos x="0" y="308"/>
                  </a:cxn>
                  <a:cxn ang="0">
                    <a:pos x="147" y="248"/>
                  </a:cxn>
                  <a:cxn ang="0">
                    <a:pos x="485" y="90"/>
                  </a:cxn>
                  <a:cxn ang="0">
                    <a:pos x="539" y="0"/>
                  </a:cxn>
                  <a:cxn ang="0">
                    <a:pos x="531" y="113"/>
                  </a:cxn>
                  <a:cxn ang="0">
                    <a:pos x="166" y="302"/>
                  </a:cxn>
                  <a:cxn ang="0">
                    <a:pos x="116" y="353"/>
                  </a:cxn>
                  <a:cxn ang="0">
                    <a:pos x="0" y="308"/>
                  </a:cxn>
                </a:cxnLst>
                <a:rect l="0" t="0" r="r" b="b"/>
                <a:pathLst>
                  <a:path w="539" h="353">
                    <a:moveTo>
                      <a:pt x="0" y="308"/>
                    </a:moveTo>
                    <a:lnTo>
                      <a:pt x="147" y="248"/>
                    </a:lnTo>
                    <a:lnTo>
                      <a:pt x="485" y="90"/>
                    </a:lnTo>
                    <a:lnTo>
                      <a:pt x="539" y="0"/>
                    </a:lnTo>
                    <a:lnTo>
                      <a:pt x="531" y="113"/>
                    </a:lnTo>
                    <a:lnTo>
                      <a:pt x="166" y="302"/>
                    </a:lnTo>
                    <a:lnTo>
                      <a:pt x="116" y="353"/>
                    </a:lnTo>
                    <a:lnTo>
                      <a:pt x="0" y="308"/>
                    </a:lnTo>
                    <a:close/>
                  </a:path>
                </a:pathLst>
              </a:custGeom>
              <a:solidFill>
                <a:srgbClr val="9B9391"/>
              </a:solidFill>
              <a:ln w="9525">
                <a:noFill/>
                <a:round/>
                <a:headEnd/>
                <a:tailEnd/>
              </a:ln>
            </p:spPr>
            <p:txBody>
              <a:bodyPr/>
              <a:lstStyle/>
              <a:p>
                <a:endParaRPr lang="en-US"/>
              </a:p>
            </p:txBody>
          </p:sp>
          <p:sp>
            <p:nvSpPr>
              <p:cNvPr id="108" name="Freeform 85"/>
              <p:cNvSpPr>
                <a:spLocks/>
              </p:cNvSpPr>
              <p:nvPr/>
            </p:nvSpPr>
            <p:spPr bwMode="auto">
              <a:xfrm>
                <a:off x="447" y="2795"/>
                <a:ext cx="242" cy="133"/>
              </a:xfrm>
              <a:custGeom>
                <a:avLst/>
                <a:gdLst/>
                <a:ahLst/>
                <a:cxnLst>
                  <a:cxn ang="0">
                    <a:pos x="67" y="209"/>
                  </a:cxn>
                  <a:cxn ang="0">
                    <a:pos x="460" y="21"/>
                  </a:cxn>
                  <a:cxn ang="0">
                    <a:pos x="485" y="0"/>
                  </a:cxn>
                  <a:cxn ang="0">
                    <a:pos x="472" y="78"/>
                  </a:cxn>
                  <a:cxn ang="0">
                    <a:pos x="150" y="237"/>
                  </a:cxn>
                  <a:cxn ang="0">
                    <a:pos x="76" y="265"/>
                  </a:cxn>
                  <a:cxn ang="0">
                    <a:pos x="0" y="237"/>
                  </a:cxn>
                  <a:cxn ang="0">
                    <a:pos x="67" y="209"/>
                  </a:cxn>
                </a:cxnLst>
                <a:rect l="0" t="0" r="r" b="b"/>
                <a:pathLst>
                  <a:path w="485" h="265">
                    <a:moveTo>
                      <a:pt x="67" y="209"/>
                    </a:moveTo>
                    <a:lnTo>
                      <a:pt x="460" y="21"/>
                    </a:lnTo>
                    <a:lnTo>
                      <a:pt x="485" y="0"/>
                    </a:lnTo>
                    <a:lnTo>
                      <a:pt x="472" y="78"/>
                    </a:lnTo>
                    <a:lnTo>
                      <a:pt x="150" y="237"/>
                    </a:lnTo>
                    <a:lnTo>
                      <a:pt x="76" y="265"/>
                    </a:lnTo>
                    <a:lnTo>
                      <a:pt x="0" y="237"/>
                    </a:lnTo>
                    <a:lnTo>
                      <a:pt x="67" y="209"/>
                    </a:lnTo>
                    <a:close/>
                  </a:path>
                </a:pathLst>
              </a:custGeom>
              <a:solidFill>
                <a:srgbClr val="A59E9B"/>
              </a:solidFill>
              <a:ln w="9525">
                <a:noFill/>
                <a:round/>
                <a:headEnd/>
                <a:tailEnd/>
              </a:ln>
            </p:spPr>
            <p:txBody>
              <a:bodyPr/>
              <a:lstStyle/>
              <a:p>
                <a:endParaRPr lang="en-US"/>
              </a:p>
            </p:txBody>
          </p:sp>
          <p:sp>
            <p:nvSpPr>
              <p:cNvPr id="109" name="Freeform 86"/>
              <p:cNvSpPr>
                <a:spLocks/>
              </p:cNvSpPr>
              <p:nvPr/>
            </p:nvSpPr>
            <p:spPr bwMode="auto">
              <a:xfrm>
                <a:off x="550" y="2894"/>
                <a:ext cx="993" cy="792"/>
              </a:xfrm>
              <a:custGeom>
                <a:avLst/>
                <a:gdLst/>
                <a:ahLst/>
                <a:cxnLst>
                  <a:cxn ang="0">
                    <a:pos x="1906" y="1385"/>
                  </a:cxn>
                  <a:cxn ang="0">
                    <a:pos x="290" y="0"/>
                  </a:cxn>
                  <a:cxn ang="0">
                    <a:pos x="262" y="11"/>
                  </a:cxn>
                  <a:cxn ang="0">
                    <a:pos x="87" y="92"/>
                  </a:cxn>
                  <a:cxn ang="0">
                    <a:pos x="0" y="128"/>
                  </a:cxn>
                  <a:cxn ang="0">
                    <a:pos x="1687" y="1583"/>
                  </a:cxn>
                  <a:cxn ang="0">
                    <a:pos x="1986" y="1467"/>
                  </a:cxn>
                  <a:cxn ang="0">
                    <a:pos x="1906" y="1385"/>
                  </a:cxn>
                </a:cxnLst>
                <a:rect l="0" t="0" r="r" b="b"/>
                <a:pathLst>
                  <a:path w="1986" h="1583">
                    <a:moveTo>
                      <a:pt x="1906" y="1385"/>
                    </a:moveTo>
                    <a:lnTo>
                      <a:pt x="290" y="0"/>
                    </a:lnTo>
                    <a:lnTo>
                      <a:pt x="262" y="11"/>
                    </a:lnTo>
                    <a:lnTo>
                      <a:pt x="87" y="92"/>
                    </a:lnTo>
                    <a:lnTo>
                      <a:pt x="0" y="128"/>
                    </a:lnTo>
                    <a:lnTo>
                      <a:pt x="1687" y="1583"/>
                    </a:lnTo>
                    <a:lnTo>
                      <a:pt x="1986" y="1467"/>
                    </a:lnTo>
                    <a:lnTo>
                      <a:pt x="1906" y="1385"/>
                    </a:lnTo>
                    <a:close/>
                  </a:path>
                </a:pathLst>
              </a:custGeom>
              <a:solidFill>
                <a:srgbClr val="D1C4CE"/>
              </a:solidFill>
              <a:ln w="9525">
                <a:noFill/>
                <a:round/>
                <a:headEnd/>
                <a:tailEnd/>
              </a:ln>
            </p:spPr>
            <p:txBody>
              <a:bodyPr/>
              <a:lstStyle/>
              <a:p>
                <a:endParaRPr lang="en-US"/>
              </a:p>
            </p:txBody>
          </p:sp>
          <p:sp>
            <p:nvSpPr>
              <p:cNvPr id="110" name="Freeform 87"/>
              <p:cNvSpPr>
                <a:spLocks/>
              </p:cNvSpPr>
              <p:nvPr/>
            </p:nvSpPr>
            <p:spPr bwMode="auto">
              <a:xfrm>
                <a:off x="550" y="2893"/>
                <a:ext cx="952" cy="760"/>
              </a:xfrm>
              <a:custGeom>
                <a:avLst/>
                <a:gdLst/>
                <a:ahLst/>
                <a:cxnLst>
                  <a:cxn ang="0">
                    <a:pos x="1775" y="1278"/>
                  </a:cxn>
                  <a:cxn ang="0">
                    <a:pos x="1679" y="1196"/>
                  </a:cxn>
                  <a:cxn ang="0">
                    <a:pos x="1584" y="1113"/>
                  </a:cxn>
                  <a:cxn ang="0">
                    <a:pos x="1488" y="1031"/>
                  </a:cxn>
                  <a:cxn ang="0">
                    <a:pos x="1393" y="949"/>
                  </a:cxn>
                  <a:cxn ang="0">
                    <a:pos x="1297" y="865"/>
                  </a:cxn>
                  <a:cxn ang="0">
                    <a:pos x="1200" y="783"/>
                  </a:cxn>
                  <a:cxn ang="0">
                    <a:pos x="1105" y="701"/>
                  </a:cxn>
                  <a:cxn ang="0">
                    <a:pos x="1009" y="618"/>
                  </a:cxn>
                  <a:cxn ang="0">
                    <a:pos x="912" y="536"/>
                  </a:cxn>
                  <a:cxn ang="0">
                    <a:pos x="816" y="454"/>
                  </a:cxn>
                  <a:cxn ang="0">
                    <a:pos x="721" y="370"/>
                  </a:cxn>
                  <a:cxn ang="0">
                    <a:pos x="625" y="288"/>
                  </a:cxn>
                  <a:cxn ang="0">
                    <a:pos x="528" y="206"/>
                  </a:cxn>
                  <a:cxn ang="0">
                    <a:pos x="432" y="123"/>
                  </a:cxn>
                  <a:cxn ang="0">
                    <a:pos x="336" y="41"/>
                  </a:cxn>
                  <a:cxn ang="0">
                    <a:pos x="282" y="0"/>
                  </a:cxn>
                  <a:cxn ang="0">
                    <a:pos x="270" y="0"/>
                  </a:cxn>
                  <a:cxn ang="0">
                    <a:pos x="239" y="11"/>
                  </a:cxn>
                  <a:cxn ang="0">
                    <a:pos x="188" y="34"/>
                  </a:cxn>
                  <a:cxn ang="0">
                    <a:pos x="138" y="57"/>
                  </a:cxn>
                  <a:cxn ang="0">
                    <a:pos x="87" y="80"/>
                  </a:cxn>
                  <a:cxn ang="0">
                    <a:pos x="54" y="96"/>
                  </a:cxn>
                  <a:cxn ang="0">
                    <a:pos x="40" y="106"/>
                  </a:cxn>
                  <a:cxn ang="0">
                    <a:pos x="25" y="116"/>
                  </a:cxn>
                  <a:cxn ang="0">
                    <a:pos x="9" y="126"/>
                  </a:cxn>
                  <a:cxn ang="0">
                    <a:pos x="51" y="175"/>
                  </a:cxn>
                  <a:cxn ang="0">
                    <a:pos x="152" y="262"/>
                  </a:cxn>
                  <a:cxn ang="0">
                    <a:pos x="252" y="349"/>
                  </a:cxn>
                  <a:cxn ang="0">
                    <a:pos x="353" y="436"/>
                  </a:cxn>
                  <a:cxn ang="0">
                    <a:pos x="455" y="522"/>
                  </a:cxn>
                  <a:cxn ang="0">
                    <a:pos x="555" y="609"/>
                  </a:cxn>
                  <a:cxn ang="0">
                    <a:pos x="656" y="696"/>
                  </a:cxn>
                  <a:cxn ang="0">
                    <a:pos x="757" y="783"/>
                  </a:cxn>
                  <a:cxn ang="0">
                    <a:pos x="859" y="870"/>
                  </a:cxn>
                  <a:cxn ang="0">
                    <a:pos x="958" y="957"/>
                  </a:cxn>
                  <a:cxn ang="0">
                    <a:pos x="1060" y="1044"/>
                  </a:cxn>
                  <a:cxn ang="0">
                    <a:pos x="1159" y="1129"/>
                  </a:cxn>
                  <a:cxn ang="0">
                    <a:pos x="1261" y="1216"/>
                  </a:cxn>
                  <a:cxn ang="0">
                    <a:pos x="1362" y="1303"/>
                  </a:cxn>
                  <a:cxn ang="0">
                    <a:pos x="1462" y="1390"/>
                  </a:cxn>
                  <a:cxn ang="0">
                    <a:pos x="1561" y="1476"/>
                  </a:cxn>
                  <a:cxn ang="0">
                    <a:pos x="1630" y="1511"/>
                  </a:cxn>
                  <a:cxn ang="0">
                    <a:pos x="1668" y="1496"/>
                  </a:cxn>
                  <a:cxn ang="0">
                    <a:pos x="1704" y="1481"/>
                  </a:cxn>
                  <a:cxn ang="0">
                    <a:pos x="1740" y="1467"/>
                  </a:cxn>
                  <a:cxn ang="0">
                    <a:pos x="1777" y="1452"/>
                  </a:cxn>
                  <a:cxn ang="0">
                    <a:pos x="1813" y="1437"/>
                  </a:cxn>
                  <a:cxn ang="0">
                    <a:pos x="1849" y="1422"/>
                  </a:cxn>
                  <a:cxn ang="0">
                    <a:pos x="1887" y="1408"/>
                  </a:cxn>
                  <a:cxn ang="0">
                    <a:pos x="1895" y="1390"/>
                  </a:cxn>
                  <a:cxn ang="0">
                    <a:pos x="1874" y="1370"/>
                  </a:cxn>
                  <a:cxn ang="0">
                    <a:pos x="1854" y="1349"/>
                  </a:cxn>
                  <a:cxn ang="0">
                    <a:pos x="1833" y="1329"/>
                  </a:cxn>
                </a:cxnLst>
                <a:rect l="0" t="0" r="r" b="b"/>
                <a:pathLst>
                  <a:path w="1905" h="1519">
                    <a:moveTo>
                      <a:pt x="1823" y="1319"/>
                    </a:moveTo>
                    <a:lnTo>
                      <a:pt x="1775" y="1278"/>
                    </a:lnTo>
                    <a:lnTo>
                      <a:pt x="1726" y="1237"/>
                    </a:lnTo>
                    <a:lnTo>
                      <a:pt x="1679" y="1196"/>
                    </a:lnTo>
                    <a:lnTo>
                      <a:pt x="1632" y="1154"/>
                    </a:lnTo>
                    <a:lnTo>
                      <a:pt x="1584" y="1113"/>
                    </a:lnTo>
                    <a:lnTo>
                      <a:pt x="1535" y="1072"/>
                    </a:lnTo>
                    <a:lnTo>
                      <a:pt x="1488" y="1031"/>
                    </a:lnTo>
                    <a:lnTo>
                      <a:pt x="1440" y="990"/>
                    </a:lnTo>
                    <a:lnTo>
                      <a:pt x="1393" y="949"/>
                    </a:lnTo>
                    <a:lnTo>
                      <a:pt x="1344" y="908"/>
                    </a:lnTo>
                    <a:lnTo>
                      <a:pt x="1297" y="865"/>
                    </a:lnTo>
                    <a:lnTo>
                      <a:pt x="1249" y="824"/>
                    </a:lnTo>
                    <a:lnTo>
                      <a:pt x="1200" y="783"/>
                    </a:lnTo>
                    <a:lnTo>
                      <a:pt x="1153" y="742"/>
                    </a:lnTo>
                    <a:lnTo>
                      <a:pt x="1105" y="701"/>
                    </a:lnTo>
                    <a:lnTo>
                      <a:pt x="1056" y="659"/>
                    </a:lnTo>
                    <a:lnTo>
                      <a:pt x="1009" y="618"/>
                    </a:lnTo>
                    <a:lnTo>
                      <a:pt x="962" y="577"/>
                    </a:lnTo>
                    <a:lnTo>
                      <a:pt x="912" y="536"/>
                    </a:lnTo>
                    <a:lnTo>
                      <a:pt x="865" y="495"/>
                    </a:lnTo>
                    <a:lnTo>
                      <a:pt x="816" y="454"/>
                    </a:lnTo>
                    <a:lnTo>
                      <a:pt x="769" y="411"/>
                    </a:lnTo>
                    <a:lnTo>
                      <a:pt x="721" y="370"/>
                    </a:lnTo>
                    <a:lnTo>
                      <a:pt x="672" y="329"/>
                    </a:lnTo>
                    <a:lnTo>
                      <a:pt x="625" y="288"/>
                    </a:lnTo>
                    <a:lnTo>
                      <a:pt x="577" y="247"/>
                    </a:lnTo>
                    <a:lnTo>
                      <a:pt x="528" y="206"/>
                    </a:lnTo>
                    <a:lnTo>
                      <a:pt x="481" y="165"/>
                    </a:lnTo>
                    <a:lnTo>
                      <a:pt x="432" y="123"/>
                    </a:lnTo>
                    <a:lnTo>
                      <a:pt x="385" y="82"/>
                    </a:lnTo>
                    <a:lnTo>
                      <a:pt x="336" y="41"/>
                    </a:lnTo>
                    <a:lnTo>
                      <a:pt x="288" y="0"/>
                    </a:lnTo>
                    <a:lnTo>
                      <a:pt x="282" y="0"/>
                    </a:lnTo>
                    <a:lnTo>
                      <a:pt x="277" y="0"/>
                    </a:lnTo>
                    <a:lnTo>
                      <a:pt x="270" y="0"/>
                    </a:lnTo>
                    <a:lnTo>
                      <a:pt x="264" y="0"/>
                    </a:lnTo>
                    <a:lnTo>
                      <a:pt x="239" y="11"/>
                    </a:lnTo>
                    <a:lnTo>
                      <a:pt x="213" y="23"/>
                    </a:lnTo>
                    <a:lnTo>
                      <a:pt x="188" y="34"/>
                    </a:lnTo>
                    <a:lnTo>
                      <a:pt x="164" y="45"/>
                    </a:lnTo>
                    <a:lnTo>
                      <a:pt x="138" y="57"/>
                    </a:lnTo>
                    <a:lnTo>
                      <a:pt x="113" y="68"/>
                    </a:lnTo>
                    <a:lnTo>
                      <a:pt x="87" y="80"/>
                    </a:lnTo>
                    <a:lnTo>
                      <a:pt x="63" y="91"/>
                    </a:lnTo>
                    <a:lnTo>
                      <a:pt x="54" y="96"/>
                    </a:lnTo>
                    <a:lnTo>
                      <a:pt x="48" y="101"/>
                    </a:lnTo>
                    <a:lnTo>
                      <a:pt x="40" y="106"/>
                    </a:lnTo>
                    <a:lnTo>
                      <a:pt x="32" y="111"/>
                    </a:lnTo>
                    <a:lnTo>
                      <a:pt x="25" y="116"/>
                    </a:lnTo>
                    <a:lnTo>
                      <a:pt x="17" y="121"/>
                    </a:lnTo>
                    <a:lnTo>
                      <a:pt x="9" y="126"/>
                    </a:lnTo>
                    <a:lnTo>
                      <a:pt x="0" y="131"/>
                    </a:lnTo>
                    <a:lnTo>
                      <a:pt x="51" y="175"/>
                    </a:lnTo>
                    <a:lnTo>
                      <a:pt x="102" y="218"/>
                    </a:lnTo>
                    <a:lnTo>
                      <a:pt x="152" y="262"/>
                    </a:lnTo>
                    <a:lnTo>
                      <a:pt x="201" y="304"/>
                    </a:lnTo>
                    <a:lnTo>
                      <a:pt x="252" y="349"/>
                    </a:lnTo>
                    <a:lnTo>
                      <a:pt x="303" y="391"/>
                    </a:lnTo>
                    <a:lnTo>
                      <a:pt x="353" y="436"/>
                    </a:lnTo>
                    <a:lnTo>
                      <a:pt x="404" y="478"/>
                    </a:lnTo>
                    <a:lnTo>
                      <a:pt x="455" y="522"/>
                    </a:lnTo>
                    <a:lnTo>
                      <a:pt x="506" y="565"/>
                    </a:lnTo>
                    <a:lnTo>
                      <a:pt x="555" y="609"/>
                    </a:lnTo>
                    <a:lnTo>
                      <a:pt x="605" y="652"/>
                    </a:lnTo>
                    <a:lnTo>
                      <a:pt x="656" y="696"/>
                    </a:lnTo>
                    <a:lnTo>
                      <a:pt x="707" y="739"/>
                    </a:lnTo>
                    <a:lnTo>
                      <a:pt x="757" y="783"/>
                    </a:lnTo>
                    <a:lnTo>
                      <a:pt x="808" y="826"/>
                    </a:lnTo>
                    <a:lnTo>
                      <a:pt x="859" y="870"/>
                    </a:lnTo>
                    <a:lnTo>
                      <a:pt x="908" y="913"/>
                    </a:lnTo>
                    <a:lnTo>
                      <a:pt x="958" y="957"/>
                    </a:lnTo>
                    <a:lnTo>
                      <a:pt x="1009" y="999"/>
                    </a:lnTo>
                    <a:lnTo>
                      <a:pt x="1060" y="1044"/>
                    </a:lnTo>
                    <a:lnTo>
                      <a:pt x="1110" y="1086"/>
                    </a:lnTo>
                    <a:lnTo>
                      <a:pt x="1159" y="1129"/>
                    </a:lnTo>
                    <a:lnTo>
                      <a:pt x="1210" y="1173"/>
                    </a:lnTo>
                    <a:lnTo>
                      <a:pt x="1261" y="1216"/>
                    </a:lnTo>
                    <a:lnTo>
                      <a:pt x="1311" y="1260"/>
                    </a:lnTo>
                    <a:lnTo>
                      <a:pt x="1362" y="1303"/>
                    </a:lnTo>
                    <a:lnTo>
                      <a:pt x="1411" y="1347"/>
                    </a:lnTo>
                    <a:lnTo>
                      <a:pt x="1462" y="1390"/>
                    </a:lnTo>
                    <a:lnTo>
                      <a:pt x="1512" y="1432"/>
                    </a:lnTo>
                    <a:lnTo>
                      <a:pt x="1561" y="1476"/>
                    </a:lnTo>
                    <a:lnTo>
                      <a:pt x="1612" y="1519"/>
                    </a:lnTo>
                    <a:lnTo>
                      <a:pt x="1630" y="1511"/>
                    </a:lnTo>
                    <a:lnTo>
                      <a:pt x="1648" y="1504"/>
                    </a:lnTo>
                    <a:lnTo>
                      <a:pt x="1668" y="1496"/>
                    </a:lnTo>
                    <a:lnTo>
                      <a:pt x="1686" y="1490"/>
                    </a:lnTo>
                    <a:lnTo>
                      <a:pt x="1704" y="1481"/>
                    </a:lnTo>
                    <a:lnTo>
                      <a:pt x="1722" y="1475"/>
                    </a:lnTo>
                    <a:lnTo>
                      <a:pt x="1740" y="1467"/>
                    </a:lnTo>
                    <a:lnTo>
                      <a:pt x="1759" y="1458"/>
                    </a:lnTo>
                    <a:lnTo>
                      <a:pt x="1777" y="1452"/>
                    </a:lnTo>
                    <a:lnTo>
                      <a:pt x="1795" y="1444"/>
                    </a:lnTo>
                    <a:lnTo>
                      <a:pt x="1813" y="1437"/>
                    </a:lnTo>
                    <a:lnTo>
                      <a:pt x="1831" y="1429"/>
                    </a:lnTo>
                    <a:lnTo>
                      <a:pt x="1849" y="1422"/>
                    </a:lnTo>
                    <a:lnTo>
                      <a:pt x="1869" y="1414"/>
                    </a:lnTo>
                    <a:lnTo>
                      <a:pt x="1887" y="1408"/>
                    </a:lnTo>
                    <a:lnTo>
                      <a:pt x="1905" y="1399"/>
                    </a:lnTo>
                    <a:lnTo>
                      <a:pt x="1895" y="1390"/>
                    </a:lnTo>
                    <a:lnTo>
                      <a:pt x="1883" y="1380"/>
                    </a:lnTo>
                    <a:lnTo>
                      <a:pt x="1874" y="1370"/>
                    </a:lnTo>
                    <a:lnTo>
                      <a:pt x="1864" y="1358"/>
                    </a:lnTo>
                    <a:lnTo>
                      <a:pt x="1854" y="1349"/>
                    </a:lnTo>
                    <a:lnTo>
                      <a:pt x="1844" y="1339"/>
                    </a:lnTo>
                    <a:lnTo>
                      <a:pt x="1833" y="1329"/>
                    </a:lnTo>
                    <a:lnTo>
                      <a:pt x="1823" y="1319"/>
                    </a:lnTo>
                    <a:close/>
                  </a:path>
                </a:pathLst>
              </a:custGeom>
              <a:solidFill>
                <a:srgbClr val="CEC1CC"/>
              </a:solidFill>
              <a:ln w="9525">
                <a:noFill/>
                <a:round/>
                <a:headEnd/>
                <a:tailEnd/>
              </a:ln>
            </p:spPr>
            <p:txBody>
              <a:bodyPr/>
              <a:lstStyle/>
              <a:p>
                <a:endParaRPr lang="en-US"/>
              </a:p>
            </p:txBody>
          </p:sp>
          <p:sp>
            <p:nvSpPr>
              <p:cNvPr id="111" name="Freeform 88"/>
              <p:cNvSpPr>
                <a:spLocks/>
              </p:cNvSpPr>
              <p:nvPr/>
            </p:nvSpPr>
            <p:spPr bwMode="auto">
              <a:xfrm>
                <a:off x="550" y="2885"/>
                <a:ext cx="911" cy="734"/>
              </a:xfrm>
              <a:custGeom>
                <a:avLst/>
                <a:gdLst/>
                <a:ahLst/>
                <a:cxnLst>
                  <a:cxn ang="0">
                    <a:pos x="1694" y="1225"/>
                  </a:cxn>
                  <a:cxn ang="0">
                    <a:pos x="1604" y="1148"/>
                  </a:cxn>
                  <a:cxn ang="0">
                    <a:pos x="1514" y="1069"/>
                  </a:cxn>
                  <a:cxn ang="0">
                    <a:pos x="1424" y="990"/>
                  </a:cxn>
                  <a:cxn ang="0">
                    <a:pos x="1333" y="913"/>
                  </a:cxn>
                  <a:cxn ang="0">
                    <a:pos x="1243" y="835"/>
                  </a:cxn>
                  <a:cxn ang="0">
                    <a:pos x="1151" y="756"/>
                  </a:cxn>
                  <a:cxn ang="0">
                    <a:pos x="1060" y="679"/>
                  </a:cxn>
                  <a:cxn ang="0">
                    <a:pos x="970" y="600"/>
                  </a:cxn>
                  <a:cxn ang="0">
                    <a:pos x="878" y="523"/>
                  </a:cxn>
                  <a:cxn ang="0">
                    <a:pos x="787" y="444"/>
                  </a:cxn>
                  <a:cxn ang="0">
                    <a:pos x="697" y="366"/>
                  </a:cxn>
                  <a:cxn ang="0">
                    <a:pos x="605" y="289"/>
                  </a:cxn>
                  <a:cxn ang="0">
                    <a:pos x="514" y="210"/>
                  </a:cxn>
                  <a:cxn ang="0">
                    <a:pos x="424" y="131"/>
                  </a:cxn>
                  <a:cxn ang="0">
                    <a:pos x="332" y="54"/>
                  </a:cxn>
                  <a:cxn ang="0">
                    <a:pos x="282" y="12"/>
                  </a:cxn>
                  <a:cxn ang="0">
                    <a:pos x="270" y="3"/>
                  </a:cxn>
                  <a:cxn ang="0">
                    <a:pos x="237" y="13"/>
                  </a:cxn>
                  <a:cxn ang="0">
                    <a:pos x="180" y="40"/>
                  </a:cxn>
                  <a:cxn ang="0">
                    <a:pos x="125" y="64"/>
                  </a:cxn>
                  <a:cxn ang="0">
                    <a:pos x="67" y="90"/>
                  </a:cxn>
                  <a:cxn ang="0">
                    <a:pos x="30" y="115"/>
                  </a:cxn>
                  <a:cxn ang="0">
                    <a:pos x="10" y="136"/>
                  </a:cxn>
                  <a:cxn ang="0">
                    <a:pos x="48" y="189"/>
                  </a:cxn>
                  <a:cxn ang="0">
                    <a:pos x="144" y="272"/>
                  </a:cxn>
                  <a:cxn ang="0">
                    <a:pos x="241" y="354"/>
                  </a:cxn>
                  <a:cxn ang="0">
                    <a:pos x="337" y="438"/>
                  </a:cxn>
                  <a:cxn ang="0">
                    <a:pos x="434" y="521"/>
                  </a:cxn>
                  <a:cxn ang="0">
                    <a:pos x="530" y="603"/>
                  </a:cxn>
                  <a:cxn ang="0">
                    <a:pos x="626" y="687"/>
                  </a:cxn>
                  <a:cxn ang="0">
                    <a:pos x="721" y="769"/>
                  </a:cxn>
                  <a:cxn ang="0">
                    <a:pos x="818" y="851"/>
                  </a:cxn>
                  <a:cxn ang="0">
                    <a:pos x="914" y="935"/>
                  </a:cxn>
                  <a:cxn ang="0">
                    <a:pos x="1011" y="1016"/>
                  </a:cxn>
                  <a:cxn ang="0">
                    <a:pos x="1105" y="1098"/>
                  </a:cxn>
                  <a:cxn ang="0">
                    <a:pos x="1202" y="1182"/>
                  </a:cxn>
                  <a:cxn ang="0">
                    <a:pos x="1298" y="1264"/>
                  </a:cxn>
                  <a:cxn ang="0">
                    <a:pos x="1393" y="1346"/>
                  </a:cxn>
                  <a:cxn ang="0">
                    <a:pos x="1489" y="1428"/>
                  </a:cxn>
                  <a:cxn ang="0">
                    <a:pos x="1555" y="1461"/>
                  </a:cxn>
                  <a:cxn ang="0">
                    <a:pos x="1591" y="1446"/>
                  </a:cxn>
                  <a:cxn ang="0">
                    <a:pos x="1627" y="1431"/>
                  </a:cxn>
                  <a:cxn ang="0">
                    <a:pos x="1663" y="1415"/>
                  </a:cxn>
                  <a:cxn ang="0">
                    <a:pos x="1697" y="1400"/>
                  </a:cxn>
                  <a:cxn ang="0">
                    <a:pos x="1733" y="1385"/>
                  </a:cxn>
                  <a:cxn ang="0">
                    <a:pos x="1769" y="1371"/>
                  </a:cxn>
                  <a:cxn ang="0">
                    <a:pos x="1805" y="1356"/>
                  </a:cxn>
                  <a:cxn ang="0">
                    <a:pos x="1813" y="1339"/>
                  </a:cxn>
                  <a:cxn ang="0">
                    <a:pos x="1792" y="1318"/>
                  </a:cxn>
                  <a:cxn ang="0">
                    <a:pos x="1771" y="1295"/>
                  </a:cxn>
                  <a:cxn ang="0">
                    <a:pos x="1749" y="1274"/>
                  </a:cxn>
                </a:cxnLst>
                <a:rect l="0" t="0" r="r" b="b"/>
                <a:pathLst>
                  <a:path w="1823" h="1469">
                    <a:moveTo>
                      <a:pt x="1740" y="1264"/>
                    </a:moveTo>
                    <a:lnTo>
                      <a:pt x="1694" y="1225"/>
                    </a:lnTo>
                    <a:lnTo>
                      <a:pt x="1650" y="1185"/>
                    </a:lnTo>
                    <a:lnTo>
                      <a:pt x="1604" y="1148"/>
                    </a:lnTo>
                    <a:lnTo>
                      <a:pt x="1560" y="1108"/>
                    </a:lnTo>
                    <a:lnTo>
                      <a:pt x="1514" y="1069"/>
                    </a:lnTo>
                    <a:lnTo>
                      <a:pt x="1468" y="1030"/>
                    </a:lnTo>
                    <a:lnTo>
                      <a:pt x="1424" y="990"/>
                    </a:lnTo>
                    <a:lnTo>
                      <a:pt x="1378" y="951"/>
                    </a:lnTo>
                    <a:lnTo>
                      <a:pt x="1333" y="913"/>
                    </a:lnTo>
                    <a:lnTo>
                      <a:pt x="1287" y="874"/>
                    </a:lnTo>
                    <a:lnTo>
                      <a:pt x="1243" y="835"/>
                    </a:lnTo>
                    <a:lnTo>
                      <a:pt x="1197" y="795"/>
                    </a:lnTo>
                    <a:lnTo>
                      <a:pt x="1151" y="756"/>
                    </a:lnTo>
                    <a:lnTo>
                      <a:pt x="1105" y="718"/>
                    </a:lnTo>
                    <a:lnTo>
                      <a:pt x="1060" y="679"/>
                    </a:lnTo>
                    <a:lnTo>
                      <a:pt x="1015" y="639"/>
                    </a:lnTo>
                    <a:lnTo>
                      <a:pt x="970" y="600"/>
                    </a:lnTo>
                    <a:lnTo>
                      <a:pt x="924" y="561"/>
                    </a:lnTo>
                    <a:lnTo>
                      <a:pt x="878" y="523"/>
                    </a:lnTo>
                    <a:lnTo>
                      <a:pt x="832" y="484"/>
                    </a:lnTo>
                    <a:lnTo>
                      <a:pt x="787" y="444"/>
                    </a:lnTo>
                    <a:lnTo>
                      <a:pt x="742" y="405"/>
                    </a:lnTo>
                    <a:lnTo>
                      <a:pt x="697" y="366"/>
                    </a:lnTo>
                    <a:lnTo>
                      <a:pt x="651" y="326"/>
                    </a:lnTo>
                    <a:lnTo>
                      <a:pt x="605" y="289"/>
                    </a:lnTo>
                    <a:lnTo>
                      <a:pt x="559" y="249"/>
                    </a:lnTo>
                    <a:lnTo>
                      <a:pt x="514" y="210"/>
                    </a:lnTo>
                    <a:lnTo>
                      <a:pt x="468" y="171"/>
                    </a:lnTo>
                    <a:lnTo>
                      <a:pt x="424" y="131"/>
                    </a:lnTo>
                    <a:lnTo>
                      <a:pt x="378" y="94"/>
                    </a:lnTo>
                    <a:lnTo>
                      <a:pt x="332" y="54"/>
                    </a:lnTo>
                    <a:lnTo>
                      <a:pt x="286" y="15"/>
                    </a:lnTo>
                    <a:lnTo>
                      <a:pt x="282" y="12"/>
                    </a:lnTo>
                    <a:lnTo>
                      <a:pt x="277" y="7"/>
                    </a:lnTo>
                    <a:lnTo>
                      <a:pt x="270" y="3"/>
                    </a:lnTo>
                    <a:lnTo>
                      <a:pt x="265" y="0"/>
                    </a:lnTo>
                    <a:lnTo>
                      <a:pt x="237" y="13"/>
                    </a:lnTo>
                    <a:lnTo>
                      <a:pt x="210" y="26"/>
                    </a:lnTo>
                    <a:lnTo>
                      <a:pt x="180" y="40"/>
                    </a:lnTo>
                    <a:lnTo>
                      <a:pt x="152" y="51"/>
                    </a:lnTo>
                    <a:lnTo>
                      <a:pt x="125" y="64"/>
                    </a:lnTo>
                    <a:lnTo>
                      <a:pt x="97" y="77"/>
                    </a:lnTo>
                    <a:lnTo>
                      <a:pt x="67" y="90"/>
                    </a:lnTo>
                    <a:lnTo>
                      <a:pt x="40" y="103"/>
                    </a:lnTo>
                    <a:lnTo>
                      <a:pt x="30" y="115"/>
                    </a:lnTo>
                    <a:lnTo>
                      <a:pt x="20" y="125"/>
                    </a:lnTo>
                    <a:lnTo>
                      <a:pt x="10" y="136"/>
                    </a:lnTo>
                    <a:lnTo>
                      <a:pt x="0" y="148"/>
                    </a:lnTo>
                    <a:lnTo>
                      <a:pt x="48" y="189"/>
                    </a:lnTo>
                    <a:lnTo>
                      <a:pt x="97" y="231"/>
                    </a:lnTo>
                    <a:lnTo>
                      <a:pt x="144" y="272"/>
                    </a:lnTo>
                    <a:lnTo>
                      <a:pt x="193" y="313"/>
                    </a:lnTo>
                    <a:lnTo>
                      <a:pt x="241" y="354"/>
                    </a:lnTo>
                    <a:lnTo>
                      <a:pt x="290" y="397"/>
                    </a:lnTo>
                    <a:lnTo>
                      <a:pt x="337" y="438"/>
                    </a:lnTo>
                    <a:lnTo>
                      <a:pt x="385" y="479"/>
                    </a:lnTo>
                    <a:lnTo>
                      <a:pt x="434" y="521"/>
                    </a:lnTo>
                    <a:lnTo>
                      <a:pt x="481" y="562"/>
                    </a:lnTo>
                    <a:lnTo>
                      <a:pt x="530" y="603"/>
                    </a:lnTo>
                    <a:lnTo>
                      <a:pt x="577" y="644"/>
                    </a:lnTo>
                    <a:lnTo>
                      <a:pt x="626" y="687"/>
                    </a:lnTo>
                    <a:lnTo>
                      <a:pt x="674" y="728"/>
                    </a:lnTo>
                    <a:lnTo>
                      <a:pt x="721" y="769"/>
                    </a:lnTo>
                    <a:lnTo>
                      <a:pt x="770" y="810"/>
                    </a:lnTo>
                    <a:lnTo>
                      <a:pt x="818" y="851"/>
                    </a:lnTo>
                    <a:lnTo>
                      <a:pt x="867" y="892"/>
                    </a:lnTo>
                    <a:lnTo>
                      <a:pt x="914" y="935"/>
                    </a:lnTo>
                    <a:lnTo>
                      <a:pt x="962" y="975"/>
                    </a:lnTo>
                    <a:lnTo>
                      <a:pt x="1011" y="1016"/>
                    </a:lnTo>
                    <a:lnTo>
                      <a:pt x="1058" y="1057"/>
                    </a:lnTo>
                    <a:lnTo>
                      <a:pt x="1105" y="1098"/>
                    </a:lnTo>
                    <a:lnTo>
                      <a:pt x="1154" y="1139"/>
                    </a:lnTo>
                    <a:lnTo>
                      <a:pt x="1202" y="1182"/>
                    </a:lnTo>
                    <a:lnTo>
                      <a:pt x="1249" y="1223"/>
                    </a:lnTo>
                    <a:lnTo>
                      <a:pt x="1298" y="1264"/>
                    </a:lnTo>
                    <a:lnTo>
                      <a:pt x="1346" y="1305"/>
                    </a:lnTo>
                    <a:lnTo>
                      <a:pt x="1393" y="1346"/>
                    </a:lnTo>
                    <a:lnTo>
                      <a:pt x="1440" y="1387"/>
                    </a:lnTo>
                    <a:lnTo>
                      <a:pt x="1489" y="1428"/>
                    </a:lnTo>
                    <a:lnTo>
                      <a:pt x="1537" y="1469"/>
                    </a:lnTo>
                    <a:lnTo>
                      <a:pt x="1555" y="1461"/>
                    </a:lnTo>
                    <a:lnTo>
                      <a:pt x="1573" y="1454"/>
                    </a:lnTo>
                    <a:lnTo>
                      <a:pt x="1591" y="1446"/>
                    </a:lnTo>
                    <a:lnTo>
                      <a:pt x="1609" y="1438"/>
                    </a:lnTo>
                    <a:lnTo>
                      <a:pt x="1627" y="1431"/>
                    </a:lnTo>
                    <a:lnTo>
                      <a:pt x="1645" y="1423"/>
                    </a:lnTo>
                    <a:lnTo>
                      <a:pt x="1663" y="1415"/>
                    </a:lnTo>
                    <a:lnTo>
                      <a:pt x="1681" y="1408"/>
                    </a:lnTo>
                    <a:lnTo>
                      <a:pt x="1697" y="1400"/>
                    </a:lnTo>
                    <a:lnTo>
                      <a:pt x="1715" y="1393"/>
                    </a:lnTo>
                    <a:lnTo>
                      <a:pt x="1733" y="1385"/>
                    </a:lnTo>
                    <a:lnTo>
                      <a:pt x="1751" y="1379"/>
                    </a:lnTo>
                    <a:lnTo>
                      <a:pt x="1769" y="1371"/>
                    </a:lnTo>
                    <a:lnTo>
                      <a:pt x="1787" y="1364"/>
                    </a:lnTo>
                    <a:lnTo>
                      <a:pt x="1805" y="1356"/>
                    </a:lnTo>
                    <a:lnTo>
                      <a:pt x="1823" y="1349"/>
                    </a:lnTo>
                    <a:lnTo>
                      <a:pt x="1813" y="1339"/>
                    </a:lnTo>
                    <a:lnTo>
                      <a:pt x="1802" y="1328"/>
                    </a:lnTo>
                    <a:lnTo>
                      <a:pt x="1792" y="1318"/>
                    </a:lnTo>
                    <a:lnTo>
                      <a:pt x="1782" y="1307"/>
                    </a:lnTo>
                    <a:lnTo>
                      <a:pt x="1771" y="1295"/>
                    </a:lnTo>
                    <a:lnTo>
                      <a:pt x="1761" y="1285"/>
                    </a:lnTo>
                    <a:lnTo>
                      <a:pt x="1749" y="1274"/>
                    </a:lnTo>
                    <a:lnTo>
                      <a:pt x="1740" y="1264"/>
                    </a:lnTo>
                    <a:close/>
                  </a:path>
                </a:pathLst>
              </a:custGeom>
              <a:solidFill>
                <a:srgbClr val="CCBFC6"/>
              </a:solidFill>
              <a:ln w="9525">
                <a:noFill/>
                <a:round/>
                <a:headEnd/>
                <a:tailEnd/>
              </a:ln>
            </p:spPr>
            <p:txBody>
              <a:bodyPr/>
              <a:lstStyle/>
              <a:p>
                <a:endParaRPr lang="en-US"/>
              </a:p>
            </p:txBody>
          </p:sp>
          <p:sp>
            <p:nvSpPr>
              <p:cNvPr id="112" name="Freeform 89"/>
              <p:cNvSpPr>
                <a:spLocks/>
              </p:cNvSpPr>
              <p:nvPr/>
            </p:nvSpPr>
            <p:spPr bwMode="auto">
              <a:xfrm>
                <a:off x="550" y="2876"/>
                <a:ext cx="870" cy="709"/>
              </a:xfrm>
              <a:custGeom>
                <a:avLst/>
                <a:gdLst/>
                <a:ahLst/>
                <a:cxnLst>
                  <a:cxn ang="0">
                    <a:pos x="1614" y="1170"/>
                  </a:cxn>
                  <a:cxn ang="0">
                    <a:pos x="1529" y="1096"/>
                  </a:cxn>
                  <a:cxn ang="0">
                    <a:pos x="1444" y="1023"/>
                  </a:cxn>
                  <a:cxn ang="0">
                    <a:pos x="1357" y="949"/>
                  </a:cxn>
                  <a:cxn ang="0">
                    <a:pos x="1272" y="875"/>
                  </a:cxn>
                  <a:cxn ang="0">
                    <a:pos x="1187" y="801"/>
                  </a:cxn>
                  <a:cxn ang="0">
                    <a:pos x="1100" y="728"/>
                  </a:cxn>
                  <a:cxn ang="0">
                    <a:pos x="1015" y="654"/>
                  </a:cxn>
                  <a:cxn ang="0">
                    <a:pos x="930" y="580"/>
                  </a:cxn>
                  <a:cxn ang="0">
                    <a:pos x="844" y="506"/>
                  </a:cxn>
                  <a:cxn ang="0">
                    <a:pos x="759" y="433"/>
                  </a:cxn>
                  <a:cxn ang="0">
                    <a:pos x="672" y="359"/>
                  </a:cxn>
                  <a:cxn ang="0">
                    <a:pos x="587" y="285"/>
                  </a:cxn>
                  <a:cxn ang="0">
                    <a:pos x="501" y="211"/>
                  </a:cxn>
                  <a:cxn ang="0">
                    <a:pos x="416" y="137"/>
                  </a:cxn>
                  <a:cxn ang="0">
                    <a:pos x="329" y="64"/>
                  </a:cxn>
                  <a:cxn ang="0">
                    <a:pos x="282" y="21"/>
                  </a:cxn>
                  <a:cxn ang="0">
                    <a:pos x="272" y="6"/>
                  </a:cxn>
                  <a:cxn ang="0">
                    <a:pos x="236" y="15"/>
                  </a:cxn>
                  <a:cxn ang="0">
                    <a:pos x="174" y="44"/>
                  </a:cxn>
                  <a:cxn ang="0">
                    <a:pos x="110" y="72"/>
                  </a:cxn>
                  <a:cxn ang="0">
                    <a:pos x="48" y="101"/>
                  </a:cxn>
                  <a:cxn ang="0">
                    <a:pos x="12" y="128"/>
                  </a:cxn>
                  <a:cxn ang="0">
                    <a:pos x="4" y="152"/>
                  </a:cxn>
                  <a:cxn ang="0">
                    <a:pos x="46" y="203"/>
                  </a:cxn>
                  <a:cxn ang="0">
                    <a:pos x="138" y="282"/>
                  </a:cxn>
                  <a:cxn ang="0">
                    <a:pos x="229" y="360"/>
                  </a:cxn>
                  <a:cxn ang="0">
                    <a:pos x="321" y="439"/>
                  </a:cxn>
                  <a:cxn ang="0">
                    <a:pos x="412" y="518"/>
                  </a:cxn>
                  <a:cxn ang="0">
                    <a:pos x="504" y="596"/>
                  </a:cxn>
                  <a:cxn ang="0">
                    <a:pos x="595" y="675"/>
                  </a:cxn>
                  <a:cxn ang="0">
                    <a:pos x="687" y="754"/>
                  </a:cxn>
                  <a:cxn ang="0">
                    <a:pos x="778" y="832"/>
                  </a:cxn>
                  <a:cxn ang="0">
                    <a:pos x="870" y="910"/>
                  </a:cxn>
                  <a:cxn ang="0">
                    <a:pos x="962" y="988"/>
                  </a:cxn>
                  <a:cxn ang="0">
                    <a:pos x="1053" y="1067"/>
                  </a:cxn>
                  <a:cxn ang="0">
                    <a:pos x="1143" y="1146"/>
                  </a:cxn>
                  <a:cxn ang="0">
                    <a:pos x="1234" y="1223"/>
                  </a:cxn>
                  <a:cxn ang="0">
                    <a:pos x="1326" y="1301"/>
                  </a:cxn>
                  <a:cxn ang="0">
                    <a:pos x="1416" y="1378"/>
                  </a:cxn>
                  <a:cxn ang="0">
                    <a:pos x="1480" y="1411"/>
                  </a:cxn>
                  <a:cxn ang="0">
                    <a:pos x="1514" y="1396"/>
                  </a:cxn>
                  <a:cxn ang="0">
                    <a:pos x="1548" y="1382"/>
                  </a:cxn>
                  <a:cxn ang="0">
                    <a:pos x="1584" y="1365"/>
                  </a:cxn>
                  <a:cxn ang="0">
                    <a:pos x="1619" y="1350"/>
                  </a:cxn>
                  <a:cxn ang="0">
                    <a:pos x="1655" y="1334"/>
                  </a:cxn>
                  <a:cxn ang="0">
                    <a:pos x="1689" y="1319"/>
                  </a:cxn>
                  <a:cxn ang="0">
                    <a:pos x="1723" y="1303"/>
                  </a:cxn>
                  <a:cxn ang="0">
                    <a:pos x="1731" y="1283"/>
                  </a:cxn>
                  <a:cxn ang="0">
                    <a:pos x="1710" y="1262"/>
                  </a:cxn>
                  <a:cxn ang="0">
                    <a:pos x="1687" y="1241"/>
                  </a:cxn>
                  <a:cxn ang="0">
                    <a:pos x="1666" y="1219"/>
                  </a:cxn>
                </a:cxnLst>
                <a:rect l="0" t="0" r="r" b="b"/>
                <a:pathLst>
                  <a:path w="1741" h="1418">
                    <a:moveTo>
                      <a:pt x="1656" y="1208"/>
                    </a:moveTo>
                    <a:lnTo>
                      <a:pt x="1614" y="1170"/>
                    </a:lnTo>
                    <a:lnTo>
                      <a:pt x="1571" y="1134"/>
                    </a:lnTo>
                    <a:lnTo>
                      <a:pt x="1529" y="1096"/>
                    </a:lnTo>
                    <a:lnTo>
                      <a:pt x="1486" y="1060"/>
                    </a:lnTo>
                    <a:lnTo>
                      <a:pt x="1444" y="1023"/>
                    </a:lnTo>
                    <a:lnTo>
                      <a:pt x="1400" y="987"/>
                    </a:lnTo>
                    <a:lnTo>
                      <a:pt x="1357" y="949"/>
                    </a:lnTo>
                    <a:lnTo>
                      <a:pt x="1315" y="913"/>
                    </a:lnTo>
                    <a:lnTo>
                      <a:pt x="1272" y="875"/>
                    </a:lnTo>
                    <a:lnTo>
                      <a:pt x="1230" y="839"/>
                    </a:lnTo>
                    <a:lnTo>
                      <a:pt x="1187" y="801"/>
                    </a:lnTo>
                    <a:lnTo>
                      <a:pt x="1145" y="765"/>
                    </a:lnTo>
                    <a:lnTo>
                      <a:pt x="1100" y="728"/>
                    </a:lnTo>
                    <a:lnTo>
                      <a:pt x="1058" y="692"/>
                    </a:lnTo>
                    <a:lnTo>
                      <a:pt x="1015" y="654"/>
                    </a:lnTo>
                    <a:lnTo>
                      <a:pt x="973" y="618"/>
                    </a:lnTo>
                    <a:lnTo>
                      <a:pt x="930" y="580"/>
                    </a:lnTo>
                    <a:lnTo>
                      <a:pt x="886" y="544"/>
                    </a:lnTo>
                    <a:lnTo>
                      <a:pt x="844" y="506"/>
                    </a:lnTo>
                    <a:lnTo>
                      <a:pt x="801" y="470"/>
                    </a:lnTo>
                    <a:lnTo>
                      <a:pt x="759" y="433"/>
                    </a:lnTo>
                    <a:lnTo>
                      <a:pt x="715" y="396"/>
                    </a:lnTo>
                    <a:lnTo>
                      <a:pt x="672" y="359"/>
                    </a:lnTo>
                    <a:lnTo>
                      <a:pt x="630" y="323"/>
                    </a:lnTo>
                    <a:lnTo>
                      <a:pt x="587" y="285"/>
                    </a:lnTo>
                    <a:lnTo>
                      <a:pt x="543" y="249"/>
                    </a:lnTo>
                    <a:lnTo>
                      <a:pt x="501" y="211"/>
                    </a:lnTo>
                    <a:lnTo>
                      <a:pt x="458" y="175"/>
                    </a:lnTo>
                    <a:lnTo>
                      <a:pt x="416" y="137"/>
                    </a:lnTo>
                    <a:lnTo>
                      <a:pt x="371" y="101"/>
                    </a:lnTo>
                    <a:lnTo>
                      <a:pt x="329" y="64"/>
                    </a:lnTo>
                    <a:lnTo>
                      <a:pt x="286" y="28"/>
                    </a:lnTo>
                    <a:lnTo>
                      <a:pt x="282" y="21"/>
                    </a:lnTo>
                    <a:lnTo>
                      <a:pt x="277" y="15"/>
                    </a:lnTo>
                    <a:lnTo>
                      <a:pt x="272" y="6"/>
                    </a:lnTo>
                    <a:lnTo>
                      <a:pt x="267" y="0"/>
                    </a:lnTo>
                    <a:lnTo>
                      <a:pt x="236" y="15"/>
                    </a:lnTo>
                    <a:lnTo>
                      <a:pt x="205" y="29"/>
                    </a:lnTo>
                    <a:lnTo>
                      <a:pt x="174" y="44"/>
                    </a:lnTo>
                    <a:lnTo>
                      <a:pt x="143" y="57"/>
                    </a:lnTo>
                    <a:lnTo>
                      <a:pt x="110" y="72"/>
                    </a:lnTo>
                    <a:lnTo>
                      <a:pt x="79" y="87"/>
                    </a:lnTo>
                    <a:lnTo>
                      <a:pt x="48" y="101"/>
                    </a:lnTo>
                    <a:lnTo>
                      <a:pt x="17" y="116"/>
                    </a:lnTo>
                    <a:lnTo>
                      <a:pt x="12" y="128"/>
                    </a:lnTo>
                    <a:lnTo>
                      <a:pt x="9" y="139"/>
                    </a:lnTo>
                    <a:lnTo>
                      <a:pt x="4" y="152"/>
                    </a:lnTo>
                    <a:lnTo>
                      <a:pt x="0" y="164"/>
                    </a:lnTo>
                    <a:lnTo>
                      <a:pt x="46" y="203"/>
                    </a:lnTo>
                    <a:lnTo>
                      <a:pt x="92" y="242"/>
                    </a:lnTo>
                    <a:lnTo>
                      <a:pt x="138" y="282"/>
                    </a:lnTo>
                    <a:lnTo>
                      <a:pt x="184" y="321"/>
                    </a:lnTo>
                    <a:lnTo>
                      <a:pt x="229" y="360"/>
                    </a:lnTo>
                    <a:lnTo>
                      <a:pt x="275" y="400"/>
                    </a:lnTo>
                    <a:lnTo>
                      <a:pt x="321" y="439"/>
                    </a:lnTo>
                    <a:lnTo>
                      <a:pt x="367" y="478"/>
                    </a:lnTo>
                    <a:lnTo>
                      <a:pt x="412" y="518"/>
                    </a:lnTo>
                    <a:lnTo>
                      <a:pt x="458" y="557"/>
                    </a:lnTo>
                    <a:lnTo>
                      <a:pt x="504" y="596"/>
                    </a:lnTo>
                    <a:lnTo>
                      <a:pt x="550" y="636"/>
                    </a:lnTo>
                    <a:lnTo>
                      <a:pt x="595" y="675"/>
                    </a:lnTo>
                    <a:lnTo>
                      <a:pt x="641" y="714"/>
                    </a:lnTo>
                    <a:lnTo>
                      <a:pt x="687" y="754"/>
                    </a:lnTo>
                    <a:lnTo>
                      <a:pt x="733" y="793"/>
                    </a:lnTo>
                    <a:lnTo>
                      <a:pt x="778" y="832"/>
                    </a:lnTo>
                    <a:lnTo>
                      <a:pt x="824" y="870"/>
                    </a:lnTo>
                    <a:lnTo>
                      <a:pt x="870" y="910"/>
                    </a:lnTo>
                    <a:lnTo>
                      <a:pt x="916" y="949"/>
                    </a:lnTo>
                    <a:lnTo>
                      <a:pt x="962" y="988"/>
                    </a:lnTo>
                    <a:lnTo>
                      <a:pt x="1007" y="1028"/>
                    </a:lnTo>
                    <a:lnTo>
                      <a:pt x="1053" y="1067"/>
                    </a:lnTo>
                    <a:lnTo>
                      <a:pt x="1097" y="1106"/>
                    </a:lnTo>
                    <a:lnTo>
                      <a:pt x="1143" y="1146"/>
                    </a:lnTo>
                    <a:lnTo>
                      <a:pt x="1189" y="1183"/>
                    </a:lnTo>
                    <a:lnTo>
                      <a:pt x="1234" y="1223"/>
                    </a:lnTo>
                    <a:lnTo>
                      <a:pt x="1280" y="1262"/>
                    </a:lnTo>
                    <a:lnTo>
                      <a:pt x="1326" y="1301"/>
                    </a:lnTo>
                    <a:lnTo>
                      <a:pt x="1370" y="1341"/>
                    </a:lnTo>
                    <a:lnTo>
                      <a:pt x="1416" y="1378"/>
                    </a:lnTo>
                    <a:lnTo>
                      <a:pt x="1462" y="1418"/>
                    </a:lnTo>
                    <a:lnTo>
                      <a:pt x="1480" y="1411"/>
                    </a:lnTo>
                    <a:lnTo>
                      <a:pt x="1496" y="1403"/>
                    </a:lnTo>
                    <a:lnTo>
                      <a:pt x="1514" y="1396"/>
                    </a:lnTo>
                    <a:lnTo>
                      <a:pt x="1532" y="1388"/>
                    </a:lnTo>
                    <a:lnTo>
                      <a:pt x="1548" y="1382"/>
                    </a:lnTo>
                    <a:lnTo>
                      <a:pt x="1566" y="1373"/>
                    </a:lnTo>
                    <a:lnTo>
                      <a:pt x="1584" y="1365"/>
                    </a:lnTo>
                    <a:lnTo>
                      <a:pt x="1602" y="1359"/>
                    </a:lnTo>
                    <a:lnTo>
                      <a:pt x="1619" y="1350"/>
                    </a:lnTo>
                    <a:lnTo>
                      <a:pt x="1637" y="1342"/>
                    </a:lnTo>
                    <a:lnTo>
                      <a:pt x="1655" y="1334"/>
                    </a:lnTo>
                    <a:lnTo>
                      <a:pt x="1671" y="1326"/>
                    </a:lnTo>
                    <a:lnTo>
                      <a:pt x="1689" y="1319"/>
                    </a:lnTo>
                    <a:lnTo>
                      <a:pt x="1707" y="1311"/>
                    </a:lnTo>
                    <a:lnTo>
                      <a:pt x="1723" y="1303"/>
                    </a:lnTo>
                    <a:lnTo>
                      <a:pt x="1741" y="1295"/>
                    </a:lnTo>
                    <a:lnTo>
                      <a:pt x="1731" y="1283"/>
                    </a:lnTo>
                    <a:lnTo>
                      <a:pt x="1720" y="1273"/>
                    </a:lnTo>
                    <a:lnTo>
                      <a:pt x="1710" y="1262"/>
                    </a:lnTo>
                    <a:lnTo>
                      <a:pt x="1699" y="1250"/>
                    </a:lnTo>
                    <a:lnTo>
                      <a:pt x="1687" y="1241"/>
                    </a:lnTo>
                    <a:lnTo>
                      <a:pt x="1677" y="1229"/>
                    </a:lnTo>
                    <a:lnTo>
                      <a:pt x="1666" y="1219"/>
                    </a:lnTo>
                    <a:lnTo>
                      <a:pt x="1656" y="1208"/>
                    </a:lnTo>
                    <a:close/>
                  </a:path>
                </a:pathLst>
              </a:custGeom>
              <a:solidFill>
                <a:srgbClr val="C9BFC4"/>
              </a:solidFill>
              <a:ln w="9525">
                <a:noFill/>
                <a:round/>
                <a:headEnd/>
                <a:tailEnd/>
              </a:ln>
            </p:spPr>
            <p:txBody>
              <a:bodyPr/>
              <a:lstStyle/>
              <a:p>
                <a:endParaRPr lang="en-US"/>
              </a:p>
            </p:txBody>
          </p:sp>
          <p:sp>
            <p:nvSpPr>
              <p:cNvPr id="113" name="Freeform 90"/>
              <p:cNvSpPr>
                <a:spLocks/>
              </p:cNvSpPr>
              <p:nvPr/>
            </p:nvSpPr>
            <p:spPr bwMode="auto">
              <a:xfrm>
                <a:off x="546" y="2868"/>
                <a:ext cx="833" cy="685"/>
              </a:xfrm>
              <a:custGeom>
                <a:avLst/>
                <a:gdLst/>
                <a:ahLst/>
                <a:cxnLst>
                  <a:cxn ang="0">
                    <a:pos x="1542" y="1118"/>
                  </a:cxn>
                  <a:cxn ang="0">
                    <a:pos x="1461" y="1048"/>
                  </a:cxn>
                  <a:cxn ang="0">
                    <a:pos x="1381" y="979"/>
                  </a:cxn>
                  <a:cxn ang="0">
                    <a:pos x="1300" y="910"/>
                  </a:cxn>
                  <a:cxn ang="0">
                    <a:pos x="1220" y="840"/>
                  </a:cxn>
                  <a:cxn ang="0">
                    <a:pos x="1139" y="771"/>
                  </a:cxn>
                  <a:cxn ang="0">
                    <a:pos x="1059" y="702"/>
                  </a:cxn>
                  <a:cxn ang="0">
                    <a:pos x="979" y="631"/>
                  </a:cxn>
                  <a:cxn ang="0">
                    <a:pos x="898" y="563"/>
                  </a:cxn>
                  <a:cxn ang="0">
                    <a:pos x="818" y="494"/>
                  </a:cxn>
                  <a:cxn ang="0">
                    <a:pos x="737" y="423"/>
                  </a:cxn>
                  <a:cxn ang="0">
                    <a:pos x="656" y="354"/>
                  </a:cxn>
                  <a:cxn ang="0">
                    <a:pos x="576" y="286"/>
                  </a:cxn>
                  <a:cxn ang="0">
                    <a:pos x="496" y="217"/>
                  </a:cxn>
                  <a:cxn ang="0">
                    <a:pos x="414" y="146"/>
                  </a:cxn>
                  <a:cxn ang="0">
                    <a:pos x="334" y="77"/>
                  </a:cxn>
                  <a:cxn ang="0">
                    <a:pos x="288" y="32"/>
                  </a:cxn>
                  <a:cxn ang="0">
                    <a:pos x="280" y="12"/>
                  </a:cxn>
                  <a:cxn ang="0">
                    <a:pos x="259" y="9"/>
                  </a:cxn>
                  <a:cxn ang="0">
                    <a:pos x="224" y="25"/>
                  </a:cxn>
                  <a:cxn ang="0">
                    <a:pos x="190" y="41"/>
                  </a:cxn>
                  <a:cxn ang="0">
                    <a:pos x="156" y="58"/>
                  </a:cxn>
                  <a:cxn ang="0">
                    <a:pos x="121" y="74"/>
                  </a:cxn>
                  <a:cxn ang="0">
                    <a:pos x="87" y="91"/>
                  </a:cxn>
                  <a:cxn ang="0">
                    <a:pos x="53" y="105"/>
                  </a:cxn>
                  <a:cxn ang="0">
                    <a:pos x="18" y="122"/>
                  </a:cxn>
                  <a:cxn ang="0">
                    <a:pos x="2" y="143"/>
                  </a:cxn>
                  <a:cxn ang="0">
                    <a:pos x="7" y="168"/>
                  </a:cxn>
                  <a:cxn ang="0">
                    <a:pos x="53" y="218"/>
                  </a:cxn>
                  <a:cxn ang="0">
                    <a:pos x="139" y="292"/>
                  </a:cxn>
                  <a:cxn ang="0">
                    <a:pos x="226" y="366"/>
                  </a:cxn>
                  <a:cxn ang="0">
                    <a:pos x="312" y="441"/>
                  </a:cxn>
                  <a:cxn ang="0">
                    <a:pos x="399" y="515"/>
                  </a:cxn>
                  <a:cxn ang="0">
                    <a:pos x="486" y="590"/>
                  </a:cxn>
                  <a:cxn ang="0">
                    <a:pos x="572" y="664"/>
                  </a:cxn>
                  <a:cxn ang="0">
                    <a:pos x="659" y="738"/>
                  </a:cxn>
                  <a:cxn ang="0">
                    <a:pos x="747" y="813"/>
                  </a:cxn>
                  <a:cxn ang="0">
                    <a:pos x="834" y="887"/>
                  </a:cxn>
                  <a:cxn ang="0">
                    <a:pos x="920" y="961"/>
                  </a:cxn>
                  <a:cxn ang="0">
                    <a:pos x="1007" y="1036"/>
                  </a:cxn>
                  <a:cxn ang="0">
                    <a:pos x="1094" y="1110"/>
                  </a:cxn>
                  <a:cxn ang="0">
                    <a:pos x="1180" y="1186"/>
                  </a:cxn>
                  <a:cxn ang="0">
                    <a:pos x="1267" y="1259"/>
                  </a:cxn>
                  <a:cxn ang="0">
                    <a:pos x="1354" y="1333"/>
                  </a:cxn>
                  <a:cxn ang="0">
                    <a:pos x="1414" y="1363"/>
                  </a:cxn>
                  <a:cxn ang="0">
                    <a:pos x="1447" y="1346"/>
                  </a:cxn>
                  <a:cxn ang="0">
                    <a:pos x="1481" y="1331"/>
                  </a:cxn>
                  <a:cxn ang="0">
                    <a:pos x="1514" y="1315"/>
                  </a:cxn>
                  <a:cxn ang="0">
                    <a:pos x="1548" y="1299"/>
                  </a:cxn>
                  <a:cxn ang="0">
                    <a:pos x="1582" y="1282"/>
                  </a:cxn>
                  <a:cxn ang="0">
                    <a:pos x="1617" y="1266"/>
                  </a:cxn>
                  <a:cxn ang="0">
                    <a:pos x="1651" y="1249"/>
                  </a:cxn>
                  <a:cxn ang="0">
                    <a:pos x="1656" y="1230"/>
                  </a:cxn>
                  <a:cxn ang="0">
                    <a:pos x="1635" y="1208"/>
                  </a:cxn>
                  <a:cxn ang="0">
                    <a:pos x="1613" y="1186"/>
                  </a:cxn>
                  <a:cxn ang="0">
                    <a:pos x="1592" y="1164"/>
                  </a:cxn>
                </a:cxnLst>
                <a:rect l="0" t="0" r="r" b="b"/>
                <a:pathLst>
                  <a:path w="1667" h="1371">
                    <a:moveTo>
                      <a:pt x="1581" y="1153"/>
                    </a:moveTo>
                    <a:lnTo>
                      <a:pt x="1542" y="1118"/>
                    </a:lnTo>
                    <a:lnTo>
                      <a:pt x="1501" y="1084"/>
                    </a:lnTo>
                    <a:lnTo>
                      <a:pt x="1461" y="1048"/>
                    </a:lnTo>
                    <a:lnTo>
                      <a:pt x="1421" y="1013"/>
                    </a:lnTo>
                    <a:lnTo>
                      <a:pt x="1381" y="979"/>
                    </a:lnTo>
                    <a:lnTo>
                      <a:pt x="1341" y="945"/>
                    </a:lnTo>
                    <a:lnTo>
                      <a:pt x="1300" y="910"/>
                    </a:lnTo>
                    <a:lnTo>
                      <a:pt x="1260" y="876"/>
                    </a:lnTo>
                    <a:lnTo>
                      <a:pt x="1220" y="840"/>
                    </a:lnTo>
                    <a:lnTo>
                      <a:pt x="1180" y="805"/>
                    </a:lnTo>
                    <a:lnTo>
                      <a:pt x="1139" y="771"/>
                    </a:lnTo>
                    <a:lnTo>
                      <a:pt x="1100" y="736"/>
                    </a:lnTo>
                    <a:lnTo>
                      <a:pt x="1059" y="702"/>
                    </a:lnTo>
                    <a:lnTo>
                      <a:pt x="1019" y="666"/>
                    </a:lnTo>
                    <a:lnTo>
                      <a:pt x="979" y="631"/>
                    </a:lnTo>
                    <a:lnTo>
                      <a:pt x="938" y="597"/>
                    </a:lnTo>
                    <a:lnTo>
                      <a:pt x="898" y="563"/>
                    </a:lnTo>
                    <a:lnTo>
                      <a:pt x="858" y="528"/>
                    </a:lnTo>
                    <a:lnTo>
                      <a:pt x="818" y="494"/>
                    </a:lnTo>
                    <a:lnTo>
                      <a:pt x="778" y="458"/>
                    </a:lnTo>
                    <a:lnTo>
                      <a:pt x="737" y="423"/>
                    </a:lnTo>
                    <a:lnTo>
                      <a:pt x="697" y="389"/>
                    </a:lnTo>
                    <a:lnTo>
                      <a:pt x="656" y="354"/>
                    </a:lnTo>
                    <a:lnTo>
                      <a:pt x="616" y="320"/>
                    </a:lnTo>
                    <a:lnTo>
                      <a:pt x="576" y="286"/>
                    </a:lnTo>
                    <a:lnTo>
                      <a:pt x="535" y="251"/>
                    </a:lnTo>
                    <a:lnTo>
                      <a:pt x="496" y="217"/>
                    </a:lnTo>
                    <a:lnTo>
                      <a:pt x="455" y="181"/>
                    </a:lnTo>
                    <a:lnTo>
                      <a:pt x="414" y="146"/>
                    </a:lnTo>
                    <a:lnTo>
                      <a:pt x="373" y="112"/>
                    </a:lnTo>
                    <a:lnTo>
                      <a:pt x="334" y="77"/>
                    </a:lnTo>
                    <a:lnTo>
                      <a:pt x="293" y="43"/>
                    </a:lnTo>
                    <a:lnTo>
                      <a:pt x="288" y="32"/>
                    </a:lnTo>
                    <a:lnTo>
                      <a:pt x="285" y="22"/>
                    </a:lnTo>
                    <a:lnTo>
                      <a:pt x="280" y="12"/>
                    </a:lnTo>
                    <a:lnTo>
                      <a:pt x="275" y="0"/>
                    </a:lnTo>
                    <a:lnTo>
                      <a:pt x="259" y="9"/>
                    </a:lnTo>
                    <a:lnTo>
                      <a:pt x="241" y="17"/>
                    </a:lnTo>
                    <a:lnTo>
                      <a:pt x="224" y="25"/>
                    </a:lnTo>
                    <a:lnTo>
                      <a:pt x="206" y="33"/>
                    </a:lnTo>
                    <a:lnTo>
                      <a:pt x="190" y="41"/>
                    </a:lnTo>
                    <a:lnTo>
                      <a:pt x="172" y="50"/>
                    </a:lnTo>
                    <a:lnTo>
                      <a:pt x="156" y="58"/>
                    </a:lnTo>
                    <a:lnTo>
                      <a:pt x="138" y="66"/>
                    </a:lnTo>
                    <a:lnTo>
                      <a:pt x="121" y="74"/>
                    </a:lnTo>
                    <a:lnTo>
                      <a:pt x="103" y="82"/>
                    </a:lnTo>
                    <a:lnTo>
                      <a:pt x="87" y="91"/>
                    </a:lnTo>
                    <a:lnTo>
                      <a:pt x="69" y="97"/>
                    </a:lnTo>
                    <a:lnTo>
                      <a:pt x="53" y="105"/>
                    </a:lnTo>
                    <a:lnTo>
                      <a:pt x="35" y="114"/>
                    </a:lnTo>
                    <a:lnTo>
                      <a:pt x="18" y="122"/>
                    </a:lnTo>
                    <a:lnTo>
                      <a:pt x="0" y="130"/>
                    </a:lnTo>
                    <a:lnTo>
                      <a:pt x="2" y="143"/>
                    </a:lnTo>
                    <a:lnTo>
                      <a:pt x="5" y="154"/>
                    </a:lnTo>
                    <a:lnTo>
                      <a:pt x="7" y="168"/>
                    </a:lnTo>
                    <a:lnTo>
                      <a:pt x="8" y="181"/>
                    </a:lnTo>
                    <a:lnTo>
                      <a:pt x="53" y="218"/>
                    </a:lnTo>
                    <a:lnTo>
                      <a:pt x="95" y="254"/>
                    </a:lnTo>
                    <a:lnTo>
                      <a:pt x="139" y="292"/>
                    </a:lnTo>
                    <a:lnTo>
                      <a:pt x="182" y="330"/>
                    </a:lnTo>
                    <a:lnTo>
                      <a:pt x="226" y="366"/>
                    </a:lnTo>
                    <a:lnTo>
                      <a:pt x="268" y="404"/>
                    </a:lnTo>
                    <a:lnTo>
                      <a:pt x="312" y="441"/>
                    </a:lnTo>
                    <a:lnTo>
                      <a:pt x="355" y="477"/>
                    </a:lnTo>
                    <a:lnTo>
                      <a:pt x="399" y="515"/>
                    </a:lnTo>
                    <a:lnTo>
                      <a:pt x="443" y="553"/>
                    </a:lnTo>
                    <a:lnTo>
                      <a:pt x="486" y="590"/>
                    </a:lnTo>
                    <a:lnTo>
                      <a:pt x="530" y="627"/>
                    </a:lnTo>
                    <a:lnTo>
                      <a:pt x="572" y="664"/>
                    </a:lnTo>
                    <a:lnTo>
                      <a:pt x="616" y="702"/>
                    </a:lnTo>
                    <a:lnTo>
                      <a:pt x="659" y="738"/>
                    </a:lnTo>
                    <a:lnTo>
                      <a:pt x="703" y="776"/>
                    </a:lnTo>
                    <a:lnTo>
                      <a:pt x="747" y="813"/>
                    </a:lnTo>
                    <a:lnTo>
                      <a:pt x="790" y="849"/>
                    </a:lnTo>
                    <a:lnTo>
                      <a:pt x="834" y="887"/>
                    </a:lnTo>
                    <a:lnTo>
                      <a:pt x="876" y="925"/>
                    </a:lnTo>
                    <a:lnTo>
                      <a:pt x="920" y="961"/>
                    </a:lnTo>
                    <a:lnTo>
                      <a:pt x="963" y="999"/>
                    </a:lnTo>
                    <a:lnTo>
                      <a:pt x="1007" y="1036"/>
                    </a:lnTo>
                    <a:lnTo>
                      <a:pt x="1051" y="1072"/>
                    </a:lnTo>
                    <a:lnTo>
                      <a:pt x="1094" y="1110"/>
                    </a:lnTo>
                    <a:lnTo>
                      <a:pt x="1138" y="1148"/>
                    </a:lnTo>
                    <a:lnTo>
                      <a:pt x="1180" y="1186"/>
                    </a:lnTo>
                    <a:lnTo>
                      <a:pt x="1224" y="1222"/>
                    </a:lnTo>
                    <a:lnTo>
                      <a:pt x="1267" y="1259"/>
                    </a:lnTo>
                    <a:lnTo>
                      <a:pt x="1311" y="1297"/>
                    </a:lnTo>
                    <a:lnTo>
                      <a:pt x="1354" y="1333"/>
                    </a:lnTo>
                    <a:lnTo>
                      <a:pt x="1398" y="1371"/>
                    </a:lnTo>
                    <a:lnTo>
                      <a:pt x="1414" y="1363"/>
                    </a:lnTo>
                    <a:lnTo>
                      <a:pt x="1430" y="1354"/>
                    </a:lnTo>
                    <a:lnTo>
                      <a:pt x="1447" y="1346"/>
                    </a:lnTo>
                    <a:lnTo>
                      <a:pt x="1465" y="1338"/>
                    </a:lnTo>
                    <a:lnTo>
                      <a:pt x="1481" y="1331"/>
                    </a:lnTo>
                    <a:lnTo>
                      <a:pt x="1497" y="1323"/>
                    </a:lnTo>
                    <a:lnTo>
                      <a:pt x="1514" y="1315"/>
                    </a:lnTo>
                    <a:lnTo>
                      <a:pt x="1532" y="1307"/>
                    </a:lnTo>
                    <a:lnTo>
                      <a:pt x="1548" y="1299"/>
                    </a:lnTo>
                    <a:lnTo>
                      <a:pt x="1564" y="1290"/>
                    </a:lnTo>
                    <a:lnTo>
                      <a:pt x="1582" y="1282"/>
                    </a:lnTo>
                    <a:lnTo>
                      <a:pt x="1599" y="1274"/>
                    </a:lnTo>
                    <a:lnTo>
                      <a:pt x="1617" y="1266"/>
                    </a:lnTo>
                    <a:lnTo>
                      <a:pt x="1633" y="1258"/>
                    </a:lnTo>
                    <a:lnTo>
                      <a:pt x="1651" y="1249"/>
                    </a:lnTo>
                    <a:lnTo>
                      <a:pt x="1667" y="1241"/>
                    </a:lnTo>
                    <a:lnTo>
                      <a:pt x="1656" y="1230"/>
                    </a:lnTo>
                    <a:lnTo>
                      <a:pt x="1646" y="1218"/>
                    </a:lnTo>
                    <a:lnTo>
                      <a:pt x="1635" y="1208"/>
                    </a:lnTo>
                    <a:lnTo>
                      <a:pt x="1625" y="1197"/>
                    </a:lnTo>
                    <a:lnTo>
                      <a:pt x="1613" y="1186"/>
                    </a:lnTo>
                    <a:lnTo>
                      <a:pt x="1602" y="1174"/>
                    </a:lnTo>
                    <a:lnTo>
                      <a:pt x="1592" y="1164"/>
                    </a:lnTo>
                    <a:lnTo>
                      <a:pt x="1581" y="1153"/>
                    </a:lnTo>
                    <a:close/>
                  </a:path>
                </a:pathLst>
              </a:custGeom>
              <a:solidFill>
                <a:srgbClr val="C6BCC1"/>
              </a:solidFill>
              <a:ln w="9525">
                <a:noFill/>
                <a:round/>
                <a:headEnd/>
                <a:tailEnd/>
              </a:ln>
            </p:spPr>
            <p:txBody>
              <a:bodyPr/>
              <a:lstStyle/>
              <a:p>
                <a:endParaRPr lang="en-US"/>
              </a:p>
            </p:txBody>
          </p:sp>
          <p:sp>
            <p:nvSpPr>
              <p:cNvPr id="114" name="Freeform 91"/>
              <p:cNvSpPr>
                <a:spLocks/>
              </p:cNvSpPr>
              <p:nvPr/>
            </p:nvSpPr>
            <p:spPr bwMode="auto">
              <a:xfrm>
                <a:off x="534" y="2861"/>
                <a:ext cx="804" cy="660"/>
              </a:xfrm>
              <a:custGeom>
                <a:avLst/>
                <a:gdLst/>
                <a:ahLst/>
                <a:cxnLst>
                  <a:cxn ang="0">
                    <a:pos x="1484" y="1062"/>
                  </a:cxn>
                  <a:cxn ang="0">
                    <a:pos x="1409" y="996"/>
                  </a:cxn>
                  <a:cxn ang="0">
                    <a:pos x="1334" y="932"/>
                  </a:cxn>
                  <a:cxn ang="0">
                    <a:pos x="1259" y="867"/>
                  </a:cxn>
                  <a:cxn ang="0">
                    <a:pos x="1184" y="801"/>
                  </a:cxn>
                  <a:cxn ang="0">
                    <a:pos x="1109" y="737"/>
                  </a:cxn>
                  <a:cxn ang="0">
                    <a:pos x="1033" y="672"/>
                  </a:cxn>
                  <a:cxn ang="0">
                    <a:pos x="957" y="606"/>
                  </a:cxn>
                  <a:cxn ang="0">
                    <a:pos x="881" y="542"/>
                  </a:cxn>
                  <a:cxn ang="0">
                    <a:pos x="806" y="477"/>
                  </a:cxn>
                  <a:cxn ang="0">
                    <a:pos x="731" y="411"/>
                  </a:cxn>
                  <a:cxn ang="0">
                    <a:pos x="654" y="347"/>
                  </a:cxn>
                  <a:cxn ang="0">
                    <a:pos x="579" y="282"/>
                  </a:cxn>
                  <a:cxn ang="0">
                    <a:pos x="504" y="216"/>
                  </a:cxn>
                  <a:cxn ang="0">
                    <a:pos x="427" y="152"/>
                  </a:cxn>
                  <a:cxn ang="0">
                    <a:pos x="352" y="87"/>
                  </a:cxn>
                  <a:cxn ang="0">
                    <a:pos x="311" y="41"/>
                  </a:cxn>
                  <a:cxn ang="0">
                    <a:pos x="303" y="13"/>
                  </a:cxn>
                  <a:cxn ang="0">
                    <a:pos x="282" y="8"/>
                  </a:cxn>
                  <a:cxn ang="0">
                    <a:pos x="244" y="26"/>
                  </a:cxn>
                  <a:cxn ang="0">
                    <a:pos x="206" y="44"/>
                  </a:cxn>
                  <a:cxn ang="0">
                    <a:pos x="169" y="60"/>
                  </a:cxn>
                  <a:cxn ang="0">
                    <a:pos x="131" y="78"/>
                  </a:cxn>
                  <a:cxn ang="0">
                    <a:pos x="94" y="96"/>
                  </a:cxn>
                  <a:cxn ang="0">
                    <a:pos x="56" y="114"/>
                  </a:cxn>
                  <a:cxn ang="0">
                    <a:pos x="18" y="132"/>
                  </a:cxn>
                  <a:cxn ang="0">
                    <a:pos x="9" y="154"/>
                  </a:cxn>
                  <a:cxn ang="0">
                    <a:pos x="23" y="182"/>
                  </a:cxn>
                  <a:cxn ang="0">
                    <a:pos x="72" y="229"/>
                  </a:cxn>
                  <a:cxn ang="0">
                    <a:pos x="156" y="300"/>
                  </a:cxn>
                  <a:cxn ang="0">
                    <a:pos x="237" y="370"/>
                  </a:cxn>
                  <a:cxn ang="0">
                    <a:pos x="319" y="441"/>
                  </a:cxn>
                  <a:cxn ang="0">
                    <a:pos x="402" y="511"/>
                  </a:cxn>
                  <a:cxn ang="0">
                    <a:pos x="484" y="582"/>
                  </a:cxn>
                  <a:cxn ang="0">
                    <a:pos x="566" y="652"/>
                  </a:cxn>
                  <a:cxn ang="0">
                    <a:pos x="648" y="723"/>
                  </a:cxn>
                  <a:cxn ang="0">
                    <a:pos x="731" y="791"/>
                  </a:cxn>
                  <a:cxn ang="0">
                    <a:pos x="813" y="862"/>
                  </a:cxn>
                  <a:cxn ang="0">
                    <a:pos x="894" y="932"/>
                  </a:cxn>
                  <a:cxn ang="0">
                    <a:pos x="976" y="1003"/>
                  </a:cxn>
                  <a:cxn ang="0">
                    <a:pos x="1060" y="1073"/>
                  </a:cxn>
                  <a:cxn ang="0">
                    <a:pos x="1141" y="1144"/>
                  </a:cxn>
                  <a:cxn ang="0">
                    <a:pos x="1223" y="1214"/>
                  </a:cxn>
                  <a:cxn ang="0">
                    <a:pos x="1306" y="1285"/>
                  </a:cxn>
                  <a:cxn ang="0">
                    <a:pos x="1380" y="1303"/>
                  </a:cxn>
                  <a:cxn ang="0">
                    <a:pos x="1445" y="1270"/>
                  </a:cxn>
                  <a:cxn ang="0">
                    <a:pos x="1509" y="1236"/>
                  </a:cxn>
                  <a:cxn ang="0">
                    <a:pos x="1574" y="1203"/>
                  </a:cxn>
                  <a:cxn ang="0">
                    <a:pos x="1597" y="1175"/>
                  </a:cxn>
                  <a:cxn ang="0">
                    <a:pos x="1576" y="1152"/>
                  </a:cxn>
                  <a:cxn ang="0">
                    <a:pos x="1553" y="1129"/>
                  </a:cxn>
                  <a:cxn ang="0">
                    <a:pos x="1532" y="1106"/>
                  </a:cxn>
                </a:cxnLst>
                <a:rect l="0" t="0" r="r" b="b"/>
                <a:pathLst>
                  <a:path w="1607" h="1319">
                    <a:moveTo>
                      <a:pt x="1522" y="1095"/>
                    </a:moveTo>
                    <a:lnTo>
                      <a:pt x="1484" y="1062"/>
                    </a:lnTo>
                    <a:lnTo>
                      <a:pt x="1447" y="1029"/>
                    </a:lnTo>
                    <a:lnTo>
                      <a:pt x="1409" y="996"/>
                    </a:lnTo>
                    <a:lnTo>
                      <a:pt x="1372" y="965"/>
                    </a:lnTo>
                    <a:lnTo>
                      <a:pt x="1334" y="932"/>
                    </a:lnTo>
                    <a:lnTo>
                      <a:pt x="1297" y="900"/>
                    </a:lnTo>
                    <a:lnTo>
                      <a:pt x="1259" y="867"/>
                    </a:lnTo>
                    <a:lnTo>
                      <a:pt x="1221" y="834"/>
                    </a:lnTo>
                    <a:lnTo>
                      <a:pt x="1184" y="801"/>
                    </a:lnTo>
                    <a:lnTo>
                      <a:pt x="1146" y="768"/>
                    </a:lnTo>
                    <a:lnTo>
                      <a:pt x="1109" y="737"/>
                    </a:lnTo>
                    <a:lnTo>
                      <a:pt x="1071" y="704"/>
                    </a:lnTo>
                    <a:lnTo>
                      <a:pt x="1033" y="672"/>
                    </a:lnTo>
                    <a:lnTo>
                      <a:pt x="994" y="639"/>
                    </a:lnTo>
                    <a:lnTo>
                      <a:pt x="957" y="606"/>
                    </a:lnTo>
                    <a:lnTo>
                      <a:pt x="919" y="573"/>
                    </a:lnTo>
                    <a:lnTo>
                      <a:pt x="881" y="542"/>
                    </a:lnTo>
                    <a:lnTo>
                      <a:pt x="844" y="509"/>
                    </a:lnTo>
                    <a:lnTo>
                      <a:pt x="806" y="477"/>
                    </a:lnTo>
                    <a:lnTo>
                      <a:pt x="769" y="444"/>
                    </a:lnTo>
                    <a:lnTo>
                      <a:pt x="731" y="411"/>
                    </a:lnTo>
                    <a:lnTo>
                      <a:pt x="693" y="380"/>
                    </a:lnTo>
                    <a:lnTo>
                      <a:pt x="654" y="347"/>
                    </a:lnTo>
                    <a:lnTo>
                      <a:pt x="617" y="314"/>
                    </a:lnTo>
                    <a:lnTo>
                      <a:pt x="579" y="282"/>
                    </a:lnTo>
                    <a:lnTo>
                      <a:pt x="541" y="249"/>
                    </a:lnTo>
                    <a:lnTo>
                      <a:pt x="504" y="216"/>
                    </a:lnTo>
                    <a:lnTo>
                      <a:pt x="466" y="183"/>
                    </a:lnTo>
                    <a:lnTo>
                      <a:pt x="427" y="152"/>
                    </a:lnTo>
                    <a:lnTo>
                      <a:pt x="389" y="119"/>
                    </a:lnTo>
                    <a:lnTo>
                      <a:pt x="352" y="87"/>
                    </a:lnTo>
                    <a:lnTo>
                      <a:pt x="314" y="54"/>
                    </a:lnTo>
                    <a:lnTo>
                      <a:pt x="311" y="41"/>
                    </a:lnTo>
                    <a:lnTo>
                      <a:pt x="308" y="26"/>
                    </a:lnTo>
                    <a:lnTo>
                      <a:pt x="303" y="13"/>
                    </a:lnTo>
                    <a:lnTo>
                      <a:pt x="300" y="0"/>
                    </a:lnTo>
                    <a:lnTo>
                      <a:pt x="282" y="8"/>
                    </a:lnTo>
                    <a:lnTo>
                      <a:pt x="262" y="18"/>
                    </a:lnTo>
                    <a:lnTo>
                      <a:pt x="244" y="26"/>
                    </a:lnTo>
                    <a:lnTo>
                      <a:pt x="224" y="34"/>
                    </a:lnTo>
                    <a:lnTo>
                      <a:pt x="206" y="44"/>
                    </a:lnTo>
                    <a:lnTo>
                      <a:pt x="187" y="52"/>
                    </a:lnTo>
                    <a:lnTo>
                      <a:pt x="169" y="60"/>
                    </a:lnTo>
                    <a:lnTo>
                      <a:pt x="151" y="70"/>
                    </a:lnTo>
                    <a:lnTo>
                      <a:pt x="131" y="78"/>
                    </a:lnTo>
                    <a:lnTo>
                      <a:pt x="113" y="87"/>
                    </a:lnTo>
                    <a:lnTo>
                      <a:pt x="94" y="96"/>
                    </a:lnTo>
                    <a:lnTo>
                      <a:pt x="76" y="105"/>
                    </a:lnTo>
                    <a:lnTo>
                      <a:pt x="56" y="114"/>
                    </a:lnTo>
                    <a:lnTo>
                      <a:pt x="38" y="123"/>
                    </a:lnTo>
                    <a:lnTo>
                      <a:pt x="18" y="132"/>
                    </a:lnTo>
                    <a:lnTo>
                      <a:pt x="0" y="141"/>
                    </a:lnTo>
                    <a:lnTo>
                      <a:pt x="9" y="154"/>
                    </a:lnTo>
                    <a:lnTo>
                      <a:pt x="17" y="167"/>
                    </a:lnTo>
                    <a:lnTo>
                      <a:pt x="23" y="182"/>
                    </a:lnTo>
                    <a:lnTo>
                      <a:pt x="31" y="195"/>
                    </a:lnTo>
                    <a:lnTo>
                      <a:pt x="72" y="229"/>
                    </a:lnTo>
                    <a:lnTo>
                      <a:pt x="113" y="265"/>
                    </a:lnTo>
                    <a:lnTo>
                      <a:pt x="156" y="300"/>
                    </a:lnTo>
                    <a:lnTo>
                      <a:pt x="197" y="336"/>
                    </a:lnTo>
                    <a:lnTo>
                      <a:pt x="237" y="370"/>
                    </a:lnTo>
                    <a:lnTo>
                      <a:pt x="278" y="406"/>
                    </a:lnTo>
                    <a:lnTo>
                      <a:pt x="319" y="441"/>
                    </a:lnTo>
                    <a:lnTo>
                      <a:pt x="360" y="477"/>
                    </a:lnTo>
                    <a:lnTo>
                      <a:pt x="402" y="511"/>
                    </a:lnTo>
                    <a:lnTo>
                      <a:pt x="443" y="545"/>
                    </a:lnTo>
                    <a:lnTo>
                      <a:pt x="484" y="582"/>
                    </a:lnTo>
                    <a:lnTo>
                      <a:pt x="525" y="616"/>
                    </a:lnTo>
                    <a:lnTo>
                      <a:pt x="566" y="652"/>
                    </a:lnTo>
                    <a:lnTo>
                      <a:pt x="607" y="686"/>
                    </a:lnTo>
                    <a:lnTo>
                      <a:pt x="648" y="723"/>
                    </a:lnTo>
                    <a:lnTo>
                      <a:pt x="690" y="757"/>
                    </a:lnTo>
                    <a:lnTo>
                      <a:pt x="731" y="791"/>
                    </a:lnTo>
                    <a:lnTo>
                      <a:pt x="772" y="827"/>
                    </a:lnTo>
                    <a:lnTo>
                      <a:pt x="813" y="862"/>
                    </a:lnTo>
                    <a:lnTo>
                      <a:pt x="854" y="898"/>
                    </a:lnTo>
                    <a:lnTo>
                      <a:pt x="894" y="932"/>
                    </a:lnTo>
                    <a:lnTo>
                      <a:pt x="935" y="968"/>
                    </a:lnTo>
                    <a:lnTo>
                      <a:pt x="976" y="1003"/>
                    </a:lnTo>
                    <a:lnTo>
                      <a:pt x="1019" y="1037"/>
                    </a:lnTo>
                    <a:lnTo>
                      <a:pt x="1060" y="1073"/>
                    </a:lnTo>
                    <a:lnTo>
                      <a:pt x="1100" y="1108"/>
                    </a:lnTo>
                    <a:lnTo>
                      <a:pt x="1141" y="1144"/>
                    </a:lnTo>
                    <a:lnTo>
                      <a:pt x="1182" y="1178"/>
                    </a:lnTo>
                    <a:lnTo>
                      <a:pt x="1223" y="1214"/>
                    </a:lnTo>
                    <a:lnTo>
                      <a:pt x="1265" y="1249"/>
                    </a:lnTo>
                    <a:lnTo>
                      <a:pt x="1306" y="1285"/>
                    </a:lnTo>
                    <a:lnTo>
                      <a:pt x="1347" y="1319"/>
                    </a:lnTo>
                    <a:lnTo>
                      <a:pt x="1380" y="1303"/>
                    </a:lnTo>
                    <a:lnTo>
                      <a:pt x="1413" y="1286"/>
                    </a:lnTo>
                    <a:lnTo>
                      <a:pt x="1445" y="1270"/>
                    </a:lnTo>
                    <a:lnTo>
                      <a:pt x="1478" y="1252"/>
                    </a:lnTo>
                    <a:lnTo>
                      <a:pt x="1509" y="1236"/>
                    </a:lnTo>
                    <a:lnTo>
                      <a:pt x="1542" y="1219"/>
                    </a:lnTo>
                    <a:lnTo>
                      <a:pt x="1574" y="1203"/>
                    </a:lnTo>
                    <a:lnTo>
                      <a:pt x="1607" y="1186"/>
                    </a:lnTo>
                    <a:lnTo>
                      <a:pt x="1597" y="1175"/>
                    </a:lnTo>
                    <a:lnTo>
                      <a:pt x="1586" y="1163"/>
                    </a:lnTo>
                    <a:lnTo>
                      <a:pt x="1576" y="1152"/>
                    </a:lnTo>
                    <a:lnTo>
                      <a:pt x="1565" y="1141"/>
                    </a:lnTo>
                    <a:lnTo>
                      <a:pt x="1553" y="1129"/>
                    </a:lnTo>
                    <a:lnTo>
                      <a:pt x="1543" y="1118"/>
                    </a:lnTo>
                    <a:lnTo>
                      <a:pt x="1532" y="1106"/>
                    </a:lnTo>
                    <a:lnTo>
                      <a:pt x="1522" y="1095"/>
                    </a:lnTo>
                    <a:close/>
                  </a:path>
                </a:pathLst>
              </a:custGeom>
              <a:solidFill>
                <a:srgbClr val="C4BABF"/>
              </a:solidFill>
              <a:ln w="9525">
                <a:noFill/>
                <a:round/>
                <a:headEnd/>
                <a:tailEnd/>
              </a:ln>
            </p:spPr>
            <p:txBody>
              <a:bodyPr/>
              <a:lstStyle/>
              <a:p>
                <a:endParaRPr lang="en-US"/>
              </a:p>
            </p:txBody>
          </p:sp>
          <p:sp>
            <p:nvSpPr>
              <p:cNvPr id="115" name="Freeform 92"/>
              <p:cNvSpPr>
                <a:spLocks/>
              </p:cNvSpPr>
              <p:nvPr/>
            </p:nvSpPr>
            <p:spPr bwMode="auto">
              <a:xfrm>
                <a:off x="522" y="2853"/>
                <a:ext cx="775" cy="634"/>
              </a:xfrm>
              <a:custGeom>
                <a:avLst/>
                <a:gdLst/>
                <a:ahLst/>
                <a:cxnLst>
                  <a:cxn ang="0">
                    <a:pos x="1430" y="1008"/>
                  </a:cxn>
                  <a:cxn ang="0">
                    <a:pos x="1360" y="948"/>
                  </a:cxn>
                  <a:cxn ang="0">
                    <a:pos x="1289" y="887"/>
                  </a:cxn>
                  <a:cxn ang="0">
                    <a:pos x="1219" y="826"/>
                  </a:cxn>
                  <a:cxn ang="0">
                    <a:pos x="1149" y="766"/>
                  </a:cxn>
                  <a:cxn ang="0">
                    <a:pos x="1079" y="705"/>
                  </a:cxn>
                  <a:cxn ang="0">
                    <a:pos x="1007" y="644"/>
                  </a:cxn>
                  <a:cxn ang="0">
                    <a:pos x="936" y="584"/>
                  </a:cxn>
                  <a:cxn ang="0">
                    <a:pos x="866" y="523"/>
                  </a:cxn>
                  <a:cxn ang="0">
                    <a:pos x="796" y="462"/>
                  </a:cxn>
                  <a:cxn ang="0">
                    <a:pos x="724" y="402"/>
                  </a:cxn>
                  <a:cxn ang="0">
                    <a:pos x="654" y="341"/>
                  </a:cxn>
                  <a:cxn ang="0">
                    <a:pos x="583" y="281"/>
                  </a:cxn>
                  <a:cxn ang="0">
                    <a:pos x="513" y="220"/>
                  </a:cxn>
                  <a:cxn ang="0">
                    <a:pos x="443" y="159"/>
                  </a:cxn>
                  <a:cxn ang="0">
                    <a:pos x="373" y="99"/>
                  </a:cxn>
                  <a:cxn ang="0">
                    <a:pos x="333" y="51"/>
                  </a:cxn>
                  <a:cxn ang="0">
                    <a:pos x="328" y="17"/>
                  </a:cxn>
                  <a:cxn ang="0">
                    <a:pos x="306" y="10"/>
                  </a:cxn>
                  <a:cxn ang="0">
                    <a:pos x="265" y="28"/>
                  </a:cxn>
                  <a:cxn ang="0">
                    <a:pos x="224" y="48"/>
                  </a:cxn>
                  <a:cxn ang="0">
                    <a:pos x="183" y="67"/>
                  </a:cxn>
                  <a:cxn ang="0">
                    <a:pos x="142" y="85"/>
                  </a:cxn>
                  <a:cxn ang="0">
                    <a:pos x="103" y="105"/>
                  </a:cxn>
                  <a:cxn ang="0">
                    <a:pos x="62" y="125"/>
                  </a:cxn>
                  <a:cxn ang="0">
                    <a:pos x="21" y="143"/>
                  </a:cxn>
                  <a:cxn ang="0">
                    <a:pos x="6" y="159"/>
                  </a:cxn>
                  <a:cxn ang="0">
                    <a:pos x="21" y="174"/>
                  </a:cxn>
                  <a:cxn ang="0">
                    <a:pos x="36" y="189"/>
                  </a:cxn>
                  <a:cxn ang="0">
                    <a:pos x="49" y="204"/>
                  </a:cxn>
                  <a:cxn ang="0">
                    <a:pos x="95" y="244"/>
                  </a:cxn>
                  <a:cxn ang="0">
                    <a:pos x="172" y="310"/>
                  </a:cxn>
                  <a:cxn ang="0">
                    <a:pos x="250" y="377"/>
                  </a:cxn>
                  <a:cxn ang="0">
                    <a:pos x="327" y="443"/>
                  </a:cxn>
                  <a:cxn ang="0">
                    <a:pos x="404" y="508"/>
                  </a:cxn>
                  <a:cxn ang="0">
                    <a:pos x="482" y="576"/>
                  </a:cxn>
                  <a:cxn ang="0">
                    <a:pos x="559" y="641"/>
                  </a:cxn>
                  <a:cxn ang="0">
                    <a:pos x="637" y="707"/>
                  </a:cxn>
                  <a:cxn ang="0">
                    <a:pos x="714" y="774"/>
                  </a:cxn>
                  <a:cxn ang="0">
                    <a:pos x="793" y="840"/>
                  </a:cxn>
                  <a:cxn ang="0">
                    <a:pos x="869" y="905"/>
                  </a:cxn>
                  <a:cxn ang="0">
                    <a:pos x="948" y="972"/>
                  </a:cxn>
                  <a:cxn ang="0">
                    <a:pos x="1025" y="1038"/>
                  </a:cxn>
                  <a:cxn ang="0">
                    <a:pos x="1102" y="1103"/>
                  </a:cxn>
                  <a:cxn ang="0">
                    <a:pos x="1180" y="1171"/>
                  </a:cxn>
                  <a:cxn ang="0">
                    <a:pos x="1257" y="1236"/>
                  </a:cxn>
                  <a:cxn ang="0">
                    <a:pos x="1329" y="1253"/>
                  </a:cxn>
                  <a:cxn ang="0">
                    <a:pos x="1392" y="1218"/>
                  </a:cxn>
                  <a:cxn ang="0">
                    <a:pos x="1456" y="1184"/>
                  </a:cxn>
                  <a:cxn ang="0">
                    <a:pos x="1520" y="1149"/>
                  </a:cxn>
                  <a:cxn ang="0">
                    <a:pos x="1540" y="1121"/>
                  </a:cxn>
                  <a:cxn ang="0">
                    <a:pos x="1517" y="1098"/>
                  </a:cxn>
                  <a:cxn ang="0">
                    <a:pos x="1495" y="1074"/>
                  </a:cxn>
                  <a:cxn ang="0">
                    <a:pos x="1476" y="1051"/>
                  </a:cxn>
                </a:cxnLst>
                <a:rect l="0" t="0" r="r" b="b"/>
                <a:pathLst>
                  <a:path w="1551" h="1269">
                    <a:moveTo>
                      <a:pt x="1466" y="1039"/>
                    </a:moveTo>
                    <a:lnTo>
                      <a:pt x="1430" y="1008"/>
                    </a:lnTo>
                    <a:lnTo>
                      <a:pt x="1396" y="979"/>
                    </a:lnTo>
                    <a:lnTo>
                      <a:pt x="1360" y="948"/>
                    </a:lnTo>
                    <a:lnTo>
                      <a:pt x="1325" y="918"/>
                    </a:lnTo>
                    <a:lnTo>
                      <a:pt x="1289" y="887"/>
                    </a:lnTo>
                    <a:lnTo>
                      <a:pt x="1255" y="858"/>
                    </a:lnTo>
                    <a:lnTo>
                      <a:pt x="1219" y="826"/>
                    </a:lnTo>
                    <a:lnTo>
                      <a:pt x="1183" y="797"/>
                    </a:lnTo>
                    <a:lnTo>
                      <a:pt x="1149" y="766"/>
                    </a:lnTo>
                    <a:lnTo>
                      <a:pt x="1113" y="736"/>
                    </a:lnTo>
                    <a:lnTo>
                      <a:pt x="1079" y="705"/>
                    </a:lnTo>
                    <a:lnTo>
                      <a:pt x="1043" y="676"/>
                    </a:lnTo>
                    <a:lnTo>
                      <a:pt x="1007" y="644"/>
                    </a:lnTo>
                    <a:lnTo>
                      <a:pt x="972" y="615"/>
                    </a:lnTo>
                    <a:lnTo>
                      <a:pt x="936" y="584"/>
                    </a:lnTo>
                    <a:lnTo>
                      <a:pt x="902" y="554"/>
                    </a:lnTo>
                    <a:lnTo>
                      <a:pt x="866" y="523"/>
                    </a:lnTo>
                    <a:lnTo>
                      <a:pt x="830" y="494"/>
                    </a:lnTo>
                    <a:lnTo>
                      <a:pt x="796" y="462"/>
                    </a:lnTo>
                    <a:lnTo>
                      <a:pt x="760" y="433"/>
                    </a:lnTo>
                    <a:lnTo>
                      <a:pt x="724" y="402"/>
                    </a:lnTo>
                    <a:lnTo>
                      <a:pt x="690" y="372"/>
                    </a:lnTo>
                    <a:lnTo>
                      <a:pt x="654" y="341"/>
                    </a:lnTo>
                    <a:lnTo>
                      <a:pt x="619" y="312"/>
                    </a:lnTo>
                    <a:lnTo>
                      <a:pt x="583" y="281"/>
                    </a:lnTo>
                    <a:lnTo>
                      <a:pt x="547" y="251"/>
                    </a:lnTo>
                    <a:lnTo>
                      <a:pt x="513" y="220"/>
                    </a:lnTo>
                    <a:lnTo>
                      <a:pt x="477" y="190"/>
                    </a:lnTo>
                    <a:lnTo>
                      <a:pt x="443" y="159"/>
                    </a:lnTo>
                    <a:lnTo>
                      <a:pt x="407" y="130"/>
                    </a:lnTo>
                    <a:lnTo>
                      <a:pt x="373" y="99"/>
                    </a:lnTo>
                    <a:lnTo>
                      <a:pt x="337" y="69"/>
                    </a:lnTo>
                    <a:lnTo>
                      <a:pt x="333" y="51"/>
                    </a:lnTo>
                    <a:lnTo>
                      <a:pt x="332" y="35"/>
                    </a:lnTo>
                    <a:lnTo>
                      <a:pt x="328" y="17"/>
                    </a:lnTo>
                    <a:lnTo>
                      <a:pt x="325" y="0"/>
                    </a:lnTo>
                    <a:lnTo>
                      <a:pt x="306" y="10"/>
                    </a:lnTo>
                    <a:lnTo>
                      <a:pt x="284" y="20"/>
                    </a:lnTo>
                    <a:lnTo>
                      <a:pt x="265" y="28"/>
                    </a:lnTo>
                    <a:lnTo>
                      <a:pt x="243" y="38"/>
                    </a:lnTo>
                    <a:lnTo>
                      <a:pt x="224" y="48"/>
                    </a:lnTo>
                    <a:lnTo>
                      <a:pt x="204" y="58"/>
                    </a:lnTo>
                    <a:lnTo>
                      <a:pt x="183" y="67"/>
                    </a:lnTo>
                    <a:lnTo>
                      <a:pt x="163" y="76"/>
                    </a:lnTo>
                    <a:lnTo>
                      <a:pt x="142" y="85"/>
                    </a:lnTo>
                    <a:lnTo>
                      <a:pt x="122" y="95"/>
                    </a:lnTo>
                    <a:lnTo>
                      <a:pt x="103" y="105"/>
                    </a:lnTo>
                    <a:lnTo>
                      <a:pt x="82" y="115"/>
                    </a:lnTo>
                    <a:lnTo>
                      <a:pt x="62" y="125"/>
                    </a:lnTo>
                    <a:lnTo>
                      <a:pt x="41" y="133"/>
                    </a:lnTo>
                    <a:lnTo>
                      <a:pt x="21" y="143"/>
                    </a:lnTo>
                    <a:lnTo>
                      <a:pt x="0" y="153"/>
                    </a:lnTo>
                    <a:lnTo>
                      <a:pt x="6" y="159"/>
                    </a:lnTo>
                    <a:lnTo>
                      <a:pt x="15" y="167"/>
                    </a:lnTo>
                    <a:lnTo>
                      <a:pt x="21" y="174"/>
                    </a:lnTo>
                    <a:lnTo>
                      <a:pt x="28" y="182"/>
                    </a:lnTo>
                    <a:lnTo>
                      <a:pt x="36" y="189"/>
                    </a:lnTo>
                    <a:lnTo>
                      <a:pt x="42" y="197"/>
                    </a:lnTo>
                    <a:lnTo>
                      <a:pt x="49" y="204"/>
                    </a:lnTo>
                    <a:lnTo>
                      <a:pt x="55" y="212"/>
                    </a:lnTo>
                    <a:lnTo>
                      <a:pt x="95" y="244"/>
                    </a:lnTo>
                    <a:lnTo>
                      <a:pt x="132" y="277"/>
                    </a:lnTo>
                    <a:lnTo>
                      <a:pt x="172" y="310"/>
                    </a:lnTo>
                    <a:lnTo>
                      <a:pt x="211" y="344"/>
                    </a:lnTo>
                    <a:lnTo>
                      <a:pt x="250" y="377"/>
                    </a:lnTo>
                    <a:lnTo>
                      <a:pt x="288" y="410"/>
                    </a:lnTo>
                    <a:lnTo>
                      <a:pt x="327" y="443"/>
                    </a:lnTo>
                    <a:lnTo>
                      <a:pt x="366" y="476"/>
                    </a:lnTo>
                    <a:lnTo>
                      <a:pt x="404" y="508"/>
                    </a:lnTo>
                    <a:lnTo>
                      <a:pt x="443" y="543"/>
                    </a:lnTo>
                    <a:lnTo>
                      <a:pt x="482" y="576"/>
                    </a:lnTo>
                    <a:lnTo>
                      <a:pt x="521" y="608"/>
                    </a:lnTo>
                    <a:lnTo>
                      <a:pt x="559" y="641"/>
                    </a:lnTo>
                    <a:lnTo>
                      <a:pt x="598" y="674"/>
                    </a:lnTo>
                    <a:lnTo>
                      <a:pt x="637" y="707"/>
                    </a:lnTo>
                    <a:lnTo>
                      <a:pt x="677" y="740"/>
                    </a:lnTo>
                    <a:lnTo>
                      <a:pt x="714" y="774"/>
                    </a:lnTo>
                    <a:lnTo>
                      <a:pt x="753" y="807"/>
                    </a:lnTo>
                    <a:lnTo>
                      <a:pt x="793" y="840"/>
                    </a:lnTo>
                    <a:lnTo>
                      <a:pt x="830" y="872"/>
                    </a:lnTo>
                    <a:lnTo>
                      <a:pt x="869" y="905"/>
                    </a:lnTo>
                    <a:lnTo>
                      <a:pt x="909" y="938"/>
                    </a:lnTo>
                    <a:lnTo>
                      <a:pt x="948" y="972"/>
                    </a:lnTo>
                    <a:lnTo>
                      <a:pt x="985" y="1005"/>
                    </a:lnTo>
                    <a:lnTo>
                      <a:pt x="1025" y="1038"/>
                    </a:lnTo>
                    <a:lnTo>
                      <a:pt x="1064" y="1071"/>
                    </a:lnTo>
                    <a:lnTo>
                      <a:pt x="1102" y="1103"/>
                    </a:lnTo>
                    <a:lnTo>
                      <a:pt x="1141" y="1136"/>
                    </a:lnTo>
                    <a:lnTo>
                      <a:pt x="1180" y="1171"/>
                    </a:lnTo>
                    <a:lnTo>
                      <a:pt x="1219" y="1203"/>
                    </a:lnTo>
                    <a:lnTo>
                      <a:pt x="1257" y="1236"/>
                    </a:lnTo>
                    <a:lnTo>
                      <a:pt x="1296" y="1269"/>
                    </a:lnTo>
                    <a:lnTo>
                      <a:pt x="1329" y="1253"/>
                    </a:lnTo>
                    <a:lnTo>
                      <a:pt x="1360" y="1235"/>
                    </a:lnTo>
                    <a:lnTo>
                      <a:pt x="1392" y="1218"/>
                    </a:lnTo>
                    <a:lnTo>
                      <a:pt x="1423" y="1200"/>
                    </a:lnTo>
                    <a:lnTo>
                      <a:pt x="1456" y="1184"/>
                    </a:lnTo>
                    <a:lnTo>
                      <a:pt x="1487" y="1166"/>
                    </a:lnTo>
                    <a:lnTo>
                      <a:pt x="1520" y="1149"/>
                    </a:lnTo>
                    <a:lnTo>
                      <a:pt x="1551" y="1133"/>
                    </a:lnTo>
                    <a:lnTo>
                      <a:pt x="1540" y="1121"/>
                    </a:lnTo>
                    <a:lnTo>
                      <a:pt x="1528" y="1110"/>
                    </a:lnTo>
                    <a:lnTo>
                      <a:pt x="1517" y="1098"/>
                    </a:lnTo>
                    <a:lnTo>
                      <a:pt x="1507" y="1085"/>
                    </a:lnTo>
                    <a:lnTo>
                      <a:pt x="1495" y="1074"/>
                    </a:lnTo>
                    <a:lnTo>
                      <a:pt x="1486" y="1062"/>
                    </a:lnTo>
                    <a:lnTo>
                      <a:pt x="1476" y="1051"/>
                    </a:lnTo>
                    <a:lnTo>
                      <a:pt x="1466" y="1039"/>
                    </a:lnTo>
                    <a:close/>
                  </a:path>
                </a:pathLst>
              </a:custGeom>
              <a:solidFill>
                <a:srgbClr val="BFB5B7"/>
              </a:solidFill>
              <a:ln w="9525">
                <a:noFill/>
                <a:round/>
                <a:headEnd/>
                <a:tailEnd/>
              </a:ln>
            </p:spPr>
            <p:txBody>
              <a:bodyPr/>
              <a:lstStyle/>
              <a:p>
                <a:endParaRPr lang="en-US"/>
              </a:p>
            </p:txBody>
          </p:sp>
          <p:sp>
            <p:nvSpPr>
              <p:cNvPr id="116" name="Freeform 93"/>
              <p:cNvSpPr>
                <a:spLocks/>
              </p:cNvSpPr>
              <p:nvPr/>
            </p:nvSpPr>
            <p:spPr bwMode="auto">
              <a:xfrm>
                <a:off x="511" y="2844"/>
                <a:ext cx="746" cy="609"/>
              </a:xfrm>
              <a:custGeom>
                <a:avLst/>
                <a:gdLst/>
                <a:ahLst/>
                <a:cxnLst>
                  <a:cxn ang="0">
                    <a:pos x="1340" y="928"/>
                  </a:cxn>
                  <a:cxn ang="0">
                    <a:pos x="1209" y="815"/>
                  </a:cxn>
                  <a:cxn ang="0">
                    <a:pos x="1079" y="701"/>
                  </a:cxn>
                  <a:cxn ang="0">
                    <a:pos x="948" y="590"/>
                  </a:cxn>
                  <a:cxn ang="0">
                    <a:pos x="817" y="477"/>
                  </a:cxn>
                  <a:cxn ang="0">
                    <a:pos x="686" y="364"/>
                  </a:cxn>
                  <a:cxn ang="0">
                    <a:pos x="556" y="251"/>
                  </a:cxn>
                  <a:cxn ang="0">
                    <a:pos x="425" y="138"/>
                  </a:cxn>
                  <a:cxn ang="0">
                    <a:pos x="358" y="62"/>
                  </a:cxn>
                  <a:cxn ang="0">
                    <a:pos x="353" y="21"/>
                  </a:cxn>
                  <a:cxn ang="0">
                    <a:pos x="329" y="10"/>
                  </a:cxn>
                  <a:cxn ang="0">
                    <a:pos x="284" y="31"/>
                  </a:cxn>
                  <a:cxn ang="0">
                    <a:pos x="240" y="52"/>
                  </a:cxn>
                  <a:cxn ang="0">
                    <a:pos x="196" y="72"/>
                  </a:cxn>
                  <a:cxn ang="0">
                    <a:pos x="152" y="93"/>
                  </a:cxn>
                  <a:cxn ang="0">
                    <a:pos x="110" y="113"/>
                  </a:cxn>
                  <a:cxn ang="0">
                    <a:pos x="65" y="134"/>
                  </a:cxn>
                  <a:cxn ang="0">
                    <a:pos x="21" y="156"/>
                  </a:cxn>
                  <a:cxn ang="0">
                    <a:pos x="10" y="174"/>
                  </a:cxn>
                  <a:cxn ang="0">
                    <a:pos x="29" y="188"/>
                  </a:cxn>
                  <a:cxn ang="0">
                    <a:pos x="49" y="205"/>
                  </a:cxn>
                  <a:cxn ang="0">
                    <a:pos x="69" y="220"/>
                  </a:cxn>
                  <a:cxn ang="0">
                    <a:pos x="114" y="259"/>
                  </a:cxn>
                  <a:cxn ang="0">
                    <a:pos x="188" y="321"/>
                  </a:cxn>
                  <a:cxn ang="0">
                    <a:pos x="260" y="382"/>
                  </a:cxn>
                  <a:cxn ang="0">
                    <a:pos x="333" y="444"/>
                  </a:cxn>
                  <a:cxn ang="0">
                    <a:pos x="407" y="506"/>
                  </a:cxn>
                  <a:cxn ang="0">
                    <a:pos x="479" y="569"/>
                  </a:cxn>
                  <a:cxn ang="0">
                    <a:pos x="552" y="629"/>
                  </a:cxn>
                  <a:cxn ang="0">
                    <a:pos x="624" y="692"/>
                  </a:cxn>
                  <a:cxn ang="0">
                    <a:pos x="698" y="754"/>
                  </a:cxn>
                  <a:cxn ang="0">
                    <a:pos x="770" y="816"/>
                  </a:cxn>
                  <a:cxn ang="0">
                    <a:pos x="843" y="877"/>
                  </a:cxn>
                  <a:cxn ang="0">
                    <a:pos x="915" y="939"/>
                  </a:cxn>
                  <a:cxn ang="0">
                    <a:pos x="989" y="1001"/>
                  </a:cxn>
                  <a:cxn ang="0">
                    <a:pos x="1062" y="1064"/>
                  </a:cxn>
                  <a:cxn ang="0">
                    <a:pos x="1134" y="1124"/>
                  </a:cxn>
                  <a:cxn ang="0">
                    <a:pos x="1208" y="1187"/>
                  </a:cxn>
                  <a:cxn ang="0">
                    <a:pos x="1275" y="1200"/>
                  </a:cxn>
                  <a:cxn ang="0">
                    <a:pos x="1337" y="1165"/>
                  </a:cxn>
                  <a:cxn ang="0">
                    <a:pos x="1401" y="1131"/>
                  </a:cxn>
                  <a:cxn ang="0">
                    <a:pos x="1463" y="1096"/>
                  </a:cxn>
                  <a:cxn ang="0">
                    <a:pos x="1482" y="1067"/>
                  </a:cxn>
                  <a:cxn ang="0">
                    <a:pos x="1461" y="1042"/>
                  </a:cxn>
                  <a:cxn ang="0">
                    <a:pos x="1438" y="1019"/>
                  </a:cxn>
                  <a:cxn ang="0">
                    <a:pos x="1417" y="995"/>
                  </a:cxn>
                </a:cxnLst>
                <a:rect l="0" t="0" r="r" b="b"/>
                <a:pathLst>
                  <a:path w="1494" h="1218">
                    <a:moveTo>
                      <a:pt x="1406" y="983"/>
                    </a:moveTo>
                    <a:lnTo>
                      <a:pt x="1340" y="928"/>
                    </a:lnTo>
                    <a:lnTo>
                      <a:pt x="1275" y="870"/>
                    </a:lnTo>
                    <a:lnTo>
                      <a:pt x="1209" y="815"/>
                    </a:lnTo>
                    <a:lnTo>
                      <a:pt x="1144" y="759"/>
                    </a:lnTo>
                    <a:lnTo>
                      <a:pt x="1079" y="701"/>
                    </a:lnTo>
                    <a:lnTo>
                      <a:pt x="1013" y="646"/>
                    </a:lnTo>
                    <a:lnTo>
                      <a:pt x="948" y="590"/>
                    </a:lnTo>
                    <a:lnTo>
                      <a:pt x="883" y="533"/>
                    </a:lnTo>
                    <a:lnTo>
                      <a:pt x="817" y="477"/>
                    </a:lnTo>
                    <a:lnTo>
                      <a:pt x="752" y="421"/>
                    </a:lnTo>
                    <a:lnTo>
                      <a:pt x="686" y="364"/>
                    </a:lnTo>
                    <a:lnTo>
                      <a:pt x="621" y="308"/>
                    </a:lnTo>
                    <a:lnTo>
                      <a:pt x="556" y="251"/>
                    </a:lnTo>
                    <a:lnTo>
                      <a:pt x="490" y="195"/>
                    </a:lnTo>
                    <a:lnTo>
                      <a:pt x="425" y="138"/>
                    </a:lnTo>
                    <a:lnTo>
                      <a:pt x="360" y="82"/>
                    </a:lnTo>
                    <a:lnTo>
                      <a:pt x="358" y="62"/>
                    </a:lnTo>
                    <a:lnTo>
                      <a:pt x="355" y="41"/>
                    </a:lnTo>
                    <a:lnTo>
                      <a:pt x="353" y="21"/>
                    </a:lnTo>
                    <a:lnTo>
                      <a:pt x="350" y="0"/>
                    </a:lnTo>
                    <a:lnTo>
                      <a:pt x="329" y="10"/>
                    </a:lnTo>
                    <a:lnTo>
                      <a:pt x="306" y="21"/>
                    </a:lnTo>
                    <a:lnTo>
                      <a:pt x="284" y="31"/>
                    </a:lnTo>
                    <a:lnTo>
                      <a:pt x="262" y="41"/>
                    </a:lnTo>
                    <a:lnTo>
                      <a:pt x="240" y="52"/>
                    </a:lnTo>
                    <a:lnTo>
                      <a:pt x="217" y="62"/>
                    </a:lnTo>
                    <a:lnTo>
                      <a:pt x="196" y="72"/>
                    </a:lnTo>
                    <a:lnTo>
                      <a:pt x="175" y="82"/>
                    </a:lnTo>
                    <a:lnTo>
                      <a:pt x="152" y="93"/>
                    </a:lnTo>
                    <a:lnTo>
                      <a:pt x="131" y="103"/>
                    </a:lnTo>
                    <a:lnTo>
                      <a:pt x="110" y="113"/>
                    </a:lnTo>
                    <a:lnTo>
                      <a:pt x="87" y="124"/>
                    </a:lnTo>
                    <a:lnTo>
                      <a:pt x="65" y="134"/>
                    </a:lnTo>
                    <a:lnTo>
                      <a:pt x="44" y="144"/>
                    </a:lnTo>
                    <a:lnTo>
                      <a:pt x="21" y="156"/>
                    </a:lnTo>
                    <a:lnTo>
                      <a:pt x="0" y="165"/>
                    </a:lnTo>
                    <a:lnTo>
                      <a:pt x="10" y="174"/>
                    </a:lnTo>
                    <a:lnTo>
                      <a:pt x="20" y="182"/>
                    </a:lnTo>
                    <a:lnTo>
                      <a:pt x="29" y="188"/>
                    </a:lnTo>
                    <a:lnTo>
                      <a:pt x="39" y="197"/>
                    </a:lnTo>
                    <a:lnTo>
                      <a:pt x="49" y="205"/>
                    </a:lnTo>
                    <a:lnTo>
                      <a:pt x="59" y="211"/>
                    </a:lnTo>
                    <a:lnTo>
                      <a:pt x="69" y="220"/>
                    </a:lnTo>
                    <a:lnTo>
                      <a:pt x="78" y="228"/>
                    </a:lnTo>
                    <a:lnTo>
                      <a:pt x="114" y="259"/>
                    </a:lnTo>
                    <a:lnTo>
                      <a:pt x="152" y="290"/>
                    </a:lnTo>
                    <a:lnTo>
                      <a:pt x="188" y="321"/>
                    </a:lnTo>
                    <a:lnTo>
                      <a:pt x="224" y="351"/>
                    </a:lnTo>
                    <a:lnTo>
                      <a:pt x="260" y="382"/>
                    </a:lnTo>
                    <a:lnTo>
                      <a:pt x="297" y="413"/>
                    </a:lnTo>
                    <a:lnTo>
                      <a:pt x="333" y="444"/>
                    </a:lnTo>
                    <a:lnTo>
                      <a:pt x="369" y="475"/>
                    </a:lnTo>
                    <a:lnTo>
                      <a:pt x="407" y="506"/>
                    </a:lnTo>
                    <a:lnTo>
                      <a:pt x="443" y="538"/>
                    </a:lnTo>
                    <a:lnTo>
                      <a:pt x="479" y="569"/>
                    </a:lnTo>
                    <a:lnTo>
                      <a:pt x="515" y="598"/>
                    </a:lnTo>
                    <a:lnTo>
                      <a:pt x="552" y="629"/>
                    </a:lnTo>
                    <a:lnTo>
                      <a:pt x="588" y="660"/>
                    </a:lnTo>
                    <a:lnTo>
                      <a:pt x="624" y="692"/>
                    </a:lnTo>
                    <a:lnTo>
                      <a:pt x="662" y="723"/>
                    </a:lnTo>
                    <a:lnTo>
                      <a:pt x="698" y="754"/>
                    </a:lnTo>
                    <a:lnTo>
                      <a:pt x="734" y="785"/>
                    </a:lnTo>
                    <a:lnTo>
                      <a:pt x="770" y="816"/>
                    </a:lnTo>
                    <a:lnTo>
                      <a:pt x="807" y="847"/>
                    </a:lnTo>
                    <a:lnTo>
                      <a:pt x="843" y="877"/>
                    </a:lnTo>
                    <a:lnTo>
                      <a:pt x="879" y="908"/>
                    </a:lnTo>
                    <a:lnTo>
                      <a:pt x="915" y="939"/>
                    </a:lnTo>
                    <a:lnTo>
                      <a:pt x="953" y="970"/>
                    </a:lnTo>
                    <a:lnTo>
                      <a:pt x="989" y="1001"/>
                    </a:lnTo>
                    <a:lnTo>
                      <a:pt x="1025" y="1033"/>
                    </a:lnTo>
                    <a:lnTo>
                      <a:pt x="1062" y="1064"/>
                    </a:lnTo>
                    <a:lnTo>
                      <a:pt x="1098" y="1095"/>
                    </a:lnTo>
                    <a:lnTo>
                      <a:pt x="1134" y="1124"/>
                    </a:lnTo>
                    <a:lnTo>
                      <a:pt x="1170" y="1155"/>
                    </a:lnTo>
                    <a:lnTo>
                      <a:pt x="1208" y="1187"/>
                    </a:lnTo>
                    <a:lnTo>
                      <a:pt x="1244" y="1218"/>
                    </a:lnTo>
                    <a:lnTo>
                      <a:pt x="1275" y="1200"/>
                    </a:lnTo>
                    <a:lnTo>
                      <a:pt x="1306" y="1183"/>
                    </a:lnTo>
                    <a:lnTo>
                      <a:pt x="1337" y="1165"/>
                    </a:lnTo>
                    <a:lnTo>
                      <a:pt x="1370" y="1147"/>
                    </a:lnTo>
                    <a:lnTo>
                      <a:pt x="1401" y="1131"/>
                    </a:lnTo>
                    <a:lnTo>
                      <a:pt x="1432" y="1113"/>
                    </a:lnTo>
                    <a:lnTo>
                      <a:pt x="1463" y="1096"/>
                    </a:lnTo>
                    <a:lnTo>
                      <a:pt x="1494" y="1078"/>
                    </a:lnTo>
                    <a:lnTo>
                      <a:pt x="1482" y="1067"/>
                    </a:lnTo>
                    <a:lnTo>
                      <a:pt x="1473" y="1055"/>
                    </a:lnTo>
                    <a:lnTo>
                      <a:pt x="1461" y="1042"/>
                    </a:lnTo>
                    <a:lnTo>
                      <a:pt x="1450" y="1031"/>
                    </a:lnTo>
                    <a:lnTo>
                      <a:pt x="1438" y="1019"/>
                    </a:lnTo>
                    <a:lnTo>
                      <a:pt x="1429" y="1006"/>
                    </a:lnTo>
                    <a:lnTo>
                      <a:pt x="1417" y="995"/>
                    </a:lnTo>
                    <a:lnTo>
                      <a:pt x="1406" y="983"/>
                    </a:lnTo>
                    <a:close/>
                  </a:path>
                </a:pathLst>
              </a:custGeom>
              <a:solidFill>
                <a:srgbClr val="BCB2B5"/>
              </a:solidFill>
              <a:ln w="9525">
                <a:noFill/>
                <a:round/>
                <a:headEnd/>
                <a:tailEnd/>
              </a:ln>
            </p:spPr>
            <p:txBody>
              <a:bodyPr/>
              <a:lstStyle/>
              <a:p>
                <a:endParaRPr lang="en-US"/>
              </a:p>
            </p:txBody>
          </p:sp>
          <p:sp>
            <p:nvSpPr>
              <p:cNvPr id="117" name="Freeform 94"/>
              <p:cNvSpPr>
                <a:spLocks/>
              </p:cNvSpPr>
              <p:nvPr/>
            </p:nvSpPr>
            <p:spPr bwMode="auto">
              <a:xfrm>
                <a:off x="499" y="2836"/>
                <a:ext cx="718" cy="584"/>
              </a:xfrm>
              <a:custGeom>
                <a:avLst/>
                <a:gdLst/>
                <a:ahLst/>
                <a:cxnLst>
                  <a:cxn ang="0">
                    <a:pos x="1285" y="876"/>
                  </a:cxn>
                  <a:cxn ang="0">
                    <a:pos x="1164" y="773"/>
                  </a:cxn>
                  <a:cxn ang="0">
                    <a:pos x="1045" y="669"/>
                  </a:cxn>
                  <a:cxn ang="0">
                    <a:pos x="924" y="564"/>
                  </a:cxn>
                  <a:cxn ang="0">
                    <a:pos x="803" y="461"/>
                  </a:cxn>
                  <a:cxn ang="0">
                    <a:pos x="682" y="356"/>
                  </a:cxn>
                  <a:cxn ang="0">
                    <a:pos x="562" y="253"/>
                  </a:cxn>
                  <a:cxn ang="0">
                    <a:pos x="441" y="150"/>
                  </a:cxn>
                  <a:cxn ang="0">
                    <a:pos x="379" y="73"/>
                  </a:cxn>
                  <a:cxn ang="0">
                    <a:pos x="374" y="25"/>
                  </a:cxn>
                  <a:cxn ang="0">
                    <a:pos x="350" y="12"/>
                  </a:cxn>
                  <a:cxn ang="0">
                    <a:pos x="302" y="35"/>
                  </a:cxn>
                  <a:cxn ang="0">
                    <a:pos x="257" y="56"/>
                  </a:cxn>
                  <a:cxn ang="0">
                    <a:pos x="209" y="79"/>
                  </a:cxn>
                  <a:cxn ang="0">
                    <a:pos x="164" y="102"/>
                  </a:cxn>
                  <a:cxn ang="0">
                    <a:pos x="116" y="123"/>
                  </a:cxn>
                  <a:cxn ang="0">
                    <a:pos x="70" y="146"/>
                  </a:cxn>
                  <a:cxn ang="0">
                    <a:pos x="23" y="168"/>
                  </a:cxn>
                  <a:cxn ang="0">
                    <a:pos x="13" y="187"/>
                  </a:cxn>
                  <a:cxn ang="0">
                    <a:pos x="38" y="204"/>
                  </a:cxn>
                  <a:cxn ang="0">
                    <a:pos x="62" y="220"/>
                  </a:cxn>
                  <a:cxn ang="0">
                    <a:pos x="88" y="237"/>
                  </a:cxn>
                  <a:cxn ang="0">
                    <a:pos x="136" y="274"/>
                  </a:cxn>
                  <a:cxn ang="0">
                    <a:pos x="203" y="332"/>
                  </a:cxn>
                  <a:cxn ang="0">
                    <a:pos x="271" y="389"/>
                  </a:cxn>
                  <a:cxn ang="0">
                    <a:pos x="340" y="446"/>
                  </a:cxn>
                  <a:cxn ang="0">
                    <a:pos x="409" y="504"/>
                  </a:cxn>
                  <a:cxn ang="0">
                    <a:pos x="476" y="563"/>
                  </a:cxn>
                  <a:cxn ang="0">
                    <a:pos x="544" y="620"/>
                  </a:cxn>
                  <a:cxn ang="0">
                    <a:pos x="613" y="677"/>
                  </a:cxn>
                  <a:cxn ang="0">
                    <a:pos x="680" y="735"/>
                  </a:cxn>
                  <a:cxn ang="0">
                    <a:pos x="749" y="792"/>
                  </a:cxn>
                  <a:cxn ang="0">
                    <a:pos x="817" y="850"/>
                  </a:cxn>
                  <a:cxn ang="0">
                    <a:pos x="884" y="909"/>
                  </a:cxn>
                  <a:cxn ang="0">
                    <a:pos x="953" y="966"/>
                  </a:cxn>
                  <a:cxn ang="0">
                    <a:pos x="1022" y="1023"/>
                  </a:cxn>
                  <a:cxn ang="0">
                    <a:pos x="1090" y="1081"/>
                  </a:cxn>
                  <a:cxn ang="0">
                    <a:pos x="1157" y="1138"/>
                  </a:cxn>
                  <a:cxn ang="0">
                    <a:pos x="1223" y="1150"/>
                  </a:cxn>
                  <a:cxn ang="0">
                    <a:pos x="1283" y="1113"/>
                  </a:cxn>
                  <a:cxn ang="0">
                    <a:pos x="1344" y="1079"/>
                  </a:cxn>
                  <a:cxn ang="0">
                    <a:pos x="1404" y="1043"/>
                  </a:cxn>
                  <a:cxn ang="0">
                    <a:pos x="1424" y="1013"/>
                  </a:cxn>
                  <a:cxn ang="0">
                    <a:pos x="1401" y="989"/>
                  </a:cxn>
                  <a:cxn ang="0">
                    <a:pos x="1380" y="964"/>
                  </a:cxn>
                  <a:cxn ang="0">
                    <a:pos x="1357" y="940"/>
                  </a:cxn>
                </a:cxnLst>
                <a:rect l="0" t="0" r="r" b="b"/>
                <a:pathLst>
                  <a:path w="1435" h="1168">
                    <a:moveTo>
                      <a:pt x="1345" y="928"/>
                    </a:moveTo>
                    <a:lnTo>
                      <a:pt x="1285" y="876"/>
                    </a:lnTo>
                    <a:lnTo>
                      <a:pt x="1224" y="825"/>
                    </a:lnTo>
                    <a:lnTo>
                      <a:pt x="1164" y="773"/>
                    </a:lnTo>
                    <a:lnTo>
                      <a:pt x="1103" y="720"/>
                    </a:lnTo>
                    <a:lnTo>
                      <a:pt x="1045" y="669"/>
                    </a:lnTo>
                    <a:lnTo>
                      <a:pt x="984" y="617"/>
                    </a:lnTo>
                    <a:lnTo>
                      <a:pt x="924" y="564"/>
                    </a:lnTo>
                    <a:lnTo>
                      <a:pt x="863" y="512"/>
                    </a:lnTo>
                    <a:lnTo>
                      <a:pt x="803" y="461"/>
                    </a:lnTo>
                    <a:lnTo>
                      <a:pt x="742" y="409"/>
                    </a:lnTo>
                    <a:lnTo>
                      <a:pt x="682" y="356"/>
                    </a:lnTo>
                    <a:lnTo>
                      <a:pt x="623" y="305"/>
                    </a:lnTo>
                    <a:lnTo>
                      <a:pt x="562" y="253"/>
                    </a:lnTo>
                    <a:lnTo>
                      <a:pt x="502" y="200"/>
                    </a:lnTo>
                    <a:lnTo>
                      <a:pt x="441" y="150"/>
                    </a:lnTo>
                    <a:lnTo>
                      <a:pt x="381" y="97"/>
                    </a:lnTo>
                    <a:lnTo>
                      <a:pt x="379" y="73"/>
                    </a:lnTo>
                    <a:lnTo>
                      <a:pt x="378" y="48"/>
                    </a:lnTo>
                    <a:lnTo>
                      <a:pt x="374" y="25"/>
                    </a:lnTo>
                    <a:lnTo>
                      <a:pt x="373" y="0"/>
                    </a:lnTo>
                    <a:lnTo>
                      <a:pt x="350" y="12"/>
                    </a:lnTo>
                    <a:lnTo>
                      <a:pt x="327" y="23"/>
                    </a:lnTo>
                    <a:lnTo>
                      <a:pt x="302" y="35"/>
                    </a:lnTo>
                    <a:lnTo>
                      <a:pt x="280" y="46"/>
                    </a:lnTo>
                    <a:lnTo>
                      <a:pt x="257" y="56"/>
                    </a:lnTo>
                    <a:lnTo>
                      <a:pt x="234" y="68"/>
                    </a:lnTo>
                    <a:lnTo>
                      <a:pt x="209" y="79"/>
                    </a:lnTo>
                    <a:lnTo>
                      <a:pt x="186" y="91"/>
                    </a:lnTo>
                    <a:lnTo>
                      <a:pt x="164" y="102"/>
                    </a:lnTo>
                    <a:lnTo>
                      <a:pt x="141" y="112"/>
                    </a:lnTo>
                    <a:lnTo>
                      <a:pt x="116" y="123"/>
                    </a:lnTo>
                    <a:lnTo>
                      <a:pt x="93" y="135"/>
                    </a:lnTo>
                    <a:lnTo>
                      <a:pt x="70" y="146"/>
                    </a:lnTo>
                    <a:lnTo>
                      <a:pt x="48" y="156"/>
                    </a:lnTo>
                    <a:lnTo>
                      <a:pt x="23" y="168"/>
                    </a:lnTo>
                    <a:lnTo>
                      <a:pt x="0" y="179"/>
                    </a:lnTo>
                    <a:lnTo>
                      <a:pt x="13" y="187"/>
                    </a:lnTo>
                    <a:lnTo>
                      <a:pt x="25" y="196"/>
                    </a:lnTo>
                    <a:lnTo>
                      <a:pt x="38" y="204"/>
                    </a:lnTo>
                    <a:lnTo>
                      <a:pt x="51" y="212"/>
                    </a:lnTo>
                    <a:lnTo>
                      <a:pt x="62" y="220"/>
                    </a:lnTo>
                    <a:lnTo>
                      <a:pt x="75" y="228"/>
                    </a:lnTo>
                    <a:lnTo>
                      <a:pt x="88" y="237"/>
                    </a:lnTo>
                    <a:lnTo>
                      <a:pt x="101" y="245"/>
                    </a:lnTo>
                    <a:lnTo>
                      <a:pt x="136" y="274"/>
                    </a:lnTo>
                    <a:lnTo>
                      <a:pt x="170" y="302"/>
                    </a:lnTo>
                    <a:lnTo>
                      <a:pt x="203" y="332"/>
                    </a:lnTo>
                    <a:lnTo>
                      <a:pt x="237" y="359"/>
                    </a:lnTo>
                    <a:lnTo>
                      <a:pt x="271" y="389"/>
                    </a:lnTo>
                    <a:lnTo>
                      <a:pt x="306" y="418"/>
                    </a:lnTo>
                    <a:lnTo>
                      <a:pt x="340" y="446"/>
                    </a:lnTo>
                    <a:lnTo>
                      <a:pt x="374" y="476"/>
                    </a:lnTo>
                    <a:lnTo>
                      <a:pt x="409" y="504"/>
                    </a:lnTo>
                    <a:lnTo>
                      <a:pt x="441" y="533"/>
                    </a:lnTo>
                    <a:lnTo>
                      <a:pt x="476" y="563"/>
                    </a:lnTo>
                    <a:lnTo>
                      <a:pt x="510" y="591"/>
                    </a:lnTo>
                    <a:lnTo>
                      <a:pt x="544" y="620"/>
                    </a:lnTo>
                    <a:lnTo>
                      <a:pt x="579" y="648"/>
                    </a:lnTo>
                    <a:lnTo>
                      <a:pt x="613" y="677"/>
                    </a:lnTo>
                    <a:lnTo>
                      <a:pt x="647" y="705"/>
                    </a:lnTo>
                    <a:lnTo>
                      <a:pt x="680" y="735"/>
                    </a:lnTo>
                    <a:lnTo>
                      <a:pt x="714" y="764"/>
                    </a:lnTo>
                    <a:lnTo>
                      <a:pt x="749" y="792"/>
                    </a:lnTo>
                    <a:lnTo>
                      <a:pt x="783" y="822"/>
                    </a:lnTo>
                    <a:lnTo>
                      <a:pt x="817" y="850"/>
                    </a:lnTo>
                    <a:lnTo>
                      <a:pt x="852" y="879"/>
                    </a:lnTo>
                    <a:lnTo>
                      <a:pt x="884" y="909"/>
                    </a:lnTo>
                    <a:lnTo>
                      <a:pt x="919" y="936"/>
                    </a:lnTo>
                    <a:lnTo>
                      <a:pt x="953" y="966"/>
                    </a:lnTo>
                    <a:lnTo>
                      <a:pt x="987" y="994"/>
                    </a:lnTo>
                    <a:lnTo>
                      <a:pt x="1022" y="1023"/>
                    </a:lnTo>
                    <a:lnTo>
                      <a:pt x="1056" y="1053"/>
                    </a:lnTo>
                    <a:lnTo>
                      <a:pt x="1090" y="1081"/>
                    </a:lnTo>
                    <a:lnTo>
                      <a:pt x="1123" y="1110"/>
                    </a:lnTo>
                    <a:lnTo>
                      <a:pt x="1157" y="1138"/>
                    </a:lnTo>
                    <a:lnTo>
                      <a:pt x="1192" y="1168"/>
                    </a:lnTo>
                    <a:lnTo>
                      <a:pt x="1223" y="1150"/>
                    </a:lnTo>
                    <a:lnTo>
                      <a:pt x="1252" y="1131"/>
                    </a:lnTo>
                    <a:lnTo>
                      <a:pt x="1283" y="1113"/>
                    </a:lnTo>
                    <a:lnTo>
                      <a:pt x="1314" y="1095"/>
                    </a:lnTo>
                    <a:lnTo>
                      <a:pt x="1344" y="1079"/>
                    </a:lnTo>
                    <a:lnTo>
                      <a:pt x="1375" y="1061"/>
                    </a:lnTo>
                    <a:lnTo>
                      <a:pt x="1404" y="1043"/>
                    </a:lnTo>
                    <a:lnTo>
                      <a:pt x="1435" y="1025"/>
                    </a:lnTo>
                    <a:lnTo>
                      <a:pt x="1424" y="1013"/>
                    </a:lnTo>
                    <a:lnTo>
                      <a:pt x="1412" y="1000"/>
                    </a:lnTo>
                    <a:lnTo>
                      <a:pt x="1401" y="989"/>
                    </a:lnTo>
                    <a:lnTo>
                      <a:pt x="1391" y="976"/>
                    </a:lnTo>
                    <a:lnTo>
                      <a:pt x="1380" y="964"/>
                    </a:lnTo>
                    <a:lnTo>
                      <a:pt x="1368" y="953"/>
                    </a:lnTo>
                    <a:lnTo>
                      <a:pt x="1357" y="940"/>
                    </a:lnTo>
                    <a:lnTo>
                      <a:pt x="1345" y="928"/>
                    </a:lnTo>
                    <a:close/>
                  </a:path>
                </a:pathLst>
              </a:custGeom>
              <a:solidFill>
                <a:srgbClr val="BAAFB2"/>
              </a:solidFill>
              <a:ln w="9525">
                <a:noFill/>
                <a:round/>
                <a:headEnd/>
                <a:tailEnd/>
              </a:ln>
            </p:spPr>
            <p:txBody>
              <a:bodyPr/>
              <a:lstStyle/>
              <a:p>
                <a:endParaRPr lang="en-US"/>
              </a:p>
            </p:txBody>
          </p:sp>
          <p:sp>
            <p:nvSpPr>
              <p:cNvPr id="118" name="Freeform 95"/>
              <p:cNvSpPr>
                <a:spLocks/>
              </p:cNvSpPr>
              <p:nvPr/>
            </p:nvSpPr>
            <p:spPr bwMode="auto">
              <a:xfrm>
                <a:off x="487" y="2829"/>
                <a:ext cx="689" cy="557"/>
              </a:xfrm>
              <a:custGeom>
                <a:avLst/>
                <a:gdLst/>
                <a:ahLst/>
                <a:cxnLst>
                  <a:cxn ang="0">
                    <a:pos x="1230" y="823"/>
                  </a:cxn>
                  <a:cxn ang="0">
                    <a:pos x="1121" y="728"/>
                  </a:cxn>
                  <a:cxn ang="0">
                    <a:pos x="1010" y="632"/>
                  </a:cxn>
                  <a:cxn ang="0">
                    <a:pos x="900" y="537"/>
                  </a:cxn>
                  <a:cxn ang="0">
                    <a:pos x="789" y="441"/>
                  </a:cxn>
                  <a:cxn ang="0">
                    <a:pos x="680" y="346"/>
                  </a:cxn>
                  <a:cxn ang="0">
                    <a:pos x="568" y="251"/>
                  </a:cxn>
                  <a:cxn ang="0">
                    <a:pos x="459" y="155"/>
                  </a:cxn>
                  <a:cxn ang="0">
                    <a:pos x="402" y="80"/>
                  </a:cxn>
                  <a:cxn ang="0">
                    <a:pos x="400" y="26"/>
                  </a:cxn>
                  <a:cxn ang="0">
                    <a:pos x="374" y="11"/>
                  </a:cxn>
                  <a:cxn ang="0">
                    <a:pos x="323" y="34"/>
                  </a:cxn>
                  <a:cxn ang="0">
                    <a:pos x="274" y="59"/>
                  </a:cxn>
                  <a:cxn ang="0">
                    <a:pos x="224" y="82"/>
                  </a:cxn>
                  <a:cxn ang="0">
                    <a:pos x="174" y="106"/>
                  </a:cxn>
                  <a:cxn ang="0">
                    <a:pos x="124" y="129"/>
                  </a:cxn>
                  <a:cxn ang="0">
                    <a:pos x="75" y="154"/>
                  </a:cxn>
                  <a:cxn ang="0">
                    <a:pos x="24" y="178"/>
                  </a:cxn>
                  <a:cxn ang="0">
                    <a:pos x="16" y="198"/>
                  </a:cxn>
                  <a:cxn ang="0">
                    <a:pos x="47" y="216"/>
                  </a:cxn>
                  <a:cxn ang="0">
                    <a:pos x="78" y="232"/>
                  </a:cxn>
                  <a:cxn ang="0">
                    <a:pos x="109" y="251"/>
                  </a:cxn>
                  <a:cxn ang="0">
                    <a:pos x="189" y="313"/>
                  </a:cxn>
                  <a:cxn ang="0">
                    <a:pos x="317" y="419"/>
                  </a:cxn>
                  <a:cxn ang="0">
                    <a:pos x="444" y="526"/>
                  </a:cxn>
                  <a:cxn ang="0">
                    <a:pos x="570" y="632"/>
                  </a:cxn>
                  <a:cxn ang="0">
                    <a:pos x="698" y="741"/>
                  </a:cxn>
                  <a:cxn ang="0">
                    <a:pos x="823" y="847"/>
                  </a:cxn>
                  <a:cxn ang="0">
                    <a:pos x="951" y="954"/>
                  </a:cxn>
                  <a:cxn ang="0">
                    <a:pos x="1077" y="1060"/>
                  </a:cxn>
                  <a:cxn ang="0">
                    <a:pos x="1170" y="1096"/>
                  </a:cxn>
                  <a:cxn ang="0">
                    <a:pos x="1229" y="1060"/>
                  </a:cxn>
                  <a:cxn ang="0">
                    <a:pos x="1288" y="1024"/>
                  </a:cxn>
                  <a:cxn ang="0">
                    <a:pos x="1348" y="986"/>
                  </a:cxn>
                  <a:cxn ang="0">
                    <a:pos x="1366" y="955"/>
                  </a:cxn>
                  <a:cxn ang="0">
                    <a:pos x="1343" y="931"/>
                  </a:cxn>
                  <a:cxn ang="0">
                    <a:pos x="1320" y="906"/>
                  </a:cxn>
                  <a:cxn ang="0">
                    <a:pos x="1297" y="882"/>
                  </a:cxn>
                </a:cxnLst>
                <a:rect l="0" t="0" r="r" b="b"/>
                <a:pathLst>
                  <a:path w="1377" h="1114">
                    <a:moveTo>
                      <a:pt x="1286" y="870"/>
                    </a:moveTo>
                    <a:lnTo>
                      <a:pt x="1230" y="823"/>
                    </a:lnTo>
                    <a:lnTo>
                      <a:pt x="1176" y="775"/>
                    </a:lnTo>
                    <a:lnTo>
                      <a:pt x="1121" y="728"/>
                    </a:lnTo>
                    <a:lnTo>
                      <a:pt x="1065" y="680"/>
                    </a:lnTo>
                    <a:lnTo>
                      <a:pt x="1010" y="632"/>
                    </a:lnTo>
                    <a:lnTo>
                      <a:pt x="956" y="585"/>
                    </a:lnTo>
                    <a:lnTo>
                      <a:pt x="900" y="537"/>
                    </a:lnTo>
                    <a:lnTo>
                      <a:pt x="845" y="488"/>
                    </a:lnTo>
                    <a:lnTo>
                      <a:pt x="789" y="441"/>
                    </a:lnTo>
                    <a:lnTo>
                      <a:pt x="735" y="393"/>
                    </a:lnTo>
                    <a:lnTo>
                      <a:pt x="680" y="346"/>
                    </a:lnTo>
                    <a:lnTo>
                      <a:pt x="624" y="298"/>
                    </a:lnTo>
                    <a:lnTo>
                      <a:pt x="568" y="251"/>
                    </a:lnTo>
                    <a:lnTo>
                      <a:pt x="514" y="203"/>
                    </a:lnTo>
                    <a:lnTo>
                      <a:pt x="459" y="155"/>
                    </a:lnTo>
                    <a:lnTo>
                      <a:pt x="403" y="108"/>
                    </a:lnTo>
                    <a:lnTo>
                      <a:pt x="402" y="80"/>
                    </a:lnTo>
                    <a:lnTo>
                      <a:pt x="402" y="54"/>
                    </a:lnTo>
                    <a:lnTo>
                      <a:pt x="400" y="26"/>
                    </a:lnTo>
                    <a:lnTo>
                      <a:pt x="398" y="0"/>
                    </a:lnTo>
                    <a:lnTo>
                      <a:pt x="374" y="11"/>
                    </a:lnTo>
                    <a:lnTo>
                      <a:pt x="349" y="23"/>
                    </a:lnTo>
                    <a:lnTo>
                      <a:pt x="323" y="34"/>
                    </a:lnTo>
                    <a:lnTo>
                      <a:pt x="299" y="47"/>
                    </a:lnTo>
                    <a:lnTo>
                      <a:pt x="274" y="59"/>
                    </a:lnTo>
                    <a:lnTo>
                      <a:pt x="250" y="70"/>
                    </a:lnTo>
                    <a:lnTo>
                      <a:pt x="224" y="82"/>
                    </a:lnTo>
                    <a:lnTo>
                      <a:pt x="199" y="95"/>
                    </a:lnTo>
                    <a:lnTo>
                      <a:pt x="174" y="106"/>
                    </a:lnTo>
                    <a:lnTo>
                      <a:pt x="148" y="118"/>
                    </a:lnTo>
                    <a:lnTo>
                      <a:pt x="124" y="129"/>
                    </a:lnTo>
                    <a:lnTo>
                      <a:pt x="99" y="142"/>
                    </a:lnTo>
                    <a:lnTo>
                      <a:pt x="75" y="154"/>
                    </a:lnTo>
                    <a:lnTo>
                      <a:pt x="49" y="165"/>
                    </a:lnTo>
                    <a:lnTo>
                      <a:pt x="24" y="178"/>
                    </a:lnTo>
                    <a:lnTo>
                      <a:pt x="0" y="190"/>
                    </a:lnTo>
                    <a:lnTo>
                      <a:pt x="16" y="198"/>
                    </a:lnTo>
                    <a:lnTo>
                      <a:pt x="31" y="206"/>
                    </a:lnTo>
                    <a:lnTo>
                      <a:pt x="47" y="216"/>
                    </a:lnTo>
                    <a:lnTo>
                      <a:pt x="63" y="224"/>
                    </a:lnTo>
                    <a:lnTo>
                      <a:pt x="78" y="232"/>
                    </a:lnTo>
                    <a:lnTo>
                      <a:pt x="94" y="241"/>
                    </a:lnTo>
                    <a:lnTo>
                      <a:pt x="109" y="251"/>
                    </a:lnTo>
                    <a:lnTo>
                      <a:pt x="125" y="259"/>
                    </a:lnTo>
                    <a:lnTo>
                      <a:pt x="189" y="313"/>
                    </a:lnTo>
                    <a:lnTo>
                      <a:pt x="253" y="365"/>
                    </a:lnTo>
                    <a:lnTo>
                      <a:pt x="317" y="419"/>
                    </a:lnTo>
                    <a:lnTo>
                      <a:pt x="380" y="472"/>
                    </a:lnTo>
                    <a:lnTo>
                      <a:pt x="444" y="526"/>
                    </a:lnTo>
                    <a:lnTo>
                      <a:pt x="506" y="580"/>
                    </a:lnTo>
                    <a:lnTo>
                      <a:pt x="570" y="632"/>
                    </a:lnTo>
                    <a:lnTo>
                      <a:pt x="634" y="687"/>
                    </a:lnTo>
                    <a:lnTo>
                      <a:pt x="698" y="741"/>
                    </a:lnTo>
                    <a:lnTo>
                      <a:pt x="760" y="793"/>
                    </a:lnTo>
                    <a:lnTo>
                      <a:pt x="823" y="847"/>
                    </a:lnTo>
                    <a:lnTo>
                      <a:pt x="887" y="900"/>
                    </a:lnTo>
                    <a:lnTo>
                      <a:pt x="951" y="954"/>
                    </a:lnTo>
                    <a:lnTo>
                      <a:pt x="1013" y="1008"/>
                    </a:lnTo>
                    <a:lnTo>
                      <a:pt x="1077" y="1060"/>
                    </a:lnTo>
                    <a:lnTo>
                      <a:pt x="1140" y="1114"/>
                    </a:lnTo>
                    <a:lnTo>
                      <a:pt x="1170" y="1096"/>
                    </a:lnTo>
                    <a:lnTo>
                      <a:pt x="1199" y="1078"/>
                    </a:lnTo>
                    <a:lnTo>
                      <a:pt x="1229" y="1060"/>
                    </a:lnTo>
                    <a:lnTo>
                      <a:pt x="1258" y="1042"/>
                    </a:lnTo>
                    <a:lnTo>
                      <a:pt x="1288" y="1024"/>
                    </a:lnTo>
                    <a:lnTo>
                      <a:pt x="1317" y="1005"/>
                    </a:lnTo>
                    <a:lnTo>
                      <a:pt x="1348" y="986"/>
                    </a:lnTo>
                    <a:lnTo>
                      <a:pt x="1377" y="968"/>
                    </a:lnTo>
                    <a:lnTo>
                      <a:pt x="1366" y="955"/>
                    </a:lnTo>
                    <a:lnTo>
                      <a:pt x="1355" y="944"/>
                    </a:lnTo>
                    <a:lnTo>
                      <a:pt x="1343" y="931"/>
                    </a:lnTo>
                    <a:lnTo>
                      <a:pt x="1332" y="919"/>
                    </a:lnTo>
                    <a:lnTo>
                      <a:pt x="1320" y="906"/>
                    </a:lnTo>
                    <a:lnTo>
                      <a:pt x="1309" y="895"/>
                    </a:lnTo>
                    <a:lnTo>
                      <a:pt x="1297" y="882"/>
                    </a:lnTo>
                    <a:lnTo>
                      <a:pt x="1286" y="870"/>
                    </a:lnTo>
                    <a:close/>
                  </a:path>
                </a:pathLst>
              </a:custGeom>
              <a:solidFill>
                <a:srgbClr val="B7AFAF"/>
              </a:solidFill>
              <a:ln w="9525">
                <a:noFill/>
                <a:round/>
                <a:headEnd/>
                <a:tailEnd/>
              </a:ln>
            </p:spPr>
            <p:txBody>
              <a:bodyPr/>
              <a:lstStyle/>
              <a:p>
                <a:endParaRPr lang="en-US"/>
              </a:p>
            </p:txBody>
          </p:sp>
          <p:sp>
            <p:nvSpPr>
              <p:cNvPr id="119" name="Freeform 96"/>
              <p:cNvSpPr>
                <a:spLocks/>
              </p:cNvSpPr>
              <p:nvPr/>
            </p:nvSpPr>
            <p:spPr bwMode="auto">
              <a:xfrm>
                <a:off x="475" y="2821"/>
                <a:ext cx="659" cy="532"/>
              </a:xfrm>
              <a:custGeom>
                <a:avLst/>
                <a:gdLst/>
                <a:ahLst/>
                <a:cxnLst>
                  <a:cxn ang="0">
                    <a:pos x="1175" y="772"/>
                  </a:cxn>
                  <a:cxn ang="0">
                    <a:pos x="1075" y="685"/>
                  </a:cxn>
                  <a:cxn ang="0">
                    <a:pos x="975" y="599"/>
                  </a:cxn>
                  <a:cxn ang="0">
                    <a:pos x="876" y="512"/>
                  </a:cxn>
                  <a:cxn ang="0">
                    <a:pos x="776" y="427"/>
                  </a:cxn>
                  <a:cxn ang="0">
                    <a:pos x="675" y="340"/>
                  </a:cxn>
                  <a:cxn ang="0">
                    <a:pos x="575" y="253"/>
                  </a:cxn>
                  <a:cxn ang="0">
                    <a:pos x="475" y="166"/>
                  </a:cxn>
                  <a:cxn ang="0">
                    <a:pos x="425" y="92"/>
                  </a:cxn>
                  <a:cxn ang="0">
                    <a:pos x="423" y="31"/>
                  </a:cxn>
                  <a:cxn ang="0">
                    <a:pos x="397" y="13"/>
                  </a:cxn>
                  <a:cxn ang="0">
                    <a:pos x="343" y="38"/>
                  </a:cxn>
                  <a:cxn ang="0">
                    <a:pos x="291" y="63"/>
                  </a:cxn>
                  <a:cxn ang="0">
                    <a:pos x="237" y="89"/>
                  </a:cxn>
                  <a:cxn ang="0">
                    <a:pos x="184" y="113"/>
                  </a:cxn>
                  <a:cxn ang="0">
                    <a:pos x="132" y="140"/>
                  </a:cxn>
                  <a:cxn ang="0">
                    <a:pos x="78" y="164"/>
                  </a:cxn>
                  <a:cxn ang="0">
                    <a:pos x="26" y="189"/>
                  </a:cxn>
                  <a:cxn ang="0">
                    <a:pos x="18" y="212"/>
                  </a:cxn>
                  <a:cxn ang="0">
                    <a:pos x="55" y="230"/>
                  </a:cxn>
                  <a:cxn ang="0">
                    <a:pos x="91" y="248"/>
                  </a:cxn>
                  <a:cxn ang="0">
                    <a:pos x="129" y="266"/>
                  </a:cxn>
                  <a:cxn ang="0">
                    <a:pos x="207" y="325"/>
                  </a:cxn>
                  <a:cxn ang="0">
                    <a:pos x="325" y="423"/>
                  </a:cxn>
                  <a:cxn ang="0">
                    <a:pos x="443" y="523"/>
                  </a:cxn>
                  <a:cxn ang="0">
                    <a:pos x="560" y="622"/>
                  </a:cxn>
                  <a:cxn ang="0">
                    <a:pos x="676" y="720"/>
                  </a:cxn>
                  <a:cxn ang="0">
                    <a:pos x="794" y="818"/>
                  </a:cxn>
                  <a:cxn ang="0">
                    <a:pos x="912" y="917"/>
                  </a:cxn>
                  <a:cxn ang="0">
                    <a:pos x="1029" y="1015"/>
                  </a:cxn>
                  <a:cxn ang="0">
                    <a:pos x="1118" y="1046"/>
                  </a:cxn>
                  <a:cxn ang="0">
                    <a:pos x="1175" y="1008"/>
                  </a:cxn>
                  <a:cxn ang="0">
                    <a:pos x="1232" y="972"/>
                  </a:cxn>
                  <a:cxn ang="0">
                    <a:pos x="1289" y="935"/>
                  </a:cxn>
                  <a:cxn ang="0">
                    <a:pos x="1306" y="904"/>
                  </a:cxn>
                  <a:cxn ang="0">
                    <a:pos x="1283" y="877"/>
                  </a:cxn>
                  <a:cxn ang="0">
                    <a:pos x="1260" y="853"/>
                  </a:cxn>
                  <a:cxn ang="0">
                    <a:pos x="1237" y="828"/>
                  </a:cxn>
                </a:cxnLst>
                <a:rect l="0" t="0" r="r" b="b"/>
                <a:pathLst>
                  <a:path w="1317" h="1064">
                    <a:moveTo>
                      <a:pt x="1226" y="815"/>
                    </a:moveTo>
                    <a:lnTo>
                      <a:pt x="1175" y="772"/>
                    </a:lnTo>
                    <a:lnTo>
                      <a:pt x="1126" y="728"/>
                    </a:lnTo>
                    <a:lnTo>
                      <a:pt x="1075" y="685"/>
                    </a:lnTo>
                    <a:lnTo>
                      <a:pt x="1026" y="641"/>
                    </a:lnTo>
                    <a:lnTo>
                      <a:pt x="975" y="599"/>
                    </a:lnTo>
                    <a:lnTo>
                      <a:pt x="926" y="556"/>
                    </a:lnTo>
                    <a:lnTo>
                      <a:pt x="876" y="512"/>
                    </a:lnTo>
                    <a:lnTo>
                      <a:pt x="825" y="469"/>
                    </a:lnTo>
                    <a:lnTo>
                      <a:pt x="776" y="427"/>
                    </a:lnTo>
                    <a:lnTo>
                      <a:pt x="725" y="382"/>
                    </a:lnTo>
                    <a:lnTo>
                      <a:pt x="675" y="340"/>
                    </a:lnTo>
                    <a:lnTo>
                      <a:pt x="626" y="297"/>
                    </a:lnTo>
                    <a:lnTo>
                      <a:pt x="575" y="253"/>
                    </a:lnTo>
                    <a:lnTo>
                      <a:pt x="524" y="210"/>
                    </a:lnTo>
                    <a:lnTo>
                      <a:pt x="475" y="166"/>
                    </a:lnTo>
                    <a:lnTo>
                      <a:pt x="425" y="123"/>
                    </a:lnTo>
                    <a:lnTo>
                      <a:pt x="425" y="92"/>
                    </a:lnTo>
                    <a:lnTo>
                      <a:pt x="425" y="61"/>
                    </a:lnTo>
                    <a:lnTo>
                      <a:pt x="423" y="31"/>
                    </a:lnTo>
                    <a:lnTo>
                      <a:pt x="423" y="0"/>
                    </a:lnTo>
                    <a:lnTo>
                      <a:pt x="397" y="13"/>
                    </a:lnTo>
                    <a:lnTo>
                      <a:pt x="369" y="25"/>
                    </a:lnTo>
                    <a:lnTo>
                      <a:pt x="343" y="38"/>
                    </a:lnTo>
                    <a:lnTo>
                      <a:pt x="317" y="51"/>
                    </a:lnTo>
                    <a:lnTo>
                      <a:pt x="291" y="63"/>
                    </a:lnTo>
                    <a:lnTo>
                      <a:pt x="263" y="76"/>
                    </a:lnTo>
                    <a:lnTo>
                      <a:pt x="237" y="89"/>
                    </a:lnTo>
                    <a:lnTo>
                      <a:pt x="211" y="100"/>
                    </a:lnTo>
                    <a:lnTo>
                      <a:pt x="184" y="113"/>
                    </a:lnTo>
                    <a:lnTo>
                      <a:pt x="158" y="127"/>
                    </a:lnTo>
                    <a:lnTo>
                      <a:pt x="132" y="140"/>
                    </a:lnTo>
                    <a:lnTo>
                      <a:pt x="106" y="151"/>
                    </a:lnTo>
                    <a:lnTo>
                      <a:pt x="78" y="164"/>
                    </a:lnTo>
                    <a:lnTo>
                      <a:pt x="52" y="177"/>
                    </a:lnTo>
                    <a:lnTo>
                      <a:pt x="26" y="189"/>
                    </a:lnTo>
                    <a:lnTo>
                      <a:pt x="0" y="202"/>
                    </a:lnTo>
                    <a:lnTo>
                      <a:pt x="18" y="212"/>
                    </a:lnTo>
                    <a:lnTo>
                      <a:pt x="37" y="220"/>
                    </a:lnTo>
                    <a:lnTo>
                      <a:pt x="55" y="230"/>
                    </a:lnTo>
                    <a:lnTo>
                      <a:pt x="73" y="238"/>
                    </a:lnTo>
                    <a:lnTo>
                      <a:pt x="91" y="248"/>
                    </a:lnTo>
                    <a:lnTo>
                      <a:pt x="111" y="258"/>
                    </a:lnTo>
                    <a:lnTo>
                      <a:pt x="129" y="266"/>
                    </a:lnTo>
                    <a:lnTo>
                      <a:pt x="148" y="276"/>
                    </a:lnTo>
                    <a:lnTo>
                      <a:pt x="207" y="325"/>
                    </a:lnTo>
                    <a:lnTo>
                      <a:pt x="266" y="374"/>
                    </a:lnTo>
                    <a:lnTo>
                      <a:pt x="325" y="423"/>
                    </a:lnTo>
                    <a:lnTo>
                      <a:pt x="384" y="474"/>
                    </a:lnTo>
                    <a:lnTo>
                      <a:pt x="443" y="523"/>
                    </a:lnTo>
                    <a:lnTo>
                      <a:pt x="501" y="572"/>
                    </a:lnTo>
                    <a:lnTo>
                      <a:pt x="560" y="622"/>
                    </a:lnTo>
                    <a:lnTo>
                      <a:pt x="619" y="671"/>
                    </a:lnTo>
                    <a:lnTo>
                      <a:pt x="676" y="720"/>
                    </a:lnTo>
                    <a:lnTo>
                      <a:pt x="735" y="769"/>
                    </a:lnTo>
                    <a:lnTo>
                      <a:pt x="794" y="818"/>
                    </a:lnTo>
                    <a:lnTo>
                      <a:pt x="853" y="867"/>
                    </a:lnTo>
                    <a:lnTo>
                      <a:pt x="912" y="917"/>
                    </a:lnTo>
                    <a:lnTo>
                      <a:pt x="971" y="966"/>
                    </a:lnTo>
                    <a:lnTo>
                      <a:pt x="1029" y="1015"/>
                    </a:lnTo>
                    <a:lnTo>
                      <a:pt x="1088" y="1064"/>
                    </a:lnTo>
                    <a:lnTo>
                      <a:pt x="1118" y="1046"/>
                    </a:lnTo>
                    <a:lnTo>
                      <a:pt x="1145" y="1026"/>
                    </a:lnTo>
                    <a:lnTo>
                      <a:pt x="1175" y="1008"/>
                    </a:lnTo>
                    <a:lnTo>
                      <a:pt x="1203" y="990"/>
                    </a:lnTo>
                    <a:lnTo>
                      <a:pt x="1232" y="972"/>
                    </a:lnTo>
                    <a:lnTo>
                      <a:pt x="1260" y="953"/>
                    </a:lnTo>
                    <a:lnTo>
                      <a:pt x="1289" y="935"/>
                    </a:lnTo>
                    <a:lnTo>
                      <a:pt x="1317" y="917"/>
                    </a:lnTo>
                    <a:lnTo>
                      <a:pt x="1306" y="904"/>
                    </a:lnTo>
                    <a:lnTo>
                      <a:pt x="1294" y="890"/>
                    </a:lnTo>
                    <a:lnTo>
                      <a:pt x="1283" y="877"/>
                    </a:lnTo>
                    <a:lnTo>
                      <a:pt x="1271" y="866"/>
                    </a:lnTo>
                    <a:lnTo>
                      <a:pt x="1260" y="853"/>
                    </a:lnTo>
                    <a:lnTo>
                      <a:pt x="1248" y="840"/>
                    </a:lnTo>
                    <a:lnTo>
                      <a:pt x="1237" y="828"/>
                    </a:lnTo>
                    <a:lnTo>
                      <a:pt x="1226" y="815"/>
                    </a:lnTo>
                    <a:close/>
                  </a:path>
                </a:pathLst>
              </a:custGeom>
              <a:solidFill>
                <a:srgbClr val="B5ADAA"/>
              </a:solidFill>
              <a:ln w="9525">
                <a:noFill/>
                <a:round/>
                <a:headEnd/>
                <a:tailEnd/>
              </a:ln>
            </p:spPr>
            <p:txBody>
              <a:bodyPr/>
              <a:lstStyle/>
              <a:p>
                <a:endParaRPr lang="en-US"/>
              </a:p>
            </p:txBody>
          </p:sp>
          <p:sp>
            <p:nvSpPr>
              <p:cNvPr id="120" name="Freeform 97"/>
              <p:cNvSpPr>
                <a:spLocks/>
              </p:cNvSpPr>
              <p:nvPr/>
            </p:nvSpPr>
            <p:spPr bwMode="auto">
              <a:xfrm>
                <a:off x="463" y="2812"/>
                <a:ext cx="631" cy="507"/>
              </a:xfrm>
              <a:custGeom>
                <a:avLst/>
                <a:gdLst/>
                <a:ahLst/>
                <a:cxnLst>
                  <a:cxn ang="0">
                    <a:pos x="1169" y="759"/>
                  </a:cxn>
                  <a:cxn ang="0">
                    <a:pos x="450" y="136"/>
                  </a:cxn>
                  <a:cxn ang="0">
                    <a:pos x="450" y="0"/>
                  </a:cxn>
                  <a:cxn ang="0">
                    <a:pos x="0" y="215"/>
                  </a:cxn>
                  <a:cxn ang="0">
                    <a:pos x="173" y="292"/>
                  </a:cxn>
                  <a:cxn ang="0">
                    <a:pos x="1038" y="1013"/>
                  </a:cxn>
                  <a:cxn ang="0">
                    <a:pos x="1262" y="862"/>
                  </a:cxn>
                  <a:cxn ang="0">
                    <a:pos x="1169" y="759"/>
                  </a:cxn>
                </a:cxnLst>
                <a:rect l="0" t="0" r="r" b="b"/>
                <a:pathLst>
                  <a:path w="1262" h="1013">
                    <a:moveTo>
                      <a:pt x="1169" y="759"/>
                    </a:moveTo>
                    <a:lnTo>
                      <a:pt x="450" y="136"/>
                    </a:lnTo>
                    <a:lnTo>
                      <a:pt x="450" y="0"/>
                    </a:lnTo>
                    <a:lnTo>
                      <a:pt x="0" y="215"/>
                    </a:lnTo>
                    <a:lnTo>
                      <a:pt x="173" y="292"/>
                    </a:lnTo>
                    <a:lnTo>
                      <a:pt x="1038" y="1013"/>
                    </a:lnTo>
                    <a:lnTo>
                      <a:pt x="1262" y="862"/>
                    </a:lnTo>
                    <a:lnTo>
                      <a:pt x="1169" y="759"/>
                    </a:lnTo>
                    <a:close/>
                  </a:path>
                </a:pathLst>
              </a:custGeom>
              <a:solidFill>
                <a:srgbClr val="B2AAA8"/>
              </a:solidFill>
              <a:ln w="9525">
                <a:noFill/>
                <a:round/>
                <a:headEnd/>
                <a:tailEnd/>
              </a:ln>
            </p:spPr>
            <p:txBody>
              <a:bodyPr/>
              <a:lstStyle/>
              <a:p>
                <a:endParaRPr lang="en-US"/>
              </a:p>
            </p:txBody>
          </p:sp>
          <p:sp>
            <p:nvSpPr>
              <p:cNvPr id="121" name="Freeform 98"/>
              <p:cNvSpPr>
                <a:spLocks/>
              </p:cNvSpPr>
              <p:nvPr/>
            </p:nvSpPr>
            <p:spPr bwMode="auto">
              <a:xfrm>
                <a:off x="1486" y="3899"/>
                <a:ext cx="180" cy="176"/>
              </a:xfrm>
              <a:custGeom>
                <a:avLst/>
                <a:gdLst/>
                <a:ahLst/>
                <a:cxnLst>
                  <a:cxn ang="0">
                    <a:pos x="0" y="0"/>
                  </a:cxn>
                  <a:cxn ang="0">
                    <a:pos x="19" y="25"/>
                  </a:cxn>
                  <a:cxn ang="0">
                    <a:pos x="39" y="50"/>
                  </a:cxn>
                  <a:cxn ang="0">
                    <a:pos x="58" y="71"/>
                  </a:cxn>
                  <a:cxn ang="0">
                    <a:pos x="76" y="91"/>
                  </a:cxn>
                  <a:cxn ang="0">
                    <a:pos x="96" y="110"/>
                  </a:cxn>
                  <a:cxn ang="0">
                    <a:pos x="114" y="128"/>
                  </a:cxn>
                  <a:cxn ang="0">
                    <a:pos x="134" y="145"/>
                  </a:cxn>
                  <a:cxn ang="0">
                    <a:pos x="153" y="159"/>
                  </a:cxn>
                  <a:cxn ang="0">
                    <a:pos x="173" y="174"/>
                  </a:cxn>
                  <a:cxn ang="0">
                    <a:pos x="196" y="187"/>
                  </a:cxn>
                  <a:cxn ang="0">
                    <a:pos x="219" y="199"/>
                  </a:cxn>
                  <a:cxn ang="0">
                    <a:pos x="243" y="210"/>
                  </a:cxn>
                  <a:cxn ang="0">
                    <a:pos x="269" y="222"/>
                  </a:cxn>
                  <a:cxn ang="0">
                    <a:pos x="297" y="233"/>
                  </a:cxn>
                  <a:cxn ang="0">
                    <a:pos x="326" y="243"/>
                  </a:cxn>
                  <a:cxn ang="0">
                    <a:pos x="359" y="253"/>
                  </a:cxn>
                  <a:cxn ang="0">
                    <a:pos x="344" y="353"/>
                  </a:cxn>
                  <a:cxn ang="0">
                    <a:pos x="312" y="345"/>
                  </a:cxn>
                  <a:cxn ang="0">
                    <a:pos x="279" y="335"/>
                  </a:cxn>
                  <a:cxn ang="0">
                    <a:pos x="248" y="322"/>
                  </a:cxn>
                  <a:cxn ang="0">
                    <a:pos x="219" y="310"/>
                  </a:cxn>
                  <a:cxn ang="0">
                    <a:pos x="189" y="296"/>
                  </a:cxn>
                  <a:cxn ang="0">
                    <a:pos x="161" y="281"/>
                  </a:cxn>
                  <a:cxn ang="0">
                    <a:pos x="135" y="264"/>
                  </a:cxn>
                  <a:cxn ang="0">
                    <a:pos x="111" y="246"/>
                  </a:cxn>
                  <a:cxn ang="0">
                    <a:pos x="88" y="227"/>
                  </a:cxn>
                  <a:cxn ang="0">
                    <a:pos x="68" y="207"/>
                  </a:cxn>
                  <a:cxn ang="0">
                    <a:pos x="50" y="186"/>
                  </a:cxn>
                  <a:cxn ang="0">
                    <a:pos x="34" y="164"/>
                  </a:cxn>
                  <a:cxn ang="0">
                    <a:pos x="21" y="141"/>
                  </a:cxn>
                  <a:cxn ang="0">
                    <a:pos x="11" y="118"/>
                  </a:cxn>
                  <a:cxn ang="0">
                    <a:pos x="4" y="94"/>
                  </a:cxn>
                  <a:cxn ang="0">
                    <a:pos x="0" y="68"/>
                  </a:cxn>
                  <a:cxn ang="0">
                    <a:pos x="0" y="0"/>
                  </a:cxn>
                </a:cxnLst>
                <a:rect l="0" t="0" r="r" b="b"/>
                <a:pathLst>
                  <a:path w="359" h="353">
                    <a:moveTo>
                      <a:pt x="0" y="0"/>
                    </a:moveTo>
                    <a:lnTo>
                      <a:pt x="19" y="25"/>
                    </a:lnTo>
                    <a:lnTo>
                      <a:pt x="39" y="50"/>
                    </a:lnTo>
                    <a:lnTo>
                      <a:pt x="58" y="71"/>
                    </a:lnTo>
                    <a:lnTo>
                      <a:pt x="76" y="91"/>
                    </a:lnTo>
                    <a:lnTo>
                      <a:pt x="96" y="110"/>
                    </a:lnTo>
                    <a:lnTo>
                      <a:pt x="114" y="128"/>
                    </a:lnTo>
                    <a:lnTo>
                      <a:pt x="134" y="145"/>
                    </a:lnTo>
                    <a:lnTo>
                      <a:pt x="153" y="159"/>
                    </a:lnTo>
                    <a:lnTo>
                      <a:pt x="173" y="174"/>
                    </a:lnTo>
                    <a:lnTo>
                      <a:pt x="196" y="187"/>
                    </a:lnTo>
                    <a:lnTo>
                      <a:pt x="219" y="199"/>
                    </a:lnTo>
                    <a:lnTo>
                      <a:pt x="243" y="210"/>
                    </a:lnTo>
                    <a:lnTo>
                      <a:pt x="269" y="222"/>
                    </a:lnTo>
                    <a:lnTo>
                      <a:pt x="297" y="233"/>
                    </a:lnTo>
                    <a:lnTo>
                      <a:pt x="326" y="243"/>
                    </a:lnTo>
                    <a:lnTo>
                      <a:pt x="359" y="253"/>
                    </a:lnTo>
                    <a:lnTo>
                      <a:pt x="344" y="353"/>
                    </a:lnTo>
                    <a:lnTo>
                      <a:pt x="312" y="345"/>
                    </a:lnTo>
                    <a:lnTo>
                      <a:pt x="279" y="335"/>
                    </a:lnTo>
                    <a:lnTo>
                      <a:pt x="248" y="322"/>
                    </a:lnTo>
                    <a:lnTo>
                      <a:pt x="219" y="310"/>
                    </a:lnTo>
                    <a:lnTo>
                      <a:pt x="189" y="296"/>
                    </a:lnTo>
                    <a:lnTo>
                      <a:pt x="161" y="281"/>
                    </a:lnTo>
                    <a:lnTo>
                      <a:pt x="135" y="264"/>
                    </a:lnTo>
                    <a:lnTo>
                      <a:pt x="111" y="246"/>
                    </a:lnTo>
                    <a:lnTo>
                      <a:pt x="88" y="227"/>
                    </a:lnTo>
                    <a:lnTo>
                      <a:pt x="68" y="207"/>
                    </a:lnTo>
                    <a:lnTo>
                      <a:pt x="50" y="186"/>
                    </a:lnTo>
                    <a:lnTo>
                      <a:pt x="34" y="164"/>
                    </a:lnTo>
                    <a:lnTo>
                      <a:pt x="21" y="141"/>
                    </a:lnTo>
                    <a:lnTo>
                      <a:pt x="11" y="118"/>
                    </a:lnTo>
                    <a:lnTo>
                      <a:pt x="4" y="94"/>
                    </a:lnTo>
                    <a:lnTo>
                      <a:pt x="0" y="68"/>
                    </a:lnTo>
                    <a:lnTo>
                      <a:pt x="0" y="0"/>
                    </a:lnTo>
                    <a:close/>
                  </a:path>
                </a:pathLst>
              </a:custGeom>
              <a:solidFill>
                <a:srgbClr val="666677"/>
              </a:solidFill>
              <a:ln w="9525">
                <a:noFill/>
                <a:round/>
                <a:headEnd/>
                <a:tailEnd/>
              </a:ln>
            </p:spPr>
            <p:txBody>
              <a:bodyPr/>
              <a:lstStyle/>
              <a:p>
                <a:endParaRPr lang="en-US"/>
              </a:p>
            </p:txBody>
          </p:sp>
          <p:sp>
            <p:nvSpPr>
              <p:cNvPr id="122" name="Freeform 99"/>
              <p:cNvSpPr>
                <a:spLocks/>
              </p:cNvSpPr>
              <p:nvPr/>
            </p:nvSpPr>
            <p:spPr bwMode="auto">
              <a:xfrm>
                <a:off x="1756" y="3813"/>
                <a:ext cx="109" cy="176"/>
              </a:xfrm>
              <a:custGeom>
                <a:avLst/>
                <a:gdLst/>
                <a:ahLst/>
                <a:cxnLst>
                  <a:cxn ang="0">
                    <a:pos x="23" y="0"/>
                  </a:cxn>
                  <a:cxn ang="0">
                    <a:pos x="0" y="128"/>
                  </a:cxn>
                  <a:cxn ang="0">
                    <a:pos x="188" y="353"/>
                  </a:cxn>
                  <a:cxn ang="0">
                    <a:pos x="217" y="241"/>
                  </a:cxn>
                  <a:cxn ang="0">
                    <a:pos x="23" y="0"/>
                  </a:cxn>
                </a:cxnLst>
                <a:rect l="0" t="0" r="r" b="b"/>
                <a:pathLst>
                  <a:path w="217" h="353">
                    <a:moveTo>
                      <a:pt x="23" y="0"/>
                    </a:moveTo>
                    <a:lnTo>
                      <a:pt x="0" y="128"/>
                    </a:lnTo>
                    <a:lnTo>
                      <a:pt x="188" y="353"/>
                    </a:lnTo>
                    <a:lnTo>
                      <a:pt x="217" y="241"/>
                    </a:lnTo>
                    <a:lnTo>
                      <a:pt x="23" y="0"/>
                    </a:lnTo>
                    <a:close/>
                  </a:path>
                </a:pathLst>
              </a:custGeom>
              <a:solidFill>
                <a:srgbClr val="727284"/>
              </a:solidFill>
              <a:ln w="9525">
                <a:noFill/>
                <a:round/>
                <a:headEnd/>
                <a:tailEnd/>
              </a:ln>
            </p:spPr>
            <p:txBody>
              <a:bodyPr/>
              <a:lstStyle/>
              <a:p>
                <a:endParaRPr lang="en-US"/>
              </a:p>
            </p:txBody>
          </p:sp>
          <p:sp>
            <p:nvSpPr>
              <p:cNvPr id="123" name="Freeform 100"/>
              <p:cNvSpPr>
                <a:spLocks/>
              </p:cNvSpPr>
              <p:nvPr/>
            </p:nvSpPr>
            <p:spPr bwMode="auto">
              <a:xfrm>
                <a:off x="305" y="2875"/>
                <a:ext cx="210" cy="93"/>
              </a:xfrm>
              <a:custGeom>
                <a:avLst/>
                <a:gdLst/>
                <a:ahLst/>
                <a:cxnLst>
                  <a:cxn ang="0">
                    <a:pos x="314" y="114"/>
                  </a:cxn>
                  <a:cxn ang="0">
                    <a:pos x="330" y="132"/>
                  </a:cxn>
                  <a:cxn ang="0">
                    <a:pos x="418" y="159"/>
                  </a:cxn>
                  <a:cxn ang="0">
                    <a:pos x="374" y="177"/>
                  </a:cxn>
                  <a:cxn ang="0">
                    <a:pos x="358" y="180"/>
                  </a:cxn>
                  <a:cxn ang="0">
                    <a:pos x="340" y="181"/>
                  </a:cxn>
                  <a:cxn ang="0">
                    <a:pos x="322" y="185"/>
                  </a:cxn>
                  <a:cxn ang="0">
                    <a:pos x="304" y="185"/>
                  </a:cxn>
                  <a:cxn ang="0">
                    <a:pos x="284" y="186"/>
                  </a:cxn>
                  <a:cxn ang="0">
                    <a:pos x="263" y="185"/>
                  </a:cxn>
                  <a:cxn ang="0">
                    <a:pos x="243" y="183"/>
                  </a:cxn>
                  <a:cxn ang="0">
                    <a:pos x="220" y="180"/>
                  </a:cxn>
                  <a:cxn ang="0">
                    <a:pos x="199" y="173"/>
                  </a:cxn>
                  <a:cxn ang="0">
                    <a:pos x="176" y="167"/>
                  </a:cxn>
                  <a:cxn ang="0">
                    <a:pos x="153" y="155"/>
                  </a:cxn>
                  <a:cxn ang="0">
                    <a:pos x="129" y="144"/>
                  </a:cxn>
                  <a:cxn ang="0">
                    <a:pos x="104" y="127"/>
                  </a:cxn>
                  <a:cxn ang="0">
                    <a:pos x="80" y="109"/>
                  </a:cxn>
                  <a:cxn ang="0">
                    <a:pos x="54" y="88"/>
                  </a:cxn>
                  <a:cxn ang="0">
                    <a:pos x="28" y="62"/>
                  </a:cxn>
                  <a:cxn ang="0">
                    <a:pos x="0" y="0"/>
                  </a:cxn>
                  <a:cxn ang="0">
                    <a:pos x="16" y="16"/>
                  </a:cxn>
                  <a:cxn ang="0">
                    <a:pos x="32" y="31"/>
                  </a:cxn>
                  <a:cxn ang="0">
                    <a:pos x="49" y="44"/>
                  </a:cxn>
                  <a:cxn ang="0">
                    <a:pos x="67" y="55"/>
                  </a:cxn>
                  <a:cxn ang="0">
                    <a:pos x="86" y="65"/>
                  </a:cxn>
                  <a:cxn ang="0">
                    <a:pos x="104" y="73"/>
                  </a:cxn>
                  <a:cxn ang="0">
                    <a:pos x="124" y="80"/>
                  </a:cxn>
                  <a:cxn ang="0">
                    <a:pos x="145" y="86"/>
                  </a:cxn>
                  <a:cxn ang="0">
                    <a:pos x="165" y="91"/>
                  </a:cxn>
                  <a:cxn ang="0">
                    <a:pos x="186" y="95"/>
                  </a:cxn>
                  <a:cxn ang="0">
                    <a:pos x="207" y="98"/>
                  </a:cxn>
                  <a:cxn ang="0">
                    <a:pos x="229" y="101"/>
                  </a:cxn>
                  <a:cxn ang="0">
                    <a:pos x="250" y="104"/>
                  </a:cxn>
                  <a:cxn ang="0">
                    <a:pos x="271" y="108"/>
                  </a:cxn>
                  <a:cxn ang="0">
                    <a:pos x="292" y="111"/>
                  </a:cxn>
                  <a:cxn ang="0">
                    <a:pos x="314" y="114"/>
                  </a:cxn>
                </a:cxnLst>
                <a:rect l="0" t="0" r="r" b="b"/>
                <a:pathLst>
                  <a:path w="418" h="186">
                    <a:moveTo>
                      <a:pt x="314" y="114"/>
                    </a:moveTo>
                    <a:lnTo>
                      <a:pt x="330" y="132"/>
                    </a:lnTo>
                    <a:lnTo>
                      <a:pt x="418" y="159"/>
                    </a:lnTo>
                    <a:lnTo>
                      <a:pt x="374" y="177"/>
                    </a:lnTo>
                    <a:lnTo>
                      <a:pt x="358" y="180"/>
                    </a:lnTo>
                    <a:lnTo>
                      <a:pt x="340" y="181"/>
                    </a:lnTo>
                    <a:lnTo>
                      <a:pt x="322" y="185"/>
                    </a:lnTo>
                    <a:lnTo>
                      <a:pt x="304" y="185"/>
                    </a:lnTo>
                    <a:lnTo>
                      <a:pt x="284" y="186"/>
                    </a:lnTo>
                    <a:lnTo>
                      <a:pt x="263" y="185"/>
                    </a:lnTo>
                    <a:lnTo>
                      <a:pt x="243" y="183"/>
                    </a:lnTo>
                    <a:lnTo>
                      <a:pt x="220" y="180"/>
                    </a:lnTo>
                    <a:lnTo>
                      <a:pt x="199" y="173"/>
                    </a:lnTo>
                    <a:lnTo>
                      <a:pt x="176" y="167"/>
                    </a:lnTo>
                    <a:lnTo>
                      <a:pt x="153" y="155"/>
                    </a:lnTo>
                    <a:lnTo>
                      <a:pt x="129" y="144"/>
                    </a:lnTo>
                    <a:lnTo>
                      <a:pt x="104" y="127"/>
                    </a:lnTo>
                    <a:lnTo>
                      <a:pt x="80" y="109"/>
                    </a:lnTo>
                    <a:lnTo>
                      <a:pt x="54" y="88"/>
                    </a:lnTo>
                    <a:lnTo>
                      <a:pt x="28" y="62"/>
                    </a:lnTo>
                    <a:lnTo>
                      <a:pt x="0" y="0"/>
                    </a:lnTo>
                    <a:lnTo>
                      <a:pt x="16" y="16"/>
                    </a:lnTo>
                    <a:lnTo>
                      <a:pt x="32" y="31"/>
                    </a:lnTo>
                    <a:lnTo>
                      <a:pt x="49" y="44"/>
                    </a:lnTo>
                    <a:lnTo>
                      <a:pt x="67" y="55"/>
                    </a:lnTo>
                    <a:lnTo>
                      <a:pt x="86" y="65"/>
                    </a:lnTo>
                    <a:lnTo>
                      <a:pt x="104" y="73"/>
                    </a:lnTo>
                    <a:lnTo>
                      <a:pt x="124" y="80"/>
                    </a:lnTo>
                    <a:lnTo>
                      <a:pt x="145" y="86"/>
                    </a:lnTo>
                    <a:lnTo>
                      <a:pt x="165" y="91"/>
                    </a:lnTo>
                    <a:lnTo>
                      <a:pt x="186" y="95"/>
                    </a:lnTo>
                    <a:lnTo>
                      <a:pt x="207" y="98"/>
                    </a:lnTo>
                    <a:lnTo>
                      <a:pt x="229" y="101"/>
                    </a:lnTo>
                    <a:lnTo>
                      <a:pt x="250" y="104"/>
                    </a:lnTo>
                    <a:lnTo>
                      <a:pt x="271" y="108"/>
                    </a:lnTo>
                    <a:lnTo>
                      <a:pt x="292" y="111"/>
                    </a:lnTo>
                    <a:lnTo>
                      <a:pt x="314" y="114"/>
                    </a:lnTo>
                    <a:close/>
                  </a:path>
                </a:pathLst>
              </a:custGeom>
              <a:solidFill>
                <a:srgbClr val="666677"/>
              </a:solidFill>
              <a:ln w="9525">
                <a:noFill/>
                <a:round/>
                <a:headEnd/>
                <a:tailEnd/>
              </a:ln>
            </p:spPr>
            <p:txBody>
              <a:bodyPr/>
              <a:lstStyle/>
              <a:p>
                <a:endParaRPr lang="en-US"/>
              </a:p>
            </p:txBody>
          </p:sp>
        </p:grpSp>
        <p:grpSp>
          <p:nvGrpSpPr>
            <p:cNvPr id="10" name="Group 101"/>
            <p:cNvGrpSpPr>
              <a:grpSpLocks/>
            </p:cNvGrpSpPr>
            <p:nvPr/>
          </p:nvGrpSpPr>
          <p:grpSpPr bwMode="auto">
            <a:xfrm flipH="1">
              <a:off x="4136740" y="2298701"/>
              <a:ext cx="862900" cy="787400"/>
              <a:chOff x="240" y="2592"/>
              <a:chExt cx="1632" cy="1490"/>
            </a:xfrm>
          </p:grpSpPr>
          <p:sp>
            <p:nvSpPr>
              <p:cNvPr id="80" name="AutoShape 102"/>
              <p:cNvSpPr>
                <a:spLocks noChangeAspect="1" noChangeArrowheads="1" noTextEdit="1"/>
              </p:cNvSpPr>
              <p:nvPr/>
            </p:nvSpPr>
            <p:spPr bwMode="auto">
              <a:xfrm>
                <a:off x="240" y="2592"/>
                <a:ext cx="1632" cy="1490"/>
              </a:xfrm>
              <a:prstGeom prst="rect">
                <a:avLst/>
              </a:prstGeom>
              <a:noFill/>
              <a:ln w="9525">
                <a:noFill/>
                <a:miter lim="800000"/>
                <a:headEnd/>
                <a:tailEnd/>
              </a:ln>
            </p:spPr>
            <p:txBody>
              <a:bodyPr/>
              <a:lstStyle/>
              <a:p>
                <a:endParaRPr lang="en-US"/>
              </a:p>
            </p:txBody>
          </p:sp>
          <p:sp>
            <p:nvSpPr>
              <p:cNvPr id="81" name="Freeform 103"/>
              <p:cNvSpPr>
                <a:spLocks/>
              </p:cNvSpPr>
              <p:nvPr/>
            </p:nvSpPr>
            <p:spPr bwMode="auto">
              <a:xfrm>
                <a:off x="276" y="2594"/>
                <a:ext cx="1592" cy="1488"/>
              </a:xfrm>
              <a:custGeom>
                <a:avLst/>
                <a:gdLst/>
                <a:ahLst/>
                <a:cxnLst>
                  <a:cxn ang="0">
                    <a:pos x="193" y="713"/>
                  </a:cxn>
                  <a:cxn ang="0">
                    <a:pos x="242" y="728"/>
                  </a:cxn>
                  <a:cxn ang="0">
                    <a:pos x="286" y="739"/>
                  </a:cxn>
                  <a:cxn ang="0">
                    <a:pos x="325" y="749"/>
                  </a:cxn>
                  <a:cxn ang="0">
                    <a:pos x="361" y="756"/>
                  </a:cxn>
                  <a:cxn ang="0">
                    <a:pos x="397" y="760"/>
                  </a:cxn>
                  <a:cxn ang="0">
                    <a:pos x="431" y="764"/>
                  </a:cxn>
                  <a:cxn ang="0">
                    <a:pos x="467" y="767"/>
                  </a:cxn>
                  <a:cxn ang="0">
                    <a:pos x="2326" y="2347"/>
                  </a:cxn>
                  <a:cxn ang="0">
                    <a:pos x="2347" y="2591"/>
                  </a:cxn>
                  <a:cxn ang="0">
                    <a:pos x="2370" y="2675"/>
                  </a:cxn>
                  <a:cxn ang="0">
                    <a:pos x="2403" y="2744"/>
                  </a:cxn>
                  <a:cxn ang="0">
                    <a:pos x="2447" y="2800"/>
                  </a:cxn>
                  <a:cxn ang="0">
                    <a:pos x="2499" y="2847"/>
                  </a:cxn>
                  <a:cxn ang="0">
                    <a:pos x="2563" y="2886"/>
                  </a:cxn>
                  <a:cxn ang="0">
                    <a:pos x="2635" y="2923"/>
                  </a:cxn>
                  <a:cxn ang="0">
                    <a:pos x="2716" y="2957"/>
                  </a:cxn>
                  <a:cxn ang="0">
                    <a:pos x="2803" y="2832"/>
                  </a:cxn>
                  <a:cxn ang="0">
                    <a:pos x="2845" y="2501"/>
                  </a:cxn>
                  <a:cxn ang="0">
                    <a:pos x="3154" y="2805"/>
                  </a:cxn>
                  <a:cxn ang="0">
                    <a:pos x="3184" y="2629"/>
                  </a:cxn>
                  <a:cxn ang="0">
                    <a:pos x="3029" y="2231"/>
                  </a:cxn>
                  <a:cxn ang="0">
                    <a:pos x="2626" y="2218"/>
                  </a:cxn>
                  <a:cxn ang="0">
                    <a:pos x="784" y="533"/>
                  </a:cxn>
                  <a:cxn ang="0">
                    <a:pos x="776" y="275"/>
                  </a:cxn>
                  <a:cxn ang="0">
                    <a:pos x="418" y="0"/>
                  </a:cxn>
                  <a:cxn ang="0">
                    <a:pos x="567" y="275"/>
                  </a:cxn>
                  <a:cxn ang="0">
                    <a:pos x="243" y="426"/>
                  </a:cxn>
                  <a:cxn ang="0">
                    <a:pos x="46" y="190"/>
                  </a:cxn>
                  <a:cxn ang="0">
                    <a:pos x="0" y="436"/>
                  </a:cxn>
                  <a:cxn ang="0">
                    <a:pos x="47" y="567"/>
                  </a:cxn>
                  <a:cxn ang="0">
                    <a:pos x="118" y="659"/>
                  </a:cxn>
                  <a:cxn ang="0">
                    <a:pos x="165" y="703"/>
                  </a:cxn>
                </a:cxnLst>
                <a:rect l="0" t="0" r="r" b="b"/>
                <a:pathLst>
                  <a:path w="3184" h="2975">
                    <a:moveTo>
                      <a:pt x="165" y="703"/>
                    </a:moveTo>
                    <a:lnTo>
                      <a:pt x="193" y="713"/>
                    </a:lnTo>
                    <a:lnTo>
                      <a:pt x="217" y="720"/>
                    </a:lnTo>
                    <a:lnTo>
                      <a:pt x="242" y="728"/>
                    </a:lnTo>
                    <a:lnTo>
                      <a:pt x="265" y="734"/>
                    </a:lnTo>
                    <a:lnTo>
                      <a:pt x="286" y="739"/>
                    </a:lnTo>
                    <a:lnTo>
                      <a:pt x="306" y="744"/>
                    </a:lnTo>
                    <a:lnTo>
                      <a:pt x="325" y="749"/>
                    </a:lnTo>
                    <a:lnTo>
                      <a:pt x="343" y="752"/>
                    </a:lnTo>
                    <a:lnTo>
                      <a:pt x="361" y="756"/>
                    </a:lnTo>
                    <a:lnTo>
                      <a:pt x="379" y="759"/>
                    </a:lnTo>
                    <a:lnTo>
                      <a:pt x="397" y="760"/>
                    </a:lnTo>
                    <a:lnTo>
                      <a:pt x="415" y="762"/>
                    </a:lnTo>
                    <a:lnTo>
                      <a:pt x="431" y="764"/>
                    </a:lnTo>
                    <a:lnTo>
                      <a:pt x="449" y="765"/>
                    </a:lnTo>
                    <a:lnTo>
                      <a:pt x="467" y="767"/>
                    </a:lnTo>
                    <a:lnTo>
                      <a:pt x="487" y="767"/>
                    </a:lnTo>
                    <a:lnTo>
                      <a:pt x="2326" y="2347"/>
                    </a:lnTo>
                    <a:lnTo>
                      <a:pt x="2339" y="2544"/>
                    </a:lnTo>
                    <a:lnTo>
                      <a:pt x="2347" y="2591"/>
                    </a:lnTo>
                    <a:lnTo>
                      <a:pt x="2357" y="2636"/>
                    </a:lnTo>
                    <a:lnTo>
                      <a:pt x="2370" y="2675"/>
                    </a:lnTo>
                    <a:lnTo>
                      <a:pt x="2385" y="2711"/>
                    </a:lnTo>
                    <a:lnTo>
                      <a:pt x="2403" y="2744"/>
                    </a:lnTo>
                    <a:lnTo>
                      <a:pt x="2424" y="2773"/>
                    </a:lnTo>
                    <a:lnTo>
                      <a:pt x="2447" y="2800"/>
                    </a:lnTo>
                    <a:lnTo>
                      <a:pt x="2471" y="2824"/>
                    </a:lnTo>
                    <a:lnTo>
                      <a:pt x="2499" y="2847"/>
                    </a:lnTo>
                    <a:lnTo>
                      <a:pt x="2530" y="2867"/>
                    </a:lnTo>
                    <a:lnTo>
                      <a:pt x="2563" y="2886"/>
                    </a:lnTo>
                    <a:lnTo>
                      <a:pt x="2597" y="2905"/>
                    </a:lnTo>
                    <a:lnTo>
                      <a:pt x="2635" y="2923"/>
                    </a:lnTo>
                    <a:lnTo>
                      <a:pt x="2674" y="2941"/>
                    </a:lnTo>
                    <a:lnTo>
                      <a:pt x="2716" y="2957"/>
                    </a:lnTo>
                    <a:lnTo>
                      <a:pt x="2761" y="2975"/>
                    </a:lnTo>
                    <a:lnTo>
                      <a:pt x="2803" y="2832"/>
                    </a:lnTo>
                    <a:lnTo>
                      <a:pt x="2658" y="2596"/>
                    </a:lnTo>
                    <a:lnTo>
                      <a:pt x="2845" y="2501"/>
                    </a:lnTo>
                    <a:lnTo>
                      <a:pt x="2934" y="2534"/>
                    </a:lnTo>
                    <a:lnTo>
                      <a:pt x="3154" y="2805"/>
                    </a:lnTo>
                    <a:lnTo>
                      <a:pt x="3164" y="2714"/>
                    </a:lnTo>
                    <a:lnTo>
                      <a:pt x="3184" y="2629"/>
                    </a:lnTo>
                    <a:lnTo>
                      <a:pt x="3154" y="2416"/>
                    </a:lnTo>
                    <a:lnTo>
                      <a:pt x="3029" y="2231"/>
                    </a:lnTo>
                    <a:lnTo>
                      <a:pt x="2916" y="2188"/>
                    </a:lnTo>
                    <a:lnTo>
                      <a:pt x="2626" y="2218"/>
                    </a:lnTo>
                    <a:lnTo>
                      <a:pt x="897" y="726"/>
                    </a:lnTo>
                    <a:lnTo>
                      <a:pt x="784" y="533"/>
                    </a:lnTo>
                    <a:lnTo>
                      <a:pt x="835" y="333"/>
                    </a:lnTo>
                    <a:lnTo>
                      <a:pt x="776" y="275"/>
                    </a:lnTo>
                    <a:lnTo>
                      <a:pt x="565" y="16"/>
                    </a:lnTo>
                    <a:lnTo>
                      <a:pt x="418" y="0"/>
                    </a:lnTo>
                    <a:lnTo>
                      <a:pt x="469" y="175"/>
                    </a:lnTo>
                    <a:lnTo>
                      <a:pt x="567" y="275"/>
                    </a:lnTo>
                    <a:lnTo>
                      <a:pt x="427" y="392"/>
                    </a:lnTo>
                    <a:lnTo>
                      <a:pt x="243" y="426"/>
                    </a:lnTo>
                    <a:lnTo>
                      <a:pt x="75" y="241"/>
                    </a:lnTo>
                    <a:lnTo>
                      <a:pt x="46" y="190"/>
                    </a:lnTo>
                    <a:lnTo>
                      <a:pt x="0" y="359"/>
                    </a:lnTo>
                    <a:lnTo>
                      <a:pt x="0" y="436"/>
                    </a:lnTo>
                    <a:lnTo>
                      <a:pt x="18" y="505"/>
                    </a:lnTo>
                    <a:lnTo>
                      <a:pt x="47" y="567"/>
                    </a:lnTo>
                    <a:lnTo>
                      <a:pt x="83" y="618"/>
                    </a:lnTo>
                    <a:lnTo>
                      <a:pt x="118" y="659"/>
                    </a:lnTo>
                    <a:lnTo>
                      <a:pt x="147" y="688"/>
                    </a:lnTo>
                    <a:lnTo>
                      <a:pt x="165" y="703"/>
                    </a:lnTo>
                    <a:lnTo>
                      <a:pt x="165" y="703"/>
                    </a:lnTo>
                    <a:close/>
                  </a:path>
                </a:pathLst>
              </a:custGeom>
              <a:solidFill>
                <a:srgbClr val="444456"/>
              </a:solidFill>
              <a:ln w="9525">
                <a:noFill/>
                <a:round/>
                <a:headEnd/>
                <a:tailEnd/>
              </a:ln>
            </p:spPr>
            <p:txBody>
              <a:bodyPr/>
              <a:lstStyle/>
              <a:p>
                <a:endParaRPr lang="en-US"/>
              </a:p>
            </p:txBody>
          </p:sp>
          <p:sp>
            <p:nvSpPr>
              <p:cNvPr id="82" name="Freeform 104"/>
              <p:cNvSpPr>
                <a:spLocks/>
              </p:cNvSpPr>
              <p:nvPr/>
            </p:nvSpPr>
            <p:spPr bwMode="auto">
              <a:xfrm>
                <a:off x="493" y="2610"/>
                <a:ext cx="69" cy="145"/>
              </a:xfrm>
              <a:custGeom>
                <a:avLst/>
                <a:gdLst/>
                <a:ahLst/>
                <a:cxnLst>
                  <a:cxn ang="0">
                    <a:pos x="0" y="0"/>
                  </a:cxn>
                  <a:cxn ang="0">
                    <a:pos x="13" y="134"/>
                  </a:cxn>
                  <a:cxn ang="0">
                    <a:pos x="101" y="290"/>
                  </a:cxn>
                  <a:cxn ang="0">
                    <a:pos x="139" y="243"/>
                  </a:cxn>
                  <a:cxn ang="0">
                    <a:pos x="0" y="0"/>
                  </a:cxn>
                </a:cxnLst>
                <a:rect l="0" t="0" r="r" b="b"/>
                <a:pathLst>
                  <a:path w="139" h="290">
                    <a:moveTo>
                      <a:pt x="0" y="0"/>
                    </a:moveTo>
                    <a:lnTo>
                      <a:pt x="13" y="134"/>
                    </a:lnTo>
                    <a:lnTo>
                      <a:pt x="101" y="290"/>
                    </a:lnTo>
                    <a:lnTo>
                      <a:pt x="139" y="243"/>
                    </a:lnTo>
                    <a:lnTo>
                      <a:pt x="0" y="0"/>
                    </a:lnTo>
                    <a:close/>
                  </a:path>
                </a:pathLst>
              </a:custGeom>
              <a:solidFill>
                <a:srgbClr val="4C4C5E"/>
              </a:solidFill>
              <a:ln w="9525">
                <a:noFill/>
                <a:round/>
                <a:headEnd/>
                <a:tailEnd/>
              </a:ln>
            </p:spPr>
            <p:txBody>
              <a:bodyPr/>
              <a:lstStyle/>
              <a:p>
                <a:endParaRPr lang="en-US"/>
              </a:p>
            </p:txBody>
          </p:sp>
          <p:sp>
            <p:nvSpPr>
              <p:cNvPr id="83" name="Freeform 105"/>
              <p:cNvSpPr>
                <a:spLocks/>
              </p:cNvSpPr>
              <p:nvPr/>
            </p:nvSpPr>
            <p:spPr bwMode="auto">
              <a:xfrm>
                <a:off x="273" y="2592"/>
                <a:ext cx="425" cy="314"/>
              </a:xfrm>
              <a:custGeom>
                <a:avLst/>
                <a:gdLst/>
                <a:ahLst/>
                <a:cxnLst>
                  <a:cxn ang="0">
                    <a:pos x="46" y="143"/>
                  </a:cxn>
                  <a:cxn ang="0">
                    <a:pos x="246" y="382"/>
                  </a:cxn>
                  <a:cxn ang="0">
                    <a:pos x="363" y="390"/>
                  </a:cxn>
                  <a:cxn ang="0">
                    <a:pos x="546" y="307"/>
                  </a:cxn>
                  <a:cxn ang="0">
                    <a:pos x="594" y="231"/>
                  </a:cxn>
                  <a:cxn ang="0">
                    <a:pos x="435" y="0"/>
                  </a:cxn>
                  <a:cxn ang="0">
                    <a:pos x="561" y="0"/>
                  </a:cxn>
                  <a:cxn ang="0">
                    <a:pos x="586" y="11"/>
                  </a:cxn>
                  <a:cxn ang="0">
                    <a:pos x="610" y="23"/>
                  </a:cxn>
                  <a:cxn ang="0">
                    <a:pos x="635" y="33"/>
                  </a:cxn>
                  <a:cxn ang="0">
                    <a:pos x="657" y="44"/>
                  </a:cxn>
                  <a:cxn ang="0">
                    <a:pos x="679" y="57"/>
                  </a:cxn>
                  <a:cxn ang="0">
                    <a:pos x="700" y="69"/>
                  </a:cxn>
                  <a:cxn ang="0">
                    <a:pos x="721" y="84"/>
                  </a:cxn>
                  <a:cxn ang="0">
                    <a:pos x="741" y="98"/>
                  </a:cxn>
                  <a:cxn ang="0">
                    <a:pos x="759" y="113"/>
                  </a:cxn>
                  <a:cxn ang="0">
                    <a:pos x="775" y="131"/>
                  </a:cxn>
                  <a:cxn ang="0">
                    <a:pos x="791" y="151"/>
                  </a:cxn>
                  <a:cxn ang="0">
                    <a:pos x="806" y="172"/>
                  </a:cxn>
                  <a:cxn ang="0">
                    <a:pos x="821" y="195"/>
                  </a:cxn>
                  <a:cxn ang="0">
                    <a:pos x="832" y="221"/>
                  </a:cxn>
                  <a:cxn ang="0">
                    <a:pos x="842" y="249"/>
                  </a:cxn>
                  <a:cxn ang="0">
                    <a:pos x="852" y="280"/>
                  </a:cxn>
                  <a:cxn ang="0">
                    <a:pos x="826" y="405"/>
                  </a:cxn>
                  <a:cxn ang="0">
                    <a:pos x="366" y="616"/>
                  </a:cxn>
                  <a:cxn ang="0">
                    <a:pos x="304" y="628"/>
                  </a:cxn>
                  <a:cxn ang="0">
                    <a:pos x="255" y="618"/>
                  </a:cxn>
                  <a:cxn ang="0">
                    <a:pos x="210" y="605"/>
                  </a:cxn>
                  <a:cxn ang="0">
                    <a:pos x="169" y="590"/>
                  </a:cxn>
                  <a:cxn ang="0">
                    <a:pos x="133" y="572"/>
                  </a:cxn>
                  <a:cxn ang="0">
                    <a:pos x="100" y="552"/>
                  </a:cxn>
                  <a:cxn ang="0">
                    <a:pos x="72" y="529"/>
                  </a:cxn>
                  <a:cxn ang="0">
                    <a:pos x="49" y="505"/>
                  </a:cxn>
                  <a:cxn ang="0">
                    <a:pos x="31" y="475"/>
                  </a:cxn>
                  <a:cxn ang="0">
                    <a:pos x="17" y="446"/>
                  </a:cxn>
                  <a:cxn ang="0">
                    <a:pos x="7" y="411"/>
                  </a:cxn>
                  <a:cxn ang="0">
                    <a:pos x="2" y="374"/>
                  </a:cxn>
                  <a:cxn ang="0">
                    <a:pos x="0" y="334"/>
                  </a:cxn>
                  <a:cxn ang="0">
                    <a:pos x="5" y="292"/>
                  </a:cxn>
                  <a:cxn ang="0">
                    <a:pos x="13" y="246"/>
                  </a:cxn>
                  <a:cxn ang="0">
                    <a:pos x="28" y="195"/>
                  </a:cxn>
                  <a:cxn ang="0">
                    <a:pos x="46" y="143"/>
                  </a:cxn>
                </a:cxnLst>
                <a:rect l="0" t="0" r="r" b="b"/>
                <a:pathLst>
                  <a:path w="852" h="628">
                    <a:moveTo>
                      <a:pt x="46" y="143"/>
                    </a:moveTo>
                    <a:lnTo>
                      <a:pt x="246" y="382"/>
                    </a:lnTo>
                    <a:lnTo>
                      <a:pt x="363" y="390"/>
                    </a:lnTo>
                    <a:lnTo>
                      <a:pt x="546" y="307"/>
                    </a:lnTo>
                    <a:lnTo>
                      <a:pt x="594" y="231"/>
                    </a:lnTo>
                    <a:lnTo>
                      <a:pt x="435" y="0"/>
                    </a:lnTo>
                    <a:lnTo>
                      <a:pt x="561" y="0"/>
                    </a:lnTo>
                    <a:lnTo>
                      <a:pt x="586" y="11"/>
                    </a:lnTo>
                    <a:lnTo>
                      <a:pt x="610" y="23"/>
                    </a:lnTo>
                    <a:lnTo>
                      <a:pt x="635" y="33"/>
                    </a:lnTo>
                    <a:lnTo>
                      <a:pt x="657" y="44"/>
                    </a:lnTo>
                    <a:lnTo>
                      <a:pt x="679" y="57"/>
                    </a:lnTo>
                    <a:lnTo>
                      <a:pt x="700" y="69"/>
                    </a:lnTo>
                    <a:lnTo>
                      <a:pt x="721" y="84"/>
                    </a:lnTo>
                    <a:lnTo>
                      <a:pt x="741" y="98"/>
                    </a:lnTo>
                    <a:lnTo>
                      <a:pt x="759" y="113"/>
                    </a:lnTo>
                    <a:lnTo>
                      <a:pt x="775" y="131"/>
                    </a:lnTo>
                    <a:lnTo>
                      <a:pt x="791" y="151"/>
                    </a:lnTo>
                    <a:lnTo>
                      <a:pt x="806" y="172"/>
                    </a:lnTo>
                    <a:lnTo>
                      <a:pt x="821" y="195"/>
                    </a:lnTo>
                    <a:lnTo>
                      <a:pt x="832" y="221"/>
                    </a:lnTo>
                    <a:lnTo>
                      <a:pt x="842" y="249"/>
                    </a:lnTo>
                    <a:lnTo>
                      <a:pt x="852" y="280"/>
                    </a:lnTo>
                    <a:lnTo>
                      <a:pt x="826" y="405"/>
                    </a:lnTo>
                    <a:lnTo>
                      <a:pt x="366" y="616"/>
                    </a:lnTo>
                    <a:lnTo>
                      <a:pt x="304" y="628"/>
                    </a:lnTo>
                    <a:lnTo>
                      <a:pt x="255" y="618"/>
                    </a:lnTo>
                    <a:lnTo>
                      <a:pt x="210" y="605"/>
                    </a:lnTo>
                    <a:lnTo>
                      <a:pt x="169" y="590"/>
                    </a:lnTo>
                    <a:lnTo>
                      <a:pt x="133" y="572"/>
                    </a:lnTo>
                    <a:lnTo>
                      <a:pt x="100" y="552"/>
                    </a:lnTo>
                    <a:lnTo>
                      <a:pt x="72" y="529"/>
                    </a:lnTo>
                    <a:lnTo>
                      <a:pt x="49" y="505"/>
                    </a:lnTo>
                    <a:lnTo>
                      <a:pt x="31" y="475"/>
                    </a:lnTo>
                    <a:lnTo>
                      <a:pt x="17" y="446"/>
                    </a:lnTo>
                    <a:lnTo>
                      <a:pt x="7" y="411"/>
                    </a:lnTo>
                    <a:lnTo>
                      <a:pt x="2" y="374"/>
                    </a:lnTo>
                    <a:lnTo>
                      <a:pt x="0" y="334"/>
                    </a:lnTo>
                    <a:lnTo>
                      <a:pt x="5" y="292"/>
                    </a:lnTo>
                    <a:lnTo>
                      <a:pt x="13" y="246"/>
                    </a:lnTo>
                    <a:lnTo>
                      <a:pt x="28" y="195"/>
                    </a:lnTo>
                    <a:lnTo>
                      <a:pt x="46" y="143"/>
                    </a:lnTo>
                    <a:close/>
                  </a:path>
                </a:pathLst>
              </a:custGeom>
              <a:solidFill>
                <a:srgbClr val="B2AAA8"/>
              </a:solidFill>
              <a:ln w="9525">
                <a:noFill/>
                <a:round/>
                <a:headEnd/>
                <a:tailEnd/>
              </a:ln>
            </p:spPr>
            <p:txBody>
              <a:bodyPr/>
              <a:lstStyle/>
              <a:p>
                <a:endParaRPr lang="en-US"/>
              </a:p>
            </p:txBody>
          </p:sp>
          <p:sp>
            <p:nvSpPr>
              <p:cNvPr id="84" name="Freeform 106"/>
              <p:cNvSpPr>
                <a:spLocks/>
              </p:cNvSpPr>
              <p:nvPr/>
            </p:nvSpPr>
            <p:spPr bwMode="auto">
              <a:xfrm>
                <a:off x="1382" y="3590"/>
                <a:ext cx="490" cy="422"/>
              </a:xfrm>
              <a:custGeom>
                <a:avLst/>
                <a:gdLst/>
                <a:ahLst/>
                <a:cxnLst>
                  <a:cxn ang="0">
                    <a:pos x="250" y="0"/>
                  </a:cxn>
                  <a:cxn ang="0">
                    <a:pos x="286" y="36"/>
                  </a:cxn>
                  <a:cxn ang="0">
                    <a:pos x="539" y="186"/>
                  </a:cxn>
                  <a:cxn ang="0">
                    <a:pos x="590" y="188"/>
                  </a:cxn>
                  <a:cxn ang="0">
                    <a:pos x="639" y="191"/>
                  </a:cxn>
                  <a:cxn ang="0">
                    <a:pos x="683" y="196"/>
                  </a:cxn>
                  <a:cxn ang="0">
                    <a:pos x="726" y="203"/>
                  </a:cxn>
                  <a:cxn ang="0">
                    <a:pos x="763" y="211"/>
                  </a:cxn>
                  <a:cxn ang="0">
                    <a:pos x="799" y="222"/>
                  </a:cxn>
                  <a:cxn ang="0">
                    <a:pos x="832" y="236"/>
                  </a:cxn>
                  <a:cxn ang="0">
                    <a:pos x="861" y="254"/>
                  </a:cxn>
                  <a:cxn ang="0">
                    <a:pos x="887" y="273"/>
                  </a:cxn>
                  <a:cxn ang="0">
                    <a:pos x="910" y="299"/>
                  </a:cxn>
                  <a:cxn ang="0">
                    <a:pos x="930" y="329"/>
                  </a:cxn>
                  <a:cxn ang="0">
                    <a:pos x="946" y="363"/>
                  </a:cxn>
                  <a:cxn ang="0">
                    <a:pos x="959" y="404"/>
                  </a:cxn>
                  <a:cxn ang="0">
                    <a:pos x="969" y="450"/>
                  </a:cxn>
                  <a:cxn ang="0">
                    <a:pos x="976" y="503"/>
                  </a:cxn>
                  <a:cxn ang="0">
                    <a:pos x="979" y="562"/>
                  </a:cxn>
                  <a:cxn ang="0">
                    <a:pos x="969" y="698"/>
                  </a:cxn>
                  <a:cxn ang="0">
                    <a:pos x="763" y="434"/>
                  </a:cxn>
                  <a:cxn ang="0">
                    <a:pos x="675" y="403"/>
                  </a:cxn>
                  <a:cxn ang="0">
                    <a:pos x="449" y="498"/>
                  </a:cxn>
                  <a:cxn ang="0">
                    <a:pos x="445" y="586"/>
                  </a:cxn>
                  <a:cxn ang="0">
                    <a:pos x="597" y="844"/>
                  </a:cxn>
                  <a:cxn ang="0">
                    <a:pos x="484" y="826"/>
                  </a:cxn>
                  <a:cxn ang="0">
                    <a:pos x="342" y="745"/>
                  </a:cxn>
                  <a:cxn ang="0">
                    <a:pos x="294" y="693"/>
                  </a:cxn>
                  <a:cxn ang="0">
                    <a:pos x="257" y="649"/>
                  </a:cxn>
                  <a:cxn ang="0">
                    <a:pos x="229" y="609"/>
                  </a:cxn>
                  <a:cxn ang="0">
                    <a:pos x="209" y="570"/>
                  </a:cxn>
                  <a:cxn ang="0">
                    <a:pos x="196" y="529"/>
                  </a:cxn>
                  <a:cxn ang="0">
                    <a:pos x="188" y="483"/>
                  </a:cxn>
                  <a:cxn ang="0">
                    <a:pos x="185" y="426"/>
                  </a:cxn>
                  <a:cxn ang="0">
                    <a:pos x="183" y="355"/>
                  </a:cxn>
                  <a:cxn ang="0">
                    <a:pos x="0" y="162"/>
                  </a:cxn>
                  <a:cxn ang="0">
                    <a:pos x="250" y="0"/>
                  </a:cxn>
                </a:cxnLst>
                <a:rect l="0" t="0" r="r" b="b"/>
                <a:pathLst>
                  <a:path w="979" h="844">
                    <a:moveTo>
                      <a:pt x="250" y="0"/>
                    </a:moveTo>
                    <a:lnTo>
                      <a:pt x="286" y="36"/>
                    </a:lnTo>
                    <a:lnTo>
                      <a:pt x="539" y="186"/>
                    </a:lnTo>
                    <a:lnTo>
                      <a:pt x="590" y="188"/>
                    </a:lnTo>
                    <a:lnTo>
                      <a:pt x="639" y="191"/>
                    </a:lnTo>
                    <a:lnTo>
                      <a:pt x="683" y="196"/>
                    </a:lnTo>
                    <a:lnTo>
                      <a:pt x="726" y="203"/>
                    </a:lnTo>
                    <a:lnTo>
                      <a:pt x="763" y="211"/>
                    </a:lnTo>
                    <a:lnTo>
                      <a:pt x="799" y="222"/>
                    </a:lnTo>
                    <a:lnTo>
                      <a:pt x="832" y="236"/>
                    </a:lnTo>
                    <a:lnTo>
                      <a:pt x="861" y="254"/>
                    </a:lnTo>
                    <a:lnTo>
                      <a:pt x="887" y="273"/>
                    </a:lnTo>
                    <a:lnTo>
                      <a:pt x="910" y="299"/>
                    </a:lnTo>
                    <a:lnTo>
                      <a:pt x="930" y="329"/>
                    </a:lnTo>
                    <a:lnTo>
                      <a:pt x="946" y="363"/>
                    </a:lnTo>
                    <a:lnTo>
                      <a:pt x="959" y="404"/>
                    </a:lnTo>
                    <a:lnTo>
                      <a:pt x="969" y="450"/>
                    </a:lnTo>
                    <a:lnTo>
                      <a:pt x="976" y="503"/>
                    </a:lnTo>
                    <a:lnTo>
                      <a:pt x="979" y="562"/>
                    </a:lnTo>
                    <a:lnTo>
                      <a:pt x="969" y="698"/>
                    </a:lnTo>
                    <a:lnTo>
                      <a:pt x="763" y="434"/>
                    </a:lnTo>
                    <a:lnTo>
                      <a:pt x="675" y="403"/>
                    </a:lnTo>
                    <a:lnTo>
                      <a:pt x="449" y="498"/>
                    </a:lnTo>
                    <a:lnTo>
                      <a:pt x="445" y="586"/>
                    </a:lnTo>
                    <a:lnTo>
                      <a:pt x="597" y="844"/>
                    </a:lnTo>
                    <a:lnTo>
                      <a:pt x="484" y="826"/>
                    </a:lnTo>
                    <a:lnTo>
                      <a:pt x="342" y="745"/>
                    </a:lnTo>
                    <a:lnTo>
                      <a:pt x="294" y="693"/>
                    </a:lnTo>
                    <a:lnTo>
                      <a:pt x="257" y="649"/>
                    </a:lnTo>
                    <a:lnTo>
                      <a:pt x="229" y="609"/>
                    </a:lnTo>
                    <a:lnTo>
                      <a:pt x="209" y="570"/>
                    </a:lnTo>
                    <a:lnTo>
                      <a:pt x="196" y="529"/>
                    </a:lnTo>
                    <a:lnTo>
                      <a:pt x="188" y="483"/>
                    </a:lnTo>
                    <a:lnTo>
                      <a:pt x="185" y="426"/>
                    </a:lnTo>
                    <a:lnTo>
                      <a:pt x="183" y="355"/>
                    </a:lnTo>
                    <a:lnTo>
                      <a:pt x="0" y="162"/>
                    </a:lnTo>
                    <a:lnTo>
                      <a:pt x="250" y="0"/>
                    </a:lnTo>
                    <a:close/>
                  </a:path>
                </a:pathLst>
              </a:custGeom>
              <a:solidFill>
                <a:srgbClr val="D1C4CE"/>
              </a:solidFill>
              <a:ln w="9525">
                <a:noFill/>
                <a:round/>
                <a:headEnd/>
                <a:tailEnd/>
              </a:ln>
            </p:spPr>
            <p:txBody>
              <a:bodyPr/>
              <a:lstStyle/>
              <a:p>
                <a:endParaRPr lang="en-US"/>
              </a:p>
            </p:txBody>
          </p:sp>
          <p:sp>
            <p:nvSpPr>
              <p:cNvPr id="85" name="Freeform 107"/>
              <p:cNvSpPr>
                <a:spLocks/>
              </p:cNvSpPr>
              <p:nvPr/>
            </p:nvSpPr>
            <p:spPr bwMode="auto">
              <a:xfrm>
                <a:off x="424" y="2753"/>
                <a:ext cx="270" cy="176"/>
              </a:xfrm>
              <a:custGeom>
                <a:avLst/>
                <a:gdLst/>
                <a:ahLst/>
                <a:cxnLst>
                  <a:cxn ang="0">
                    <a:pos x="0" y="308"/>
                  </a:cxn>
                  <a:cxn ang="0">
                    <a:pos x="147" y="248"/>
                  </a:cxn>
                  <a:cxn ang="0">
                    <a:pos x="485" y="90"/>
                  </a:cxn>
                  <a:cxn ang="0">
                    <a:pos x="539" y="0"/>
                  </a:cxn>
                  <a:cxn ang="0">
                    <a:pos x="531" y="113"/>
                  </a:cxn>
                  <a:cxn ang="0">
                    <a:pos x="166" y="302"/>
                  </a:cxn>
                  <a:cxn ang="0">
                    <a:pos x="116" y="353"/>
                  </a:cxn>
                  <a:cxn ang="0">
                    <a:pos x="0" y="308"/>
                  </a:cxn>
                </a:cxnLst>
                <a:rect l="0" t="0" r="r" b="b"/>
                <a:pathLst>
                  <a:path w="539" h="353">
                    <a:moveTo>
                      <a:pt x="0" y="308"/>
                    </a:moveTo>
                    <a:lnTo>
                      <a:pt x="147" y="248"/>
                    </a:lnTo>
                    <a:lnTo>
                      <a:pt x="485" y="90"/>
                    </a:lnTo>
                    <a:lnTo>
                      <a:pt x="539" y="0"/>
                    </a:lnTo>
                    <a:lnTo>
                      <a:pt x="531" y="113"/>
                    </a:lnTo>
                    <a:lnTo>
                      <a:pt x="166" y="302"/>
                    </a:lnTo>
                    <a:lnTo>
                      <a:pt x="116" y="353"/>
                    </a:lnTo>
                    <a:lnTo>
                      <a:pt x="0" y="308"/>
                    </a:lnTo>
                    <a:close/>
                  </a:path>
                </a:pathLst>
              </a:custGeom>
              <a:solidFill>
                <a:srgbClr val="9B9391"/>
              </a:solidFill>
              <a:ln w="9525">
                <a:noFill/>
                <a:round/>
                <a:headEnd/>
                <a:tailEnd/>
              </a:ln>
            </p:spPr>
            <p:txBody>
              <a:bodyPr/>
              <a:lstStyle/>
              <a:p>
                <a:endParaRPr lang="en-US"/>
              </a:p>
            </p:txBody>
          </p:sp>
          <p:sp>
            <p:nvSpPr>
              <p:cNvPr id="86" name="Freeform 108"/>
              <p:cNvSpPr>
                <a:spLocks/>
              </p:cNvSpPr>
              <p:nvPr/>
            </p:nvSpPr>
            <p:spPr bwMode="auto">
              <a:xfrm>
                <a:off x="447" y="2795"/>
                <a:ext cx="242" cy="133"/>
              </a:xfrm>
              <a:custGeom>
                <a:avLst/>
                <a:gdLst/>
                <a:ahLst/>
                <a:cxnLst>
                  <a:cxn ang="0">
                    <a:pos x="67" y="209"/>
                  </a:cxn>
                  <a:cxn ang="0">
                    <a:pos x="460" y="21"/>
                  </a:cxn>
                  <a:cxn ang="0">
                    <a:pos x="485" y="0"/>
                  </a:cxn>
                  <a:cxn ang="0">
                    <a:pos x="472" y="78"/>
                  </a:cxn>
                  <a:cxn ang="0">
                    <a:pos x="150" y="237"/>
                  </a:cxn>
                  <a:cxn ang="0">
                    <a:pos x="76" y="265"/>
                  </a:cxn>
                  <a:cxn ang="0">
                    <a:pos x="0" y="237"/>
                  </a:cxn>
                  <a:cxn ang="0">
                    <a:pos x="67" y="209"/>
                  </a:cxn>
                </a:cxnLst>
                <a:rect l="0" t="0" r="r" b="b"/>
                <a:pathLst>
                  <a:path w="485" h="265">
                    <a:moveTo>
                      <a:pt x="67" y="209"/>
                    </a:moveTo>
                    <a:lnTo>
                      <a:pt x="460" y="21"/>
                    </a:lnTo>
                    <a:lnTo>
                      <a:pt x="485" y="0"/>
                    </a:lnTo>
                    <a:lnTo>
                      <a:pt x="472" y="78"/>
                    </a:lnTo>
                    <a:lnTo>
                      <a:pt x="150" y="237"/>
                    </a:lnTo>
                    <a:lnTo>
                      <a:pt x="76" y="265"/>
                    </a:lnTo>
                    <a:lnTo>
                      <a:pt x="0" y="237"/>
                    </a:lnTo>
                    <a:lnTo>
                      <a:pt x="67" y="209"/>
                    </a:lnTo>
                    <a:close/>
                  </a:path>
                </a:pathLst>
              </a:custGeom>
              <a:solidFill>
                <a:srgbClr val="A59E9B"/>
              </a:solidFill>
              <a:ln w="9525">
                <a:noFill/>
                <a:round/>
                <a:headEnd/>
                <a:tailEnd/>
              </a:ln>
            </p:spPr>
            <p:txBody>
              <a:bodyPr/>
              <a:lstStyle/>
              <a:p>
                <a:endParaRPr lang="en-US"/>
              </a:p>
            </p:txBody>
          </p:sp>
          <p:sp>
            <p:nvSpPr>
              <p:cNvPr id="87" name="Freeform 109"/>
              <p:cNvSpPr>
                <a:spLocks/>
              </p:cNvSpPr>
              <p:nvPr/>
            </p:nvSpPr>
            <p:spPr bwMode="auto">
              <a:xfrm>
                <a:off x="550" y="2894"/>
                <a:ext cx="993" cy="792"/>
              </a:xfrm>
              <a:custGeom>
                <a:avLst/>
                <a:gdLst/>
                <a:ahLst/>
                <a:cxnLst>
                  <a:cxn ang="0">
                    <a:pos x="1906" y="1385"/>
                  </a:cxn>
                  <a:cxn ang="0">
                    <a:pos x="290" y="0"/>
                  </a:cxn>
                  <a:cxn ang="0">
                    <a:pos x="262" y="11"/>
                  </a:cxn>
                  <a:cxn ang="0">
                    <a:pos x="87" y="92"/>
                  </a:cxn>
                  <a:cxn ang="0">
                    <a:pos x="0" y="128"/>
                  </a:cxn>
                  <a:cxn ang="0">
                    <a:pos x="1687" y="1583"/>
                  </a:cxn>
                  <a:cxn ang="0">
                    <a:pos x="1986" y="1467"/>
                  </a:cxn>
                  <a:cxn ang="0">
                    <a:pos x="1906" y="1385"/>
                  </a:cxn>
                </a:cxnLst>
                <a:rect l="0" t="0" r="r" b="b"/>
                <a:pathLst>
                  <a:path w="1986" h="1583">
                    <a:moveTo>
                      <a:pt x="1906" y="1385"/>
                    </a:moveTo>
                    <a:lnTo>
                      <a:pt x="290" y="0"/>
                    </a:lnTo>
                    <a:lnTo>
                      <a:pt x="262" y="11"/>
                    </a:lnTo>
                    <a:lnTo>
                      <a:pt x="87" y="92"/>
                    </a:lnTo>
                    <a:lnTo>
                      <a:pt x="0" y="128"/>
                    </a:lnTo>
                    <a:lnTo>
                      <a:pt x="1687" y="1583"/>
                    </a:lnTo>
                    <a:lnTo>
                      <a:pt x="1986" y="1467"/>
                    </a:lnTo>
                    <a:lnTo>
                      <a:pt x="1906" y="1385"/>
                    </a:lnTo>
                    <a:close/>
                  </a:path>
                </a:pathLst>
              </a:custGeom>
              <a:solidFill>
                <a:srgbClr val="D1C4CE"/>
              </a:solidFill>
              <a:ln w="9525">
                <a:noFill/>
                <a:round/>
                <a:headEnd/>
                <a:tailEnd/>
              </a:ln>
            </p:spPr>
            <p:txBody>
              <a:bodyPr/>
              <a:lstStyle/>
              <a:p>
                <a:endParaRPr lang="en-US"/>
              </a:p>
            </p:txBody>
          </p:sp>
          <p:sp>
            <p:nvSpPr>
              <p:cNvPr id="88" name="Freeform 110"/>
              <p:cNvSpPr>
                <a:spLocks/>
              </p:cNvSpPr>
              <p:nvPr/>
            </p:nvSpPr>
            <p:spPr bwMode="auto">
              <a:xfrm>
                <a:off x="550" y="2893"/>
                <a:ext cx="952" cy="760"/>
              </a:xfrm>
              <a:custGeom>
                <a:avLst/>
                <a:gdLst/>
                <a:ahLst/>
                <a:cxnLst>
                  <a:cxn ang="0">
                    <a:pos x="1775" y="1278"/>
                  </a:cxn>
                  <a:cxn ang="0">
                    <a:pos x="1679" y="1196"/>
                  </a:cxn>
                  <a:cxn ang="0">
                    <a:pos x="1584" y="1113"/>
                  </a:cxn>
                  <a:cxn ang="0">
                    <a:pos x="1488" y="1031"/>
                  </a:cxn>
                  <a:cxn ang="0">
                    <a:pos x="1393" y="949"/>
                  </a:cxn>
                  <a:cxn ang="0">
                    <a:pos x="1297" y="865"/>
                  </a:cxn>
                  <a:cxn ang="0">
                    <a:pos x="1200" y="783"/>
                  </a:cxn>
                  <a:cxn ang="0">
                    <a:pos x="1105" y="701"/>
                  </a:cxn>
                  <a:cxn ang="0">
                    <a:pos x="1009" y="618"/>
                  </a:cxn>
                  <a:cxn ang="0">
                    <a:pos x="912" y="536"/>
                  </a:cxn>
                  <a:cxn ang="0">
                    <a:pos x="816" y="454"/>
                  </a:cxn>
                  <a:cxn ang="0">
                    <a:pos x="721" y="370"/>
                  </a:cxn>
                  <a:cxn ang="0">
                    <a:pos x="625" y="288"/>
                  </a:cxn>
                  <a:cxn ang="0">
                    <a:pos x="528" y="206"/>
                  </a:cxn>
                  <a:cxn ang="0">
                    <a:pos x="432" y="123"/>
                  </a:cxn>
                  <a:cxn ang="0">
                    <a:pos x="336" y="41"/>
                  </a:cxn>
                  <a:cxn ang="0">
                    <a:pos x="282" y="0"/>
                  </a:cxn>
                  <a:cxn ang="0">
                    <a:pos x="270" y="0"/>
                  </a:cxn>
                  <a:cxn ang="0">
                    <a:pos x="239" y="11"/>
                  </a:cxn>
                  <a:cxn ang="0">
                    <a:pos x="188" y="34"/>
                  </a:cxn>
                  <a:cxn ang="0">
                    <a:pos x="138" y="57"/>
                  </a:cxn>
                  <a:cxn ang="0">
                    <a:pos x="87" y="80"/>
                  </a:cxn>
                  <a:cxn ang="0">
                    <a:pos x="54" y="96"/>
                  </a:cxn>
                  <a:cxn ang="0">
                    <a:pos x="40" y="106"/>
                  </a:cxn>
                  <a:cxn ang="0">
                    <a:pos x="25" y="116"/>
                  </a:cxn>
                  <a:cxn ang="0">
                    <a:pos x="9" y="126"/>
                  </a:cxn>
                  <a:cxn ang="0">
                    <a:pos x="51" y="175"/>
                  </a:cxn>
                  <a:cxn ang="0">
                    <a:pos x="152" y="262"/>
                  </a:cxn>
                  <a:cxn ang="0">
                    <a:pos x="252" y="349"/>
                  </a:cxn>
                  <a:cxn ang="0">
                    <a:pos x="353" y="436"/>
                  </a:cxn>
                  <a:cxn ang="0">
                    <a:pos x="455" y="522"/>
                  </a:cxn>
                  <a:cxn ang="0">
                    <a:pos x="555" y="609"/>
                  </a:cxn>
                  <a:cxn ang="0">
                    <a:pos x="656" y="696"/>
                  </a:cxn>
                  <a:cxn ang="0">
                    <a:pos x="757" y="783"/>
                  </a:cxn>
                  <a:cxn ang="0">
                    <a:pos x="859" y="870"/>
                  </a:cxn>
                  <a:cxn ang="0">
                    <a:pos x="958" y="957"/>
                  </a:cxn>
                  <a:cxn ang="0">
                    <a:pos x="1060" y="1044"/>
                  </a:cxn>
                  <a:cxn ang="0">
                    <a:pos x="1159" y="1129"/>
                  </a:cxn>
                  <a:cxn ang="0">
                    <a:pos x="1261" y="1216"/>
                  </a:cxn>
                  <a:cxn ang="0">
                    <a:pos x="1362" y="1303"/>
                  </a:cxn>
                  <a:cxn ang="0">
                    <a:pos x="1462" y="1390"/>
                  </a:cxn>
                  <a:cxn ang="0">
                    <a:pos x="1561" y="1476"/>
                  </a:cxn>
                  <a:cxn ang="0">
                    <a:pos x="1630" y="1511"/>
                  </a:cxn>
                  <a:cxn ang="0">
                    <a:pos x="1668" y="1496"/>
                  </a:cxn>
                  <a:cxn ang="0">
                    <a:pos x="1704" y="1481"/>
                  </a:cxn>
                  <a:cxn ang="0">
                    <a:pos x="1740" y="1467"/>
                  </a:cxn>
                  <a:cxn ang="0">
                    <a:pos x="1777" y="1452"/>
                  </a:cxn>
                  <a:cxn ang="0">
                    <a:pos x="1813" y="1437"/>
                  </a:cxn>
                  <a:cxn ang="0">
                    <a:pos x="1849" y="1422"/>
                  </a:cxn>
                  <a:cxn ang="0">
                    <a:pos x="1887" y="1408"/>
                  </a:cxn>
                  <a:cxn ang="0">
                    <a:pos x="1895" y="1390"/>
                  </a:cxn>
                  <a:cxn ang="0">
                    <a:pos x="1874" y="1370"/>
                  </a:cxn>
                  <a:cxn ang="0">
                    <a:pos x="1854" y="1349"/>
                  </a:cxn>
                  <a:cxn ang="0">
                    <a:pos x="1833" y="1329"/>
                  </a:cxn>
                </a:cxnLst>
                <a:rect l="0" t="0" r="r" b="b"/>
                <a:pathLst>
                  <a:path w="1905" h="1519">
                    <a:moveTo>
                      <a:pt x="1823" y="1319"/>
                    </a:moveTo>
                    <a:lnTo>
                      <a:pt x="1775" y="1278"/>
                    </a:lnTo>
                    <a:lnTo>
                      <a:pt x="1726" y="1237"/>
                    </a:lnTo>
                    <a:lnTo>
                      <a:pt x="1679" y="1196"/>
                    </a:lnTo>
                    <a:lnTo>
                      <a:pt x="1632" y="1154"/>
                    </a:lnTo>
                    <a:lnTo>
                      <a:pt x="1584" y="1113"/>
                    </a:lnTo>
                    <a:lnTo>
                      <a:pt x="1535" y="1072"/>
                    </a:lnTo>
                    <a:lnTo>
                      <a:pt x="1488" y="1031"/>
                    </a:lnTo>
                    <a:lnTo>
                      <a:pt x="1440" y="990"/>
                    </a:lnTo>
                    <a:lnTo>
                      <a:pt x="1393" y="949"/>
                    </a:lnTo>
                    <a:lnTo>
                      <a:pt x="1344" y="908"/>
                    </a:lnTo>
                    <a:lnTo>
                      <a:pt x="1297" y="865"/>
                    </a:lnTo>
                    <a:lnTo>
                      <a:pt x="1249" y="824"/>
                    </a:lnTo>
                    <a:lnTo>
                      <a:pt x="1200" y="783"/>
                    </a:lnTo>
                    <a:lnTo>
                      <a:pt x="1153" y="742"/>
                    </a:lnTo>
                    <a:lnTo>
                      <a:pt x="1105" y="701"/>
                    </a:lnTo>
                    <a:lnTo>
                      <a:pt x="1056" y="659"/>
                    </a:lnTo>
                    <a:lnTo>
                      <a:pt x="1009" y="618"/>
                    </a:lnTo>
                    <a:lnTo>
                      <a:pt x="962" y="577"/>
                    </a:lnTo>
                    <a:lnTo>
                      <a:pt x="912" y="536"/>
                    </a:lnTo>
                    <a:lnTo>
                      <a:pt x="865" y="495"/>
                    </a:lnTo>
                    <a:lnTo>
                      <a:pt x="816" y="454"/>
                    </a:lnTo>
                    <a:lnTo>
                      <a:pt x="769" y="411"/>
                    </a:lnTo>
                    <a:lnTo>
                      <a:pt x="721" y="370"/>
                    </a:lnTo>
                    <a:lnTo>
                      <a:pt x="672" y="329"/>
                    </a:lnTo>
                    <a:lnTo>
                      <a:pt x="625" y="288"/>
                    </a:lnTo>
                    <a:lnTo>
                      <a:pt x="577" y="247"/>
                    </a:lnTo>
                    <a:lnTo>
                      <a:pt x="528" y="206"/>
                    </a:lnTo>
                    <a:lnTo>
                      <a:pt x="481" y="165"/>
                    </a:lnTo>
                    <a:lnTo>
                      <a:pt x="432" y="123"/>
                    </a:lnTo>
                    <a:lnTo>
                      <a:pt x="385" y="82"/>
                    </a:lnTo>
                    <a:lnTo>
                      <a:pt x="336" y="41"/>
                    </a:lnTo>
                    <a:lnTo>
                      <a:pt x="288" y="0"/>
                    </a:lnTo>
                    <a:lnTo>
                      <a:pt x="282" y="0"/>
                    </a:lnTo>
                    <a:lnTo>
                      <a:pt x="277" y="0"/>
                    </a:lnTo>
                    <a:lnTo>
                      <a:pt x="270" y="0"/>
                    </a:lnTo>
                    <a:lnTo>
                      <a:pt x="264" y="0"/>
                    </a:lnTo>
                    <a:lnTo>
                      <a:pt x="239" y="11"/>
                    </a:lnTo>
                    <a:lnTo>
                      <a:pt x="213" y="23"/>
                    </a:lnTo>
                    <a:lnTo>
                      <a:pt x="188" y="34"/>
                    </a:lnTo>
                    <a:lnTo>
                      <a:pt x="164" y="45"/>
                    </a:lnTo>
                    <a:lnTo>
                      <a:pt x="138" y="57"/>
                    </a:lnTo>
                    <a:lnTo>
                      <a:pt x="113" y="68"/>
                    </a:lnTo>
                    <a:lnTo>
                      <a:pt x="87" y="80"/>
                    </a:lnTo>
                    <a:lnTo>
                      <a:pt x="63" y="91"/>
                    </a:lnTo>
                    <a:lnTo>
                      <a:pt x="54" y="96"/>
                    </a:lnTo>
                    <a:lnTo>
                      <a:pt x="48" y="101"/>
                    </a:lnTo>
                    <a:lnTo>
                      <a:pt x="40" y="106"/>
                    </a:lnTo>
                    <a:lnTo>
                      <a:pt x="32" y="111"/>
                    </a:lnTo>
                    <a:lnTo>
                      <a:pt x="25" y="116"/>
                    </a:lnTo>
                    <a:lnTo>
                      <a:pt x="17" y="121"/>
                    </a:lnTo>
                    <a:lnTo>
                      <a:pt x="9" y="126"/>
                    </a:lnTo>
                    <a:lnTo>
                      <a:pt x="0" y="131"/>
                    </a:lnTo>
                    <a:lnTo>
                      <a:pt x="51" y="175"/>
                    </a:lnTo>
                    <a:lnTo>
                      <a:pt x="102" y="218"/>
                    </a:lnTo>
                    <a:lnTo>
                      <a:pt x="152" y="262"/>
                    </a:lnTo>
                    <a:lnTo>
                      <a:pt x="201" y="304"/>
                    </a:lnTo>
                    <a:lnTo>
                      <a:pt x="252" y="349"/>
                    </a:lnTo>
                    <a:lnTo>
                      <a:pt x="303" y="391"/>
                    </a:lnTo>
                    <a:lnTo>
                      <a:pt x="353" y="436"/>
                    </a:lnTo>
                    <a:lnTo>
                      <a:pt x="404" y="478"/>
                    </a:lnTo>
                    <a:lnTo>
                      <a:pt x="455" y="522"/>
                    </a:lnTo>
                    <a:lnTo>
                      <a:pt x="506" y="565"/>
                    </a:lnTo>
                    <a:lnTo>
                      <a:pt x="555" y="609"/>
                    </a:lnTo>
                    <a:lnTo>
                      <a:pt x="605" y="652"/>
                    </a:lnTo>
                    <a:lnTo>
                      <a:pt x="656" y="696"/>
                    </a:lnTo>
                    <a:lnTo>
                      <a:pt x="707" y="739"/>
                    </a:lnTo>
                    <a:lnTo>
                      <a:pt x="757" y="783"/>
                    </a:lnTo>
                    <a:lnTo>
                      <a:pt x="808" y="826"/>
                    </a:lnTo>
                    <a:lnTo>
                      <a:pt x="859" y="870"/>
                    </a:lnTo>
                    <a:lnTo>
                      <a:pt x="908" y="913"/>
                    </a:lnTo>
                    <a:lnTo>
                      <a:pt x="958" y="957"/>
                    </a:lnTo>
                    <a:lnTo>
                      <a:pt x="1009" y="999"/>
                    </a:lnTo>
                    <a:lnTo>
                      <a:pt x="1060" y="1044"/>
                    </a:lnTo>
                    <a:lnTo>
                      <a:pt x="1110" y="1086"/>
                    </a:lnTo>
                    <a:lnTo>
                      <a:pt x="1159" y="1129"/>
                    </a:lnTo>
                    <a:lnTo>
                      <a:pt x="1210" y="1173"/>
                    </a:lnTo>
                    <a:lnTo>
                      <a:pt x="1261" y="1216"/>
                    </a:lnTo>
                    <a:lnTo>
                      <a:pt x="1311" y="1260"/>
                    </a:lnTo>
                    <a:lnTo>
                      <a:pt x="1362" y="1303"/>
                    </a:lnTo>
                    <a:lnTo>
                      <a:pt x="1411" y="1347"/>
                    </a:lnTo>
                    <a:lnTo>
                      <a:pt x="1462" y="1390"/>
                    </a:lnTo>
                    <a:lnTo>
                      <a:pt x="1512" y="1432"/>
                    </a:lnTo>
                    <a:lnTo>
                      <a:pt x="1561" y="1476"/>
                    </a:lnTo>
                    <a:lnTo>
                      <a:pt x="1612" y="1519"/>
                    </a:lnTo>
                    <a:lnTo>
                      <a:pt x="1630" y="1511"/>
                    </a:lnTo>
                    <a:lnTo>
                      <a:pt x="1648" y="1504"/>
                    </a:lnTo>
                    <a:lnTo>
                      <a:pt x="1668" y="1496"/>
                    </a:lnTo>
                    <a:lnTo>
                      <a:pt x="1686" y="1490"/>
                    </a:lnTo>
                    <a:lnTo>
                      <a:pt x="1704" y="1481"/>
                    </a:lnTo>
                    <a:lnTo>
                      <a:pt x="1722" y="1475"/>
                    </a:lnTo>
                    <a:lnTo>
                      <a:pt x="1740" y="1467"/>
                    </a:lnTo>
                    <a:lnTo>
                      <a:pt x="1759" y="1458"/>
                    </a:lnTo>
                    <a:lnTo>
                      <a:pt x="1777" y="1452"/>
                    </a:lnTo>
                    <a:lnTo>
                      <a:pt x="1795" y="1444"/>
                    </a:lnTo>
                    <a:lnTo>
                      <a:pt x="1813" y="1437"/>
                    </a:lnTo>
                    <a:lnTo>
                      <a:pt x="1831" y="1429"/>
                    </a:lnTo>
                    <a:lnTo>
                      <a:pt x="1849" y="1422"/>
                    </a:lnTo>
                    <a:lnTo>
                      <a:pt x="1869" y="1414"/>
                    </a:lnTo>
                    <a:lnTo>
                      <a:pt x="1887" y="1408"/>
                    </a:lnTo>
                    <a:lnTo>
                      <a:pt x="1905" y="1399"/>
                    </a:lnTo>
                    <a:lnTo>
                      <a:pt x="1895" y="1390"/>
                    </a:lnTo>
                    <a:lnTo>
                      <a:pt x="1883" y="1380"/>
                    </a:lnTo>
                    <a:lnTo>
                      <a:pt x="1874" y="1370"/>
                    </a:lnTo>
                    <a:lnTo>
                      <a:pt x="1864" y="1358"/>
                    </a:lnTo>
                    <a:lnTo>
                      <a:pt x="1854" y="1349"/>
                    </a:lnTo>
                    <a:lnTo>
                      <a:pt x="1844" y="1339"/>
                    </a:lnTo>
                    <a:lnTo>
                      <a:pt x="1833" y="1329"/>
                    </a:lnTo>
                    <a:lnTo>
                      <a:pt x="1823" y="1319"/>
                    </a:lnTo>
                    <a:close/>
                  </a:path>
                </a:pathLst>
              </a:custGeom>
              <a:solidFill>
                <a:srgbClr val="CEC1CC"/>
              </a:solidFill>
              <a:ln w="9525">
                <a:noFill/>
                <a:round/>
                <a:headEnd/>
                <a:tailEnd/>
              </a:ln>
            </p:spPr>
            <p:txBody>
              <a:bodyPr/>
              <a:lstStyle/>
              <a:p>
                <a:endParaRPr lang="en-US"/>
              </a:p>
            </p:txBody>
          </p:sp>
          <p:sp>
            <p:nvSpPr>
              <p:cNvPr id="89" name="Freeform 111"/>
              <p:cNvSpPr>
                <a:spLocks/>
              </p:cNvSpPr>
              <p:nvPr/>
            </p:nvSpPr>
            <p:spPr bwMode="auto">
              <a:xfrm>
                <a:off x="550" y="2885"/>
                <a:ext cx="911" cy="734"/>
              </a:xfrm>
              <a:custGeom>
                <a:avLst/>
                <a:gdLst/>
                <a:ahLst/>
                <a:cxnLst>
                  <a:cxn ang="0">
                    <a:pos x="1694" y="1225"/>
                  </a:cxn>
                  <a:cxn ang="0">
                    <a:pos x="1604" y="1148"/>
                  </a:cxn>
                  <a:cxn ang="0">
                    <a:pos x="1514" y="1069"/>
                  </a:cxn>
                  <a:cxn ang="0">
                    <a:pos x="1424" y="990"/>
                  </a:cxn>
                  <a:cxn ang="0">
                    <a:pos x="1333" y="913"/>
                  </a:cxn>
                  <a:cxn ang="0">
                    <a:pos x="1243" y="835"/>
                  </a:cxn>
                  <a:cxn ang="0">
                    <a:pos x="1151" y="756"/>
                  </a:cxn>
                  <a:cxn ang="0">
                    <a:pos x="1060" y="679"/>
                  </a:cxn>
                  <a:cxn ang="0">
                    <a:pos x="970" y="600"/>
                  </a:cxn>
                  <a:cxn ang="0">
                    <a:pos x="878" y="523"/>
                  </a:cxn>
                  <a:cxn ang="0">
                    <a:pos x="787" y="444"/>
                  </a:cxn>
                  <a:cxn ang="0">
                    <a:pos x="697" y="366"/>
                  </a:cxn>
                  <a:cxn ang="0">
                    <a:pos x="605" y="289"/>
                  </a:cxn>
                  <a:cxn ang="0">
                    <a:pos x="514" y="210"/>
                  </a:cxn>
                  <a:cxn ang="0">
                    <a:pos x="424" y="131"/>
                  </a:cxn>
                  <a:cxn ang="0">
                    <a:pos x="332" y="54"/>
                  </a:cxn>
                  <a:cxn ang="0">
                    <a:pos x="282" y="12"/>
                  </a:cxn>
                  <a:cxn ang="0">
                    <a:pos x="270" y="3"/>
                  </a:cxn>
                  <a:cxn ang="0">
                    <a:pos x="237" y="13"/>
                  </a:cxn>
                  <a:cxn ang="0">
                    <a:pos x="180" y="40"/>
                  </a:cxn>
                  <a:cxn ang="0">
                    <a:pos x="125" y="64"/>
                  </a:cxn>
                  <a:cxn ang="0">
                    <a:pos x="67" y="90"/>
                  </a:cxn>
                  <a:cxn ang="0">
                    <a:pos x="30" y="115"/>
                  </a:cxn>
                  <a:cxn ang="0">
                    <a:pos x="10" y="136"/>
                  </a:cxn>
                  <a:cxn ang="0">
                    <a:pos x="48" y="189"/>
                  </a:cxn>
                  <a:cxn ang="0">
                    <a:pos x="144" y="272"/>
                  </a:cxn>
                  <a:cxn ang="0">
                    <a:pos x="241" y="354"/>
                  </a:cxn>
                  <a:cxn ang="0">
                    <a:pos x="337" y="438"/>
                  </a:cxn>
                  <a:cxn ang="0">
                    <a:pos x="434" y="521"/>
                  </a:cxn>
                  <a:cxn ang="0">
                    <a:pos x="530" y="603"/>
                  </a:cxn>
                  <a:cxn ang="0">
                    <a:pos x="626" y="687"/>
                  </a:cxn>
                  <a:cxn ang="0">
                    <a:pos x="721" y="769"/>
                  </a:cxn>
                  <a:cxn ang="0">
                    <a:pos x="818" y="851"/>
                  </a:cxn>
                  <a:cxn ang="0">
                    <a:pos x="914" y="935"/>
                  </a:cxn>
                  <a:cxn ang="0">
                    <a:pos x="1011" y="1016"/>
                  </a:cxn>
                  <a:cxn ang="0">
                    <a:pos x="1105" y="1098"/>
                  </a:cxn>
                  <a:cxn ang="0">
                    <a:pos x="1202" y="1182"/>
                  </a:cxn>
                  <a:cxn ang="0">
                    <a:pos x="1298" y="1264"/>
                  </a:cxn>
                  <a:cxn ang="0">
                    <a:pos x="1393" y="1346"/>
                  </a:cxn>
                  <a:cxn ang="0">
                    <a:pos x="1489" y="1428"/>
                  </a:cxn>
                  <a:cxn ang="0">
                    <a:pos x="1555" y="1461"/>
                  </a:cxn>
                  <a:cxn ang="0">
                    <a:pos x="1591" y="1446"/>
                  </a:cxn>
                  <a:cxn ang="0">
                    <a:pos x="1627" y="1431"/>
                  </a:cxn>
                  <a:cxn ang="0">
                    <a:pos x="1663" y="1415"/>
                  </a:cxn>
                  <a:cxn ang="0">
                    <a:pos x="1697" y="1400"/>
                  </a:cxn>
                  <a:cxn ang="0">
                    <a:pos x="1733" y="1385"/>
                  </a:cxn>
                  <a:cxn ang="0">
                    <a:pos x="1769" y="1371"/>
                  </a:cxn>
                  <a:cxn ang="0">
                    <a:pos x="1805" y="1356"/>
                  </a:cxn>
                  <a:cxn ang="0">
                    <a:pos x="1813" y="1339"/>
                  </a:cxn>
                  <a:cxn ang="0">
                    <a:pos x="1792" y="1318"/>
                  </a:cxn>
                  <a:cxn ang="0">
                    <a:pos x="1771" y="1295"/>
                  </a:cxn>
                  <a:cxn ang="0">
                    <a:pos x="1749" y="1274"/>
                  </a:cxn>
                </a:cxnLst>
                <a:rect l="0" t="0" r="r" b="b"/>
                <a:pathLst>
                  <a:path w="1823" h="1469">
                    <a:moveTo>
                      <a:pt x="1740" y="1264"/>
                    </a:moveTo>
                    <a:lnTo>
                      <a:pt x="1694" y="1225"/>
                    </a:lnTo>
                    <a:lnTo>
                      <a:pt x="1650" y="1185"/>
                    </a:lnTo>
                    <a:lnTo>
                      <a:pt x="1604" y="1148"/>
                    </a:lnTo>
                    <a:lnTo>
                      <a:pt x="1560" y="1108"/>
                    </a:lnTo>
                    <a:lnTo>
                      <a:pt x="1514" y="1069"/>
                    </a:lnTo>
                    <a:lnTo>
                      <a:pt x="1468" y="1030"/>
                    </a:lnTo>
                    <a:lnTo>
                      <a:pt x="1424" y="990"/>
                    </a:lnTo>
                    <a:lnTo>
                      <a:pt x="1378" y="951"/>
                    </a:lnTo>
                    <a:lnTo>
                      <a:pt x="1333" y="913"/>
                    </a:lnTo>
                    <a:lnTo>
                      <a:pt x="1287" y="874"/>
                    </a:lnTo>
                    <a:lnTo>
                      <a:pt x="1243" y="835"/>
                    </a:lnTo>
                    <a:lnTo>
                      <a:pt x="1197" y="795"/>
                    </a:lnTo>
                    <a:lnTo>
                      <a:pt x="1151" y="756"/>
                    </a:lnTo>
                    <a:lnTo>
                      <a:pt x="1105" y="718"/>
                    </a:lnTo>
                    <a:lnTo>
                      <a:pt x="1060" y="679"/>
                    </a:lnTo>
                    <a:lnTo>
                      <a:pt x="1015" y="639"/>
                    </a:lnTo>
                    <a:lnTo>
                      <a:pt x="970" y="600"/>
                    </a:lnTo>
                    <a:lnTo>
                      <a:pt x="924" y="561"/>
                    </a:lnTo>
                    <a:lnTo>
                      <a:pt x="878" y="523"/>
                    </a:lnTo>
                    <a:lnTo>
                      <a:pt x="832" y="484"/>
                    </a:lnTo>
                    <a:lnTo>
                      <a:pt x="787" y="444"/>
                    </a:lnTo>
                    <a:lnTo>
                      <a:pt x="742" y="405"/>
                    </a:lnTo>
                    <a:lnTo>
                      <a:pt x="697" y="366"/>
                    </a:lnTo>
                    <a:lnTo>
                      <a:pt x="651" y="326"/>
                    </a:lnTo>
                    <a:lnTo>
                      <a:pt x="605" y="289"/>
                    </a:lnTo>
                    <a:lnTo>
                      <a:pt x="559" y="249"/>
                    </a:lnTo>
                    <a:lnTo>
                      <a:pt x="514" y="210"/>
                    </a:lnTo>
                    <a:lnTo>
                      <a:pt x="468" y="171"/>
                    </a:lnTo>
                    <a:lnTo>
                      <a:pt x="424" y="131"/>
                    </a:lnTo>
                    <a:lnTo>
                      <a:pt x="378" y="94"/>
                    </a:lnTo>
                    <a:lnTo>
                      <a:pt x="332" y="54"/>
                    </a:lnTo>
                    <a:lnTo>
                      <a:pt x="286" y="15"/>
                    </a:lnTo>
                    <a:lnTo>
                      <a:pt x="282" y="12"/>
                    </a:lnTo>
                    <a:lnTo>
                      <a:pt x="277" y="7"/>
                    </a:lnTo>
                    <a:lnTo>
                      <a:pt x="270" y="3"/>
                    </a:lnTo>
                    <a:lnTo>
                      <a:pt x="265" y="0"/>
                    </a:lnTo>
                    <a:lnTo>
                      <a:pt x="237" y="13"/>
                    </a:lnTo>
                    <a:lnTo>
                      <a:pt x="210" y="26"/>
                    </a:lnTo>
                    <a:lnTo>
                      <a:pt x="180" y="40"/>
                    </a:lnTo>
                    <a:lnTo>
                      <a:pt x="152" y="51"/>
                    </a:lnTo>
                    <a:lnTo>
                      <a:pt x="125" y="64"/>
                    </a:lnTo>
                    <a:lnTo>
                      <a:pt x="97" y="77"/>
                    </a:lnTo>
                    <a:lnTo>
                      <a:pt x="67" y="90"/>
                    </a:lnTo>
                    <a:lnTo>
                      <a:pt x="40" y="103"/>
                    </a:lnTo>
                    <a:lnTo>
                      <a:pt x="30" y="115"/>
                    </a:lnTo>
                    <a:lnTo>
                      <a:pt x="20" y="125"/>
                    </a:lnTo>
                    <a:lnTo>
                      <a:pt x="10" y="136"/>
                    </a:lnTo>
                    <a:lnTo>
                      <a:pt x="0" y="148"/>
                    </a:lnTo>
                    <a:lnTo>
                      <a:pt x="48" y="189"/>
                    </a:lnTo>
                    <a:lnTo>
                      <a:pt x="97" y="231"/>
                    </a:lnTo>
                    <a:lnTo>
                      <a:pt x="144" y="272"/>
                    </a:lnTo>
                    <a:lnTo>
                      <a:pt x="193" y="313"/>
                    </a:lnTo>
                    <a:lnTo>
                      <a:pt x="241" y="354"/>
                    </a:lnTo>
                    <a:lnTo>
                      <a:pt x="290" y="397"/>
                    </a:lnTo>
                    <a:lnTo>
                      <a:pt x="337" y="438"/>
                    </a:lnTo>
                    <a:lnTo>
                      <a:pt x="385" y="479"/>
                    </a:lnTo>
                    <a:lnTo>
                      <a:pt x="434" y="521"/>
                    </a:lnTo>
                    <a:lnTo>
                      <a:pt x="481" y="562"/>
                    </a:lnTo>
                    <a:lnTo>
                      <a:pt x="530" y="603"/>
                    </a:lnTo>
                    <a:lnTo>
                      <a:pt x="577" y="644"/>
                    </a:lnTo>
                    <a:lnTo>
                      <a:pt x="626" y="687"/>
                    </a:lnTo>
                    <a:lnTo>
                      <a:pt x="674" y="728"/>
                    </a:lnTo>
                    <a:lnTo>
                      <a:pt x="721" y="769"/>
                    </a:lnTo>
                    <a:lnTo>
                      <a:pt x="770" y="810"/>
                    </a:lnTo>
                    <a:lnTo>
                      <a:pt x="818" y="851"/>
                    </a:lnTo>
                    <a:lnTo>
                      <a:pt x="867" y="892"/>
                    </a:lnTo>
                    <a:lnTo>
                      <a:pt x="914" y="935"/>
                    </a:lnTo>
                    <a:lnTo>
                      <a:pt x="962" y="975"/>
                    </a:lnTo>
                    <a:lnTo>
                      <a:pt x="1011" y="1016"/>
                    </a:lnTo>
                    <a:lnTo>
                      <a:pt x="1058" y="1057"/>
                    </a:lnTo>
                    <a:lnTo>
                      <a:pt x="1105" y="1098"/>
                    </a:lnTo>
                    <a:lnTo>
                      <a:pt x="1154" y="1139"/>
                    </a:lnTo>
                    <a:lnTo>
                      <a:pt x="1202" y="1182"/>
                    </a:lnTo>
                    <a:lnTo>
                      <a:pt x="1249" y="1223"/>
                    </a:lnTo>
                    <a:lnTo>
                      <a:pt x="1298" y="1264"/>
                    </a:lnTo>
                    <a:lnTo>
                      <a:pt x="1346" y="1305"/>
                    </a:lnTo>
                    <a:lnTo>
                      <a:pt x="1393" y="1346"/>
                    </a:lnTo>
                    <a:lnTo>
                      <a:pt x="1440" y="1387"/>
                    </a:lnTo>
                    <a:lnTo>
                      <a:pt x="1489" y="1428"/>
                    </a:lnTo>
                    <a:lnTo>
                      <a:pt x="1537" y="1469"/>
                    </a:lnTo>
                    <a:lnTo>
                      <a:pt x="1555" y="1461"/>
                    </a:lnTo>
                    <a:lnTo>
                      <a:pt x="1573" y="1454"/>
                    </a:lnTo>
                    <a:lnTo>
                      <a:pt x="1591" y="1446"/>
                    </a:lnTo>
                    <a:lnTo>
                      <a:pt x="1609" y="1438"/>
                    </a:lnTo>
                    <a:lnTo>
                      <a:pt x="1627" y="1431"/>
                    </a:lnTo>
                    <a:lnTo>
                      <a:pt x="1645" y="1423"/>
                    </a:lnTo>
                    <a:lnTo>
                      <a:pt x="1663" y="1415"/>
                    </a:lnTo>
                    <a:lnTo>
                      <a:pt x="1681" y="1408"/>
                    </a:lnTo>
                    <a:lnTo>
                      <a:pt x="1697" y="1400"/>
                    </a:lnTo>
                    <a:lnTo>
                      <a:pt x="1715" y="1393"/>
                    </a:lnTo>
                    <a:lnTo>
                      <a:pt x="1733" y="1385"/>
                    </a:lnTo>
                    <a:lnTo>
                      <a:pt x="1751" y="1379"/>
                    </a:lnTo>
                    <a:lnTo>
                      <a:pt x="1769" y="1371"/>
                    </a:lnTo>
                    <a:lnTo>
                      <a:pt x="1787" y="1364"/>
                    </a:lnTo>
                    <a:lnTo>
                      <a:pt x="1805" y="1356"/>
                    </a:lnTo>
                    <a:lnTo>
                      <a:pt x="1823" y="1349"/>
                    </a:lnTo>
                    <a:lnTo>
                      <a:pt x="1813" y="1339"/>
                    </a:lnTo>
                    <a:lnTo>
                      <a:pt x="1802" y="1328"/>
                    </a:lnTo>
                    <a:lnTo>
                      <a:pt x="1792" y="1318"/>
                    </a:lnTo>
                    <a:lnTo>
                      <a:pt x="1782" y="1307"/>
                    </a:lnTo>
                    <a:lnTo>
                      <a:pt x="1771" y="1295"/>
                    </a:lnTo>
                    <a:lnTo>
                      <a:pt x="1761" y="1285"/>
                    </a:lnTo>
                    <a:lnTo>
                      <a:pt x="1749" y="1274"/>
                    </a:lnTo>
                    <a:lnTo>
                      <a:pt x="1740" y="1264"/>
                    </a:lnTo>
                    <a:close/>
                  </a:path>
                </a:pathLst>
              </a:custGeom>
              <a:solidFill>
                <a:srgbClr val="CCBFC6"/>
              </a:solidFill>
              <a:ln w="9525">
                <a:noFill/>
                <a:round/>
                <a:headEnd/>
                <a:tailEnd/>
              </a:ln>
            </p:spPr>
            <p:txBody>
              <a:bodyPr/>
              <a:lstStyle/>
              <a:p>
                <a:endParaRPr lang="en-US"/>
              </a:p>
            </p:txBody>
          </p:sp>
          <p:sp>
            <p:nvSpPr>
              <p:cNvPr id="90" name="Freeform 112"/>
              <p:cNvSpPr>
                <a:spLocks/>
              </p:cNvSpPr>
              <p:nvPr/>
            </p:nvSpPr>
            <p:spPr bwMode="auto">
              <a:xfrm>
                <a:off x="550" y="2876"/>
                <a:ext cx="870" cy="709"/>
              </a:xfrm>
              <a:custGeom>
                <a:avLst/>
                <a:gdLst/>
                <a:ahLst/>
                <a:cxnLst>
                  <a:cxn ang="0">
                    <a:pos x="1614" y="1170"/>
                  </a:cxn>
                  <a:cxn ang="0">
                    <a:pos x="1529" y="1096"/>
                  </a:cxn>
                  <a:cxn ang="0">
                    <a:pos x="1444" y="1023"/>
                  </a:cxn>
                  <a:cxn ang="0">
                    <a:pos x="1357" y="949"/>
                  </a:cxn>
                  <a:cxn ang="0">
                    <a:pos x="1272" y="875"/>
                  </a:cxn>
                  <a:cxn ang="0">
                    <a:pos x="1187" y="801"/>
                  </a:cxn>
                  <a:cxn ang="0">
                    <a:pos x="1100" y="728"/>
                  </a:cxn>
                  <a:cxn ang="0">
                    <a:pos x="1015" y="654"/>
                  </a:cxn>
                  <a:cxn ang="0">
                    <a:pos x="930" y="580"/>
                  </a:cxn>
                  <a:cxn ang="0">
                    <a:pos x="844" y="506"/>
                  </a:cxn>
                  <a:cxn ang="0">
                    <a:pos x="759" y="433"/>
                  </a:cxn>
                  <a:cxn ang="0">
                    <a:pos x="672" y="359"/>
                  </a:cxn>
                  <a:cxn ang="0">
                    <a:pos x="587" y="285"/>
                  </a:cxn>
                  <a:cxn ang="0">
                    <a:pos x="501" y="211"/>
                  </a:cxn>
                  <a:cxn ang="0">
                    <a:pos x="416" y="137"/>
                  </a:cxn>
                  <a:cxn ang="0">
                    <a:pos x="329" y="64"/>
                  </a:cxn>
                  <a:cxn ang="0">
                    <a:pos x="282" y="21"/>
                  </a:cxn>
                  <a:cxn ang="0">
                    <a:pos x="272" y="6"/>
                  </a:cxn>
                  <a:cxn ang="0">
                    <a:pos x="236" y="15"/>
                  </a:cxn>
                  <a:cxn ang="0">
                    <a:pos x="174" y="44"/>
                  </a:cxn>
                  <a:cxn ang="0">
                    <a:pos x="110" y="72"/>
                  </a:cxn>
                  <a:cxn ang="0">
                    <a:pos x="48" y="101"/>
                  </a:cxn>
                  <a:cxn ang="0">
                    <a:pos x="12" y="128"/>
                  </a:cxn>
                  <a:cxn ang="0">
                    <a:pos x="4" y="152"/>
                  </a:cxn>
                  <a:cxn ang="0">
                    <a:pos x="46" y="203"/>
                  </a:cxn>
                  <a:cxn ang="0">
                    <a:pos x="138" y="282"/>
                  </a:cxn>
                  <a:cxn ang="0">
                    <a:pos x="229" y="360"/>
                  </a:cxn>
                  <a:cxn ang="0">
                    <a:pos x="321" y="439"/>
                  </a:cxn>
                  <a:cxn ang="0">
                    <a:pos x="412" y="518"/>
                  </a:cxn>
                  <a:cxn ang="0">
                    <a:pos x="504" y="596"/>
                  </a:cxn>
                  <a:cxn ang="0">
                    <a:pos x="595" y="675"/>
                  </a:cxn>
                  <a:cxn ang="0">
                    <a:pos x="687" y="754"/>
                  </a:cxn>
                  <a:cxn ang="0">
                    <a:pos x="778" y="832"/>
                  </a:cxn>
                  <a:cxn ang="0">
                    <a:pos x="870" y="910"/>
                  </a:cxn>
                  <a:cxn ang="0">
                    <a:pos x="962" y="988"/>
                  </a:cxn>
                  <a:cxn ang="0">
                    <a:pos x="1053" y="1067"/>
                  </a:cxn>
                  <a:cxn ang="0">
                    <a:pos x="1143" y="1146"/>
                  </a:cxn>
                  <a:cxn ang="0">
                    <a:pos x="1234" y="1223"/>
                  </a:cxn>
                  <a:cxn ang="0">
                    <a:pos x="1326" y="1301"/>
                  </a:cxn>
                  <a:cxn ang="0">
                    <a:pos x="1416" y="1378"/>
                  </a:cxn>
                  <a:cxn ang="0">
                    <a:pos x="1480" y="1411"/>
                  </a:cxn>
                  <a:cxn ang="0">
                    <a:pos x="1514" y="1396"/>
                  </a:cxn>
                  <a:cxn ang="0">
                    <a:pos x="1548" y="1382"/>
                  </a:cxn>
                  <a:cxn ang="0">
                    <a:pos x="1584" y="1365"/>
                  </a:cxn>
                  <a:cxn ang="0">
                    <a:pos x="1619" y="1350"/>
                  </a:cxn>
                  <a:cxn ang="0">
                    <a:pos x="1655" y="1334"/>
                  </a:cxn>
                  <a:cxn ang="0">
                    <a:pos x="1689" y="1319"/>
                  </a:cxn>
                  <a:cxn ang="0">
                    <a:pos x="1723" y="1303"/>
                  </a:cxn>
                  <a:cxn ang="0">
                    <a:pos x="1731" y="1283"/>
                  </a:cxn>
                  <a:cxn ang="0">
                    <a:pos x="1710" y="1262"/>
                  </a:cxn>
                  <a:cxn ang="0">
                    <a:pos x="1687" y="1241"/>
                  </a:cxn>
                  <a:cxn ang="0">
                    <a:pos x="1666" y="1219"/>
                  </a:cxn>
                </a:cxnLst>
                <a:rect l="0" t="0" r="r" b="b"/>
                <a:pathLst>
                  <a:path w="1741" h="1418">
                    <a:moveTo>
                      <a:pt x="1656" y="1208"/>
                    </a:moveTo>
                    <a:lnTo>
                      <a:pt x="1614" y="1170"/>
                    </a:lnTo>
                    <a:lnTo>
                      <a:pt x="1571" y="1134"/>
                    </a:lnTo>
                    <a:lnTo>
                      <a:pt x="1529" y="1096"/>
                    </a:lnTo>
                    <a:lnTo>
                      <a:pt x="1486" y="1060"/>
                    </a:lnTo>
                    <a:lnTo>
                      <a:pt x="1444" y="1023"/>
                    </a:lnTo>
                    <a:lnTo>
                      <a:pt x="1400" y="987"/>
                    </a:lnTo>
                    <a:lnTo>
                      <a:pt x="1357" y="949"/>
                    </a:lnTo>
                    <a:lnTo>
                      <a:pt x="1315" y="913"/>
                    </a:lnTo>
                    <a:lnTo>
                      <a:pt x="1272" y="875"/>
                    </a:lnTo>
                    <a:lnTo>
                      <a:pt x="1230" y="839"/>
                    </a:lnTo>
                    <a:lnTo>
                      <a:pt x="1187" y="801"/>
                    </a:lnTo>
                    <a:lnTo>
                      <a:pt x="1145" y="765"/>
                    </a:lnTo>
                    <a:lnTo>
                      <a:pt x="1100" y="728"/>
                    </a:lnTo>
                    <a:lnTo>
                      <a:pt x="1058" y="692"/>
                    </a:lnTo>
                    <a:lnTo>
                      <a:pt x="1015" y="654"/>
                    </a:lnTo>
                    <a:lnTo>
                      <a:pt x="973" y="618"/>
                    </a:lnTo>
                    <a:lnTo>
                      <a:pt x="930" y="580"/>
                    </a:lnTo>
                    <a:lnTo>
                      <a:pt x="886" y="544"/>
                    </a:lnTo>
                    <a:lnTo>
                      <a:pt x="844" y="506"/>
                    </a:lnTo>
                    <a:lnTo>
                      <a:pt x="801" y="470"/>
                    </a:lnTo>
                    <a:lnTo>
                      <a:pt x="759" y="433"/>
                    </a:lnTo>
                    <a:lnTo>
                      <a:pt x="715" y="396"/>
                    </a:lnTo>
                    <a:lnTo>
                      <a:pt x="672" y="359"/>
                    </a:lnTo>
                    <a:lnTo>
                      <a:pt x="630" y="323"/>
                    </a:lnTo>
                    <a:lnTo>
                      <a:pt x="587" y="285"/>
                    </a:lnTo>
                    <a:lnTo>
                      <a:pt x="543" y="249"/>
                    </a:lnTo>
                    <a:lnTo>
                      <a:pt x="501" y="211"/>
                    </a:lnTo>
                    <a:lnTo>
                      <a:pt x="458" y="175"/>
                    </a:lnTo>
                    <a:lnTo>
                      <a:pt x="416" y="137"/>
                    </a:lnTo>
                    <a:lnTo>
                      <a:pt x="371" y="101"/>
                    </a:lnTo>
                    <a:lnTo>
                      <a:pt x="329" y="64"/>
                    </a:lnTo>
                    <a:lnTo>
                      <a:pt x="286" y="28"/>
                    </a:lnTo>
                    <a:lnTo>
                      <a:pt x="282" y="21"/>
                    </a:lnTo>
                    <a:lnTo>
                      <a:pt x="277" y="15"/>
                    </a:lnTo>
                    <a:lnTo>
                      <a:pt x="272" y="6"/>
                    </a:lnTo>
                    <a:lnTo>
                      <a:pt x="267" y="0"/>
                    </a:lnTo>
                    <a:lnTo>
                      <a:pt x="236" y="15"/>
                    </a:lnTo>
                    <a:lnTo>
                      <a:pt x="205" y="29"/>
                    </a:lnTo>
                    <a:lnTo>
                      <a:pt x="174" y="44"/>
                    </a:lnTo>
                    <a:lnTo>
                      <a:pt x="143" y="57"/>
                    </a:lnTo>
                    <a:lnTo>
                      <a:pt x="110" y="72"/>
                    </a:lnTo>
                    <a:lnTo>
                      <a:pt x="79" y="87"/>
                    </a:lnTo>
                    <a:lnTo>
                      <a:pt x="48" y="101"/>
                    </a:lnTo>
                    <a:lnTo>
                      <a:pt x="17" y="116"/>
                    </a:lnTo>
                    <a:lnTo>
                      <a:pt x="12" y="128"/>
                    </a:lnTo>
                    <a:lnTo>
                      <a:pt x="9" y="139"/>
                    </a:lnTo>
                    <a:lnTo>
                      <a:pt x="4" y="152"/>
                    </a:lnTo>
                    <a:lnTo>
                      <a:pt x="0" y="164"/>
                    </a:lnTo>
                    <a:lnTo>
                      <a:pt x="46" y="203"/>
                    </a:lnTo>
                    <a:lnTo>
                      <a:pt x="92" y="242"/>
                    </a:lnTo>
                    <a:lnTo>
                      <a:pt x="138" y="282"/>
                    </a:lnTo>
                    <a:lnTo>
                      <a:pt x="184" y="321"/>
                    </a:lnTo>
                    <a:lnTo>
                      <a:pt x="229" y="360"/>
                    </a:lnTo>
                    <a:lnTo>
                      <a:pt x="275" y="400"/>
                    </a:lnTo>
                    <a:lnTo>
                      <a:pt x="321" y="439"/>
                    </a:lnTo>
                    <a:lnTo>
                      <a:pt x="367" y="478"/>
                    </a:lnTo>
                    <a:lnTo>
                      <a:pt x="412" y="518"/>
                    </a:lnTo>
                    <a:lnTo>
                      <a:pt x="458" y="557"/>
                    </a:lnTo>
                    <a:lnTo>
                      <a:pt x="504" y="596"/>
                    </a:lnTo>
                    <a:lnTo>
                      <a:pt x="550" y="636"/>
                    </a:lnTo>
                    <a:lnTo>
                      <a:pt x="595" y="675"/>
                    </a:lnTo>
                    <a:lnTo>
                      <a:pt x="641" y="714"/>
                    </a:lnTo>
                    <a:lnTo>
                      <a:pt x="687" y="754"/>
                    </a:lnTo>
                    <a:lnTo>
                      <a:pt x="733" y="793"/>
                    </a:lnTo>
                    <a:lnTo>
                      <a:pt x="778" y="832"/>
                    </a:lnTo>
                    <a:lnTo>
                      <a:pt x="824" y="870"/>
                    </a:lnTo>
                    <a:lnTo>
                      <a:pt x="870" y="910"/>
                    </a:lnTo>
                    <a:lnTo>
                      <a:pt x="916" y="949"/>
                    </a:lnTo>
                    <a:lnTo>
                      <a:pt x="962" y="988"/>
                    </a:lnTo>
                    <a:lnTo>
                      <a:pt x="1007" y="1028"/>
                    </a:lnTo>
                    <a:lnTo>
                      <a:pt x="1053" y="1067"/>
                    </a:lnTo>
                    <a:lnTo>
                      <a:pt x="1097" y="1106"/>
                    </a:lnTo>
                    <a:lnTo>
                      <a:pt x="1143" y="1146"/>
                    </a:lnTo>
                    <a:lnTo>
                      <a:pt x="1189" y="1183"/>
                    </a:lnTo>
                    <a:lnTo>
                      <a:pt x="1234" y="1223"/>
                    </a:lnTo>
                    <a:lnTo>
                      <a:pt x="1280" y="1262"/>
                    </a:lnTo>
                    <a:lnTo>
                      <a:pt x="1326" y="1301"/>
                    </a:lnTo>
                    <a:lnTo>
                      <a:pt x="1370" y="1341"/>
                    </a:lnTo>
                    <a:lnTo>
                      <a:pt x="1416" y="1378"/>
                    </a:lnTo>
                    <a:lnTo>
                      <a:pt x="1462" y="1418"/>
                    </a:lnTo>
                    <a:lnTo>
                      <a:pt x="1480" y="1411"/>
                    </a:lnTo>
                    <a:lnTo>
                      <a:pt x="1496" y="1403"/>
                    </a:lnTo>
                    <a:lnTo>
                      <a:pt x="1514" y="1396"/>
                    </a:lnTo>
                    <a:lnTo>
                      <a:pt x="1532" y="1388"/>
                    </a:lnTo>
                    <a:lnTo>
                      <a:pt x="1548" y="1382"/>
                    </a:lnTo>
                    <a:lnTo>
                      <a:pt x="1566" y="1373"/>
                    </a:lnTo>
                    <a:lnTo>
                      <a:pt x="1584" y="1365"/>
                    </a:lnTo>
                    <a:lnTo>
                      <a:pt x="1602" y="1359"/>
                    </a:lnTo>
                    <a:lnTo>
                      <a:pt x="1619" y="1350"/>
                    </a:lnTo>
                    <a:lnTo>
                      <a:pt x="1637" y="1342"/>
                    </a:lnTo>
                    <a:lnTo>
                      <a:pt x="1655" y="1334"/>
                    </a:lnTo>
                    <a:lnTo>
                      <a:pt x="1671" y="1326"/>
                    </a:lnTo>
                    <a:lnTo>
                      <a:pt x="1689" y="1319"/>
                    </a:lnTo>
                    <a:lnTo>
                      <a:pt x="1707" y="1311"/>
                    </a:lnTo>
                    <a:lnTo>
                      <a:pt x="1723" y="1303"/>
                    </a:lnTo>
                    <a:lnTo>
                      <a:pt x="1741" y="1295"/>
                    </a:lnTo>
                    <a:lnTo>
                      <a:pt x="1731" y="1283"/>
                    </a:lnTo>
                    <a:lnTo>
                      <a:pt x="1720" y="1273"/>
                    </a:lnTo>
                    <a:lnTo>
                      <a:pt x="1710" y="1262"/>
                    </a:lnTo>
                    <a:lnTo>
                      <a:pt x="1699" y="1250"/>
                    </a:lnTo>
                    <a:lnTo>
                      <a:pt x="1687" y="1241"/>
                    </a:lnTo>
                    <a:lnTo>
                      <a:pt x="1677" y="1229"/>
                    </a:lnTo>
                    <a:lnTo>
                      <a:pt x="1666" y="1219"/>
                    </a:lnTo>
                    <a:lnTo>
                      <a:pt x="1656" y="1208"/>
                    </a:lnTo>
                    <a:close/>
                  </a:path>
                </a:pathLst>
              </a:custGeom>
              <a:solidFill>
                <a:srgbClr val="C9BFC4"/>
              </a:solidFill>
              <a:ln w="9525">
                <a:noFill/>
                <a:round/>
                <a:headEnd/>
                <a:tailEnd/>
              </a:ln>
            </p:spPr>
            <p:txBody>
              <a:bodyPr/>
              <a:lstStyle/>
              <a:p>
                <a:endParaRPr lang="en-US"/>
              </a:p>
            </p:txBody>
          </p:sp>
          <p:sp>
            <p:nvSpPr>
              <p:cNvPr id="91" name="Freeform 113"/>
              <p:cNvSpPr>
                <a:spLocks/>
              </p:cNvSpPr>
              <p:nvPr/>
            </p:nvSpPr>
            <p:spPr bwMode="auto">
              <a:xfrm>
                <a:off x="546" y="2868"/>
                <a:ext cx="833" cy="685"/>
              </a:xfrm>
              <a:custGeom>
                <a:avLst/>
                <a:gdLst/>
                <a:ahLst/>
                <a:cxnLst>
                  <a:cxn ang="0">
                    <a:pos x="1542" y="1118"/>
                  </a:cxn>
                  <a:cxn ang="0">
                    <a:pos x="1461" y="1048"/>
                  </a:cxn>
                  <a:cxn ang="0">
                    <a:pos x="1381" y="979"/>
                  </a:cxn>
                  <a:cxn ang="0">
                    <a:pos x="1300" y="910"/>
                  </a:cxn>
                  <a:cxn ang="0">
                    <a:pos x="1220" y="840"/>
                  </a:cxn>
                  <a:cxn ang="0">
                    <a:pos x="1139" y="771"/>
                  </a:cxn>
                  <a:cxn ang="0">
                    <a:pos x="1059" y="702"/>
                  </a:cxn>
                  <a:cxn ang="0">
                    <a:pos x="979" y="631"/>
                  </a:cxn>
                  <a:cxn ang="0">
                    <a:pos x="898" y="563"/>
                  </a:cxn>
                  <a:cxn ang="0">
                    <a:pos x="818" y="494"/>
                  </a:cxn>
                  <a:cxn ang="0">
                    <a:pos x="737" y="423"/>
                  </a:cxn>
                  <a:cxn ang="0">
                    <a:pos x="656" y="354"/>
                  </a:cxn>
                  <a:cxn ang="0">
                    <a:pos x="576" y="286"/>
                  </a:cxn>
                  <a:cxn ang="0">
                    <a:pos x="496" y="217"/>
                  </a:cxn>
                  <a:cxn ang="0">
                    <a:pos x="414" y="146"/>
                  </a:cxn>
                  <a:cxn ang="0">
                    <a:pos x="334" y="77"/>
                  </a:cxn>
                  <a:cxn ang="0">
                    <a:pos x="288" y="32"/>
                  </a:cxn>
                  <a:cxn ang="0">
                    <a:pos x="280" y="12"/>
                  </a:cxn>
                  <a:cxn ang="0">
                    <a:pos x="259" y="9"/>
                  </a:cxn>
                  <a:cxn ang="0">
                    <a:pos x="224" y="25"/>
                  </a:cxn>
                  <a:cxn ang="0">
                    <a:pos x="190" y="41"/>
                  </a:cxn>
                  <a:cxn ang="0">
                    <a:pos x="156" y="58"/>
                  </a:cxn>
                  <a:cxn ang="0">
                    <a:pos x="121" y="74"/>
                  </a:cxn>
                  <a:cxn ang="0">
                    <a:pos x="87" y="91"/>
                  </a:cxn>
                  <a:cxn ang="0">
                    <a:pos x="53" y="105"/>
                  </a:cxn>
                  <a:cxn ang="0">
                    <a:pos x="18" y="122"/>
                  </a:cxn>
                  <a:cxn ang="0">
                    <a:pos x="2" y="143"/>
                  </a:cxn>
                  <a:cxn ang="0">
                    <a:pos x="7" y="168"/>
                  </a:cxn>
                  <a:cxn ang="0">
                    <a:pos x="53" y="218"/>
                  </a:cxn>
                  <a:cxn ang="0">
                    <a:pos x="139" y="292"/>
                  </a:cxn>
                  <a:cxn ang="0">
                    <a:pos x="226" y="366"/>
                  </a:cxn>
                  <a:cxn ang="0">
                    <a:pos x="312" y="441"/>
                  </a:cxn>
                  <a:cxn ang="0">
                    <a:pos x="399" y="515"/>
                  </a:cxn>
                  <a:cxn ang="0">
                    <a:pos x="486" y="590"/>
                  </a:cxn>
                  <a:cxn ang="0">
                    <a:pos x="572" y="664"/>
                  </a:cxn>
                  <a:cxn ang="0">
                    <a:pos x="659" y="738"/>
                  </a:cxn>
                  <a:cxn ang="0">
                    <a:pos x="747" y="813"/>
                  </a:cxn>
                  <a:cxn ang="0">
                    <a:pos x="834" y="887"/>
                  </a:cxn>
                  <a:cxn ang="0">
                    <a:pos x="920" y="961"/>
                  </a:cxn>
                  <a:cxn ang="0">
                    <a:pos x="1007" y="1036"/>
                  </a:cxn>
                  <a:cxn ang="0">
                    <a:pos x="1094" y="1110"/>
                  </a:cxn>
                  <a:cxn ang="0">
                    <a:pos x="1180" y="1186"/>
                  </a:cxn>
                  <a:cxn ang="0">
                    <a:pos x="1267" y="1259"/>
                  </a:cxn>
                  <a:cxn ang="0">
                    <a:pos x="1354" y="1333"/>
                  </a:cxn>
                  <a:cxn ang="0">
                    <a:pos x="1414" y="1363"/>
                  </a:cxn>
                  <a:cxn ang="0">
                    <a:pos x="1447" y="1346"/>
                  </a:cxn>
                  <a:cxn ang="0">
                    <a:pos x="1481" y="1331"/>
                  </a:cxn>
                  <a:cxn ang="0">
                    <a:pos x="1514" y="1315"/>
                  </a:cxn>
                  <a:cxn ang="0">
                    <a:pos x="1548" y="1299"/>
                  </a:cxn>
                  <a:cxn ang="0">
                    <a:pos x="1582" y="1282"/>
                  </a:cxn>
                  <a:cxn ang="0">
                    <a:pos x="1617" y="1266"/>
                  </a:cxn>
                  <a:cxn ang="0">
                    <a:pos x="1651" y="1249"/>
                  </a:cxn>
                  <a:cxn ang="0">
                    <a:pos x="1656" y="1230"/>
                  </a:cxn>
                  <a:cxn ang="0">
                    <a:pos x="1635" y="1208"/>
                  </a:cxn>
                  <a:cxn ang="0">
                    <a:pos x="1613" y="1186"/>
                  </a:cxn>
                  <a:cxn ang="0">
                    <a:pos x="1592" y="1164"/>
                  </a:cxn>
                </a:cxnLst>
                <a:rect l="0" t="0" r="r" b="b"/>
                <a:pathLst>
                  <a:path w="1667" h="1371">
                    <a:moveTo>
                      <a:pt x="1581" y="1153"/>
                    </a:moveTo>
                    <a:lnTo>
                      <a:pt x="1542" y="1118"/>
                    </a:lnTo>
                    <a:lnTo>
                      <a:pt x="1501" y="1084"/>
                    </a:lnTo>
                    <a:lnTo>
                      <a:pt x="1461" y="1048"/>
                    </a:lnTo>
                    <a:lnTo>
                      <a:pt x="1421" y="1013"/>
                    </a:lnTo>
                    <a:lnTo>
                      <a:pt x="1381" y="979"/>
                    </a:lnTo>
                    <a:lnTo>
                      <a:pt x="1341" y="945"/>
                    </a:lnTo>
                    <a:lnTo>
                      <a:pt x="1300" y="910"/>
                    </a:lnTo>
                    <a:lnTo>
                      <a:pt x="1260" y="876"/>
                    </a:lnTo>
                    <a:lnTo>
                      <a:pt x="1220" y="840"/>
                    </a:lnTo>
                    <a:lnTo>
                      <a:pt x="1180" y="805"/>
                    </a:lnTo>
                    <a:lnTo>
                      <a:pt x="1139" y="771"/>
                    </a:lnTo>
                    <a:lnTo>
                      <a:pt x="1100" y="736"/>
                    </a:lnTo>
                    <a:lnTo>
                      <a:pt x="1059" y="702"/>
                    </a:lnTo>
                    <a:lnTo>
                      <a:pt x="1019" y="666"/>
                    </a:lnTo>
                    <a:lnTo>
                      <a:pt x="979" y="631"/>
                    </a:lnTo>
                    <a:lnTo>
                      <a:pt x="938" y="597"/>
                    </a:lnTo>
                    <a:lnTo>
                      <a:pt x="898" y="563"/>
                    </a:lnTo>
                    <a:lnTo>
                      <a:pt x="858" y="528"/>
                    </a:lnTo>
                    <a:lnTo>
                      <a:pt x="818" y="494"/>
                    </a:lnTo>
                    <a:lnTo>
                      <a:pt x="778" y="458"/>
                    </a:lnTo>
                    <a:lnTo>
                      <a:pt x="737" y="423"/>
                    </a:lnTo>
                    <a:lnTo>
                      <a:pt x="697" y="389"/>
                    </a:lnTo>
                    <a:lnTo>
                      <a:pt x="656" y="354"/>
                    </a:lnTo>
                    <a:lnTo>
                      <a:pt x="616" y="320"/>
                    </a:lnTo>
                    <a:lnTo>
                      <a:pt x="576" y="286"/>
                    </a:lnTo>
                    <a:lnTo>
                      <a:pt x="535" y="251"/>
                    </a:lnTo>
                    <a:lnTo>
                      <a:pt x="496" y="217"/>
                    </a:lnTo>
                    <a:lnTo>
                      <a:pt x="455" y="181"/>
                    </a:lnTo>
                    <a:lnTo>
                      <a:pt x="414" y="146"/>
                    </a:lnTo>
                    <a:lnTo>
                      <a:pt x="373" y="112"/>
                    </a:lnTo>
                    <a:lnTo>
                      <a:pt x="334" y="77"/>
                    </a:lnTo>
                    <a:lnTo>
                      <a:pt x="293" y="43"/>
                    </a:lnTo>
                    <a:lnTo>
                      <a:pt x="288" y="32"/>
                    </a:lnTo>
                    <a:lnTo>
                      <a:pt x="285" y="22"/>
                    </a:lnTo>
                    <a:lnTo>
                      <a:pt x="280" y="12"/>
                    </a:lnTo>
                    <a:lnTo>
                      <a:pt x="275" y="0"/>
                    </a:lnTo>
                    <a:lnTo>
                      <a:pt x="259" y="9"/>
                    </a:lnTo>
                    <a:lnTo>
                      <a:pt x="241" y="17"/>
                    </a:lnTo>
                    <a:lnTo>
                      <a:pt x="224" y="25"/>
                    </a:lnTo>
                    <a:lnTo>
                      <a:pt x="206" y="33"/>
                    </a:lnTo>
                    <a:lnTo>
                      <a:pt x="190" y="41"/>
                    </a:lnTo>
                    <a:lnTo>
                      <a:pt x="172" y="50"/>
                    </a:lnTo>
                    <a:lnTo>
                      <a:pt x="156" y="58"/>
                    </a:lnTo>
                    <a:lnTo>
                      <a:pt x="138" y="66"/>
                    </a:lnTo>
                    <a:lnTo>
                      <a:pt x="121" y="74"/>
                    </a:lnTo>
                    <a:lnTo>
                      <a:pt x="103" y="82"/>
                    </a:lnTo>
                    <a:lnTo>
                      <a:pt x="87" y="91"/>
                    </a:lnTo>
                    <a:lnTo>
                      <a:pt x="69" y="97"/>
                    </a:lnTo>
                    <a:lnTo>
                      <a:pt x="53" y="105"/>
                    </a:lnTo>
                    <a:lnTo>
                      <a:pt x="35" y="114"/>
                    </a:lnTo>
                    <a:lnTo>
                      <a:pt x="18" y="122"/>
                    </a:lnTo>
                    <a:lnTo>
                      <a:pt x="0" y="130"/>
                    </a:lnTo>
                    <a:lnTo>
                      <a:pt x="2" y="143"/>
                    </a:lnTo>
                    <a:lnTo>
                      <a:pt x="5" y="154"/>
                    </a:lnTo>
                    <a:lnTo>
                      <a:pt x="7" y="168"/>
                    </a:lnTo>
                    <a:lnTo>
                      <a:pt x="8" y="181"/>
                    </a:lnTo>
                    <a:lnTo>
                      <a:pt x="53" y="218"/>
                    </a:lnTo>
                    <a:lnTo>
                      <a:pt x="95" y="254"/>
                    </a:lnTo>
                    <a:lnTo>
                      <a:pt x="139" y="292"/>
                    </a:lnTo>
                    <a:lnTo>
                      <a:pt x="182" y="330"/>
                    </a:lnTo>
                    <a:lnTo>
                      <a:pt x="226" y="366"/>
                    </a:lnTo>
                    <a:lnTo>
                      <a:pt x="268" y="404"/>
                    </a:lnTo>
                    <a:lnTo>
                      <a:pt x="312" y="441"/>
                    </a:lnTo>
                    <a:lnTo>
                      <a:pt x="355" y="477"/>
                    </a:lnTo>
                    <a:lnTo>
                      <a:pt x="399" y="515"/>
                    </a:lnTo>
                    <a:lnTo>
                      <a:pt x="443" y="553"/>
                    </a:lnTo>
                    <a:lnTo>
                      <a:pt x="486" y="590"/>
                    </a:lnTo>
                    <a:lnTo>
                      <a:pt x="530" y="627"/>
                    </a:lnTo>
                    <a:lnTo>
                      <a:pt x="572" y="664"/>
                    </a:lnTo>
                    <a:lnTo>
                      <a:pt x="616" y="702"/>
                    </a:lnTo>
                    <a:lnTo>
                      <a:pt x="659" y="738"/>
                    </a:lnTo>
                    <a:lnTo>
                      <a:pt x="703" y="776"/>
                    </a:lnTo>
                    <a:lnTo>
                      <a:pt x="747" y="813"/>
                    </a:lnTo>
                    <a:lnTo>
                      <a:pt x="790" y="849"/>
                    </a:lnTo>
                    <a:lnTo>
                      <a:pt x="834" y="887"/>
                    </a:lnTo>
                    <a:lnTo>
                      <a:pt x="876" y="925"/>
                    </a:lnTo>
                    <a:lnTo>
                      <a:pt x="920" y="961"/>
                    </a:lnTo>
                    <a:lnTo>
                      <a:pt x="963" y="999"/>
                    </a:lnTo>
                    <a:lnTo>
                      <a:pt x="1007" y="1036"/>
                    </a:lnTo>
                    <a:lnTo>
                      <a:pt x="1051" y="1072"/>
                    </a:lnTo>
                    <a:lnTo>
                      <a:pt x="1094" y="1110"/>
                    </a:lnTo>
                    <a:lnTo>
                      <a:pt x="1138" y="1148"/>
                    </a:lnTo>
                    <a:lnTo>
                      <a:pt x="1180" y="1186"/>
                    </a:lnTo>
                    <a:lnTo>
                      <a:pt x="1224" y="1222"/>
                    </a:lnTo>
                    <a:lnTo>
                      <a:pt x="1267" y="1259"/>
                    </a:lnTo>
                    <a:lnTo>
                      <a:pt x="1311" y="1297"/>
                    </a:lnTo>
                    <a:lnTo>
                      <a:pt x="1354" y="1333"/>
                    </a:lnTo>
                    <a:lnTo>
                      <a:pt x="1398" y="1371"/>
                    </a:lnTo>
                    <a:lnTo>
                      <a:pt x="1414" y="1363"/>
                    </a:lnTo>
                    <a:lnTo>
                      <a:pt x="1430" y="1354"/>
                    </a:lnTo>
                    <a:lnTo>
                      <a:pt x="1447" y="1346"/>
                    </a:lnTo>
                    <a:lnTo>
                      <a:pt x="1465" y="1338"/>
                    </a:lnTo>
                    <a:lnTo>
                      <a:pt x="1481" y="1331"/>
                    </a:lnTo>
                    <a:lnTo>
                      <a:pt x="1497" y="1323"/>
                    </a:lnTo>
                    <a:lnTo>
                      <a:pt x="1514" y="1315"/>
                    </a:lnTo>
                    <a:lnTo>
                      <a:pt x="1532" y="1307"/>
                    </a:lnTo>
                    <a:lnTo>
                      <a:pt x="1548" y="1299"/>
                    </a:lnTo>
                    <a:lnTo>
                      <a:pt x="1564" y="1290"/>
                    </a:lnTo>
                    <a:lnTo>
                      <a:pt x="1582" y="1282"/>
                    </a:lnTo>
                    <a:lnTo>
                      <a:pt x="1599" y="1274"/>
                    </a:lnTo>
                    <a:lnTo>
                      <a:pt x="1617" y="1266"/>
                    </a:lnTo>
                    <a:lnTo>
                      <a:pt x="1633" y="1258"/>
                    </a:lnTo>
                    <a:lnTo>
                      <a:pt x="1651" y="1249"/>
                    </a:lnTo>
                    <a:lnTo>
                      <a:pt x="1667" y="1241"/>
                    </a:lnTo>
                    <a:lnTo>
                      <a:pt x="1656" y="1230"/>
                    </a:lnTo>
                    <a:lnTo>
                      <a:pt x="1646" y="1218"/>
                    </a:lnTo>
                    <a:lnTo>
                      <a:pt x="1635" y="1208"/>
                    </a:lnTo>
                    <a:lnTo>
                      <a:pt x="1625" y="1197"/>
                    </a:lnTo>
                    <a:lnTo>
                      <a:pt x="1613" y="1186"/>
                    </a:lnTo>
                    <a:lnTo>
                      <a:pt x="1602" y="1174"/>
                    </a:lnTo>
                    <a:lnTo>
                      <a:pt x="1592" y="1164"/>
                    </a:lnTo>
                    <a:lnTo>
                      <a:pt x="1581" y="1153"/>
                    </a:lnTo>
                    <a:close/>
                  </a:path>
                </a:pathLst>
              </a:custGeom>
              <a:solidFill>
                <a:srgbClr val="C6BCC1"/>
              </a:solidFill>
              <a:ln w="9525">
                <a:noFill/>
                <a:round/>
                <a:headEnd/>
                <a:tailEnd/>
              </a:ln>
            </p:spPr>
            <p:txBody>
              <a:bodyPr/>
              <a:lstStyle/>
              <a:p>
                <a:endParaRPr lang="en-US"/>
              </a:p>
            </p:txBody>
          </p:sp>
          <p:sp>
            <p:nvSpPr>
              <p:cNvPr id="92" name="Freeform 114"/>
              <p:cNvSpPr>
                <a:spLocks/>
              </p:cNvSpPr>
              <p:nvPr/>
            </p:nvSpPr>
            <p:spPr bwMode="auto">
              <a:xfrm>
                <a:off x="534" y="2861"/>
                <a:ext cx="804" cy="660"/>
              </a:xfrm>
              <a:custGeom>
                <a:avLst/>
                <a:gdLst/>
                <a:ahLst/>
                <a:cxnLst>
                  <a:cxn ang="0">
                    <a:pos x="1484" y="1062"/>
                  </a:cxn>
                  <a:cxn ang="0">
                    <a:pos x="1409" y="996"/>
                  </a:cxn>
                  <a:cxn ang="0">
                    <a:pos x="1334" y="932"/>
                  </a:cxn>
                  <a:cxn ang="0">
                    <a:pos x="1259" y="867"/>
                  </a:cxn>
                  <a:cxn ang="0">
                    <a:pos x="1184" y="801"/>
                  </a:cxn>
                  <a:cxn ang="0">
                    <a:pos x="1109" y="737"/>
                  </a:cxn>
                  <a:cxn ang="0">
                    <a:pos x="1033" y="672"/>
                  </a:cxn>
                  <a:cxn ang="0">
                    <a:pos x="957" y="606"/>
                  </a:cxn>
                  <a:cxn ang="0">
                    <a:pos x="881" y="542"/>
                  </a:cxn>
                  <a:cxn ang="0">
                    <a:pos x="806" y="477"/>
                  </a:cxn>
                  <a:cxn ang="0">
                    <a:pos x="731" y="411"/>
                  </a:cxn>
                  <a:cxn ang="0">
                    <a:pos x="654" y="347"/>
                  </a:cxn>
                  <a:cxn ang="0">
                    <a:pos x="579" y="282"/>
                  </a:cxn>
                  <a:cxn ang="0">
                    <a:pos x="504" y="216"/>
                  </a:cxn>
                  <a:cxn ang="0">
                    <a:pos x="427" y="152"/>
                  </a:cxn>
                  <a:cxn ang="0">
                    <a:pos x="352" y="87"/>
                  </a:cxn>
                  <a:cxn ang="0">
                    <a:pos x="311" y="41"/>
                  </a:cxn>
                  <a:cxn ang="0">
                    <a:pos x="303" y="13"/>
                  </a:cxn>
                  <a:cxn ang="0">
                    <a:pos x="282" y="8"/>
                  </a:cxn>
                  <a:cxn ang="0">
                    <a:pos x="244" y="26"/>
                  </a:cxn>
                  <a:cxn ang="0">
                    <a:pos x="206" y="44"/>
                  </a:cxn>
                  <a:cxn ang="0">
                    <a:pos x="169" y="60"/>
                  </a:cxn>
                  <a:cxn ang="0">
                    <a:pos x="131" y="78"/>
                  </a:cxn>
                  <a:cxn ang="0">
                    <a:pos x="94" y="96"/>
                  </a:cxn>
                  <a:cxn ang="0">
                    <a:pos x="56" y="114"/>
                  </a:cxn>
                  <a:cxn ang="0">
                    <a:pos x="18" y="132"/>
                  </a:cxn>
                  <a:cxn ang="0">
                    <a:pos x="9" y="154"/>
                  </a:cxn>
                  <a:cxn ang="0">
                    <a:pos x="23" y="182"/>
                  </a:cxn>
                  <a:cxn ang="0">
                    <a:pos x="72" y="229"/>
                  </a:cxn>
                  <a:cxn ang="0">
                    <a:pos x="156" y="300"/>
                  </a:cxn>
                  <a:cxn ang="0">
                    <a:pos x="237" y="370"/>
                  </a:cxn>
                  <a:cxn ang="0">
                    <a:pos x="319" y="441"/>
                  </a:cxn>
                  <a:cxn ang="0">
                    <a:pos x="402" y="511"/>
                  </a:cxn>
                  <a:cxn ang="0">
                    <a:pos x="484" y="582"/>
                  </a:cxn>
                  <a:cxn ang="0">
                    <a:pos x="566" y="652"/>
                  </a:cxn>
                  <a:cxn ang="0">
                    <a:pos x="648" y="723"/>
                  </a:cxn>
                  <a:cxn ang="0">
                    <a:pos x="731" y="791"/>
                  </a:cxn>
                  <a:cxn ang="0">
                    <a:pos x="813" y="862"/>
                  </a:cxn>
                  <a:cxn ang="0">
                    <a:pos x="894" y="932"/>
                  </a:cxn>
                  <a:cxn ang="0">
                    <a:pos x="976" y="1003"/>
                  </a:cxn>
                  <a:cxn ang="0">
                    <a:pos x="1060" y="1073"/>
                  </a:cxn>
                  <a:cxn ang="0">
                    <a:pos x="1141" y="1144"/>
                  </a:cxn>
                  <a:cxn ang="0">
                    <a:pos x="1223" y="1214"/>
                  </a:cxn>
                  <a:cxn ang="0">
                    <a:pos x="1306" y="1285"/>
                  </a:cxn>
                  <a:cxn ang="0">
                    <a:pos x="1380" y="1303"/>
                  </a:cxn>
                  <a:cxn ang="0">
                    <a:pos x="1445" y="1270"/>
                  </a:cxn>
                  <a:cxn ang="0">
                    <a:pos x="1509" y="1236"/>
                  </a:cxn>
                  <a:cxn ang="0">
                    <a:pos x="1574" y="1203"/>
                  </a:cxn>
                  <a:cxn ang="0">
                    <a:pos x="1597" y="1175"/>
                  </a:cxn>
                  <a:cxn ang="0">
                    <a:pos x="1576" y="1152"/>
                  </a:cxn>
                  <a:cxn ang="0">
                    <a:pos x="1553" y="1129"/>
                  </a:cxn>
                  <a:cxn ang="0">
                    <a:pos x="1532" y="1106"/>
                  </a:cxn>
                </a:cxnLst>
                <a:rect l="0" t="0" r="r" b="b"/>
                <a:pathLst>
                  <a:path w="1607" h="1319">
                    <a:moveTo>
                      <a:pt x="1522" y="1095"/>
                    </a:moveTo>
                    <a:lnTo>
                      <a:pt x="1484" y="1062"/>
                    </a:lnTo>
                    <a:lnTo>
                      <a:pt x="1447" y="1029"/>
                    </a:lnTo>
                    <a:lnTo>
                      <a:pt x="1409" y="996"/>
                    </a:lnTo>
                    <a:lnTo>
                      <a:pt x="1372" y="965"/>
                    </a:lnTo>
                    <a:lnTo>
                      <a:pt x="1334" y="932"/>
                    </a:lnTo>
                    <a:lnTo>
                      <a:pt x="1297" y="900"/>
                    </a:lnTo>
                    <a:lnTo>
                      <a:pt x="1259" y="867"/>
                    </a:lnTo>
                    <a:lnTo>
                      <a:pt x="1221" y="834"/>
                    </a:lnTo>
                    <a:lnTo>
                      <a:pt x="1184" y="801"/>
                    </a:lnTo>
                    <a:lnTo>
                      <a:pt x="1146" y="768"/>
                    </a:lnTo>
                    <a:lnTo>
                      <a:pt x="1109" y="737"/>
                    </a:lnTo>
                    <a:lnTo>
                      <a:pt x="1071" y="704"/>
                    </a:lnTo>
                    <a:lnTo>
                      <a:pt x="1033" y="672"/>
                    </a:lnTo>
                    <a:lnTo>
                      <a:pt x="994" y="639"/>
                    </a:lnTo>
                    <a:lnTo>
                      <a:pt x="957" y="606"/>
                    </a:lnTo>
                    <a:lnTo>
                      <a:pt x="919" y="573"/>
                    </a:lnTo>
                    <a:lnTo>
                      <a:pt x="881" y="542"/>
                    </a:lnTo>
                    <a:lnTo>
                      <a:pt x="844" y="509"/>
                    </a:lnTo>
                    <a:lnTo>
                      <a:pt x="806" y="477"/>
                    </a:lnTo>
                    <a:lnTo>
                      <a:pt x="769" y="444"/>
                    </a:lnTo>
                    <a:lnTo>
                      <a:pt x="731" y="411"/>
                    </a:lnTo>
                    <a:lnTo>
                      <a:pt x="693" y="380"/>
                    </a:lnTo>
                    <a:lnTo>
                      <a:pt x="654" y="347"/>
                    </a:lnTo>
                    <a:lnTo>
                      <a:pt x="617" y="314"/>
                    </a:lnTo>
                    <a:lnTo>
                      <a:pt x="579" y="282"/>
                    </a:lnTo>
                    <a:lnTo>
                      <a:pt x="541" y="249"/>
                    </a:lnTo>
                    <a:lnTo>
                      <a:pt x="504" y="216"/>
                    </a:lnTo>
                    <a:lnTo>
                      <a:pt x="466" y="183"/>
                    </a:lnTo>
                    <a:lnTo>
                      <a:pt x="427" y="152"/>
                    </a:lnTo>
                    <a:lnTo>
                      <a:pt x="389" y="119"/>
                    </a:lnTo>
                    <a:lnTo>
                      <a:pt x="352" y="87"/>
                    </a:lnTo>
                    <a:lnTo>
                      <a:pt x="314" y="54"/>
                    </a:lnTo>
                    <a:lnTo>
                      <a:pt x="311" y="41"/>
                    </a:lnTo>
                    <a:lnTo>
                      <a:pt x="308" y="26"/>
                    </a:lnTo>
                    <a:lnTo>
                      <a:pt x="303" y="13"/>
                    </a:lnTo>
                    <a:lnTo>
                      <a:pt x="300" y="0"/>
                    </a:lnTo>
                    <a:lnTo>
                      <a:pt x="282" y="8"/>
                    </a:lnTo>
                    <a:lnTo>
                      <a:pt x="262" y="18"/>
                    </a:lnTo>
                    <a:lnTo>
                      <a:pt x="244" y="26"/>
                    </a:lnTo>
                    <a:lnTo>
                      <a:pt x="224" y="34"/>
                    </a:lnTo>
                    <a:lnTo>
                      <a:pt x="206" y="44"/>
                    </a:lnTo>
                    <a:lnTo>
                      <a:pt x="187" y="52"/>
                    </a:lnTo>
                    <a:lnTo>
                      <a:pt x="169" y="60"/>
                    </a:lnTo>
                    <a:lnTo>
                      <a:pt x="151" y="70"/>
                    </a:lnTo>
                    <a:lnTo>
                      <a:pt x="131" y="78"/>
                    </a:lnTo>
                    <a:lnTo>
                      <a:pt x="113" y="87"/>
                    </a:lnTo>
                    <a:lnTo>
                      <a:pt x="94" y="96"/>
                    </a:lnTo>
                    <a:lnTo>
                      <a:pt x="76" y="105"/>
                    </a:lnTo>
                    <a:lnTo>
                      <a:pt x="56" y="114"/>
                    </a:lnTo>
                    <a:lnTo>
                      <a:pt x="38" y="123"/>
                    </a:lnTo>
                    <a:lnTo>
                      <a:pt x="18" y="132"/>
                    </a:lnTo>
                    <a:lnTo>
                      <a:pt x="0" y="141"/>
                    </a:lnTo>
                    <a:lnTo>
                      <a:pt x="9" y="154"/>
                    </a:lnTo>
                    <a:lnTo>
                      <a:pt x="17" y="167"/>
                    </a:lnTo>
                    <a:lnTo>
                      <a:pt x="23" y="182"/>
                    </a:lnTo>
                    <a:lnTo>
                      <a:pt x="31" y="195"/>
                    </a:lnTo>
                    <a:lnTo>
                      <a:pt x="72" y="229"/>
                    </a:lnTo>
                    <a:lnTo>
                      <a:pt x="113" y="265"/>
                    </a:lnTo>
                    <a:lnTo>
                      <a:pt x="156" y="300"/>
                    </a:lnTo>
                    <a:lnTo>
                      <a:pt x="197" y="336"/>
                    </a:lnTo>
                    <a:lnTo>
                      <a:pt x="237" y="370"/>
                    </a:lnTo>
                    <a:lnTo>
                      <a:pt x="278" y="406"/>
                    </a:lnTo>
                    <a:lnTo>
                      <a:pt x="319" y="441"/>
                    </a:lnTo>
                    <a:lnTo>
                      <a:pt x="360" y="477"/>
                    </a:lnTo>
                    <a:lnTo>
                      <a:pt x="402" y="511"/>
                    </a:lnTo>
                    <a:lnTo>
                      <a:pt x="443" y="545"/>
                    </a:lnTo>
                    <a:lnTo>
                      <a:pt x="484" y="582"/>
                    </a:lnTo>
                    <a:lnTo>
                      <a:pt x="525" y="616"/>
                    </a:lnTo>
                    <a:lnTo>
                      <a:pt x="566" y="652"/>
                    </a:lnTo>
                    <a:lnTo>
                      <a:pt x="607" y="686"/>
                    </a:lnTo>
                    <a:lnTo>
                      <a:pt x="648" y="723"/>
                    </a:lnTo>
                    <a:lnTo>
                      <a:pt x="690" y="757"/>
                    </a:lnTo>
                    <a:lnTo>
                      <a:pt x="731" y="791"/>
                    </a:lnTo>
                    <a:lnTo>
                      <a:pt x="772" y="827"/>
                    </a:lnTo>
                    <a:lnTo>
                      <a:pt x="813" y="862"/>
                    </a:lnTo>
                    <a:lnTo>
                      <a:pt x="854" y="898"/>
                    </a:lnTo>
                    <a:lnTo>
                      <a:pt x="894" y="932"/>
                    </a:lnTo>
                    <a:lnTo>
                      <a:pt x="935" y="968"/>
                    </a:lnTo>
                    <a:lnTo>
                      <a:pt x="976" y="1003"/>
                    </a:lnTo>
                    <a:lnTo>
                      <a:pt x="1019" y="1037"/>
                    </a:lnTo>
                    <a:lnTo>
                      <a:pt x="1060" y="1073"/>
                    </a:lnTo>
                    <a:lnTo>
                      <a:pt x="1100" y="1108"/>
                    </a:lnTo>
                    <a:lnTo>
                      <a:pt x="1141" y="1144"/>
                    </a:lnTo>
                    <a:lnTo>
                      <a:pt x="1182" y="1178"/>
                    </a:lnTo>
                    <a:lnTo>
                      <a:pt x="1223" y="1214"/>
                    </a:lnTo>
                    <a:lnTo>
                      <a:pt x="1265" y="1249"/>
                    </a:lnTo>
                    <a:lnTo>
                      <a:pt x="1306" y="1285"/>
                    </a:lnTo>
                    <a:lnTo>
                      <a:pt x="1347" y="1319"/>
                    </a:lnTo>
                    <a:lnTo>
                      <a:pt x="1380" y="1303"/>
                    </a:lnTo>
                    <a:lnTo>
                      <a:pt x="1413" y="1286"/>
                    </a:lnTo>
                    <a:lnTo>
                      <a:pt x="1445" y="1270"/>
                    </a:lnTo>
                    <a:lnTo>
                      <a:pt x="1478" y="1252"/>
                    </a:lnTo>
                    <a:lnTo>
                      <a:pt x="1509" y="1236"/>
                    </a:lnTo>
                    <a:lnTo>
                      <a:pt x="1542" y="1219"/>
                    </a:lnTo>
                    <a:lnTo>
                      <a:pt x="1574" y="1203"/>
                    </a:lnTo>
                    <a:lnTo>
                      <a:pt x="1607" y="1186"/>
                    </a:lnTo>
                    <a:lnTo>
                      <a:pt x="1597" y="1175"/>
                    </a:lnTo>
                    <a:lnTo>
                      <a:pt x="1586" y="1163"/>
                    </a:lnTo>
                    <a:lnTo>
                      <a:pt x="1576" y="1152"/>
                    </a:lnTo>
                    <a:lnTo>
                      <a:pt x="1565" y="1141"/>
                    </a:lnTo>
                    <a:lnTo>
                      <a:pt x="1553" y="1129"/>
                    </a:lnTo>
                    <a:lnTo>
                      <a:pt x="1543" y="1118"/>
                    </a:lnTo>
                    <a:lnTo>
                      <a:pt x="1532" y="1106"/>
                    </a:lnTo>
                    <a:lnTo>
                      <a:pt x="1522" y="1095"/>
                    </a:lnTo>
                    <a:close/>
                  </a:path>
                </a:pathLst>
              </a:custGeom>
              <a:solidFill>
                <a:srgbClr val="C4BABF"/>
              </a:solidFill>
              <a:ln w="9525">
                <a:noFill/>
                <a:round/>
                <a:headEnd/>
                <a:tailEnd/>
              </a:ln>
            </p:spPr>
            <p:txBody>
              <a:bodyPr/>
              <a:lstStyle/>
              <a:p>
                <a:endParaRPr lang="en-US"/>
              </a:p>
            </p:txBody>
          </p:sp>
          <p:sp>
            <p:nvSpPr>
              <p:cNvPr id="93" name="Freeform 115"/>
              <p:cNvSpPr>
                <a:spLocks/>
              </p:cNvSpPr>
              <p:nvPr/>
            </p:nvSpPr>
            <p:spPr bwMode="auto">
              <a:xfrm>
                <a:off x="522" y="2853"/>
                <a:ext cx="775" cy="634"/>
              </a:xfrm>
              <a:custGeom>
                <a:avLst/>
                <a:gdLst/>
                <a:ahLst/>
                <a:cxnLst>
                  <a:cxn ang="0">
                    <a:pos x="1430" y="1008"/>
                  </a:cxn>
                  <a:cxn ang="0">
                    <a:pos x="1360" y="948"/>
                  </a:cxn>
                  <a:cxn ang="0">
                    <a:pos x="1289" y="887"/>
                  </a:cxn>
                  <a:cxn ang="0">
                    <a:pos x="1219" y="826"/>
                  </a:cxn>
                  <a:cxn ang="0">
                    <a:pos x="1149" y="766"/>
                  </a:cxn>
                  <a:cxn ang="0">
                    <a:pos x="1079" y="705"/>
                  </a:cxn>
                  <a:cxn ang="0">
                    <a:pos x="1007" y="644"/>
                  </a:cxn>
                  <a:cxn ang="0">
                    <a:pos x="936" y="584"/>
                  </a:cxn>
                  <a:cxn ang="0">
                    <a:pos x="866" y="523"/>
                  </a:cxn>
                  <a:cxn ang="0">
                    <a:pos x="796" y="462"/>
                  </a:cxn>
                  <a:cxn ang="0">
                    <a:pos x="724" y="402"/>
                  </a:cxn>
                  <a:cxn ang="0">
                    <a:pos x="654" y="341"/>
                  </a:cxn>
                  <a:cxn ang="0">
                    <a:pos x="583" y="281"/>
                  </a:cxn>
                  <a:cxn ang="0">
                    <a:pos x="513" y="220"/>
                  </a:cxn>
                  <a:cxn ang="0">
                    <a:pos x="443" y="159"/>
                  </a:cxn>
                  <a:cxn ang="0">
                    <a:pos x="373" y="99"/>
                  </a:cxn>
                  <a:cxn ang="0">
                    <a:pos x="333" y="51"/>
                  </a:cxn>
                  <a:cxn ang="0">
                    <a:pos x="328" y="17"/>
                  </a:cxn>
                  <a:cxn ang="0">
                    <a:pos x="306" y="10"/>
                  </a:cxn>
                  <a:cxn ang="0">
                    <a:pos x="265" y="28"/>
                  </a:cxn>
                  <a:cxn ang="0">
                    <a:pos x="224" y="48"/>
                  </a:cxn>
                  <a:cxn ang="0">
                    <a:pos x="183" y="67"/>
                  </a:cxn>
                  <a:cxn ang="0">
                    <a:pos x="142" y="85"/>
                  </a:cxn>
                  <a:cxn ang="0">
                    <a:pos x="103" y="105"/>
                  </a:cxn>
                  <a:cxn ang="0">
                    <a:pos x="62" y="125"/>
                  </a:cxn>
                  <a:cxn ang="0">
                    <a:pos x="21" y="143"/>
                  </a:cxn>
                  <a:cxn ang="0">
                    <a:pos x="6" y="159"/>
                  </a:cxn>
                  <a:cxn ang="0">
                    <a:pos x="21" y="174"/>
                  </a:cxn>
                  <a:cxn ang="0">
                    <a:pos x="36" y="189"/>
                  </a:cxn>
                  <a:cxn ang="0">
                    <a:pos x="49" y="204"/>
                  </a:cxn>
                  <a:cxn ang="0">
                    <a:pos x="95" y="244"/>
                  </a:cxn>
                  <a:cxn ang="0">
                    <a:pos x="172" y="310"/>
                  </a:cxn>
                  <a:cxn ang="0">
                    <a:pos x="250" y="377"/>
                  </a:cxn>
                  <a:cxn ang="0">
                    <a:pos x="327" y="443"/>
                  </a:cxn>
                  <a:cxn ang="0">
                    <a:pos x="404" y="508"/>
                  </a:cxn>
                  <a:cxn ang="0">
                    <a:pos x="482" y="576"/>
                  </a:cxn>
                  <a:cxn ang="0">
                    <a:pos x="559" y="641"/>
                  </a:cxn>
                  <a:cxn ang="0">
                    <a:pos x="637" y="707"/>
                  </a:cxn>
                  <a:cxn ang="0">
                    <a:pos x="714" y="774"/>
                  </a:cxn>
                  <a:cxn ang="0">
                    <a:pos x="793" y="840"/>
                  </a:cxn>
                  <a:cxn ang="0">
                    <a:pos x="869" y="905"/>
                  </a:cxn>
                  <a:cxn ang="0">
                    <a:pos x="948" y="972"/>
                  </a:cxn>
                  <a:cxn ang="0">
                    <a:pos x="1025" y="1038"/>
                  </a:cxn>
                  <a:cxn ang="0">
                    <a:pos x="1102" y="1103"/>
                  </a:cxn>
                  <a:cxn ang="0">
                    <a:pos x="1180" y="1171"/>
                  </a:cxn>
                  <a:cxn ang="0">
                    <a:pos x="1257" y="1236"/>
                  </a:cxn>
                  <a:cxn ang="0">
                    <a:pos x="1329" y="1253"/>
                  </a:cxn>
                  <a:cxn ang="0">
                    <a:pos x="1392" y="1218"/>
                  </a:cxn>
                  <a:cxn ang="0">
                    <a:pos x="1456" y="1184"/>
                  </a:cxn>
                  <a:cxn ang="0">
                    <a:pos x="1520" y="1149"/>
                  </a:cxn>
                  <a:cxn ang="0">
                    <a:pos x="1540" y="1121"/>
                  </a:cxn>
                  <a:cxn ang="0">
                    <a:pos x="1517" y="1098"/>
                  </a:cxn>
                  <a:cxn ang="0">
                    <a:pos x="1495" y="1074"/>
                  </a:cxn>
                  <a:cxn ang="0">
                    <a:pos x="1476" y="1051"/>
                  </a:cxn>
                </a:cxnLst>
                <a:rect l="0" t="0" r="r" b="b"/>
                <a:pathLst>
                  <a:path w="1551" h="1269">
                    <a:moveTo>
                      <a:pt x="1466" y="1039"/>
                    </a:moveTo>
                    <a:lnTo>
                      <a:pt x="1430" y="1008"/>
                    </a:lnTo>
                    <a:lnTo>
                      <a:pt x="1396" y="979"/>
                    </a:lnTo>
                    <a:lnTo>
                      <a:pt x="1360" y="948"/>
                    </a:lnTo>
                    <a:lnTo>
                      <a:pt x="1325" y="918"/>
                    </a:lnTo>
                    <a:lnTo>
                      <a:pt x="1289" y="887"/>
                    </a:lnTo>
                    <a:lnTo>
                      <a:pt x="1255" y="858"/>
                    </a:lnTo>
                    <a:lnTo>
                      <a:pt x="1219" y="826"/>
                    </a:lnTo>
                    <a:lnTo>
                      <a:pt x="1183" y="797"/>
                    </a:lnTo>
                    <a:lnTo>
                      <a:pt x="1149" y="766"/>
                    </a:lnTo>
                    <a:lnTo>
                      <a:pt x="1113" y="736"/>
                    </a:lnTo>
                    <a:lnTo>
                      <a:pt x="1079" y="705"/>
                    </a:lnTo>
                    <a:lnTo>
                      <a:pt x="1043" y="676"/>
                    </a:lnTo>
                    <a:lnTo>
                      <a:pt x="1007" y="644"/>
                    </a:lnTo>
                    <a:lnTo>
                      <a:pt x="972" y="615"/>
                    </a:lnTo>
                    <a:lnTo>
                      <a:pt x="936" y="584"/>
                    </a:lnTo>
                    <a:lnTo>
                      <a:pt x="902" y="554"/>
                    </a:lnTo>
                    <a:lnTo>
                      <a:pt x="866" y="523"/>
                    </a:lnTo>
                    <a:lnTo>
                      <a:pt x="830" y="494"/>
                    </a:lnTo>
                    <a:lnTo>
                      <a:pt x="796" y="462"/>
                    </a:lnTo>
                    <a:lnTo>
                      <a:pt x="760" y="433"/>
                    </a:lnTo>
                    <a:lnTo>
                      <a:pt x="724" y="402"/>
                    </a:lnTo>
                    <a:lnTo>
                      <a:pt x="690" y="372"/>
                    </a:lnTo>
                    <a:lnTo>
                      <a:pt x="654" y="341"/>
                    </a:lnTo>
                    <a:lnTo>
                      <a:pt x="619" y="312"/>
                    </a:lnTo>
                    <a:lnTo>
                      <a:pt x="583" y="281"/>
                    </a:lnTo>
                    <a:lnTo>
                      <a:pt x="547" y="251"/>
                    </a:lnTo>
                    <a:lnTo>
                      <a:pt x="513" y="220"/>
                    </a:lnTo>
                    <a:lnTo>
                      <a:pt x="477" y="190"/>
                    </a:lnTo>
                    <a:lnTo>
                      <a:pt x="443" y="159"/>
                    </a:lnTo>
                    <a:lnTo>
                      <a:pt x="407" y="130"/>
                    </a:lnTo>
                    <a:lnTo>
                      <a:pt x="373" y="99"/>
                    </a:lnTo>
                    <a:lnTo>
                      <a:pt x="337" y="69"/>
                    </a:lnTo>
                    <a:lnTo>
                      <a:pt x="333" y="51"/>
                    </a:lnTo>
                    <a:lnTo>
                      <a:pt x="332" y="35"/>
                    </a:lnTo>
                    <a:lnTo>
                      <a:pt x="328" y="17"/>
                    </a:lnTo>
                    <a:lnTo>
                      <a:pt x="325" y="0"/>
                    </a:lnTo>
                    <a:lnTo>
                      <a:pt x="306" y="10"/>
                    </a:lnTo>
                    <a:lnTo>
                      <a:pt x="284" y="20"/>
                    </a:lnTo>
                    <a:lnTo>
                      <a:pt x="265" y="28"/>
                    </a:lnTo>
                    <a:lnTo>
                      <a:pt x="243" y="38"/>
                    </a:lnTo>
                    <a:lnTo>
                      <a:pt x="224" y="48"/>
                    </a:lnTo>
                    <a:lnTo>
                      <a:pt x="204" y="58"/>
                    </a:lnTo>
                    <a:lnTo>
                      <a:pt x="183" y="67"/>
                    </a:lnTo>
                    <a:lnTo>
                      <a:pt x="163" y="76"/>
                    </a:lnTo>
                    <a:lnTo>
                      <a:pt x="142" y="85"/>
                    </a:lnTo>
                    <a:lnTo>
                      <a:pt x="122" y="95"/>
                    </a:lnTo>
                    <a:lnTo>
                      <a:pt x="103" y="105"/>
                    </a:lnTo>
                    <a:lnTo>
                      <a:pt x="82" y="115"/>
                    </a:lnTo>
                    <a:lnTo>
                      <a:pt x="62" y="125"/>
                    </a:lnTo>
                    <a:lnTo>
                      <a:pt x="41" y="133"/>
                    </a:lnTo>
                    <a:lnTo>
                      <a:pt x="21" y="143"/>
                    </a:lnTo>
                    <a:lnTo>
                      <a:pt x="0" y="153"/>
                    </a:lnTo>
                    <a:lnTo>
                      <a:pt x="6" y="159"/>
                    </a:lnTo>
                    <a:lnTo>
                      <a:pt x="15" y="167"/>
                    </a:lnTo>
                    <a:lnTo>
                      <a:pt x="21" y="174"/>
                    </a:lnTo>
                    <a:lnTo>
                      <a:pt x="28" y="182"/>
                    </a:lnTo>
                    <a:lnTo>
                      <a:pt x="36" y="189"/>
                    </a:lnTo>
                    <a:lnTo>
                      <a:pt x="42" y="197"/>
                    </a:lnTo>
                    <a:lnTo>
                      <a:pt x="49" y="204"/>
                    </a:lnTo>
                    <a:lnTo>
                      <a:pt x="55" y="212"/>
                    </a:lnTo>
                    <a:lnTo>
                      <a:pt x="95" y="244"/>
                    </a:lnTo>
                    <a:lnTo>
                      <a:pt x="132" y="277"/>
                    </a:lnTo>
                    <a:lnTo>
                      <a:pt x="172" y="310"/>
                    </a:lnTo>
                    <a:lnTo>
                      <a:pt x="211" y="344"/>
                    </a:lnTo>
                    <a:lnTo>
                      <a:pt x="250" y="377"/>
                    </a:lnTo>
                    <a:lnTo>
                      <a:pt x="288" y="410"/>
                    </a:lnTo>
                    <a:lnTo>
                      <a:pt x="327" y="443"/>
                    </a:lnTo>
                    <a:lnTo>
                      <a:pt x="366" y="476"/>
                    </a:lnTo>
                    <a:lnTo>
                      <a:pt x="404" y="508"/>
                    </a:lnTo>
                    <a:lnTo>
                      <a:pt x="443" y="543"/>
                    </a:lnTo>
                    <a:lnTo>
                      <a:pt x="482" y="576"/>
                    </a:lnTo>
                    <a:lnTo>
                      <a:pt x="521" y="608"/>
                    </a:lnTo>
                    <a:lnTo>
                      <a:pt x="559" y="641"/>
                    </a:lnTo>
                    <a:lnTo>
                      <a:pt x="598" y="674"/>
                    </a:lnTo>
                    <a:lnTo>
                      <a:pt x="637" y="707"/>
                    </a:lnTo>
                    <a:lnTo>
                      <a:pt x="677" y="740"/>
                    </a:lnTo>
                    <a:lnTo>
                      <a:pt x="714" y="774"/>
                    </a:lnTo>
                    <a:lnTo>
                      <a:pt x="753" y="807"/>
                    </a:lnTo>
                    <a:lnTo>
                      <a:pt x="793" y="840"/>
                    </a:lnTo>
                    <a:lnTo>
                      <a:pt x="830" y="872"/>
                    </a:lnTo>
                    <a:lnTo>
                      <a:pt x="869" y="905"/>
                    </a:lnTo>
                    <a:lnTo>
                      <a:pt x="909" y="938"/>
                    </a:lnTo>
                    <a:lnTo>
                      <a:pt x="948" y="972"/>
                    </a:lnTo>
                    <a:lnTo>
                      <a:pt x="985" y="1005"/>
                    </a:lnTo>
                    <a:lnTo>
                      <a:pt x="1025" y="1038"/>
                    </a:lnTo>
                    <a:lnTo>
                      <a:pt x="1064" y="1071"/>
                    </a:lnTo>
                    <a:lnTo>
                      <a:pt x="1102" y="1103"/>
                    </a:lnTo>
                    <a:lnTo>
                      <a:pt x="1141" y="1136"/>
                    </a:lnTo>
                    <a:lnTo>
                      <a:pt x="1180" y="1171"/>
                    </a:lnTo>
                    <a:lnTo>
                      <a:pt x="1219" y="1203"/>
                    </a:lnTo>
                    <a:lnTo>
                      <a:pt x="1257" y="1236"/>
                    </a:lnTo>
                    <a:lnTo>
                      <a:pt x="1296" y="1269"/>
                    </a:lnTo>
                    <a:lnTo>
                      <a:pt x="1329" y="1253"/>
                    </a:lnTo>
                    <a:lnTo>
                      <a:pt x="1360" y="1235"/>
                    </a:lnTo>
                    <a:lnTo>
                      <a:pt x="1392" y="1218"/>
                    </a:lnTo>
                    <a:lnTo>
                      <a:pt x="1423" y="1200"/>
                    </a:lnTo>
                    <a:lnTo>
                      <a:pt x="1456" y="1184"/>
                    </a:lnTo>
                    <a:lnTo>
                      <a:pt x="1487" y="1166"/>
                    </a:lnTo>
                    <a:lnTo>
                      <a:pt x="1520" y="1149"/>
                    </a:lnTo>
                    <a:lnTo>
                      <a:pt x="1551" y="1133"/>
                    </a:lnTo>
                    <a:lnTo>
                      <a:pt x="1540" y="1121"/>
                    </a:lnTo>
                    <a:lnTo>
                      <a:pt x="1528" y="1110"/>
                    </a:lnTo>
                    <a:lnTo>
                      <a:pt x="1517" y="1098"/>
                    </a:lnTo>
                    <a:lnTo>
                      <a:pt x="1507" y="1085"/>
                    </a:lnTo>
                    <a:lnTo>
                      <a:pt x="1495" y="1074"/>
                    </a:lnTo>
                    <a:lnTo>
                      <a:pt x="1486" y="1062"/>
                    </a:lnTo>
                    <a:lnTo>
                      <a:pt x="1476" y="1051"/>
                    </a:lnTo>
                    <a:lnTo>
                      <a:pt x="1466" y="1039"/>
                    </a:lnTo>
                    <a:close/>
                  </a:path>
                </a:pathLst>
              </a:custGeom>
              <a:solidFill>
                <a:srgbClr val="BFB5B7"/>
              </a:solidFill>
              <a:ln w="9525">
                <a:noFill/>
                <a:round/>
                <a:headEnd/>
                <a:tailEnd/>
              </a:ln>
            </p:spPr>
            <p:txBody>
              <a:bodyPr/>
              <a:lstStyle/>
              <a:p>
                <a:endParaRPr lang="en-US"/>
              </a:p>
            </p:txBody>
          </p:sp>
          <p:sp>
            <p:nvSpPr>
              <p:cNvPr id="94" name="Freeform 116"/>
              <p:cNvSpPr>
                <a:spLocks/>
              </p:cNvSpPr>
              <p:nvPr/>
            </p:nvSpPr>
            <p:spPr bwMode="auto">
              <a:xfrm>
                <a:off x="511" y="2844"/>
                <a:ext cx="746" cy="609"/>
              </a:xfrm>
              <a:custGeom>
                <a:avLst/>
                <a:gdLst/>
                <a:ahLst/>
                <a:cxnLst>
                  <a:cxn ang="0">
                    <a:pos x="1340" y="928"/>
                  </a:cxn>
                  <a:cxn ang="0">
                    <a:pos x="1209" y="815"/>
                  </a:cxn>
                  <a:cxn ang="0">
                    <a:pos x="1079" y="701"/>
                  </a:cxn>
                  <a:cxn ang="0">
                    <a:pos x="948" y="590"/>
                  </a:cxn>
                  <a:cxn ang="0">
                    <a:pos x="817" y="477"/>
                  </a:cxn>
                  <a:cxn ang="0">
                    <a:pos x="686" y="364"/>
                  </a:cxn>
                  <a:cxn ang="0">
                    <a:pos x="556" y="251"/>
                  </a:cxn>
                  <a:cxn ang="0">
                    <a:pos x="425" y="138"/>
                  </a:cxn>
                  <a:cxn ang="0">
                    <a:pos x="358" y="62"/>
                  </a:cxn>
                  <a:cxn ang="0">
                    <a:pos x="353" y="21"/>
                  </a:cxn>
                  <a:cxn ang="0">
                    <a:pos x="329" y="10"/>
                  </a:cxn>
                  <a:cxn ang="0">
                    <a:pos x="284" y="31"/>
                  </a:cxn>
                  <a:cxn ang="0">
                    <a:pos x="240" y="52"/>
                  </a:cxn>
                  <a:cxn ang="0">
                    <a:pos x="196" y="72"/>
                  </a:cxn>
                  <a:cxn ang="0">
                    <a:pos x="152" y="93"/>
                  </a:cxn>
                  <a:cxn ang="0">
                    <a:pos x="110" y="113"/>
                  </a:cxn>
                  <a:cxn ang="0">
                    <a:pos x="65" y="134"/>
                  </a:cxn>
                  <a:cxn ang="0">
                    <a:pos x="21" y="156"/>
                  </a:cxn>
                  <a:cxn ang="0">
                    <a:pos x="10" y="174"/>
                  </a:cxn>
                  <a:cxn ang="0">
                    <a:pos x="29" y="188"/>
                  </a:cxn>
                  <a:cxn ang="0">
                    <a:pos x="49" y="205"/>
                  </a:cxn>
                  <a:cxn ang="0">
                    <a:pos x="69" y="220"/>
                  </a:cxn>
                  <a:cxn ang="0">
                    <a:pos x="114" y="259"/>
                  </a:cxn>
                  <a:cxn ang="0">
                    <a:pos x="188" y="321"/>
                  </a:cxn>
                  <a:cxn ang="0">
                    <a:pos x="260" y="382"/>
                  </a:cxn>
                  <a:cxn ang="0">
                    <a:pos x="333" y="444"/>
                  </a:cxn>
                  <a:cxn ang="0">
                    <a:pos x="407" y="506"/>
                  </a:cxn>
                  <a:cxn ang="0">
                    <a:pos x="479" y="569"/>
                  </a:cxn>
                  <a:cxn ang="0">
                    <a:pos x="552" y="629"/>
                  </a:cxn>
                  <a:cxn ang="0">
                    <a:pos x="624" y="692"/>
                  </a:cxn>
                  <a:cxn ang="0">
                    <a:pos x="698" y="754"/>
                  </a:cxn>
                  <a:cxn ang="0">
                    <a:pos x="770" y="816"/>
                  </a:cxn>
                  <a:cxn ang="0">
                    <a:pos x="843" y="877"/>
                  </a:cxn>
                  <a:cxn ang="0">
                    <a:pos x="915" y="939"/>
                  </a:cxn>
                  <a:cxn ang="0">
                    <a:pos x="989" y="1001"/>
                  </a:cxn>
                  <a:cxn ang="0">
                    <a:pos x="1062" y="1064"/>
                  </a:cxn>
                  <a:cxn ang="0">
                    <a:pos x="1134" y="1124"/>
                  </a:cxn>
                  <a:cxn ang="0">
                    <a:pos x="1208" y="1187"/>
                  </a:cxn>
                  <a:cxn ang="0">
                    <a:pos x="1275" y="1200"/>
                  </a:cxn>
                  <a:cxn ang="0">
                    <a:pos x="1337" y="1165"/>
                  </a:cxn>
                  <a:cxn ang="0">
                    <a:pos x="1401" y="1131"/>
                  </a:cxn>
                  <a:cxn ang="0">
                    <a:pos x="1463" y="1096"/>
                  </a:cxn>
                  <a:cxn ang="0">
                    <a:pos x="1482" y="1067"/>
                  </a:cxn>
                  <a:cxn ang="0">
                    <a:pos x="1461" y="1042"/>
                  </a:cxn>
                  <a:cxn ang="0">
                    <a:pos x="1438" y="1019"/>
                  </a:cxn>
                  <a:cxn ang="0">
                    <a:pos x="1417" y="995"/>
                  </a:cxn>
                </a:cxnLst>
                <a:rect l="0" t="0" r="r" b="b"/>
                <a:pathLst>
                  <a:path w="1494" h="1218">
                    <a:moveTo>
                      <a:pt x="1406" y="983"/>
                    </a:moveTo>
                    <a:lnTo>
                      <a:pt x="1340" y="928"/>
                    </a:lnTo>
                    <a:lnTo>
                      <a:pt x="1275" y="870"/>
                    </a:lnTo>
                    <a:lnTo>
                      <a:pt x="1209" y="815"/>
                    </a:lnTo>
                    <a:lnTo>
                      <a:pt x="1144" y="759"/>
                    </a:lnTo>
                    <a:lnTo>
                      <a:pt x="1079" y="701"/>
                    </a:lnTo>
                    <a:lnTo>
                      <a:pt x="1013" y="646"/>
                    </a:lnTo>
                    <a:lnTo>
                      <a:pt x="948" y="590"/>
                    </a:lnTo>
                    <a:lnTo>
                      <a:pt x="883" y="533"/>
                    </a:lnTo>
                    <a:lnTo>
                      <a:pt x="817" y="477"/>
                    </a:lnTo>
                    <a:lnTo>
                      <a:pt x="752" y="421"/>
                    </a:lnTo>
                    <a:lnTo>
                      <a:pt x="686" y="364"/>
                    </a:lnTo>
                    <a:lnTo>
                      <a:pt x="621" y="308"/>
                    </a:lnTo>
                    <a:lnTo>
                      <a:pt x="556" y="251"/>
                    </a:lnTo>
                    <a:lnTo>
                      <a:pt x="490" y="195"/>
                    </a:lnTo>
                    <a:lnTo>
                      <a:pt x="425" y="138"/>
                    </a:lnTo>
                    <a:lnTo>
                      <a:pt x="360" y="82"/>
                    </a:lnTo>
                    <a:lnTo>
                      <a:pt x="358" y="62"/>
                    </a:lnTo>
                    <a:lnTo>
                      <a:pt x="355" y="41"/>
                    </a:lnTo>
                    <a:lnTo>
                      <a:pt x="353" y="21"/>
                    </a:lnTo>
                    <a:lnTo>
                      <a:pt x="350" y="0"/>
                    </a:lnTo>
                    <a:lnTo>
                      <a:pt x="329" y="10"/>
                    </a:lnTo>
                    <a:lnTo>
                      <a:pt x="306" y="21"/>
                    </a:lnTo>
                    <a:lnTo>
                      <a:pt x="284" y="31"/>
                    </a:lnTo>
                    <a:lnTo>
                      <a:pt x="262" y="41"/>
                    </a:lnTo>
                    <a:lnTo>
                      <a:pt x="240" y="52"/>
                    </a:lnTo>
                    <a:lnTo>
                      <a:pt x="217" y="62"/>
                    </a:lnTo>
                    <a:lnTo>
                      <a:pt x="196" y="72"/>
                    </a:lnTo>
                    <a:lnTo>
                      <a:pt x="175" y="82"/>
                    </a:lnTo>
                    <a:lnTo>
                      <a:pt x="152" y="93"/>
                    </a:lnTo>
                    <a:lnTo>
                      <a:pt x="131" y="103"/>
                    </a:lnTo>
                    <a:lnTo>
                      <a:pt x="110" y="113"/>
                    </a:lnTo>
                    <a:lnTo>
                      <a:pt x="87" y="124"/>
                    </a:lnTo>
                    <a:lnTo>
                      <a:pt x="65" y="134"/>
                    </a:lnTo>
                    <a:lnTo>
                      <a:pt x="44" y="144"/>
                    </a:lnTo>
                    <a:lnTo>
                      <a:pt x="21" y="156"/>
                    </a:lnTo>
                    <a:lnTo>
                      <a:pt x="0" y="165"/>
                    </a:lnTo>
                    <a:lnTo>
                      <a:pt x="10" y="174"/>
                    </a:lnTo>
                    <a:lnTo>
                      <a:pt x="20" y="182"/>
                    </a:lnTo>
                    <a:lnTo>
                      <a:pt x="29" y="188"/>
                    </a:lnTo>
                    <a:lnTo>
                      <a:pt x="39" y="197"/>
                    </a:lnTo>
                    <a:lnTo>
                      <a:pt x="49" y="205"/>
                    </a:lnTo>
                    <a:lnTo>
                      <a:pt x="59" y="211"/>
                    </a:lnTo>
                    <a:lnTo>
                      <a:pt x="69" y="220"/>
                    </a:lnTo>
                    <a:lnTo>
                      <a:pt x="78" y="228"/>
                    </a:lnTo>
                    <a:lnTo>
                      <a:pt x="114" y="259"/>
                    </a:lnTo>
                    <a:lnTo>
                      <a:pt x="152" y="290"/>
                    </a:lnTo>
                    <a:lnTo>
                      <a:pt x="188" y="321"/>
                    </a:lnTo>
                    <a:lnTo>
                      <a:pt x="224" y="351"/>
                    </a:lnTo>
                    <a:lnTo>
                      <a:pt x="260" y="382"/>
                    </a:lnTo>
                    <a:lnTo>
                      <a:pt x="297" y="413"/>
                    </a:lnTo>
                    <a:lnTo>
                      <a:pt x="333" y="444"/>
                    </a:lnTo>
                    <a:lnTo>
                      <a:pt x="369" y="475"/>
                    </a:lnTo>
                    <a:lnTo>
                      <a:pt x="407" y="506"/>
                    </a:lnTo>
                    <a:lnTo>
                      <a:pt x="443" y="538"/>
                    </a:lnTo>
                    <a:lnTo>
                      <a:pt x="479" y="569"/>
                    </a:lnTo>
                    <a:lnTo>
                      <a:pt x="515" y="598"/>
                    </a:lnTo>
                    <a:lnTo>
                      <a:pt x="552" y="629"/>
                    </a:lnTo>
                    <a:lnTo>
                      <a:pt x="588" y="660"/>
                    </a:lnTo>
                    <a:lnTo>
                      <a:pt x="624" y="692"/>
                    </a:lnTo>
                    <a:lnTo>
                      <a:pt x="662" y="723"/>
                    </a:lnTo>
                    <a:lnTo>
                      <a:pt x="698" y="754"/>
                    </a:lnTo>
                    <a:lnTo>
                      <a:pt x="734" y="785"/>
                    </a:lnTo>
                    <a:lnTo>
                      <a:pt x="770" y="816"/>
                    </a:lnTo>
                    <a:lnTo>
                      <a:pt x="807" y="847"/>
                    </a:lnTo>
                    <a:lnTo>
                      <a:pt x="843" y="877"/>
                    </a:lnTo>
                    <a:lnTo>
                      <a:pt x="879" y="908"/>
                    </a:lnTo>
                    <a:lnTo>
                      <a:pt x="915" y="939"/>
                    </a:lnTo>
                    <a:lnTo>
                      <a:pt x="953" y="970"/>
                    </a:lnTo>
                    <a:lnTo>
                      <a:pt x="989" y="1001"/>
                    </a:lnTo>
                    <a:lnTo>
                      <a:pt x="1025" y="1033"/>
                    </a:lnTo>
                    <a:lnTo>
                      <a:pt x="1062" y="1064"/>
                    </a:lnTo>
                    <a:lnTo>
                      <a:pt x="1098" y="1095"/>
                    </a:lnTo>
                    <a:lnTo>
                      <a:pt x="1134" y="1124"/>
                    </a:lnTo>
                    <a:lnTo>
                      <a:pt x="1170" y="1155"/>
                    </a:lnTo>
                    <a:lnTo>
                      <a:pt x="1208" y="1187"/>
                    </a:lnTo>
                    <a:lnTo>
                      <a:pt x="1244" y="1218"/>
                    </a:lnTo>
                    <a:lnTo>
                      <a:pt x="1275" y="1200"/>
                    </a:lnTo>
                    <a:lnTo>
                      <a:pt x="1306" y="1183"/>
                    </a:lnTo>
                    <a:lnTo>
                      <a:pt x="1337" y="1165"/>
                    </a:lnTo>
                    <a:lnTo>
                      <a:pt x="1370" y="1147"/>
                    </a:lnTo>
                    <a:lnTo>
                      <a:pt x="1401" y="1131"/>
                    </a:lnTo>
                    <a:lnTo>
                      <a:pt x="1432" y="1113"/>
                    </a:lnTo>
                    <a:lnTo>
                      <a:pt x="1463" y="1096"/>
                    </a:lnTo>
                    <a:lnTo>
                      <a:pt x="1494" y="1078"/>
                    </a:lnTo>
                    <a:lnTo>
                      <a:pt x="1482" y="1067"/>
                    </a:lnTo>
                    <a:lnTo>
                      <a:pt x="1473" y="1055"/>
                    </a:lnTo>
                    <a:lnTo>
                      <a:pt x="1461" y="1042"/>
                    </a:lnTo>
                    <a:lnTo>
                      <a:pt x="1450" y="1031"/>
                    </a:lnTo>
                    <a:lnTo>
                      <a:pt x="1438" y="1019"/>
                    </a:lnTo>
                    <a:lnTo>
                      <a:pt x="1429" y="1006"/>
                    </a:lnTo>
                    <a:lnTo>
                      <a:pt x="1417" y="995"/>
                    </a:lnTo>
                    <a:lnTo>
                      <a:pt x="1406" y="983"/>
                    </a:lnTo>
                    <a:close/>
                  </a:path>
                </a:pathLst>
              </a:custGeom>
              <a:solidFill>
                <a:srgbClr val="BCB2B5"/>
              </a:solidFill>
              <a:ln w="9525">
                <a:noFill/>
                <a:round/>
                <a:headEnd/>
                <a:tailEnd/>
              </a:ln>
            </p:spPr>
            <p:txBody>
              <a:bodyPr/>
              <a:lstStyle/>
              <a:p>
                <a:endParaRPr lang="en-US"/>
              </a:p>
            </p:txBody>
          </p:sp>
          <p:sp>
            <p:nvSpPr>
              <p:cNvPr id="95" name="Freeform 117"/>
              <p:cNvSpPr>
                <a:spLocks/>
              </p:cNvSpPr>
              <p:nvPr/>
            </p:nvSpPr>
            <p:spPr bwMode="auto">
              <a:xfrm>
                <a:off x="499" y="2836"/>
                <a:ext cx="718" cy="584"/>
              </a:xfrm>
              <a:custGeom>
                <a:avLst/>
                <a:gdLst/>
                <a:ahLst/>
                <a:cxnLst>
                  <a:cxn ang="0">
                    <a:pos x="1285" y="876"/>
                  </a:cxn>
                  <a:cxn ang="0">
                    <a:pos x="1164" y="773"/>
                  </a:cxn>
                  <a:cxn ang="0">
                    <a:pos x="1045" y="669"/>
                  </a:cxn>
                  <a:cxn ang="0">
                    <a:pos x="924" y="564"/>
                  </a:cxn>
                  <a:cxn ang="0">
                    <a:pos x="803" y="461"/>
                  </a:cxn>
                  <a:cxn ang="0">
                    <a:pos x="682" y="356"/>
                  </a:cxn>
                  <a:cxn ang="0">
                    <a:pos x="562" y="253"/>
                  </a:cxn>
                  <a:cxn ang="0">
                    <a:pos x="441" y="150"/>
                  </a:cxn>
                  <a:cxn ang="0">
                    <a:pos x="379" y="73"/>
                  </a:cxn>
                  <a:cxn ang="0">
                    <a:pos x="374" y="25"/>
                  </a:cxn>
                  <a:cxn ang="0">
                    <a:pos x="350" y="12"/>
                  </a:cxn>
                  <a:cxn ang="0">
                    <a:pos x="302" y="35"/>
                  </a:cxn>
                  <a:cxn ang="0">
                    <a:pos x="257" y="56"/>
                  </a:cxn>
                  <a:cxn ang="0">
                    <a:pos x="209" y="79"/>
                  </a:cxn>
                  <a:cxn ang="0">
                    <a:pos x="164" y="102"/>
                  </a:cxn>
                  <a:cxn ang="0">
                    <a:pos x="116" y="123"/>
                  </a:cxn>
                  <a:cxn ang="0">
                    <a:pos x="70" y="146"/>
                  </a:cxn>
                  <a:cxn ang="0">
                    <a:pos x="23" y="168"/>
                  </a:cxn>
                  <a:cxn ang="0">
                    <a:pos x="13" y="187"/>
                  </a:cxn>
                  <a:cxn ang="0">
                    <a:pos x="38" y="204"/>
                  </a:cxn>
                  <a:cxn ang="0">
                    <a:pos x="62" y="220"/>
                  </a:cxn>
                  <a:cxn ang="0">
                    <a:pos x="88" y="237"/>
                  </a:cxn>
                  <a:cxn ang="0">
                    <a:pos x="136" y="274"/>
                  </a:cxn>
                  <a:cxn ang="0">
                    <a:pos x="203" y="332"/>
                  </a:cxn>
                  <a:cxn ang="0">
                    <a:pos x="271" y="389"/>
                  </a:cxn>
                  <a:cxn ang="0">
                    <a:pos x="340" y="446"/>
                  </a:cxn>
                  <a:cxn ang="0">
                    <a:pos x="409" y="504"/>
                  </a:cxn>
                  <a:cxn ang="0">
                    <a:pos x="476" y="563"/>
                  </a:cxn>
                  <a:cxn ang="0">
                    <a:pos x="544" y="620"/>
                  </a:cxn>
                  <a:cxn ang="0">
                    <a:pos x="613" y="677"/>
                  </a:cxn>
                  <a:cxn ang="0">
                    <a:pos x="680" y="735"/>
                  </a:cxn>
                  <a:cxn ang="0">
                    <a:pos x="749" y="792"/>
                  </a:cxn>
                  <a:cxn ang="0">
                    <a:pos x="817" y="850"/>
                  </a:cxn>
                  <a:cxn ang="0">
                    <a:pos x="884" y="909"/>
                  </a:cxn>
                  <a:cxn ang="0">
                    <a:pos x="953" y="966"/>
                  </a:cxn>
                  <a:cxn ang="0">
                    <a:pos x="1022" y="1023"/>
                  </a:cxn>
                  <a:cxn ang="0">
                    <a:pos x="1090" y="1081"/>
                  </a:cxn>
                  <a:cxn ang="0">
                    <a:pos x="1157" y="1138"/>
                  </a:cxn>
                  <a:cxn ang="0">
                    <a:pos x="1223" y="1150"/>
                  </a:cxn>
                  <a:cxn ang="0">
                    <a:pos x="1283" y="1113"/>
                  </a:cxn>
                  <a:cxn ang="0">
                    <a:pos x="1344" y="1079"/>
                  </a:cxn>
                  <a:cxn ang="0">
                    <a:pos x="1404" y="1043"/>
                  </a:cxn>
                  <a:cxn ang="0">
                    <a:pos x="1424" y="1013"/>
                  </a:cxn>
                  <a:cxn ang="0">
                    <a:pos x="1401" y="989"/>
                  </a:cxn>
                  <a:cxn ang="0">
                    <a:pos x="1380" y="964"/>
                  </a:cxn>
                  <a:cxn ang="0">
                    <a:pos x="1357" y="940"/>
                  </a:cxn>
                </a:cxnLst>
                <a:rect l="0" t="0" r="r" b="b"/>
                <a:pathLst>
                  <a:path w="1435" h="1168">
                    <a:moveTo>
                      <a:pt x="1345" y="928"/>
                    </a:moveTo>
                    <a:lnTo>
                      <a:pt x="1285" y="876"/>
                    </a:lnTo>
                    <a:lnTo>
                      <a:pt x="1224" y="825"/>
                    </a:lnTo>
                    <a:lnTo>
                      <a:pt x="1164" y="773"/>
                    </a:lnTo>
                    <a:lnTo>
                      <a:pt x="1103" y="720"/>
                    </a:lnTo>
                    <a:lnTo>
                      <a:pt x="1045" y="669"/>
                    </a:lnTo>
                    <a:lnTo>
                      <a:pt x="984" y="617"/>
                    </a:lnTo>
                    <a:lnTo>
                      <a:pt x="924" y="564"/>
                    </a:lnTo>
                    <a:lnTo>
                      <a:pt x="863" y="512"/>
                    </a:lnTo>
                    <a:lnTo>
                      <a:pt x="803" y="461"/>
                    </a:lnTo>
                    <a:lnTo>
                      <a:pt x="742" y="409"/>
                    </a:lnTo>
                    <a:lnTo>
                      <a:pt x="682" y="356"/>
                    </a:lnTo>
                    <a:lnTo>
                      <a:pt x="623" y="305"/>
                    </a:lnTo>
                    <a:lnTo>
                      <a:pt x="562" y="253"/>
                    </a:lnTo>
                    <a:lnTo>
                      <a:pt x="502" y="200"/>
                    </a:lnTo>
                    <a:lnTo>
                      <a:pt x="441" y="150"/>
                    </a:lnTo>
                    <a:lnTo>
                      <a:pt x="381" y="97"/>
                    </a:lnTo>
                    <a:lnTo>
                      <a:pt x="379" y="73"/>
                    </a:lnTo>
                    <a:lnTo>
                      <a:pt x="378" y="48"/>
                    </a:lnTo>
                    <a:lnTo>
                      <a:pt x="374" y="25"/>
                    </a:lnTo>
                    <a:lnTo>
                      <a:pt x="373" y="0"/>
                    </a:lnTo>
                    <a:lnTo>
                      <a:pt x="350" y="12"/>
                    </a:lnTo>
                    <a:lnTo>
                      <a:pt x="327" y="23"/>
                    </a:lnTo>
                    <a:lnTo>
                      <a:pt x="302" y="35"/>
                    </a:lnTo>
                    <a:lnTo>
                      <a:pt x="280" y="46"/>
                    </a:lnTo>
                    <a:lnTo>
                      <a:pt x="257" y="56"/>
                    </a:lnTo>
                    <a:lnTo>
                      <a:pt x="234" y="68"/>
                    </a:lnTo>
                    <a:lnTo>
                      <a:pt x="209" y="79"/>
                    </a:lnTo>
                    <a:lnTo>
                      <a:pt x="186" y="91"/>
                    </a:lnTo>
                    <a:lnTo>
                      <a:pt x="164" y="102"/>
                    </a:lnTo>
                    <a:lnTo>
                      <a:pt x="141" y="112"/>
                    </a:lnTo>
                    <a:lnTo>
                      <a:pt x="116" y="123"/>
                    </a:lnTo>
                    <a:lnTo>
                      <a:pt x="93" y="135"/>
                    </a:lnTo>
                    <a:lnTo>
                      <a:pt x="70" y="146"/>
                    </a:lnTo>
                    <a:lnTo>
                      <a:pt x="48" y="156"/>
                    </a:lnTo>
                    <a:lnTo>
                      <a:pt x="23" y="168"/>
                    </a:lnTo>
                    <a:lnTo>
                      <a:pt x="0" y="179"/>
                    </a:lnTo>
                    <a:lnTo>
                      <a:pt x="13" y="187"/>
                    </a:lnTo>
                    <a:lnTo>
                      <a:pt x="25" y="196"/>
                    </a:lnTo>
                    <a:lnTo>
                      <a:pt x="38" y="204"/>
                    </a:lnTo>
                    <a:lnTo>
                      <a:pt x="51" y="212"/>
                    </a:lnTo>
                    <a:lnTo>
                      <a:pt x="62" y="220"/>
                    </a:lnTo>
                    <a:lnTo>
                      <a:pt x="75" y="228"/>
                    </a:lnTo>
                    <a:lnTo>
                      <a:pt x="88" y="237"/>
                    </a:lnTo>
                    <a:lnTo>
                      <a:pt x="101" y="245"/>
                    </a:lnTo>
                    <a:lnTo>
                      <a:pt x="136" y="274"/>
                    </a:lnTo>
                    <a:lnTo>
                      <a:pt x="170" y="302"/>
                    </a:lnTo>
                    <a:lnTo>
                      <a:pt x="203" y="332"/>
                    </a:lnTo>
                    <a:lnTo>
                      <a:pt x="237" y="359"/>
                    </a:lnTo>
                    <a:lnTo>
                      <a:pt x="271" y="389"/>
                    </a:lnTo>
                    <a:lnTo>
                      <a:pt x="306" y="418"/>
                    </a:lnTo>
                    <a:lnTo>
                      <a:pt x="340" y="446"/>
                    </a:lnTo>
                    <a:lnTo>
                      <a:pt x="374" y="476"/>
                    </a:lnTo>
                    <a:lnTo>
                      <a:pt x="409" y="504"/>
                    </a:lnTo>
                    <a:lnTo>
                      <a:pt x="441" y="533"/>
                    </a:lnTo>
                    <a:lnTo>
                      <a:pt x="476" y="563"/>
                    </a:lnTo>
                    <a:lnTo>
                      <a:pt x="510" y="591"/>
                    </a:lnTo>
                    <a:lnTo>
                      <a:pt x="544" y="620"/>
                    </a:lnTo>
                    <a:lnTo>
                      <a:pt x="579" y="648"/>
                    </a:lnTo>
                    <a:lnTo>
                      <a:pt x="613" y="677"/>
                    </a:lnTo>
                    <a:lnTo>
                      <a:pt x="647" y="705"/>
                    </a:lnTo>
                    <a:lnTo>
                      <a:pt x="680" y="735"/>
                    </a:lnTo>
                    <a:lnTo>
                      <a:pt x="714" y="764"/>
                    </a:lnTo>
                    <a:lnTo>
                      <a:pt x="749" y="792"/>
                    </a:lnTo>
                    <a:lnTo>
                      <a:pt x="783" y="822"/>
                    </a:lnTo>
                    <a:lnTo>
                      <a:pt x="817" y="850"/>
                    </a:lnTo>
                    <a:lnTo>
                      <a:pt x="852" y="879"/>
                    </a:lnTo>
                    <a:lnTo>
                      <a:pt x="884" y="909"/>
                    </a:lnTo>
                    <a:lnTo>
                      <a:pt x="919" y="936"/>
                    </a:lnTo>
                    <a:lnTo>
                      <a:pt x="953" y="966"/>
                    </a:lnTo>
                    <a:lnTo>
                      <a:pt x="987" y="994"/>
                    </a:lnTo>
                    <a:lnTo>
                      <a:pt x="1022" y="1023"/>
                    </a:lnTo>
                    <a:lnTo>
                      <a:pt x="1056" y="1053"/>
                    </a:lnTo>
                    <a:lnTo>
                      <a:pt x="1090" y="1081"/>
                    </a:lnTo>
                    <a:lnTo>
                      <a:pt x="1123" y="1110"/>
                    </a:lnTo>
                    <a:lnTo>
                      <a:pt x="1157" y="1138"/>
                    </a:lnTo>
                    <a:lnTo>
                      <a:pt x="1192" y="1168"/>
                    </a:lnTo>
                    <a:lnTo>
                      <a:pt x="1223" y="1150"/>
                    </a:lnTo>
                    <a:lnTo>
                      <a:pt x="1252" y="1131"/>
                    </a:lnTo>
                    <a:lnTo>
                      <a:pt x="1283" y="1113"/>
                    </a:lnTo>
                    <a:lnTo>
                      <a:pt x="1314" y="1095"/>
                    </a:lnTo>
                    <a:lnTo>
                      <a:pt x="1344" y="1079"/>
                    </a:lnTo>
                    <a:lnTo>
                      <a:pt x="1375" y="1061"/>
                    </a:lnTo>
                    <a:lnTo>
                      <a:pt x="1404" y="1043"/>
                    </a:lnTo>
                    <a:lnTo>
                      <a:pt x="1435" y="1025"/>
                    </a:lnTo>
                    <a:lnTo>
                      <a:pt x="1424" y="1013"/>
                    </a:lnTo>
                    <a:lnTo>
                      <a:pt x="1412" y="1000"/>
                    </a:lnTo>
                    <a:lnTo>
                      <a:pt x="1401" y="989"/>
                    </a:lnTo>
                    <a:lnTo>
                      <a:pt x="1391" y="976"/>
                    </a:lnTo>
                    <a:lnTo>
                      <a:pt x="1380" y="964"/>
                    </a:lnTo>
                    <a:lnTo>
                      <a:pt x="1368" y="953"/>
                    </a:lnTo>
                    <a:lnTo>
                      <a:pt x="1357" y="940"/>
                    </a:lnTo>
                    <a:lnTo>
                      <a:pt x="1345" y="928"/>
                    </a:lnTo>
                    <a:close/>
                  </a:path>
                </a:pathLst>
              </a:custGeom>
              <a:solidFill>
                <a:srgbClr val="BAAFB2"/>
              </a:solidFill>
              <a:ln w="9525">
                <a:noFill/>
                <a:round/>
                <a:headEnd/>
                <a:tailEnd/>
              </a:ln>
            </p:spPr>
            <p:txBody>
              <a:bodyPr/>
              <a:lstStyle/>
              <a:p>
                <a:endParaRPr lang="en-US"/>
              </a:p>
            </p:txBody>
          </p:sp>
          <p:sp>
            <p:nvSpPr>
              <p:cNvPr id="96" name="Freeform 118"/>
              <p:cNvSpPr>
                <a:spLocks/>
              </p:cNvSpPr>
              <p:nvPr/>
            </p:nvSpPr>
            <p:spPr bwMode="auto">
              <a:xfrm>
                <a:off x="487" y="2829"/>
                <a:ext cx="689" cy="557"/>
              </a:xfrm>
              <a:custGeom>
                <a:avLst/>
                <a:gdLst/>
                <a:ahLst/>
                <a:cxnLst>
                  <a:cxn ang="0">
                    <a:pos x="1230" y="823"/>
                  </a:cxn>
                  <a:cxn ang="0">
                    <a:pos x="1121" y="728"/>
                  </a:cxn>
                  <a:cxn ang="0">
                    <a:pos x="1010" y="632"/>
                  </a:cxn>
                  <a:cxn ang="0">
                    <a:pos x="900" y="537"/>
                  </a:cxn>
                  <a:cxn ang="0">
                    <a:pos x="789" y="441"/>
                  </a:cxn>
                  <a:cxn ang="0">
                    <a:pos x="680" y="346"/>
                  </a:cxn>
                  <a:cxn ang="0">
                    <a:pos x="568" y="251"/>
                  </a:cxn>
                  <a:cxn ang="0">
                    <a:pos x="459" y="155"/>
                  </a:cxn>
                  <a:cxn ang="0">
                    <a:pos x="402" y="80"/>
                  </a:cxn>
                  <a:cxn ang="0">
                    <a:pos x="400" y="26"/>
                  </a:cxn>
                  <a:cxn ang="0">
                    <a:pos x="374" y="11"/>
                  </a:cxn>
                  <a:cxn ang="0">
                    <a:pos x="323" y="34"/>
                  </a:cxn>
                  <a:cxn ang="0">
                    <a:pos x="274" y="59"/>
                  </a:cxn>
                  <a:cxn ang="0">
                    <a:pos x="224" y="82"/>
                  </a:cxn>
                  <a:cxn ang="0">
                    <a:pos x="174" y="106"/>
                  </a:cxn>
                  <a:cxn ang="0">
                    <a:pos x="124" y="129"/>
                  </a:cxn>
                  <a:cxn ang="0">
                    <a:pos x="75" y="154"/>
                  </a:cxn>
                  <a:cxn ang="0">
                    <a:pos x="24" y="178"/>
                  </a:cxn>
                  <a:cxn ang="0">
                    <a:pos x="16" y="198"/>
                  </a:cxn>
                  <a:cxn ang="0">
                    <a:pos x="47" y="216"/>
                  </a:cxn>
                  <a:cxn ang="0">
                    <a:pos x="78" y="232"/>
                  </a:cxn>
                  <a:cxn ang="0">
                    <a:pos x="109" y="251"/>
                  </a:cxn>
                  <a:cxn ang="0">
                    <a:pos x="189" y="313"/>
                  </a:cxn>
                  <a:cxn ang="0">
                    <a:pos x="317" y="419"/>
                  </a:cxn>
                  <a:cxn ang="0">
                    <a:pos x="444" y="526"/>
                  </a:cxn>
                  <a:cxn ang="0">
                    <a:pos x="570" y="632"/>
                  </a:cxn>
                  <a:cxn ang="0">
                    <a:pos x="698" y="741"/>
                  </a:cxn>
                  <a:cxn ang="0">
                    <a:pos x="823" y="847"/>
                  </a:cxn>
                  <a:cxn ang="0">
                    <a:pos x="951" y="954"/>
                  </a:cxn>
                  <a:cxn ang="0">
                    <a:pos x="1077" y="1060"/>
                  </a:cxn>
                  <a:cxn ang="0">
                    <a:pos x="1170" y="1096"/>
                  </a:cxn>
                  <a:cxn ang="0">
                    <a:pos x="1229" y="1060"/>
                  </a:cxn>
                  <a:cxn ang="0">
                    <a:pos x="1288" y="1024"/>
                  </a:cxn>
                  <a:cxn ang="0">
                    <a:pos x="1348" y="986"/>
                  </a:cxn>
                  <a:cxn ang="0">
                    <a:pos x="1366" y="955"/>
                  </a:cxn>
                  <a:cxn ang="0">
                    <a:pos x="1343" y="931"/>
                  </a:cxn>
                  <a:cxn ang="0">
                    <a:pos x="1320" y="906"/>
                  </a:cxn>
                  <a:cxn ang="0">
                    <a:pos x="1297" y="882"/>
                  </a:cxn>
                </a:cxnLst>
                <a:rect l="0" t="0" r="r" b="b"/>
                <a:pathLst>
                  <a:path w="1377" h="1114">
                    <a:moveTo>
                      <a:pt x="1286" y="870"/>
                    </a:moveTo>
                    <a:lnTo>
                      <a:pt x="1230" y="823"/>
                    </a:lnTo>
                    <a:lnTo>
                      <a:pt x="1176" y="775"/>
                    </a:lnTo>
                    <a:lnTo>
                      <a:pt x="1121" y="728"/>
                    </a:lnTo>
                    <a:lnTo>
                      <a:pt x="1065" y="680"/>
                    </a:lnTo>
                    <a:lnTo>
                      <a:pt x="1010" y="632"/>
                    </a:lnTo>
                    <a:lnTo>
                      <a:pt x="956" y="585"/>
                    </a:lnTo>
                    <a:lnTo>
                      <a:pt x="900" y="537"/>
                    </a:lnTo>
                    <a:lnTo>
                      <a:pt x="845" y="488"/>
                    </a:lnTo>
                    <a:lnTo>
                      <a:pt x="789" y="441"/>
                    </a:lnTo>
                    <a:lnTo>
                      <a:pt x="735" y="393"/>
                    </a:lnTo>
                    <a:lnTo>
                      <a:pt x="680" y="346"/>
                    </a:lnTo>
                    <a:lnTo>
                      <a:pt x="624" y="298"/>
                    </a:lnTo>
                    <a:lnTo>
                      <a:pt x="568" y="251"/>
                    </a:lnTo>
                    <a:lnTo>
                      <a:pt x="514" y="203"/>
                    </a:lnTo>
                    <a:lnTo>
                      <a:pt x="459" y="155"/>
                    </a:lnTo>
                    <a:lnTo>
                      <a:pt x="403" y="108"/>
                    </a:lnTo>
                    <a:lnTo>
                      <a:pt x="402" y="80"/>
                    </a:lnTo>
                    <a:lnTo>
                      <a:pt x="402" y="54"/>
                    </a:lnTo>
                    <a:lnTo>
                      <a:pt x="400" y="26"/>
                    </a:lnTo>
                    <a:lnTo>
                      <a:pt x="398" y="0"/>
                    </a:lnTo>
                    <a:lnTo>
                      <a:pt x="374" y="11"/>
                    </a:lnTo>
                    <a:lnTo>
                      <a:pt x="349" y="23"/>
                    </a:lnTo>
                    <a:lnTo>
                      <a:pt x="323" y="34"/>
                    </a:lnTo>
                    <a:lnTo>
                      <a:pt x="299" y="47"/>
                    </a:lnTo>
                    <a:lnTo>
                      <a:pt x="274" y="59"/>
                    </a:lnTo>
                    <a:lnTo>
                      <a:pt x="250" y="70"/>
                    </a:lnTo>
                    <a:lnTo>
                      <a:pt x="224" y="82"/>
                    </a:lnTo>
                    <a:lnTo>
                      <a:pt x="199" y="95"/>
                    </a:lnTo>
                    <a:lnTo>
                      <a:pt x="174" y="106"/>
                    </a:lnTo>
                    <a:lnTo>
                      <a:pt x="148" y="118"/>
                    </a:lnTo>
                    <a:lnTo>
                      <a:pt x="124" y="129"/>
                    </a:lnTo>
                    <a:lnTo>
                      <a:pt x="99" y="142"/>
                    </a:lnTo>
                    <a:lnTo>
                      <a:pt x="75" y="154"/>
                    </a:lnTo>
                    <a:lnTo>
                      <a:pt x="49" y="165"/>
                    </a:lnTo>
                    <a:lnTo>
                      <a:pt x="24" y="178"/>
                    </a:lnTo>
                    <a:lnTo>
                      <a:pt x="0" y="190"/>
                    </a:lnTo>
                    <a:lnTo>
                      <a:pt x="16" y="198"/>
                    </a:lnTo>
                    <a:lnTo>
                      <a:pt x="31" y="206"/>
                    </a:lnTo>
                    <a:lnTo>
                      <a:pt x="47" y="216"/>
                    </a:lnTo>
                    <a:lnTo>
                      <a:pt x="63" y="224"/>
                    </a:lnTo>
                    <a:lnTo>
                      <a:pt x="78" y="232"/>
                    </a:lnTo>
                    <a:lnTo>
                      <a:pt x="94" y="241"/>
                    </a:lnTo>
                    <a:lnTo>
                      <a:pt x="109" y="251"/>
                    </a:lnTo>
                    <a:lnTo>
                      <a:pt x="125" y="259"/>
                    </a:lnTo>
                    <a:lnTo>
                      <a:pt x="189" y="313"/>
                    </a:lnTo>
                    <a:lnTo>
                      <a:pt x="253" y="365"/>
                    </a:lnTo>
                    <a:lnTo>
                      <a:pt x="317" y="419"/>
                    </a:lnTo>
                    <a:lnTo>
                      <a:pt x="380" y="472"/>
                    </a:lnTo>
                    <a:lnTo>
                      <a:pt x="444" y="526"/>
                    </a:lnTo>
                    <a:lnTo>
                      <a:pt x="506" y="580"/>
                    </a:lnTo>
                    <a:lnTo>
                      <a:pt x="570" y="632"/>
                    </a:lnTo>
                    <a:lnTo>
                      <a:pt x="634" y="687"/>
                    </a:lnTo>
                    <a:lnTo>
                      <a:pt x="698" y="741"/>
                    </a:lnTo>
                    <a:lnTo>
                      <a:pt x="760" y="793"/>
                    </a:lnTo>
                    <a:lnTo>
                      <a:pt x="823" y="847"/>
                    </a:lnTo>
                    <a:lnTo>
                      <a:pt x="887" y="900"/>
                    </a:lnTo>
                    <a:lnTo>
                      <a:pt x="951" y="954"/>
                    </a:lnTo>
                    <a:lnTo>
                      <a:pt x="1013" y="1008"/>
                    </a:lnTo>
                    <a:lnTo>
                      <a:pt x="1077" y="1060"/>
                    </a:lnTo>
                    <a:lnTo>
                      <a:pt x="1140" y="1114"/>
                    </a:lnTo>
                    <a:lnTo>
                      <a:pt x="1170" y="1096"/>
                    </a:lnTo>
                    <a:lnTo>
                      <a:pt x="1199" y="1078"/>
                    </a:lnTo>
                    <a:lnTo>
                      <a:pt x="1229" y="1060"/>
                    </a:lnTo>
                    <a:lnTo>
                      <a:pt x="1258" y="1042"/>
                    </a:lnTo>
                    <a:lnTo>
                      <a:pt x="1288" y="1024"/>
                    </a:lnTo>
                    <a:lnTo>
                      <a:pt x="1317" y="1005"/>
                    </a:lnTo>
                    <a:lnTo>
                      <a:pt x="1348" y="986"/>
                    </a:lnTo>
                    <a:lnTo>
                      <a:pt x="1377" y="968"/>
                    </a:lnTo>
                    <a:lnTo>
                      <a:pt x="1366" y="955"/>
                    </a:lnTo>
                    <a:lnTo>
                      <a:pt x="1355" y="944"/>
                    </a:lnTo>
                    <a:lnTo>
                      <a:pt x="1343" y="931"/>
                    </a:lnTo>
                    <a:lnTo>
                      <a:pt x="1332" y="919"/>
                    </a:lnTo>
                    <a:lnTo>
                      <a:pt x="1320" y="906"/>
                    </a:lnTo>
                    <a:lnTo>
                      <a:pt x="1309" y="895"/>
                    </a:lnTo>
                    <a:lnTo>
                      <a:pt x="1297" y="882"/>
                    </a:lnTo>
                    <a:lnTo>
                      <a:pt x="1286" y="870"/>
                    </a:lnTo>
                    <a:close/>
                  </a:path>
                </a:pathLst>
              </a:custGeom>
              <a:solidFill>
                <a:srgbClr val="B7AFAF"/>
              </a:solidFill>
              <a:ln w="9525">
                <a:noFill/>
                <a:round/>
                <a:headEnd/>
                <a:tailEnd/>
              </a:ln>
            </p:spPr>
            <p:txBody>
              <a:bodyPr/>
              <a:lstStyle/>
              <a:p>
                <a:endParaRPr lang="en-US"/>
              </a:p>
            </p:txBody>
          </p:sp>
          <p:sp>
            <p:nvSpPr>
              <p:cNvPr id="97" name="Freeform 119"/>
              <p:cNvSpPr>
                <a:spLocks/>
              </p:cNvSpPr>
              <p:nvPr/>
            </p:nvSpPr>
            <p:spPr bwMode="auto">
              <a:xfrm>
                <a:off x="475" y="2821"/>
                <a:ext cx="659" cy="532"/>
              </a:xfrm>
              <a:custGeom>
                <a:avLst/>
                <a:gdLst/>
                <a:ahLst/>
                <a:cxnLst>
                  <a:cxn ang="0">
                    <a:pos x="1175" y="772"/>
                  </a:cxn>
                  <a:cxn ang="0">
                    <a:pos x="1075" y="685"/>
                  </a:cxn>
                  <a:cxn ang="0">
                    <a:pos x="975" y="599"/>
                  </a:cxn>
                  <a:cxn ang="0">
                    <a:pos x="876" y="512"/>
                  </a:cxn>
                  <a:cxn ang="0">
                    <a:pos x="776" y="427"/>
                  </a:cxn>
                  <a:cxn ang="0">
                    <a:pos x="675" y="340"/>
                  </a:cxn>
                  <a:cxn ang="0">
                    <a:pos x="575" y="253"/>
                  </a:cxn>
                  <a:cxn ang="0">
                    <a:pos x="475" y="166"/>
                  </a:cxn>
                  <a:cxn ang="0">
                    <a:pos x="425" y="92"/>
                  </a:cxn>
                  <a:cxn ang="0">
                    <a:pos x="423" y="31"/>
                  </a:cxn>
                  <a:cxn ang="0">
                    <a:pos x="397" y="13"/>
                  </a:cxn>
                  <a:cxn ang="0">
                    <a:pos x="343" y="38"/>
                  </a:cxn>
                  <a:cxn ang="0">
                    <a:pos x="291" y="63"/>
                  </a:cxn>
                  <a:cxn ang="0">
                    <a:pos x="237" y="89"/>
                  </a:cxn>
                  <a:cxn ang="0">
                    <a:pos x="184" y="113"/>
                  </a:cxn>
                  <a:cxn ang="0">
                    <a:pos x="132" y="140"/>
                  </a:cxn>
                  <a:cxn ang="0">
                    <a:pos x="78" y="164"/>
                  </a:cxn>
                  <a:cxn ang="0">
                    <a:pos x="26" y="189"/>
                  </a:cxn>
                  <a:cxn ang="0">
                    <a:pos x="18" y="212"/>
                  </a:cxn>
                  <a:cxn ang="0">
                    <a:pos x="55" y="230"/>
                  </a:cxn>
                  <a:cxn ang="0">
                    <a:pos x="91" y="248"/>
                  </a:cxn>
                  <a:cxn ang="0">
                    <a:pos x="129" y="266"/>
                  </a:cxn>
                  <a:cxn ang="0">
                    <a:pos x="207" y="325"/>
                  </a:cxn>
                  <a:cxn ang="0">
                    <a:pos x="325" y="423"/>
                  </a:cxn>
                  <a:cxn ang="0">
                    <a:pos x="443" y="523"/>
                  </a:cxn>
                  <a:cxn ang="0">
                    <a:pos x="560" y="622"/>
                  </a:cxn>
                  <a:cxn ang="0">
                    <a:pos x="676" y="720"/>
                  </a:cxn>
                  <a:cxn ang="0">
                    <a:pos x="794" y="818"/>
                  </a:cxn>
                  <a:cxn ang="0">
                    <a:pos x="912" y="917"/>
                  </a:cxn>
                  <a:cxn ang="0">
                    <a:pos x="1029" y="1015"/>
                  </a:cxn>
                  <a:cxn ang="0">
                    <a:pos x="1118" y="1046"/>
                  </a:cxn>
                  <a:cxn ang="0">
                    <a:pos x="1175" y="1008"/>
                  </a:cxn>
                  <a:cxn ang="0">
                    <a:pos x="1232" y="972"/>
                  </a:cxn>
                  <a:cxn ang="0">
                    <a:pos x="1289" y="935"/>
                  </a:cxn>
                  <a:cxn ang="0">
                    <a:pos x="1306" y="904"/>
                  </a:cxn>
                  <a:cxn ang="0">
                    <a:pos x="1283" y="877"/>
                  </a:cxn>
                  <a:cxn ang="0">
                    <a:pos x="1260" y="853"/>
                  </a:cxn>
                  <a:cxn ang="0">
                    <a:pos x="1237" y="828"/>
                  </a:cxn>
                </a:cxnLst>
                <a:rect l="0" t="0" r="r" b="b"/>
                <a:pathLst>
                  <a:path w="1317" h="1064">
                    <a:moveTo>
                      <a:pt x="1226" y="815"/>
                    </a:moveTo>
                    <a:lnTo>
                      <a:pt x="1175" y="772"/>
                    </a:lnTo>
                    <a:lnTo>
                      <a:pt x="1126" y="728"/>
                    </a:lnTo>
                    <a:lnTo>
                      <a:pt x="1075" y="685"/>
                    </a:lnTo>
                    <a:lnTo>
                      <a:pt x="1026" y="641"/>
                    </a:lnTo>
                    <a:lnTo>
                      <a:pt x="975" y="599"/>
                    </a:lnTo>
                    <a:lnTo>
                      <a:pt x="926" y="556"/>
                    </a:lnTo>
                    <a:lnTo>
                      <a:pt x="876" y="512"/>
                    </a:lnTo>
                    <a:lnTo>
                      <a:pt x="825" y="469"/>
                    </a:lnTo>
                    <a:lnTo>
                      <a:pt x="776" y="427"/>
                    </a:lnTo>
                    <a:lnTo>
                      <a:pt x="725" y="382"/>
                    </a:lnTo>
                    <a:lnTo>
                      <a:pt x="675" y="340"/>
                    </a:lnTo>
                    <a:lnTo>
                      <a:pt x="626" y="297"/>
                    </a:lnTo>
                    <a:lnTo>
                      <a:pt x="575" y="253"/>
                    </a:lnTo>
                    <a:lnTo>
                      <a:pt x="524" y="210"/>
                    </a:lnTo>
                    <a:lnTo>
                      <a:pt x="475" y="166"/>
                    </a:lnTo>
                    <a:lnTo>
                      <a:pt x="425" y="123"/>
                    </a:lnTo>
                    <a:lnTo>
                      <a:pt x="425" y="92"/>
                    </a:lnTo>
                    <a:lnTo>
                      <a:pt x="425" y="61"/>
                    </a:lnTo>
                    <a:lnTo>
                      <a:pt x="423" y="31"/>
                    </a:lnTo>
                    <a:lnTo>
                      <a:pt x="423" y="0"/>
                    </a:lnTo>
                    <a:lnTo>
                      <a:pt x="397" y="13"/>
                    </a:lnTo>
                    <a:lnTo>
                      <a:pt x="369" y="25"/>
                    </a:lnTo>
                    <a:lnTo>
                      <a:pt x="343" y="38"/>
                    </a:lnTo>
                    <a:lnTo>
                      <a:pt x="317" y="51"/>
                    </a:lnTo>
                    <a:lnTo>
                      <a:pt x="291" y="63"/>
                    </a:lnTo>
                    <a:lnTo>
                      <a:pt x="263" y="76"/>
                    </a:lnTo>
                    <a:lnTo>
                      <a:pt x="237" y="89"/>
                    </a:lnTo>
                    <a:lnTo>
                      <a:pt x="211" y="100"/>
                    </a:lnTo>
                    <a:lnTo>
                      <a:pt x="184" y="113"/>
                    </a:lnTo>
                    <a:lnTo>
                      <a:pt x="158" y="127"/>
                    </a:lnTo>
                    <a:lnTo>
                      <a:pt x="132" y="140"/>
                    </a:lnTo>
                    <a:lnTo>
                      <a:pt x="106" y="151"/>
                    </a:lnTo>
                    <a:lnTo>
                      <a:pt x="78" y="164"/>
                    </a:lnTo>
                    <a:lnTo>
                      <a:pt x="52" y="177"/>
                    </a:lnTo>
                    <a:lnTo>
                      <a:pt x="26" y="189"/>
                    </a:lnTo>
                    <a:lnTo>
                      <a:pt x="0" y="202"/>
                    </a:lnTo>
                    <a:lnTo>
                      <a:pt x="18" y="212"/>
                    </a:lnTo>
                    <a:lnTo>
                      <a:pt x="37" y="220"/>
                    </a:lnTo>
                    <a:lnTo>
                      <a:pt x="55" y="230"/>
                    </a:lnTo>
                    <a:lnTo>
                      <a:pt x="73" y="238"/>
                    </a:lnTo>
                    <a:lnTo>
                      <a:pt x="91" y="248"/>
                    </a:lnTo>
                    <a:lnTo>
                      <a:pt x="111" y="258"/>
                    </a:lnTo>
                    <a:lnTo>
                      <a:pt x="129" y="266"/>
                    </a:lnTo>
                    <a:lnTo>
                      <a:pt x="148" y="276"/>
                    </a:lnTo>
                    <a:lnTo>
                      <a:pt x="207" y="325"/>
                    </a:lnTo>
                    <a:lnTo>
                      <a:pt x="266" y="374"/>
                    </a:lnTo>
                    <a:lnTo>
                      <a:pt x="325" y="423"/>
                    </a:lnTo>
                    <a:lnTo>
                      <a:pt x="384" y="474"/>
                    </a:lnTo>
                    <a:lnTo>
                      <a:pt x="443" y="523"/>
                    </a:lnTo>
                    <a:lnTo>
                      <a:pt x="501" y="572"/>
                    </a:lnTo>
                    <a:lnTo>
                      <a:pt x="560" y="622"/>
                    </a:lnTo>
                    <a:lnTo>
                      <a:pt x="619" y="671"/>
                    </a:lnTo>
                    <a:lnTo>
                      <a:pt x="676" y="720"/>
                    </a:lnTo>
                    <a:lnTo>
                      <a:pt x="735" y="769"/>
                    </a:lnTo>
                    <a:lnTo>
                      <a:pt x="794" y="818"/>
                    </a:lnTo>
                    <a:lnTo>
                      <a:pt x="853" y="867"/>
                    </a:lnTo>
                    <a:lnTo>
                      <a:pt x="912" y="917"/>
                    </a:lnTo>
                    <a:lnTo>
                      <a:pt x="971" y="966"/>
                    </a:lnTo>
                    <a:lnTo>
                      <a:pt x="1029" y="1015"/>
                    </a:lnTo>
                    <a:lnTo>
                      <a:pt x="1088" y="1064"/>
                    </a:lnTo>
                    <a:lnTo>
                      <a:pt x="1118" y="1046"/>
                    </a:lnTo>
                    <a:lnTo>
                      <a:pt x="1145" y="1026"/>
                    </a:lnTo>
                    <a:lnTo>
                      <a:pt x="1175" y="1008"/>
                    </a:lnTo>
                    <a:lnTo>
                      <a:pt x="1203" y="990"/>
                    </a:lnTo>
                    <a:lnTo>
                      <a:pt x="1232" y="972"/>
                    </a:lnTo>
                    <a:lnTo>
                      <a:pt x="1260" y="953"/>
                    </a:lnTo>
                    <a:lnTo>
                      <a:pt x="1289" y="935"/>
                    </a:lnTo>
                    <a:lnTo>
                      <a:pt x="1317" y="917"/>
                    </a:lnTo>
                    <a:lnTo>
                      <a:pt x="1306" y="904"/>
                    </a:lnTo>
                    <a:lnTo>
                      <a:pt x="1294" y="890"/>
                    </a:lnTo>
                    <a:lnTo>
                      <a:pt x="1283" y="877"/>
                    </a:lnTo>
                    <a:lnTo>
                      <a:pt x="1271" y="866"/>
                    </a:lnTo>
                    <a:lnTo>
                      <a:pt x="1260" y="853"/>
                    </a:lnTo>
                    <a:lnTo>
                      <a:pt x="1248" y="840"/>
                    </a:lnTo>
                    <a:lnTo>
                      <a:pt x="1237" y="828"/>
                    </a:lnTo>
                    <a:lnTo>
                      <a:pt x="1226" y="815"/>
                    </a:lnTo>
                    <a:close/>
                  </a:path>
                </a:pathLst>
              </a:custGeom>
              <a:solidFill>
                <a:srgbClr val="B5ADAA"/>
              </a:solidFill>
              <a:ln w="9525">
                <a:noFill/>
                <a:round/>
                <a:headEnd/>
                <a:tailEnd/>
              </a:ln>
            </p:spPr>
            <p:txBody>
              <a:bodyPr/>
              <a:lstStyle/>
              <a:p>
                <a:endParaRPr lang="en-US"/>
              </a:p>
            </p:txBody>
          </p:sp>
          <p:sp>
            <p:nvSpPr>
              <p:cNvPr id="98" name="Freeform 120"/>
              <p:cNvSpPr>
                <a:spLocks/>
              </p:cNvSpPr>
              <p:nvPr/>
            </p:nvSpPr>
            <p:spPr bwMode="auto">
              <a:xfrm>
                <a:off x="463" y="2812"/>
                <a:ext cx="631" cy="507"/>
              </a:xfrm>
              <a:custGeom>
                <a:avLst/>
                <a:gdLst/>
                <a:ahLst/>
                <a:cxnLst>
                  <a:cxn ang="0">
                    <a:pos x="1169" y="759"/>
                  </a:cxn>
                  <a:cxn ang="0">
                    <a:pos x="450" y="136"/>
                  </a:cxn>
                  <a:cxn ang="0">
                    <a:pos x="450" y="0"/>
                  </a:cxn>
                  <a:cxn ang="0">
                    <a:pos x="0" y="215"/>
                  </a:cxn>
                  <a:cxn ang="0">
                    <a:pos x="173" y="292"/>
                  </a:cxn>
                  <a:cxn ang="0">
                    <a:pos x="1038" y="1013"/>
                  </a:cxn>
                  <a:cxn ang="0">
                    <a:pos x="1262" y="862"/>
                  </a:cxn>
                  <a:cxn ang="0">
                    <a:pos x="1169" y="759"/>
                  </a:cxn>
                </a:cxnLst>
                <a:rect l="0" t="0" r="r" b="b"/>
                <a:pathLst>
                  <a:path w="1262" h="1013">
                    <a:moveTo>
                      <a:pt x="1169" y="759"/>
                    </a:moveTo>
                    <a:lnTo>
                      <a:pt x="450" y="136"/>
                    </a:lnTo>
                    <a:lnTo>
                      <a:pt x="450" y="0"/>
                    </a:lnTo>
                    <a:lnTo>
                      <a:pt x="0" y="215"/>
                    </a:lnTo>
                    <a:lnTo>
                      <a:pt x="173" y="292"/>
                    </a:lnTo>
                    <a:lnTo>
                      <a:pt x="1038" y="1013"/>
                    </a:lnTo>
                    <a:lnTo>
                      <a:pt x="1262" y="862"/>
                    </a:lnTo>
                    <a:lnTo>
                      <a:pt x="1169" y="759"/>
                    </a:lnTo>
                    <a:close/>
                  </a:path>
                </a:pathLst>
              </a:custGeom>
              <a:solidFill>
                <a:srgbClr val="B2AAA8"/>
              </a:solidFill>
              <a:ln w="9525">
                <a:noFill/>
                <a:round/>
                <a:headEnd/>
                <a:tailEnd/>
              </a:ln>
            </p:spPr>
            <p:txBody>
              <a:bodyPr/>
              <a:lstStyle/>
              <a:p>
                <a:endParaRPr lang="en-US"/>
              </a:p>
            </p:txBody>
          </p:sp>
          <p:sp>
            <p:nvSpPr>
              <p:cNvPr id="99" name="Freeform 121"/>
              <p:cNvSpPr>
                <a:spLocks/>
              </p:cNvSpPr>
              <p:nvPr/>
            </p:nvSpPr>
            <p:spPr bwMode="auto">
              <a:xfrm>
                <a:off x="1486" y="3899"/>
                <a:ext cx="180" cy="176"/>
              </a:xfrm>
              <a:custGeom>
                <a:avLst/>
                <a:gdLst/>
                <a:ahLst/>
                <a:cxnLst>
                  <a:cxn ang="0">
                    <a:pos x="0" y="0"/>
                  </a:cxn>
                  <a:cxn ang="0">
                    <a:pos x="19" y="25"/>
                  </a:cxn>
                  <a:cxn ang="0">
                    <a:pos x="39" y="50"/>
                  </a:cxn>
                  <a:cxn ang="0">
                    <a:pos x="58" y="71"/>
                  </a:cxn>
                  <a:cxn ang="0">
                    <a:pos x="76" y="91"/>
                  </a:cxn>
                  <a:cxn ang="0">
                    <a:pos x="96" y="110"/>
                  </a:cxn>
                  <a:cxn ang="0">
                    <a:pos x="114" y="128"/>
                  </a:cxn>
                  <a:cxn ang="0">
                    <a:pos x="134" y="145"/>
                  </a:cxn>
                  <a:cxn ang="0">
                    <a:pos x="153" y="159"/>
                  </a:cxn>
                  <a:cxn ang="0">
                    <a:pos x="173" y="174"/>
                  </a:cxn>
                  <a:cxn ang="0">
                    <a:pos x="196" y="187"/>
                  </a:cxn>
                  <a:cxn ang="0">
                    <a:pos x="219" y="199"/>
                  </a:cxn>
                  <a:cxn ang="0">
                    <a:pos x="243" y="210"/>
                  </a:cxn>
                  <a:cxn ang="0">
                    <a:pos x="269" y="222"/>
                  </a:cxn>
                  <a:cxn ang="0">
                    <a:pos x="297" y="233"/>
                  </a:cxn>
                  <a:cxn ang="0">
                    <a:pos x="326" y="243"/>
                  </a:cxn>
                  <a:cxn ang="0">
                    <a:pos x="359" y="253"/>
                  </a:cxn>
                  <a:cxn ang="0">
                    <a:pos x="344" y="353"/>
                  </a:cxn>
                  <a:cxn ang="0">
                    <a:pos x="312" y="345"/>
                  </a:cxn>
                  <a:cxn ang="0">
                    <a:pos x="279" y="335"/>
                  </a:cxn>
                  <a:cxn ang="0">
                    <a:pos x="248" y="322"/>
                  </a:cxn>
                  <a:cxn ang="0">
                    <a:pos x="219" y="310"/>
                  </a:cxn>
                  <a:cxn ang="0">
                    <a:pos x="189" y="296"/>
                  </a:cxn>
                  <a:cxn ang="0">
                    <a:pos x="161" y="281"/>
                  </a:cxn>
                  <a:cxn ang="0">
                    <a:pos x="135" y="264"/>
                  </a:cxn>
                  <a:cxn ang="0">
                    <a:pos x="111" y="246"/>
                  </a:cxn>
                  <a:cxn ang="0">
                    <a:pos x="88" y="227"/>
                  </a:cxn>
                  <a:cxn ang="0">
                    <a:pos x="68" y="207"/>
                  </a:cxn>
                  <a:cxn ang="0">
                    <a:pos x="50" y="186"/>
                  </a:cxn>
                  <a:cxn ang="0">
                    <a:pos x="34" y="164"/>
                  </a:cxn>
                  <a:cxn ang="0">
                    <a:pos x="21" y="141"/>
                  </a:cxn>
                  <a:cxn ang="0">
                    <a:pos x="11" y="118"/>
                  </a:cxn>
                  <a:cxn ang="0">
                    <a:pos x="4" y="94"/>
                  </a:cxn>
                  <a:cxn ang="0">
                    <a:pos x="0" y="68"/>
                  </a:cxn>
                  <a:cxn ang="0">
                    <a:pos x="0" y="0"/>
                  </a:cxn>
                </a:cxnLst>
                <a:rect l="0" t="0" r="r" b="b"/>
                <a:pathLst>
                  <a:path w="359" h="353">
                    <a:moveTo>
                      <a:pt x="0" y="0"/>
                    </a:moveTo>
                    <a:lnTo>
                      <a:pt x="19" y="25"/>
                    </a:lnTo>
                    <a:lnTo>
                      <a:pt x="39" y="50"/>
                    </a:lnTo>
                    <a:lnTo>
                      <a:pt x="58" y="71"/>
                    </a:lnTo>
                    <a:lnTo>
                      <a:pt x="76" y="91"/>
                    </a:lnTo>
                    <a:lnTo>
                      <a:pt x="96" y="110"/>
                    </a:lnTo>
                    <a:lnTo>
                      <a:pt x="114" y="128"/>
                    </a:lnTo>
                    <a:lnTo>
                      <a:pt x="134" y="145"/>
                    </a:lnTo>
                    <a:lnTo>
                      <a:pt x="153" y="159"/>
                    </a:lnTo>
                    <a:lnTo>
                      <a:pt x="173" y="174"/>
                    </a:lnTo>
                    <a:lnTo>
                      <a:pt x="196" y="187"/>
                    </a:lnTo>
                    <a:lnTo>
                      <a:pt x="219" y="199"/>
                    </a:lnTo>
                    <a:lnTo>
                      <a:pt x="243" y="210"/>
                    </a:lnTo>
                    <a:lnTo>
                      <a:pt x="269" y="222"/>
                    </a:lnTo>
                    <a:lnTo>
                      <a:pt x="297" y="233"/>
                    </a:lnTo>
                    <a:lnTo>
                      <a:pt x="326" y="243"/>
                    </a:lnTo>
                    <a:lnTo>
                      <a:pt x="359" y="253"/>
                    </a:lnTo>
                    <a:lnTo>
                      <a:pt x="344" y="353"/>
                    </a:lnTo>
                    <a:lnTo>
                      <a:pt x="312" y="345"/>
                    </a:lnTo>
                    <a:lnTo>
                      <a:pt x="279" y="335"/>
                    </a:lnTo>
                    <a:lnTo>
                      <a:pt x="248" y="322"/>
                    </a:lnTo>
                    <a:lnTo>
                      <a:pt x="219" y="310"/>
                    </a:lnTo>
                    <a:lnTo>
                      <a:pt x="189" y="296"/>
                    </a:lnTo>
                    <a:lnTo>
                      <a:pt x="161" y="281"/>
                    </a:lnTo>
                    <a:lnTo>
                      <a:pt x="135" y="264"/>
                    </a:lnTo>
                    <a:lnTo>
                      <a:pt x="111" y="246"/>
                    </a:lnTo>
                    <a:lnTo>
                      <a:pt x="88" y="227"/>
                    </a:lnTo>
                    <a:lnTo>
                      <a:pt x="68" y="207"/>
                    </a:lnTo>
                    <a:lnTo>
                      <a:pt x="50" y="186"/>
                    </a:lnTo>
                    <a:lnTo>
                      <a:pt x="34" y="164"/>
                    </a:lnTo>
                    <a:lnTo>
                      <a:pt x="21" y="141"/>
                    </a:lnTo>
                    <a:lnTo>
                      <a:pt x="11" y="118"/>
                    </a:lnTo>
                    <a:lnTo>
                      <a:pt x="4" y="94"/>
                    </a:lnTo>
                    <a:lnTo>
                      <a:pt x="0" y="68"/>
                    </a:lnTo>
                    <a:lnTo>
                      <a:pt x="0" y="0"/>
                    </a:lnTo>
                    <a:close/>
                  </a:path>
                </a:pathLst>
              </a:custGeom>
              <a:solidFill>
                <a:srgbClr val="666677"/>
              </a:solidFill>
              <a:ln w="9525">
                <a:noFill/>
                <a:round/>
                <a:headEnd/>
                <a:tailEnd/>
              </a:ln>
            </p:spPr>
            <p:txBody>
              <a:bodyPr/>
              <a:lstStyle/>
              <a:p>
                <a:endParaRPr lang="en-US"/>
              </a:p>
            </p:txBody>
          </p:sp>
          <p:sp>
            <p:nvSpPr>
              <p:cNvPr id="100" name="Freeform 122"/>
              <p:cNvSpPr>
                <a:spLocks/>
              </p:cNvSpPr>
              <p:nvPr/>
            </p:nvSpPr>
            <p:spPr bwMode="auto">
              <a:xfrm>
                <a:off x="1756" y="3813"/>
                <a:ext cx="109" cy="176"/>
              </a:xfrm>
              <a:custGeom>
                <a:avLst/>
                <a:gdLst/>
                <a:ahLst/>
                <a:cxnLst>
                  <a:cxn ang="0">
                    <a:pos x="23" y="0"/>
                  </a:cxn>
                  <a:cxn ang="0">
                    <a:pos x="0" y="128"/>
                  </a:cxn>
                  <a:cxn ang="0">
                    <a:pos x="188" y="353"/>
                  </a:cxn>
                  <a:cxn ang="0">
                    <a:pos x="217" y="241"/>
                  </a:cxn>
                  <a:cxn ang="0">
                    <a:pos x="23" y="0"/>
                  </a:cxn>
                </a:cxnLst>
                <a:rect l="0" t="0" r="r" b="b"/>
                <a:pathLst>
                  <a:path w="217" h="353">
                    <a:moveTo>
                      <a:pt x="23" y="0"/>
                    </a:moveTo>
                    <a:lnTo>
                      <a:pt x="0" y="128"/>
                    </a:lnTo>
                    <a:lnTo>
                      <a:pt x="188" y="353"/>
                    </a:lnTo>
                    <a:lnTo>
                      <a:pt x="217" y="241"/>
                    </a:lnTo>
                    <a:lnTo>
                      <a:pt x="23" y="0"/>
                    </a:lnTo>
                    <a:close/>
                  </a:path>
                </a:pathLst>
              </a:custGeom>
              <a:solidFill>
                <a:srgbClr val="727284"/>
              </a:solidFill>
              <a:ln w="9525">
                <a:noFill/>
                <a:round/>
                <a:headEnd/>
                <a:tailEnd/>
              </a:ln>
            </p:spPr>
            <p:txBody>
              <a:bodyPr/>
              <a:lstStyle/>
              <a:p>
                <a:endParaRPr lang="en-US"/>
              </a:p>
            </p:txBody>
          </p:sp>
          <p:sp>
            <p:nvSpPr>
              <p:cNvPr id="101" name="Freeform 123"/>
              <p:cNvSpPr>
                <a:spLocks/>
              </p:cNvSpPr>
              <p:nvPr/>
            </p:nvSpPr>
            <p:spPr bwMode="auto">
              <a:xfrm>
                <a:off x="305" y="2875"/>
                <a:ext cx="210" cy="93"/>
              </a:xfrm>
              <a:custGeom>
                <a:avLst/>
                <a:gdLst/>
                <a:ahLst/>
                <a:cxnLst>
                  <a:cxn ang="0">
                    <a:pos x="314" y="114"/>
                  </a:cxn>
                  <a:cxn ang="0">
                    <a:pos x="330" y="132"/>
                  </a:cxn>
                  <a:cxn ang="0">
                    <a:pos x="418" y="159"/>
                  </a:cxn>
                  <a:cxn ang="0">
                    <a:pos x="374" y="177"/>
                  </a:cxn>
                  <a:cxn ang="0">
                    <a:pos x="358" y="180"/>
                  </a:cxn>
                  <a:cxn ang="0">
                    <a:pos x="340" y="181"/>
                  </a:cxn>
                  <a:cxn ang="0">
                    <a:pos x="322" y="185"/>
                  </a:cxn>
                  <a:cxn ang="0">
                    <a:pos x="304" y="185"/>
                  </a:cxn>
                  <a:cxn ang="0">
                    <a:pos x="284" y="186"/>
                  </a:cxn>
                  <a:cxn ang="0">
                    <a:pos x="263" y="185"/>
                  </a:cxn>
                  <a:cxn ang="0">
                    <a:pos x="243" y="183"/>
                  </a:cxn>
                  <a:cxn ang="0">
                    <a:pos x="220" y="180"/>
                  </a:cxn>
                  <a:cxn ang="0">
                    <a:pos x="199" y="173"/>
                  </a:cxn>
                  <a:cxn ang="0">
                    <a:pos x="176" y="167"/>
                  </a:cxn>
                  <a:cxn ang="0">
                    <a:pos x="153" y="155"/>
                  </a:cxn>
                  <a:cxn ang="0">
                    <a:pos x="129" y="144"/>
                  </a:cxn>
                  <a:cxn ang="0">
                    <a:pos x="104" y="127"/>
                  </a:cxn>
                  <a:cxn ang="0">
                    <a:pos x="80" y="109"/>
                  </a:cxn>
                  <a:cxn ang="0">
                    <a:pos x="54" y="88"/>
                  </a:cxn>
                  <a:cxn ang="0">
                    <a:pos x="28" y="62"/>
                  </a:cxn>
                  <a:cxn ang="0">
                    <a:pos x="0" y="0"/>
                  </a:cxn>
                  <a:cxn ang="0">
                    <a:pos x="16" y="16"/>
                  </a:cxn>
                  <a:cxn ang="0">
                    <a:pos x="32" y="31"/>
                  </a:cxn>
                  <a:cxn ang="0">
                    <a:pos x="49" y="44"/>
                  </a:cxn>
                  <a:cxn ang="0">
                    <a:pos x="67" y="55"/>
                  </a:cxn>
                  <a:cxn ang="0">
                    <a:pos x="86" y="65"/>
                  </a:cxn>
                  <a:cxn ang="0">
                    <a:pos x="104" y="73"/>
                  </a:cxn>
                  <a:cxn ang="0">
                    <a:pos x="124" y="80"/>
                  </a:cxn>
                  <a:cxn ang="0">
                    <a:pos x="145" y="86"/>
                  </a:cxn>
                  <a:cxn ang="0">
                    <a:pos x="165" y="91"/>
                  </a:cxn>
                  <a:cxn ang="0">
                    <a:pos x="186" y="95"/>
                  </a:cxn>
                  <a:cxn ang="0">
                    <a:pos x="207" y="98"/>
                  </a:cxn>
                  <a:cxn ang="0">
                    <a:pos x="229" y="101"/>
                  </a:cxn>
                  <a:cxn ang="0">
                    <a:pos x="250" y="104"/>
                  </a:cxn>
                  <a:cxn ang="0">
                    <a:pos x="271" y="108"/>
                  </a:cxn>
                  <a:cxn ang="0">
                    <a:pos x="292" y="111"/>
                  </a:cxn>
                  <a:cxn ang="0">
                    <a:pos x="314" y="114"/>
                  </a:cxn>
                </a:cxnLst>
                <a:rect l="0" t="0" r="r" b="b"/>
                <a:pathLst>
                  <a:path w="418" h="186">
                    <a:moveTo>
                      <a:pt x="314" y="114"/>
                    </a:moveTo>
                    <a:lnTo>
                      <a:pt x="330" y="132"/>
                    </a:lnTo>
                    <a:lnTo>
                      <a:pt x="418" y="159"/>
                    </a:lnTo>
                    <a:lnTo>
                      <a:pt x="374" y="177"/>
                    </a:lnTo>
                    <a:lnTo>
                      <a:pt x="358" y="180"/>
                    </a:lnTo>
                    <a:lnTo>
                      <a:pt x="340" y="181"/>
                    </a:lnTo>
                    <a:lnTo>
                      <a:pt x="322" y="185"/>
                    </a:lnTo>
                    <a:lnTo>
                      <a:pt x="304" y="185"/>
                    </a:lnTo>
                    <a:lnTo>
                      <a:pt x="284" y="186"/>
                    </a:lnTo>
                    <a:lnTo>
                      <a:pt x="263" y="185"/>
                    </a:lnTo>
                    <a:lnTo>
                      <a:pt x="243" y="183"/>
                    </a:lnTo>
                    <a:lnTo>
                      <a:pt x="220" y="180"/>
                    </a:lnTo>
                    <a:lnTo>
                      <a:pt x="199" y="173"/>
                    </a:lnTo>
                    <a:lnTo>
                      <a:pt x="176" y="167"/>
                    </a:lnTo>
                    <a:lnTo>
                      <a:pt x="153" y="155"/>
                    </a:lnTo>
                    <a:lnTo>
                      <a:pt x="129" y="144"/>
                    </a:lnTo>
                    <a:lnTo>
                      <a:pt x="104" y="127"/>
                    </a:lnTo>
                    <a:lnTo>
                      <a:pt x="80" y="109"/>
                    </a:lnTo>
                    <a:lnTo>
                      <a:pt x="54" y="88"/>
                    </a:lnTo>
                    <a:lnTo>
                      <a:pt x="28" y="62"/>
                    </a:lnTo>
                    <a:lnTo>
                      <a:pt x="0" y="0"/>
                    </a:lnTo>
                    <a:lnTo>
                      <a:pt x="16" y="16"/>
                    </a:lnTo>
                    <a:lnTo>
                      <a:pt x="32" y="31"/>
                    </a:lnTo>
                    <a:lnTo>
                      <a:pt x="49" y="44"/>
                    </a:lnTo>
                    <a:lnTo>
                      <a:pt x="67" y="55"/>
                    </a:lnTo>
                    <a:lnTo>
                      <a:pt x="86" y="65"/>
                    </a:lnTo>
                    <a:lnTo>
                      <a:pt x="104" y="73"/>
                    </a:lnTo>
                    <a:lnTo>
                      <a:pt x="124" y="80"/>
                    </a:lnTo>
                    <a:lnTo>
                      <a:pt x="145" y="86"/>
                    </a:lnTo>
                    <a:lnTo>
                      <a:pt x="165" y="91"/>
                    </a:lnTo>
                    <a:lnTo>
                      <a:pt x="186" y="95"/>
                    </a:lnTo>
                    <a:lnTo>
                      <a:pt x="207" y="98"/>
                    </a:lnTo>
                    <a:lnTo>
                      <a:pt x="229" y="101"/>
                    </a:lnTo>
                    <a:lnTo>
                      <a:pt x="250" y="104"/>
                    </a:lnTo>
                    <a:lnTo>
                      <a:pt x="271" y="108"/>
                    </a:lnTo>
                    <a:lnTo>
                      <a:pt x="292" y="111"/>
                    </a:lnTo>
                    <a:lnTo>
                      <a:pt x="314" y="114"/>
                    </a:lnTo>
                    <a:close/>
                  </a:path>
                </a:pathLst>
              </a:custGeom>
              <a:solidFill>
                <a:srgbClr val="666677"/>
              </a:solidFill>
              <a:ln w="9525">
                <a:noFill/>
                <a:round/>
                <a:headEnd/>
                <a:tailEnd/>
              </a:ln>
            </p:spPr>
            <p:txBody>
              <a:bodyPr/>
              <a:lstStyle/>
              <a:p>
                <a:endParaRPr lang="en-US"/>
              </a:p>
            </p:txBody>
          </p:sp>
        </p:grpSp>
        <p:grpSp>
          <p:nvGrpSpPr>
            <p:cNvPr id="11" name="Group 124"/>
            <p:cNvGrpSpPr>
              <a:grpSpLocks/>
            </p:cNvGrpSpPr>
            <p:nvPr/>
          </p:nvGrpSpPr>
          <p:grpSpPr bwMode="auto">
            <a:xfrm flipH="1">
              <a:off x="5173060" y="2298701"/>
              <a:ext cx="862900" cy="787400"/>
              <a:chOff x="240" y="2592"/>
              <a:chExt cx="1632" cy="1490"/>
            </a:xfrm>
          </p:grpSpPr>
          <p:sp>
            <p:nvSpPr>
              <p:cNvPr id="58" name="AutoShape 125"/>
              <p:cNvSpPr>
                <a:spLocks noChangeAspect="1" noChangeArrowheads="1" noTextEdit="1"/>
              </p:cNvSpPr>
              <p:nvPr/>
            </p:nvSpPr>
            <p:spPr bwMode="auto">
              <a:xfrm>
                <a:off x="240" y="2592"/>
                <a:ext cx="1632" cy="1490"/>
              </a:xfrm>
              <a:prstGeom prst="rect">
                <a:avLst/>
              </a:prstGeom>
              <a:noFill/>
              <a:ln w="9525">
                <a:noFill/>
                <a:miter lim="800000"/>
                <a:headEnd/>
                <a:tailEnd/>
              </a:ln>
            </p:spPr>
            <p:txBody>
              <a:bodyPr/>
              <a:lstStyle/>
              <a:p>
                <a:endParaRPr lang="en-US"/>
              </a:p>
            </p:txBody>
          </p:sp>
          <p:sp>
            <p:nvSpPr>
              <p:cNvPr id="59" name="Freeform 126"/>
              <p:cNvSpPr>
                <a:spLocks/>
              </p:cNvSpPr>
              <p:nvPr/>
            </p:nvSpPr>
            <p:spPr bwMode="auto">
              <a:xfrm>
                <a:off x="276" y="2594"/>
                <a:ext cx="1592" cy="1488"/>
              </a:xfrm>
              <a:custGeom>
                <a:avLst/>
                <a:gdLst/>
                <a:ahLst/>
                <a:cxnLst>
                  <a:cxn ang="0">
                    <a:pos x="193" y="713"/>
                  </a:cxn>
                  <a:cxn ang="0">
                    <a:pos x="242" y="728"/>
                  </a:cxn>
                  <a:cxn ang="0">
                    <a:pos x="286" y="739"/>
                  </a:cxn>
                  <a:cxn ang="0">
                    <a:pos x="325" y="749"/>
                  </a:cxn>
                  <a:cxn ang="0">
                    <a:pos x="361" y="756"/>
                  </a:cxn>
                  <a:cxn ang="0">
                    <a:pos x="397" y="760"/>
                  </a:cxn>
                  <a:cxn ang="0">
                    <a:pos x="431" y="764"/>
                  </a:cxn>
                  <a:cxn ang="0">
                    <a:pos x="467" y="767"/>
                  </a:cxn>
                  <a:cxn ang="0">
                    <a:pos x="2326" y="2347"/>
                  </a:cxn>
                  <a:cxn ang="0">
                    <a:pos x="2347" y="2591"/>
                  </a:cxn>
                  <a:cxn ang="0">
                    <a:pos x="2370" y="2675"/>
                  </a:cxn>
                  <a:cxn ang="0">
                    <a:pos x="2403" y="2744"/>
                  </a:cxn>
                  <a:cxn ang="0">
                    <a:pos x="2447" y="2800"/>
                  </a:cxn>
                  <a:cxn ang="0">
                    <a:pos x="2499" y="2847"/>
                  </a:cxn>
                  <a:cxn ang="0">
                    <a:pos x="2563" y="2886"/>
                  </a:cxn>
                  <a:cxn ang="0">
                    <a:pos x="2635" y="2923"/>
                  </a:cxn>
                  <a:cxn ang="0">
                    <a:pos x="2716" y="2957"/>
                  </a:cxn>
                  <a:cxn ang="0">
                    <a:pos x="2803" y="2832"/>
                  </a:cxn>
                  <a:cxn ang="0">
                    <a:pos x="2845" y="2501"/>
                  </a:cxn>
                  <a:cxn ang="0">
                    <a:pos x="3154" y="2805"/>
                  </a:cxn>
                  <a:cxn ang="0">
                    <a:pos x="3184" y="2629"/>
                  </a:cxn>
                  <a:cxn ang="0">
                    <a:pos x="3029" y="2231"/>
                  </a:cxn>
                  <a:cxn ang="0">
                    <a:pos x="2626" y="2218"/>
                  </a:cxn>
                  <a:cxn ang="0">
                    <a:pos x="784" y="533"/>
                  </a:cxn>
                  <a:cxn ang="0">
                    <a:pos x="776" y="275"/>
                  </a:cxn>
                  <a:cxn ang="0">
                    <a:pos x="418" y="0"/>
                  </a:cxn>
                  <a:cxn ang="0">
                    <a:pos x="567" y="275"/>
                  </a:cxn>
                  <a:cxn ang="0">
                    <a:pos x="243" y="426"/>
                  </a:cxn>
                  <a:cxn ang="0">
                    <a:pos x="46" y="190"/>
                  </a:cxn>
                  <a:cxn ang="0">
                    <a:pos x="0" y="436"/>
                  </a:cxn>
                  <a:cxn ang="0">
                    <a:pos x="47" y="567"/>
                  </a:cxn>
                  <a:cxn ang="0">
                    <a:pos x="118" y="659"/>
                  </a:cxn>
                  <a:cxn ang="0">
                    <a:pos x="165" y="703"/>
                  </a:cxn>
                </a:cxnLst>
                <a:rect l="0" t="0" r="r" b="b"/>
                <a:pathLst>
                  <a:path w="3184" h="2975">
                    <a:moveTo>
                      <a:pt x="165" y="703"/>
                    </a:moveTo>
                    <a:lnTo>
                      <a:pt x="193" y="713"/>
                    </a:lnTo>
                    <a:lnTo>
                      <a:pt x="217" y="720"/>
                    </a:lnTo>
                    <a:lnTo>
                      <a:pt x="242" y="728"/>
                    </a:lnTo>
                    <a:lnTo>
                      <a:pt x="265" y="734"/>
                    </a:lnTo>
                    <a:lnTo>
                      <a:pt x="286" y="739"/>
                    </a:lnTo>
                    <a:lnTo>
                      <a:pt x="306" y="744"/>
                    </a:lnTo>
                    <a:lnTo>
                      <a:pt x="325" y="749"/>
                    </a:lnTo>
                    <a:lnTo>
                      <a:pt x="343" y="752"/>
                    </a:lnTo>
                    <a:lnTo>
                      <a:pt x="361" y="756"/>
                    </a:lnTo>
                    <a:lnTo>
                      <a:pt x="379" y="759"/>
                    </a:lnTo>
                    <a:lnTo>
                      <a:pt x="397" y="760"/>
                    </a:lnTo>
                    <a:lnTo>
                      <a:pt x="415" y="762"/>
                    </a:lnTo>
                    <a:lnTo>
                      <a:pt x="431" y="764"/>
                    </a:lnTo>
                    <a:lnTo>
                      <a:pt x="449" y="765"/>
                    </a:lnTo>
                    <a:lnTo>
                      <a:pt x="467" y="767"/>
                    </a:lnTo>
                    <a:lnTo>
                      <a:pt x="487" y="767"/>
                    </a:lnTo>
                    <a:lnTo>
                      <a:pt x="2326" y="2347"/>
                    </a:lnTo>
                    <a:lnTo>
                      <a:pt x="2339" y="2544"/>
                    </a:lnTo>
                    <a:lnTo>
                      <a:pt x="2347" y="2591"/>
                    </a:lnTo>
                    <a:lnTo>
                      <a:pt x="2357" y="2636"/>
                    </a:lnTo>
                    <a:lnTo>
                      <a:pt x="2370" y="2675"/>
                    </a:lnTo>
                    <a:lnTo>
                      <a:pt x="2385" y="2711"/>
                    </a:lnTo>
                    <a:lnTo>
                      <a:pt x="2403" y="2744"/>
                    </a:lnTo>
                    <a:lnTo>
                      <a:pt x="2424" y="2773"/>
                    </a:lnTo>
                    <a:lnTo>
                      <a:pt x="2447" y="2800"/>
                    </a:lnTo>
                    <a:lnTo>
                      <a:pt x="2471" y="2824"/>
                    </a:lnTo>
                    <a:lnTo>
                      <a:pt x="2499" y="2847"/>
                    </a:lnTo>
                    <a:lnTo>
                      <a:pt x="2530" y="2867"/>
                    </a:lnTo>
                    <a:lnTo>
                      <a:pt x="2563" y="2886"/>
                    </a:lnTo>
                    <a:lnTo>
                      <a:pt x="2597" y="2905"/>
                    </a:lnTo>
                    <a:lnTo>
                      <a:pt x="2635" y="2923"/>
                    </a:lnTo>
                    <a:lnTo>
                      <a:pt x="2674" y="2941"/>
                    </a:lnTo>
                    <a:lnTo>
                      <a:pt x="2716" y="2957"/>
                    </a:lnTo>
                    <a:lnTo>
                      <a:pt x="2761" y="2975"/>
                    </a:lnTo>
                    <a:lnTo>
                      <a:pt x="2803" y="2832"/>
                    </a:lnTo>
                    <a:lnTo>
                      <a:pt x="2658" y="2596"/>
                    </a:lnTo>
                    <a:lnTo>
                      <a:pt x="2845" y="2501"/>
                    </a:lnTo>
                    <a:lnTo>
                      <a:pt x="2934" y="2534"/>
                    </a:lnTo>
                    <a:lnTo>
                      <a:pt x="3154" y="2805"/>
                    </a:lnTo>
                    <a:lnTo>
                      <a:pt x="3164" y="2714"/>
                    </a:lnTo>
                    <a:lnTo>
                      <a:pt x="3184" y="2629"/>
                    </a:lnTo>
                    <a:lnTo>
                      <a:pt x="3154" y="2416"/>
                    </a:lnTo>
                    <a:lnTo>
                      <a:pt x="3029" y="2231"/>
                    </a:lnTo>
                    <a:lnTo>
                      <a:pt x="2916" y="2188"/>
                    </a:lnTo>
                    <a:lnTo>
                      <a:pt x="2626" y="2218"/>
                    </a:lnTo>
                    <a:lnTo>
                      <a:pt x="897" y="726"/>
                    </a:lnTo>
                    <a:lnTo>
                      <a:pt x="784" y="533"/>
                    </a:lnTo>
                    <a:lnTo>
                      <a:pt x="835" y="333"/>
                    </a:lnTo>
                    <a:lnTo>
                      <a:pt x="776" y="275"/>
                    </a:lnTo>
                    <a:lnTo>
                      <a:pt x="565" y="16"/>
                    </a:lnTo>
                    <a:lnTo>
                      <a:pt x="418" y="0"/>
                    </a:lnTo>
                    <a:lnTo>
                      <a:pt x="469" y="175"/>
                    </a:lnTo>
                    <a:lnTo>
                      <a:pt x="567" y="275"/>
                    </a:lnTo>
                    <a:lnTo>
                      <a:pt x="427" y="392"/>
                    </a:lnTo>
                    <a:lnTo>
                      <a:pt x="243" y="426"/>
                    </a:lnTo>
                    <a:lnTo>
                      <a:pt x="75" y="241"/>
                    </a:lnTo>
                    <a:lnTo>
                      <a:pt x="46" y="190"/>
                    </a:lnTo>
                    <a:lnTo>
                      <a:pt x="0" y="359"/>
                    </a:lnTo>
                    <a:lnTo>
                      <a:pt x="0" y="436"/>
                    </a:lnTo>
                    <a:lnTo>
                      <a:pt x="18" y="505"/>
                    </a:lnTo>
                    <a:lnTo>
                      <a:pt x="47" y="567"/>
                    </a:lnTo>
                    <a:lnTo>
                      <a:pt x="83" y="618"/>
                    </a:lnTo>
                    <a:lnTo>
                      <a:pt x="118" y="659"/>
                    </a:lnTo>
                    <a:lnTo>
                      <a:pt x="147" y="688"/>
                    </a:lnTo>
                    <a:lnTo>
                      <a:pt x="165" y="703"/>
                    </a:lnTo>
                    <a:lnTo>
                      <a:pt x="165" y="703"/>
                    </a:lnTo>
                    <a:close/>
                  </a:path>
                </a:pathLst>
              </a:custGeom>
              <a:solidFill>
                <a:srgbClr val="444456"/>
              </a:solidFill>
              <a:ln w="9525">
                <a:noFill/>
                <a:round/>
                <a:headEnd/>
                <a:tailEnd/>
              </a:ln>
            </p:spPr>
            <p:txBody>
              <a:bodyPr/>
              <a:lstStyle/>
              <a:p>
                <a:endParaRPr lang="en-US"/>
              </a:p>
            </p:txBody>
          </p:sp>
          <p:sp>
            <p:nvSpPr>
              <p:cNvPr id="60" name="Freeform 127"/>
              <p:cNvSpPr>
                <a:spLocks/>
              </p:cNvSpPr>
              <p:nvPr/>
            </p:nvSpPr>
            <p:spPr bwMode="auto">
              <a:xfrm>
                <a:off x="493" y="2610"/>
                <a:ext cx="69" cy="145"/>
              </a:xfrm>
              <a:custGeom>
                <a:avLst/>
                <a:gdLst/>
                <a:ahLst/>
                <a:cxnLst>
                  <a:cxn ang="0">
                    <a:pos x="0" y="0"/>
                  </a:cxn>
                  <a:cxn ang="0">
                    <a:pos x="13" y="134"/>
                  </a:cxn>
                  <a:cxn ang="0">
                    <a:pos x="101" y="290"/>
                  </a:cxn>
                  <a:cxn ang="0">
                    <a:pos x="139" y="243"/>
                  </a:cxn>
                  <a:cxn ang="0">
                    <a:pos x="0" y="0"/>
                  </a:cxn>
                </a:cxnLst>
                <a:rect l="0" t="0" r="r" b="b"/>
                <a:pathLst>
                  <a:path w="139" h="290">
                    <a:moveTo>
                      <a:pt x="0" y="0"/>
                    </a:moveTo>
                    <a:lnTo>
                      <a:pt x="13" y="134"/>
                    </a:lnTo>
                    <a:lnTo>
                      <a:pt x="101" y="290"/>
                    </a:lnTo>
                    <a:lnTo>
                      <a:pt x="139" y="243"/>
                    </a:lnTo>
                    <a:lnTo>
                      <a:pt x="0" y="0"/>
                    </a:lnTo>
                    <a:close/>
                  </a:path>
                </a:pathLst>
              </a:custGeom>
              <a:solidFill>
                <a:srgbClr val="4C4C5E"/>
              </a:solidFill>
              <a:ln w="9525">
                <a:noFill/>
                <a:round/>
                <a:headEnd/>
                <a:tailEnd/>
              </a:ln>
            </p:spPr>
            <p:txBody>
              <a:bodyPr/>
              <a:lstStyle/>
              <a:p>
                <a:endParaRPr lang="en-US"/>
              </a:p>
            </p:txBody>
          </p:sp>
          <p:sp>
            <p:nvSpPr>
              <p:cNvPr id="61" name="Freeform 128"/>
              <p:cNvSpPr>
                <a:spLocks/>
              </p:cNvSpPr>
              <p:nvPr/>
            </p:nvSpPr>
            <p:spPr bwMode="auto">
              <a:xfrm>
                <a:off x="273" y="2592"/>
                <a:ext cx="425" cy="314"/>
              </a:xfrm>
              <a:custGeom>
                <a:avLst/>
                <a:gdLst/>
                <a:ahLst/>
                <a:cxnLst>
                  <a:cxn ang="0">
                    <a:pos x="46" y="143"/>
                  </a:cxn>
                  <a:cxn ang="0">
                    <a:pos x="246" y="382"/>
                  </a:cxn>
                  <a:cxn ang="0">
                    <a:pos x="363" y="390"/>
                  </a:cxn>
                  <a:cxn ang="0">
                    <a:pos x="546" y="307"/>
                  </a:cxn>
                  <a:cxn ang="0">
                    <a:pos x="594" y="231"/>
                  </a:cxn>
                  <a:cxn ang="0">
                    <a:pos x="435" y="0"/>
                  </a:cxn>
                  <a:cxn ang="0">
                    <a:pos x="561" y="0"/>
                  </a:cxn>
                  <a:cxn ang="0">
                    <a:pos x="586" y="11"/>
                  </a:cxn>
                  <a:cxn ang="0">
                    <a:pos x="610" y="23"/>
                  </a:cxn>
                  <a:cxn ang="0">
                    <a:pos x="635" y="33"/>
                  </a:cxn>
                  <a:cxn ang="0">
                    <a:pos x="657" y="44"/>
                  </a:cxn>
                  <a:cxn ang="0">
                    <a:pos x="679" y="57"/>
                  </a:cxn>
                  <a:cxn ang="0">
                    <a:pos x="700" y="69"/>
                  </a:cxn>
                  <a:cxn ang="0">
                    <a:pos x="721" y="84"/>
                  </a:cxn>
                  <a:cxn ang="0">
                    <a:pos x="741" y="98"/>
                  </a:cxn>
                  <a:cxn ang="0">
                    <a:pos x="759" y="113"/>
                  </a:cxn>
                  <a:cxn ang="0">
                    <a:pos x="775" y="131"/>
                  </a:cxn>
                  <a:cxn ang="0">
                    <a:pos x="791" y="151"/>
                  </a:cxn>
                  <a:cxn ang="0">
                    <a:pos x="806" y="172"/>
                  </a:cxn>
                  <a:cxn ang="0">
                    <a:pos x="821" y="195"/>
                  </a:cxn>
                  <a:cxn ang="0">
                    <a:pos x="832" y="221"/>
                  </a:cxn>
                  <a:cxn ang="0">
                    <a:pos x="842" y="249"/>
                  </a:cxn>
                  <a:cxn ang="0">
                    <a:pos x="852" y="280"/>
                  </a:cxn>
                  <a:cxn ang="0">
                    <a:pos x="826" y="405"/>
                  </a:cxn>
                  <a:cxn ang="0">
                    <a:pos x="366" y="616"/>
                  </a:cxn>
                  <a:cxn ang="0">
                    <a:pos x="304" y="628"/>
                  </a:cxn>
                  <a:cxn ang="0">
                    <a:pos x="255" y="618"/>
                  </a:cxn>
                  <a:cxn ang="0">
                    <a:pos x="210" y="605"/>
                  </a:cxn>
                  <a:cxn ang="0">
                    <a:pos x="169" y="590"/>
                  </a:cxn>
                  <a:cxn ang="0">
                    <a:pos x="133" y="572"/>
                  </a:cxn>
                  <a:cxn ang="0">
                    <a:pos x="100" y="552"/>
                  </a:cxn>
                  <a:cxn ang="0">
                    <a:pos x="72" y="529"/>
                  </a:cxn>
                  <a:cxn ang="0">
                    <a:pos x="49" y="505"/>
                  </a:cxn>
                  <a:cxn ang="0">
                    <a:pos x="31" y="475"/>
                  </a:cxn>
                  <a:cxn ang="0">
                    <a:pos x="17" y="446"/>
                  </a:cxn>
                  <a:cxn ang="0">
                    <a:pos x="7" y="411"/>
                  </a:cxn>
                  <a:cxn ang="0">
                    <a:pos x="2" y="374"/>
                  </a:cxn>
                  <a:cxn ang="0">
                    <a:pos x="0" y="334"/>
                  </a:cxn>
                  <a:cxn ang="0">
                    <a:pos x="5" y="292"/>
                  </a:cxn>
                  <a:cxn ang="0">
                    <a:pos x="13" y="246"/>
                  </a:cxn>
                  <a:cxn ang="0">
                    <a:pos x="28" y="195"/>
                  </a:cxn>
                  <a:cxn ang="0">
                    <a:pos x="46" y="143"/>
                  </a:cxn>
                </a:cxnLst>
                <a:rect l="0" t="0" r="r" b="b"/>
                <a:pathLst>
                  <a:path w="852" h="628">
                    <a:moveTo>
                      <a:pt x="46" y="143"/>
                    </a:moveTo>
                    <a:lnTo>
                      <a:pt x="246" y="382"/>
                    </a:lnTo>
                    <a:lnTo>
                      <a:pt x="363" y="390"/>
                    </a:lnTo>
                    <a:lnTo>
                      <a:pt x="546" y="307"/>
                    </a:lnTo>
                    <a:lnTo>
                      <a:pt x="594" y="231"/>
                    </a:lnTo>
                    <a:lnTo>
                      <a:pt x="435" y="0"/>
                    </a:lnTo>
                    <a:lnTo>
                      <a:pt x="561" y="0"/>
                    </a:lnTo>
                    <a:lnTo>
                      <a:pt x="586" y="11"/>
                    </a:lnTo>
                    <a:lnTo>
                      <a:pt x="610" y="23"/>
                    </a:lnTo>
                    <a:lnTo>
                      <a:pt x="635" y="33"/>
                    </a:lnTo>
                    <a:lnTo>
                      <a:pt x="657" y="44"/>
                    </a:lnTo>
                    <a:lnTo>
                      <a:pt x="679" y="57"/>
                    </a:lnTo>
                    <a:lnTo>
                      <a:pt x="700" y="69"/>
                    </a:lnTo>
                    <a:lnTo>
                      <a:pt x="721" y="84"/>
                    </a:lnTo>
                    <a:lnTo>
                      <a:pt x="741" y="98"/>
                    </a:lnTo>
                    <a:lnTo>
                      <a:pt x="759" y="113"/>
                    </a:lnTo>
                    <a:lnTo>
                      <a:pt x="775" y="131"/>
                    </a:lnTo>
                    <a:lnTo>
                      <a:pt x="791" y="151"/>
                    </a:lnTo>
                    <a:lnTo>
                      <a:pt x="806" y="172"/>
                    </a:lnTo>
                    <a:lnTo>
                      <a:pt x="821" y="195"/>
                    </a:lnTo>
                    <a:lnTo>
                      <a:pt x="832" y="221"/>
                    </a:lnTo>
                    <a:lnTo>
                      <a:pt x="842" y="249"/>
                    </a:lnTo>
                    <a:lnTo>
                      <a:pt x="852" y="280"/>
                    </a:lnTo>
                    <a:lnTo>
                      <a:pt x="826" y="405"/>
                    </a:lnTo>
                    <a:lnTo>
                      <a:pt x="366" y="616"/>
                    </a:lnTo>
                    <a:lnTo>
                      <a:pt x="304" y="628"/>
                    </a:lnTo>
                    <a:lnTo>
                      <a:pt x="255" y="618"/>
                    </a:lnTo>
                    <a:lnTo>
                      <a:pt x="210" y="605"/>
                    </a:lnTo>
                    <a:lnTo>
                      <a:pt x="169" y="590"/>
                    </a:lnTo>
                    <a:lnTo>
                      <a:pt x="133" y="572"/>
                    </a:lnTo>
                    <a:lnTo>
                      <a:pt x="100" y="552"/>
                    </a:lnTo>
                    <a:lnTo>
                      <a:pt x="72" y="529"/>
                    </a:lnTo>
                    <a:lnTo>
                      <a:pt x="49" y="505"/>
                    </a:lnTo>
                    <a:lnTo>
                      <a:pt x="31" y="475"/>
                    </a:lnTo>
                    <a:lnTo>
                      <a:pt x="17" y="446"/>
                    </a:lnTo>
                    <a:lnTo>
                      <a:pt x="7" y="411"/>
                    </a:lnTo>
                    <a:lnTo>
                      <a:pt x="2" y="374"/>
                    </a:lnTo>
                    <a:lnTo>
                      <a:pt x="0" y="334"/>
                    </a:lnTo>
                    <a:lnTo>
                      <a:pt x="5" y="292"/>
                    </a:lnTo>
                    <a:lnTo>
                      <a:pt x="13" y="246"/>
                    </a:lnTo>
                    <a:lnTo>
                      <a:pt x="28" y="195"/>
                    </a:lnTo>
                    <a:lnTo>
                      <a:pt x="46" y="143"/>
                    </a:lnTo>
                    <a:close/>
                  </a:path>
                </a:pathLst>
              </a:custGeom>
              <a:solidFill>
                <a:srgbClr val="B2AAA8"/>
              </a:solidFill>
              <a:ln w="9525">
                <a:noFill/>
                <a:round/>
                <a:headEnd/>
                <a:tailEnd/>
              </a:ln>
            </p:spPr>
            <p:txBody>
              <a:bodyPr/>
              <a:lstStyle/>
              <a:p>
                <a:endParaRPr lang="en-US"/>
              </a:p>
            </p:txBody>
          </p:sp>
          <p:sp>
            <p:nvSpPr>
              <p:cNvPr id="62" name="Freeform 129"/>
              <p:cNvSpPr>
                <a:spLocks/>
              </p:cNvSpPr>
              <p:nvPr/>
            </p:nvSpPr>
            <p:spPr bwMode="auto">
              <a:xfrm>
                <a:off x="1382" y="3590"/>
                <a:ext cx="490" cy="422"/>
              </a:xfrm>
              <a:custGeom>
                <a:avLst/>
                <a:gdLst/>
                <a:ahLst/>
                <a:cxnLst>
                  <a:cxn ang="0">
                    <a:pos x="250" y="0"/>
                  </a:cxn>
                  <a:cxn ang="0">
                    <a:pos x="286" y="36"/>
                  </a:cxn>
                  <a:cxn ang="0">
                    <a:pos x="539" y="186"/>
                  </a:cxn>
                  <a:cxn ang="0">
                    <a:pos x="590" y="188"/>
                  </a:cxn>
                  <a:cxn ang="0">
                    <a:pos x="639" y="191"/>
                  </a:cxn>
                  <a:cxn ang="0">
                    <a:pos x="683" y="196"/>
                  </a:cxn>
                  <a:cxn ang="0">
                    <a:pos x="726" y="203"/>
                  </a:cxn>
                  <a:cxn ang="0">
                    <a:pos x="763" y="211"/>
                  </a:cxn>
                  <a:cxn ang="0">
                    <a:pos x="799" y="222"/>
                  </a:cxn>
                  <a:cxn ang="0">
                    <a:pos x="832" y="236"/>
                  </a:cxn>
                  <a:cxn ang="0">
                    <a:pos x="861" y="254"/>
                  </a:cxn>
                  <a:cxn ang="0">
                    <a:pos x="887" y="273"/>
                  </a:cxn>
                  <a:cxn ang="0">
                    <a:pos x="910" y="299"/>
                  </a:cxn>
                  <a:cxn ang="0">
                    <a:pos x="930" y="329"/>
                  </a:cxn>
                  <a:cxn ang="0">
                    <a:pos x="946" y="363"/>
                  </a:cxn>
                  <a:cxn ang="0">
                    <a:pos x="959" y="404"/>
                  </a:cxn>
                  <a:cxn ang="0">
                    <a:pos x="969" y="450"/>
                  </a:cxn>
                  <a:cxn ang="0">
                    <a:pos x="976" y="503"/>
                  </a:cxn>
                  <a:cxn ang="0">
                    <a:pos x="979" y="562"/>
                  </a:cxn>
                  <a:cxn ang="0">
                    <a:pos x="969" y="698"/>
                  </a:cxn>
                  <a:cxn ang="0">
                    <a:pos x="763" y="434"/>
                  </a:cxn>
                  <a:cxn ang="0">
                    <a:pos x="675" y="403"/>
                  </a:cxn>
                  <a:cxn ang="0">
                    <a:pos x="449" y="498"/>
                  </a:cxn>
                  <a:cxn ang="0">
                    <a:pos x="445" y="586"/>
                  </a:cxn>
                  <a:cxn ang="0">
                    <a:pos x="597" y="844"/>
                  </a:cxn>
                  <a:cxn ang="0">
                    <a:pos x="484" y="826"/>
                  </a:cxn>
                  <a:cxn ang="0">
                    <a:pos x="342" y="745"/>
                  </a:cxn>
                  <a:cxn ang="0">
                    <a:pos x="294" y="693"/>
                  </a:cxn>
                  <a:cxn ang="0">
                    <a:pos x="257" y="649"/>
                  </a:cxn>
                  <a:cxn ang="0">
                    <a:pos x="229" y="609"/>
                  </a:cxn>
                  <a:cxn ang="0">
                    <a:pos x="209" y="570"/>
                  </a:cxn>
                  <a:cxn ang="0">
                    <a:pos x="196" y="529"/>
                  </a:cxn>
                  <a:cxn ang="0">
                    <a:pos x="188" y="483"/>
                  </a:cxn>
                  <a:cxn ang="0">
                    <a:pos x="185" y="426"/>
                  </a:cxn>
                  <a:cxn ang="0">
                    <a:pos x="183" y="355"/>
                  </a:cxn>
                  <a:cxn ang="0">
                    <a:pos x="0" y="162"/>
                  </a:cxn>
                  <a:cxn ang="0">
                    <a:pos x="250" y="0"/>
                  </a:cxn>
                </a:cxnLst>
                <a:rect l="0" t="0" r="r" b="b"/>
                <a:pathLst>
                  <a:path w="979" h="844">
                    <a:moveTo>
                      <a:pt x="250" y="0"/>
                    </a:moveTo>
                    <a:lnTo>
                      <a:pt x="286" y="36"/>
                    </a:lnTo>
                    <a:lnTo>
                      <a:pt x="539" y="186"/>
                    </a:lnTo>
                    <a:lnTo>
                      <a:pt x="590" y="188"/>
                    </a:lnTo>
                    <a:lnTo>
                      <a:pt x="639" y="191"/>
                    </a:lnTo>
                    <a:lnTo>
                      <a:pt x="683" y="196"/>
                    </a:lnTo>
                    <a:lnTo>
                      <a:pt x="726" y="203"/>
                    </a:lnTo>
                    <a:lnTo>
                      <a:pt x="763" y="211"/>
                    </a:lnTo>
                    <a:lnTo>
                      <a:pt x="799" y="222"/>
                    </a:lnTo>
                    <a:lnTo>
                      <a:pt x="832" y="236"/>
                    </a:lnTo>
                    <a:lnTo>
                      <a:pt x="861" y="254"/>
                    </a:lnTo>
                    <a:lnTo>
                      <a:pt x="887" y="273"/>
                    </a:lnTo>
                    <a:lnTo>
                      <a:pt x="910" y="299"/>
                    </a:lnTo>
                    <a:lnTo>
                      <a:pt x="930" y="329"/>
                    </a:lnTo>
                    <a:lnTo>
                      <a:pt x="946" y="363"/>
                    </a:lnTo>
                    <a:lnTo>
                      <a:pt x="959" y="404"/>
                    </a:lnTo>
                    <a:lnTo>
                      <a:pt x="969" y="450"/>
                    </a:lnTo>
                    <a:lnTo>
                      <a:pt x="976" y="503"/>
                    </a:lnTo>
                    <a:lnTo>
                      <a:pt x="979" y="562"/>
                    </a:lnTo>
                    <a:lnTo>
                      <a:pt x="969" y="698"/>
                    </a:lnTo>
                    <a:lnTo>
                      <a:pt x="763" y="434"/>
                    </a:lnTo>
                    <a:lnTo>
                      <a:pt x="675" y="403"/>
                    </a:lnTo>
                    <a:lnTo>
                      <a:pt x="449" y="498"/>
                    </a:lnTo>
                    <a:lnTo>
                      <a:pt x="445" y="586"/>
                    </a:lnTo>
                    <a:lnTo>
                      <a:pt x="597" y="844"/>
                    </a:lnTo>
                    <a:lnTo>
                      <a:pt x="484" y="826"/>
                    </a:lnTo>
                    <a:lnTo>
                      <a:pt x="342" y="745"/>
                    </a:lnTo>
                    <a:lnTo>
                      <a:pt x="294" y="693"/>
                    </a:lnTo>
                    <a:lnTo>
                      <a:pt x="257" y="649"/>
                    </a:lnTo>
                    <a:lnTo>
                      <a:pt x="229" y="609"/>
                    </a:lnTo>
                    <a:lnTo>
                      <a:pt x="209" y="570"/>
                    </a:lnTo>
                    <a:lnTo>
                      <a:pt x="196" y="529"/>
                    </a:lnTo>
                    <a:lnTo>
                      <a:pt x="188" y="483"/>
                    </a:lnTo>
                    <a:lnTo>
                      <a:pt x="185" y="426"/>
                    </a:lnTo>
                    <a:lnTo>
                      <a:pt x="183" y="355"/>
                    </a:lnTo>
                    <a:lnTo>
                      <a:pt x="0" y="162"/>
                    </a:lnTo>
                    <a:lnTo>
                      <a:pt x="250" y="0"/>
                    </a:lnTo>
                    <a:close/>
                  </a:path>
                </a:pathLst>
              </a:custGeom>
              <a:solidFill>
                <a:srgbClr val="D1C4CE"/>
              </a:solidFill>
              <a:ln w="9525">
                <a:noFill/>
                <a:round/>
                <a:headEnd/>
                <a:tailEnd/>
              </a:ln>
            </p:spPr>
            <p:txBody>
              <a:bodyPr/>
              <a:lstStyle/>
              <a:p>
                <a:endParaRPr lang="en-US"/>
              </a:p>
            </p:txBody>
          </p:sp>
          <p:sp>
            <p:nvSpPr>
              <p:cNvPr id="63" name="Freeform 130"/>
              <p:cNvSpPr>
                <a:spLocks/>
              </p:cNvSpPr>
              <p:nvPr/>
            </p:nvSpPr>
            <p:spPr bwMode="auto">
              <a:xfrm>
                <a:off x="424" y="2753"/>
                <a:ext cx="270" cy="176"/>
              </a:xfrm>
              <a:custGeom>
                <a:avLst/>
                <a:gdLst/>
                <a:ahLst/>
                <a:cxnLst>
                  <a:cxn ang="0">
                    <a:pos x="0" y="308"/>
                  </a:cxn>
                  <a:cxn ang="0">
                    <a:pos x="147" y="248"/>
                  </a:cxn>
                  <a:cxn ang="0">
                    <a:pos x="485" y="90"/>
                  </a:cxn>
                  <a:cxn ang="0">
                    <a:pos x="539" y="0"/>
                  </a:cxn>
                  <a:cxn ang="0">
                    <a:pos x="531" y="113"/>
                  </a:cxn>
                  <a:cxn ang="0">
                    <a:pos x="166" y="302"/>
                  </a:cxn>
                  <a:cxn ang="0">
                    <a:pos x="116" y="353"/>
                  </a:cxn>
                  <a:cxn ang="0">
                    <a:pos x="0" y="308"/>
                  </a:cxn>
                </a:cxnLst>
                <a:rect l="0" t="0" r="r" b="b"/>
                <a:pathLst>
                  <a:path w="539" h="353">
                    <a:moveTo>
                      <a:pt x="0" y="308"/>
                    </a:moveTo>
                    <a:lnTo>
                      <a:pt x="147" y="248"/>
                    </a:lnTo>
                    <a:lnTo>
                      <a:pt x="485" y="90"/>
                    </a:lnTo>
                    <a:lnTo>
                      <a:pt x="539" y="0"/>
                    </a:lnTo>
                    <a:lnTo>
                      <a:pt x="531" y="113"/>
                    </a:lnTo>
                    <a:lnTo>
                      <a:pt x="166" y="302"/>
                    </a:lnTo>
                    <a:lnTo>
                      <a:pt x="116" y="353"/>
                    </a:lnTo>
                    <a:lnTo>
                      <a:pt x="0" y="308"/>
                    </a:lnTo>
                    <a:close/>
                  </a:path>
                </a:pathLst>
              </a:custGeom>
              <a:solidFill>
                <a:srgbClr val="9B9391"/>
              </a:solidFill>
              <a:ln w="9525">
                <a:noFill/>
                <a:round/>
                <a:headEnd/>
                <a:tailEnd/>
              </a:ln>
            </p:spPr>
            <p:txBody>
              <a:bodyPr/>
              <a:lstStyle/>
              <a:p>
                <a:endParaRPr lang="en-US"/>
              </a:p>
            </p:txBody>
          </p:sp>
          <p:sp>
            <p:nvSpPr>
              <p:cNvPr id="64" name="Freeform 131"/>
              <p:cNvSpPr>
                <a:spLocks/>
              </p:cNvSpPr>
              <p:nvPr/>
            </p:nvSpPr>
            <p:spPr bwMode="auto">
              <a:xfrm>
                <a:off x="447" y="2795"/>
                <a:ext cx="242" cy="133"/>
              </a:xfrm>
              <a:custGeom>
                <a:avLst/>
                <a:gdLst/>
                <a:ahLst/>
                <a:cxnLst>
                  <a:cxn ang="0">
                    <a:pos x="67" y="209"/>
                  </a:cxn>
                  <a:cxn ang="0">
                    <a:pos x="460" y="21"/>
                  </a:cxn>
                  <a:cxn ang="0">
                    <a:pos x="485" y="0"/>
                  </a:cxn>
                  <a:cxn ang="0">
                    <a:pos x="472" y="78"/>
                  </a:cxn>
                  <a:cxn ang="0">
                    <a:pos x="150" y="237"/>
                  </a:cxn>
                  <a:cxn ang="0">
                    <a:pos x="76" y="265"/>
                  </a:cxn>
                  <a:cxn ang="0">
                    <a:pos x="0" y="237"/>
                  </a:cxn>
                  <a:cxn ang="0">
                    <a:pos x="67" y="209"/>
                  </a:cxn>
                </a:cxnLst>
                <a:rect l="0" t="0" r="r" b="b"/>
                <a:pathLst>
                  <a:path w="485" h="265">
                    <a:moveTo>
                      <a:pt x="67" y="209"/>
                    </a:moveTo>
                    <a:lnTo>
                      <a:pt x="460" y="21"/>
                    </a:lnTo>
                    <a:lnTo>
                      <a:pt x="485" y="0"/>
                    </a:lnTo>
                    <a:lnTo>
                      <a:pt x="472" y="78"/>
                    </a:lnTo>
                    <a:lnTo>
                      <a:pt x="150" y="237"/>
                    </a:lnTo>
                    <a:lnTo>
                      <a:pt x="76" y="265"/>
                    </a:lnTo>
                    <a:lnTo>
                      <a:pt x="0" y="237"/>
                    </a:lnTo>
                    <a:lnTo>
                      <a:pt x="67" y="209"/>
                    </a:lnTo>
                    <a:close/>
                  </a:path>
                </a:pathLst>
              </a:custGeom>
              <a:solidFill>
                <a:srgbClr val="A59E9B"/>
              </a:solidFill>
              <a:ln w="9525">
                <a:noFill/>
                <a:round/>
                <a:headEnd/>
                <a:tailEnd/>
              </a:ln>
            </p:spPr>
            <p:txBody>
              <a:bodyPr/>
              <a:lstStyle/>
              <a:p>
                <a:endParaRPr lang="en-US"/>
              </a:p>
            </p:txBody>
          </p:sp>
          <p:sp>
            <p:nvSpPr>
              <p:cNvPr id="65" name="Freeform 132"/>
              <p:cNvSpPr>
                <a:spLocks/>
              </p:cNvSpPr>
              <p:nvPr/>
            </p:nvSpPr>
            <p:spPr bwMode="auto">
              <a:xfrm>
                <a:off x="550" y="2894"/>
                <a:ext cx="993" cy="792"/>
              </a:xfrm>
              <a:custGeom>
                <a:avLst/>
                <a:gdLst/>
                <a:ahLst/>
                <a:cxnLst>
                  <a:cxn ang="0">
                    <a:pos x="1906" y="1385"/>
                  </a:cxn>
                  <a:cxn ang="0">
                    <a:pos x="290" y="0"/>
                  </a:cxn>
                  <a:cxn ang="0">
                    <a:pos x="262" y="11"/>
                  </a:cxn>
                  <a:cxn ang="0">
                    <a:pos x="87" y="92"/>
                  </a:cxn>
                  <a:cxn ang="0">
                    <a:pos x="0" y="128"/>
                  </a:cxn>
                  <a:cxn ang="0">
                    <a:pos x="1687" y="1583"/>
                  </a:cxn>
                  <a:cxn ang="0">
                    <a:pos x="1986" y="1467"/>
                  </a:cxn>
                  <a:cxn ang="0">
                    <a:pos x="1906" y="1385"/>
                  </a:cxn>
                </a:cxnLst>
                <a:rect l="0" t="0" r="r" b="b"/>
                <a:pathLst>
                  <a:path w="1986" h="1583">
                    <a:moveTo>
                      <a:pt x="1906" y="1385"/>
                    </a:moveTo>
                    <a:lnTo>
                      <a:pt x="290" y="0"/>
                    </a:lnTo>
                    <a:lnTo>
                      <a:pt x="262" y="11"/>
                    </a:lnTo>
                    <a:lnTo>
                      <a:pt x="87" y="92"/>
                    </a:lnTo>
                    <a:lnTo>
                      <a:pt x="0" y="128"/>
                    </a:lnTo>
                    <a:lnTo>
                      <a:pt x="1687" y="1583"/>
                    </a:lnTo>
                    <a:lnTo>
                      <a:pt x="1986" y="1467"/>
                    </a:lnTo>
                    <a:lnTo>
                      <a:pt x="1906" y="1385"/>
                    </a:lnTo>
                    <a:close/>
                  </a:path>
                </a:pathLst>
              </a:custGeom>
              <a:solidFill>
                <a:srgbClr val="D1C4CE"/>
              </a:solidFill>
              <a:ln w="9525">
                <a:noFill/>
                <a:round/>
                <a:headEnd/>
                <a:tailEnd/>
              </a:ln>
            </p:spPr>
            <p:txBody>
              <a:bodyPr/>
              <a:lstStyle/>
              <a:p>
                <a:endParaRPr lang="en-US"/>
              </a:p>
            </p:txBody>
          </p:sp>
          <p:sp>
            <p:nvSpPr>
              <p:cNvPr id="66" name="Freeform 133"/>
              <p:cNvSpPr>
                <a:spLocks/>
              </p:cNvSpPr>
              <p:nvPr/>
            </p:nvSpPr>
            <p:spPr bwMode="auto">
              <a:xfrm>
                <a:off x="550" y="2893"/>
                <a:ext cx="952" cy="760"/>
              </a:xfrm>
              <a:custGeom>
                <a:avLst/>
                <a:gdLst/>
                <a:ahLst/>
                <a:cxnLst>
                  <a:cxn ang="0">
                    <a:pos x="1775" y="1278"/>
                  </a:cxn>
                  <a:cxn ang="0">
                    <a:pos x="1679" y="1196"/>
                  </a:cxn>
                  <a:cxn ang="0">
                    <a:pos x="1584" y="1113"/>
                  </a:cxn>
                  <a:cxn ang="0">
                    <a:pos x="1488" y="1031"/>
                  </a:cxn>
                  <a:cxn ang="0">
                    <a:pos x="1393" y="949"/>
                  </a:cxn>
                  <a:cxn ang="0">
                    <a:pos x="1297" y="865"/>
                  </a:cxn>
                  <a:cxn ang="0">
                    <a:pos x="1200" y="783"/>
                  </a:cxn>
                  <a:cxn ang="0">
                    <a:pos x="1105" y="701"/>
                  </a:cxn>
                  <a:cxn ang="0">
                    <a:pos x="1009" y="618"/>
                  </a:cxn>
                  <a:cxn ang="0">
                    <a:pos x="912" y="536"/>
                  </a:cxn>
                  <a:cxn ang="0">
                    <a:pos x="816" y="454"/>
                  </a:cxn>
                  <a:cxn ang="0">
                    <a:pos x="721" y="370"/>
                  </a:cxn>
                  <a:cxn ang="0">
                    <a:pos x="625" y="288"/>
                  </a:cxn>
                  <a:cxn ang="0">
                    <a:pos x="528" y="206"/>
                  </a:cxn>
                  <a:cxn ang="0">
                    <a:pos x="432" y="123"/>
                  </a:cxn>
                  <a:cxn ang="0">
                    <a:pos x="336" y="41"/>
                  </a:cxn>
                  <a:cxn ang="0">
                    <a:pos x="282" y="0"/>
                  </a:cxn>
                  <a:cxn ang="0">
                    <a:pos x="270" y="0"/>
                  </a:cxn>
                  <a:cxn ang="0">
                    <a:pos x="239" y="11"/>
                  </a:cxn>
                  <a:cxn ang="0">
                    <a:pos x="188" y="34"/>
                  </a:cxn>
                  <a:cxn ang="0">
                    <a:pos x="138" y="57"/>
                  </a:cxn>
                  <a:cxn ang="0">
                    <a:pos x="87" y="80"/>
                  </a:cxn>
                  <a:cxn ang="0">
                    <a:pos x="54" y="96"/>
                  </a:cxn>
                  <a:cxn ang="0">
                    <a:pos x="40" y="106"/>
                  </a:cxn>
                  <a:cxn ang="0">
                    <a:pos x="25" y="116"/>
                  </a:cxn>
                  <a:cxn ang="0">
                    <a:pos x="9" y="126"/>
                  </a:cxn>
                  <a:cxn ang="0">
                    <a:pos x="51" y="175"/>
                  </a:cxn>
                  <a:cxn ang="0">
                    <a:pos x="152" y="262"/>
                  </a:cxn>
                  <a:cxn ang="0">
                    <a:pos x="252" y="349"/>
                  </a:cxn>
                  <a:cxn ang="0">
                    <a:pos x="353" y="436"/>
                  </a:cxn>
                  <a:cxn ang="0">
                    <a:pos x="455" y="522"/>
                  </a:cxn>
                  <a:cxn ang="0">
                    <a:pos x="555" y="609"/>
                  </a:cxn>
                  <a:cxn ang="0">
                    <a:pos x="656" y="696"/>
                  </a:cxn>
                  <a:cxn ang="0">
                    <a:pos x="757" y="783"/>
                  </a:cxn>
                  <a:cxn ang="0">
                    <a:pos x="859" y="870"/>
                  </a:cxn>
                  <a:cxn ang="0">
                    <a:pos x="958" y="957"/>
                  </a:cxn>
                  <a:cxn ang="0">
                    <a:pos x="1060" y="1044"/>
                  </a:cxn>
                  <a:cxn ang="0">
                    <a:pos x="1159" y="1129"/>
                  </a:cxn>
                  <a:cxn ang="0">
                    <a:pos x="1261" y="1216"/>
                  </a:cxn>
                  <a:cxn ang="0">
                    <a:pos x="1362" y="1303"/>
                  </a:cxn>
                  <a:cxn ang="0">
                    <a:pos x="1462" y="1390"/>
                  </a:cxn>
                  <a:cxn ang="0">
                    <a:pos x="1561" y="1476"/>
                  </a:cxn>
                  <a:cxn ang="0">
                    <a:pos x="1630" y="1511"/>
                  </a:cxn>
                  <a:cxn ang="0">
                    <a:pos x="1668" y="1496"/>
                  </a:cxn>
                  <a:cxn ang="0">
                    <a:pos x="1704" y="1481"/>
                  </a:cxn>
                  <a:cxn ang="0">
                    <a:pos x="1740" y="1467"/>
                  </a:cxn>
                  <a:cxn ang="0">
                    <a:pos x="1777" y="1452"/>
                  </a:cxn>
                  <a:cxn ang="0">
                    <a:pos x="1813" y="1437"/>
                  </a:cxn>
                  <a:cxn ang="0">
                    <a:pos x="1849" y="1422"/>
                  </a:cxn>
                  <a:cxn ang="0">
                    <a:pos x="1887" y="1408"/>
                  </a:cxn>
                  <a:cxn ang="0">
                    <a:pos x="1895" y="1390"/>
                  </a:cxn>
                  <a:cxn ang="0">
                    <a:pos x="1874" y="1370"/>
                  </a:cxn>
                  <a:cxn ang="0">
                    <a:pos x="1854" y="1349"/>
                  </a:cxn>
                  <a:cxn ang="0">
                    <a:pos x="1833" y="1329"/>
                  </a:cxn>
                </a:cxnLst>
                <a:rect l="0" t="0" r="r" b="b"/>
                <a:pathLst>
                  <a:path w="1905" h="1519">
                    <a:moveTo>
                      <a:pt x="1823" y="1319"/>
                    </a:moveTo>
                    <a:lnTo>
                      <a:pt x="1775" y="1278"/>
                    </a:lnTo>
                    <a:lnTo>
                      <a:pt x="1726" y="1237"/>
                    </a:lnTo>
                    <a:lnTo>
                      <a:pt x="1679" y="1196"/>
                    </a:lnTo>
                    <a:lnTo>
                      <a:pt x="1632" y="1154"/>
                    </a:lnTo>
                    <a:lnTo>
                      <a:pt x="1584" y="1113"/>
                    </a:lnTo>
                    <a:lnTo>
                      <a:pt x="1535" y="1072"/>
                    </a:lnTo>
                    <a:lnTo>
                      <a:pt x="1488" y="1031"/>
                    </a:lnTo>
                    <a:lnTo>
                      <a:pt x="1440" y="990"/>
                    </a:lnTo>
                    <a:lnTo>
                      <a:pt x="1393" y="949"/>
                    </a:lnTo>
                    <a:lnTo>
                      <a:pt x="1344" y="908"/>
                    </a:lnTo>
                    <a:lnTo>
                      <a:pt x="1297" y="865"/>
                    </a:lnTo>
                    <a:lnTo>
                      <a:pt x="1249" y="824"/>
                    </a:lnTo>
                    <a:lnTo>
                      <a:pt x="1200" y="783"/>
                    </a:lnTo>
                    <a:lnTo>
                      <a:pt x="1153" y="742"/>
                    </a:lnTo>
                    <a:lnTo>
                      <a:pt x="1105" y="701"/>
                    </a:lnTo>
                    <a:lnTo>
                      <a:pt x="1056" y="659"/>
                    </a:lnTo>
                    <a:lnTo>
                      <a:pt x="1009" y="618"/>
                    </a:lnTo>
                    <a:lnTo>
                      <a:pt x="962" y="577"/>
                    </a:lnTo>
                    <a:lnTo>
                      <a:pt x="912" y="536"/>
                    </a:lnTo>
                    <a:lnTo>
                      <a:pt x="865" y="495"/>
                    </a:lnTo>
                    <a:lnTo>
                      <a:pt x="816" y="454"/>
                    </a:lnTo>
                    <a:lnTo>
                      <a:pt x="769" y="411"/>
                    </a:lnTo>
                    <a:lnTo>
                      <a:pt x="721" y="370"/>
                    </a:lnTo>
                    <a:lnTo>
                      <a:pt x="672" y="329"/>
                    </a:lnTo>
                    <a:lnTo>
                      <a:pt x="625" y="288"/>
                    </a:lnTo>
                    <a:lnTo>
                      <a:pt x="577" y="247"/>
                    </a:lnTo>
                    <a:lnTo>
                      <a:pt x="528" y="206"/>
                    </a:lnTo>
                    <a:lnTo>
                      <a:pt x="481" y="165"/>
                    </a:lnTo>
                    <a:lnTo>
                      <a:pt x="432" y="123"/>
                    </a:lnTo>
                    <a:lnTo>
                      <a:pt x="385" y="82"/>
                    </a:lnTo>
                    <a:lnTo>
                      <a:pt x="336" y="41"/>
                    </a:lnTo>
                    <a:lnTo>
                      <a:pt x="288" y="0"/>
                    </a:lnTo>
                    <a:lnTo>
                      <a:pt x="282" y="0"/>
                    </a:lnTo>
                    <a:lnTo>
                      <a:pt x="277" y="0"/>
                    </a:lnTo>
                    <a:lnTo>
                      <a:pt x="270" y="0"/>
                    </a:lnTo>
                    <a:lnTo>
                      <a:pt x="264" y="0"/>
                    </a:lnTo>
                    <a:lnTo>
                      <a:pt x="239" y="11"/>
                    </a:lnTo>
                    <a:lnTo>
                      <a:pt x="213" y="23"/>
                    </a:lnTo>
                    <a:lnTo>
                      <a:pt x="188" y="34"/>
                    </a:lnTo>
                    <a:lnTo>
                      <a:pt x="164" y="45"/>
                    </a:lnTo>
                    <a:lnTo>
                      <a:pt x="138" y="57"/>
                    </a:lnTo>
                    <a:lnTo>
                      <a:pt x="113" y="68"/>
                    </a:lnTo>
                    <a:lnTo>
                      <a:pt x="87" y="80"/>
                    </a:lnTo>
                    <a:lnTo>
                      <a:pt x="63" y="91"/>
                    </a:lnTo>
                    <a:lnTo>
                      <a:pt x="54" y="96"/>
                    </a:lnTo>
                    <a:lnTo>
                      <a:pt x="48" y="101"/>
                    </a:lnTo>
                    <a:lnTo>
                      <a:pt x="40" y="106"/>
                    </a:lnTo>
                    <a:lnTo>
                      <a:pt x="32" y="111"/>
                    </a:lnTo>
                    <a:lnTo>
                      <a:pt x="25" y="116"/>
                    </a:lnTo>
                    <a:lnTo>
                      <a:pt x="17" y="121"/>
                    </a:lnTo>
                    <a:lnTo>
                      <a:pt x="9" y="126"/>
                    </a:lnTo>
                    <a:lnTo>
                      <a:pt x="0" y="131"/>
                    </a:lnTo>
                    <a:lnTo>
                      <a:pt x="51" y="175"/>
                    </a:lnTo>
                    <a:lnTo>
                      <a:pt x="102" y="218"/>
                    </a:lnTo>
                    <a:lnTo>
                      <a:pt x="152" y="262"/>
                    </a:lnTo>
                    <a:lnTo>
                      <a:pt x="201" y="304"/>
                    </a:lnTo>
                    <a:lnTo>
                      <a:pt x="252" y="349"/>
                    </a:lnTo>
                    <a:lnTo>
                      <a:pt x="303" y="391"/>
                    </a:lnTo>
                    <a:lnTo>
                      <a:pt x="353" y="436"/>
                    </a:lnTo>
                    <a:lnTo>
                      <a:pt x="404" y="478"/>
                    </a:lnTo>
                    <a:lnTo>
                      <a:pt x="455" y="522"/>
                    </a:lnTo>
                    <a:lnTo>
                      <a:pt x="506" y="565"/>
                    </a:lnTo>
                    <a:lnTo>
                      <a:pt x="555" y="609"/>
                    </a:lnTo>
                    <a:lnTo>
                      <a:pt x="605" y="652"/>
                    </a:lnTo>
                    <a:lnTo>
                      <a:pt x="656" y="696"/>
                    </a:lnTo>
                    <a:lnTo>
                      <a:pt x="707" y="739"/>
                    </a:lnTo>
                    <a:lnTo>
                      <a:pt x="757" y="783"/>
                    </a:lnTo>
                    <a:lnTo>
                      <a:pt x="808" y="826"/>
                    </a:lnTo>
                    <a:lnTo>
                      <a:pt x="859" y="870"/>
                    </a:lnTo>
                    <a:lnTo>
                      <a:pt x="908" y="913"/>
                    </a:lnTo>
                    <a:lnTo>
                      <a:pt x="958" y="957"/>
                    </a:lnTo>
                    <a:lnTo>
                      <a:pt x="1009" y="999"/>
                    </a:lnTo>
                    <a:lnTo>
                      <a:pt x="1060" y="1044"/>
                    </a:lnTo>
                    <a:lnTo>
                      <a:pt x="1110" y="1086"/>
                    </a:lnTo>
                    <a:lnTo>
                      <a:pt x="1159" y="1129"/>
                    </a:lnTo>
                    <a:lnTo>
                      <a:pt x="1210" y="1173"/>
                    </a:lnTo>
                    <a:lnTo>
                      <a:pt x="1261" y="1216"/>
                    </a:lnTo>
                    <a:lnTo>
                      <a:pt x="1311" y="1260"/>
                    </a:lnTo>
                    <a:lnTo>
                      <a:pt x="1362" y="1303"/>
                    </a:lnTo>
                    <a:lnTo>
                      <a:pt x="1411" y="1347"/>
                    </a:lnTo>
                    <a:lnTo>
                      <a:pt x="1462" y="1390"/>
                    </a:lnTo>
                    <a:lnTo>
                      <a:pt x="1512" y="1432"/>
                    </a:lnTo>
                    <a:lnTo>
                      <a:pt x="1561" y="1476"/>
                    </a:lnTo>
                    <a:lnTo>
                      <a:pt x="1612" y="1519"/>
                    </a:lnTo>
                    <a:lnTo>
                      <a:pt x="1630" y="1511"/>
                    </a:lnTo>
                    <a:lnTo>
                      <a:pt x="1648" y="1504"/>
                    </a:lnTo>
                    <a:lnTo>
                      <a:pt x="1668" y="1496"/>
                    </a:lnTo>
                    <a:lnTo>
                      <a:pt x="1686" y="1490"/>
                    </a:lnTo>
                    <a:lnTo>
                      <a:pt x="1704" y="1481"/>
                    </a:lnTo>
                    <a:lnTo>
                      <a:pt x="1722" y="1475"/>
                    </a:lnTo>
                    <a:lnTo>
                      <a:pt x="1740" y="1467"/>
                    </a:lnTo>
                    <a:lnTo>
                      <a:pt x="1759" y="1458"/>
                    </a:lnTo>
                    <a:lnTo>
                      <a:pt x="1777" y="1452"/>
                    </a:lnTo>
                    <a:lnTo>
                      <a:pt x="1795" y="1444"/>
                    </a:lnTo>
                    <a:lnTo>
                      <a:pt x="1813" y="1437"/>
                    </a:lnTo>
                    <a:lnTo>
                      <a:pt x="1831" y="1429"/>
                    </a:lnTo>
                    <a:lnTo>
                      <a:pt x="1849" y="1422"/>
                    </a:lnTo>
                    <a:lnTo>
                      <a:pt x="1869" y="1414"/>
                    </a:lnTo>
                    <a:lnTo>
                      <a:pt x="1887" y="1408"/>
                    </a:lnTo>
                    <a:lnTo>
                      <a:pt x="1905" y="1399"/>
                    </a:lnTo>
                    <a:lnTo>
                      <a:pt x="1895" y="1390"/>
                    </a:lnTo>
                    <a:lnTo>
                      <a:pt x="1883" y="1380"/>
                    </a:lnTo>
                    <a:lnTo>
                      <a:pt x="1874" y="1370"/>
                    </a:lnTo>
                    <a:lnTo>
                      <a:pt x="1864" y="1358"/>
                    </a:lnTo>
                    <a:lnTo>
                      <a:pt x="1854" y="1349"/>
                    </a:lnTo>
                    <a:lnTo>
                      <a:pt x="1844" y="1339"/>
                    </a:lnTo>
                    <a:lnTo>
                      <a:pt x="1833" y="1329"/>
                    </a:lnTo>
                    <a:lnTo>
                      <a:pt x="1823" y="1319"/>
                    </a:lnTo>
                    <a:close/>
                  </a:path>
                </a:pathLst>
              </a:custGeom>
              <a:solidFill>
                <a:srgbClr val="CEC1CC"/>
              </a:solidFill>
              <a:ln w="9525">
                <a:noFill/>
                <a:round/>
                <a:headEnd/>
                <a:tailEnd/>
              </a:ln>
            </p:spPr>
            <p:txBody>
              <a:bodyPr/>
              <a:lstStyle/>
              <a:p>
                <a:endParaRPr lang="en-US"/>
              </a:p>
            </p:txBody>
          </p:sp>
          <p:sp>
            <p:nvSpPr>
              <p:cNvPr id="67" name="Freeform 134"/>
              <p:cNvSpPr>
                <a:spLocks/>
              </p:cNvSpPr>
              <p:nvPr/>
            </p:nvSpPr>
            <p:spPr bwMode="auto">
              <a:xfrm>
                <a:off x="550" y="2885"/>
                <a:ext cx="911" cy="734"/>
              </a:xfrm>
              <a:custGeom>
                <a:avLst/>
                <a:gdLst/>
                <a:ahLst/>
                <a:cxnLst>
                  <a:cxn ang="0">
                    <a:pos x="1694" y="1225"/>
                  </a:cxn>
                  <a:cxn ang="0">
                    <a:pos x="1604" y="1148"/>
                  </a:cxn>
                  <a:cxn ang="0">
                    <a:pos x="1514" y="1069"/>
                  </a:cxn>
                  <a:cxn ang="0">
                    <a:pos x="1424" y="990"/>
                  </a:cxn>
                  <a:cxn ang="0">
                    <a:pos x="1333" y="913"/>
                  </a:cxn>
                  <a:cxn ang="0">
                    <a:pos x="1243" y="835"/>
                  </a:cxn>
                  <a:cxn ang="0">
                    <a:pos x="1151" y="756"/>
                  </a:cxn>
                  <a:cxn ang="0">
                    <a:pos x="1060" y="679"/>
                  </a:cxn>
                  <a:cxn ang="0">
                    <a:pos x="970" y="600"/>
                  </a:cxn>
                  <a:cxn ang="0">
                    <a:pos x="878" y="523"/>
                  </a:cxn>
                  <a:cxn ang="0">
                    <a:pos x="787" y="444"/>
                  </a:cxn>
                  <a:cxn ang="0">
                    <a:pos x="697" y="366"/>
                  </a:cxn>
                  <a:cxn ang="0">
                    <a:pos x="605" y="289"/>
                  </a:cxn>
                  <a:cxn ang="0">
                    <a:pos x="514" y="210"/>
                  </a:cxn>
                  <a:cxn ang="0">
                    <a:pos x="424" y="131"/>
                  </a:cxn>
                  <a:cxn ang="0">
                    <a:pos x="332" y="54"/>
                  </a:cxn>
                  <a:cxn ang="0">
                    <a:pos x="282" y="12"/>
                  </a:cxn>
                  <a:cxn ang="0">
                    <a:pos x="270" y="3"/>
                  </a:cxn>
                  <a:cxn ang="0">
                    <a:pos x="237" y="13"/>
                  </a:cxn>
                  <a:cxn ang="0">
                    <a:pos x="180" y="40"/>
                  </a:cxn>
                  <a:cxn ang="0">
                    <a:pos x="125" y="64"/>
                  </a:cxn>
                  <a:cxn ang="0">
                    <a:pos x="67" y="90"/>
                  </a:cxn>
                  <a:cxn ang="0">
                    <a:pos x="30" y="115"/>
                  </a:cxn>
                  <a:cxn ang="0">
                    <a:pos x="10" y="136"/>
                  </a:cxn>
                  <a:cxn ang="0">
                    <a:pos x="48" y="189"/>
                  </a:cxn>
                  <a:cxn ang="0">
                    <a:pos x="144" y="272"/>
                  </a:cxn>
                  <a:cxn ang="0">
                    <a:pos x="241" y="354"/>
                  </a:cxn>
                  <a:cxn ang="0">
                    <a:pos x="337" y="438"/>
                  </a:cxn>
                  <a:cxn ang="0">
                    <a:pos x="434" y="521"/>
                  </a:cxn>
                  <a:cxn ang="0">
                    <a:pos x="530" y="603"/>
                  </a:cxn>
                  <a:cxn ang="0">
                    <a:pos x="626" y="687"/>
                  </a:cxn>
                  <a:cxn ang="0">
                    <a:pos x="721" y="769"/>
                  </a:cxn>
                  <a:cxn ang="0">
                    <a:pos x="818" y="851"/>
                  </a:cxn>
                  <a:cxn ang="0">
                    <a:pos x="914" y="935"/>
                  </a:cxn>
                  <a:cxn ang="0">
                    <a:pos x="1011" y="1016"/>
                  </a:cxn>
                  <a:cxn ang="0">
                    <a:pos x="1105" y="1098"/>
                  </a:cxn>
                  <a:cxn ang="0">
                    <a:pos x="1202" y="1182"/>
                  </a:cxn>
                  <a:cxn ang="0">
                    <a:pos x="1298" y="1264"/>
                  </a:cxn>
                  <a:cxn ang="0">
                    <a:pos x="1393" y="1346"/>
                  </a:cxn>
                  <a:cxn ang="0">
                    <a:pos x="1489" y="1428"/>
                  </a:cxn>
                  <a:cxn ang="0">
                    <a:pos x="1555" y="1461"/>
                  </a:cxn>
                  <a:cxn ang="0">
                    <a:pos x="1591" y="1446"/>
                  </a:cxn>
                  <a:cxn ang="0">
                    <a:pos x="1627" y="1431"/>
                  </a:cxn>
                  <a:cxn ang="0">
                    <a:pos x="1663" y="1415"/>
                  </a:cxn>
                  <a:cxn ang="0">
                    <a:pos x="1697" y="1400"/>
                  </a:cxn>
                  <a:cxn ang="0">
                    <a:pos x="1733" y="1385"/>
                  </a:cxn>
                  <a:cxn ang="0">
                    <a:pos x="1769" y="1371"/>
                  </a:cxn>
                  <a:cxn ang="0">
                    <a:pos x="1805" y="1356"/>
                  </a:cxn>
                  <a:cxn ang="0">
                    <a:pos x="1813" y="1339"/>
                  </a:cxn>
                  <a:cxn ang="0">
                    <a:pos x="1792" y="1318"/>
                  </a:cxn>
                  <a:cxn ang="0">
                    <a:pos x="1771" y="1295"/>
                  </a:cxn>
                  <a:cxn ang="0">
                    <a:pos x="1749" y="1274"/>
                  </a:cxn>
                </a:cxnLst>
                <a:rect l="0" t="0" r="r" b="b"/>
                <a:pathLst>
                  <a:path w="1823" h="1469">
                    <a:moveTo>
                      <a:pt x="1740" y="1264"/>
                    </a:moveTo>
                    <a:lnTo>
                      <a:pt x="1694" y="1225"/>
                    </a:lnTo>
                    <a:lnTo>
                      <a:pt x="1650" y="1185"/>
                    </a:lnTo>
                    <a:lnTo>
                      <a:pt x="1604" y="1148"/>
                    </a:lnTo>
                    <a:lnTo>
                      <a:pt x="1560" y="1108"/>
                    </a:lnTo>
                    <a:lnTo>
                      <a:pt x="1514" y="1069"/>
                    </a:lnTo>
                    <a:lnTo>
                      <a:pt x="1468" y="1030"/>
                    </a:lnTo>
                    <a:lnTo>
                      <a:pt x="1424" y="990"/>
                    </a:lnTo>
                    <a:lnTo>
                      <a:pt x="1378" y="951"/>
                    </a:lnTo>
                    <a:lnTo>
                      <a:pt x="1333" y="913"/>
                    </a:lnTo>
                    <a:lnTo>
                      <a:pt x="1287" y="874"/>
                    </a:lnTo>
                    <a:lnTo>
                      <a:pt x="1243" y="835"/>
                    </a:lnTo>
                    <a:lnTo>
                      <a:pt x="1197" y="795"/>
                    </a:lnTo>
                    <a:lnTo>
                      <a:pt x="1151" y="756"/>
                    </a:lnTo>
                    <a:lnTo>
                      <a:pt x="1105" y="718"/>
                    </a:lnTo>
                    <a:lnTo>
                      <a:pt x="1060" y="679"/>
                    </a:lnTo>
                    <a:lnTo>
                      <a:pt x="1015" y="639"/>
                    </a:lnTo>
                    <a:lnTo>
                      <a:pt x="970" y="600"/>
                    </a:lnTo>
                    <a:lnTo>
                      <a:pt x="924" y="561"/>
                    </a:lnTo>
                    <a:lnTo>
                      <a:pt x="878" y="523"/>
                    </a:lnTo>
                    <a:lnTo>
                      <a:pt x="832" y="484"/>
                    </a:lnTo>
                    <a:lnTo>
                      <a:pt x="787" y="444"/>
                    </a:lnTo>
                    <a:lnTo>
                      <a:pt x="742" y="405"/>
                    </a:lnTo>
                    <a:lnTo>
                      <a:pt x="697" y="366"/>
                    </a:lnTo>
                    <a:lnTo>
                      <a:pt x="651" y="326"/>
                    </a:lnTo>
                    <a:lnTo>
                      <a:pt x="605" y="289"/>
                    </a:lnTo>
                    <a:lnTo>
                      <a:pt x="559" y="249"/>
                    </a:lnTo>
                    <a:lnTo>
                      <a:pt x="514" y="210"/>
                    </a:lnTo>
                    <a:lnTo>
                      <a:pt x="468" y="171"/>
                    </a:lnTo>
                    <a:lnTo>
                      <a:pt x="424" y="131"/>
                    </a:lnTo>
                    <a:lnTo>
                      <a:pt x="378" y="94"/>
                    </a:lnTo>
                    <a:lnTo>
                      <a:pt x="332" y="54"/>
                    </a:lnTo>
                    <a:lnTo>
                      <a:pt x="286" y="15"/>
                    </a:lnTo>
                    <a:lnTo>
                      <a:pt x="282" y="12"/>
                    </a:lnTo>
                    <a:lnTo>
                      <a:pt x="277" y="7"/>
                    </a:lnTo>
                    <a:lnTo>
                      <a:pt x="270" y="3"/>
                    </a:lnTo>
                    <a:lnTo>
                      <a:pt x="265" y="0"/>
                    </a:lnTo>
                    <a:lnTo>
                      <a:pt x="237" y="13"/>
                    </a:lnTo>
                    <a:lnTo>
                      <a:pt x="210" y="26"/>
                    </a:lnTo>
                    <a:lnTo>
                      <a:pt x="180" y="40"/>
                    </a:lnTo>
                    <a:lnTo>
                      <a:pt x="152" y="51"/>
                    </a:lnTo>
                    <a:lnTo>
                      <a:pt x="125" y="64"/>
                    </a:lnTo>
                    <a:lnTo>
                      <a:pt x="97" y="77"/>
                    </a:lnTo>
                    <a:lnTo>
                      <a:pt x="67" y="90"/>
                    </a:lnTo>
                    <a:lnTo>
                      <a:pt x="40" y="103"/>
                    </a:lnTo>
                    <a:lnTo>
                      <a:pt x="30" y="115"/>
                    </a:lnTo>
                    <a:lnTo>
                      <a:pt x="20" y="125"/>
                    </a:lnTo>
                    <a:lnTo>
                      <a:pt x="10" y="136"/>
                    </a:lnTo>
                    <a:lnTo>
                      <a:pt x="0" y="148"/>
                    </a:lnTo>
                    <a:lnTo>
                      <a:pt x="48" y="189"/>
                    </a:lnTo>
                    <a:lnTo>
                      <a:pt x="97" y="231"/>
                    </a:lnTo>
                    <a:lnTo>
                      <a:pt x="144" y="272"/>
                    </a:lnTo>
                    <a:lnTo>
                      <a:pt x="193" y="313"/>
                    </a:lnTo>
                    <a:lnTo>
                      <a:pt x="241" y="354"/>
                    </a:lnTo>
                    <a:lnTo>
                      <a:pt x="290" y="397"/>
                    </a:lnTo>
                    <a:lnTo>
                      <a:pt x="337" y="438"/>
                    </a:lnTo>
                    <a:lnTo>
                      <a:pt x="385" y="479"/>
                    </a:lnTo>
                    <a:lnTo>
                      <a:pt x="434" y="521"/>
                    </a:lnTo>
                    <a:lnTo>
                      <a:pt x="481" y="562"/>
                    </a:lnTo>
                    <a:lnTo>
                      <a:pt x="530" y="603"/>
                    </a:lnTo>
                    <a:lnTo>
                      <a:pt x="577" y="644"/>
                    </a:lnTo>
                    <a:lnTo>
                      <a:pt x="626" y="687"/>
                    </a:lnTo>
                    <a:lnTo>
                      <a:pt x="674" y="728"/>
                    </a:lnTo>
                    <a:lnTo>
                      <a:pt x="721" y="769"/>
                    </a:lnTo>
                    <a:lnTo>
                      <a:pt x="770" y="810"/>
                    </a:lnTo>
                    <a:lnTo>
                      <a:pt x="818" y="851"/>
                    </a:lnTo>
                    <a:lnTo>
                      <a:pt x="867" y="892"/>
                    </a:lnTo>
                    <a:lnTo>
                      <a:pt x="914" y="935"/>
                    </a:lnTo>
                    <a:lnTo>
                      <a:pt x="962" y="975"/>
                    </a:lnTo>
                    <a:lnTo>
                      <a:pt x="1011" y="1016"/>
                    </a:lnTo>
                    <a:lnTo>
                      <a:pt x="1058" y="1057"/>
                    </a:lnTo>
                    <a:lnTo>
                      <a:pt x="1105" y="1098"/>
                    </a:lnTo>
                    <a:lnTo>
                      <a:pt x="1154" y="1139"/>
                    </a:lnTo>
                    <a:lnTo>
                      <a:pt x="1202" y="1182"/>
                    </a:lnTo>
                    <a:lnTo>
                      <a:pt x="1249" y="1223"/>
                    </a:lnTo>
                    <a:lnTo>
                      <a:pt x="1298" y="1264"/>
                    </a:lnTo>
                    <a:lnTo>
                      <a:pt x="1346" y="1305"/>
                    </a:lnTo>
                    <a:lnTo>
                      <a:pt x="1393" y="1346"/>
                    </a:lnTo>
                    <a:lnTo>
                      <a:pt x="1440" y="1387"/>
                    </a:lnTo>
                    <a:lnTo>
                      <a:pt x="1489" y="1428"/>
                    </a:lnTo>
                    <a:lnTo>
                      <a:pt x="1537" y="1469"/>
                    </a:lnTo>
                    <a:lnTo>
                      <a:pt x="1555" y="1461"/>
                    </a:lnTo>
                    <a:lnTo>
                      <a:pt x="1573" y="1454"/>
                    </a:lnTo>
                    <a:lnTo>
                      <a:pt x="1591" y="1446"/>
                    </a:lnTo>
                    <a:lnTo>
                      <a:pt x="1609" y="1438"/>
                    </a:lnTo>
                    <a:lnTo>
                      <a:pt x="1627" y="1431"/>
                    </a:lnTo>
                    <a:lnTo>
                      <a:pt x="1645" y="1423"/>
                    </a:lnTo>
                    <a:lnTo>
                      <a:pt x="1663" y="1415"/>
                    </a:lnTo>
                    <a:lnTo>
                      <a:pt x="1681" y="1408"/>
                    </a:lnTo>
                    <a:lnTo>
                      <a:pt x="1697" y="1400"/>
                    </a:lnTo>
                    <a:lnTo>
                      <a:pt x="1715" y="1393"/>
                    </a:lnTo>
                    <a:lnTo>
                      <a:pt x="1733" y="1385"/>
                    </a:lnTo>
                    <a:lnTo>
                      <a:pt x="1751" y="1379"/>
                    </a:lnTo>
                    <a:lnTo>
                      <a:pt x="1769" y="1371"/>
                    </a:lnTo>
                    <a:lnTo>
                      <a:pt x="1787" y="1364"/>
                    </a:lnTo>
                    <a:lnTo>
                      <a:pt x="1805" y="1356"/>
                    </a:lnTo>
                    <a:lnTo>
                      <a:pt x="1823" y="1349"/>
                    </a:lnTo>
                    <a:lnTo>
                      <a:pt x="1813" y="1339"/>
                    </a:lnTo>
                    <a:lnTo>
                      <a:pt x="1802" y="1328"/>
                    </a:lnTo>
                    <a:lnTo>
                      <a:pt x="1792" y="1318"/>
                    </a:lnTo>
                    <a:lnTo>
                      <a:pt x="1782" y="1307"/>
                    </a:lnTo>
                    <a:lnTo>
                      <a:pt x="1771" y="1295"/>
                    </a:lnTo>
                    <a:lnTo>
                      <a:pt x="1761" y="1285"/>
                    </a:lnTo>
                    <a:lnTo>
                      <a:pt x="1749" y="1274"/>
                    </a:lnTo>
                    <a:lnTo>
                      <a:pt x="1740" y="1264"/>
                    </a:lnTo>
                    <a:close/>
                  </a:path>
                </a:pathLst>
              </a:custGeom>
              <a:solidFill>
                <a:srgbClr val="CCBFC6"/>
              </a:solidFill>
              <a:ln w="9525">
                <a:noFill/>
                <a:round/>
                <a:headEnd/>
                <a:tailEnd/>
              </a:ln>
            </p:spPr>
            <p:txBody>
              <a:bodyPr/>
              <a:lstStyle/>
              <a:p>
                <a:endParaRPr lang="en-US"/>
              </a:p>
            </p:txBody>
          </p:sp>
          <p:sp>
            <p:nvSpPr>
              <p:cNvPr id="68" name="Freeform 135"/>
              <p:cNvSpPr>
                <a:spLocks/>
              </p:cNvSpPr>
              <p:nvPr/>
            </p:nvSpPr>
            <p:spPr bwMode="auto">
              <a:xfrm>
                <a:off x="550" y="2876"/>
                <a:ext cx="870" cy="709"/>
              </a:xfrm>
              <a:custGeom>
                <a:avLst/>
                <a:gdLst/>
                <a:ahLst/>
                <a:cxnLst>
                  <a:cxn ang="0">
                    <a:pos x="1614" y="1170"/>
                  </a:cxn>
                  <a:cxn ang="0">
                    <a:pos x="1529" y="1096"/>
                  </a:cxn>
                  <a:cxn ang="0">
                    <a:pos x="1444" y="1023"/>
                  </a:cxn>
                  <a:cxn ang="0">
                    <a:pos x="1357" y="949"/>
                  </a:cxn>
                  <a:cxn ang="0">
                    <a:pos x="1272" y="875"/>
                  </a:cxn>
                  <a:cxn ang="0">
                    <a:pos x="1187" y="801"/>
                  </a:cxn>
                  <a:cxn ang="0">
                    <a:pos x="1100" y="728"/>
                  </a:cxn>
                  <a:cxn ang="0">
                    <a:pos x="1015" y="654"/>
                  </a:cxn>
                  <a:cxn ang="0">
                    <a:pos x="930" y="580"/>
                  </a:cxn>
                  <a:cxn ang="0">
                    <a:pos x="844" y="506"/>
                  </a:cxn>
                  <a:cxn ang="0">
                    <a:pos x="759" y="433"/>
                  </a:cxn>
                  <a:cxn ang="0">
                    <a:pos x="672" y="359"/>
                  </a:cxn>
                  <a:cxn ang="0">
                    <a:pos x="587" y="285"/>
                  </a:cxn>
                  <a:cxn ang="0">
                    <a:pos x="501" y="211"/>
                  </a:cxn>
                  <a:cxn ang="0">
                    <a:pos x="416" y="137"/>
                  </a:cxn>
                  <a:cxn ang="0">
                    <a:pos x="329" y="64"/>
                  </a:cxn>
                  <a:cxn ang="0">
                    <a:pos x="282" y="21"/>
                  </a:cxn>
                  <a:cxn ang="0">
                    <a:pos x="272" y="6"/>
                  </a:cxn>
                  <a:cxn ang="0">
                    <a:pos x="236" y="15"/>
                  </a:cxn>
                  <a:cxn ang="0">
                    <a:pos x="174" y="44"/>
                  </a:cxn>
                  <a:cxn ang="0">
                    <a:pos x="110" y="72"/>
                  </a:cxn>
                  <a:cxn ang="0">
                    <a:pos x="48" y="101"/>
                  </a:cxn>
                  <a:cxn ang="0">
                    <a:pos x="12" y="128"/>
                  </a:cxn>
                  <a:cxn ang="0">
                    <a:pos x="4" y="152"/>
                  </a:cxn>
                  <a:cxn ang="0">
                    <a:pos x="46" y="203"/>
                  </a:cxn>
                  <a:cxn ang="0">
                    <a:pos x="138" y="282"/>
                  </a:cxn>
                  <a:cxn ang="0">
                    <a:pos x="229" y="360"/>
                  </a:cxn>
                  <a:cxn ang="0">
                    <a:pos x="321" y="439"/>
                  </a:cxn>
                  <a:cxn ang="0">
                    <a:pos x="412" y="518"/>
                  </a:cxn>
                  <a:cxn ang="0">
                    <a:pos x="504" y="596"/>
                  </a:cxn>
                  <a:cxn ang="0">
                    <a:pos x="595" y="675"/>
                  </a:cxn>
                  <a:cxn ang="0">
                    <a:pos x="687" y="754"/>
                  </a:cxn>
                  <a:cxn ang="0">
                    <a:pos x="778" y="832"/>
                  </a:cxn>
                  <a:cxn ang="0">
                    <a:pos x="870" y="910"/>
                  </a:cxn>
                  <a:cxn ang="0">
                    <a:pos x="962" y="988"/>
                  </a:cxn>
                  <a:cxn ang="0">
                    <a:pos x="1053" y="1067"/>
                  </a:cxn>
                  <a:cxn ang="0">
                    <a:pos x="1143" y="1146"/>
                  </a:cxn>
                  <a:cxn ang="0">
                    <a:pos x="1234" y="1223"/>
                  </a:cxn>
                  <a:cxn ang="0">
                    <a:pos x="1326" y="1301"/>
                  </a:cxn>
                  <a:cxn ang="0">
                    <a:pos x="1416" y="1378"/>
                  </a:cxn>
                  <a:cxn ang="0">
                    <a:pos x="1480" y="1411"/>
                  </a:cxn>
                  <a:cxn ang="0">
                    <a:pos x="1514" y="1396"/>
                  </a:cxn>
                  <a:cxn ang="0">
                    <a:pos x="1548" y="1382"/>
                  </a:cxn>
                  <a:cxn ang="0">
                    <a:pos x="1584" y="1365"/>
                  </a:cxn>
                  <a:cxn ang="0">
                    <a:pos x="1619" y="1350"/>
                  </a:cxn>
                  <a:cxn ang="0">
                    <a:pos x="1655" y="1334"/>
                  </a:cxn>
                  <a:cxn ang="0">
                    <a:pos x="1689" y="1319"/>
                  </a:cxn>
                  <a:cxn ang="0">
                    <a:pos x="1723" y="1303"/>
                  </a:cxn>
                  <a:cxn ang="0">
                    <a:pos x="1731" y="1283"/>
                  </a:cxn>
                  <a:cxn ang="0">
                    <a:pos x="1710" y="1262"/>
                  </a:cxn>
                  <a:cxn ang="0">
                    <a:pos x="1687" y="1241"/>
                  </a:cxn>
                  <a:cxn ang="0">
                    <a:pos x="1666" y="1219"/>
                  </a:cxn>
                </a:cxnLst>
                <a:rect l="0" t="0" r="r" b="b"/>
                <a:pathLst>
                  <a:path w="1741" h="1418">
                    <a:moveTo>
                      <a:pt x="1656" y="1208"/>
                    </a:moveTo>
                    <a:lnTo>
                      <a:pt x="1614" y="1170"/>
                    </a:lnTo>
                    <a:lnTo>
                      <a:pt x="1571" y="1134"/>
                    </a:lnTo>
                    <a:lnTo>
                      <a:pt x="1529" y="1096"/>
                    </a:lnTo>
                    <a:lnTo>
                      <a:pt x="1486" y="1060"/>
                    </a:lnTo>
                    <a:lnTo>
                      <a:pt x="1444" y="1023"/>
                    </a:lnTo>
                    <a:lnTo>
                      <a:pt x="1400" y="987"/>
                    </a:lnTo>
                    <a:lnTo>
                      <a:pt x="1357" y="949"/>
                    </a:lnTo>
                    <a:lnTo>
                      <a:pt x="1315" y="913"/>
                    </a:lnTo>
                    <a:lnTo>
                      <a:pt x="1272" y="875"/>
                    </a:lnTo>
                    <a:lnTo>
                      <a:pt x="1230" y="839"/>
                    </a:lnTo>
                    <a:lnTo>
                      <a:pt x="1187" y="801"/>
                    </a:lnTo>
                    <a:lnTo>
                      <a:pt x="1145" y="765"/>
                    </a:lnTo>
                    <a:lnTo>
                      <a:pt x="1100" y="728"/>
                    </a:lnTo>
                    <a:lnTo>
                      <a:pt x="1058" y="692"/>
                    </a:lnTo>
                    <a:lnTo>
                      <a:pt x="1015" y="654"/>
                    </a:lnTo>
                    <a:lnTo>
                      <a:pt x="973" y="618"/>
                    </a:lnTo>
                    <a:lnTo>
                      <a:pt x="930" y="580"/>
                    </a:lnTo>
                    <a:lnTo>
                      <a:pt x="886" y="544"/>
                    </a:lnTo>
                    <a:lnTo>
                      <a:pt x="844" y="506"/>
                    </a:lnTo>
                    <a:lnTo>
                      <a:pt x="801" y="470"/>
                    </a:lnTo>
                    <a:lnTo>
                      <a:pt x="759" y="433"/>
                    </a:lnTo>
                    <a:lnTo>
                      <a:pt x="715" y="396"/>
                    </a:lnTo>
                    <a:lnTo>
                      <a:pt x="672" y="359"/>
                    </a:lnTo>
                    <a:lnTo>
                      <a:pt x="630" y="323"/>
                    </a:lnTo>
                    <a:lnTo>
                      <a:pt x="587" y="285"/>
                    </a:lnTo>
                    <a:lnTo>
                      <a:pt x="543" y="249"/>
                    </a:lnTo>
                    <a:lnTo>
                      <a:pt x="501" y="211"/>
                    </a:lnTo>
                    <a:lnTo>
                      <a:pt x="458" y="175"/>
                    </a:lnTo>
                    <a:lnTo>
                      <a:pt x="416" y="137"/>
                    </a:lnTo>
                    <a:lnTo>
                      <a:pt x="371" y="101"/>
                    </a:lnTo>
                    <a:lnTo>
                      <a:pt x="329" y="64"/>
                    </a:lnTo>
                    <a:lnTo>
                      <a:pt x="286" y="28"/>
                    </a:lnTo>
                    <a:lnTo>
                      <a:pt x="282" y="21"/>
                    </a:lnTo>
                    <a:lnTo>
                      <a:pt x="277" y="15"/>
                    </a:lnTo>
                    <a:lnTo>
                      <a:pt x="272" y="6"/>
                    </a:lnTo>
                    <a:lnTo>
                      <a:pt x="267" y="0"/>
                    </a:lnTo>
                    <a:lnTo>
                      <a:pt x="236" y="15"/>
                    </a:lnTo>
                    <a:lnTo>
                      <a:pt x="205" y="29"/>
                    </a:lnTo>
                    <a:lnTo>
                      <a:pt x="174" y="44"/>
                    </a:lnTo>
                    <a:lnTo>
                      <a:pt x="143" y="57"/>
                    </a:lnTo>
                    <a:lnTo>
                      <a:pt x="110" y="72"/>
                    </a:lnTo>
                    <a:lnTo>
                      <a:pt x="79" y="87"/>
                    </a:lnTo>
                    <a:lnTo>
                      <a:pt x="48" y="101"/>
                    </a:lnTo>
                    <a:lnTo>
                      <a:pt x="17" y="116"/>
                    </a:lnTo>
                    <a:lnTo>
                      <a:pt x="12" y="128"/>
                    </a:lnTo>
                    <a:lnTo>
                      <a:pt x="9" y="139"/>
                    </a:lnTo>
                    <a:lnTo>
                      <a:pt x="4" y="152"/>
                    </a:lnTo>
                    <a:lnTo>
                      <a:pt x="0" y="164"/>
                    </a:lnTo>
                    <a:lnTo>
                      <a:pt x="46" y="203"/>
                    </a:lnTo>
                    <a:lnTo>
                      <a:pt x="92" y="242"/>
                    </a:lnTo>
                    <a:lnTo>
                      <a:pt x="138" y="282"/>
                    </a:lnTo>
                    <a:lnTo>
                      <a:pt x="184" y="321"/>
                    </a:lnTo>
                    <a:lnTo>
                      <a:pt x="229" y="360"/>
                    </a:lnTo>
                    <a:lnTo>
                      <a:pt x="275" y="400"/>
                    </a:lnTo>
                    <a:lnTo>
                      <a:pt x="321" y="439"/>
                    </a:lnTo>
                    <a:lnTo>
                      <a:pt x="367" y="478"/>
                    </a:lnTo>
                    <a:lnTo>
                      <a:pt x="412" y="518"/>
                    </a:lnTo>
                    <a:lnTo>
                      <a:pt x="458" y="557"/>
                    </a:lnTo>
                    <a:lnTo>
                      <a:pt x="504" y="596"/>
                    </a:lnTo>
                    <a:lnTo>
                      <a:pt x="550" y="636"/>
                    </a:lnTo>
                    <a:lnTo>
                      <a:pt x="595" y="675"/>
                    </a:lnTo>
                    <a:lnTo>
                      <a:pt x="641" y="714"/>
                    </a:lnTo>
                    <a:lnTo>
                      <a:pt x="687" y="754"/>
                    </a:lnTo>
                    <a:lnTo>
                      <a:pt x="733" y="793"/>
                    </a:lnTo>
                    <a:lnTo>
                      <a:pt x="778" y="832"/>
                    </a:lnTo>
                    <a:lnTo>
                      <a:pt x="824" y="870"/>
                    </a:lnTo>
                    <a:lnTo>
                      <a:pt x="870" y="910"/>
                    </a:lnTo>
                    <a:lnTo>
                      <a:pt x="916" y="949"/>
                    </a:lnTo>
                    <a:lnTo>
                      <a:pt x="962" y="988"/>
                    </a:lnTo>
                    <a:lnTo>
                      <a:pt x="1007" y="1028"/>
                    </a:lnTo>
                    <a:lnTo>
                      <a:pt x="1053" y="1067"/>
                    </a:lnTo>
                    <a:lnTo>
                      <a:pt x="1097" y="1106"/>
                    </a:lnTo>
                    <a:lnTo>
                      <a:pt x="1143" y="1146"/>
                    </a:lnTo>
                    <a:lnTo>
                      <a:pt x="1189" y="1183"/>
                    </a:lnTo>
                    <a:lnTo>
                      <a:pt x="1234" y="1223"/>
                    </a:lnTo>
                    <a:lnTo>
                      <a:pt x="1280" y="1262"/>
                    </a:lnTo>
                    <a:lnTo>
                      <a:pt x="1326" y="1301"/>
                    </a:lnTo>
                    <a:lnTo>
                      <a:pt x="1370" y="1341"/>
                    </a:lnTo>
                    <a:lnTo>
                      <a:pt x="1416" y="1378"/>
                    </a:lnTo>
                    <a:lnTo>
                      <a:pt x="1462" y="1418"/>
                    </a:lnTo>
                    <a:lnTo>
                      <a:pt x="1480" y="1411"/>
                    </a:lnTo>
                    <a:lnTo>
                      <a:pt x="1496" y="1403"/>
                    </a:lnTo>
                    <a:lnTo>
                      <a:pt x="1514" y="1396"/>
                    </a:lnTo>
                    <a:lnTo>
                      <a:pt x="1532" y="1388"/>
                    </a:lnTo>
                    <a:lnTo>
                      <a:pt x="1548" y="1382"/>
                    </a:lnTo>
                    <a:lnTo>
                      <a:pt x="1566" y="1373"/>
                    </a:lnTo>
                    <a:lnTo>
                      <a:pt x="1584" y="1365"/>
                    </a:lnTo>
                    <a:lnTo>
                      <a:pt x="1602" y="1359"/>
                    </a:lnTo>
                    <a:lnTo>
                      <a:pt x="1619" y="1350"/>
                    </a:lnTo>
                    <a:lnTo>
                      <a:pt x="1637" y="1342"/>
                    </a:lnTo>
                    <a:lnTo>
                      <a:pt x="1655" y="1334"/>
                    </a:lnTo>
                    <a:lnTo>
                      <a:pt x="1671" y="1326"/>
                    </a:lnTo>
                    <a:lnTo>
                      <a:pt x="1689" y="1319"/>
                    </a:lnTo>
                    <a:lnTo>
                      <a:pt x="1707" y="1311"/>
                    </a:lnTo>
                    <a:lnTo>
                      <a:pt x="1723" y="1303"/>
                    </a:lnTo>
                    <a:lnTo>
                      <a:pt x="1741" y="1295"/>
                    </a:lnTo>
                    <a:lnTo>
                      <a:pt x="1731" y="1283"/>
                    </a:lnTo>
                    <a:lnTo>
                      <a:pt x="1720" y="1273"/>
                    </a:lnTo>
                    <a:lnTo>
                      <a:pt x="1710" y="1262"/>
                    </a:lnTo>
                    <a:lnTo>
                      <a:pt x="1699" y="1250"/>
                    </a:lnTo>
                    <a:lnTo>
                      <a:pt x="1687" y="1241"/>
                    </a:lnTo>
                    <a:lnTo>
                      <a:pt x="1677" y="1229"/>
                    </a:lnTo>
                    <a:lnTo>
                      <a:pt x="1666" y="1219"/>
                    </a:lnTo>
                    <a:lnTo>
                      <a:pt x="1656" y="1208"/>
                    </a:lnTo>
                    <a:close/>
                  </a:path>
                </a:pathLst>
              </a:custGeom>
              <a:solidFill>
                <a:srgbClr val="C9BFC4"/>
              </a:solidFill>
              <a:ln w="9525">
                <a:noFill/>
                <a:round/>
                <a:headEnd/>
                <a:tailEnd/>
              </a:ln>
            </p:spPr>
            <p:txBody>
              <a:bodyPr/>
              <a:lstStyle/>
              <a:p>
                <a:endParaRPr lang="en-US"/>
              </a:p>
            </p:txBody>
          </p:sp>
          <p:sp>
            <p:nvSpPr>
              <p:cNvPr id="69" name="Freeform 136"/>
              <p:cNvSpPr>
                <a:spLocks/>
              </p:cNvSpPr>
              <p:nvPr/>
            </p:nvSpPr>
            <p:spPr bwMode="auto">
              <a:xfrm>
                <a:off x="546" y="2868"/>
                <a:ext cx="833" cy="685"/>
              </a:xfrm>
              <a:custGeom>
                <a:avLst/>
                <a:gdLst/>
                <a:ahLst/>
                <a:cxnLst>
                  <a:cxn ang="0">
                    <a:pos x="1542" y="1118"/>
                  </a:cxn>
                  <a:cxn ang="0">
                    <a:pos x="1461" y="1048"/>
                  </a:cxn>
                  <a:cxn ang="0">
                    <a:pos x="1381" y="979"/>
                  </a:cxn>
                  <a:cxn ang="0">
                    <a:pos x="1300" y="910"/>
                  </a:cxn>
                  <a:cxn ang="0">
                    <a:pos x="1220" y="840"/>
                  </a:cxn>
                  <a:cxn ang="0">
                    <a:pos x="1139" y="771"/>
                  </a:cxn>
                  <a:cxn ang="0">
                    <a:pos x="1059" y="702"/>
                  </a:cxn>
                  <a:cxn ang="0">
                    <a:pos x="979" y="631"/>
                  </a:cxn>
                  <a:cxn ang="0">
                    <a:pos x="898" y="563"/>
                  </a:cxn>
                  <a:cxn ang="0">
                    <a:pos x="818" y="494"/>
                  </a:cxn>
                  <a:cxn ang="0">
                    <a:pos x="737" y="423"/>
                  </a:cxn>
                  <a:cxn ang="0">
                    <a:pos x="656" y="354"/>
                  </a:cxn>
                  <a:cxn ang="0">
                    <a:pos x="576" y="286"/>
                  </a:cxn>
                  <a:cxn ang="0">
                    <a:pos x="496" y="217"/>
                  </a:cxn>
                  <a:cxn ang="0">
                    <a:pos x="414" y="146"/>
                  </a:cxn>
                  <a:cxn ang="0">
                    <a:pos x="334" y="77"/>
                  </a:cxn>
                  <a:cxn ang="0">
                    <a:pos x="288" y="32"/>
                  </a:cxn>
                  <a:cxn ang="0">
                    <a:pos x="280" y="12"/>
                  </a:cxn>
                  <a:cxn ang="0">
                    <a:pos x="259" y="9"/>
                  </a:cxn>
                  <a:cxn ang="0">
                    <a:pos x="224" y="25"/>
                  </a:cxn>
                  <a:cxn ang="0">
                    <a:pos x="190" y="41"/>
                  </a:cxn>
                  <a:cxn ang="0">
                    <a:pos x="156" y="58"/>
                  </a:cxn>
                  <a:cxn ang="0">
                    <a:pos x="121" y="74"/>
                  </a:cxn>
                  <a:cxn ang="0">
                    <a:pos x="87" y="91"/>
                  </a:cxn>
                  <a:cxn ang="0">
                    <a:pos x="53" y="105"/>
                  </a:cxn>
                  <a:cxn ang="0">
                    <a:pos x="18" y="122"/>
                  </a:cxn>
                  <a:cxn ang="0">
                    <a:pos x="2" y="143"/>
                  </a:cxn>
                  <a:cxn ang="0">
                    <a:pos x="7" y="168"/>
                  </a:cxn>
                  <a:cxn ang="0">
                    <a:pos x="53" y="218"/>
                  </a:cxn>
                  <a:cxn ang="0">
                    <a:pos x="139" y="292"/>
                  </a:cxn>
                  <a:cxn ang="0">
                    <a:pos x="226" y="366"/>
                  </a:cxn>
                  <a:cxn ang="0">
                    <a:pos x="312" y="441"/>
                  </a:cxn>
                  <a:cxn ang="0">
                    <a:pos x="399" y="515"/>
                  </a:cxn>
                  <a:cxn ang="0">
                    <a:pos x="486" y="590"/>
                  </a:cxn>
                  <a:cxn ang="0">
                    <a:pos x="572" y="664"/>
                  </a:cxn>
                  <a:cxn ang="0">
                    <a:pos x="659" y="738"/>
                  </a:cxn>
                  <a:cxn ang="0">
                    <a:pos x="747" y="813"/>
                  </a:cxn>
                  <a:cxn ang="0">
                    <a:pos x="834" y="887"/>
                  </a:cxn>
                  <a:cxn ang="0">
                    <a:pos x="920" y="961"/>
                  </a:cxn>
                  <a:cxn ang="0">
                    <a:pos x="1007" y="1036"/>
                  </a:cxn>
                  <a:cxn ang="0">
                    <a:pos x="1094" y="1110"/>
                  </a:cxn>
                  <a:cxn ang="0">
                    <a:pos x="1180" y="1186"/>
                  </a:cxn>
                  <a:cxn ang="0">
                    <a:pos x="1267" y="1259"/>
                  </a:cxn>
                  <a:cxn ang="0">
                    <a:pos x="1354" y="1333"/>
                  </a:cxn>
                  <a:cxn ang="0">
                    <a:pos x="1414" y="1363"/>
                  </a:cxn>
                  <a:cxn ang="0">
                    <a:pos x="1447" y="1346"/>
                  </a:cxn>
                  <a:cxn ang="0">
                    <a:pos x="1481" y="1331"/>
                  </a:cxn>
                  <a:cxn ang="0">
                    <a:pos x="1514" y="1315"/>
                  </a:cxn>
                  <a:cxn ang="0">
                    <a:pos x="1548" y="1299"/>
                  </a:cxn>
                  <a:cxn ang="0">
                    <a:pos x="1582" y="1282"/>
                  </a:cxn>
                  <a:cxn ang="0">
                    <a:pos x="1617" y="1266"/>
                  </a:cxn>
                  <a:cxn ang="0">
                    <a:pos x="1651" y="1249"/>
                  </a:cxn>
                  <a:cxn ang="0">
                    <a:pos x="1656" y="1230"/>
                  </a:cxn>
                  <a:cxn ang="0">
                    <a:pos x="1635" y="1208"/>
                  </a:cxn>
                  <a:cxn ang="0">
                    <a:pos x="1613" y="1186"/>
                  </a:cxn>
                  <a:cxn ang="0">
                    <a:pos x="1592" y="1164"/>
                  </a:cxn>
                </a:cxnLst>
                <a:rect l="0" t="0" r="r" b="b"/>
                <a:pathLst>
                  <a:path w="1667" h="1371">
                    <a:moveTo>
                      <a:pt x="1581" y="1153"/>
                    </a:moveTo>
                    <a:lnTo>
                      <a:pt x="1542" y="1118"/>
                    </a:lnTo>
                    <a:lnTo>
                      <a:pt x="1501" y="1084"/>
                    </a:lnTo>
                    <a:lnTo>
                      <a:pt x="1461" y="1048"/>
                    </a:lnTo>
                    <a:lnTo>
                      <a:pt x="1421" y="1013"/>
                    </a:lnTo>
                    <a:lnTo>
                      <a:pt x="1381" y="979"/>
                    </a:lnTo>
                    <a:lnTo>
                      <a:pt x="1341" y="945"/>
                    </a:lnTo>
                    <a:lnTo>
                      <a:pt x="1300" y="910"/>
                    </a:lnTo>
                    <a:lnTo>
                      <a:pt x="1260" y="876"/>
                    </a:lnTo>
                    <a:lnTo>
                      <a:pt x="1220" y="840"/>
                    </a:lnTo>
                    <a:lnTo>
                      <a:pt x="1180" y="805"/>
                    </a:lnTo>
                    <a:lnTo>
                      <a:pt x="1139" y="771"/>
                    </a:lnTo>
                    <a:lnTo>
                      <a:pt x="1100" y="736"/>
                    </a:lnTo>
                    <a:lnTo>
                      <a:pt x="1059" y="702"/>
                    </a:lnTo>
                    <a:lnTo>
                      <a:pt x="1019" y="666"/>
                    </a:lnTo>
                    <a:lnTo>
                      <a:pt x="979" y="631"/>
                    </a:lnTo>
                    <a:lnTo>
                      <a:pt x="938" y="597"/>
                    </a:lnTo>
                    <a:lnTo>
                      <a:pt x="898" y="563"/>
                    </a:lnTo>
                    <a:lnTo>
                      <a:pt x="858" y="528"/>
                    </a:lnTo>
                    <a:lnTo>
                      <a:pt x="818" y="494"/>
                    </a:lnTo>
                    <a:lnTo>
                      <a:pt x="778" y="458"/>
                    </a:lnTo>
                    <a:lnTo>
                      <a:pt x="737" y="423"/>
                    </a:lnTo>
                    <a:lnTo>
                      <a:pt x="697" y="389"/>
                    </a:lnTo>
                    <a:lnTo>
                      <a:pt x="656" y="354"/>
                    </a:lnTo>
                    <a:lnTo>
                      <a:pt x="616" y="320"/>
                    </a:lnTo>
                    <a:lnTo>
                      <a:pt x="576" y="286"/>
                    </a:lnTo>
                    <a:lnTo>
                      <a:pt x="535" y="251"/>
                    </a:lnTo>
                    <a:lnTo>
                      <a:pt x="496" y="217"/>
                    </a:lnTo>
                    <a:lnTo>
                      <a:pt x="455" y="181"/>
                    </a:lnTo>
                    <a:lnTo>
                      <a:pt x="414" y="146"/>
                    </a:lnTo>
                    <a:lnTo>
                      <a:pt x="373" y="112"/>
                    </a:lnTo>
                    <a:lnTo>
                      <a:pt x="334" y="77"/>
                    </a:lnTo>
                    <a:lnTo>
                      <a:pt x="293" y="43"/>
                    </a:lnTo>
                    <a:lnTo>
                      <a:pt x="288" y="32"/>
                    </a:lnTo>
                    <a:lnTo>
                      <a:pt x="285" y="22"/>
                    </a:lnTo>
                    <a:lnTo>
                      <a:pt x="280" y="12"/>
                    </a:lnTo>
                    <a:lnTo>
                      <a:pt x="275" y="0"/>
                    </a:lnTo>
                    <a:lnTo>
                      <a:pt x="259" y="9"/>
                    </a:lnTo>
                    <a:lnTo>
                      <a:pt x="241" y="17"/>
                    </a:lnTo>
                    <a:lnTo>
                      <a:pt x="224" y="25"/>
                    </a:lnTo>
                    <a:lnTo>
                      <a:pt x="206" y="33"/>
                    </a:lnTo>
                    <a:lnTo>
                      <a:pt x="190" y="41"/>
                    </a:lnTo>
                    <a:lnTo>
                      <a:pt x="172" y="50"/>
                    </a:lnTo>
                    <a:lnTo>
                      <a:pt x="156" y="58"/>
                    </a:lnTo>
                    <a:lnTo>
                      <a:pt x="138" y="66"/>
                    </a:lnTo>
                    <a:lnTo>
                      <a:pt x="121" y="74"/>
                    </a:lnTo>
                    <a:lnTo>
                      <a:pt x="103" y="82"/>
                    </a:lnTo>
                    <a:lnTo>
                      <a:pt x="87" y="91"/>
                    </a:lnTo>
                    <a:lnTo>
                      <a:pt x="69" y="97"/>
                    </a:lnTo>
                    <a:lnTo>
                      <a:pt x="53" y="105"/>
                    </a:lnTo>
                    <a:lnTo>
                      <a:pt x="35" y="114"/>
                    </a:lnTo>
                    <a:lnTo>
                      <a:pt x="18" y="122"/>
                    </a:lnTo>
                    <a:lnTo>
                      <a:pt x="0" y="130"/>
                    </a:lnTo>
                    <a:lnTo>
                      <a:pt x="2" y="143"/>
                    </a:lnTo>
                    <a:lnTo>
                      <a:pt x="5" y="154"/>
                    </a:lnTo>
                    <a:lnTo>
                      <a:pt x="7" y="168"/>
                    </a:lnTo>
                    <a:lnTo>
                      <a:pt x="8" y="181"/>
                    </a:lnTo>
                    <a:lnTo>
                      <a:pt x="53" y="218"/>
                    </a:lnTo>
                    <a:lnTo>
                      <a:pt x="95" y="254"/>
                    </a:lnTo>
                    <a:lnTo>
                      <a:pt x="139" y="292"/>
                    </a:lnTo>
                    <a:lnTo>
                      <a:pt x="182" y="330"/>
                    </a:lnTo>
                    <a:lnTo>
                      <a:pt x="226" y="366"/>
                    </a:lnTo>
                    <a:lnTo>
                      <a:pt x="268" y="404"/>
                    </a:lnTo>
                    <a:lnTo>
                      <a:pt x="312" y="441"/>
                    </a:lnTo>
                    <a:lnTo>
                      <a:pt x="355" y="477"/>
                    </a:lnTo>
                    <a:lnTo>
                      <a:pt x="399" y="515"/>
                    </a:lnTo>
                    <a:lnTo>
                      <a:pt x="443" y="553"/>
                    </a:lnTo>
                    <a:lnTo>
                      <a:pt x="486" y="590"/>
                    </a:lnTo>
                    <a:lnTo>
                      <a:pt x="530" y="627"/>
                    </a:lnTo>
                    <a:lnTo>
                      <a:pt x="572" y="664"/>
                    </a:lnTo>
                    <a:lnTo>
                      <a:pt x="616" y="702"/>
                    </a:lnTo>
                    <a:lnTo>
                      <a:pt x="659" y="738"/>
                    </a:lnTo>
                    <a:lnTo>
                      <a:pt x="703" y="776"/>
                    </a:lnTo>
                    <a:lnTo>
                      <a:pt x="747" y="813"/>
                    </a:lnTo>
                    <a:lnTo>
                      <a:pt x="790" y="849"/>
                    </a:lnTo>
                    <a:lnTo>
                      <a:pt x="834" y="887"/>
                    </a:lnTo>
                    <a:lnTo>
                      <a:pt x="876" y="925"/>
                    </a:lnTo>
                    <a:lnTo>
                      <a:pt x="920" y="961"/>
                    </a:lnTo>
                    <a:lnTo>
                      <a:pt x="963" y="999"/>
                    </a:lnTo>
                    <a:lnTo>
                      <a:pt x="1007" y="1036"/>
                    </a:lnTo>
                    <a:lnTo>
                      <a:pt x="1051" y="1072"/>
                    </a:lnTo>
                    <a:lnTo>
                      <a:pt x="1094" y="1110"/>
                    </a:lnTo>
                    <a:lnTo>
                      <a:pt x="1138" y="1148"/>
                    </a:lnTo>
                    <a:lnTo>
                      <a:pt x="1180" y="1186"/>
                    </a:lnTo>
                    <a:lnTo>
                      <a:pt x="1224" y="1222"/>
                    </a:lnTo>
                    <a:lnTo>
                      <a:pt x="1267" y="1259"/>
                    </a:lnTo>
                    <a:lnTo>
                      <a:pt x="1311" y="1297"/>
                    </a:lnTo>
                    <a:lnTo>
                      <a:pt x="1354" y="1333"/>
                    </a:lnTo>
                    <a:lnTo>
                      <a:pt x="1398" y="1371"/>
                    </a:lnTo>
                    <a:lnTo>
                      <a:pt x="1414" y="1363"/>
                    </a:lnTo>
                    <a:lnTo>
                      <a:pt x="1430" y="1354"/>
                    </a:lnTo>
                    <a:lnTo>
                      <a:pt x="1447" y="1346"/>
                    </a:lnTo>
                    <a:lnTo>
                      <a:pt x="1465" y="1338"/>
                    </a:lnTo>
                    <a:lnTo>
                      <a:pt x="1481" y="1331"/>
                    </a:lnTo>
                    <a:lnTo>
                      <a:pt x="1497" y="1323"/>
                    </a:lnTo>
                    <a:lnTo>
                      <a:pt x="1514" y="1315"/>
                    </a:lnTo>
                    <a:lnTo>
                      <a:pt x="1532" y="1307"/>
                    </a:lnTo>
                    <a:lnTo>
                      <a:pt x="1548" y="1299"/>
                    </a:lnTo>
                    <a:lnTo>
                      <a:pt x="1564" y="1290"/>
                    </a:lnTo>
                    <a:lnTo>
                      <a:pt x="1582" y="1282"/>
                    </a:lnTo>
                    <a:lnTo>
                      <a:pt x="1599" y="1274"/>
                    </a:lnTo>
                    <a:lnTo>
                      <a:pt x="1617" y="1266"/>
                    </a:lnTo>
                    <a:lnTo>
                      <a:pt x="1633" y="1258"/>
                    </a:lnTo>
                    <a:lnTo>
                      <a:pt x="1651" y="1249"/>
                    </a:lnTo>
                    <a:lnTo>
                      <a:pt x="1667" y="1241"/>
                    </a:lnTo>
                    <a:lnTo>
                      <a:pt x="1656" y="1230"/>
                    </a:lnTo>
                    <a:lnTo>
                      <a:pt x="1646" y="1218"/>
                    </a:lnTo>
                    <a:lnTo>
                      <a:pt x="1635" y="1208"/>
                    </a:lnTo>
                    <a:lnTo>
                      <a:pt x="1625" y="1197"/>
                    </a:lnTo>
                    <a:lnTo>
                      <a:pt x="1613" y="1186"/>
                    </a:lnTo>
                    <a:lnTo>
                      <a:pt x="1602" y="1174"/>
                    </a:lnTo>
                    <a:lnTo>
                      <a:pt x="1592" y="1164"/>
                    </a:lnTo>
                    <a:lnTo>
                      <a:pt x="1581" y="1153"/>
                    </a:lnTo>
                    <a:close/>
                  </a:path>
                </a:pathLst>
              </a:custGeom>
              <a:solidFill>
                <a:srgbClr val="C6BCC1"/>
              </a:solidFill>
              <a:ln w="9525">
                <a:noFill/>
                <a:round/>
                <a:headEnd/>
                <a:tailEnd/>
              </a:ln>
            </p:spPr>
            <p:txBody>
              <a:bodyPr/>
              <a:lstStyle/>
              <a:p>
                <a:endParaRPr lang="en-US"/>
              </a:p>
            </p:txBody>
          </p:sp>
          <p:sp>
            <p:nvSpPr>
              <p:cNvPr id="70" name="Freeform 137"/>
              <p:cNvSpPr>
                <a:spLocks/>
              </p:cNvSpPr>
              <p:nvPr/>
            </p:nvSpPr>
            <p:spPr bwMode="auto">
              <a:xfrm>
                <a:off x="534" y="2861"/>
                <a:ext cx="804" cy="660"/>
              </a:xfrm>
              <a:custGeom>
                <a:avLst/>
                <a:gdLst/>
                <a:ahLst/>
                <a:cxnLst>
                  <a:cxn ang="0">
                    <a:pos x="1484" y="1062"/>
                  </a:cxn>
                  <a:cxn ang="0">
                    <a:pos x="1409" y="996"/>
                  </a:cxn>
                  <a:cxn ang="0">
                    <a:pos x="1334" y="932"/>
                  </a:cxn>
                  <a:cxn ang="0">
                    <a:pos x="1259" y="867"/>
                  </a:cxn>
                  <a:cxn ang="0">
                    <a:pos x="1184" y="801"/>
                  </a:cxn>
                  <a:cxn ang="0">
                    <a:pos x="1109" y="737"/>
                  </a:cxn>
                  <a:cxn ang="0">
                    <a:pos x="1033" y="672"/>
                  </a:cxn>
                  <a:cxn ang="0">
                    <a:pos x="957" y="606"/>
                  </a:cxn>
                  <a:cxn ang="0">
                    <a:pos x="881" y="542"/>
                  </a:cxn>
                  <a:cxn ang="0">
                    <a:pos x="806" y="477"/>
                  </a:cxn>
                  <a:cxn ang="0">
                    <a:pos x="731" y="411"/>
                  </a:cxn>
                  <a:cxn ang="0">
                    <a:pos x="654" y="347"/>
                  </a:cxn>
                  <a:cxn ang="0">
                    <a:pos x="579" y="282"/>
                  </a:cxn>
                  <a:cxn ang="0">
                    <a:pos x="504" y="216"/>
                  </a:cxn>
                  <a:cxn ang="0">
                    <a:pos x="427" y="152"/>
                  </a:cxn>
                  <a:cxn ang="0">
                    <a:pos x="352" y="87"/>
                  </a:cxn>
                  <a:cxn ang="0">
                    <a:pos x="311" y="41"/>
                  </a:cxn>
                  <a:cxn ang="0">
                    <a:pos x="303" y="13"/>
                  </a:cxn>
                  <a:cxn ang="0">
                    <a:pos x="282" y="8"/>
                  </a:cxn>
                  <a:cxn ang="0">
                    <a:pos x="244" y="26"/>
                  </a:cxn>
                  <a:cxn ang="0">
                    <a:pos x="206" y="44"/>
                  </a:cxn>
                  <a:cxn ang="0">
                    <a:pos x="169" y="60"/>
                  </a:cxn>
                  <a:cxn ang="0">
                    <a:pos x="131" y="78"/>
                  </a:cxn>
                  <a:cxn ang="0">
                    <a:pos x="94" y="96"/>
                  </a:cxn>
                  <a:cxn ang="0">
                    <a:pos x="56" y="114"/>
                  </a:cxn>
                  <a:cxn ang="0">
                    <a:pos x="18" y="132"/>
                  </a:cxn>
                  <a:cxn ang="0">
                    <a:pos x="9" y="154"/>
                  </a:cxn>
                  <a:cxn ang="0">
                    <a:pos x="23" y="182"/>
                  </a:cxn>
                  <a:cxn ang="0">
                    <a:pos x="72" y="229"/>
                  </a:cxn>
                  <a:cxn ang="0">
                    <a:pos x="156" y="300"/>
                  </a:cxn>
                  <a:cxn ang="0">
                    <a:pos x="237" y="370"/>
                  </a:cxn>
                  <a:cxn ang="0">
                    <a:pos x="319" y="441"/>
                  </a:cxn>
                  <a:cxn ang="0">
                    <a:pos x="402" y="511"/>
                  </a:cxn>
                  <a:cxn ang="0">
                    <a:pos x="484" y="582"/>
                  </a:cxn>
                  <a:cxn ang="0">
                    <a:pos x="566" y="652"/>
                  </a:cxn>
                  <a:cxn ang="0">
                    <a:pos x="648" y="723"/>
                  </a:cxn>
                  <a:cxn ang="0">
                    <a:pos x="731" y="791"/>
                  </a:cxn>
                  <a:cxn ang="0">
                    <a:pos x="813" y="862"/>
                  </a:cxn>
                  <a:cxn ang="0">
                    <a:pos x="894" y="932"/>
                  </a:cxn>
                  <a:cxn ang="0">
                    <a:pos x="976" y="1003"/>
                  </a:cxn>
                  <a:cxn ang="0">
                    <a:pos x="1060" y="1073"/>
                  </a:cxn>
                  <a:cxn ang="0">
                    <a:pos x="1141" y="1144"/>
                  </a:cxn>
                  <a:cxn ang="0">
                    <a:pos x="1223" y="1214"/>
                  </a:cxn>
                  <a:cxn ang="0">
                    <a:pos x="1306" y="1285"/>
                  </a:cxn>
                  <a:cxn ang="0">
                    <a:pos x="1380" y="1303"/>
                  </a:cxn>
                  <a:cxn ang="0">
                    <a:pos x="1445" y="1270"/>
                  </a:cxn>
                  <a:cxn ang="0">
                    <a:pos x="1509" y="1236"/>
                  </a:cxn>
                  <a:cxn ang="0">
                    <a:pos x="1574" y="1203"/>
                  </a:cxn>
                  <a:cxn ang="0">
                    <a:pos x="1597" y="1175"/>
                  </a:cxn>
                  <a:cxn ang="0">
                    <a:pos x="1576" y="1152"/>
                  </a:cxn>
                  <a:cxn ang="0">
                    <a:pos x="1553" y="1129"/>
                  </a:cxn>
                  <a:cxn ang="0">
                    <a:pos x="1532" y="1106"/>
                  </a:cxn>
                </a:cxnLst>
                <a:rect l="0" t="0" r="r" b="b"/>
                <a:pathLst>
                  <a:path w="1607" h="1319">
                    <a:moveTo>
                      <a:pt x="1522" y="1095"/>
                    </a:moveTo>
                    <a:lnTo>
                      <a:pt x="1484" y="1062"/>
                    </a:lnTo>
                    <a:lnTo>
                      <a:pt x="1447" y="1029"/>
                    </a:lnTo>
                    <a:lnTo>
                      <a:pt x="1409" y="996"/>
                    </a:lnTo>
                    <a:lnTo>
                      <a:pt x="1372" y="965"/>
                    </a:lnTo>
                    <a:lnTo>
                      <a:pt x="1334" y="932"/>
                    </a:lnTo>
                    <a:lnTo>
                      <a:pt x="1297" y="900"/>
                    </a:lnTo>
                    <a:lnTo>
                      <a:pt x="1259" y="867"/>
                    </a:lnTo>
                    <a:lnTo>
                      <a:pt x="1221" y="834"/>
                    </a:lnTo>
                    <a:lnTo>
                      <a:pt x="1184" y="801"/>
                    </a:lnTo>
                    <a:lnTo>
                      <a:pt x="1146" y="768"/>
                    </a:lnTo>
                    <a:lnTo>
                      <a:pt x="1109" y="737"/>
                    </a:lnTo>
                    <a:lnTo>
                      <a:pt x="1071" y="704"/>
                    </a:lnTo>
                    <a:lnTo>
                      <a:pt x="1033" y="672"/>
                    </a:lnTo>
                    <a:lnTo>
                      <a:pt x="994" y="639"/>
                    </a:lnTo>
                    <a:lnTo>
                      <a:pt x="957" y="606"/>
                    </a:lnTo>
                    <a:lnTo>
                      <a:pt x="919" y="573"/>
                    </a:lnTo>
                    <a:lnTo>
                      <a:pt x="881" y="542"/>
                    </a:lnTo>
                    <a:lnTo>
                      <a:pt x="844" y="509"/>
                    </a:lnTo>
                    <a:lnTo>
                      <a:pt x="806" y="477"/>
                    </a:lnTo>
                    <a:lnTo>
                      <a:pt x="769" y="444"/>
                    </a:lnTo>
                    <a:lnTo>
                      <a:pt x="731" y="411"/>
                    </a:lnTo>
                    <a:lnTo>
                      <a:pt x="693" y="380"/>
                    </a:lnTo>
                    <a:lnTo>
                      <a:pt x="654" y="347"/>
                    </a:lnTo>
                    <a:lnTo>
                      <a:pt x="617" y="314"/>
                    </a:lnTo>
                    <a:lnTo>
                      <a:pt x="579" y="282"/>
                    </a:lnTo>
                    <a:lnTo>
                      <a:pt x="541" y="249"/>
                    </a:lnTo>
                    <a:lnTo>
                      <a:pt x="504" y="216"/>
                    </a:lnTo>
                    <a:lnTo>
                      <a:pt x="466" y="183"/>
                    </a:lnTo>
                    <a:lnTo>
                      <a:pt x="427" y="152"/>
                    </a:lnTo>
                    <a:lnTo>
                      <a:pt x="389" y="119"/>
                    </a:lnTo>
                    <a:lnTo>
                      <a:pt x="352" y="87"/>
                    </a:lnTo>
                    <a:lnTo>
                      <a:pt x="314" y="54"/>
                    </a:lnTo>
                    <a:lnTo>
                      <a:pt x="311" y="41"/>
                    </a:lnTo>
                    <a:lnTo>
                      <a:pt x="308" y="26"/>
                    </a:lnTo>
                    <a:lnTo>
                      <a:pt x="303" y="13"/>
                    </a:lnTo>
                    <a:lnTo>
                      <a:pt x="300" y="0"/>
                    </a:lnTo>
                    <a:lnTo>
                      <a:pt x="282" y="8"/>
                    </a:lnTo>
                    <a:lnTo>
                      <a:pt x="262" y="18"/>
                    </a:lnTo>
                    <a:lnTo>
                      <a:pt x="244" y="26"/>
                    </a:lnTo>
                    <a:lnTo>
                      <a:pt x="224" y="34"/>
                    </a:lnTo>
                    <a:lnTo>
                      <a:pt x="206" y="44"/>
                    </a:lnTo>
                    <a:lnTo>
                      <a:pt x="187" y="52"/>
                    </a:lnTo>
                    <a:lnTo>
                      <a:pt x="169" y="60"/>
                    </a:lnTo>
                    <a:lnTo>
                      <a:pt x="151" y="70"/>
                    </a:lnTo>
                    <a:lnTo>
                      <a:pt x="131" y="78"/>
                    </a:lnTo>
                    <a:lnTo>
                      <a:pt x="113" y="87"/>
                    </a:lnTo>
                    <a:lnTo>
                      <a:pt x="94" y="96"/>
                    </a:lnTo>
                    <a:lnTo>
                      <a:pt x="76" y="105"/>
                    </a:lnTo>
                    <a:lnTo>
                      <a:pt x="56" y="114"/>
                    </a:lnTo>
                    <a:lnTo>
                      <a:pt x="38" y="123"/>
                    </a:lnTo>
                    <a:lnTo>
                      <a:pt x="18" y="132"/>
                    </a:lnTo>
                    <a:lnTo>
                      <a:pt x="0" y="141"/>
                    </a:lnTo>
                    <a:lnTo>
                      <a:pt x="9" y="154"/>
                    </a:lnTo>
                    <a:lnTo>
                      <a:pt x="17" y="167"/>
                    </a:lnTo>
                    <a:lnTo>
                      <a:pt x="23" y="182"/>
                    </a:lnTo>
                    <a:lnTo>
                      <a:pt x="31" y="195"/>
                    </a:lnTo>
                    <a:lnTo>
                      <a:pt x="72" y="229"/>
                    </a:lnTo>
                    <a:lnTo>
                      <a:pt x="113" y="265"/>
                    </a:lnTo>
                    <a:lnTo>
                      <a:pt x="156" y="300"/>
                    </a:lnTo>
                    <a:lnTo>
                      <a:pt x="197" y="336"/>
                    </a:lnTo>
                    <a:lnTo>
                      <a:pt x="237" y="370"/>
                    </a:lnTo>
                    <a:lnTo>
                      <a:pt x="278" y="406"/>
                    </a:lnTo>
                    <a:lnTo>
                      <a:pt x="319" y="441"/>
                    </a:lnTo>
                    <a:lnTo>
                      <a:pt x="360" y="477"/>
                    </a:lnTo>
                    <a:lnTo>
                      <a:pt x="402" y="511"/>
                    </a:lnTo>
                    <a:lnTo>
                      <a:pt x="443" y="545"/>
                    </a:lnTo>
                    <a:lnTo>
                      <a:pt x="484" y="582"/>
                    </a:lnTo>
                    <a:lnTo>
                      <a:pt x="525" y="616"/>
                    </a:lnTo>
                    <a:lnTo>
                      <a:pt x="566" y="652"/>
                    </a:lnTo>
                    <a:lnTo>
                      <a:pt x="607" y="686"/>
                    </a:lnTo>
                    <a:lnTo>
                      <a:pt x="648" y="723"/>
                    </a:lnTo>
                    <a:lnTo>
                      <a:pt x="690" y="757"/>
                    </a:lnTo>
                    <a:lnTo>
                      <a:pt x="731" y="791"/>
                    </a:lnTo>
                    <a:lnTo>
                      <a:pt x="772" y="827"/>
                    </a:lnTo>
                    <a:lnTo>
                      <a:pt x="813" y="862"/>
                    </a:lnTo>
                    <a:lnTo>
                      <a:pt x="854" y="898"/>
                    </a:lnTo>
                    <a:lnTo>
                      <a:pt x="894" y="932"/>
                    </a:lnTo>
                    <a:lnTo>
                      <a:pt x="935" y="968"/>
                    </a:lnTo>
                    <a:lnTo>
                      <a:pt x="976" y="1003"/>
                    </a:lnTo>
                    <a:lnTo>
                      <a:pt x="1019" y="1037"/>
                    </a:lnTo>
                    <a:lnTo>
                      <a:pt x="1060" y="1073"/>
                    </a:lnTo>
                    <a:lnTo>
                      <a:pt x="1100" y="1108"/>
                    </a:lnTo>
                    <a:lnTo>
                      <a:pt x="1141" y="1144"/>
                    </a:lnTo>
                    <a:lnTo>
                      <a:pt x="1182" y="1178"/>
                    </a:lnTo>
                    <a:lnTo>
                      <a:pt x="1223" y="1214"/>
                    </a:lnTo>
                    <a:lnTo>
                      <a:pt x="1265" y="1249"/>
                    </a:lnTo>
                    <a:lnTo>
                      <a:pt x="1306" y="1285"/>
                    </a:lnTo>
                    <a:lnTo>
                      <a:pt x="1347" y="1319"/>
                    </a:lnTo>
                    <a:lnTo>
                      <a:pt x="1380" y="1303"/>
                    </a:lnTo>
                    <a:lnTo>
                      <a:pt x="1413" y="1286"/>
                    </a:lnTo>
                    <a:lnTo>
                      <a:pt x="1445" y="1270"/>
                    </a:lnTo>
                    <a:lnTo>
                      <a:pt x="1478" y="1252"/>
                    </a:lnTo>
                    <a:lnTo>
                      <a:pt x="1509" y="1236"/>
                    </a:lnTo>
                    <a:lnTo>
                      <a:pt x="1542" y="1219"/>
                    </a:lnTo>
                    <a:lnTo>
                      <a:pt x="1574" y="1203"/>
                    </a:lnTo>
                    <a:lnTo>
                      <a:pt x="1607" y="1186"/>
                    </a:lnTo>
                    <a:lnTo>
                      <a:pt x="1597" y="1175"/>
                    </a:lnTo>
                    <a:lnTo>
                      <a:pt x="1586" y="1163"/>
                    </a:lnTo>
                    <a:lnTo>
                      <a:pt x="1576" y="1152"/>
                    </a:lnTo>
                    <a:lnTo>
                      <a:pt x="1565" y="1141"/>
                    </a:lnTo>
                    <a:lnTo>
                      <a:pt x="1553" y="1129"/>
                    </a:lnTo>
                    <a:lnTo>
                      <a:pt x="1543" y="1118"/>
                    </a:lnTo>
                    <a:lnTo>
                      <a:pt x="1532" y="1106"/>
                    </a:lnTo>
                    <a:lnTo>
                      <a:pt x="1522" y="1095"/>
                    </a:lnTo>
                    <a:close/>
                  </a:path>
                </a:pathLst>
              </a:custGeom>
              <a:solidFill>
                <a:srgbClr val="C4BABF"/>
              </a:solidFill>
              <a:ln w="9525">
                <a:noFill/>
                <a:round/>
                <a:headEnd/>
                <a:tailEnd/>
              </a:ln>
            </p:spPr>
            <p:txBody>
              <a:bodyPr/>
              <a:lstStyle/>
              <a:p>
                <a:endParaRPr lang="en-US"/>
              </a:p>
            </p:txBody>
          </p:sp>
          <p:sp>
            <p:nvSpPr>
              <p:cNvPr id="71" name="Freeform 138"/>
              <p:cNvSpPr>
                <a:spLocks/>
              </p:cNvSpPr>
              <p:nvPr/>
            </p:nvSpPr>
            <p:spPr bwMode="auto">
              <a:xfrm>
                <a:off x="522" y="2853"/>
                <a:ext cx="775" cy="634"/>
              </a:xfrm>
              <a:custGeom>
                <a:avLst/>
                <a:gdLst/>
                <a:ahLst/>
                <a:cxnLst>
                  <a:cxn ang="0">
                    <a:pos x="1430" y="1008"/>
                  </a:cxn>
                  <a:cxn ang="0">
                    <a:pos x="1360" y="948"/>
                  </a:cxn>
                  <a:cxn ang="0">
                    <a:pos x="1289" y="887"/>
                  </a:cxn>
                  <a:cxn ang="0">
                    <a:pos x="1219" y="826"/>
                  </a:cxn>
                  <a:cxn ang="0">
                    <a:pos x="1149" y="766"/>
                  </a:cxn>
                  <a:cxn ang="0">
                    <a:pos x="1079" y="705"/>
                  </a:cxn>
                  <a:cxn ang="0">
                    <a:pos x="1007" y="644"/>
                  </a:cxn>
                  <a:cxn ang="0">
                    <a:pos x="936" y="584"/>
                  </a:cxn>
                  <a:cxn ang="0">
                    <a:pos x="866" y="523"/>
                  </a:cxn>
                  <a:cxn ang="0">
                    <a:pos x="796" y="462"/>
                  </a:cxn>
                  <a:cxn ang="0">
                    <a:pos x="724" y="402"/>
                  </a:cxn>
                  <a:cxn ang="0">
                    <a:pos x="654" y="341"/>
                  </a:cxn>
                  <a:cxn ang="0">
                    <a:pos x="583" y="281"/>
                  </a:cxn>
                  <a:cxn ang="0">
                    <a:pos x="513" y="220"/>
                  </a:cxn>
                  <a:cxn ang="0">
                    <a:pos x="443" y="159"/>
                  </a:cxn>
                  <a:cxn ang="0">
                    <a:pos x="373" y="99"/>
                  </a:cxn>
                  <a:cxn ang="0">
                    <a:pos x="333" y="51"/>
                  </a:cxn>
                  <a:cxn ang="0">
                    <a:pos x="328" y="17"/>
                  </a:cxn>
                  <a:cxn ang="0">
                    <a:pos x="306" y="10"/>
                  </a:cxn>
                  <a:cxn ang="0">
                    <a:pos x="265" y="28"/>
                  </a:cxn>
                  <a:cxn ang="0">
                    <a:pos x="224" y="48"/>
                  </a:cxn>
                  <a:cxn ang="0">
                    <a:pos x="183" y="67"/>
                  </a:cxn>
                  <a:cxn ang="0">
                    <a:pos x="142" y="85"/>
                  </a:cxn>
                  <a:cxn ang="0">
                    <a:pos x="103" y="105"/>
                  </a:cxn>
                  <a:cxn ang="0">
                    <a:pos x="62" y="125"/>
                  </a:cxn>
                  <a:cxn ang="0">
                    <a:pos x="21" y="143"/>
                  </a:cxn>
                  <a:cxn ang="0">
                    <a:pos x="6" y="159"/>
                  </a:cxn>
                  <a:cxn ang="0">
                    <a:pos x="21" y="174"/>
                  </a:cxn>
                  <a:cxn ang="0">
                    <a:pos x="36" y="189"/>
                  </a:cxn>
                  <a:cxn ang="0">
                    <a:pos x="49" y="204"/>
                  </a:cxn>
                  <a:cxn ang="0">
                    <a:pos x="95" y="244"/>
                  </a:cxn>
                  <a:cxn ang="0">
                    <a:pos x="172" y="310"/>
                  </a:cxn>
                  <a:cxn ang="0">
                    <a:pos x="250" y="377"/>
                  </a:cxn>
                  <a:cxn ang="0">
                    <a:pos x="327" y="443"/>
                  </a:cxn>
                  <a:cxn ang="0">
                    <a:pos x="404" y="508"/>
                  </a:cxn>
                  <a:cxn ang="0">
                    <a:pos x="482" y="576"/>
                  </a:cxn>
                  <a:cxn ang="0">
                    <a:pos x="559" y="641"/>
                  </a:cxn>
                  <a:cxn ang="0">
                    <a:pos x="637" y="707"/>
                  </a:cxn>
                  <a:cxn ang="0">
                    <a:pos x="714" y="774"/>
                  </a:cxn>
                  <a:cxn ang="0">
                    <a:pos x="793" y="840"/>
                  </a:cxn>
                  <a:cxn ang="0">
                    <a:pos x="869" y="905"/>
                  </a:cxn>
                  <a:cxn ang="0">
                    <a:pos x="948" y="972"/>
                  </a:cxn>
                  <a:cxn ang="0">
                    <a:pos x="1025" y="1038"/>
                  </a:cxn>
                  <a:cxn ang="0">
                    <a:pos x="1102" y="1103"/>
                  </a:cxn>
                  <a:cxn ang="0">
                    <a:pos x="1180" y="1171"/>
                  </a:cxn>
                  <a:cxn ang="0">
                    <a:pos x="1257" y="1236"/>
                  </a:cxn>
                  <a:cxn ang="0">
                    <a:pos x="1329" y="1253"/>
                  </a:cxn>
                  <a:cxn ang="0">
                    <a:pos x="1392" y="1218"/>
                  </a:cxn>
                  <a:cxn ang="0">
                    <a:pos x="1456" y="1184"/>
                  </a:cxn>
                  <a:cxn ang="0">
                    <a:pos x="1520" y="1149"/>
                  </a:cxn>
                  <a:cxn ang="0">
                    <a:pos x="1540" y="1121"/>
                  </a:cxn>
                  <a:cxn ang="0">
                    <a:pos x="1517" y="1098"/>
                  </a:cxn>
                  <a:cxn ang="0">
                    <a:pos x="1495" y="1074"/>
                  </a:cxn>
                  <a:cxn ang="0">
                    <a:pos x="1476" y="1051"/>
                  </a:cxn>
                </a:cxnLst>
                <a:rect l="0" t="0" r="r" b="b"/>
                <a:pathLst>
                  <a:path w="1551" h="1269">
                    <a:moveTo>
                      <a:pt x="1466" y="1039"/>
                    </a:moveTo>
                    <a:lnTo>
                      <a:pt x="1430" y="1008"/>
                    </a:lnTo>
                    <a:lnTo>
                      <a:pt x="1396" y="979"/>
                    </a:lnTo>
                    <a:lnTo>
                      <a:pt x="1360" y="948"/>
                    </a:lnTo>
                    <a:lnTo>
                      <a:pt x="1325" y="918"/>
                    </a:lnTo>
                    <a:lnTo>
                      <a:pt x="1289" y="887"/>
                    </a:lnTo>
                    <a:lnTo>
                      <a:pt x="1255" y="858"/>
                    </a:lnTo>
                    <a:lnTo>
                      <a:pt x="1219" y="826"/>
                    </a:lnTo>
                    <a:lnTo>
                      <a:pt x="1183" y="797"/>
                    </a:lnTo>
                    <a:lnTo>
                      <a:pt x="1149" y="766"/>
                    </a:lnTo>
                    <a:lnTo>
                      <a:pt x="1113" y="736"/>
                    </a:lnTo>
                    <a:lnTo>
                      <a:pt x="1079" y="705"/>
                    </a:lnTo>
                    <a:lnTo>
                      <a:pt x="1043" y="676"/>
                    </a:lnTo>
                    <a:lnTo>
                      <a:pt x="1007" y="644"/>
                    </a:lnTo>
                    <a:lnTo>
                      <a:pt x="972" y="615"/>
                    </a:lnTo>
                    <a:lnTo>
                      <a:pt x="936" y="584"/>
                    </a:lnTo>
                    <a:lnTo>
                      <a:pt x="902" y="554"/>
                    </a:lnTo>
                    <a:lnTo>
                      <a:pt x="866" y="523"/>
                    </a:lnTo>
                    <a:lnTo>
                      <a:pt x="830" y="494"/>
                    </a:lnTo>
                    <a:lnTo>
                      <a:pt x="796" y="462"/>
                    </a:lnTo>
                    <a:lnTo>
                      <a:pt x="760" y="433"/>
                    </a:lnTo>
                    <a:lnTo>
                      <a:pt x="724" y="402"/>
                    </a:lnTo>
                    <a:lnTo>
                      <a:pt x="690" y="372"/>
                    </a:lnTo>
                    <a:lnTo>
                      <a:pt x="654" y="341"/>
                    </a:lnTo>
                    <a:lnTo>
                      <a:pt x="619" y="312"/>
                    </a:lnTo>
                    <a:lnTo>
                      <a:pt x="583" y="281"/>
                    </a:lnTo>
                    <a:lnTo>
                      <a:pt x="547" y="251"/>
                    </a:lnTo>
                    <a:lnTo>
                      <a:pt x="513" y="220"/>
                    </a:lnTo>
                    <a:lnTo>
                      <a:pt x="477" y="190"/>
                    </a:lnTo>
                    <a:lnTo>
                      <a:pt x="443" y="159"/>
                    </a:lnTo>
                    <a:lnTo>
                      <a:pt x="407" y="130"/>
                    </a:lnTo>
                    <a:lnTo>
                      <a:pt x="373" y="99"/>
                    </a:lnTo>
                    <a:lnTo>
                      <a:pt x="337" y="69"/>
                    </a:lnTo>
                    <a:lnTo>
                      <a:pt x="333" y="51"/>
                    </a:lnTo>
                    <a:lnTo>
                      <a:pt x="332" y="35"/>
                    </a:lnTo>
                    <a:lnTo>
                      <a:pt x="328" y="17"/>
                    </a:lnTo>
                    <a:lnTo>
                      <a:pt x="325" y="0"/>
                    </a:lnTo>
                    <a:lnTo>
                      <a:pt x="306" y="10"/>
                    </a:lnTo>
                    <a:lnTo>
                      <a:pt x="284" y="20"/>
                    </a:lnTo>
                    <a:lnTo>
                      <a:pt x="265" y="28"/>
                    </a:lnTo>
                    <a:lnTo>
                      <a:pt x="243" y="38"/>
                    </a:lnTo>
                    <a:lnTo>
                      <a:pt x="224" y="48"/>
                    </a:lnTo>
                    <a:lnTo>
                      <a:pt x="204" y="58"/>
                    </a:lnTo>
                    <a:lnTo>
                      <a:pt x="183" y="67"/>
                    </a:lnTo>
                    <a:lnTo>
                      <a:pt x="163" y="76"/>
                    </a:lnTo>
                    <a:lnTo>
                      <a:pt x="142" y="85"/>
                    </a:lnTo>
                    <a:lnTo>
                      <a:pt x="122" y="95"/>
                    </a:lnTo>
                    <a:lnTo>
                      <a:pt x="103" y="105"/>
                    </a:lnTo>
                    <a:lnTo>
                      <a:pt x="82" y="115"/>
                    </a:lnTo>
                    <a:lnTo>
                      <a:pt x="62" y="125"/>
                    </a:lnTo>
                    <a:lnTo>
                      <a:pt x="41" y="133"/>
                    </a:lnTo>
                    <a:lnTo>
                      <a:pt x="21" y="143"/>
                    </a:lnTo>
                    <a:lnTo>
                      <a:pt x="0" y="153"/>
                    </a:lnTo>
                    <a:lnTo>
                      <a:pt x="6" y="159"/>
                    </a:lnTo>
                    <a:lnTo>
                      <a:pt x="15" y="167"/>
                    </a:lnTo>
                    <a:lnTo>
                      <a:pt x="21" y="174"/>
                    </a:lnTo>
                    <a:lnTo>
                      <a:pt x="28" y="182"/>
                    </a:lnTo>
                    <a:lnTo>
                      <a:pt x="36" y="189"/>
                    </a:lnTo>
                    <a:lnTo>
                      <a:pt x="42" y="197"/>
                    </a:lnTo>
                    <a:lnTo>
                      <a:pt x="49" y="204"/>
                    </a:lnTo>
                    <a:lnTo>
                      <a:pt x="55" y="212"/>
                    </a:lnTo>
                    <a:lnTo>
                      <a:pt x="95" y="244"/>
                    </a:lnTo>
                    <a:lnTo>
                      <a:pt x="132" y="277"/>
                    </a:lnTo>
                    <a:lnTo>
                      <a:pt x="172" y="310"/>
                    </a:lnTo>
                    <a:lnTo>
                      <a:pt x="211" y="344"/>
                    </a:lnTo>
                    <a:lnTo>
                      <a:pt x="250" y="377"/>
                    </a:lnTo>
                    <a:lnTo>
                      <a:pt x="288" y="410"/>
                    </a:lnTo>
                    <a:lnTo>
                      <a:pt x="327" y="443"/>
                    </a:lnTo>
                    <a:lnTo>
                      <a:pt x="366" y="476"/>
                    </a:lnTo>
                    <a:lnTo>
                      <a:pt x="404" y="508"/>
                    </a:lnTo>
                    <a:lnTo>
                      <a:pt x="443" y="543"/>
                    </a:lnTo>
                    <a:lnTo>
                      <a:pt x="482" y="576"/>
                    </a:lnTo>
                    <a:lnTo>
                      <a:pt x="521" y="608"/>
                    </a:lnTo>
                    <a:lnTo>
                      <a:pt x="559" y="641"/>
                    </a:lnTo>
                    <a:lnTo>
                      <a:pt x="598" y="674"/>
                    </a:lnTo>
                    <a:lnTo>
                      <a:pt x="637" y="707"/>
                    </a:lnTo>
                    <a:lnTo>
                      <a:pt x="677" y="740"/>
                    </a:lnTo>
                    <a:lnTo>
                      <a:pt x="714" y="774"/>
                    </a:lnTo>
                    <a:lnTo>
                      <a:pt x="753" y="807"/>
                    </a:lnTo>
                    <a:lnTo>
                      <a:pt x="793" y="840"/>
                    </a:lnTo>
                    <a:lnTo>
                      <a:pt x="830" y="872"/>
                    </a:lnTo>
                    <a:lnTo>
                      <a:pt x="869" y="905"/>
                    </a:lnTo>
                    <a:lnTo>
                      <a:pt x="909" y="938"/>
                    </a:lnTo>
                    <a:lnTo>
                      <a:pt x="948" y="972"/>
                    </a:lnTo>
                    <a:lnTo>
                      <a:pt x="985" y="1005"/>
                    </a:lnTo>
                    <a:lnTo>
                      <a:pt x="1025" y="1038"/>
                    </a:lnTo>
                    <a:lnTo>
                      <a:pt x="1064" y="1071"/>
                    </a:lnTo>
                    <a:lnTo>
                      <a:pt x="1102" y="1103"/>
                    </a:lnTo>
                    <a:lnTo>
                      <a:pt x="1141" y="1136"/>
                    </a:lnTo>
                    <a:lnTo>
                      <a:pt x="1180" y="1171"/>
                    </a:lnTo>
                    <a:lnTo>
                      <a:pt x="1219" y="1203"/>
                    </a:lnTo>
                    <a:lnTo>
                      <a:pt x="1257" y="1236"/>
                    </a:lnTo>
                    <a:lnTo>
                      <a:pt x="1296" y="1269"/>
                    </a:lnTo>
                    <a:lnTo>
                      <a:pt x="1329" y="1253"/>
                    </a:lnTo>
                    <a:lnTo>
                      <a:pt x="1360" y="1235"/>
                    </a:lnTo>
                    <a:lnTo>
                      <a:pt x="1392" y="1218"/>
                    </a:lnTo>
                    <a:lnTo>
                      <a:pt x="1423" y="1200"/>
                    </a:lnTo>
                    <a:lnTo>
                      <a:pt x="1456" y="1184"/>
                    </a:lnTo>
                    <a:lnTo>
                      <a:pt x="1487" y="1166"/>
                    </a:lnTo>
                    <a:lnTo>
                      <a:pt x="1520" y="1149"/>
                    </a:lnTo>
                    <a:lnTo>
                      <a:pt x="1551" y="1133"/>
                    </a:lnTo>
                    <a:lnTo>
                      <a:pt x="1540" y="1121"/>
                    </a:lnTo>
                    <a:lnTo>
                      <a:pt x="1528" y="1110"/>
                    </a:lnTo>
                    <a:lnTo>
                      <a:pt x="1517" y="1098"/>
                    </a:lnTo>
                    <a:lnTo>
                      <a:pt x="1507" y="1085"/>
                    </a:lnTo>
                    <a:lnTo>
                      <a:pt x="1495" y="1074"/>
                    </a:lnTo>
                    <a:lnTo>
                      <a:pt x="1486" y="1062"/>
                    </a:lnTo>
                    <a:lnTo>
                      <a:pt x="1476" y="1051"/>
                    </a:lnTo>
                    <a:lnTo>
                      <a:pt x="1466" y="1039"/>
                    </a:lnTo>
                    <a:close/>
                  </a:path>
                </a:pathLst>
              </a:custGeom>
              <a:solidFill>
                <a:srgbClr val="BFB5B7"/>
              </a:solidFill>
              <a:ln w="9525">
                <a:noFill/>
                <a:round/>
                <a:headEnd/>
                <a:tailEnd/>
              </a:ln>
            </p:spPr>
            <p:txBody>
              <a:bodyPr/>
              <a:lstStyle/>
              <a:p>
                <a:endParaRPr lang="en-US"/>
              </a:p>
            </p:txBody>
          </p:sp>
          <p:sp>
            <p:nvSpPr>
              <p:cNvPr id="72" name="Freeform 139"/>
              <p:cNvSpPr>
                <a:spLocks/>
              </p:cNvSpPr>
              <p:nvPr/>
            </p:nvSpPr>
            <p:spPr bwMode="auto">
              <a:xfrm>
                <a:off x="511" y="2844"/>
                <a:ext cx="746" cy="609"/>
              </a:xfrm>
              <a:custGeom>
                <a:avLst/>
                <a:gdLst/>
                <a:ahLst/>
                <a:cxnLst>
                  <a:cxn ang="0">
                    <a:pos x="1340" y="928"/>
                  </a:cxn>
                  <a:cxn ang="0">
                    <a:pos x="1209" y="815"/>
                  </a:cxn>
                  <a:cxn ang="0">
                    <a:pos x="1079" y="701"/>
                  </a:cxn>
                  <a:cxn ang="0">
                    <a:pos x="948" y="590"/>
                  </a:cxn>
                  <a:cxn ang="0">
                    <a:pos x="817" y="477"/>
                  </a:cxn>
                  <a:cxn ang="0">
                    <a:pos x="686" y="364"/>
                  </a:cxn>
                  <a:cxn ang="0">
                    <a:pos x="556" y="251"/>
                  </a:cxn>
                  <a:cxn ang="0">
                    <a:pos x="425" y="138"/>
                  </a:cxn>
                  <a:cxn ang="0">
                    <a:pos x="358" y="62"/>
                  </a:cxn>
                  <a:cxn ang="0">
                    <a:pos x="353" y="21"/>
                  </a:cxn>
                  <a:cxn ang="0">
                    <a:pos x="329" y="10"/>
                  </a:cxn>
                  <a:cxn ang="0">
                    <a:pos x="284" y="31"/>
                  </a:cxn>
                  <a:cxn ang="0">
                    <a:pos x="240" y="52"/>
                  </a:cxn>
                  <a:cxn ang="0">
                    <a:pos x="196" y="72"/>
                  </a:cxn>
                  <a:cxn ang="0">
                    <a:pos x="152" y="93"/>
                  </a:cxn>
                  <a:cxn ang="0">
                    <a:pos x="110" y="113"/>
                  </a:cxn>
                  <a:cxn ang="0">
                    <a:pos x="65" y="134"/>
                  </a:cxn>
                  <a:cxn ang="0">
                    <a:pos x="21" y="156"/>
                  </a:cxn>
                  <a:cxn ang="0">
                    <a:pos x="10" y="174"/>
                  </a:cxn>
                  <a:cxn ang="0">
                    <a:pos x="29" y="188"/>
                  </a:cxn>
                  <a:cxn ang="0">
                    <a:pos x="49" y="205"/>
                  </a:cxn>
                  <a:cxn ang="0">
                    <a:pos x="69" y="220"/>
                  </a:cxn>
                  <a:cxn ang="0">
                    <a:pos x="114" y="259"/>
                  </a:cxn>
                  <a:cxn ang="0">
                    <a:pos x="188" y="321"/>
                  </a:cxn>
                  <a:cxn ang="0">
                    <a:pos x="260" y="382"/>
                  </a:cxn>
                  <a:cxn ang="0">
                    <a:pos x="333" y="444"/>
                  </a:cxn>
                  <a:cxn ang="0">
                    <a:pos x="407" y="506"/>
                  </a:cxn>
                  <a:cxn ang="0">
                    <a:pos x="479" y="569"/>
                  </a:cxn>
                  <a:cxn ang="0">
                    <a:pos x="552" y="629"/>
                  </a:cxn>
                  <a:cxn ang="0">
                    <a:pos x="624" y="692"/>
                  </a:cxn>
                  <a:cxn ang="0">
                    <a:pos x="698" y="754"/>
                  </a:cxn>
                  <a:cxn ang="0">
                    <a:pos x="770" y="816"/>
                  </a:cxn>
                  <a:cxn ang="0">
                    <a:pos x="843" y="877"/>
                  </a:cxn>
                  <a:cxn ang="0">
                    <a:pos x="915" y="939"/>
                  </a:cxn>
                  <a:cxn ang="0">
                    <a:pos x="989" y="1001"/>
                  </a:cxn>
                  <a:cxn ang="0">
                    <a:pos x="1062" y="1064"/>
                  </a:cxn>
                  <a:cxn ang="0">
                    <a:pos x="1134" y="1124"/>
                  </a:cxn>
                  <a:cxn ang="0">
                    <a:pos x="1208" y="1187"/>
                  </a:cxn>
                  <a:cxn ang="0">
                    <a:pos x="1275" y="1200"/>
                  </a:cxn>
                  <a:cxn ang="0">
                    <a:pos x="1337" y="1165"/>
                  </a:cxn>
                  <a:cxn ang="0">
                    <a:pos x="1401" y="1131"/>
                  </a:cxn>
                  <a:cxn ang="0">
                    <a:pos x="1463" y="1096"/>
                  </a:cxn>
                  <a:cxn ang="0">
                    <a:pos x="1482" y="1067"/>
                  </a:cxn>
                  <a:cxn ang="0">
                    <a:pos x="1461" y="1042"/>
                  </a:cxn>
                  <a:cxn ang="0">
                    <a:pos x="1438" y="1019"/>
                  </a:cxn>
                  <a:cxn ang="0">
                    <a:pos x="1417" y="995"/>
                  </a:cxn>
                </a:cxnLst>
                <a:rect l="0" t="0" r="r" b="b"/>
                <a:pathLst>
                  <a:path w="1494" h="1218">
                    <a:moveTo>
                      <a:pt x="1406" y="983"/>
                    </a:moveTo>
                    <a:lnTo>
                      <a:pt x="1340" y="928"/>
                    </a:lnTo>
                    <a:lnTo>
                      <a:pt x="1275" y="870"/>
                    </a:lnTo>
                    <a:lnTo>
                      <a:pt x="1209" y="815"/>
                    </a:lnTo>
                    <a:lnTo>
                      <a:pt x="1144" y="759"/>
                    </a:lnTo>
                    <a:lnTo>
                      <a:pt x="1079" y="701"/>
                    </a:lnTo>
                    <a:lnTo>
                      <a:pt x="1013" y="646"/>
                    </a:lnTo>
                    <a:lnTo>
                      <a:pt x="948" y="590"/>
                    </a:lnTo>
                    <a:lnTo>
                      <a:pt x="883" y="533"/>
                    </a:lnTo>
                    <a:lnTo>
                      <a:pt x="817" y="477"/>
                    </a:lnTo>
                    <a:lnTo>
                      <a:pt x="752" y="421"/>
                    </a:lnTo>
                    <a:lnTo>
                      <a:pt x="686" y="364"/>
                    </a:lnTo>
                    <a:lnTo>
                      <a:pt x="621" y="308"/>
                    </a:lnTo>
                    <a:lnTo>
                      <a:pt x="556" y="251"/>
                    </a:lnTo>
                    <a:lnTo>
                      <a:pt x="490" y="195"/>
                    </a:lnTo>
                    <a:lnTo>
                      <a:pt x="425" y="138"/>
                    </a:lnTo>
                    <a:lnTo>
                      <a:pt x="360" y="82"/>
                    </a:lnTo>
                    <a:lnTo>
                      <a:pt x="358" y="62"/>
                    </a:lnTo>
                    <a:lnTo>
                      <a:pt x="355" y="41"/>
                    </a:lnTo>
                    <a:lnTo>
                      <a:pt x="353" y="21"/>
                    </a:lnTo>
                    <a:lnTo>
                      <a:pt x="350" y="0"/>
                    </a:lnTo>
                    <a:lnTo>
                      <a:pt x="329" y="10"/>
                    </a:lnTo>
                    <a:lnTo>
                      <a:pt x="306" y="21"/>
                    </a:lnTo>
                    <a:lnTo>
                      <a:pt x="284" y="31"/>
                    </a:lnTo>
                    <a:lnTo>
                      <a:pt x="262" y="41"/>
                    </a:lnTo>
                    <a:lnTo>
                      <a:pt x="240" y="52"/>
                    </a:lnTo>
                    <a:lnTo>
                      <a:pt x="217" y="62"/>
                    </a:lnTo>
                    <a:lnTo>
                      <a:pt x="196" y="72"/>
                    </a:lnTo>
                    <a:lnTo>
                      <a:pt x="175" y="82"/>
                    </a:lnTo>
                    <a:lnTo>
                      <a:pt x="152" y="93"/>
                    </a:lnTo>
                    <a:lnTo>
                      <a:pt x="131" y="103"/>
                    </a:lnTo>
                    <a:lnTo>
                      <a:pt x="110" y="113"/>
                    </a:lnTo>
                    <a:lnTo>
                      <a:pt x="87" y="124"/>
                    </a:lnTo>
                    <a:lnTo>
                      <a:pt x="65" y="134"/>
                    </a:lnTo>
                    <a:lnTo>
                      <a:pt x="44" y="144"/>
                    </a:lnTo>
                    <a:lnTo>
                      <a:pt x="21" y="156"/>
                    </a:lnTo>
                    <a:lnTo>
                      <a:pt x="0" y="165"/>
                    </a:lnTo>
                    <a:lnTo>
                      <a:pt x="10" y="174"/>
                    </a:lnTo>
                    <a:lnTo>
                      <a:pt x="20" y="182"/>
                    </a:lnTo>
                    <a:lnTo>
                      <a:pt x="29" y="188"/>
                    </a:lnTo>
                    <a:lnTo>
                      <a:pt x="39" y="197"/>
                    </a:lnTo>
                    <a:lnTo>
                      <a:pt x="49" y="205"/>
                    </a:lnTo>
                    <a:lnTo>
                      <a:pt x="59" y="211"/>
                    </a:lnTo>
                    <a:lnTo>
                      <a:pt x="69" y="220"/>
                    </a:lnTo>
                    <a:lnTo>
                      <a:pt x="78" y="228"/>
                    </a:lnTo>
                    <a:lnTo>
                      <a:pt x="114" y="259"/>
                    </a:lnTo>
                    <a:lnTo>
                      <a:pt x="152" y="290"/>
                    </a:lnTo>
                    <a:lnTo>
                      <a:pt x="188" y="321"/>
                    </a:lnTo>
                    <a:lnTo>
                      <a:pt x="224" y="351"/>
                    </a:lnTo>
                    <a:lnTo>
                      <a:pt x="260" y="382"/>
                    </a:lnTo>
                    <a:lnTo>
                      <a:pt x="297" y="413"/>
                    </a:lnTo>
                    <a:lnTo>
                      <a:pt x="333" y="444"/>
                    </a:lnTo>
                    <a:lnTo>
                      <a:pt x="369" y="475"/>
                    </a:lnTo>
                    <a:lnTo>
                      <a:pt x="407" y="506"/>
                    </a:lnTo>
                    <a:lnTo>
                      <a:pt x="443" y="538"/>
                    </a:lnTo>
                    <a:lnTo>
                      <a:pt x="479" y="569"/>
                    </a:lnTo>
                    <a:lnTo>
                      <a:pt x="515" y="598"/>
                    </a:lnTo>
                    <a:lnTo>
                      <a:pt x="552" y="629"/>
                    </a:lnTo>
                    <a:lnTo>
                      <a:pt x="588" y="660"/>
                    </a:lnTo>
                    <a:lnTo>
                      <a:pt x="624" y="692"/>
                    </a:lnTo>
                    <a:lnTo>
                      <a:pt x="662" y="723"/>
                    </a:lnTo>
                    <a:lnTo>
                      <a:pt x="698" y="754"/>
                    </a:lnTo>
                    <a:lnTo>
                      <a:pt x="734" y="785"/>
                    </a:lnTo>
                    <a:lnTo>
                      <a:pt x="770" y="816"/>
                    </a:lnTo>
                    <a:lnTo>
                      <a:pt x="807" y="847"/>
                    </a:lnTo>
                    <a:lnTo>
                      <a:pt x="843" y="877"/>
                    </a:lnTo>
                    <a:lnTo>
                      <a:pt x="879" y="908"/>
                    </a:lnTo>
                    <a:lnTo>
                      <a:pt x="915" y="939"/>
                    </a:lnTo>
                    <a:lnTo>
                      <a:pt x="953" y="970"/>
                    </a:lnTo>
                    <a:lnTo>
                      <a:pt x="989" y="1001"/>
                    </a:lnTo>
                    <a:lnTo>
                      <a:pt x="1025" y="1033"/>
                    </a:lnTo>
                    <a:lnTo>
                      <a:pt x="1062" y="1064"/>
                    </a:lnTo>
                    <a:lnTo>
                      <a:pt x="1098" y="1095"/>
                    </a:lnTo>
                    <a:lnTo>
                      <a:pt x="1134" y="1124"/>
                    </a:lnTo>
                    <a:lnTo>
                      <a:pt x="1170" y="1155"/>
                    </a:lnTo>
                    <a:lnTo>
                      <a:pt x="1208" y="1187"/>
                    </a:lnTo>
                    <a:lnTo>
                      <a:pt x="1244" y="1218"/>
                    </a:lnTo>
                    <a:lnTo>
                      <a:pt x="1275" y="1200"/>
                    </a:lnTo>
                    <a:lnTo>
                      <a:pt x="1306" y="1183"/>
                    </a:lnTo>
                    <a:lnTo>
                      <a:pt x="1337" y="1165"/>
                    </a:lnTo>
                    <a:lnTo>
                      <a:pt x="1370" y="1147"/>
                    </a:lnTo>
                    <a:lnTo>
                      <a:pt x="1401" y="1131"/>
                    </a:lnTo>
                    <a:lnTo>
                      <a:pt x="1432" y="1113"/>
                    </a:lnTo>
                    <a:lnTo>
                      <a:pt x="1463" y="1096"/>
                    </a:lnTo>
                    <a:lnTo>
                      <a:pt x="1494" y="1078"/>
                    </a:lnTo>
                    <a:lnTo>
                      <a:pt x="1482" y="1067"/>
                    </a:lnTo>
                    <a:lnTo>
                      <a:pt x="1473" y="1055"/>
                    </a:lnTo>
                    <a:lnTo>
                      <a:pt x="1461" y="1042"/>
                    </a:lnTo>
                    <a:lnTo>
                      <a:pt x="1450" y="1031"/>
                    </a:lnTo>
                    <a:lnTo>
                      <a:pt x="1438" y="1019"/>
                    </a:lnTo>
                    <a:lnTo>
                      <a:pt x="1429" y="1006"/>
                    </a:lnTo>
                    <a:lnTo>
                      <a:pt x="1417" y="995"/>
                    </a:lnTo>
                    <a:lnTo>
                      <a:pt x="1406" y="983"/>
                    </a:lnTo>
                    <a:close/>
                  </a:path>
                </a:pathLst>
              </a:custGeom>
              <a:solidFill>
                <a:srgbClr val="BCB2B5"/>
              </a:solidFill>
              <a:ln w="9525">
                <a:noFill/>
                <a:round/>
                <a:headEnd/>
                <a:tailEnd/>
              </a:ln>
            </p:spPr>
            <p:txBody>
              <a:bodyPr/>
              <a:lstStyle/>
              <a:p>
                <a:endParaRPr lang="en-US"/>
              </a:p>
            </p:txBody>
          </p:sp>
          <p:sp>
            <p:nvSpPr>
              <p:cNvPr id="73" name="Freeform 140"/>
              <p:cNvSpPr>
                <a:spLocks/>
              </p:cNvSpPr>
              <p:nvPr/>
            </p:nvSpPr>
            <p:spPr bwMode="auto">
              <a:xfrm>
                <a:off x="499" y="2836"/>
                <a:ext cx="718" cy="584"/>
              </a:xfrm>
              <a:custGeom>
                <a:avLst/>
                <a:gdLst/>
                <a:ahLst/>
                <a:cxnLst>
                  <a:cxn ang="0">
                    <a:pos x="1285" y="876"/>
                  </a:cxn>
                  <a:cxn ang="0">
                    <a:pos x="1164" y="773"/>
                  </a:cxn>
                  <a:cxn ang="0">
                    <a:pos x="1045" y="669"/>
                  </a:cxn>
                  <a:cxn ang="0">
                    <a:pos x="924" y="564"/>
                  </a:cxn>
                  <a:cxn ang="0">
                    <a:pos x="803" y="461"/>
                  </a:cxn>
                  <a:cxn ang="0">
                    <a:pos x="682" y="356"/>
                  </a:cxn>
                  <a:cxn ang="0">
                    <a:pos x="562" y="253"/>
                  </a:cxn>
                  <a:cxn ang="0">
                    <a:pos x="441" y="150"/>
                  </a:cxn>
                  <a:cxn ang="0">
                    <a:pos x="379" y="73"/>
                  </a:cxn>
                  <a:cxn ang="0">
                    <a:pos x="374" y="25"/>
                  </a:cxn>
                  <a:cxn ang="0">
                    <a:pos x="350" y="12"/>
                  </a:cxn>
                  <a:cxn ang="0">
                    <a:pos x="302" y="35"/>
                  </a:cxn>
                  <a:cxn ang="0">
                    <a:pos x="257" y="56"/>
                  </a:cxn>
                  <a:cxn ang="0">
                    <a:pos x="209" y="79"/>
                  </a:cxn>
                  <a:cxn ang="0">
                    <a:pos x="164" y="102"/>
                  </a:cxn>
                  <a:cxn ang="0">
                    <a:pos x="116" y="123"/>
                  </a:cxn>
                  <a:cxn ang="0">
                    <a:pos x="70" y="146"/>
                  </a:cxn>
                  <a:cxn ang="0">
                    <a:pos x="23" y="168"/>
                  </a:cxn>
                  <a:cxn ang="0">
                    <a:pos x="13" y="187"/>
                  </a:cxn>
                  <a:cxn ang="0">
                    <a:pos x="38" y="204"/>
                  </a:cxn>
                  <a:cxn ang="0">
                    <a:pos x="62" y="220"/>
                  </a:cxn>
                  <a:cxn ang="0">
                    <a:pos x="88" y="237"/>
                  </a:cxn>
                  <a:cxn ang="0">
                    <a:pos x="136" y="274"/>
                  </a:cxn>
                  <a:cxn ang="0">
                    <a:pos x="203" y="332"/>
                  </a:cxn>
                  <a:cxn ang="0">
                    <a:pos x="271" y="389"/>
                  </a:cxn>
                  <a:cxn ang="0">
                    <a:pos x="340" y="446"/>
                  </a:cxn>
                  <a:cxn ang="0">
                    <a:pos x="409" y="504"/>
                  </a:cxn>
                  <a:cxn ang="0">
                    <a:pos x="476" y="563"/>
                  </a:cxn>
                  <a:cxn ang="0">
                    <a:pos x="544" y="620"/>
                  </a:cxn>
                  <a:cxn ang="0">
                    <a:pos x="613" y="677"/>
                  </a:cxn>
                  <a:cxn ang="0">
                    <a:pos x="680" y="735"/>
                  </a:cxn>
                  <a:cxn ang="0">
                    <a:pos x="749" y="792"/>
                  </a:cxn>
                  <a:cxn ang="0">
                    <a:pos x="817" y="850"/>
                  </a:cxn>
                  <a:cxn ang="0">
                    <a:pos x="884" y="909"/>
                  </a:cxn>
                  <a:cxn ang="0">
                    <a:pos x="953" y="966"/>
                  </a:cxn>
                  <a:cxn ang="0">
                    <a:pos x="1022" y="1023"/>
                  </a:cxn>
                  <a:cxn ang="0">
                    <a:pos x="1090" y="1081"/>
                  </a:cxn>
                  <a:cxn ang="0">
                    <a:pos x="1157" y="1138"/>
                  </a:cxn>
                  <a:cxn ang="0">
                    <a:pos x="1223" y="1150"/>
                  </a:cxn>
                  <a:cxn ang="0">
                    <a:pos x="1283" y="1113"/>
                  </a:cxn>
                  <a:cxn ang="0">
                    <a:pos x="1344" y="1079"/>
                  </a:cxn>
                  <a:cxn ang="0">
                    <a:pos x="1404" y="1043"/>
                  </a:cxn>
                  <a:cxn ang="0">
                    <a:pos x="1424" y="1013"/>
                  </a:cxn>
                  <a:cxn ang="0">
                    <a:pos x="1401" y="989"/>
                  </a:cxn>
                  <a:cxn ang="0">
                    <a:pos x="1380" y="964"/>
                  </a:cxn>
                  <a:cxn ang="0">
                    <a:pos x="1357" y="940"/>
                  </a:cxn>
                </a:cxnLst>
                <a:rect l="0" t="0" r="r" b="b"/>
                <a:pathLst>
                  <a:path w="1435" h="1168">
                    <a:moveTo>
                      <a:pt x="1345" y="928"/>
                    </a:moveTo>
                    <a:lnTo>
                      <a:pt x="1285" y="876"/>
                    </a:lnTo>
                    <a:lnTo>
                      <a:pt x="1224" y="825"/>
                    </a:lnTo>
                    <a:lnTo>
                      <a:pt x="1164" y="773"/>
                    </a:lnTo>
                    <a:lnTo>
                      <a:pt x="1103" y="720"/>
                    </a:lnTo>
                    <a:lnTo>
                      <a:pt x="1045" y="669"/>
                    </a:lnTo>
                    <a:lnTo>
                      <a:pt x="984" y="617"/>
                    </a:lnTo>
                    <a:lnTo>
                      <a:pt x="924" y="564"/>
                    </a:lnTo>
                    <a:lnTo>
                      <a:pt x="863" y="512"/>
                    </a:lnTo>
                    <a:lnTo>
                      <a:pt x="803" y="461"/>
                    </a:lnTo>
                    <a:lnTo>
                      <a:pt x="742" y="409"/>
                    </a:lnTo>
                    <a:lnTo>
                      <a:pt x="682" y="356"/>
                    </a:lnTo>
                    <a:lnTo>
                      <a:pt x="623" y="305"/>
                    </a:lnTo>
                    <a:lnTo>
                      <a:pt x="562" y="253"/>
                    </a:lnTo>
                    <a:lnTo>
                      <a:pt x="502" y="200"/>
                    </a:lnTo>
                    <a:lnTo>
                      <a:pt x="441" y="150"/>
                    </a:lnTo>
                    <a:lnTo>
                      <a:pt x="381" y="97"/>
                    </a:lnTo>
                    <a:lnTo>
                      <a:pt x="379" y="73"/>
                    </a:lnTo>
                    <a:lnTo>
                      <a:pt x="378" y="48"/>
                    </a:lnTo>
                    <a:lnTo>
                      <a:pt x="374" y="25"/>
                    </a:lnTo>
                    <a:lnTo>
                      <a:pt x="373" y="0"/>
                    </a:lnTo>
                    <a:lnTo>
                      <a:pt x="350" y="12"/>
                    </a:lnTo>
                    <a:lnTo>
                      <a:pt x="327" y="23"/>
                    </a:lnTo>
                    <a:lnTo>
                      <a:pt x="302" y="35"/>
                    </a:lnTo>
                    <a:lnTo>
                      <a:pt x="280" y="46"/>
                    </a:lnTo>
                    <a:lnTo>
                      <a:pt x="257" y="56"/>
                    </a:lnTo>
                    <a:lnTo>
                      <a:pt x="234" y="68"/>
                    </a:lnTo>
                    <a:lnTo>
                      <a:pt x="209" y="79"/>
                    </a:lnTo>
                    <a:lnTo>
                      <a:pt x="186" y="91"/>
                    </a:lnTo>
                    <a:lnTo>
                      <a:pt x="164" y="102"/>
                    </a:lnTo>
                    <a:lnTo>
                      <a:pt x="141" y="112"/>
                    </a:lnTo>
                    <a:lnTo>
                      <a:pt x="116" y="123"/>
                    </a:lnTo>
                    <a:lnTo>
                      <a:pt x="93" y="135"/>
                    </a:lnTo>
                    <a:lnTo>
                      <a:pt x="70" y="146"/>
                    </a:lnTo>
                    <a:lnTo>
                      <a:pt x="48" y="156"/>
                    </a:lnTo>
                    <a:lnTo>
                      <a:pt x="23" y="168"/>
                    </a:lnTo>
                    <a:lnTo>
                      <a:pt x="0" y="179"/>
                    </a:lnTo>
                    <a:lnTo>
                      <a:pt x="13" y="187"/>
                    </a:lnTo>
                    <a:lnTo>
                      <a:pt x="25" y="196"/>
                    </a:lnTo>
                    <a:lnTo>
                      <a:pt x="38" y="204"/>
                    </a:lnTo>
                    <a:lnTo>
                      <a:pt x="51" y="212"/>
                    </a:lnTo>
                    <a:lnTo>
                      <a:pt x="62" y="220"/>
                    </a:lnTo>
                    <a:lnTo>
                      <a:pt x="75" y="228"/>
                    </a:lnTo>
                    <a:lnTo>
                      <a:pt x="88" y="237"/>
                    </a:lnTo>
                    <a:lnTo>
                      <a:pt x="101" y="245"/>
                    </a:lnTo>
                    <a:lnTo>
                      <a:pt x="136" y="274"/>
                    </a:lnTo>
                    <a:lnTo>
                      <a:pt x="170" y="302"/>
                    </a:lnTo>
                    <a:lnTo>
                      <a:pt x="203" y="332"/>
                    </a:lnTo>
                    <a:lnTo>
                      <a:pt x="237" y="359"/>
                    </a:lnTo>
                    <a:lnTo>
                      <a:pt x="271" y="389"/>
                    </a:lnTo>
                    <a:lnTo>
                      <a:pt x="306" y="418"/>
                    </a:lnTo>
                    <a:lnTo>
                      <a:pt x="340" y="446"/>
                    </a:lnTo>
                    <a:lnTo>
                      <a:pt x="374" y="476"/>
                    </a:lnTo>
                    <a:lnTo>
                      <a:pt x="409" y="504"/>
                    </a:lnTo>
                    <a:lnTo>
                      <a:pt x="441" y="533"/>
                    </a:lnTo>
                    <a:lnTo>
                      <a:pt x="476" y="563"/>
                    </a:lnTo>
                    <a:lnTo>
                      <a:pt x="510" y="591"/>
                    </a:lnTo>
                    <a:lnTo>
                      <a:pt x="544" y="620"/>
                    </a:lnTo>
                    <a:lnTo>
                      <a:pt x="579" y="648"/>
                    </a:lnTo>
                    <a:lnTo>
                      <a:pt x="613" y="677"/>
                    </a:lnTo>
                    <a:lnTo>
                      <a:pt x="647" y="705"/>
                    </a:lnTo>
                    <a:lnTo>
                      <a:pt x="680" y="735"/>
                    </a:lnTo>
                    <a:lnTo>
                      <a:pt x="714" y="764"/>
                    </a:lnTo>
                    <a:lnTo>
                      <a:pt x="749" y="792"/>
                    </a:lnTo>
                    <a:lnTo>
                      <a:pt x="783" y="822"/>
                    </a:lnTo>
                    <a:lnTo>
                      <a:pt x="817" y="850"/>
                    </a:lnTo>
                    <a:lnTo>
                      <a:pt x="852" y="879"/>
                    </a:lnTo>
                    <a:lnTo>
                      <a:pt x="884" y="909"/>
                    </a:lnTo>
                    <a:lnTo>
                      <a:pt x="919" y="936"/>
                    </a:lnTo>
                    <a:lnTo>
                      <a:pt x="953" y="966"/>
                    </a:lnTo>
                    <a:lnTo>
                      <a:pt x="987" y="994"/>
                    </a:lnTo>
                    <a:lnTo>
                      <a:pt x="1022" y="1023"/>
                    </a:lnTo>
                    <a:lnTo>
                      <a:pt x="1056" y="1053"/>
                    </a:lnTo>
                    <a:lnTo>
                      <a:pt x="1090" y="1081"/>
                    </a:lnTo>
                    <a:lnTo>
                      <a:pt x="1123" y="1110"/>
                    </a:lnTo>
                    <a:lnTo>
                      <a:pt x="1157" y="1138"/>
                    </a:lnTo>
                    <a:lnTo>
                      <a:pt x="1192" y="1168"/>
                    </a:lnTo>
                    <a:lnTo>
                      <a:pt x="1223" y="1150"/>
                    </a:lnTo>
                    <a:lnTo>
                      <a:pt x="1252" y="1131"/>
                    </a:lnTo>
                    <a:lnTo>
                      <a:pt x="1283" y="1113"/>
                    </a:lnTo>
                    <a:lnTo>
                      <a:pt x="1314" y="1095"/>
                    </a:lnTo>
                    <a:lnTo>
                      <a:pt x="1344" y="1079"/>
                    </a:lnTo>
                    <a:lnTo>
                      <a:pt x="1375" y="1061"/>
                    </a:lnTo>
                    <a:lnTo>
                      <a:pt x="1404" y="1043"/>
                    </a:lnTo>
                    <a:lnTo>
                      <a:pt x="1435" y="1025"/>
                    </a:lnTo>
                    <a:lnTo>
                      <a:pt x="1424" y="1013"/>
                    </a:lnTo>
                    <a:lnTo>
                      <a:pt x="1412" y="1000"/>
                    </a:lnTo>
                    <a:lnTo>
                      <a:pt x="1401" y="989"/>
                    </a:lnTo>
                    <a:lnTo>
                      <a:pt x="1391" y="976"/>
                    </a:lnTo>
                    <a:lnTo>
                      <a:pt x="1380" y="964"/>
                    </a:lnTo>
                    <a:lnTo>
                      <a:pt x="1368" y="953"/>
                    </a:lnTo>
                    <a:lnTo>
                      <a:pt x="1357" y="940"/>
                    </a:lnTo>
                    <a:lnTo>
                      <a:pt x="1345" y="928"/>
                    </a:lnTo>
                    <a:close/>
                  </a:path>
                </a:pathLst>
              </a:custGeom>
              <a:solidFill>
                <a:srgbClr val="BAAFB2"/>
              </a:solidFill>
              <a:ln w="9525">
                <a:noFill/>
                <a:round/>
                <a:headEnd/>
                <a:tailEnd/>
              </a:ln>
            </p:spPr>
            <p:txBody>
              <a:bodyPr/>
              <a:lstStyle/>
              <a:p>
                <a:endParaRPr lang="en-US"/>
              </a:p>
            </p:txBody>
          </p:sp>
          <p:sp>
            <p:nvSpPr>
              <p:cNvPr id="74" name="Freeform 141"/>
              <p:cNvSpPr>
                <a:spLocks/>
              </p:cNvSpPr>
              <p:nvPr/>
            </p:nvSpPr>
            <p:spPr bwMode="auto">
              <a:xfrm>
                <a:off x="487" y="2829"/>
                <a:ext cx="689" cy="557"/>
              </a:xfrm>
              <a:custGeom>
                <a:avLst/>
                <a:gdLst/>
                <a:ahLst/>
                <a:cxnLst>
                  <a:cxn ang="0">
                    <a:pos x="1230" y="823"/>
                  </a:cxn>
                  <a:cxn ang="0">
                    <a:pos x="1121" y="728"/>
                  </a:cxn>
                  <a:cxn ang="0">
                    <a:pos x="1010" y="632"/>
                  </a:cxn>
                  <a:cxn ang="0">
                    <a:pos x="900" y="537"/>
                  </a:cxn>
                  <a:cxn ang="0">
                    <a:pos x="789" y="441"/>
                  </a:cxn>
                  <a:cxn ang="0">
                    <a:pos x="680" y="346"/>
                  </a:cxn>
                  <a:cxn ang="0">
                    <a:pos x="568" y="251"/>
                  </a:cxn>
                  <a:cxn ang="0">
                    <a:pos x="459" y="155"/>
                  </a:cxn>
                  <a:cxn ang="0">
                    <a:pos x="402" y="80"/>
                  </a:cxn>
                  <a:cxn ang="0">
                    <a:pos x="400" y="26"/>
                  </a:cxn>
                  <a:cxn ang="0">
                    <a:pos x="374" y="11"/>
                  </a:cxn>
                  <a:cxn ang="0">
                    <a:pos x="323" y="34"/>
                  </a:cxn>
                  <a:cxn ang="0">
                    <a:pos x="274" y="59"/>
                  </a:cxn>
                  <a:cxn ang="0">
                    <a:pos x="224" y="82"/>
                  </a:cxn>
                  <a:cxn ang="0">
                    <a:pos x="174" y="106"/>
                  </a:cxn>
                  <a:cxn ang="0">
                    <a:pos x="124" y="129"/>
                  </a:cxn>
                  <a:cxn ang="0">
                    <a:pos x="75" y="154"/>
                  </a:cxn>
                  <a:cxn ang="0">
                    <a:pos x="24" y="178"/>
                  </a:cxn>
                  <a:cxn ang="0">
                    <a:pos x="16" y="198"/>
                  </a:cxn>
                  <a:cxn ang="0">
                    <a:pos x="47" y="216"/>
                  </a:cxn>
                  <a:cxn ang="0">
                    <a:pos x="78" y="232"/>
                  </a:cxn>
                  <a:cxn ang="0">
                    <a:pos x="109" y="251"/>
                  </a:cxn>
                  <a:cxn ang="0">
                    <a:pos x="189" y="313"/>
                  </a:cxn>
                  <a:cxn ang="0">
                    <a:pos x="317" y="419"/>
                  </a:cxn>
                  <a:cxn ang="0">
                    <a:pos x="444" y="526"/>
                  </a:cxn>
                  <a:cxn ang="0">
                    <a:pos x="570" y="632"/>
                  </a:cxn>
                  <a:cxn ang="0">
                    <a:pos x="698" y="741"/>
                  </a:cxn>
                  <a:cxn ang="0">
                    <a:pos x="823" y="847"/>
                  </a:cxn>
                  <a:cxn ang="0">
                    <a:pos x="951" y="954"/>
                  </a:cxn>
                  <a:cxn ang="0">
                    <a:pos x="1077" y="1060"/>
                  </a:cxn>
                  <a:cxn ang="0">
                    <a:pos x="1170" y="1096"/>
                  </a:cxn>
                  <a:cxn ang="0">
                    <a:pos x="1229" y="1060"/>
                  </a:cxn>
                  <a:cxn ang="0">
                    <a:pos x="1288" y="1024"/>
                  </a:cxn>
                  <a:cxn ang="0">
                    <a:pos x="1348" y="986"/>
                  </a:cxn>
                  <a:cxn ang="0">
                    <a:pos x="1366" y="955"/>
                  </a:cxn>
                  <a:cxn ang="0">
                    <a:pos x="1343" y="931"/>
                  </a:cxn>
                  <a:cxn ang="0">
                    <a:pos x="1320" y="906"/>
                  </a:cxn>
                  <a:cxn ang="0">
                    <a:pos x="1297" y="882"/>
                  </a:cxn>
                </a:cxnLst>
                <a:rect l="0" t="0" r="r" b="b"/>
                <a:pathLst>
                  <a:path w="1377" h="1114">
                    <a:moveTo>
                      <a:pt x="1286" y="870"/>
                    </a:moveTo>
                    <a:lnTo>
                      <a:pt x="1230" y="823"/>
                    </a:lnTo>
                    <a:lnTo>
                      <a:pt x="1176" y="775"/>
                    </a:lnTo>
                    <a:lnTo>
                      <a:pt x="1121" y="728"/>
                    </a:lnTo>
                    <a:lnTo>
                      <a:pt x="1065" y="680"/>
                    </a:lnTo>
                    <a:lnTo>
                      <a:pt x="1010" y="632"/>
                    </a:lnTo>
                    <a:lnTo>
                      <a:pt x="956" y="585"/>
                    </a:lnTo>
                    <a:lnTo>
                      <a:pt x="900" y="537"/>
                    </a:lnTo>
                    <a:lnTo>
                      <a:pt x="845" y="488"/>
                    </a:lnTo>
                    <a:lnTo>
                      <a:pt x="789" y="441"/>
                    </a:lnTo>
                    <a:lnTo>
                      <a:pt x="735" y="393"/>
                    </a:lnTo>
                    <a:lnTo>
                      <a:pt x="680" y="346"/>
                    </a:lnTo>
                    <a:lnTo>
                      <a:pt x="624" y="298"/>
                    </a:lnTo>
                    <a:lnTo>
                      <a:pt x="568" y="251"/>
                    </a:lnTo>
                    <a:lnTo>
                      <a:pt x="514" y="203"/>
                    </a:lnTo>
                    <a:lnTo>
                      <a:pt x="459" y="155"/>
                    </a:lnTo>
                    <a:lnTo>
                      <a:pt x="403" y="108"/>
                    </a:lnTo>
                    <a:lnTo>
                      <a:pt x="402" y="80"/>
                    </a:lnTo>
                    <a:lnTo>
                      <a:pt x="402" y="54"/>
                    </a:lnTo>
                    <a:lnTo>
                      <a:pt x="400" y="26"/>
                    </a:lnTo>
                    <a:lnTo>
                      <a:pt x="398" y="0"/>
                    </a:lnTo>
                    <a:lnTo>
                      <a:pt x="374" y="11"/>
                    </a:lnTo>
                    <a:lnTo>
                      <a:pt x="349" y="23"/>
                    </a:lnTo>
                    <a:lnTo>
                      <a:pt x="323" y="34"/>
                    </a:lnTo>
                    <a:lnTo>
                      <a:pt x="299" y="47"/>
                    </a:lnTo>
                    <a:lnTo>
                      <a:pt x="274" y="59"/>
                    </a:lnTo>
                    <a:lnTo>
                      <a:pt x="250" y="70"/>
                    </a:lnTo>
                    <a:lnTo>
                      <a:pt x="224" y="82"/>
                    </a:lnTo>
                    <a:lnTo>
                      <a:pt x="199" y="95"/>
                    </a:lnTo>
                    <a:lnTo>
                      <a:pt x="174" y="106"/>
                    </a:lnTo>
                    <a:lnTo>
                      <a:pt x="148" y="118"/>
                    </a:lnTo>
                    <a:lnTo>
                      <a:pt x="124" y="129"/>
                    </a:lnTo>
                    <a:lnTo>
                      <a:pt x="99" y="142"/>
                    </a:lnTo>
                    <a:lnTo>
                      <a:pt x="75" y="154"/>
                    </a:lnTo>
                    <a:lnTo>
                      <a:pt x="49" y="165"/>
                    </a:lnTo>
                    <a:lnTo>
                      <a:pt x="24" y="178"/>
                    </a:lnTo>
                    <a:lnTo>
                      <a:pt x="0" y="190"/>
                    </a:lnTo>
                    <a:lnTo>
                      <a:pt x="16" y="198"/>
                    </a:lnTo>
                    <a:lnTo>
                      <a:pt x="31" y="206"/>
                    </a:lnTo>
                    <a:lnTo>
                      <a:pt x="47" y="216"/>
                    </a:lnTo>
                    <a:lnTo>
                      <a:pt x="63" y="224"/>
                    </a:lnTo>
                    <a:lnTo>
                      <a:pt x="78" y="232"/>
                    </a:lnTo>
                    <a:lnTo>
                      <a:pt x="94" y="241"/>
                    </a:lnTo>
                    <a:lnTo>
                      <a:pt x="109" y="251"/>
                    </a:lnTo>
                    <a:lnTo>
                      <a:pt x="125" y="259"/>
                    </a:lnTo>
                    <a:lnTo>
                      <a:pt x="189" y="313"/>
                    </a:lnTo>
                    <a:lnTo>
                      <a:pt x="253" y="365"/>
                    </a:lnTo>
                    <a:lnTo>
                      <a:pt x="317" y="419"/>
                    </a:lnTo>
                    <a:lnTo>
                      <a:pt x="380" y="472"/>
                    </a:lnTo>
                    <a:lnTo>
                      <a:pt x="444" y="526"/>
                    </a:lnTo>
                    <a:lnTo>
                      <a:pt x="506" y="580"/>
                    </a:lnTo>
                    <a:lnTo>
                      <a:pt x="570" y="632"/>
                    </a:lnTo>
                    <a:lnTo>
                      <a:pt x="634" y="687"/>
                    </a:lnTo>
                    <a:lnTo>
                      <a:pt x="698" y="741"/>
                    </a:lnTo>
                    <a:lnTo>
                      <a:pt x="760" y="793"/>
                    </a:lnTo>
                    <a:lnTo>
                      <a:pt x="823" y="847"/>
                    </a:lnTo>
                    <a:lnTo>
                      <a:pt x="887" y="900"/>
                    </a:lnTo>
                    <a:lnTo>
                      <a:pt x="951" y="954"/>
                    </a:lnTo>
                    <a:lnTo>
                      <a:pt x="1013" y="1008"/>
                    </a:lnTo>
                    <a:lnTo>
                      <a:pt x="1077" y="1060"/>
                    </a:lnTo>
                    <a:lnTo>
                      <a:pt x="1140" y="1114"/>
                    </a:lnTo>
                    <a:lnTo>
                      <a:pt x="1170" y="1096"/>
                    </a:lnTo>
                    <a:lnTo>
                      <a:pt x="1199" y="1078"/>
                    </a:lnTo>
                    <a:lnTo>
                      <a:pt x="1229" y="1060"/>
                    </a:lnTo>
                    <a:lnTo>
                      <a:pt x="1258" y="1042"/>
                    </a:lnTo>
                    <a:lnTo>
                      <a:pt x="1288" y="1024"/>
                    </a:lnTo>
                    <a:lnTo>
                      <a:pt x="1317" y="1005"/>
                    </a:lnTo>
                    <a:lnTo>
                      <a:pt x="1348" y="986"/>
                    </a:lnTo>
                    <a:lnTo>
                      <a:pt x="1377" y="968"/>
                    </a:lnTo>
                    <a:lnTo>
                      <a:pt x="1366" y="955"/>
                    </a:lnTo>
                    <a:lnTo>
                      <a:pt x="1355" y="944"/>
                    </a:lnTo>
                    <a:lnTo>
                      <a:pt x="1343" y="931"/>
                    </a:lnTo>
                    <a:lnTo>
                      <a:pt x="1332" y="919"/>
                    </a:lnTo>
                    <a:lnTo>
                      <a:pt x="1320" y="906"/>
                    </a:lnTo>
                    <a:lnTo>
                      <a:pt x="1309" y="895"/>
                    </a:lnTo>
                    <a:lnTo>
                      <a:pt x="1297" y="882"/>
                    </a:lnTo>
                    <a:lnTo>
                      <a:pt x="1286" y="870"/>
                    </a:lnTo>
                    <a:close/>
                  </a:path>
                </a:pathLst>
              </a:custGeom>
              <a:solidFill>
                <a:srgbClr val="B7AFAF"/>
              </a:solidFill>
              <a:ln w="9525">
                <a:noFill/>
                <a:round/>
                <a:headEnd/>
                <a:tailEnd/>
              </a:ln>
            </p:spPr>
            <p:txBody>
              <a:bodyPr/>
              <a:lstStyle/>
              <a:p>
                <a:endParaRPr lang="en-US"/>
              </a:p>
            </p:txBody>
          </p:sp>
          <p:sp>
            <p:nvSpPr>
              <p:cNvPr id="75" name="Freeform 142"/>
              <p:cNvSpPr>
                <a:spLocks/>
              </p:cNvSpPr>
              <p:nvPr/>
            </p:nvSpPr>
            <p:spPr bwMode="auto">
              <a:xfrm>
                <a:off x="475" y="2821"/>
                <a:ext cx="659" cy="532"/>
              </a:xfrm>
              <a:custGeom>
                <a:avLst/>
                <a:gdLst/>
                <a:ahLst/>
                <a:cxnLst>
                  <a:cxn ang="0">
                    <a:pos x="1175" y="772"/>
                  </a:cxn>
                  <a:cxn ang="0">
                    <a:pos x="1075" y="685"/>
                  </a:cxn>
                  <a:cxn ang="0">
                    <a:pos x="975" y="599"/>
                  </a:cxn>
                  <a:cxn ang="0">
                    <a:pos x="876" y="512"/>
                  </a:cxn>
                  <a:cxn ang="0">
                    <a:pos x="776" y="427"/>
                  </a:cxn>
                  <a:cxn ang="0">
                    <a:pos x="675" y="340"/>
                  </a:cxn>
                  <a:cxn ang="0">
                    <a:pos x="575" y="253"/>
                  </a:cxn>
                  <a:cxn ang="0">
                    <a:pos x="475" y="166"/>
                  </a:cxn>
                  <a:cxn ang="0">
                    <a:pos x="425" y="92"/>
                  </a:cxn>
                  <a:cxn ang="0">
                    <a:pos x="423" y="31"/>
                  </a:cxn>
                  <a:cxn ang="0">
                    <a:pos x="397" y="13"/>
                  </a:cxn>
                  <a:cxn ang="0">
                    <a:pos x="343" y="38"/>
                  </a:cxn>
                  <a:cxn ang="0">
                    <a:pos x="291" y="63"/>
                  </a:cxn>
                  <a:cxn ang="0">
                    <a:pos x="237" y="89"/>
                  </a:cxn>
                  <a:cxn ang="0">
                    <a:pos x="184" y="113"/>
                  </a:cxn>
                  <a:cxn ang="0">
                    <a:pos x="132" y="140"/>
                  </a:cxn>
                  <a:cxn ang="0">
                    <a:pos x="78" y="164"/>
                  </a:cxn>
                  <a:cxn ang="0">
                    <a:pos x="26" y="189"/>
                  </a:cxn>
                  <a:cxn ang="0">
                    <a:pos x="18" y="212"/>
                  </a:cxn>
                  <a:cxn ang="0">
                    <a:pos x="55" y="230"/>
                  </a:cxn>
                  <a:cxn ang="0">
                    <a:pos x="91" y="248"/>
                  </a:cxn>
                  <a:cxn ang="0">
                    <a:pos x="129" y="266"/>
                  </a:cxn>
                  <a:cxn ang="0">
                    <a:pos x="207" y="325"/>
                  </a:cxn>
                  <a:cxn ang="0">
                    <a:pos x="325" y="423"/>
                  </a:cxn>
                  <a:cxn ang="0">
                    <a:pos x="443" y="523"/>
                  </a:cxn>
                  <a:cxn ang="0">
                    <a:pos x="560" y="622"/>
                  </a:cxn>
                  <a:cxn ang="0">
                    <a:pos x="676" y="720"/>
                  </a:cxn>
                  <a:cxn ang="0">
                    <a:pos x="794" y="818"/>
                  </a:cxn>
                  <a:cxn ang="0">
                    <a:pos x="912" y="917"/>
                  </a:cxn>
                  <a:cxn ang="0">
                    <a:pos x="1029" y="1015"/>
                  </a:cxn>
                  <a:cxn ang="0">
                    <a:pos x="1118" y="1046"/>
                  </a:cxn>
                  <a:cxn ang="0">
                    <a:pos x="1175" y="1008"/>
                  </a:cxn>
                  <a:cxn ang="0">
                    <a:pos x="1232" y="972"/>
                  </a:cxn>
                  <a:cxn ang="0">
                    <a:pos x="1289" y="935"/>
                  </a:cxn>
                  <a:cxn ang="0">
                    <a:pos x="1306" y="904"/>
                  </a:cxn>
                  <a:cxn ang="0">
                    <a:pos x="1283" y="877"/>
                  </a:cxn>
                  <a:cxn ang="0">
                    <a:pos x="1260" y="853"/>
                  </a:cxn>
                  <a:cxn ang="0">
                    <a:pos x="1237" y="828"/>
                  </a:cxn>
                </a:cxnLst>
                <a:rect l="0" t="0" r="r" b="b"/>
                <a:pathLst>
                  <a:path w="1317" h="1064">
                    <a:moveTo>
                      <a:pt x="1226" y="815"/>
                    </a:moveTo>
                    <a:lnTo>
                      <a:pt x="1175" y="772"/>
                    </a:lnTo>
                    <a:lnTo>
                      <a:pt x="1126" y="728"/>
                    </a:lnTo>
                    <a:lnTo>
                      <a:pt x="1075" y="685"/>
                    </a:lnTo>
                    <a:lnTo>
                      <a:pt x="1026" y="641"/>
                    </a:lnTo>
                    <a:lnTo>
                      <a:pt x="975" y="599"/>
                    </a:lnTo>
                    <a:lnTo>
                      <a:pt x="926" y="556"/>
                    </a:lnTo>
                    <a:lnTo>
                      <a:pt x="876" y="512"/>
                    </a:lnTo>
                    <a:lnTo>
                      <a:pt x="825" y="469"/>
                    </a:lnTo>
                    <a:lnTo>
                      <a:pt x="776" y="427"/>
                    </a:lnTo>
                    <a:lnTo>
                      <a:pt x="725" y="382"/>
                    </a:lnTo>
                    <a:lnTo>
                      <a:pt x="675" y="340"/>
                    </a:lnTo>
                    <a:lnTo>
                      <a:pt x="626" y="297"/>
                    </a:lnTo>
                    <a:lnTo>
                      <a:pt x="575" y="253"/>
                    </a:lnTo>
                    <a:lnTo>
                      <a:pt x="524" y="210"/>
                    </a:lnTo>
                    <a:lnTo>
                      <a:pt x="475" y="166"/>
                    </a:lnTo>
                    <a:lnTo>
                      <a:pt x="425" y="123"/>
                    </a:lnTo>
                    <a:lnTo>
                      <a:pt x="425" y="92"/>
                    </a:lnTo>
                    <a:lnTo>
                      <a:pt x="425" y="61"/>
                    </a:lnTo>
                    <a:lnTo>
                      <a:pt x="423" y="31"/>
                    </a:lnTo>
                    <a:lnTo>
                      <a:pt x="423" y="0"/>
                    </a:lnTo>
                    <a:lnTo>
                      <a:pt x="397" y="13"/>
                    </a:lnTo>
                    <a:lnTo>
                      <a:pt x="369" y="25"/>
                    </a:lnTo>
                    <a:lnTo>
                      <a:pt x="343" y="38"/>
                    </a:lnTo>
                    <a:lnTo>
                      <a:pt x="317" y="51"/>
                    </a:lnTo>
                    <a:lnTo>
                      <a:pt x="291" y="63"/>
                    </a:lnTo>
                    <a:lnTo>
                      <a:pt x="263" y="76"/>
                    </a:lnTo>
                    <a:lnTo>
                      <a:pt x="237" y="89"/>
                    </a:lnTo>
                    <a:lnTo>
                      <a:pt x="211" y="100"/>
                    </a:lnTo>
                    <a:lnTo>
                      <a:pt x="184" y="113"/>
                    </a:lnTo>
                    <a:lnTo>
                      <a:pt x="158" y="127"/>
                    </a:lnTo>
                    <a:lnTo>
                      <a:pt x="132" y="140"/>
                    </a:lnTo>
                    <a:lnTo>
                      <a:pt x="106" y="151"/>
                    </a:lnTo>
                    <a:lnTo>
                      <a:pt x="78" y="164"/>
                    </a:lnTo>
                    <a:lnTo>
                      <a:pt x="52" y="177"/>
                    </a:lnTo>
                    <a:lnTo>
                      <a:pt x="26" y="189"/>
                    </a:lnTo>
                    <a:lnTo>
                      <a:pt x="0" y="202"/>
                    </a:lnTo>
                    <a:lnTo>
                      <a:pt x="18" y="212"/>
                    </a:lnTo>
                    <a:lnTo>
                      <a:pt x="37" y="220"/>
                    </a:lnTo>
                    <a:lnTo>
                      <a:pt x="55" y="230"/>
                    </a:lnTo>
                    <a:lnTo>
                      <a:pt x="73" y="238"/>
                    </a:lnTo>
                    <a:lnTo>
                      <a:pt x="91" y="248"/>
                    </a:lnTo>
                    <a:lnTo>
                      <a:pt x="111" y="258"/>
                    </a:lnTo>
                    <a:lnTo>
                      <a:pt x="129" y="266"/>
                    </a:lnTo>
                    <a:lnTo>
                      <a:pt x="148" y="276"/>
                    </a:lnTo>
                    <a:lnTo>
                      <a:pt x="207" y="325"/>
                    </a:lnTo>
                    <a:lnTo>
                      <a:pt x="266" y="374"/>
                    </a:lnTo>
                    <a:lnTo>
                      <a:pt x="325" y="423"/>
                    </a:lnTo>
                    <a:lnTo>
                      <a:pt x="384" y="474"/>
                    </a:lnTo>
                    <a:lnTo>
                      <a:pt x="443" y="523"/>
                    </a:lnTo>
                    <a:lnTo>
                      <a:pt x="501" y="572"/>
                    </a:lnTo>
                    <a:lnTo>
                      <a:pt x="560" y="622"/>
                    </a:lnTo>
                    <a:lnTo>
                      <a:pt x="619" y="671"/>
                    </a:lnTo>
                    <a:lnTo>
                      <a:pt x="676" y="720"/>
                    </a:lnTo>
                    <a:lnTo>
                      <a:pt x="735" y="769"/>
                    </a:lnTo>
                    <a:lnTo>
                      <a:pt x="794" y="818"/>
                    </a:lnTo>
                    <a:lnTo>
                      <a:pt x="853" y="867"/>
                    </a:lnTo>
                    <a:lnTo>
                      <a:pt x="912" y="917"/>
                    </a:lnTo>
                    <a:lnTo>
                      <a:pt x="971" y="966"/>
                    </a:lnTo>
                    <a:lnTo>
                      <a:pt x="1029" y="1015"/>
                    </a:lnTo>
                    <a:lnTo>
                      <a:pt x="1088" y="1064"/>
                    </a:lnTo>
                    <a:lnTo>
                      <a:pt x="1118" y="1046"/>
                    </a:lnTo>
                    <a:lnTo>
                      <a:pt x="1145" y="1026"/>
                    </a:lnTo>
                    <a:lnTo>
                      <a:pt x="1175" y="1008"/>
                    </a:lnTo>
                    <a:lnTo>
                      <a:pt x="1203" y="990"/>
                    </a:lnTo>
                    <a:lnTo>
                      <a:pt x="1232" y="972"/>
                    </a:lnTo>
                    <a:lnTo>
                      <a:pt x="1260" y="953"/>
                    </a:lnTo>
                    <a:lnTo>
                      <a:pt x="1289" y="935"/>
                    </a:lnTo>
                    <a:lnTo>
                      <a:pt x="1317" y="917"/>
                    </a:lnTo>
                    <a:lnTo>
                      <a:pt x="1306" y="904"/>
                    </a:lnTo>
                    <a:lnTo>
                      <a:pt x="1294" y="890"/>
                    </a:lnTo>
                    <a:lnTo>
                      <a:pt x="1283" y="877"/>
                    </a:lnTo>
                    <a:lnTo>
                      <a:pt x="1271" y="866"/>
                    </a:lnTo>
                    <a:lnTo>
                      <a:pt x="1260" y="853"/>
                    </a:lnTo>
                    <a:lnTo>
                      <a:pt x="1248" y="840"/>
                    </a:lnTo>
                    <a:lnTo>
                      <a:pt x="1237" y="828"/>
                    </a:lnTo>
                    <a:lnTo>
                      <a:pt x="1226" y="815"/>
                    </a:lnTo>
                    <a:close/>
                  </a:path>
                </a:pathLst>
              </a:custGeom>
              <a:solidFill>
                <a:srgbClr val="B5ADAA"/>
              </a:solidFill>
              <a:ln w="9525">
                <a:noFill/>
                <a:round/>
                <a:headEnd/>
                <a:tailEnd/>
              </a:ln>
            </p:spPr>
            <p:txBody>
              <a:bodyPr/>
              <a:lstStyle/>
              <a:p>
                <a:endParaRPr lang="en-US"/>
              </a:p>
            </p:txBody>
          </p:sp>
          <p:sp>
            <p:nvSpPr>
              <p:cNvPr id="76" name="Freeform 143"/>
              <p:cNvSpPr>
                <a:spLocks/>
              </p:cNvSpPr>
              <p:nvPr/>
            </p:nvSpPr>
            <p:spPr bwMode="auto">
              <a:xfrm>
                <a:off x="463" y="2812"/>
                <a:ext cx="631" cy="507"/>
              </a:xfrm>
              <a:custGeom>
                <a:avLst/>
                <a:gdLst/>
                <a:ahLst/>
                <a:cxnLst>
                  <a:cxn ang="0">
                    <a:pos x="1169" y="759"/>
                  </a:cxn>
                  <a:cxn ang="0">
                    <a:pos x="450" y="136"/>
                  </a:cxn>
                  <a:cxn ang="0">
                    <a:pos x="450" y="0"/>
                  </a:cxn>
                  <a:cxn ang="0">
                    <a:pos x="0" y="215"/>
                  </a:cxn>
                  <a:cxn ang="0">
                    <a:pos x="173" y="292"/>
                  </a:cxn>
                  <a:cxn ang="0">
                    <a:pos x="1038" y="1013"/>
                  </a:cxn>
                  <a:cxn ang="0">
                    <a:pos x="1262" y="862"/>
                  </a:cxn>
                  <a:cxn ang="0">
                    <a:pos x="1169" y="759"/>
                  </a:cxn>
                </a:cxnLst>
                <a:rect l="0" t="0" r="r" b="b"/>
                <a:pathLst>
                  <a:path w="1262" h="1013">
                    <a:moveTo>
                      <a:pt x="1169" y="759"/>
                    </a:moveTo>
                    <a:lnTo>
                      <a:pt x="450" y="136"/>
                    </a:lnTo>
                    <a:lnTo>
                      <a:pt x="450" y="0"/>
                    </a:lnTo>
                    <a:lnTo>
                      <a:pt x="0" y="215"/>
                    </a:lnTo>
                    <a:lnTo>
                      <a:pt x="173" y="292"/>
                    </a:lnTo>
                    <a:lnTo>
                      <a:pt x="1038" y="1013"/>
                    </a:lnTo>
                    <a:lnTo>
                      <a:pt x="1262" y="862"/>
                    </a:lnTo>
                    <a:lnTo>
                      <a:pt x="1169" y="759"/>
                    </a:lnTo>
                    <a:close/>
                  </a:path>
                </a:pathLst>
              </a:custGeom>
              <a:solidFill>
                <a:srgbClr val="B2AAA8"/>
              </a:solidFill>
              <a:ln w="9525">
                <a:noFill/>
                <a:round/>
                <a:headEnd/>
                <a:tailEnd/>
              </a:ln>
            </p:spPr>
            <p:txBody>
              <a:bodyPr/>
              <a:lstStyle/>
              <a:p>
                <a:endParaRPr lang="en-US"/>
              </a:p>
            </p:txBody>
          </p:sp>
          <p:sp>
            <p:nvSpPr>
              <p:cNvPr id="77" name="Freeform 144"/>
              <p:cNvSpPr>
                <a:spLocks/>
              </p:cNvSpPr>
              <p:nvPr/>
            </p:nvSpPr>
            <p:spPr bwMode="auto">
              <a:xfrm>
                <a:off x="1486" y="3899"/>
                <a:ext cx="180" cy="176"/>
              </a:xfrm>
              <a:custGeom>
                <a:avLst/>
                <a:gdLst/>
                <a:ahLst/>
                <a:cxnLst>
                  <a:cxn ang="0">
                    <a:pos x="0" y="0"/>
                  </a:cxn>
                  <a:cxn ang="0">
                    <a:pos x="19" y="25"/>
                  </a:cxn>
                  <a:cxn ang="0">
                    <a:pos x="39" y="50"/>
                  </a:cxn>
                  <a:cxn ang="0">
                    <a:pos x="58" y="71"/>
                  </a:cxn>
                  <a:cxn ang="0">
                    <a:pos x="76" y="91"/>
                  </a:cxn>
                  <a:cxn ang="0">
                    <a:pos x="96" y="110"/>
                  </a:cxn>
                  <a:cxn ang="0">
                    <a:pos x="114" y="128"/>
                  </a:cxn>
                  <a:cxn ang="0">
                    <a:pos x="134" y="145"/>
                  </a:cxn>
                  <a:cxn ang="0">
                    <a:pos x="153" y="159"/>
                  </a:cxn>
                  <a:cxn ang="0">
                    <a:pos x="173" y="174"/>
                  </a:cxn>
                  <a:cxn ang="0">
                    <a:pos x="196" y="187"/>
                  </a:cxn>
                  <a:cxn ang="0">
                    <a:pos x="219" y="199"/>
                  </a:cxn>
                  <a:cxn ang="0">
                    <a:pos x="243" y="210"/>
                  </a:cxn>
                  <a:cxn ang="0">
                    <a:pos x="269" y="222"/>
                  </a:cxn>
                  <a:cxn ang="0">
                    <a:pos x="297" y="233"/>
                  </a:cxn>
                  <a:cxn ang="0">
                    <a:pos x="326" y="243"/>
                  </a:cxn>
                  <a:cxn ang="0">
                    <a:pos x="359" y="253"/>
                  </a:cxn>
                  <a:cxn ang="0">
                    <a:pos x="344" y="353"/>
                  </a:cxn>
                  <a:cxn ang="0">
                    <a:pos x="312" y="345"/>
                  </a:cxn>
                  <a:cxn ang="0">
                    <a:pos x="279" y="335"/>
                  </a:cxn>
                  <a:cxn ang="0">
                    <a:pos x="248" y="322"/>
                  </a:cxn>
                  <a:cxn ang="0">
                    <a:pos x="219" y="310"/>
                  </a:cxn>
                  <a:cxn ang="0">
                    <a:pos x="189" y="296"/>
                  </a:cxn>
                  <a:cxn ang="0">
                    <a:pos x="161" y="281"/>
                  </a:cxn>
                  <a:cxn ang="0">
                    <a:pos x="135" y="264"/>
                  </a:cxn>
                  <a:cxn ang="0">
                    <a:pos x="111" y="246"/>
                  </a:cxn>
                  <a:cxn ang="0">
                    <a:pos x="88" y="227"/>
                  </a:cxn>
                  <a:cxn ang="0">
                    <a:pos x="68" y="207"/>
                  </a:cxn>
                  <a:cxn ang="0">
                    <a:pos x="50" y="186"/>
                  </a:cxn>
                  <a:cxn ang="0">
                    <a:pos x="34" y="164"/>
                  </a:cxn>
                  <a:cxn ang="0">
                    <a:pos x="21" y="141"/>
                  </a:cxn>
                  <a:cxn ang="0">
                    <a:pos x="11" y="118"/>
                  </a:cxn>
                  <a:cxn ang="0">
                    <a:pos x="4" y="94"/>
                  </a:cxn>
                  <a:cxn ang="0">
                    <a:pos x="0" y="68"/>
                  </a:cxn>
                  <a:cxn ang="0">
                    <a:pos x="0" y="0"/>
                  </a:cxn>
                </a:cxnLst>
                <a:rect l="0" t="0" r="r" b="b"/>
                <a:pathLst>
                  <a:path w="359" h="353">
                    <a:moveTo>
                      <a:pt x="0" y="0"/>
                    </a:moveTo>
                    <a:lnTo>
                      <a:pt x="19" y="25"/>
                    </a:lnTo>
                    <a:lnTo>
                      <a:pt x="39" y="50"/>
                    </a:lnTo>
                    <a:lnTo>
                      <a:pt x="58" y="71"/>
                    </a:lnTo>
                    <a:lnTo>
                      <a:pt x="76" y="91"/>
                    </a:lnTo>
                    <a:lnTo>
                      <a:pt x="96" y="110"/>
                    </a:lnTo>
                    <a:lnTo>
                      <a:pt x="114" y="128"/>
                    </a:lnTo>
                    <a:lnTo>
                      <a:pt x="134" y="145"/>
                    </a:lnTo>
                    <a:lnTo>
                      <a:pt x="153" y="159"/>
                    </a:lnTo>
                    <a:lnTo>
                      <a:pt x="173" y="174"/>
                    </a:lnTo>
                    <a:lnTo>
                      <a:pt x="196" y="187"/>
                    </a:lnTo>
                    <a:lnTo>
                      <a:pt x="219" y="199"/>
                    </a:lnTo>
                    <a:lnTo>
                      <a:pt x="243" y="210"/>
                    </a:lnTo>
                    <a:lnTo>
                      <a:pt x="269" y="222"/>
                    </a:lnTo>
                    <a:lnTo>
                      <a:pt x="297" y="233"/>
                    </a:lnTo>
                    <a:lnTo>
                      <a:pt x="326" y="243"/>
                    </a:lnTo>
                    <a:lnTo>
                      <a:pt x="359" y="253"/>
                    </a:lnTo>
                    <a:lnTo>
                      <a:pt x="344" y="353"/>
                    </a:lnTo>
                    <a:lnTo>
                      <a:pt x="312" y="345"/>
                    </a:lnTo>
                    <a:lnTo>
                      <a:pt x="279" y="335"/>
                    </a:lnTo>
                    <a:lnTo>
                      <a:pt x="248" y="322"/>
                    </a:lnTo>
                    <a:lnTo>
                      <a:pt x="219" y="310"/>
                    </a:lnTo>
                    <a:lnTo>
                      <a:pt x="189" y="296"/>
                    </a:lnTo>
                    <a:lnTo>
                      <a:pt x="161" y="281"/>
                    </a:lnTo>
                    <a:lnTo>
                      <a:pt x="135" y="264"/>
                    </a:lnTo>
                    <a:lnTo>
                      <a:pt x="111" y="246"/>
                    </a:lnTo>
                    <a:lnTo>
                      <a:pt x="88" y="227"/>
                    </a:lnTo>
                    <a:lnTo>
                      <a:pt x="68" y="207"/>
                    </a:lnTo>
                    <a:lnTo>
                      <a:pt x="50" y="186"/>
                    </a:lnTo>
                    <a:lnTo>
                      <a:pt x="34" y="164"/>
                    </a:lnTo>
                    <a:lnTo>
                      <a:pt x="21" y="141"/>
                    </a:lnTo>
                    <a:lnTo>
                      <a:pt x="11" y="118"/>
                    </a:lnTo>
                    <a:lnTo>
                      <a:pt x="4" y="94"/>
                    </a:lnTo>
                    <a:lnTo>
                      <a:pt x="0" y="68"/>
                    </a:lnTo>
                    <a:lnTo>
                      <a:pt x="0" y="0"/>
                    </a:lnTo>
                    <a:close/>
                  </a:path>
                </a:pathLst>
              </a:custGeom>
              <a:solidFill>
                <a:srgbClr val="666677"/>
              </a:solidFill>
              <a:ln w="9525">
                <a:noFill/>
                <a:round/>
                <a:headEnd/>
                <a:tailEnd/>
              </a:ln>
            </p:spPr>
            <p:txBody>
              <a:bodyPr/>
              <a:lstStyle/>
              <a:p>
                <a:endParaRPr lang="en-US"/>
              </a:p>
            </p:txBody>
          </p:sp>
          <p:sp>
            <p:nvSpPr>
              <p:cNvPr id="78" name="Freeform 145"/>
              <p:cNvSpPr>
                <a:spLocks/>
              </p:cNvSpPr>
              <p:nvPr/>
            </p:nvSpPr>
            <p:spPr bwMode="auto">
              <a:xfrm>
                <a:off x="1756" y="3813"/>
                <a:ext cx="109" cy="176"/>
              </a:xfrm>
              <a:custGeom>
                <a:avLst/>
                <a:gdLst/>
                <a:ahLst/>
                <a:cxnLst>
                  <a:cxn ang="0">
                    <a:pos x="23" y="0"/>
                  </a:cxn>
                  <a:cxn ang="0">
                    <a:pos x="0" y="128"/>
                  </a:cxn>
                  <a:cxn ang="0">
                    <a:pos x="188" y="353"/>
                  </a:cxn>
                  <a:cxn ang="0">
                    <a:pos x="217" y="241"/>
                  </a:cxn>
                  <a:cxn ang="0">
                    <a:pos x="23" y="0"/>
                  </a:cxn>
                </a:cxnLst>
                <a:rect l="0" t="0" r="r" b="b"/>
                <a:pathLst>
                  <a:path w="217" h="353">
                    <a:moveTo>
                      <a:pt x="23" y="0"/>
                    </a:moveTo>
                    <a:lnTo>
                      <a:pt x="0" y="128"/>
                    </a:lnTo>
                    <a:lnTo>
                      <a:pt x="188" y="353"/>
                    </a:lnTo>
                    <a:lnTo>
                      <a:pt x="217" y="241"/>
                    </a:lnTo>
                    <a:lnTo>
                      <a:pt x="23" y="0"/>
                    </a:lnTo>
                    <a:close/>
                  </a:path>
                </a:pathLst>
              </a:custGeom>
              <a:solidFill>
                <a:srgbClr val="727284"/>
              </a:solidFill>
              <a:ln w="9525">
                <a:noFill/>
                <a:round/>
                <a:headEnd/>
                <a:tailEnd/>
              </a:ln>
            </p:spPr>
            <p:txBody>
              <a:bodyPr/>
              <a:lstStyle/>
              <a:p>
                <a:endParaRPr lang="en-US"/>
              </a:p>
            </p:txBody>
          </p:sp>
          <p:sp>
            <p:nvSpPr>
              <p:cNvPr id="79" name="Freeform 146"/>
              <p:cNvSpPr>
                <a:spLocks/>
              </p:cNvSpPr>
              <p:nvPr/>
            </p:nvSpPr>
            <p:spPr bwMode="auto">
              <a:xfrm>
                <a:off x="305" y="2875"/>
                <a:ext cx="210" cy="93"/>
              </a:xfrm>
              <a:custGeom>
                <a:avLst/>
                <a:gdLst/>
                <a:ahLst/>
                <a:cxnLst>
                  <a:cxn ang="0">
                    <a:pos x="314" y="114"/>
                  </a:cxn>
                  <a:cxn ang="0">
                    <a:pos x="330" y="132"/>
                  </a:cxn>
                  <a:cxn ang="0">
                    <a:pos x="418" y="159"/>
                  </a:cxn>
                  <a:cxn ang="0">
                    <a:pos x="374" y="177"/>
                  </a:cxn>
                  <a:cxn ang="0">
                    <a:pos x="358" y="180"/>
                  </a:cxn>
                  <a:cxn ang="0">
                    <a:pos x="340" y="181"/>
                  </a:cxn>
                  <a:cxn ang="0">
                    <a:pos x="322" y="185"/>
                  </a:cxn>
                  <a:cxn ang="0">
                    <a:pos x="304" y="185"/>
                  </a:cxn>
                  <a:cxn ang="0">
                    <a:pos x="284" y="186"/>
                  </a:cxn>
                  <a:cxn ang="0">
                    <a:pos x="263" y="185"/>
                  </a:cxn>
                  <a:cxn ang="0">
                    <a:pos x="243" y="183"/>
                  </a:cxn>
                  <a:cxn ang="0">
                    <a:pos x="220" y="180"/>
                  </a:cxn>
                  <a:cxn ang="0">
                    <a:pos x="199" y="173"/>
                  </a:cxn>
                  <a:cxn ang="0">
                    <a:pos x="176" y="167"/>
                  </a:cxn>
                  <a:cxn ang="0">
                    <a:pos x="153" y="155"/>
                  </a:cxn>
                  <a:cxn ang="0">
                    <a:pos x="129" y="144"/>
                  </a:cxn>
                  <a:cxn ang="0">
                    <a:pos x="104" y="127"/>
                  </a:cxn>
                  <a:cxn ang="0">
                    <a:pos x="80" y="109"/>
                  </a:cxn>
                  <a:cxn ang="0">
                    <a:pos x="54" y="88"/>
                  </a:cxn>
                  <a:cxn ang="0">
                    <a:pos x="28" y="62"/>
                  </a:cxn>
                  <a:cxn ang="0">
                    <a:pos x="0" y="0"/>
                  </a:cxn>
                  <a:cxn ang="0">
                    <a:pos x="16" y="16"/>
                  </a:cxn>
                  <a:cxn ang="0">
                    <a:pos x="32" y="31"/>
                  </a:cxn>
                  <a:cxn ang="0">
                    <a:pos x="49" y="44"/>
                  </a:cxn>
                  <a:cxn ang="0">
                    <a:pos x="67" y="55"/>
                  </a:cxn>
                  <a:cxn ang="0">
                    <a:pos x="86" y="65"/>
                  </a:cxn>
                  <a:cxn ang="0">
                    <a:pos x="104" y="73"/>
                  </a:cxn>
                  <a:cxn ang="0">
                    <a:pos x="124" y="80"/>
                  </a:cxn>
                  <a:cxn ang="0">
                    <a:pos x="145" y="86"/>
                  </a:cxn>
                  <a:cxn ang="0">
                    <a:pos x="165" y="91"/>
                  </a:cxn>
                  <a:cxn ang="0">
                    <a:pos x="186" y="95"/>
                  </a:cxn>
                  <a:cxn ang="0">
                    <a:pos x="207" y="98"/>
                  </a:cxn>
                  <a:cxn ang="0">
                    <a:pos x="229" y="101"/>
                  </a:cxn>
                  <a:cxn ang="0">
                    <a:pos x="250" y="104"/>
                  </a:cxn>
                  <a:cxn ang="0">
                    <a:pos x="271" y="108"/>
                  </a:cxn>
                  <a:cxn ang="0">
                    <a:pos x="292" y="111"/>
                  </a:cxn>
                  <a:cxn ang="0">
                    <a:pos x="314" y="114"/>
                  </a:cxn>
                </a:cxnLst>
                <a:rect l="0" t="0" r="r" b="b"/>
                <a:pathLst>
                  <a:path w="418" h="186">
                    <a:moveTo>
                      <a:pt x="314" y="114"/>
                    </a:moveTo>
                    <a:lnTo>
                      <a:pt x="330" y="132"/>
                    </a:lnTo>
                    <a:lnTo>
                      <a:pt x="418" y="159"/>
                    </a:lnTo>
                    <a:lnTo>
                      <a:pt x="374" y="177"/>
                    </a:lnTo>
                    <a:lnTo>
                      <a:pt x="358" y="180"/>
                    </a:lnTo>
                    <a:lnTo>
                      <a:pt x="340" y="181"/>
                    </a:lnTo>
                    <a:lnTo>
                      <a:pt x="322" y="185"/>
                    </a:lnTo>
                    <a:lnTo>
                      <a:pt x="304" y="185"/>
                    </a:lnTo>
                    <a:lnTo>
                      <a:pt x="284" y="186"/>
                    </a:lnTo>
                    <a:lnTo>
                      <a:pt x="263" y="185"/>
                    </a:lnTo>
                    <a:lnTo>
                      <a:pt x="243" y="183"/>
                    </a:lnTo>
                    <a:lnTo>
                      <a:pt x="220" y="180"/>
                    </a:lnTo>
                    <a:lnTo>
                      <a:pt x="199" y="173"/>
                    </a:lnTo>
                    <a:lnTo>
                      <a:pt x="176" y="167"/>
                    </a:lnTo>
                    <a:lnTo>
                      <a:pt x="153" y="155"/>
                    </a:lnTo>
                    <a:lnTo>
                      <a:pt x="129" y="144"/>
                    </a:lnTo>
                    <a:lnTo>
                      <a:pt x="104" y="127"/>
                    </a:lnTo>
                    <a:lnTo>
                      <a:pt x="80" y="109"/>
                    </a:lnTo>
                    <a:lnTo>
                      <a:pt x="54" y="88"/>
                    </a:lnTo>
                    <a:lnTo>
                      <a:pt x="28" y="62"/>
                    </a:lnTo>
                    <a:lnTo>
                      <a:pt x="0" y="0"/>
                    </a:lnTo>
                    <a:lnTo>
                      <a:pt x="16" y="16"/>
                    </a:lnTo>
                    <a:lnTo>
                      <a:pt x="32" y="31"/>
                    </a:lnTo>
                    <a:lnTo>
                      <a:pt x="49" y="44"/>
                    </a:lnTo>
                    <a:lnTo>
                      <a:pt x="67" y="55"/>
                    </a:lnTo>
                    <a:lnTo>
                      <a:pt x="86" y="65"/>
                    </a:lnTo>
                    <a:lnTo>
                      <a:pt x="104" y="73"/>
                    </a:lnTo>
                    <a:lnTo>
                      <a:pt x="124" y="80"/>
                    </a:lnTo>
                    <a:lnTo>
                      <a:pt x="145" y="86"/>
                    </a:lnTo>
                    <a:lnTo>
                      <a:pt x="165" y="91"/>
                    </a:lnTo>
                    <a:lnTo>
                      <a:pt x="186" y="95"/>
                    </a:lnTo>
                    <a:lnTo>
                      <a:pt x="207" y="98"/>
                    </a:lnTo>
                    <a:lnTo>
                      <a:pt x="229" y="101"/>
                    </a:lnTo>
                    <a:lnTo>
                      <a:pt x="250" y="104"/>
                    </a:lnTo>
                    <a:lnTo>
                      <a:pt x="271" y="108"/>
                    </a:lnTo>
                    <a:lnTo>
                      <a:pt x="292" y="111"/>
                    </a:lnTo>
                    <a:lnTo>
                      <a:pt x="314" y="114"/>
                    </a:lnTo>
                    <a:close/>
                  </a:path>
                </a:pathLst>
              </a:custGeom>
              <a:solidFill>
                <a:srgbClr val="666677"/>
              </a:solidFill>
              <a:ln w="9525">
                <a:noFill/>
                <a:round/>
                <a:headEnd/>
                <a:tailEnd/>
              </a:ln>
            </p:spPr>
            <p:txBody>
              <a:bodyPr/>
              <a:lstStyle/>
              <a:p>
                <a:endParaRPr lang="en-US"/>
              </a:p>
            </p:txBody>
          </p:sp>
        </p:grpSp>
        <p:grpSp>
          <p:nvGrpSpPr>
            <p:cNvPr id="12" name="Group 147"/>
            <p:cNvGrpSpPr>
              <a:grpSpLocks/>
            </p:cNvGrpSpPr>
            <p:nvPr/>
          </p:nvGrpSpPr>
          <p:grpSpPr bwMode="auto">
            <a:xfrm flipH="1">
              <a:off x="7245700" y="2298701"/>
              <a:ext cx="862900" cy="787400"/>
              <a:chOff x="240" y="2592"/>
              <a:chExt cx="1632" cy="1490"/>
            </a:xfrm>
          </p:grpSpPr>
          <p:sp>
            <p:nvSpPr>
              <p:cNvPr id="36" name="AutoShape 148"/>
              <p:cNvSpPr>
                <a:spLocks noChangeAspect="1" noChangeArrowheads="1" noTextEdit="1"/>
              </p:cNvSpPr>
              <p:nvPr/>
            </p:nvSpPr>
            <p:spPr bwMode="auto">
              <a:xfrm>
                <a:off x="240" y="2592"/>
                <a:ext cx="1632" cy="1490"/>
              </a:xfrm>
              <a:prstGeom prst="rect">
                <a:avLst/>
              </a:prstGeom>
              <a:noFill/>
              <a:ln w="9525">
                <a:noFill/>
                <a:miter lim="800000"/>
                <a:headEnd/>
                <a:tailEnd/>
              </a:ln>
            </p:spPr>
            <p:txBody>
              <a:bodyPr/>
              <a:lstStyle/>
              <a:p>
                <a:endParaRPr lang="en-US"/>
              </a:p>
            </p:txBody>
          </p:sp>
          <p:sp>
            <p:nvSpPr>
              <p:cNvPr id="37" name="Freeform 149"/>
              <p:cNvSpPr>
                <a:spLocks/>
              </p:cNvSpPr>
              <p:nvPr/>
            </p:nvSpPr>
            <p:spPr bwMode="auto">
              <a:xfrm>
                <a:off x="276" y="2594"/>
                <a:ext cx="1592" cy="1488"/>
              </a:xfrm>
              <a:custGeom>
                <a:avLst/>
                <a:gdLst/>
                <a:ahLst/>
                <a:cxnLst>
                  <a:cxn ang="0">
                    <a:pos x="193" y="713"/>
                  </a:cxn>
                  <a:cxn ang="0">
                    <a:pos x="242" y="728"/>
                  </a:cxn>
                  <a:cxn ang="0">
                    <a:pos x="286" y="739"/>
                  </a:cxn>
                  <a:cxn ang="0">
                    <a:pos x="325" y="749"/>
                  </a:cxn>
                  <a:cxn ang="0">
                    <a:pos x="361" y="756"/>
                  </a:cxn>
                  <a:cxn ang="0">
                    <a:pos x="397" y="760"/>
                  </a:cxn>
                  <a:cxn ang="0">
                    <a:pos x="431" y="764"/>
                  </a:cxn>
                  <a:cxn ang="0">
                    <a:pos x="467" y="767"/>
                  </a:cxn>
                  <a:cxn ang="0">
                    <a:pos x="2326" y="2347"/>
                  </a:cxn>
                  <a:cxn ang="0">
                    <a:pos x="2347" y="2591"/>
                  </a:cxn>
                  <a:cxn ang="0">
                    <a:pos x="2370" y="2675"/>
                  </a:cxn>
                  <a:cxn ang="0">
                    <a:pos x="2403" y="2744"/>
                  </a:cxn>
                  <a:cxn ang="0">
                    <a:pos x="2447" y="2800"/>
                  </a:cxn>
                  <a:cxn ang="0">
                    <a:pos x="2499" y="2847"/>
                  </a:cxn>
                  <a:cxn ang="0">
                    <a:pos x="2563" y="2886"/>
                  </a:cxn>
                  <a:cxn ang="0">
                    <a:pos x="2635" y="2923"/>
                  </a:cxn>
                  <a:cxn ang="0">
                    <a:pos x="2716" y="2957"/>
                  </a:cxn>
                  <a:cxn ang="0">
                    <a:pos x="2803" y="2832"/>
                  </a:cxn>
                  <a:cxn ang="0">
                    <a:pos x="2845" y="2501"/>
                  </a:cxn>
                  <a:cxn ang="0">
                    <a:pos x="3154" y="2805"/>
                  </a:cxn>
                  <a:cxn ang="0">
                    <a:pos x="3184" y="2629"/>
                  </a:cxn>
                  <a:cxn ang="0">
                    <a:pos x="3029" y="2231"/>
                  </a:cxn>
                  <a:cxn ang="0">
                    <a:pos x="2626" y="2218"/>
                  </a:cxn>
                  <a:cxn ang="0">
                    <a:pos x="784" y="533"/>
                  </a:cxn>
                  <a:cxn ang="0">
                    <a:pos x="776" y="275"/>
                  </a:cxn>
                  <a:cxn ang="0">
                    <a:pos x="418" y="0"/>
                  </a:cxn>
                  <a:cxn ang="0">
                    <a:pos x="567" y="275"/>
                  </a:cxn>
                  <a:cxn ang="0">
                    <a:pos x="243" y="426"/>
                  </a:cxn>
                  <a:cxn ang="0">
                    <a:pos x="46" y="190"/>
                  </a:cxn>
                  <a:cxn ang="0">
                    <a:pos x="0" y="436"/>
                  </a:cxn>
                  <a:cxn ang="0">
                    <a:pos x="47" y="567"/>
                  </a:cxn>
                  <a:cxn ang="0">
                    <a:pos x="118" y="659"/>
                  </a:cxn>
                  <a:cxn ang="0">
                    <a:pos x="165" y="703"/>
                  </a:cxn>
                </a:cxnLst>
                <a:rect l="0" t="0" r="r" b="b"/>
                <a:pathLst>
                  <a:path w="3184" h="2975">
                    <a:moveTo>
                      <a:pt x="165" y="703"/>
                    </a:moveTo>
                    <a:lnTo>
                      <a:pt x="193" y="713"/>
                    </a:lnTo>
                    <a:lnTo>
                      <a:pt x="217" y="720"/>
                    </a:lnTo>
                    <a:lnTo>
                      <a:pt x="242" y="728"/>
                    </a:lnTo>
                    <a:lnTo>
                      <a:pt x="265" y="734"/>
                    </a:lnTo>
                    <a:lnTo>
                      <a:pt x="286" y="739"/>
                    </a:lnTo>
                    <a:lnTo>
                      <a:pt x="306" y="744"/>
                    </a:lnTo>
                    <a:lnTo>
                      <a:pt x="325" y="749"/>
                    </a:lnTo>
                    <a:lnTo>
                      <a:pt x="343" y="752"/>
                    </a:lnTo>
                    <a:lnTo>
                      <a:pt x="361" y="756"/>
                    </a:lnTo>
                    <a:lnTo>
                      <a:pt x="379" y="759"/>
                    </a:lnTo>
                    <a:lnTo>
                      <a:pt x="397" y="760"/>
                    </a:lnTo>
                    <a:lnTo>
                      <a:pt x="415" y="762"/>
                    </a:lnTo>
                    <a:lnTo>
                      <a:pt x="431" y="764"/>
                    </a:lnTo>
                    <a:lnTo>
                      <a:pt x="449" y="765"/>
                    </a:lnTo>
                    <a:lnTo>
                      <a:pt x="467" y="767"/>
                    </a:lnTo>
                    <a:lnTo>
                      <a:pt x="487" y="767"/>
                    </a:lnTo>
                    <a:lnTo>
                      <a:pt x="2326" y="2347"/>
                    </a:lnTo>
                    <a:lnTo>
                      <a:pt x="2339" y="2544"/>
                    </a:lnTo>
                    <a:lnTo>
                      <a:pt x="2347" y="2591"/>
                    </a:lnTo>
                    <a:lnTo>
                      <a:pt x="2357" y="2636"/>
                    </a:lnTo>
                    <a:lnTo>
                      <a:pt x="2370" y="2675"/>
                    </a:lnTo>
                    <a:lnTo>
                      <a:pt x="2385" y="2711"/>
                    </a:lnTo>
                    <a:lnTo>
                      <a:pt x="2403" y="2744"/>
                    </a:lnTo>
                    <a:lnTo>
                      <a:pt x="2424" y="2773"/>
                    </a:lnTo>
                    <a:lnTo>
                      <a:pt x="2447" y="2800"/>
                    </a:lnTo>
                    <a:lnTo>
                      <a:pt x="2471" y="2824"/>
                    </a:lnTo>
                    <a:lnTo>
                      <a:pt x="2499" y="2847"/>
                    </a:lnTo>
                    <a:lnTo>
                      <a:pt x="2530" y="2867"/>
                    </a:lnTo>
                    <a:lnTo>
                      <a:pt x="2563" y="2886"/>
                    </a:lnTo>
                    <a:lnTo>
                      <a:pt x="2597" y="2905"/>
                    </a:lnTo>
                    <a:lnTo>
                      <a:pt x="2635" y="2923"/>
                    </a:lnTo>
                    <a:lnTo>
                      <a:pt x="2674" y="2941"/>
                    </a:lnTo>
                    <a:lnTo>
                      <a:pt x="2716" y="2957"/>
                    </a:lnTo>
                    <a:lnTo>
                      <a:pt x="2761" y="2975"/>
                    </a:lnTo>
                    <a:lnTo>
                      <a:pt x="2803" y="2832"/>
                    </a:lnTo>
                    <a:lnTo>
                      <a:pt x="2658" y="2596"/>
                    </a:lnTo>
                    <a:lnTo>
                      <a:pt x="2845" y="2501"/>
                    </a:lnTo>
                    <a:lnTo>
                      <a:pt x="2934" y="2534"/>
                    </a:lnTo>
                    <a:lnTo>
                      <a:pt x="3154" y="2805"/>
                    </a:lnTo>
                    <a:lnTo>
                      <a:pt x="3164" y="2714"/>
                    </a:lnTo>
                    <a:lnTo>
                      <a:pt x="3184" y="2629"/>
                    </a:lnTo>
                    <a:lnTo>
                      <a:pt x="3154" y="2416"/>
                    </a:lnTo>
                    <a:lnTo>
                      <a:pt x="3029" y="2231"/>
                    </a:lnTo>
                    <a:lnTo>
                      <a:pt x="2916" y="2188"/>
                    </a:lnTo>
                    <a:lnTo>
                      <a:pt x="2626" y="2218"/>
                    </a:lnTo>
                    <a:lnTo>
                      <a:pt x="897" y="726"/>
                    </a:lnTo>
                    <a:lnTo>
                      <a:pt x="784" y="533"/>
                    </a:lnTo>
                    <a:lnTo>
                      <a:pt x="835" y="333"/>
                    </a:lnTo>
                    <a:lnTo>
                      <a:pt x="776" y="275"/>
                    </a:lnTo>
                    <a:lnTo>
                      <a:pt x="565" y="16"/>
                    </a:lnTo>
                    <a:lnTo>
                      <a:pt x="418" y="0"/>
                    </a:lnTo>
                    <a:lnTo>
                      <a:pt x="469" y="175"/>
                    </a:lnTo>
                    <a:lnTo>
                      <a:pt x="567" y="275"/>
                    </a:lnTo>
                    <a:lnTo>
                      <a:pt x="427" y="392"/>
                    </a:lnTo>
                    <a:lnTo>
                      <a:pt x="243" y="426"/>
                    </a:lnTo>
                    <a:lnTo>
                      <a:pt x="75" y="241"/>
                    </a:lnTo>
                    <a:lnTo>
                      <a:pt x="46" y="190"/>
                    </a:lnTo>
                    <a:lnTo>
                      <a:pt x="0" y="359"/>
                    </a:lnTo>
                    <a:lnTo>
                      <a:pt x="0" y="436"/>
                    </a:lnTo>
                    <a:lnTo>
                      <a:pt x="18" y="505"/>
                    </a:lnTo>
                    <a:lnTo>
                      <a:pt x="47" y="567"/>
                    </a:lnTo>
                    <a:lnTo>
                      <a:pt x="83" y="618"/>
                    </a:lnTo>
                    <a:lnTo>
                      <a:pt x="118" y="659"/>
                    </a:lnTo>
                    <a:lnTo>
                      <a:pt x="147" y="688"/>
                    </a:lnTo>
                    <a:lnTo>
                      <a:pt x="165" y="703"/>
                    </a:lnTo>
                    <a:lnTo>
                      <a:pt x="165" y="703"/>
                    </a:lnTo>
                    <a:close/>
                  </a:path>
                </a:pathLst>
              </a:custGeom>
              <a:solidFill>
                <a:srgbClr val="444456"/>
              </a:solidFill>
              <a:ln w="9525">
                <a:noFill/>
                <a:round/>
                <a:headEnd/>
                <a:tailEnd/>
              </a:ln>
            </p:spPr>
            <p:txBody>
              <a:bodyPr/>
              <a:lstStyle/>
              <a:p>
                <a:endParaRPr lang="en-US"/>
              </a:p>
            </p:txBody>
          </p:sp>
          <p:sp>
            <p:nvSpPr>
              <p:cNvPr id="38" name="Freeform 150"/>
              <p:cNvSpPr>
                <a:spLocks/>
              </p:cNvSpPr>
              <p:nvPr/>
            </p:nvSpPr>
            <p:spPr bwMode="auto">
              <a:xfrm>
                <a:off x="493" y="2610"/>
                <a:ext cx="69" cy="145"/>
              </a:xfrm>
              <a:custGeom>
                <a:avLst/>
                <a:gdLst/>
                <a:ahLst/>
                <a:cxnLst>
                  <a:cxn ang="0">
                    <a:pos x="0" y="0"/>
                  </a:cxn>
                  <a:cxn ang="0">
                    <a:pos x="13" y="134"/>
                  </a:cxn>
                  <a:cxn ang="0">
                    <a:pos x="101" y="290"/>
                  </a:cxn>
                  <a:cxn ang="0">
                    <a:pos x="139" y="243"/>
                  </a:cxn>
                  <a:cxn ang="0">
                    <a:pos x="0" y="0"/>
                  </a:cxn>
                </a:cxnLst>
                <a:rect l="0" t="0" r="r" b="b"/>
                <a:pathLst>
                  <a:path w="139" h="290">
                    <a:moveTo>
                      <a:pt x="0" y="0"/>
                    </a:moveTo>
                    <a:lnTo>
                      <a:pt x="13" y="134"/>
                    </a:lnTo>
                    <a:lnTo>
                      <a:pt x="101" y="290"/>
                    </a:lnTo>
                    <a:lnTo>
                      <a:pt x="139" y="243"/>
                    </a:lnTo>
                    <a:lnTo>
                      <a:pt x="0" y="0"/>
                    </a:lnTo>
                    <a:close/>
                  </a:path>
                </a:pathLst>
              </a:custGeom>
              <a:solidFill>
                <a:srgbClr val="4C4C5E"/>
              </a:solidFill>
              <a:ln w="9525">
                <a:noFill/>
                <a:round/>
                <a:headEnd/>
                <a:tailEnd/>
              </a:ln>
            </p:spPr>
            <p:txBody>
              <a:bodyPr/>
              <a:lstStyle/>
              <a:p>
                <a:endParaRPr lang="en-US"/>
              </a:p>
            </p:txBody>
          </p:sp>
          <p:sp>
            <p:nvSpPr>
              <p:cNvPr id="39" name="Freeform 151"/>
              <p:cNvSpPr>
                <a:spLocks/>
              </p:cNvSpPr>
              <p:nvPr/>
            </p:nvSpPr>
            <p:spPr bwMode="auto">
              <a:xfrm>
                <a:off x="273" y="2592"/>
                <a:ext cx="425" cy="314"/>
              </a:xfrm>
              <a:custGeom>
                <a:avLst/>
                <a:gdLst/>
                <a:ahLst/>
                <a:cxnLst>
                  <a:cxn ang="0">
                    <a:pos x="46" y="143"/>
                  </a:cxn>
                  <a:cxn ang="0">
                    <a:pos x="246" y="382"/>
                  </a:cxn>
                  <a:cxn ang="0">
                    <a:pos x="363" y="390"/>
                  </a:cxn>
                  <a:cxn ang="0">
                    <a:pos x="546" y="307"/>
                  </a:cxn>
                  <a:cxn ang="0">
                    <a:pos x="594" y="231"/>
                  </a:cxn>
                  <a:cxn ang="0">
                    <a:pos x="435" y="0"/>
                  </a:cxn>
                  <a:cxn ang="0">
                    <a:pos x="561" y="0"/>
                  </a:cxn>
                  <a:cxn ang="0">
                    <a:pos x="586" y="11"/>
                  </a:cxn>
                  <a:cxn ang="0">
                    <a:pos x="610" y="23"/>
                  </a:cxn>
                  <a:cxn ang="0">
                    <a:pos x="635" y="33"/>
                  </a:cxn>
                  <a:cxn ang="0">
                    <a:pos x="657" y="44"/>
                  </a:cxn>
                  <a:cxn ang="0">
                    <a:pos x="679" y="57"/>
                  </a:cxn>
                  <a:cxn ang="0">
                    <a:pos x="700" y="69"/>
                  </a:cxn>
                  <a:cxn ang="0">
                    <a:pos x="721" y="84"/>
                  </a:cxn>
                  <a:cxn ang="0">
                    <a:pos x="741" y="98"/>
                  </a:cxn>
                  <a:cxn ang="0">
                    <a:pos x="759" y="113"/>
                  </a:cxn>
                  <a:cxn ang="0">
                    <a:pos x="775" y="131"/>
                  </a:cxn>
                  <a:cxn ang="0">
                    <a:pos x="791" y="151"/>
                  </a:cxn>
                  <a:cxn ang="0">
                    <a:pos x="806" y="172"/>
                  </a:cxn>
                  <a:cxn ang="0">
                    <a:pos x="821" y="195"/>
                  </a:cxn>
                  <a:cxn ang="0">
                    <a:pos x="832" y="221"/>
                  </a:cxn>
                  <a:cxn ang="0">
                    <a:pos x="842" y="249"/>
                  </a:cxn>
                  <a:cxn ang="0">
                    <a:pos x="852" y="280"/>
                  </a:cxn>
                  <a:cxn ang="0">
                    <a:pos x="826" y="405"/>
                  </a:cxn>
                  <a:cxn ang="0">
                    <a:pos x="366" y="616"/>
                  </a:cxn>
                  <a:cxn ang="0">
                    <a:pos x="304" y="628"/>
                  </a:cxn>
                  <a:cxn ang="0">
                    <a:pos x="255" y="618"/>
                  </a:cxn>
                  <a:cxn ang="0">
                    <a:pos x="210" y="605"/>
                  </a:cxn>
                  <a:cxn ang="0">
                    <a:pos x="169" y="590"/>
                  </a:cxn>
                  <a:cxn ang="0">
                    <a:pos x="133" y="572"/>
                  </a:cxn>
                  <a:cxn ang="0">
                    <a:pos x="100" y="552"/>
                  </a:cxn>
                  <a:cxn ang="0">
                    <a:pos x="72" y="529"/>
                  </a:cxn>
                  <a:cxn ang="0">
                    <a:pos x="49" y="505"/>
                  </a:cxn>
                  <a:cxn ang="0">
                    <a:pos x="31" y="475"/>
                  </a:cxn>
                  <a:cxn ang="0">
                    <a:pos x="17" y="446"/>
                  </a:cxn>
                  <a:cxn ang="0">
                    <a:pos x="7" y="411"/>
                  </a:cxn>
                  <a:cxn ang="0">
                    <a:pos x="2" y="374"/>
                  </a:cxn>
                  <a:cxn ang="0">
                    <a:pos x="0" y="334"/>
                  </a:cxn>
                  <a:cxn ang="0">
                    <a:pos x="5" y="292"/>
                  </a:cxn>
                  <a:cxn ang="0">
                    <a:pos x="13" y="246"/>
                  </a:cxn>
                  <a:cxn ang="0">
                    <a:pos x="28" y="195"/>
                  </a:cxn>
                  <a:cxn ang="0">
                    <a:pos x="46" y="143"/>
                  </a:cxn>
                </a:cxnLst>
                <a:rect l="0" t="0" r="r" b="b"/>
                <a:pathLst>
                  <a:path w="852" h="628">
                    <a:moveTo>
                      <a:pt x="46" y="143"/>
                    </a:moveTo>
                    <a:lnTo>
                      <a:pt x="246" y="382"/>
                    </a:lnTo>
                    <a:lnTo>
                      <a:pt x="363" y="390"/>
                    </a:lnTo>
                    <a:lnTo>
                      <a:pt x="546" y="307"/>
                    </a:lnTo>
                    <a:lnTo>
                      <a:pt x="594" y="231"/>
                    </a:lnTo>
                    <a:lnTo>
                      <a:pt x="435" y="0"/>
                    </a:lnTo>
                    <a:lnTo>
                      <a:pt x="561" y="0"/>
                    </a:lnTo>
                    <a:lnTo>
                      <a:pt x="586" y="11"/>
                    </a:lnTo>
                    <a:lnTo>
                      <a:pt x="610" y="23"/>
                    </a:lnTo>
                    <a:lnTo>
                      <a:pt x="635" y="33"/>
                    </a:lnTo>
                    <a:lnTo>
                      <a:pt x="657" y="44"/>
                    </a:lnTo>
                    <a:lnTo>
                      <a:pt x="679" y="57"/>
                    </a:lnTo>
                    <a:lnTo>
                      <a:pt x="700" y="69"/>
                    </a:lnTo>
                    <a:lnTo>
                      <a:pt x="721" y="84"/>
                    </a:lnTo>
                    <a:lnTo>
                      <a:pt x="741" y="98"/>
                    </a:lnTo>
                    <a:lnTo>
                      <a:pt x="759" y="113"/>
                    </a:lnTo>
                    <a:lnTo>
                      <a:pt x="775" y="131"/>
                    </a:lnTo>
                    <a:lnTo>
                      <a:pt x="791" y="151"/>
                    </a:lnTo>
                    <a:lnTo>
                      <a:pt x="806" y="172"/>
                    </a:lnTo>
                    <a:lnTo>
                      <a:pt x="821" y="195"/>
                    </a:lnTo>
                    <a:lnTo>
                      <a:pt x="832" y="221"/>
                    </a:lnTo>
                    <a:lnTo>
                      <a:pt x="842" y="249"/>
                    </a:lnTo>
                    <a:lnTo>
                      <a:pt x="852" y="280"/>
                    </a:lnTo>
                    <a:lnTo>
                      <a:pt x="826" y="405"/>
                    </a:lnTo>
                    <a:lnTo>
                      <a:pt x="366" y="616"/>
                    </a:lnTo>
                    <a:lnTo>
                      <a:pt x="304" y="628"/>
                    </a:lnTo>
                    <a:lnTo>
                      <a:pt x="255" y="618"/>
                    </a:lnTo>
                    <a:lnTo>
                      <a:pt x="210" y="605"/>
                    </a:lnTo>
                    <a:lnTo>
                      <a:pt x="169" y="590"/>
                    </a:lnTo>
                    <a:lnTo>
                      <a:pt x="133" y="572"/>
                    </a:lnTo>
                    <a:lnTo>
                      <a:pt x="100" y="552"/>
                    </a:lnTo>
                    <a:lnTo>
                      <a:pt x="72" y="529"/>
                    </a:lnTo>
                    <a:lnTo>
                      <a:pt x="49" y="505"/>
                    </a:lnTo>
                    <a:lnTo>
                      <a:pt x="31" y="475"/>
                    </a:lnTo>
                    <a:lnTo>
                      <a:pt x="17" y="446"/>
                    </a:lnTo>
                    <a:lnTo>
                      <a:pt x="7" y="411"/>
                    </a:lnTo>
                    <a:lnTo>
                      <a:pt x="2" y="374"/>
                    </a:lnTo>
                    <a:lnTo>
                      <a:pt x="0" y="334"/>
                    </a:lnTo>
                    <a:lnTo>
                      <a:pt x="5" y="292"/>
                    </a:lnTo>
                    <a:lnTo>
                      <a:pt x="13" y="246"/>
                    </a:lnTo>
                    <a:lnTo>
                      <a:pt x="28" y="195"/>
                    </a:lnTo>
                    <a:lnTo>
                      <a:pt x="46" y="143"/>
                    </a:lnTo>
                    <a:close/>
                  </a:path>
                </a:pathLst>
              </a:custGeom>
              <a:solidFill>
                <a:srgbClr val="B2AAA8"/>
              </a:solidFill>
              <a:ln w="9525">
                <a:noFill/>
                <a:round/>
                <a:headEnd/>
                <a:tailEnd/>
              </a:ln>
            </p:spPr>
            <p:txBody>
              <a:bodyPr/>
              <a:lstStyle/>
              <a:p>
                <a:endParaRPr lang="en-US"/>
              </a:p>
            </p:txBody>
          </p:sp>
          <p:sp>
            <p:nvSpPr>
              <p:cNvPr id="40" name="Freeform 152"/>
              <p:cNvSpPr>
                <a:spLocks/>
              </p:cNvSpPr>
              <p:nvPr/>
            </p:nvSpPr>
            <p:spPr bwMode="auto">
              <a:xfrm>
                <a:off x="1382" y="3590"/>
                <a:ext cx="490" cy="422"/>
              </a:xfrm>
              <a:custGeom>
                <a:avLst/>
                <a:gdLst/>
                <a:ahLst/>
                <a:cxnLst>
                  <a:cxn ang="0">
                    <a:pos x="250" y="0"/>
                  </a:cxn>
                  <a:cxn ang="0">
                    <a:pos x="286" y="36"/>
                  </a:cxn>
                  <a:cxn ang="0">
                    <a:pos x="539" y="186"/>
                  </a:cxn>
                  <a:cxn ang="0">
                    <a:pos x="590" y="188"/>
                  </a:cxn>
                  <a:cxn ang="0">
                    <a:pos x="639" y="191"/>
                  </a:cxn>
                  <a:cxn ang="0">
                    <a:pos x="683" y="196"/>
                  </a:cxn>
                  <a:cxn ang="0">
                    <a:pos x="726" y="203"/>
                  </a:cxn>
                  <a:cxn ang="0">
                    <a:pos x="763" y="211"/>
                  </a:cxn>
                  <a:cxn ang="0">
                    <a:pos x="799" y="222"/>
                  </a:cxn>
                  <a:cxn ang="0">
                    <a:pos x="832" y="236"/>
                  </a:cxn>
                  <a:cxn ang="0">
                    <a:pos x="861" y="254"/>
                  </a:cxn>
                  <a:cxn ang="0">
                    <a:pos x="887" y="273"/>
                  </a:cxn>
                  <a:cxn ang="0">
                    <a:pos x="910" y="299"/>
                  </a:cxn>
                  <a:cxn ang="0">
                    <a:pos x="930" y="329"/>
                  </a:cxn>
                  <a:cxn ang="0">
                    <a:pos x="946" y="363"/>
                  </a:cxn>
                  <a:cxn ang="0">
                    <a:pos x="959" y="404"/>
                  </a:cxn>
                  <a:cxn ang="0">
                    <a:pos x="969" y="450"/>
                  </a:cxn>
                  <a:cxn ang="0">
                    <a:pos x="976" y="503"/>
                  </a:cxn>
                  <a:cxn ang="0">
                    <a:pos x="979" y="562"/>
                  </a:cxn>
                  <a:cxn ang="0">
                    <a:pos x="969" y="698"/>
                  </a:cxn>
                  <a:cxn ang="0">
                    <a:pos x="763" y="434"/>
                  </a:cxn>
                  <a:cxn ang="0">
                    <a:pos x="675" y="403"/>
                  </a:cxn>
                  <a:cxn ang="0">
                    <a:pos x="449" y="498"/>
                  </a:cxn>
                  <a:cxn ang="0">
                    <a:pos x="445" y="586"/>
                  </a:cxn>
                  <a:cxn ang="0">
                    <a:pos x="597" y="844"/>
                  </a:cxn>
                  <a:cxn ang="0">
                    <a:pos x="484" y="826"/>
                  </a:cxn>
                  <a:cxn ang="0">
                    <a:pos x="342" y="745"/>
                  </a:cxn>
                  <a:cxn ang="0">
                    <a:pos x="294" y="693"/>
                  </a:cxn>
                  <a:cxn ang="0">
                    <a:pos x="257" y="649"/>
                  </a:cxn>
                  <a:cxn ang="0">
                    <a:pos x="229" y="609"/>
                  </a:cxn>
                  <a:cxn ang="0">
                    <a:pos x="209" y="570"/>
                  </a:cxn>
                  <a:cxn ang="0">
                    <a:pos x="196" y="529"/>
                  </a:cxn>
                  <a:cxn ang="0">
                    <a:pos x="188" y="483"/>
                  </a:cxn>
                  <a:cxn ang="0">
                    <a:pos x="185" y="426"/>
                  </a:cxn>
                  <a:cxn ang="0">
                    <a:pos x="183" y="355"/>
                  </a:cxn>
                  <a:cxn ang="0">
                    <a:pos x="0" y="162"/>
                  </a:cxn>
                  <a:cxn ang="0">
                    <a:pos x="250" y="0"/>
                  </a:cxn>
                </a:cxnLst>
                <a:rect l="0" t="0" r="r" b="b"/>
                <a:pathLst>
                  <a:path w="979" h="844">
                    <a:moveTo>
                      <a:pt x="250" y="0"/>
                    </a:moveTo>
                    <a:lnTo>
                      <a:pt x="286" y="36"/>
                    </a:lnTo>
                    <a:lnTo>
                      <a:pt x="539" y="186"/>
                    </a:lnTo>
                    <a:lnTo>
                      <a:pt x="590" y="188"/>
                    </a:lnTo>
                    <a:lnTo>
                      <a:pt x="639" y="191"/>
                    </a:lnTo>
                    <a:lnTo>
                      <a:pt x="683" y="196"/>
                    </a:lnTo>
                    <a:lnTo>
                      <a:pt x="726" y="203"/>
                    </a:lnTo>
                    <a:lnTo>
                      <a:pt x="763" y="211"/>
                    </a:lnTo>
                    <a:lnTo>
                      <a:pt x="799" y="222"/>
                    </a:lnTo>
                    <a:lnTo>
                      <a:pt x="832" y="236"/>
                    </a:lnTo>
                    <a:lnTo>
                      <a:pt x="861" y="254"/>
                    </a:lnTo>
                    <a:lnTo>
                      <a:pt x="887" y="273"/>
                    </a:lnTo>
                    <a:lnTo>
                      <a:pt x="910" y="299"/>
                    </a:lnTo>
                    <a:lnTo>
                      <a:pt x="930" y="329"/>
                    </a:lnTo>
                    <a:lnTo>
                      <a:pt x="946" y="363"/>
                    </a:lnTo>
                    <a:lnTo>
                      <a:pt x="959" y="404"/>
                    </a:lnTo>
                    <a:lnTo>
                      <a:pt x="969" y="450"/>
                    </a:lnTo>
                    <a:lnTo>
                      <a:pt x="976" y="503"/>
                    </a:lnTo>
                    <a:lnTo>
                      <a:pt x="979" y="562"/>
                    </a:lnTo>
                    <a:lnTo>
                      <a:pt x="969" y="698"/>
                    </a:lnTo>
                    <a:lnTo>
                      <a:pt x="763" y="434"/>
                    </a:lnTo>
                    <a:lnTo>
                      <a:pt x="675" y="403"/>
                    </a:lnTo>
                    <a:lnTo>
                      <a:pt x="449" y="498"/>
                    </a:lnTo>
                    <a:lnTo>
                      <a:pt x="445" y="586"/>
                    </a:lnTo>
                    <a:lnTo>
                      <a:pt x="597" y="844"/>
                    </a:lnTo>
                    <a:lnTo>
                      <a:pt x="484" y="826"/>
                    </a:lnTo>
                    <a:lnTo>
                      <a:pt x="342" y="745"/>
                    </a:lnTo>
                    <a:lnTo>
                      <a:pt x="294" y="693"/>
                    </a:lnTo>
                    <a:lnTo>
                      <a:pt x="257" y="649"/>
                    </a:lnTo>
                    <a:lnTo>
                      <a:pt x="229" y="609"/>
                    </a:lnTo>
                    <a:lnTo>
                      <a:pt x="209" y="570"/>
                    </a:lnTo>
                    <a:lnTo>
                      <a:pt x="196" y="529"/>
                    </a:lnTo>
                    <a:lnTo>
                      <a:pt x="188" y="483"/>
                    </a:lnTo>
                    <a:lnTo>
                      <a:pt x="185" y="426"/>
                    </a:lnTo>
                    <a:lnTo>
                      <a:pt x="183" y="355"/>
                    </a:lnTo>
                    <a:lnTo>
                      <a:pt x="0" y="162"/>
                    </a:lnTo>
                    <a:lnTo>
                      <a:pt x="250" y="0"/>
                    </a:lnTo>
                    <a:close/>
                  </a:path>
                </a:pathLst>
              </a:custGeom>
              <a:solidFill>
                <a:srgbClr val="D1C4CE"/>
              </a:solidFill>
              <a:ln w="9525">
                <a:noFill/>
                <a:round/>
                <a:headEnd/>
                <a:tailEnd/>
              </a:ln>
            </p:spPr>
            <p:txBody>
              <a:bodyPr/>
              <a:lstStyle/>
              <a:p>
                <a:endParaRPr lang="en-US"/>
              </a:p>
            </p:txBody>
          </p:sp>
          <p:sp>
            <p:nvSpPr>
              <p:cNvPr id="41" name="Freeform 153"/>
              <p:cNvSpPr>
                <a:spLocks/>
              </p:cNvSpPr>
              <p:nvPr/>
            </p:nvSpPr>
            <p:spPr bwMode="auto">
              <a:xfrm>
                <a:off x="424" y="2753"/>
                <a:ext cx="270" cy="176"/>
              </a:xfrm>
              <a:custGeom>
                <a:avLst/>
                <a:gdLst/>
                <a:ahLst/>
                <a:cxnLst>
                  <a:cxn ang="0">
                    <a:pos x="0" y="308"/>
                  </a:cxn>
                  <a:cxn ang="0">
                    <a:pos x="147" y="248"/>
                  </a:cxn>
                  <a:cxn ang="0">
                    <a:pos x="485" y="90"/>
                  </a:cxn>
                  <a:cxn ang="0">
                    <a:pos x="539" y="0"/>
                  </a:cxn>
                  <a:cxn ang="0">
                    <a:pos x="531" y="113"/>
                  </a:cxn>
                  <a:cxn ang="0">
                    <a:pos x="166" y="302"/>
                  </a:cxn>
                  <a:cxn ang="0">
                    <a:pos x="116" y="353"/>
                  </a:cxn>
                  <a:cxn ang="0">
                    <a:pos x="0" y="308"/>
                  </a:cxn>
                </a:cxnLst>
                <a:rect l="0" t="0" r="r" b="b"/>
                <a:pathLst>
                  <a:path w="539" h="353">
                    <a:moveTo>
                      <a:pt x="0" y="308"/>
                    </a:moveTo>
                    <a:lnTo>
                      <a:pt x="147" y="248"/>
                    </a:lnTo>
                    <a:lnTo>
                      <a:pt x="485" y="90"/>
                    </a:lnTo>
                    <a:lnTo>
                      <a:pt x="539" y="0"/>
                    </a:lnTo>
                    <a:lnTo>
                      <a:pt x="531" y="113"/>
                    </a:lnTo>
                    <a:lnTo>
                      <a:pt x="166" y="302"/>
                    </a:lnTo>
                    <a:lnTo>
                      <a:pt x="116" y="353"/>
                    </a:lnTo>
                    <a:lnTo>
                      <a:pt x="0" y="308"/>
                    </a:lnTo>
                    <a:close/>
                  </a:path>
                </a:pathLst>
              </a:custGeom>
              <a:solidFill>
                <a:srgbClr val="9B9391"/>
              </a:solidFill>
              <a:ln w="9525">
                <a:noFill/>
                <a:round/>
                <a:headEnd/>
                <a:tailEnd/>
              </a:ln>
            </p:spPr>
            <p:txBody>
              <a:bodyPr/>
              <a:lstStyle/>
              <a:p>
                <a:endParaRPr lang="en-US"/>
              </a:p>
            </p:txBody>
          </p:sp>
          <p:sp>
            <p:nvSpPr>
              <p:cNvPr id="42" name="Freeform 154"/>
              <p:cNvSpPr>
                <a:spLocks/>
              </p:cNvSpPr>
              <p:nvPr/>
            </p:nvSpPr>
            <p:spPr bwMode="auto">
              <a:xfrm>
                <a:off x="447" y="2795"/>
                <a:ext cx="242" cy="133"/>
              </a:xfrm>
              <a:custGeom>
                <a:avLst/>
                <a:gdLst/>
                <a:ahLst/>
                <a:cxnLst>
                  <a:cxn ang="0">
                    <a:pos x="67" y="209"/>
                  </a:cxn>
                  <a:cxn ang="0">
                    <a:pos x="460" y="21"/>
                  </a:cxn>
                  <a:cxn ang="0">
                    <a:pos x="485" y="0"/>
                  </a:cxn>
                  <a:cxn ang="0">
                    <a:pos x="472" y="78"/>
                  </a:cxn>
                  <a:cxn ang="0">
                    <a:pos x="150" y="237"/>
                  </a:cxn>
                  <a:cxn ang="0">
                    <a:pos x="76" y="265"/>
                  </a:cxn>
                  <a:cxn ang="0">
                    <a:pos x="0" y="237"/>
                  </a:cxn>
                  <a:cxn ang="0">
                    <a:pos x="67" y="209"/>
                  </a:cxn>
                </a:cxnLst>
                <a:rect l="0" t="0" r="r" b="b"/>
                <a:pathLst>
                  <a:path w="485" h="265">
                    <a:moveTo>
                      <a:pt x="67" y="209"/>
                    </a:moveTo>
                    <a:lnTo>
                      <a:pt x="460" y="21"/>
                    </a:lnTo>
                    <a:lnTo>
                      <a:pt x="485" y="0"/>
                    </a:lnTo>
                    <a:lnTo>
                      <a:pt x="472" y="78"/>
                    </a:lnTo>
                    <a:lnTo>
                      <a:pt x="150" y="237"/>
                    </a:lnTo>
                    <a:lnTo>
                      <a:pt x="76" y="265"/>
                    </a:lnTo>
                    <a:lnTo>
                      <a:pt x="0" y="237"/>
                    </a:lnTo>
                    <a:lnTo>
                      <a:pt x="67" y="209"/>
                    </a:lnTo>
                    <a:close/>
                  </a:path>
                </a:pathLst>
              </a:custGeom>
              <a:solidFill>
                <a:srgbClr val="A59E9B"/>
              </a:solidFill>
              <a:ln w="9525">
                <a:noFill/>
                <a:round/>
                <a:headEnd/>
                <a:tailEnd/>
              </a:ln>
            </p:spPr>
            <p:txBody>
              <a:bodyPr/>
              <a:lstStyle/>
              <a:p>
                <a:endParaRPr lang="en-US"/>
              </a:p>
            </p:txBody>
          </p:sp>
          <p:sp>
            <p:nvSpPr>
              <p:cNvPr id="43" name="Freeform 155"/>
              <p:cNvSpPr>
                <a:spLocks/>
              </p:cNvSpPr>
              <p:nvPr/>
            </p:nvSpPr>
            <p:spPr bwMode="auto">
              <a:xfrm>
                <a:off x="550" y="2894"/>
                <a:ext cx="993" cy="792"/>
              </a:xfrm>
              <a:custGeom>
                <a:avLst/>
                <a:gdLst/>
                <a:ahLst/>
                <a:cxnLst>
                  <a:cxn ang="0">
                    <a:pos x="1906" y="1385"/>
                  </a:cxn>
                  <a:cxn ang="0">
                    <a:pos x="290" y="0"/>
                  </a:cxn>
                  <a:cxn ang="0">
                    <a:pos x="262" y="11"/>
                  </a:cxn>
                  <a:cxn ang="0">
                    <a:pos x="87" y="92"/>
                  </a:cxn>
                  <a:cxn ang="0">
                    <a:pos x="0" y="128"/>
                  </a:cxn>
                  <a:cxn ang="0">
                    <a:pos x="1687" y="1583"/>
                  </a:cxn>
                  <a:cxn ang="0">
                    <a:pos x="1986" y="1467"/>
                  </a:cxn>
                  <a:cxn ang="0">
                    <a:pos x="1906" y="1385"/>
                  </a:cxn>
                </a:cxnLst>
                <a:rect l="0" t="0" r="r" b="b"/>
                <a:pathLst>
                  <a:path w="1986" h="1583">
                    <a:moveTo>
                      <a:pt x="1906" y="1385"/>
                    </a:moveTo>
                    <a:lnTo>
                      <a:pt x="290" y="0"/>
                    </a:lnTo>
                    <a:lnTo>
                      <a:pt x="262" y="11"/>
                    </a:lnTo>
                    <a:lnTo>
                      <a:pt x="87" y="92"/>
                    </a:lnTo>
                    <a:lnTo>
                      <a:pt x="0" y="128"/>
                    </a:lnTo>
                    <a:lnTo>
                      <a:pt x="1687" y="1583"/>
                    </a:lnTo>
                    <a:lnTo>
                      <a:pt x="1986" y="1467"/>
                    </a:lnTo>
                    <a:lnTo>
                      <a:pt x="1906" y="1385"/>
                    </a:lnTo>
                    <a:close/>
                  </a:path>
                </a:pathLst>
              </a:custGeom>
              <a:solidFill>
                <a:srgbClr val="D1C4CE"/>
              </a:solidFill>
              <a:ln w="9525">
                <a:noFill/>
                <a:round/>
                <a:headEnd/>
                <a:tailEnd/>
              </a:ln>
            </p:spPr>
            <p:txBody>
              <a:bodyPr/>
              <a:lstStyle/>
              <a:p>
                <a:endParaRPr lang="en-US"/>
              </a:p>
            </p:txBody>
          </p:sp>
          <p:sp>
            <p:nvSpPr>
              <p:cNvPr id="44" name="Freeform 156"/>
              <p:cNvSpPr>
                <a:spLocks/>
              </p:cNvSpPr>
              <p:nvPr/>
            </p:nvSpPr>
            <p:spPr bwMode="auto">
              <a:xfrm>
                <a:off x="550" y="2893"/>
                <a:ext cx="952" cy="760"/>
              </a:xfrm>
              <a:custGeom>
                <a:avLst/>
                <a:gdLst/>
                <a:ahLst/>
                <a:cxnLst>
                  <a:cxn ang="0">
                    <a:pos x="1775" y="1278"/>
                  </a:cxn>
                  <a:cxn ang="0">
                    <a:pos x="1679" y="1196"/>
                  </a:cxn>
                  <a:cxn ang="0">
                    <a:pos x="1584" y="1113"/>
                  </a:cxn>
                  <a:cxn ang="0">
                    <a:pos x="1488" y="1031"/>
                  </a:cxn>
                  <a:cxn ang="0">
                    <a:pos x="1393" y="949"/>
                  </a:cxn>
                  <a:cxn ang="0">
                    <a:pos x="1297" y="865"/>
                  </a:cxn>
                  <a:cxn ang="0">
                    <a:pos x="1200" y="783"/>
                  </a:cxn>
                  <a:cxn ang="0">
                    <a:pos x="1105" y="701"/>
                  </a:cxn>
                  <a:cxn ang="0">
                    <a:pos x="1009" y="618"/>
                  </a:cxn>
                  <a:cxn ang="0">
                    <a:pos x="912" y="536"/>
                  </a:cxn>
                  <a:cxn ang="0">
                    <a:pos x="816" y="454"/>
                  </a:cxn>
                  <a:cxn ang="0">
                    <a:pos x="721" y="370"/>
                  </a:cxn>
                  <a:cxn ang="0">
                    <a:pos x="625" y="288"/>
                  </a:cxn>
                  <a:cxn ang="0">
                    <a:pos x="528" y="206"/>
                  </a:cxn>
                  <a:cxn ang="0">
                    <a:pos x="432" y="123"/>
                  </a:cxn>
                  <a:cxn ang="0">
                    <a:pos x="336" y="41"/>
                  </a:cxn>
                  <a:cxn ang="0">
                    <a:pos x="282" y="0"/>
                  </a:cxn>
                  <a:cxn ang="0">
                    <a:pos x="270" y="0"/>
                  </a:cxn>
                  <a:cxn ang="0">
                    <a:pos x="239" y="11"/>
                  </a:cxn>
                  <a:cxn ang="0">
                    <a:pos x="188" y="34"/>
                  </a:cxn>
                  <a:cxn ang="0">
                    <a:pos x="138" y="57"/>
                  </a:cxn>
                  <a:cxn ang="0">
                    <a:pos x="87" y="80"/>
                  </a:cxn>
                  <a:cxn ang="0">
                    <a:pos x="54" y="96"/>
                  </a:cxn>
                  <a:cxn ang="0">
                    <a:pos x="40" y="106"/>
                  </a:cxn>
                  <a:cxn ang="0">
                    <a:pos x="25" y="116"/>
                  </a:cxn>
                  <a:cxn ang="0">
                    <a:pos x="9" y="126"/>
                  </a:cxn>
                  <a:cxn ang="0">
                    <a:pos x="51" y="175"/>
                  </a:cxn>
                  <a:cxn ang="0">
                    <a:pos x="152" y="262"/>
                  </a:cxn>
                  <a:cxn ang="0">
                    <a:pos x="252" y="349"/>
                  </a:cxn>
                  <a:cxn ang="0">
                    <a:pos x="353" y="436"/>
                  </a:cxn>
                  <a:cxn ang="0">
                    <a:pos x="455" y="522"/>
                  </a:cxn>
                  <a:cxn ang="0">
                    <a:pos x="555" y="609"/>
                  </a:cxn>
                  <a:cxn ang="0">
                    <a:pos x="656" y="696"/>
                  </a:cxn>
                  <a:cxn ang="0">
                    <a:pos x="757" y="783"/>
                  </a:cxn>
                  <a:cxn ang="0">
                    <a:pos x="859" y="870"/>
                  </a:cxn>
                  <a:cxn ang="0">
                    <a:pos x="958" y="957"/>
                  </a:cxn>
                  <a:cxn ang="0">
                    <a:pos x="1060" y="1044"/>
                  </a:cxn>
                  <a:cxn ang="0">
                    <a:pos x="1159" y="1129"/>
                  </a:cxn>
                  <a:cxn ang="0">
                    <a:pos x="1261" y="1216"/>
                  </a:cxn>
                  <a:cxn ang="0">
                    <a:pos x="1362" y="1303"/>
                  </a:cxn>
                  <a:cxn ang="0">
                    <a:pos x="1462" y="1390"/>
                  </a:cxn>
                  <a:cxn ang="0">
                    <a:pos x="1561" y="1476"/>
                  </a:cxn>
                  <a:cxn ang="0">
                    <a:pos x="1630" y="1511"/>
                  </a:cxn>
                  <a:cxn ang="0">
                    <a:pos x="1668" y="1496"/>
                  </a:cxn>
                  <a:cxn ang="0">
                    <a:pos x="1704" y="1481"/>
                  </a:cxn>
                  <a:cxn ang="0">
                    <a:pos x="1740" y="1467"/>
                  </a:cxn>
                  <a:cxn ang="0">
                    <a:pos x="1777" y="1452"/>
                  </a:cxn>
                  <a:cxn ang="0">
                    <a:pos x="1813" y="1437"/>
                  </a:cxn>
                  <a:cxn ang="0">
                    <a:pos x="1849" y="1422"/>
                  </a:cxn>
                  <a:cxn ang="0">
                    <a:pos x="1887" y="1408"/>
                  </a:cxn>
                  <a:cxn ang="0">
                    <a:pos x="1895" y="1390"/>
                  </a:cxn>
                  <a:cxn ang="0">
                    <a:pos x="1874" y="1370"/>
                  </a:cxn>
                  <a:cxn ang="0">
                    <a:pos x="1854" y="1349"/>
                  </a:cxn>
                  <a:cxn ang="0">
                    <a:pos x="1833" y="1329"/>
                  </a:cxn>
                </a:cxnLst>
                <a:rect l="0" t="0" r="r" b="b"/>
                <a:pathLst>
                  <a:path w="1905" h="1519">
                    <a:moveTo>
                      <a:pt x="1823" y="1319"/>
                    </a:moveTo>
                    <a:lnTo>
                      <a:pt x="1775" y="1278"/>
                    </a:lnTo>
                    <a:lnTo>
                      <a:pt x="1726" y="1237"/>
                    </a:lnTo>
                    <a:lnTo>
                      <a:pt x="1679" y="1196"/>
                    </a:lnTo>
                    <a:lnTo>
                      <a:pt x="1632" y="1154"/>
                    </a:lnTo>
                    <a:lnTo>
                      <a:pt x="1584" y="1113"/>
                    </a:lnTo>
                    <a:lnTo>
                      <a:pt x="1535" y="1072"/>
                    </a:lnTo>
                    <a:lnTo>
                      <a:pt x="1488" y="1031"/>
                    </a:lnTo>
                    <a:lnTo>
                      <a:pt x="1440" y="990"/>
                    </a:lnTo>
                    <a:lnTo>
                      <a:pt x="1393" y="949"/>
                    </a:lnTo>
                    <a:lnTo>
                      <a:pt x="1344" y="908"/>
                    </a:lnTo>
                    <a:lnTo>
                      <a:pt x="1297" y="865"/>
                    </a:lnTo>
                    <a:lnTo>
                      <a:pt x="1249" y="824"/>
                    </a:lnTo>
                    <a:lnTo>
                      <a:pt x="1200" y="783"/>
                    </a:lnTo>
                    <a:lnTo>
                      <a:pt x="1153" y="742"/>
                    </a:lnTo>
                    <a:lnTo>
                      <a:pt x="1105" y="701"/>
                    </a:lnTo>
                    <a:lnTo>
                      <a:pt x="1056" y="659"/>
                    </a:lnTo>
                    <a:lnTo>
                      <a:pt x="1009" y="618"/>
                    </a:lnTo>
                    <a:lnTo>
                      <a:pt x="962" y="577"/>
                    </a:lnTo>
                    <a:lnTo>
                      <a:pt x="912" y="536"/>
                    </a:lnTo>
                    <a:lnTo>
                      <a:pt x="865" y="495"/>
                    </a:lnTo>
                    <a:lnTo>
                      <a:pt x="816" y="454"/>
                    </a:lnTo>
                    <a:lnTo>
                      <a:pt x="769" y="411"/>
                    </a:lnTo>
                    <a:lnTo>
                      <a:pt x="721" y="370"/>
                    </a:lnTo>
                    <a:lnTo>
                      <a:pt x="672" y="329"/>
                    </a:lnTo>
                    <a:lnTo>
                      <a:pt x="625" y="288"/>
                    </a:lnTo>
                    <a:lnTo>
                      <a:pt x="577" y="247"/>
                    </a:lnTo>
                    <a:lnTo>
                      <a:pt x="528" y="206"/>
                    </a:lnTo>
                    <a:lnTo>
                      <a:pt x="481" y="165"/>
                    </a:lnTo>
                    <a:lnTo>
                      <a:pt x="432" y="123"/>
                    </a:lnTo>
                    <a:lnTo>
                      <a:pt x="385" y="82"/>
                    </a:lnTo>
                    <a:lnTo>
                      <a:pt x="336" y="41"/>
                    </a:lnTo>
                    <a:lnTo>
                      <a:pt x="288" y="0"/>
                    </a:lnTo>
                    <a:lnTo>
                      <a:pt x="282" y="0"/>
                    </a:lnTo>
                    <a:lnTo>
                      <a:pt x="277" y="0"/>
                    </a:lnTo>
                    <a:lnTo>
                      <a:pt x="270" y="0"/>
                    </a:lnTo>
                    <a:lnTo>
                      <a:pt x="264" y="0"/>
                    </a:lnTo>
                    <a:lnTo>
                      <a:pt x="239" y="11"/>
                    </a:lnTo>
                    <a:lnTo>
                      <a:pt x="213" y="23"/>
                    </a:lnTo>
                    <a:lnTo>
                      <a:pt x="188" y="34"/>
                    </a:lnTo>
                    <a:lnTo>
                      <a:pt x="164" y="45"/>
                    </a:lnTo>
                    <a:lnTo>
                      <a:pt x="138" y="57"/>
                    </a:lnTo>
                    <a:lnTo>
                      <a:pt x="113" y="68"/>
                    </a:lnTo>
                    <a:lnTo>
                      <a:pt x="87" y="80"/>
                    </a:lnTo>
                    <a:lnTo>
                      <a:pt x="63" y="91"/>
                    </a:lnTo>
                    <a:lnTo>
                      <a:pt x="54" y="96"/>
                    </a:lnTo>
                    <a:lnTo>
                      <a:pt x="48" y="101"/>
                    </a:lnTo>
                    <a:lnTo>
                      <a:pt x="40" y="106"/>
                    </a:lnTo>
                    <a:lnTo>
                      <a:pt x="32" y="111"/>
                    </a:lnTo>
                    <a:lnTo>
                      <a:pt x="25" y="116"/>
                    </a:lnTo>
                    <a:lnTo>
                      <a:pt x="17" y="121"/>
                    </a:lnTo>
                    <a:lnTo>
                      <a:pt x="9" y="126"/>
                    </a:lnTo>
                    <a:lnTo>
                      <a:pt x="0" y="131"/>
                    </a:lnTo>
                    <a:lnTo>
                      <a:pt x="51" y="175"/>
                    </a:lnTo>
                    <a:lnTo>
                      <a:pt x="102" y="218"/>
                    </a:lnTo>
                    <a:lnTo>
                      <a:pt x="152" y="262"/>
                    </a:lnTo>
                    <a:lnTo>
                      <a:pt x="201" y="304"/>
                    </a:lnTo>
                    <a:lnTo>
                      <a:pt x="252" y="349"/>
                    </a:lnTo>
                    <a:lnTo>
                      <a:pt x="303" y="391"/>
                    </a:lnTo>
                    <a:lnTo>
                      <a:pt x="353" y="436"/>
                    </a:lnTo>
                    <a:lnTo>
                      <a:pt x="404" y="478"/>
                    </a:lnTo>
                    <a:lnTo>
                      <a:pt x="455" y="522"/>
                    </a:lnTo>
                    <a:lnTo>
                      <a:pt x="506" y="565"/>
                    </a:lnTo>
                    <a:lnTo>
                      <a:pt x="555" y="609"/>
                    </a:lnTo>
                    <a:lnTo>
                      <a:pt x="605" y="652"/>
                    </a:lnTo>
                    <a:lnTo>
                      <a:pt x="656" y="696"/>
                    </a:lnTo>
                    <a:lnTo>
                      <a:pt x="707" y="739"/>
                    </a:lnTo>
                    <a:lnTo>
                      <a:pt x="757" y="783"/>
                    </a:lnTo>
                    <a:lnTo>
                      <a:pt x="808" y="826"/>
                    </a:lnTo>
                    <a:lnTo>
                      <a:pt x="859" y="870"/>
                    </a:lnTo>
                    <a:lnTo>
                      <a:pt x="908" y="913"/>
                    </a:lnTo>
                    <a:lnTo>
                      <a:pt x="958" y="957"/>
                    </a:lnTo>
                    <a:lnTo>
                      <a:pt x="1009" y="999"/>
                    </a:lnTo>
                    <a:lnTo>
                      <a:pt x="1060" y="1044"/>
                    </a:lnTo>
                    <a:lnTo>
                      <a:pt x="1110" y="1086"/>
                    </a:lnTo>
                    <a:lnTo>
                      <a:pt x="1159" y="1129"/>
                    </a:lnTo>
                    <a:lnTo>
                      <a:pt x="1210" y="1173"/>
                    </a:lnTo>
                    <a:lnTo>
                      <a:pt x="1261" y="1216"/>
                    </a:lnTo>
                    <a:lnTo>
                      <a:pt x="1311" y="1260"/>
                    </a:lnTo>
                    <a:lnTo>
                      <a:pt x="1362" y="1303"/>
                    </a:lnTo>
                    <a:lnTo>
                      <a:pt x="1411" y="1347"/>
                    </a:lnTo>
                    <a:lnTo>
                      <a:pt x="1462" y="1390"/>
                    </a:lnTo>
                    <a:lnTo>
                      <a:pt x="1512" y="1432"/>
                    </a:lnTo>
                    <a:lnTo>
                      <a:pt x="1561" y="1476"/>
                    </a:lnTo>
                    <a:lnTo>
                      <a:pt x="1612" y="1519"/>
                    </a:lnTo>
                    <a:lnTo>
                      <a:pt x="1630" y="1511"/>
                    </a:lnTo>
                    <a:lnTo>
                      <a:pt x="1648" y="1504"/>
                    </a:lnTo>
                    <a:lnTo>
                      <a:pt x="1668" y="1496"/>
                    </a:lnTo>
                    <a:lnTo>
                      <a:pt x="1686" y="1490"/>
                    </a:lnTo>
                    <a:lnTo>
                      <a:pt x="1704" y="1481"/>
                    </a:lnTo>
                    <a:lnTo>
                      <a:pt x="1722" y="1475"/>
                    </a:lnTo>
                    <a:lnTo>
                      <a:pt x="1740" y="1467"/>
                    </a:lnTo>
                    <a:lnTo>
                      <a:pt x="1759" y="1458"/>
                    </a:lnTo>
                    <a:lnTo>
                      <a:pt x="1777" y="1452"/>
                    </a:lnTo>
                    <a:lnTo>
                      <a:pt x="1795" y="1444"/>
                    </a:lnTo>
                    <a:lnTo>
                      <a:pt x="1813" y="1437"/>
                    </a:lnTo>
                    <a:lnTo>
                      <a:pt x="1831" y="1429"/>
                    </a:lnTo>
                    <a:lnTo>
                      <a:pt x="1849" y="1422"/>
                    </a:lnTo>
                    <a:lnTo>
                      <a:pt x="1869" y="1414"/>
                    </a:lnTo>
                    <a:lnTo>
                      <a:pt x="1887" y="1408"/>
                    </a:lnTo>
                    <a:lnTo>
                      <a:pt x="1905" y="1399"/>
                    </a:lnTo>
                    <a:lnTo>
                      <a:pt x="1895" y="1390"/>
                    </a:lnTo>
                    <a:lnTo>
                      <a:pt x="1883" y="1380"/>
                    </a:lnTo>
                    <a:lnTo>
                      <a:pt x="1874" y="1370"/>
                    </a:lnTo>
                    <a:lnTo>
                      <a:pt x="1864" y="1358"/>
                    </a:lnTo>
                    <a:lnTo>
                      <a:pt x="1854" y="1349"/>
                    </a:lnTo>
                    <a:lnTo>
                      <a:pt x="1844" y="1339"/>
                    </a:lnTo>
                    <a:lnTo>
                      <a:pt x="1833" y="1329"/>
                    </a:lnTo>
                    <a:lnTo>
                      <a:pt x="1823" y="1319"/>
                    </a:lnTo>
                    <a:close/>
                  </a:path>
                </a:pathLst>
              </a:custGeom>
              <a:solidFill>
                <a:srgbClr val="CEC1CC"/>
              </a:solidFill>
              <a:ln w="9525">
                <a:noFill/>
                <a:round/>
                <a:headEnd/>
                <a:tailEnd/>
              </a:ln>
            </p:spPr>
            <p:txBody>
              <a:bodyPr/>
              <a:lstStyle/>
              <a:p>
                <a:endParaRPr lang="en-US"/>
              </a:p>
            </p:txBody>
          </p:sp>
          <p:sp>
            <p:nvSpPr>
              <p:cNvPr id="45" name="Freeform 157"/>
              <p:cNvSpPr>
                <a:spLocks/>
              </p:cNvSpPr>
              <p:nvPr/>
            </p:nvSpPr>
            <p:spPr bwMode="auto">
              <a:xfrm>
                <a:off x="550" y="2885"/>
                <a:ext cx="911" cy="734"/>
              </a:xfrm>
              <a:custGeom>
                <a:avLst/>
                <a:gdLst/>
                <a:ahLst/>
                <a:cxnLst>
                  <a:cxn ang="0">
                    <a:pos x="1694" y="1225"/>
                  </a:cxn>
                  <a:cxn ang="0">
                    <a:pos x="1604" y="1148"/>
                  </a:cxn>
                  <a:cxn ang="0">
                    <a:pos x="1514" y="1069"/>
                  </a:cxn>
                  <a:cxn ang="0">
                    <a:pos x="1424" y="990"/>
                  </a:cxn>
                  <a:cxn ang="0">
                    <a:pos x="1333" y="913"/>
                  </a:cxn>
                  <a:cxn ang="0">
                    <a:pos x="1243" y="835"/>
                  </a:cxn>
                  <a:cxn ang="0">
                    <a:pos x="1151" y="756"/>
                  </a:cxn>
                  <a:cxn ang="0">
                    <a:pos x="1060" y="679"/>
                  </a:cxn>
                  <a:cxn ang="0">
                    <a:pos x="970" y="600"/>
                  </a:cxn>
                  <a:cxn ang="0">
                    <a:pos x="878" y="523"/>
                  </a:cxn>
                  <a:cxn ang="0">
                    <a:pos x="787" y="444"/>
                  </a:cxn>
                  <a:cxn ang="0">
                    <a:pos x="697" y="366"/>
                  </a:cxn>
                  <a:cxn ang="0">
                    <a:pos x="605" y="289"/>
                  </a:cxn>
                  <a:cxn ang="0">
                    <a:pos x="514" y="210"/>
                  </a:cxn>
                  <a:cxn ang="0">
                    <a:pos x="424" y="131"/>
                  </a:cxn>
                  <a:cxn ang="0">
                    <a:pos x="332" y="54"/>
                  </a:cxn>
                  <a:cxn ang="0">
                    <a:pos x="282" y="12"/>
                  </a:cxn>
                  <a:cxn ang="0">
                    <a:pos x="270" y="3"/>
                  </a:cxn>
                  <a:cxn ang="0">
                    <a:pos x="237" y="13"/>
                  </a:cxn>
                  <a:cxn ang="0">
                    <a:pos x="180" y="40"/>
                  </a:cxn>
                  <a:cxn ang="0">
                    <a:pos x="125" y="64"/>
                  </a:cxn>
                  <a:cxn ang="0">
                    <a:pos x="67" y="90"/>
                  </a:cxn>
                  <a:cxn ang="0">
                    <a:pos x="30" y="115"/>
                  </a:cxn>
                  <a:cxn ang="0">
                    <a:pos x="10" y="136"/>
                  </a:cxn>
                  <a:cxn ang="0">
                    <a:pos x="48" y="189"/>
                  </a:cxn>
                  <a:cxn ang="0">
                    <a:pos x="144" y="272"/>
                  </a:cxn>
                  <a:cxn ang="0">
                    <a:pos x="241" y="354"/>
                  </a:cxn>
                  <a:cxn ang="0">
                    <a:pos x="337" y="438"/>
                  </a:cxn>
                  <a:cxn ang="0">
                    <a:pos x="434" y="521"/>
                  </a:cxn>
                  <a:cxn ang="0">
                    <a:pos x="530" y="603"/>
                  </a:cxn>
                  <a:cxn ang="0">
                    <a:pos x="626" y="687"/>
                  </a:cxn>
                  <a:cxn ang="0">
                    <a:pos x="721" y="769"/>
                  </a:cxn>
                  <a:cxn ang="0">
                    <a:pos x="818" y="851"/>
                  </a:cxn>
                  <a:cxn ang="0">
                    <a:pos x="914" y="935"/>
                  </a:cxn>
                  <a:cxn ang="0">
                    <a:pos x="1011" y="1016"/>
                  </a:cxn>
                  <a:cxn ang="0">
                    <a:pos x="1105" y="1098"/>
                  </a:cxn>
                  <a:cxn ang="0">
                    <a:pos x="1202" y="1182"/>
                  </a:cxn>
                  <a:cxn ang="0">
                    <a:pos x="1298" y="1264"/>
                  </a:cxn>
                  <a:cxn ang="0">
                    <a:pos x="1393" y="1346"/>
                  </a:cxn>
                  <a:cxn ang="0">
                    <a:pos x="1489" y="1428"/>
                  </a:cxn>
                  <a:cxn ang="0">
                    <a:pos x="1555" y="1461"/>
                  </a:cxn>
                  <a:cxn ang="0">
                    <a:pos x="1591" y="1446"/>
                  </a:cxn>
                  <a:cxn ang="0">
                    <a:pos x="1627" y="1431"/>
                  </a:cxn>
                  <a:cxn ang="0">
                    <a:pos x="1663" y="1415"/>
                  </a:cxn>
                  <a:cxn ang="0">
                    <a:pos x="1697" y="1400"/>
                  </a:cxn>
                  <a:cxn ang="0">
                    <a:pos x="1733" y="1385"/>
                  </a:cxn>
                  <a:cxn ang="0">
                    <a:pos x="1769" y="1371"/>
                  </a:cxn>
                  <a:cxn ang="0">
                    <a:pos x="1805" y="1356"/>
                  </a:cxn>
                  <a:cxn ang="0">
                    <a:pos x="1813" y="1339"/>
                  </a:cxn>
                  <a:cxn ang="0">
                    <a:pos x="1792" y="1318"/>
                  </a:cxn>
                  <a:cxn ang="0">
                    <a:pos x="1771" y="1295"/>
                  </a:cxn>
                  <a:cxn ang="0">
                    <a:pos x="1749" y="1274"/>
                  </a:cxn>
                </a:cxnLst>
                <a:rect l="0" t="0" r="r" b="b"/>
                <a:pathLst>
                  <a:path w="1823" h="1469">
                    <a:moveTo>
                      <a:pt x="1740" y="1264"/>
                    </a:moveTo>
                    <a:lnTo>
                      <a:pt x="1694" y="1225"/>
                    </a:lnTo>
                    <a:lnTo>
                      <a:pt x="1650" y="1185"/>
                    </a:lnTo>
                    <a:lnTo>
                      <a:pt x="1604" y="1148"/>
                    </a:lnTo>
                    <a:lnTo>
                      <a:pt x="1560" y="1108"/>
                    </a:lnTo>
                    <a:lnTo>
                      <a:pt x="1514" y="1069"/>
                    </a:lnTo>
                    <a:lnTo>
                      <a:pt x="1468" y="1030"/>
                    </a:lnTo>
                    <a:lnTo>
                      <a:pt x="1424" y="990"/>
                    </a:lnTo>
                    <a:lnTo>
                      <a:pt x="1378" y="951"/>
                    </a:lnTo>
                    <a:lnTo>
                      <a:pt x="1333" y="913"/>
                    </a:lnTo>
                    <a:lnTo>
                      <a:pt x="1287" y="874"/>
                    </a:lnTo>
                    <a:lnTo>
                      <a:pt x="1243" y="835"/>
                    </a:lnTo>
                    <a:lnTo>
                      <a:pt x="1197" y="795"/>
                    </a:lnTo>
                    <a:lnTo>
                      <a:pt x="1151" y="756"/>
                    </a:lnTo>
                    <a:lnTo>
                      <a:pt x="1105" y="718"/>
                    </a:lnTo>
                    <a:lnTo>
                      <a:pt x="1060" y="679"/>
                    </a:lnTo>
                    <a:lnTo>
                      <a:pt x="1015" y="639"/>
                    </a:lnTo>
                    <a:lnTo>
                      <a:pt x="970" y="600"/>
                    </a:lnTo>
                    <a:lnTo>
                      <a:pt x="924" y="561"/>
                    </a:lnTo>
                    <a:lnTo>
                      <a:pt x="878" y="523"/>
                    </a:lnTo>
                    <a:lnTo>
                      <a:pt x="832" y="484"/>
                    </a:lnTo>
                    <a:lnTo>
                      <a:pt x="787" y="444"/>
                    </a:lnTo>
                    <a:lnTo>
                      <a:pt x="742" y="405"/>
                    </a:lnTo>
                    <a:lnTo>
                      <a:pt x="697" y="366"/>
                    </a:lnTo>
                    <a:lnTo>
                      <a:pt x="651" y="326"/>
                    </a:lnTo>
                    <a:lnTo>
                      <a:pt x="605" y="289"/>
                    </a:lnTo>
                    <a:lnTo>
                      <a:pt x="559" y="249"/>
                    </a:lnTo>
                    <a:lnTo>
                      <a:pt x="514" y="210"/>
                    </a:lnTo>
                    <a:lnTo>
                      <a:pt x="468" y="171"/>
                    </a:lnTo>
                    <a:lnTo>
                      <a:pt x="424" y="131"/>
                    </a:lnTo>
                    <a:lnTo>
                      <a:pt x="378" y="94"/>
                    </a:lnTo>
                    <a:lnTo>
                      <a:pt x="332" y="54"/>
                    </a:lnTo>
                    <a:lnTo>
                      <a:pt x="286" y="15"/>
                    </a:lnTo>
                    <a:lnTo>
                      <a:pt x="282" y="12"/>
                    </a:lnTo>
                    <a:lnTo>
                      <a:pt x="277" y="7"/>
                    </a:lnTo>
                    <a:lnTo>
                      <a:pt x="270" y="3"/>
                    </a:lnTo>
                    <a:lnTo>
                      <a:pt x="265" y="0"/>
                    </a:lnTo>
                    <a:lnTo>
                      <a:pt x="237" y="13"/>
                    </a:lnTo>
                    <a:lnTo>
                      <a:pt x="210" y="26"/>
                    </a:lnTo>
                    <a:lnTo>
                      <a:pt x="180" y="40"/>
                    </a:lnTo>
                    <a:lnTo>
                      <a:pt x="152" y="51"/>
                    </a:lnTo>
                    <a:lnTo>
                      <a:pt x="125" y="64"/>
                    </a:lnTo>
                    <a:lnTo>
                      <a:pt x="97" y="77"/>
                    </a:lnTo>
                    <a:lnTo>
                      <a:pt x="67" y="90"/>
                    </a:lnTo>
                    <a:lnTo>
                      <a:pt x="40" y="103"/>
                    </a:lnTo>
                    <a:lnTo>
                      <a:pt x="30" y="115"/>
                    </a:lnTo>
                    <a:lnTo>
                      <a:pt x="20" y="125"/>
                    </a:lnTo>
                    <a:lnTo>
                      <a:pt x="10" y="136"/>
                    </a:lnTo>
                    <a:lnTo>
                      <a:pt x="0" y="148"/>
                    </a:lnTo>
                    <a:lnTo>
                      <a:pt x="48" y="189"/>
                    </a:lnTo>
                    <a:lnTo>
                      <a:pt x="97" y="231"/>
                    </a:lnTo>
                    <a:lnTo>
                      <a:pt x="144" y="272"/>
                    </a:lnTo>
                    <a:lnTo>
                      <a:pt x="193" y="313"/>
                    </a:lnTo>
                    <a:lnTo>
                      <a:pt x="241" y="354"/>
                    </a:lnTo>
                    <a:lnTo>
                      <a:pt x="290" y="397"/>
                    </a:lnTo>
                    <a:lnTo>
                      <a:pt x="337" y="438"/>
                    </a:lnTo>
                    <a:lnTo>
                      <a:pt x="385" y="479"/>
                    </a:lnTo>
                    <a:lnTo>
                      <a:pt x="434" y="521"/>
                    </a:lnTo>
                    <a:lnTo>
                      <a:pt x="481" y="562"/>
                    </a:lnTo>
                    <a:lnTo>
                      <a:pt x="530" y="603"/>
                    </a:lnTo>
                    <a:lnTo>
                      <a:pt x="577" y="644"/>
                    </a:lnTo>
                    <a:lnTo>
                      <a:pt x="626" y="687"/>
                    </a:lnTo>
                    <a:lnTo>
                      <a:pt x="674" y="728"/>
                    </a:lnTo>
                    <a:lnTo>
                      <a:pt x="721" y="769"/>
                    </a:lnTo>
                    <a:lnTo>
                      <a:pt x="770" y="810"/>
                    </a:lnTo>
                    <a:lnTo>
                      <a:pt x="818" y="851"/>
                    </a:lnTo>
                    <a:lnTo>
                      <a:pt x="867" y="892"/>
                    </a:lnTo>
                    <a:lnTo>
                      <a:pt x="914" y="935"/>
                    </a:lnTo>
                    <a:lnTo>
                      <a:pt x="962" y="975"/>
                    </a:lnTo>
                    <a:lnTo>
                      <a:pt x="1011" y="1016"/>
                    </a:lnTo>
                    <a:lnTo>
                      <a:pt x="1058" y="1057"/>
                    </a:lnTo>
                    <a:lnTo>
                      <a:pt x="1105" y="1098"/>
                    </a:lnTo>
                    <a:lnTo>
                      <a:pt x="1154" y="1139"/>
                    </a:lnTo>
                    <a:lnTo>
                      <a:pt x="1202" y="1182"/>
                    </a:lnTo>
                    <a:lnTo>
                      <a:pt x="1249" y="1223"/>
                    </a:lnTo>
                    <a:lnTo>
                      <a:pt x="1298" y="1264"/>
                    </a:lnTo>
                    <a:lnTo>
                      <a:pt x="1346" y="1305"/>
                    </a:lnTo>
                    <a:lnTo>
                      <a:pt x="1393" y="1346"/>
                    </a:lnTo>
                    <a:lnTo>
                      <a:pt x="1440" y="1387"/>
                    </a:lnTo>
                    <a:lnTo>
                      <a:pt x="1489" y="1428"/>
                    </a:lnTo>
                    <a:lnTo>
                      <a:pt x="1537" y="1469"/>
                    </a:lnTo>
                    <a:lnTo>
                      <a:pt x="1555" y="1461"/>
                    </a:lnTo>
                    <a:lnTo>
                      <a:pt x="1573" y="1454"/>
                    </a:lnTo>
                    <a:lnTo>
                      <a:pt x="1591" y="1446"/>
                    </a:lnTo>
                    <a:lnTo>
                      <a:pt x="1609" y="1438"/>
                    </a:lnTo>
                    <a:lnTo>
                      <a:pt x="1627" y="1431"/>
                    </a:lnTo>
                    <a:lnTo>
                      <a:pt x="1645" y="1423"/>
                    </a:lnTo>
                    <a:lnTo>
                      <a:pt x="1663" y="1415"/>
                    </a:lnTo>
                    <a:lnTo>
                      <a:pt x="1681" y="1408"/>
                    </a:lnTo>
                    <a:lnTo>
                      <a:pt x="1697" y="1400"/>
                    </a:lnTo>
                    <a:lnTo>
                      <a:pt x="1715" y="1393"/>
                    </a:lnTo>
                    <a:lnTo>
                      <a:pt x="1733" y="1385"/>
                    </a:lnTo>
                    <a:lnTo>
                      <a:pt x="1751" y="1379"/>
                    </a:lnTo>
                    <a:lnTo>
                      <a:pt x="1769" y="1371"/>
                    </a:lnTo>
                    <a:lnTo>
                      <a:pt x="1787" y="1364"/>
                    </a:lnTo>
                    <a:lnTo>
                      <a:pt x="1805" y="1356"/>
                    </a:lnTo>
                    <a:lnTo>
                      <a:pt x="1823" y="1349"/>
                    </a:lnTo>
                    <a:lnTo>
                      <a:pt x="1813" y="1339"/>
                    </a:lnTo>
                    <a:lnTo>
                      <a:pt x="1802" y="1328"/>
                    </a:lnTo>
                    <a:lnTo>
                      <a:pt x="1792" y="1318"/>
                    </a:lnTo>
                    <a:lnTo>
                      <a:pt x="1782" y="1307"/>
                    </a:lnTo>
                    <a:lnTo>
                      <a:pt x="1771" y="1295"/>
                    </a:lnTo>
                    <a:lnTo>
                      <a:pt x="1761" y="1285"/>
                    </a:lnTo>
                    <a:lnTo>
                      <a:pt x="1749" y="1274"/>
                    </a:lnTo>
                    <a:lnTo>
                      <a:pt x="1740" y="1264"/>
                    </a:lnTo>
                    <a:close/>
                  </a:path>
                </a:pathLst>
              </a:custGeom>
              <a:solidFill>
                <a:srgbClr val="CCBFC6"/>
              </a:solidFill>
              <a:ln w="9525">
                <a:noFill/>
                <a:round/>
                <a:headEnd/>
                <a:tailEnd/>
              </a:ln>
            </p:spPr>
            <p:txBody>
              <a:bodyPr/>
              <a:lstStyle/>
              <a:p>
                <a:endParaRPr lang="en-US"/>
              </a:p>
            </p:txBody>
          </p:sp>
          <p:sp>
            <p:nvSpPr>
              <p:cNvPr id="46" name="Freeform 158"/>
              <p:cNvSpPr>
                <a:spLocks/>
              </p:cNvSpPr>
              <p:nvPr/>
            </p:nvSpPr>
            <p:spPr bwMode="auto">
              <a:xfrm>
                <a:off x="550" y="2876"/>
                <a:ext cx="870" cy="709"/>
              </a:xfrm>
              <a:custGeom>
                <a:avLst/>
                <a:gdLst/>
                <a:ahLst/>
                <a:cxnLst>
                  <a:cxn ang="0">
                    <a:pos x="1614" y="1170"/>
                  </a:cxn>
                  <a:cxn ang="0">
                    <a:pos x="1529" y="1096"/>
                  </a:cxn>
                  <a:cxn ang="0">
                    <a:pos x="1444" y="1023"/>
                  </a:cxn>
                  <a:cxn ang="0">
                    <a:pos x="1357" y="949"/>
                  </a:cxn>
                  <a:cxn ang="0">
                    <a:pos x="1272" y="875"/>
                  </a:cxn>
                  <a:cxn ang="0">
                    <a:pos x="1187" y="801"/>
                  </a:cxn>
                  <a:cxn ang="0">
                    <a:pos x="1100" y="728"/>
                  </a:cxn>
                  <a:cxn ang="0">
                    <a:pos x="1015" y="654"/>
                  </a:cxn>
                  <a:cxn ang="0">
                    <a:pos x="930" y="580"/>
                  </a:cxn>
                  <a:cxn ang="0">
                    <a:pos x="844" y="506"/>
                  </a:cxn>
                  <a:cxn ang="0">
                    <a:pos x="759" y="433"/>
                  </a:cxn>
                  <a:cxn ang="0">
                    <a:pos x="672" y="359"/>
                  </a:cxn>
                  <a:cxn ang="0">
                    <a:pos x="587" y="285"/>
                  </a:cxn>
                  <a:cxn ang="0">
                    <a:pos x="501" y="211"/>
                  </a:cxn>
                  <a:cxn ang="0">
                    <a:pos x="416" y="137"/>
                  </a:cxn>
                  <a:cxn ang="0">
                    <a:pos x="329" y="64"/>
                  </a:cxn>
                  <a:cxn ang="0">
                    <a:pos x="282" y="21"/>
                  </a:cxn>
                  <a:cxn ang="0">
                    <a:pos x="272" y="6"/>
                  </a:cxn>
                  <a:cxn ang="0">
                    <a:pos x="236" y="15"/>
                  </a:cxn>
                  <a:cxn ang="0">
                    <a:pos x="174" y="44"/>
                  </a:cxn>
                  <a:cxn ang="0">
                    <a:pos x="110" y="72"/>
                  </a:cxn>
                  <a:cxn ang="0">
                    <a:pos x="48" y="101"/>
                  </a:cxn>
                  <a:cxn ang="0">
                    <a:pos x="12" y="128"/>
                  </a:cxn>
                  <a:cxn ang="0">
                    <a:pos x="4" y="152"/>
                  </a:cxn>
                  <a:cxn ang="0">
                    <a:pos x="46" y="203"/>
                  </a:cxn>
                  <a:cxn ang="0">
                    <a:pos x="138" y="282"/>
                  </a:cxn>
                  <a:cxn ang="0">
                    <a:pos x="229" y="360"/>
                  </a:cxn>
                  <a:cxn ang="0">
                    <a:pos x="321" y="439"/>
                  </a:cxn>
                  <a:cxn ang="0">
                    <a:pos x="412" y="518"/>
                  </a:cxn>
                  <a:cxn ang="0">
                    <a:pos x="504" y="596"/>
                  </a:cxn>
                  <a:cxn ang="0">
                    <a:pos x="595" y="675"/>
                  </a:cxn>
                  <a:cxn ang="0">
                    <a:pos x="687" y="754"/>
                  </a:cxn>
                  <a:cxn ang="0">
                    <a:pos x="778" y="832"/>
                  </a:cxn>
                  <a:cxn ang="0">
                    <a:pos x="870" y="910"/>
                  </a:cxn>
                  <a:cxn ang="0">
                    <a:pos x="962" y="988"/>
                  </a:cxn>
                  <a:cxn ang="0">
                    <a:pos x="1053" y="1067"/>
                  </a:cxn>
                  <a:cxn ang="0">
                    <a:pos x="1143" y="1146"/>
                  </a:cxn>
                  <a:cxn ang="0">
                    <a:pos x="1234" y="1223"/>
                  </a:cxn>
                  <a:cxn ang="0">
                    <a:pos x="1326" y="1301"/>
                  </a:cxn>
                  <a:cxn ang="0">
                    <a:pos x="1416" y="1378"/>
                  </a:cxn>
                  <a:cxn ang="0">
                    <a:pos x="1480" y="1411"/>
                  </a:cxn>
                  <a:cxn ang="0">
                    <a:pos x="1514" y="1396"/>
                  </a:cxn>
                  <a:cxn ang="0">
                    <a:pos x="1548" y="1382"/>
                  </a:cxn>
                  <a:cxn ang="0">
                    <a:pos x="1584" y="1365"/>
                  </a:cxn>
                  <a:cxn ang="0">
                    <a:pos x="1619" y="1350"/>
                  </a:cxn>
                  <a:cxn ang="0">
                    <a:pos x="1655" y="1334"/>
                  </a:cxn>
                  <a:cxn ang="0">
                    <a:pos x="1689" y="1319"/>
                  </a:cxn>
                  <a:cxn ang="0">
                    <a:pos x="1723" y="1303"/>
                  </a:cxn>
                  <a:cxn ang="0">
                    <a:pos x="1731" y="1283"/>
                  </a:cxn>
                  <a:cxn ang="0">
                    <a:pos x="1710" y="1262"/>
                  </a:cxn>
                  <a:cxn ang="0">
                    <a:pos x="1687" y="1241"/>
                  </a:cxn>
                  <a:cxn ang="0">
                    <a:pos x="1666" y="1219"/>
                  </a:cxn>
                </a:cxnLst>
                <a:rect l="0" t="0" r="r" b="b"/>
                <a:pathLst>
                  <a:path w="1741" h="1418">
                    <a:moveTo>
                      <a:pt x="1656" y="1208"/>
                    </a:moveTo>
                    <a:lnTo>
                      <a:pt x="1614" y="1170"/>
                    </a:lnTo>
                    <a:lnTo>
                      <a:pt x="1571" y="1134"/>
                    </a:lnTo>
                    <a:lnTo>
                      <a:pt x="1529" y="1096"/>
                    </a:lnTo>
                    <a:lnTo>
                      <a:pt x="1486" y="1060"/>
                    </a:lnTo>
                    <a:lnTo>
                      <a:pt x="1444" y="1023"/>
                    </a:lnTo>
                    <a:lnTo>
                      <a:pt x="1400" y="987"/>
                    </a:lnTo>
                    <a:lnTo>
                      <a:pt x="1357" y="949"/>
                    </a:lnTo>
                    <a:lnTo>
                      <a:pt x="1315" y="913"/>
                    </a:lnTo>
                    <a:lnTo>
                      <a:pt x="1272" y="875"/>
                    </a:lnTo>
                    <a:lnTo>
                      <a:pt x="1230" y="839"/>
                    </a:lnTo>
                    <a:lnTo>
                      <a:pt x="1187" y="801"/>
                    </a:lnTo>
                    <a:lnTo>
                      <a:pt x="1145" y="765"/>
                    </a:lnTo>
                    <a:lnTo>
                      <a:pt x="1100" y="728"/>
                    </a:lnTo>
                    <a:lnTo>
                      <a:pt x="1058" y="692"/>
                    </a:lnTo>
                    <a:lnTo>
                      <a:pt x="1015" y="654"/>
                    </a:lnTo>
                    <a:lnTo>
                      <a:pt x="973" y="618"/>
                    </a:lnTo>
                    <a:lnTo>
                      <a:pt x="930" y="580"/>
                    </a:lnTo>
                    <a:lnTo>
                      <a:pt x="886" y="544"/>
                    </a:lnTo>
                    <a:lnTo>
                      <a:pt x="844" y="506"/>
                    </a:lnTo>
                    <a:lnTo>
                      <a:pt x="801" y="470"/>
                    </a:lnTo>
                    <a:lnTo>
                      <a:pt x="759" y="433"/>
                    </a:lnTo>
                    <a:lnTo>
                      <a:pt x="715" y="396"/>
                    </a:lnTo>
                    <a:lnTo>
                      <a:pt x="672" y="359"/>
                    </a:lnTo>
                    <a:lnTo>
                      <a:pt x="630" y="323"/>
                    </a:lnTo>
                    <a:lnTo>
                      <a:pt x="587" y="285"/>
                    </a:lnTo>
                    <a:lnTo>
                      <a:pt x="543" y="249"/>
                    </a:lnTo>
                    <a:lnTo>
                      <a:pt x="501" y="211"/>
                    </a:lnTo>
                    <a:lnTo>
                      <a:pt x="458" y="175"/>
                    </a:lnTo>
                    <a:lnTo>
                      <a:pt x="416" y="137"/>
                    </a:lnTo>
                    <a:lnTo>
                      <a:pt x="371" y="101"/>
                    </a:lnTo>
                    <a:lnTo>
                      <a:pt x="329" y="64"/>
                    </a:lnTo>
                    <a:lnTo>
                      <a:pt x="286" y="28"/>
                    </a:lnTo>
                    <a:lnTo>
                      <a:pt x="282" y="21"/>
                    </a:lnTo>
                    <a:lnTo>
                      <a:pt x="277" y="15"/>
                    </a:lnTo>
                    <a:lnTo>
                      <a:pt x="272" y="6"/>
                    </a:lnTo>
                    <a:lnTo>
                      <a:pt x="267" y="0"/>
                    </a:lnTo>
                    <a:lnTo>
                      <a:pt x="236" y="15"/>
                    </a:lnTo>
                    <a:lnTo>
                      <a:pt x="205" y="29"/>
                    </a:lnTo>
                    <a:lnTo>
                      <a:pt x="174" y="44"/>
                    </a:lnTo>
                    <a:lnTo>
                      <a:pt x="143" y="57"/>
                    </a:lnTo>
                    <a:lnTo>
                      <a:pt x="110" y="72"/>
                    </a:lnTo>
                    <a:lnTo>
                      <a:pt x="79" y="87"/>
                    </a:lnTo>
                    <a:lnTo>
                      <a:pt x="48" y="101"/>
                    </a:lnTo>
                    <a:lnTo>
                      <a:pt x="17" y="116"/>
                    </a:lnTo>
                    <a:lnTo>
                      <a:pt x="12" y="128"/>
                    </a:lnTo>
                    <a:lnTo>
                      <a:pt x="9" y="139"/>
                    </a:lnTo>
                    <a:lnTo>
                      <a:pt x="4" y="152"/>
                    </a:lnTo>
                    <a:lnTo>
                      <a:pt x="0" y="164"/>
                    </a:lnTo>
                    <a:lnTo>
                      <a:pt x="46" y="203"/>
                    </a:lnTo>
                    <a:lnTo>
                      <a:pt x="92" y="242"/>
                    </a:lnTo>
                    <a:lnTo>
                      <a:pt x="138" y="282"/>
                    </a:lnTo>
                    <a:lnTo>
                      <a:pt x="184" y="321"/>
                    </a:lnTo>
                    <a:lnTo>
                      <a:pt x="229" y="360"/>
                    </a:lnTo>
                    <a:lnTo>
                      <a:pt x="275" y="400"/>
                    </a:lnTo>
                    <a:lnTo>
                      <a:pt x="321" y="439"/>
                    </a:lnTo>
                    <a:lnTo>
                      <a:pt x="367" y="478"/>
                    </a:lnTo>
                    <a:lnTo>
                      <a:pt x="412" y="518"/>
                    </a:lnTo>
                    <a:lnTo>
                      <a:pt x="458" y="557"/>
                    </a:lnTo>
                    <a:lnTo>
                      <a:pt x="504" y="596"/>
                    </a:lnTo>
                    <a:lnTo>
                      <a:pt x="550" y="636"/>
                    </a:lnTo>
                    <a:lnTo>
                      <a:pt x="595" y="675"/>
                    </a:lnTo>
                    <a:lnTo>
                      <a:pt x="641" y="714"/>
                    </a:lnTo>
                    <a:lnTo>
                      <a:pt x="687" y="754"/>
                    </a:lnTo>
                    <a:lnTo>
                      <a:pt x="733" y="793"/>
                    </a:lnTo>
                    <a:lnTo>
                      <a:pt x="778" y="832"/>
                    </a:lnTo>
                    <a:lnTo>
                      <a:pt x="824" y="870"/>
                    </a:lnTo>
                    <a:lnTo>
                      <a:pt x="870" y="910"/>
                    </a:lnTo>
                    <a:lnTo>
                      <a:pt x="916" y="949"/>
                    </a:lnTo>
                    <a:lnTo>
                      <a:pt x="962" y="988"/>
                    </a:lnTo>
                    <a:lnTo>
                      <a:pt x="1007" y="1028"/>
                    </a:lnTo>
                    <a:lnTo>
                      <a:pt x="1053" y="1067"/>
                    </a:lnTo>
                    <a:lnTo>
                      <a:pt x="1097" y="1106"/>
                    </a:lnTo>
                    <a:lnTo>
                      <a:pt x="1143" y="1146"/>
                    </a:lnTo>
                    <a:lnTo>
                      <a:pt x="1189" y="1183"/>
                    </a:lnTo>
                    <a:lnTo>
                      <a:pt x="1234" y="1223"/>
                    </a:lnTo>
                    <a:lnTo>
                      <a:pt x="1280" y="1262"/>
                    </a:lnTo>
                    <a:lnTo>
                      <a:pt x="1326" y="1301"/>
                    </a:lnTo>
                    <a:lnTo>
                      <a:pt x="1370" y="1341"/>
                    </a:lnTo>
                    <a:lnTo>
                      <a:pt x="1416" y="1378"/>
                    </a:lnTo>
                    <a:lnTo>
                      <a:pt x="1462" y="1418"/>
                    </a:lnTo>
                    <a:lnTo>
                      <a:pt x="1480" y="1411"/>
                    </a:lnTo>
                    <a:lnTo>
                      <a:pt x="1496" y="1403"/>
                    </a:lnTo>
                    <a:lnTo>
                      <a:pt x="1514" y="1396"/>
                    </a:lnTo>
                    <a:lnTo>
                      <a:pt x="1532" y="1388"/>
                    </a:lnTo>
                    <a:lnTo>
                      <a:pt x="1548" y="1382"/>
                    </a:lnTo>
                    <a:lnTo>
                      <a:pt x="1566" y="1373"/>
                    </a:lnTo>
                    <a:lnTo>
                      <a:pt x="1584" y="1365"/>
                    </a:lnTo>
                    <a:lnTo>
                      <a:pt x="1602" y="1359"/>
                    </a:lnTo>
                    <a:lnTo>
                      <a:pt x="1619" y="1350"/>
                    </a:lnTo>
                    <a:lnTo>
                      <a:pt x="1637" y="1342"/>
                    </a:lnTo>
                    <a:lnTo>
                      <a:pt x="1655" y="1334"/>
                    </a:lnTo>
                    <a:lnTo>
                      <a:pt x="1671" y="1326"/>
                    </a:lnTo>
                    <a:lnTo>
                      <a:pt x="1689" y="1319"/>
                    </a:lnTo>
                    <a:lnTo>
                      <a:pt x="1707" y="1311"/>
                    </a:lnTo>
                    <a:lnTo>
                      <a:pt x="1723" y="1303"/>
                    </a:lnTo>
                    <a:lnTo>
                      <a:pt x="1741" y="1295"/>
                    </a:lnTo>
                    <a:lnTo>
                      <a:pt x="1731" y="1283"/>
                    </a:lnTo>
                    <a:lnTo>
                      <a:pt x="1720" y="1273"/>
                    </a:lnTo>
                    <a:lnTo>
                      <a:pt x="1710" y="1262"/>
                    </a:lnTo>
                    <a:lnTo>
                      <a:pt x="1699" y="1250"/>
                    </a:lnTo>
                    <a:lnTo>
                      <a:pt x="1687" y="1241"/>
                    </a:lnTo>
                    <a:lnTo>
                      <a:pt x="1677" y="1229"/>
                    </a:lnTo>
                    <a:lnTo>
                      <a:pt x="1666" y="1219"/>
                    </a:lnTo>
                    <a:lnTo>
                      <a:pt x="1656" y="1208"/>
                    </a:lnTo>
                    <a:close/>
                  </a:path>
                </a:pathLst>
              </a:custGeom>
              <a:solidFill>
                <a:srgbClr val="C9BFC4"/>
              </a:solidFill>
              <a:ln w="9525">
                <a:noFill/>
                <a:round/>
                <a:headEnd/>
                <a:tailEnd/>
              </a:ln>
            </p:spPr>
            <p:txBody>
              <a:bodyPr/>
              <a:lstStyle/>
              <a:p>
                <a:endParaRPr lang="en-US"/>
              </a:p>
            </p:txBody>
          </p:sp>
          <p:sp>
            <p:nvSpPr>
              <p:cNvPr id="47" name="Freeform 159"/>
              <p:cNvSpPr>
                <a:spLocks/>
              </p:cNvSpPr>
              <p:nvPr/>
            </p:nvSpPr>
            <p:spPr bwMode="auto">
              <a:xfrm>
                <a:off x="546" y="2868"/>
                <a:ext cx="833" cy="685"/>
              </a:xfrm>
              <a:custGeom>
                <a:avLst/>
                <a:gdLst/>
                <a:ahLst/>
                <a:cxnLst>
                  <a:cxn ang="0">
                    <a:pos x="1542" y="1118"/>
                  </a:cxn>
                  <a:cxn ang="0">
                    <a:pos x="1461" y="1048"/>
                  </a:cxn>
                  <a:cxn ang="0">
                    <a:pos x="1381" y="979"/>
                  </a:cxn>
                  <a:cxn ang="0">
                    <a:pos x="1300" y="910"/>
                  </a:cxn>
                  <a:cxn ang="0">
                    <a:pos x="1220" y="840"/>
                  </a:cxn>
                  <a:cxn ang="0">
                    <a:pos x="1139" y="771"/>
                  </a:cxn>
                  <a:cxn ang="0">
                    <a:pos x="1059" y="702"/>
                  </a:cxn>
                  <a:cxn ang="0">
                    <a:pos x="979" y="631"/>
                  </a:cxn>
                  <a:cxn ang="0">
                    <a:pos x="898" y="563"/>
                  </a:cxn>
                  <a:cxn ang="0">
                    <a:pos x="818" y="494"/>
                  </a:cxn>
                  <a:cxn ang="0">
                    <a:pos x="737" y="423"/>
                  </a:cxn>
                  <a:cxn ang="0">
                    <a:pos x="656" y="354"/>
                  </a:cxn>
                  <a:cxn ang="0">
                    <a:pos x="576" y="286"/>
                  </a:cxn>
                  <a:cxn ang="0">
                    <a:pos x="496" y="217"/>
                  </a:cxn>
                  <a:cxn ang="0">
                    <a:pos x="414" y="146"/>
                  </a:cxn>
                  <a:cxn ang="0">
                    <a:pos x="334" y="77"/>
                  </a:cxn>
                  <a:cxn ang="0">
                    <a:pos x="288" y="32"/>
                  </a:cxn>
                  <a:cxn ang="0">
                    <a:pos x="280" y="12"/>
                  </a:cxn>
                  <a:cxn ang="0">
                    <a:pos x="259" y="9"/>
                  </a:cxn>
                  <a:cxn ang="0">
                    <a:pos x="224" y="25"/>
                  </a:cxn>
                  <a:cxn ang="0">
                    <a:pos x="190" y="41"/>
                  </a:cxn>
                  <a:cxn ang="0">
                    <a:pos x="156" y="58"/>
                  </a:cxn>
                  <a:cxn ang="0">
                    <a:pos x="121" y="74"/>
                  </a:cxn>
                  <a:cxn ang="0">
                    <a:pos x="87" y="91"/>
                  </a:cxn>
                  <a:cxn ang="0">
                    <a:pos x="53" y="105"/>
                  </a:cxn>
                  <a:cxn ang="0">
                    <a:pos x="18" y="122"/>
                  </a:cxn>
                  <a:cxn ang="0">
                    <a:pos x="2" y="143"/>
                  </a:cxn>
                  <a:cxn ang="0">
                    <a:pos x="7" y="168"/>
                  </a:cxn>
                  <a:cxn ang="0">
                    <a:pos x="53" y="218"/>
                  </a:cxn>
                  <a:cxn ang="0">
                    <a:pos x="139" y="292"/>
                  </a:cxn>
                  <a:cxn ang="0">
                    <a:pos x="226" y="366"/>
                  </a:cxn>
                  <a:cxn ang="0">
                    <a:pos x="312" y="441"/>
                  </a:cxn>
                  <a:cxn ang="0">
                    <a:pos x="399" y="515"/>
                  </a:cxn>
                  <a:cxn ang="0">
                    <a:pos x="486" y="590"/>
                  </a:cxn>
                  <a:cxn ang="0">
                    <a:pos x="572" y="664"/>
                  </a:cxn>
                  <a:cxn ang="0">
                    <a:pos x="659" y="738"/>
                  </a:cxn>
                  <a:cxn ang="0">
                    <a:pos x="747" y="813"/>
                  </a:cxn>
                  <a:cxn ang="0">
                    <a:pos x="834" y="887"/>
                  </a:cxn>
                  <a:cxn ang="0">
                    <a:pos x="920" y="961"/>
                  </a:cxn>
                  <a:cxn ang="0">
                    <a:pos x="1007" y="1036"/>
                  </a:cxn>
                  <a:cxn ang="0">
                    <a:pos x="1094" y="1110"/>
                  </a:cxn>
                  <a:cxn ang="0">
                    <a:pos x="1180" y="1186"/>
                  </a:cxn>
                  <a:cxn ang="0">
                    <a:pos x="1267" y="1259"/>
                  </a:cxn>
                  <a:cxn ang="0">
                    <a:pos x="1354" y="1333"/>
                  </a:cxn>
                  <a:cxn ang="0">
                    <a:pos x="1414" y="1363"/>
                  </a:cxn>
                  <a:cxn ang="0">
                    <a:pos x="1447" y="1346"/>
                  </a:cxn>
                  <a:cxn ang="0">
                    <a:pos x="1481" y="1331"/>
                  </a:cxn>
                  <a:cxn ang="0">
                    <a:pos x="1514" y="1315"/>
                  </a:cxn>
                  <a:cxn ang="0">
                    <a:pos x="1548" y="1299"/>
                  </a:cxn>
                  <a:cxn ang="0">
                    <a:pos x="1582" y="1282"/>
                  </a:cxn>
                  <a:cxn ang="0">
                    <a:pos x="1617" y="1266"/>
                  </a:cxn>
                  <a:cxn ang="0">
                    <a:pos x="1651" y="1249"/>
                  </a:cxn>
                  <a:cxn ang="0">
                    <a:pos x="1656" y="1230"/>
                  </a:cxn>
                  <a:cxn ang="0">
                    <a:pos x="1635" y="1208"/>
                  </a:cxn>
                  <a:cxn ang="0">
                    <a:pos x="1613" y="1186"/>
                  </a:cxn>
                  <a:cxn ang="0">
                    <a:pos x="1592" y="1164"/>
                  </a:cxn>
                </a:cxnLst>
                <a:rect l="0" t="0" r="r" b="b"/>
                <a:pathLst>
                  <a:path w="1667" h="1371">
                    <a:moveTo>
                      <a:pt x="1581" y="1153"/>
                    </a:moveTo>
                    <a:lnTo>
                      <a:pt x="1542" y="1118"/>
                    </a:lnTo>
                    <a:lnTo>
                      <a:pt x="1501" y="1084"/>
                    </a:lnTo>
                    <a:lnTo>
                      <a:pt x="1461" y="1048"/>
                    </a:lnTo>
                    <a:lnTo>
                      <a:pt x="1421" y="1013"/>
                    </a:lnTo>
                    <a:lnTo>
                      <a:pt x="1381" y="979"/>
                    </a:lnTo>
                    <a:lnTo>
                      <a:pt x="1341" y="945"/>
                    </a:lnTo>
                    <a:lnTo>
                      <a:pt x="1300" y="910"/>
                    </a:lnTo>
                    <a:lnTo>
                      <a:pt x="1260" y="876"/>
                    </a:lnTo>
                    <a:lnTo>
                      <a:pt x="1220" y="840"/>
                    </a:lnTo>
                    <a:lnTo>
                      <a:pt x="1180" y="805"/>
                    </a:lnTo>
                    <a:lnTo>
                      <a:pt x="1139" y="771"/>
                    </a:lnTo>
                    <a:lnTo>
                      <a:pt x="1100" y="736"/>
                    </a:lnTo>
                    <a:lnTo>
                      <a:pt x="1059" y="702"/>
                    </a:lnTo>
                    <a:lnTo>
                      <a:pt x="1019" y="666"/>
                    </a:lnTo>
                    <a:lnTo>
                      <a:pt x="979" y="631"/>
                    </a:lnTo>
                    <a:lnTo>
                      <a:pt x="938" y="597"/>
                    </a:lnTo>
                    <a:lnTo>
                      <a:pt x="898" y="563"/>
                    </a:lnTo>
                    <a:lnTo>
                      <a:pt x="858" y="528"/>
                    </a:lnTo>
                    <a:lnTo>
                      <a:pt x="818" y="494"/>
                    </a:lnTo>
                    <a:lnTo>
                      <a:pt x="778" y="458"/>
                    </a:lnTo>
                    <a:lnTo>
                      <a:pt x="737" y="423"/>
                    </a:lnTo>
                    <a:lnTo>
                      <a:pt x="697" y="389"/>
                    </a:lnTo>
                    <a:lnTo>
                      <a:pt x="656" y="354"/>
                    </a:lnTo>
                    <a:lnTo>
                      <a:pt x="616" y="320"/>
                    </a:lnTo>
                    <a:lnTo>
                      <a:pt x="576" y="286"/>
                    </a:lnTo>
                    <a:lnTo>
                      <a:pt x="535" y="251"/>
                    </a:lnTo>
                    <a:lnTo>
                      <a:pt x="496" y="217"/>
                    </a:lnTo>
                    <a:lnTo>
                      <a:pt x="455" y="181"/>
                    </a:lnTo>
                    <a:lnTo>
                      <a:pt x="414" y="146"/>
                    </a:lnTo>
                    <a:lnTo>
                      <a:pt x="373" y="112"/>
                    </a:lnTo>
                    <a:lnTo>
                      <a:pt x="334" y="77"/>
                    </a:lnTo>
                    <a:lnTo>
                      <a:pt x="293" y="43"/>
                    </a:lnTo>
                    <a:lnTo>
                      <a:pt x="288" y="32"/>
                    </a:lnTo>
                    <a:lnTo>
                      <a:pt x="285" y="22"/>
                    </a:lnTo>
                    <a:lnTo>
                      <a:pt x="280" y="12"/>
                    </a:lnTo>
                    <a:lnTo>
                      <a:pt x="275" y="0"/>
                    </a:lnTo>
                    <a:lnTo>
                      <a:pt x="259" y="9"/>
                    </a:lnTo>
                    <a:lnTo>
                      <a:pt x="241" y="17"/>
                    </a:lnTo>
                    <a:lnTo>
                      <a:pt x="224" y="25"/>
                    </a:lnTo>
                    <a:lnTo>
                      <a:pt x="206" y="33"/>
                    </a:lnTo>
                    <a:lnTo>
                      <a:pt x="190" y="41"/>
                    </a:lnTo>
                    <a:lnTo>
                      <a:pt x="172" y="50"/>
                    </a:lnTo>
                    <a:lnTo>
                      <a:pt x="156" y="58"/>
                    </a:lnTo>
                    <a:lnTo>
                      <a:pt x="138" y="66"/>
                    </a:lnTo>
                    <a:lnTo>
                      <a:pt x="121" y="74"/>
                    </a:lnTo>
                    <a:lnTo>
                      <a:pt x="103" y="82"/>
                    </a:lnTo>
                    <a:lnTo>
                      <a:pt x="87" y="91"/>
                    </a:lnTo>
                    <a:lnTo>
                      <a:pt x="69" y="97"/>
                    </a:lnTo>
                    <a:lnTo>
                      <a:pt x="53" y="105"/>
                    </a:lnTo>
                    <a:lnTo>
                      <a:pt x="35" y="114"/>
                    </a:lnTo>
                    <a:lnTo>
                      <a:pt x="18" y="122"/>
                    </a:lnTo>
                    <a:lnTo>
                      <a:pt x="0" y="130"/>
                    </a:lnTo>
                    <a:lnTo>
                      <a:pt x="2" y="143"/>
                    </a:lnTo>
                    <a:lnTo>
                      <a:pt x="5" y="154"/>
                    </a:lnTo>
                    <a:lnTo>
                      <a:pt x="7" y="168"/>
                    </a:lnTo>
                    <a:lnTo>
                      <a:pt x="8" y="181"/>
                    </a:lnTo>
                    <a:lnTo>
                      <a:pt x="53" y="218"/>
                    </a:lnTo>
                    <a:lnTo>
                      <a:pt x="95" y="254"/>
                    </a:lnTo>
                    <a:lnTo>
                      <a:pt x="139" y="292"/>
                    </a:lnTo>
                    <a:lnTo>
                      <a:pt x="182" y="330"/>
                    </a:lnTo>
                    <a:lnTo>
                      <a:pt x="226" y="366"/>
                    </a:lnTo>
                    <a:lnTo>
                      <a:pt x="268" y="404"/>
                    </a:lnTo>
                    <a:lnTo>
                      <a:pt x="312" y="441"/>
                    </a:lnTo>
                    <a:lnTo>
                      <a:pt x="355" y="477"/>
                    </a:lnTo>
                    <a:lnTo>
                      <a:pt x="399" y="515"/>
                    </a:lnTo>
                    <a:lnTo>
                      <a:pt x="443" y="553"/>
                    </a:lnTo>
                    <a:lnTo>
                      <a:pt x="486" y="590"/>
                    </a:lnTo>
                    <a:lnTo>
                      <a:pt x="530" y="627"/>
                    </a:lnTo>
                    <a:lnTo>
                      <a:pt x="572" y="664"/>
                    </a:lnTo>
                    <a:lnTo>
                      <a:pt x="616" y="702"/>
                    </a:lnTo>
                    <a:lnTo>
                      <a:pt x="659" y="738"/>
                    </a:lnTo>
                    <a:lnTo>
                      <a:pt x="703" y="776"/>
                    </a:lnTo>
                    <a:lnTo>
                      <a:pt x="747" y="813"/>
                    </a:lnTo>
                    <a:lnTo>
                      <a:pt x="790" y="849"/>
                    </a:lnTo>
                    <a:lnTo>
                      <a:pt x="834" y="887"/>
                    </a:lnTo>
                    <a:lnTo>
                      <a:pt x="876" y="925"/>
                    </a:lnTo>
                    <a:lnTo>
                      <a:pt x="920" y="961"/>
                    </a:lnTo>
                    <a:lnTo>
                      <a:pt x="963" y="999"/>
                    </a:lnTo>
                    <a:lnTo>
                      <a:pt x="1007" y="1036"/>
                    </a:lnTo>
                    <a:lnTo>
                      <a:pt x="1051" y="1072"/>
                    </a:lnTo>
                    <a:lnTo>
                      <a:pt x="1094" y="1110"/>
                    </a:lnTo>
                    <a:lnTo>
                      <a:pt x="1138" y="1148"/>
                    </a:lnTo>
                    <a:lnTo>
                      <a:pt x="1180" y="1186"/>
                    </a:lnTo>
                    <a:lnTo>
                      <a:pt x="1224" y="1222"/>
                    </a:lnTo>
                    <a:lnTo>
                      <a:pt x="1267" y="1259"/>
                    </a:lnTo>
                    <a:lnTo>
                      <a:pt x="1311" y="1297"/>
                    </a:lnTo>
                    <a:lnTo>
                      <a:pt x="1354" y="1333"/>
                    </a:lnTo>
                    <a:lnTo>
                      <a:pt x="1398" y="1371"/>
                    </a:lnTo>
                    <a:lnTo>
                      <a:pt x="1414" y="1363"/>
                    </a:lnTo>
                    <a:lnTo>
                      <a:pt x="1430" y="1354"/>
                    </a:lnTo>
                    <a:lnTo>
                      <a:pt x="1447" y="1346"/>
                    </a:lnTo>
                    <a:lnTo>
                      <a:pt x="1465" y="1338"/>
                    </a:lnTo>
                    <a:lnTo>
                      <a:pt x="1481" y="1331"/>
                    </a:lnTo>
                    <a:lnTo>
                      <a:pt x="1497" y="1323"/>
                    </a:lnTo>
                    <a:lnTo>
                      <a:pt x="1514" y="1315"/>
                    </a:lnTo>
                    <a:lnTo>
                      <a:pt x="1532" y="1307"/>
                    </a:lnTo>
                    <a:lnTo>
                      <a:pt x="1548" y="1299"/>
                    </a:lnTo>
                    <a:lnTo>
                      <a:pt x="1564" y="1290"/>
                    </a:lnTo>
                    <a:lnTo>
                      <a:pt x="1582" y="1282"/>
                    </a:lnTo>
                    <a:lnTo>
                      <a:pt x="1599" y="1274"/>
                    </a:lnTo>
                    <a:lnTo>
                      <a:pt x="1617" y="1266"/>
                    </a:lnTo>
                    <a:lnTo>
                      <a:pt x="1633" y="1258"/>
                    </a:lnTo>
                    <a:lnTo>
                      <a:pt x="1651" y="1249"/>
                    </a:lnTo>
                    <a:lnTo>
                      <a:pt x="1667" y="1241"/>
                    </a:lnTo>
                    <a:lnTo>
                      <a:pt x="1656" y="1230"/>
                    </a:lnTo>
                    <a:lnTo>
                      <a:pt x="1646" y="1218"/>
                    </a:lnTo>
                    <a:lnTo>
                      <a:pt x="1635" y="1208"/>
                    </a:lnTo>
                    <a:lnTo>
                      <a:pt x="1625" y="1197"/>
                    </a:lnTo>
                    <a:lnTo>
                      <a:pt x="1613" y="1186"/>
                    </a:lnTo>
                    <a:lnTo>
                      <a:pt x="1602" y="1174"/>
                    </a:lnTo>
                    <a:lnTo>
                      <a:pt x="1592" y="1164"/>
                    </a:lnTo>
                    <a:lnTo>
                      <a:pt x="1581" y="1153"/>
                    </a:lnTo>
                    <a:close/>
                  </a:path>
                </a:pathLst>
              </a:custGeom>
              <a:solidFill>
                <a:srgbClr val="C6BCC1"/>
              </a:solidFill>
              <a:ln w="9525">
                <a:noFill/>
                <a:round/>
                <a:headEnd/>
                <a:tailEnd/>
              </a:ln>
            </p:spPr>
            <p:txBody>
              <a:bodyPr/>
              <a:lstStyle/>
              <a:p>
                <a:endParaRPr lang="en-US"/>
              </a:p>
            </p:txBody>
          </p:sp>
          <p:sp>
            <p:nvSpPr>
              <p:cNvPr id="48" name="Freeform 160"/>
              <p:cNvSpPr>
                <a:spLocks/>
              </p:cNvSpPr>
              <p:nvPr/>
            </p:nvSpPr>
            <p:spPr bwMode="auto">
              <a:xfrm>
                <a:off x="534" y="2861"/>
                <a:ext cx="804" cy="660"/>
              </a:xfrm>
              <a:custGeom>
                <a:avLst/>
                <a:gdLst/>
                <a:ahLst/>
                <a:cxnLst>
                  <a:cxn ang="0">
                    <a:pos x="1484" y="1062"/>
                  </a:cxn>
                  <a:cxn ang="0">
                    <a:pos x="1409" y="996"/>
                  </a:cxn>
                  <a:cxn ang="0">
                    <a:pos x="1334" y="932"/>
                  </a:cxn>
                  <a:cxn ang="0">
                    <a:pos x="1259" y="867"/>
                  </a:cxn>
                  <a:cxn ang="0">
                    <a:pos x="1184" y="801"/>
                  </a:cxn>
                  <a:cxn ang="0">
                    <a:pos x="1109" y="737"/>
                  </a:cxn>
                  <a:cxn ang="0">
                    <a:pos x="1033" y="672"/>
                  </a:cxn>
                  <a:cxn ang="0">
                    <a:pos x="957" y="606"/>
                  </a:cxn>
                  <a:cxn ang="0">
                    <a:pos x="881" y="542"/>
                  </a:cxn>
                  <a:cxn ang="0">
                    <a:pos x="806" y="477"/>
                  </a:cxn>
                  <a:cxn ang="0">
                    <a:pos x="731" y="411"/>
                  </a:cxn>
                  <a:cxn ang="0">
                    <a:pos x="654" y="347"/>
                  </a:cxn>
                  <a:cxn ang="0">
                    <a:pos x="579" y="282"/>
                  </a:cxn>
                  <a:cxn ang="0">
                    <a:pos x="504" y="216"/>
                  </a:cxn>
                  <a:cxn ang="0">
                    <a:pos x="427" y="152"/>
                  </a:cxn>
                  <a:cxn ang="0">
                    <a:pos x="352" y="87"/>
                  </a:cxn>
                  <a:cxn ang="0">
                    <a:pos x="311" y="41"/>
                  </a:cxn>
                  <a:cxn ang="0">
                    <a:pos x="303" y="13"/>
                  </a:cxn>
                  <a:cxn ang="0">
                    <a:pos x="282" y="8"/>
                  </a:cxn>
                  <a:cxn ang="0">
                    <a:pos x="244" y="26"/>
                  </a:cxn>
                  <a:cxn ang="0">
                    <a:pos x="206" y="44"/>
                  </a:cxn>
                  <a:cxn ang="0">
                    <a:pos x="169" y="60"/>
                  </a:cxn>
                  <a:cxn ang="0">
                    <a:pos x="131" y="78"/>
                  </a:cxn>
                  <a:cxn ang="0">
                    <a:pos x="94" y="96"/>
                  </a:cxn>
                  <a:cxn ang="0">
                    <a:pos x="56" y="114"/>
                  </a:cxn>
                  <a:cxn ang="0">
                    <a:pos x="18" y="132"/>
                  </a:cxn>
                  <a:cxn ang="0">
                    <a:pos x="9" y="154"/>
                  </a:cxn>
                  <a:cxn ang="0">
                    <a:pos x="23" y="182"/>
                  </a:cxn>
                  <a:cxn ang="0">
                    <a:pos x="72" y="229"/>
                  </a:cxn>
                  <a:cxn ang="0">
                    <a:pos x="156" y="300"/>
                  </a:cxn>
                  <a:cxn ang="0">
                    <a:pos x="237" y="370"/>
                  </a:cxn>
                  <a:cxn ang="0">
                    <a:pos x="319" y="441"/>
                  </a:cxn>
                  <a:cxn ang="0">
                    <a:pos x="402" y="511"/>
                  </a:cxn>
                  <a:cxn ang="0">
                    <a:pos x="484" y="582"/>
                  </a:cxn>
                  <a:cxn ang="0">
                    <a:pos x="566" y="652"/>
                  </a:cxn>
                  <a:cxn ang="0">
                    <a:pos x="648" y="723"/>
                  </a:cxn>
                  <a:cxn ang="0">
                    <a:pos x="731" y="791"/>
                  </a:cxn>
                  <a:cxn ang="0">
                    <a:pos x="813" y="862"/>
                  </a:cxn>
                  <a:cxn ang="0">
                    <a:pos x="894" y="932"/>
                  </a:cxn>
                  <a:cxn ang="0">
                    <a:pos x="976" y="1003"/>
                  </a:cxn>
                  <a:cxn ang="0">
                    <a:pos x="1060" y="1073"/>
                  </a:cxn>
                  <a:cxn ang="0">
                    <a:pos x="1141" y="1144"/>
                  </a:cxn>
                  <a:cxn ang="0">
                    <a:pos x="1223" y="1214"/>
                  </a:cxn>
                  <a:cxn ang="0">
                    <a:pos x="1306" y="1285"/>
                  </a:cxn>
                  <a:cxn ang="0">
                    <a:pos x="1380" y="1303"/>
                  </a:cxn>
                  <a:cxn ang="0">
                    <a:pos x="1445" y="1270"/>
                  </a:cxn>
                  <a:cxn ang="0">
                    <a:pos x="1509" y="1236"/>
                  </a:cxn>
                  <a:cxn ang="0">
                    <a:pos x="1574" y="1203"/>
                  </a:cxn>
                  <a:cxn ang="0">
                    <a:pos x="1597" y="1175"/>
                  </a:cxn>
                  <a:cxn ang="0">
                    <a:pos x="1576" y="1152"/>
                  </a:cxn>
                  <a:cxn ang="0">
                    <a:pos x="1553" y="1129"/>
                  </a:cxn>
                  <a:cxn ang="0">
                    <a:pos x="1532" y="1106"/>
                  </a:cxn>
                </a:cxnLst>
                <a:rect l="0" t="0" r="r" b="b"/>
                <a:pathLst>
                  <a:path w="1607" h="1319">
                    <a:moveTo>
                      <a:pt x="1522" y="1095"/>
                    </a:moveTo>
                    <a:lnTo>
                      <a:pt x="1484" y="1062"/>
                    </a:lnTo>
                    <a:lnTo>
                      <a:pt x="1447" y="1029"/>
                    </a:lnTo>
                    <a:lnTo>
                      <a:pt x="1409" y="996"/>
                    </a:lnTo>
                    <a:lnTo>
                      <a:pt x="1372" y="965"/>
                    </a:lnTo>
                    <a:lnTo>
                      <a:pt x="1334" y="932"/>
                    </a:lnTo>
                    <a:lnTo>
                      <a:pt x="1297" y="900"/>
                    </a:lnTo>
                    <a:lnTo>
                      <a:pt x="1259" y="867"/>
                    </a:lnTo>
                    <a:lnTo>
                      <a:pt x="1221" y="834"/>
                    </a:lnTo>
                    <a:lnTo>
                      <a:pt x="1184" y="801"/>
                    </a:lnTo>
                    <a:lnTo>
                      <a:pt x="1146" y="768"/>
                    </a:lnTo>
                    <a:lnTo>
                      <a:pt x="1109" y="737"/>
                    </a:lnTo>
                    <a:lnTo>
                      <a:pt x="1071" y="704"/>
                    </a:lnTo>
                    <a:lnTo>
                      <a:pt x="1033" y="672"/>
                    </a:lnTo>
                    <a:lnTo>
                      <a:pt x="994" y="639"/>
                    </a:lnTo>
                    <a:lnTo>
                      <a:pt x="957" y="606"/>
                    </a:lnTo>
                    <a:lnTo>
                      <a:pt x="919" y="573"/>
                    </a:lnTo>
                    <a:lnTo>
                      <a:pt x="881" y="542"/>
                    </a:lnTo>
                    <a:lnTo>
                      <a:pt x="844" y="509"/>
                    </a:lnTo>
                    <a:lnTo>
                      <a:pt x="806" y="477"/>
                    </a:lnTo>
                    <a:lnTo>
                      <a:pt x="769" y="444"/>
                    </a:lnTo>
                    <a:lnTo>
                      <a:pt x="731" y="411"/>
                    </a:lnTo>
                    <a:lnTo>
                      <a:pt x="693" y="380"/>
                    </a:lnTo>
                    <a:lnTo>
                      <a:pt x="654" y="347"/>
                    </a:lnTo>
                    <a:lnTo>
                      <a:pt x="617" y="314"/>
                    </a:lnTo>
                    <a:lnTo>
                      <a:pt x="579" y="282"/>
                    </a:lnTo>
                    <a:lnTo>
                      <a:pt x="541" y="249"/>
                    </a:lnTo>
                    <a:lnTo>
                      <a:pt x="504" y="216"/>
                    </a:lnTo>
                    <a:lnTo>
                      <a:pt x="466" y="183"/>
                    </a:lnTo>
                    <a:lnTo>
                      <a:pt x="427" y="152"/>
                    </a:lnTo>
                    <a:lnTo>
                      <a:pt x="389" y="119"/>
                    </a:lnTo>
                    <a:lnTo>
                      <a:pt x="352" y="87"/>
                    </a:lnTo>
                    <a:lnTo>
                      <a:pt x="314" y="54"/>
                    </a:lnTo>
                    <a:lnTo>
                      <a:pt x="311" y="41"/>
                    </a:lnTo>
                    <a:lnTo>
                      <a:pt x="308" y="26"/>
                    </a:lnTo>
                    <a:lnTo>
                      <a:pt x="303" y="13"/>
                    </a:lnTo>
                    <a:lnTo>
                      <a:pt x="300" y="0"/>
                    </a:lnTo>
                    <a:lnTo>
                      <a:pt x="282" y="8"/>
                    </a:lnTo>
                    <a:lnTo>
                      <a:pt x="262" y="18"/>
                    </a:lnTo>
                    <a:lnTo>
                      <a:pt x="244" y="26"/>
                    </a:lnTo>
                    <a:lnTo>
                      <a:pt x="224" y="34"/>
                    </a:lnTo>
                    <a:lnTo>
                      <a:pt x="206" y="44"/>
                    </a:lnTo>
                    <a:lnTo>
                      <a:pt x="187" y="52"/>
                    </a:lnTo>
                    <a:lnTo>
                      <a:pt x="169" y="60"/>
                    </a:lnTo>
                    <a:lnTo>
                      <a:pt x="151" y="70"/>
                    </a:lnTo>
                    <a:lnTo>
                      <a:pt x="131" y="78"/>
                    </a:lnTo>
                    <a:lnTo>
                      <a:pt x="113" y="87"/>
                    </a:lnTo>
                    <a:lnTo>
                      <a:pt x="94" y="96"/>
                    </a:lnTo>
                    <a:lnTo>
                      <a:pt x="76" y="105"/>
                    </a:lnTo>
                    <a:lnTo>
                      <a:pt x="56" y="114"/>
                    </a:lnTo>
                    <a:lnTo>
                      <a:pt x="38" y="123"/>
                    </a:lnTo>
                    <a:lnTo>
                      <a:pt x="18" y="132"/>
                    </a:lnTo>
                    <a:lnTo>
                      <a:pt x="0" y="141"/>
                    </a:lnTo>
                    <a:lnTo>
                      <a:pt x="9" y="154"/>
                    </a:lnTo>
                    <a:lnTo>
                      <a:pt x="17" y="167"/>
                    </a:lnTo>
                    <a:lnTo>
                      <a:pt x="23" y="182"/>
                    </a:lnTo>
                    <a:lnTo>
                      <a:pt x="31" y="195"/>
                    </a:lnTo>
                    <a:lnTo>
                      <a:pt x="72" y="229"/>
                    </a:lnTo>
                    <a:lnTo>
                      <a:pt x="113" y="265"/>
                    </a:lnTo>
                    <a:lnTo>
                      <a:pt x="156" y="300"/>
                    </a:lnTo>
                    <a:lnTo>
                      <a:pt x="197" y="336"/>
                    </a:lnTo>
                    <a:lnTo>
                      <a:pt x="237" y="370"/>
                    </a:lnTo>
                    <a:lnTo>
                      <a:pt x="278" y="406"/>
                    </a:lnTo>
                    <a:lnTo>
                      <a:pt x="319" y="441"/>
                    </a:lnTo>
                    <a:lnTo>
                      <a:pt x="360" y="477"/>
                    </a:lnTo>
                    <a:lnTo>
                      <a:pt x="402" y="511"/>
                    </a:lnTo>
                    <a:lnTo>
                      <a:pt x="443" y="545"/>
                    </a:lnTo>
                    <a:lnTo>
                      <a:pt x="484" y="582"/>
                    </a:lnTo>
                    <a:lnTo>
                      <a:pt x="525" y="616"/>
                    </a:lnTo>
                    <a:lnTo>
                      <a:pt x="566" y="652"/>
                    </a:lnTo>
                    <a:lnTo>
                      <a:pt x="607" y="686"/>
                    </a:lnTo>
                    <a:lnTo>
                      <a:pt x="648" y="723"/>
                    </a:lnTo>
                    <a:lnTo>
                      <a:pt x="690" y="757"/>
                    </a:lnTo>
                    <a:lnTo>
                      <a:pt x="731" y="791"/>
                    </a:lnTo>
                    <a:lnTo>
                      <a:pt x="772" y="827"/>
                    </a:lnTo>
                    <a:lnTo>
                      <a:pt x="813" y="862"/>
                    </a:lnTo>
                    <a:lnTo>
                      <a:pt x="854" y="898"/>
                    </a:lnTo>
                    <a:lnTo>
                      <a:pt x="894" y="932"/>
                    </a:lnTo>
                    <a:lnTo>
                      <a:pt x="935" y="968"/>
                    </a:lnTo>
                    <a:lnTo>
                      <a:pt x="976" y="1003"/>
                    </a:lnTo>
                    <a:lnTo>
                      <a:pt x="1019" y="1037"/>
                    </a:lnTo>
                    <a:lnTo>
                      <a:pt x="1060" y="1073"/>
                    </a:lnTo>
                    <a:lnTo>
                      <a:pt x="1100" y="1108"/>
                    </a:lnTo>
                    <a:lnTo>
                      <a:pt x="1141" y="1144"/>
                    </a:lnTo>
                    <a:lnTo>
                      <a:pt x="1182" y="1178"/>
                    </a:lnTo>
                    <a:lnTo>
                      <a:pt x="1223" y="1214"/>
                    </a:lnTo>
                    <a:lnTo>
                      <a:pt x="1265" y="1249"/>
                    </a:lnTo>
                    <a:lnTo>
                      <a:pt x="1306" y="1285"/>
                    </a:lnTo>
                    <a:lnTo>
                      <a:pt x="1347" y="1319"/>
                    </a:lnTo>
                    <a:lnTo>
                      <a:pt x="1380" y="1303"/>
                    </a:lnTo>
                    <a:lnTo>
                      <a:pt x="1413" y="1286"/>
                    </a:lnTo>
                    <a:lnTo>
                      <a:pt x="1445" y="1270"/>
                    </a:lnTo>
                    <a:lnTo>
                      <a:pt x="1478" y="1252"/>
                    </a:lnTo>
                    <a:lnTo>
                      <a:pt x="1509" y="1236"/>
                    </a:lnTo>
                    <a:lnTo>
                      <a:pt x="1542" y="1219"/>
                    </a:lnTo>
                    <a:lnTo>
                      <a:pt x="1574" y="1203"/>
                    </a:lnTo>
                    <a:lnTo>
                      <a:pt x="1607" y="1186"/>
                    </a:lnTo>
                    <a:lnTo>
                      <a:pt x="1597" y="1175"/>
                    </a:lnTo>
                    <a:lnTo>
                      <a:pt x="1586" y="1163"/>
                    </a:lnTo>
                    <a:lnTo>
                      <a:pt x="1576" y="1152"/>
                    </a:lnTo>
                    <a:lnTo>
                      <a:pt x="1565" y="1141"/>
                    </a:lnTo>
                    <a:lnTo>
                      <a:pt x="1553" y="1129"/>
                    </a:lnTo>
                    <a:lnTo>
                      <a:pt x="1543" y="1118"/>
                    </a:lnTo>
                    <a:lnTo>
                      <a:pt x="1532" y="1106"/>
                    </a:lnTo>
                    <a:lnTo>
                      <a:pt x="1522" y="1095"/>
                    </a:lnTo>
                    <a:close/>
                  </a:path>
                </a:pathLst>
              </a:custGeom>
              <a:solidFill>
                <a:srgbClr val="C4BABF"/>
              </a:solidFill>
              <a:ln w="9525">
                <a:noFill/>
                <a:round/>
                <a:headEnd/>
                <a:tailEnd/>
              </a:ln>
            </p:spPr>
            <p:txBody>
              <a:bodyPr/>
              <a:lstStyle/>
              <a:p>
                <a:endParaRPr lang="en-US"/>
              </a:p>
            </p:txBody>
          </p:sp>
          <p:sp>
            <p:nvSpPr>
              <p:cNvPr id="49" name="Freeform 161"/>
              <p:cNvSpPr>
                <a:spLocks/>
              </p:cNvSpPr>
              <p:nvPr/>
            </p:nvSpPr>
            <p:spPr bwMode="auto">
              <a:xfrm>
                <a:off x="522" y="2853"/>
                <a:ext cx="775" cy="634"/>
              </a:xfrm>
              <a:custGeom>
                <a:avLst/>
                <a:gdLst/>
                <a:ahLst/>
                <a:cxnLst>
                  <a:cxn ang="0">
                    <a:pos x="1430" y="1008"/>
                  </a:cxn>
                  <a:cxn ang="0">
                    <a:pos x="1360" y="948"/>
                  </a:cxn>
                  <a:cxn ang="0">
                    <a:pos x="1289" y="887"/>
                  </a:cxn>
                  <a:cxn ang="0">
                    <a:pos x="1219" y="826"/>
                  </a:cxn>
                  <a:cxn ang="0">
                    <a:pos x="1149" y="766"/>
                  </a:cxn>
                  <a:cxn ang="0">
                    <a:pos x="1079" y="705"/>
                  </a:cxn>
                  <a:cxn ang="0">
                    <a:pos x="1007" y="644"/>
                  </a:cxn>
                  <a:cxn ang="0">
                    <a:pos x="936" y="584"/>
                  </a:cxn>
                  <a:cxn ang="0">
                    <a:pos x="866" y="523"/>
                  </a:cxn>
                  <a:cxn ang="0">
                    <a:pos x="796" y="462"/>
                  </a:cxn>
                  <a:cxn ang="0">
                    <a:pos x="724" y="402"/>
                  </a:cxn>
                  <a:cxn ang="0">
                    <a:pos x="654" y="341"/>
                  </a:cxn>
                  <a:cxn ang="0">
                    <a:pos x="583" y="281"/>
                  </a:cxn>
                  <a:cxn ang="0">
                    <a:pos x="513" y="220"/>
                  </a:cxn>
                  <a:cxn ang="0">
                    <a:pos x="443" y="159"/>
                  </a:cxn>
                  <a:cxn ang="0">
                    <a:pos x="373" y="99"/>
                  </a:cxn>
                  <a:cxn ang="0">
                    <a:pos x="333" y="51"/>
                  </a:cxn>
                  <a:cxn ang="0">
                    <a:pos x="328" y="17"/>
                  </a:cxn>
                  <a:cxn ang="0">
                    <a:pos x="306" y="10"/>
                  </a:cxn>
                  <a:cxn ang="0">
                    <a:pos x="265" y="28"/>
                  </a:cxn>
                  <a:cxn ang="0">
                    <a:pos x="224" y="48"/>
                  </a:cxn>
                  <a:cxn ang="0">
                    <a:pos x="183" y="67"/>
                  </a:cxn>
                  <a:cxn ang="0">
                    <a:pos x="142" y="85"/>
                  </a:cxn>
                  <a:cxn ang="0">
                    <a:pos x="103" y="105"/>
                  </a:cxn>
                  <a:cxn ang="0">
                    <a:pos x="62" y="125"/>
                  </a:cxn>
                  <a:cxn ang="0">
                    <a:pos x="21" y="143"/>
                  </a:cxn>
                  <a:cxn ang="0">
                    <a:pos x="6" y="159"/>
                  </a:cxn>
                  <a:cxn ang="0">
                    <a:pos x="21" y="174"/>
                  </a:cxn>
                  <a:cxn ang="0">
                    <a:pos x="36" y="189"/>
                  </a:cxn>
                  <a:cxn ang="0">
                    <a:pos x="49" y="204"/>
                  </a:cxn>
                  <a:cxn ang="0">
                    <a:pos x="95" y="244"/>
                  </a:cxn>
                  <a:cxn ang="0">
                    <a:pos x="172" y="310"/>
                  </a:cxn>
                  <a:cxn ang="0">
                    <a:pos x="250" y="377"/>
                  </a:cxn>
                  <a:cxn ang="0">
                    <a:pos x="327" y="443"/>
                  </a:cxn>
                  <a:cxn ang="0">
                    <a:pos x="404" y="508"/>
                  </a:cxn>
                  <a:cxn ang="0">
                    <a:pos x="482" y="576"/>
                  </a:cxn>
                  <a:cxn ang="0">
                    <a:pos x="559" y="641"/>
                  </a:cxn>
                  <a:cxn ang="0">
                    <a:pos x="637" y="707"/>
                  </a:cxn>
                  <a:cxn ang="0">
                    <a:pos x="714" y="774"/>
                  </a:cxn>
                  <a:cxn ang="0">
                    <a:pos x="793" y="840"/>
                  </a:cxn>
                  <a:cxn ang="0">
                    <a:pos x="869" y="905"/>
                  </a:cxn>
                  <a:cxn ang="0">
                    <a:pos x="948" y="972"/>
                  </a:cxn>
                  <a:cxn ang="0">
                    <a:pos x="1025" y="1038"/>
                  </a:cxn>
                  <a:cxn ang="0">
                    <a:pos x="1102" y="1103"/>
                  </a:cxn>
                  <a:cxn ang="0">
                    <a:pos x="1180" y="1171"/>
                  </a:cxn>
                  <a:cxn ang="0">
                    <a:pos x="1257" y="1236"/>
                  </a:cxn>
                  <a:cxn ang="0">
                    <a:pos x="1329" y="1253"/>
                  </a:cxn>
                  <a:cxn ang="0">
                    <a:pos x="1392" y="1218"/>
                  </a:cxn>
                  <a:cxn ang="0">
                    <a:pos x="1456" y="1184"/>
                  </a:cxn>
                  <a:cxn ang="0">
                    <a:pos x="1520" y="1149"/>
                  </a:cxn>
                  <a:cxn ang="0">
                    <a:pos x="1540" y="1121"/>
                  </a:cxn>
                  <a:cxn ang="0">
                    <a:pos x="1517" y="1098"/>
                  </a:cxn>
                  <a:cxn ang="0">
                    <a:pos x="1495" y="1074"/>
                  </a:cxn>
                  <a:cxn ang="0">
                    <a:pos x="1476" y="1051"/>
                  </a:cxn>
                </a:cxnLst>
                <a:rect l="0" t="0" r="r" b="b"/>
                <a:pathLst>
                  <a:path w="1551" h="1269">
                    <a:moveTo>
                      <a:pt x="1466" y="1039"/>
                    </a:moveTo>
                    <a:lnTo>
                      <a:pt x="1430" y="1008"/>
                    </a:lnTo>
                    <a:lnTo>
                      <a:pt x="1396" y="979"/>
                    </a:lnTo>
                    <a:lnTo>
                      <a:pt x="1360" y="948"/>
                    </a:lnTo>
                    <a:lnTo>
                      <a:pt x="1325" y="918"/>
                    </a:lnTo>
                    <a:lnTo>
                      <a:pt x="1289" y="887"/>
                    </a:lnTo>
                    <a:lnTo>
                      <a:pt x="1255" y="858"/>
                    </a:lnTo>
                    <a:lnTo>
                      <a:pt x="1219" y="826"/>
                    </a:lnTo>
                    <a:lnTo>
                      <a:pt x="1183" y="797"/>
                    </a:lnTo>
                    <a:lnTo>
                      <a:pt x="1149" y="766"/>
                    </a:lnTo>
                    <a:lnTo>
                      <a:pt x="1113" y="736"/>
                    </a:lnTo>
                    <a:lnTo>
                      <a:pt x="1079" y="705"/>
                    </a:lnTo>
                    <a:lnTo>
                      <a:pt x="1043" y="676"/>
                    </a:lnTo>
                    <a:lnTo>
                      <a:pt x="1007" y="644"/>
                    </a:lnTo>
                    <a:lnTo>
                      <a:pt x="972" y="615"/>
                    </a:lnTo>
                    <a:lnTo>
                      <a:pt x="936" y="584"/>
                    </a:lnTo>
                    <a:lnTo>
                      <a:pt x="902" y="554"/>
                    </a:lnTo>
                    <a:lnTo>
                      <a:pt x="866" y="523"/>
                    </a:lnTo>
                    <a:lnTo>
                      <a:pt x="830" y="494"/>
                    </a:lnTo>
                    <a:lnTo>
                      <a:pt x="796" y="462"/>
                    </a:lnTo>
                    <a:lnTo>
                      <a:pt x="760" y="433"/>
                    </a:lnTo>
                    <a:lnTo>
                      <a:pt x="724" y="402"/>
                    </a:lnTo>
                    <a:lnTo>
                      <a:pt x="690" y="372"/>
                    </a:lnTo>
                    <a:lnTo>
                      <a:pt x="654" y="341"/>
                    </a:lnTo>
                    <a:lnTo>
                      <a:pt x="619" y="312"/>
                    </a:lnTo>
                    <a:lnTo>
                      <a:pt x="583" y="281"/>
                    </a:lnTo>
                    <a:lnTo>
                      <a:pt x="547" y="251"/>
                    </a:lnTo>
                    <a:lnTo>
                      <a:pt x="513" y="220"/>
                    </a:lnTo>
                    <a:lnTo>
                      <a:pt x="477" y="190"/>
                    </a:lnTo>
                    <a:lnTo>
                      <a:pt x="443" y="159"/>
                    </a:lnTo>
                    <a:lnTo>
                      <a:pt x="407" y="130"/>
                    </a:lnTo>
                    <a:lnTo>
                      <a:pt x="373" y="99"/>
                    </a:lnTo>
                    <a:lnTo>
                      <a:pt x="337" y="69"/>
                    </a:lnTo>
                    <a:lnTo>
                      <a:pt x="333" y="51"/>
                    </a:lnTo>
                    <a:lnTo>
                      <a:pt x="332" y="35"/>
                    </a:lnTo>
                    <a:lnTo>
                      <a:pt x="328" y="17"/>
                    </a:lnTo>
                    <a:lnTo>
                      <a:pt x="325" y="0"/>
                    </a:lnTo>
                    <a:lnTo>
                      <a:pt x="306" y="10"/>
                    </a:lnTo>
                    <a:lnTo>
                      <a:pt x="284" y="20"/>
                    </a:lnTo>
                    <a:lnTo>
                      <a:pt x="265" y="28"/>
                    </a:lnTo>
                    <a:lnTo>
                      <a:pt x="243" y="38"/>
                    </a:lnTo>
                    <a:lnTo>
                      <a:pt x="224" y="48"/>
                    </a:lnTo>
                    <a:lnTo>
                      <a:pt x="204" y="58"/>
                    </a:lnTo>
                    <a:lnTo>
                      <a:pt x="183" y="67"/>
                    </a:lnTo>
                    <a:lnTo>
                      <a:pt x="163" y="76"/>
                    </a:lnTo>
                    <a:lnTo>
                      <a:pt x="142" y="85"/>
                    </a:lnTo>
                    <a:lnTo>
                      <a:pt x="122" y="95"/>
                    </a:lnTo>
                    <a:lnTo>
                      <a:pt x="103" y="105"/>
                    </a:lnTo>
                    <a:lnTo>
                      <a:pt x="82" y="115"/>
                    </a:lnTo>
                    <a:lnTo>
                      <a:pt x="62" y="125"/>
                    </a:lnTo>
                    <a:lnTo>
                      <a:pt x="41" y="133"/>
                    </a:lnTo>
                    <a:lnTo>
                      <a:pt x="21" y="143"/>
                    </a:lnTo>
                    <a:lnTo>
                      <a:pt x="0" y="153"/>
                    </a:lnTo>
                    <a:lnTo>
                      <a:pt x="6" y="159"/>
                    </a:lnTo>
                    <a:lnTo>
                      <a:pt x="15" y="167"/>
                    </a:lnTo>
                    <a:lnTo>
                      <a:pt x="21" y="174"/>
                    </a:lnTo>
                    <a:lnTo>
                      <a:pt x="28" y="182"/>
                    </a:lnTo>
                    <a:lnTo>
                      <a:pt x="36" y="189"/>
                    </a:lnTo>
                    <a:lnTo>
                      <a:pt x="42" y="197"/>
                    </a:lnTo>
                    <a:lnTo>
                      <a:pt x="49" y="204"/>
                    </a:lnTo>
                    <a:lnTo>
                      <a:pt x="55" y="212"/>
                    </a:lnTo>
                    <a:lnTo>
                      <a:pt x="95" y="244"/>
                    </a:lnTo>
                    <a:lnTo>
                      <a:pt x="132" y="277"/>
                    </a:lnTo>
                    <a:lnTo>
                      <a:pt x="172" y="310"/>
                    </a:lnTo>
                    <a:lnTo>
                      <a:pt x="211" y="344"/>
                    </a:lnTo>
                    <a:lnTo>
                      <a:pt x="250" y="377"/>
                    </a:lnTo>
                    <a:lnTo>
                      <a:pt x="288" y="410"/>
                    </a:lnTo>
                    <a:lnTo>
                      <a:pt x="327" y="443"/>
                    </a:lnTo>
                    <a:lnTo>
                      <a:pt x="366" y="476"/>
                    </a:lnTo>
                    <a:lnTo>
                      <a:pt x="404" y="508"/>
                    </a:lnTo>
                    <a:lnTo>
                      <a:pt x="443" y="543"/>
                    </a:lnTo>
                    <a:lnTo>
                      <a:pt x="482" y="576"/>
                    </a:lnTo>
                    <a:lnTo>
                      <a:pt x="521" y="608"/>
                    </a:lnTo>
                    <a:lnTo>
                      <a:pt x="559" y="641"/>
                    </a:lnTo>
                    <a:lnTo>
                      <a:pt x="598" y="674"/>
                    </a:lnTo>
                    <a:lnTo>
                      <a:pt x="637" y="707"/>
                    </a:lnTo>
                    <a:lnTo>
                      <a:pt x="677" y="740"/>
                    </a:lnTo>
                    <a:lnTo>
                      <a:pt x="714" y="774"/>
                    </a:lnTo>
                    <a:lnTo>
                      <a:pt x="753" y="807"/>
                    </a:lnTo>
                    <a:lnTo>
                      <a:pt x="793" y="840"/>
                    </a:lnTo>
                    <a:lnTo>
                      <a:pt x="830" y="872"/>
                    </a:lnTo>
                    <a:lnTo>
                      <a:pt x="869" y="905"/>
                    </a:lnTo>
                    <a:lnTo>
                      <a:pt x="909" y="938"/>
                    </a:lnTo>
                    <a:lnTo>
                      <a:pt x="948" y="972"/>
                    </a:lnTo>
                    <a:lnTo>
                      <a:pt x="985" y="1005"/>
                    </a:lnTo>
                    <a:lnTo>
                      <a:pt x="1025" y="1038"/>
                    </a:lnTo>
                    <a:lnTo>
                      <a:pt x="1064" y="1071"/>
                    </a:lnTo>
                    <a:lnTo>
                      <a:pt x="1102" y="1103"/>
                    </a:lnTo>
                    <a:lnTo>
                      <a:pt x="1141" y="1136"/>
                    </a:lnTo>
                    <a:lnTo>
                      <a:pt x="1180" y="1171"/>
                    </a:lnTo>
                    <a:lnTo>
                      <a:pt x="1219" y="1203"/>
                    </a:lnTo>
                    <a:lnTo>
                      <a:pt x="1257" y="1236"/>
                    </a:lnTo>
                    <a:lnTo>
                      <a:pt x="1296" y="1269"/>
                    </a:lnTo>
                    <a:lnTo>
                      <a:pt x="1329" y="1253"/>
                    </a:lnTo>
                    <a:lnTo>
                      <a:pt x="1360" y="1235"/>
                    </a:lnTo>
                    <a:lnTo>
                      <a:pt x="1392" y="1218"/>
                    </a:lnTo>
                    <a:lnTo>
                      <a:pt x="1423" y="1200"/>
                    </a:lnTo>
                    <a:lnTo>
                      <a:pt x="1456" y="1184"/>
                    </a:lnTo>
                    <a:lnTo>
                      <a:pt x="1487" y="1166"/>
                    </a:lnTo>
                    <a:lnTo>
                      <a:pt x="1520" y="1149"/>
                    </a:lnTo>
                    <a:lnTo>
                      <a:pt x="1551" y="1133"/>
                    </a:lnTo>
                    <a:lnTo>
                      <a:pt x="1540" y="1121"/>
                    </a:lnTo>
                    <a:lnTo>
                      <a:pt x="1528" y="1110"/>
                    </a:lnTo>
                    <a:lnTo>
                      <a:pt x="1517" y="1098"/>
                    </a:lnTo>
                    <a:lnTo>
                      <a:pt x="1507" y="1085"/>
                    </a:lnTo>
                    <a:lnTo>
                      <a:pt x="1495" y="1074"/>
                    </a:lnTo>
                    <a:lnTo>
                      <a:pt x="1486" y="1062"/>
                    </a:lnTo>
                    <a:lnTo>
                      <a:pt x="1476" y="1051"/>
                    </a:lnTo>
                    <a:lnTo>
                      <a:pt x="1466" y="1039"/>
                    </a:lnTo>
                    <a:close/>
                  </a:path>
                </a:pathLst>
              </a:custGeom>
              <a:solidFill>
                <a:srgbClr val="BFB5B7"/>
              </a:solidFill>
              <a:ln w="9525">
                <a:noFill/>
                <a:round/>
                <a:headEnd/>
                <a:tailEnd/>
              </a:ln>
            </p:spPr>
            <p:txBody>
              <a:bodyPr/>
              <a:lstStyle/>
              <a:p>
                <a:endParaRPr lang="en-US"/>
              </a:p>
            </p:txBody>
          </p:sp>
          <p:sp>
            <p:nvSpPr>
              <p:cNvPr id="50" name="Freeform 162"/>
              <p:cNvSpPr>
                <a:spLocks/>
              </p:cNvSpPr>
              <p:nvPr/>
            </p:nvSpPr>
            <p:spPr bwMode="auto">
              <a:xfrm>
                <a:off x="511" y="2844"/>
                <a:ext cx="746" cy="609"/>
              </a:xfrm>
              <a:custGeom>
                <a:avLst/>
                <a:gdLst/>
                <a:ahLst/>
                <a:cxnLst>
                  <a:cxn ang="0">
                    <a:pos x="1340" y="928"/>
                  </a:cxn>
                  <a:cxn ang="0">
                    <a:pos x="1209" y="815"/>
                  </a:cxn>
                  <a:cxn ang="0">
                    <a:pos x="1079" y="701"/>
                  </a:cxn>
                  <a:cxn ang="0">
                    <a:pos x="948" y="590"/>
                  </a:cxn>
                  <a:cxn ang="0">
                    <a:pos x="817" y="477"/>
                  </a:cxn>
                  <a:cxn ang="0">
                    <a:pos x="686" y="364"/>
                  </a:cxn>
                  <a:cxn ang="0">
                    <a:pos x="556" y="251"/>
                  </a:cxn>
                  <a:cxn ang="0">
                    <a:pos x="425" y="138"/>
                  </a:cxn>
                  <a:cxn ang="0">
                    <a:pos x="358" y="62"/>
                  </a:cxn>
                  <a:cxn ang="0">
                    <a:pos x="353" y="21"/>
                  </a:cxn>
                  <a:cxn ang="0">
                    <a:pos x="329" y="10"/>
                  </a:cxn>
                  <a:cxn ang="0">
                    <a:pos x="284" y="31"/>
                  </a:cxn>
                  <a:cxn ang="0">
                    <a:pos x="240" y="52"/>
                  </a:cxn>
                  <a:cxn ang="0">
                    <a:pos x="196" y="72"/>
                  </a:cxn>
                  <a:cxn ang="0">
                    <a:pos x="152" y="93"/>
                  </a:cxn>
                  <a:cxn ang="0">
                    <a:pos x="110" y="113"/>
                  </a:cxn>
                  <a:cxn ang="0">
                    <a:pos x="65" y="134"/>
                  </a:cxn>
                  <a:cxn ang="0">
                    <a:pos x="21" y="156"/>
                  </a:cxn>
                  <a:cxn ang="0">
                    <a:pos x="10" y="174"/>
                  </a:cxn>
                  <a:cxn ang="0">
                    <a:pos x="29" y="188"/>
                  </a:cxn>
                  <a:cxn ang="0">
                    <a:pos x="49" y="205"/>
                  </a:cxn>
                  <a:cxn ang="0">
                    <a:pos x="69" y="220"/>
                  </a:cxn>
                  <a:cxn ang="0">
                    <a:pos x="114" y="259"/>
                  </a:cxn>
                  <a:cxn ang="0">
                    <a:pos x="188" y="321"/>
                  </a:cxn>
                  <a:cxn ang="0">
                    <a:pos x="260" y="382"/>
                  </a:cxn>
                  <a:cxn ang="0">
                    <a:pos x="333" y="444"/>
                  </a:cxn>
                  <a:cxn ang="0">
                    <a:pos x="407" y="506"/>
                  </a:cxn>
                  <a:cxn ang="0">
                    <a:pos x="479" y="569"/>
                  </a:cxn>
                  <a:cxn ang="0">
                    <a:pos x="552" y="629"/>
                  </a:cxn>
                  <a:cxn ang="0">
                    <a:pos x="624" y="692"/>
                  </a:cxn>
                  <a:cxn ang="0">
                    <a:pos x="698" y="754"/>
                  </a:cxn>
                  <a:cxn ang="0">
                    <a:pos x="770" y="816"/>
                  </a:cxn>
                  <a:cxn ang="0">
                    <a:pos x="843" y="877"/>
                  </a:cxn>
                  <a:cxn ang="0">
                    <a:pos x="915" y="939"/>
                  </a:cxn>
                  <a:cxn ang="0">
                    <a:pos x="989" y="1001"/>
                  </a:cxn>
                  <a:cxn ang="0">
                    <a:pos x="1062" y="1064"/>
                  </a:cxn>
                  <a:cxn ang="0">
                    <a:pos x="1134" y="1124"/>
                  </a:cxn>
                  <a:cxn ang="0">
                    <a:pos x="1208" y="1187"/>
                  </a:cxn>
                  <a:cxn ang="0">
                    <a:pos x="1275" y="1200"/>
                  </a:cxn>
                  <a:cxn ang="0">
                    <a:pos x="1337" y="1165"/>
                  </a:cxn>
                  <a:cxn ang="0">
                    <a:pos x="1401" y="1131"/>
                  </a:cxn>
                  <a:cxn ang="0">
                    <a:pos x="1463" y="1096"/>
                  </a:cxn>
                  <a:cxn ang="0">
                    <a:pos x="1482" y="1067"/>
                  </a:cxn>
                  <a:cxn ang="0">
                    <a:pos x="1461" y="1042"/>
                  </a:cxn>
                  <a:cxn ang="0">
                    <a:pos x="1438" y="1019"/>
                  </a:cxn>
                  <a:cxn ang="0">
                    <a:pos x="1417" y="995"/>
                  </a:cxn>
                </a:cxnLst>
                <a:rect l="0" t="0" r="r" b="b"/>
                <a:pathLst>
                  <a:path w="1494" h="1218">
                    <a:moveTo>
                      <a:pt x="1406" y="983"/>
                    </a:moveTo>
                    <a:lnTo>
                      <a:pt x="1340" y="928"/>
                    </a:lnTo>
                    <a:lnTo>
                      <a:pt x="1275" y="870"/>
                    </a:lnTo>
                    <a:lnTo>
                      <a:pt x="1209" y="815"/>
                    </a:lnTo>
                    <a:lnTo>
                      <a:pt x="1144" y="759"/>
                    </a:lnTo>
                    <a:lnTo>
                      <a:pt x="1079" y="701"/>
                    </a:lnTo>
                    <a:lnTo>
                      <a:pt x="1013" y="646"/>
                    </a:lnTo>
                    <a:lnTo>
                      <a:pt x="948" y="590"/>
                    </a:lnTo>
                    <a:lnTo>
                      <a:pt x="883" y="533"/>
                    </a:lnTo>
                    <a:lnTo>
                      <a:pt x="817" y="477"/>
                    </a:lnTo>
                    <a:lnTo>
                      <a:pt x="752" y="421"/>
                    </a:lnTo>
                    <a:lnTo>
                      <a:pt x="686" y="364"/>
                    </a:lnTo>
                    <a:lnTo>
                      <a:pt x="621" y="308"/>
                    </a:lnTo>
                    <a:lnTo>
                      <a:pt x="556" y="251"/>
                    </a:lnTo>
                    <a:lnTo>
                      <a:pt x="490" y="195"/>
                    </a:lnTo>
                    <a:lnTo>
                      <a:pt x="425" y="138"/>
                    </a:lnTo>
                    <a:lnTo>
                      <a:pt x="360" y="82"/>
                    </a:lnTo>
                    <a:lnTo>
                      <a:pt x="358" y="62"/>
                    </a:lnTo>
                    <a:lnTo>
                      <a:pt x="355" y="41"/>
                    </a:lnTo>
                    <a:lnTo>
                      <a:pt x="353" y="21"/>
                    </a:lnTo>
                    <a:lnTo>
                      <a:pt x="350" y="0"/>
                    </a:lnTo>
                    <a:lnTo>
                      <a:pt x="329" y="10"/>
                    </a:lnTo>
                    <a:lnTo>
                      <a:pt x="306" y="21"/>
                    </a:lnTo>
                    <a:lnTo>
                      <a:pt x="284" y="31"/>
                    </a:lnTo>
                    <a:lnTo>
                      <a:pt x="262" y="41"/>
                    </a:lnTo>
                    <a:lnTo>
                      <a:pt x="240" y="52"/>
                    </a:lnTo>
                    <a:lnTo>
                      <a:pt x="217" y="62"/>
                    </a:lnTo>
                    <a:lnTo>
                      <a:pt x="196" y="72"/>
                    </a:lnTo>
                    <a:lnTo>
                      <a:pt x="175" y="82"/>
                    </a:lnTo>
                    <a:lnTo>
                      <a:pt x="152" y="93"/>
                    </a:lnTo>
                    <a:lnTo>
                      <a:pt x="131" y="103"/>
                    </a:lnTo>
                    <a:lnTo>
                      <a:pt x="110" y="113"/>
                    </a:lnTo>
                    <a:lnTo>
                      <a:pt x="87" y="124"/>
                    </a:lnTo>
                    <a:lnTo>
                      <a:pt x="65" y="134"/>
                    </a:lnTo>
                    <a:lnTo>
                      <a:pt x="44" y="144"/>
                    </a:lnTo>
                    <a:lnTo>
                      <a:pt x="21" y="156"/>
                    </a:lnTo>
                    <a:lnTo>
                      <a:pt x="0" y="165"/>
                    </a:lnTo>
                    <a:lnTo>
                      <a:pt x="10" y="174"/>
                    </a:lnTo>
                    <a:lnTo>
                      <a:pt x="20" y="182"/>
                    </a:lnTo>
                    <a:lnTo>
                      <a:pt x="29" y="188"/>
                    </a:lnTo>
                    <a:lnTo>
                      <a:pt x="39" y="197"/>
                    </a:lnTo>
                    <a:lnTo>
                      <a:pt x="49" y="205"/>
                    </a:lnTo>
                    <a:lnTo>
                      <a:pt x="59" y="211"/>
                    </a:lnTo>
                    <a:lnTo>
                      <a:pt x="69" y="220"/>
                    </a:lnTo>
                    <a:lnTo>
                      <a:pt x="78" y="228"/>
                    </a:lnTo>
                    <a:lnTo>
                      <a:pt x="114" y="259"/>
                    </a:lnTo>
                    <a:lnTo>
                      <a:pt x="152" y="290"/>
                    </a:lnTo>
                    <a:lnTo>
                      <a:pt x="188" y="321"/>
                    </a:lnTo>
                    <a:lnTo>
                      <a:pt x="224" y="351"/>
                    </a:lnTo>
                    <a:lnTo>
                      <a:pt x="260" y="382"/>
                    </a:lnTo>
                    <a:lnTo>
                      <a:pt x="297" y="413"/>
                    </a:lnTo>
                    <a:lnTo>
                      <a:pt x="333" y="444"/>
                    </a:lnTo>
                    <a:lnTo>
                      <a:pt x="369" y="475"/>
                    </a:lnTo>
                    <a:lnTo>
                      <a:pt x="407" y="506"/>
                    </a:lnTo>
                    <a:lnTo>
                      <a:pt x="443" y="538"/>
                    </a:lnTo>
                    <a:lnTo>
                      <a:pt x="479" y="569"/>
                    </a:lnTo>
                    <a:lnTo>
                      <a:pt x="515" y="598"/>
                    </a:lnTo>
                    <a:lnTo>
                      <a:pt x="552" y="629"/>
                    </a:lnTo>
                    <a:lnTo>
                      <a:pt x="588" y="660"/>
                    </a:lnTo>
                    <a:lnTo>
                      <a:pt x="624" y="692"/>
                    </a:lnTo>
                    <a:lnTo>
                      <a:pt x="662" y="723"/>
                    </a:lnTo>
                    <a:lnTo>
                      <a:pt x="698" y="754"/>
                    </a:lnTo>
                    <a:lnTo>
                      <a:pt x="734" y="785"/>
                    </a:lnTo>
                    <a:lnTo>
                      <a:pt x="770" y="816"/>
                    </a:lnTo>
                    <a:lnTo>
                      <a:pt x="807" y="847"/>
                    </a:lnTo>
                    <a:lnTo>
                      <a:pt x="843" y="877"/>
                    </a:lnTo>
                    <a:lnTo>
                      <a:pt x="879" y="908"/>
                    </a:lnTo>
                    <a:lnTo>
                      <a:pt x="915" y="939"/>
                    </a:lnTo>
                    <a:lnTo>
                      <a:pt x="953" y="970"/>
                    </a:lnTo>
                    <a:lnTo>
                      <a:pt x="989" y="1001"/>
                    </a:lnTo>
                    <a:lnTo>
                      <a:pt x="1025" y="1033"/>
                    </a:lnTo>
                    <a:lnTo>
                      <a:pt x="1062" y="1064"/>
                    </a:lnTo>
                    <a:lnTo>
                      <a:pt x="1098" y="1095"/>
                    </a:lnTo>
                    <a:lnTo>
                      <a:pt x="1134" y="1124"/>
                    </a:lnTo>
                    <a:lnTo>
                      <a:pt x="1170" y="1155"/>
                    </a:lnTo>
                    <a:lnTo>
                      <a:pt x="1208" y="1187"/>
                    </a:lnTo>
                    <a:lnTo>
                      <a:pt x="1244" y="1218"/>
                    </a:lnTo>
                    <a:lnTo>
                      <a:pt x="1275" y="1200"/>
                    </a:lnTo>
                    <a:lnTo>
                      <a:pt x="1306" y="1183"/>
                    </a:lnTo>
                    <a:lnTo>
                      <a:pt x="1337" y="1165"/>
                    </a:lnTo>
                    <a:lnTo>
                      <a:pt x="1370" y="1147"/>
                    </a:lnTo>
                    <a:lnTo>
                      <a:pt x="1401" y="1131"/>
                    </a:lnTo>
                    <a:lnTo>
                      <a:pt x="1432" y="1113"/>
                    </a:lnTo>
                    <a:lnTo>
                      <a:pt x="1463" y="1096"/>
                    </a:lnTo>
                    <a:lnTo>
                      <a:pt x="1494" y="1078"/>
                    </a:lnTo>
                    <a:lnTo>
                      <a:pt x="1482" y="1067"/>
                    </a:lnTo>
                    <a:lnTo>
                      <a:pt x="1473" y="1055"/>
                    </a:lnTo>
                    <a:lnTo>
                      <a:pt x="1461" y="1042"/>
                    </a:lnTo>
                    <a:lnTo>
                      <a:pt x="1450" y="1031"/>
                    </a:lnTo>
                    <a:lnTo>
                      <a:pt x="1438" y="1019"/>
                    </a:lnTo>
                    <a:lnTo>
                      <a:pt x="1429" y="1006"/>
                    </a:lnTo>
                    <a:lnTo>
                      <a:pt x="1417" y="995"/>
                    </a:lnTo>
                    <a:lnTo>
                      <a:pt x="1406" y="983"/>
                    </a:lnTo>
                    <a:close/>
                  </a:path>
                </a:pathLst>
              </a:custGeom>
              <a:solidFill>
                <a:srgbClr val="BCB2B5"/>
              </a:solidFill>
              <a:ln w="9525">
                <a:noFill/>
                <a:round/>
                <a:headEnd/>
                <a:tailEnd/>
              </a:ln>
            </p:spPr>
            <p:txBody>
              <a:bodyPr/>
              <a:lstStyle/>
              <a:p>
                <a:endParaRPr lang="en-US"/>
              </a:p>
            </p:txBody>
          </p:sp>
          <p:sp>
            <p:nvSpPr>
              <p:cNvPr id="51" name="Freeform 163"/>
              <p:cNvSpPr>
                <a:spLocks/>
              </p:cNvSpPr>
              <p:nvPr/>
            </p:nvSpPr>
            <p:spPr bwMode="auto">
              <a:xfrm>
                <a:off x="499" y="2836"/>
                <a:ext cx="718" cy="584"/>
              </a:xfrm>
              <a:custGeom>
                <a:avLst/>
                <a:gdLst/>
                <a:ahLst/>
                <a:cxnLst>
                  <a:cxn ang="0">
                    <a:pos x="1285" y="876"/>
                  </a:cxn>
                  <a:cxn ang="0">
                    <a:pos x="1164" y="773"/>
                  </a:cxn>
                  <a:cxn ang="0">
                    <a:pos x="1045" y="669"/>
                  </a:cxn>
                  <a:cxn ang="0">
                    <a:pos x="924" y="564"/>
                  </a:cxn>
                  <a:cxn ang="0">
                    <a:pos x="803" y="461"/>
                  </a:cxn>
                  <a:cxn ang="0">
                    <a:pos x="682" y="356"/>
                  </a:cxn>
                  <a:cxn ang="0">
                    <a:pos x="562" y="253"/>
                  </a:cxn>
                  <a:cxn ang="0">
                    <a:pos x="441" y="150"/>
                  </a:cxn>
                  <a:cxn ang="0">
                    <a:pos x="379" y="73"/>
                  </a:cxn>
                  <a:cxn ang="0">
                    <a:pos x="374" y="25"/>
                  </a:cxn>
                  <a:cxn ang="0">
                    <a:pos x="350" y="12"/>
                  </a:cxn>
                  <a:cxn ang="0">
                    <a:pos x="302" y="35"/>
                  </a:cxn>
                  <a:cxn ang="0">
                    <a:pos x="257" y="56"/>
                  </a:cxn>
                  <a:cxn ang="0">
                    <a:pos x="209" y="79"/>
                  </a:cxn>
                  <a:cxn ang="0">
                    <a:pos x="164" y="102"/>
                  </a:cxn>
                  <a:cxn ang="0">
                    <a:pos x="116" y="123"/>
                  </a:cxn>
                  <a:cxn ang="0">
                    <a:pos x="70" y="146"/>
                  </a:cxn>
                  <a:cxn ang="0">
                    <a:pos x="23" y="168"/>
                  </a:cxn>
                  <a:cxn ang="0">
                    <a:pos x="13" y="187"/>
                  </a:cxn>
                  <a:cxn ang="0">
                    <a:pos x="38" y="204"/>
                  </a:cxn>
                  <a:cxn ang="0">
                    <a:pos x="62" y="220"/>
                  </a:cxn>
                  <a:cxn ang="0">
                    <a:pos x="88" y="237"/>
                  </a:cxn>
                  <a:cxn ang="0">
                    <a:pos x="136" y="274"/>
                  </a:cxn>
                  <a:cxn ang="0">
                    <a:pos x="203" y="332"/>
                  </a:cxn>
                  <a:cxn ang="0">
                    <a:pos x="271" y="389"/>
                  </a:cxn>
                  <a:cxn ang="0">
                    <a:pos x="340" y="446"/>
                  </a:cxn>
                  <a:cxn ang="0">
                    <a:pos x="409" y="504"/>
                  </a:cxn>
                  <a:cxn ang="0">
                    <a:pos x="476" y="563"/>
                  </a:cxn>
                  <a:cxn ang="0">
                    <a:pos x="544" y="620"/>
                  </a:cxn>
                  <a:cxn ang="0">
                    <a:pos x="613" y="677"/>
                  </a:cxn>
                  <a:cxn ang="0">
                    <a:pos x="680" y="735"/>
                  </a:cxn>
                  <a:cxn ang="0">
                    <a:pos x="749" y="792"/>
                  </a:cxn>
                  <a:cxn ang="0">
                    <a:pos x="817" y="850"/>
                  </a:cxn>
                  <a:cxn ang="0">
                    <a:pos x="884" y="909"/>
                  </a:cxn>
                  <a:cxn ang="0">
                    <a:pos x="953" y="966"/>
                  </a:cxn>
                  <a:cxn ang="0">
                    <a:pos x="1022" y="1023"/>
                  </a:cxn>
                  <a:cxn ang="0">
                    <a:pos x="1090" y="1081"/>
                  </a:cxn>
                  <a:cxn ang="0">
                    <a:pos x="1157" y="1138"/>
                  </a:cxn>
                  <a:cxn ang="0">
                    <a:pos x="1223" y="1150"/>
                  </a:cxn>
                  <a:cxn ang="0">
                    <a:pos x="1283" y="1113"/>
                  </a:cxn>
                  <a:cxn ang="0">
                    <a:pos x="1344" y="1079"/>
                  </a:cxn>
                  <a:cxn ang="0">
                    <a:pos x="1404" y="1043"/>
                  </a:cxn>
                  <a:cxn ang="0">
                    <a:pos x="1424" y="1013"/>
                  </a:cxn>
                  <a:cxn ang="0">
                    <a:pos x="1401" y="989"/>
                  </a:cxn>
                  <a:cxn ang="0">
                    <a:pos x="1380" y="964"/>
                  </a:cxn>
                  <a:cxn ang="0">
                    <a:pos x="1357" y="940"/>
                  </a:cxn>
                </a:cxnLst>
                <a:rect l="0" t="0" r="r" b="b"/>
                <a:pathLst>
                  <a:path w="1435" h="1168">
                    <a:moveTo>
                      <a:pt x="1345" y="928"/>
                    </a:moveTo>
                    <a:lnTo>
                      <a:pt x="1285" y="876"/>
                    </a:lnTo>
                    <a:lnTo>
                      <a:pt x="1224" y="825"/>
                    </a:lnTo>
                    <a:lnTo>
                      <a:pt x="1164" y="773"/>
                    </a:lnTo>
                    <a:lnTo>
                      <a:pt x="1103" y="720"/>
                    </a:lnTo>
                    <a:lnTo>
                      <a:pt x="1045" y="669"/>
                    </a:lnTo>
                    <a:lnTo>
                      <a:pt x="984" y="617"/>
                    </a:lnTo>
                    <a:lnTo>
                      <a:pt x="924" y="564"/>
                    </a:lnTo>
                    <a:lnTo>
                      <a:pt x="863" y="512"/>
                    </a:lnTo>
                    <a:lnTo>
                      <a:pt x="803" y="461"/>
                    </a:lnTo>
                    <a:lnTo>
                      <a:pt x="742" y="409"/>
                    </a:lnTo>
                    <a:lnTo>
                      <a:pt x="682" y="356"/>
                    </a:lnTo>
                    <a:lnTo>
                      <a:pt x="623" y="305"/>
                    </a:lnTo>
                    <a:lnTo>
                      <a:pt x="562" y="253"/>
                    </a:lnTo>
                    <a:lnTo>
                      <a:pt x="502" y="200"/>
                    </a:lnTo>
                    <a:lnTo>
                      <a:pt x="441" y="150"/>
                    </a:lnTo>
                    <a:lnTo>
                      <a:pt x="381" y="97"/>
                    </a:lnTo>
                    <a:lnTo>
                      <a:pt x="379" y="73"/>
                    </a:lnTo>
                    <a:lnTo>
                      <a:pt x="378" y="48"/>
                    </a:lnTo>
                    <a:lnTo>
                      <a:pt x="374" y="25"/>
                    </a:lnTo>
                    <a:lnTo>
                      <a:pt x="373" y="0"/>
                    </a:lnTo>
                    <a:lnTo>
                      <a:pt x="350" y="12"/>
                    </a:lnTo>
                    <a:lnTo>
                      <a:pt x="327" y="23"/>
                    </a:lnTo>
                    <a:lnTo>
                      <a:pt x="302" y="35"/>
                    </a:lnTo>
                    <a:lnTo>
                      <a:pt x="280" y="46"/>
                    </a:lnTo>
                    <a:lnTo>
                      <a:pt x="257" y="56"/>
                    </a:lnTo>
                    <a:lnTo>
                      <a:pt x="234" y="68"/>
                    </a:lnTo>
                    <a:lnTo>
                      <a:pt x="209" y="79"/>
                    </a:lnTo>
                    <a:lnTo>
                      <a:pt x="186" y="91"/>
                    </a:lnTo>
                    <a:lnTo>
                      <a:pt x="164" y="102"/>
                    </a:lnTo>
                    <a:lnTo>
                      <a:pt x="141" y="112"/>
                    </a:lnTo>
                    <a:lnTo>
                      <a:pt x="116" y="123"/>
                    </a:lnTo>
                    <a:lnTo>
                      <a:pt x="93" y="135"/>
                    </a:lnTo>
                    <a:lnTo>
                      <a:pt x="70" y="146"/>
                    </a:lnTo>
                    <a:lnTo>
                      <a:pt x="48" y="156"/>
                    </a:lnTo>
                    <a:lnTo>
                      <a:pt x="23" y="168"/>
                    </a:lnTo>
                    <a:lnTo>
                      <a:pt x="0" y="179"/>
                    </a:lnTo>
                    <a:lnTo>
                      <a:pt x="13" y="187"/>
                    </a:lnTo>
                    <a:lnTo>
                      <a:pt x="25" y="196"/>
                    </a:lnTo>
                    <a:lnTo>
                      <a:pt x="38" y="204"/>
                    </a:lnTo>
                    <a:lnTo>
                      <a:pt x="51" y="212"/>
                    </a:lnTo>
                    <a:lnTo>
                      <a:pt x="62" y="220"/>
                    </a:lnTo>
                    <a:lnTo>
                      <a:pt x="75" y="228"/>
                    </a:lnTo>
                    <a:lnTo>
                      <a:pt x="88" y="237"/>
                    </a:lnTo>
                    <a:lnTo>
                      <a:pt x="101" y="245"/>
                    </a:lnTo>
                    <a:lnTo>
                      <a:pt x="136" y="274"/>
                    </a:lnTo>
                    <a:lnTo>
                      <a:pt x="170" y="302"/>
                    </a:lnTo>
                    <a:lnTo>
                      <a:pt x="203" y="332"/>
                    </a:lnTo>
                    <a:lnTo>
                      <a:pt x="237" y="359"/>
                    </a:lnTo>
                    <a:lnTo>
                      <a:pt x="271" y="389"/>
                    </a:lnTo>
                    <a:lnTo>
                      <a:pt x="306" y="418"/>
                    </a:lnTo>
                    <a:lnTo>
                      <a:pt x="340" y="446"/>
                    </a:lnTo>
                    <a:lnTo>
                      <a:pt x="374" y="476"/>
                    </a:lnTo>
                    <a:lnTo>
                      <a:pt x="409" y="504"/>
                    </a:lnTo>
                    <a:lnTo>
                      <a:pt x="441" y="533"/>
                    </a:lnTo>
                    <a:lnTo>
                      <a:pt x="476" y="563"/>
                    </a:lnTo>
                    <a:lnTo>
                      <a:pt x="510" y="591"/>
                    </a:lnTo>
                    <a:lnTo>
                      <a:pt x="544" y="620"/>
                    </a:lnTo>
                    <a:lnTo>
                      <a:pt x="579" y="648"/>
                    </a:lnTo>
                    <a:lnTo>
                      <a:pt x="613" y="677"/>
                    </a:lnTo>
                    <a:lnTo>
                      <a:pt x="647" y="705"/>
                    </a:lnTo>
                    <a:lnTo>
                      <a:pt x="680" y="735"/>
                    </a:lnTo>
                    <a:lnTo>
                      <a:pt x="714" y="764"/>
                    </a:lnTo>
                    <a:lnTo>
                      <a:pt x="749" y="792"/>
                    </a:lnTo>
                    <a:lnTo>
                      <a:pt x="783" y="822"/>
                    </a:lnTo>
                    <a:lnTo>
                      <a:pt x="817" y="850"/>
                    </a:lnTo>
                    <a:lnTo>
                      <a:pt x="852" y="879"/>
                    </a:lnTo>
                    <a:lnTo>
                      <a:pt x="884" y="909"/>
                    </a:lnTo>
                    <a:lnTo>
                      <a:pt x="919" y="936"/>
                    </a:lnTo>
                    <a:lnTo>
                      <a:pt x="953" y="966"/>
                    </a:lnTo>
                    <a:lnTo>
                      <a:pt x="987" y="994"/>
                    </a:lnTo>
                    <a:lnTo>
                      <a:pt x="1022" y="1023"/>
                    </a:lnTo>
                    <a:lnTo>
                      <a:pt x="1056" y="1053"/>
                    </a:lnTo>
                    <a:lnTo>
                      <a:pt x="1090" y="1081"/>
                    </a:lnTo>
                    <a:lnTo>
                      <a:pt x="1123" y="1110"/>
                    </a:lnTo>
                    <a:lnTo>
                      <a:pt x="1157" y="1138"/>
                    </a:lnTo>
                    <a:lnTo>
                      <a:pt x="1192" y="1168"/>
                    </a:lnTo>
                    <a:lnTo>
                      <a:pt x="1223" y="1150"/>
                    </a:lnTo>
                    <a:lnTo>
                      <a:pt x="1252" y="1131"/>
                    </a:lnTo>
                    <a:lnTo>
                      <a:pt x="1283" y="1113"/>
                    </a:lnTo>
                    <a:lnTo>
                      <a:pt x="1314" y="1095"/>
                    </a:lnTo>
                    <a:lnTo>
                      <a:pt x="1344" y="1079"/>
                    </a:lnTo>
                    <a:lnTo>
                      <a:pt x="1375" y="1061"/>
                    </a:lnTo>
                    <a:lnTo>
                      <a:pt x="1404" y="1043"/>
                    </a:lnTo>
                    <a:lnTo>
                      <a:pt x="1435" y="1025"/>
                    </a:lnTo>
                    <a:lnTo>
                      <a:pt x="1424" y="1013"/>
                    </a:lnTo>
                    <a:lnTo>
                      <a:pt x="1412" y="1000"/>
                    </a:lnTo>
                    <a:lnTo>
                      <a:pt x="1401" y="989"/>
                    </a:lnTo>
                    <a:lnTo>
                      <a:pt x="1391" y="976"/>
                    </a:lnTo>
                    <a:lnTo>
                      <a:pt x="1380" y="964"/>
                    </a:lnTo>
                    <a:lnTo>
                      <a:pt x="1368" y="953"/>
                    </a:lnTo>
                    <a:lnTo>
                      <a:pt x="1357" y="940"/>
                    </a:lnTo>
                    <a:lnTo>
                      <a:pt x="1345" y="928"/>
                    </a:lnTo>
                    <a:close/>
                  </a:path>
                </a:pathLst>
              </a:custGeom>
              <a:solidFill>
                <a:srgbClr val="BAAFB2"/>
              </a:solidFill>
              <a:ln w="9525">
                <a:noFill/>
                <a:round/>
                <a:headEnd/>
                <a:tailEnd/>
              </a:ln>
            </p:spPr>
            <p:txBody>
              <a:bodyPr/>
              <a:lstStyle/>
              <a:p>
                <a:endParaRPr lang="en-US"/>
              </a:p>
            </p:txBody>
          </p:sp>
          <p:sp>
            <p:nvSpPr>
              <p:cNvPr id="52" name="Freeform 164"/>
              <p:cNvSpPr>
                <a:spLocks/>
              </p:cNvSpPr>
              <p:nvPr/>
            </p:nvSpPr>
            <p:spPr bwMode="auto">
              <a:xfrm>
                <a:off x="487" y="2829"/>
                <a:ext cx="689" cy="557"/>
              </a:xfrm>
              <a:custGeom>
                <a:avLst/>
                <a:gdLst/>
                <a:ahLst/>
                <a:cxnLst>
                  <a:cxn ang="0">
                    <a:pos x="1230" y="823"/>
                  </a:cxn>
                  <a:cxn ang="0">
                    <a:pos x="1121" y="728"/>
                  </a:cxn>
                  <a:cxn ang="0">
                    <a:pos x="1010" y="632"/>
                  </a:cxn>
                  <a:cxn ang="0">
                    <a:pos x="900" y="537"/>
                  </a:cxn>
                  <a:cxn ang="0">
                    <a:pos x="789" y="441"/>
                  </a:cxn>
                  <a:cxn ang="0">
                    <a:pos x="680" y="346"/>
                  </a:cxn>
                  <a:cxn ang="0">
                    <a:pos x="568" y="251"/>
                  </a:cxn>
                  <a:cxn ang="0">
                    <a:pos x="459" y="155"/>
                  </a:cxn>
                  <a:cxn ang="0">
                    <a:pos x="402" y="80"/>
                  </a:cxn>
                  <a:cxn ang="0">
                    <a:pos x="400" y="26"/>
                  </a:cxn>
                  <a:cxn ang="0">
                    <a:pos x="374" y="11"/>
                  </a:cxn>
                  <a:cxn ang="0">
                    <a:pos x="323" y="34"/>
                  </a:cxn>
                  <a:cxn ang="0">
                    <a:pos x="274" y="59"/>
                  </a:cxn>
                  <a:cxn ang="0">
                    <a:pos x="224" y="82"/>
                  </a:cxn>
                  <a:cxn ang="0">
                    <a:pos x="174" y="106"/>
                  </a:cxn>
                  <a:cxn ang="0">
                    <a:pos x="124" y="129"/>
                  </a:cxn>
                  <a:cxn ang="0">
                    <a:pos x="75" y="154"/>
                  </a:cxn>
                  <a:cxn ang="0">
                    <a:pos x="24" y="178"/>
                  </a:cxn>
                  <a:cxn ang="0">
                    <a:pos x="16" y="198"/>
                  </a:cxn>
                  <a:cxn ang="0">
                    <a:pos x="47" y="216"/>
                  </a:cxn>
                  <a:cxn ang="0">
                    <a:pos x="78" y="232"/>
                  </a:cxn>
                  <a:cxn ang="0">
                    <a:pos x="109" y="251"/>
                  </a:cxn>
                  <a:cxn ang="0">
                    <a:pos x="189" y="313"/>
                  </a:cxn>
                  <a:cxn ang="0">
                    <a:pos x="317" y="419"/>
                  </a:cxn>
                  <a:cxn ang="0">
                    <a:pos x="444" y="526"/>
                  </a:cxn>
                  <a:cxn ang="0">
                    <a:pos x="570" y="632"/>
                  </a:cxn>
                  <a:cxn ang="0">
                    <a:pos x="698" y="741"/>
                  </a:cxn>
                  <a:cxn ang="0">
                    <a:pos x="823" y="847"/>
                  </a:cxn>
                  <a:cxn ang="0">
                    <a:pos x="951" y="954"/>
                  </a:cxn>
                  <a:cxn ang="0">
                    <a:pos x="1077" y="1060"/>
                  </a:cxn>
                  <a:cxn ang="0">
                    <a:pos x="1170" y="1096"/>
                  </a:cxn>
                  <a:cxn ang="0">
                    <a:pos x="1229" y="1060"/>
                  </a:cxn>
                  <a:cxn ang="0">
                    <a:pos x="1288" y="1024"/>
                  </a:cxn>
                  <a:cxn ang="0">
                    <a:pos x="1348" y="986"/>
                  </a:cxn>
                  <a:cxn ang="0">
                    <a:pos x="1366" y="955"/>
                  </a:cxn>
                  <a:cxn ang="0">
                    <a:pos x="1343" y="931"/>
                  </a:cxn>
                  <a:cxn ang="0">
                    <a:pos x="1320" y="906"/>
                  </a:cxn>
                  <a:cxn ang="0">
                    <a:pos x="1297" y="882"/>
                  </a:cxn>
                </a:cxnLst>
                <a:rect l="0" t="0" r="r" b="b"/>
                <a:pathLst>
                  <a:path w="1377" h="1114">
                    <a:moveTo>
                      <a:pt x="1286" y="870"/>
                    </a:moveTo>
                    <a:lnTo>
                      <a:pt x="1230" y="823"/>
                    </a:lnTo>
                    <a:lnTo>
                      <a:pt x="1176" y="775"/>
                    </a:lnTo>
                    <a:lnTo>
                      <a:pt x="1121" y="728"/>
                    </a:lnTo>
                    <a:lnTo>
                      <a:pt x="1065" y="680"/>
                    </a:lnTo>
                    <a:lnTo>
                      <a:pt x="1010" y="632"/>
                    </a:lnTo>
                    <a:lnTo>
                      <a:pt x="956" y="585"/>
                    </a:lnTo>
                    <a:lnTo>
                      <a:pt x="900" y="537"/>
                    </a:lnTo>
                    <a:lnTo>
                      <a:pt x="845" y="488"/>
                    </a:lnTo>
                    <a:lnTo>
                      <a:pt x="789" y="441"/>
                    </a:lnTo>
                    <a:lnTo>
                      <a:pt x="735" y="393"/>
                    </a:lnTo>
                    <a:lnTo>
                      <a:pt x="680" y="346"/>
                    </a:lnTo>
                    <a:lnTo>
                      <a:pt x="624" y="298"/>
                    </a:lnTo>
                    <a:lnTo>
                      <a:pt x="568" y="251"/>
                    </a:lnTo>
                    <a:lnTo>
                      <a:pt x="514" y="203"/>
                    </a:lnTo>
                    <a:lnTo>
                      <a:pt x="459" y="155"/>
                    </a:lnTo>
                    <a:lnTo>
                      <a:pt x="403" y="108"/>
                    </a:lnTo>
                    <a:lnTo>
                      <a:pt x="402" y="80"/>
                    </a:lnTo>
                    <a:lnTo>
                      <a:pt x="402" y="54"/>
                    </a:lnTo>
                    <a:lnTo>
                      <a:pt x="400" y="26"/>
                    </a:lnTo>
                    <a:lnTo>
                      <a:pt x="398" y="0"/>
                    </a:lnTo>
                    <a:lnTo>
                      <a:pt x="374" y="11"/>
                    </a:lnTo>
                    <a:lnTo>
                      <a:pt x="349" y="23"/>
                    </a:lnTo>
                    <a:lnTo>
                      <a:pt x="323" y="34"/>
                    </a:lnTo>
                    <a:lnTo>
                      <a:pt x="299" y="47"/>
                    </a:lnTo>
                    <a:lnTo>
                      <a:pt x="274" y="59"/>
                    </a:lnTo>
                    <a:lnTo>
                      <a:pt x="250" y="70"/>
                    </a:lnTo>
                    <a:lnTo>
                      <a:pt x="224" y="82"/>
                    </a:lnTo>
                    <a:lnTo>
                      <a:pt x="199" y="95"/>
                    </a:lnTo>
                    <a:lnTo>
                      <a:pt x="174" y="106"/>
                    </a:lnTo>
                    <a:lnTo>
                      <a:pt x="148" y="118"/>
                    </a:lnTo>
                    <a:lnTo>
                      <a:pt x="124" y="129"/>
                    </a:lnTo>
                    <a:lnTo>
                      <a:pt x="99" y="142"/>
                    </a:lnTo>
                    <a:lnTo>
                      <a:pt x="75" y="154"/>
                    </a:lnTo>
                    <a:lnTo>
                      <a:pt x="49" y="165"/>
                    </a:lnTo>
                    <a:lnTo>
                      <a:pt x="24" y="178"/>
                    </a:lnTo>
                    <a:lnTo>
                      <a:pt x="0" y="190"/>
                    </a:lnTo>
                    <a:lnTo>
                      <a:pt x="16" y="198"/>
                    </a:lnTo>
                    <a:lnTo>
                      <a:pt x="31" y="206"/>
                    </a:lnTo>
                    <a:lnTo>
                      <a:pt x="47" y="216"/>
                    </a:lnTo>
                    <a:lnTo>
                      <a:pt x="63" y="224"/>
                    </a:lnTo>
                    <a:lnTo>
                      <a:pt x="78" y="232"/>
                    </a:lnTo>
                    <a:lnTo>
                      <a:pt x="94" y="241"/>
                    </a:lnTo>
                    <a:lnTo>
                      <a:pt x="109" y="251"/>
                    </a:lnTo>
                    <a:lnTo>
                      <a:pt x="125" y="259"/>
                    </a:lnTo>
                    <a:lnTo>
                      <a:pt x="189" y="313"/>
                    </a:lnTo>
                    <a:lnTo>
                      <a:pt x="253" y="365"/>
                    </a:lnTo>
                    <a:lnTo>
                      <a:pt x="317" y="419"/>
                    </a:lnTo>
                    <a:lnTo>
                      <a:pt x="380" y="472"/>
                    </a:lnTo>
                    <a:lnTo>
                      <a:pt x="444" y="526"/>
                    </a:lnTo>
                    <a:lnTo>
                      <a:pt x="506" y="580"/>
                    </a:lnTo>
                    <a:lnTo>
                      <a:pt x="570" y="632"/>
                    </a:lnTo>
                    <a:lnTo>
                      <a:pt x="634" y="687"/>
                    </a:lnTo>
                    <a:lnTo>
                      <a:pt x="698" y="741"/>
                    </a:lnTo>
                    <a:lnTo>
                      <a:pt x="760" y="793"/>
                    </a:lnTo>
                    <a:lnTo>
                      <a:pt x="823" y="847"/>
                    </a:lnTo>
                    <a:lnTo>
                      <a:pt x="887" y="900"/>
                    </a:lnTo>
                    <a:lnTo>
                      <a:pt x="951" y="954"/>
                    </a:lnTo>
                    <a:lnTo>
                      <a:pt x="1013" y="1008"/>
                    </a:lnTo>
                    <a:lnTo>
                      <a:pt x="1077" y="1060"/>
                    </a:lnTo>
                    <a:lnTo>
                      <a:pt x="1140" y="1114"/>
                    </a:lnTo>
                    <a:lnTo>
                      <a:pt x="1170" y="1096"/>
                    </a:lnTo>
                    <a:lnTo>
                      <a:pt x="1199" y="1078"/>
                    </a:lnTo>
                    <a:lnTo>
                      <a:pt x="1229" y="1060"/>
                    </a:lnTo>
                    <a:lnTo>
                      <a:pt x="1258" y="1042"/>
                    </a:lnTo>
                    <a:lnTo>
                      <a:pt x="1288" y="1024"/>
                    </a:lnTo>
                    <a:lnTo>
                      <a:pt x="1317" y="1005"/>
                    </a:lnTo>
                    <a:lnTo>
                      <a:pt x="1348" y="986"/>
                    </a:lnTo>
                    <a:lnTo>
                      <a:pt x="1377" y="968"/>
                    </a:lnTo>
                    <a:lnTo>
                      <a:pt x="1366" y="955"/>
                    </a:lnTo>
                    <a:lnTo>
                      <a:pt x="1355" y="944"/>
                    </a:lnTo>
                    <a:lnTo>
                      <a:pt x="1343" y="931"/>
                    </a:lnTo>
                    <a:lnTo>
                      <a:pt x="1332" y="919"/>
                    </a:lnTo>
                    <a:lnTo>
                      <a:pt x="1320" y="906"/>
                    </a:lnTo>
                    <a:lnTo>
                      <a:pt x="1309" y="895"/>
                    </a:lnTo>
                    <a:lnTo>
                      <a:pt x="1297" y="882"/>
                    </a:lnTo>
                    <a:lnTo>
                      <a:pt x="1286" y="870"/>
                    </a:lnTo>
                    <a:close/>
                  </a:path>
                </a:pathLst>
              </a:custGeom>
              <a:solidFill>
                <a:srgbClr val="B7AFAF"/>
              </a:solidFill>
              <a:ln w="9525">
                <a:noFill/>
                <a:round/>
                <a:headEnd/>
                <a:tailEnd/>
              </a:ln>
            </p:spPr>
            <p:txBody>
              <a:bodyPr/>
              <a:lstStyle/>
              <a:p>
                <a:endParaRPr lang="en-US"/>
              </a:p>
            </p:txBody>
          </p:sp>
          <p:sp>
            <p:nvSpPr>
              <p:cNvPr id="53" name="Freeform 165"/>
              <p:cNvSpPr>
                <a:spLocks/>
              </p:cNvSpPr>
              <p:nvPr/>
            </p:nvSpPr>
            <p:spPr bwMode="auto">
              <a:xfrm>
                <a:off x="475" y="2821"/>
                <a:ext cx="659" cy="532"/>
              </a:xfrm>
              <a:custGeom>
                <a:avLst/>
                <a:gdLst/>
                <a:ahLst/>
                <a:cxnLst>
                  <a:cxn ang="0">
                    <a:pos x="1175" y="772"/>
                  </a:cxn>
                  <a:cxn ang="0">
                    <a:pos x="1075" y="685"/>
                  </a:cxn>
                  <a:cxn ang="0">
                    <a:pos x="975" y="599"/>
                  </a:cxn>
                  <a:cxn ang="0">
                    <a:pos x="876" y="512"/>
                  </a:cxn>
                  <a:cxn ang="0">
                    <a:pos x="776" y="427"/>
                  </a:cxn>
                  <a:cxn ang="0">
                    <a:pos x="675" y="340"/>
                  </a:cxn>
                  <a:cxn ang="0">
                    <a:pos x="575" y="253"/>
                  </a:cxn>
                  <a:cxn ang="0">
                    <a:pos x="475" y="166"/>
                  </a:cxn>
                  <a:cxn ang="0">
                    <a:pos x="425" y="92"/>
                  </a:cxn>
                  <a:cxn ang="0">
                    <a:pos x="423" y="31"/>
                  </a:cxn>
                  <a:cxn ang="0">
                    <a:pos x="397" y="13"/>
                  </a:cxn>
                  <a:cxn ang="0">
                    <a:pos x="343" y="38"/>
                  </a:cxn>
                  <a:cxn ang="0">
                    <a:pos x="291" y="63"/>
                  </a:cxn>
                  <a:cxn ang="0">
                    <a:pos x="237" y="89"/>
                  </a:cxn>
                  <a:cxn ang="0">
                    <a:pos x="184" y="113"/>
                  </a:cxn>
                  <a:cxn ang="0">
                    <a:pos x="132" y="140"/>
                  </a:cxn>
                  <a:cxn ang="0">
                    <a:pos x="78" y="164"/>
                  </a:cxn>
                  <a:cxn ang="0">
                    <a:pos x="26" y="189"/>
                  </a:cxn>
                  <a:cxn ang="0">
                    <a:pos x="18" y="212"/>
                  </a:cxn>
                  <a:cxn ang="0">
                    <a:pos x="55" y="230"/>
                  </a:cxn>
                  <a:cxn ang="0">
                    <a:pos x="91" y="248"/>
                  </a:cxn>
                  <a:cxn ang="0">
                    <a:pos x="129" y="266"/>
                  </a:cxn>
                  <a:cxn ang="0">
                    <a:pos x="207" y="325"/>
                  </a:cxn>
                  <a:cxn ang="0">
                    <a:pos x="325" y="423"/>
                  </a:cxn>
                  <a:cxn ang="0">
                    <a:pos x="443" y="523"/>
                  </a:cxn>
                  <a:cxn ang="0">
                    <a:pos x="560" y="622"/>
                  </a:cxn>
                  <a:cxn ang="0">
                    <a:pos x="676" y="720"/>
                  </a:cxn>
                  <a:cxn ang="0">
                    <a:pos x="794" y="818"/>
                  </a:cxn>
                  <a:cxn ang="0">
                    <a:pos x="912" y="917"/>
                  </a:cxn>
                  <a:cxn ang="0">
                    <a:pos x="1029" y="1015"/>
                  </a:cxn>
                  <a:cxn ang="0">
                    <a:pos x="1118" y="1046"/>
                  </a:cxn>
                  <a:cxn ang="0">
                    <a:pos x="1175" y="1008"/>
                  </a:cxn>
                  <a:cxn ang="0">
                    <a:pos x="1232" y="972"/>
                  </a:cxn>
                  <a:cxn ang="0">
                    <a:pos x="1289" y="935"/>
                  </a:cxn>
                  <a:cxn ang="0">
                    <a:pos x="1306" y="904"/>
                  </a:cxn>
                  <a:cxn ang="0">
                    <a:pos x="1283" y="877"/>
                  </a:cxn>
                  <a:cxn ang="0">
                    <a:pos x="1260" y="853"/>
                  </a:cxn>
                  <a:cxn ang="0">
                    <a:pos x="1237" y="828"/>
                  </a:cxn>
                </a:cxnLst>
                <a:rect l="0" t="0" r="r" b="b"/>
                <a:pathLst>
                  <a:path w="1317" h="1064">
                    <a:moveTo>
                      <a:pt x="1226" y="815"/>
                    </a:moveTo>
                    <a:lnTo>
                      <a:pt x="1175" y="772"/>
                    </a:lnTo>
                    <a:lnTo>
                      <a:pt x="1126" y="728"/>
                    </a:lnTo>
                    <a:lnTo>
                      <a:pt x="1075" y="685"/>
                    </a:lnTo>
                    <a:lnTo>
                      <a:pt x="1026" y="641"/>
                    </a:lnTo>
                    <a:lnTo>
                      <a:pt x="975" y="599"/>
                    </a:lnTo>
                    <a:lnTo>
                      <a:pt x="926" y="556"/>
                    </a:lnTo>
                    <a:lnTo>
                      <a:pt x="876" y="512"/>
                    </a:lnTo>
                    <a:lnTo>
                      <a:pt x="825" y="469"/>
                    </a:lnTo>
                    <a:lnTo>
                      <a:pt x="776" y="427"/>
                    </a:lnTo>
                    <a:lnTo>
                      <a:pt x="725" y="382"/>
                    </a:lnTo>
                    <a:lnTo>
                      <a:pt x="675" y="340"/>
                    </a:lnTo>
                    <a:lnTo>
                      <a:pt x="626" y="297"/>
                    </a:lnTo>
                    <a:lnTo>
                      <a:pt x="575" y="253"/>
                    </a:lnTo>
                    <a:lnTo>
                      <a:pt x="524" y="210"/>
                    </a:lnTo>
                    <a:lnTo>
                      <a:pt x="475" y="166"/>
                    </a:lnTo>
                    <a:lnTo>
                      <a:pt x="425" y="123"/>
                    </a:lnTo>
                    <a:lnTo>
                      <a:pt x="425" y="92"/>
                    </a:lnTo>
                    <a:lnTo>
                      <a:pt x="425" y="61"/>
                    </a:lnTo>
                    <a:lnTo>
                      <a:pt x="423" y="31"/>
                    </a:lnTo>
                    <a:lnTo>
                      <a:pt x="423" y="0"/>
                    </a:lnTo>
                    <a:lnTo>
                      <a:pt x="397" y="13"/>
                    </a:lnTo>
                    <a:lnTo>
                      <a:pt x="369" y="25"/>
                    </a:lnTo>
                    <a:lnTo>
                      <a:pt x="343" y="38"/>
                    </a:lnTo>
                    <a:lnTo>
                      <a:pt x="317" y="51"/>
                    </a:lnTo>
                    <a:lnTo>
                      <a:pt x="291" y="63"/>
                    </a:lnTo>
                    <a:lnTo>
                      <a:pt x="263" y="76"/>
                    </a:lnTo>
                    <a:lnTo>
                      <a:pt x="237" y="89"/>
                    </a:lnTo>
                    <a:lnTo>
                      <a:pt x="211" y="100"/>
                    </a:lnTo>
                    <a:lnTo>
                      <a:pt x="184" y="113"/>
                    </a:lnTo>
                    <a:lnTo>
                      <a:pt x="158" y="127"/>
                    </a:lnTo>
                    <a:lnTo>
                      <a:pt x="132" y="140"/>
                    </a:lnTo>
                    <a:lnTo>
                      <a:pt x="106" y="151"/>
                    </a:lnTo>
                    <a:lnTo>
                      <a:pt x="78" y="164"/>
                    </a:lnTo>
                    <a:lnTo>
                      <a:pt x="52" y="177"/>
                    </a:lnTo>
                    <a:lnTo>
                      <a:pt x="26" y="189"/>
                    </a:lnTo>
                    <a:lnTo>
                      <a:pt x="0" y="202"/>
                    </a:lnTo>
                    <a:lnTo>
                      <a:pt x="18" y="212"/>
                    </a:lnTo>
                    <a:lnTo>
                      <a:pt x="37" y="220"/>
                    </a:lnTo>
                    <a:lnTo>
                      <a:pt x="55" y="230"/>
                    </a:lnTo>
                    <a:lnTo>
                      <a:pt x="73" y="238"/>
                    </a:lnTo>
                    <a:lnTo>
                      <a:pt x="91" y="248"/>
                    </a:lnTo>
                    <a:lnTo>
                      <a:pt x="111" y="258"/>
                    </a:lnTo>
                    <a:lnTo>
                      <a:pt x="129" y="266"/>
                    </a:lnTo>
                    <a:lnTo>
                      <a:pt x="148" y="276"/>
                    </a:lnTo>
                    <a:lnTo>
                      <a:pt x="207" y="325"/>
                    </a:lnTo>
                    <a:lnTo>
                      <a:pt x="266" y="374"/>
                    </a:lnTo>
                    <a:lnTo>
                      <a:pt x="325" y="423"/>
                    </a:lnTo>
                    <a:lnTo>
                      <a:pt x="384" y="474"/>
                    </a:lnTo>
                    <a:lnTo>
                      <a:pt x="443" y="523"/>
                    </a:lnTo>
                    <a:lnTo>
                      <a:pt x="501" y="572"/>
                    </a:lnTo>
                    <a:lnTo>
                      <a:pt x="560" y="622"/>
                    </a:lnTo>
                    <a:lnTo>
                      <a:pt x="619" y="671"/>
                    </a:lnTo>
                    <a:lnTo>
                      <a:pt x="676" y="720"/>
                    </a:lnTo>
                    <a:lnTo>
                      <a:pt x="735" y="769"/>
                    </a:lnTo>
                    <a:lnTo>
                      <a:pt x="794" y="818"/>
                    </a:lnTo>
                    <a:lnTo>
                      <a:pt x="853" y="867"/>
                    </a:lnTo>
                    <a:lnTo>
                      <a:pt x="912" y="917"/>
                    </a:lnTo>
                    <a:lnTo>
                      <a:pt x="971" y="966"/>
                    </a:lnTo>
                    <a:lnTo>
                      <a:pt x="1029" y="1015"/>
                    </a:lnTo>
                    <a:lnTo>
                      <a:pt x="1088" y="1064"/>
                    </a:lnTo>
                    <a:lnTo>
                      <a:pt x="1118" y="1046"/>
                    </a:lnTo>
                    <a:lnTo>
                      <a:pt x="1145" y="1026"/>
                    </a:lnTo>
                    <a:lnTo>
                      <a:pt x="1175" y="1008"/>
                    </a:lnTo>
                    <a:lnTo>
                      <a:pt x="1203" y="990"/>
                    </a:lnTo>
                    <a:lnTo>
                      <a:pt x="1232" y="972"/>
                    </a:lnTo>
                    <a:lnTo>
                      <a:pt x="1260" y="953"/>
                    </a:lnTo>
                    <a:lnTo>
                      <a:pt x="1289" y="935"/>
                    </a:lnTo>
                    <a:lnTo>
                      <a:pt x="1317" y="917"/>
                    </a:lnTo>
                    <a:lnTo>
                      <a:pt x="1306" y="904"/>
                    </a:lnTo>
                    <a:lnTo>
                      <a:pt x="1294" y="890"/>
                    </a:lnTo>
                    <a:lnTo>
                      <a:pt x="1283" y="877"/>
                    </a:lnTo>
                    <a:lnTo>
                      <a:pt x="1271" y="866"/>
                    </a:lnTo>
                    <a:lnTo>
                      <a:pt x="1260" y="853"/>
                    </a:lnTo>
                    <a:lnTo>
                      <a:pt x="1248" y="840"/>
                    </a:lnTo>
                    <a:lnTo>
                      <a:pt x="1237" y="828"/>
                    </a:lnTo>
                    <a:lnTo>
                      <a:pt x="1226" y="815"/>
                    </a:lnTo>
                    <a:close/>
                  </a:path>
                </a:pathLst>
              </a:custGeom>
              <a:solidFill>
                <a:srgbClr val="B5ADAA"/>
              </a:solidFill>
              <a:ln w="9525">
                <a:noFill/>
                <a:round/>
                <a:headEnd/>
                <a:tailEnd/>
              </a:ln>
            </p:spPr>
            <p:txBody>
              <a:bodyPr/>
              <a:lstStyle/>
              <a:p>
                <a:endParaRPr lang="en-US"/>
              </a:p>
            </p:txBody>
          </p:sp>
          <p:sp>
            <p:nvSpPr>
              <p:cNvPr id="54" name="Freeform 166"/>
              <p:cNvSpPr>
                <a:spLocks/>
              </p:cNvSpPr>
              <p:nvPr/>
            </p:nvSpPr>
            <p:spPr bwMode="auto">
              <a:xfrm>
                <a:off x="463" y="2812"/>
                <a:ext cx="631" cy="507"/>
              </a:xfrm>
              <a:custGeom>
                <a:avLst/>
                <a:gdLst/>
                <a:ahLst/>
                <a:cxnLst>
                  <a:cxn ang="0">
                    <a:pos x="1169" y="759"/>
                  </a:cxn>
                  <a:cxn ang="0">
                    <a:pos x="450" y="136"/>
                  </a:cxn>
                  <a:cxn ang="0">
                    <a:pos x="450" y="0"/>
                  </a:cxn>
                  <a:cxn ang="0">
                    <a:pos x="0" y="215"/>
                  </a:cxn>
                  <a:cxn ang="0">
                    <a:pos x="173" y="292"/>
                  </a:cxn>
                  <a:cxn ang="0">
                    <a:pos x="1038" y="1013"/>
                  </a:cxn>
                  <a:cxn ang="0">
                    <a:pos x="1262" y="862"/>
                  </a:cxn>
                  <a:cxn ang="0">
                    <a:pos x="1169" y="759"/>
                  </a:cxn>
                </a:cxnLst>
                <a:rect l="0" t="0" r="r" b="b"/>
                <a:pathLst>
                  <a:path w="1262" h="1013">
                    <a:moveTo>
                      <a:pt x="1169" y="759"/>
                    </a:moveTo>
                    <a:lnTo>
                      <a:pt x="450" y="136"/>
                    </a:lnTo>
                    <a:lnTo>
                      <a:pt x="450" y="0"/>
                    </a:lnTo>
                    <a:lnTo>
                      <a:pt x="0" y="215"/>
                    </a:lnTo>
                    <a:lnTo>
                      <a:pt x="173" y="292"/>
                    </a:lnTo>
                    <a:lnTo>
                      <a:pt x="1038" y="1013"/>
                    </a:lnTo>
                    <a:lnTo>
                      <a:pt x="1262" y="862"/>
                    </a:lnTo>
                    <a:lnTo>
                      <a:pt x="1169" y="759"/>
                    </a:lnTo>
                    <a:close/>
                  </a:path>
                </a:pathLst>
              </a:custGeom>
              <a:solidFill>
                <a:srgbClr val="B2AAA8"/>
              </a:solidFill>
              <a:ln w="9525">
                <a:noFill/>
                <a:round/>
                <a:headEnd/>
                <a:tailEnd/>
              </a:ln>
            </p:spPr>
            <p:txBody>
              <a:bodyPr/>
              <a:lstStyle/>
              <a:p>
                <a:endParaRPr lang="en-US"/>
              </a:p>
            </p:txBody>
          </p:sp>
          <p:sp>
            <p:nvSpPr>
              <p:cNvPr id="55" name="Freeform 167"/>
              <p:cNvSpPr>
                <a:spLocks/>
              </p:cNvSpPr>
              <p:nvPr/>
            </p:nvSpPr>
            <p:spPr bwMode="auto">
              <a:xfrm>
                <a:off x="1486" y="3899"/>
                <a:ext cx="180" cy="176"/>
              </a:xfrm>
              <a:custGeom>
                <a:avLst/>
                <a:gdLst/>
                <a:ahLst/>
                <a:cxnLst>
                  <a:cxn ang="0">
                    <a:pos x="0" y="0"/>
                  </a:cxn>
                  <a:cxn ang="0">
                    <a:pos x="19" y="25"/>
                  </a:cxn>
                  <a:cxn ang="0">
                    <a:pos x="39" y="50"/>
                  </a:cxn>
                  <a:cxn ang="0">
                    <a:pos x="58" y="71"/>
                  </a:cxn>
                  <a:cxn ang="0">
                    <a:pos x="76" y="91"/>
                  </a:cxn>
                  <a:cxn ang="0">
                    <a:pos x="96" y="110"/>
                  </a:cxn>
                  <a:cxn ang="0">
                    <a:pos x="114" y="128"/>
                  </a:cxn>
                  <a:cxn ang="0">
                    <a:pos x="134" y="145"/>
                  </a:cxn>
                  <a:cxn ang="0">
                    <a:pos x="153" y="159"/>
                  </a:cxn>
                  <a:cxn ang="0">
                    <a:pos x="173" y="174"/>
                  </a:cxn>
                  <a:cxn ang="0">
                    <a:pos x="196" y="187"/>
                  </a:cxn>
                  <a:cxn ang="0">
                    <a:pos x="219" y="199"/>
                  </a:cxn>
                  <a:cxn ang="0">
                    <a:pos x="243" y="210"/>
                  </a:cxn>
                  <a:cxn ang="0">
                    <a:pos x="269" y="222"/>
                  </a:cxn>
                  <a:cxn ang="0">
                    <a:pos x="297" y="233"/>
                  </a:cxn>
                  <a:cxn ang="0">
                    <a:pos x="326" y="243"/>
                  </a:cxn>
                  <a:cxn ang="0">
                    <a:pos x="359" y="253"/>
                  </a:cxn>
                  <a:cxn ang="0">
                    <a:pos x="344" y="353"/>
                  </a:cxn>
                  <a:cxn ang="0">
                    <a:pos x="312" y="345"/>
                  </a:cxn>
                  <a:cxn ang="0">
                    <a:pos x="279" y="335"/>
                  </a:cxn>
                  <a:cxn ang="0">
                    <a:pos x="248" y="322"/>
                  </a:cxn>
                  <a:cxn ang="0">
                    <a:pos x="219" y="310"/>
                  </a:cxn>
                  <a:cxn ang="0">
                    <a:pos x="189" y="296"/>
                  </a:cxn>
                  <a:cxn ang="0">
                    <a:pos x="161" y="281"/>
                  </a:cxn>
                  <a:cxn ang="0">
                    <a:pos x="135" y="264"/>
                  </a:cxn>
                  <a:cxn ang="0">
                    <a:pos x="111" y="246"/>
                  </a:cxn>
                  <a:cxn ang="0">
                    <a:pos x="88" y="227"/>
                  </a:cxn>
                  <a:cxn ang="0">
                    <a:pos x="68" y="207"/>
                  </a:cxn>
                  <a:cxn ang="0">
                    <a:pos x="50" y="186"/>
                  </a:cxn>
                  <a:cxn ang="0">
                    <a:pos x="34" y="164"/>
                  </a:cxn>
                  <a:cxn ang="0">
                    <a:pos x="21" y="141"/>
                  </a:cxn>
                  <a:cxn ang="0">
                    <a:pos x="11" y="118"/>
                  </a:cxn>
                  <a:cxn ang="0">
                    <a:pos x="4" y="94"/>
                  </a:cxn>
                  <a:cxn ang="0">
                    <a:pos x="0" y="68"/>
                  </a:cxn>
                  <a:cxn ang="0">
                    <a:pos x="0" y="0"/>
                  </a:cxn>
                </a:cxnLst>
                <a:rect l="0" t="0" r="r" b="b"/>
                <a:pathLst>
                  <a:path w="359" h="353">
                    <a:moveTo>
                      <a:pt x="0" y="0"/>
                    </a:moveTo>
                    <a:lnTo>
                      <a:pt x="19" y="25"/>
                    </a:lnTo>
                    <a:lnTo>
                      <a:pt x="39" y="50"/>
                    </a:lnTo>
                    <a:lnTo>
                      <a:pt x="58" y="71"/>
                    </a:lnTo>
                    <a:lnTo>
                      <a:pt x="76" y="91"/>
                    </a:lnTo>
                    <a:lnTo>
                      <a:pt x="96" y="110"/>
                    </a:lnTo>
                    <a:lnTo>
                      <a:pt x="114" y="128"/>
                    </a:lnTo>
                    <a:lnTo>
                      <a:pt x="134" y="145"/>
                    </a:lnTo>
                    <a:lnTo>
                      <a:pt x="153" y="159"/>
                    </a:lnTo>
                    <a:lnTo>
                      <a:pt x="173" y="174"/>
                    </a:lnTo>
                    <a:lnTo>
                      <a:pt x="196" y="187"/>
                    </a:lnTo>
                    <a:lnTo>
                      <a:pt x="219" y="199"/>
                    </a:lnTo>
                    <a:lnTo>
                      <a:pt x="243" y="210"/>
                    </a:lnTo>
                    <a:lnTo>
                      <a:pt x="269" y="222"/>
                    </a:lnTo>
                    <a:lnTo>
                      <a:pt x="297" y="233"/>
                    </a:lnTo>
                    <a:lnTo>
                      <a:pt x="326" y="243"/>
                    </a:lnTo>
                    <a:lnTo>
                      <a:pt x="359" y="253"/>
                    </a:lnTo>
                    <a:lnTo>
                      <a:pt x="344" y="353"/>
                    </a:lnTo>
                    <a:lnTo>
                      <a:pt x="312" y="345"/>
                    </a:lnTo>
                    <a:lnTo>
                      <a:pt x="279" y="335"/>
                    </a:lnTo>
                    <a:lnTo>
                      <a:pt x="248" y="322"/>
                    </a:lnTo>
                    <a:lnTo>
                      <a:pt x="219" y="310"/>
                    </a:lnTo>
                    <a:lnTo>
                      <a:pt x="189" y="296"/>
                    </a:lnTo>
                    <a:lnTo>
                      <a:pt x="161" y="281"/>
                    </a:lnTo>
                    <a:lnTo>
                      <a:pt x="135" y="264"/>
                    </a:lnTo>
                    <a:lnTo>
                      <a:pt x="111" y="246"/>
                    </a:lnTo>
                    <a:lnTo>
                      <a:pt x="88" y="227"/>
                    </a:lnTo>
                    <a:lnTo>
                      <a:pt x="68" y="207"/>
                    </a:lnTo>
                    <a:lnTo>
                      <a:pt x="50" y="186"/>
                    </a:lnTo>
                    <a:lnTo>
                      <a:pt x="34" y="164"/>
                    </a:lnTo>
                    <a:lnTo>
                      <a:pt x="21" y="141"/>
                    </a:lnTo>
                    <a:lnTo>
                      <a:pt x="11" y="118"/>
                    </a:lnTo>
                    <a:lnTo>
                      <a:pt x="4" y="94"/>
                    </a:lnTo>
                    <a:lnTo>
                      <a:pt x="0" y="68"/>
                    </a:lnTo>
                    <a:lnTo>
                      <a:pt x="0" y="0"/>
                    </a:lnTo>
                    <a:close/>
                  </a:path>
                </a:pathLst>
              </a:custGeom>
              <a:solidFill>
                <a:srgbClr val="666677"/>
              </a:solidFill>
              <a:ln w="9525">
                <a:noFill/>
                <a:round/>
                <a:headEnd/>
                <a:tailEnd/>
              </a:ln>
            </p:spPr>
            <p:txBody>
              <a:bodyPr/>
              <a:lstStyle/>
              <a:p>
                <a:endParaRPr lang="en-US"/>
              </a:p>
            </p:txBody>
          </p:sp>
          <p:sp>
            <p:nvSpPr>
              <p:cNvPr id="56" name="Freeform 168"/>
              <p:cNvSpPr>
                <a:spLocks/>
              </p:cNvSpPr>
              <p:nvPr/>
            </p:nvSpPr>
            <p:spPr bwMode="auto">
              <a:xfrm>
                <a:off x="1756" y="3813"/>
                <a:ext cx="109" cy="176"/>
              </a:xfrm>
              <a:custGeom>
                <a:avLst/>
                <a:gdLst/>
                <a:ahLst/>
                <a:cxnLst>
                  <a:cxn ang="0">
                    <a:pos x="23" y="0"/>
                  </a:cxn>
                  <a:cxn ang="0">
                    <a:pos x="0" y="128"/>
                  </a:cxn>
                  <a:cxn ang="0">
                    <a:pos x="188" y="353"/>
                  </a:cxn>
                  <a:cxn ang="0">
                    <a:pos x="217" y="241"/>
                  </a:cxn>
                  <a:cxn ang="0">
                    <a:pos x="23" y="0"/>
                  </a:cxn>
                </a:cxnLst>
                <a:rect l="0" t="0" r="r" b="b"/>
                <a:pathLst>
                  <a:path w="217" h="353">
                    <a:moveTo>
                      <a:pt x="23" y="0"/>
                    </a:moveTo>
                    <a:lnTo>
                      <a:pt x="0" y="128"/>
                    </a:lnTo>
                    <a:lnTo>
                      <a:pt x="188" y="353"/>
                    </a:lnTo>
                    <a:lnTo>
                      <a:pt x="217" y="241"/>
                    </a:lnTo>
                    <a:lnTo>
                      <a:pt x="23" y="0"/>
                    </a:lnTo>
                    <a:close/>
                  </a:path>
                </a:pathLst>
              </a:custGeom>
              <a:solidFill>
                <a:srgbClr val="727284"/>
              </a:solidFill>
              <a:ln w="9525">
                <a:noFill/>
                <a:round/>
                <a:headEnd/>
                <a:tailEnd/>
              </a:ln>
            </p:spPr>
            <p:txBody>
              <a:bodyPr/>
              <a:lstStyle/>
              <a:p>
                <a:endParaRPr lang="en-US"/>
              </a:p>
            </p:txBody>
          </p:sp>
          <p:sp>
            <p:nvSpPr>
              <p:cNvPr id="57" name="Freeform 169"/>
              <p:cNvSpPr>
                <a:spLocks/>
              </p:cNvSpPr>
              <p:nvPr/>
            </p:nvSpPr>
            <p:spPr bwMode="auto">
              <a:xfrm>
                <a:off x="305" y="2875"/>
                <a:ext cx="210" cy="93"/>
              </a:xfrm>
              <a:custGeom>
                <a:avLst/>
                <a:gdLst/>
                <a:ahLst/>
                <a:cxnLst>
                  <a:cxn ang="0">
                    <a:pos x="314" y="114"/>
                  </a:cxn>
                  <a:cxn ang="0">
                    <a:pos x="330" y="132"/>
                  </a:cxn>
                  <a:cxn ang="0">
                    <a:pos x="418" y="159"/>
                  </a:cxn>
                  <a:cxn ang="0">
                    <a:pos x="374" y="177"/>
                  </a:cxn>
                  <a:cxn ang="0">
                    <a:pos x="358" y="180"/>
                  </a:cxn>
                  <a:cxn ang="0">
                    <a:pos x="340" y="181"/>
                  </a:cxn>
                  <a:cxn ang="0">
                    <a:pos x="322" y="185"/>
                  </a:cxn>
                  <a:cxn ang="0">
                    <a:pos x="304" y="185"/>
                  </a:cxn>
                  <a:cxn ang="0">
                    <a:pos x="284" y="186"/>
                  </a:cxn>
                  <a:cxn ang="0">
                    <a:pos x="263" y="185"/>
                  </a:cxn>
                  <a:cxn ang="0">
                    <a:pos x="243" y="183"/>
                  </a:cxn>
                  <a:cxn ang="0">
                    <a:pos x="220" y="180"/>
                  </a:cxn>
                  <a:cxn ang="0">
                    <a:pos x="199" y="173"/>
                  </a:cxn>
                  <a:cxn ang="0">
                    <a:pos x="176" y="167"/>
                  </a:cxn>
                  <a:cxn ang="0">
                    <a:pos x="153" y="155"/>
                  </a:cxn>
                  <a:cxn ang="0">
                    <a:pos x="129" y="144"/>
                  </a:cxn>
                  <a:cxn ang="0">
                    <a:pos x="104" y="127"/>
                  </a:cxn>
                  <a:cxn ang="0">
                    <a:pos x="80" y="109"/>
                  </a:cxn>
                  <a:cxn ang="0">
                    <a:pos x="54" y="88"/>
                  </a:cxn>
                  <a:cxn ang="0">
                    <a:pos x="28" y="62"/>
                  </a:cxn>
                  <a:cxn ang="0">
                    <a:pos x="0" y="0"/>
                  </a:cxn>
                  <a:cxn ang="0">
                    <a:pos x="16" y="16"/>
                  </a:cxn>
                  <a:cxn ang="0">
                    <a:pos x="32" y="31"/>
                  </a:cxn>
                  <a:cxn ang="0">
                    <a:pos x="49" y="44"/>
                  </a:cxn>
                  <a:cxn ang="0">
                    <a:pos x="67" y="55"/>
                  </a:cxn>
                  <a:cxn ang="0">
                    <a:pos x="86" y="65"/>
                  </a:cxn>
                  <a:cxn ang="0">
                    <a:pos x="104" y="73"/>
                  </a:cxn>
                  <a:cxn ang="0">
                    <a:pos x="124" y="80"/>
                  </a:cxn>
                  <a:cxn ang="0">
                    <a:pos x="145" y="86"/>
                  </a:cxn>
                  <a:cxn ang="0">
                    <a:pos x="165" y="91"/>
                  </a:cxn>
                  <a:cxn ang="0">
                    <a:pos x="186" y="95"/>
                  </a:cxn>
                  <a:cxn ang="0">
                    <a:pos x="207" y="98"/>
                  </a:cxn>
                  <a:cxn ang="0">
                    <a:pos x="229" y="101"/>
                  </a:cxn>
                  <a:cxn ang="0">
                    <a:pos x="250" y="104"/>
                  </a:cxn>
                  <a:cxn ang="0">
                    <a:pos x="271" y="108"/>
                  </a:cxn>
                  <a:cxn ang="0">
                    <a:pos x="292" y="111"/>
                  </a:cxn>
                  <a:cxn ang="0">
                    <a:pos x="314" y="114"/>
                  </a:cxn>
                </a:cxnLst>
                <a:rect l="0" t="0" r="r" b="b"/>
                <a:pathLst>
                  <a:path w="418" h="186">
                    <a:moveTo>
                      <a:pt x="314" y="114"/>
                    </a:moveTo>
                    <a:lnTo>
                      <a:pt x="330" y="132"/>
                    </a:lnTo>
                    <a:lnTo>
                      <a:pt x="418" y="159"/>
                    </a:lnTo>
                    <a:lnTo>
                      <a:pt x="374" y="177"/>
                    </a:lnTo>
                    <a:lnTo>
                      <a:pt x="358" y="180"/>
                    </a:lnTo>
                    <a:lnTo>
                      <a:pt x="340" y="181"/>
                    </a:lnTo>
                    <a:lnTo>
                      <a:pt x="322" y="185"/>
                    </a:lnTo>
                    <a:lnTo>
                      <a:pt x="304" y="185"/>
                    </a:lnTo>
                    <a:lnTo>
                      <a:pt x="284" y="186"/>
                    </a:lnTo>
                    <a:lnTo>
                      <a:pt x="263" y="185"/>
                    </a:lnTo>
                    <a:lnTo>
                      <a:pt x="243" y="183"/>
                    </a:lnTo>
                    <a:lnTo>
                      <a:pt x="220" y="180"/>
                    </a:lnTo>
                    <a:lnTo>
                      <a:pt x="199" y="173"/>
                    </a:lnTo>
                    <a:lnTo>
                      <a:pt x="176" y="167"/>
                    </a:lnTo>
                    <a:lnTo>
                      <a:pt x="153" y="155"/>
                    </a:lnTo>
                    <a:lnTo>
                      <a:pt x="129" y="144"/>
                    </a:lnTo>
                    <a:lnTo>
                      <a:pt x="104" y="127"/>
                    </a:lnTo>
                    <a:lnTo>
                      <a:pt x="80" y="109"/>
                    </a:lnTo>
                    <a:lnTo>
                      <a:pt x="54" y="88"/>
                    </a:lnTo>
                    <a:lnTo>
                      <a:pt x="28" y="62"/>
                    </a:lnTo>
                    <a:lnTo>
                      <a:pt x="0" y="0"/>
                    </a:lnTo>
                    <a:lnTo>
                      <a:pt x="16" y="16"/>
                    </a:lnTo>
                    <a:lnTo>
                      <a:pt x="32" y="31"/>
                    </a:lnTo>
                    <a:lnTo>
                      <a:pt x="49" y="44"/>
                    </a:lnTo>
                    <a:lnTo>
                      <a:pt x="67" y="55"/>
                    </a:lnTo>
                    <a:lnTo>
                      <a:pt x="86" y="65"/>
                    </a:lnTo>
                    <a:lnTo>
                      <a:pt x="104" y="73"/>
                    </a:lnTo>
                    <a:lnTo>
                      <a:pt x="124" y="80"/>
                    </a:lnTo>
                    <a:lnTo>
                      <a:pt x="145" y="86"/>
                    </a:lnTo>
                    <a:lnTo>
                      <a:pt x="165" y="91"/>
                    </a:lnTo>
                    <a:lnTo>
                      <a:pt x="186" y="95"/>
                    </a:lnTo>
                    <a:lnTo>
                      <a:pt x="207" y="98"/>
                    </a:lnTo>
                    <a:lnTo>
                      <a:pt x="229" y="101"/>
                    </a:lnTo>
                    <a:lnTo>
                      <a:pt x="250" y="104"/>
                    </a:lnTo>
                    <a:lnTo>
                      <a:pt x="271" y="108"/>
                    </a:lnTo>
                    <a:lnTo>
                      <a:pt x="292" y="111"/>
                    </a:lnTo>
                    <a:lnTo>
                      <a:pt x="314" y="114"/>
                    </a:lnTo>
                    <a:close/>
                  </a:path>
                </a:pathLst>
              </a:custGeom>
              <a:solidFill>
                <a:srgbClr val="666677"/>
              </a:solidFill>
              <a:ln w="9525">
                <a:noFill/>
                <a:round/>
                <a:headEnd/>
                <a:tailEnd/>
              </a:ln>
            </p:spPr>
            <p:txBody>
              <a:bodyPr/>
              <a:lstStyle/>
              <a:p>
                <a:endParaRPr lang="en-US"/>
              </a:p>
            </p:txBody>
          </p:sp>
        </p:grpSp>
        <p:grpSp>
          <p:nvGrpSpPr>
            <p:cNvPr id="156" name="Group 147"/>
            <p:cNvGrpSpPr>
              <a:grpSpLocks/>
            </p:cNvGrpSpPr>
            <p:nvPr/>
          </p:nvGrpSpPr>
          <p:grpSpPr bwMode="auto">
            <a:xfrm flipH="1">
              <a:off x="6209380" y="2298701"/>
              <a:ext cx="862900" cy="787400"/>
              <a:chOff x="240" y="2592"/>
              <a:chExt cx="1632" cy="1490"/>
            </a:xfrm>
          </p:grpSpPr>
          <p:sp>
            <p:nvSpPr>
              <p:cNvPr id="157" name="AutoShape 148"/>
              <p:cNvSpPr>
                <a:spLocks noChangeAspect="1" noChangeArrowheads="1" noTextEdit="1"/>
              </p:cNvSpPr>
              <p:nvPr/>
            </p:nvSpPr>
            <p:spPr bwMode="auto">
              <a:xfrm>
                <a:off x="240" y="2592"/>
                <a:ext cx="1632" cy="1490"/>
              </a:xfrm>
              <a:prstGeom prst="rect">
                <a:avLst/>
              </a:prstGeom>
              <a:noFill/>
              <a:ln w="9525">
                <a:noFill/>
                <a:miter lim="800000"/>
                <a:headEnd/>
                <a:tailEnd/>
              </a:ln>
            </p:spPr>
            <p:txBody>
              <a:bodyPr/>
              <a:lstStyle/>
              <a:p>
                <a:endParaRPr lang="en-US"/>
              </a:p>
            </p:txBody>
          </p:sp>
          <p:sp>
            <p:nvSpPr>
              <p:cNvPr id="158" name="Freeform 149"/>
              <p:cNvSpPr>
                <a:spLocks/>
              </p:cNvSpPr>
              <p:nvPr/>
            </p:nvSpPr>
            <p:spPr bwMode="auto">
              <a:xfrm>
                <a:off x="276" y="2594"/>
                <a:ext cx="1592" cy="1488"/>
              </a:xfrm>
              <a:custGeom>
                <a:avLst/>
                <a:gdLst/>
                <a:ahLst/>
                <a:cxnLst>
                  <a:cxn ang="0">
                    <a:pos x="193" y="713"/>
                  </a:cxn>
                  <a:cxn ang="0">
                    <a:pos x="242" y="728"/>
                  </a:cxn>
                  <a:cxn ang="0">
                    <a:pos x="286" y="739"/>
                  </a:cxn>
                  <a:cxn ang="0">
                    <a:pos x="325" y="749"/>
                  </a:cxn>
                  <a:cxn ang="0">
                    <a:pos x="361" y="756"/>
                  </a:cxn>
                  <a:cxn ang="0">
                    <a:pos x="397" y="760"/>
                  </a:cxn>
                  <a:cxn ang="0">
                    <a:pos x="431" y="764"/>
                  </a:cxn>
                  <a:cxn ang="0">
                    <a:pos x="467" y="767"/>
                  </a:cxn>
                  <a:cxn ang="0">
                    <a:pos x="2326" y="2347"/>
                  </a:cxn>
                  <a:cxn ang="0">
                    <a:pos x="2347" y="2591"/>
                  </a:cxn>
                  <a:cxn ang="0">
                    <a:pos x="2370" y="2675"/>
                  </a:cxn>
                  <a:cxn ang="0">
                    <a:pos x="2403" y="2744"/>
                  </a:cxn>
                  <a:cxn ang="0">
                    <a:pos x="2447" y="2800"/>
                  </a:cxn>
                  <a:cxn ang="0">
                    <a:pos x="2499" y="2847"/>
                  </a:cxn>
                  <a:cxn ang="0">
                    <a:pos x="2563" y="2886"/>
                  </a:cxn>
                  <a:cxn ang="0">
                    <a:pos x="2635" y="2923"/>
                  </a:cxn>
                  <a:cxn ang="0">
                    <a:pos x="2716" y="2957"/>
                  </a:cxn>
                  <a:cxn ang="0">
                    <a:pos x="2803" y="2832"/>
                  </a:cxn>
                  <a:cxn ang="0">
                    <a:pos x="2845" y="2501"/>
                  </a:cxn>
                  <a:cxn ang="0">
                    <a:pos x="3154" y="2805"/>
                  </a:cxn>
                  <a:cxn ang="0">
                    <a:pos x="3184" y="2629"/>
                  </a:cxn>
                  <a:cxn ang="0">
                    <a:pos x="3029" y="2231"/>
                  </a:cxn>
                  <a:cxn ang="0">
                    <a:pos x="2626" y="2218"/>
                  </a:cxn>
                  <a:cxn ang="0">
                    <a:pos x="784" y="533"/>
                  </a:cxn>
                  <a:cxn ang="0">
                    <a:pos x="776" y="275"/>
                  </a:cxn>
                  <a:cxn ang="0">
                    <a:pos x="418" y="0"/>
                  </a:cxn>
                  <a:cxn ang="0">
                    <a:pos x="567" y="275"/>
                  </a:cxn>
                  <a:cxn ang="0">
                    <a:pos x="243" y="426"/>
                  </a:cxn>
                  <a:cxn ang="0">
                    <a:pos x="46" y="190"/>
                  </a:cxn>
                  <a:cxn ang="0">
                    <a:pos x="0" y="436"/>
                  </a:cxn>
                  <a:cxn ang="0">
                    <a:pos x="47" y="567"/>
                  </a:cxn>
                  <a:cxn ang="0">
                    <a:pos x="118" y="659"/>
                  </a:cxn>
                  <a:cxn ang="0">
                    <a:pos x="165" y="703"/>
                  </a:cxn>
                </a:cxnLst>
                <a:rect l="0" t="0" r="r" b="b"/>
                <a:pathLst>
                  <a:path w="3184" h="2975">
                    <a:moveTo>
                      <a:pt x="165" y="703"/>
                    </a:moveTo>
                    <a:lnTo>
                      <a:pt x="193" y="713"/>
                    </a:lnTo>
                    <a:lnTo>
                      <a:pt x="217" y="720"/>
                    </a:lnTo>
                    <a:lnTo>
                      <a:pt x="242" y="728"/>
                    </a:lnTo>
                    <a:lnTo>
                      <a:pt x="265" y="734"/>
                    </a:lnTo>
                    <a:lnTo>
                      <a:pt x="286" y="739"/>
                    </a:lnTo>
                    <a:lnTo>
                      <a:pt x="306" y="744"/>
                    </a:lnTo>
                    <a:lnTo>
                      <a:pt x="325" y="749"/>
                    </a:lnTo>
                    <a:lnTo>
                      <a:pt x="343" y="752"/>
                    </a:lnTo>
                    <a:lnTo>
                      <a:pt x="361" y="756"/>
                    </a:lnTo>
                    <a:lnTo>
                      <a:pt x="379" y="759"/>
                    </a:lnTo>
                    <a:lnTo>
                      <a:pt x="397" y="760"/>
                    </a:lnTo>
                    <a:lnTo>
                      <a:pt x="415" y="762"/>
                    </a:lnTo>
                    <a:lnTo>
                      <a:pt x="431" y="764"/>
                    </a:lnTo>
                    <a:lnTo>
                      <a:pt x="449" y="765"/>
                    </a:lnTo>
                    <a:lnTo>
                      <a:pt x="467" y="767"/>
                    </a:lnTo>
                    <a:lnTo>
                      <a:pt x="487" y="767"/>
                    </a:lnTo>
                    <a:lnTo>
                      <a:pt x="2326" y="2347"/>
                    </a:lnTo>
                    <a:lnTo>
                      <a:pt x="2339" y="2544"/>
                    </a:lnTo>
                    <a:lnTo>
                      <a:pt x="2347" y="2591"/>
                    </a:lnTo>
                    <a:lnTo>
                      <a:pt x="2357" y="2636"/>
                    </a:lnTo>
                    <a:lnTo>
                      <a:pt x="2370" y="2675"/>
                    </a:lnTo>
                    <a:lnTo>
                      <a:pt x="2385" y="2711"/>
                    </a:lnTo>
                    <a:lnTo>
                      <a:pt x="2403" y="2744"/>
                    </a:lnTo>
                    <a:lnTo>
                      <a:pt x="2424" y="2773"/>
                    </a:lnTo>
                    <a:lnTo>
                      <a:pt x="2447" y="2800"/>
                    </a:lnTo>
                    <a:lnTo>
                      <a:pt x="2471" y="2824"/>
                    </a:lnTo>
                    <a:lnTo>
                      <a:pt x="2499" y="2847"/>
                    </a:lnTo>
                    <a:lnTo>
                      <a:pt x="2530" y="2867"/>
                    </a:lnTo>
                    <a:lnTo>
                      <a:pt x="2563" y="2886"/>
                    </a:lnTo>
                    <a:lnTo>
                      <a:pt x="2597" y="2905"/>
                    </a:lnTo>
                    <a:lnTo>
                      <a:pt x="2635" y="2923"/>
                    </a:lnTo>
                    <a:lnTo>
                      <a:pt x="2674" y="2941"/>
                    </a:lnTo>
                    <a:lnTo>
                      <a:pt x="2716" y="2957"/>
                    </a:lnTo>
                    <a:lnTo>
                      <a:pt x="2761" y="2975"/>
                    </a:lnTo>
                    <a:lnTo>
                      <a:pt x="2803" y="2832"/>
                    </a:lnTo>
                    <a:lnTo>
                      <a:pt x="2658" y="2596"/>
                    </a:lnTo>
                    <a:lnTo>
                      <a:pt x="2845" y="2501"/>
                    </a:lnTo>
                    <a:lnTo>
                      <a:pt x="2934" y="2534"/>
                    </a:lnTo>
                    <a:lnTo>
                      <a:pt x="3154" y="2805"/>
                    </a:lnTo>
                    <a:lnTo>
                      <a:pt x="3164" y="2714"/>
                    </a:lnTo>
                    <a:lnTo>
                      <a:pt x="3184" y="2629"/>
                    </a:lnTo>
                    <a:lnTo>
                      <a:pt x="3154" y="2416"/>
                    </a:lnTo>
                    <a:lnTo>
                      <a:pt x="3029" y="2231"/>
                    </a:lnTo>
                    <a:lnTo>
                      <a:pt x="2916" y="2188"/>
                    </a:lnTo>
                    <a:lnTo>
                      <a:pt x="2626" y="2218"/>
                    </a:lnTo>
                    <a:lnTo>
                      <a:pt x="897" y="726"/>
                    </a:lnTo>
                    <a:lnTo>
                      <a:pt x="784" y="533"/>
                    </a:lnTo>
                    <a:lnTo>
                      <a:pt x="835" y="333"/>
                    </a:lnTo>
                    <a:lnTo>
                      <a:pt x="776" y="275"/>
                    </a:lnTo>
                    <a:lnTo>
                      <a:pt x="565" y="16"/>
                    </a:lnTo>
                    <a:lnTo>
                      <a:pt x="418" y="0"/>
                    </a:lnTo>
                    <a:lnTo>
                      <a:pt x="469" y="175"/>
                    </a:lnTo>
                    <a:lnTo>
                      <a:pt x="567" y="275"/>
                    </a:lnTo>
                    <a:lnTo>
                      <a:pt x="427" y="392"/>
                    </a:lnTo>
                    <a:lnTo>
                      <a:pt x="243" y="426"/>
                    </a:lnTo>
                    <a:lnTo>
                      <a:pt x="75" y="241"/>
                    </a:lnTo>
                    <a:lnTo>
                      <a:pt x="46" y="190"/>
                    </a:lnTo>
                    <a:lnTo>
                      <a:pt x="0" y="359"/>
                    </a:lnTo>
                    <a:lnTo>
                      <a:pt x="0" y="436"/>
                    </a:lnTo>
                    <a:lnTo>
                      <a:pt x="18" y="505"/>
                    </a:lnTo>
                    <a:lnTo>
                      <a:pt x="47" y="567"/>
                    </a:lnTo>
                    <a:lnTo>
                      <a:pt x="83" y="618"/>
                    </a:lnTo>
                    <a:lnTo>
                      <a:pt x="118" y="659"/>
                    </a:lnTo>
                    <a:lnTo>
                      <a:pt x="147" y="688"/>
                    </a:lnTo>
                    <a:lnTo>
                      <a:pt x="165" y="703"/>
                    </a:lnTo>
                    <a:lnTo>
                      <a:pt x="165" y="703"/>
                    </a:lnTo>
                    <a:close/>
                  </a:path>
                </a:pathLst>
              </a:custGeom>
              <a:solidFill>
                <a:srgbClr val="444456"/>
              </a:solidFill>
              <a:ln w="9525">
                <a:noFill/>
                <a:round/>
                <a:headEnd/>
                <a:tailEnd/>
              </a:ln>
            </p:spPr>
            <p:txBody>
              <a:bodyPr/>
              <a:lstStyle/>
              <a:p>
                <a:endParaRPr lang="en-US"/>
              </a:p>
            </p:txBody>
          </p:sp>
          <p:sp>
            <p:nvSpPr>
              <p:cNvPr id="159" name="Freeform 150"/>
              <p:cNvSpPr>
                <a:spLocks/>
              </p:cNvSpPr>
              <p:nvPr/>
            </p:nvSpPr>
            <p:spPr bwMode="auto">
              <a:xfrm>
                <a:off x="493" y="2610"/>
                <a:ext cx="69" cy="145"/>
              </a:xfrm>
              <a:custGeom>
                <a:avLst/>
                <a:gdLst/>
                <a:ahLst/>
                <a:cxnLst>
                  <a:cxn ang="0">
                    <a:pos x="0" y="0"/>
                  </a:cxn>
                  <a:cxn ang="0">
                    <a:pos x="13" y="134"/>
                  </a:cxn>
                  <a:cxn ang="0">
                    <a:pos x="101" y="290"/>
                  </a:cxn>
                  <a:cxn ang="0">
                    <a:pos x="139" y="243"/>
                  </a:cxn>
                  <a:cxn ang="0">
                    <a:pos x="0" y="0"/>
                  </a:cxn>
                </a:cxnLst>
                <a:rect l="0" t="0" r="r" b="b"/>
                <a:pathLst>
                  <a:path w="139" h="290">
                    <a:moveTo>
                      <a:pt x="0" y="0"/>
                    </a:moveTo>
                    <a:lnTo>
                      <a:pt x="13" y="134"/>
                    </a:lnTo>
                    <a:lnTo>
                      <a:pt x="101" y="290"/>
                    </a:lnTo>
                    <a:lnTo>
                      <a:pt x="139" y="243"/>
                    </a:lnTo>
                    <a:lnTo>
                      <a:pt x="0" y="0"/>
                    </a:lnTo>
                    <a:close/>
                  </a:path>
                </a:pathLst>
              </a:custGeom>
              <a:solidFill>
                <a:srgbClr val="4C4C5E"/>
              </a:solidFill>
              <a:ln w="9525">
                <a:noFill/>
                <a:round/>
                <a:headEnd/>
                <a:tailEnd/>
              </a:ln>
            </p:spPr>
            <p:txBody>
              <a:bodyPr/>
              <a:lstStyle/>
              <a:p>
                <a:endParaRPr lang="en-US"/>
              </a:p>
            </p:txBody>
          </p:sp>
          <p:sp>
            <p:nvSpPr>
              <p:cNvPr id="160" name="Freeform 151"/>
              <p:cNvSpPr>
                <a:spLocks/>
              </p:cNvSpPr>
              <p:nvPr/>
            </p:nvSpPr>
            <p:spPr bwMode="auto">
              <a:xfrm>
                <a:off x="273" y="2592"/>
                <a:ext cx="425" cy="314"/>
              </a:xfrm>
              <a:custGeom>
                <a:avLst/>
                <a:gdLst/>
                <a:ahLst/>
                <a:cxnLst>
                  <a:cxn ang="0">
                    <a:pos x="46" y="143"/>
                  </a:cxn>
                  <a:cxn ang="0">
                    <a:pos x="246" y="382"/>
                  </a:cxn>
                  <a:cxn ang="0">
                    <a:pos x="363" y="390"/>
                  </a:cxn>
                  <a:cxn ang="0">
                    <a:pos x="546" y="307"/>
                  </a:cxn>
                  <a:cxn ang="0">
                    <a:pos x="594" y="231"/>
                  </a:cxn>
                  <a:cxn ang="0">
                    <a:pos x="435" y="0"/>
                  </a:cxn>
                  <a:cxn ang="0">
                    <a:pos x="561" y="0"/>
                  </a:cxn>
                  <a:cxn ang="0">
                    <a:pos x="586" y="11"/>
                  </a:cxn>
                  <a:cxn ang="0">
                    <a:pos x="610" y="23"/>
                  </a:cxn>
                  <a:cxn ang="0">
                    <a:pos x="635" y="33"/>
                  </a:cxn>
                  <a:cxn ang="0">
                    <a:pos x="657" y="44"/>
                  </a:cxn>
                  <a:cxn ang="0">
                    <a:pos x="679" y="57"/>
                  </a:cxn>
                  <a:cxn ang="0">
                    <a:pos x="700" y="69"/>
                  </a:cxn>
                  <a:cxn ang="0">
                    <a:pos x="721" y="84"/>
                  </a:cxn>
                  <a:cxn ang="0">
                    <a:pos x="741" y="98"/>
                  </a:cxn>
                  <a:cxn ang="0">
                    <a:pos x="759" y="113"/>
                  </a:cxn>
                  <a:cxn ang="0">
                    <a:pos x="775" y="131"/>
                  </a:cxn>
                  <a:cxn ang="0">
                    <a:pos x="791" y="151"/>
                  </a:cxn>
                  <a:cxn ang="0">
                    <a:pos x="806" y="172"/>
                  </a:cxn>
                  <a:cxn ang="0">
                    <a:pos x="821" y="195"/>
                  </a:cxn>
                  <a:cxn ang="0">
                    <a:pos x="832" y="221"/>
                  </a:cxn>
                  <a:cxn ang="0">
                    <a:pos x="842" y="249"/>
                  </a:cxn>
                  <a:cxn ang="0">
                    <a:pos x="852" y="280"/>
                  </a:cxn>
                  <a:cxn ang="0">
                    <a:pos x="826" y="405"/>
                  </a:cxn>
                  <a:cxn ang="0">
                    <a:pos x="366" y="616"/>
                  </a:cxn>
                  <a:cxn ang="0">
                    <a:pos x="304" y="628"/>
                  </a:cxn>
                  <a:cxn ang="0">
                    <a:pos x="255" y="618"/>
                  </a:cxn>
                  <a:cxn ang="0">
                    <a:pos x="210" y="605"/>
                  </a:cxn>
                  <a:cxn ang="0">
                    <a:pos x="169" y="590"/>
                  </a:cxn>
                  <a:cxn ang="0">
                    <a:pos x="133" y="572"/>
                  </a:cxn>
                  <a:cxn ang="0">
                    <a:pos x="100" y="552"/>
                  </a:cxn>
                  <a:cxn ang="0">
                    <a:pos x="72" y="529"/>
                  </a:cxn>
                  <a:cxn ang="0">
                    <a:pos x="49" y="505"/>
                  </a:cxn>
                  <a:cxn ang="0">
                    <a:pos x="31" y="475"/>
                  </a:cxn>
                  <a:cxn ang="0">
                    <a:pos x="17" y="446"/>
                  </a:cxn>
                  <a:cxn ang="0">
                    <a:pos x="7" y="411"/>
                  </a:cxn>
                  <a:cxn ang="0">
                    <a:pos x="2" y="374"/>
                  </a:cxn>
                  <a:cxn ang="0">
                    <a:pos x="0" y="334"/>
                  </a:cxn>
                  <a:cxn ang="0">
                    <a:pos x="5" y="292"/>
                  </a:cxn>
                  <a:cxn ang="0">
                    <a:pos x="13" y="246"/>
                  </a:cxn>
                  <a:cxn ang="0">
                    <a:pos x="28" y="195"/>
                  </a:cxn>
                  <a:cxn ang="0">
                    <a:pos x="46" y="143"/>
                  </a:cxn>
                </a:cxnLst>
                <a:rect l="0" t="0" r="r" b="b"/>
                <a:pathLst>
                  <a:path w="852" h="628">
                    <a:moveTo>
                      <a:pt x="46" y="143"/>
                    </a:moveTo>
                    <a:lnTo>
                      <a:pt x="246" y="382"/>
                    </a:lnTo>
                    <a:lnTo>
                      <a:pt x="363" y="390"/>
                    </a:lnTo>
                    <a:lnTo>
                      <a:pt x="546" y="307"/>
                    </a:lnTo>
                    <a:lnTo>
                      <a:pt x="594" y="231"/>
                    </a:lnTo>
                    <a:lnTo>
                      <a:pt x="435" y="0"/>
                    </a:lnTo>
                    <a:lnTo>
                      <a:pt x="561" y="0"/>
                    </a:lnTo>
                    <a:lnTo>
                      <a:pt x="586" y="11"/>
                    </a:lnTo>
                    <a:lnTo>
                      <a:pt x="610" y="23"/>
                    </a:lnTo>
                    <a:lnTo>
                      <a:pt x="635" y="33"/>
                    </a:lnTo>
                    <a:lnTo>
                      <a:pt x="657" y="44"/>
                    </a:lnTo>
                    <a:lnTo>
                      <a:pt x="679" y="57"/>
                    </a:lnTo>
                    <a:lnTo>
                      <a:pt x="700" y="69"/>
                    </a:lnTo>
                    <a:lnTo>
                      <a:pt x="721" y="84"/>
                    </a:lnTo>
                    <a:lnTo>
                      <a:pt x="741" y="98"/>
                    </a:lnTo>
                    <a:lnTo>
                      <a:pt x="759" y="113"/>
                    </a:lnTo>
                    <a:lnTo>
                      <a:pt x="775" y="131"/>
                    </a:lnTo>
                    <a:lnTo>
                      <a:pt x="791" y="151"/>
                    </a:lnTo>
                    <a:lnTo>
                      <a:pt x="806" y="172"/>
                    </a:lnTo>
                    <a:lnTo>
                      <a:pt x="821" y="195"/>
                    </a:lnTo>
                    <a:lnTo>
                      <a:pt x="832" y="221"/>
                    </a:lnTo>
                    <a:lnTo>
                      <a:pt x="842" y="249"/>
                    </a:lnTo>
                    <a:lnTo>
                      <a:pt x="852" y="280"/>
                    </a:lnTo>
                    <a:lnTo>
                      <a:pt x="826" y="405"/>
                    </a:lnTo>
                    <a:lnTo>
                      <a:pt x="366" y="616"/>
                    </a:lnTo>
                    <a:lnTo>
                      <a:pt x="304" y="628"/>
                    </a:lnTo>
                    <a:lnTo>
                      <a:pt x="255" y="618"/>
                    </a:lnTo>
                    <a:lnTo>
                      <a:pt x="210" y="605"/>
                    </a:lnTo>
                    <a:lnTo>
                      <a:pt x="169" y="590"/>
                    </a:lnTo>
                    <a:lnTo>
                      <a:pt x="133" y="572"/>
                    </a:lnTo>
                    <a:lnTo>
                      <a:pt x="100" y="552"/>
                    </a:lnTo>
                    <a:lnTo>
                      <a:pt x="72" y="529"/>
                    </a:lnTo>
                    <a:lnTo>
                      <a:pt x="49" y="505"/>
                    </a:lnTo>
                    <a:lnTo>
                      <a:pt x="31" y="475"/>
                    </a:lnTo>
                    <a:lnTo>
                      <a:pt x="17" y="446"/>
                    </a:lnTo>
                    <a:lnTo>
                      <a:pt x="7" y="411"/>
                    </a:lnTo>
                    <a:lnTo>
                      <a:pt x="2" y="374"/>
                    </a:lnTo>
                    <a:lnTo>
                      <a:pt x="0" y="334"/>
                    </a:lnTo>
                    <a:lnTo>
                      <a:pt x="5" y="292"/>
                    </a:lnTo>
                    <a:lnTo>
                      <a:pt x="13" y="246"/>
                    </a:lnTo>
                    <a:lnTo>
                      <a:pt x="28" y="195"/>
                    </a:lnTo>
                    <a:lnTo>
                      <a:pt x="46" y="143"/>
                    </a:lnTo>
                    <a:close/>
                  </a:path>
                </a:pathLst>
              </a:custGeom>
              <a:solidFill>
                <a:srgbClr val="B2AAA8"/>
              </a:solidFill>
              <a:ln w="9525">
                <a:noFill/>
                <a:round/>
                <a:headEnd/>
                <a:tailEnd/>
              </a:ln>
            </p:spPr>
            <p:txBody>
              <a:bodyPr/>
              <a:lstStyle/>
              <a:p>
                <a:endParaRPr lang="en-US"/>
              </a:p>
            </p:txBody>
          </p:sp>
          <p:sp>
            <p:nvSpPr>
              <p:cNvPr id="161" name="Freeform 152"/>
              <p:cNvSpPr>
                <a:spLocks/>
              </p:cNvSpPr>
              <p:nvPr/>
            </p:nvSpPr>
            <p:spPr bwMode="auto">
              <a:xfrm>
                <a:off x="1382" y="3590"/>
                <a:ext cx="490" cy="422"/>
              </a:xfrm>
              <a:custGeom>
                <a:avLst/>
                <a:gdLst/>
                <a:ahLst/>
                <a:cxnLst>
                  <a:cxn ang="0">
                    <a:pos x="250" y="0"/>
                  </a:cxn>
                  <a:cxn ang="0">
                    <a:pos x="286" y="36"/>
                  </a:cxn>
                  <a:cxn ang="0">
                    <a:pos x="539" y="186"/>
                  </a:cxn>
                  <a:cxn ang="0">
                    <a:pos x="590" y="188"/>
                  </a:cxn>
                  <a:cxn ang="0">
                    <a:pos x="639" y="191"/>
                  </a:cxn>
                  <a:cxn ang="0">
                    <a:pos x="683" y="196"/>
                  </a:cxn>
                  <a:cxn ang="0">
                    <a:pos x="726" y="203"/>
                  </a:cxn>
                  <a:cxn ang="0">
                    <a:pos x="763" y="211"/>
                  </a:cxn>
                  <a:cxn ang="0">
                    <a:pos x="799" y="222"/>
                  </a:cxn>
                  <a:cxn ang="0">
                    <a:pos x="832" y="236"/>
                  </a:cxn>
                  <a:cxn ang="0">
                    <a:pos x="861" y="254"/>
                  </a:cxn>
                  <a:cxn ang="0">
                    <a:pos x="887" y="273"/>
                  </a:cxn>
                  <a:cxn ang="0">
                    <a:pos x="910" y="299"/>
                  </a:cxn>
                  <a:cxn ang="0">
                    <a:pos x="930" y="329"/>
                  </a:cxn>
                  <a:cxn ang="0">
                    <a:pos x="946" y="363"/>
                  </a:cxn>
                  <a:cxn ang="0">
                    <a:pos x="959" y="404"/>
                  </a:cxn>
                  <a:cxn ang="0">
                    <a:pos x="969" y="450"/>
                  </a:cxn>
                  <a:cxn ang="0">
                    <a:pos x="976" y="503"/>
                  </a:cxn>
                  <a:cxn ang="0">
                    <a:pos x="979" y="562"/>
                  </a:cxn>
                  <a:cxn ang="0">
                    <a:pos x="969" y="698"/>
                  </a:cxn>
                  <a:cxn ang="0">
                    <a:pos x="763" y="434"/>
                  </a:cxn>
                  <a:cxn ang="0">
                    <a:pos x="675" y="403"/>
                  </a:cxn>
                  <a:cxn ang="0">
                    <a:pos x="449" y="498"/>
                  </a:cxn>
                  <a:cxn ang="0">
                    <a:pos x="445" y="586"/>
                  </a:cxn>
                  <a:cxn ang="0">
                    <a:pos x="597" y="844"/>
                  </a:cxn>
                  <a:cxn ang="0">
                    <a:pos x="484" y="826"/>
                  </a:cxn>
                  <a:cxn ang="0">
                    <a:pos x="342" y="745"/>
                  </a:cxn>
                  <a:cxn ang="0">
                    <a:pos x="294" y="693"/>
                  </a:cxn>
                  <a:cxn ang="0">
                    <a:pos x="257" y="649"/>
                  </a:cxn>
                  <a:cxn ang="0">
                    <a:pos x="229" y="609"/>
                  </a:cxn>
                  <a:cxn ang="0">
                    <a:pos x="209" y="570"/>
                  </a:cxn>
                  <a:cxn ang="0">
                    <a:pos x="196" y="529"/>
                  </a:cxn>
                  <a:cxn ang="0">
                    <a:pos x="188" y="483"/>
                  </a:cxn>
                  <a:cxn ang="0">
                    <a:pos x="185" y="426"/>
                  </a:cxn>
                  <a:cxn ang="0">
                    <a:pos x="183" y="355"/>
                  </a:cxn>
                  <a:cxn ang="0">
                    <a:pos x="0" y="162"/>
                  </a:cxn>
                  <a:cxn ang="0">
                    <a:pos x="250" y="0"/>
                  </a:cxn>
                </a:cxnLst>
                <a:rect l="0" t="0" r="r" b="b"/>
                <a:pathLst>
                  <a:path w="979" h="844">
                    <a:moveTo>
                      <a:pt x="250" y="0"/>
                    </a:moveTo>
                    <a:lnTo>
                      <a:pt x="286" y="36"/>
                    </a:lnTo>
                    <a:lnTo>
                      <a:pt x="539" y="186"/>
                    </a:lnTo>
                    <a:lnTo>
                      <a:pt x="590" y="188"/>
                    </a:lnTo>
                    <a:lnTo>
                      <a:pt x="639" y="191"/>
                    </a:lnTo>
                    <a:lnTo>
                      <a:pt x="683" y="196"/>
                    </a:lnTo>
                    <a:lnTo>
                      <a:pt x="726" y="203"/>
                    </a:lnTo>
                    <a:lnTo>
                      <a:pt x="763" y="211"/>
                    </a:lnTo>
                    <a:lnTo>
                      <a:pt x="799" y="222"/>
                    </a:lnTo>
                    <a:lnTo>
                      <a:pt x="832" y="236"/>
                    </a:lnTo>
                    <a:lnTo>
                      <a:pt x="861" y="254"/>
                    </a:lnTo>
                    <a:lnTo>
                      <a:pt x="887" y="273"/>
                    </a:lnTo>
                    <a:lnTo>
                      <a:pt x="910" y="299"/>
                    </a:lnTo>
                    <a:lnTo>
                      <a:pt x="930" y="329"/>
                    </a:lnTo>
                    <a:lnTo>
                      <a:pt x="946" y="363"/>
                    </a:lnTo>
                    <a:lnTo>
                      <a:pt x="959" y="404"/>
                    </a:lnTo>
                    <a:lnTo>
                      <a:pt x="969" y="450"/>
                    </a:lnTo>
                    <a:lnTo>
                      <a:pt x="976" y="503"/>
                    </a:lnTo>
                    <a:lnTo>
                      <a:pt x="979" y="562"/>
                    </a:lnTo>
                    <a:lnTo>
                      <a:pt x="969" y="698"/>
                    </a:lnTo>
                    <a:lnTo>
                      <a:pt x="763" y="434"/>
                    </a:lnTo>
                    <a:lnTo>
                      <a:pt x="675" y="403"/>
                    </a:lnTo>
                    <a:lnTo>
                      <a:pt x="449" y="498"/>
                    </a:lnTo>
                    <a:lnTo>
                      <a:pt x="445" y="586"/>
                    </a:lnTo>
                    <a:lnTo>
                      <a:pt x="597" y="844"/>
                    </a:lnTo>
                    <a:lnTo>
                      <a:pt x="484" y="826"/>
                    </a:lnTo>
                    <a:lnTo>
                      <a:pt x="342" y="745"/>
                    </a:lnTo>
                    <a:lnTo>
                      <a:pt x="294" y="693"/>
                    </a:lnTo>
                    <a:lnTo>
                      <a:pt x="257" y="649"/>
                    </a:lnTo>
                    <a:lnTo>
                      <a:pt x="229" y="609"/>
                    </a:lnTo>
                    <a:lnTo>
                      <a:pt x="209" y="570"/>
                    </a:lnTo>
                    <a:lnTo>
                      <a:pt x="196" y="529"/>
                    </a:lnTo>
                    <a:lnTo>
                      <a:pt x="188" y="483"/>
                    </a:lnTo>
                    <a:lnTo>
                      <a:pt x="185" y="426"/>
                    </a:lnTo>
                    <a:lnTo>
                      <a:pt x="183" y="355"/>
                    </a:lnTo>
                    <a:lnTo>
                      <a:pt x="0" y="162"/>
                    </a:lnTo>
                    <a:lnTo>
                      <a:pt x="250" y="0"/>
                    </a:lnTo>
                    <a:close/>
                  </a:path>
                </a:pathLst>
              </a:custGeom>
              <a:solidFill>
                <a:srgbClr val="D1C4CE"/>
              </a:solidFill>
              <a:ln w="9525">
                <a:noFill/>
                <a:round/>
                <a:headEnd/>
                <a:tailEnd/>
              </a:ln>
            </p:spPr>
            <p:txBody>
              <a:bodyPr/>
              <a:lstStyle/>
              <a:p>
                <a:endParaRPr lang="en-US"/>
              </a:p>
            </p:txBody>
          </p:sp>
          <p:sp>
            <p:nvSpPr>
              <p:cNvPr id="162" name="Freeform 153"/>
              <p:cNvSpPr>
                <a:spLocks/>
              </p:cNvSpPr>
              <p:nvPr/>
            </p:nvSpPr>
            <p:spPr bwMode="auto">
              <a:xfrm>
                <a:off x="424" y="2753"/>
                <a:ext cx="270" cy="176"/>
              </a:xfrm>
              <a:custGeom>
                <a:avLst/>
                <a:gdLst/>
                <a:ahLst/>
                <a:cxnLst>
                  <a:cxn ang="0">
                    <a:pos x="0" y="308"/>
                  </a:cxn>
                  <a:cxn ang="0">
                    <a:pos x="147" y="248"/>
                  </a:cxn>
                  <a:cxn ang="0">
                    <a:pos x="485" y="90"/>
                  </a:cxn>
                  <a:cxn ang="0">
                    <a:pos x="539" y="0"/>
                  </a:cxn>
                  <a:cxn ang="0">
                    <a:pos x="531" y="113"/>
                  </a:cxn>
                  <a:cxn ang="0">
                    <a:pos x="166" y="302"/>
                  </a:cxn>
                  <a:cxn ang="0">
                    <a:pos x="116" y="353"/>
                  </a:cxn>
                  <a:cxn ang="0">
                    <a:pos x="0" y="308"/>
                  </a:cxn>
                </a:cxnLst>
                <a:rect l="0" t="0" r="r" b="b"/>
                <a:pathLst>
                  <a:path w="539" h="353">
                    <a:moveTo>
                      <a:pt x="0" y="308"/>
                    </a:moveTo>
                    <a:lnTo>
                      <a:pt x="147" y="248"/>
                    </a:lnTo>
                    <a:lnTo>
                      <a:pt x="485" y="90"/>
                    </a:lnTo>
                    <a:lnTo>
                      <a:pt x="539" y="0"/>
                    </a:lnTo>
                    <a:lnTo>
                      <a:pt x="531" y="113"/>
                    </a:lnTo>
                    <a:lnTo>
                      <a:pt x="166" y="302"/>
                    </a:lnTo>
                    <a:lnTo>
                      <a:pt x="116" y="353"/>
                    </a:lnTo>
                    <a:lnTo>
                      <a:pt x="0" y="308"/>
                    </a:lnTo>
                    <a:close/>
                  </a:path>
                </a:pathLst>
              </a:custGeom>
              <a:solidFill>
                <a:srgbClr val="9B9391"/>
              </a:solidFill>
              <a:ln w="9525">
                <a:noFill/>
                <a:round/>
                <a:headEnd/>
                <a:tailEnd/>
              </a:ln>
            </p:spPr>
            <p:txBody>
              <a:bodyPr/>
              <a:lstStyle/>
              <a:p>
                <a:endParaRPr lang="en-US"/>
              </a:p>
            </p:txBody>
          </p:sp>
          <p:sp>
            <p:nvSpPr>
              <p:cNvPr id="163" name="Freeform 154"/>
              <p:cNvSpPr>
                <a:spLocks/>
              </p:cNvSpPr>
              <p:nvPr/>
            </p:nvSpPr>
            <p:spPr bwMode="auto">
              <a:xfrm>
                <a:off x="447" y="2795"/>
                <a:ext cx="242" cy="133"/>
              </a:xfrm>
              <a:custGeom>
                <a:avLst/>
                <a:gdLst/>
                <a:ahLst/>
                <a:cxnLst>
                  <a:cxn ang="0">
                    <a:pos x="67" y="209"/>
                  </a:cxn>
                  <a:cxn ang="0">
                    <a:pos x="460" y="21"/>
                  </a:cxn>
                  <a:cxn ang="0">
                    <a:pos x="485" y="0"/>
                  </a:cxn>
                  <a:cxn ang="0">
                    <a:pos x="472" y="78"/>
                  </a:cxn>
                  <a:cxn ang="0">
                    <a:pos x="150" y="237"/>
                  </a:cxn>
                  <a:cxn ang="0">
                    <a:pos x="76" y="265"/>
                  </a:cxn>
                  <a:cxn ang="0">
                    <a:pos x="0" y="237"/>
                  </a:cxn>
                  <a:cxn ang="0">
                    <a:pos x="67" y="209"/>
                  </a:cxn>
                </a:cxnLst>
                <a:rect l="0" t="0" r="r" b="b"/>
                <a:pathLst>
                  <a:path w="485" h="265">
                    <a:moveTo>
                      <a:pt x="67" y="209"/>
                    </a:moveTo>
                    <a:lnTo>
                      <a:pt x="460" y="21"/>
                    </a:lnTo>
                    <a:lnTo>
                      <a:pt x="485" y="0"/>
                    </a:lnTo>
                    <a:lnTo>
                      <a:pt x="472" y="78"/>
                    </a:lnTo>
                    <a:lnTo>
                      <a:pt x="150" y="237"/>
                    </a:lnTo>
                    <a:lnTo>
                      <a:pt x="76" y="265"/>
                    </a:lnTo>
                    <a:lnTo>
                      <a:pt x="0" y="237"/>
                    </a:lnTo>
                    <a:lnTo>
                      <a:pt x="67" y="209"/>
                    </a:lnTo>
                    <a:close/>
                  </a:path>
                </a:pathLst>
              </a:custGeom>
              <a:solidFill>
                <a:srgbClr val="A59E9B"/>
              </a:solidFill>
              <a:ln w="9525">
                <a:noFill/>
                <a:round/>
                <a:headEnd/>
                <a:tailEnd/>
              </a:ln>
            </p:spPr>
            <p:txBody>
              <a:bodyPr/>
              <a:lstStyle/>
              <a:p>
                <a:endParaRPr lang="en-US"/>
              </a:p>
            </p:txBody>
          </p:sp>
          <p:sp>
            <p:nvSpPr>
              <p:cNvPr id="164" name="Freeform 155"/>
              <p:cNvSpPr>
                <a:spLocks/>
              </p:cNvSpPr>
              <p:nvPr/>
            </p:nvSpPr>
            <p:spPr bwMode="auto">
              <a:xfrm>
                <a:off x="550" y="2894"/>
                <a:ext cx="993" cy="792"/>
              </a:xfrm>
              <a:custGeom>
                <a:avLst/>
                <a:gdLst/>
                <a:ahLst/>
                <a:cxnLst>
                  <a:cxn ang="0">
                    <a:pos x="1906" y="1385"/>
                  </a:cxn>
                  <a:cxn ang="0">
                    <a:pos x="290" y="0"/>
                  </a:cxn>
                  <a:cxn ang="0">
                    <a:pos x="262" y="11"/>
                  </a:cxn>
                  <a:cxn ang="0">
                    <a:pos x="87" y="92"/>
                  </a:cxn>
                  <a:cxn ang="0">
                    <a:pos x="0" y="128"/>
                  </a:cxn>
                  <a:cxn ang="0">
                    <a:pos x="1687" y="1583"/>
                  </a:cxn>
                  <a:cxn ang="0">
                    <a:pos x="1986" y="1467"/>
                  </a:cxn>
                  <a:cxn ang="0">
                    <a:pos x="1906" y="1385"/>
                  </a:cxn>
                </a:cxnLst>
                <a:rect l="0" t="0" r="r" b="b"/>
                <a:pathLst>
                  <a:path w="1986" h="1583">
                    <a:moveTo>
                      <a:pt x="1906" y="1385"/>
                    </a:moveTo>
                    <a:lnTo>
                      <a:pt x="290" y="0"/>
                    </a:lnTo>
                    <a:lnTo>
                      <a:pt x="262" y="11"/>
                    </a:lnTo>
                    <a:lnTo>
                      <a:pt x="87" y="92"/>
                    </a:lnTo>
                    <a:lnTo>
                      <a:pt x="0" y="128"/>
                    </a:lnTo>
                    <a:lnTo>
                      <a:pt x="1687" y="1583"/>
                    </a:lnTo>
                    <a:lnTo>
                      <a:pt x="1986" y="1467"/>
                    </a:lnTo>
                    <a:lnTo>
                      <a:pt x="1906" y="1385"/>
                    </a:lnTo>
                    <a:close/>
                  </a:path>
                </a:pathLst>
              </a:custGeom>
              <a:solidFill>
                <a:srgbClr val="D1C4CE"/>
              </a:solidFill>
              <a:ln w="9525">
                <a:noFill/>
                <a:round/>
                <a:headEnd/>
                <a:tailEnd/>
              </a:ln>
            </p:spPr>
            <p:txBody>
              <a:bodyPr/>
              <a:lstStyle/>
              <a:p>
                <a:endParaRPr lang="en-US"/>
              </a:p>
            </p:txBody>
          </p:sp>
          <p:sp>
            <p:nvSpPr>
              <p:cNvPr id="165" name="Freeform 156"/>
              <p:cNvSpPr>
                <a:spLocks/>
              </p:cNvSpPr>
              <p:nvPr/>
            </p:nvSpPr>
            <p:spPr bwMode="auto">
              <a:xfrm>
                <a:off x="550" y="2893"/>
                <a:ext cx="952" cy="760"/>
              </a:xfrm>
              <a:custGeom>
                <a:avLst/>
                <a:gdLst/>
                <a:ahLst/>
                <a:cxnLst>
                  <a:cxn ang="0">
                    <a:pos x="1775" y="1278"/>
                  </a:cxn>
                  <a:cxn ang="0">
                    <a:pos x="1679" y="1196"/>
                  </a:cxn>
                  <a:cxn ang="0">
                    <a:pos x="1584" y="1113"/>
                  </a:cxn>
                  <a:cxn ang="0">
                    <a:pos x="1488" y="1031"/>
                  </a:cxn>
                  <a:cxn ang="0">
                    <a:pos x="1393" y="949"/>
                  </a:cxn>
                  <a:cxn ang="0">
                    <a:pos x="1297" y="865"/>
                  </a:cxn>
                  <a:cxn ang="0">
                    <a:pos x="1200" y="783"/>
                  </a:cxn>
                  <a:cxn ang="0">
                    <a:pos x="1105" y="701"/>
                  </a:cxn>
                  <a:cxn ang="0">
                    <a:pos x="1009" y="618"/>
                  </a:cxn>
                  <a:cxn ang="0">
                    <a:pos x="912" y="536"/>
                  </a:cxn>
                  <a:cxn ang="0">
                    <a:pos x="816" y="454"/>
                  </a:cxn>
                  <a:cxn ang="0">
                    <a:pos x="721" y="370"/>
                  </a:cxn>
                  <a:cxn ang="0">
                    <a:pos x="625" y="288"/>
                  </a:cxn>
                  <a:cxn ang="0">
                    <a:pos x="528" y="206"/>
                  </a:cxn>
                  <a:cxn ang="0">
                    <a:pos x="432" y="123"/>
                  </a:cxn>
                  <a:cxn ang="0">
                    <a:pos x="336" y="41"/>
                  </a:cxn>
                  <a:cxn ang="0">
                    <a:pos x="282" y="0"/>
                  </a:cxn>
                  <a:cxn ang="0">
                    <a:pos x="270" y="0"/>
                  </a:cxn>
                  <a:cxn ang="0">
                    <a:pos x="239" y="11"/>
                  </a:cxn>
                  <a:cxn ang="0">
                    <a:pos x="188" y="34"/>
                  </a:cxn>
                  <a:cxn ang="0">
                    <a:pos x="138" y="57"/>
                  </a:cxn>
                  <a:cxn ang="0">
                    <a:pos x="87" y="80"/>
                  </a:cxn>
                  <a:cxn ang="0">
                    <a:pos x="54" y="96"/>
                  </a:cxn>
                  <a:cxn ang="0">
                    <a:pos x="40" y="106"/>
                  </a:cxn>
                  <a:cxn ang="0">
                    <a:pos x="25" y="116"/>
                  </a:cxn>
                  <a:cxn ang="0">
                    <a:pos x="9" y="126"/>
                  </a:cxn>
                  <a:cxn ang="0">
                    <a:pos x="51" y="175"/>
                  </a:cxn>
                  <a:cxn ang="0">
                    <a:pos x="152" y="262"/>
                  </a:cxn>
                  <a:cxn ang="0">
                    <a:pos x="252" y="349"/>
                  </a:cxn>
                  <a:cxn ang="0">
                    <a:pos x="353" y="436"/>
                  </a:cxn>
                  <a:cxn ang="0">
                    <a:pos x="455" y="522"/>
                  </a:cxn>
                  <a:cxn ang="0">
                    <a:pos x="555" y="609"/>
                  </a:cxn>
                  <a:cxn ang="0">
                    <a:pos x="656" y="696"/>
                  </a:cxn>
                  <a:cxn ang="0">
                    <a:pos x="757" y="783"/>
                  </a:cxn>
                  <a:cxn ang="0">
                    <a:pos x="859" y="870"/>
                  </a:cxn>
                  <a:cxn ang="0">
                    <a:pos x="958" y="957"/>
                  </a:cxn>
                  <a:cxn ang="0">
                    <a:pos x="1060" y="1044"/>
                  </a:cxn>
                  <a:cxn ang="0">
                    <a:pos x="1159" y="1129"/>
                  </a:cxn>
                  <a:cxn ang="0">
                    <a:pos x="1261" y="1216"/>
                  </a:cxn>
                  <a:cxn ang="0">
                    <a:pos x="1362" y="1303"/>
                  </a:cxn>
                  <a:cxn ang="0">
                    <a:pos x="1462" y="1390"/>
                  </a:cxn>
                  <a:cxn ang="0">
                    <a:pos x="1561" y="1476"/>
                  </a:cxn>
                  <a:cxn ang="0">
                    <a:pos x="1630" y="1511"/>
                  </a:cxn>
                  <a:cxn ang="0">
                    <a:pos x="1668" y="1496"/>
                  </a:cxn>
                  <a:cxn ang="0">
                    <a:pos x="1704" y="1481"/>
                  </a:cxn>
                  <a:cxn ang="0">
                    <a:pos x="1740" y="1467"/>
                  </a:cxn>
                  <a:cxn ang="0">
                    <a:pos x="1777" y="1452"/>
                  </a:cxn>
                  <a:cxn ang="0">
                    <a:pos x="1813" y="1437"/>
                  </a:cxn>
                  <a:cxn ang="0">
                    <a:pos x="1849" y="1422"/>
                  </a:cxn>
                  <a:cxn ang="0">
                    <a:pos x="1887" y="1408"/>
                  </a:cxn>
                  <a:cxn ang="0">
                    <a:pos x="1895" y="1390"/>
                  </a:cxn>
                  <a:cxn ang="0">
                    <a:pos x="1874" y="1370"/>
                  </a:cxn>
                  <a:cxn ang="0">
                    <a:pos x="1854" y="1349"/>
                  </a:cxn>
                  <a:cxn ang="0">
                    <a:pos x="1833" y="1329"/>
                  </a:cxn>
                </a:cxnLst>
                <a:rect l="0" t="0" r="r" b="b"/>
                <a:pathLst>
                  <a:path w="1905" h="1519">
                    <a:moveTo>
                      <a:pt x="1823" y="1319"/>
                    </a:moveTo>
                    <a:lnTo>
                      <a:pt x="1775" y="1278"/>
                    </a:lnTo>
                    <a:lnTo>
                      <a:pt x="1726" y="1237"/>
                    </a:lnTo>
                    <a:lnTo>
                      <a:pt x="1679" y="1196"/>
                    </a:lnTo>
                    <a:lnTo>
                      <a:pt x="1632" y="1154"/>
                    </a:lnTo>
                    <a:lnTo>
                      <a:pt x="1584" y="1113"/>
                    </a:lnTo>
                    <a:lnTo>
                      <a:pt x="1535" y="1072"/>
                    </a:lnTo>
                    <a:lnTo>
                      <a:pt x="1488" y="1031"/>
                    </a:lnTo>
                    <a:lnTo>
                      <a:pt x="1440" y="990"/>
                    </a:lnTo>
                    <a:lnTo>
                      <a:pt x="1393" y="949"/>
                    </a:lnTo>
                    <a:lnTo>
                      <a:pt x="1344" y="908"/>
                    </a:lnTo>
                    <a:lnTo>
                      <a:pt x="1297" y="865"/>
                    </a:lnTo>
                    <a:lnTo>
                      <a:pt x="1249" y="824"/>
                    </a:lnTo>
                    <a:lnTo>
                      <a:pt x="1200" y="783"/>
                    </a:lnTo>
                    <a:lnTo>
                      <a:pt x="1153" y="742"/>
                    </a:lnTo>
                    <a:lnTo>
                      <a:pt x="1105" y="701"/>
                    </a:lnTo>
                    <a:lnTo>
                      <a:pt x="1056" y="659"/>
                    </a:lnTo>
                    <a:lnTo>
                      <a:pt x="1009" y="618"/>
                    </a:lnTo>
                    <a:lnTo>
                      <a:pt x="962" y="577"/>
                    </a:lnTo>
                    <a:lnTo>
                      <a:pt x="912" y="536"/>
                    </a:lnTo>
                    <a:lnTo>
                      <a:pt x="865" y="495"/>
                    </a:lnTo>
                    <a:lnTo>
                      <a:pt x="816" y="454"/>
                    </a:lnTo>
                    <a:lnTo>
                      <a:pt x="769" y="411"/>
                    </a:lnTo>
                    <a:lnTo>
                      <a:pt x="721" y="370"/>
                    </a:lnTo>
                    <a:lnTo>
                      <a:pt x="672" y="329"/>
                    </a:lnTo>
                    <a:lnTo>
                      <a:pt x="625" y="288"/>
                    </a:lnTo>
                    <a:lnTo>
                      <a:pt x="577" y="247"/>
                    </a:lnTo>
                    <a:lnTo>
                      <a:pt x="528" y="206"/>
                    </a:lnTo>
                    <a:lnTo>
                      <a:pt x="481" y="165"/>
                    </a:lnTo>
                    <a:lnTo>
                      <a:pt x="432" y="123"/>
                    </a:lnTo>
                    <a:lnTo>
                      <a:pt x="385" y="82"/>
                    </a:lnTo>
                    <a:lnTo>
                      <a:pt x="336" y="41"/>
                    </a:lnTo>
                    <a:lnTo>
                      <a:pt x="288" y="0"/>
                    </a:lnTo>
                    <a:lnTo>
                      <a:pt x="282" y="0"/>
                    </a:lnTo>
                    <a:lnTo>
                      <a:pt x="277" y="0"/>
                    </a:lnTo>
                    <a:lnTo>
                      <a:pt x="270" y="0"/>
                    </a:lnTo>
                    <a:lnTo>
                      <a:pt x="264" y="0"/>
                    </a:lnTo>
                    <a:lnTo>
                      <a:pt x="239" y="11"/>
                    </a:lnTo>
                    <a:lnTo>
                      <a:pt x="213" y="23"/>
                    </a:lnTo>
                    <a:lnTo>
                      <a:pt x="188" y="34"/>
                    </a:lnTo>
                    <a:lnTo>
                      <a:pt x="164" y="45"/>
                    </a:lnTo>
                    <a:lnTo>
                      <a:pt x="138" y="57"/>
                    </a:lnTo>
                    <a:lnTo>
                      <a:pt x="113" y="68"/>
                    </a:lnTo>
                    <a:lnTo>
                      <a:pt x="87" y="80"/>
                    </a:lnTo>
                    <a:lnTo>
                      <a:pt x="63" y="91"/>
                    </a:lnTo>
                    <a:lnTo>
                      <a:pt x="54" y="96"/>
                    </a:lnTo>
                    <a:lnTo>
                      <a:pt x="48" y="101"/>
                    </a:lnTo>
                    <a:lnTo>
                      <a:pt x="40" y="106"/>
                    </a:lnTo>
                    <a:lnTo>
                      <a:pt x="32" y="111"/>
                    </a:lnTo>
                    <a:lnTo>
                      <a:pt x="25" y="116"/>
                    </a:lnTo>
                    <a:lnTo>
                      <a:pt x="17" y="121"/>
                    </a:lnTo>
                    <a:lnTo>
                      <a:pt x="9" y="126"/>
                    </a:lnTo>
                    <a:lnTo>
                      <a:pt x="0" y="131"/>
                    </a:lnTo>
                    <a:lnTo>
                      <a:pt x="51" y="175"/>
                    </a:lnTo>
                    <a:lnTo>
                      <a:pt x="102" y="218"/>
                    </a:lnTo>
                    <a:lnTo>
                      <a:pt x="152" y="262"/>
                    </a:lnTo>
                    <a:lnTo>
                      <a:pt x="201" y="304"/>
                    </a:lnTo>
                    <a:lnTo>
                      <a:pt x="252" y="349"/>
                    </a:lnTo>
                    <a:lnTo>
                      <a:pt x="303" y="391"/>
                    </a:lnTo>
                    <a:lnTo>
                      <a:pt x="353" y="436"/>
                    </a:lnTo>
                    <a:lnTo>
                      <a:pt x="404" y="478"/>
                    </a:lnTo>
                    <a:lnTo>
                      <a:pt x="455" y="522"/>
                    </a:lnTo>
                    <a:lnTo>
                      <a:pt x="506" y="565"/>
                    </a:lnTo>
                    <a:lnTo>
                      <a:pt x="555" y="609"/>
                    </a:lnTo>
                    <a:lnTo>
                      <a:pt x="605" y="652"/>
                    </a:lnTo>
                    <a:lnTo>
                      <a:pt x="656" y="696"/>
                    </a:lnTo>
                    <a:lnTo>
                      <a:pt x="707" y="739"/>
                    </a:lnTo>
                    <a:lnTo>
                      <a:pt x="757" y="783"/>
                    </a:lnTo>
                    <a:lnTo>
                      <a:pt x="808" y="826"/>
                    </a:lnTo>
                    <a:lnTo>
                      <a:pt x="859" y="870"/>
                    </a:lnTo>
                    <a:lnTo>
                      <a:pt x="908" y="913"/>
                    </a:lnTo>
                    <a:lnTo>
                      <a:pt x="958" y="957"/>
                    </a:lnTo>
                    <a:lnTo>
                      <a:pt x="1009" y="999"/>
                    </a:lnTo>
                    <a:lnTo>
                      <a:pt x="1060" y="1044"/>
                    </a:lnTo>
                    <a:lnTo>
                      <a:pt x="1110" y="1086"/>
                    </a:lnTo>
                    <a:lnTo>
                      <a:pt x="1159" y="1129"/>
                    </a:lnTo>
                    <a:lnTo>
                      <a:pt x="1210" y="1173"/>
                    </a:lnTo>
                    <a:lnTo>
                      <a:pt x="1261" y="1216"/>
                    </a:lnTo>
                    <a:lnTo>
                      <a:pt x="1311" y="1260"/>
                    </a:lnTo>
                    <a:lnTo>
                      <a:pt x="1362" y="1303"/>
                    </a:lnTo>
                    <a:lnTo>
                      <a:pt x="1411" y="1347"/>
                    </a:lnTo>
                    <a:lnTo>
                      <a:pt x="1462" y="1390"/>
                    </a:lnTo>
                    <a:lnTo>
                      <a:pt x="1512" y="1432"/>
                    </a:lnTo>
                    <a:lnTo>
                      <a:pt x="1561" y="1476"/>
                    </a:lnTo>
                    <a:lnTo>
                      <a:pt x="1612" y="1519"/>
                    </a:lnTo>
                    <a:lnTo>
                      <a:pt x="1630" y="1511"/>
                    </a:lnTo>
                    <a:lnTo>
                      <a:pt x="1648" y="1504"/>
                    </a:lnTo>
                    <a:lnTo>
                      <a:pt x="1668" y="1496"/>
                    </a:lnTo>
                    <a:lnTo>
                      <a:pt x="1686" y="1490"/>
                    </a:lnTo>
                    <a:lnTo>
                      <a:pt x="1704" y="1481"/>
                    </a:lnTo>
                    <a:lnTo>
                      <a:pt x="1722" y="1475"/>
                    </a:lnTo>
                    <a:lnTo>
                      <a:pt x="1740" y="1467"/>
                    </a:lnTo>
                    <a:lnTo>
                      <a:pt x="1759" y="1458"/>
                    </a:lnTo>
                    <a:lnTo>
                      <a:pt x="1777" y="1452"/>
                    </a:lnTo>
                    <a:lnTo>
                      <a:pt x="1795" y="1444"/>
                    </a:lnTo>
                    <a:lnTo>
                      <a:pt x="1813" y="1437"/>
                    </a:lnTo>
                    <a:lnTo>
                      <a:pt x="1831" y="1429"/>
                    </a:lnTo>
                    <a:lnTo>
                      <a:pt x="1849" y="1422"/>
                    </a:lnTo>
                    <a:lnTo>
                      <a:pt x="1869" y="1414"/>
                    </a:lnTo>
                    <a:lnTo>
                      <a:pt x="1887" y="1408"/>
                    </a:lnTo>
                    <a:lnTo>
                      <a:pt x="1905" y="1399"/>
                    </a:lnTo>
                    <a:lnTo>
                      <a:pt x="1895" y="1390"/>
                    </a:lnTo>
                    <a:lnTo>
                      <a:pt x="1883" y="1380"/>
                    </a:lnTo>
                    <a:lnTo>
                      <a:pt x="1874" y="1370"/>
                    </a:lnTo>
                    <a:lnTo>
                      <a:pt x="1864" y="1358"/>
                    </a:lnTo>
                    <a:lnTo>
                      <a:pt x="1854" y="1349"/>
                    </a:lnTo>
                    <a:lnTo>
                      <a:pt x="1844" y="1339"/>
                    </a:lnTo>
                    <a:lnTo>
                      <a:pt x="1833" y="1329"/>
                    </a:lnTo>
                    <a:lnTo>
                      <a:pt x="1823" y="1319"/>
                    </a:lnTo>
                    <a:close/>
                  </a:path>
                </a:pathLst>
              </a:custGeom>
              <a:solidFill>
                <a:srgbClr val="CEC1CC"/>
              </a:solidFill>
              <a:ln w="9525">
                <a:noFill/>
                <a:round/>
                <a:headEnd/>
                <a:tailEnd/>
              </a:ln>
            </p:spPr>
            <p:txBody>
              <a:bodyPr/>
              <a:lstStyle/>
              <a:p>
                <a:endParaRPr lang="en-US"/>
              </a:p>
            </p:txBody>
          </p:sp>
          <p:sp>
            <p:nvSpPr>
              <p:cNvPr id="166" name="Freeform 157"/>
              <p:cNvSpPr>
                <a:spLocks/>
              </p:cNvSpPr>
              <p:nvPr/>
            </p:nvSpPr>
            <p:spPr bwMode="auto">
              <a:xfrm>
                <a:off x="550" y="2885"/>
                <a:ext cx="911" cy="734"/>
              </a:xfrm>
              <a:custGeom>
                <a:avLst/>
                <a:gdLst/>
                <a:ahLst/>
                <a:cxnLst>
                  <a:cxn ang="0">
                    <a:pos x="1694" y="1225"/>
                  </a:cxn>
                  <a:cxn ang="0">
                    <a:pos x="1604" y="1148"/>
                  </a:cxn>
                  <a:cxn ang="0">
                    <a:pos x="1514" y="1069"/>
                  </a:cxn>
                  <a:cxn ang="0">
                    <a:pos x="1424" y="990"/>
                  </a:cxn>
                  <a:cxn ang="0">
                    <a:pos x="1333" y="913"/>
                  </a:cxn>
                  <a:cxn ang="0">
                    <a:pos x="1243" y="835"/>
                  </a:cxn>
                  <a:cxn ang="0">
                    <a:pos x="1151" y="756"/>
                  </a:cxn>
                  <a:cxn ang="0">
                    <a:pos x="1060" y="679"/>
                  </a:cxn>
                  <a:cxn ang="0">
                    <a:pos x="970" y="600"/>
                  </a:cxn>
                  <a:cxn ang="0">
                    <a:pos x="878" y="523"/>
                  </a:cxn>
                  <a:cxn ang="0">
                    <a:pos x="787" y="444"/>
                  </a:cxn>
                  <a:cxn ang="0">
                    <a:pos x="697" y="366"/>
                  </a:cxn>
                  <a:cxn ang="0">
                    <a:pos x="605" y="289"/>
                  </a:cxn>
                  <a:cxn ang="0">
                    <a:pos x="514" y="210"/>
                  </a:cxn>
                  <a:cxn ang="0">
                    <a:pos x="424" y="131"/>
                  </a:cxn>
                  <a:cxn ang="0">
                    <a:pos x="332" y="54"/>
                  </a:cxn>
                  <a:cxn ang="0">
                    <a:pos x="282" y="12"/>
                  </a:cxn>
                  <a:cxn ang="0">
                    <a:pos x="270" y="3"/>
                  </a:cxn>
                  <a:cxn ang="0">
                    <a:pos x="237" y="13"/>
                  </a:cxn>
                  <a:cxn ang="0">
                    <a:pos x="180" y="40"/>
                  </a:cxn>
                  <a:cxn ang="0">
                    <a:pos x="125" y="64"/>
                  </a:cxn>
                  <a:cxn ang="0">
                    <a:pos x="67" y="90"/>
                  </a:cxn>
                  <a:cxn ang="0">
                    <a:pos x="30" y="115"/>
                  </a:cxn>
                  <a:cxn ang="0">
                    <a:pos x="10" y="136"/>
                  </a:cxn>
                  <a:cxn ang="0">
                    <a:pos x="48" y="189"/>
                  </a:cxn>
                  <a:cxn ang="0">
                    <a:pos x="144" y="272"/>
                  </a:cxn>
                  <a:cxn ang="0">
                    <a:pos x="241" y="354"/>
                  </a:cxn>
                  <a:cxn ang="0">
                    <a:pos x="337" y="438"/>
                  </a:cxn>
                  <a:cxn ang="0">
                    <a:pos x="434" y="521"/>
                  </a:cxn>
                  <a:cxn ang="0">
                    <a:pos x="530" y="603"/>
                  </a:cxn>
                  <a:cxn ang="0">
                    <a:pos x="626" y="687"/>
                  </a:cxn>
                  <a:cxn ang="0">
                    <a:pos x="721" y="769"/>
                  </a:cxn>
                  <a:cxn ang="0">
                    <a:pos x="818" y="851"/>
                  </a:cxn>
                  <a:cxn ang="0">
                    <a:pos x="914" y="935"/>
                  </a:cxn>
                  <a:cxn ang="0">
                    <a:pos x="1011" y="1016"/>
                  </a:cxn>
                  <a:cxn ang="0">
                    <a:pos x="1105" y="1098"/>
                  </a:cxn>
                  <a:cxn ang="0">
                    <a:pos x="1202" y="1182"/>
                  </a:cxn>
                  <a:cxn ang="0">
                    <a:pos x="1298" y="1264"/>
                  </a:cxn>
                  <a:cxn ang="0">
                    <a:pos x="1393" y="1346"/>
                  </a:cxn>
                  <a:cxn ang="0">
                    <a:pos x="1489" y="1428"/>
                  </a:cxn>
                  <a:cxn ang="0">
                    <a:pos x="1555" y="1461"/>
                  </a:cxn>
                  <a:cxn ang="0">
                    <a:pos x="1591" y="1446"/>
                  </a:cxn>
                  <a:cxn ang="0">
                    <a:pos x="1627" y="1431"/>
                  </a:cxn>
                  <a:cxn ang="0">
                    <a:pos x="1663" y="1415"/>
                  </a:cxn>
                  <a:cxn ang="0">
                    <a:pos x="1697" y="1400"/>
                  </a:cxn>
                  <a:cxn ang="0">
                    <a:pos x="1733" y="1385"/>
                  </a:cxn>
                  <a:cxn ang="0">
                    <a:pos x="1769" y="1371"/>
                  </a:cxn>
                  <a:cxn ang="0">
                    <a:pos x="1805" y="1356"/>
                  </a:cxn>
                  <a:cxn ang="0">
                    <a:pos x="1813" y="1339"/>
                  </a:cxn>
                  <a:cxn ang="0">
                    <a:pos x="1792" y="1318"/>
                  </a:cxn>
                  <a:cxn ang="0">
                    <a:pos x="1771" y="1295"/>
                  </a:cxn>
                  <a:cxn ang="0">
                    <a:pos x="1749" y="1274"/>
                  </a:cxn>
                </a:cxnLst>
                <a:rect l="0" t="0" r="r" b="b"/>
                <a:pathLst>
                  <a:path w="1823" h="1469">
                    <a:moveTo>
                      <a:pt x="1740" y="1264"/>
                    </a:moveTo>
                    <a:lnTo>
                      <a:pt x="1694" y="1225"/>
                    </a:lnTo>
                    <a:lnTo>
                      <a:pt x="1650" y="1185"/>
                    </a:lnTo>
                    <a:lnTo>
                      <a:pt x="1604" y="1148"/>
                    </a:lnTo>
                    <a:lnTo>
                      <a:pt x="1560" y="1108"/>
                    </a:lnTo>
                    <a:lnTo>
                      <a:pt x="1514" y="1069"/>
                    </a:lnTo>
                    <a:lnTo>
                      <a:pt x="1468" y="1030"/>
                    </a:lnTo>
                    <a:lnTo>
                      <a:pt x="1424" y="990"/>
                    </a:lnTo>
                    <a:lnTo>
                      <a:pt x="1378" y="951"/>
                    </a:lnTo>
                    <a:lnTo>
                      <a:pt x="1333" y="913"/>
                    </a:lnTo>
                    <a:lnTo>
                      <a:pt x="1287" y="874"/>
                    </a:lnTo>
                    <a:lnTo>
                      <a:pt x="1243" y="835"/>
                    </a:lnTo>
                    <a:lnTo>
                      <a:pt x="1197" y="795"/>
                    </a:lnTo>
                    <a:lnTo>
                      <a:pt x="1151" y="756"/>
                    </a:lnTo>
                    <a:lnTo>
                      <a:pt x="1105" y="718"/>
                    </a:lnTo>
                    <a:lnTo>
                      <a:pt x="1060" y="679"/>
                    </a:lnTo>
                    <a:lnTo>
                      <a:pt x="1015" y="639"/>
                    </a:lnTo>
                    <a:lnTo>
                      <a:pt x="970" y="600"/>
                    </a:lnTo>
                    <a:lnTo>
                      <a:pt x="924" y="561"/>
                    </a:lnTo>
                    <a:lnTo>
                      <a:pt x="878" y="523"/>
                    </a:lnTo>
                    <a:lnTo>
                      <a:pt x="832" y="484"/>
                    </a:lnTo>
                    <a:lnTo>
                      <a:pt x="787" y="444"/>
                    </a:lnTo>
                    <a:lnTo>
                      <a:pt x="742" y="405"/>
                    </a:lnTo>
                    <a:lnTo>
                      <a:pt x="697" y="366"/>
                    </a:lnTo>
                    <a:lnTo>
                      <a:pt x="651" y="326"/>
                    </a:lnTo>
                    <a:lnTo>
                      <a:pt x="605" y="289"/>
                    </a:lnTo>
                    <a:lnTo>
                      <a:pt x="559" y="249"/>
                    </a:lnTo>
                    <a:lnTo>
                      <a:pt x="514" y="210"/>
                    </a:lnTo>
                    <a:lnTo>
                      <a:pt x="468" y="171"/>
                    </a:lnTo>
                    <a:lnTo>
                      <a:pt x="424" y="131"/>
                    </a:lnTo>
                    <a:lnTo>
                      <a:pt x="378" y="94"/>
                    </a:lnTo>
                    <a:lnTo>
                      <a:pt x="332" y="54"/>
                    </a:lnTo>
                    <a:lnTo>
                      <a:pt x="286" y="15"/>
                    </a:lnTo>
                    <a:lnTo>
                      <a:pt x="282" y="12"/>
                    </a:lnTo>
                    <a:lnTo>
                      <a:pt x="277" y="7"/>
                    </a:lnTo>
                    <a:lnTo>
                      <a:pt x="270" y="3"/>
                    </a:lnTo>
                    <a:lnTo>
                      <a:pt x="265" y="0"/>
                    </a:lnTo>
                    <a:lnTo>
                      <a:pt x="237" y="13"/>
                    </a:lnTo>
                    <a:lnTo>
                      <a:pt x="210" y="26"/>
                    </a:lnTo>
                    <a:lnTo>
                      <a:pt x="180" y="40"/>
                    </a:lnTo>
                    <a:lnTo>
                      <a:pt x="152" y="51"/>
                    </a:lnTo>
                    <a:lnTo>
                      <a:pt x="125" y="64"/>
                    </a:lnTo>
                    <a:lnTo>
                      <a:pt x="97" y="77"/>
                    </a:lnTo>
                    <a:lnTo>
                      <a:pt x="67" y="90"/>
                    </a:lnTo>
                    <a:lnTo>
                      <a:pt x="40" y="103"/>
                    </a:lnTo>
                    <a:lnTo>
                      <a:pt x="30" y="115"/>
                    </a:lnTo>
                    <a:lnTo>
                      <a:pt x="20" y="125"/>
                    </a:lnTo>
                    <a:lnTo>
                      <a:pt x="10" y="136"/>
                    </a:lnTo>
                    <a:lnTo>
                      <a:pt x="0" y="148"/>
                    </a:lnTo>
                    <a:lnTo>
                      <a:pt x="48" y="189"/>
                    </a:lnTo>
                    <a:lnTo>
                      <a:pt x="97" y="231"/>
                    </a:lnTo>
                    <a:lnTo>
                      <a:pt x="144" y="272"/>
                    </a:lnTo>
                    <a:lnTo>
                      <a:pt x="193" y="313"/>
                    </a:lnTo>
                    <a:lnTo>
                      <a:pt x="241" y="354"/>
                    </a:lnTo>
                    <a:lnTo>
                      <a:pt x="290" y="397"/>
                    </a:lnTo>
                    <a:lnTo>
                      <a:pt x="337" y="438"/>
                    </a:lnTo>
                    <a:lnTo>
                      <a:pt x="385" y="479"/>
                    </a:lnTo>
                    <a:lnTo>
                      <a:pt x="434" y="521"/>
                    </a:lnTo>
                    <a:lnTo>
                      <a:pt x="481" y="562"/>
                    </a:lnTo>
                    <a:lnTo>
                      <a:pt x="530" y="603"/>
                    </a:lnTo>
                    <a:lnTo>
                      <a:pt x="577" y="644"/>
                    </a:lnTo>
                    <a:lnTo>
                      <a:pt x="626" y="687"/>
                    </a:lnTo>
                    <a:lnTo>
                      <a:pt x="674" y="728"/>
                    </a:lnTo>
                    <a:lnTo>
                      <a:pt x="721" y="769"/>
                    </a:lnTo>
                    <a:lnTo>
                      <a:pt x="770" y="810"/>
                    </a:lnTo>
                    <a:lnTo>
                      <a:pt x="818" y="851"/>
                    </a:lnTo>
                    <a:lnTo>
                      <a:pt x="867" y="892"/>
                    </a:lnTo>
                    <a:lnTo>
                      <a:pt x="914" y="935"/>
                    </a:lnTo>
                    <a:lnTo>
                      <a:pt x="962" y="975"/>
                    </a:lnTo>
                    <a:lnTo>
                      <a:pt x="1011" y="1016"/>
                    </a:lnTo>
                    <a:lnTo>
                      <a:pt x="1058" y="1057"/>
                    </a:lnTo>
                    <a:lnTo>
                      <a:pt x="1105" y="1098"/>
                    </a:lnTo>
                    <a:lnTo>
                      <a:pt x="1154" y="1139"/>
                    </a:lnTo>
                    <a:lnTo>
                      <a:pt x="1202" y="1182"/>
                    </a:lnTo>
                    <a:lnTo>
                      <a:pt x="1249" y="1223"/>
                    </a:lnTo>
                    <a:lnTo>
                      <a:pt x="1298" y="1264"/>
                    </a:lnTo>
                    <a:lnTo>
                      <a:pt x="1346" y="1305"/>
                    </a:lnTo>
                    <a:lnTo>
                      <a:pt x="1393" y="1346"/>
                    </a:lnTo>
                    <a:lnTo>
                      <a:pt x="1440" y="1387"/>
                    </a:lnTo>
                    <a:lnTo>
                      <a:pt x="1489" y="1428"/>
                    </a:lnTo>
                    <a:lnTo>
                      <a:pt x="1537" y="1469"/>
                    </a:lnTo>
                    <a:lnTo>
                      <a:pt x="1555" y="1461"/>
                    </a:lnTo>
                    <a:lnTo>
                      <a:pt x="1573" y="1454"/>
                    </a:lnTo>
                    <a:lnTo>
                      <a:pt x="1591" y="1446"/>
                    </a:lnTo>
                    <a:lnTo>
                      <a:pt x="1609" y="1438"/>
                    </a:lnTo>
                    <a:lnTo>
                      <a:pt x="1627" y="1431"/>
                    </a:lnTo>
                    <a:lnTo>
                      <a:pt x="1645" y="1423"/>
                    </a:lnTo>
                    <a:lnTo>
                      <a:pt x="1663" y="1415"/>
                    </a:lnTo>
                    <a:lnTo>
                      <a:pt x="1681" y="1408"/>
                    </a:lnTo>
                    <a:lnTo>
                      <a:pt x="1697" y="1400"/>
                    </a:lnTo>
                    <a:lnTo>
                      <a:pt x="1715" y="1393"/>
                    </a:lnTo>
                    <a:lnTo>
                      <a:pt x="1733" y="1385"/>
                    </a:lnTo>
                    <a:lnTo>
                      <a:pt x="1751" y="1379"/>
                    </a:lnTo>
                    <a:lnTo>
                      <a:pt x="1769" y="1371"/>
                    </a:lnTo>
                    <a:lnTo>
                      <a:pt x="1787" y="1364"/>
                    </a:lnTo>
                    <a:lnTo>
                      <a:pt x="1805" y="1356"/>
                    </a:lnTo>
                    <a:lnTo>
                      <a:pt x="1823" y="1349"/>
                    </a:lnTo>
                    <a:lnTo>
                      <a:pt x="1813" y="1339"/>
                    </a:lnTo>
                    <a:lnTo>
                      <a:pt x="1802" y="1328"/>
                    </a:lnTo>
                    <a:lnTo>
                      <a:pt x="1792" y="1318"/>
                    </a:lnTo>
                    <a:lnTo>
                      <a:pt x="1782" y="1307"/>
                    </a:lnTo>
                    <a:lnTo>
                      <a:pt x="1771" y="1295"/>
                    </a:lnTo>
                    <a:lnTo>
                      <a:pt x="1761" y="1285"/>
                    </a:lnTo>
                    <a:lnTo>
                      <a:pt x="1749" y="1274"/>
                    </a:lnTo>
                    <a:lnTo>
                      <a:pt x="1740" y="1264"/>
                    </a:lnTo>
                    <a:close/>
                  </a:path>
                </a:pathLst>
              </a:custGeom>
              <a:solidFill>
                <a:srgbClr val="CCBFC6"/>
              </a:solidFill>
              <a:ln w="9525">
                <a:noFill/>
                <a:round/>
                <a:headEnd/>
                <a:tailEnd/>
              </a:ln>
            </p:spPr>
            <p:txBody>
              <a:bodyPr/>
              <a:lstStyle/>
              <a:p>
                <a:endParaRPr lang="en-US"/>
              </a:p>
            </p:txBody>
          </p:sp>
          <p:sp>
            <p:nvSpPr>
              <p:cNvPr id="167" name="Freeform 158"/>
              <p:cNvSpPr>
                <a:spLocks/>
              </p:cNvSpPr>
              <p:nvPr/>
            </p:nvSpPr>
            <p:spPr bwMode="auto">
              <a:xfrm>
                <a:off x="550" y="2876"/>
                <a:ext cx="870" cy="709"/>
              </a:xfrm>
              <a:custGeom>
                <a:avLst/>
                <a:gdLst/>
                <a:ahLst/>
                <a:cxnLst>
                  <a:cxn ang="0">
                    <a:pos x="1614" y="1170"/>
                  </a:cxn>
                  <a:cxn ang="0">
                    <a:pos x="1529" y="1096"/>
                  </a:cxn>
                  <a:cxn ang="0">
                    <a:pos x="1444" y="1023"/>
                  </a:cxn>
                  <a:cxn ang="0">
                    <a:pos x="1357" y="949"/>
                  </a:cxn>
                  <a:cxn ang="0">
                    <a:pos x="1272" y="875"/>
                  </a:cxn>
                  <a:cxn ang="0">
                    <a:pos x="1187" y="801"/>
                  </a:cxn>
                  <a:cxn ang="0">
                    <a:pos x="1100" y="728"/>
                  </a:cxn>
                  <a:cxn ang="0">
                    <a:pos x="1015" y="654"/>
                  </a:cxn>
                  <a:cxn ang="0">
                    <a:pos x="930" y="580"/>
                  </a:cxn>
                  <a:cxn ang="0">
                    <a:pos x="844" y="506"/>
                  </a:cxn>
                  <a:cxn ang="0">
                    <a:pos x="759" y="433"/>
                  </a:cxn>
                  <a:cxn ang="0">
                    <a:pos x="672" y="359"/>
                  </a:cxn>
                  <a:cxn ang="0">
                    <a:pos x="587" y="285"/>
                  </a:cxn>
                  <a:cxn ang="0">
                    <a:pos x="501" y="211"/>
                  </a:cxn>
                  <a:cxn ang="0">
                    <a:pos x="416" y="137"/>
                  </a:cxn>
                  <a:cxn ang="0">
                    <a:pos x="329" y="64"/>
                  </a:cxn>
                  <a:cxn ang="0">
                    <a:pos x="282" y="21"/>
                  </a:cxn>
                  <a:cxn ang="0">
                    <a:pos x="272" y="6"/>
                  </a:cxn>
                  <a:cxn ang="0">
                    <a:pos x="236" y="15"/>
                  </a:cxn>
                  <a:cxn ang="0">
                    <a:pos x="174" y="44"/>
                  </a:cxn>
                  <a:cxn ang="0">
                    <a:pos x="110" y="72"/>
                  </a:cxn>
                  <a:cxn ang="0">
                    <a:pos x="48" y="101"/>
                  </a:cxn>
                  <a:cxn ang="0">
                    <a:pos x="12" y="128"/>
                  </a:cxn>
                  <a:cxn ang="0">
                    <a:pos x="4" y="152"/>
                  </a:cxn>
                  <a:cxn ang="0">
                    <a:pos x="46" y="203"/>
                  </a:cxn>
                  <a:cxn ang="0">
                    <a:pos x="138" y="282"/>
                  </a:cxn>
                  <a:cxn ang="0">
                    <a:pos x="229" y="360"/>
                  </a:cxn>
                  <a:cxn ang="0">
                    <a:pos x="321" y="439"/>
                  </a:cxn>
                  <a:cxn ang="0">
                    <a:pos x="412" y="518"/>
                  </a:cxn>
                  <a:cxn ang="0">
                    <a:pos x="504" y="596"/>
                  </a:cxn>
                  <a:cxn ang="0">
                    <a:pos x="595" y="675"/>
                  </a:cxn>
                  <a:cxn ang="0">
                    <a:pos x="687" y="754"/>
                  </a:cxn>
                  <a:cxn ang="0">
                    <a:pos x="778" y="832"/>
                  </a:cxn>
                  <a:cxn ang="0">
                    <a:pos x="870" y="910"/>
                  </a:cxn>
                  <a:cxn ang="0">
                    <a:pos x="962" y="988"/>
                  </a:cxn>
                  <a:cxn ang="0">
                    <a:pos x="1053" y="1067"/>
                  </a:cxn>
                  <a:cxn ang="0">
                    <a:pos x="1143" y="1146"/>
                  </a:cxn>
                  <a:cxn ang="0">
                    <a:pos x="1234" y="1223"/>
                  </a:cxn>
                  <a:cxn ang="0">
                    <a:pos x="1326" y="1301"/>
                  </a:cxn>
                  <a:cxn ang="0">
                    <a:pos x="1416" y="1378"/>
                  </a:cxn>
                  <a:cxn ang="0">
                    <a:pos x="1480" y="1411"/>
                  </a:cxn>
                  <a:cxn ang="0">
                    <a:pos x="1514" y="1396"/>
                  </a:cxn>
                  <a:cxn ang="0">
                    <a:pos x="1548" y="1382"/>
                  </a:cxn>
                  <a:cxn ang="0">
                    <a:pos x="1584" y="1365"/>
                  </a:cxn>
                  <a:cxn ang="0">
                    <a:pos x="1619" y="1350"/>
                  </a:cxn>
                  <a:cxn ang="0">
                    <a:pos x="1655" y="1334"/>
                  </a:cxn>
                  <a:cxn ang="0">
                    <a:pos x="1689" y="1319"/>
                  </a:cxn>
                  <a:cxn ang="0">
                    <a:pos x="1723" y="1303"/>
                  </a:cxn>
                  <a:cxn ang="0">
                    <a:pos x="1731" y="1283"/>
                  </a:cxn>
                  <a:cxn ang="0">
                    <a:pos x="1710" y="1262"/>
                  </a:cxn>
                  <a:cxn ang="0">
                    <a:pos x="1687" y="1241"/>
                  </a:cxn>
                  <a:cxn ang="0">
                    <a:pos x="1666" y="1219"/>
                  </a:cxn>
                </a:cxnLst>
                <a:rect l="0" t="0" r="r" b="b"/>
                <a:pathLst>
                  <a:path w="1741" h="1418">
                    <a:moveTo>
                      <a:pt x="1656" y="1208"/>
                    </a:moveTo>
                    <a:lnTo>
                      <a:pt x="1614" y="1170"/>
                    </a:lnTo>
                    <a:lnTo>
                      <a:pt x="1571" y="1134"/>
                    </a:lnTo>
                    <a:lnTo>
                      <a:pt x="1529" y="1096"/>
                    </a:lnTo>
                    <a:lnTo>
                      <a:pt x="1486" y="1060"/>
                    </a:lnTo>
                    <a:lnTo>
                      <a:pt x="1444" y="1023"/>
                    </a:lnTo>
                    <a:lnTo>
                      <a:pt x="1400" y="987"/>
                    </a:lnTo>
                    <a:lnTo>
                      <a:pt x="1357" y="949"/>
                    </a:lnTo>
                    <a:lnTo>
                      <a:pt x="1315" y="913"/>
                    </a:lnTo>
                    <a:lnTo>
                      <a:pt x="1272" y="875"/>
                    </a:lnTo>
                    <a:lnTo>
                      <a:pt x="1230" y="839"/>
                    </a:lnTo>
                    <a:lnTo>
                      <a:pt x="1187" y="801"/>
                    </a:lnTo>
                    <a:lnTo>
                      <a:pt x="1145" y="765"/>
                    </a:lnTo>
                    <a:lnTo>
                      <a:pt x="1100" y="728"/>
                    </a:lnTo>
                    <a:lnTo>
                      <a:pt x="1058" y="692"/>
                    </a:lnTo>
                    <a:lnTo>
                      <a:pt x="1015" y="654"/>
                    </a:lnTo>
                    <a:lnTo>
                      <a:pt x="973" y="618"/>
                    </a:lnTo>
                    <a:lnTo>
                      <a:pt x="930" y="580"/>
                    </a:lnTo>
                    <a:lnTo>
                      <a:pt x="886" y="544"/>
                    </a:lnTo>
                    <a:lnTo>
                      <a:pt x="844" y="506"/>
                    </a:lnTo>
                    <a:lnTo>
                      <a:pt x="801" y="470"/>
                    </a:lnTo>
                    <a:lnTo>
                      <a:pt x="759" y="433"/>
                    </a:lnTo>
                    <a:lnTo>
                      <a:pt x="715" y="396"/>
                    </a:lnTo>
                    <a:lnTo>
                      <a:pt x="672" y="359"/>
                    </a:lnTo>
                    <a:lnTo>
                      <a:pt x="630" y="323"/>
                    </a:lnTo>
                    <a:lnTo>
                      <a:pt x="587" y="285"/>
                    </a:lnTo>
                    <a:lnTo>
                      <a:pt x="543" y="249"/>
                    </a:lnTo>
                    <a:lnTo>
                      <a:pt x="501" y="211"/>
                    </a:lnTo>
                    <a:lnTo>
                      <a:pt x="458" y="175"/>
                    </a:lnTo>
                    <a:lnTo>
                      <a:pt x="416" y="137"/>
                    </a:lnTo>
                    <a:lnTo>
                      <a:pt x="371" y="101"/>
                    </a:lnTo>
                    <a:lnTo>
                      <a:pt x="329" y="64"/>
                    </a:lnTo>
                    <a:lnTo>
                      <a:pt x="286" y="28"/>
                    </a:lnTo>
                    <a:lnTo>
                      <a:pt x="282" y="21"/>
                    </a:lnTo>
                    <a:lnTo>
                      <a:pt x="277" y="15"/>
                    </a:lnTo>
                    <a:lnTo>
                      <a:pt x="272" y="6"/>
                    </a:lnTo>
                    <a:lnTo>
                      <a:pt x="267" y="0"/>
                    </a:lnTo>
                    <a:lnTo>
                      <a:pt x="236" y="15"/>
                    </a:lnTo>
                    <a:lnTo>
                      <a:pt x="205" y="29"/>
                    </a:lnTo>
                    <a:lnTo>
                      <a:pt x="174" y="44"/>
                    </a:lnTo>
                    <a:lnTo>
                      <a:pt x="143" y="57"/>
                    </a:lnTo>
                    <a:lnTo>
                      <a:pt x="110" y="72"/>
                    </a:lnTo>
                    <a:lnTo>
                      <a:pt x="79" y="87"/>
                    </a:lnTo>
                    <a:lnTo>
                      <a:pt x="48" y="101"/>
                    </a:lnTo>
                    <a:lnTo>
                      <a:pt x="17" y="116"/>
                    </a:lnTo>
                    <a:lnTo>
                      <a:pt x="12" y="128"/>
                    </a:lnTo>
                    <a:lnTo>
                      <a:pt x="9" y="139"/>
                    </a:lnTo>
                    <a:lnTo>
                      <a:pt x="4" y="152"/>
                    </a:lnTo>
                    <a:lnTo>
                      <a:pt x="0" y="164"/>
                    </a:lnTo>
                    <a:lnTo>
                      <a:pt x="46" y="203"/>
                    </a:lnTo>
                    <a:lnTo>
                      <a:pt x="92" y="242"/>
                    </a:lnTo>
                    <a:lnTo>
                      <a:pt x="138" y="282"/>
                    </a:lnTo>
                    <a:lnTo>
                      <a:pt x="184" y="321"/>
                    </a:lnTo>
                    <a:lnTo>
                      <a:pt x="229" y="360"/>
                    </a:lnTo>
                    <a:lnTo>
                      <a:pt x="275" y="400"/>
                    </a:lnTo>
                    <a:lnTo>
                      <a:pt x="321" y="439"/>
                    </a:lnTo>
                    <a:lnTo>
                      <a:pt x="367" y="478"/>
                    </a:lnTo>
                    <a:lnTo>
                      <a:pt x="412" y="518"/>
                    </a:lnTo>
                    <a:lnTo>
                      <a:pt x="458" y="557"/>
                    </a:lnTo>
                    <a:lnTo>
                      <a:pt x="504" y="596"/>
                    </a:lnTo>
                    <a:lnTo>
                      <a:pt x="550" y="636"/>
                    </a:lnTo>
                    <a:lnTo>
                      <a:pt x="595" y="675"/>
                    </a:lnTo>
                    <a:lnTo>
                      <a:pt x="641" y="714"/>
                    </a:lnTo>
                    <a:lnTo>
                      <a:pt x="687" y="754"/>
                    </a:lnTo>
                    <a:lnTo>
                      <a:pt x="733" y="793"/>
                    </a:lnTo>
                    <a:lnTo>
                      <a:pt x="778" y="832"/>
                    </a:lnTo>
                    <a:lnTo>
                      <a:pt x="824" y="870"/>
                    </a:lnTo>
                    <a:lnTo>
                      <a:pt x="870" y="910"/>
                    </a:lnTo>
                    <a:lnTo>
                      <a:pt x="916" y="949"/>
                    </a:lnTo>
                    <a:lnTo>
                      <a:pt x="962" y="988"/>
                    </a:lnTo>
                    <a:lnTo>
                      <a:pt x="1007" y="1028"/>
                    </a:lnTo>
                    <a:lnTo>
                      <a:pt x="1053" y="1067"/>
                    </a:lnTo>
                    <a:lnTo>
                      <a:pt x="1097" y="1106"/>
                    </a:lnTo>
                    <a:lnTo>
                      <a:pt x="1143" y="1146"/>
                    </a:lnTo>
                    <a:lnTo>
                      <a:pt x="1189" y="1183"/>
                    </a:lnTo>
                    <a:lnTo>
                      <a:pt x="1234" y="1223"/>
                    </a:lnTo>
                    <a:lnTo>
                      <a:pt x="1280" y="1262"/>
                    </a:lnTo>
                    <a:lnTo>
                      <a:pt x="1326" y="1301"/>
                    </a:lnTo>
                    <a:lnTo>
                      <a:pt x="1370" y="1341"/>
                    </a:lnTo>
                    <a:lnTo>
                      <a:pt x="1416" y="1378"/>
                    </a:lnTo>
                    <a:lnTo>
                      <a:pt x="1462" y="1418"/>
                    </a:lnTo>
                    <a:lnTo>
                      <a:pt x="1480" y="1411"/>
                    </a:lnTo>
                    <a:lnTo>
                      <a:pt x="1496" y="1403"/>
                    </a:lnTo>
                    <a:lnTo>
                      <a:pt x="1514" y="1396"/>
                    </a:lnTo>
                    <a:lnTo>
                      <a:pt x="1532" y="1388"/>
                    </a:lnTo>
                    <a:lnTo>
                      <a:pt x="1548" y="1382"/>
                    </a:lnTo>
                    <a:lnTo>
                      <a:pt x="1566" y="1373"/>
                    </a:lnTo>
                    <a:lnTo>
                      <a:pt x="1584" y="1365"/>
                    </a:lnTo>
                    <a:lnTo>
                      <a:pt x="1602" y="1359"/>
                    </a:lnTo>
                    <a:lnTo>
                      <a:pt x="1619" y="1350"/>
                    </a:lnTo>
                    <a:lnTo>
                      <a:pt x="1637" y="1342"/>
                    </a:lnTo>
                    <a:lnTo>
                      <a:pt x="1655" y="1334"/>
                    </a:lnTo>
                    <a:lnTo>
                      <a:pt x="1671" y="1326"/>
                    </a:lnTo>
                    <a:lnTo>
                      <a:pt x="1689" y="1319"/>
                    </a:lnTo>
                    <a:lnTo>
                      <a:pt x="1707" y="1311"/>
                    </a:lnTo>
                    <a:lnTo>
                      <a:pt x="1723" y="1303"/>
                    </a:lnTo>
                    <a:lnTo>
                      <a:pt x="1741" y="1295"/>
                    </a:lnTo>
                    <a:lnTo>
                      <a:pt x="1731" y="1283"/>
                    </a:lnTo>
                    <a:lnTo>
                      <a:pt x="1720" y="1273"/>
                    </a:lnTo>
                    <a:lnTo>
                      <a:pt x="1710" y="1262"/>
                    </a:lnTo>
                    <a:lnTo>
                      <a:pt x="1699" y="1250"/>
                    </a:lnTo>
                    <a:lnTo>
                      <a:pt x="1687" y="1241"/>
                    </a:lnTo>
                    <a:lnTo>
                      <a:pt x="1677" y="1229"/>
                    </a:lnTo>
                    <a:lnTo>
                      <a:pt x="1666" y="1219"/>
                    </a:lnTo>
                    <a:lnTo>
                      <a:pt x="1656" y="1208"/>
                    </a:lnTo>
                    <a:close/>
                  </a:path>
                </a:pathLst>
              </a:custGeom>
              <a:solidFill>
                <a:srgbClr val="C9BFC4"/>
              </a:solidFill>
              <a:ln w="9525">
                <a:noFill/>
                <a:round/>
                <a:headEnd/>
                <a:tailEnd/>
              </a:ln>
            </p:spPr>
            <p:txBody>
              <a:bodyPr/>
              <a:lstStyle/>
              <a:p>
                <a:endParaRPr lang="en-US"/>
              </a:p>
            </p:txBody>
          </p:sp>
          <p:sp>
            <p:nvSpPr>
              <p:cNvPr id="168" name="Freeform 159"/>
              <p:cNvSpPr>
                <a:spLocks/>
              </p:cNvSpPr>
              <p:nvPr/>
            </p:nvSpPr>
            <p:spPr bwMode="auto">
              <a:xfrm>
                <a:off x="546" y="2868"/>
                <a:ext cx="833" cy="685"/>
              </a:xfrm>
              <a:custGeom>
                <a:avLst/>
                <a:gdLst/>
                <a:ahLst/>
                <a:cxnLst>
                  <a:cxn ang="0">
                    <a:pos x="1542" y="1118"/>
                  </a:cxn>
                  <a:cxn ang="0">
                    <a:pos x="1461" y="1048"/>
                  </a:cxn>
                  <a:cxn ang="0">
                    <a:pos x="1381" y="979"/>
                  </a:cxn>
                  <a:cxn ang="0">
                    <a:pos x="1300" y="910"/>
                  </a:cxn>
                  <a:cxn ang="0">
                    <a:pos x="1220" y="840"/>
                  </a:cxn>
                  <a:cxn ang="0">
                    <a:pos x="1139" y="771"/>
                  </a:cxn>
                  <a:cxn ang="0">
                    <a:pos x="1059" y="702"/>
                  </a:cxn>
                  <a:cxn ang="0">
                    <a:pos x="979" y="631"/>
                  </a:cxn>
                  <a:cxn ang="0">
                    <a:pos x="898" y="563"/>
                  </a:cxn>
                  <a:cxn ang="0">
                    <a:pos x="818" y="494"/>
                  </a:cxn>
                  <a:cxn ang="0">
                    <a:pos x="737" y="423"/>
                  </a:cxn>
                  <a:cxn ang="0">
                    <a:pos x="656" y="354"/>
                  </a:cxn>
                  <a:cxn ang="0">
                    <a:pos x="576" y="286"/>
                  </a:cxn>
                  <a:cxn ang="0">
                    <a:pos x="496" y="217"/>
                  </a:cxn>
                  <a:cxn ang="0">
                    <a:pos x="414" y="146"/>
                  </a:cxn>
                  <a:cxn ang="0">
                    <a:pos x="334" y="77"/>
                  </a:cxn>
                  <a:cxn ang="0">
                    <a:pos x="288" y="32"/>
                  </a:cxn>
                  <a:cxn ang="0">
                    <a:pos x="280" y="12"/>
                  </a:cxn>
                  <a:cxn ang="0">
                    <a:pos x="259" y="9"/>
                  </a:cxn>
                  <a:cxn ang="0">
                    <a:pos x="224" y="25"/>
                  </a:cxn>
                  <a:cxn ang="0">
                    <a:pos x="190" y="41"/>
                  </a:cxn>
                  <a:cxn ang="0">
                    <a:pos x="156" y="58"/>
                  </a:cxn>
                  <a:cxn ang="0">
                    <a:pos x="121" y="74"/>
                  </a:cxn>
                  <a:cxn ang="0">
                    <a:pos x="87" y="91"/>
                  </a:cxn>
                  <a:cxn ang="0">
                    <a:pos x="53" y="105"/>
                  </a:cxn>
                  <a:cxn ang="0">
                    <a:pos x="18" y="122"/>
                  </a:cxn>
                  <a:cxn ang="0">
                    <a:pos x="2" y="143"/>
                  </a:cxn>
                  <a:cxn ang="0">
                    <a:pos x="7" y="168"/>
                  </a:cxn>
                  <a:cxn ang="0">
                    <a:pos x="53" y="218"/>
                  </a:cxn>
                  <a:cxn ang="0">
                    <a:pos x="139" y="292"/>
                  </a:cxn>
                  <a:cxn ang="0">
                    <a:pos x="226" y="366"/>
                  </a:cxn>
                  <a:cxn ang="0">
                    <a:pos x="312" y="441"/>
                  </a:cxn>
                  <a:cxn ang="0">
                    <a:pos x="399" y="515"/>
                  </a:cxn>
                  <a:cxn ang="0">
                    <a:pos x="486" y="590"/>
                  </a:cxn>
                  <a:cxn ang="0">
                    <a:pos x="572" y="664"/>
                  </a:cxn>
                  <a:cxn ang="0">
                    <a:pos x="659" y="738"/>
                  </a:cxn>
                  <a:cxn ang="0">
                    <a:pos x="747" y="813"/>
                  </a:cxn>
                  <a:cxn ang="0">
                    <a:pos x="834" y="887"/>
                  </a:cxn>
                  <a:cxn ang="0">
                    <a:pos x="920" y="961"/>
                  </a:cxn>
                  <a:cxn ang="0">
                    <a:pos x="1007" y="1036"/>
                  </a:cxn>
                  <a:cxn ang="0">
                    <a:pos x="1094" y="1110"/>
                  </a:cxn>
                  <a:cxn ang="0">
                    <a:pos x="1180" y="1186"/>
                  </a:cxn>
                  <a:cxn ang="0">
                    <a:pos x="1267" y="1259"/>
                  </a:cxn>
                  <a:cxn ang="0">
                    <a:pos x="1354" y="1333"/>
                  </a:cxn>
                  <a:cxn ang="0">
                    <a:pos x="1414" y="1363"/>
                  </a:cxn>
                  <a:cxn ang="0">
                    <a:pos x="1447" y="1346"/>
                  </a:cxn>
                  <a:cxn ang="0">
                    <a:pos x="1481" y="1331"/>
                  </a:cxn>
                  <a:cxn ang="0">
                    <a:pos x="1514" y="1315"/>
                  </a:cxn>
                  <a:cxn ang="0">
                    <a:pos x="1548" y="1299"/>
                  </a:cxn>
                  <a:cxn ang="0">
                    <a:pos x="1582" y="1282"/>
                  </a:cxn>
                  <a:cxn ang="0">
                    <a:pos x="1617" y="1266"/>
                  </a:cxn>
                  <a:cxn ang="0">
                    <a:pos x="1651" y="1249"/>
                  </a:cxn>
                  <a:cxn ang="0">
                    <a:pos x="1656" y="1230"/>
                  </a:cxn>
                  <a:cxn ang="0">
                    <a:pos x="1635" y="1208"/>
                  </a:cxn>
                  <a:cxn ang="0">
                    <a:pos x="1613" y="1186"/>
                  </a:cxn>
                  <a:cxn ang="0">
                    <a:pos x="1592" y="1164"/>
                  </a:cxn>
                </a:cxnLst>
                <a:rect l="0" t="0" r="r" b="b"/>
                <a:pathLst>
                  <a:path w="1667" h="1371">
                    <a:moveTo>
                      <a:pt x="1581" y="1153"/>
                    </a:moveTo>
                    <a:lnTo>
                      <a:pt x="1542" y="1118"/>
                    </a:lnTo>
                    <a:lnTo>
                      <a:pt x="1501" y="1084"/>
                    </a:lnTo>
                    <a:lnTo>
                      <a:pt x="1461" y="1048"/>
                    </a:lnTo>
                    <a:lnTo>
                      <a:pt x="1421" y="1013"/>
                    </a:lnTo>
                    <a:lnTo>
                      <a:pt x="1381" y="979"/>
                    </a:lnTo>
                    <a:lnTo>
                      <a:pt x="1341" y="945"/>
                    </a:lnTo>
                    <a:lnTo>
                      <a:pt x="1300" y="910"/>
                    </a:lnTo>
                    <a:lnTo>
                      <a:pt x="1260" y="876"/>
                    </a:lnTo>
                    <a:lnTo>
                      <a:pt x="1220" y="840"/>
                    </a:lnTo>
                    <a:lnTo>
                      <a:pt x="1180" y="805"/>
                    </a:lnTo>
                    <a:lnTo>
                      <a:pt x="1139" y="771"/>
                    </a:lnTo>
                    <a:lnTo>
                      <a:pt x="1100" y="736"/>
                    </a:lnTo>
                    <a:lnTo>
                      <a:pt x="1059" y="702"/>
                    </a:lnTo>
                    <a:lnTo>
                      <a:pt x="1019" y="666"/>
                    </a:lnTo>
                    <a:lnTo>
                      <a:pt x="979" y="631"/>
                    </a:lnTo>
                    <a:lnTo>
                      <a:pt x="938" y="597"/>
                    </a:lnTo>
                    <a:lnTo>
                      <a:pt x="898" y="563"/>
                    </a:lnTo>
                    <a:lnTo>
                      <a:pt x="858" y="528"/>
                    </a:lnTo>
                    <a:lnTo>
                      <a:pt x="818" y="494"/>
                    </a:lnTo>
                    <a:lnTo>
                      <a:pt x="778" y="458"/>
                    </a:lnTo>
                    <a:lnTo>
                      <a:pt x="737" y="423"/>
                    </a:lnTo>
                    <a:lnTo>
                      <a:pt x="697" y="389"/>
                    </a:lnTo>
                    <a:lnTo>
                      <a:pt x="656" y="354"/>
                    </a:lnTo>
                    <a:lnTo>
                      <a:pt x="616" y="320"/>
                    </a:lnTo>
                    <a:lnTo>
                      <a:pt x="576" y="286"/>
                    </a:lnTo>
                    <a:lnTo>
                      <a:pt x="535" y="251"/>
                    </a:lnTo>
                    <a:lnTo>
                      <a:pt x="496" y="217"/>
                    </a:lnTo>
                    <a:lnTo>
                      <a:pt x="455" y="181"/>
                    </a:lnTo>
                    <a:lnTo>
                      <a:pt x="414" y="146"/>
                    </a:lnTo>
                    <a:lnTo>
                      <a:pt x="373" y="112"/>
                    </a:lnTo>
                    <a:lnTo>
                      <a:pt x="334" y="77"/>
                    </a:lnTo>
                    <a:lnTo>
                      <a:pt x="293" y="43"/>
                    </a:lnTo>
                    <a:lnTo>
                      <a:pt x="288" y="32"/>
                    </a:lnTo>
                    <a:lnTo>
                      <a:pt x="285" y="22"/>
                    </a:lnTo>
                    <a:lnTo>
                      <a:pt x="280" y="12"/>
                    </a:lnTo>
                    <a:lnTo>
                      <a:pt x="275" y="0"/>
                    </a:lnTo>
                    <a:lnTo>
                      <a:pt x="259" y="9"/>
                    </a:lnTo>
                    <a:lnTo>
                      <a:pt x="241" y="17"/>
                    </a:lnTo>
                    <a:lnTo>
                      <a:pt x="224" y="25"/>
                    </a:lnTo>
                    <a:lnTo>
                      <a:pt x="206" y="33"/>
                    </a:lnTo>
                    <a:lnTo>
                      <a:pt x="190" y="41"/>
                    </a:lnTo>
                    <a:lnTo>
                      <a:pt x="172" y="50"/>
                    </a:lnTo>
                    <a:lnTo>
                      <a:pt x="156" y="58"/>
                    </a:lnTo>
                    <a:lnTo>
                      <a:pt x="138" y="66"/>
                    </a:lnTo>
                    <a:lnTo>
                      <a:pt x="121" y="74"/>
                    </a:lnTo>
                    <a:lnTo>
                      <a:pt x="103" y="82"/>
                    </a:lnTo>
                    <a:lnTo>
                      <a:pt x="87" y="91"/>
                    </a:lnTo>
                    <a:lnTo>
                      <a:pt x="69" y="97"/>
                    </a:lnTo>
                    <a:lnTo>
                      <a:pt x="53" y="105"/>
                    </a:lnTo>
                    <a:lnTo>
                      <a:pt x="35" y="114"/>
                    </a:lnTo>
                    <a:lnTo>
                      <a:pt x="18" y="122"/>
                    </a:lnTo>
                    <a:lnTo>
                      <a:pt x="0" y="130"/>
                    </a:lnTo>
                    <a:lnTo>
                      <a:pt x="2" y="143"/>
                    </a:lnTo>
                    <a:lnTo>
                      <a:pt x="5" y="154"/>
                    </a:lnTo>
                    <a:lnTo>
                      <a:pt x="7" y="168"/>
                    </a:lnTo>
                    <a:lnTo>
                      <a:pt x="8" y="181"/>
                    </a:lnTo>
                    <a:lnTo>
                      <a:pt x="53" y="218"/>
                    </a:lnTo>
                    <a:lnTo>
                      <a:pt x="95" y="254"/>
                    </a:lnTo>
                    <a:lnTo>
                      <a:pt x="139" y="292"/>
                    </a:lnTo>
                    <a:lnTo>
                      <a:pt x="182" y="330"/>
                    </a:lnTo>
                    <a:lnTo>
                      <a:pt x="226" y="366"/>
                    </a:lnTo>
                    <a:lnTo>
                      <a:pt x="268" y="404"/>
                    </a:lnTo>
                    <a:lnTo>
                      <a:pt x="312" y="441"/>
                    </a:lnTo>
                    <a:lnTo>
                      <a:pt x="355" y="477"/>
                    </a:lnTo>
                    <a:lnTo>
                      <a:pt x="399" y="515"/>
                    </a:lnTo>
                    <a:lnTo>
                      <a:pt x="443" y="553"/>
                    </a:lnTo>
                    <a:lnTo>
                      <a:pt x="486" y="590"/>
                    </a:lnTo>
                    <a:lnTo>
                      <a:pt x="530" y="627"/>
                    </a:lnTo>
                    <a:lnTo>
                      <a:pt x="572" y="664"/>
                    </a:lnTo>
                    <a:lnTo>
                      <a:pt x="616" y="702"/>
                    </a:lnTo>
                    <a:lnTo>
                      <a:pt x="659" y="738"/>
                    </a:lnTo>
                    <a:lnTo>
                      <a:pt x="703" y="776"/>
                    </a:lnTo>
                    <a:lnTo>
                      <a:pt x="747" y="813"/>
                    </a:lnTo>
                    <a:lnTo>
                      <a:pt x="790" y="849"/>
                    </a:lnTo>
                    <a:lnTo>
                      <a:pt x="834" y="887"/>
                    </a:lnTo>
                    <a:lnTo>
                      <a:pt x="876" y="925"/>
                    </a:lnTo>
                    <a:lnTo>
                      <a:pt x="920" y="961"/>
                    </a:lnTo>
                    <a:lnTo>
                      <a:pt x="963" y="999"/>
                    </a:lnTo>
                    <a:lnTo>
                      <a:pt x="1007" y="1036"/>
                    </a:lnTo>
                    <a:lnTo>
                      <a:pt x="1051" y="1072"/>
                    </a:lnTo>
                    <a:lnTo>
                      <a:pt x="1094" y="1110"/>
                    </a:lnTo>
                    <a:lnTo>
                      <a:pt x="1138" y="1148"/>
                    </a:lnTo>
                    <a:lnTo>
                      <a:pt x="1180" y="1186"/>
                    </a:lnTo>
                    <a:lnTo>
                      <a:pt x="1224" y="1222"/>
                    </a:lnTo>
                    <a:lnTo>
                      <a:pt x="1267" y="1259"/>
                    </a:lnTo>
                    <a:lnTo>
                      <a:pt x="1311" y="1297"/>
                    </a:lnTo>
                    <a:lnTo>
                      <a:pt x="1354" y="1333"/>
                    </a:lnTo>
                    <a:lnTo>
                      <a:pt x="1398" y="1371"/>
                    </a:lnTo>
                    <a:lnTo>
                      <a:pt x="1414" y="1363"/>
                    </a:lnTo>
                    <a:lnTo>
                      <a:pt x="1430" y="1354"/>
                    </a:lnTo>
                    <a:lnTo>
                      <a:pt x="1447" y="1346"/>
                    </a:lnTo>
                    <a:lnTo>
                      <a:pt x="1465" y="1338"/>
                    </a:lnTo>
                    <a:lnTo>
                      <a:pt x="1481" y="1331"/>
                    </a:lnTo>
                    <a:lnTo>
                      <a:pt x="1497" y="1323"/>
                    </a:lnTo>
                    <a:lnTo>
                      <a:pt x="1514" y="1315"/>
                    </a:lnTo>
                    <a:lnTo>
                      <a:pt x="1532" y="1307"/>
                    </a:lnTo>
                    <a:lnTo>
                      <a:pt x="1548" y="1299"/>
                    </a:lnTo>
                    <a:lnTo>
                      <a:pt x="1564" y="1290"/>
                    </a:lnTo>
                    <a:lnTo>
                      <a:pt x="1582" y="1282"/>
                    </a:lnTo>
                    <a:lnTo>
                      <a:pt x="1599" y="1274"/>
                    </a:lnTo>
                    <a:lnTo>
                      <a:pt x="1617" y="1266"/>
                    </a:lnTo>
                    <a:lnTo>
                      <a:pt x="1633" y="1258"/>
                    </a:lnTo>
                    <a:lnTo>
                      <a:pt x="1651" y="1249"/>
                    </a:lnTo>
                    <a:lnTo>
                      <a:pt x="1667" y="1241"/>
                    </a:lnTo>
                    <a:lnTo>
                      <a:pt x="1656" y="1230"/>
                    </a:lnTo>
                    <a:lnTo>
                      <a:pt x="1646" y="1218"/>
                    </a:lnTo>
                    <a:lnTo>
                      <a:pt x="1635" y="1208"/>
                    </a:lnTo>
                    <a:lnTo>
                      <a:pt x="1625" y="1197"/>
                    </a:lnTo>
                    <a:lnTo>
                      <a:pt x="1613" y="1186"/>
                    </a:lnTo>
                    <a:lnTo>
                      <a:pt x="1602" y="1174"/>
                    </a:lnTo>
                    <a:lnTo>
                      <a:pt x="1592" y="1164"/>
                    </a:lnTo>
                    <a:lnTo>
                      <a:pt x="1581" y="1153"/>
                    </a:lnTo>
                    <a:close/>
                  </a:path>
                </a:pathLst>
              </a:custGeom>
              <a:solidFill>
                <a:srgbClr val="C6BCC1"/>
              </a:solidFill>
              <a:ln w="9525">
                <a:noFill/>
                <a:round/>
                <a:headEnd/>
                <a:tailEnd/>
              </a:ln>
            </p:spPr>
            <p:txBody>
              <a:bodyPr/>
              <a:lstStyle/>
              <a:p>
                <a:endParaRPr lang="en-US"/>
              </a:p>
            </p:txBody>
          </p:sp>
          <p:sp>
            <p:nvSpPr>
              <p:cNvPr id="169" name="Freeform 160"/>
              <p:cNvSpPr>
                <a:spLocks/>
              </p:cNvSpPr>
              <p:nvPr/>
            </p:nvSpPr>
            <p:spPr bwMode="auto">
              <a:xfrm>
                <a:off x="534" y="2861"/>
                <a:ext cx="804" cy="660"/>
              </a:xfrm>
              <a:custGeom>
                <a:avLst/>
                <a:gdLst/>
                <a:ahLst/>
                <a:cxnLst>
                  <a:cxn ang="0">
                    <a:pos x="1484" y="1062"/>
                  </a:cxn>
                  <a:cxn ang="0">
                    <a:pos x="1409" y="996"/>
                  </a:cxn>
                  <a:cxn ang="0">
                    <a:pos x="1334" y="932"/>
                  </a:cxn>
                  <a:cxn ang="0">
                    <a:pos x="1259" y="867"/>
                  </a:cxn>
                  <a:cxn ang="0">
                    <a:pos x="1184" y="801"/>
                  </a:cxn>
                  <a:cxn ang="0">
                    <a:pos x="1109" y="737"/>
                  </a:cxn>
                  <a:cxn ang="0">
                    <a:pos x="1033" y="672"/>
                  </a:cxn>
                  <a:cxn ang="0">
                    <a:pos x="957" y="606"/>
                  </a:cxn>
                  <a:cxn ang="0">
                    <a:pos x="881" y="542"/>
                  </a:cxn>
                  <a:cxn ang="0">
                    <a:pos x="806" y="477"/>
                  </a:cxn>
                  <a:cxn ang="0">
                    <a:pos x="731" y="411"/>
                  </a:cxn>
                  <a:cxn ang="0">
                    <a:pos x="654" y="347"/>
                  </a:cxn>
                  <a:cxn ang="0">
                    <a:pos x="579" y="282"/>
                  </a:cxn>
                  <a:cxn ang="0">
                    <a:pos x="504" y="216"/>
                  </a:cxn>
                  <a:cxn ang="0">
                    <a:pos x="427" y="152"/>
                  </a:cxn>
                  <a:cxn ang="0">
                    <a:pos x="352" y="87"/>
                  </a:cxn>
                  <a:cxn ang="0">
                    <a:pos x="311" y="41"/>
                  </a:cxn>
                  <a:cxn ang="0">
                    <a:pos x="303" y="13"/>
                  </a:cxn>
                  <a:cxn ang="0">
                    <a:pos x="282" y="8"/>
                  </a:cxn>
                  <a:cxn ang="0">
                    <a:pos x="244" y="26"/>
                  </a:cxn>
                  <a:cxn ang="0">
                    <a:pos x="206" y="44"/>
                  </a:cxn>
                  <a:cxn ang="0">
                    <a:pos x="169" y="60"/>
                  </a:cxn>
                  <a:cxn ang="0">
                    <a:pos x="131" y="78"/>
                  </a:cxn>
                  <a:cxn ang="0">
                    <a:pos x="94" y="96"/>
                  </a:cxn>
                  <a:cxn ang="0">
                    <a:pos x="56" y="114"/>
                  </a:cxn>
                  <a:cxn ang="0">
                    <a:pos x="18" y="132"/>
                  </a:cxn>
                  <a:cxn ang="0">
                    <a:pos x="9" y="154"/>
                  </a:cxn>
                  <a:cxn ang="0">
                    <a:pos x="23" y="182"/>
                  </a:cxn>
                  <a:cxn ang="0">
                    <a:pos x="72" y="229"/>
                  </a:cxn>
                  <a:cxn ang="0">
                    <a:pos x="156" y="300"/>
                  </a:cxn>
                  <a:cxn ang="0">
                    <a:pos x="237" y="370"/>
                  </a:cxn>
                  <a:cxn ang="0">
                    <a:pos x="319" y="441"/>
                  </a:cxn>
                  <a:cxn ang="0">
                    <a:pos x="402" y="511"/>
                  </a:cxn>
                  <a:cxn ang="0">
                    <a:pos x="484" y="582"/>
                  </a:cxn>
                  <a:cxn ang="0">
                    <a:pos x="566" y="652"/>
                  </a:cxn>
                  <a:cxn ang="0">
                    <a:pos x="648" y="723"/>
                  </a:cxn>
                  <a:cxn ang="0">
                    <a:pos x="731" y="791"/>
                  </a:cxn>
                  <a:cxn ang="0">
                    <a:pos x="813" y="862"/>
                  </a:cxn>
                  <a:cxn ang="0">
                    <a:pos x="894" y="932"/>
                  </a:cxn>
                  <a:cxn ang="0">
                    <a:pos x="976" y="1003"/>
                  </a:cxn>
                  <a:cxn ang="0">
                    <a:pos x="1060" y="1073"/>
                  </a:cxn>
                  <a:cxn ang="0">
                    <a:pos x="1141" y="1144"/>
                  </a:cxn>
                  <a:cxn ang="0">
                    <a:pos x="1223" y="1214"/>
                  </a:cxn>
                  <a:cxn ang="0">
                    <a:pos x="1306" y="1285"/>
                  </a:cxn>
                  <a:cxn ang="0">
                    <a:pos x="1380" y="1303"/>
                  </a:cxn>
                  <a:cxn ang="0">
                    <a:pos x="1445" y="1270"/>
                  </a:cxn>
                  <a:cxn ang="0">
                    <a:pos x="1509" y="1236"/>
                  </a:cxn>
                  <a:cxn ang="0">
                    <a:pos x="1574" y="1203"/>
                  </a:cxn>
                  <a:cxn ang="0">
                    <a:pos x="1597" y="1175"/>
                  </a:cxn>
                  <a:cxn ang="0">
                    <a:pos x="1576" y="1152"/>
                  </a:cxn>
                  <a:cxn ang="0">
                    <a:pos x="1553" y="1129"/>
                  </a:cxn>
                  <a:cxn ang="0">
                    <a:pos x="1532" y="1106"/>
                  </a:cxn>
                </a:cxnLst>
                <a:rect l="0" t="0" r="r" b="b"/>
                <a:pathLst>
                  <a:path w="1607" h="1319">
                    <a:moveTo>
                      <a:pt x="1522" y="1095"/>
                    </a:moveTo>
                    <a:lnTo>
                      <a:pt x="1484" y="1062"/>
                    </a:lnTo>
                    <a:lnTo>
                      <a:pt x="1447" y="1029"/>
                    </a:lnTo>
                    <a:lnTo>
                      <a:pt x="1409" y="996"/>
                    </a:lnTo>
                    <a:lnTo>
                      <a:pt x="1372" y="965"/>
                    </a:lnTo>
                    <a:lnTo>
                      <a:pt x="1334" y="932"/>
                    </a:lnTo>
                    <a:lnTo>
                      <a:pt x="1297" y="900"/>
                    </a:lnTo>
                    <a:lnTo>
                      <a:pt x="1259" y="867"/>
                    </a:lnTo>
                    <a:lnTo>
                      <a:pt x="1221" y="834"/>
                    </a:lnTo>
                    <a:lnTo>
                      <a:pt x="1184" y="801"/>
                    </a:lnTo>
                    <a:lnTo>
                      <a:pt x="1146" y="768"/>
                    </a:lnTo>
                    <a:lnTo>
                      <a:pt x="1109" y="737"/>
                    </a:lnTo>
                    <a:lnTo>
                      <a:pt x="1071" y="704"/>
                    </a:lnTo>
                    <a:lnTo>
                      <a:pt x="1033" y="672"/>
                    </a:lnTo>
                    <a:lnTo>
                      <a:pt x="994" y="639"/>
                    </a:lnTo>
                    <a:lnTo>
                      <a:pt x="957" y="606"/>
                    </a:lnTo>
                    <a:lnTo>
                      <a:pt x="919" y="573"/>
                    </a:lnTo>
                    <a:lnTo>
                      <a:pt x="881" y="542"/>
                    </a:lnTo>
                    <a:lnTo>
                      <a:pt x="844" y="509"/>
                    </a:lnTo>
                    <a:lnTo>
                      <a:pt x="806" y="477"/>
                    </a:lnTo>
                    <a:lnTo>
                      <a:pt x="769" y="444"/>
                    </a:lnTo>
                    <a:lnTo>
                      <a:pt x="731" y="411"/>
                    </a:lnTo>
                    <a:lnTo>
                      <a:pt x="693" y="380"/>
                    </a:lnTo>
                    <a:lnTo>
                      <a:pt x="654" y="347"/>
                    </a:lnTo>
                    <a:lnTo>
                      <a:pt x="617" y="314"/>
                    </a:lnTo>
                    <a:lnTo>
                      <a:pt x="579" y="282"/>
                    </a:lnTo>
                    <a:lnTo>
                      <a:pt x="541" y="249"/>
                    </a:lnTo>
                    <a:lnTo>
                      <a:pt x="504" y="216"/>
                    </a:lnTo>
                    <a:lnTo>
                      <a:pt x="466" y="183"/>
                    </a:lnTo>
                    <a:lnTo>
                      <a:pt x="427" y="152"/>
                    </a:lnTo>
                    <a:lnTo>
                      <a:pt x="389" y="119"/>
                    </a:lnTo>
                    <a:lnTo>
                      <a:pt x="352" y="87"/>
                    </a:lnTo>
                    <a:lnTo>
                      <a:pt x="314" y="54"/>
                    </a:lnTo>
                    <a:lnTo>
                      <a:pt x="311" y="41"/>
                    </a:lnTo>
                    <a:lnTo>
                      <a:pt x="308" y="26"/>
                    </a:lnTo>
                    <a:lnTo>
                      <a:pt x="303" y="13"/>
                    </a:lnTo>
                    <a:lnTo>
                      <a:pt x="300" y="0"/>
                    </a:lnTo>
                    <a:lnTo>
                      <a:pt x="282" y="8"/>
                    </a:lnTo>
                    <a:lnTo>
                      <a:pt x="262" y="18"/>
                    </a:lnTo>
                    <a:lnTo>
                      <a:pt x="244" y="26"/>
                    </a:lnTo>
                    <a:lnTo>
                      <a:pt x="224" y="34"/>
                    </a:lnTo>
                    <a:lnTo>
                      <a:pt x="206" y="44"/>
                    </a:lnTo>
                    <a:lnTo>
                      <a:pt x="187" y="52"/>
                    </a:lnTo>
                    <a:lnTo>
                      <a:pt x="169" y="60"/>
                    </a:lnTo>
                    <a:lnTo>
                      <a:pt x="151" y="70"/>
                    </a:lnTo>
                    <a:lnTo>
                      <a:pt x="131" y="78"/>
                    </a:lnTo>
                    <a:lnTo>
                      <a:pt x="113" y="87"/>
                    </a:lnTo>
                    <a:lnTo>
                      <a:pt x="94" y="96"/>
                    </a:lnTo>
                    <a:lnTo>
                      <a:pt x="76" y="105"/>
                    </a:lnTo>
                    <a:lnTo>
                      <a:pt x="56" y="114"/>
                    </a:lnTo>
                    <a:lnTo>
                      <a:pt x="38" y="123"/>
                    </a:lnTo>
                    <a:lnTo>
                      <a:pt x="18" y="132"/>
                    </a:lnTo>
                    <a:lnTo>
                      <a:pt x="0" y="141"/>
                    </a:lnTo>
                    <a:lnTo>
                      <a:pt x="9" y="154"/>
                    </a:lnTo>
                    <a:lnTo>
                      <a:pt x="17" y="167"/>
                    </a:lnTo>
                    <a:lnTo>
                      <a:pt x="23" y="182"/>
                    </a:lnTo>
                    <a:lnTo>
                      <a:pt x="31" y="195"/>
                    </a:lnTo>
                    <a:lnTo>
                      <a:pt x="72" y="229"/>
                    </a:lnTo>
                    <a:lnTo>
                      <a:pt x="113" y="265"/>
                    </a:lnTo>
                    <a:lnTo>
                      <a:pt x="156" y="300"/>
                    </a:lnTo>
                    <a:lnTo>
                      <a:pt x="197" y="336"/>
                    </a:lnTo>
                    <a:lnTo>
                      <a:pt x="237" y="370"/>
                    </a:lnTo>
                    <a:lnTo>
                      <a:pt x="278" y="406"/>
                    </a:lnTo>
                    <a:lnTo>
                      <a:pt x="319" y="441"/>
                    </a:lnTo>
                    <a:lnTo>
                      <a:pt x="360" y="477"/>
                    </a:lnTo>
                    <a:lnTo>
                      <a:pt x="402" y="511"/>
                    </a:lnTo>
                    <a:lnTo>
                      <a:pt x="443" y="545"/>
                    </a:lnTo>
                    <a:lnTo>
                      <a:pt x="484" y="582"/>
                    </a:lnTo>
                    <a:lnTo>
                      <a:pt x="525" y="616"/>
                    </a:lnTo>
                    <a:lnTo>
                      <a:pt x="566" y="652"/>
                    </a:lnTo>
                    <a:lnTo>
                      <a:pt x="607" y="686"/>
                    </a:lnTo>
                    <a:lnTo>
                      <a:pt x="648" y="723"/>
                    </a:lnTo>
                    <a:lnTo>
                      <a:pt x="690" y="757"/>
                    </a:lnTo>
                    <a:lnTo>
                      <a:pt x="731" y="791"/>
                    </a:lnTo>
                    <a:lnTo>
                      <a:pt x="772" y="827"/>
                    </a:lnTo>
                    <a:lnTo>
                      <a:pt x="813" y="862"/>
                    </a:lnTo>
                    <a:lnTo>
                      <a:pt x="854" y="898"/>
                    </a:lnTo>
                    <a:lnTo>
                      <a:pt x="894" y="932"/>
                    </a:lnTo>
                    <a:lnTo>
                      <a:pt x="935" y="968"/>
                    </a:lnTo>
                    <a:lnTo>
                      <a:pt x="976" y="1003"/>
                    </a:lnTo>
                    <a:lnTo>
                      <a:pt x="1019" y="1037"/>
                    </a:lnTo>
                    <a:lnTo>
                      <a:pt x="1060" y="1073"/>
                    </a:lnTo>
                    <a:lnTo>
                      <a:pt x="1100" y="1108"/>
                    </a:lnTo>
                    <a:lnTo>
                      <a:pt x="1141" y="1144"/>
                    </a:lnTo>
                    <a:lnTo>
                      <a:pt x="1182" y="1178"/>
                    </a:lnTo>
                    <a:lnTo>
                      <a:pt x="1223" y="1214"/>
                    </a:lnTo>
                    <a:lnTo>
                      <a:pt x="1265" y="1249"/>
                    </a:lnTo>
                    <a:lnTo>
                      <a:pt x="1306" y="1285"/>
                    </a:lnTo>
                    <a:lnTo>
                      <a:pt x="1347" y="1319"/>
                    </a:lnTo>
                    <a:lnTo>
                      <a:pt x="1380" y="1303"/>
                    </a:lnTo>
                    <a:lnTo>
                      <a:pt x="1413" y="1286"/>
                    </a:lnTo>
                    <a:lnTo>
                      <a:pt x="1445" y="1270"/>
                    </a:lnTo>
                    <a:lnTo>
                      <a:pt x="1478" y="1252"/>
                    </a:lnTo>
                    <a:lnTo>
                      <a:pt x="1509" y="1236"/>
                    </a:lnTo>
                    <a:lnTo>
                      <a:pt x="1542" y="1219"/>
                    </a:lnTo>
                    <a:lnTo>
                      <a:pt x="1574" y="1203"/>
                    </a:lnTo>
                    <a:lnTo>
                      <a:pt x="1607" y="1186"/>
                    </a:lnTo>
                    <a:lnTo>
                      <a:pt x="1597" y="1175"/>
                    </a:lnTo>
                    <a:lnTo>
                      <a:pt x="1586" y="1163"/>
                    </a:lnTo>
                    <a:lnTo>
                      <a:pt x="1576" y="1152"/>
                    </a:lnTo>
                    <a:lnTo>
                      <a:pt x="1565" y="1141"/>
                    </a:lnTo>
                    <a:lnTo>
                      <a:pt x="1553" y="1129"/>
                    </a:lnTo>
                    <a:lnTo>
                      <a:pt x="1543" y="1118"/>
                    </a:lnTo>
                    <a:lnTo>
                      <a:pt x="1532" y="1106"/>
                    </a:lnTo>
                    <a:lnTo>
                      <a:pt x="1522" y="1095"/>
                    </a:lnTo>
                    <a:close/>
                  </a:path>
                </a:pathLst>
              </a:custGeom>
              <a:solidFill>
                <a:srgbClr val="C4BABF"/>
              </a:solidFill>
              <a:ln w="9525">
                <a:noFill/>
                <a:round/>
                <a:headEnd/>
                <a:tailEnd/>
              </a:ln>
            </p:spPr>
            <p:txBody>
              <a:bodyPr/>
              <a:lstStyle/>
              <a:p>
                <a:endParaRPr lang="en-US"/>
              </a:p>
            </p:txBody>
          </p:sp>
          <p:sp>
            <p:nvSpPr>
              <p:cNvPr id="170" name="Freeform 161"/>
              <p:cNvSpPr>
                <a:spLocks/>
              </p:cNvSpPr>
              <p:nvPr/>
            </p:nvSpPr>
            <p:spPr bwMode="auto">
              <a:xfrm>
                <a:off x="522" y="2853"/>
                <a:ext cx="775" cy="634"/>
              </a:xfrm>
              <a:custGeom>
                <a:avLst/>
                <a:gdLst/>
                <a:ahLst/>
                <a:cxnLst>
                  <a:cxn ang="0">
                    <a:pos x="1430" y="1008"/>
                  </a:cxn>
                  <a:cxn ang="0">
                    <a:pos x="1360" y="948"/>
                  </a:cxn>
                  <a:cxn ang="0">
                    <a:pos x="1289" y="887"/>
                  </a:cxn>
                  <a:cxn ang="0">
                    <a:pos x="1219" y="826"/>
                  </a:cxn>
                  <a:cxn ang="0">
                    <a:pos x="1149" y="766"/>
                  </a:cxn>
                  <a:cxn ang="0">
                    <a:pos x="1079" y="705"/>
                  </a:cxn>
                  <a:cxn ang="0">
                    <a:pos x="1007" y="644"/>
                  </a:cxn>
                  <a:cxn ang="0">
                    <a:pos x="936" y="584"/>
                  </a:cxn>
                  <a:cxn ang="0">
                    <a:pos x="866" y="523"/>
                  </a:cxn>
                  <a:cxn ang="0">
                    <a:pos x="796" y="462"/>
                  </a:cxn>
                  <a:cxn ang="0">
                    <a:pos x="724" y="402"/>
                  </a:cxn>
                  <a:cxn ang="0">
                    <a:pos x="654" y="341"/>
                  </a:cxn>
                  <a:cxn ang="0">
                    <a:pos x="583" y="281"/>
                  </a:cxn>
                  <a:cxn ang="0">
                    <a:pos x="513" y="220"/>
                  </a:cxn>
                  <a:cxn ang="0">
                    <a:pos x="443" y="159"/>
                  </a:cxn>
                  <a:cxn ang="0">
                    <a:pos x="373" y="99"/>
                  </a:cxn>
                  <a:cxn ang="0">
                    <a:pos x="333" y="51"/>
                  </a:cxn>
                  <a:cxn ang="0">
                    <a:pos x="328" y="17"/>
                  </a:cxn>
                  <a:cxn ang="0">
                    <a:pos x="306" y="10"/>
                  </a:cxn>
                  <a:cxn ang="0">
                    <a:pos x="265" y="28"/>
                  </a:cxn>
                  <a:cxn ang="0">
                    <a:pos x="224" y="48"/>
                  </a:cxn>
                  <a:cxn ang="0">
                    <a:pos x="183" y="67"/>
                  </a:cxn>
                  <a:cxn ang="0">
                    <a:pos x="142" y="85"/>
                  </a:cxn>
                  <a:cxn ang="0">
                    <a:pos x="103" y="105"/>
                  </a:cxn>
                  <a:cxn ang="0">
                    <a:pos x="62" y="125"/>
                  </a:cxn>
                  <a:cxn ang="0">
                    <a:pos x="21" y="143"/>
                  </a:cxn>
                  <a:cxn ang="0">
                    <a:pos x="6" y="159"/>
                  </a:cxn>
                  <a:cxn ang="0">
                    <a:pos x="21" y="174"/>
                  </a:cxn>
                  <a:cxn ang="0">
                    <a:pos x="36" y="189"/>
                  </a:cxn>
                  <a:cxn ang="0">
                    <a:pos x="49" y="204"/>
                  </a:cxn>
                  <a:cxn ang="0">
                    <a:pos x="95" y="244"/>
                  </a:cxn>
                  <a:cxn ang="0">
                    <a:pos x="172" y="310"/>
                  </a:cxn>
                  <a:cxn ang="0">
                    <a:pos x="250" y="377"/>
                  </a:cxn>
                  <a:cxn ang="0">
                    <a:pos x="327" y="443"/>
                  </a:cxn>
                  <a:cxn ang="0">
                    <a:pos x="404" y="508"/>
                  </a:cxn>
                  <a:cxn ang="0">
                    <a:pos x="482" y="576"/>
                  </a:cxn>
                  <a:cxn ang="0">
                    <a:pos x="559" y="641"/>
                  </a:cxn>
                  <a:cxn ang="0">
                    <a:pos x="637" y="707"/>
                  </a:cxn>
                  <a:cxn ang="0">
                    <a:pos x="714" y="774"/>
                  </a:cxn>
                  <a:cxn ang="0">
                    <a:pos x="793" y="840"/>
                  </a:cxn>
                  <a:cxn ang="0">
                    <a:pos x="869" y="905"/>
                  </a:cxn>
                  <a:cxn ang="0">
                    <a:pos x="948" y="972"/>
                  </a:cxn>
                  <a:cxn ang="0">
                    <a:pos x="1025" y="1038"/>
                  </a:cxn>
                  <a:cxn ang="0">
                    <a:pos x="1102" y="1103"/>
                  </a:cxn>
                  <a:cxn ang="0">
                    <a:pos x="1180" y="1171"/>
                  </a:cxn>
                  <a:cxn ang="0">
                    <a:pos x="1257" y="1236"/>
                  </a:cxn>
                  <a:cxn ang="0">
                    <a:pos x="1329" y="1253"/>
                  </a:cxn>
                  <a:cxn ang="0">
                    <a:pos x="1392" y="1218"/>
                  </a:cxn>
                  <a:cxn ang="0">
                    <a:pos x="1456" y="1184"/>
                  </a:cxn>
                  <a:cxn ang="0">
                    <a:pos x="1520" y="1149"/>
                  </a:cxn>
                  <a:cxn ang="0">
                    <a:pos x="1540" y="1121"/>
                  </a:cxn>
                  <a:cxn ang="0">
                    <a:pos x="1517" y="1098"/>
                  </a:cxn>
                  <a:cxn ang="0">
                    <a:pos x="1495" y="1074"/>
                  </a:cxn>
                  <a:cxn ang="0">
                    <a:pos x="1476" y="1051"/>
                  </a:cxn>
                </a:cxnLst>
                <a:rect l="0" t="0" r="r" b="b"/>
                <a:pathLst>
                  <a:path w="1551" h="1269">
                    <a:moveTo>
                      <a:pt x="1466" y="1039"/>
                    </a:moveTo>
                    <a:lnTo>
                      <a:pt x="1430" y="1008"/>
                    </a:lnTo>
                    <a:lnTo>
                      <a:pt x="1396" y="979"/>
                    </a:lnTo>
                    <a:lnTo>
                      <a:pt x="1360" y="948"/>
                    </a:lnTo>
                    <a:lnTo>
                      <a:pt x="1325" y="918"/>
                    </a:lnTo>
                    <a:lnTo>
                      <a:pt x="1289" y="887"/>
                    </a:lnTo>
                    <a:lnTo>
                      <a:pt x="1255" y="858"/>
                    </a:lnTo>
                    <a:lnTo>
                      <a:pt x="1219" y="826"/>
                    </a:lnTo>
                    <a:lnTo>
                      <a:pt x="1183" y="797"/>
                    </a:lnTo>
                    <a:lnTo>
                      <a:pt x="1149" y="766"/>
                    </a:lnTo>
                    <a:lnTo>
                      <a:pt x="1113" y="736"/>
                    </a:lnTo>
                    <a:lnTo>
                      <a:pt x="1079" y="705"/>
                    </a:lnTo>
                    <a:lnTo>
                      <a:pt x="1043" y="676"/>
                    </a:lnTo>
                    <a:lnTo>
                      <a:pt x="1007" y="644"/>
                    </a:lnTo>
                    <a:lnTo>
                      <a:pt x="972" y="615"/>
                    </a:lnTo>
                    <a:lnTo>
                      <a:pt x="936" y="584"/>
                    </a:lnTo>
                    <a:lnTo>
                      <a:pt x="902" y="554"/>
                    </a:lnTo>
                    <a:lnTo>
                      <a:pt x="866" y="523"/>
                    </a:lnTo>
                    <a:lnTo>
                      <a:pt x="830" y="494"/>
                    </a:lnTo>
                    <a:lnTo>
                      <a:pt x="796" y="462"/>
                    </a:lnTo>
                    <a:lnTo>
                      <a:pt x="760" y="433"/>
                    </a:lnTo>
                    <a:lnTo>
                      <a:pt x="724" y="402"/>
                    </a:lnTo>
                    <a:lnTo>
                      <a:pt x="690" y="372"/>
                    </a:lnTo>
                    <a:lnTo>
                      <a:pt x="654" y="341"/>
                    </a:lnTo>
                    <a:lnTo>
                      <a:pt x="619" y="312"/>
                    </a:lnTo>
                    <a:lnTo>
                      <a:pt x="583" y="281"/>
                    </a:lnTo>
                    <a:lnTo>
                      <a:pt x="547" y="251"/>
                    </a:lnTo>
                    <a:lnTo>
                      <a:pt x="513" y="220"/>
                    </a:lnTo>
                    <a:lnTo>
                      <a:pt x="477" y="190"/>
                    </a:lnTo>
                    <a:lnTo>
                      <a:pt x="443" y="159"/>
                    </a:lnTo>
                    <a:lnTo>
                      <a:pt x="407" y="130"/>
                    </a:lnTo>
                    <a:lnTo>
                      <a:pt x="373" y="99"/>
                    </a:lnTo>
                    <a:lnTo>
                      <a:pt x="337" y="69"/>
                    </a:lnTo>
                    <a:lnTo>
                      <a:pt x="333" y="51"/>
                    </a:lnTo>
                    <a:lnTo>
                      <a:pt x="332" y="35"/>
                    </a:lnTo>
                    <a:lnTo>
                      <a:pt x="328" y="17"/>
                    </a:lnTo>
                    <a:lnTo>
                      <a:pt x="325" y="0"/>
                    </a:lnTo>
                    <a:lnTo>
                      <a:pt x="306" y="10"/>
                    </a:lnTo>
                    <a:lnTo>
                      <a:pt x="284" y="20"/>
                    </a:lnTo>
                    <a:lnTo>
                      <a:pt x="265" y="28"/>
                    </a:lnTo>
                    <a:lnTo>
                      <a:pt x="243" y="38"/>
                    </a:lnTo>
                    <a:lnTo>
                      <a:pt x="224" y="48"/>
                    </a:lnTo>
                    <a:lnTo>
                      <a:pt x="204" y="58"/>
                    </a:lnTo>
                    <a:lnTo>
                      <a:pt x="183" y="67"/>
                    </a:lnTo>
                    <a:lnTo>
                      <a:pt x="163" y="76"/>
                    </a:lnTo>
                    <a:lnTo>
                      <a:pt x="142" y="85"/>
                    </a:lnTo>
                    <a:lnTo>
                      <a:pt x="122" y="95"/>
                    </a:lnTo>
                    <a:lnTo>
                      <a:pt x="103" y="105"/>
                    </a:lnTo>
                    <a:lnTo>
                      <a:pt x="82" y="115"/>
                    </a:lnTo>
                    <a:lnTo>
                      <a:pt x="62" y="125"/>
                    </a:lnTo>
                    <a:lnTo>
                      <a:pt x="41" y="133"/>
                    </a:lnTo>
                    <a:lnTo>
                      <a:pt x="21" y="143"/>
                    </a:lnTo>
                    <a:lnTo>
                      <a:pt x="0" y="153"/>
                    </a:lnTo>
                    <a:lnTo>
                      <a:pt x="6" y="159"/>
                    </a:lnTo>
                    <a:lnTo>
                      <a:pt x="15" y="167"/>
                    </a:lnTo>
                    <a:lnTo>
                      <a:pt x="21" y="174"/>
                    </a:lnTo>
                    <a:lnTo>
                      <a:pt x="28" y="182"/>
                    </a:lnTo>
                    <a:lnTo>
                      <a:pt x="36" y="189"/>
                    </a:lnTo>
                    <a:lnTo>
                      <a:pt x="42" y="197"/>
                    </a:lnTo>
                    <a:lnTo>
                      <a:pt x="49" y="204"/>
                    </a:lnTo>
                    <a:lnTo>
                      <a:pt x="55" y="212"/>
                    </a:lnTo>
                    <a:lnTo>
                      <a:pt x="95" y="244"/>
                    </a:lnTo>
                    <a:lnTo>
                      <a:pt x="132" y="277"/>
                    </a:lnTo>
                    <a:lnTo>
                      <a:pt x="172" y="310"/>
                    </a:lnTo>
                    <a:lnTo>
                      <a:pt x="211" y="344"/>
                    </a:lnTo>
                    <a:lnTo>
                      <a:pt x="250" y="377"/>
                    </a:lnTo>
                    <a:lnTo>
                      <a:pt x="288" y="410"/>
                    </a:lnTo>
                    <a:lnTo>
                      <a:pt x="327" y="443"/>
                    </a:lnTo>
                    <a:lnTo>
                      <a:pt x="366" y="476"/>
                    </a:lnTo>
                    <a:lnTo>
                      <a:pt x="404" y="508"/>
                    </a:lnTo>
                    <a:lnTo>
                      <a:pt x="443" y="543"/>
                    </a:lnTo>
                    <a:lnTo>
                      <a:pt x="482" y="576"/>
                    </a:lnTo>
                    <a:lnTo>
                      <a:pt x="521" y="608"/>
                    </a:lnTo>
                    <a:lnTo>
                      <a:pt x="559" y="641"/>
                    </a:lnTo>
                    <a:lnTo>
                      <a:pt x="598" y="674"/>
                    </a:lnTo>
                    <a:lnTo>
                      <a:pt x="637" y="707"/>
                    </a:lnTo>
                    <a:lnTo>
                      <a:pt x="677" y="740"/>
                    </a:lnTo>
                    <a:lnTo>
                      <a:pt x="714" y="774"/>
                    </a:lnTo>
                    <a:lnTo>
                      <a:pt x="753" y="807"/>
                    </a:lnTo>
                    <a:lnTo>
                      <a:pt x="793" y="840"/>
                    </a:lnTo>
                    <a:lnTo>
                      <a:pt x="830" y="872"/>
                    </a:lnTo>
                    <a:lnTo>
                      <a:pt x="869" y="905"/>
                    </a:lnTo>
                    <a:lnTo>
                      <a:pt x="909" y="938"/>
                    </a:lnTo>
                    <a:lnTo>
                      <a:pt x="948" y="972"/>
                    </a:lnTo>
                    <a:lnTo>
                      <a:pt x="985" y="1005"/>
                    </a:lnTo>
                    <a:lnTo>
                      <a:pt x="1025" y="1038"/>
                    </a:lnTo>
                    <a:lnTo>
                      <a:pt x="1064" y="1071"/>
                    </a:lnTo>
                    <a:lnTo>
                      <a:pt x="1102" y="1103"/>
                    </a:lnTo>
                    <a:lnTo>
                      <a:pt x="1141" y="1136"/>
                    </a:lnTo>
                    <a:lnTo>
                      <a:pt x="1180" y="1171"/>
                    </a:lnTo>
                    <a:lnTo>
                      <a:pt x="1219" y="1203"/>
                    </a:lnTo>
                    <a:lnTo>
                      <a:pt x="1257" y="1236"/>
                    </a:lnTo>
                    <a:lnTo>
                      <a:pt x="1296" y="1269"/>
                    </a:lnTo>
                    <a:lnTo>
                      <a:pt x="1329" y="1253"/>
                    </a:lnTo>
                    <a:lnTo>
                      <a:pt x="1360" y="1235"/>
                    </a:lnTo>
                    <a:lnTo>
                      <a:pt x="1392" y="1218"/>
                    </a:lnTo>
                    <a:lnTo>
                      <a:pt x="1423" y="1200"/>
                    </a:lnTo>
                    <a:lnTo>
                      <a:pt x="1456" y="1184"/>
                    </a:lnTo>
                    <a:lnTo>
                      <a:pt x="1487" y="1166"/>
                    </a:lnTo>
                    <a:lnTo>
                      <a:pt x="1520" y="1149"/>
                    </a:lnTo>
                    <a:lnTo>
                      <a:pt x="1551" y="1133"/>
                    </a:lnTo>
                    <a:lnTo>
                      <a:pt x="1540" y="1121"/>
                    </a:lnTo>
                    <a:lnTo>
                      <a:pt x="1528" y="1110"/>
                    </a:lnTo>
                    <a:lnTo>
                      <a:pt x="1517" y="1098"/>
                    </a:lnTo>
                    <a:lnTo>
                      <a:pt x="1507" y="1085"/>
                    </a:lnTo>
                    <a:lnTo>
                      <a:pt x="1495" y="1074"/>
                    </a:lnTo>
                    <a:lnTo>
                      <a:pt x="1486" y="1062"/>
                    </a:lnTo>
                    <a:lnTo>
                      <a:pt x="1476" y="1051"/>
                    </a:lnTo>
                    <a:lnTo>
                      <a:pt x="1466" y="1039"/>
                    </a:lnTo>
                    <a:close/>
                  </a:path>
                </a:pathLst>
              </a:custGeom>
              <a:solidFill>
                <a:srgbClr val="BFB5B7"/>
              </a:solidFill>
              <a:ln w="9525">
                <a:noFill/>
                <a:round/>
                <a:headEnd/>
                <a:tailEnd/>
              </a:ln>
            </p:spPr>
            <p:txBody>
              <a:bodyPr/>
              <a:lstStyle/>
              <a:p>
                <a:endParaRPr lang="en-US"/>
              </a:p>
            </p:txBody>
          </p:sp>
          <p:sp>
            <p:nvSpPr>
              <p:cNvPr id="171" name="Freeform 162"/>
              <p:cNvSpPr>
                <a:spLocks/>
              </p:cNvSpPr>
              <p:nvPr/>
            </p:nvSpPr>
            <p:spPr bwMode="auto">
              <a:xfrm>
                <a:off x="511" y="2844"/>
                <a:ext cx="746" cy="609"/>
              </a:xfrm>
              <a:custGeom>
                <a:avLst/>
                <a:gdLst/>
                <a:ahLst/>
                <a:cxnLst>
                  <a:cxn ang="0">
                    <a:pos x="1340" y="928"/>
                  </a:cxn>
                  <a:cxn ang="0">
                    <a:pos x="1209" y="815"/>
                  </a:cxn>
                  <a:cxn ang="0">
                    <a:pos x="1079" y="701"/>
                  </a:cxn>
                  <a:cxn ang="0">
                    <a:pos x="948" y="590"/>
                  </a:cxn>
                  <a:cxn ang="0">
                    <a:pos x="817" y="477"/>
                  </a:cxn>
                  <a:cxn ang="0">
                    <a:pos x="686" y="364"/>
                  </a:cxn>
                  <a:cxn ang="0">
                    <a:pos x="556" y="251"/>
                  </a:cxn>
                  <a:cxn ang="0">
                    <a:pos x="425" y="138"/>
                  </a:cxn>
                  <a:cxn ang="0">
                    <a:pos x="358" y="62"/>
                  </a:cxn>
                  <a:cxn ang="0">
                    <a:pos x="353" y="21"/>
                  </a:cxn>
                  <a:cxn ang="0">
                    <a:pos x="329" y="10"/>
                  </a:cxn>
                  <a:cxn ang="0">
                    <a:pos x="284" y="31"/>
                  </a:cxn>
                  <a:cxn ang="0">
                    <a:pos x="240" y="52"/>
                  </a:cxn>
                  <a:cxn ang="0">
                    <a:pos x="196" y="72"/>
                  </a:cxn>
                  <a:cxn ang="0">
                    <a:pos x="152" y="93"/>
                  </a:cxn>
                  <a:cxn ang="0">
                    <a:pos x="110" y="113"/>
                  </a:cxn>
                  <a:cxn ang="0">
                    <a:pos x="65" y="134"/>
                  </a:cxn>
                  <a:cxn ang="0">
                    <a:pos x="21" y="156"/>
                  </a:cxn>
                  <a:cxn ang="0">
                    <a:pos x="10" y="174"/>
                  </a:cxn>
                  <a:cxn ang="0">
                    <a:pos x="29" y="188"/>
                  </a:cxn>
                  <a:cxn ang="0">
                    <a:pos x="49" y="205"/>
                  </a:cxn>
                  <a:cxn ang="0">
                    <a:pos x="69" y="220"/>
                  </a:cxn>
                  <a:cxn ang="0">
                    <a:pos x="114" y="259"/>
                  </a:cxn>
                  <a:cxn ang="0">
                    <a:pos x="188" y="321"/>
                  </a:cxn>
                  <a:cxn ang="0">
                    <a:pos x="260" y="382"/>
                  </a:cxn>
                  <a:cxn ang="0">
                    <a:pos x="333" y="444"/>
                  </a:cxn>
                  <a:cxn ang="0">
                    <a:pos x="407" y="506"/>
                  </a:cxn>
                  <a:cxn ang="0">
                    <a:pos x="479" y="569"/>
                  </a:cxn>
                  <a:cxn ang="0">
                    <a:pos x="552" y="629"/>
                  </a:cxn>
                  <a:cxn ang="0">
                    <a:pos x="624" y="692"/>
                  </a:cxn>
                  <a:cxn ang="0">
                    <a:pos x="698" y="754"/>
                  </a:cxn>
                  <a:cxn ang="0">
                    <a:pos x="770" y="816"/>
                  </a:cxn>
                  <a:cxn ang="0">
                    <a:pos x="843" y="877"/>
                  </a:cxn>
                  <a:cxn ang="0">
                    <a:pos x="915" y="939"/>
                  </a:cxn>
                  <a:cxn ang="0">
                    <a:pos x="989" y="1001"/>
                  </a:cxn>
                  <a:cxn ang="0">
                    <a:pos x="1062" y="1064"/>
                  </a:cxn>
                  <a:cxn ang="0">
                    <a:pos x="1134" y="1124"/>
                  </a:cxn>
                  <a:cxn ang="0">
                    <a:pos x="1208" y="1187"/>
                  </a:cxn>
                  <a:cxn ang="0">
                    <a:pos x="1275" y="1200"/>
                  </a:cxn>
                  <a:cxn ang="0">
                    <a:pos x="1337" y="1165"/>
                  </a:cxn>
                  <a:cxn ang="0">
                    <a:pos x="1401" y="1131"/>
                  </a:cxn>
                  <a:cxn ang="0">
                    <a:pos x="1463" y="1096"/>
                  </a:cxn>
                  <a:cxn ang="0">
                    <a:pos x="1482" y="1067"/>
                  </a:cxn>
                  <a:cxn ang="0">
                    <a:pos x="1461" y="1042"/>
                  </a:cxn>
                  <a:cxn ang="0">
                    <a:pos x="1438" y="1019"/>
                  </a:cxn>
                  <a:cxn ang="0">
                    <a:pos x="1417" y="995"/>
                  </a:cxn>
                </a:cxnLst>
                <a:rect l="0" t="0" r="r" b="b"/>
                <a:pathLst>
                  <a:path w="1494" h="1218">
                    <a:moveTo>
                      <a:pt x="1406" y="983"/>
                    </a:moveTo>
                    <a:lnTo>
                      <a:pt x="1340" y="928"/>
                    </a:lnTo>
                    <a:lnTo>
                      <a:pt x="1275" y="870"/>
                    </a:lnTo>
                    <a:lnTo>
                      <a:pt x="1209" y="815"/>
                    </a:lnTo>
                    <a:lnTo>
                      <a:pt x="1144" y="759"/>
                    </a:lnTo>
                    <a:lnTo>
                      <a:pt x="1079" y="701"/>
                    </a:lnTo>
                    <a:lnTo>
                      <a:pt x="1013" y="646"/>
                    </a:lnTo>
                    <a:lnTo>
                      <a:pt x="948" y="590"/>
                    </a:lnTo>
                    <a:lnTo>
                      <a:pt x="883" y="533"/>
                    </a:lnTo>
                    <a:lnTo>
                      <a:pt x="817" y="477"/>
                    </a:lnTo>
                    <a:lnTo>
                      <a:pt x="752" y="421"/>
                    </a:lnTo>
                    <a:lnTo>
                      <a:pt x="686" y="364"/>
                    </a:lnTo>
                    <a:lnTo>
                      <a:pt x="621" y="308"/>
                    </a:lnTo>
                    <a:lnTo>
                      <a:pt x="556" y="251"/>
                    </a:lnTo>
                    <a:lnTo>
                      <a:pt x="490" y="195"/>
                    </a:lnTo>
                    <a:lnTo>
                      <a:pt x="425" y="138"/>
                    </a:lnTo>
                    <a:lnTo>
                      <a:pt x="360" y="82"/>
                    </a:lnTo>
                    <a:lnTo>
                      <a:pt x="358" y="62"/>
                    </a:lnTo>
                    <a:lnTo>
                      <a:pt x="355" y="41"/>
                    </a:lnTo>
                    <a:lnTo>
                      <a:pt x="353" y="21"/>
                    </a:lnTo>
                    <a:lnTo>
                      <a:pt x="350" y="0"/>
                    </a:lnTo>
                    <a:lnTo>
                      <a:pt x="329" y="10"/>
                    </a:lnTo>
                    <a:lnTo>
                      <a:pt x="306" y="21"/>
                    </a:lnTo>
                    <a:lnTo>
                      <a:pt x="284" y="31"/>
                    </a:lnTo>
                    <a:lnTo>
                      <a:pt x="262" y="41"/>
                    </a:lnTo>
                    <a:lnTo>
                      <a:pt x="240" y="52"/>
                    </a:lnTo>
                    <a:lnTo>
                      <a:pt x="217" y="62"/>
                    </a:lnTo>
                    <a:lnTo>
                      <a:pt x="196" y="72"/>
                    </a:lnTo>
                    <a:lnTo>
                      <a:pt x="175" y="82"/>
                    </a:lnTo>
                    <a:lnTo>
                      <a:pt x="152" y="93"/>
                    </a:lnTo>
                    <a:lnTo>
                      <a:pt x="131" y="103"/>
                    </a:lnTo>
                    <a:lnTo>
                      <a:pt x="110" y="113"/>
                    </a:lnTo>
                    <a:lnTo>
                      <a:pt x="87" y="124"/>
                    </a:lnTo>
                    <a:lnTo>
                      <a:pt x="65" y="134"/>
                    </a:lnTo>
                    <a:lnTo>
                      <a:pt x="44" y="144"/>
                    </a:lnTo>
                    <a:lnTo>
                      <a:pt x="21" y="156"/>
                    </a:lnTo>
                    <a:lnTo>
                      <a:pt x="0" y="165"/>
                    </a:lnTo>
                    <a:lnTo>
                      <a:pt x="10" y="174"/>
                    </a:lnTo>
                    <a:lnTo>
                      <a:pt x="20" y="182"/>
                    </a:lnTo>
                    <a:lnTo>
                      <a:pt x="29" y="188"/>
                    </a:lnTo>
                    <a:lnTo>
                      <a:pt x="39" y="197"/>
                    </a:lnTo>
                    <a:lnTo>
                      <a:pt x="49" y="205"/>
                    </a:lnTo>
                    <a:lnTo>
                      <a:pt x="59" y="211"/>
                    </a:lnTo>
                    <a:lnTo>
                      <a:pt x="69" y="220"/>
                    </a:lnTo>
                    <a:lnTo>
                      <a:pt x="78" y="228"/>
                    </a:lnTo>
                    <a:lnTo>
                      <a:pt x="114" y="259"/>
                    </a:lnTo>
                    <a:lnTo>
                      <a:pt x="152" y="290"/>
                    </a:lnTo>
                    <a:lnTo>
                      <a:pt x="188" y="321"/>
                    </a:lnTo>
                    <a:lnTo>
                      <a:pt x="224" y="351"/>
                    </a:lnTo>
                    <a:lnTo>
                      <a:pt x="260" y="382"/>
                    </a:lnTo>
                    <a:lnTo>
                      <a:pt x="297" y="413"/>
                    </a:lnTo>
                    <a:lnTo>
                      <a:pt x="333" y="444"/>
                    </a:lnTo>
                    <a:lnTo>
                      <a:pt x="369" y="475"/>
                    </a:lnTo>
                    <a:lnTo>
                      <a:pt x="407" y="506"/>
                    </a:lnTo>
                    <a:lnTo>
                      <a:pt x="443" y="538"/>
                    </a:lnTo>
                    <a:lnTo>
                      <a:pt x="479" y="569"/>
                    </a:lnTo>
                    <a:lnTo>
                      <a:pt x="515" y="598"/>
                    </a:lnTo>
                    <a:lnTo>
                      <a:pt x="552" y="629"/>
                    </a:lnTo>
                    <a:lnTo>
                      <a:pt x="588" y="660"/>
                    </a:lnTo>
                    <a:lnTo>
                      <a:pt x="624" y="692"/>
                    </a:lnTo>
                    <a:lnTo>
                      <a:pt x="662" y="723"/>
                    </a:lnTo>
                    <a:lnTo>
                      <a:pt x="698" y="754"/>
                    </a:lnTo>
                    <a:lnTo>
                      <a:pt x="734" y="785"/>
                    </a:lnTo>
                    <a:lnTo>
                      <a:pt x="770" y="816"/>
                    </a:lnTo>
                    <a:lnTo>
                      <a:pt x="807" y="847"/>
                    </a:lnTo>
                    <a:lnTo>
                      <a:pt x="843" y="877"/>
                    </a:lnTo>
                    <a:lnTo>
                      <a:pt x="879" y="908"/>
                    </a:lnTo>
                    <a:lnTo>
                      <a:pt x="915" y="939"/>
                    </a:lnTo>
                    <a:lnTo>
                      <a:pt x="953" y="970"/>
                    </a:lnTo>
                    <a:lnTo>
                      <a:pt x="989" y="1001"/>
                    </a:lnTo>
                    <a:lnTo>
                      <a:pt x="1025" y="1033"/>
                    </a:lnTo>
                    <a:lnTo>
                      <a:pt x="1062" y="1064"/>
                    </a:lnTo>
                    <a:lnTo>
                      <a:pt x="1098" y="1095"/>
                    </a:lnTo>
                    <a:lnTo>
                      <a:pt x="1134" y="1124"/>
                    </a:lnTo>
                    <a:lnTo>
                      <a:pt x="1170" y="1155"/>
                    </a:lnTo>
                    <a:lnTo>
                      <a:pt x="1208" y="1187"/>
                    </a:lnTo>
                    <a:lnTo>
                      <a:pt x="1244" y="1218"/>
                    </a:lnTo>
                    <a:lnTo>
                      <a:pt x="1275" y="1200"/>
                    </a:lnTo>
                    <a:lnTo>
                      <a:pt x="1306" y="1183"/>
                    </a:lnTo>
                    <a:lnTo>
                      <a:pt x="1337" y="1165"/>
                    </a:lnTo>
                    <a:lnTo>
                      <a:pt x="1370" y="1147"/>
                    </a:lnTo>
                    <a:lnTo>
                      <a:pt x="1401" y="1131"/>
                    </a:lnTo>
                    <a:lnTo>
                      <a:pt x="1432" y="1113"/>
                    </a:lnTo>
                    <a:lnTo>
                      <a:pt x="1463" y="1096"/>
                    </a:lnTo>
                    <a:lnTo>
                      <a:pt x="1494" y="1078"/>
                    </a:lnTo>
                    <a:lnTo>
                      <a:pt x="1482" y="1067"/>
                    </a:lnTo>
                    <a:lnTo>
                      <a:pt x="1473" y="1055"/>
                    </a:lnTo>
                    <a:lnTo>
                      <a:pt x="1461" y="1042"/>
                    </a:lnTo>
                    <a:lnTo>
                      <a:pt x="1450" y="1031"/>
                    </a:lnTo>
                    <a:lnTo>
                      <a:pt x="1438" y="1019"/>
                    </a:lnTo>
                    <a:lnTo>
                      <a:pt x="1429" y="1006"/>
                    </a:lnTo>
                    <a:lnTo>
                      <a:pt x="1417" y="995"/>
                    </a:lnTo>
                    <a:lnTo>
                      <a:pt x="1406" y="983"/>
                    </a:lnTo>
                    <a:close/>
                  </a:path>
                </a:pathLst>
              </a:custGeom>
              <a:solidFill>
                <a:srgbClr val="BCB2B5"/>
              </a:solidFill>
              <a:ln w="9525">
                <a:noFill/>
                <a:round/>
                <a:headEnd/>
                <a:tailEnd/>
              </a:ln>
            </p:spPr>
            <p:txBody>
              <a:bodyPr/>
              <a:lstStyle/>
              <a:p>
                <a:endParaRPr lang="en-US"/>
              </a:p>
            </p:txBody>
          </p:sp>
          <p:sp>
            <p:nvSpPr>
              <p:cNvPr id="172" name="Freeform 163"/>
              <p:cNvSpPr>
                <a:spLocks/>
              </p:cNvSpPr>
              <p:nvPr/>
            </p:nvSpPr>
            <p:spPr bwMode="auto">
              <a:xfrm>
                <a:off x="499" y="2836"/>
                <a:ext cx="718" cy="584"/>
              </a:xfrm>
              <a:custGeom>
                <a:avLst/>
                <a:gdLst/>
                <a:ahLst/>
                <a:cxnLst>
                  <a:cxn ang="0">
                    <a:pos x="1285" y="876"/>
                  </a:cxn>
                  <a:cxn ang="0">
                    <a:pos x="1164" y="773"/>
                  </a:cxn>
                  <a:cxn ang="0">
                    <a:pos x="1045" y="669"/>
                  </a:cxn>
                  <a:cxn ang="0">
                    <a:pos x="924" y="564"/>
                  </a:cxn>
                  <a:cxn ang="0">
                    <a:pos x="803" y="461"/>
                  </a:cxn>
                  <a:cxn ang="0">
                    <a:pos x="682" y="356"/>
                  </a:cxn>
                  <a:cxn ang="0">
                    <a:pos x="562" y="253"/>
                  </a:cxn>
                  <a:cxn ang="0">
                    <a:pos x="441" y="150"/>
                  </a:cxn>
                  <a:cxn ang="0">
                    <a:pos x="379" y="73"/>
                  </a:cxn>
                  <a:cxn ang="0">
                    <a:pos x="374" y="25"/>
                  </a:cxn>
                  <a:cxn ang="0">
                    <a:pos x="350" y="12"/>
                  </a:cxn>
                  <a:cxn ang="0">
                    <a:pos x="302" y="35"/>
                  </a:cxn>
                  <a:cxn ang="0">
                    <a:pos x="257" y="56"/>
                  </a:cxn>
                  <a:cxn ang="0">
                    <a:pos x="209" y="79"/>
                  </a:cxn>
                  <a:cxn ang="0">
                    <a:pos x="164" y="102"/>
                  </a:cxn>
                  <a:cxn ang="0">
                    <a:pos x="116" y="123"/>
                  </a:cxn>
                  <a:cxn ang="0">
                    <a:pos x="70" y="146"/>
                  </a:cxn>
                  <a:cxn ang="0">
                    <a:pos x="23" y="168"/>
                  </a:cxn>
                  <a:cxn ang="0">
                    <a:pos x="13" y="187"/>
                  </a:cxn>
                  <a:cxn ang="0">
                    <a:pos x="38" y="204"/>
                  </a:cxn>
                  <a:cxn ang="0">
                    <a:pos x="62" y="220"/>
                  </a:cxn>
                  <a:cxn ang="0">
                    <a:pos x="88" y="237"/>
                  </a:cxn>
                  <a:cxn ang="0">
                    <a:pos x="136" y="274"/>
                  </a:cxn>
                  <a:cxn ang="0">
                    <a:pos x="203" y="332"/>
                  </a:cxn>
                  <a:cxn ang="0">
                    <a:pos x="271" y="389"/>
                  </a:cxn>
                  <a:cxn ang="0">
                    <a:pos x="340" y="446"/>
                  </a:cxn>
                  <a:cxn ang="0">
                    <a:pos x="409" y="504"/>
                  </a:cxn>
                  <a:cxn ang="0">
                    <a:pos x="476" y="563"/>
                  </a:cxn>
                  <a:cxn ang="0">
                    <a:pos x="544" y="620"/>
                  </a:cxn>
                  <a:cxn ang="0">
                    <a:pos x="613" y="677"/>
                  </a:cxn>
                  <a:cxn ang="0">
                    <a:pos x="680" y="735"/>
                  </a:cxn>
                  <a:cxn ang="0">
                    <a:pos x="749" y="792"/>
                  </a:cxn>
                  <a:cxn ang="0">
                    <a:pos x="817" y="850"/>
                  </a:cxn>
                  <a:cxn ang="0">
                    <a:pos x="884" y="909"/>
                  </a:cxn>
                  <a:cxn ang="0">
                    <a:pos x="953" y="966"/>
                  </a:cxn>
                  <a:cxn ang="0">
                    <a:pos x="1022" y="1023"/>
                  </a:cxn>
                  <a:cxn ang="0">
                    <a:pos x="1090" y="1081"/>
                  </a:cxn>
                  <a:cxn ang="0">
                    <a:pos x="1157" y="1138"/>
                  </a:cxn>
                  <a:cxn ang="0">
                    <a:pos x="1223" y="1150"/>
                  </a:cxn>
                  <a:cxn ang="0">
                    <a:pos x="1283" y="1113"/>
                  </a:cxn>
                  <a:cxn ang="0">
                    <a:pos x="1344" y="1079"/>
                  </a:cxn>
                  <a:cxn ang="0">
                    <a:pos x="1404" y="1043"/>
                  </a:cxn>
                  <a:cxn ang="0">
                    <a:pos x="1424" y="1013"/>
                  </a:cxn>
                  <a:cxn ang="0">
                    <a:pos x="1401" y="989"/>
                  </a:cxn>
                  <a:cxn ang="0">
                    <a:pos x="1380" y="964"/>
                  </a:cxn>
                  <a:cxn ang="0">
                    <a:pos x="1357" y="940"/>
                  </a:cxn>
                </a:cxnLst>
                <a:rect l="0" t="0" r="r" b="b"/>
                <a:pathLst>
                  <a:path w="1435" h="1168">
                    <a:moveTo>
                      <a:pt x="1345" y="928"/>
                    </a:moveTo>
                    <a:lnTo>
                      <a:pt x="1285" y="876"/>
                    </a:lnTo>
                    <a:lnTo>
                      <a:pt x="1224" y="825"/>
                    </a:lnTo>
                    <a:lnTo>
                      <a:pt x="1164" y="773"/>
                    </a:lnTo>
                    <a:lnTo>
                      <a:pt x="1103" y="720"/>
                    </a:lnTo>
                    <a:lnTo>
                      <a:pt x="1045" y="669"/>
                    </a:lnTo>
                    <a:lnTo>
                      <a:pt x="984" y="617"/>
                    </a:lnTo>
                    <a:lnTo>
                      <a:pt x="924" y="564"/>
                    </a:lnTo>
                    <a:lnTo>
                      <a:pt x="863" y="512"/>
                    </a:lnTo>
                    <a:lnTo>
                      <a:pt x="803" y="461"/>
                    </a:lnTo>
                    <a:lnTo>
                      <a:pt x="742" y="409"/>
                    </a:lnTo>
                    <a:lnTo>
                      <a:pt x="682" y="356"/>
                    </a:lnTo>
                    <a:lnTo>
                      <a:pt x="623" y="305"/>
                    </a:lnTo>
                    <a:lnTo>
                      <a:pt x="562" y="253"/>
                    </a:lnTo>
                    <a:lnTo>
                      <a:pt x="502" y="200"/>
                    </a:lnTo>
                    <a:lnTo>
                      <a:pt x="441" y="150"/>
                    </a:lnTo>
                    <a:lnTo>
                      <a:pt x="381" y="97"/>
                    </a:lnTo>
                    <a:lnTo>
                      <a:pt x="379" y="73"/>
                    </a:lnTo>
                    <a:lnTo>
                      <a:pt x="378" y="48"/>
                    </a:lnTo>
                    <a:lnTo>
                      <a:pt x="374" y="25"/>
                    </a:lnTo>
                    <a:lnTo>
                      <a:pt x="373" y="0"/>
                    </a:lnTo>
                    <a:lnTo>
                      <a:pt x="350" y="12"/>
                    </a:lnTo>
                    <a:lnTo>
                      <a:pt x="327" y="23"/>
                    </a:lnTo>
                    <a:lnTo>
                      <a:pt x="302" y="35"/>
                    </a:lnTo>
                    <a:lnTo>
                      <a:pt x="280" y="46"/>
                    </a:lnTo>
                    <a:lnTo>
                      <a:pt x="257" y="56"/>
                    </a:lnTo>
                    <a:lnTo>
                      <a:pt x="234" y="68"/>
                    </a:lnTo>
                    <a:lnTo>
                      <a:pt x="209" y="79"/>
                    </a:lnTo>
                    <a:lnTo>
                      <a:pt x="186" y="91"/>
                    </a:lnTo>
                    <a:lnTo>
                      <a:pt x="164" y="102"/>
                    </a:lnTo>
                    <a:lnTo>
                      <a:pt x="141" y="112"/>
                    </a:lnTo>
                    <a:lnTo>
                      <a:pt x="116" y="123"/>
                    </a:lnTo>
                    <a:lnTo>
                      <a:pt x="93" y="135"/>
                    </a:lnTo>
                    <a:lnTo>
                      <a:pt x="70" y="146"/>
                    </a:lnTo>
                    <a:lnTo>
                      <a:pt x="48" y="156"/>
                    </a:lnTo>
                    <a:lnTo>
                      <a:pt x="23" y="168"/>
                    </a:lnTo>
                    <a:lnTo>
                      <a:pt x="0" y="179"/>
                    </a:lnTo>
                    <a:lnTo>
                      <a:pt x="13" y="187"/>
                    </a:lnTo>
                    <a:lnTo>
                      <a:pt x="25" y="196"/>
                    </a:lnTo>
                    <a:lnTo>
                      <a:pt x="38" y="204"/>
                    </a:lnTo>
                    <a:lnTo>
                      <a:pt x="51" y="212"/>
                    </a:lnTo>
                    <a:lnTo>
                      <a:pt x="62" y="220"/>
                    </a:lnTo>
                    <a:lnTo>
                      <a:pt x="75" y="228"/>
                    </a:lnTo>
                    <a:lnTo>
                      <a:pt x="88" y="237"/>
                    </a:lnTo>
                    <a:lnTo>
                      <a:pt x="101" y="245"/>
                    </a:lnTo>
                    <a:lnTo>
                      <a:pt x="136" y="274"/>
                    </a:lnTo>
                    <a:lnTo>
                      <a:pt x="170" y="302"/>
                    </a:lnTo>
                    <a:lnTo>
                      <a:pt x="203" y="332"/>
                    </a:lnTo>
                    <a:lnTo>
                      <a:pt x="237" y="359"/>
                    </a:lnTo>
                    <a:lnTo>
                      <a:pt x="271" y="389"/>
                    </a:lnTo>
                    <a:lnTo>
                      <a:pt x="306" y="418"/>
                    </a:lnTo>
                    <a:lnTo>
                      <a:pt x="340" y="446"/>
                    </a:lnTo>
                    <a:lnTo>
                      <a:pt x="374" y="476"/>
                    </a:lnTo>
                    <a:lnTo>
                      <a:pt x="409" y="504"/>
                    </a:lnTo>
                    <a:lnTo>
                      <a:pt x="441" y="533"/>
                    </a:lnTo>
                    <a:lnTo>
                      <a:pt x="476" y="563"/>
                    </a:lnTo>
                    <a:lnTo>
                      <a:pt x="510" y="591"/>
                    </a:lnTo>
                    <a:lnTo>
                      <a:pt x="544" y="620"/>
                    </a:lnTo>
                    <a:lnTo>
                      <a:pt x="579" y="648"/>
                    </a:lnTo>
                    <a:lnTo>
                      <a:pt x="613" y="677"/>
                    </a:lnTo>
                    <a:lnTo>
                      <a:pt x="647" y="705"/>
                    </a:lnTo>
                    <a:lnTo>
                      <a:pt x="680" y="735"/>
                    </a:lnTo>
                    <a:lnTo>
                      <a:pt x="714" y="764"/>
                    </a:lnTo>
                    <a:lnTo>
                      <a:pt x="749" y="792"/>
                    </a:lnTo>
                    <a:lnTo>
                      <a:pt x="783" y="822"/>
                    </a:lnTo>
                    <a:lnTo>
                      <a:pt x="817" y="850"/>
                    </a:lnTo>
                    <a:lnTo>
                      <a:pt x="852" y="879"/>
                    </a:lnTo>
                    <a:lnTo>
                      <a:pt x="884" y="909"/>
                    </a:lnTo>
                    <a:lnTo>
                      <a:pt x="919" y="936"/>
                    </a:lnTo>
                    <a:lnTo>
                      <a:pt x="953" y="966"/>
                    </a:lnTo>
                    <a:lnTo>
                      <a:pt x="987" y="994"/>
                    </a:lnTo>
                    <a:lnTo>
                      <a:pt x="1022" y="1023"/>
                    </a:lnTo>
                    <a:lnTo>
                      <a:pt x="1056" y="1053"/>
                    </a:lnTo>
                    <a:lnTo>
                      <a:pt x="1090" y="1081"/>
                    </a:lnTo>
                    <a:lnTo>
                      <a:pt x="1123" y="1110"/>
                    </a:lnTo>
                    <a:lnTo>
                      <a:pt x="1157" y="1138"/>
                    </a:lnTo>
                    <a:lnTo>
                      <a:pt x="1192" y="1168"/>
                    </a:lnTo>
                    <a:lnTo>
                      <a:pt x="1223" y="1150"/>
                    </a:lnTo>
                    <a:lnTo>
                      <a:pt x="1252" y="1131"/>
                    </a:lnTo>
                    <a:lnTo>
                      <a:pt x="1283" y="1113"/>
                    </a:lnTo>
                    <a:lnTo>
                      <a:pt x="1314" y="1095"/>
                    </a:lnTo>
                    <a:lnTo>
                      <a:pt x="1344" y="1079"/>
                    </a:lnTo>
                    <a:lnTo>
                      <a:pt x="1375" y="1061"/>
                    </a:lnTo>
                    <a:lnTo>
                      <a:pt x="1404" y="1043"/>
                    </a:lnTo>
                    <a:lnTo>
                      <a:pt x="1435" y="1025"/>
                    </a:lnTo>
                    <a:lnTo>
                      <a:pt x="1424" y="1013"/>
                    </a:lnTo>
                    <a:lnTo>
                      <a:pt x="1412" y="1000"/>
                    </a:lnTo>
                    <a:lnTo>
                      <a:pt x="1401" y="989"/>
                    </a:lnTo>
                    <a:lnTo>
                      <a:pt x="1391" y="976"/>
                    </a:lnTo>
                    <a:lnTo>
                      <a:pt x="1380" y="964"/>
                    </a:lnTo>
                    <a:lnTo>
                      <a:pt x="1368" y="953"/>
                    </a:lnTo>
                    <a:lnTo>
                      <a:pt x="1357" y="940"/>
                    </a:lnTo>
                    <a:lnTo>
                      <a:pt x="1345" y="928"/>
                    </a:lnTo>
                    <a:close/>
                  </a:path>
                </a:pathLst>
              </a:custGeom>
              <a:solidFill>
                <a:srgbClr val="BAAFB2"/>
              </a:solidFill>
              <a:ln w="9525">
                <a:noFill/>
                <a:round/>
                <a:headEnd/>
                <a:tailEnd/>
              </a:ln>
            </p:spPr>
            <p:txBody>
              <a:bodyPr/>
              <a:lstStyle/>
              <a:p>
                <a:endParaRPr lang="en-US"/>
              </a:p>
            </p:txBody>
          </p:sp>
          <p:sp>
            <p:nvSpPr>
              <p:cNvPr id="173" name="Freeform 164"/>
              <p:cNvSpPr>
                <a:spLocks/>
              </p:cNvSpPr>
              <p:nvPr/>
            </p:nvSpPr>
            <p:spPr bwMode="auto">
              <a:xfrm>
                <a:off x="487" y="2829"/>
                <a:ext cx="689" cy="557"/>
              </a:xfrm>
              <a:custGeom>
                <a:avLst/>
                <a:gdLst/>
                <a:ahLst/>
                <a:cxnLst>
                  <a:cxn ang="0">
                    <a:pos x="1230" y="823"/>
                  </a:cxn>
                  <a:cxn ang="0">
                    <a:pos x="1121" y="728"/>
                  </a:cxn>
                  <a:cxn ang="0">
                    <a:pos x="1010" y="632"/>
                  </a:cxn>
                  <a:cxn ang="0">
                    <a:pos x="900" y="537"/>
                  </a:cxn>
                  <a:cxn ang="0">
                    <a:pos x="789" y="441"/>
                  </a:cxn>
                  <a:cxn ang="0">
                    <a:pos x="680" y="346"/>
                  </a:cxn>
                  <a:cxn ang="0">
                    <a:pos x="568" y="251"/>
                  </a:cxn>
                  <a:cxn ang="0">
                    <a:pos x="459" y="155"/>
                  </a:cxn>
                  <a:cxn ang="0">
                    <a:pos x="402" y="80"/>
                  </a:cxn>
                  <a:cxn ang="0">
                    <a:pos x="400" y="26"/>
                  </a:cxn>
                  <a:cxn ang="0">
                    <a:pos x="374" y="11"/>
                  </a:cxn>
                  <a:cxn ang="0">
                    <a:pos x="323" y="34"/>
                  </a:cxn>
                  <a:cxn ang="0">
                    <a:pos x="274" y="59"/>
                  </a:cxn>
                  <a:cxn ang="0">
                    <a:pos x="224" y="82"/>
                  </a:cxn>
                  <a:cxn ang="0">
                    <a:pos x="174" y="106"/>
                  </a:cxn>
                  <a:cxn ang="0">
                    <a:pos x="124" y="129"/>
                  </a:cxn>
                  <a:cxn ang="0">
                    <a:pos x="75" y="154"/>
                  </a:cxn>
                  <a:cxn ang="0">
                    <a:pos x="24" y="178"/>
                  </a:cxn>
                  <a:cxn ang="0">
                    <a:pos x="16" y="198"/>
                  </a:cxn>
                  <a:cxn ang="0">
                    <a:pos x="47" y="216"/>
                  </a:cxn>
                  <a:cxn ang="0">
                    <a:pos x="78" y="232"/>
                  </a:cxn>
                  <a:cxn ang="0">
                    <a:pos x="109" y="251"/>
                  </a:cxn>
                  <a:cxn ang="0">
                    <a:pos x="189" y="313"/>
                  </a:cxn>
                  <a:cxn ang="0">
                    <a:pos x="317" y="419"/>
                  </a:cxn>
                  <a:cxn ang="0">
                    <a:pos x="444" y="526"/>
                  </a:cxn>
                  <a:cxn ang="0">
                    <a:pos x="570" y="632"/>
                  </a:cxn>
                  <a:cxn ang="0">
                    <a:pos x="698" y="741"/>
                  </a:cxn>
                  <a:cxn ang="0">
                    <a:pos x="823" y="847"/>
                  </a:cxn>
                  <a:cxn ang="0">
                    <a:pos x="951" y="954"/>
                  </a:cxn>
                  <a:cxn ang="0">
                    <a:pos x="1077" y="1060"/>
                  </a:cxn>
                  <a:cxn ang="0">
                    <a:pos x="1170" y="1096"/>
                  </a:cxn>
                  <a:cxn ang="0">
                    <a:pos x="1229" y="1060"/>
                  </a:cxn>
                  <a:cxn ang="0">
                    <a:pos x="1288" y="1024"/>
                  </a:cxn>
                  <a:cxn ang="0">
                    <a:pos x="1348" y="986"/>
                  </a:cxn>
                  <a:cxn ang="0">
                    <a:pos x="1366" y="955"/>
                  </a:cxn>
                  <a:cxn ang="0">
                    <a:pos x="1343" y="931"/>
                  </a:cxn>
                  <a:cxn ang="0">
                    <a:pos x="1320" y="906"/>
                  </a:cxn>
                  <a:cxn ang="0">
                    <a:pos x="1297" y="882"/>
                  </a:cxn>
                </a:cxnLst>
                <a:rect l="0" t="0" r="r" b="b"/>
                <a:pathLst>
                  <a:path w="1377" h="1114">
                    <a:moveTo>
                      <a:pt x="1286" y="870"/>
                    </a:moveTo>
                    <a:lnTo>
                      <a:pt x="1230" y="823"/>
                    </a:lnTo>
                    <a:lnTo>
                      <a:pt x="1176" y="775"/>
                    </a:lnTo>
                    <a:lnTo>
                      <a:pt x="1121" y="728"/>
                    </a:lnTo>
                    <a:lnTo>
                      <a:pt x="1065" y="680"/>
                    </a:lnTo>
                    <a:lnTo>
                      <a:pt x="1010" y="632"/>
                    </a:lnTo>
                    <a:lnTo>
                      <a:pt x="956" y="585"/>
                    </a:lnTo>
                    <a:lnTo>
                      <a:pt x="900" y="537"/>
                    </a:lnTo>
                    <a:lnTo>
                      <a:pt x="845" y="488"/>
                    </a:lnTo>
                    <a:lnTo>
                      <a:pt x="789" y="441"/>
                    </a:lnTo>
                    <a:lnTo>
                      <a:pt x="735" y="393"/>
                    </a:lnTo>
                    <a:lnTo>
                      <a:pt x="680" y="346"/>
                    </a:lnTo>
                    <a:lnTo>
                      <a:pt x="624" y="298"/>
                    </a:lnTo>
                    <a:lnTo>
                      <a:pt x="568" y="251"/>
                    </a:lnTo>
                    <a:lnTo>
                      <a:pt x="514" y="203"/>
                    </a:lnTo>
                    <a:lnTo>
                      <a:pt x="459" y="155"/>
                    </a:lnTo>
                    <a:lnTo>
                      <a:pt x="403" y="108"/>
                    </a:lnTo>
                    <a:lnTo>
                      <a:pt x="402" y="80"/>
                    </a:lnTo>
                    <a:lnTo>
                      <a:pt x="402" y="54"/>
                    </a:lnTo>
                    <a:lnTo>
                      <a:pt x="400" y="26"/>
                    </a:lnTo>
                    <a:lnTo>
                      <a:pt x="398" y="0"/>
                    </a:lnTo>
                    <a:lnTo>
                      <a:pt x="374" y="11"/>
                    </a:lnTo>
                    <a:lnTo>
                      <a:pt x="349" y="23"/>
                    </a:lnTo>
                    <a:lnTo>
                      <a:pt x="323" y="34"/>
                    </a:lnTo>
                    <a:lnTo>
                      <a:pt x="299" y="47"/>
                    </a:lnTo>
                    <a:lnTo>
                      <a:pt x="274" y="59"/>
                    </a:lnTo>
                    <a:lnTo>
                      <a:pt x="250" y="70"/>
                    </a:lnTo>
                    <a:lnTo>
                      <a:pt x="224" y="82"/>
                    </a:lnTo>
                    <a:lnTo>
                      <a:pt x="199" y="95"/>
                    </a:lnTo>
                    <a:lnTo>
                      <a:pt x="174" y="106"/>
                    </a:lnTo>
                    <a:lnTo>
                      <a:pt x="148" y="118"/>
                    </a:lnTo>
                    <a:lnTo>
                      <a:pt x="124" y="129"/>
                    </a:lnTo>
                    <a:lnTo>
                      <a:pt x="99" y="142"/>
                    </a:lnTo>
                    <a:lnTo>
                      <a:pt x="75" y="154"/>
                    </a:lnTo>
                    <a:lnTo>
                      <a:pt x="49" y="165"/>
                    </a:lnTo>
                    <a:lnTo>
                      <a:pt x="24" y="178"/>
                    </a:lnTo>
                    <a:lnTo>
                      <a:pt x="0" y="190"/>
                    </a:lnTo>
                    <a:lnTo>
                      <a:pt x="16" y="198"/>
                    </a:lnTo>
                    <a:lnTo>
                      <a:pt x="31" y="206"/>
                    </a:lnTo>
                    <a:lnTo>
                      <a:pt x="47" y="216"/>
                    </a:lnTo>
                    <a:lnTo>
                      <a:pt x="63" y="224"/>
                    </a:lnTo>
                    <a:lnTo>
                      <a:pt x="78" y="232"/>
                    </a:lnTo>
                    <a:lnTo>
                      <a:pt x="94" y="241"/>
                    </a:lnTo>
                    <a:lnTo>
                      <a:pt x="109" y="251"/>
                    </a:lnTo>
                    <a:lnTo>
                      <a:pt x="125" y="259"/>
                    </a:lnTo>
                    <a:lnTo>
                      <a:pt x="189" y="313"/>
                    </a:lnTo>
                    <a:lnTo>
                      <a:pt x="253" y="365"/>
                    </a:lnTo>
                    <a:lnTo>
                      <a:pt x="317" y="419"/>
                    </a:lnTo>
                    <a:lnTo>
                      <a:pt x="380" y="472"/>
                    </a:lnTo>
                    <a:lnTo>
                      <a:pt x="444" y="526"/>
                    </a:lnTo>
                    <a:lnTo>
                      <a:pt x="506" y="580"/>
                    </a:lnTo>
                    <a:lnTo>
                      <a:pt x="570" y="632"/>
                    </a:lnTo>
                    <a:lnTo>
                      <a:pt x="634" y="687"/>
                    </a:lnTo>
                    <a:lnTo>
                      <a:pt x="698" y="741"/>
                    </a:lnTo>
                    <a:lnTo>
                      <a:pt x="760" y="793"/>
                    </a:lnTo>
                    <a:lnTo>
                      <a:pt x="823" y="847"/>
                    </a:lnTo>
                    <a:lnTo>
                      <a:pt x="887" y="900"/>
                    </a:lnTo>
                    <a:lnTo>
                      <a:pt x="951" y="954"/>
                    </a:lnTo>
                    <a:lnTo>
                      <a:pt x="1013" y="1008"/>
                    </a:lnTo>
                    <a:lnTo>
                      <a:pt x="1077" y="1060"/>
                    </a:lnTo>
                    <a:lnTo>
                      <a:pt x="1140" y="1114"/>
                    </a:lnTo>
                    <a:lnTo>
                      <a:pt x="1170" y="1096"/>
                    </a:lnTo>
                    <a:lnTo>
                      <a:pt x="1199" y="1078"/>
                    </a:lnTo>
                    <a:lnTo>
                      <a:pt x="1229" y="1060"/>
                    </a:lnTo>
                    <a:lnTo>
                      <a:pt x="1258" y="1042"/>
                    </a:lnTo>
                    <a:lnTo>
                      <a:pt x="1288" y="1024"/>
                    </a:lnTo>
                    <a:lnTo>
                      <a:pt x="1317" y="1005"/>
                    </a:lnTo>
                    <a:lnTo>
                      <a:pt x="1348" y="986"/>
                    </a:lnTo>
                    <a:lnTo>
                      <a:pt x="1377" y="968"/>
                    </a:lnTo>
                    <a:lnTo>
                      <a:pt x="1366" y="955"/>
                    </a:lnTo>
                    <a:lnTo>
                      <a:pt x="1355" y="944"/>
                    </a:lnTo>
                    <a:lnTo>
                      <a:pt x="1343" y="931"/>
                    </a:lnTo>
                    <a:lnTo>
                      <a:pt x="1332" y="919"/>
                    </a:lnTo>
                    <a:lnTo>
                      <a:pt x="1320" y="906"/>
                    </a:lnTo>
                    <a:lnTo>
                      <a:pt x="1309" y="895"/>
                    </a:lnTo>
                    <a:lnTo>
                      <a:pt x="1297" y="882"/>
                    </a:lnTo>
                    <a:lnTo>
                      <a:pt x="1286" y="870"/>
                    </a:lnTo>
                    <a:close/>
                  </a:path>
                </a:pathLst>
              </a:custGeom>
              <a:solidFill>
                <a:srgbClr val="B7AFAF"/>
              </a:solidFill>
              <a:ln w="9525">
                <a:noFill/>
                <a:round/>
                <a:headEnd/>
                <a:tailEnd/>
              </a:ln>
            </p:spPr>
            <p:txBody>
              <a:bodyPr/>
              <a:lstStyle/>
              <a:p>
                <a:endParaRPr lang="en-US"/>
              </a:p>
            </p:txBody>
          </p:sp>
          <p:sp>
            <p:nvSpPr>
              <p:cNvPr id="174" name="Freeform 165"/>
              <p:cNvSpPr>
                <a:spLocks/>
              </p:cNvSpPr>
              <p:nvPr/>
            </p:nvSpPr>
            <p:spPr bwMode="auto">
              <a:xfrm>
                <a:off x="475" y="2821"/>
                <a:ext cx="659" cy="532"/>
              </a:xfrm>
              <a:custGeom>
                <a:avLst/>
                <a:gdLst/>
                <a:ahLst/>
                <a:cxnLst>
                  <a:cxn ang="0">
                    <a:pos x="1175" y="772"/>
                  </a:cxn>
                  <a:cxn ang="0">
                    <a:pos x="1075" y="685"/>
                  </a:cxn>
                  <a:cxn ang="0">
                    <a:pos x="975" y="599"/>
                  </a:cxn>
                  <a:cxn ang="0">
                    <a:pos x="876" y="512"/>
                  </a:cxn>
                  <a:cxn ang="0">
                    <a:pos x="776" y="427"/>
                  </a:cxn>
                  <a:cxn ang="0">
                    <a:pos x="675" y="340"/>
                  </a:cxn>
                  <a:cxn ang="0">
                    <a:pos x="575" y="253"/>
                  </a:cxn>
                  <a:cxn ang="0">
                    <a:pos x="475" y="166"/>
                  </a:cxn>
                  <a:cxn ang="0">
                    <a:pos x="425" y="92"/>
                  </a:cxn>
                  <a:cxn ang="0">
                    <a:pos x="423" y="31"/>
                  </a:cxn>
                  <a:cxn ang="0">
                    <a:pos x="397" y="13"/>
                  </a:cxn>
                  <a:cxn ang="0">
                    <a:pos x="343" y="38"/>
                  </a:cxn>
                  <a:cxn ang="0">
                    <a:pos x="291" y="63"/>
                  </a:cxn>
                  <a:cxn ang="0">
                    <a:pos x="237" y="89"/>
                  </a:cxn>
                  <a:cxn ang="0">
                    <a:pos x="184" y="113"/>
                  </a:cxn>
                  <a:cxn ang="0">
                    <a:pos x="132" y="140"/>
                  </a:cxn>
                  <a:cxn ang="0">
                    <a:pos x="78" y="164"/>
                  </a:cxn>
                  <a:cxn ang="0">
                    <a:pos x="26" y="189"/>
                  </a:cxn>
                  <a:cxn ang="0">
                    <a:pos x="18" y="212"/>
                  </a:cxn>
                  <a:cxn ang="0">
                    <a:pos x="55" y="230"/>
                  </a:cxn>
                  <a:cxn ang="0">
                    <a:pos x="91" y="248"/>
                  </a:cxn>
                  <a:cxn ang="0">
                    <a:pos x="129" y="266"/>
                  </a:cxn>
                  <a:cxn ang="0">
                    <a:pos x="207" y="325"/>
                  </a:cxn>
                  <a:cxn ang="0">
                    <a:pos x="325" y="423"/>
                  </a:cxn>
                  <a:cxn ang="0">
                    <a:pos x="443" y="523"/>
                  </a:cxn>
                  <a:cxn ang="0">
                    <a:pos x="560" y="622"/>
                  </a:cxn>
                  <a:cxn ang="0">
                    <a:pos x="676" y="720"/>
                  </a:cxn>
                  <a:cxn ang="0">
                    <a:pos x="794" y="818"/>
                  </a:cxn>
                  <a:cxn ang="0">
                    <a:pos x="912" y="917"/>
                  </a:cxn>
                  <a:cxn ang="0">
                    <a:pos x="1029" y="1015"/>
                  </a:cxn>
                  <a:cxn ang="0">
                    <a:pos x="1118" y="1046"/>
                  </a:cxn>
                  <a:cxn ang="0">
                    <a:pos x="1175" y="1008"/>
                  </a:cxn>
                  <a:cxn ang="0">
                    <a:pos x="1232" y="972"/>
                  </a:cxn>
                  <a:cxn ang="0">
                    <a:pos x="1289" y="935"/>
                  </a:cxn>
                  <a:cxn ang="0">
                    <a:pos x="1306" y="904"/>
                  </a:cxn>
                  <a:cxn ang="0">
                    <a:pos x="1283" y="877"/>
                  </a:cxn>
                  <a:cxn ang="0">
                    <a:pos x="1260" y="853"/>
                  </a:cxn>
                  <a:cxn ang="0">
                    <a:pos x="1237" y="828"/>
                  </a:cxn>
                </a:cxnLst>
                <a:rect l="0" t="0" r="r" b="b"/>
                <a:pathLst>
                  <a:path w="1317" h="1064">
                    <a:moveTo>
                      <a:pt x="1226" y="815"/>
                    </a:moveTo>
                    <a:lnTo>
                      <a:pt x="1175" y="772"/>
                    </a:lnTo>
                    <a:lnTo>
                      <a:pt x="1126" y="728"/>
                    </a:lnTo>
                    <a:lnTo>
                      <a:pt x="1075" y="685"/>
                    </a:lnTo>
                    <a:lnTo>
                      <a:pt x="1026" y="641"/>
                    </a:lnTo>
                    <a:lnTo>
                      <a:pt x="975" y="599"/>
                    </a:lnTo>
                    <a:lnTo>
                      <a:pt x="926" y="556"/>
                    </a:lnTo>
                    <a:lnTo>
                      <a:pt x="876" y="512"/>
                    </a:lnTo>
                    <a:lnTo>
                      <a:pt x="825" y="469"/>
                    </a:lnTo>
                    <a:lnTo>
                      <a:pt x="776" y="427"/>
                    </a:lnTo>
                    <a:lnTo>
                      <a:pt x="725" y="382"/>
                    </a:lnTo>
                    <a:lnTo>
                      <a:pt x="675" y="340"/>
                    </a:lnTo>
                    <a:lnTo>
                      <a:pt x="626" y="297"/>
                    </a:lnTo>
                    <a:lnTo>
                      <a:pt x="575" y="253"/>
                    </a:lnTo>
                    <a:lnTo>
                      <a:pt x="524" y="210"/>
                    </a:lnTo>
                    <a:lnTo>
                      <a:pt x="475" y="166"/>
                    </a:lnTo>
                    <a:lnTo>
                      <a:pt x="425" y="123"/>
                    </a:lnTo>
                    <a:lnTo>
                      <a:pt x="425" y="92"/>
                    </a:lnTo>
                    <a:lnTo>
                      <a:pt x="425" y="61"/>
                    </a:lnTo>
                    <a:lnTo>
                      <a:pt x="423" y="31"/>
                    </a:lnTo>
                    <a:lnTo>
                      <a:pt x="423" y="0"/>
                    </a:lnTo>
                    <a:lnTo>
                      <a:pt x="397" y="13"/>
                    </a:lnTo>
                    <a:lnTo>
                      <a:pt x="369" y="25"/>
                    </a:lnTo>
                    <a:lnTo>
                      <a:pt x="343" y="38"/>
                    </a:lnTo>
                    <a:lnTo>
                      <a:pt x="317" y="51"/>
                    </a:lnTo>
                    <a:lnTo>
                      <a:pt x="291" y="63"/>
                    </a:lnTo>
                    <a:lnTo>
                      <a:pt x="263" y="76"/>
                    </a:lnTo>
                    <a:lnTo>
                      <a:pt x="237" y="89"/>
                    </a:lnTo>
                    <a:lnTo>
                      <a:pt x="211" y="100"/>
                    </a:lnTo>
                    <a:lnTo>
                      <a:pt x="184" y="113"/>
                    </a:lnTo>
                    <a:lnTo>
                      <a:pt x="158" y="127"/>
                    </a:lnTo>
                    <a:lnTo>
                      <a:pt x="132" y="140"/>
                    </a:lnTo>
                    <a:lnTo>
                      <a:pt x="106" y="151"/>
                    </a:lnTo>
                    <a:lnTo>
                      <a:pt x="78" y="164"/>
                    </a:lnTo>
                    <a:lnTo>
                      <a:pt x="52" y="177"/>
                    </a:lnTo>
                    <a:lnTo>
                      <a:pt x="26" y="189"/>
                    </a:lnTo>
                    <a:lnTo>
                      <a:pt x="0" y="202"/>
                    </a:lnTo>
                    <a:lnTo>
                      <a:pt x="18" y="212"/>
                    </a:lnTo>
                    <a:lnTo>
                      <a:pt x="37" y="220"/>
                    </a:lnTo>
                    <a:lnTo>
                      <a:pt x="55" y="230"/>
                    </a:lnTo>
                    <a:lnTo>
                      <a:pt x="73" y="238"/>
                    </a:lnTo>
                    <a:lnTo>
                      <a:pt x="91" y="248"/>
                    </a:lnTo>
                    <a:lnTo>
                      <a:pt x="111" y="258"/>
                    </a:lnTo>
                    <a:lnTo>
                      <a:pt x="129" y="266"/>
                    </a:lnTo>
                    <a:lnTo>
                      <a:pt x="148" y="276"/>
                    </a:lnTo>
                    <a:lnTo>
                      <a:pt x="207" y="325"/>
                    </a:lnTo>
                    <a:lnTo>
                      <a:pt x="266" y="374"/>
                    </a:lnTo>
                    <a:lnTo>
                      <a:pt x="325" y="423"/>
                    </a:lnTo>
                    <a:lnTo>
                      <a:pt x="384" y="474"/>
                    </a:lnTo>
                    <a:lnTo>
                      <a:pt x="443" y="523"/>
                    </a:lnTo>
                    <a:lnTo>
                      <a:pt x="501" y="572"/>
                    </a:lnTo>
                    <a:lnTo>
                      <a:pt x="560" y="622"/>
                    </a:lnTo>
                    <a:lnTo>
                      <a:pt x="619" y="671"/>
                    </a:lnTo>
                    <a:lnTo>
                      <a:pt x="676" y="720"/>
                    </a:lnTo>
                    <a:lnTo>
                      <a:pt x="735" y="769"/>
                    </a:lnTo>
                    <a:lnTo>
                      <a:pt x="794" y="818"/>
                    </a:lnTo>
                    <a:lnTo>
                      <a:pt x="853" y="867"/>
                    </a:lnTo>
                    <a:lnTo>
                      <a:pt x="912" y="917"/>
                    </a:lnTo>
                    <a:lnTo>
                      <a:pt x="971" y="966"/>
                    </a:lnTo>
                    <a:lnTo>
                      <a:pt x="1029" y="1015"/>
                    </a:lnTo>
                    <a:lnTo>
                      <a:pt x="1088" y="1064"/>
                    </a:lnTo>
                    <a:lnTo>
                      <a:pt x="1118" y="1046"/>
                    </a:lnTo>
                    <a:lnTo>
                      <a:pt x="1145" y="1026"/>
                    </a:lnTo>
                    <a:lnTo>
                      <a:pt x="1175" y="1008"/>
                    </a:lnTo>
                    <a:lnTo>
                      <a:pt x="1203" y="990"/>
                    </a:lnTo>
                    <a:lnTo>
                      <a:pt x="1232" y="972"/>
                    </a:lnTo>
                    <a:lnTo>
                      <a:pt x="1260" y="953"/>
                    </a:lnTo>
                    <a:lnTo>
                      <a:pt x="1289" y="935"/>
                    </a:lnTo>
                    <a:lnTo>
                      <a:pt x="1317" y="917"/>
                    </a:lnTo>
                    <a:lnTo>
                      <a:pt x="1306" y="904"/>
                    </a:lnTo>
                    <a:lnTo>
                      <a:pt x="1294" y="890"/>
                    </a:lnTo>
                    <a:lnTo>
                      <a:pt x="1283" y="877"/>
                    </a:lnTo>
                    <a:lnTo>
                      <a:pt x="1271" y="866"/>
                    </a:lnTo>
                    <a:lnTo>
                      <a:pt x="1260" y="853"/>
                    </a:lnTo>
                    <a:lnTo>
                      <a:pt x="1248" y="840"/>
                    </a:lnTo>
                    <a:lnTo>
                      <a:pt x="1237" y="828"/>
                    </a:lnTo>
                    <a:lnTo>
                      <a:pt x="1226" y="815"/>
                    </a:lnTo>
                    <a:close/>
                  </a:path>
                </a:pathLst>
              </a:custGeom>
              <a:solidFill>
                <a:srgbClr val="B5ADAA"/>
              </a:solidFill>
              <a:ln w="9525">
                <a:noFill/>
                <a:round/>
                <a:headEnd/>
                <a:tailEnd/>
              </a:ln>
            </p:spPr>
            <p:txBody>
              <a:bodyPr/>
              <a:lstStyle/>
              <a:p>
                <a:endParaRPr lang="en-US"/>
              </a:p>
            </p:txBody>
          </p:sp>
          <p:sp>
            <p:nvSpPr>
              <p:cNvPr id="175" name="Freeform 166"/>
              <p:cNvSpPr>
                <a:spLocks/>
              </p:cNvSpPr>
              <p:nvPr/>
            </p:nvSpPr>
            <p:spPr bwMode="auto">
              <a:xfrm>
                <a:off x="463" y="2812"/>
                <a:ext cx="631" cy="507"/>
              </a:xfrm>
              <a:custGeom>
                <a:avLst/>
                <a:gdLst/>
                <a:ahLst/>
                <a:cxnLst>
                  <a:cxn ang="0">
                    <a:pos x="1169" y="759"/>
                  </a:cxn>
                  <a:cxn ang="0">
                    <a:pos x="450" y="136"/>
                  </a:cxn>
                  <a:cxn ang="0">
                    <a:pos x="450" y="0"/>
                  </a:cxn>
                  <a:cxn ang="0">
                    <a:pos x="0" y="215"/>
                  </a:cxn>
                  <a:cxn ang="0">
                    <a:pos x="173" y="292"/>
                  </a:cxn>
                  <a:cxn ang="0">
                    <a:pos x="1038" y="1013"/>
                  </a:cxn>
                  <a:cxn ang="0">
                    <a:pos x="1262" y="862"/>
                  </a:cxn>
                  <a:cxn ang="0">
                    <a:pos x="1169" y="759"/>
                  </a:cxn>
                </a:cxnLst>
                <a:rect l="0" t="0" r="r" b="b"/>
                <a:pathLst>
                  <a:path w="1262" h="1013">
                    <a:moveTo>
                      <a:pt x="1169" y="759"/>
                    </a:moveTo>
                    <a:lnTo>
                      <a:pt x="450" y="136"/>
                    </a:lnTo>
                    <a:lnTo>
                      <a:pt x="450" y="0"/>
                    </a:lnTo>
                    <a:lnTo>
                      <a:pt x="0" y="215"/>
                    </a:lnTo>
                    <a:lnTo>
                      <a:pt x="173" y="292"/>
                    </a:lnTo>
                    <a:lnTo>
                      <a:pt x="1038" y="1013"/>
                    </a:lnTo>
                    <a:lnTo>
                      <a:pt x="1262" y="862"/>
                    </a:lnTo>
                    <a:lnTo>
                      <a:pt x="1169" y="759"/>
                    </a:lnTo>
                    <a:close/>
                  </a:path>
                </a:pathLst>
              </a:custGeom>
              <a:solidFill>
                <a:srgbClr val="B2AAA8"/>
              </a:solidFill>
              <a:ln w="9525">
                <a:noFill/>
                <a:round/>
                <a:headEnd/>
                <a:tailEnd/>
              </a:ln>
            </p:spPr>
            <p:txBody>
              <a:bodyPr/>
              <a:lstStyle/>
              <a:p>
                <a:endParaRPr lang="en-US"/>
              </a:p>
            </p:txBody>
          </p:sp>
          <p:sp>
            <p:nvSpPr>
              <p:cNvPr id="176" name="Freeform 167"/>
              <p:cNvSpPr>
                <a:spLocks/>
              </p:cNvSpPr>
              <p:nvPr/>
            </p:nvSpPr>
            <p:spPr bwMode="auto">
              <a:xfrm>
                <a:off x="1486" y="3899"/>
                <a:ext cx="180" cy="176"/>
              </a:xfrm>
              <a:custGeom>
                <a:avLst/>
                <a:gdLst/>
                <a:ahLst/>
                <a:cxnLst>
                  <a:cxn ang="0">
                    <a:pos x="0" y="0"/>
                  </a:cxn>
                  <a:cxn ang="0">
                    <a:pos x="19" y="25"/>
                  </a:cxn>
                  <a:cxn ang="0">
                    <a:pos x="39" y="50"/>
                  </a:cxn>
                  <a:cxn ang="0">
                    <a:pos x="58" y="71"/>
                  </a:cxn>
                  <a:cxn ang="0">
                    <a:pos x="76" y="91"/>
                  </a:cxn>
                  <a:cxn ang="0">
                    <a:pos x="96" y="110"/>
                  </a:cxn>
                  <a:cxn ang="0">
                    <a:pos x="114" y="128"/>
                  </a:cxn>
                  <a:cxn ang="0">
                    <a:pos x="134" y="145"/>
                  </a:cxn>
                  <a:cxn ang="0">
                    <a:pos x="153" y="159"/>
                  </a:cxn>
                  <a:cxn ang="0">
                    <a:pos x="173" y="174"/>
                  </a:cxn>
                  <a:cxn ang="0">
                    <a:pos x="196" y="187"/>
                  </a:cxn>
                  <a:cxn ang="0">
                    <a:pos x="219" y="199"/>
                  </a:cxn>
                  <a:cxn ang="0">
                    <a:pos x="243" y="210"/>
                  </a:cxn>
                  <a:cxn ang="0">
                    <a:pos x="269" y="222"/>
                  </a:cxn>
                  <a:cxn ang="0">
                    <a:pos x="297" y="233"/>
                  </a:cxn>
                  <a:cxn ang="0">
                    <a:pos x="326" y="243"/>
                  </a:cxn>
                  <a:cxn ang="0">
                    <a:pos x="359" y="253"/>
                  </a:cxn>
                  <a:cxn ang="0">
                    <a:pos x="344" y="353"/>
                  </a:cxn>
                  <a:cxn ang="0">
                    <a:pos x="312" y="345"/>
                  </a:cxn>
                  <a:cxn ang="0">
                    <a:pos x="279" y="335"/>
                  </a:cxn>
                  <a:cxn ang="0">
                    <a:pos x="248" y="322"/>
                  </a:cxn>
                  <a:cxn ang="0">
                    <a:pos x="219" y="310"/>
                  </a:cxn>
                  <a:cxn ang="0">
                    <a:pos x="189" y="296"/>
                  </a:cxn>
                  <a:cxn ang="0">
                    <a:pos x="161" y="281"/>
                  </a:cxn>
                  <a:cxn ang="0">
                    <a:pos x="135" y="264"/>
                  </a:cxn>
                  <a:cxn ang="0">
                    <a:pos x="111" y="246"/>
                  </a:cxn>
                  <a:cxn ang="0">
                    <a:pos x="88" y="227"/>
                  </a:cxn>
                  <a:cxn ang="0">
                    <a:pos x="68" y="207"/>
                  </a:cxn>
                  <a:cxn ang="0">
                    <a:pos x="50" y="186"/>
                  </a:cxn>
                  <a:cxn ang="0">
                    <a:pos x="34" y="164"/>
                  </a:cxn>
                  <a:cxn ang="0">
                    <a:pos x="21" y="141"/>
                  </a:cxn>
                  <a:cxn ang="0">
                    <a:pos x="11" y="118"/>
                  </a:cxn>
                  <a:cxn ang="0">
                    <a:pos x="4" y="94"/>
                  </a:cxn>
                  <a:cxn ang="0">
                    <a:pos x="0" y="68"/>
                  </a:cxn>
                  <a:cxn ang="0">
                    <a:pos x="0" y="0"/>
                  </a:cxn>
                </a:cxnLst>
                <a:rect l="0" t="0" r="r" b="b"/>
                <a:pathLst>
                  <a:path w="359" h="353">
                    <a:moveTo>
                      <a:pt x="0" y="0"/>
                    </a:moveTo>
                    <a:lnTo>
                      <a:pt x="19" y="25"/>
                    </a:lnTo>
                    <a:lnTo>
                      <a:pt x="39" y="50"/>
                    </a:lnTo>
                    <a:lnTo>
                      <a:pt x="58" y="71"/>
                    </a:lnTo>
                    <a:lnTo>
                      <a:pt x="76" y="91"/>
                    </a:lnTo>
                    <a:lnTo>
                      <a:pt x="96" y="110"/>
                    </a:lnTo>
                    <a:lnTo>
                      <a:pt x="114" y="128"/>
                    </a:lnTo>
                    <a:lnTo>
                      <a:pt x="134" y="145"/>
                    </a:lnTo>
                    <a:lnTo>
                      <a:pt x="153" y="159"/>
                    </a:lnTo>
                    <a:lnTo>
                      <a:pt x="173" y="174"/>
                    </a:lnTo>
                    <a:lnTo>
                      <a:pt x="196" y="187"/>
                    </a:lnTo>
                    <a:lnTo>
                      <a:pt x="219" y="199"/>
                    </a:lnTo>
                    <a:lnTo>
                      <a:pt x="243" y="210"/>
                    </a:lnTo>
                    <a:lnTo>
                      <a:pt x="269" y="222"/>
                    </a:lnTo>
                    <a:lnTo>
                      <a:pt x="297" y="233"/>
                    </a:lnTo>
                    <a:lnTo>
                      <a:pt x="326" y="243"/>
                    </a:lnTo>
                    <a:lnTo>
                      <a:pt x="359" y="253"/>
                    </a:lnTo>
                    <a:lnTo>
                      <a:pt x="344" y="353"/>
                    </a:lnTo>
                    <a:lnTo>
                      <a:pt x="312" y="345"/>
                    </a:lnTo>
                    <a:lnTo>
                      <a:pt x="279" y="335"/>
                    </a:lnTo>
                    <a:lnTo>
                      <a:pt x="248" y="322"/>
                    </a:lnTo>
                    <a:lnTo>
                      <a:pt x="219" y="310"/>
                    </a:lnTo>
                    <a:lnTo>
                      <a:pt x="189" y="296"/>
                    </a:lnTo>
                    <a:lnTo>
                      <a:pt x="161" y="281"/>
                    </a:lnTo>
                    <a:lnTo>
                      <a:pt x="135" y="264"/>
                    </a:lnTo>
                    <a:lnTo>
                      <a:pt x="111" y="246"/>
                    </a:lnTo>
                    <a:lnTo>
                      <a:pt x="88" y="227"/>
                    </a:lnTo>
                    <a:lnTo>
                      <a:pt x="68" y="207"/>
                    </a:lnTo>
                    <a:lnTo>
                      <a:pt x="50" y="186"/>
                    </a:lnTo>
                    <a:lnTo>
                      <a:pt x="34" y="164"/>
                    </a:lnTo>
                    <a:lnTo>
                      <a:pt x="21" y="141"/>
                    </a:lnTo>
                    <a:lnTo>
                      <a:pt x="11" y="118"/>
                    </a:lnTo>
                    <a:lnTo>
                      <a:pt x="4" y="94"/>
                    </a:lnTo>
                    <a:lnTo>
                      <a:pt x="0" y="68"/>
                    </a:lnTo>
                    <a:lnTo>
                      <a:pt x="0" y="0"/>
                    </a:lnTo>
                    <a:close/>
                  </a:path>
                </a:pathLst>
              </a:custGeom>
              <a:solidFill>
                <a:srgbClr val="666677"/>
              </a:solidFill>
              <a:ln w="9525">
                <a:noFill/>
                <a:round/>
                <a:headEnd/>
                <a:tailEnd/>
              </a:ln>
            </p:spPr>
            <p:txBody>
              <a:bodyPr/>
              <a:lstStyle/>
              <a:p>
                <a:endParaRPr lang="en-US"/>
              </a:p>
            </p:txBody>
          </p:sp>
          <p:sp>
            <p:nvSpPr>
              <p:cNvPr id="177" name="Freeform 168"/>
              <p:cNvSpPr>
                <a:spLocks/>
              </p:cNvSpPr>
              <p:nvPr/>
            </p:nvSpPr>
            <p:spPr bwMode="auto">
              <a:xfrm>
                <a:off x="1756" y="3813"/>
                <a:ext cx="109" cy="176"/>
              </a:xfrm>
              <a:custGeom>
                <a:avLst/>
                <a:gdLst/>
                <a:ahLst/>
                <a:cxnLst>
                  <a:cxn ang="0">
                    <a:pos x="23" y="0"/>
                  </a:cxn>
                  <a:cxn ang="0">
                    <a:pos x="0" y="128"/>
                  </a:cxn>
                  <a:cxn ang="0">
                    <a:pos x="188" y="353"/>
                  </a:cxn>
                  <a:cxn ang="0">
                    <a:pos x="217" y="241"/>
                  </a:cxn>
                  <a:cxn ang="0">
                    <a:pos x="23" y="0"/>
                  </a:cxn>
                </a:cxnLst>
                <a:rect l="0" t="0" r="r" b="b"/>
                <a:pathLst>
                  <a:path w="217" h="353">
                    <a:moveTo>
                      <a:pt x="23" y="0"/>
                    </a:moveTo>
                    <a:lnTo>
                      <a:pt x="0" y="128"/>
                    </a:lnTo>
                    <a:lnTo>
                      <a:pt x="188" y="353"/>
                    </a:lnTo>
                    <a:lnTo>
                      <a:pt x="217" y="241"/>
                    </a:lnTo>
                    <a:lnTo>
                      <a:pt x="23" y="0"/>
                    </a:lnTo>
                    <a:close/>
                  </a:path>
                </a:pathLst>
              </a:custGeom>
              <a:solidFill>
                <a:srgbClr val="727284"/>
              </a:solidFill>
              <a:ln w="9525">
                <a:noFill/>
                <a:round/>
                <a:headEnd/>
                <a:tailEnd/>
              </a:ln>
            </p:spPr>
            <p:txBody>
              <a:bodyPr/>
              <a:lstStyle/>
              <a:p>
                <a:endParaRPr lang="en-US"/>
              </a:p>
            </p:txBody>
          </p:sp>
          <p:sp>
            <p:nvSpPr>
              <p:cNvPr id="178" name="Freeform 169"/>
              <p:cNvSpPr>
                <a:spLocks/>
              </p:cNvSpPr>
              <p:nvPr/>
            </p:nvSpPr>
            <p:spPr bwMode="auto">
              <a:xfrm>
                <a:off x="305" y="2875"/>
                <a:ext cx="210" cy="93"/>
              </a:xfrm>
              <a:custGeom>
                <a:avLst/>
                <a:gdLst/>
                <a:ahLst/>
                <a:cxnLst>
                  <a:cxn ang="0">
                    <a:pos x="314" y="114"/>
                  </a:cxn>
                  <a:cxn ang="0">
                    <a:pos x="330" y="132"/>
                  </a:cxn>
                  <a:cxn ang="0">
                    <a:pos x="418" y="159"/>
                  </a:cxn>
                  <a:cxn ang="0">
                    <a:pos x="374" y="177"/>
                  </a:cxn>
                  <a:cxn ang="0">
                    <a:pos x="358" y="180"/>
                  </a:cxn>
                  <a:cxn ang="0">
                    <a:pos x="340" y="181"/>
                  </a:cxn>
                  <a:cxn ang="0">
                    <a:pos x="322" y="185"/>
                  </a:cxn>
                  <a:cxn ang="0">
                    <a:pos x="304" y="185"/>
                  </a:cxn>
                  <a:cxn ang="0">
                    <a:pos x="284" y="186"/>
                  </a:cxn>
                  <a:cxn ang="0">
                    <a:pos x="263" y="185"/>
                  </a:cxn>
                  <a:cxn ang="0">
                    <a:pos x="243" y="183"/>
                  </a:cxn>
                  <a:cxn ang="0">
                    <a:pos x="220" y="180"/>
                  </a:cxn>
                  <a:cxn ang="0">
                    <a:pos x="199" y="173"/>
                  </a:cxn>
                  <a:cxn ang="0">
                    <a:pos x="176" y="167"/>
                  </a:cxn>
                  <a:cxn ang="0">
                    <a:pos x="153" y="155"/>
                  </a:cxn>
                  <a:cxn ang="0">
                    <a:pos x="129" y="144"/>
                  </a:cxn>
                  <a:cxn ang="0">
                    <a:pos x="104" y="127"/>
                  </a:cxn>
                  <a:cxn ang="0">
                    <a:pos x="80" y="109"/>
                  </a:cxn>
                  <a:cxn ang="0">
                    <a:pos x="54" y="88"/>
                  </a:cxn>
                  <a:cxn ang="0">
                    <a:pos x="28" y="62"/>
                  </a:cxn>
                  <a:cxn ang="0">
                    <a:pos x="0" y="0"/>
                  </a:cxn>
                  <a:cxn ang="0">
                    <a:pos x="16" y="16"/>
                  </a:cxn>
                  <a:cxn ang="0">
                    <a:pos x="32" y="31"/>
                  </a:cxn>
                  <a:cxn ang="0">
                    <a:pos x="49" y="44"/>
                  </a:cxn>
                  <a:cxn ang="0">
                    <a:pos x="67" y="55"/>
                  </a:cxn>
                  <a:cxn ang="0">
                    <a:pos x="86" y="65"/>
                  </a:cxn>
                  <a:cxn ang="0">
                    <a:pos x="104" y="73"/>
                  </a:cxn>
                  <a:cxn ang="0">
                    <a:pos x="124" y="80"/>
                  </a:cxn>
                  <a:cxn ang="0">
                    <a:pos x="145" y="86"/>
                  </a:cxn>
                  <a:cxn ang="0">
                    <a:pos x="165" y="91"/>
                  </a:cxn>
                  <a:cxn ang="0">
                    <a:pos x="186" y="95"/>
                  </a:cxn>
                  <a:cxn ang="0">
                    <a:pos x="207" y="98"/>
                  </a:cxn>
                  <a:cxn ang="0">
                    <a:pos x="229" y="101"/>
                  </a:cxn>
                  <a:cxn ang="0">
                    <a:pos x="250" y="104"/>
                  </a:cxn>
                  <a:cxn ang="0">
                    <a:pos x="271" y="108"/>
                  </a:cxn>
                  <a:cxn ang="0">
                    <a:pos x="292" y="111"/>
                  </a:cxn>
                  <a:cxn ang="0">
                    <a:pos x="314" y="114"/>
                  </a:cxn>
                </a:cxnLst>
                <a:rect l="0" t="0" r="r" b="b"/>
                <a:pathLst>
                  <a:path w="418" h="186">
                    <a:moveTo>
                      <a:pt x="314" y="114"/>
                    </a:moveTo>
                    <a:lnTo>
                      <a:pt x="330" y="132"/>
                    </a:lnTo>
                    <a:lnTo>
                      <a:pt x="418" y="159"/>
                    </a:lnTo>
                    <a:lnTo>
                      <a:pt x="374" y="177"/>
                    </a:lnTo>
                    <a:lnTo>
                      <a:pt x="358" y="180"/>
                    </a:lnTo>
                    <a:lnTo>
                      <a:pt x="340" y="181"/>
                    </a:lnTo>
                    <a:lnTo>
                      <a:pt x="322" y="185"/>
                    </a:lnTo>
                    <a:lnTo>
                      <a:pt x="304" y="185"/>
                    </a:lnTo>
                    <a:lnTo>
                      <a:pt x="284" y="186"/>
                    </a:lnTo>
                    <a:lnTo>
                      <a:pt x="263" y="185"/>
                    </a:lnTo>
                    <a:lnTo>
                      <a:pt x="243" y="183"/>
                    </a:lnTo>
                    <a:lnTo>
                      <a:pt x="220" y="180"/>
                    </a:lnTo>
                    <a:lnTo>
                      <a:pt x="199" y="173"/>
                    </a:lnTo>
                    <a:lnTo>
                      <a:pt x="176" y="167"/>
                    </a:lnTo>
                    <a:lnTo>
                      <a:pt x="153" y="155"/>
                    </a:lnTo>
                    <a:lnTo>
                      <a:pt x="129" y="144"/>
                    </a:lnTo>
                    <a:lnTo>
                      <a:pt x="104" y="127"/>
                    </a:lnTo>
                    <a:lnTo>
                      <a:pt x="80" y="109"/>
                    </a:lnTo>
                    <a:lnTo>
                      <a:pt x="54" y="88"/>
                    </a:lnTo>
                    <a:lnTo>
                      <a:pt x="28" y="62"/>
                    </a:lnTo>
                    <a:lnTo>
                      <a:pt x="0" y="0"/>
                    </a:lnTo>
                    <a:lnTo>
                      <a:pt x="16" y="16"/>
                    </a:lnTo>
                    <a:lnTo>
                      <a:pt x="32" y="31"/>
                    </a:lnTo>
                    <a:lnTo>
                      <a:pt x="49" y="44"/>
                    </a:lnTo>
                    <a:lnTo>
                      <a:pt x="67" y="55"/>
                    </a:lnTo>
                    <a:lnTo>
                      <a:pt x="86" y="65"/>
                    </a:lnTo>
                    <a:lnTo>
                      <a:pt x="104" y="73"/>
                    </a:lnTo>
                    <a:lnTo>
                      <a:pt x="124" y="80"/>
                    </a:lnTo>
                    <a:lnTo>
                      <a:pt x="145" y="86"/>
                    </a:lnTo>
                    <a:lnTo>
                      <a:pt x="165" y="91"/>
                    </a:lnTo>
                    <a:lnTo>
                      <a:pt x="186" y="95"/>
                    </a:lnTo>
                    <a:lnTo>
                      <a:pt x="207" y="98"/>
                    </a:lnTo>
                    <a:lnTo>
                      <a:pt x="229" y="101"/>
                    </a:lnTo>
                    <a:lnTo>
                      <a:pt x="250" y="104"/>
                    </a:lnTo>
                    <a:lnTo>
                      <a:pt x="271" y="108"/>
                    </a:lnTo>
                    <a:lnTo>
                      <a:pt x="292" y="111"/>
                    </a:lnTo>
                    <a:lnTo>
                      <a:pt x="314" y="114"/>
                    </a:lnTo>
                    <a:close/>
                  </a:path>
                </a:pathLst>
              </a:custGeom>
              <a:solidFill>
                <a:srgbClr val="666677"/>
              </a:solidFill>
              <a:ln w="9525">
                <a:noFill/>
                <a:round/>
                <a:headEnd/>
                <a:tailEnd/>
              </a:ln>
            </p:spPr>
            <p:txBody>
              <a:bodyPr/>
              <a:lstStyle/>
              <a:p>
                <a:endParaRPr lang="en-US"/>
              </a:p>
            </p:txBody>
          </p:sp>
        </p:grpSp>
        <p:sp>
          <p:nvSpPr>
            <p:cNvPr id="179" name="Rectangle 178"/>
            <p:cNvSpPr/>
            <p:nvPr/>
          </p:nvSpPr>
          <p:spPr>
            <a:xfrm>
              <a:off x="2097403" y="1517134"/>
              <a:ext cx="834396" cy="646331"/>
            </a:xfrm>
            <a:prstGeom prst="rect">
              <a:avLst/>
            </a:prstGeom>
          </p:spPr>
          <p:txBody>
            <a:bodyPr wrap="none">
              <a:spAutoFit/>
            </a:bodyPr>
            <a:lstStyle/>
            <a:p>
              <a:r>
                <a:rPr lang="en-US" dirty="0" smtClean="0"/>
                <a:t>Feb.1</a:t>
              </a:r>
            </a:p>
            <a:p>
              <a:r>
                <a:rPr lang="en-US" dirty="0" smtClean="0"/>
                <a:t>Dev. 1</a:t>
              </a:r>
              <a:endParaRPr lang="en-US" dirty="0"/>
            </a:p>
          </p:txBody>
        </p:sp>
        <p:sp>
          <p:nvSpPr>
            <p:cNvPr id="180" name="Rectangle 179"/>
            <p:cNvSpPr/>
            <p:nvPr/>
          </p:nvSpPr>
          <p:spPr>
            <a:xfrm>
              <a:off x="3049903" y="1517134"/>
              <a:ext cx="834396" cy="646331"/>
            </a:xfrm>
            <a:prstGeom prst="rect">
              <a:avLst/>
            </a:prstGeom>
          </p:spPr>
          <p:txBody>
            <a:bodyPr wrap="none">
              <a:spAutoFit/>
            </a:bodyPr>
            <a:lstStyle/>
            <a:p>
              <a:r>
                <a:rPr lang="en-US" dirty="0" smtClean="0"/>
                <a:t>Feb.1</a:t>
              </a:r>
            </a:p>
            <a:p>
              <a:r>
                <a:rPr lang="en-US" dirty="0" smtClean="0"/>
                <a:t>Dev. 2</a:t>
              </a:r>
              <a:endParaRPr lang="en-US" dirty="0"/>
            </a:p>
          </p:txBody>
        </p:sp>
        <p:sp>
          <p:nvSpPr>
            <p:cNvPr id="181" name="Rectangle 180"/>
            <p:cNvSpPr/>
            <p:nvPr/>
          </p:nvSpPr>
          <p:spPr>
            <a:xfrm>
              <a:off x="4142103" y="1517134"/>
              <a:ext cx="834396" cy="646331"/>
            </a:xfrm>
            <a:prstGeom prst="rect">
              <a:avLst/>
            </a:prstGeom>
          </p:spPr>
          <p:txBody>
            <a:bodyPr wrap="none">
              <a:spAutoFit/>
            </a:bodyPr>
            <a:lstStyle/>
            <a:p>
              <a:r>
                <a:rPr lang="en-US" dirty="0" smtClean="0"/>
                <a:t>Feb.3</a:t>
              </a:r>
            </a:p>
            <a:p>
              <a:r>
                <a:rPr lang="en-US" dirty="0" smtClean="0"/>
                <a:t>Dev. 4</a:t>
              </a:r>
              <a:endParaRPr lang="en-US" dirty="0"/>
            </a:p>
          </p:txBody>
        </p:sp>
        <p:sp>
          <p:nvSpPr>
            <p:cNvPr id="182" name="Rectangle 181"/>
            <p:cNvSpPr/>
            <p:nvPr/>
          </p:nvSpPr>
          <p:spPr>
            <a:xfrm>
              <a:off x="5120003" y="1517134"/>
              <a:ext cx="834396" cy="646331"/>
            </a:xfrm>
            <a:prstGeom prst="rect">
              <a:avLst/>
            </a:prstGeom>
          </p:spPr>
          <p:txBody>
            <a:bodyPr wrap="none">
              <a:spAutoFit/>
            </a:bodyPr>
            <a:lstStyle/>
            <a:p>
              <a:r>
                <a:rPr lang="en-US" dirty="0" smtClean="0"/>
                <a:t>Feb.4</a:t>
              </a:r>
            </a:p>
            <a:p>
              <a:r>
                <a:rPr lang="en-US" dirty="0" smtClean="0"/>
                <a:t>Dev. 3</a:t>
              </a:r>
              <a:endParaRPr lang="en-US" dirty="0"/>
            </a:p>
          </p:txBody>
        </p:sp>
        <p:sp>
          <p:nvSpPr>
            <p:cNvPr id="183" name="Rectangle 182"/>
            <p:cNvSpPr/>
            <p:nvPr/>
          </p:nvSpPr>
          <p:spPr>
            <a:xfrm>
              <a:off x="6161403" y="1517134"/>
              <a:ext cx="834396" cy="646331"/>
            </a:xfrm>
            <a:prstGeom prst="rect">
              <a:avLst/>
            </a:prstGeom>
          </p:spPr>
          <p:txBody>
            <a:bodyPr wrap="none">
              <a:spAutoFit/>
            </a:bodyPr>
            <a:lstStyle/>
            <a:p>
              <a:r>
                <a:rPr lang="en-US" dirty="0" smtClean="0"/>
                <a:t>Feb. 8</a:t>
              </a:r>
            </a:p>
            <a:p>
              <a:r>
                <a:rPr lang="en-US" dirty="0" smtClean="0"/>
                <a:t>Dev. 3</a:t>
              </a:r>
              <a:endParaRPr lang="en-US" dirty="0"/>
            </a:p>
          </p:txBody>
        </p:sp>
        <p:sp>
          <p:nvSpPr>
            <p:cNvPr id="184" name="Rectangle 183"/>
            <p:cNvSpPr/>
            <p:nvPr/>
          </p:nvSpPr>
          <p:spPr>
            <a:xfrm>
              <a:off x="7215255" y="1517134"/>
              <a:ext cx="885692" cy="646331"/>
            </a:xfrm>
            <a:prstGeom prst="rect">
              <a:avLst/>
            </a:prstGeom>
          </p:spPr>
          <p:txBody>
            <a:bodyPr wrap="none">
              <a:spAutoFit/>
            </a:bodyPr>
            <a:lstStyle/>
            <a:p>
              <a:r>
                <a:rPr lang="en-US" dirty="0" smtClean="0"/>
                <a:t>Feb.11</a:t>
              </a:r>
            </a:p>
            <a:p>
              <a:r>
                <a:rPr lang="en-US" dirty="0" smtClean="0"/>
                <a:t>Dev. 4</a:t>
              </a:r>
              <a:endParaRPr lang="en-US" dirty="0"/>
            </a:p>
          </p:txBody>
        </p:sp>
        <p:sp>
          <p:nvSpPr>
            <p:cNvPr id="185" name="Rectangle 184"/>
            <p:cNvSpPr/>
            <p:nvPr/>
          </p:nvSpPr>
          <p:spPr>
            <a:xfrm>
              <a:off x="8274735" y="2482334"/>
              <a:ext cx="646331" cy="646331"/>
            </a:xfrm>
            <a:prstGeom prst="rect">
              <a:avLst/>
            </a:prstGeom>
          </p:spPr>
          <p:txBody>
            <a:bodyPr wrap="none">
              <a:spAutoFit/>
            </a:bodyPr>
            <a:lstStyle/>
            <a:p>
              <a:r>
                <a:rPr lang="en-US" sz="3600" dirty="0" smtClean="0"/>
                <a:t>…</a:t>
              </a:r>
              <a:endParaRPr lang="en-US" sz="3600" dirty="0"/>
            </a:p>
          </p:txBody>
        </p:sp>
      </p:grpSp>
      <p:sp>
        <p:nvSpPr>
          <p:cNvPr id="186" name="Rectangle 185"/>
          <p:cNvSpPr/>
          <p:nvPr/>
        </p:nvSpPr>
        <p:spPr>
          <a:xfrm>
            <a:off x="-13442" y="2672834"/>
            <a:ext cx="2082621" cy="646331"/>
          </a:xfrm>
          <a:prstGeom prst="rect">
            <a:avLst/>
          </a:prstGeom>
        </p:spPr>
        <p:txBody>
          <a:bodyPr wrap="none">
            <a:spAutoFit/>
          </a:bodyPr>
          <a:lstStyle/>
          <a:p>
            <a:r>
              <a:rPr lang="en-US" dirty="0" smtClean="0"/>
              <a:t>Refactoring Tool </a:t>
            </a:r>
          </a:p>
          <a:p>
            <a:r>
              <a:rPr lang="en-US" dirty="0" smtClean="0"/>
              <a:t>Logs in 2006/2007</a:t>
            </a:r>
          </a:p>
        </p:txBody>
      </p:sp>
      <p:sp>
        <p:nvSpPr>
          <p:cNvPr id="187" name="Left Brace 186"/>
          <p:cNvSpPr/>
          <p:nvPr/>
        </p:nvSpPr>
        <p:spPr bwMode="auto">
          <a:xfrm rot="16200000">
            <a:off x="3952875" y="1266825"/>
            <a:ext cx="171450" cy="403860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yriad Pro" pitchFamily="34" charset="0"/>
            </a:endParaRPr>
          </a:p>
        </p:txBody>
      </p:sp>
      <p:sp>
        <p:nvSpPr>
          <p:cNvPr id="189" name="Left Brace 188"/>
          <p:cNvSpPr/>
          <p:nvPr/>
        </p:nvSpPr>
        <p:spPr bwMode="auto">
          <a:xfrm rot="16200000">
            <a:off x="7143750" y="2311400"/>
            <a:ext cx="171450" cy="194945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yriad Pro" pitchFamily="34" charset="0"/>
            </a:endParaRPr>
          </a:p>
        </p:txBody>
      </p:sp>
      <p:sp>
        <p:nvSpPr>
          <p:cNvPr id="190" name="Rectangle 189"/>
          <p:cNvSpPr/>
          <p:nvPr/>
        </p:nvSpPr>
        <p:spPr>
          <a:xfrm>
            <a:off x="3569920" y="3460234"/>
            <a:ext cx="962764" cy="369332"/>
          </a:xfrm>
          <a:prstGeom prst="rect">
            <a:avLst/>
          </a:prstGeom>
        </p:spPr>
        <p:txBody>
          <a:bodyPr wrap="none">
            <a:spAutoFit/>
          </a:bodyPr>
          <a:lstStyle/>
          <a:p>
            <a:r>
              <a:rPr lang="en-US" dirty="0" smtClean="0"/>
              <a:t>Week 1</a:t>
            </a:r>
            <a:endParaRPr lang="en-US" dirty="0"/>
          </a:p>
        </p:txBody>
      </p:sp>
      <p:sp>
        <p:nvSpPr>
          <p:cNvPr id="192" name="Rectangle 191"/>
          <p:cNvSpPr/>
          <p:nvPr/>
        </p:nvSpPr>
        <p:spPr>
          <a:xfrm>
            <a:off x="6757620" y="3460234"/>
            <a:ext cx="962764" cy="369332"/>
          </a:xfrm>
          <a:prstGeom prst="rect">
            <a:avLst/>
          </a:prstGeom>
        </p:spPr>
        <p:txBody>
          <a:bodyPr wrap="none">
            <a:spAutoFit/>
          </a:bodyPr>
          <a:lstStyle/>
          <a:p>
            <a:r>
              <a:rPr lang="en-US" dirty="0" smtClean="0"/>
              <a:t>Week 2</a:t>
            </a:r>
            <a:endParaRPr lang="en-US" dirty="0"/>
          </a:p>
        </p:txBody>
      </p:sp>
      <p:sp>
        <p:nvSpPr>
          <p:cNvPr id="1381" name="Rectangle 1380"/>
          <p:cNvSpPr/>
          <p:nvPr/>
        </p:nvSpPr>
        <p:spPr>
          <a:xfrm>
            <a:off x="76200" y="1494135"/>
            <a:ext cx="1930400" cy="923330"/>
          </a:xfrm>
          <a:prstGeom prst="rect">
            <a:avLst/>
          </a:prstGeom>
        </p:spPr>
        <p:txBody>
          <a:bodyPr wrap="square">
            <a:spAutoFit/>
          </a:bodyPr>
          <a:lstStyle/>
          <a:p>
            <a:r>
              <a:rPr lang="en-US" dirty="0" smtClean="0"/>
              <a:t>4 Developers on </a:t>
            </a:r>
          </a:p>
          <a:p>
            <a:r>
              <a:rPr lang="en-US" dirty="0" smtClean="0"/>
              <a:t>the Same Open </a:t>
            </a:r>
          </a:p>
          <a:p>
            <a:r>
              <a:rPr lang="en-US" dirty="0" smtClean="0"/>
              <a:t>Source Project</a:t>
            </a:r>
          </a:p>
        </p:txBody>
      </p:sp>
      <p:sp>
        <p:nvSpPr>
          <p:cNvPr id="1383" name="Rectangle 4"/>
          <p:cNvSpPr>
            <a:spLocks noChangeArrowheads="1"/>
          </p:cNvSpPr>
          <p:nvPr/>
        </p:nvSpPr>
        <p:spPr bwMode="auto">
          <a:xfrm>
            <a:off x="914400" y="5413514"/>
            <a:ext cx="7467600" cy="1015663"/>
          </a:xfrm>
          <a:prstGeom prst="rect">
            <a:avLst/>
          </a:prstGeom>
          <a:solidFill>
            <a:schemeClr val="bg1">
              <a:alpha val="89999"/>
            </a:schemeClr>
          </a:solidFill>
          <a:ln w="38100" algn="ctr">
            <a:solidFill>
              <a:schemeClr val="bg2"/>
            </a:solidFill>
            <a:miter lim="800000"/>
            <a:headEnd/>
            <a:tailEnd/>
          </a:ln>
          <a:effectLst/>
        </p:spPr>
        <p:txBody>
          <a:bodyPr wrap="square">
            <a:spAutoFit/>
          </a:bodyPr>
          <a:lstStyle/>
          <a:p>
            <a:r>
              <a:rPr lang="en-US" sz="2000" dirty="0">
                <a:latin typeface="Cambria" pitchFamily="18" charset="0"/>
              </a:rPr>
              <a:t>But this is tool-based </a:t>
            </a:r>
            <a:r>
              <a:rPr lang="en-US" sz="2000" dirty="0" smtClean="0">
                <a:latin typeface="Cambria" pitchFamily="18" charset="0"/>
              </a:rPr>
              <a:t>refactoring.</a:t>
            </a:r>
          </a:p>
          <a:p>
            <a:r>
              <a:rPr lang="en-US" sz="2000" dirty="0" smtClean="0">
                <a:latin typeface="Cambria" pitchFamily="18" charset="0"/>
              </a:rPr>
              <a:t>If many </a:t>
            </a:r>
            <a:r>
              <a:rPr lang="en-US" sz="2000" dirty="0" err="1" smtClean="0">
                <a:latin typeface="Cambria" pitchFamily="18" charset="0"/>
              </a:rPr>
              <a:t>refactorings</a:t>
            </a:r>
            <a:r>
              <a:rPr lang="en-US" sz="2000" dirty="0" smtClean="0">
                <a:latin typeface="Cambria" pitchFamily="18" charset="0"/>
              </a:rPr>
              <a:t> are done without tools,</a:t>
            </a:r>
          </a:p>
          <a:p>
            <a:r>
              <a:rPr lang="en-US" sz="2000" dirty="0" smtClean="0">
                <a:latin typeface="Cambria" pitchFamily="18" charset="0"/>
              </a:rPr>
              <a:t>then refactoring is even more frequent.</a:t>
            </a:r>
          </a:p>
        </p:txBody>
      </p:sp>
      <p:graphicFrame>
        <p:nvGraphicFramePr>
          <p:cNvPr id="1385" name="Table 1384"/>
          <p:cNvGraphicFramePr>
            <a:graphicFrameLocks noGrp="1"/>
          </p:cNvGraphicFramePr>
          <p:nvPr/>
        </p:nvGraphicFramePr>
        <p:xfrm>
          <a:off x="1054092" y="4371340"/>
          <a:ext cx="7852369" cy="274320"/>
        </p:xfrm>
        <a:graphic>
          <a:graphicData uri="http://schemas.openxmlformats.org/drawingml/2006/table">
            <a:tbl>
              <a:tblPr firstRow="1" bandRow="1">
                <a:tableStyleId>{5C22544A-7EE6-4342-B048-85BDC9FD1C3A}</a:tableStyleId>
              </a:tblPr>
              <a:tblGrid>
                <a:gridCol w="185518"/>
                <a:gridCol w="116840"/>
                <a:gridCol w="151179"/>
                <a:gridCol w="151179"/>
                <a:gridCol w="151179"/>
                <a:gridCol w="151179"/>
                <a:gridCol w="151179"/>
                <a:gridCol w="151179"/>
                <a:gridCol w="151179"/>
                <a:gridCol w="151179"/>
                <a:gridCol w="151179"/>
                <a:gridCol w="151179"/>
                <a:gridCol w="151179"/>
                <a:gridCol w="151179"/>
                <a:gridCol w="151179"/>
                <a:gridCol w="151179"/>
                <a:gridCol w="116840"/>
                <a:gridCol w="185518"/>
                <a:gridCol w="161686"/>
                <a:gridCol w="131733"/>
                <a:gridCol w="151179"/>
                <a:gridCol w="151179"/>
                <a:gridCol w="151179"/>
                <a:gridCol w="151179"/>
                <a:gridCol w="151179"/>
                <a:gridCol w="151179"/>
                <a:gridCol w="151179"/>
                <a:gridCol w="151179"/>
                <a:gridCol w="151179"/>
                <a:gridCol w="151179"/>
                <a:gridCol w="151179"/>
                <a:gridCol w="151179"/>
                <a:gridCol w="151179"/>
                <a:gridCol w="151179"/>
                <a:gridCol w="151179"/>
                <a:gridCol w="151179"/>
                <a:gridCol w="151179"/>
                <a:gridCol w="151179"/>
                <a:gridCol w="151179"/>
                <a:gridCol w="151179"/>
                <a:gridCol w="151179"/>
                <a:gridCol w="151179"/>
                <a:gridCol w="151179"/>
                <a:gridCol w="151179"/>
                <a:gridCol w="151179"/>
                <a:gridCol w="151179"/>
                <a:gridCol w="151179"/>
                <a:gridCol w="151179"/>
                <a:gridCol w="151179"/>
                <a:gridCol w="151179"/>
                <a:gridCol w="151179"/>
                <a:gridCol w="151179"/>
              </a:tblGrid>
              <a:tr h="223520">
                <a:tc>
                  <a:txBody>
                    <a:bodyPr/>
                    <a:lstStyle/>
                    <a:p>
                      <a:endParaRPr lang="en-US" dirty="0"/>
                    </a:p>
                  </a:txBody>
                  <a:tcPr marL="45720" marR="45720" marT="0" marB="0">
                    <a:solidFill>
                      <a:srgbClr val="FF99CC"/>
                    </a:solidFill>
                  </a:tcPr>
                </a:tc>
                <a:tc>
                  <a:txBody>
                    <a:bodyPr/>
                    <a:lstStyle/>
                    <a:p>
                      <a:endParaRPr lang="en-US"/>
                    </a:p>
                  </a:txBody>
                  <a:tcPr marL="45720" marR="45720" marT="0" marB="0">
                    <a:solidFill>
                      <a:srgbClr val="FF99CC"/>
                    </a:solidFill>
                  </a:tcPr>
                </a:tc>
                <a:tc>
                  <a:txBody>
                    <a:bodyPr/>
                    <a:lstStyle/>
                    <a:p>
                      <a:endParaRPr lang="en-US"/>
                    </a:p>
                  </a:txBody>
                  <a:tcPr marL="45720" marR="45720" marT="0" marB="0">
                    <a:solidFill>
                      <a:srgbClr val="FF99CC"/>
                    </a:solidFill>
                  </a:tcPr>
                </a:tc>
                <a:tc>
                  <a:txBody>
                    <a:bodyPr/>
                    <a:lstStyle/>
                    <a:p>
                      <a:endParaRPr lang="en-US"/>
                    </a:p>
                  </a:txBody>
                  <a:tcPr marL="45720" marR="45720" marT="0" marB="0">
                    <a:solidFill>
                      <a:srgbClr val="FF99CC"/>
                    </a:solidFill>
                  </a:tcPr>
                </a:tc>
                <a:tc>
                  <a:txBody>
                    <a:bodyPr/>
                    <a:lstStyle/>
                    <a:p>
                      <a:endParaRPr lang="en-US"/>
                    </a:p>
                  </a:txBody>
                  <a:tcPr marL="45720" marR="45720" marT="0" marB="0">
                    <a:solidFill>
                      <a:srgbClr val="FF99CC"/>
                    </a:solidFill>
                  </a:tcPr>
                </a:tc>
                <a:tc>
                  <a:txBody>
                    <a:bodyPr/>
                    <a:lstStyle/>
                    <a:p>
                      <a:endParaRPr lang="en-US"/>
                    </a:p>
                  </a:txBody>
                  <a:tcPr marL="45720" marR="45720" marT="0" marB="0">
                    <a:solidFill>
                      <a:srgbClr val="FF99CC"/>
                    </a:solidFill>
                  </a:tcPr>
                </a:tc>
                <a:tc>
                  <a:txBody>
                    <a:bodyPr/>
                    <a:lstStyle/>
                    <a:p>
                      <a:endParaRPr lang="en-US"/>
                    </a:p>
                  </a:txBody>
                  <a:tcPr marL="45720" marR="45720" marT="0" marB="0">
                    <a:solidFill>
                      <a:srgbClr val="FF99CC"/>
                    </a:solidFill>
                  </a:tcPr>
                </a:tc>
                <a:tc>
                  <a:txBody>
                    <a:bodyPr/>
                    <a:lstStyle/>
                    <a:p>
                      <a:endParaRPr lang="en-US"/>
                    </a:p>
                  </a:txBody>
                  <a:tcPr marL="45720" marR="45720" marT="0" marB="0">
                    <a:solidFill>
                      <a:srgbClr val="FF99CC"/>
                    </a:solidFill>
                  </a:tcPr>
                </a:tc>
                <a:tc>
                  <a:txBody>
                    <a:bodyPr/>
                    <a:lstStyle/>
                    <a:p>
                      <a:endParaRPr lang="en-US"/>
                    </a:p>
                  </a:txBody>
                  <a:tcPr marL="45720" marR="45720" marT="0" marB="0">
                    <a:solidFill>
                      <a:srgbClr val="FF99CC"/>
                    </a:solidFill>
                  </a:tcPr>
                </a:tc>
                <a:tc>
                  <a:txBody>
                    <a:bodyPr/>
                    <a:lstStyle/>
                    <a:p>
                      <a:endParaRPr lang="en-US"/>
                    </a:p>
                  </a:txBody>
                  <a:tcPr marL="45720" marR="45720" marT="0" marB="0">
                    <a:solidFill>
                      <a:srgbClr val="FF99CC"/>
                    </a:solidFill>
                  </a:tcPr>
                </a:tc>
                <a:tc>
                  <a:txBody>
                    <a:bodyPr/>
                    <a:lstStyle/>
                    <a:p>
                      <a:endParaRPr lang="en-US"/>
                    </a:p>
                  </a:txBody>
                  <a:tcPr marL="45720" marR="45720" marT="0" marB="0">
                    <a:solidFill>
                      <a:srgbClr val="FF99CC"/>
                    </a:solidFill>
                  </a:tcPr>
                </a:tc>
                <a:tc>
                  <a:txBody>
                    <a:bodyPr/>
                    <a:lstStyle/>
                    <a:p>
                      <a:endParaRPr lang="en-US"/>
                    </a:p>
                  </a:txBody>
                  <a:tcPr marL="45720" marR="45720" marT="0" marB="0">
                    <a:solidFill>
                      <a:srgbClr val="FF99CC"/>
                    </a:solidFill>
                  </a:tcPr>
                </a:tc>
                <a:tc>
                  <a:txBody>
                    <a:bodyPr/>
                    <a:lstStyle/>
                    <a:p>
                      <a:endParaRPr lang="en-US"/>
                    </a:p>
                  </a:txBody>
                  <a:tcPr marL="45720" marR="45720" marT="0" marB="0">
                    <a:solidFill>
                      <a:srgbClr val="FF99CC"/>
                    </a:solidFill>
                  </a:tcPr>
                </a:tc>
                <a:tc>
                  <a:txBody>
                    <a:bodyPr/>
                    <a:lstStyle/>
                    <a:p>
                      <a:endParaRPr lang="en-US"/>
                    </a:p>
                  </a:txBody>
                  <a:tcPr marL="45720" marR="45720" marT="0" marB="0">
                    <a:solidFill>
                      <a:srgbClr val="FF99CC"/>
                    </a:solidFill>
                  </a:tcPr>
                </a:tc>
                <a:tc>
                  <a:txBody>
                    <a:bodyPr/>
                    <a:lstStyle/>
                    <a:p>
                      <a:endParaRPr lang="en-US"/>
                    </a:p>
                  </a:txBody>
                  <a:tcPr marL="45720" marR="45720" marT="0" marB="0">
                    <a:solidFill>
                      <a:srgbClr val="FF99CC"/>
                    </a:solidFill>
                  </a:tcPr>
                </a:tc>
                <a:tc>
                  <a:txBody>
                    <a:bodyPr/>
                    <a:lstStyle/>
                    <a:p>
                      <a:endParaRPr lang="en-US"/>
                    </a:p>
                  </a:txBody>
                  <a:tcPr marL="45720" marR="45720" marT="0" marB="0">
                    <a:solidFill>
                      <a:srgbClr val="FF99CC"/>
                    </a:solidFill>
                  </a:tcPr>
                </a:tc>
                <a:tc>
                  <a:txBody>
                    <a:bodyPr/>
                    <a:lstStyle/>
                    <a:p>
                      <a:endParaRPr lang="en-US" dirty="0"/>
                    </a:p>
                  </a:txBody>
                  <a:tcPr marL="45720" marR="45720" marT="0" marB="0">
                    <a:solidFill>
                      <a:srgbClr val="FF99CC"/>
                    </a:solidFill>
                  </a:tcPr>
                </a:tc>
                <a:tc>
                  <a:txBody>
                    <a:bodyPr/>
                    <a:lstStyle/>
                    <a:p>
                      <a:endParaRPr lang="en-US" dirty="0"/>
                    </a:p>
                  </a:txBody>
                  <a:tcPr marL="45720" marR="45720" marT="0" marB="0">
                    <a:solidFill>
                      <a:srgbClr val="FF99CC"/>
                    </a:solidFill>
                  </a:tcPr>
                </a:tc>
                <a:tc>
                  <a:txBody>
                    <a:bodyPr/>
                    <a:lstStyle/>
                    <a:p>
                      <a:endParaRPr lang="en-US" dirty="0"/>
                    </a:p>
                  </a:txBody>
                  <a:tcPr marL="45720" marR="45720" marT="0" marB="0">
                    <a:no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endParaRPr lang="en-US" dirty="0"/>
                    </a:p>
                  </a:txBody>
                  <a:tcPr marL="45720" marR="45720" marT="0" marB="0">
                    <a:noFill/>
                  </a:tcPr>
                </a:tc>
              </a:tr>
            </a:tbl>
          </a:graphicData>
        </a:graphic>
      </p:graphicFrame>
      <p:graphicFrame>
        <p:nvGraphicFramePr>
          <p:cNvPr id="1386" name="Table 1385"/>
          <p:cNvGraphicFramePr>
            <a:graphicFrameLocks noGrp="1"/>
          </p:cNvGraphicFramePr>
          <p:nvPr/>
        </p:nvGraphicFramePr>
        <p:xfrm>
          <a:off x="1066792" y="4752340"/>
          <a:ext cx="7861308" cy="274320"/>
        </p:xfrm>
        <a:graphic>
          <a:graphicData uri="http://schemas.openxmlformats.org/drawingml/2006/table">
            <a:tbl>
              <a:tblPr firstRow="1" bandRow="1">
                <a:tableStyleId>{5C22544A-7EE6-4342-B048-85BDC9FD1C3A}</a:tableStyleId>
              </a:tblPr>
              <a:tblGrid>
                <a:gridCol w="185518"/>
                <a:gridCol w="116840"/>
                <a:gridCol w="151179"/>
                <a:gridCol w="151179"/>
                <a:gridCol w="151179"/>
                <a:gridCol w="151179"/>
                <a:gridCol w="151179"/>
                <a:gridCol w="151179"/>
                <a:gridCol w="151179"/>
                <a:gridCol w="151179"/>
                <a:gridCol w="151179"/>
                <a:gridCol w="151179"/>
                <a:gridCol w="151179"/>
                <a:gridCol w="151179"/>
                <a:gridCol w="151179"/>
                <a:gridCol w="151179"/>
                <a:gridCol w="116840"/>
                <a:gridCol w="185518"/>
                <a:gridCol w="151179"/>
                <a:gridCol w="151179"/>
                <a:gridCol w="151179"/>
                <a:gridCol w="151179"/>
                <a:gridCol w="151179"/>
                <a:gridCol w="151179"/>
                <a:gridCol w="151179"/>
                <a:gridCol w="151179"/>
                <a:gridCol w="151179"/>
                <a:gridCol w="151179"/>
                <a:gridCol w="151179"/>
                <a:gridCol w="151179"/>
                <a:gridCol w="151179"/>
                <a:gridCol w="151179"/>
                <a:gridCol w="151179"/>
                <a:gridCol w="151179"/>
                <a:gridCol w="151179"/>
                <a:gridCol w="151179"/>
                <a:gridCol w="151179"/>
                <a:gridCol w="151179"/>
                <a:gridCol w="151179"/>
                <a:gridCol w="151179"/>
                <a:gridCol w="151179"/>
                <a:gridCol w="151179"/>
                <a:gridCol w="151179"/>
                <a:gridCol w="151179"/>
                <a:gridCol w="151179"/>
                <a:gridCol w="151179"/>
                <a:gridCol w="151179"/>
                <a:gridCol w="151179"/>
                <a:gridCol w="151179"/>
                <a:gridCol w="151179"/>
                <a:gridCol w="151179"/>
                <a:gridCol w="151179"/>
              </a:tblGrid>
              <a:tr h="177800">
                <a:tc>
                  <a:txBody>
                    <a:bodyPr/>
                    <a:lstStyle/>
                    <a:p>
                      <a:endParaRPr lang="en-US" dirty="0"/>
                    </a:p>
                  </a:txBody>
                  <a:tcPr marL="45720" marR="45720" marT="0" marB="0">
                    <a:solidFill>
                      <a:srgbClr val="FF99CC"/>
                    </a:solidFill>
                  </a:tcPr>
                </a:tc>
                <a:tc>
                  <a:txBody>
                    <a:bodyPr/>
                    <a:lstStyle/>
                    <a:p>
                      <a:endParaRPr lang="en-US"/>
                    </a:p>
                  </a:txBody>
                  <a:tcPr marL="45720" marR="45720" marT="0" marB="0">
                    <a:solidFill>
                      <a:srgbClr val="FF99CC"/>
                    </a:solidFill>
                  </a:tcPr>
                </a:tc>
                <a:tc>
                  <a:txBody>
                    <a:bodyPr/>
                    <a:lstStyle/>
                    <a:p>
                      <a:endParaRPr lang="en-US"/>
                    </a:p>
                  </a:txBody>
                  <a:tcPr marL="45720" marR="45720" marT="0" marB="0">
                    <a:solidFill>
                      <a:srgbClr val="FF99CC"/>
                    </a:solidFill>
                  </a:tcPr>
                </a:tc>
                <a:tc>
                  <a:txBody>
                    <a:bodyPr/>
                    <a:lstStyle/>
                    <a:p>
                      <a:endParaRPr lang="en-US"/>
                    </a:p>
                  </a:txBody>
                  <a:tcPr marL="45720" marR="45720" marT="0" marB="0">
                    <a:solidFill>
                      <a:srgbClr val="FF99CC"/>
                    </a:solidFill>
                  </a:tcPr>
                </a:tc>
                <a:tc>
                  <a:txBody>
                    <a:bodyPr/>
                    <a:lstStyle/>
                    <a:p>
                      <a:endParaRPr lang="en-US"/>
                    </a:p>
                  </a:txBody>
                  <a:tcPr marL="45720" marR="45720" marT="0" marB="0">
                    <a:solidFill>
                      <a:srgbClr val="FF99CC"/>
                    </a:solidFill>
                  </a:tcPr>
                </a:tc>
                <a:tc>
                  <a:txBody>
                    <a:bodyPr/>
                    <a:lstStyle/>
                    <a:p>
                      <a:endParaRPr lang="en-US"/>
                    </a:p>
                  </a:txBody>
                  <a:tcPr marL="45720" marR="45720" marT="0" marB="0">
                    <a:solidFill>
                      <a:srgbClr val="FF99CC"/>
                    </a:solidFill>
                  </a:tcPr>
                </a:tc>
                <a:tc>
                  <a:txBody>
                    <a:bodyPr/>
                    <a:lstStyle/>
                    <a:p>
                      <a:endParaRPr lang="en-US"/>
                    </a:p>
                  </a:txBody>
                  <a:tcPr marL="45720" marR="45720" marT="0" marB="0">
                    <a:solidFill>
                      <a:srgbClr val="FF99CC"/>
                    </a:solidFill>
                  </a:tcPr>
                </a:tc>
                <a:tc>
                  <a:txBody>
                    <a:bodyPr/>
                    <a:lstStyle/>
                    <a:p>
                      <a:endParaRPr lang="en-US"/>
                    </a:p>
                  </a:txBody>
                  <a:tcPr marL="45720" marR="45720" marT="0" marB="0">
                    <a:solidFill>
                      <a:srgbClr val="FF99CC"/>
                    </a:solidFill>
                  </a:tcPr>
                </a:tc>
                <a:tc>
                  <a:txBody>
                    <a:bodyPr/>
                    <a:lstStyle/>
                    <a:p>
                      <a:endParaRPr lang="en-US"/>
                    </a:p>
                  </a:txBody>
                  <a:tcPr marL="45720" marR="45720" marT="0" marB="0">
                    <a:solidFill>
                      <a:srgbClr val="FF99CC"/>
                    </a:solidFill>
                  </a:tcPr>
                </a:tc>
                <a:tc>
                  <a:txBody>
                    <a:bodyPr/>
                    <a:lstStyle/>
                    <a:p>
                      <a:endParaRPr lang="en-US"/>
                    </a:p>
                  </a:txBody>
                  <a:tcPr marL="45720" marR="45720" marT="0" marB="0">
                    <a:solidFill>
                      <a:srgbClr val="FF99CC"/>
                    </a:solidFill>
                  </a:tcPr>
                </a:tc>
                <a:tc>
                  <a:txBody>
                    <a:bodyPr/>
                    <a:lstStyle/>
                    <a:p>
                      <a:endParaRPr lang="en-US"/>
                    </a:p>
                  </a:txBody>
                  <a:tcPr marL="45720" marR="45720" marT="0" marB="0">
                    <a:solidFill>
                      <a:srgbClr val="FF99CC"/>
                    </a:solidFill>
                  </a:tcPr>
                </a:tc>
                <a:tc>
                  <a:txBody>
                    <a:bodyPr/>
                    <a:lstStyle/>
                    <a:p>
                      <a:endParaRPr lang="en-US"/>
                    </a:p>
                  </a:txBody>
                  <a:tcPr marL="45720" marR="45720" marT="0" marB="0">
                    <a:solidFill>
                      <a:srgbClr val="FF99CC"/>
                    </a:solidFill>
                  </a:tcPr>
                </a:tc>
                <a:tc>
                  <a:txBody>
                    <a:bodyPr/>
                    <a:lstStyle/>
                    <a:p>
                      <a:endParaRPr lang="en-US"/>
                    </a:p>
                  </a:txBody>
                  <a:tcPr marL="45720" marR="45720" marT="0" marB="0">
                    <a:solidFill>
                      <a:srgbClr val="FF99CC"/>
                    </a:solidFill>
                  </a:tcPr>
                </a:tc>
                <a:tc>
                  <a:txBody>
                    <a:bodyPr/>
                    <a:lstStyle/>
                    <a:p>
                      <a:endParaRPr lang="en-US"/>
                    </a:p>
                  </a:txBody>
                  <a:tcPr marL="45720" marR="45720" marT="0" marB="0">
                    <a:solidFill>
                      <a:srgbClr val="FF99CC"/>
                    </a:solidFill>
                  </a:tcPr>
                </a:tc>
                <a:tc>
                  <a:txBody>
                    <a:bodyPr/>
                    <a:lstStyle/>
                    <a:p>
                      <a:endParaRPr lang="en-US"/>
                    </a:p>
                  </a:txBody>
                  <a:tcPr marL="45720" marR="45720" marT="0" marB="0">
                    <a:solidFill>
                      <a:srgbClr val="FF99CC"/>
                    </a:solidFill>
                  </a:tcPr>
                </a:tc>
                <a:tc>
                  <a:txBody>
                    <a:bodyPr/>
                    <a:lstStyle/>
                    <a:p>
                      <a:endParaRPr lang="en-US"/>
                    </a:p>
                  </a:txBody>
                  <a:tcPr marL="45720" marR="45720" marT="0" marB="0">
                    <a:solidFill>
                      <a:srgbClr val="FF99CC"/>
                    </a:solidFill>
                  </a:tcPr>
                </a:tc>
                <a:tc>
                  <a:txBody>
                    <a:bodyPr/>
                    <a:lstStyle/>
                    <a:p>
                      <a:endParaRPr lang="en-US" dirty="0"/>
                    </a:p>
                  </a:txBody>
                  <a:tcPr marL="45720" marR="45720" marT="0" marB="0">
                    <a:solidFill>
                      <a:srgbClr val="FF99CC"/>
                    </a:solidFill>
                  </a:tcPr>
                </a:tc>
                <a:tc>
                  <a:txBody>
                    <a:bodyPr/>
                    <a:lstStyle/>
                    <a:p>
                      <a:endParaRPr lang="en-US" dirty="0"/>
                    </a:p>
                  </a:txBody>
                  <a:tcPr marL="45720" marR="45720" marT="0" marB="0">
                    <a:solidFill>
                      <a:srgbClr val="FF99CC"/>
                    </a:solidFill>
                  </a:tcPr>
                </a:tc>
                <a:tc>
                  <a:txBody>
                    <a:bodyPr/>
                    <a:lstStyle/>
                    <a:p>
                      <a:endParaRPr lang="en-US" dirty="0"/>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marL="45720" marR="45720" marT="0" marB="0">
                    <a:solidFill>
                      <a:srgbClr val="FF99CC"/>
                    </a:solidFill>
                  </a:tcPr>
                </a:tc>
                <a:tc>
                  <a:txBody>
                    <a:bodyPr/>
                    <a:lstStyle/>
                    <a:p>
                      <a:endParaRPr lang="en-US" dirty="0"/>
                    </a:p>
                  </a:txBody>
                  <a:tcPr marL="45720" marR="45720" marT="0" marB="0">
                    <a:solidFill>
                      <a:srgbClr val="FF99CC"/>
                    </a:solidFill>
                  </a:tcPr>
                </a:tc>
              </a:tr>
            </a:tbl>
          </a:graphicData>
        </a:graphic>
      </p:graphicFrame>
      <p:sp>
        <p:nvSpPr>
          <p:cNvPr id="1387" name="Rectangle 1386"/>
          <p:cNvSpPr/>
          <p:nvPr/>
        </p:nvSpPr>
        <p:spPr>
          <a:xfrm>
            <a:off x="324286" y="4323834"/>
            <a:ext cx="697627" cy="369332"/>
          </a:xfrm>
          <a:prstGeom prst="rect">
            <a:avLst/>
          </a:prstGeom>
        </p:spPr>
        <p:txBody>
          <a:bodyPr wrap="none">
            <a:spAutoFit/>
          </a:bodyPr>
          <a:lstStyle/>
          <a:p>
            <a:r>
              <a:rPr lang="en-US" dirty="0" smtClean="0"/>
              <a:t>2006</a:t>
            </a:r>
            <a:endParaRPr lang="en-US" dirty="0"/>
          </a:p>
        </p:txBody>
      </p:sp>
      <p:sp>
        <p:nvSpPr>
          <p:cNvPr id="1388" name="Rectangle 1387"/>
          <p:cNvSpPr/>
          <p:nvPr/>
        </p:nvSpPr>
        <p:spPr>
          <a:xfrm>
            <a:off x="324286" y="4704834"/>
            <a:ext cx="697627" cy="369332"/>
          </a:xfrm>
          <a:prstGeom prst="rect">
            <a:avLst/>
          </a:prstGeom>
        </p:spPr>
        <p:txBody>
          <a:bodyPr wrap="none">
            <a:spAutoFit/>
          </a:bodyPr>
          <a:lstStyle/>
          <a:p>
            <a:r>
              <a:rPr lang="en-US" dirty="0" smtClean="0"/>
              <a:t>2007</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84"/>
                                        </p:tgtEl>
                                        <p:attrNameLst>
                                          <p:attrName>style.visibility</p:attrName>
                                        </p:attrNameLst>
                                      </p:cBhvr>
                                      <p:to>
                                        <p:strVal val="visible"/>
                                      </p:to>
                                    </p:set>
                                    <p:animEffect transition="in" filter="wipe(left)">
                                      <p:cBhvr>
                                        <p:cTn id="7" dur="500"/>
                                        <p:tgtEl>
                                          <p:spTgt spid="138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7"/>
                                        </p:tgtEl>
                                        <p:attrNameLst>
                                          <p:attrName>style.visibility</p:attrName>
                                        </p:attrNameLst>
                                      </p:cBhvr>
                                      <p:to>
                                        <p:strVal val="visible"/>
                                      </p:to>
                                    </p:set>
                                    <p:animEffect transition="in" filter="fade">
                                      <p:cBhvr>
                                        <p:cTn id="12" dur="500"/>
                                        <p:tgtEl>
                                          <p:spTgt spid="18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89"/>
                                        </p:tgtEl>
                                        <p:attrNameLst>
                                          <p:attrName>style.visibility</p:attrName>
                                        </p:attrNameLst>
                                      </p:cBhvr>
                                      <p:to>
                                        <p:strVal val="visible"/>
                                      </p:to>
                                    </p:set>
                                    <p:animEffect transition="in" filter="fade">
                                      <p:cBhvr>
                                        <p:cTn id="15" dur="500"/>
                                        <p:tgtEl>
                                          <p:spTgt spid="18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0"/>
                                        </p:tgtEl>
                                        <p:attrNameLst>
                                          <p:attrName>style.visibility</p:attrName>
                                        </p:attrNameLst>
                                      </p:cBhvr>
                                      <p:to>
                                        <p:strVal val="visible"/>
                                      </p:to>
                                    </p:set>
                                    <p:animEffect transition="in" filter="fade">
                                      <p:cBhvr>
                                        <p:cTn id="18" dur="500"/>
                                        <p:tgtEl>
                                          <p:spTgt spid="19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2"/>
                                        </p:tgtEl>
                                        <p:attrNameLst>
                                          <p:attrName>style.visibility</p:attrName>
                                        </p:attrNameLst>
                                      </p:cBhvr>
                                      <p:to>
                                        <p:strVal val="visible"/>
                                      </p:to>
                                    </p:set>
                                    <p:animEffect transition="in" filter="fade">
                                      <p:cBhvr>
                                        <p:cTn id="21" dur="500"/>
                                        <p:tgtEl>
                                          <p:spTgt spid="19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85"/>
                                        </p:tgtEl>
                                        <p:attrNameLst>
                                          <p:attrName>style.visibility</p:attrName>
                                        </p:attrNameLst>
                                      </p:cBhvr>
                                      <p:to>
                                        <p:strVal val="visible"/>
                                      </p:to>
                                    </p:set>
                                    <p:animEffect transition="in" filter="fade">
                                      <p:cBhvr>
                                        <p:cTn id="26" dur="500"/>
                                        <p:tgtEl>
                                          <p:spTgt spid="1385"/>
                                        </p:tgtEl>
                                      </p:cBhvr>
                                    </p:animEffect>
                                  </p:childTnLst>
                                </p:cTn>
                              </p:par>
                              <p:par>
                                <p:cTn id="27" presetID="10" presetClass="entr" presetSubtype="0" fill="hold" nodeType="withEffect">
                                  <p:stCondLst>
                                    <p:cond delay="0"/>
                                  </p:stCondLst>
                                  <p:childTnLst>
                                    <p:set>
                                      <p:cBhvr>
                                        <p:cTn id="28" dur="1" fill="hold">
                                          <p:stCondLst>
                                            <p:cond delay="0"/>
                                          </p:stCondLst>
                                        </p:cTn>
                                        <p:tgtEl>
                                          <p:spTgt spid="1386"/>
                                        </p:tgtEl>
                                        <p:attrNameLst>
                                          <p:attrName>style.visibility</p:attrName>
                                        </p:attrNameLst>
                                      </p:cBhvr>
                                      <p:to>
                                        <p:strVal val="visible"/>
                                      </p:to>
                                    </p:set>
                                    <p:animEffect transition="in" filter="fade">
                                      <p:cBhvr>
                                        <p:cTn id="29" dur="500"/>
                                        <p:tgtEl>
                                          <p:spTgt spid="138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87"/>
                                        </p:tgtEl>
                                        <p:attrNameLst>
                                          <p:attrName>style.visibility</p:attrName>
                                        </p:attrNameLst>
                                      </p:cBhvr>
                                      <p:to>
                                        <p:strVal val="visible"/>
                                      </p:to>
                                    </p:set>
                                    <p:animEffect transition="in" filter="fade">
                                      <p:cBhvr>
                                        <p:cTn id="32" dur="500"/>
                                        <p:tgtEl>
                                          <p:spTgt spid="138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88"/>
                                        </p:tgtEl>
                                        <p:attrNameLst>
                                          <p:attrName>style.visibility</p:attrName>
                                        </p:attrNameLst>
                                      </p:cBhvr>
                                      <p:to>
                                        <p:strVal val="visible"/>
                                      </p:to>
                                    </p:set>
                                    <p:animEffect transition="in" filter="fade">
                                      <p:cBhvr>
                                        <p:cTn id="35" dur="500"/>
                                        <p:tgtEl>
                                          <p:spTgt spid="138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1" nodeType="clickEffect">
                                  <p:stCondLst>
                                    <p:cond delay="0"/>
                                  </p:stCondLst>
                                  <p:childTnLst>
                                    <p:set>
                                      <p:cBhvr>
                                        <p:cTn id="39" dur="1" fill="hold">
                                          <p:stCondLst>
                                            <p:cond delay="0"/>
                                          </p:stCondLst>
                                        </p:cTn>
                                        <p:tgtEl>
                                          <p:spTgt spid="1383"/>
                                        </p:tgtEl>
                                        <p:attrNameLst>
                                          <p:attrName>style.visibility</p:attrName>
                                        </p:attrNameLst>
                                      </p:cBhvr>
                                      <p:to>
                                        <p:strVal val="visible"/>
                                      </p:to>
                                    </p:set>
                                    <p:animEffect transition="in" filter="fade">
                                      <p:cBhvr>
                                        <p:cTn id="40" dur="500"/>
                                        <p:tgtEl>
                                          <p:spTgt spid="1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 grpId="0" animBg="1"/>
      <p:bldP spid="189" grpId="0" animBg="1"/>
      <p:bldP spid="190" grpId="0"/>
      <p:bldP spid="192" grpId="0"/>
      <p:bldP spid="1383" grpId="1" animBg="1"/>
      <p:bldP spid="1387" grpId="0"/>
      <p:bldP spid="138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Date Placeholder 3"/>
          <p:cNvSpPr>
            <a:spLocks noGrp="1"/>
          </p:cNvSpPr>
          <p:nvPr>
            <p:ph type="dt" sz="half" idx="2"/>
          </p:nvPr>
        </p:nvSpPr>
        <p:spPr/>
        <p:txBody>
          <a:bodyPr/>
          <a:lstStyle/>
          <a:p>
            <a:fld id="{C6FA3159-3E7C-49A0-8D99-D1D8A31B58C7}" type="slidenum">
              <a:rPr lang="en-US" smtClean="0"/>
              <a:pPr/>
              <a:t>17</a:t>
            </a:fld>
            <a:endParaRPr lang="en-US" dirty="0"/>
          </a:p>
        </p:txBody>
      </p:sp>
      <p:sp>
        <p:nvSpPr>
          <p:cNvPr id="268" name="Rectangle 2"/>
          <p:cNvSpPr txBox="1">
            <a:spLocks noChangeArrowheads="1"/>
          </p:cNvSpPr>
          <p:nvPr/>
        </p:nvSpPr>
        <p:spPr>
          <a:xfrm>
            <a:off x="457200" y="274638"/>
            <a:ext cx="6908800" cy="563562"/>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chemeClr val="tx1"/>
                </a:solidFill>
                <a:effectLst/>
                <a:uLnTx/>
                <a:uFillTx/>
                <a:latin typeface="+mj-lt"/>
                <a:ea typeface="+mj-ea"/>
                <a:cs typeface="+mj-cs"/>
              </a:rPr>
              <a:t>Do Programmers Refactor Often?</a:t>
            </a:r>
            <a:endParaRPr kumimoji="0" lang="en-US" sz="3200" b="0" i="0" u="none" strike="noStrike" kern="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advClick="0"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2.22222E-6 1.48148E-6 L 0.13333 0.39629 " pathEditMode="relative" rAng="0" ptsTypes="AA">
                                      <p:cBhvr>
                                        <p:cTn id="6" dur="1000" fill="hold"/>
                                        <p:tgtEl>
                                          <p:spTgt spid="268"/>
                                        </p:tgtEl>
                                        <p:attrNameLst>
                                          <p:attrName>ppt_x</p:attrName>
                                          <p:attrName>ppt_y</p:attrName>
                                        </p:attrNameLst>
                                      </p:cBhvr>
                                      <p:rCtr x="67" y="19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74638"/>
            <a:ext cx="6583680" cy="563562"/>
          </a:xfrm>
        </p:spPr>
        <p:txBody>
          <a:bodyPr/>
          <a:lstStyle/>
          <a:p>
            <a:r>
              <a:rPr lang="en-US" dirty="0" smtClean="0"/>
              <a:t>3 Research Questions</a:t>
            </a:r>
            <a:endParaRPr lang="en-US" dirty="0"/>
          </a:p>
        </p:txBody>
      </p:sp>
      <p:sp>
        <p:nvSpPr>
          <p:cNvPr id="271" name="Date Placeholder 3"/>
          <p:cNvSpPr>
            <a:spLocks noGrp="1"/>
          </p:cNvSpPr>
          <p:nvPr>
            <p:ph type="dt" sz="half" idx="2"/>
          </p:nvPr>
        </p:nvSpPr>
        <p:spPr>
          <a:xfrm>
            <a:off x="-14288" y="6457950"/>
            <a:ext cx="2133600" cy="476250"/>
          </a:xfrm>
        </p:spPr>
        <p:txBody>
          <a:bodyPr/>
          <a:lstStyle/>
          <a:p>
            <a:fld id="{C6FA3159-3E7C-49A0-8D99-D1D8A31B58C7}" type="slidenum">
              <a:rPr lang="en-US" smtClean="0"/>
              <a:pPr/>
              <a:t>18</a:t>
            </a:fld>
            <a:endParaRPr lang="en-US" dirty="0"/>
          </a:p>
        </p:txBody>
      </p:sp>
      <p:grpSp>
        <p:nvGrpSpPr>
          <p:cNvPr id="2" name="Group 43"/>
          <p:cNvGrpSpPr>
            <a:grpSpLocks/>
          </p:cNvGrpSpPr>
          <p:nvPr/>
        </p:nvGrpSpPr>
        <p:grpSpPr bwMode="auto">
          <a:xfrm>
            <a:off x="5383893" y="3781198"/>
            <a:ext cx="2971800" cy="228600"/>
            <a:chOff x="480" y="3936"/>
            <a:chExt cx="1872" cy="144"/>
          </a:xfrm>
        </p:grpSpPr>
        <p:sp>
          <p:nvSpPr>
            <p:cNvPr id="11268" name="Text Box 4"/>
            <p:cNvSpPr txBox="1">
              <a:spLocks noChangeArrowheads="1"/>
            </p:cNvSpPr>
            <p:nvPr/>
          </p:nvSpPr>
          <p:spPr bwMode="auto">
            <a:xfrm>
              <a:off x="672"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dirty="0"/>
                <a:t>R</a:t>
              </a:r>
            </a:p>
          </p:txBody>
        </p:sp>
        <p:sp>
          <p:nvSpPr>
            <p:cNvPr id="11269" name="Text Box 5"/>
            <p:cNvSpPr txBox="1">
              <a:spLocks noChangeArrowheads="1"/>
            </p:cNvSpPr>
            <p:nvPr/>
          </p:nvSpPr>
          <p:spPr bwMode="auto">
            <a:xfrm>
              <a:off x="2208"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a:t>R</a:t>
              </a:r>
            </a:p>
          </p:txBody>
        </p:sp>
        <p:sp>
          <p:nvSpPr>
            <p:cNvPr id="11270" name="Text Box 6"/>
            <p:cNvSpPr txBox="1">
              <a:spLocks noChangeArrowheads="1"/>
            </p:cNvSpPr>
            <p:nvPr/>
          </p:nvSpPr>
          <p:spPr bwMode="auto">
            <a:xfrm>
              <a:off x="2016"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271" name="Text Box 7"/>
            <p:cNvSpPr txBox="1">
              <a:spLocks noChangeArrowheads="1"/>
            </p:cNvSpPr>
            <p:nvPr/>
          </p:nvSpPr>
          <p:spPr bwMode="auto">
            <a:xfrm>
              <a:off x="1824"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a:t>R</a:t>
              </a:r>
            </a:p>
          </p:txBody>
        </p:sp>
        <p:sp>
          <p:nvSpPr>
            <p:cNvPr id="11272" name="Text Box 8"/>
            <p:cNvSpPr txBox="1">
              <a:spLocks noChangeArrowheads="1"/>
            </p:cNvSpPr>
            <p:nvPr/>
          </p:nvSpPr>
          <p:spPr bwMode="auto">
            <a:xfrm>
              <a:off x="1440"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a:t>R</a:t>
              </a:r>
            </a:p>
          </p:txBody>
        </p:sp>
        <p:sp>
          <p:nvSpPr>
            <p:cNvPr id="11273" name="Text Box 9"/>
            <p:cNvSpPr txBox="1">
              <a:spLocks noChangeArrowheads="1"/>
            </p:cNvSpPr>
            <p:nvPr/>
          </p:nvSpPr>
          <p:spPr bwMode="auto">
            <a:xfrm>
              <a:off x="1248"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a:t>R</a:t>
              </a:r>
            </a:p>
          </p:txBody>
        </p:sp>
        <p:sp>
          <p:nvSpPr>
            <p:cNvPr id="11274" name="Text Box 10"/>
            <p:cNvSpPr txBox="1">
              <a:spLocks noChangeArrowheads="1"/>
            </p:cNvSpPr>
            <p:nvPr/>
          </p:nvSpPr>
          <p:spPr bwMode="auto">
            <a:xfrm>
              <a:off x="1056"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a:t>R</a:t>
              </a:r>
            </a:p>
          </p:txBody>
        </p:sp>
        <p:sp>
          <p:nvSpPr>
            <p:cNvPr id="11275" name="Text Box 11"/>
            <p:cNvSpPr txBox="1">
              <a:spLocks noChangeArrowheads="1"/>
            </p:cNvSpPr>
            <p:nvPr/>
          </p:nvSpPr>
          <p:spPr bwMode="auto">
            <a:xfrm>
              <a:off x="480"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276" name="Text Box 12"/>
            <p:cNvSpPr txBox="1">
              <a:spLocks noChangeArrowheads="1"/>
            </p:cNvSpPr>
            <p:nvPr/>
          </p:nvSpPr>
          <p:spPr bwMode="auto">
            <a:xfrm>
              <a:off x="1632"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277" name="Text Box 13"/>
            <p:cNvSpPr txBox="1">
              <a:spLocks noChangeArrowheads="1"/>
            </p:cNvSpPr>
            <p:nvPr/>
          </p:nvSpPr>
          <p:spPr bwMode="auto">
            <a:xfrm>
              <a:off x="864"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grpSp>
      <p:grpSp>
        <p:nvGrpSpPr>
          <p:cNvPr id="3" name="Group 42"/>
          <p:cNvGrpSpPr>
            <a:grpSpLocks/>
          </p:cNvGrpSpPr>
          <p:nvPr/>
        </p:nvGrpSpPr>
        <p:grpSpPr bwMode="auto">
          <a:xfrm>
            <a:off x="844550" y="3781198"/>
            <a:ext cx="2971800" cy="228600"/>
            <a:chOff x="3360" y="3936"/>
            <a:chExt cx="1872" cy="144"/>
          </a:xfrm>
        </p:grpSpPr>
        <p:sp>
          <p:nvSpPr>
            <p:cNvPr id="11280" name="Text Box 16"/>
            <p:cNvSpPr txBox="1">
              <a:spLocks noChangeArrowheads="1"/>
            </p:cNvSpPr>
            <p:nvPr/>
          </p:nvSpPr>
          <p:spPr bwMode="auto">
            <a:xfrm>
              <a:off x="3552"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a:t>R</a:t>
              </a:r>
            </a:p>
          </p:txBody>
        </p:sp>
        <p:sp>
          <p:nvSpPr>
            <p:cNvPr id="11282" name="Text Box 18"/>
            <p:cNvSpPr txBox="1">
              <a:spLocks noChangeArrowheads="1"/>
            </p:cNvSpPr>
            <p:nvPr/>
          </p:nvSpPr>
          <p:spPr bwMode="auto">
            <a:xfrm>
              <a:off x="4896"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287" name="Text Box 23"/>
            <p:cNvSpPr txBox="1">
              <a:spLocks noChangeArrowheads="1"/>
            </p:cNvSpPr>
            <p:nvPr/>
          </p:nvSpPr>
          <p:spPr bwMode="auto">
            <a:xfrm>
              <a:off x="3360"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288" name="Text Box 24"/>
            <p:cNvSpPr txBox="1">
              <a:spLocks noChangeArrowheads="1"/>
            </p:cNvSpPr>
            <p:nvPr/>
          </p:nvSpPr>
          <p:spPr bwMode="auto">
            <a:xfrm>
              <a:off x="4512"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289" name="Text Box 25"/>
            <p:cNvSpPr txBox="1">
              <a:spLocks noChangeArrowheads="1"/>
            </p:cNvSpPr>
            <p:nvPr/>
          </p:nvSpPr>
          <p:spPr bwMode="auto">
            <a:xfrm>
              <a:off x="3744"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301" name="Text Box 37"/>
            <p:cNvSpPr txBox="1">
              <a:spLocks noChangeArrowheads="1"/>
            </p:cNvSpPr>
            <p:nvPr/>
          </p:nvSpPr>
          <p:spPr bwMode="auto">
            <a:xfrm>
              <a:off x="3936"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302" name="Text Box 38"/>
            <p:cNvSpPr txBox="1">
              <a:spLocks noChangeArrowheads="1"/>
            </p:cNvSpPr>
            <p:nvPr/>
          </p:nvSpPr>
          <p:spPr bwMode="auto">
            <a:xfrm>
              <a:off x="4128"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303" name="Text Box 39"/>
            <p:cNvSpPr txBox="1">
              <a:spLocks noChangeArrowheads="1"/>
            </p:cNvSpPr>
            <p:nvPr/>
          </p:nvSpPr>
          <p:spPr bwMode="auto">
            <a:xfrm>
              <a:off x="4320"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304" name="Text Box 40"/>
            <p:cNvSpPr txBox="1">
              <a:spLocks noChangeArrowheads="1"/>
            </p:cNvSpPr>
            <p:nvPr/>
          </p:nvSpPr>
          <p:spPr bwMode="auto">
            <a:xfrm>
              <a:off x="4704"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305" name="Text Box 41"/>
            <p:cNvSpPr txBox="1">
              <a:spLocks noChangeArrowheads="1"/>
            </p:cNvSpPr>
            <p:nvPr/>
          </p:nvSpPr>
          <p:spPr bwMode="auto">
            <a:xfrm>
              <a:off x="5088"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grpSp>
      <p:grpSp>
        <p:nvGrpSpPr>
          <p:cNvPr id="4" name="Group 227"/>
          <p:cNvGrpSpPr>
            <a:grpSpLocks/>
          </p:cNvGrpSpPr>
          <p:nvPr/>
        </p:nvGrpSpPr>
        <p:grpSpPr bwMode="auto">
          <a:xfrm>
            <a:off x="5383893" y="5470298"/>
            <a:ext cx="3048000" cy="381000"/>
            <a:chOff x="528" y="3840"/>
            <a:chExt cx="1920" cy="240"/>
          </a:xfrm>
        </p:grpSpPr>
        <p:grpSp>
          <p:nvGrpSpPr>
            <p:cNvPr id="5" name="Group 44"/>
            <p:cNvGrpSpPr>
              <a:grpSpLocks/>
            </p:cNvGrpSpPr>
            <p:nvPr/>
          </p:nvGrpSpPr>
          <p:grpSpPr bwMode="auto">
            <a:xfrm>
              <a:off x="528" y="3888"/>
              <a:ext cx="1872" cy="144"/>
              <a:chOff x="480" y="3936"/>
              <a:chExt cx="1872" cy="144"/>
            </a:xfrm>
          </p:grpSpPr>
          <p:sp>
            <p:nvSpPr>
              <p:cNvPr id="11309" name="Text Box 45"/>
              <p:cNvSpPr txBox="1">
                <a:spLocks noChangeArrowheads="1"/>
              </p:cNvSpPr>
              <p:nvPr/>
            </p:nvSpPr>
            <p:spPr bwMode="auto">
              <a:xfrm>
                <a:off x="672"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dirty="0"/>
                  <a:t>R</a:t>
                </a:r>
              </a:p>
            </p:txBody>
          </p:sp>
          <p:sp>
            <p:nvSpPr>
              <p:cNvPr id="11310" name="Text Box 46"/>
              <p:cNvSpPr txBox="1">
                <a:spLocks noChangeArrowheads="1"/>
              </p:cNvSpPr>
              <p:nvPr/>
            </p:nvSpPr>
            <p:spPr bwMode="auto">
              <a:xfrm>
                <a:off x="2208"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a:t>R</a:t>
                </a:r>
              </a:p>
            </p:txBody>
          </p:sp>
          <p:sp>
            <p:nvSpPr>
              <p:cNvPr id="11311" name="Text Box 47"/>
              <p:cNvSpPr txBox="1">
                <a:spLocks noChangeArrowheads="1"/>
              </p:cNvSpPr>
              <p:nvPr/>
            </p:nvSpPr>
            <p:spPr bwMode="auto">
              <a:xfrm>
                <a:off x="2016"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312" name="Text Box 48"/>
              <p:cNvSpPr txBox="1">
                <a:spLocks noChangeArrowheads="1"/>
              </p:cNvSpPr>
              <p:nvPr/>
            </p:nvSpPr>
            <p:spPr bwMode="auto">
              <a:xfrm>
                <a:off x="1824"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dirty="0"/>
                  <a:t>R</a:t>
                </a:r>
              </a:p>
            </p:txBody>
          </p:sp>
          <p:sp>
            <p:nvSpPr>
              <p:cNvPr id="11313" name="Text Box 49"/>
              <p:cNvSpPr txBox="1">
                <a:spLocks noChangeArrowheads="1"/>
              </p:cNvSpPr>
              <p:nvPr/>
            </p:nvSpPr>
            <p:spPr bwMode="auto">
              <a:xfrm>
                <a:off x="1440"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a:t>R</a:t>
                </a:r>
              </a:p>
            </p:txBody>
          </p:sp>
          <p:sp>
            <p:nvSpPr>
              <p:cNvPr id="11314" name="Text Box 50"/>
              <p:cNvSpPr txBox="1">
                <a:spLocks noChangeArrowheads="1"/>
              </p:cNvSpPr>
              <p:nvPr/>
            </p:nvSpPr>
            <p:spPr bwMode="auto">
              <a:xfrm>
                <a:off x="1248"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a:t>R</a:t>
                </a:r>
              </a:p>
            </p:txBody>
          </p:sp>
          <p:sp>
            <p:nvSpPr>
              <p:cNvPr id="11315" name="Text Box 51"/>
              <p:cNvSpPr txBox="1">
                <a:spLocks noChangeArrowheads="1"/>
              </p:cNvSpPr>
              <p:nvPr/>
            </p:nvSpPr>
            <p:spPr bwMode="auto">
              <a:xfrm>
                <a:off x="1056"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a:t>R</a:t>
                </a:r>
              </a:p>
            </p:txBody>
          </p:sp>
          <p:sp>
            <p:nvSpPr>
              <p:cNvPr id="11316" name="Text Box 52"/>
              <p:cNvSpPr txBox="1">
                <a:spLocks noChangeArrowheads="1"/>
              </p:cNvSpPr>
              <p:nvPr/>
            </p:nvSpPr>
            <p:spPr bwMode="auto">
              <a:xfrm>
                <a:off x="480"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317" name="Text Box 53"/>
              <p:cNvSpPr txBox="1">
                <a:spLocks noChangeArrowheads="1"/>
              </p:cNvSpPr>
              <p:nvPr/>
            </p:nvSpPr>
            <p:spPr bwMode="auto">
              <a:xfrm>
                <a:off x="1632"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318" name="Text Box 54"/>
              <p:cNvSpPr txBox="1">
                <a:spLocks noChangeArrowheads="1"/>
              </p:cNvSpPr>
              <p:nvPr/>
            </p:nvSpPr>
            <p:spPr bwMode="auto">
              <a:xfrm>
                <a:off x="864"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grpSp>
        <p:grpSp>
          <p:nvGrpSpPr>
            <p:cNvPr id="6" name="Group 55"/>
            <p:cNvGrpSpPr>
              <a:grpSpLocks/>
            </p:cNvGrpSpPr>
            <p:nvPr/>
          </p:nvGrpSpPr>
          <p:grpSpPr bwMode="auto">
            <a:xfrm flipH="1">
              <a:off x="1056" y="3840"/>
              <a:ext cx="240" cy="219"/>
              <a:chOff x="240" y="2592"/>
              <a:chExt cx="1632" cy="1490"/>
            </a:xfrm>
          </p:grpSpPr>
          <p:sp>
            <p:nvSpPr>
              <p:cNvPr id="11320" name="AutoShape 56"/>
              <p:cNvSpPr>
                <a:spLocks noChangeAspect="1" noChangeArrowheads="1" noTextEdit="1"/>
              </p:cNvSpPr>
              <p:nvPr/>
            </p:nvSpPr>
            <p:spPr bwMode="auto">
              <a:xfrm>
                <a:off x="240" y="2592"/>
                <a:ext cx="1632" cy="1490"/>
              </a:xfrm>
              <a:prstGeom prst="rect">
                <a:avLst/>
              </a:prstGeom>
              <a:noFill/>
              <a:ln w="9525">
                <a:noFill/>
                <a:miter lim="800000"/>
                <a:headEnd/>
                <a:tailEnd/>
              </a:ln>
            </p:spPr>
            <p:txBody>
              <a:bodyPr/>
              <a:lstStyle/>
              <a:p>
                <a:endParaRPr lang="en-US"/>
              </a:p>
            </p:txBody>
          </p:sp>
          <p:sp>
            <p:nvSpPr>
              <p:cNvPr id="11321" name="Freeform 57"/>
              <p:cNvSpPr>
                <a:spLocks/>
              </p:cNvSpPr>
              <p:nvPr/>
            </p:nvSpPr>
            <p:spPr bwMode="auto">
              <a:xfrm>
                <a:off x="276" y="2594"/>
                <a:ext cx="1592" cy="1488"/>
              </a:xfrm>
              <a:custGeom>
                <a:avLst/>
                <a:gdLst/>
                <a:ahLst/>
                <a:cxnLst>
                  <a:cxn ang="0">
                    <a:pos x="193" y="713"/>
                  </a:cxn>
                  <a:cxn ang="0">
                    <a:pos x="242" y="728"/>
                  </a:cxn>
                  <a:cxn ang="0">
                    <a:pos x="286" y="739"/>
                  </a:cxn>
                  <a:cxn ang="0">
                    <a:pos x="325" y="749"/>
                  </a:cxn>
                  <a:cxn ang="0">
                    <a:pos x="361" y="756"/>
                  </a:cxn>
                  <a:cxn ang="0">
                    <a:pos x="397" y="760"/>
                  </a:cxn>
                  <a:cxn ang="0">
                    <a:pos x="431" y="764"/>
                  </a:cxn>
                  <a:cxn ang="0">
                    <a:pos x="467" y="767"/>
                  </a:cxn>
                  <a:cxn ang="0">
                    <a:pos x="2326" y="2347"/>
                  </a:cxn>
                  <a:cxn ang="0">
                    <a:pos x="2347" y="2591"/>
                  </a:cxn>
                  <a:cxn ang="0">
                    <a:pos x="2370" y="2675"/>
                  </a:cxn>
                  <a:cxn ang="0">
                    <a:pos x="2403" y="2744"/>
                  </a:cxn>
                  <a:cxn ang="0">
                    <a:pos x="2447" y="2800"/>
                  </a:cxn>
                  <a:cxn ang="0">
                    <a:pos x="2499" y="2847"/>
                  </a:cxn>
                  <a:cxn ang="0">
                    <a:pos x="2563" y="2886"/>
                  </a:cxn>
                  <a:cxn ang="0">
                    <a:pos x="2635" y="2923"/>
                  </a:cxn>
                  <a:cxn ang="0">
                    <a:pos x="2716" y="2957"/>
                  </a:cxn>
                  <a:cxn ang="0">
                    <a:pos x="2803" y="2832"/>
                  </a:cxn>
                  <a:cxn ang="0">
                    <a:pos x="2845" y="2501"/>
                  </a:cxn>
                  <a:cxn ang="0">
                    <a:pos x="3154" y="2805"/>
                  </a:cxn>
                  <a:cxn ang="0">
                    <a:pos x="3184" y="2629"/>
                  </a:cxn>
                  <a:cxn ang="0">
                    <a:pos x="3029" y="2231"/>
                  </a:cxn>
                  <a:cxn ang="0">
                    <a:pos x="2626" y="2218"/>
                  </a:cxn>
                  <a:cxn ang="0">
                    <a:pos x="784" y="533"/>
                  </a:cxn>
                  <a:cxn ang="0">
                    <a:pos x="776" y="275"/>
                  </a:cxn>
                  <a:cxn ang="0">
                    <a:pos x="418" y="0"/>
                  </a:cxn>
                  <a:cxn ang="0">
                    <a:pos x="567" y="275"/>
                  </a:cxn>
                  <a:cxn ang="0">
                    <a:pos x="243" y="426"/>
                  </a:cxn>
                  <a:cxn ang="0">
                    <a:pos x="46" y="190"/>
                  </a:cxn>
                  <a:cxn ang="0">
                    <a:pos x="0" y="436"/>
                  </a:cxn>
                  <a:cxn ang="0">
                    <a:pos x="47" y="567"/>
                  </a:cxn>
                  <a:cxn ang="0">
                    <a:pos x="118" y="659"/>
                  </a:cxn>
                  <a:cxn ang="0">
                    <a:pos x="165" y="703"/>
                  </a:cxn>
                </a:cxnLst>
                <a:rect l="0" t="0" r="r" b="b"/>
                <a:pathLst>
                  <a:path w="3184" h="2975">
                    <a:moveTo>
                      <a:pt x="165" y="703"/>
                    </a:moveTo>
                    <a:lnTo>
                      <a:pt x="193" y="713"/>
                    </a:lnTo>
                    <a:lnTo>
                      <a:pt x="217" y="720"/>
                    </a:lnTo>
                    <a:lnTo>
                      <a:pt x="242" y="728"/>
                    </a:lnTo>
                    <a:lnTo>
                      <a:pt x="265" y="734"/>
                    </a:lnTo>
                    <a:lnTo>
                      <a:pt x="286" y="739"/>
                    </a:lnTo>
                    <a:lnTo>
                      <a:pt x="306" y="744"/>
                    </a:lnTo>
                    <a:lnTo>
                      <a:pt x="325" y="749"/>
                    </a:lnTo>
                    <a:lnTo>
                      <a:pt x="343" y="752"/>
                    </a:lnTo>
                    <a:lnTo>
                      <a:pt x="361" y="756"/>
                    </a:lnTo>
                    <a:lnTo>
                      <a:pt x="379" y="759"/>
                    </a:lnTo>
                    <a:lnTo>
                      <a:pt x="397" y="760"/>
                    </a:lnTo>
                    <a:lnTo>
                      <a:pt x="415" y="762"/>
                    </a:lnTo>
                    <a:lnTo>
                      <a:pt x="431" y="764"/>
                    </a:lnTo>
                    <a:lnTo>
                      <a:pt x="449" y="765"/>
                    </a:lnTo>
                    <a:lnTo>
                      <a:pt x="467" y="767"/>
                    </a:lnTo>
                    <a:lnTo>
                      <a:pt x="487" y="767"/>
                    </a:lnTo>
                    <a:lnTo>
                      <a:pt x="2326" y="2347"/>
                    </a:lnTo>
                    <a:lnTo>
                      <a:pt x="2339" y="2544"/>
                    </a:lnTo>
                    <a:lnTo>
                      <a:pt x="2347" y="2591"/>
                    </a:lnTo>
                    <a:lnTo>
                      <a:pt x="2357" y="2636"/>
                    </a:lnTo>
                    <a:lnTo>
                      <a:pt x="2370" y="2675"/>
                    </a:lnTo>
                    <a:lnTo>
                      <a:pt x="2385" y="2711"/>
                    </a:lnTo>
                    <a:lnTo>
                      <a:pt x="2403" y="2744"/>
                    </a:lnTo>
                    <a:lnTo>
                      <a:pt x="2424" y="2773"/>
                    </a:lnTo>
                    <a:lnTo>
                      <a:pt x="2447" y="2800"/>
                    </a:lnTo>
                    <a:lnTo>
                      <a:pt x="2471" y="2824"/>
                    </a:lnTo>
                    <a:lnTo>
                      <a:pt x="2499" y="2847"/>
                    </a:lnTo>
                    <a:lnTo>
                      <a:pt x="2530" y="2867"/>
                    </a:lnTo>
                    <a:lnTo>
                      <a:pt x="2563" y="2886"/>
                    </a:lnTo>
                    <a:lnTo>
                      <a:pt x="2597" y="2905"/>
                    </a:lnTo>
                    <a:lnTo>
                      <a:pt x="2635" y="2923"/>
                    </a:lnTo>
                    <a:lnTo>
                      <a:pt x="2674" y="2941"/>
                    </a:lnTo>
                    <a:lnTo>
                      <a:pt x="2716" y="2957"/>
                    </a:lnTo>
                    <a:lnTo>
                      <a:pt x="2761" y="2975"/>
                    </a:lnTo>
                    <a:lnTo>
                      <a:pt x="2803" y="2832"/>
                    </a:lnTo>
                    <a:lnTo>
                      <a:pt x="2658" y="2596"/>
                    </a:lnTo>
                    <a:lnTo>
                      <a:pt x="2845" y="2501"/>
                    </a:lnTo>
                    <a:lnTo>
                      <a:pt x="2934" y="2534"/>
                    </a:lnTo>
                    <a:lnTo>
                      <a:pt x="3154" y="2805"/>
                    </a:lnTo>
                    <a:lnTo>
                      <a:pt x="3164" y="2714"/>
                    </a:lnTo>
                    <a:lnTo>
                      <a:pt x="3184" y="2629"/>
                    </a:lnTo>
                    <a:lnTo>
                      <a:pt x="3154" y="2416"/>
                    </a:lnTo>
                    <a:lnTo>
                      <a:pt x="3029" y="2231"/>
                    </a:lnTo>
                    <a:lnTo>
                      <a:pt x="2916" y="2188"/>
                    </a:lnTo>
                    <a:lnTo>
                      <a:pt x="2626" y="2218"/>
                    </a:lnTo>
                    <a:lnTo>
                      <a:pt x="897" y="726"/>
                    </a:lnTo>
                    <a:lnTo>
                      <a:pt x="784" y="533"/>
                    </a:lnTo>
                    <a:lnTo>
                      <a:pt x="835" y="333"/>
                    </a:lnTo>
                    <a:lnTo>
                      <a:pt x="776" y="275"/>
                    </a:lnTo>
                    <a:lnTo>
                      <a:pt x="565" y="16"/>
                    </a:lnTo>
                    <a:lnTo>
                      <a:pt x="418" y="0"/>
                    </a:lnTo>
                    <a:lnTo>
                      <a:pt x="469" y="175"/>
                    </a:lnTo>
                    <a:lnTo>
                      <a:pt x="567" y="275"/>
                    </a:lnTo>
                    <a:lnTo>
                      <a:pt x="427" y="392"/>
                    </a:lnTo>
                    <a:lnTo>
                      <a:pt x="243" y="426"/>
                    </a:lnTo>
                    <a:lnTo>
                      <a:pt x="75" y="241"/>
                    </a:lnTo>
                    <a:lnTo>
                      <a:pt x="46" y="190"/>
                    </a:lnTo>
                    <a:lnTo>
                      <a:pt x="0" y="359"/>
                    </a:lnTo>
                    <a:lnTo>
                      <a:pt x="0" y="436"/>
                    </a:lnTo>
                    <a:lnTo>
                      <a:pt x="18" y="505"/>
                    </a:lnTo>
                    <a:lnTo>
                      <a:pt x="47" y="567"/>
                    </a:lnTo>
                    <a:lnTo>
                      <a:pt x="83" y="618"/>
                    </a:lnTo>
                    <a:lnTo>
                      <a:pt x="118" y="659"/>
                    </a:lnTo>
                    <a:lnTo>
                      <a:pt x="147" y="688"/>
                    </a:lnTo>
                    <a:lnTo>
                      <a:pt x="165" y="703"/>
                    </a:lnTo>
                    <a:lnTo>
                      <a:pt x="165" y="703"/>
                    </a:lnTo>
                    <a:close/>
                  </a:path>
                </a:pathLst>
              </a:custGeom>
              <a:solidFill>
                <a:srgbClr val="444456"/>
              </a:solidFill>
              <a:ln w="9525">
                <a:noFill/>
                <a:round/>
                <a:headEnd/>
                <a:tailEnd/>
              </a:ln>
            </p:spPr>
            <p:txBody>
              <a:bodyPr/>
              <a:lstStyle/>
              <a:p>
                <a:endParaRPr lang="en-US"/>
              </a:p>
            </p:txBody>
          </p:sp>
          <p:sp>
            <p:nvSpPr>
              <p:cNvPr id="11322" name="Freeform 58"/>
              <p:cNvSpPr>
                <a:spLocks/>
              </p:cNvSpPr>
              <p:nvPr/>
            </p:nvSpPr>
            <p:spPr bwMode="auto">
              <a:xfrm>
                <a:off x="493" y="2610"/>
                <a:ext cx="69" cy="145"/>
              </a:xfrm>
              <a:custGeom>
                <a:avLst/>
                <a:gdLst/>
                <a:ahLst/>
                <a:cxnLst>
                  <a:cxn ang="0">
                    <a:pos x="0" y="0"/>
                  </a:cxn>
                  <a:cxn ang="0">
                    <a:pos x="13" y="134"/>
                  </a:cxn>
                  <a:cxn ang="0">
                    <a:pos x="101" y="290"/>
                  </a:cxn>
                  <a:cxn ang="0">
                    <a:pos x="139" y="243"/>
                  </a:cxn>
                  <a:cxn ang="0">
                    <a:pos x="0" y="0"/>
                  </a:cxn>
                </a:cxnLst>
                <a:rect l="0" t="0" r="r" b="b"/>
                <a:pathLst>
                  <a:path w="139" h="290">
                    <a:moveTo>
                      <a:pt x="0" y="0"/>
                    </a:moveTo>
                    <a:lnTo>
                      <a:pt x="13" y="134"/>
                    </a:lnTo>
                    <a:lnTo>
                      <a:pt x="101" y="290"/>
                    </a:lnTo>
                    <a:lnTo>
                      <a:pt x="139" y="243"/>
                    </a:lnTo>
                    <a:lnTo>
                      <a:pt x="0" y="0"/>
                    </a:lnTo>
                    <a:close/>
                  </a:path>
                </a:pathLst>
              </a:custGeom>
              <a:solidFill>
                <a:srgbClr val="4C4C5E"/>
              </a:solidFill>
              <a:ln w="9525">
                <a:noFill/>
                <a:round/>
                <a:headEnd/>
                <a:tailEnd/>
              </a:ln>
            </p:spPr>
            <p:txBody>
              <a:bodyPr/>
              <a:lstStyle/>
              <a:p>
                <a:endParaRPr lang="en-US"/>
              </a:p>
            </p:txBody>
          </p:sp>
          <p:sp>
            <p:nvSpPr>
              <p:cNvPr id="11323" name="Freeform 59"/>
              <p:cNvSpPr>
                <a:spLocks/>
              </p:cNvSpPr>
              <p:nvPr/>
            </p:nvSpPr>
            <p:spPr bwMode="auto">
              <a:xfrm>
                <a:off x="273" y="2592"/>
                <a:ext cx="425" cy="314"/>
              </a:xfrm>
              <a:custGeom>
                <a:avLst/>
                <a:gdLst/>
                <a:ahLst/>
                <a:cxnLst>
                  <a:cxn ang="0">
                    <a:pos x="46" y="143"/>
                  </a:cxn>
                  <a:cxn ang="0">
                    <a:pos x="246" y="382"/>
                  </a:cxn>
                  <a:cxn ang="0">
                    <a:pos x="363" y="390"/>
                  </a:cxn>
                  <a:cxn ang="0">
                    <a:pos x="546" y="307"/>
                  </a:cxn>
                  <a:cxn ang="0">
                    <a:pos x="594" y="231"/>
                  </a:cxn>
                  <a:cxn ang="0">
                    <a:pos x="435" y="0"/>
                  </a:cxn>
                  <a:cxn ang="0">
                    <a:pos x="561" y="0"/>
                  </a:cxn>
                  <a:cxn ang="0">
                    <a:pos x="586" y="11"/>
                  </a:cxn>
                  <a:cxn ang="0">
                    <a:pos x="610" y="23"/>
                  </a:cxn>
                  <a:cxn ang="0">
                    <a:pos x="635" y="33"/>
                  </a:cxn>
                  <a:cxn ang="0">
                    <a:pos x="657" y="44"/>
                  </a:cxn>
                  <a:cxn ang="0">
                    <a:pos x="679" y="57"/>
                  </a:cxn>
                  <a:cxn ang="0">
                    <a:pos x="700" y="69"/>
                  </a:cxn>
                  <a:cxn ang="0">
                    <a:pos x="721" y="84"/>
                  </a:cxn>
                  <a:cxn ang="0">
                    <a:pos x="741" y="98"/>
                  </a:cxn>
                  <a:cxn ang="0">
                    <a:pos x="759" y="113"/>
                  </a:cxn>
                  <a:cxn ang="0">
                    <a:pos x="775" y="131"/>
                  </a:cxn>
                  <a:cxn ang="0">
                    <a:pos x="791" y="151"/>
                  </a:cxn>
                  <a:cxn ang="0">
                    <a:pos x="806" y="172"/>
                  </a:cxn>
                  <a:cxn ang="0">
                    <a:pos x="821" y="195"/>
                  </a:cxn>
                  <a:cxn ang="0">
                    <a:pos x="832" y="221"/>
                  </a:cxn>
                  <a:cxn ang="0">
                    <a:pos x="842" y="249"/>
                  </a:cxn>
                  <a:cxn ang="0">
                    <a:pos x="852" y="280"/>
                  </a:cxn>
                  <a:cxn ang="0">
                    <a:pos x="826" y="405"/>
                  </a:cxn>
                  <a:cxn ang="0">
                    <a:pos x="366" y="616"/>
                  </a:cxn>
                  <a:cxn ang="0">
                    <a:pos x="304" y="628"/>
                  </a:cxn>
                  <a:cxn ang="0">
                    <a:pos x="255" y="618"/>
                  </a:cxn>
                  <a:cxn ang="0">
                    <a:pos x="210" y="605"/>
                  </a:cxn>
                  <a:cxn ang="0">
                    <a:pos x="169" y="590"/>
                  </a:cxn>
                  <a:cxn ang="0">
                    <a:pos x="133" y="572"/>
                  </a:cxn>
                  <a:cxn ang="0">
                    <a:pos x="100" y="552"/>
                  </a:cxn>
                  <a:cxn ang="0">
                    <a:pos x="72" y="529"/>
                  </a:cxn>
                  <a:cxn ang="0">
                    <a:pos x="49" y="505"/>
                  </a:cxn>
                  <a:cxn ang="0">
                    <a:pos x="31" y="475"/>
                  </a:cxn>
                  <a:cxn ang="0">
                    <a:pos x="17" y="446"/>
                  </a:cxn>
                  <a:cxn ang="0">
                    <a:pos x="7" y="411"/>
                  </a:cxn>
                  <a:cxn ang="0">
                    <a:pos x="2" y="374"/>
                  </a:cxn>
                  <a:cxn ang="0">
                    <a:pos x="0" y="334"/>
                  </a:cxn>
                  <a:cxn ang="0">
                    <a:pos x="5" y="292"/>
                  </a:cxn>
                  <a:cxn ang="0">
                    <a:pos x="13" y="246"/>
                  </a:cxn>
                  <a:cxn ang="0">
                    <a:pos x="28" y="195"/>
                  </a:cxn>
                  <a:cxn ang="0">
                    <a:pos x="46" y="143"/>
                  </a:cxn>
                </a:cxnLst>
                <a:rect l="0" t="0" r="r" b="b"/>
                <a:pathLst>
                  <a:path w="852" h="628">
                    <a:moveTo>
                      <a:pt x="46" y="143"/>
                    </a:moveTo>
                    <a:lnTo>
                      <a:pt x="246" y="382"/>
                    </a:lnTo>
                    <a:lnTo>
                      <a:pt x="363" y="390"/>
                    </a:lnTo>
                    <a:lnTo>
                      <a:pt x="546" y="307"/>
                    </a:lnTo>
                    <a:lnTo>
                      <a:pt x="594" y="231"/>
                    </a:lnTo>
                    <a:lnTo>
                      <a:pt x="435" y="0"/>
                    </a:lnTo>
                    <a:lnTo>
                      <a:pt x="561" y="0"/>
                    </a:lnTo>
                    <a:lnTo>
                      <a:pt x="586" y="11"/>
                    </a:lnTo>
                    <a:lnTo>
                      <a:pt x="610" y="23"/>
                    </a:lnTo>
                    <a:lnTo>
                      <a:pt x="635" y="33"/>
                    </a:lnTo>
                    <a:lnTo>
                      <a:pt x="657" y="44"/>
                    </a:lnTo>
                    <a:lnTo>
                      <a:pt x="679" y="57"/>
                    </a:lnTo>
                    <a:lnTo>
                      <a:pt x="700" y="69"/>
                    </a:lnTo>
                    <a:lnTo>
                      <a:pt x="721" y="84"/>
                    </a:lnTo>
                    <a:lnTo>
                      <a:pt x="741" y="98"/>
                    </a:lnTo>
                    <a:lnTo>
                      <a:pt x="759" y="113"/>
                    </a:lnTo>
                    <a:lnTo>
                      <a:pt x="775" y="131"/>
                    </a:lnTo>
                    <a:lnTo>
                      <a:pt x="791" y="151"/>
                    </a:lnTo>
                    <a:lnTo>
                      <a:pt x="806" y="172"/>
                    </a:lnTo>
                    <a:lnTo>
                      <a:pt x="821" y="195"/>
                    </a:lnTo>
                    <a:lnTo>
                      <a:pt x="832" y="221"/>
                    </a:lnTo>
                    <a:lnTo>
                      <a:pt x="842" y="249"/>
                    </a:lnTo>
                    <a:lnTo>
                      <a:pt x="852" y="280"/>
                    </a:lnTo>
                    <a:lnTo>
                      <a:pt x="826" y="405"/>
                    </a:lnTo>
                    <a:lnTo>
                      <a:pt x="366" y="616"/>
                    </a:lnTo>
                    <a:lnTo>
                      <a:pt x="304" y="628"/>
                    </a:lnTo>
                    <a:lnTo>
                      <a:pt x="255" y="618"/>
                    </a:lnTo>
                    <a:lnTo>
                      <a:pt x="210" y="605"/>
                    </a:lnTo>
                    <a:lnTo>
                      <a:pt x="169" y="590"/>
                    </a:lnTo>
                    <a:lnTo>
                      <a:pt x="133" y="572"/>
                    </a:lnTo>
                    <a:lnTo>
                      <a:pt x="100" y="552"/>
                    </a:lnTo>
                    <a:lnTo>
                      <a:pt x="72" y="529"/>
                    </a:lnTo>
                    <a:lnTo>
                      <a:pt x="49" y="505"/>
                    </a:lnTo>
                    <a:lnTo>
                      <a:pt x="31" y="475"/>
                    </a:lnTo>
                    <a:lnTo>
                      <a:pt x="17" y="446"/>
                    </a:lnTo>
                    <a:lnTo>
                      <a:pt x="7" y="411"/>
                    </a:lnTo>
                    <a:lnTo>
                      <a:pt x="2" y="374"/>
                    </a:lnTo>
                    <a:lnTo>
                      <a:pt x="0" y="334"/>
                    </a:lnTo>
                    <a:lnTo>
                      <a:pt x="5" y="292"/>
                    </a:lnTo>
                    <a:lnTo>
                      <a:pt x="13" y="246"/>
                    </a:lnTo>
                    <a:lnTo>
                      <a:pt x="28" y="195"/>
                    </a:lnTo>
                    <a:lnTo>
                      <a:pt x="46" y="143"/>
                    </a:lnTo>
                    <a:close/>
                  </a:path>
                </a:pathLst>
              </a:custGeom>
              <a:solidFill>
                <a:srgbClr val="B2AAA8"/>
              </a:solidFill>
              <a:ln w="9525">
                <a:noFill/>
                <a:round/>
                <a:headEnd/>
                <a:tailEnd/>
              </a:ln>
            </p:spPr>
            <p:txBody>
              <a:bodyPr/>
              <a:lstStyle/>
              <a:p>
                <a:endParaRPr lang="en-US"/>
              </a:p>
            </p:txBody>
          </p:sp>
          <p:sp>
            <p:nvSpPr>
              <p:cNvPr id="11324" name="Freeform 60"/>
              <p:cNvSpPr>
                <a:spLocks/>
              </p:cNvSpPr>
              <p:nvPr/>
            </p:nvSpPr>
            <p:spPr bwMode="auto">
              <a:xfrm>
                <a:off x="1382" y="3590"/>
                <a:ext cx="490" cy="422"/>
              </a:xfrm>
              <a:custGeom>
                <a:avLst/>
                <a:gdLst/>
                <a:ahLst/>
                <a:cxnLst>
                  <a:cxn ang="0">
                    <a:pos x="250" y="0"/>
                  </a:cxn>
                  <a:cxn ang="0">
                    <a:pos x="286" y="36"/>
                  </a:cxn>
                  <a:cxn ang="0">
                    <a:pos x="539" y="186"/>
                  </a:cxn>
                  <a:cxn ang="0">
                    <a:pos x="590" y="188"/>
                  </a:cxn>
                  <a:cxn ang="0">
                    <a:pos x="639" y="191"/>
                  </a:cxn>
                  <a:cxn ang="0">
                    <a:pos x="683" y="196"/>
                  </a:cxn>
                  <a:cxn ang="0">
                    <a:pos x="726" y="203"/>
                  </a:cxn>
                  <a:cxn ang="0">
                    <a:pos x="763" y="211"/>
                  </a:cxn>
                  <a:cxn ang="0">
                    <a:pos x="799" y="222"/>
                  </a:cxn>
                  <a:cxn ang="0">
                    <a:pos x="832" y="236"/>
                  </a:cxn>
                  <a:cxn ang="0">
                    <a:pos x="861" y="254"/>
                  </a:cxn>
                  <a:cxn ang="0">
                    <a:pos x="887" y="273"/>
                  </a:cxn>
                  <a:cxn ang="0">
                    <a:pos x="910" y="299"/>
                  </a:cxn>
                  <a:cxn ang="0">
                    <a:pos x="930" y="329"/>
                  </a:cxn>
                  <a:cxn ang="0">
                    <a:pos x="946" y="363"/>
                  </a:cxn>
                  <a:cxn ang="0">
                    <a:pos x="959" y="404"/>
                  </a:cxn>
                  <a:cxn ang="0">
                    <a:pos x="969" y="450"/>
                  </a:cxn>
                  <a:cxn ang="0">
                    <a:pos x="976" y="503"/>
                  </a:cxn>
                  <a:cxn ang="0">
                    <a:pos x="979" y="562"/>
                  </a:cxn>
                  <a:cxn ang="0">
                    <a:pos x="969" y="698"/>
                  </a:cxn>
                  <a:cxn ang="0">
                    <a:pos x="763" y="434"/>
                  </a:cxn>
                  <a:cxn ang="0">
                    <a:pos x="675" y="403"/>
                  </a:cxn>
                  <a:cxn ang="0">
                    <a:pos x="449" y="498"/>
                  </a:cxn>
                  <a:cxn ang="0">
                    <a:pos x="445" y="586"/>
                  </a:cxn>
                  <a:cxn ang="0">
                    <a:pos x="597" y="844"/>
                  </a:cxn>
                  <a:cxn ang="0">
                    <a:pos x="484" y="826"/>
                  </a:cxn>
                  <a:cxn ang="0">
                    <a:pos x="342" y="745"/>
                  </a:cxn>
                  <a:cxn ang="0">
                    <a:pos x="294" y="693"/>
                  </a:cxn>
                  <a:cxn ang="0">
                    <a:pos x="257" y="649"/>
                  </a:cxn>
                  <a:cxn ang="0">
                    <a:pos x="229" y="609"/>
                  </a:cxn>
                  <a:cxn ang="0">
                    <a:pos x="209" y="570"/>
                  </a:cxn>
                  <a:cxn ang="0">
                    <a:pos x="196" y="529"/>
                  </a:cxn>
                  <a:cxn ang="0">
                    <a:pos x="188" y="483"/>
                  </a:cxn>
                  <a:cxn ang="0">
                    <a:pos x="185" y="426"/>
                  </a:cxn>
                  <a:cxn ang="0">
                    <a:pos x="183" y="355"/>
                  </a:cxn>
                  <a:cxn ang="0">
                    <a:pos x="0" y="162"/>
                  </a:cxn>
                  <a:cxn ang="0">
                    <a:pos x="250" y="0"/>
                  </a:cxn>
                </a:cxnLst>
                <a:rect l="0" t="0" r="r" b="b"/>
                <a:pathLst>
                  <a:path w="979" h="844">
                    <a:moveTo>
                      <a:pt x="250" y="0"/>
                    </a:moveTo>
                    <a:lnTo>
                      <a:pt x="286" y="36"/>
                    </a:lnTo>
                    <a:lnTo>
                      <a:pt x="539" y="186"/>
                    </a:lnTo>
                    <a:lnTo>
                      <a:pt x="590" y="188"/>
                    </a:lnTo>
                    <a:lnTo>
                      <a:pt x="639" y="191"/>
                    </a:lnTo>
                    <a:lnTo>
                      <a:pt x="683" y="196"/>
                    </a:lnTo>
                    <a:lnTo>
                      <a:pt x="726" y="203"/>
                    </a:lnTo>
                    <a:lnTo>
                      <a:pt x="763" y="211"/>
                    </a:lnTo>
                    <a:lnTo>
                      <a:pt x="799" y="222"/>
                    </a:lnTo>
                    <a:lnTo>
                      <a:pt x="832" y="236"/>
                    </a:lnTo>
                    <a:lnTo>
                      <a:pt x="861" y="254"/>
                    </a:lnTo>
                    <a:lnTo>
                      <a:pt x="887" y="273"/>
                    </a:lnTo>
                    <a:lnTo>
                      <a:pt x="910" y="299"/>
                    </a:lnTo>
                    <a:lnTo>
                      <a:pt x="930" y="329"/>
                    </a:lnTo>
                    <a:lnTo>
                      <a:pt x="946" y="363"/>
                    </a:lnTo>
                    <a:lnTo>
                      <a:pt x="959" y="404"/>
                    </a:lnTo>
                    <a:lnTo>
                      <a:pt x="969" y="450"/>
                    </a:lnTo>
                    <a:lnTo>
                      <a:pt x="976" y="503"/>
                    </a:lnTo>
                    <a:lnTo>
                      <a:pt x="979" y="562"/>
                    </a:lnTo>
                    <a:lnTo>
                      <a:pt x="969" y="698"/>
                    </a:lnTo>
                    <a:lnTo>
                      <a:pt x="763" y="434"/>
                    </a:lnTo>
                    <a:lnTo>
                      <a:pt x="675" y="403"/>
                    </a:lnTo>
                    <a:lnTo>
                      <a:pt x="449" y="498"/>
                    </a:lnTo>
                    <a:lnTo>
                      <a:pt x="445" y="586"/>
                    </a:lnTo>
                    <a:lnTo>
                      <a:pt x="597" y="844"/>
                    </a:lnTo>
                    <a:lnTo>
                      <a:pt x="484" y="826"/>
                    </a:lnTo>
                    <a:lnTo>
                      <a:pt x="342" y="745"/>
                    </a:lnTo>
                    <a:lnTo>
                      <a:pt x="294" y="693"/>
                    </a:lnTo>
                    <a:lnTo>
                      <a:pt x="257" y="649"/>
                    </a:lnTo>
                    <a:lnTo>
                      <a:pt x="229" y="609"/>
                    </a:lnTo>
                    <a:lnTo>
                      <a:pt x="209" y="570"/>
                    </a:lnTo>
                    <a:lnTo>
                      <a:pt x="196" y="529"/>
                    </a:lnTo>
                    <a:lnTo>
                      <a:pt x="188" y="483"/>
                    </a:lnTo>
                    <a:lnTo>
                      <a:pt x="185" y="426"/>
                    </a:lnTo>
                    <a:lnTo>
                      <a:pt x="183" y="355"/>
                    </a:lnTo>
                    <a:lnTo>
                      <a:pt x="0" y="162"/>
                    </a:lnTo>
                    <a:lnTo>
                      <a:pt x="250" y="0"/>
                    </a:lnTo>
                    <a:close/>
                  </a:path>
                </a:pathLst>
              </a:custGeom>
              <a:solidFill>
                <a:srgbClr val="D1C4CE"/>
              </a:solidFill>
              <a:ln w="9525">
                <a:noFill/>
                <a:round/>
                <a:headEnd/>
                <a:tailEnd/>
              </a:ln>
            </p:spPr>
            <p:txBody>
              <a:bodyPr/>
              <a:lstStyle/>
              <a:p>
                <a:endParaRPr lang="en-US"/>
              </a:p>
            </p:txBody>
          </p:sp>
          <p:sp>
            <p:nvSpPr>
              <p:cNvPr id="11325" name="Freeform 61"/>
              <p:cNvSpPr>
                <a:spLocks/>
              </p:cNvSpPr>
              <p:nvPr/>
            </p:nvSpPr>
            <p:spPr bwMode="auto">
              <a:xfrm>
                <a:off x="424" y="2753"/>
                <a:ext cx="270" cy="176"/>
              </a:xfrm>
              <a:custGeom>
                <a:avLst/>
                <a:gdLst/>
                <a:ahLst/>
                <a:cxnLst>
                  <a:cxn ang="0">
                    <a:pos x="0" y="308"/>
                  </a:cxn>
                  <a:cxn ang="0">
                    <a:pos x="147" y="248"/>
                  </a:cxn>
                  <a:cxn ang="0">
                    <a:pos x="485" y="90"/>
                  </a:cxn>
                  <a:cxn ang="0">
                    <a:pos x="539" y="0"/>
                  </a:cxn>
                  <a:cxn ang="0">
                    <a:pos x="531" y="113"/>
                  </a:cxn>
                  <a:cxn ang="0">
                    <a:pos x="166" y="302"/>
                  </a:cxn>
                  <a:cxn ang="0">
                    <a:pos x="116" y="353"/>
                  </a:cxn>
                  <a:cxn ang="0">
                    <a:pos x="0" y="308"/>
                  </a:cxn>
                </a:cxnLst>
                <a:rect l="0" t="0" r="r" b="b"/>
                <a:pathLst>
                  <a:path w="539" h="353">
                    <a:moveTo>
                      <a:pt x="0" y="308"/>
                    </a:moveTo>
                    <a:lnTo>
                      <a:pt x="147" y="248"/>
                    </a:lnTo>
                    <a:lnTo>
                      <a:pt x="485" y="90"/>
                    </a:lnTo>
                    <a:lnTo>
                      <a:pt x="539" y="0"/>
                    </a:lnTo>
                    <a:lnTo>
                      <a:pt x="531" y="113"/>
                    </a:lnTo>
                    <a:lnTo>
                      <a:pt x="166" y="302"/>
                    </a:lnTo>
                    <a:lnTo>
                      <a:pt x="116" y="353"/>
                    </a:lnTo>
                    <a:lnTo>
                      <a:pt x="0" y="308"/>
                    </a:lnTo>
                    <a:close/>
                  </a:path>
                </a:pathLst>
              </a:custGeom>
              <a:solidFill>
                <a:srgbClr val="9B9391"/>
              </a:solidFill>
              <a:ln w="9525">
                <a:noFill/>
                <a:round/>
                <a:headEnd/>
                <a:tailEnd/>
              </a:ln>
            </p:spPr>
            <p:txBody>
              <a:bodyPr/>
              <a:lstStyle/>
              <a:p>
                <a:endParaRPr lang="en-US"/>
              </a:p>
            </p:txBody>
          </p:sp>
          <p:sp>
            <p:nvSpPr>
              <p:cNvPr id="11326" name="Freeform 62"/>
              <p:cNvSpPr>
                <a:spLocks/>
              </p:cNvSpPr>
              <p:nvPr/>
            </p:nvSpPr>
            <p:spPr bwMode="auto">
              <a:xfrm>
                <a:off x="447" y="2795"/>
                <a:ext cx="242" cy="133"/>
              </a:xfrm>
              <a:custGeom>
                <a:avLst/>
                <a:gdLst/>
                <a:ahLst/>
                <a:cxnLst>
                  <a:cxn ang="0">
                    <a:pos x="67" y="209"/>
                  </a:cxn>
                  <a:cxn ang="0">
                    <a:pos x="460" y="21"/>
                  </a:cxn>
                  <a:cxn ang="0">
                    <a:pos x="485" y="0"/>
                  </a:cxn>
                  <a:cxn ang="0">
                    <a:pos x="472" y="78"/>
                  </a:cxn>
                  <a:cxn ang="0">
                    <a:pos x="150" y="237"/>
                  </a:cxn>
                  <a:cxn ang="0">
                    <a:pos x="76" y="265"/>
                  </a:cxn>
                  <a:cxn ang="0">
                    <a:pos x="0" y="237"/>
                  </a:cxn>
                  <a:cxn ang="0">
                    <a:pos x="67" y="209"/>
                  </a:cxn>
                </a:cxnLst>
                <a:rect l="0" t="0" r="r" b="b"/>
                <a:pathLst>
                  <a:path w="485" h="265">
                    <a:moveTo>
                      <a:pt x="67" y="209"/>
                    </a:moveTo>
                    <a:lnTo>
                      <a:pt x="460" y="21"/>
                    </a:lnTo>
                    <a:lnTo>
                      <a:pt x="485" y="0"/>
                    </a:lnTo>
                    <a:lnTo>
                      <a:pt x="472" y="78"/>
                    </a:lnTo>
                    <a:lnTo>
                      <a:pt x="150" y="237"/>
                    </a:lnTo>
                    <a:lnTo>
                      <a:pt x="76" y="265"/>
                    </a:lnTo>
                    <a:lnTo>
                      <a:pt x="0" y="237"/>
                    </a:lnTo>
                    <a:lnTo>
                      <a:pt x="67" y="209"/>
                    </a:lnTo>
                    <a:close/>
                  </a:path>
                </a:pathLst>
              </a:custGeom>
              <a:solidFill>
                <a:srgbClr val="A59E9B"/>
              </a:solidFill>
              <a:ln w="9525">
                <a:noFill/>
                <a:round/>
                <a:headEnd/>
                <a:tailEnd/>
              </a:ln>
            </p:spPr>
            <p:txBody>
              <a:bodyPr/>
              <a:lstStyle/>
              <a:p>
                <a:endParaRPr lang="en-US"/>
              </a:p>
            </p:txBody>
          </p:sp>
          <p:sp>
            <p:nvSpPr>
              <p:cNvPr id="11327" name="Freeform 63"/>
              <p:cNvSpPr>
                <a:spLocks/>
              </p:cNvSpPr>
              <p:nvPr/>
            </p:nvSpPr>
            <p:spPr bwMode="auto">
              <a:xfrm>
                <a:off x="550" y="2894"/>
                <a:ext cx="993" cy="792"/>
              </a:xfrm>
              <a:custGeom>
                <a:avLst/>
                <a:gdLst/>
                <a:ahLst/>
                <a:cxnLst>
                  <a:cxn ang="0">
                    <a:pos x="1906" y="1385"/>
                  </a:cxn>
                  <a:cxn ang="0">
                    <a:pos x="290" y="0"/>
                  </a:cxn>
                  <a:cxn ang="0">
                    <a:pos x="262" y="11"/>
                  </a:cxn>
                  <a:cxn ang="0">
                    <a:pos x="87" y="92"/>
                  </a:cxn>
                  <a:cxn ang="0">
                    <a:pos x="0" y="128"/>
                  </a:cxn>
                  <a:cxn ang="0">
                    <a:pos x="1687" y="1583"/>
                  </a:cxn>
                  <a:cxn ang="0">
                    <a:pos x="1986" y="1467"/>
                  </a:cxn>
                  <a:cxn ang="0">
                    <a:pos x="1906" y="1385"/>
                  </a:cxn>
                </a:cxnLst>
                <a:rect l="0" t="0" r="r" b="b"/>
                <a:pathLst>
                  <a:path w="1986" h="1583">
                    <a:moveTo>
                      <a:pt x="1906" y="1385"/>
                    </a:moveTo>
                    <a:lnTo>
                      <a:pt x="290" y="0"/>
                    </a:lnTo>
                    <a:lnTo>
                      <a:pt x="262" y="11"/>
                    </a:lnTo>
                    <a:lnTo>
                      <a:pt x="87" y="92"/>
                    </a:lnTo>
                    <a:lnTo>
                      <a:pt x="0" y="128"/>
                    </a:lnTo>
                    <a:lnTo>
                      <a:pt x="1687" y="1583"/>
                    </a:lnTo>
                    <a:lnTo>
                      <a:pt x="1986" y="1467"/>
                    </a:lnTo>
                    <a:lnTo>
                      <a:pt x="1906" y="1385"/>
                    </a:lnTo>
                    <a:close/>
                  </a:path>
                </a:pathLst>
              </a:custGeom>
              <a:solidFill>
                <a:srgbClr val="D1C4CE"/>
              </a:solidFill>
              <a:ln w="9525">
                <a:noFill/>
                <a:round/>
                <a:headEnd/>
                <a:tailEnd/>
              </a:ln>
            </p:spPr>
            <p:txBody>
              <a:bodyPr/>
              <a:lstStyle/>
              <a:p>
                <a:endParaRPr lang="en-US"/>
              </a:p>
            </p:txBody>
          </p:sp>
          <p:sp>
            <p:nvSpPr>
              <p:cNvPr id="11328" name="Freeform 64"/>
              <p:cNvSpPr>
                <a:spLocks/>
              </p:cNvSpPr>
              <p:nvPr/>
            </p:nvSpPr>
            <p:spPr bwMode="auto">
              <a:xfrm>
                <a:off x="550" y="2893"/>
                <a:ext cx="952" cy="760"/>
              </a:xfrm>
              <a:custGeom>
                <a:avLst/>
                <a:gdLst/>
                <a:ahLst/>
                <a:cxnLst>
                  <a:cxn ang="0">
                    <a:pos x="1775" y="1278"/>
                  </a:cxn>
                  <a:cxn ang="0">
                    <a:pos x="1679" y="1196"/>
                  </a:cxn>
                  <a:cxn ang="0">
                    <a:pos x="1584" y="1113"/>
                  </a:cxn>
                  <a:cxn ang="0">
                    <a:pos x="1488" y="1031"/>
                  </a:cxn>
                  <a:cxn ang="0">
                    <a:pos x="1393" y="949"/>
                  </a:cxn>
                  <a:cxn ang="0">
                    <a:pos x="1297" y="865"/>
                  </a:cxn>
                  <a:cxn ang="0">
                    <a:pos x="1200" y="783"/>
                  </a:cxn>
                  <a:cxn ang="0">
                    <a:pos x="1105" y="701"/>
                  </a:cxn>
                  <a:cxn ang="0">
                    <a:pos x="1009" y="618"/>
                  </a:cxn>
                  <a:cxn ang="0">
                    <a:pos x="912" y="536"/>
                  </a:cxn>
                  <a:cxn ang="0">
                    <a:pos x="816" y="454"/>
                  </a:cxn>
                  <a:cxn ang="0">
                    <a:pos x="721" y="370"/>
                  </a:cxn>
                  <a:cxn ang="0">
                    <a:pos x="625" y="288"/>
                  </a:cxn>
                  <a:cxn ang="0">
                    <a:pos x="528" y="206"/>
                  </a:cxn>
                  <a:cxn ang="0">
                    <a:pos x="432" y="123"/>
                  </a:cxn>
                  <a:cxn ang="0">
                    <a:pos x="336" y="41"/>
                  </a:cxn>
                  <a:cxn ang="0">
                    <a:pos x="282" y="0"/>
                  </a:cxn>
                  <a:cxn ang="0">
                    <a:pos x="270" y="0"/>
                  </a:cxn>
                  <a:cxn ang="0">
                    <a:pos x="239" y="11"/>
                  </a:cxn>
                  <a:cxn ang="0">
                    <a:pos x="188" y="34"/>
                  </a:cxn>
                  <a:cxn ang="0">
                    <a:pos x="138" y="57"/>
                  </a:cxn>
                  <a:cxn ang="0">
                    <a:pos x="87" y="80"/>
                  </a:cxn>
                  <a:cxn ang="0">
                    <a:pos x="54" y="96"/>
                  </a:cxn>
                  <a:cxn ang="0">
                    <a:pos x="40" y="106"/>
                  </a:cxn>
                  <a:cxn ang="0">
                    <a:pos x="25" y="116"/>
                  </a:cxn>
                  <a:cxn ang="0">
                    <a:pos x="9" y="126"/>
                  </a:cxn>
                  <a:cxn ang="0">
                    <a:pos x="51" y="175"/>
                  </a:cxn>
                  <a:cxn ang="0">
                    <a:pos x="152" y="262"/>
                  </a:cxn>
                  <a:cxn ang="0">
                    <a:pos x="252" y="349"/>
                  </a:cxn>
                  <a:cxn ang="0">
                    <a:pos x="353" y="436"/>
                  </a:cxn>
                  <a:cxn ang="0">
                    <a:pos x="455" y="522"/>
                  </a:cxn>
                  <a:cxn ang="0">
                    <a:pos x="555" y="609"/>
                  </a:cxn>
                  <a:cxn ang="0">
                    <a:pos x="656" y="696"/>
                  </a:cxn>
                  <a:cxn ang="0">
                    <a:pos x="757" y="783"/>
                  </a:cxn>
                  <a:cxn ang="0">
                    <a:pos x="859" y="870"/>
                  </a:cxn>
                  <a:cxn ang="0">
                    <a:pos x="958" y="957"/>
                  </a:cxn>
                  <a:cxn ang="0">
                    <a:pos x="1060" y="1044"/>
                  </a:cxn>
                  <a:cxn ang="0">
                    <a:pos x="1159" y="1129"/>
                  </a:cxn>
                  <a:cxn ang="0">
                    <a:pos x="1261" y="1216"/>
                  </a:cxn>
                  <a:cxn ang="0">
                    <a:pos x="1362" y="1303"/>
                  </a:cxn>
                  <a:cxn ang="0">
                    <a:pos x="1462" y="1390"/>
                  </a:cxn>
                  <a:cxn ang="0">
                    <a:pos x="1561" y="1476"/>
                  </a:cxn>
                  <a:cxn ang="0">
                    <a:pos x="1630" y="1511"/>
                  </a:cxn>
                  <a:cxn ang="0">
                    <a:pos x="1668" y="1496"/>
                  </a:cxn>
                  <a:cxn ang="0">
                    <a:pos x="1704" y="1481"/>
                  </a:cxn>
                  <a:cxn ang="0">
                    <a:pos x="1740" y="1467"/>
                  </a:cxn>
                  <a:cxn ang="0">
                    <a:pos x="1777" y="1452"/>
                  </a:cxn>
                  <a:cxn ang="0">
                    <a:pos x="1813" y="1437"/>
                  </a:cxn>
                  <a:cxn ang="0">
                    <a:pos x="1849" y="1422"/>
                  </a:cxn>
                  <a:cxn ang="0">
                    <a:pos x="1887" y="1408"/>
                  </a:cxn>
                  <a:cxn ang="0">
                    <a:pos x="1895" y="1390"/>
                  </a:cxn>
                  <a:cxn ang="0">
                    <a:pos x="1874" y="1370"/>
                  </a:cxn>
                  <a:cxn ang="0">
                    <a:pos x="1854" y="1349"/>
                  </a:cxn>
                  <a:cxn ang="0">
                    <a:pos x="1833" y="1329"/>
                  </a:cxn>
                </a:cxnLst>
                <a:rect l="0" t="0" r="r" b="b"/>
                <a:pathLst>
                  <a:path w="1905" h="1519">
                    <a:moveTo>
                      <a:pt x="1823" y="1319"/>
                    </a:moveTo>
                    <a:lnTo>
                      <a:pt x="1775" y="1278"/>
                    </a:lnTo>
                    <a:lnTo>
                      <a:pt x="1726" y="1237"/>
                    </a:lnTo>
                    <a:lnTo>
                      <a:pt x="1679" y="1196"/>
                    </a:lnTo>
                    <a:lnTo>
                      <a:pt x="1632" y="1154"/>
                    </a:lnTo>
                    <a:lnTo>
                      <a:pt x="1584" y="1113"/>
                    </a:lnTo>
                    <a:lnTo>
                      <a:pt x="1535" y="1072"/>
                    </a:lnTo>
                    <a:lnTo>
                      <a:pt x="1488" y="1031"/>
                    </a:lnTo>
                    <a:lnTo>
                      <a:pt x="1440" y="990"/>
                    </a:lnTo>
                    <a:lnTo>
                      <a:pt x="1393" y="949"/>
                    </a:lnTo>
                    <a:lnTo>
                      <a:pt x="1344" y="908"/>
                    </a:lnTo>
                    <a:lnTo>
                      <a:pt x="1297" y="865"/>
                    </a:lnTo>
                    <a:lnTo>
                      <a:pt x="1249" y="824"/>
                    </a:lnTo>
                    <a:lnTo>
                      <a:pt x="1200" y="783"/>
                    </a:lnTo>
                    <a:lnTo>
                      <a:pt x="1153" y="742"/>
                    </a:lnTo>
                    <a:lnTo>
                      <a:pt x="1105" y="701"/>
                    </a:lnTo>
                    <a:lnTo>
                      <a:pt x="1056" y="659"/>
                    </a:lnTo>
                    <a:lnTo>
                      <a:pt x="1009" y="618"/>
                    </a:lnTo>
                    <a:lnTo>
                      <a:pt x="962" y="577"/>
                    </a:lnTo>
                    <a:lnTo>
                      <a:pt x="912" y="536"/>
                    </a:lnTo>
                    <a:lnTo>
                      <a:pt x="865" y="495"/>
                    </a:lnTo>
                    <a:lnTo>
                      <a:pt x="816" y="454"/>
                    </a:lnTo>
                    <a:lnTo>
                      <a:pt x="769" y="411"/>
                    </a:lnTo>
                    <a:lnTo>
                      <a:pt x="721" y="370"/>
                    </a:lnTo>
                    <a:lnTo>
                      <a:pt x="672" y="329"/>
                    </a:lnTo>
                    <a:lnTo>
                      <a:pt x="625" y="288"/>
                    </a:lnTo>
                    <a:lnTo>
                      <a:pt x="577" y="247"/>
                    </a:lnTo>
                    <a:lnTo>
                      <a:pt x="528" y="206"/>
                    </a:lnTo>
                    <a:lnTo>
                      <a:pt x="481" y="165"/>
                    </a:lnTo>
                    <a:lnTo>
                      <a:pt x="432" y="123"/>
                    </a:lnTo>
                    <a:lnTo>
                      <a:pt x="385" y="82"/>
                    </a:lnTo>
                    <a:lnTo>
                      <a:pt x="336" y="41"/>
                    </a:lnTo>
                    <a:lnTo>
                      <a:pt x="288" y="0"/>
                    </a:lnTo>
                    <a:lnTo>
                      <a:pt x="282" y="0"/>
                    </a:lnTo>
                    <a:lnTo>
                      <a:pt x="277" y="0"/>
                    </a:lnTo>
                    <a:lnTo>
                      <a:pt x="270" y="0"/>
                    </a:lnTo>
                    <a:lnTo>
                      <a:pt x="264" y="0"/>
                    </a:lnTo>
                    <a:lnTo>
                      <a:pt x="239" y="11"/>
                    </a:lnTo>
                    <a:lnTo>
                      <a:pt x="213" y="23"/>
                    </a:lnTo>
                    <a:lnTo>
                      <a:pt x="188" y="34"/>
                    </a:lnTo>
                    <a:lnTo>
                      <a:pt x="164" y="45"/>
                    </a:lnTo>
                    <a:lnTo>
                      <a:pt x="138" y="57"/>
                    </a:lnTo>
                    <a:lnTo>
                      <a:pt x="113" y="68"/>
                    </a:lnTo>
                    <a:lnTo>
                      <a:pt x="87" y="80"/>
                    </a:lnTo>
                    <a:lnTo>
                      <a:pt x="63" y="91"/>
                    </a:lnTo>
                    <a:lnTo>
                      <a:pt x="54" y="96"/>
                    </a:lnTo>
                    <a:lnTo>
                      <a:pt x="48" y="101"/>
                    </a:lnTo>
                    <a:lnTo>
                      <a:pt x="40" y="106"/>
                    </a:lnTo>
                    <a:lnTo>
                      <a:pt x="32" y="111"/>
                    </a:lnTo>
                    <a:lnTo>
                      <a:pt x="25" y="116"/>
                    </a:lnTo>
                    <a:lnTo>
                      <a:pt x="17" y="121"/>
                    </a:lnTo>
                    <a:lnTo>
                      <a:pt x="9" y="126"/>
                    </a:lnTo>
                    <a:lnTo>
                      <a:pt x="0" y="131"/>
                    </a:lnTo>
                    <a:lnTo>
                      <a:pt x="51" y="175"/>
                    </a:lnTo>
                    <a:lnTo>
                      <a:pt x="102" y="218"/>
                    </a:lnTo>
                    <a:lnTo>
                      <a:pt x="152" y="262"/>
                    </a:lnTo>
                    <a:lnTo>
                      <a:pt x="201" y="304"/>
                    </a:lnTo>
                    <a:lnTo>
                      <a:pt x="252" y="349"/>
                    </a:lnTo>
                    <a:lnTo>
                      <a:pt x="303" y="391"/>
                    </a:lnTo>
                    <a:lnTo>
                      <a:pt x="353" y="436"/>
                    </a:lnTo>
                    <a:lnTo>
                      <a:pt x="404" y="478"/>
                    </a:lnTo>
                    <a:lnTo>
                      <a:pt x="455" y="522"/>
                    </a:lnTo>
                    <a:lnTo>
                      <a:pt x="506" y="565"/>
                    </a:lnTo>
                    <a:lnTo>
                      <a:pt x="555" y="609"/>
                    </a:lnTo>
                    <a:lnTo>
                      <a:pt x="605" y="652"/>
                    </a:lnTo>
                    <a:lnTo>
                      <a:pt x="656" y="696"/>
                    </a:lnTo>
                    <a:lnTo>
                      <a:pt x="707" y="739"/>
                    </a:lnTo>
                    <a:lnTo>
                      <a:pt x="757" y="783"/>
                    </a:lnTo>
                    <a:lnTo>
                      <a:pt x="808" y="826"/>
                    </a:lnTo>
                    <a:lnTo>
                      <a:pt x="859" y="870"/>
                    </a:lnTo>
                    <a:lnTo>
                      <a:pt x="908" y="913"/>
                    </a:lnTo>
                    <a:lnTo>
                      <a:pt x="958" y="957"/>
                    </a:lnTo>
                    <a:lnTo>
                      <a:pt x="1009" y="999"/>
                    </a:lnTo>
                    <a:lnTo>
                      <a:pt x="1060" y="1044"/>
                    </a:lnTo>
                    <a:lnTo>
                      <a:pt x="1110" y="1086"/>
                    </a:lnTo>
                    <a:lnTo>
                      <a:pt x="1159" y="1129"/>
                    </a:lnTo>
                    <a:lnTo>
                      <a:pt x="1210" y="1173"/>
                    </a:lnTo>
                    <a:lnTo>
                      <a:pt x="1261" y="1216"/>
                    </a:lnTo>
                    <a:lnTo>
                      <a:pt x="1311" y="1260"/>
                    </a:lnTo>
                    <a:lnTo>
                      <a:pt x="1362" y="1303"/>
                    </a:lnTo>
                    <a:lnTo>
                      <a:pt x="1411" y="1347"/>
                    </a:lnTo>
                    <a:lnTo>
                      <a:pt x="1462" y="1390"/>
                    </a:lnTo>
                    <a:lnTo>
                      <a:pt x="1512" y="1432"/>
                    </a:lnTo>
                    <a:lnTo>
                      <a:pt x="1561" y="1476"/>
                    </a:lnTo>
                    <a:lnTo>
                      <a:pt x="1612" y="1519"/>
                    </a:lnTo>
                    <a:lnTo>
                      <a:pt x="1630" y="1511"/>
                    </a:lnTo>
                    <a:lnTo>
                      <a:pt x="1648" y="1504"/>
                    </a:lnTo>
                    <a:lnTo>
                      <a:pt x="1668" y="1496"/>
                    </a:lnTo>
                    <a:lnTo>
                      <a:pt x="1686" y="1490"/>
                    </a:lnTo>
                    <a:lnTo>
                      <a:pt x="1704" y="1481"/>
                    </a:lnTo>
                    <a:lnTo>
                      <a:pt x="1722" y="1475"/>
                    </a:lnTo>
                    <a:lnTo>
                      <a:pt x="1740" y="1467"/>
                    </a:lnTo>
                    <a:lnTo>
                      <a:pt x="1759" y="1458"/>
                    </a:lnTo>
                    <a:lnTo>
                      <a:pt x="1777" y="1452"/>
                    </a:lnTo>
                    <a:lnTo>
                      <a:pt x="1795" y="1444"/>
                    </a:lnTo>
                    <a:lnTo>
                      <a:pt x="1813" y="1437"/>
                    </a:lnTo>
                    <a:lnTo>
                      <a:pt x="1831" y="1429"/>
                    </a:lnTo>
                    <a:lnTo>
                      <a:pt x="1849" y="1422"/>
                    </a:lnTo>
                    <a:lnTo>
                      <a:pt x="1869" y="1414"/>
                    </a:lnTo>
                    <a:lnTo>
                      <a:pt x="1887" y="1408"/>
                    </a:lnTo>
                    <a:lnTo>
                      <a:pt x="1905" y="1399"/>
                    </a:lnTo>
                    <a:lnTo>
                      <a:pt x="1895" y="1390"/>
                    </a:lnTo>
                    <a:lnTo>
                      <a:pt x="1883" y="1380"/>
                    </a:lnTo>
                    <a:lnTo>
                      <a:pt x="1874" y="1370"/>
                    </a:lnTo>
                    <a:lnTo>
                      <a:pt x="1864" y="1358"/>
                    </a:lnTo>
                    <a:lnTo>
                      <a:pt x="1854" y="1349"/>
                    </a:lnTo>
                    <a:lnTo>
                      <a:pt x="1844" y="1339"/>
                    </a:lnTo>
                    <a:lnTo>
                      <a:pt x="1833" y="1329"/>
                    </a:lnTo>
                    <a:lnTo>
                      <a:pt x="1823" y="1319"/>
                    </a:lnTo>
                    <a:close/>
                  </a:path>
                </a:pathLst>
              </a:custGeom>
              <a:solidFill>
                <a:srgbClr val="CEC1CC"/>
              </a:solidFill>
              <a:ln w="9525">
                <a:noFill/>
                <a:round/>
                <a:headEnd/>
                <a:tailEnd/>
              </a:ln>
            </p:spPr>
            <p:txBody>
              <a:bodyPr/>
              <a:lstStyle/>
              <a:p>
                <a:endParaRPr lang="en-US"/>
              </a:p>
            </p:txBody>
          </p:sp>
          <p:sp>
            <p:nvSpPr>
              <p:cNvPr id="11329" name="Freeform 65"/>
              <p:cNvSpPr>
                <a:spLocks/>
              </p:cNvSpPr>
              <p:nvPr/>
            </p:nvSpPr>
            <p:spPr bwMode="auto">
              <a:xfrm>
                <a:off x="550" y="2885"/>
                <a:ext cx="911" cy="734"/>
              </a:xfrm>
              <a:custGeom>
                <a:avLst/>
                <a:gdLst/>
                <a:ahLst/>
                <a:cxnLst>
                  <a:cxn ang="0">
                    <a:pos x="1694" y="1225"/>
                  </a:cxn>
                  <a:cxn ang="0">
                    <a:pos x="1604" y="1148"/>
                  </a:cxn>
                  <a:cxn ang="0">
                    <a:pos x="1514" y="1069"/>
                  </a:cxn>
                  <a:cxn ang="0">
                    <a:pos x="1424" y="990"/>
                  </a:cxn>
                  <a:cxn ang="0">
                    <a:pos x="1333" y="913"/>
                  </a:cxn>
                  <a:cxn ang="0">
                    <a:pos x="1243" y="835"/>
                  </a:cxn>
                  <a:cxn ang="0">
                    <a:pos x="1151" y="756"/>
                  </a:cxn>
                  <a:cxn ang="0">
                    <a:pos x="1060" y="679"/>
                  </a:cxn>
                  <a:cxn ang="0">
                    <a:pos x="970" y="600"/>
                  </a:cxn>
                  <a:cxn ang="0">
                    <a:pos x="878" y="523"/>
                  </a:cxn>
                  <a:cxn ang="0">
                    <a:pos x="787" y="444"/>
                  </a:cxn>
                  <a:cxn ang="0">
                    <a:pos x="697" y="366"/>
                  </a:cxn>
                  <a:cxn ang="0">
                    <a:pos x="605" y="289"/>
                  </a:cxn>
                  <a:cxn ang="0">
                    <a:pos x="514" y="210"/>
                  </a:cxn>
                  <a:cxn ang="0">
                    <a:pos x="424" y="131"/>
                  </a:cxn>
                  <a:cxn ang="0">
                    <a:pos x="332" y="54"/>
                  </a:cxn>
                  <a:cxn ang="0">
                    <a:pos x="282" y="12"/>
                  </a:cxn>
                  <a:cxn ang="0">
                    <a:pos x="270" y="3"/>
                  </a:cxn>
                  <a:cxn ang="0">
                    <a:pos x="237" y="13"/>
                  </a:cxn>
                  <a:cxn ang="0">
                    <a:pos x="180" y="40"/>
                  </a:cxn>
                  <a:cxn ang="0">
                    <a:pos x="125" y="64"/>
                  </a:cxn>
                  <a:cxn ang="0">
                    <a:pos x="67" y="90"/>
                  </a:cxn>
                  <a:cxn ang="0">
                    <a:pos x="30" y="115"/>
                  </a:cxn>
                  <a:cxn ang="0">
                    <a:pos x="10" y="136"/>
                  </a:cxn>
                  <a:cxn ang="0">
                    <a:pos x="48" y="189"/>
                  </a:cxn>
                  <a:cxn ang="0">
                    <a:pos x="144" y="272"/>
                  </a:cxn>
                  <a:cxn ang="0">
                    <a:pos x="241" y="354"/>
                  </a:cxn>
                  <a:cxn ang="0">
                    <a:pos x="337" y="438"/>
                  </a:cxn>
                  <a:cxn ang="0">
                    <a:pos x="434" y="521"/>
                  </a:cxn>
                  <a:cxn ang="0">
                    <a:pos x="530" y="603"/>
                  </a:cxn>
                  <a:cxn ang="0">
                    <a:pos x="626" y="687"/>
                  </a:cxn>
                  <a:cxn ang="0">
                    <a:pos x="721" y="769"/>
                  </a:cxn>
                  <a:cxn ang="0">
                    <a:pos x="818" y="851"/>
                  </a:cxn>
                  <a:cxn ang="0">
                    <a:pos x="914" y="935"/>
                  </a:cxn>
                  <a:cxn ang="0">
                    <a:pos x="1011" y="1016"/>
                  </a:cxn>
                  <a:cxn ang="0">
                    <a:pos x="1105" y="1098"/>
                  </a:cxn>
                  <a:cxn ang="0">
                    <a:pos x="1202" y="1182"/>
                  </a:cxn>
                  <a:cxn ang="0">
                    <a:pos x="1298" y="1264"/>
                  </a:cxn>
                  <a:cxn ang="0">
                    <a:pos x="1393" y="1346"/>
                  </a:cxn>
                  <a:cxn ang="0">
                    <a:pos x="1489" y="1428"/>
                  </a:cxn>
                  <a:cxn ang="0">
                    <a:pos x="1555" y="1461"/>
                  </a:cxn>
                  <a:cxn ang="0">
                    <a:pos x="1591" y="1446"/>
                  </a:cxn>
                  <a:cxn ang="0">
                    <a:pos x="1627" y="1431"/>
                  </a:cxn>
                  <a:cxn ang="0">
                    <a:pos x="1663" y="1415"/>
                  </a:cxn>
                  <a:cxn ang="0">
                    <a:pos x="1697" y="1400"/>
                  </a:cxn>
                  <a:cxn ang="0">
                    <a:pos x="1733" y="1385"/>
                  </a:cxn>
                  <a:cxn ang="0">
                    <a:pos x="1769" y="1371"/>
                  </a:cxn>
                  <a:cxn ang="0">
                    <a:pos x="1805" y="1356"/>
                  </a:cxn>
                  <a:cxn ang="0">
                    <a:pos x="1813" y="1339"/>
                  </a:cxn>
                  <a:cxn ang="0">
                    <a:pos x="1792" y="1318"/>
                  </a:cxn>
                  <a:cxn ang="0">
                    <a:pos x="1771" y="1295"/>
                  </a:cxn>
                  <a:cxn ang="0">
                    <a:pos x="1749" y="1274"/>
                  </a:cxn>
                </a:cxnLst>
                <a:rect l="0" t="0" r="r" b="b"/>
                <a:pathLst>
                  <a:path w="1823" h="1469">
                    <a:moveTo>
                      <a:pt x="1740" y="1264"/>
                    </a:moveTo>
                    <a:lnTo>
                      <a:pt x="1694" y="1225"/>
                    </a:lnTo>
                    <a:lnTo>
                      <a:pt x="1650" y="1185"/>
                    </a:lnTo>
                    <a:lnTo>
                      <a:pt x="1604" y="1148"/>
                    </a:lnTo>
                    <a:lnTo>
                      <a:pt x="1560" y="1108"/>
                    </a:lnTo>
                    <a:lnTo>
                      <a:pt x="1514" y="1069"/>
                    </a:lnTo>
                    <a:lnTo>
                      <a:pt x="1468" y="1030"/>
                    </a:lnTo>
                    <a:lnTo>
                      <a:pt x="1424" y="990"/>
                    </a:lnTo>
                    <a:lnTo>
                      <a:pt x="1378" y="951"/>
                    </a:lnTo>
                    <a:lnTo>
                      <a:pt x="1333" y="913"/>
                    </a:lnTo>
                    <a:lnTo>
                      <a:pt x="1287" y="874"/>
                    </a:lnTo>
                    <a:lnTo>
                      <a:pt x="1243" y="835"/>
                    </a:lnTo>
                    <a:lnTo>
                      <a:pt x="1197" y="795"/>
                    </a:lnTo>
                    <a:lnTo>
                      <a:pt x="1151" y="756"/>
                    </a:lnTo>
                    <a:lnTo>
                      <a:pt x="1105" y="718"/>
                    </a:lnTo>
                    <a:lnTo>
                      <a:pt x="1060" y="679"/>
                    </a:lnTo>
                    <a:lnTo>
                      <a:pt x="1015" y="639"/>
                    </a:lnTo>
                    <a:lnTo>
                      <a:pt x="970" y="600"/>
                    </a:lnTo>
                    <a:lnTo>
                      <a:pt x="924" y="561"/>
                    </a:lnTo>
                    <a:lnTo>
                      <a:pt x="878" y="523"/>
                    </a:lnTo>
                    <a:lnTo>
                      <a:pt x="832" y="484"/>
                    </a:lnTo>
                    <a:lnTo>
                      <a:pt x="787" y="444"/>
                    </a:lnTo>
                    <a:lnTo>
                      <a:pt x="742" y="405"/>
                    </a:lnTo>
                    <a:lnTo>
                      <a:pt x="697" y="366"/>
                    </a:lnTo>
                    <a:lnTo>
                      <a:pt x="651" y="326"/>
                    </a:lnTo>
                    <a:lnTo>
                      <a:pt x="605" y="289"/>
                    </a:lnTo>
                    <a:lnTo>
                      <a:pt x="559" y="249"/>
                    </a:lnTo>
                    <a:lnTo>
                      <a:pt x="514" y="210"/>
                    </a:lnTo>
                    <a:lnTo>
                      <a:pt x="468" y="171"/>
                    </a:lnTo>
                    <a:lnTo>
                      <a:pt x="424" y="131"/>
                    </a:lnTo>
                    <a:lnTo>
                      <a:pt x="378" y="94"/>
                    </a:lnTo>
                    <a:lnTo>
                      <a:pt x="332" y="54"/>
                    </a:lnTo>
                    <a:lnTo>
                      <a:pt x="286" y="15"/>
                    </a:lnTo>
                    <a:lnTo>
                      <a:pt x="282" y="12"/>
                    </a:lnTo>
                    <a:lnTo>
                      <a:pt x="277" y="7"/>
                    </a:lnTo>
                    <a:lnTo>
                      <a:pt x="270" y="3"/>
                    </a:lnTo>
                    <a:lnTo>
                      <a:pt x="265" y="0"/>
                    </a:lnTo>
                    <a:lnTo>
                      <a:pt x="237" y="13"/>
                    </a:lnTo>
                    <a:lnTo>
                      <a:pt x="210" y="26"/>
                    </a:lnTo>
                    <a:lnTo>
                      <a:pt x="180" y="40"/>
                    </a:lnTo>
                    <a:lnTo>
                      <a:pt x="152" y="51"/>
                    </a:lnTo>
                    <a:lnTo>
                      <a:pt x="125" y="64"/>
                    </a:lnTo>
                    <a:lnTo>
                      <a:pt x="97" y="77"/>
                    </a:lnTo>
                    <a:lnTo>
                      <a:pt x="67" y="90"/>
                    </a:lnTo>
                    <a:lnTo>
                      <a:pt x="40" y="103"/>
                    </a:lnTo>
                    <a:lnTo>
                      <a:pt x="30" y="115"/>
                    </a:lnTo>
                    <a:lnTo>
                      <a:pt x="20" y="125"/>
                    </a:lnTo>
                    <a:lnTo>
                      <a:pt x="10" y="136"/>
                    </a:lnTo>
                    <a:lnTo>
                      <a:pt x="0" y="148"/>
                    </a:lnTo>
                    <a:lnTo>
                      <a:pt x="48" y="189"/>
                    </a:lnTo>
                    <a:lnTo>
                      <a:pt x="97" y="231"/>
                    </a:lnTo>
                    <a:lnTo>
                      <a:pt x="144" y="272"/>
                    </a:lnTo>
                    <a:lnTo>
                      <a:pt x="193" y="313"/>
                    </a:lnTo>
                    <a:lnTo>
                      <a:pt x="241" y="354"/>
                    </a:lnTo>
                    <a:lnTo>
                      <a:pt x="290" y="397"/>
                    </a:lnTo>
                    <a:lnTo>
                      <a:pt x="337" y="438"/>
                    </a:lnTo>
                    <a:lnTo>
                      <a:pt x="385" y="479"/>
                    </a:lnTo>
                    <a:lnTo>
                      <a:pt x="434" y="521"/>
                    </a:lnTo>
                    <a:lnTo>
                      <a:pt x="481" y="562"/>
                    </a:lnTo>
                    <a:lnTo>
                      <a:pt x="530" y="603"/>
                    </a:lnTo>
                    <a:lnTo>
                      <a:pt x="577" y="644"/>
                    </a:lnTo>
                    <a:lnTo>
                      <a:pt x="626" y="687"/>
                    </a:lnTo>
                    <a:lnTo>
                      <a:pt x="674" y="728"/>
                    </a:lnTo>
                    <a:lnTo>
                      <a:pt x="721" y="769"/>
                    </a:lnTo>
                    <a:lnTo>
                      <a:pt x="770" y="810"/>
                    </a:lnTo>
                    <a:lnTo>
                      <a:pt x="818" y="851"/>
                    </a:lnTo>
                    <a:lnTo>
                      <a:pt x="867" y="892"/>
                    </a:lnTo>
                    <a:lnTo>
                      <a:pt x="914" y="935"/>
                    </a:lnTo>
                    <a:lnTo>
                      <a:pt x="962" y="975"/>
                    </a:lnTo>
                    <a:lnTo>
                      <a:pt x="1011" y="1016"/>
                    </a:lnTo>
                    <a:lnTo>
                      <a:pt x="1058" y="1057"/>
                    </a:lnTo>
                    <a:lnTo>
                      <a:pt x="1105" y="1098"/>
                    </a:lnTo>
                    <a:lnTo>
                      <a:pt x="1154" y="1139"/>
                    </a:lnTo>
                    <a:lnTo>
                      <a:pt x="1202" y="1182"/>
                    </a:lnTo>
                    <a:lnTo>
                      <a:pt x="1249" y="1223"/>
                    </a:lnTo>
                    <a:lnTo>
                      <a:pt x="1298" y="1264"/>
                    </a:lnTo>
                    <a:lnTo>
                      <a:pt x="1346" y="1305"/>
                    </a:lnTo>
                    <a:lnTo>
                      <a:pt x="1393" y="1346"/>
                    </a:lnTo>
                    <a:lnTo>
                      <a:pt x="1440" y="1387"/>
                    </a:lnTo>
                    <a:lnTo>
                      <a:pt x="1489" y="1428"/>
                    </a:lnTo>
                    <a:lnTo>
                      <a:pt x="1537" y="1469"/>
                    </a:lnTo>
                    <a:lnTo>
                      <a:pt x="1555" y="1461"/>
                    </a:lnTo>
                    <a:lnTo>
                      <a:pt x="1573" y="1454"/>
                    </a:lnTo>
                    <a:lnTo>
                      <a:pt x="1591" y="1446"/>
                    </a:lnTo>
                    <a:lnTo>
                      <a:pt x="1609" y="1438"/>
                    </a:lnTo>
                    <a:lnTo>
                      <a:pt x="1627" y="1431"/>
                    </a:lnTo>
                    <a:lnTo>
                      <a:pt x="1645" y="1423"/>
                    </a:lnTo>
                    <a:lnTo>
                      <a:pt x="1663" y="1415"/>
                    </a:lnTo>
                    <a:lnTo>
                      <a:pt x="1681" y="1408"/>
                    </a:lnTo>
                    <a:lnTo>
                      <a:pt x="1697" y="1400"/>
                    </a:lnTo>
                    <a:lnTo>
                      <a:pt x="1715" y="1393"/>
                    </a:lnTo>
                    <a:lnTo>
                      <a:pt x="1733" y="1385"/>
                    </a:lnTo>
                    <a:lnTo>
                      <a:pt x="1751" y="1379"/>
                    </a:lnTo>
                    <a:lnTo>
                      <a:pt x="1769" y="1371"/>
                    </a:lnTo>
                    <a:lnTo>
                      <a:pt x="1787" y="1364"/>
                    </a:lnTo>
                    <a:lnTo>
                      <a:pt x="1805" y="1356"/>
                    </a:lnTo>
                    <a:lnTo>
                      <a:pt x="1823" y="1349"/>
                    </a:lnTo>
                    <a:lnTo>
                      <a:pt x="1813" y="1339"/>
                    </a:lnTo>
                    <a:lnTo>
                      <a:pt x="1802" y="1328"/>
                    </a:lnTo>
                    <a:lnTo>
                      <a:pt x="1792" y="1318"/>
                    </a:lnTo>
                    <a:lnTo>
                      <a:pt x="1782" y="1307"/>
                    </a:lnTo>
                    <a:lnTo>
                      <a:pt x="1771" y="1295"/>
                    </a:lnTo>
                    <a:lnTo>
                      <a:pt x="1761" y="1285"/>
                    </a:lnTo>
                    <a:lnTo>
                      <a:pt x="1749" y="1274"/>
                    </a:lnTo>
                    <a:lnTo>
                      <a:pt x="1740" y="1264"/>
                    </a:lnTo>
                    <a:close/>
                  </a:path>
                </a:pathLst>
              </a:custGeom>
              <a:solidFill>
                <a:srgbClr val="CCBFC6"/>
              </a:solidFill>
              <a:ln w="9525">
                <a:noFill/>
                <a:round/>
                <a:headEnd/>
                <a:tailEnd/>
              </a:ln>
            </p:spPr>
            <p:txBody>
              <a:bodyPr/>
              <a:lstStyle/>
              <a:p>
                <a:endParaRPr lang="en-US"/>
              </a:p>
            </p:txBody>
          </p:sp>
          <p:sp>
            <p:nvSpPr>
              <p:cNvPr id="11330" name="Freeform 66"/>
              <p:cNvSpPr>
                <a:spLocks/>
              </p:cNvSpPr>
              <p:nvPr/>
            </p:nvSpPr>
            <p:spPr bwMode="auto">
              <a:xfrm>
                <a:off x="550" y="2876"/>
                <a:ext cx="870" cy="709"/>
              </a:xfrm>
              <a:custGeom>
                <a:avLst/>
                <a:gdLst/>
                <a:ahLst/>
                <a:cxnLst>
                  <a:cxn ang="0">
                    <a:pos x="1614" y="1170"/>
                  </a:cxn>
                  <a:cxn ang="0">
                    <a:pos x="1529" y="1096"/>
                  </a:cxn>
                  <a:cxn ang="0">
                    <a:pos x="1444" y="1023"/>
                  </a:cxn>
                  <a:cxn ang="0">
                    <a:pos x="1357" y="949"/>
                  </a:cxn>
                  <a:cxn ang="0">
                    <a:pos x="1272" y="875"/>
                  </a:cxn>
                  <a:cxn ang="0">
                    <a:pos x="1187" y="801"/>
                  </a:cxn>
                  <a:cxn ang="0">
                    <a:pos x="1100" y="728"/>
                  </a:cxn>
                  <a:cxn ang="0">
                    <a:pos x="1015" y="654"/>
                  </a:cxn>
                  <a:cxn ang="0">
                    <a:pos x="930" y="580"/>
                  </a:cxn>
                  <a:cxn ang="0">
                    <a:pos x="844" y="506"/>
                  </a:cxn>
                  <a:cxn ang="0">
                    <a:pos x="759" y="433"/>
                  </a:cxn>
                  <a:cxn ang="0">
                    <a:pos x="672" y="359"/>
                  </a:cxn>
                  <a:cxn ang="0">
                    <a:pos x="587" y="285"/>
                  </a:cxn>
                  <a:cxn ang="0">
                    <a:pos x="501" y="211"/>
                  </a:cxn>
                  <a:cxn ang="0">
                    <a:pos x="416" y="137"/>
                  </a:cxn>
                  <a:cxn ang="0">
                    <a:pos x="329" y="64"/>
                  </a:cxn>
                  <a:cxn ang="0">
                    <a:pos x="282" y="21"/>
                  </a:cxn>
                  <a:cxn ang="0">
                    <a:pos x="272" y="6"/>
                  </a:cxn>
                  <a:cxn ang="0">
                    <a:pos x="236" y="15"/>
                  </a:cxn>
                  <a:cxn ang="0">
                    <a:pos x="174" y="44"/>
                  </a:cxn>
                  <a:cxn ang="0">
                    <a:pos x="110" y="72"/>
                  </a:cxn>
                  <a:cxn ang="0">
                    <a:pos x="48" y="101"/>
                  </a:cxn>
                  <a:cxn ang="0">
                    <a:pos x="12" y="128"/>
                  </a:cxn>
                  <a:cxn ang="0">
                    <a:pos x="4" y="152"/>
                  </a:cxn>
                  <a:cxn ang="0">
                    <a:pos x="46" y="203"/>
                  </a:cxn>
                  <a:cxn ang="0">
                    <a:pos x="138" y="282"/>
                  </a:cxn>
                  <a:cxn ang="0">
                    <a:pos x="229" y="360"/>
                  </a:cxn>
                  <a:cxn ang="0">
                    <a:pos x="321" y="439"/>
                  </a:cxn>
                  <a:cxn ang="0">
                    <a:pos x="412" y="518"/>
                  </a:cxn>
                  <a:cxn ang="0">
                    <a:pos x="504" y="596"/>
                  </a:cxn>
                  <a:cxn ang="0">
                    <a:pos x="595" y="675"/>
                  </a:cxn>
                  <a:cxn ang="0">
                    <a:pos x="687" y="754"/>
                  </a:cxn>
                  <a:cxn ang="0">
                    <a:pos x="778" y="832"/>
                  </a:cxn>
                  <a:cxn ang="0">
                    <a:pos x="870" y="910"/>
                  </a:cxn>
                  <a:cxn ang="0">
                    <a:pos x="962" y="988"/>
                  </a:cxn>
                  <a:cxn ang="0">
                    <a:pos x="1053" y="1067"/>
                  </a:cxn>
                  <a:cxn ang="0">
                    <a:pos x="1143" y="1146"/>
                  </a:cxn>
                  <a:cxn ang="0">
                    <a:pos x="1234" y="1223"/>
                  </a:cxn>
                  <a:cxn ang="0">
                    <a:pos x="1326" y="1301"/>
                  </a:cxn>
                  <a:cxn ang="0">
                    <a:pos x="1416" y="1378"/>
                  </a:cxn>
                  <a:cxn ang="0">
                    <a:pos x="1480" y="1411"/>
                  </a:cxn>
                  <a:cxn ang="0">
                    <a:pos x="1514" y="1396"/>
                  </a:cxn>
                  <a:cxn ang="0">
                    <a:pos x="1548" y="1382"/>
                  </a:cxn>
                  <a:cxn ang="0">
                    <a:pos x="1584" y="1365"/>
                  </a:cxn>
                  <a:cxn ang="0">
                    <a:pos x="1619" y="1350"/>
                  </a:cxn>
                  <a:cxn ang="0">
                    <a:pos x="1655" y="1334"/>
                  </a:cxn>
                  <a:cxn ang="0">
                    <a:pos x="1689" y="1319"/>
                  </a:cxn>
                  <a:cxn ang="0">
                    <a:pos x="1723" y="1303"/>
                  </a:cxn>
                  <a:cxn ang="0">
                    <a:pos x="1731" y="1283"/>
                  </a:cxn>
                  <a:cxn ang="0">
                    <a:pos x="1710" y="1262"/>
                  </a:cxn>
                  <a:cxn ang="0">
                    <a:pos x="1687" y="1241"/>
                  </a:cxn>
                  <a:cxn ang="0">
                    <a:pos x="1666" y="1219"/>
                  </a:cxn>
                </a:cxnLst>
                <a:rect l="0" t="0" r="r" b="b"/>
                <a:pathLst>
                  <a:path w="1741" h="1418">
                    <a:moveTo>
                      <a:pt x="1656" y="1208"/>
                    </a:moveTo>
                    <a:lnTo>
                      <a:pt x="1614" y="1170"/>
                    </a:lnTo>
                    <a:lnTo>
                      <a:pt x="1571" y="1134"/>
                    </a:lnTo>
                    <a:lnTo>
                      <a:pt x="1529" y="1096"/>
                    </a:lnTo>
                    <a:lnTo>
                      <a:pt x="1486" y="1060"/>
                    </a:lnTo>
                    <a:lnTo>
                      <a:pt x="1444" y="1023"/>
                    </a:lnTo>
                    <a:lnTo>
                      <a:pt x="1400" y="987"/>
                    </a:lnTo>
                    <a:lnTo>
                      <a:pt x="1357" y="949"/>
                    </a:lnTo>
                    <a:lnTo>
                      <a:pt x="1315" y="913"/>
                    </a:lnTo>
                    <a:lnTo>
                      <a:pt x="1272" y="875"/>
                    </a:lnTo>
                    <a:lnTo>
                      <a:pt x="1230" y="839"/>
                    </a:lnTo>
                    <a:lnTo>
                      <a:pt x="1187" y="801"/>
                    </a:lnTo>
                    <a:lnTo>
                      <a:pt x="1145" y="765"/>
                    </a:lnTo>
                    <a:lnTo>
                      <a:pt x="1100" y="728"/>
                    </a:lnTo>
                    <a:lnTo>
                      <a:pt x="1058" y="692"/>
                    </a:lnTo>
                    <a:lnTo>
                      <a:pt x="1015" y="654"/>
                    </a:lnTo>
                    <a:lnTo>
                      <a:pt x="973" y="618"/>
                    </a:lnTo>
                    <a:lnTo>
                      <a:pt x="930" y="580"/>
                    </a:lnTo>
                    <a:lnTo>
                      <a:pt x="886" y="544"/>
                    </a:lnTo>
                    <a:lnTo>
                      <a:pt x="844" y="506"/>
                    </a:lnTo>
                    <a:lnTo>
                      <a:pt x="801" y="470"/>
                    </a:lnTo>
                    <a:lnTo>
                      <a:pt x="759" y="433"/>
                    </a:lnTo>
                    <a:lnTo>
                      <a:pt x="715" y="396"/>
                    </a:lnTo>
                    <a:lnTo>
                      <a:pt x="672" y="359"/>
                    </a:lnTo>
                    <a:lnTo>
                      <a:pt x="630" y="323"/>
                    </a:lnTo>
                    <a:lnTo>
                      <a:pt x="587" y="285"/>
                    </a:lnTo>
                    <a:lnTo>
                      <a:pt x="543" y="249"/>
                    </a:lnTo>
                    <a:lnTo>
                      <a:pt x="501" y="211"/>
                    </a:lnTo>
                    <a:lnTo>
                      <a:pt x="458" y="175"/>
                    </a:lnTo>
                    <a:lnTo>
                      <a:pt x="416" y="137"/>
                    </a:lnTo>
                    <a:lnTo>
                      <a:pt x="371" y="101"/>
                    </a:lnTo>
                    <a:lnTo>
                      <a:pt x="329" y="64"/>
                    </a:lnTo>
                    <a:lnTo>
                      <a:pt x="286" y="28"/>
                    </a:lnTo>
                    <a:lnTo>
                      <a:pt x="282" y="21"/>
                    </a:lnTo>
                    <a:lnTo>
                      <a:pt x="277" y="15"/>
                    </a:lnTo>
                    <a:lnTo>
                      <a:pt x="272" y="6"/>
                    </a:lnTo>
                    <a:lnTo>
                      <a:pt x="267" y="0"/>
                    </a:lnTo>
                    <a:lnTo>
                      <a:pt x="236" y="15"/>
                    </a:lnTo>
                    <a:lnTo>
                      <a:pt x="205" y="29"/>
                    </a:lnTo>
                    <a:lnTo>
                      <a:pt x="174" y="44"/>
                    </a:lnTo>
                    <a:lnTo>
                      <a:pt x="143" y="57"/>
                    </a:lnTo>
                    <a:lnTo>
                      <a:pt x="110" y="72"/>
                    </a:lnTo>
                    <a:lnTo>
                      <a:pt x="79" y="87"/>
                    </a:lnTo>
                    <a:lnTo>
                      <a:pt x="48" y="101"/>
                    </a:lnTo>
                    <a:lnTo>
                      <a:pt x="17" y="116"/>
                    </a:lnTo>
                    <a:lnTo>
                      <a:pt x="12" y="128"/>
                    </a:lnTo>
                    <a:lnTo>
                      <a:pt x="9" y="139"/>
                    </a:lnTo>
                    <a:lnTo>
                      <a:pt x="4" y="152"/>
                    </a:lnTo>
                    <a:lnTo>
                      <a:pt x="0" y="164"/>
                    </a:lnTo>
                    <a:lnTo>
                      <a:pt x="46" y="203"/>
                    </a:lnTo>
                    <a:lnTo>
                      <a:pt x="92" y="242"/>
                    </a:lnTo>
                    <a:lnTo>
                      <a:pt x="138" y="282"/>
                    </a:lnTo>
                    <a:lnTo>
                      <a:pt x="184" y="321"/>
                    </a:lnTo>
                    <a:lnTo>
                      <a:pt x="229" y="360"/>
                    </a:lnTo>
                    <a:lnTo>
                      <a:pt x="275" y="400"/>
                    </a:lnTo>
                    <a:lnTo>
                      <a:pt x="321" y="439"/>
                    </a:lnTo>
                    <a:lnTo>
                      <a:pt x="367" y="478"/>
                    </a:lnTo>
                    <a:lnTo>
                      <a:pt x="412" y="518"/>
                    </a:lnTo>
                    <a:lnTo>
                      <a:pt x="458" y="557"/>
                    </a:lnTo>
                    <a:lnTo>
                      <a:pt x="504" y="596"/>
                    </a:lnTo>
                    <a:lnTo>
                      <a:pt x="550" y="636"/>
                    </a:lnTo>
                    <a:lnTo>
                      <a:pt x="595" y="675"/>
                    </a:lnTo>
                    <a:lnTo>
                      <a:pt x="641" y="714"/>
                    </a:lnTo>
                    <a:lnTo>
                      <a:pt x="687" y="754"/>
                    </a:lnTo>
                    <a:lnTo>
                      <a:pt x="733" y="793"/>
                    </a:lnTo>
                    <a:lnTo>
                      <a:pt x="778" y="832"/>
                    </a:lnTo>
                    <a:lnTo>
                      <a:pt x="824" y="870"/>
                    </a:lnTo>
                    <a:lnTo>
                      <a:pt x="870" y="910"/>
                    </a:lnTo>
                    <a:lnTo>
                      <a:pt x="916" y="949"/>
                    </a:lnTo>
                    <a:lnTo>
                      <a:pt x="962" y="988"/>
                    </a:lnTo>
                    <a:lnTo>
                      <a:pt x="1007" y="1028"/>
                    </a:lnTo>
                    <a:lnTo>
                      <a:pt x="1053" y="1067"/>
                    </a:lnTo>
                    <a:lnTo>
                      <a:pt x="1097" y="1106"/>
                    </a:lnTo>
                    <a:lnTo>
                      <a:pt x="1143" y="1146"/>
                    </a:lnTo>
                    <a:lnTo>
                      <a:pt x="1189" y="1183"/>
                    </a:lnTo>
                    <a:lnTo>
                      <a:pt x="1234" y="1223"/>
                    </a:lnTo>
                    <a:lnTo>
                      <a:pt x="1280" y="1262"/>
                    </a:lnTo>
                    <a:lnTo>
                      <a:pt x="1326" y="1301"/>
                    </a:lnTo>
                    <a:lnTo>
                      <a:pt x="1370" y="1341"/>
                    </a:lnTo>
                    <a:lnTo>
                      <a:pt x="1416" y="1378"/>
                    </a:lnTo>
                    <a:lnTo>
                      <a:pt x="1462" y="1418"/>
                    </a:lnTo>
                    <a:lnTo>
                      <a:pt x="1480" y="1411"/>
                    </a:lnTo>
                    <a:lnTo>
                      <a:pt x="1496" y="1403"/>
                    </a:lnTo>
                    <a:lnTo>
                      <a:pt x="1514" y="1396"/>
                    </a:lnTo>
                    <a:lnTo>
                      <a:pt x="1532" y="1388"/>
                    </a:lnTo>
                    <a:lnTo>
                      <a:pt x="1548" y="1382"/>
                    </a:lnTo>
                    <a:lnTo>
                      <a:pt x="1566" y="1373"/>
                    </a:lnTo>
                    <a:lnTo>
                      <a:pt x="1584" y="1365"/>
                    </a:lnTo>
                    <a:lnTo>
                      <a:pt x="1602" y="1359"/>
                    </a:lnTo>
                    <a:lnTo>
                      <a:pt x="1619" y="1350"/>
                    </a:lnTo>
                    <a:lnTo>
                      <a:pt x="1637" y="1342"/>
                    </a:lnTo>
                    <a:lnTo>
                      <a:pt x="1655" y="1334"/>
                    </a:lnTo>
                    <a:lnTo>
                      <a:pt x="1671" y="1326"/>
                    </a:lnTo>
                    <a:lnTo>
                      <a:pt x="1689" y="1319"/>
                    </a:lnTo>
                    <a:lnTo>
                      <a:pt x="1707" y="1311"/>
                    </a:lnTo>
                    <a:lnTo>
                      <a:pt x="1723" y="1303"/>
                    </a:lnTo>
                    <a:lnTo>
                      <a:pt x="1741" y="1295"/>
                    </a:lnTo>
                    <a:lnTo>
                      <a:pt x="1731" y="1283"/>
                    </a:lnTo>
                    <a:lnTo>
                      <a:pt x="1720" y="1273"/>
                    </a:lnTo>
                    <a:lnTo>
                      <a:pt x="1710" y="1262"/>
                    </a:lnTo>
                    <a:lnTo>
                      <a:pt x="1699" y="1250"/>
                    </a:lnTo>
                    <a:lnTo>
                      <a:pt x="1687" y="1241"/>
                    </a:lnTo>
                    <a:lnTo>
                      <a:pt x="1677" y="1229"/>
                    </a:lnTo>
                    <a:lnTo>
                      <a:pt x="1666" y="1219"/>
                    </a:lnTo>
                    <a:lnTo>
                      <a:pt x="1656" y="1208"/>
                    </a:lnTo>
                    <a:close/>
                  </a:path>
                </a:pathLst>
              </a:custGeom>
              <a:solidFill>
                <a:srgbClr val="C9BFC4"/>
              </a:solidFill>
              <a:ln w="9525">
                <a:noFill/>
                <a:round/>
                <a:headEnd/>
                <a:tailEnd/>
              </a:ln>
            </p:spPr>
            <p:txBody>
              <a:bodyPr/>
              <a:lstStyle/>
              <a:p>
                <a:endParaRPr lang="en-US"/>
              </a:p>
            </p:txBody>
          </p:sp>
          <p:sp>
            <p:nvSpPr>
              <p:cNvPr id="11331" name="Freeform 67"/>
              <p:cNvSpPr>
                <a:spLocks/>
              </p:cNvSpPr>
              <p:nvPr/>
            </p:nvSpPr>
            <p:spPr bwMode="auto">
              <a:xfrm>
                <a:off x="546" y="2868"/>
                <a:ext cx="833" cy="685"/>
              </a:xfrm>
              <a:custGeom>
                <a:avLst/>
                <a:gdLst/>
                <a:ahLst/>
                <a:cxnLst>
                  <a:cxn ang="0">
                    <a:pos x="1542" y="1118"/>
                  </a:cxn>
                  <a:cxn ang="0">
                    <a:pos x="1461" y="1048"/>
                  </a:cxn>
                  <a:cxn ang="0">
                    <a:pos x="1381" y="979"/>
                  </a:cxn>
                  <a:cxn ang="0">
                    <a:pos x="1300" y="910"/>
                  </a:cxn>
                  <a:cxn ang="0">
                    <a:pos x="1220" y="840"/>
                  </a:cxn>
                  <a:cxn ang="0">
                    <a:pos x="1139" y="771"/>
                  </a:cxn>
                  <a:cxn ang="0">
                    <a:pos x="1059" y="702"/>
                  </a:cxn>
                  <a:cxn ang="0">
                    <a:pos x="979" y="631"/>
                  </a:cxn>
                  <a:cxn ang="0">
                    <a:pos x="898" y="563"/>
                  </a:cxn>
                  <a:cxn ang="0">
                    <a:pos x="818" y="494"/>
                  </a:cxn>
                  <a:cxn ang="0">
                    <a:pos x="737" y="423"/>
                  </a:cxn>
                  <a:cxn ang="0">
                    <a:pos x="656" y="354"/>
                  </a:cxn>
                  <a:cxn ang="0">
                    <a:pos x="576" y="286"/>
                  </a:cxn>
                  <a:cxn ang="0">
                    <a:pos x="496" y="217"/>
                  </a:cxn>
                  <a:cxn ang="0">
                    <a:pos x="414" y="146"/>
                  </a:cxn>
                  <a:cxn ang="0">
                    <a:pos x="334" y="77"/>
                  </a:cxn>
                  <a:cxn ang="0">
                    <a:pos x="288" y="32"/>
                  </a:cxn>
                  <a:cxn ang="0">
                    <a:pos x="280" y="12"/>
                  </a:cxn>
                  <a:cxn ang="0">
                    <a:pos x="259" y="9"/>
                  </a:cxn>
                  <a:cxn ang="0">
                    <a:pos x="224" y="25"/>
                  </a:cxn>
                  <a:cxn ang="0">
                    <a:pos x="190" y="41"/>
                  </a:cxn>
                  <a:cxn ang="0">
                    <a:pos x="156" y="58"/>
                  </a:cxn>
                  <a:cxn ang="0">
                    <a:pos x="121" y="74"/>
                  </a:cxn>
                  <a:cxn ang="0">
                    <a:pos x="87" y="91"/>
                  </a:cxn>
                  <a:cxn ang="0">
                    <a:pos x="53" y="105"/>
                  </a:cxn>
                  <a:cxn ang="0">
                    <a:pos x="18" y="122"/>
                  </a:cxn>
                  <a:cxn ang="0">
                    <a:pos x="2" y="143"/>
                  </a:cxn>
                  <a:cxn ang="0">
                    <a:pos x="7" y="168"/>
                  </a:cxn>
                  <a:cxn ang="0">
                    <a:pos x="53" y="218"/>
                  </a:cxn>
                  <a:cxn ang="0">
                    <a:pos x="139" y="292"/>
                  </a:cxn>
                  <a:cxn ang="0">
                    <a:pos x="226" y="366"/>
                  </a:cxn>
                  <a:cxn ang="0">
                    <a:pos x="312" y="441"/>
                  </a:cxn>
                  <a:cxn ang="0">
                    <a:pos x="399" y="515"/>
                  </a:cxn>
                  <a:cxn ang="0">
                    <a:pos x="486" y="590"/>
                  </a:cxn>
                  <a:cxn ang="0">
                    <a:pos x="572" y="664"/>
                  </a:cxn>
                  <a:cxn ang="0">
                    <a:pos x="659" y="738"/>
                  </a:cxn>
                  <a:cxn ang="0">
                    <a:pos x="747" y="813"/>
                  </a:cxn>
                  <a:cxn ang="0">
                    <a:pos x="834" y="887"/>
                  </a:cxn>
                  <a:cxn ang="0">
                    <a:pos x="920" y="961"/>
                  </a:cxn>
                  <a:cxn ang="0">
                    <a:pos x="1007" y="1036"/>
                  </a:cxn>
                  <a:cxn ang="0">
                    <a:pos x="1094" y="1110"/>
                  </a:cxn>
                  <a:cxn ang="0">
                    <a:pos x="1180" y="1186"/>
                  </a:cxn>
                  <a:cxn ang="0">
                    <a:pos x="1267" y="1259"/>
                  </a:cxn>
                  <a:cxn ang="0">
                    <a:pos x="1354" y="1333"/>
                  </a:cxn>
                  <a:cxn ang="0">
                    <a:pos x="1414" y="1363"/>
                  </a:cxn>
                  <a:cxn ang="0">
                    <a:pos x="1447" y="1346"/>
                  </a:cxn>
                  <a:cxn ang="0">
                    <a:pos x="1481" y="1331"/>
                  </a:cxn>
                  <a:cxn ang="0">
                    <a:pos x="1514" y="1315"/>
                  </a:cxn>
                  <a:cxn ang="0">
                    <a:pos x="1548" y="1299"/>
                  </a:cxn>
                  <a:cxn ang="0">
                    <a:pos x="1582" y="1282"/>
                  </a:cxn>
                  <a:cxn ang="0">
                    <a:pos x="1617" y="1266"/>
                  </a:cxn>
                  <a:cxn ang="0">
                    <a:pos x="1651" y="1249"/>
                  </a:cxn>
                  <a:cxn ang="0">
                    <a:pos x="1656" y="1230"/>
                  </a:cxn>
                  <a:cxn ang="0">
                    <a:pos x="1635" y="1208"/>
                  </a:cxn>
                  <a:cxn ang="0">
                    <a:pos x="1613" y="1186"/>
                  </a:cxn>
                  <a:cxn ang="0">
                    <a:pos x="1592" y="1164"/>
                  </a:cxn>
                </a:cxnLst>
                <a:rect l="0" t="0" r="r" b="b"/>
                <a:pathLst>
                  <a:path w="1667" h="1371">
                    <a:moveTo>
                      <a:pt x="1581" y="1153"/>
                    </a:moveTo>
                    <a:lnTo>
                      <a:pt x="1542" y="1118"/>
                    </a:lnTo>
                    <a:lnTo>
                      <a:pt x="1501" y="1084"/>
                    </a:lnTo>
                    <a:lnTo>
                      <a:pt x="1461" y="1048"/>
                    </a:lnTo>
                    <a:lnTo>
                      <a:pt x="1421" y="1013"/>
                    </a:lnTo>
                    <a:lnTo>
                      <a:pt x="1381" y="979"/>
                    </a:lnTo>
                    <a:lnTo>
                      <a:pt x="1341" y="945"/>
                    </a:lnTo>
                    <a:lnTo>
                      <a:pt x="1300" y="910"/>
                    </a:lnTo>
                    <a:lnTo>
                      <a:pt x="1260" y="876"/>
                    </a:lnTo>
                    <a:lnTo>
                      <a:pt x="1220" y="840"/>
                    </a:lnTo>
                    <a:lnTo>
                      <a:pt x="1180" y="805"/>
                    </a:lnTo>
                    <a:lnTo>
                      <a:pt x="1139" y="771"/>
                    </a:lnTo>
                    <a:lnTo>
                      <a:pt x="1100" y="736"/>
                    </a:lnTo>
                    <a:lnTo>
                      <a:pt x="1059" y="702"/>
                    </a:lnTo>
                    <a:lnTo>
                      <a:pt x="1019" y="666"/>
                    </a:lnTo>
                    <a:lnTo>
                      <a:pt x="979" y="631"/>
                    </a:lnTo>
                    <a:lnTo>
                      <a:pt x="938" y="597"/>
                    </a:lnTo>
                    <a:lnTo>
                      <a:pt x="898" y="563"/>
                    </a:lnTo>
                    <a:lnTo>
                      <a:pt x="858" y="528"/>
                    </a:lnTo>
                    <a:lnTo>
                      <a:pt x="818" y="494"/>
                    </a:lnTo>
                    <a:lnTo>
                      <a:pt x="778" y="458"/>
                    </a:lnTo>
                    <a:lnTo>
                      <a:pt x="737" y="423"/>
                    </a:lnTo>
                    <a:lnTo>
                      <a:pt x="697" y="389"/>
                    </a:lnTo>
                    <a:lnTo>
                      <a:pt x="656" y="354"/>
                    </a:lnTo>
                    <a:lnTo>
                      <a:pt x="616" y="320"/>
                    </a:lnTo>
                    <a:lnTo>
                      <a:pt x="576" y="286"/>
                    </a:lnTo>
                    <a:lnTo>
                      <a:pt x="535" y="251"/>
                    </a:lnTo>
                    <a:lnTo>
                      <a:pt x="496" y="217"/>
                    </a:lnTo>
                    <a:lnTo>
                      <a:pt x="455" y="181"/>
                    </a:lnTo>
                    <a:lnTo>
                      <a:pt x="414" y="146"/>
                    </a:lnTo>
                    <a:lnTo>
                      <a:pt x="373" y="112"/>
                    </a:lnTo>
                    <a:lnTo>
                      <a:pt x="334" y="77"/>
                    </a:lnTo>
                    <a:lnTo>
                      <a:pt x="293" y="43"/>
                    </a:lnTo>
                    <a:lnTo>
                      <a:pt x="288" y="32"/>
                    </a:lnTo>
                    <a:lnTo>
                      <a:pt x="285" y="22"/>
                    </a:lnTo>
                    <a:lnTo>
                      <a:pt x="280" y="12"/>
                    </a:lnTo>
                    <a:lnTo>
                      <a:pt x="275" y="0"/>
                    </a:lnTo>
                    <a:lnTo>
                      <a:pt x="259" y="9"/>
                    </a:lnTo>
                    <a:lnTo>
                      <a:pt x="241" y="17"/>
                    </a:lnTo>
                    <a:lnTo>
                      <a:pt x="224" y="25"/>
                    </a:lnTo>
                    <a:lnTo>
                      <a:pt x="206" y="33"/>
                    </a:lnTo>
                    <a:lnTo>
                      <a:pt x="190" y="41"/>
                    </a:lnTo>
                    <a:lnTo>
                      <a:pt x="172" y="50"/>
                    </a:lnTo>
                    <a:lnTo>
                      <a:pt x="156" y="58"/>
                    </a:lnTo>
                    <a:lnTo>
                      <a:pt x="138" y="66"/>
                    </a:lnTo>
                    <a:lnTo>
                      <a:pt x="121" y="74"/>
                    </a:lnTo>
                    <a:lnTo>
                      <a:pt x="103" y="82"/>
                    </a:lnTo>
                    <a:lnTo>
                      <a:pt x="87" y="91"/>
                    </a:lnTo>
                    <a:lnTo>
                      <a:pt x="69" y="97"/>
                    </a:lnTo>
                    <a:lnTo>
                      <a:pt x="53" y="105"/>
                    </a:lnTo>
                    <a:lnTo>
                      <a:pt x="35" y="114"/>
                    </a:lnTo>
                    <a:lnTo>
                      <a:pt x="18" y="122"/>
                    </a:lnTo>
                    <a:lnTo>
                      <a:pt x="0" y="130"/>
                    </a:lnTo>
                    <a:lnTo>
                      <a:pt x="2" y="143"/>
                    </a:lnTo>
                    <a:lnTo>
                      <a:pt x="5" y="154"/>
                    </a:lnTo>
                    <a:lnTo>
                      <a:pt x="7" y="168"/>
                    </a:lnTo>
                    <a:lnTo>
                      <a:pt x="8" y="181"/>
                    </a:lnTo>
                    <a:lnTo>
                      <a:pt x="53" y="218"/>
                    </a:lnTo>
                    <a:lnTo>
                      <a:pt x="95" y="254"/>
                    </a:lnTo>
                    <a:lnTo>
                      <a:pt x="139" y="292"/>
                    </a:lnTo>
                    <a:lnTo>
                      <a:pt x="182" y="330"/>
                    </a:lnTo>
                    <a:lnTo>
                      <a:pt x="226" y="366"/>
                    </a:lnTo>
                    <a:lnTo>
                      <a:pt x="268" y="404"/>
                    </a:lnTo>
                    <a:lnTo>
                      <a:pt x="312" y="441"/>
                    </a:lnTo>
                    <a:lnTo>
                      <a:pt x="355" y="477"/>
                    </a:lnTo>
                    <a:lnTo>
                      <a:pt x="399" y="515"/>
                    </a:lnTo>
                    <a:lnTo>
                      <a:pt x="443" y="553"/>
                    </a:lnTo>
                    <a:lnTo>
                      <a:pt x="486" y="590"/>
                    </a:lnTo>
                    <a:lnTo>
                      <a:pt x="530" y="627"/>
                    </a:lnTo>
                    <a:lnTo>
                      <a:pt x="572" y="664"/>
                    </a:lnTo>
                    <a:lnTo>
                      <a:pt x="616" y="702"/>
                    </a:lnTo>
                    <a:lnTo>
                      <a:pt x="659" y="738"/>
                    </a:lnTo>
                    <a:lnTo>
                      <a:pt x="703" y="776"/>
                    </a:lnTo>
                    <a:lnTo>
                      <a:pt x="747" y="813"/>
                    </a:lnTo>
                    <a:lnTo>
                      <a:pt x="790" y="849"/>
                    </a:lnTo>
                    <a:lnTo>
                      <a:pt x="834" y="887"/>
                    </a:lnTo>
                    <a:lnTo>
                      <a:pt x="876" y="925"/>
                    </a:lnTo>
                    <a:lnTo>
                      <a:pt x="920" y="961"/>
                    </a:lnTo>
                    <a:lnTo>
                      <a:pt x="963" y="999"/>
                    </a:lnTo>
                    <a:lnTo>
                      <a:pt x="1007" y="1036"/>
                    </a:lnTo>
                    <a:lnTo>
                      <a:pt x="1051" y="1072"/>
                    </a:lnTo>
                    <a:lnTo>
                      <a:pt x="1094" y="1110"/>
                    </a:lnTo>
                    <a:lnTo>
                      <a:pt x="1138" y="1148"/>
                    </a:lnTo>
                    <a:lnTo>
                      <a:pt x="1180" y="1186"/>
                    </a:lnTo>
                    <a:lnTo>
                      <a:pt x="1224" y="1222"/>
                    </a:lnTo>
                    <a:lnTo>
                      <a:pt x="1267" y="1259"/>
                    </a:lnTo>
                    <a:lnTo>
                      <a:pt x="1311" y="1297"/>
                    </a:lnTo>
                    <a:lnTo>
                      <a:pt x="1354" y="1333"/>
                    </a:lnTo>
                    <a:lnTo>
                      <a:pt x="1398" y="1371"/>
                    </a:lnTo>
                    <a:lnTo>
                      <a:pt x="1414" y="1363"/>
                    </a:lnTo>
                    <a:lnTo>
                      <a:pt x="1430" y="1354"/>
                    </a:lnTo>
                    <a:lnTo>
                      <a:pt x="1447" y="1346"/>
                    </a:lnTo>
                    <a:lnTo>
                      <a:pt x="1465" y="1338"/>
                    </a:lnTo>
                    <a:lnTo>
                      <a:pt x="1481" y="1331"/>
                    </a:lnTo>
                    <a:lnTo>
                      <a:pt x="1497" y="1323"/>
                    </a:lnTo>
                    <a:lnTo>
                      <a:pt x="1514" y="1315"/>
                    </a:lnTo>
                    <a:lnTo>
                      <a:pt x="1532" y="1307"/>
                    </a:lnTo>
                    <a:lnTo>
                      <a:pt x="1548" y="1299"/>
                    </a:lnTo>
                    <a:lnTo>
                      <a:pt x="1564" y="1290"/>
                    </a:lnTo>
                    <a:lnTo>
                      <a:pt x="1582" y="1282"/>
                    </a:lnTo>
                    <a:lnTo>
                      <a:pt x="1599" y="1274"/>
                    </a:lnTo>
                    <a:lnTo>
                      <a:pt x="1617" y="1266"/>
                    </a:lnTo>
                    <a:lnTo>
                      <a:pt x="1633" y="1258"/>
                    </a:lnTo>
                    <a:lnTo>
                      <a:pt x="1651" y="1249"/>
                    </a:lnTo>
                    <a:lnTo>
                      <a:pt x="1667" y="1241"/>
                    </a:lnTo>
                    <a:lnTo>
                      <a:pt x="1656" y="1230"/>
                    </a:lnTo>
                    <a:lnTo>
                      <a:pt x="1646" y="1218"/>
                    </a:lnTo>
                    <a:lnTo>
                      <a:pt x="1635" y="1208"/>
                    </a:lnTo>
                    <a:lnTo>
                      <a:pt x="1625" y="1197"/>
                    </a:lnTo>
                    <a:lnTo>
                      <a:pt x="1613" y="1186"/>
                    </a:lnTo>
                    <a:lnTo>
                      <a:pt x="1602" y="1174"/>
                    </a:lnTo>
                    <a:lnTo>
                      <a:pt x="1592" y="1164"/>
                    </a:lnTo>
                    <a:lnTo>
                      <a:pt x="1581" y="1153"/>
                    </a:lnTo>
                    <a:close/>
                  </a:path>
                </a:pathLst>
              </a:custGeom>
              <a:solidFill>
                <a:srgbClr val="C6BCC1"/>
              </a:solidFill>
              <a:ln w="9525">
                <a:noFill/>
                <a:round/>
                <a:headEnd/>
                <a:tailEnd/>
              </a:ln>
            </p:spPr>
            <p:txBody>
              <a:bodyPr/>
              <a:lstStyle/>
              <a:p>
                <a:endParaRPr lang="en-US"/>
              </a:p>
            </p:txBody>
          </p:sp>
          <p:sp>
            <p:nvSpPr>
              <p:cNvPr id="11332" name="Freeform 68"/>
              <p:cNvSpPr>
                <a:spLocks/>
              </p:cNvSpPr>
              <p:nvPr/>
            </p:nvSpPr>
            <p:spPr bwMode="auto">
              <a:xfrm>
                <a:off x="534" y="2861"/>
                <a:ext cx="804" cy="660"/>
              </a:xfrm>
              <a:custGeom>
                <a:avLst/>
                <a:gdLst/>
                <a:ahLst/>
                <a:cxnLst>
                  <a:cxn ang="0">
                    <a:pos x="1484" y="1062"/>
                  </a:cxn>
                  <a:cxn ang="0">
                    <a:pos x="1409" y="996"/>
                  </a:cxn>
                  <a:cxn ang="0">
                    <a:pos x="1334" y="932"/>
                  </a:cxn>
                  <a:cxn ang="0">
                    <a:pos x="1259" y="867"/>
                  </a:cxn>
                  <a:cxn ang="0">
                    <a:pos x="1184" y="801"/>
                  </a:cxn>
                  <a:cxn ang="0">
                    <a:pos x="1109" y="737"/>
                  </a:cxn>
                  <a:cxn ang="0">
                    <a:pos x="1033" y="672"/>
                  </a:cxn>
                  <a:cxn ang="0">
                    <a:pos x="957" y="606"/>
                  </a:cxn>
                  <a:cxn ang="0">
                    <a:pos x="881" y="542"/>
                  </a:cxn>
                  <a:cxn ang="0">
                    <a:pos x="806" y="477"/>
                  </a:cxn>
                  <a:cxn ang="0">
                    <a:pos x="731" y="411"/>
                  </a:cxn>
                  <a:cxn ang="0">
                    <a:pos x="654" y="347"/>
                  </a:cxn>
                  <a:cxn ang="0">
                    <a:pos x="579" y="282"/>
                  </a:cxn>
                  <a:cxn ang="0">
                    <a:pos x="504" y="216"/>
                  </a:cxn>
                  <a:cxn ang="0">
                    <a:pos x="427" y="152"/>
                  </a:cxn>
                  <a:cxn ang="0">
                    <a:pos x="352" y="87"/>
                  </a:cxn>
                  <a:cxn ang="0">
                    <a:pos x="311" y="41"/>
                  </a:cxn>
                  <a:cxn ang="0">
                    <a:pos x="303" y="13"/>
                  </a:cxn>
                  <a:cxn ang="0">
                    <a:pos x="282" y="8"/>
                  </a:cxn>
                  <a:cxn ang="0">
                    <a:pos x="244" y="26"/>
                  </a:cxn>
                  <a:cxn ang="0">
                    <a:pos x="206" y="44"/>
                  </a:cxn>
                  <a:cxn ang="0">
                    <a:pos x="169" y="60"/>
                  </a:cxn>
                  <a:cxn ang="0">
                    <a:pos x="131" y="78"/>
                  </a:cxn>
                  <a:cxn ang="0">
                    <a:pos x="94" y="96"/>
                  </a:cxn>
                  <a:cxn ang="0">
                    <a:pos x="56" y="114"/>
                  </a:cxn>
                  <a:cxn ang="0">
                    <a:pos x="18" y="132"/>
                  </a:cxn>
                  <a:cxn ang="0">
                    <a:pos x="9" y="154"/>
                  </a:cxn>
                  <a:cxn ang="0">
                    <a:pos x="23" y="182"/>
                  </a:cxn>
                  <a:cxn ang="0">
                    <a:pos x="72" y="229"/>
                  </a:cxn>
                  <a:cxn ang="0">
                    <a:pos x="156" y="300"/>
                  </a:cxn>
                  <a:cxn ang="0">
                    <a:pos x="237" y="370"/>
                  </a:cxn>
                  <a:cxn ang="0">
                    <a:pos x="319" y="441"/>
                  </a:cxn>
                  <a:cxn ang="0">
                    <a:pos x="402" y="511"/>
                  </a:cxn>
                  <a:cxn ang="0">
                    <a:pos x="484" y="582"/>
                  </a:cxn>
                  <a:cxn ang="0">
                    <a:pos x="566" y="652"/>
                  </a:cxn>
                  <a:cxn ang="0">
                    <a:pos x="648" y="723"/>
                  </a:cxn>
                  <a:cxn ang="0">
                    <a:pos x="731" y="791"/>
                  </a:cxn>
                  <a:cxn ang="0">
                    <a:pos x="813" y="862"/>
                  </a:cxn>
                  <a:cxn ang="0">
                    <a:pos x="894" y="932"/>
                  </a:cxn>
                  <a:cxn ang="0">
                    <a:pos x="976" y="1003"/>
                  </a:cxn>
                  <a:cxn ang="0">
                    <a:pos x="1060" y="1073"/>
                  </a:cxn>
                  <a:cxn ang="0">
                    <a:pos x="1141" y="1144"/>
                  </a:cxn>
                  <a:cxn ang="0">
                    <a:pos x="1223" y="1214"/>
                  </a:cxn>
                  <a:cxn ang="0">
                    <a:pos x="1306" y="1285"/>
                  </a:cxn>
                  <a:cxn ang="0">
                    <a:pos x="1380" y="1303"/>
                  </a:cxn>
                  <a:cxn ang="0">
                    <a:pos x="1445" y="1270"/>
                  </a:cxn>
                  <a:cxn ang="0">
                    <a:pos x="1509" y="1236"/>
                  </a:cxn>
                  <a:cxn ang="0">
                    <a:pos x="1574" y="1203"/>
                  </a:cxn>
                  <a:cxn ang="0">
                    <a:pos x="1597" y="1175"/>
                  </a:cxn>
                  <a:cxn ang="0">
                    <a:pos x="1576" y="1152"/>
                  </a:cxn>
                  <a:cxn ang="0">
                    <a:pos x="1553" y="1129"/>
                  </a:cxn>
                  <a:cxn ang="0">
                    <a:pos x="1532" y="1106"/>
                  </a:cxn>
                </a:cxnLst>
                <a:rect l="0" t="0" r="r" b="b"/>
                <a:pathLst>
                  <a:path w="1607" h="1319">
                    <a:moveTo>
                      <a:pt x="1522" y="1095"/>
                    </a:moveTo>
                    <a:lnTo>
                      <a:pt x="1484" y="1062"/>
                    </a:lnTo>
                    <a:lnTo>
                      <a:pt x="1447" y="1029"/>
                    </a:lnTo>
                    <a:lnTo>
                      <a:pt x="1409" y="996"/>
                    </a:lnTo>
                    <a:lnTo>
                      <a:pt x="1372" y="965"/>
                    </a:lnTo>
                    <a:lnTo>
                      <a:pt x="1334" y="932"/>
                    </a:lnTo>
                    <a:lnTo>
                      <a:pt x="1297" y="900"/>
                    </a:lnTo>
                    <a:lnTo>
                      <a:pt x="1259" y="867"/>
                    </a:lnTo>
                    <a:lnTo>
                      <a:pt x="1221" y="834"/>
                    </a:lnTo>
                    <a:lnTo>
                      <a:pt x="1184" y="801"/>
                    </a:lnTo>
                    <a:lnTo>
                      <a:pt x="1146" y="768"/>
                    </a:lnTo>
                    <a:lnTo>
                      <a:pt x="1109" y="737"/>
                    </a:lnTo>
                    <a:lnTo>
                      <a:pt x="1071" y="704"/>
                    </a:lnTo>
                    <a:lnTo>
                      <a:pt x="1033" y="672"/>
                    </a:lnTo>
                    <a:lnTo>
                      <a:pt x="994" y="639"/>
                    </a:lnTo>
                    <a:lnTo>
                      <a:pt x="957" y="606"/>
                    </a:lnTo>
                    <a:lnTo>
                      <a:pt x="919" y="573"/>
                    </a:lnTo>
                    <a:lnTo>
                      <a:pt x="881" y="542"/>
                    </a:lnTo>
                    <a:lnTo>
                      <a:pt x="844" y="509"/>
                    </a:lnTo>
                    <a:lnTo>
                      <a:pt x="806" y="477"/>
                    </a:lnTo>
                    <a:lnTo>
                      <a:pt x="769" y="444"/>
                    </a:lnTo>
                    <a:lnTo>
                      <a:pt x="731" y="411"/>
                    </a:lnTo>
                    <a:lnTo>
                      <a:pt x="693" y="380"/>
                    </a:lnTo>
                    <a:lnTo>
                      <a:pt x="654" y="347"/>
                    </a:lnTo>
                    <a:lnTo>
                      <a:pt x="617" y="314"/>
                    </a:lnTo>
                    <a:lnTo>
                      <a:pt x="579" y="282"/>
                    </a:lnTo>
                    <a:lnTo>
                      <a:pt x="541" y="249"/>
                    </a:lnTo>
                    <a:lnTo>
                      <a:pt x="504" y="216"/>
                    </a:lnTo>
                    <a:lnTo>
                      <a:pt x="466" y="183"/>
                    </a:lnTo>
                    <a:lnTo>
                      <a:pt x="427" y="152"/>
                    </a:lnTo>
                    <a:lnTo>
                      <a:pt x="389" y="119"/>
                    </a:lnTo>
                    <a:lnTo>
                      <a:pt x="352" y="87"/>
                    </a:lnTo>
                    <a:lnTo>
                      <a:pt x="314" y="54"/>
                    </a:lnTo>
                    <a:lnTo>
                      <a:pt x="311" y="41"/>
                    </a:lnTo>
                    <a:lnTo>
                      <a:pt x="308" y="26"/>
                    </a:lnTo>
                    <a:lnTo>
                      <a:pt x="303" y="13"/>
                    </a:lnTo>
                    <a:lnTo>
                      <a:pt x="300" y="0"/>
                    </a:lnTo>
                    <a:lnTo>
                      <a:pt x="282" y="8"/>
                    </a:lnTo>
                    <a:lnTo>
                      <a:pt x="262" y="18"/>
                    </a:lnTo>
                    <a:lnTo>
                      <a:pt x="244" y="26"/>
                    </a:lnTo>
                    <a:lnTo>
                      <a:pt x="224" y="34"/>
                    </a:lnTo>
                    <a:lnTo>
                      <a:pt x="206" y="44"/>
                    </a:lnTo>
                    <a:lnTo>
                      <a:pt x="187" y="52"/>
                    </a:lnTo>
                    <a:lnTo>
                      <a:pt x="169" y="60"/>
                    </a:lnTo>
                    <a:lnTo>
                      <a:pt x="151" y="70"/>
                    </a:lnTo>
                    <a:lnTo>
                      <a:pt x="131" y="78"/>
                    </a:lnTo>
                    <a:lnTo>
                      <a:pt x="113" y="87"/>
                    </a:lnTo>
                    <a:lnTo>
                      <a:pt x="94" y="96"/>
                    </a:lnTo>
                    <a:lnTo>
                      <a:pt x="76" y="105"/>
                    </a:lnTo>
                    <a:lnTo>
                      <a:pt x="56" y="114"/>
                    </a:lnTo>
                    <a:lnTo>
                      <a:pt x="38" y="123"/>
                    </a:lnTo>
                    <a:lnTo>
                      <a:pt x="18" y="132"/>
                    </a:lnTo>
                    <a:lnTo>
                      <a:pt x="0" y="141"/>
                    </a:lnTo>
                    <a:lnTo>
                      <a:pt x="9" y="154"/>
                    </a:lnTo>
                    <a:lnTo>
                      <a:pt x="17" y="167"/>
                    </a:lnTo>
                    <a:lnTo>
                      <a:pt x="23" y="182"/>
                    </a:lnTo>
                    <a:lnTo>
                      <a:pt x="31" y="195"/>
                    </a:lnTo>
                    <a:lnTo>
                      <a:pt x="72" y="229"/>
                    </a:lnTo>
                    <a:lnTo>
                      <a:pt x="113" y="265"/>
                    </a:lnTo>
                    <a:lnTo>
                      <a:pt x="156" y="300"/>
                    </a:lnTo>
                    <a:lnTo>
                      <a:pt x="197" y="336"/>
                    </a:lnTo>
                    <a:lnTo>
                      <a:pt x="237" y="370"/>
                    </a:lnTo>
                    <a:lnTo>
                      <a:pt x="278" y="406"/>
                    </a:lnTo>
                    <a:lnTo>
                      <a:pt x="319" y="441"/>
                    </a:lnTo>
                    <a:lnTo>
                      <a:pt x="360" y="477"/>
                    </a:lnTo>
                    <a:lnTo>
                      <a:pt x="402" y="511"/>
                    </a:lnTo>
                    <a:lnTo>
                      <a:pt x="443" y="545"/>
                    </a:lnTo>
                    <a:lnTo>
                      <a:pt x="484" y="582"/>
                    </a:lnTo>
                    <a:lnTo>
                      <a:pt x="525" y="616"/>
                    </a:lnTo>
                    <a:lnTo>
                      <a:pt x="566" y="652"/>
                    </a:lnTo>
                    <a:lnTo>
                      <a:pt x="607" y="686"/>
                    </a:lnTo>
                    <a:lnTo>
                      <a:pt x="648" y="723"/>
                    </a:lnTo>
                    <a:lnTo>
                      <a:pt x="690" y="757"/>
                    </a:lnTo>
                    <a:lnTo>
                      <a:pt x="731" y="791"/>
                    </a:lnTo>
                    <a:lnTo>
                      <a:pt x="772" y="827"/>
                    </a:lnTo>
                    <a:lnTo>
                      <a:pt x="813" y="862"/>
                    </a:lnTo>
                    <a:lnTo>
                      <a:pt x="854" y="898"/>
                    </a:lnTo>
                    <a:lnTo>
                      <a:pt x="894" y="932"/>
                    </a:lnTo>
                    <a:lnTo>
                      <a:pt x="935" y="968"/>
                    </a:lnTo>
                    <a:lnTo>
                      <a:pt x="976" y="1003"/>
                    </a:lnTo>
                    <a:lnTo>
                      <a:pt x="1019" y="1037"/>
                    </a:lnTo>
                    <a:lnTo>
                      <a:pt x="1060" y="1073"/>
                    </a:lnTo>
                    <a:lnTo>
                      <a:pt x="1100" y="1108"/>
                    </a:lnTo>
                    <a:lnTo>
                      <a:pt x="1141" y="1144"/>
                    </a:lnTo>
                    <a:lnTo>
                      <a:pt x="1182" y="1178"/>
                    </a:lnTo>
                    <a:lnTo>
                      <a:pt x="1223" y="1214"/>
                    </a:lnTo>
                    <a:lnTo>
                      <a:pt x="1265" y="1249"/>
                    </a:lnTo>
                    <a:lnTo>
                      <a:pt x="1306" y="1285"/>
                    </a:lnTo>
                    <a:lnTo>
                      <a:pt x="1347" y="1319"/>
                    </a:lnTo>
                    <a:lnTo>
                      <a:pt x="1380" y="1303"/>
                    </a:lnTo>
                    <a:lnTo>
                      <a:pt x="1413" y="1286"/>
                    </a:lnTo>
                    <a:lnTo>
                      <a:pt x="1445" y="1270"/>
                    </a:lnTo>
                    <a:lnTo>
                      <a:pt x="1478" y="1252"/>
                    </a:lnTo>
                    <a:lnTo>
                      <a:pt x="1509" y="1236"/>
                    </a:lnTo>
                    <a:lnTo>
                      <a:pt x="1542" y="1219"/>
                    </a:lnTo>
                    <a:lnTo>
                      <a:pt x="1574" y="1203"/>
                    </a:lnTo>
                    <a:lnTo>
                      <a:pt x="1607" y="1186"/>
                    </a:lnTo>
                    <a:lnTo>
                      <a:pt x="1597" y="1175"/>
                    </a:lnTo>
                    <a:lnTo>
                      <a:pt x="1586" y="1163"/>
                    </a:lnTo>
                    <a:lnTo>
                      <a:pt x="1576" y="1152"/>
                    </a:lnTo>
                    <a:lnTo>
                      <a:pt x="1565" y="1141"/>
                    </a:lnTo>
                    <a:lnTo>
                      <a:pt x="1553" y="1129"/>
                    </a:lnTo>
                    <a:lnTo>
                      <a:pt x="1543" y="1118"/>
                    </a:lnTo>
                    <a:lnTo>
                      <a:pt x="1532" y="1106"/>
                    </a:lnTo>
                    <a:lnTo>
                      <a:pt x="1522" y="1095"/>
                    </a:lnTo>
                    <a:close/>
                  </a:path>
                </a:pathLst>
              </a:custGeom>
              <a:solidFill>
                <a:srgbClr val="C4BABF"/>
              </a:solidFill>
              <a:ln w="9525">
                <a:noFill/>
                <a:round/>
                <a:headEnd/>
                <a:tailEnd/>
              </a:ln>
            </p:spPr>
            <p:txBody>
              <a:bodyPr/>
              <a:lstStyle/>
              <a:p>
                <a:endParaRPr lang="en-US"/>
              </a:p>
            </p:txBody>
          </p:sp>
          <p:sp>
            <p:nvSpPr>
              <p:cNvPr id="11333" name="Freeform 69"/>
              <p:cNvSpPr>
                <a:spLocks/>
              </p:cNvSpPr>
              <p:nvPr/>
            </p:nvSpPr>
            <p:spPr bwMode="auto">
              <a:xfrm>
                <a:off x="522" y="2853"/>
                <a:ext cx="775" cy="634"/>
              </a:xfrm>
              <a:custGeom>
                <a:avLst/>
                <a:gdLst/>
                <a:ahLst/>
                <a:cxnLst>
                  <a:cxn ang="0">
                    <a:pos x="1430" y="1008"/>
                  </a:cxn>
                  <a:cxn ang="0">
                    <a:pos x="1360" y="948"/>
                  </a:cxn>
                  <a:cxn ang="0">
                    <a:pos x="1289" y="887"/>
                  </a:cxn>
                  <a:cxn ang="0">
                    <a:pos x="1219" y="826"/>
                  </a:cxn>
                  <a:cxn ang="0">
                    <a:pos x="1149" y="766"/>
                  </a:cxn>
                  <a:cxn ang="0">
                    <a:pos x="1079" y="705"/>
                  </a:cxn>
                  <a:cxn ang="0">
                    <a:pos x="1007" y="644"/>
                  </a:cxn>
                  <a:cxn ang="0">
                    <a:pos x="936" y="584"/>
                  </a:cxn>
                  <a:cxn ang="0">
                    <a:pos x="866" y="523"/>
                  </a:cxn>
                  <a:cxn ang="0">
                    <a:pos x="796" y="462"/>
                  </a:cxn>
                  <a:cxn ang="0">
                    <a:pos x="724" y="402"/>
                  </a:cxn>
                  <a:cxn ang="0">
                    <a:pos x="654" y="341"/>
                  </a:cxn>
                  <a:cxn ang="0">
                    <a:pos x="583" y="281"/>
                  </a:cxn>
                  <a:cxn ang="0">
                    <a:pos x="513" y="220"/>
                  </a:cxn>
                  <a:cxn ang="0">
                    <a:pos x="443" y="159"/>
                  </a:cxn>
                  <a:cxn ang="0">
                    <a:pos x="373" y="99"/>
                  </a:cxn>
                  <a:cxn ang="0">
                    <a:pos x="333" y="51"/>
                  </a:cxn>
                  <a:cxn ang="0">
                    <a:pos x="328" y="17"/>
                  </a:cxn>
                  <a:cxn ang="0">
                    <a:pos x="306" y="10"/>
                  </a:cxn>
                  <a:cxn ang="0">
                    <a:pos x="265" y="28"/>
                  </a:cxn>
                  <a:cxn ang="0">
                    <a:pos x="224" y="48"/>
                  </a:cxn>
                  <a:cxn ang="0">
                    <a:pos x="183" y="67"/>
                  </a:cxn>
                  <a:cxn ang="0">
                    <a:pos x="142" y="85"/>
                  </a:cxn>
                  <a:cxn ang="0">
                    <a:pos x="103" y="105"/>
                  </a:cxn>
                  <a:cxn ang="0">
                    <a:pos x="62" y="125"/>
                  </a:cxn>
                  <a:cxn ang="0">
                    <a:pos x="21" y="143"/>
                  </a:cxn>
                  <a:cxn ang="0">
                    <a:pos x="6" y="159"/>
                  </a:cxn>
                  <a:cxn ang="0">
                    <a:pos x="21" y="174"/>
                  </a:cxn>
                  <a:cxn ang="0">
                    <a:pos x="36" y="189"/>
                  </a:cxn>
                  <a:cxn ang="0">
                    <a:pos x="49" y="204"/>
                  </a:cxn>
                  <a:cxn ang="0">
                    <a:pos x="95" y="244"/>
                  </a:cxn>
                  <a:cxn ang="0">
                    <a:pos x="172" y="310"/>
                  </a:cxn>
                  <a:cxn ang="0">
                    <a:pos x="250" y="377"/>
                  </a:cxn>
                  <a:cxn ang="0">
                    <a:pos x="327" y="443"/>
                  </a:cxn>
                  <a:cxn ang="0">
                    <a:pos x="404" y="508"/>
                  </a:cxn>
                  <a:cxn ang="0">
                    <a:pos x="482" y="576"/>
                  </a:cxn>
                  <a:cxn ang="0">
                    <a:pos x="559" y="641"/>
                  </a:cxn>
                  <a:cxn ang="0">
                    <a:pos x="637" y="707"/>
                  </a:cxn>
                  <a:cxn ang="0">
                    <a:pos x="714" y="774"/>
                  </a:cxn>
                  <a:cxn ang="0">
                    <a:pos x="793" y="840"/>
                  </a:cxn>
                  <a:cxn ang="0">
                    <a:pos x="869" y="905"/>
                  </a:cxn>
                  <a:cxn ang="0">
                    <a:pos x="948" y="972"/>
                  </a:cxn>
                  <a:cxn ang="0">
                    <a:pos x="1025" y="1038"/>
                  </a:cxn>
                  <a:cxn ang="0">
                    <a:pos x="1102" y="1103"/>
                  </a:cxn>
                  <a:cxn ang="0">
                    <a:pos x="1180" y="1171"/>
                  </a:cxn>
                  <a:cxn ang="0">
                    <a:pos x="1257" y="1236"/>
                  </a:cxn>
                  <a:cxn ang="0">
                    <a:pos x="1329" y="1253"/>
                  </a:cxn>
                  <a:cxn ang="0">
                    <a:pos x="1392" y="1218"/>
                  </a:cxn>
                  <a:cxn ang="0">
                    <a:pos x="1456" y="1184"/>
                  </a:cxn>
                  <a:cxn ang="0">
                    <a:pos x="1520" y="1149"/>
                  </a:cxn>
                  <a:cxn ang="0">
                    <a:pos x="1540" y="1121"/>
                  </a:cxn>
                  <a:cxn ang="0">
                    <a:pos x="1517" y="1098"/>
                  </a:cxn>
                  <a:cxn ang="0">
                    <a:pos x="1495" y="1074"/>
                  </a:cxn>
                  <a:cxn ang="0">
                    <a:pos x="1476" y="1051"/>
                  </a:cxn>
                </a:cxnLst>
                <a:rect l="0" t="0" r="r" b="b"/>
                <a:pathLst>
                  <a:path w="1551" h="1269">
                    <a:moveTo>
                      <a:pt x="1466" y="1039"/>
                    </a:moveTo>
                    <a:lnTo>
                      <a:pt x="1430" y="1008"/>
                    </a:lnTo>
                    <a:lnTo>
                      <a:pt x="1396" y="979"/>
                    </a:lnTo>
                    <a:lnTo>
                      <a:pt x="1360" y="948"/>
                    </a:lnTo>
                    <a:lnTo>
                      <a:pt x="1325" y="918"/>
                    </a:lnTo>
                    <a:lnTo>
                      <a:pt x="1289" y="887"/>
                    </a:lnTo>
                    <a:lnTo>
                      <a:pt x="1255" y="858"/>
                    </a:lnTo>
                    <a:lnTo>
                      <a:pt x="1219" y="826"/>
                    </a:lnTo>
                    <a:lnTo>
                      <a:pt x="1183" y="797"/>
                    </a:lnTo>
                    <a:lnTo>
                      <a:pt x="1149" y="766"/>
                    </a:lnTo>
                    <a:lnTo>
                      <a:pt x="1113" y="736"/>
                    </a:lnTo>
                    <a:lnTo>
                      <a:pt x="1079" y="705"/>
                    </a:lnTo>
                    <a:lnTo>
                      <a:pt x="1043" y="676"/>
                    </a:lnTo>
                    <a:lnTo>
                      <a:pt x="1007" y="644"/>
                    </a:lnTo>
                    <a:lnTo>
                      <a:pt x="972" y="615"/>
                    </a:lnTo>
                    <a:lnTo>
                      <a:pt x="936" y="584"/>
                    </a:lnTo>
                    <a:lnTo>
                      <a:pt x="902" y="554"/>
                    </a:lnTo>
                    <a:lnTo>
                      <a:pt x="866" y="523"/>
                    </a:lnTo>
                    <a:lnTo>
                      <a:pt x="830" y="494"/>
                    </a:lnTo>
                    <a:lnTo>
                      <a:pt x="796" y="462"/>
                    </a:lnTo>
                    <a:lnTo>
                      <a:pt x="760" y="433"/>
                    </a:lnTo>
                    <a:lnTo>
                      <a:pt x="724" y="402"/>
                    </a:lnTo>
                    <a:lnTo>
                      <a:pt x="690" y="372"/>
                    </a:lnTo>
                    <a:lnTo>
                      <a:pt x="654" y="341"/>
                    </a:lnTo>
                    <a:lnTo>
                      <a:pt x="619" y="312"/>
                    </a:lnTo>
                    <a:lnTo>
                      <a:pt x="583" y="281"/>
                    </a:lnTo>
                    <a:lnTo>
                      <a:pt x="547" y="251"/>
                    </a:lnTo>
                    <a:lnTo>
                      <a:pt x="513" y="220"/>
                    </a:lnTo>
                    <a:lnTo>
                      <a:pt x="477" y="190"/>
                    </a:lnTo>
                    <a:lnTo>
                      <a:pt x="443" y="159"/>
                    </a:lnTo>
                    <a:lnTo>
                      <a:pt x="407" y="130"/>
                    </a:lnTo>
                    <a:lnTo>
                      <a:pt x="373" y="99"/>
                    </a:lnTo>
                    <a:lnTo>
                      <a:pt x="337" y="69"/>
                    </a:lnTo>
                    <a:lnTo>
                      <a:pt x="333" y="51"/>
                    </a:lnTo>
                    <a:lnTo>
                      <a:pt x="332" y="35"/>
                    </a:lnTo>
                    <a:lnTo>
                      <a:pt x="328" y="17"/>
                    </a:lnTo>
                    <a:lnTo>
                      <a:pt x="325" y="0"/>
                    </a:lnTo>
                    <a:lnTo>
                      <a:pt x="306" y="10"/>
                    </a:lnTo>
                    <a:lnTo>
                      <a:pt x="284" y="20"/>
                    </a:lnTo>
                    <a:lnTo>
                      <a:pt x="265" y="28"/>
                    </a:lnTo>
                    <a:lnTo>
                      <a:pt x="243" y="38"/>
                    </a:lnTo>
                    <a:lnTo>
                      <a:pt x="224" y="48"/>
                    </a:lnTo>
                    <a:lnTo>
                      <a:pt x="204" y="58"/>
                    </a:lnTo>
                    <a:lnTo>
                      <a:pt x="183" y="67"/>
                    </a:lnTo>
                    <a:lnTo>
                      <a:pt x="163" y="76"/>
                    </a:lnTo>
                    <a:lnTo>
                      <a:pt x="142" y="85"/>
                    </a:lnTo>
                    <a:lnTo>
                      <a:pt x="122" y="95"/>
                    </a:lnTo>
                    <a:lnTo>
                      <a:pt x="103" y="105"/>
                    </a:lnTo>
                    <a:lnTo>
                      <a:pt x="82" y="115"/>
                    </a:lnTo>
                    <a:lnTo>
                      <a:pt x="62" y="125"/>
                    </a:lnTo>
                    <a:lnTo>
                      <a:pt x="41" y="133"/>
                    </a:lnTo>
                    <a:lnTo>
                      <a:pt x="21" y="143"/>
                    </a:lnTo>
                    <a:lnTo>
                      <a:pt x="0" y="153"/>
                    </a:lnTo>
                    <a:lnTo>
                      <a:pt x="6" y="159"/>
                    </a:lnTo>
                    <a:lnTo>
                      <a:pt x="15" y="167"/>
                    </a:lnTo>
                    <a:lnTo>
                      <a:pt x="21" y="174"/>
                    </a:lnTo>
                    <a:lnTo>
                      <a:pt x="28" y="182"/>
                    </a:lnTo>
                    <a:lnTo>
                      <a:pt x="36" y="189"/>
                    </a:lnTo>
                    <a:lnTo>
                      <a:pt x="42" y="197"/>
                    </a:lnTo>
                    <a:lnTo>
                      <a:pt x="49" y="204"/>
                    </a:lnTo>
                    <a:lnTo>
                      <a:pt x="55" y="212"/>
                    </a:lnTo>
                    <a:lnTo>
                      <a:pt x="95" y="244"/>
                    </a:lnTo>
                    <a:lnTo>
                      <a:pt x="132" y="277"/>
                    </a:lnTo>
                    <a:lnTo>
                      <a:pt x="172" y="310"/>
                    </a:lnTo>
                    <a:lnTo>
                      <a:pt x="211" y="344"/>
                    </a:lnTo>
                    <a:lnTo>
                      <a:pt x="250" y="377"/>
                    </a:lnTo>
                    <a:lnTo>
                      <a:pt x="288" y="410"/>
                    </a:lnTo>
                    <a:lnTo>
                      <a:pt x="327" y="443"/>
                    </a:lnTo>
                    <a:lnTo>
                      <a:pt x="366" y="476"/>
                    </a:lnTo>
                    <a:lnTo>
                      <a:pt x="404" y="508"/>
                    </a:lnTo>
                    <a:lnTo>
                      <a:pt x="443" y="543"/>
                    </a:lnTo>
                    <a:lnTo>
                      <a:pt x="482" y="576"/>
                    </a:lnTo>
                    <a:lnTo>
                      <a:pt x="521" y="608"/>
                    </a:lnTo>
                    <a:lnTo>
                      <a:pt x="559" y="641"/>
                    </a:lnTo>
                    <a:lnTo>
                      <a:pt x="598" y="674"/>
                    </a:lnTo>
                    <a:lnTo>
                      <a:pt x="637" y="707"/>
                    </a:lnTo>
                    <a:lnTo>
                      <a:pt x="677" y="740"/>
                    </a:lnTo>
                    <a:lnTo>
                      <a:pt x="714" y="774"/>
                    </a:lnTo>
                    <a:lnTo>
                      <a:pt x="753" y="807"/>
                    </a:lnTo>
                    <a:lnTo>
                      <a:pt x="793" y="840"/>
                    </a:lnTo>
                    <a:lnTo>
                      <a:pt x="830" y="872"/>
                    </a:lnTo>
                    <a:lnTo>
                      <a:pt x="869" y="905"/>
                    </a:lnTo>
                    <a:lnTo>
                      <a:pt x="909" y="938"/>
                    </a:lnTo>
                    <a:lnTo>
                      <a:pt x="948" y="972"/>
                    </a:lnTo>
                    <a:lnTo>
                      <a:pt x="985" y="1005"/>
                    </a:lnTo>
                    <a:lnTo>
                      <a:pt x="1025" y="1038"/>
                    </a:lnTo>
                    <a:lnTo>
                      <a:pt x="1064" y="1071"/>
                    </a:lnTo>
                    <a:lnTo>
                      <a:pt x="1102" y="1103"/>
                    </a:lnTo>
                    <a:lnTo>
                      <a:pt x="1141" y="1136"/>
                    </a:lnTo>
                    <a:lnTo>
                      <a:pt x="1180" y="1171"/>
                    </a:lnTo>
                    <a:lnTo>
                      <a:pt x="1219" y="1203"/>
                    </a:lnTo>
                    <a:lnTo>
                      <a:pt x="1257" y="1236"/>
                    </a:lnTo>
                    <a:lnTo>
                      <a:pt x="1296" y="1269"/>
                    </a:lnTo>
                    <a:lnTo>
                      <a:pt x="1329" y="1253"/>
                    </a:lnTo>
                    <a:lnTo>
                      <a:pt x="1360" y="1235"/>
                    </a:lnTo>
                    <a:lnTo>
                      <a:pt x="1392" y="1218"/>
                    </a:lnTo>
                    <a:lnTo>
                      <a:pt x="1423" y="1200"/>
                    </a:lnTo>
                    <a:lnTo>
                      <a:pt x="1456" y="1184"/>
                    </a:lnTo>
                    <a:lnTo>
                      <a:pt x="1487" y="1166"/>
                    </a:lnTo>
                    <a:lnTo>
                      <a:pt x="1520" y="1149"/>
                    </a:lnTo>
                    <a:lnTo>
                      <a:pt x="1551" y="1133"/>
                    </a:lnTo>
                    <a:lnTo>
                      <a:pt x="1540" y="1121"/>
                    </a:lnTo>
                    <a:lnTo>
                      <a:pt x="1528" y="1110"/>
                    </a:lnTo>
                    <a:lnTo>
                      <a:pt x="1517" y="1098"/>
                    </a:lnTo>
                    <a:lnTo>
                      <a:pt x="1507" y="1085"/>
                    </a:lnTo>
                    <a:lnTo>
                      <a:pt x="1495" y="1074"/>
                    </a:lnTo>
                    <a:lnTo>
                      <a:pt x="1486" y="1062"/>
                    </a:lnTo>
                    <a:lnTo>
                      <a:pt x="1476" y="1051"/>
                    </a:lnTo>
                    <a:lnTo>
                      <a:pt x="1466" y="1039"/>
                    </a:lnTo>
                    <a:close/>
                  </a:path>
                </a:pathLst>
              </a:custGeom>
              <a:solidFill>
                <a:srgbClr val="BFB5B7"/>
              </a:solidFill>
              <a:ln w="9525">
                <a:noFill/>
                <a:round/>
                <a:headEnd/>
                <a:tailEnd/>
              </a:ln>
            </p:spPr>
            <p:txBody>
              <a:bodyPr/>
              <a:lstStyle/>
              <a:p>
                <a:endParaRPr lang="en-US"/>
              </a:p>
            </p:txBody>
          </p:sp>
          <p:sp>
            <p:nvSpPr>
              <p:cNvPr id="11334" name="Freeform 70"/>
              <p:cNvSpPr>
                <a:spLocks/>
              </p:cNvSpPr>
              <p:nvPr/>
            </p:nvSpPr>
            <p:spPr bwMode="auto">
              <a:xfrm>
                <a:off x="511" y="2844"/>
                <a:ext cx="746" cy="609"/>
              </a:xfrm>
              <a:custGeom>
                <a:avLst/>
                <a:gdLst/>
                <a:ahLst/>
                <a:cxnLst>
                  <a:cxn ang="0">
                    <a:pos x="1340" y="928"/>
                  </a:cxn>
                  <a:cxn ang="0">
                    <a:pos x="1209" y="815"/>
                  </a:cxn>
                  <a:cxn ang="0">
                    <a:pos x="1079" y="701"/>
                  </a:cxn>
                  <a:cxn ang="0">
                    <a:pos x="948" y="590"/>
                  </a:cxn>
                  <a:cxn ang="0">
                    <a:pos x="817" y="477"/>
                  </a:cxn>
                  <a:cxn ang="0">
                    <a:pos x="686" y="364"/>
                  </a:cxn>
                  <a:cxn ang="0">
                    <a:pos x="556" y="251"/>
                  </a:cxn>
                  <a:cxn ang="0">
                    <a:pos x="425" y="138"/>
                  </a:cxn>
                  <a:cxn ang="0">
                    <a:pos x="358" y="62"/>
                  </a:cxn>
                  <a:cxn ang="0">
                    <a:pos x="353" y="21"/>
                  </a:cxn>
                  <a:cxn ang="0">
                    <a:pos x="329" y="10"/>
                  </a:cxn>
                  <a:cxn ang="0">
                    <a:pos x="284" y="31"/>
                  </a:cxn>
                  <a:cxn ang="0">
                    <a:pos x="240" y="52"/>
                  </a:cxn>
                  <a:cxn ang="0">
                    <a:pos x="196" y="72"/>
                  </a:cxn>
                  <a:cxn ang="0">
                    <a:pos x="152" y="93"/>
                  </a:cxn>
                  <a:cxn ang="0">
                    <a:pos x="110" y="113"/>
                  </a:cxn>
                  <a:cxn ang="0">
                    <a:pos x="65" y="134"/>
                  </a:cxn>
                  <a:cxn ang="0">
                    <a:pos x="21" y="156"/>
                  </a:cxn>
                  <a:cxn ang="0">
                    <a:pos x="10" y="174"/>
                  </a:cxn>
                  <a:cxn ang="0">
                    <a:pos x="29" y="188"/>
                  </a:cxn>
                  <a:cxn ang="0">
                    <a:pos x="49" y="205"/>
                  </a:cxn>
                  <a:cxn ang="0">
                    <a:pos x="69" y="220"/>
                  </a:cxn>
                  <a:cxn ang="0">
                    <a:pos x="114" y="259"/>
                  </a:cxn>
                  <a:cxn ang="0">
                    <a:pos x="188" y="321"/>
                  </a:cxn>
                  <a:cxn ang="0">
                    <a:pos x="260" y="382"/>
                  </a:cxn>
                  <a:cxn ang="0">
                    <a:pos x="333" y="444"/>
                  </a:cxn>
                  <a:cxn ang="0">
                    <a:pos x="407" y="506"/>
                  </a:cxn>
                  <a:cxn ang="0">
                    <a:pos x="479" y="569"/>
                  </a:cxn>
                  <a:cxn ang="0">
                    <a:pos x="552" y="629"/>
                  </a:cxn>
                  <a:cxn ang="0">
                    <a:pos x="624" y="692"/>
                  </a:cxn>
                  <a:cxn ang="0">
                    <a:pos x="698" y="754"/>
                  </a:cxn>
                  <a:cxn ang="0">
                    <a:pos x="770" y="816"/>
                  </a:cxn>
                  <a:cxn ang="0">
                    <a:pos x="843" y="877"/>
                  </a:cxn>
                  <a:cxn ang="0">
                    <a:pos x="915" y="939"/>
                  </a:cxn>
                  <a:cxn ang="0">
                    <a:pos x="989" y="1001"/>
                  </a:cxn>
                  <a:cxn ang="0">
                    <a:pos x="1062" y="1064"/>
                  </a:cxn>
                  <a:cxn ang="0">
                    <a:pos x="1134" y="1124"/>
                  </a:cxn>
                  <a:cxn ang="0">
                    <a:pos x="1208" y="1187"/>
                  </a:cxn>
                  <a:cxn ang="0">
                    <a:pos x="1275" y="1200"/>
                  </a:cxn>
                  <a:cxn ang="0">
                    <a:pos x="1337" y="1165"/>
                  </a:cxn>
                  <a:cxn ang="0">
                    <a:pos x="1401" y="1131"/>
                  </a:cxn>
                  <a:cxn ang="0">
                    <a:pos x="1463" y="1096"/>
                  </a:cxn>
                  <a:cxn ang="0">
                    <a:pos x="1482" y="1067"/>
                  </a:cxn>
                  <a:cxn ang="0">
                    <a:pos x="1461" y="1042"/>
                  </a:cxn>
                  <a:cxn ang="0">
                    <a:pos x="1438" y="1019"/>
                  </a:cxn>
                  <a:cxn ang="0">
                    <a:pos x="1417" y="995"/>
                  </a:cxn>
                </a:cxnLst>
                <a:rect l="0" t="0" r="r" b="b"/>
                <a:pathLst>
                  <a:path w="1494" h="1218">
                    <a:moveTo>
                      <a:pt x="1406" y="983"/>
                    </a:moveTo>
                    <a:lnTo>
                      <a:pt x="1340" y="928"/>
                    </a:lnTo>
                    <a:lnTo>
                      <a:pt x="1275" y="870"/>
                    </a:lnTo>
                    <a:lnTo>
                      <a:pt x="1209" y="815"/>
                    </a:lnTo>
                    <a:lnTo>
                      <a:pt x="1144" y="759"/>
                    </a:lnTo>
                    <a:lnTo>
                      <a:pt x="1079" y="701"/>
                    </a:lnTo>
                    <a:lnTo>
                      <a:pt x="1013" y="646"/>
                    </a:lnTo>
                    <a:lnTo>
                      <a:pt x="948" y="590"/>
                    </a:lnTo>
                    <a:lnTo>
                      <a:pt x="883" y="533"/>
                    </a:lnTo>
                    <a:lnTo>
                      <a:pt x="817" y="477"/>
                    </a:lnTo>
                    <a:lnTo>
                      <a:pt x="752" y="421"/>
                    </a:lnTo>
                    <a:lnTo>
                      <a:pt x="686" y="364"/>
                    </a:lnTo>
                    <a:lnTo>
                      <a:pt x="621" y="308"/>
                    </a:lnTo>
                    <a:lnTo>
                      <a:pt x="556" y="251"/>
                    </a:lnTo>
                    <a:lnTo>
                      <a:pt x="490" y="195"/>
                    </a:lnTo>
                    <a:lnTo>
                      <a:pt x="425" y="138"/>
                    </a:lnTo>
                    <a:lnTo>
                      <a:pt x="360" y="82"/>
                    </a:lnTo>
                    <a:lnTo>
                      <a:pt x="358" y="62"/>
                    </a:lnTo>
                    <a:lnTo>
                      <a:pt x="355" y="41"/>
                    </a:lnTo>
                    <a:lnTo>
                      <a:pt x="353" y="21"/>
                    </a:lnTo>
                    <a:lnTo>
                      <a:pt x="350" y="0"/>
                    </a:lnTo>
                    <a:lnTo>
                      <a:pt x="329" y="10"/>
                    </a:lnTo>
                    <a:lnTo>
                      <a:pt x="306" y="21"/>
                    </a:lnTo>
                    <a:lnTo>
                      <a:pt x="284" y="31"/>
                    </a:lnTo>
                    <a:lnTo>
                      <a:pt x="262" y="41"/>
                    </a:lnTo>
                    <a:lnTo>
                      <a:pt x="240" y="52"/>
                    </a:lnTo>
                    <a:lnTo>
                      <a:pt x="217" y="62"/>
                    </a:lnTo>
                    <a:lnTo>
                      <a:pt x="196" y="72"/>
                    </a:lnTo>
                    <a:lnTo>
                      <a:pt x="175" y="82"/>
                    </a:lnTo>
                    <a:lnTo>
                      <a:pt x="152" y="93"/>
                    </a:lnTo>
                    <a:lnTo>
                      <a:pt x="131" y="103"/>
                    </a:lnTo>
                    <a:lnTo>
                      <a:pt x="110" y="113"/>
                    </a:lnTo>
                    <a:lnTo>
                      <a:pt x="87" y="124"/>
                    </a:lnTo>
                    <a:lnTo>
                      <a:pt x="65" y="134"/>
                    </a:lnTo>
                    <a:lnTo>
                      <a:pt x="44" y="144"/>
                    </a:lnTo>
                    <a:lnTo>
                      <a:pt x="21" y="156"/>
                    </a:lnTo>
                    <a:lnTo>
                      <a:pt x="0" y="165"/>
                    </a:lnTo>
                    <a:lnTo>
                      <a:pt x="10" y="174"/>
                    </a:lnTo>
                    <a:lnTo>
                      <a:pt x="20" y="182"/>
                    </a:lnTo>
                    <a:lnTo>
                      <a:pt x="29" y="188"/>
                    </a:lnTo>
                    <a:lnTo>
                      <a:pt x="39" y="197"/>
                    </a:lnTo>
                    <a:lnTo>
                      <a:pt x="49" y="205"/>
                    </a:lnTo>
                    <a:lnTo>
                      <a:pt x="59" y="211"/>
                    </a:lnTo>
                    <a:lnTo>
                      <a:pt x="69" y="220"/>
                    </a:lnTo>
                    <a:lnTo>
                      <a:pt x="78" y="228"/>
                    </a:lnTo>
                    <a:lnTo>
                      <a:pt x="114" y="259"/>
                    </a:lnTo>
                    <a:lnTo>
                      <a:pt x="152" y="290"/>
                    </a:lnTo>
                    <a:lnTo>
                      <a:pt x="188" y="321"/>
                    </a:lnTo>
                    <a:lnTo>
                      <a:pt x="224" y="351"/>
                    </a:lnTo>
                    <a:lnTo>
                      <a:pt x="260" y="382"/>
                    </a:lnTo>
                    <a:lnTo>
                      <a:pt x="297" y="413"/>
                    </a:lnTo>
                    <a:lnTo>
                      <a:pt x="333" y="444"/>
                    </a:lnTo>
                    <a:lnTo>
                      <a:pt x="369" y="475"/>
                    </a:lnTo>
                    <a:lnTo>
                      <a:pt x="407" y="506"/>
                    </a:lnTo>
                    <a:lnTo>
                      <a:pt x="443" y="538"/>
                    </a:lnTo>
                    <a:lnTo>
                      <a:pt x="479" y="569"/>
                    </a:lnTo>
                    <a:lnTo>
                      <a:pt x="515" y="598"/>
                    </a:lnTo>
                    <a:lnTo>
                      <a:pt x="552" y="629"/>
                    </a:lnTo>
                    <a:lnTo>
                      <a:pt x="588" y="660"/>
                    </a:lnTo>
                    <a:lnTo>
                      <a:pt x="624" y="692"/>
                    </a:lnTo>
                    <a:lnTo>
                      <a:pt x="662" y="723"/>
                    </a:lnTo>
                    <a:lnTo>
                      <a:pt x="698" y="754"/>
                    </a:lnTo>
                    <a:lnTo>
                      <a:pt x="734" y="785"/>
                    </a:lnTo>
                    <a:lnTo>
                      <a:pt x="770" y="816"/>
                    </a:lnTo>
                    <a:lnTo>
                      <a:pt x="807" y="847"/>
                    </a:lnTo>
                    <a:lnTo>
                      <a:pt x="843" y="877"/>
                    </a:lnTo>
                    <a:lnTo>
                      <a:pt x="879" y="908"/>
                    </a:lnTo>
                    <a:lnTo>
                      <a:pt x="915" y="939"/>
                    </a:lnTo>
                    <a:lnTo>
                      <a:pt x="953" y="970"/>
                    </a:lnTo>
                    <a:lnTo>
                      <a:pt x="989" y="1001"/>
                    </a:lnTo>
                    <a:lnTo>
                      <a:pt x="1025" y="1033"/>
                    </a:lnTo>
                    <a:lnTo>
                      <a:pt x="1062" y="1064"/>
                    </a:lnTo>
                    <a:lnTo>
                      <a:pt x="1098" y="1095"/>
                    </a:lnTo>
                    <a:lnTo>
                      <a:pt x="1134" y="1124"/>
                    </a:lnTo>
                    <a:lnTo>
                      <a:pt x="1170" y="1155"/>
                    </a:lnTo>
                    <a:lnTo>
                      <a:pt x="1208" y="1187"/>
                    </a:lnTo>
                    <a:lnTo>
                      <a:pt x="1244" y="1218"/>
                    </a:lnTo>
                    <a:lnTo>
                      <a:pt x="1275" y="1200"/>
                    </a:lnTo>
                    <a:lnTo>
                      <a:pt x="1306" y="1183"/>
                    </a:lnTo>
                    <a:lnTo>
                      <a:pt x="1337" y="1165"/>
                    </a:lnTo>
                    <a:lnTo>
                      <a:pt x="1370" y="1147"/>
                    </a:lnTo>
                    <a:lnTo>
                      <a:pt x="1401" y="1131"/>
                    </a:lnTo>
                    <a:lnTo>
                      <a:pt x="1432" y="1113"/>
                    </a:lnTo>
                    <a:lnTo>
                      <a:pt x="1463" y="1096"/>
                    </a:lnTo>
                    <a:lnTo>
                      <a:pt x="1494" y="1078"/>
                    </a:lnTo>
                    <a:lnTo>
                      <a:pt x="1482" y="1067"/>
                    </a:lnTo>
                    <a:lnTo>
                      <a:pt x="1473" y="1055"/>
                    </a:lnTo>
                    <a:lnTo>
                      <a:pt x="1461" y="1042"/>
                    </a:lnTo>
                    <a:lnTo>
                      <a:pt x="1450" y="1031"/>
                    </a:lnTo>
                    <a:lnTo>
                      <a:pt x="1438" y="1019"/>
                    </a:lnTo>
                    <a:lnTo>
                      <a:pt x="1429" y="1006"/>
                    </a:lnTo>
                    <a:lnTo>
                      <a:pt x="1417" y="995"/>
                    </a:lnTo>
                    <a:lnTo>
                      <a:pt x="1406" y="983"/>
                    </a:lnTo>
                    <a:close/>
                  </a:path>
                </a:pathLst>
              </a:custGeom>
              <a:solidFill>
                <a:srgbClr val="BCB2B5"/>
              </a:solidFill>
              <a:ln w="9525">
                <a:noFill/>
                <a:round/>
                <a:headEnd/>
                <a:tailEnd/>
              </a:ln>
            </p:spPr>
            <p:txBody>
              <a:bodyPr/>
              <a:lstStyle/>
              <a:p>
                <a:endParaRPr lang="en-US"/>
              </a:p>
            </p:txBody>
          </p:sp>
          <p:sp>
            <p:nvSpPr>
              <p:cNvPr id="11335" name="Freeform 71"/>
              <p:cNvSpPr>
                <a:spLocks/>
              </p:cNvSpPr>
              <p:nvPr/>
            </p:nvSpPr>
            <p:spPr bwMode="auto">
              <a:xfrm>
                <a:off x="499" y="2836"/>
                <a:ext cx="718" cy="584"/>
              </a:xfrm>
              <a:custGeom>
                <a:avLst/>
                <a:gdLst/>
                <a:ahLst/>
                <a:cxnLst>
                  <a:cxn ang="0">
                    <a:pos x="1285" y="876"/>
                  </a:cxn>
                  <a:cxn ang="0">
                    <a:pos x="1164" y="773"/>
                  </a:cxn>
                  <a:cxn ang="0">
                    <a:pos x="1045" y="669"/>
                  </a:cxn>
                  <a:cxn ang="0">
                    <a:pos x="924" y="564"/>
                  </a:cxn>
                  <a:cxn ang="0">
                    <a:pos x="803" y="461"/>
                  </a:cxn>
                  <a:cxn ang="0">
                    <a:pos x="682" y="356"/>
                  </a:cxn>
                  <a:cxn ang="0">
                    <a:pos x="562" y="253"/>
                  </a:cxn>
                  <a:cxn ang="0">
                    <a:pos x="441" y="150"/>
                  </a:cxn>
                  <a:cxn ang="0">
                    <a:pos x="379" y="73"/>
                  </a:cxn>
                  <a:cxn ang="0">
                    <a:pos x="374" y="25"/>
                  </a:cxn>
                  <a:cxn ang="0">
                    <a:pos x="350" y="12"/>
                  </a:cxn>
                  <a:cxn ang="0">
                    <a:pos x="302" y="35"/>
                  </a:cxn>
                  <a:cxn ang="0">
                    <a:pos x="257" y="56"/>
                  </a:cxn>
                  <a:cxn ang="0">
                    <a:pos x="209" y="79"/>
                  </a:cxn>
                  <a:cxn ang="0">
                    <a:pos x="164" y="102"/>
                  </a:cxn>
                  <a:cxn ang="0">
                    <a:pos x="116" y="123"/>
                  </a:cxn>
                  <a:cxn ang="0">
                    <a:pos x="70" y="146"/>
                  </a:cxn>
                  <a:cxn ang="0">
                    <a:pos x="23" y="168"/>
                  </a:cxn>
                  <a:cxn ang="0">
                    <a:pos x="13" y="187"/>
                  </a:cxn>
                  <a:cxn ang="0">
                    <a:pos x="38" y="204"/>
                  </a:cxn>
                  <a:cxn ang="0">
                    <a:pos x="62" y="220"/>
                  </a:cxn>
                  <a:cxn ang="0">
                    <a:pos x="88" y="237"/>
                  </a:cxn>
                  <a:cxn ang="0">
                    <a:pos x="136" y="274"/>
                  </a:cxn>
                  <a:cxn ang="0">
                    <a:pos x="203" y="332"/>
                  </a:cxn>
                  <a:cxn ang="0">
                    <a:pos x="271" y="389"/>
                  </a:cxn>
                  <a:cxn ang="0">
                    <a:pos x="340" y="446"/>
                  </a:cxn>
                  <a:cxn ang="0">
                    <a:pos x="409" y="504"/>
                  </a:cxn>
                  <a:cxn ang="0">
                    <a:pos x="476" y="563"/>
                  </a:cxn>
                  <a:cxn ang="0">
                    <a:pos x="544" y="620"/>
                  </a:cxn>
                  <a:cxn ang="0">
                    <a:pos x="613" y="677"/>
                  </a:cxn>
                  <a:cxn ang="0">
                    <a:pos x="680" y="735"/>
                  </a:cxn>
                  <a:cxn ang="0">
                    <a:pos x="749" y="792"/>
                  </a:cxn>
                  <a:cxn ang="0">
                    <a:pos x="817" y="850"/>
                  </a:cxn>
                  <a:cxn ang="0">
                    <a:pos x="884" y="909"/>
                  </a:cxn>
                  <a:cxn ang="0">
                    <a:pos x="953" y="966"/>
                  </a:cxn>
                  <a:cxn ang="0">
                    <a:pos x="1022" y="1023"/>
                  </a:cxn>
                  <a:cxn ang="0">
                    <a:pos x="1090" y="1081"/>
                  </a:cxn>
                  <a:cxn ang="0">
                    <a:pos x="1157" y="1138"/>
                  </a:cxn>
                  <a:cxn ang="0">
                    <a:pos x="1223" y="1150"/>
                  </a:cxn>
                  <a:cxn ang="0">
                    <a:pos x="1283" y="1113"/>
                  </a:cxn>
                  <a:cxn ang="0">
                    <a:pos x="1344" y="1079"/>
                  </a:cxn>
                  <a:cxn ang="0">
                    <a:pos x="1404" y="1043"/>
                  </a:cxn>
                  <a:cxn ang="0">
                    <a:pos x="1424" y="1013"/>
                  </a:cxn>
                  <a:cxn ang="0">
                    <a:pos x="1401" y="989"/>
                  </a:cxn>
                  <a:cxn ang="0">
                    <a:pos x="1380" y="964"/>
                  </a:cxn>
                  <a:cxn ang="0">
                    <a:pos x="1357" y="940"/>
                  </a:cxn>
                </a:cxnLst>
                <a:rect l="0" t="0" r="r" b="b"/>
                <a:pathLst>
                  <a:path w="1435" h="1168">
                    <a:moveTo>
                      <a:pt x="1345" y="928"/>
                    </a:moveTo>
                    <a:lnTo>
                      <a:pt x="1285" y="876"/>
                    </a:lnTo>
                    <a:lnTo>
                      <a:pt x="1224" y="825"/>
                    </a:lnTo>
                    <a:lnTo>
                      <a:pt x="1164" y="773"/>
                    </a:lnTo>
                    <a:lnTo>
                      <a:pt x="1103" y="720"/>
                    </a:lnTo>
                    <a:lnTo>
                      <a:pt x="1045" y="669"/>
                    </a:lnTo>
                    <a:lnTo>
                      <a:pt x="984" y="617"/>
                    </a:lnTo>
                    <a:lnTo>
                      <a:pt x="924" y="564"/>
                    </a:lnTo>
                    <a:lnTo>
                      <a:pt x="863" y="512"/>
                    </a:lnTo>
                    <a:lnTo>
                      <a:pt x="803" y="461"/>
                    </a:lnTo>
                    <a:lnTo>
                      <a:pt x="742" y="409"/>
                    </a:lnTo>
                    <a:lnTo>
                      <a:pt x="682" y="356"/>
                    </a:lnTo>
                    <a:lnTo>
                      <a:pt x="623" y="305"/>
                    </a:lnTo>
                    <a:lnTo>
                      <a:pt x="562" y="253"/>
                    </a:lnTo>
                    <a:lnTo>
                      <a:pt x="502" y="200"/>
                    </a:lnTo>
                    <a:lnTo>
                      <a:pt x="441" y="150"/>
                    </a:lnTo>
                    <a:lnTo>
                      <a:pt x="381" y="97"/>
                    </a:lnTo>
                    <a:lnTo>
                      <a:pt x="379" y="73"/>
                    </a:lnTo>
                    <a:lnTo>
                      <a:pt x="378" y="48"/>
                    </a:lnTo>
                    <a:lnTo>
                      <a:pt x="374" y="25"/>
                    </a:lnTo>
                    <a:lnTo>
                      <a:pt x="373" y="0"/>
                    </a:lnTo>
                    <a:lnTo>
                      <a:pt x="350" y="12"/>
                    </a:lnTo>
                    <a:lnTo>
                      <a:pt x="327" y="23"/>
                    </a:lnTo>
                    <a:lnTo>
                      <a:pt x="302" y="35"/>
                    </a:lnTo>
                    <a:lnTo>
                      <a:pt x="280" y="46"/>
                    </a:lnTo>
                    <a:lnTo>
                      <a:pt x="257" y="56"/>
                    </a:lnTo>
                    <a:lnTo>
                      <a:pt x="234" y="68"/>
                    </a:lnTo>
                    <a:lnTo>
                      <a:pt x="209" y="79"/>
                    </a:lnTo>
                    <a:lnTo>
                      <a:pt x="186" y="91"/>
                    </a:lnTo>
                    <a:lnTo>
                      <a:pt x="164" y="102"/>
                    </a:lnTo>
                    <a:lnTo>
                      <a:pt x="141" y="112"/>
                    </a:lnTo>
                    <a:lnTo>
                      <a:pt x="116" y="123"/>
                    </a:lnTo>
                    <a:lnTo>
                      <a:pt x="93" y="135"/>
                    </a:lnTo>
                    <a:lnTo>
                      <a:pt x="70" y="146"/>
                    </a:lnTo>
                    <a:lnTo>
                      <a:pt x="48" y="156"/>
                    </a:lnTo>
                    <a:lnTo>
                      <a:pt x="23" y="168"/>
                    </a:lnTo>
                    <a:lnTo>
                      <a:pt x="0" y="179"/>
                    </a:lnTo>
                    <a:lnTo>
                      <a:pt x="13" y="187"/>
                    </a:lnTo>
                    <a:lnTo>
                      <a:pt x="25" y="196"/>
                    </a:lnTo>
                    <a:lnTo>
                      <a:pt x="38" y="204"/>
                    </a:lnTo>
                    <a:lnTo>
                      <a:pt x="51" y="212"/>
                    </a:lnTo>
                    <a:lnTo>
                      <a:pt x="62" y="220"/>
                    </a:lnTo>
                    <a:lnTo>
                      <a:pt x="75" y="228"/>
                    </a:lnTo>
                    <a:lnTo>
                      <a:pt x="88" y="237"/>
                    </a:lnTo>
                    <a:lnTo>
                      <a:pt x="101" y="245"/>
                    </a:lnTo>
                    <a:lnTo>
                      <a:pt x="136" y="274"/>
                    </a:lnTo>
                    <a:lnTo>
                      <a:pt x="170" y="302"/>
                    </a:lnTo>
                    <a:lnTo>
                      <a:pt x="203" y="332"/>
                    </a:lnTo>
                    <a:lnTo>
                      <a:pt x="237" y="359"/>
                    </a:lnTo>
                    <a:lnTo>
                      <a:pt x="271" y="389"/>
                    </a:lnTo>
                    <a:lnTo>
                      <a:pt x="306" y="418"/>
                    </a:lnTo>
                    <a:lnTo>
                      <a:pt x="340" y="446"/>
                    </a:lnTo>
                    <a:lnTo>
                      <a:pt x="374" y="476"/>
                    </a:lnTo>
                    <a:lnTo>
                      <a:pt x="409" y="504"/>
                    </a:lnTo>
                    <a:lnTo>
                      <a:pt x="441" y="533"/>
                    </a:lnTo>
                    <a:lnTo>
                      <a:pt x="476" y="563"/>
                    </a:lnTo>
                    <a:lnTo>
                      <a:pt x="510" y="591"/>
                    </a:lnTo>
                    <a:lnTo>
                      <a:pt x="544" y="620"/>
                    </a:lnTo>
                    <a:lnTo>
                      <a:pt x="579" y="648"/>
                    </a:lnTo>
                    <a:lnTo>
                      <a:pt x="613" y="677"/>
                    </a:lnTo>
                    <a:lnTo>
                      <a:pt x="647" y="705"/>
                    </a:lnTo>
                    <a:lnTo>
                      <a:pt x="680" y="735"/>
                    </a:lnTo>
                    <a:lnTo>
                      <a:pt x="714" y="764"/>
                    </a:lnTo>
                    <a:lnTo>
                      <a:pt x="749" y="792"/>
                    </a:lnTo>
                    <a:lnTo>
                      <a:pt x="783" y="822"/>
                    </a:lnTo>
                    <a:lnTo>
                      <a:pt x="817" y="850"/>
                    </a:lnTo>
                    <a:lnTo>
                      <a:pt x="852" y="879"/>
                    </a:lnTo>
                    <a:lnTo>
                      <a:pt x="884" y="909"/>
                    </a:lnTo>
                    <a:lnTo>
                      <a:pt x="919" y="936"/>
                    </a:lnTo>
                    <a:lnTo>
                      <a:pt x="953" y="966"/>
                    </a:lnTo>
                    <a:lnTo>
                      <a:pt x="987" y="994"/>
                    </a:lnTo>
                    <a:lnTo>
                      <a:pt x="1022" y="1023"/>
                    </a:lnTo>
                    <a:lnTo>
                      <a:pt x="1056" y="1053"/>
                    </a:lnTo>
                    <a:lnTo>
                      <a:pt x="1090" y="1081"/>
                    </a:lnTo>
                    <a:lnTo>
                      <a:pt x="1123" y="1110"/>
                    </a:lnTo>
                    <a:lnTo>
                      <a:pt x="1157" y="1138"/>
                    </a:lnTo>
                    <a:lnTo>
                      <a:pt x="1192" y="1168"/>
                    </a:lnTo>
                    <a:lnTo>
                      <a:pt x="1223" y="1150"/>
                    </a:lnTo>
                    <a:lnTo>
                      <a:pt x="1252" y="1131"/>
                    </a:lnTo>
                    <a:lnTo>
                      <a:pt x="1283" y="1113"/>
                    </a:lnTo>
                    <a:lnTo>
                      <a:pt x="1314" y="1095"/>
                    </a:lnTo>
                    <a:lnTo>
                      <a:pt x="1344" y="1079"/>
                    </a:lnTo>
                    <a:lnTo>
                      <a:pt x="1375" y="1061"/>
                    </a:lnTo>
                    <a:lnTo>
                      <a:pt x="1404" y="1043"/>
                    </a:lnTo>
                    <a:lnTo>
                      <a:pt x="1435" y="1025"/>
                    </a:lnTo>
                    <a:lnTo>
                      <a:pt x="1424" y="1013"/>
                    </a:lnTo>
                    <a:lnTo>
                      <a:pt x="1412" y="1000"/>
                    </a:lnTo>
                    <a:lnTo>
                      <a:pt x="1401" y="989"/>
                    </a:lnTo>
                    <a:lnTo>
                      <a:pt x="1391" y="976"/>
                    </a:lnTo>
                    <a:lnTo>
                      <a:pt x="1380" y="964"/>
                    </a:lnTo>
                    <a:lnTo>
                      <a:pt x="1368" y="953"/>
                    </a:lnTo>
                    <a:lnTo>
                      <a:pt x="1357" y="940"/>
                    </a:lnTo>
                    <a:lnTo>
                      <a:pt x="1345" y="928"/>
                    </a:lnTo>
                    <a:close/>
                  </a:path>
                </a:pathLst>
              </a:custGeom>
              <a:solidFill>
                <a:srgbClr val="BAAFB2"/>
              </a:solidFill>
              <a:ln w="9525">
                <a:noFill/>
                <a:round/>
                <a:headEnd/>
                <a:tailEnd/>
              </a:ln>
            </p:spPr>
            <p:txBody>
              <a:bodyPr/>
              <a:lstStyle/>
              <a:p>
                <a:endParaRPr lang="en-US"/>
              </a:p>
            </p:txBody>
          </p:sp>
          <p:sp>
            <p:nvSpPr>
              <p:cNvPr id="11336" name="Freeform 72"/>
              <p:cNvSpPr>
                <a:spLocks/>
              </p:cNvSpPr>
              <p:nvPr/>
            </p:nvSpPr>
            <p:spPr bwMode="auto">
              <a:xfrm>
                <a:off x="487" y="2829"/>
                <a:ext cx="689" cy="557"/>
              </a:xfrm>
              <a:custGeom>
                <a:avLst/>
                <a:gdLst/>
                <a:ahLst/>
                <a:cxnLst>
                  <a:cxn ang="0">
                    <a:pos x="1230" y="823"/>
                  </a:cxn>
                  <a:cxn ang="0">
                    <a:pos x="1121" y="728"/>
                  </a:cxn>
                  <a:cxn ang="0">
                    <a:pos x="1010" y="632"/>
                  </a:cxn>
                  <a:cxn ang="0">
                    <a:pos x="900" y="537"/>
                  </a:cxn>
                  <a:cxn ang="0">
                    <a:pos x="789" y="441"/>
                  </a:cxn>
                  <a:cxn ang="0">
                    <a:pos x="680" y="346"/>
                  </a:cxn>
                  <a:cxn ang="0">
                    <a:pos x="568" y="251"/>
                  </a:cxn>
                  <a:cxn ang="0">
                    <a:pos x="459" y="155"/>
                  </a:cxn>
                  <a:cxn ang="0">
                    <a:pos x="402" y="80"/>
                  </a:cxn>
                  <a:cxn ang="0">
                    <a:pos x="400" y="26"/>
                  </a:cxn>
                  <a:cxn ang="0">
                    <a:pos x="374" y="11"/>
                  </a:cxn>
                  <a:cxn ang="0">
                    <a:pos x="323" y="34"/>
                  </a:cxn>
                  <a:cxn ang="0">
                    <a:pos x="274" y="59"/>
                  </a:cxn>
                  <a:cxn ang="0">
                    <a:pos x="224" y="82"/>
                  </a:cxn>
                  <a:cxn ang="0">
                    <a:pos x="174" y="106"/>
                  </a:cxn>
                  <a:cxn ang="0">
                    <a:pos x="124" y="129"/>
                  </a:cxn>
                  <a:cxn ang="0">
                    <a:pos x="75" y="154"/>
                  </a:cxn>
                  <a:cxn ang="0">
                    <a:pos x="24" y="178"/>
                  </a:cxn>
                  <a:cxn ang="0">
                    <a:pos x="16" y="198"/>
                  </a:cxn>
                  <a:cxn ang="0">
                    <a:pos x="47" y="216"/>
                  </a:cxn>
                  <a:cxn ang="0">
                    <a:pos x="78" y="232"/>
                  </a:cxn>
                  <a:cxn ang="0">
                    <a:pos x="109" y="251"/>
                  </a:cxn>
                  <a:cxn ang="0">
                    <a:pos x="189" y="313"/>
                  </a:cxn>
                  <a:cxn ang="0">
                    <a:pos x="317" y="419"/>
                  </a:cxn>
                  <a:cxn ang="0">
                    <a:pos x="444" y="526"/>
                  </a:cxn>
                  <a:cxn ang="0">
                    <a:pos x="570" y="632"/>
                  </a:cxn>
                  <a:cxn ang="0">
                    <a:pos x="698" y="741"/>
                  </a:cxn>
                  <a:cxn ang="0">
                    <a:pos x="823" y="847"/>
                  </a:cxn>
                  <a:cxn ang="0">
                    <a:pos x="951" y="954"/>
                  </a:cxn>
                  <a:cxn ang="0">
                    <a:pos x="1077" y="1060"/>
                  </a:cxn>
                  <a:cxn ang="0">
                    <a:pos x="1170" y="1096"/>
                  </a:cxn>
                  <a:cxn ang="0">
                    <a:pos x="1229" y="1060"/>
                  </a:cxn>
                  <a:cxn ang="0">
                    <a:pos x="1288" y="1024"/>
                  </a:cxn>
                  <a:cxn ang="0">
                    <a:pos x="1348" y="986"/>
                  </a:cxn>
                  <a:cxn ang="0">
                    <a:pos x="1366" y="955"/>
                  </a:cxn>
                  <a:cxn ang="0">
                    <a:pos x="1343" y="931"/>
                  </a:cxn>
                  <a:cxn ang="0">
                    <a:pos x="1320" y="906"/>
                  </a:cxn>
                  <a:cxn ang="0">
                    <a:pos x="1297" y="882"/>
                  </a:cxn>
                </a:cxnLst>
                <a:rect l="0" t="0" r="r" b="b"/>
                <a:pathLst>
                  <a:path w="1377" h="1114">
                    <a:moveTo>
                      <a:pt x="1286" y="870"/>
                    </a:moveTo>
                    <a:lnTo>
                      <a:pt x="1230" y="823"/>
                    </a:lnTo>
                    <a:lnTo>
                      <a:pt x="1176" y="775"/>
                    </a:lnTo>
                    <a:lnTo>
                      <a:pt x="1121" y="728"/>
                    </a:lnTo>
                    <a:lnTo>
                      <a:pt x="1065" y="680"/>
                    </a:lnTo>
                    <a:lnTo>
                      <a:pt x="1010" y="632"/>
                    </a:lnTo>
                    <a:lnTo>
                      <a:pt x="956" y="585"/>
                    </a:lnTo>
                    <a:lnTo>
                      <a:pt x="900" y="537"/>
                    </a:lnTo>
                    <a:lnTo>
                      <a:pt x="845" y="488"/>
                    </a:lnTo>
                    <a:lnTo>
                      <a:pt x="789" y="441"/>
                    </a:lnTo>
                    <a:lnTo>
                      <a:pt x="735" y="393"/>
                    </a:lnTo>
                    <a:lnTo>
                      <a:pt x="680" y="346"/>
                    </a:lnTo>
                    <a:lnTo>
                      <a:pt x="624" y="298"/>
                    </a:lnTo>
                    <a:lnTo>
                      <a:pt x="568" y="251"/>
                    </a:lnTo>
                    <a:lnTo>
                      <a:pt x="514" y="203"/>
                    </a:lnTo>
                    <a:lnTo>
                      <a:pt x="459" y="155"/>
                    </a:lnTo>
                    <a:lnTo>
                      <a:pt x="403" y="108"/>
                    </a:lnTo>
                    <a:lnTo>
                      <a:pt x="402" y="80"/>
                    </a:lnTo>
                    <a:lnTo>
                      <a:pt x="402" y="54"/>
                    </a:lnTo>
                    <a:lnTo>
                      <a:pt x="400" y="26"/>
                    </a:lnTo>
                    <a:lnTo>
                      <a:pt x="398" y="0"/>
                    </a:lnTo>
                    <a:lnTo>
                      <a:pt x="374" y="11"/>
                    </a:lnTo>
                    <a:lnTo>
                      <a:pt x="349" y="23"/>
                    </a:lnTo>
                    <a:lnTo>
                      <a:pt x="323" y="34"/>
                    </a:lnTo>
                    <a:lnTo>
                      <a:pt x="299" y="47"/>
                    </a:lnTo>
                    <a:lnTo>
                      <a:pt x="274" y="59"/>
                    </a:lnTo>
                    <a:lnTo>
                      <a:pt x="250" y="70"/>
                    </a:lnTo>
                    <a:lnTo>
                      <a:pt x="224" y="82"/>
                    </a:lnTo>
                    <a:lnTo>
                      <a:pt x="199" y="95"/>
                    </a:lnTo>
                    <a:lnTo>
                      <a:pt x="174" y="106"/>
                    </a:lnTo>
                    <a:lnTo>
                      <a:pt x="148" y="118"/>
                    </a:lnTo>
                    <a:lnTo>
                      <a:pt x="124" y="129"/>
                    </a:lnTo>
                    <a:lnTo>
                      <a:pt x="99" y="142"/>
                    </a:lnTo>
                    <a:lnTo>
                      <a:pt x="75" y="154"/>
                    </a:lnTo>
                    <a:lnTo>
                      <a:pt x="49" y="165"/>
                    </a:lnTo>
                    <a:lnTo>
                      <a:pt x="24" y="178"/>
                    </a:lnTo>
                    <a:lnTo>
                      <a:pt x="0" y="190"/>
                    </a:lnTo>
                    <a:lnTo>
                      <a:pt x="16" y="198"/>
                    </a:lnTo>
                    <a:lnTo>
                      <a:pt x="31" y="206"/>
                    </a:lnTo>
                    <a:lnTo>
                      <a:pt x="47" y="216"/>
                    </a:lnTo>
                    <a:lnTo>
                      <a:pt x="63" y="224"/>
                    </a:lnTo>
                    <a:lnTo>
                      <a:pt x="78" y="232"/>
                    </a:lnTo>
                    <a:lnTo>
                      <a:pt x="94" y="241"/>
                    </a:lnTo>
                    <a:lnTo>
                      <a:pt x="109" y="251"/>
                    </a:lnTo>
                    <a:lnTo>
                      <a:pt x="125" y="259"/>
                    </a:lnTo>
                    <a:lnTo>
                      <a:pt x="189" y="313"/>
                    </a:lnTo>
                    <a:lnTo>
                      <a:pt x="253" y="365"/>
                    </a:lnTo>
                    <a:lnTo>
                      <a:pt x="317" y="419"/>
                    </a:lnTo>
                    <a:lnTo>
                      <a:pt x="380" y="472"/>
                    </a:lnTo>
                    <a:lnTo>
                      <a:pt x="444" y="526"/>
                    </a:lnTo>
                    <a:lnTo>
                      <a:pt x="506" y="580"/>
                    </a:lnTo>
                    <a:lnTo>
                      <a:pt x="570" y="632"/>
                    </a:lnTo>
                    <a:lnTo>
                      <a:pt x="634" y="687"/>
                    </a:lnTo>
                    <a:lnTo>
                      <a:pt x="698" y="741"/>
                    </a:lnTo>
                    <a:lnTo>
                      <a:pt x="760" y="793"/>
                    </a:lnTo>
                    <a:lnTo>
                      <a:pt x="823" y="847"/>
                    </a:lnTo>
                    <a:lnTo>
                      <a:pt x="887" y="900"/>
                    </a:lnTo>
                    <a:lnTo>
                      <a:pt x="951" y="954"/>
                    </a:lnTo>
                    <a:lnTo>
                      <a:pt x="1013" y="1008"/>
                    </a:lnTo>
                    <a:lnTo>
                      <a:pt x="1077" y="1060"/>
                    </a:lnTo>
                    <a:lnTo>
                      <a:pt x="1140" y="1114"/>
                    </a:lnTo>
                    <a:lnTo>
                      <a:pt x="1170" y="1096"/>
                    </a:lnTo>
                    <a:lnTo>
                      <a:pt x="1199" y="1078"/>
                    </a:lnTo>
                    <a:lnTo>
                      <a:pt x="1229" y="1060"/>
                    </a:lnTo>
                    <a:lnTo>
                      <a:pt x="1258" y="1042"/>
                    </a:lnTo>
                    <a:lnTo>
                      <a:pt x="1288" y="1024"/>
                    </a:lnTo>
                    <a:lnTo>
                      <a:pt x="1317" y="1005"/>
                    </a:lnTo>
                    <a:lnTo>
                      <a:pt x="1348" y="986"/>
                    </a:lnTo>
                    <a:lnTo>
                      <a:pt x="1377" y="968"/>
                    </a:lnTo>
                    <a:lnTo>
                      <a:pt x="1366" y="955"/>
                    </a:lnTo>
                    <a:lnTo>
                      <a:pt x="1355" y="944"/>
                    </a:lnTo>
                    <a:lnTo>
                      <a:pt x="1343" y="931"/>
                    </a:lnTo>
                    <a:lnTo>
                      <a:pt x="1332" y="919"/>
                    </a:lnTo>
                    <a:lnTo>
                      <a:pt x="1320" y="906"/>
                    </a:lnTo>
                    <a:lnTo>
                      <a:pt x="1309" y="895"/>
                    </a:lnTo>
                    <a:lnTo>
                      <a:pt x="1297" y="882"/>
                    </a:lnTo>
                    <a:lnTo>
                      <a:pt x="1286" y="870"/>
                    </a:lnTo>
                    <a:close/>
                  </a:path>
                </a:pathLst>
              </a:custGeom>
              <a:solidFill>
                <a:srgbClr val="B7AFAF"/>
              </a:solidFill>
              <a:ln w="9525">
                <a:noFill/>
                <a:round/>
                <a:headEnd/>
                <a:tailEnd/>
              </a:ln>
            </p:spPr>
            <p:txBody>
              <a:bodyPr/>
              <a:lstStyle/>
              <a:p>
                <a:endParaRPr lang="en-US"/>
              </a:p>
            </p:txBody>
          </p:sp>
          <p:sp>
            <p:nvSpPr>
              <p:cNvPr id="11337" name="Freeform 73"/>
              <p:cNvSpPr>
                <a:spLocks/>
              </p:cNvSpPr>
              <p:nvPr/>
            </p:nvSpPr>
            <p:spPr bwMode="auto">
              <a:xfrm>
                <a:off x="475" y="2821"/>
                <a:ext cx="659" cy="532"/>
              </a:xfrm>
              <a:custGeom>
                <a:avLst/>
                <a:gdLst/>
                <a:ahLst/>
                <a:cxnLst>
                  <a:cxn ang="0">
                    <a:pos x="1175" y="772"/>
                  </a:cxn>
                  <a:cxn ang="0">
                    <a:pos x="1075" y="685"/>
                  </a:cxn>
                  <a:cxn ang="0">
                    <a:pos x="975" y="599"/>
                  </a:cxn>
                  <a:cxn ang="0">
                    <a:pos x="876" y="512"/>
                  </a:cxn>
                  <a:cxn ang="0">
                    <a:pos x="776" y="427"/>
                  </a:cxn>
                  <a:cxn ang="0">
                    <a:pos x="675" y="340"/>
                  </a:cxn>
                  <a:cxn ang="0">
                    <a:pos x="575" y="253"/>
                  </a:cxn>
                  <a:cxn ang="0">
                    <a:pos x="475" y="166"/>
                  </a:cxn>
                  <a:cxn ang="0">
                    <a:pos x="425" y="92"/>
                  </a:cxn>
                  <a:cxn ang="0">
                    <a:pos x="423" y="31"/>
                  </a:cxn>
                  <a:cxn ang="0">
                    <a:pos x="397" y="13"/>
                  </a:cxn>
                  <a:cxn ang="0">
                    <a:pos x="343" y="38"/>
                  </a:cxn>
                  <a:cxn ang="0">
                    <a:pos x="291" y="63"/>
                  </a:cxn>
                  <a:cxn ang="0">
                    <a:pos x="237" y="89"/>
                  </a:cxn>
                  <a:cxn ang="0">
                    <a:pos x="184" y="113"/>
                  </a:cxn>
                  <a:cxn ang="0">
                    <a:pos x="132" y="140"/>
                  </a:cxn>
                  <a:cxn ang="0">
                    <a:pos x="78" y="164"/>
                  </a:cxn>
                  <a:cxn ang="0">
                    <a:pos x="26" y="189"/>
                  </a:cxn>
                  <a:cxn ang="0">
                    <a:pos x="18" y="212"/>
                  </a:cxn>
                  <a:cxn ang="0">
                    <a:pos x="55" y="230"/>
                  </a:cxn>
                  <a:cxn ang="0">
                    <a:pos x="91" y="248"/>
                  </a:cxn>
                  <a:cxn ang="0">
                    <a:pos x="129" y="266"/>
                  </a:cxn>
                  <a:cxn ang="0">
                    <a:pos x="207" y="325"/>
                  </a:cxn>
                  <a:cxn ang="0">
                    <a:pos x="325" y="423"/>
                  </a:cxn>
                  <a:cxn ang="0">
                    <a:pos x="443" y="523"/>
                  </a:cxn>
                  <a:cxn ang="0">
                    <a:pos x="560" y="622"/>
                  </a:cxn>
                  <a:cxn ang="0">
                    <a:pos x="676" y="720"/>
                  </a:cxn>
                  <a:cxn ang="0">
                    <a:pos x="794" y="818"/>
                  </a:cxn>
                  <a:cxn ang="0">
                    <a:pos x="912" y="917"/>
                  </a:cxn>
                  <a:cxn ang="0">
                    <a:pos x="1029" y="1015"/>
                  </a:cxn>
                  <a:cxn ang="0">
                    <a:pos x="1118" y="1046"/>
                  </a:cxn>
                  <a:cxn ang="0">
                    <a:pos x="1175" y="1008"/>
                  </a:cxn>
                  <a:cxn ang="0">
                    <a:pos x="1232" y="972"/>
                  </a:cxn>
                  <a:cxn ang="0">
                    <a:pos x="1289" y="935"/>
                  </a:cxn>
                  <a:cxn ang="0">
                    <a:pos x="1306" y="904"/>
                  </a:cxn>
                  <a:cxn ang="0">
                    <a:pos x="1283" y="877"/>
                  </a:cxn>
                  <a:cxn ang="0">
                    <a:pos x="1260" y="853"/>
                  </a:cxn>
                  <a:cxn ang="0">
                    <a:pos x="1237" y="828"/>
                  </a:cxn>
                </a:cxnLst>
                <a:rect l="0" t="0" r="r" b="b"/>
                <a:pathLst>
                  <a:path w="1317" h="1064">
                    <a:moveTo>
                      <a:pt x="1226" y="815"/>
                    </a:moveTo>
                    <a:lnTo>
                      <a:pt x="1175" y="772"/>
                    </a:lnTo>
                    <a:lnTo>
                      <a:pt x="1126" y="728"/>
                    </a:lnTo>
                    <a:lnTo>
                      <a:pt x="1075" y="685"/>
                    </a:lnTo>
                    <a:lnTo>
                      <a:pt x="1026" y="641"/>
                    </a:lnTo>
                    <a:lnTo>
                      <a:pt x="975" y="599"/>
                    </a:lnTo>
                    <a:lnTo>
                      <a:pt x="926" y="556"/>
                    </a:lnTo>
                    <a:lnTo>
                      <a:pt x="876" y="512"/>
                    </a:lnTo>
                    <a:lnTo>
                      <a:pt x="825" y="469"/>
                    </a:lnTo>
                    <a:lnTo>
                      <a:pt x="776" y="427"/>
                    </a:lnTo>
                    <a:lnTo>
                      <a:pt x="725" y="382"/>
                    </a:lnTo>
                    <a:lnTo>
                      <a:pt x="675" y="340"/>
                    </a:lnTo>
                    <a:lnTo>
                      <a:pt x="626" y="297"/>
                    </a:lnTo>
                    <a:lnTo>
                      <a:pt x="575" y="253"/>
                    </a:lnTo>
                    <a:lnTo>
                      <a:pt x="524" y="210"/>
                    </a:lnTo>
                    <a:lnTo>
                      <a:pt x="475" y="166"/>
                    </a:lnTo>
                    <a:lnTo>
                      <a:pt x="425" y="123"/>
                    </a:lnTo>
                    <a:lnTo>
                      <a:pt x="425" y="92"/>
                    </a:lnTo>
                    <a:lnTo>
                      <a:pt x="425" y="61"/>
                    </a:lnTo>
                    <a:lnTo>
                      <a:pt x="423" y="31"/>
                    </a:lnTo>
                    <a:lnTo>
                      <a:pt x="423" y="0"/>
                    </a:lnTo>
                    <a:lnTo>
                      <a:pt x="397" y="13"/>
                    </a:lnTo>
                    <a:lnTo>
                      <a:pt x="369" y="25"/>
                    </a:lnTo>
                    <a:lnTo>
                      <a:pt x="343" y="38"/>
                    </a:lnTo>
                    <a:lnTo>
                      <a:pt x="317" y="51"/>
                    </a:lnTo>
                    <a:lnTo>
                      <a:pt x="291" y="63"/>
                    </a:lnTo>
                    <a:lnTo>
                      <a:pt x="263" y="76"/>
                    </a:lnTo>
                    <a:lnTo>
                      <a:pt x="237" y="89"/>
                    </a:lnTo>
                    <a:lnTo>
                      <a:pt x="211" y="100"/>
                    </a:lnTo>
                    <a:lnTo>
                      <a:pt x="184" y="113"/>
                    </a:lnTo>
                    <a:lnTo>
                      <a:pt x="158" y="127"/>
                    </a:lnTo>
                    <a:lnTo>
                      <a:pt x="132" y="140"/>
                    </a:lnTo>
                    <a:lnTo>
                      <a:pt x="106" y="151"/>
                    </a:lnTo>
                    <a:lnTo>
                      <a:pt x="78" y="164"/>
                    </a:lnTo>
                    <a:lnTo>
                      <a:pt x="52" y="177"/>
                    </a:lnTo>
                    <a:lnTo>
                      <a:pt x="26" y="189"/>
                    </a:lnTo>
                    <a:lnTo>
                      <a:pt x="0" y="202"/>
                    </a:lnTo>
                    <a:lnTo>
                      <a:pt x="18" y="212"/>
                    </a:lnTo>
                    <a:lnTo>
                      <a:pt x="37" y="220"/>
                    </a:lnTo>
                    <a:lnTo>
                      <a:pt x="55" y="230"/>
                    </a:lnTo>
                    <a:lnTo>
                      <a:pt x="73" y="238"/>
                    </a:lnTo>
                    <a:lnTo>
                      <a:pt x="91" y="248"/>
                    </a:lnTo>
                    <a:lnTo>
                      <a:pt x="111" y="258"/>
                    </a:lnTo>
                    <a:lnTo>
                      <a:pt x="129" y="266"/>
                    </a:lnTo>
                    <a:lnTo>
                      <a:pt x="148" y="276"/>
                    </a:lnTo>
                    <a:lnTo>
                      <a:pt x="207" y="325"/>
                    </a:lnTo>
                    <a:lnTo>
                      <a:pt x="266" y="374"/>
                    </a:lnTo>
                    <a:lnTo>
                      <a:pt x="325" y="423"/>
                    </a:lnTo>
                    <a:lnTo>
                      <a:pt x="384" y="474"/>
                    </a:lnTo>
                    <a:lnTo>
                      <a:pt x="443" y="523"/>
                    </a:lnTo>
                    <a:lnTo>
                      <a:pt x="501" y="572"/>
                    </a:lnTo>
                    <a:lnTo>
                      <a:pt x="560" y="622"/>
                    </a:lnTo>
                    <a:lnTo>
                      <a:pt x="619" y="671"/>
                    </a:lnTo>
                    <a:lnTo>
                      <a:pt x="676" y="720"/>
                    </a:lnTo>
                    <a:lnTo>
                      <a:pt x="735" y="769"/>
                    </a:lnTo>
                    <a:lnTo>
                      <a:pt x="794" y="818"/>
                    </a:lnTo>
                    <a:lnTo>
                      <a:pt x="853" y="867"/>
                    </a:lnTo>
                    <a:lnTo>
                      <a:pt x="912" y="917"/>
                    </a:lnTo>
                    <a:lnTo>
                      <a:pt x="971" y="966"/>
                    </a:lnTo>
                    <a:lnTo>
                      <a:pt x="1029" y="1015"/>
                    </a:lnTo>
                    <a:lnTo>
                      <a:pt x="1088" y="1064"/>
                    </a:lnTo>
                    <a:lnTo>
                      <a:pt x="1118" y="1046"/>
                    </a:lnTo>
                    <a:lnTo>
                      <a:pt x="1145" y="1026"/>
                    </a:lnTo>
                    <a:lnTo>
                      <a:pt x="1175" y="1008"/>
                    </a:lnTo>
                    <a:lnTo>
                      <a:pt x="1203" y="990"/>
                    </a:lnTo>
                    <a:lnTo>
                      <a:pt x="1232" y="972"/>
                    </a:lnTo>
                    <a:lnTo>
                      <a:pt x="1260" y="953"/>
                    </a:lnTo>
                    <a:lnTo>
                      <a:pt x="1289" y="935"/>
                    </a:lnTo>
                    <a:lnTo>
                      <a:pt x="1317" y="917"/>
                    </a:lnTo>
                    <a:lnTo>
                      <a:pt x="1306" y="904"/>
                    </a:lnTo>
                    <a:lnTo>
                      <a:pt x="1294" y="890"/>
                    </a:lnTo>
                    <a:lnTo>
                      <a:pt x="1283" y="877"/>
                    </a:lnTo>
                    <a:lnTo>
                      <a:pt x="1271" y="866"/>
                    </a:lnTo>
                    <a:lnTo>
                      <a:pt x="1260" y="853"/>
                    </a:lnTo>
                    <a:lnTo>
                      <a:pt x="1248" y="840"/>
                    </a:lnTo>
                    <a:lnTo>
                      <a:pt x="1237" y="828"/>
                    </a:lnTo>
                    <a:lnTo>
                      <a:pt x="1226" y="815"/>
                    </a:lnTo>
                    <a:close/>
                  </a:path>
                </a:pathLst>
              </a:custGeom>
              <a:solidFill>
                <a:srgbClr val="B5ADAA"/>
              </a:solidFill>
              <a:ln w="9525">
                <a:noFill/>
                <a:round/>
                <a:headEnd/>
                <a:tailEnd/>
              </a:ln>
            </p:spPr>
            <p:txBody>
              <a:bodyPr/>
              <a:lstStyle/>
              <a:p>
                <a:endParaRPr lang="en-US"/>
              </a:p>
            </p:txBody>
          </p:sp>
          <p:sp>
            <p:nvSpPr>
              <p:cNvPr id="11338" name="Freeform 74"/>
              <p:cNvSpPr>
                <a:spLocks/>
              </p:cNvSpPr>
              <p:nvPr/>
            </p:nvSpPr>
            <p:spPr bwMode="auto">
              <a:xfrm>
                <a:off x="463" y="2812"/>
                <a:ext cx="631" cy="507"/>
              </a:xfrm>
              <a:custGeom>
                <a:avLst/>
                <a:gdLst/>
                <a:ahLst/>
                <a:cxnLst>
                  <a:cxn ang="0">
                    <a:pos x="1169" y="759"/>
                  </a:cxn>
                  <a:cxn ang="0">
                    <a:pos x="450" y="136"/>
                  </a:cxn>
                  <a:cxn ang="0">
                    <a:pos x="450" y="0"/>
                  </a:cxn>
                  <a:cxn ang="0">
                    <a:pos x="0" y="215"/>
                  </a:cxn>
                  <a:cxn ang="0">
                    <a:pos x="173" y="292"/>
                  </a:cxn>
                  <a:cxn ang="0">
                    <a:pos x="1038" y="1013"/>
                  </a:cxn>
                  <a:cxn ang="0">
                    <a:pos x="1262" y="862"/>
                  </a:cxn>
                  <a:cxn ang="0">
                    <a:pos x="1169" y="759"/>
                  </a:cxn>
                </a:cxnLst>
                <a:rect l="0" t="0" r="r" b="b"/>
                <a:pathLst>
                  <a:path w="1262" h="1013">
                    <a:moveTo>
                      <a:pt x="1169" y="759"/>
                    </a:moveTo>
                    <a:lnTo>
                      <a:pt x="450" y="136"/>
                    </a:lnTo>
                    <a:lnTo>
                      <a:pt x="450" y="0"/>
                    </a:lnTo>
                    <a:lnTo>
                      <a:pt x="0" y="215"/>
                    </a:lnTo>
                    <a:lnTo>
                      <a:pt x="173" y="292"/>
                    </a:lnTo>
                    <a:lnTo>
                      <a:pt x="1038" y="1013"/>
                    </a:lnTo>
                    <a:lnTo>
                      <a:pt x="1262" y="862"/>
                    </a:lnTo>
                    <a:lnTo>
                      <a:pt x="1169" y="759"/>
                    </a:lnTo>
                    <a:close/>
                  </a:path>
                </a:pathLst>
              </a:custGeom>
              <a:solidFill>
                <a:srgbClr val="B2AAA8"/>
              </a:solidFill>
              <a:ln w="9525">
                <a:noFill/>
                <a:round/>
                <a:headEnd/>
                <a:tailEnd/>
              </a:ln>
            </p:spPr>
            <p:txBody>
              <a:bodyPr/>
              <a:lstStyle/>
              <a:p>
                <a:endParaRPr lang="en-US"/>
              </a:p>
            </p:txBody>
          </p:sp>
          <p:sp>
            <p:nvSpPr>
              <p:cNvPr id="11339" name="Freeform 75"/>
              <p:cNvSpPr>
                <a:spLocks/>
              </p:cNvSpPr>
              <p:nvPr/>
            </p:nvSpPr>
            <p:spPr bwMode="auto">
              <a:xfrm>
                <a:off x="1486" y="3899"/>
                <a:ext cx="180" cy="176"/>
              </a:xfrm>
              <a:custGeom>
                <a:avLst/>
                <a:gdLst/>
                <a:ahLst/>
                <a:cxnLst>
                  <a:cxn ang="0">
                    <a:pos x="0" y="0"/>
                  </a:cxn>
                  <a:cxn ang="0">
                    <a:pos x="19" y="25"/>
                  </a:cxn>
                  <a:cxn ang="0">
                    <a:pos x="39" y="50"/>
                  </a:cxn>
                  <a:cxn ang="0">
                    <a:pos x="58" y="71"/>
                  </a:cxn>
                  <a:cxn ang="0">
                    <a:pos x="76" y="91"/>
                  </a:cxn>
                  <a:cxn ang="0">
                    <a:pos x="96" y="110"/>
                  </a:cxn>
                  <a:cxn ang="0">
                    <a:pos x="114" y="128"/>
                  </a:cxn>
                  <a:cxn ang="0">
                    <a:pos x="134" y="145"/>
                  </a:cxn>
                  <a:cxn ang="0">
                    <a:pos x="153" y="159"/>
                  </a:cxn>
                  <a:cxn ang="0">
                    <a:pos x="173" y="174"/>
                  </a:cxn>
                  <a:cxn ang="0">
                    <a:pos x="196" y="187"/>
                  </a:cxn>
                  <a:cxn ang="0">
                    <a:pos x="219" y="199"/>
                  </a:cxn>
                  <a:cxn ang="0">
                    <a:pos x="243" y="210"/>
                  </a:cxn>
                  <a:cxn ang="0">
                    <a:pos x="269" y="222"/>
                  </a:cxn>
                  <a:cxn ang="0">
                    <a:pos x="297" y="233"/>
                  </a:cxn>
                  <a:cxn ang="0">
                    <a:pos x="326" y="243"/>
                  </a:cxn>
                  <a:cxn ang="0">
                    <a:pos x="359" y="253"/>
                  </a:cxn>
                  <a:cxn ang="0">
                    <a:pos x="344" y="353"/>
                  </a:cxn>
                  <a:cxn ang="0">
                    <a:pos x="312" y="345"/>
                  </a:cxn>
                  <a:cxn ang="0">
                    <a:pos x="279" y="335"/>
                  </a:cxn>
                  <a:cxn ang="0">
                    <a:pos x="248" y="322"/>
                  </a:cxn>
                  <a:cxn ang="0">
                    <a:pos x="219" y="310"/>
                  </a:cxn>
                  <a:cxn ang="0">
                    <a:pos x="189" y="296"/>
                  </a:cxn>
                  <a:cxn ang="0">
                    <a:pos x="161" y="281"/>
                  </a:cxn>
                  <a:cxn ang="0">
                    <a:pos x="135" y="264"/>
                  </a:cxn>
                  <a:cxn ang="0">
                    <a:pos x="111" y="246"/>
                  </a:cxn>
                  <a:cxn ang="0">
                    <a:pos x="88" y="227"/>
                  </a:cxn>
                  <a:cxn ang="0">
                    <a:pos x="68" y="207"/>
                  </a:cxn>
                  <a:cxn ang="0">
                    <a:pos x="50" y="186"/>
                  </a:cxn>
                  <a:cxn ang="0">
                    <a:pos x="34" y="164"/>
                  </a:cxn>
                  <a:cxn ang="0">
                    <a:pos x="21" y="141"/>
                  </a:cxn>
                  <a:cxn ang="0">
                    <a:pos x="11" y="118"/>
                  </a:cxn>
                  <a:cxn ang="0">
                    <a:pos x="4" y="94"/>
                  </a:cxn>
                  <a:cxn ang="0">
                    <a:pos x="0" y="68"/>
                  </a:cxn>
                  <a:cxn ang="0">
                    <a:pos x="0" y="0"/>
                  </a:cxn>
                </a:cxnLst>
                <a:rect l="0" t="0" r="r" b="b"/>
                <a:pathLst>
                  <a:path w="359" h="353">
                    <a:moveTo>
                      <a:pt x="0" y="0"/>
                    </a:moveTo>
                    <a:lnTo>
                      <a:pt x="19" y="25"/>
                    </a:lnTo>
                    <a:lnTo>
                      <a:pt x="39" y="50"/>
                    </a:lnTo>
                    <a:lnTo>
                      <a:pt x="58" y="71"/>
                    </a:lnTo>
                    <a:lnTo>
                      <a:pt x="76" y="91"/>
                    </a:lnTo>
                    <a:lnTo>
                      <a:pt x="96" y="110"/>
                    </a:lnTo>
                    <a:lnTo>
                      <a:pt x="114" y="128"/>
                    </a:lnTo>
                    <a:lnTo>
                      <a:pt x="134" y="145"/>
                    </a:lnTo>
                    <a:lnTo>
                      <a:pt x="153" y="159"/>
                    </a:lnTo>
                    <a:lnTo>
                      <a:pt x="173" y="174"/>
                    </a:lnTo>
                    <a:lnTo>
                      <a:pt x="196" y="187"/>
                    </a:lnTo>
                    <a:lnTo>
                      <a:pt x="219" y="199"/>
                    </a:lnTo>
                    <a:lnTo>
                      <a:pt x="243" y="210"/>
                    </a:lnTo>
                    <a:lnTo>
                      <a:pt x="269" y="222"/>
                    </a:lnTo>
                    <a:lnTo>
                      <a:pt x="297" y="233"/>
                    </a:lnTo>
                    <a:lnTo>
                      <a:pt x="326" y="243"/>
                    </a:lnTo>
                    <a:lnTo>
                      <a:pt x="359" y="253"/>
                    </a:lnTo>
                    <a:lnTo>
                      <a:pt x="344" y="353"/>
                    </a:lnTo>
                    <a:lnTo>
                      <a:pt x="312" y="345"/>
                    </a:lnTo>
                    <a:lnTo>
                      <a:pt x="279" y="335"/>
                    </a:lnTo>
                    <a:lnTo>
                      <a:pt x="248" y="322"/>
                    </a:lnTo>
                    <a:lnTo>
                      <a:pt x="219" y="310"/>
                    </a:lnTo>
                    <a:lnTo>
                      <a:pt x="189" y="296"/>
                    </a:lnTo>
                    <a:lnTo>
                      <a:pt x="161" y="281"/>
                    </a:lnTo>
                    <a:lnTo>
                      <a:pt x="135" y="264"/>
                    </a:lnTo>
                    <a:lnTo>
                      <a:pt x="111" y="246"/>
                    </a:lnTo>
                    <a:lnTo>
                      <a:pt x="88" y="227"/>
                    </a:lnTo>
                    <a:lnTo>
                      <a:pt x="68" y="207"/>
                    </a:lnTo>
                    <a:lnTo>
                      <a:pt x="50" y="186"/>
                    </a:lnTo>
                    <a:lnTo>
                      <a:pt x="34" y="164"/>
                    </a:lnTo>
                    <a:lnTo>
                      <a:pt x="21" y="141"/>
                    </a:lnTo>
                    <a:lnTo>
                      <a:pt x="11" y="118"/>
                    </a:lnTo>
                    <a:lnTo>
                      <a:pt x="4" y="94"/>
                    </a:lnTo>
                    <a:lnTo>
                      <a:pt x="0" y="68"/>
                    </a:lnTo>
                    <a:lnTo>
                      <a:pt x="0" y="0"/>
                    </a:lnTo>
                    <a:close/>
                  </a:path>
                </a:pathLst>
              </a:custGeom>
              <a:solidFill>
                <a:srgbClr val="666677"/>
              </a:solidFill>
              <a:ln w="9525">
                <a:noFill/>
                <a:round/>
                <a:headEnd/>
                <a:tailEnd/>
              </a:ln>
            </p:spPr>
            <p:txBody>
              <a:bodyPr/>
              <a:lstStyle/>
              <a:p>
                <a:endParaRPr lang="en-US"/>
              </a:p>
            </p:txBody>
          </p:sp>
          <p:sp>
            <p:nvSpPr>
              <p:cNvPr id="11340" name="Freeform 76"/>
              <p:cNvSpPr>
                <a:spLocks/>
              </p:cNvSpPr>
              <p:nvPr/>
            </p:nvSpPr>
            <p:spPr bwMode="auto">
              <a:xfrm>
                <a:off x="1756" y="3813"/>
                <a:ext cx="109" cy="176"/>
              </a:xfrm>
              <a:custGeom>
                <a:avLst/>
                <a:gdLst/>
                <a:ahLst/>
                <a:cxnLst>
                  <a:cxn ang="0">
                    <a:pos x="23" y="0"/>
                  </a:cxn>
                  <a:cxn ang="0">
                    <a:pos x="0" y="128"/>
                  </a:cxn>
                  <a:cxn ang="0">
                    <a:pos x="188" y="353"/>
                  </a:cxn>
                  <a:cxn ang="0">
                    <a:pos x="217" y="241"/>
                  </a:cxn>
                  <a:cxn ang="0">
                    <a:pos x="23" y="0"/>
                  </a:cxn>
                </a:cxnLst>
                <a:rect l="0" t="0" r="r" b="b"/>
                <a:pathLst>
                  <a:path w="217" h="353">
                    <a:moveTo>
                      <a:pt x="23" y="0"/>
                    </a:moveTo>
                    <a:lnTo>
                      <a:pt x="0" y="128"/>
                    </a:lnTo>
                    <a:lnTo>
                      <a:pt x="188" y="353"/>
                    </a:lnTo>
                    <a:lnTo>
                      <a:pt x="217" y="241"/>
                    </a:lnTo>
                    <a:lnTo>
                      <a:pt x="23" y="0"/>
                    </a:lnTo>
                    <a:close/>
                  </a:path>
                </a:pathLst>
              </a:custGeom>
              <a:solidFill>
                <a:srgbClr val="727284"/>
              </a:solidFill>
              <a:ln w="9525">
                <a:noFill/>
                <a:round/>
                <a:headEnd/>
                <a:tailEnd/>
              </a:ln>
            </p:spPr>
            <p:txBody>
              <a:bodyPr/>
              <a:lstStyle/>
              <a:p>
                <a:endParaRPr lang="en-US"/>
              </a:p>
            </p:txBody>
          </p:sp>
          <p:sp>
            <p:nvSpPr>
              <p:cNvPr id="11341" name="Freeform 77"/>
              <p:cNvSpPr>
                <a:spLocks/>
              </p:cNvSpPr>
              <p:nvPr/>
            </p:nvSpPr>
            <p:spPr bwMode="auto">
              <a:xfrm>
                <a:off x="305" y="2875"/>
                <a:ext cx="210" cy="93"/>
              </a:xfrm>
              <a:custGeom>
                <a:avLst/>
                <a:gdLst/>
                <a:ahLst/>
                <a:cxnLst>
                  <a:cxn ang="0">
                    <a:pos x="314" y="114"/>
                  </a:cxn>
                  <a:cxn ang="0">
                    <a:pos x="330" y="132"/>
                  </a:cxn>
                  <a:cxn ang="0">
                    <a:pos x="418" y="159"/>
                  </a:cxn>
                  <a:cxn ang="0">
                    <a:pos x="374" y="177"/>
                  </a:cxn>
                  <a:cxn ang="0">
                    <a:pos x="358" y="180"/>
                  </a:cxn>
                  <a:cxn ang="0">
                    <a:pos x="340" y="181"/>
                  </a:cxn>
                  <a:cxn ang="0">
                    <a:pos x="322" y="185"/>
                  </a:cxn>
                  <a:cxn ang="0">
                    <a:pos x="304" y="185"/>
                  </a:cxn>
                  <a:cxn ang="0">
                    <a:pos x="284" y="186"/>
                  </a:cxn>
                  <a:cxn ang="0">
                    <a:pos x="263" y="185"/>
                  </a:cxn>
                  <a:cxn ang="0">
                    <a:pos x="243" y="183"/>
                  </a:cxn>
                  <a:cxn ang="0">
                    <a:pos x="220" y="180"/>
                  </a:cxn>
                  <a:cxn ang="0">
                    <a:pos x="199" y="173"/>
                  </a:cxn>
                  <a:cxn ang="0">
                    <a:pos x="176" y="167"/>
                  </a:cxn>
                  <a:cxn ang="0">
                    <a:pos x="153" y="155"/>
                  </a:cxn>
                  <a:cxn ang="0">
                    <a:pos x="129" y="144"/>
                  </a:cxn>
                  <a:cxn ang="0">
                    <a:pos x="104" y="127"/>
                  </a:cxn>
                  <a:cxn ang="0">
                    <a:pos x="80" y="109"/>
                  </a:cxn>
                  <a:cxn ang="0">
                    <a:pos x="54" y="88"/>
                  </a:cxn>
                  <a:cxn ang="0">
                    <a:pos x="28" y="62"/>
                  </a:cxn>
                  <a:cxn ang="0">
                    <a:pos x="0" y="0"/>
                  </a:cxn>
                  <a:cxn ang="0">
                    <a:pos x="16" y="16"/>
                  </a:cxn>
                  <a:cxn ang="0">
                    <a:pos x="32" y="31"/>
                  </a:cxn>
                  <a:cxn ang="0">
                    <a:pos x="49" y="44"/>
                  </a:cxn>
                  <a:cxn ang="0">
                    <a:pos x="67" y="55"/>
                  </a:cxn>
                  <a:cxn ang="0">
                    <a:pos x="86" y="65"/>
                  </a:cxn>
                  <a:cxn ang="0">
                    <a:pos x="104" y="73"/>
                  </a:cxn>
                  <a:cxn ang="0">
                    <a:pos x="124" y="80"/>
                  </a:cxn>
                  <a:cxn ang="0">
                    <a:pos x="145" y="86"/>
                  </a:cxn>
                  <a:cxn ang="0">
                    <a:pos x="165" y="91"/>
                  </a:cxn>
                  <a:cxn ang="0">
                    <a:pos x="186" y="95"/>
                  </a:cxn>
                  <a:cxn ang="0">
                    <a:pos x="207" y="98"/>
                  </a:cxn>
                  <a:cxn ang="0">
                    <a:pos x="229" y="101"/>
                  </a:cxn>
                  <a:cxn ang="0">
                    <a:pos x="250" y="104"/>
                  </a:cxn>
                  <a:cxn ang="0">
                    <a:pos x="271" y="108"/>
                  </a:cxn>
                  <a:cxn ang="0">
                    <a:pos x="292" y="111"/>
                  </a:cxn>
                  <a:cxn ang="0">
                    <a:pos x="314" y="114"/>
                  </a:cxn>
                </a:cxnLst>
                <a:rect l="0" t="0" r="r" b="b"/>
                <a:pathLst>
                  <a:path w="418" h="186">
                    <a:moveTo>
                      <a:pt x="314" y="114"/>
                    </a:moveTo>
                    <a:lnTo>
                      <a:pt x="330" y="132"/>
                    </a:lnTo>
                    <a:lnTo>
                      <a:pt x="418" y="159"/>
                    </a:lnTo>
                    <a:lnTo>
                      <a:pt x="374" y="177"/>
                    </a:lnTo>
                    <a:lnTo>
                      <a:pt x="358" y="180"/>
                    </a:lnTo>
                    <a:lnTo>
                      <a:pt x="340" y="181"/>
                    </a:lnTo>
                    <a:lnTo>
                      <a:pt x="322" y="185"/>
                    </a:lnTo>
                    <a:lnTo>
                      <a:pt x="304" y="185"/>
                    </a:lnTo>
                    <a:lnTo>
                      <a:pt x="284" y="186"/>
                    </a:lnTo>
                    <a:lnTo>
                      <a:pt x="263" y="185"/>
                    </a:lnTo>
                    <a:lnTo>
                      <a:pt x="243" y="183"/>
                    </a:lnTo>
                    <a:lnTo>
                      <a:pt x="220" y="180"/>
                    </a:lnTo>
                    <a:lnTo>
                      <a:pt x="199" y="173"/>
                    </a:lnTo>
                    <a:lnTo>
                      <a:pt x="176" y="167"/>
                    </a:lnTo>
                    <a:lnTo>
                      <a:pt x="153" y="155"/>
                    </a:lnTo>
                    <a:lnTo>
                      <a:pt x="129" y="144"/>
                    </a:lnTo>
                    <a:lnTo>
                      <a:pt x="104" y="127"/>
                    </a:lnTo>
                    <a:lnTo>
                      <a:pt x="80" y="109"/>
                    </a:lnTo>
                    <a:lnTo>
                      <a:pt x="54" y="88"/>
                    </a:lnTo>
                    <a:lnTo>
                      <a:pt x="28" y="62"/>
                    </a:lnTo>
                    <a:lnTo>
                      <a:pt x="0" y="0"/>
                    </a:lnTo>
                    <a:lnTo>
                      <a:pt x="16" y="16"/>
                    </a:lnTo>
                    <a:lnTo>
                      <a:pt x="32" y="31"/>
                    </a:lnTo>
                    <a:lnTo>
                      <a:pt x="49" y="44"/>
                    </a:lnTo>
                    <a:lnTo>
                      <a:pt x="67" y="55"/>
                    </a:lnTo>
                    <a:lnTo>
                      <a:pt x="86" y="65"/>
                    </a:lnTo>
                    <a:lnTo>
                      <a:pt x="104" y="73"/>
                    </a:lnTo>
                    <a:lnTo>
                      <a:pt x="124" y="80"/>
                    </a:lnTo>
                    <a:lnTo>
                      <a:pt x="145" y="86"/>
                    </a:lnTo>
                    <a:lnTo>
                      <a:pt x="165" y="91"/>
                    </a:lnTo>
                    <a:lnTo>
                      <a:pt x="186" y="95"/>
                    </a:lnTo>
                    <a:lnTo>
                      <a:pt x="207" y="98"/>
                    </a:lnTo>
                    <a:lnTo>
                      <a:pt x="229" y="101"/>
                    </a:lnTo>
                    <a:lnTo>
                      <a:pt x="250" y="104"/>
                    </a:lnTo>
                    <a:lnTo>
                      <a:pt x="271" y="108"/>
                    </a:lnTo>
                    <a:lnTo>
                      <a:pt x="292" y="111"/>
                    </a:lnTo>
                    <a:lnTo>
                      <a:pt x="314" y="114"/>
                    </a:lnTo>
                    <a:close/>
                  </a:path>
                </a:pathLst>
              </a:custGeom>
              <a:solidFill>
                <a:srgbClr val="666677"/>
              </a:solidFill>
              <a:ln w="9525">
                <a:noFill/>
                <a:round/>
                <a:headEnd/>
                <a:tailEnd/>
              </a:ln>
            </p:spPr>
            <p:txBody>
              <a:bodyPr/>
              <a:lstStyle/>
              <a:p>
                <a:endParaRPr lang="en-US"/>
              </a:p>
            </p:txBody>
          </p:sp>
        </p:grpSp>
        <p:grpSp>
          <p:nvGrpSpPr>
            <p:cNvPr id="7" name="Group 78"/>
            <p:cNvGrpSpPr>
              <a:grpSpLocks/>
            </p:cNvGrpSpPr>
            <p:nvPr/>
          </p:nvGrpSpPr>
          <p:grpSpPr bwMode="auto">
            <a:xfrm flipH="1">
              <a:off x="1248" y="3840"/>
              <a:ext cx="240" cy="219"/>
              <a:chOff x="240" y="2592"/>
              <a:chExt cx="1632" cy="1490"/>
            </a:xfrm>
          </p:grpSpPr>
          <p:sp>
            <p:nvSpPr>
              <p:cNvPr id="11343" name="AutoShape 79"/>
              <p:cNvSpPr>
                <a:spLocks noChangeAspect="1" noChangeArrowheads="1" noTextEdit="1"/>
              </p:cNvSpPr>
              <p:nvPr/>
            </p:nvSpPr>
            <p:spPr bwMode="auto">
              <a:xfrm>
                <a:off x="240" y="2592"/>
                <a:ext cx="1632" cy="1490"/>
              </a:xfrm>
              <a:prstGeom prst="rect">
                <a:avLst/>
              </a:prstGeom>
              <a:noFill/>
              <a:ln w="9525">
                <a:noFill/>
                <a:miter lim="800000"/>
                <a:headEnd/>
                <a:tailEnd/>
              </a:ln>
            </p:spPr>
            <p:txBody>
              <a:bodyPr/>
              <a:lstStyle/>
              <a:p>
                <a:endParaRPr lang="en-US"/>
              </a:p>
            </p:txBody>
          </p:sp>
          <p:sp>
            <p:nvSpPr>
              <p:cNvPr id="11344" name="Freeform 80"/>
              <p:cNvSpPr>
                <a:spLocks/>
              </p:cNvSpPr>
              <p:nvPr/>
            </p:nvSpPr>
            <p:spPr bwMode="auto">
              <a:xfrm>
                <a:off x="276" y="2594"/>
                <a:ext cx="1592" cy="1488"/>
              </a:xfrm>
              <a:custGeom>
                <a:avLst/>
                <a:gdLst/>
                <a:ahLst/>
                <a:cxnLst>
                  <a:cxn ang="0">
                    <a:pos x="193" y="713"/>
                  </a:cxn>
                  <a:cxn ang="0">
                    <a:pos x="242" y="728"/>
                  </a:cxn>
                  <a:cxn ang="0">
                    <a:pos x="286" y="739"/>
                  </a:cxn>
                  <a:cxn ang="0">
                    <a:pos x="325" y="749"/>
                  </a:cxn>
                  <a:cxn ang="0">
                    <a:pos x="361" y="756"/>
                  </a:cxn>
                  <a:cxn ang="0">
                    <a:pos x="397" y="760"/>
                  </a:cxn>
                  <a:cxn ang="0">
                    <a:pos x="431" y="764"/>
                  </a:cxn>
                  <a:cxn ang="0">
                    <a:pos x="467" y="767"/>
                  </a:cxn>
                  <a:cxn ang="0">
                    <a:pos x="2326" y="2347"/>
                  </a:cxn>
                  <a:cxn ang="0">
                    <a:pos x="2347" y="2591"/>
                  </a:cxn>
                  <a:cxn ang="0">
                    <a:pos x="2370" y="2675"/>
                  </a:cxn>
                  <a:cxn ang="0">
                    <a:pos x="2403" y="2744"/>
                  </a:cxn>
                  <a:cxn ang="0">
                    <a:pos x="2447" y="2800"/>
                  </a:cxn>
                  <a:cxn ang="0">
                    <a:pos x="2499" y="2847"/>
                  </a:cxn>
                  <a:cxn ang="0">
                    <a:pos x="2563" y="2886"/>
                  </a:cxn>
                  <a:cxn ang="0">
                    <a:pos x="2635" y="2923"/>
                  </a:cxn>
                  <a:cxn ang="0">
                    <a:pos x="2716" y="2957"/>
                  </a:cxn>
                  <a:cxn ang="0">
                    <a:pos x="2803" y="2832"/>
                  </a:cxn>
                  <a:cxn ang="0">
                    <a:pos x="2845" y="2501"/>
                  </a:cxn>
                  <a:cxn ang="0">
                    <a:pos x="3154" y="2805"/>
                  </a:cxn>
                  <a:cxn ang="0">
                    <a:pos x="3184" y="2629"/>
                  </a:cxn>
                  <a:cxn ang="0">
                    <a:pos x="3029" y="2231"/>
                  </a:cxn>
                  <a:cxn ang="0">
                    <a:pos x="2626" y="2218"/>
                  </a:cxn>
                  <a:cxn ang="0">
                    <a:pos x="784" y="533"/>
                  </a:cxn>
                  <a:cxn ang="0">
                    <a:pos x="776" y="275"/>
                  </a:cxn>
                  <a:cxn ang="0">
                    <a:pos x="418" y="0"/>
                  </a:cxn>
                  <a:cxn ang="0">
                    <a:pos x="567" y="275"/>
                  </a:cxn>
                  <a:cxn ang="0">
                    <a:pos x="243" y="426"/>
                  </a:cxn>
                  <a:cxn ang="0">
                    <a:pos x="46" y="190"/>
                  </a:cxn>
                  <a:cxn ang="0">
                    <a:pos x="0" y="436"/>
                  </a:cxn>
                  <a:cxn ang="0">
                    <a:pos x="47" y="567"/>
                  </a:cxn>
                  <a:cxn ang="0">
                    <a:pos x="118" y="659"/>
                  </a:cxn>
                  <a:cxn ang="0">
                    <a:pos x="165" y="703"/>
                  </a:cxn>
                </a:cxnLst>
                <a:rect l="0" t="0" r="r" b="b"/>
                <a:pathLst>
                  <a:path w="3184" h="2975">
                    <a:moveTo>
                      <a:pt x="165" y="703"/>
                    </a:moveTo>
                    <a:lnTo>
                      <a:pt x="193" y="713"/>
                    </a:lnTo>
                    <a:lnTo>
                      <a:pt x="217" y="720"/>
                    </a:lnTo>
                    <a:lnTo>
                      <a:pt x="242" y="728"/>
                    </a:lnTo>
                    <a:lnTo>
                      <a:pt x="265" y="734"/>
                    </a:lnTo>
                    <a:lnTo>
                      <a:pt x="286" y="739"/>
                    </a:lnTo>
                    <a:lnTo>
                      <a:pt x="306" y="744"/>
                    </a:lnTo>
                    <a:lnTo>
                      <a:pt x="325" y="749"/>
                    </a:lnTo>
                    <a:lnTo>
                      <a:pt x="343" y="752"/>
                    </a:lnTo>
                    <a:lnTo>
                      <a:pt x="361" y="756"/>
                    </a:lnTo>
                    <a:lnTo>
                      <a:pt x="379" y="759"/>
                    </a:lnTo>
                    <a:lnTo>
                      <a:pt x="397" y="760"/>
                    </a:lnTo>
                    <a:lnTo>
                      <a:pt x="415" y="762"/>
                    </a:lnTo>
                    <a:lnTo>
                      <a:pt x="431" y="764"/>
                    </a:lnTo>
                    <a:lnTo>
                      <a:pt x="449" y="765"/>
                    </a:lnTo>
                    <a:lnTo>
                      <a:pt x="467" y="767"/>
                    </a:lnTo>
                    <a:lnTo>
                      <a:pt x="487" y="767"/>
                    </a:lnTo>
                    <a:lnTo>
                      <a:pt x="2326" y="2347"/>
                    </a:lnTo>
                    <a:lnTo>
                      <a:pt x="2339" y="2544"/>
                    </a:lnTo>
                    <a:lnTo>
                      <a:pt x="2347" y="2591"/>
                    </a:lnTo>
                    <a:lnTo>
                      <a:pt x="2357" y="2636"/>
                    </a:lnTo>
                    <a:lnTo>
                      <a:pt x="2370" y="2675"/>
                    </a:lnTo>
                    <a:lnTo>
                      <a:pt x="2385" y="2711"/>
                    </a:lnTo>
                    <a:lnTo>
                      <a:pt x="2403" y="2744"/>
                    </a:lnTo>
                    <a:lnTo>
                      <a:pt x="2424" y="2773"/>
                    </a:lnTo>
                    <a:lnTo>
                      <a:pt x="2447" y="2800"/>
                    </a:lnTo>
                    <a:lnTo>
                      <a:pt x="2471" y="2824"/>
                    </a:lnTo>
                    <a:lnTo>
                      <a:pt x="2499" y="2847"/>
                    </a:lnTo>
                    <a:lnTo>
                      <a:pt x="2530" y="2867"/>
                    </a:lnTo>
                    <a:lnTo>
                      <a:pt x="2563" y="2886"/>
                    </a:lnTo>
                    <a:lnTo>
                      <a:pt x="2597" y="2905"/>
                    </a:lnTo>
                    <a:lnTo>
                      <a:pt x="2635" y="2923"/>
                    </a:lnTo>
                    <a:lnTo>
                      <a:pt x="2674" y="2941"/>
                    </a:lnTo>
                    <a:lnTo>
                      <a:pt x="2716" y="2957"/>
                    </a:lnTo>
                    <a:lnTo>
                      <a:pt x="2761" y="2975"/>
                    </a:lnTo>
                    <a:lnTo>
                      <a:pt x="2803" y="2832"/>
                    </a:lnTo>
                    <a:lnTo>
                      <a:pt x="2658" y="2596"/>
                    </a:lnTo>
                    <a:lnTo>
                      <a:pt x="2845" y="2501"/>
                    </a:lnTo>
                    <a:lnTo>
                      <a:pt x="2934" y="2534"/>
                    </a:lnTo>
                    <a:lnTo>
                      <a:pt x="3154" y="2805"/>
                    </a:lnTo>
                    <a:lnTo>
                      <a:pt x="3164" y="2714"/>
                    </a:lnTo>
                    <a:lnTo>
                      <a:pt x="3184" y="2629"/>
                    </a:lnTo>
                    <a:lnTo>
                      <a:pt x="3154" y="2416"/>
                    </a:lnTo>
                    <a:lnTo>
                      <a:pt x="3029" y="2231"/>
                    </a:lnTo>
                    <a:lnTo>
                      <a:pt x="2916" y="2188"/>
                    </a:lnTo>
                    <a:lnTo>
                      <a:pt x="2626" y="2218"/>
                    </a:lnTo>
                    <a:lnTo>
                      <a:pt x="897" y="726"/>
                    </a:lnTo>
                    <a:lnTo>
                      <a:pt x="784" y="533"/>
                    </a:lnTo>
                    <a:lnTo>
                      <a:pt x="835" y="333"/>
                    </a:lnTo>
                    <a:lnTo>
                      <a:pt x="776" y="275"/>
                    </a:lnTo>
                    <a:lnTo>
                      <a:pt x="565" y="16"/>
                    </a:lnTo>
                    <a:lnTo>
                      <a:pt x="418" y="0"/>
                    </a:lnTo>
                    <a:lnTo>
                      <a:pt x="469" y="175"/>
                    </a:lnTo>
                    <a:lnTo>
                      <a:pt x="567" y="275"/>
                    </a:lnTo>
                    <a:lnTo>
                      <a:pt x="427" y="392"/>
                    </a:lnTo>
                    <a:lnTo>
                      <a:pt x="243" y="426"/>
                    </a:lnTo>
                    <a:lnTo>
                      <a:pt x="75" y="241"/>
                    </a:lnTo>
                    <a:lnTo>
                      <a:pt x="46" y="190"/>
                    </a:lnTo>
                    <a:lnTo>
                      <a:pt x="0" y="359"/>
                    </a:lnTo>
                    <a:lnTo>
                      <a:pt x="0" y="436"/>
                    </a:lnTo>
                    <a:lnTo>
                      <a:pt x="18" y="505"/>
                    </a:lnTo>
                    <a:lnTo>
                      <a:pt x="47" y="567"/>
                    </a:lnTo>
                    <a:lnTo>
                      <a:pt x="83" y="618"/>
                    </a:lnTo>
                    <a:lnTo>
                      <a:pt x="118" y="659"/>
                    </a:lnTo>
                    <a:lnTo>
                      <a:pt x="147" y="688"/>
                    </a:lnTo>
                    <a:lnTo>
                      <a:pt x="165" y="703"/>
                    </a:lnTo>
                    <a:lnTo>
                      <a:pt x="165" y="703"/>
                    </a:lnTo>
                    <a:close/>
                  </a:path>
                </a:pathLst>
              </a:custGeom>
              <a:solidFill>
                <a:srgbClr val="444456"/>
              </a:solidFill>
              <a:ln w="9525">
                <a:noFill/>
                <a:round/>
                <a:headEnd/>
                <a:tailEnd/>
              </a:ln>
            </p:spPr>
            <p:txBody>
              <a:bodyPr/>
              <a:lstStyle/>
              <a:p>
                <a:endParaRPr lang="en-US"/>
              </a:p>
            </p:txBody>
          </p:sp>
          <p:sp>
            <p:nvSpPr>
              <p:cNvPr id="11345" name="Freeform 81"/>
              <p:cNvSpPr>
                <a:spLocks/>
              </p:cNvSpPr>
              <p:nvPr/>
            </p:nvSpPr>
            <p:spPr bwMode="auto">
              <a:xfrm>
                <a:off x="493" y="2610"/>
                <a:ext cx="69" cy="145"/>
              </a:xfrm>
              <a:custGeom>
                <a:avLst/>
                <a:gdLst/>
                <a:ahLst/>
                <a:cxnLst>
                  <a:cxn ang="0">
                    <a:pos x="0" y="0"/>
                  </a:cxn>
                  <a:cxn ang="0">
                    <a:pos x="13" y="134"/>
                  </a:cxn>
                  <a:cxn ang="0">
                    <a:pos x="101" y="290"/>
                  </a:cxn>
                  <a:cxn ang="0">
                    <a:pos x="139" y="243"/>
                  </a:cxn>
                  <a:cxn ang="0">
                    <a:pos x="0" y="0"/>
                  </a:cxn>
                </a:cxnLst>
                <a:rect l="0" t="0" r="r" b="b"/>
                <a:pathLst>
                  <a:path w="139" h="290">
                    <a:moveTo>
                      <a:pt x="0" y="0"/>
                    </a:moveTo>
                    <a:lnTo>
                      <a:pt x="13" y="134"/>
                    </a:lnTo>
                    <a:lnTo>
                      <a:pt x="101" y="290"/>
                    </a:lnTo>
                    <a:lnTo>
                      <a:pt x="139" y="243"/>
                    </a:lnTo>
                    <a:lnTo>
                      <a:pt x="0" y="0"/>
                    </a:lnTo>
                    <a:close/>
                  </a:path>
                </a:pathLst>
              </a:custGeom>
              <a:solidFill>
                <a:srgbClr val="4C4C5E"/>
              </a:solidFill>
              <a:ln w="9525">
                <a:noFill/>
                <a:round/>
                <a:headEnd/>
                <a:tailEnd/>
              </a:ln>
            </p:spPr>
            <p:txBody>
              <a:bodyPr/>
              <a:lstStyle/>
              <a:p>
                <a:endParaRPr lang="en-US"/>
              </a:p>
            </p:txBody>
          </p:sp>
          <p:sp>
            <p:nvSpPr>
              <p:cNvPr id="11346" name="Freeform 82"/>
              <p:cNvSpPr>
                <a:spLocks/>
              </p:cNvSpPr>
              <p:nvPr/>
            </p:nvSpPr>
            <p:spPr bwMode="auto">
              <a:xfrm>
                <a:off x="273" y="2592"/>
                <a:ext cx="425" cy="314"/>
              </a:xfrm>
              <a:custGeom>
                <a:avLst/>
                <a:gdLst/>
                <a:ahLst/>
                <a:cxnLst>
                  <a:cxn ang="0">
                    <a:pos x="46" y="143"/>
                  </a:cxn>
                  <a:cxn ang="0">
                    <a:pos x="246" y="382"/>
                  </a:cxn>
                  <a:cxn ang="0">
                    <a:pos x="363" y="390"/>
                  </a:cxn>
                  <a:cxn ang="0">
                    <a:pos x="546" y="307"/>
                  </a:cxn>
                  <a:cxn ang="0">
                    <a:pos x="594" y="231"/>
                  </a:cxn>
                  <a:cxn ang="0">
                    <a:pos x="435" y="0"/>
                  </a:cxn>
                  <a:cxn ang="0">
                    <a:pos x="561" y="0"/>
                  </a:cxn>
                  <a:cxn ang="0">
                    <a:pos x="586" y="11"/>
                  </a:cxn>
                  <a:cxn ang="0">
                    <a:pos x="610" y="23"/>
                  </a:cxn>
                  <a:cxn ang="0">
                    <a:pos x="635" y="33"/>
                  </a:cxn>
                  <a:cxn ang="0">
                    <a:pos x="657" y="44"/>
                  </a:cxn>
                  <a:cxn ang="0">
                    <a:pos x="679" y="57"/>
                  </a:cxn>
                  <a:cxn ang="0">
                    <a:pos x="700" y="69"/>
                  </a:cxn>
                  <a:cxn ang="0">
                    <a:pos x="721" y="84"/>
                  </a:cxn>
                  <a:cxn ang="0">
                    <a:pos x="741" y="98"/>
                  </a:cxn>
                  <a:cxn ang="0">
                    <a:pos x="759" y="113"/>
                  </a:cxn>
                  <a:cxn ang="0">
                    <a:pos x="775" y="131"/>
                  </a:cxn>
                  <a:cxn ang="0">
                    <a:pos x="791" y="151"/>
                  </a:cxn>
                  <a:cxn ang="0">
                    <a:pos x="806" y="172"/>
                  </a:cxn>
                  <a:cxn ang="0">
                    <a:pos x="821" y="195"/>
                  </a:cxn>
                  <a:cxn ang="0">
                    <a:pos x="832" y="221"/>
                  </a:cxn>
                  <a:cxn ang="0">
                    <a:pos x="842" y="249"/>
                  </a:cxn>
                  <a:cxn ang="0">
                    <a:pos x="852" y="280"/>
                  </a:cxn>
                  <a:cxn ang="0">
                    <a:pos x="826" y="405"/>
                  </a:cxn>
                  <a:cxn ang="0">
                    <a:pos x="366" y="616"/>
                  </a:cxn>
                  <a:cxn ang="0">
                    <a:pos x="304" y="628"/>
                  </a:cxn>
                  <a:cxn ang="0">
                    <a:pos x="255" y="618"/>
                  </a:cxn>
                  <a:cxn ang="0">
                    <a:pos x="210" y="605"/>
                  </a:cxn>
                  <a:cxn ang="0">
                    <a:pos x="169" y="590"/>
                  </a:cxn>
                  <a:cxn ang="0">
                    <a:pos x="133" y="572"/>
                  </a:cxn>
                  <a:cxn ang="0">
                    <a:pos x="100" y="552"/>
                  </a:cxn>
                  <a:cxn ang="0">
                    <a:pos x="72" y="529"/>
                  </a:cxn>
                  <a:cxn ang="0">
                    <a:pos x="49" y="505"/>
                  </a:cxn>
                  <a:cxn ang="0">
                    <a:pos x="31" y="475"/>
                  </a:cxn>
                  <a:cxn ang="0">
                    <a:pos x="17" y="446"/>
                  </a:cxn>
                  <a:cxn ang="0">
                    <a:pos x="7" y="411"/>
                  </a:cxn>
                  <a:cxn ang="0">
                    <a:pos x="2" y="374"/>
                  </a:cxn>
                  <a:cxn ang="0">
                    <a:pos x="0" y="334"/>
                  </a:cxn>
                  <a:cxn ang="0">
                    <a:pos x="5" y="292"/>
                  </a:cxn>
                  <a:cxn ang="0">
                    <a:pos x="13" y="246"/>
                  </a:cxn>
                  <a:cxn ang="0">
                    <a:pos x="28" y="195"/>
                  </a:cxn>
                  <a:cxn ang="0">
                    <a:pos x="46" y="143"/>
                  </a:cxn>
                </a:cxnLst>
                <a:rect l="0" t="0" r="r" b="b"/>
                <a:pathLst>
                  <a:path w="852" h="628">
                    <a:moveTo>
                      <a:pt x="46" y="143"/>
                    </a:moveTo>
                    <a:lnTo>
                      <a:pt x="246" y="382"/>
                    </a:lnTo>
                    <a:lnTo>
                      <a:pt x="363" y="390"/>
                    </a:lnTo>
                    <a:lnTo>
                      <a:pt x="546" y="307"/>
                    </a:lnTo>
                    <a:lnTo>
                      <a:pt x="594" y="231"/>
                    </a:lnTo>
                    <a:lnTo>
                      <a:pt x="435" y="0"/>
                    </a:lnTo>
                    <a:lnTo>
                      <a:pt x="561" y="0"/>
                    </a:lnTo>
                    <a:lnTo>
                      <a:pt x="586" y="11"/>
                    </a:lnTo>
                    <a:lnTo>
                      <a:pt x="610" y="23"/>
                    </a:lnTo>
                    <a:lnTo>
                      <a:pt x="635" y="33"/>
                    </a:lnTo>
                    <a:lnTo>
                      <a:pt x="657" y="44"/>
                    </a:lnTo>
                    <a:lnTo>
                      <a:pt x="679" y="57"/>
                    </a:lnTo>
                    <a:lnTo>
                      <a:pt x="700" y="69"/>
                    </a:lnTo>
                    <a:lnTo>
                      <a:pt x="721" y="84"/>
                    </a:lnTo>
                    <a:lnTo>
                      <a:pt x="741" y="98"/>
                    </a:lnTo>
                    <a:lnTo>
                      <a:pt x="759" y="113"/>
                    </a:lnTo>
                    <a:lnTo>
                      <a:pt x="775" y="131"/>
                    </a:lnTo>
                    <a:lnTo>
                      <a:pt x="791" y="151"/>
                    </a:lnTo>
                    <a:lnTo>
                      <a:pt x="806" y="172"/>
                    </a:lnTo>
                    <a:lnTo>
                      <a:pt x="821" y="195"/>
                    </a:lnTo>
                    <a:lnTo>
                      <a:pt x="832" y="221"/>
                    </a:lnTo>
                    <a:lnTo>
                      <a:pt x="842" y="249"/>
                    </a:lnTo>
                    <a:lnTo>
                      <a:pt x="852" y="280"/>
                    </a:lnTo>
                    <a:lnTo>
                      <a:pt x="826" y="405"/>
                    </a:lnTo>
                    <a:lnTo>
                      <a:pt x="366" y="616"/>
                    </a:lnTo>
                    <a:lnTo>
                      <a:pt x="304" y="628"/>
                    </a:lnTo>
                    <a:lnTo>
                      <a:pt x="255" y="618"/>
                    </a:lnTo>
                    <a:lnTo>
                      <a:pt x="210" y="605"/>
                    </a:lnTo>
                    <a:lnTo>
                      <a:pt x="169" y="590"/>
                    </a:lnTo>
                    <a:lnTo>
                      <a:pt x="133" y="572"/>
                    </a:lnTo>
                    <a:lnTo>
                      <a:pt x="100" y="552"/>
                    </a:lnTo>
                    <a:lnTo>
                      <a:pt x="72" y="529"/>
                    </a:lnTo>
                    <a:lnTo>
                      <a:pt x="49" y="505"/>
                    </a:lnTo>
                    <a:lnTo>
                      <a:pt x="31" y="475"/>
                    </a:lnTo>
                    <a:lnTo>
                      <a:pt x="17" y="446"/>
                    </a:lnTo>
                    <a:lnTo>
                      <a:pt x="7" y="411"/>
                    </a:lnTo>
                    <a:lnTo>
                      <a:pt x="2" y="374"/>
                    </a:lnTo>
                    <a:lnTo>
                      <a:pt x="0" y="334"/>
                    </a:lnTo>
                    <a:lnTo>
                      <a:pt x="5" y="292"/>
                    </a:lnTo>
                    <a:lnTo>
                      <a:pt x="13" y="246"/>
                    </a:lnTo>
                    <a:lnTo>
                      <a:pt x="28" y="195"/>
                    </a:lnTo>
                    <a:lnTo>
                      <a:pt x="46" y="143"/>
                    </a:lnTo>
                    <a:close/>
                  </a:path>
                </a:pathLst>
              </a:custGeom>
              <a:solidFill>
                <a:srgbClr val="B2AAA8"/>
              </a:solidFill>
              <a:ln w="9525">
                <a:noFill/>
                <a:round/>
                <a:headEnd/>
                <a:tailEnd/>
              </a:ln>
            </p:spPr>
            <p:txBody>
              <a:bodyPr/>
              <a:lstStyle/>
              <a:p>
                <a:endParaRPr lang="en-US"/>
              </a:p>
            </p:txBody>
          </p:sp>
          <p:sp>
            <p:nvSpPr>
              <p:cNvPr id="11347" name="Freeform 83"/>
              <p:cNvSpPr>
                <a:spLocks/>
              </p:cNvSpPr>
              <p:nvPr/>
            </p:nvSpPr>
            <p:spPr bwMode="auto">
              <a:xfrm>
                <a:off x="1382" y="3590"/>
                <a:ext cx="490" cy="422"/>
              </a:xfrm>
              <a:custGeom>
                <a:avLst/>
                <a:gdLst/>
                <a:ahLst/>
                <a:cxnLst>
                  <a:cxn ang="0">
                    <a:pos x="250" y="0"/>
                  </a:cxn>
                  <a:cxn ang="0">
                    <a:pos x="286" y="36"/>
                  </a:cxn>
                  <a:cxn ang="0">
                    <a:pos x="539" y="186"/>
                  </a:cxn>
                  <a:cxn ang="0">
                    <a:pos x="590" y="188"/>
                  </a:cxn>
                  <a:cxn ang="0">
                    <a:pos x="639" y="191"/>
                  </a:cxn>
                  <a:cxn ang="0">
                    <a:pos x="683" y="196"/>
                  </a:cxn>
                  <a:cxn ang="0">
                    <a:pos x="726" y="203"/>
                  </a:cxn>
                  <a:cxn ang="0">
                    <a:pos x="763" y="211"/>
                  </a:cxn>
                  <a:cxn ang="0">
                    <a:pos x="799" y="222"/>
                  </a:cxn>
                  <a:cxn ang="0">
                    <a:pos x="832" y="236"/>
                  </a:cxn>
                  <a:cxn ang="0">
                    <a:pos x="861" y="254"/>
                  </a:cxn>
                  <a:cxn ang="0">
                    <a:pos x="887" y="273"/>
                  </a:cxn>
                  <a:cxn ang="0">
                    <a:pos x="910" y="299"/>
                  </a:cxn>
                  <a:cxn ang="0">
                    <a:pos x="930" y="329"/>
                  </a:cxn>
                  <a:cxn ang="0">
                    <a:pos x="946" y="363"/>
                  </a:cxn>
                  <a:cxn ang="0">
                    <a:pos x="959" y="404"/>
                  </a:cxn>
                  <a:cxn ang="0">
                    <a:pos x="969" y="450"/>
                  </a:cxn>
                  <a:cxn ang="0">
                    <a:pos x="976" y="503"/>
                  </a:cxn>
                  <a:cxn ang="0">
                    <a:pos x="979" y="562"/>
                  </a:cxn>
                  <a:cxn ang="0">
                    <a:pos x="969" y="698"/>
                  </a:cxn>
                  <a:cxn ang="0">
                    <a:pos x="763" y="434"/>
                  </a:cxn>
                  <a:cxn ang="0">
                    <a:pos x="675" y="403"/>
                  </a:cxn>
                  <a:cxn ang="0">
                    <a:pos x="449" y="498"/>
                  </a:cxn>
                  <a:cxn ang="0">
                    <a:pos x="445" y="586"/>
                  </a:cxn>
                  <a:cxn ang="0">
                    <a:pos x="597" y="844"/>
                  </a:cxn>
                  <a:cxn ang="0">
                    <a:pos x="484" y="826"/>
                  </a:cxn>
                  <a:cxn ang="0">
                    <a:pos x="342" y="745"/>
                  </a:cxn>
                  <a:cxn ang="0">
                    <a:pos x="294" y="693"/>
                  </a:cxn>
                  <a:cxn ang="0">
                    <a:pos x="257" y="649"/>
                  </a:cxn>
                  <a:cxn ang="0">
                    <a:pos x="229" y="609"/>
                  </a:cxn>
                  <a:cxn ang="0">
                    <a:pos x="209" y="570"/>
                  </a:cxn>
                  <a:cxn ang="0">
                    <a:pos x="196" y="529"/>
                  </a:cxn>
                  <a:cxn ang="0">
                    <a:pos x="188" y="483"/>
                  </a:cxn>
                  <a:cxn ang="0">
                    <a:pos x="185" y="426"/>
                  </a:cxn>
                  <a:cxn ang="0">
                    <a:pos x="183" y="355"/>
                  </a:cxn>
                  <a:cxn ang="0">
                    <a:pos x="0" y="162"/>
                  </a:cxn>
                  <a:cxn ang="0">
                    <a:pos x="250" y="0"/>
                  </a:cxn>
                </a:cxnLst>
                <a:rect l="0" t="0" r="r" b="b"/>
                <a:pathLst>
                  <a:path w="979" h="844">
                    <a:moveTo>
                      <a:pt x="250" y="0"/>
                    </a:moveTo>
                    <a:lnTo>
                      <a:pt x="286" y="36"/>
                    </a:lnTo>
                    <a:lnTo>
                      <a:pt x="539" y="186"/>
                    </a:lnTo>
                    <a:lnTo>
                      <a:pt x="590" y="188"/>
                    </a:lnTo>
                    <a:lnTo>
                      <a:pt x="639" y="191"/>
                    </a:lnTo>
                    <a:lnTo>
                      <a:pt x="683" y="196"/>
                    </a:lnTo>
                    <a:lnTo>
                      <a:pt x="726" y="203"/>
                    </a:lnTo>
                    <a:lnTo>
                      <a:pt x="763" y="211"/>
                    </a:lnTo>
                    <a:lnTo>
                      <a:pt x="799" y="222"/>
                    </a:lnTo>
                    <a:lnTo>
                      <a:pt x="832" y="236"/>
                    </a:lnTo>
                    <a:lnTo>
                      <a:pt x="861" y="254"/>
                    </a:lnTo>
                    <a:lnTo>
                      <a:pt x="887" y="273"/>
                    </a:lnTo>
                    <a:lnTo>
                      <a:pt x="910" y="299"/>
                    </a:lnTo>
                    <a:lnTo>
                      <a:pt x="930" y="329"/>
                    </a:lnTo>
                    <a:lnTo>
                      <a:pt x="946" y="363"/>
                    </a:lnTo>
                    <a:lnTo>
                      <a:pt x="959" y="404"/>
                    </a:lnTo>
                    <a:lnTo>
                      <a:pt x="969" y="450"/>
                    </a:lnTo>
                    <a:lnTo>
                      <a:pt x="976" y="503"/>
                    </a:lnTo>
                    <a:lnTo>
                      <a:pt x="979" y="562"/>
                    </a:lnTo>
                    <a:lnTo>
                      <a:pt x="969" y="698"/>
                    </a:lnTo>
                    <a:lnTo>
                      <a:pt x="763" y="434"/>
                    </a:lnTo>
                    <a:lnTo>
                      <a:pt x="675" y="403"/>
                    </a:lnTo>
                    <a:lnTo>
                      <a:pt x="449" y="498"/>
                    </a:lnTo>
                    <a:lnTo>
                      <a:pt x="445" y="586"/>
                    </a:lnTo>
                    <a:lnTo>
                      <a:pt x="597" y="844"/>
                    </a:lnTo>
                    <a:lnTo>
                      <a:pt x="484" y="826"/>
                    </a:lnTo>
                    <a:lnTo>
                      <a:pt x="342" y="745"/>
                    </a:lnTo>
                    <a:lnTo>
                      <a:pt x="294" y="693"/>
                    </a:lnTo>
                    <a:lnTo>
                      <a:pt x="257" y="649"/>
                    </a:lnTo>
                    <a:lnTo>
                      <a:pt x="229" y="609"/>
                    </a:lnTo>
                    <a:lnTo>
                      <a:pt x="209" y="570"/>
                    </a:lnTo>
                    <a:lnTo>
                      <a:pt x="196" y="529"/>
                    </a:lnTo>
                    <a:lnTo>
                      <a:pt x="188" y="483"/>
                    </a:lnTo>
                    <a:lnTo>
                      <a:pt x="185" y="426"/>
                    </a:lnTo>
                    <a:lnTo>
                      <a:pt x="183" y="355"/>
                    </a:lnTo>
                    <a:lnTo>
                      <a:pt x="0" y="162"/>
                    </a:lnTo>
                    <a:lnTo>
                      <a:pt x="250" y="0"/>
                    </a:lnTo>
                    <a:close/>
                  </a:path>
                </a:pathLst>
              </a:custGeom>
              <a:solidFill>
                <a:srgbClr val="D1C4CE"/>
              </a:solidFill>
              <a:ln w="9525">
                <a:noFill/>
                <a:round/>
                <a:headEnd/>
                <a:tailEnd/>
              </a:ln>
            </p:spPr>
            <p:txBody>
              <a:bodyPr/>
              <a:lstStyle/>
              <a:p>
                <a:endParaRPr lang="en-US"/>
              </a:p>
            </p:txBody>
          </p:sp>
          <p:sp>
            <p:nvSpPr>
              <p:cNvPr id="11348" name="Freeform 84"/>
              <p:cNvSpPr>
                <a:spLocks/>
              </p:cNvSpPr>
              <p:nvPr/>
            </p:nvSpPr>
            <p:spPr bwMode="auto">
              <a:xfrm>
                <a:off x="424" y="2753"/>
                <a:ext cx="270" cy="176"/>
              </a:xfrm>
              <a:custGeom>
                <a:avLst/>
                <a:gdLst/>
                <a:ahLst/>
                <a:cxnLst>
                  <a:cxn ang="0">
                    <a:pos x="0" y="308"/>
                  </a:cxn>
                  <a:cxn ang="0">
                    <a:pos x="147" y="248"/>
                  </a:cxn>
                  <a:cxn ang="0">
                    <a:pos x="485" y="90"/>
                  </a:cxn>
                  <a:cxn ang="0">
                    <a:pos x="539" y="0"/>
                  </a:cxn>
                  <a:cxn ang="0">
                    <a:pos x="531" y="113"/>
                  </a:cxn>
                  <a:cxn ang="0">
                    <a:pos x="166" y="302"/>
                  </a:cxn>
                  <a:cxn ang="0">
                    <a:pos x="116" y="353"/>
                  </a:cxn>
                  <a:cxn ang="0">
                    <a:pos x="0" y="308"/>
                  </a:cxn>
                </a:cxnLst>
                <a:rect l="0" t="0" r="r" b="b"/>
                <a:pathLst>
                  <a:path w="539" h="353">
                    <a:moveTo>
                      <a:pt x="0" y="308"/>
                    </a:moveTo>
                    <a:lnTo>
                      <a:pt x="147" y="248"/>
                    </a:lnTo>
                    <a:lnTo>
                      <a:pt x="485" y="90"/>
                    </a:lnTo>
                    <a:lnTo>
                      <a:pt x="539" y="0"/>
                    </a:lnTo>
                    <a:lnTo>
                      <a:pt x="531" y="113"/>
                    </a:lnTo>
                    <a:lnTo>
                      <a:pt x="166" y="302"/>
                    </a:lnTo>
                    <a:lnTo>
                      <a:pt x="116" y="353"/>
                    </a:lnTo>
                    <a:lnTo>
                      <a:pt x="0" y="308"/>
                    </a:lnTo>
                    <a:close/>
                  </a:path>
                </a:pathLst>
              </a:custGeom>
              <a:solidFill>
                <a:srgbClr val="9B9391"/>
              </a:solidFill>
              <a:ln w="9525">
                <a:noFill/>
                <a:round/>
                <a:headEnd/>
                <a:tailEnd/>
              </a:ln>
            </p:spPr>
            <p:txBody>
              <a:bodyPr/>
              <a:lstStyle/>
              <a:p>
                <a:endParaRPr lang="en-US"/>
              </a:p>
            </p:txBody>
          </p:sp>
          <p:sp>
            <p:nvSpPr>
              <p:cNvPr id="11349" name="Freeform 85"/>
              <p:cNvSpPr>
                <a:spLocks/>
              </p:cNvSpPr>
              <p:nvPr/>
            </p:nvSpPr>
            <p:spPr bwMode="auto">
              <a:xfrm>
                <a:off x="447" y="2795"/>
                <a:ext cx="242" cy="133"/>
              </a:xfrm>
              <a:custGeom>
                <a:avLst/>
                <a:gdLst/>
                <a:ahLst/>
                <a:cxnLst>
                  <a:cxn ang="0">
                    <a:pos x="67" y="209"/>
                  </a:cxn>
                  <a:cxn ang="0">
                    <a:pos x="460" y="21"/>
                  </a:cxn>
                  <a:cxn ang="0">
                    <a:pos x="485" y="0"/>
                  </a:cxn>
                  <a:cxn ang="0">
                    <a:pos x="472" y="78"/>
                  </a:cxn>
                  <a:cxn ang="0">
                    <a:pos x="150" y="237"/>
                  </a:cxn>
                  <a:cxn ang="0">
                    <a:pos x="76" y="265"/>
                  </a:cxn>
                  <a:cxn ang="0">
                    <a:pos x="0" y="237"/>
                  </a:cxn>
                  <a:cxn ang="0">
                    <a:pos x="67" y="209"/>
                  </a:cxn>
                </a:cxnLst>
                <a:rect l="0" t="0" r="r" b="b"/>
                <a:pathLst>
                  <a:path w="485" h="265">
                    <a:moveTo>
                      <a:pt x="67" y="209"/>
                    </a:moveTo>
                    <a:lnTo>
                      <a:pt x="460" y="21"/>
                    </a:lnTo>
                    <a:lnTo>
                      <a:pt x="485" y="0"/>
                    </a:lnTo>
                    <a:lnTo>
                      <a:pt x="472" y="78"/>
                    </a:lnTo>
                    <a:lnTo>
                      <a:pt x="150" y="237"/>
                    </a:lnTo>
                    <a:lnTo>
                      <a:pt x="76" y="265"/>
                    </a:lnTo>
                    <a:lnTo>
                      <a:pt x="0" y="237"/>
                    </a:lnTo>
                    <a:lnTo>
                      <a:pt x="67" y="209"/>
                    </a:lnTo>
                    <a:close/>
                  </a:path>
                </a:pathLst>
              </a:custGeom>
              <a:solidFill>
                <a:srgbClr val="A59E9B"/>
              </a:solidFill>
              <a:ln w="9525">
                <a:noFill/>
                <a:round/>
                <a:headEnd/>
                <a:tailEnd/>
              </a:ln>
            </p:spPr>
            <p:txBody>
              <a:bodyPr/>
              <a:lstStyle/>
              <a:p>
                <a:endParaRPr lang="en-US"/>
              </a:p>
            </p:txBody>
          </p:sp>
          <p:sp>
            <p:nvSpPr>
              <p:cNvPr id="11350" name="Freeform 86"/>
              <p:cNvSpPr>
                <a:spLocks/>
              </p:cNvSpPr>
              <p:nvPr/>
            </p:nvSpPr>
            <p:spPr bwMode="auto">
              <a:xfrm>
                <a:off x="550" y="2894"/>
                <a:ext cx="993" cy="792"/>
              </a:xfrm>
              <a:custGeom>
                <a:avLst/>
                <a:gdLst/>
                <a:ahLst/>
                <a:cxnLst>
                  <a:cxn ang="0">
                    <a:pos x="1906" y="1385"/>
                  </a:cxn>
                  <a:cxn ang="0">
                    <a:pos x="290" y="0"/>
                  </a:cxn>
                  <a:cxn ang="0">
                    <a:pos x="262" y="11"/>
                  </a:cxn>
                  <a:cxn ang="0">
                    <a:pos x="87" y="92"/>
                  </a:cxn>
                  <a:cxn ang="0">
                    <a:pos x="0" y="128"/>
                  </a:cxn>
                  <a:cxn ang="0">
                    <a:pos x="1687" y="1583"/>
                  </a:cxn>
                  <a:cxn ang="0">
                    <a:pos x="1986" y="1467"/>
                  </a:cxn>
                  <a:cxn ang="0">
                    <a:pos x="1906" y="1385"/>
                  </a:cxn>
                </a:cxnLst>
                <a:rect l="0" t="0" r="r" b="b"/>
                <a:pathLst>
                  <a:path w="1986" h="1583">
                    <a:moveTo>
                      <a:pt x="1906" y="1385"/>
                    </a:moveTo>
                    <a:lnTo>
                      <a:pt x="290" y="0"/>
                    </a:lnTo>
                    <a:lnTo>
                      <a:pt x="262" y="11"/>
                    </a:lnTo>
                    <a:lnTo>
                      <a:pt x="87" y="92"/>
                    </a:lnTo>
                    <a:lnTo>
                      <a:pt x="0" y="128"/>
                    </a:lnTo>
                    <a:lnTo>
                      <a:pt x="1687" y="1583"/>
                    </a:lnTo>
                    <a:lnTo>
                      <a:pt x="1986" y="1467"/>
                    </a:lnTo>
                    <a:lnTo>
                      <a:pt x="1906" y="1385"/>
                    </a:lnTo>
                    <a:close/>
                  </a:path>
                </a:pathLst>
              </a:custGeom>
              <a:solidFill>
                <a:srgbClr val="D1C4CE"/>
              </a:solidFill>
              <a:ln w="9525">
                <a:noFill/>
                <a:round/>
                <a:headEnd/>
                <a:tailEnd/>
              </a:ln>
            </p:spPr>
            <p:txBody>
              <a:bodyPr/>
              <a:lstStyle/>
              <a:p>
                <a:endParaRPr lang="en-US"/>
              </a:p>
            </p:txBody>
          </p:sp>
          <p:sp>
            <p:nvSpPr>
              <p:cNvPr id="11351" name="Freeform 87"/>
              <p:cNvSpPr>
                <a:spLocks/>
              </p:cNvSpPr>
              <p:nvPr/>
            </p:nvSpPr>
            <p:spPr bwMode="auto">
              <a:xfrm>
                <a:off x="550" y="2893"/>
                <a:ext cx="952" cy="760"/>
              </a:xfrm>
              <a:custGeom>
                <a:avLst/>
                <a:gdLst/>
                <a:ahLst/>
                <a:cxnLst>
                  <a:cxn ang="0">
                    <a:pos x="1775" y="1278"/>
                  </a:cxn>
                  <a:cxn ang="0">
                    <a:pos x="1679" y="1196"/>
                  </a:cxn>
                  <a:cxn ang="0">
                    <a:pos x="1584" y="1113"/>
                  </a:cxn>
                  <a:cxn ang="0">
                    <a:pos x="1488" y="1031"/>
                  </a:cxn>
                  <a:cxn ang="0">
                    <a:pos x="1393" y="949"/>
                  </a:cxn>
                  <a:cxn ang="0">
                    <a:pos x="1297" y="865"/>
                  </a:cxn>
                  <a:cxn ang="0">
                    <a:pos x="1200" y="783"/>
                  </a:cxn>
                  <a:cxn ang="0">
                    <a:pos x="1105" y="701"/>
                  </a:cxn>
                  <a:cxn ang="0">
                    <a:pos x="1009" y="618"/>
                  </a:cxn>
                  <a:cxn ang="0">
                    <a:pos x="912" y="536"/>
                  </a:cxn>
                  <a:cxn ang="0">
                    <a:pos x="816" y="454"/>
                  </a:cxn>
                  <a:cxn ang="0">
                    <a:pos x="721" y="370"/>
                  </a:cxn>
                  <a:cxn ang="0">
                    <a:pos x="625" y="288"/>
                  </a:cxn>
                  <a:cxn ang="0">
                    <a:pos x="528" y="206"/>
                  </a:cxn>
                  <a:cxn ang="0">
                    <a:pos x="432" y="123"/>
                  </a:cxn>
                  <a:cxn ang="0">
                    <a:pos x="336" y="41"/>
                  </a:cxn>
                  <a:cxn ang="0">
                    <a:pos x="282" y="0"/>
                  </a:cxn>
                  <a:cxn ang="0">
                    <a:pos x="270" y="0"/>
                  </a:cxn>
                  <a:cxn ang="0">
                    <a:pos x="239" y="11"/>
                  </a:cxn>
                  <a:cxn ang="0">
                    <a:pos x="188" y="34"/>
                  </a:cxn>
                  <a:cxn ang="0">
                    <a:pos x="138" y="57"/>
                  </a:cxn>
                  <a:cxn ang="0">
                    <a:pos x="87" y="80"/>
                  </a:cxn>
                  <a:cxn ang="0">
                    <a:pos x="54" y="96"/>
                  </a:cxn>
                  <a:cxn ang="0">
                    <a:pos x="40" y="106"/>
                  </a:cxn>
                  <a:cxn ang="0">
                    <a:pos x="25" y="116"/>
                  </a:cxn>
                  <a:cxn ang="0">
                    <a:pos x="9" y="126"/>
                  </a:cxn>
                  <a:cxn ang="0">
                    <a:pos x="51" y="175"/>
                  </a:cxn>
                  <a:cxn ang="0">
                    <a:pos x="152" y="262"/>
                  </a:cxn>
                  <a:cxn ang="0">
                    <a:pos x="252" y="349"/>
                  </a:cxn>
                  <a:cxn ang="0">
                    <a:pos x="353" y="436"/>
                  </a:cxn>
                  <a:cxn ang="0">
                    <a:pos x="455" y="522"/>
                  </a:cxn>
                  <a:cxn ang="0">
                    <a:pos x="555" y="609"/>
                  </a:cxn>
                  <a:cxn ang="0">
                    <a:pos x="656" y="696"/>
                  </a:cxn>
                  <a:cxn ang="0">
                    <a:pos x="757" y="783"/>
                  </a:cxn>
                  <a:cxn ang="0">
                    <a:pos x="859" y="870"/>
                  </a:cxn>
                  <a:cxn ang="0">
                    <a:pos x="958" y="957"/>
                  </a:cxn>
                  <a:cxn ang="0">
                    <a:pos x="1060" y="1044"/>
                  </a:cxn>
                  <a:cxn ang="0">
                    <a:pos x="1159" y="1129"/>
                  </a:cxn>
                  <a:cxn ang="0">
                    <a:pos x="1261" y="1216"/>
                  </a:cxn>
                  <a:cxn ang="0">
                    <a:pos x="1362" y="1303"/>
                  </a:cxn>
                  <a:cxn ang="0">
                    <a:pos x="1462" y="1390"/>
                  </a:cxn>
                  <a:cxn ang="0">
                    <a:pos x="1561" y="1476"/>
                  </a:cxn>
                  <a:cxn ang="0">
                    <a:pos x="1630" y="1511"/>
                  </a:cxn>
                  <a:cxn ang="0">
                    <a:pos x="1668" y="1496"/>
                  </a:cxn>
                  <a:cxn ang="0">
                    <a:pos x="1704" y="1481"/>
                  </a:cxn>
                  <a:cxn ang="0">
                    <a:pos x="1740" y="1467"/>
                  </a:cxn>
                  <a:cxn ang="0">
                    <a:pos x="1777" y="1452"/>
                  </a:cxn>
                  <a:cxn ang="0">
                    <a:pos x="1813" y="1437"/>
                  </a:cxn>
                  <a:cxn ang="0">
                    <a:pos x="1849" y="1422"/>
                  </a:cxn>
                  <a:cxn ang="0">
                    <a:pos x="1887" y="1408"/>
                  </a:cxn>
                  <a:cxn ang="0">
                    <a:pos x="1895" y="1390"/>
                  </a:cxn>
                  <a:cxn ang="0">
                    <a:pos x="1874" y="1370"/>
                  </a:cxn>
                  <a:cxn ang="0">
                    <a:pos x="1854" y="1349"/>
                  </a:cxn>
                  <a:cxn ang="0">
                    <a:pos x="1833" y="1329"/>
                  </a:cxn>
                </a:cxnLst>
                <a:rect l="0" t="0" r="r" b="b"/>
                <a:pathLst>
                  <a:path w="1905" h="1519">
                    <a:moveTo>
                      <a:pt x="1823" y="1319"/>
                    </a:moveTo>
                    <a:lnTo>
                      <a:pt x="1775" y="1278"/>
                    </a:lnTo>
                    <a:lnTo>
                      <a:pt x="1726" y="1237"/>
                    </a:lnTo>
                    <a:lnTo>
                      <a:pt x="1679" y="1196"/>
                    </a:lnTo>
                    <a:lnTo>
                      <a:pt x="1632" y="1154"/>
                    </a:lnTo>
                    <a:lnTo>
                      <a:pt x="1584" y="1113"/>
                    </a:lnTo>
                    <a:lnTo>
                      <a:pt x="1535" y="1072"/>
                    </a:lnTo>
                    <a:lnTo>
                      <a:pt x="1488" y="1031"/>
                    </a:lnTo>
                    <a:lnTo>
                      <a:pt x="1440" y="990"/>
                    </a:lnTo>
                    <a:lnTo>
                      <a:pt x="1393" y="949"/>
                    </a:lnTo>
                    <a:lnTo>
                      <a:pt x="1344" y="908"/>
                    </a:lnTo>
                    <a:lnTo>
                      <a:pt x="1297" y="865"/>
                    </a:lnTo>
                    <a:lnTo>
                      <a:pt x="1249" y="824"/>
                    </a:lnTo>
                    <a:lnTo>
                      <a:pt x="1200" y="783"/>
                    </a:lnTo>
                    <a:lnTo>
                      <a:pt x="1153" y="742"/>
                    </a:lnTo>
                    <a:lnTo>
                      <a:pt x="1105" y="701"/>
                    </a:lnTo>
                    <a:lnTo>
                      <a:pt x="1056" y="659"/>
                    </a:lnTo>
                    <a:lnTo>
                      <a:pt x="1009" y="618"/>
                    </a:lnTo>
                    <a:lnTo>
                      <a:pt x="962" y="577"/>
                    </a:lnTo>
                    <a:lnTo>
                      <a:pt x="912" y="536"/>
                    </a:lnTo>
                    <a:lnTo>
                      <a:pt x="865" y="495"/>
                    </a:lnTo>
                    <a:lnTo>
                      <a:pt x="816" y="454"/>
                    </a:lnTo>
                    <a:lnTo>
                      <a:pt x="769" y="411"/>
                    </a:lnTo>
                    <a:lnTo>
                      <a:pt x="721" y="370"/>
                    </a:lnTo>
                    <a:lnTo>
                      <a:pt x="672" y="329"/>
                    </a:lnTo>
                    <a:lnTo>
                      <a:pt x="625" y="288"/>
                    </a:lnTo>
                    <a:lnTo>
                      <a:pt x="577" y="247"/>
                    </a:lnTo>
                    <a:lnTo>
                      <a:pt x="528" y="206"/>
                    </a:lnTo>
                    <a:lnTo>
                      <a:pt x="481" y="165"/>
                    </a:lnTo>
                    <a:lnTo>
                      <a:pt x="432" y="123"/>
                    </a:lnTo>
                    <a:lnTo>
                      <a:pt x="385" y="82"/>
                    </a:lnTo>
                    <a:lnTo>
                      <a:pt x="336" y="41"/>
                    </a:lnTo>
                    <a:lnTo>
                      <a:pt x="288" y="0"/>
                    </a:lnTo>
                    <a:lnTo>
                      <a:pt x="282" y="0"/>
                    </a:lnTo>
                    <a:lnTo>
                      <a:pt x="277" y="0"/>
                    </a:lnTo>
                    <a:lnTo>
                      <a:pt x="270" y="0"/>
                    </a:lnTo>
                    <a:lnTo>
                      <a:pt x="264" y="0"/>
                    </a:lnTo>
                    <a:lnTo>
                      <a:pt x="239" y="11"/>
                    </a:lnTo>
                    <a:lnTo>
                      <a:pt x="213" y="23"/>
                    </a:lnTo>
                    <a:lnTo>
                      <a:pt x="188" y="34"/>
                    </a:lnTo>
                    <a:lnTo>
                      <a:pt x="164" y="45"/>
                    </a:lnTo>
                    <a:lnTo>
                      <a:pt x="138" y="57"/>
                    </a:lnTo>
                    <a:lnTo>
                      <a:pt x="113" y="68"/>
                    </a:lnTo>
                    <a:lnTo>
                      <a:pt x="87" y="80"/>
                    </a:lnTo>
                    <a:lnTo>
                      <a:pt x="63" y="91"/>
                    </a:lnTo>
                    <a:lnTo>
                      <a:pt x="54" y="96"/>
                    </a:lnTo>
                    <a:lnTo>
                      <a:pt x="48" y="101"/>
                    </a:lnTo>
                    <a:lnTo>
                      <a:pt x="40" y="106"/>
                    </a:lnTo>
                    <a:lnTo>
                      <a:pt x="32" y="111"/>
                    </a:lnTo>
                    <a:lnTo>
                      <a:pt x="25" y="116"/>
                    </a:lnTo>
                    <a:lnTo>
                      <a:pt x="17" y="121"/>
                    </a:lnTo>
                    <a:lnTo>
                      <a:pt x="9" y="126"/>
                    </a:lnTo>
                    <a:lnTo>
                      <a:pt x="0" y="131"/>
                    </a:lnTo>
                    <a:lnTo>
                      <a:pt x="51" y="175"/>
                    </a:lnTo>
                    <a:lnTo>
                      <a:pt x="102" y="218"/>
                    </a:lnTo>
                    <a:lnTo>
                      <a:pt x="152" y="262"/>
                    </a:lnTo>
                    <a:lnTo>
                      <a:pt x="201" y="304"/>
                    </a:lnTo>
                    <a:lnTo>
                      <a:pt x="252" y="349"/>
                    </a:lnTo>
                    <a:lnTo>
                      <a:pt x="303" y="391"/>
                    </a:lnTo>
                    <a:lnTo>
                      <a:pt x="353" y="436"/>
                    </a:lnTo>
                    <a:lnTo>
                      <a:pt x="404" y="478"/>
                    </a:lnTo>
                    <a:lnTo>
                      <a:pt x="455" y="522"/>
                    </a:lnTo>
                    <a:lnTo>
                      <a:pt x="506" y="565"/>
                    </a:lnTo>
                    <a:lnTo>
                      <a:pt x="555" y="609"/>
                    </a:lnTo>
                    <a:lnTo>
                      <a:pt x="605" y="652"/>
                    </a:lnTo>
                    <a:lnTo>
                      <a:pt x="656" y="696"/>
                    </a:lnTo>
                    <a:lnTo>
                      <a:pt x="707" y="739"/>
                    </a:lnTo>
                    <a:lnTo>
                      <a:pt x="757" y="783"/>
                    </a:lnTo>
                    <a:lnTo>
                      <a:pt x="808" y="826"/>
                    </a:lnTo>
                    <a:lnTo>
                      <a:pt x="859" y="870"/>
                    </a:lnTo>
                    <a:lnTo>
                      <a:pt x="908" y="913"/>
                    </a:lnTo>
                    <a:lnTo>
                      <a:pt x="958" y="957"/>
                    </a:lnTo>
                    <a:lnTo>
                      <a:pt x="1009" y="999"/>
                    </a:lnTo>
                    <a:lnTo>
                      <a:pt x="1060" y="1044"/>
                    </a:lnTo>
                    <a:lnTo>
                      <a:pt x="1110" y="1086"/>
                    </a:lnTo>
                    <a:lnTo>
                      <a:pt x="1159" y="1129"/>
                    </a:lnTo>
                    <a:lnTo>
                      <a:pt x="1210" y="1173"/>
                    </a:lnTo>
                    <a:lnTo>
                      <a:pt x="1261" y="1216"/>
                    </a:lnTo>
                    <a:lnTo>
                      <a:pt x="1311" y="1260"/>
                    </a:lnTo>
                    <a:lnTo>
                      <a:pt x="1362" y="1303"/>
                    </a:lnTo>
                    <a:lnTo>
                      <a:pt x="1411" y="1347"/>
                    </a:lnTo>
                    <a:lnTo>
                      <a:pt x="1462" y="1390"/>
                    </a:lnTo>
                    <a:lnTo>
                      <a:pt x="1512" y="1432"/>
                    </a:lnTo>
                    <a:lnTo>
                      <a:pt x="1561" y="1476"/>
                    </a:lnTo>
                    <a:lnTo>
                      <a:pt x="1612" y="1519"/>
                    </a:lnTo>
                    <a:lnTo>
                      <a:pt x="1630" y="1511"/>
                    </a:lnTo>
                    <a:lnTo>
                      <a:pt x="1648" y="1504"/>
                    </a:lnTo>
                    <a:lnTo>
                      <a:pt x="1668" y="1496"/>
                    </a:lnTo>
                    <a:lnTo>
                      <a:pt x="1686" y="1490"/>
                    </a:lnTo>
                    <a:lnTo>
                      <a:pt x="1704" y="1481"/>
                    </a:lnTo>
                    <a:lnTo>
                      <a:pt x="1722" y="1475"/>
                    </a:lnTo>
                    <a:lnTo>
                      <a:pt x="1740" y="1467"/>
                    </a:lnTo>
                    <a:lnTo>
                      <a:pt x="1759" y="1458"/>
                    </a:lnTo>
                    <a:lnTo>
                      <a:pt x="1777" y="1452"/>
                    </a:lnTo>
                    <a:lnTo>
                      <a:pt x="1795" y="1444"/>
                    </a:lnTo>
                    <a:lnTo>
                      <a:pt x="1813" y="1437"/>
                    </a:lnTo>
                    <a:lnTo>
                      <a:pt x="1831" y="1429"/>
                    </a:lnTo>
                    <a:lnTo>
                      <a:pt x="1849" y="1422"/>
                    </a:lnTo>
                    <a:lnTo>
                      <a:pt x="1869" y="1414"/>
                    </a:lnTo>
                    <a:lnTo>
                      <a:pt x="1887" y="1408"/>
                    </a:lnTo>
                    <a:lnTo>
                      <a:pt x="1905" y="1399"/>
                    </a:lnTo>
                    <a:lnTo>
                      <a:pt x="1895" y="1390"/>
                    </a:lnTo>
                    <a:lnTo>
                      <a:pt x="1883" y="1380"/>
                    </a:lnTo>
                    <a:lnTo>
                      <a:pt x="1874" y="1370"/>
                    </a:lnTo>
                    <a:lnTo>
                      <a:pt x="1864" y="1358"/>
                    </a:lnTo>
                    <a:lnTo>
                      <a:pt x="1854" y="1349"/>
                    </a:lnTo>
                    <a:lnTo>
                      <a:pt x="1844" y="1339"/>
                    </a:lnTo>
                    <a:lnTo>
                      <a:pt x="1833" y="1329"/>
                    </a:lnTo>
                    <a:lnTo>
                      <a:pt x="1823" y="1319"/>
                    </a:lnTo>
                    <a:close/>
                  </a:path>
                </a:pathLst>
              </a:custGeom>
              <a:solidFill>
                <a:srgbClr val="CEC1CC"/>
              </a:solidFill>
              <a:ln w="9525">
                <a:noFill/>
                <a:round/>
                <a:headEnd/>
                <a:tailEnd/>
              </a:ln>
            </p:spPr>
            <p:txBody>
              <a:bodyPr/>
              <a:lstStyle/>
              <a:p>
                <a:endParaRPr lang="en-US"/>
              </a:p>
            </p:txBody>
          </p:sp>
          <p:sp>
            <p:nvSpPr>
              <p:cNvPr id="11352" name="Freeform 88"/>
              <p:cNvSpPr>
                <a:spLocks/>
              </p:cNvSpPr>
              <p:nvPr/>
            </p:nvSpPr>
            <p:spPr bwMode="auto">
              <a:xfrm>
                <a:off x="550" y="2885"/>
                <a:ext cx="911" cy="734"/>
              </a:xfrm>
              <a:custGeom>
                <a:avLst/>
                <a:gdLst/>
                <a:ahLst/>
                <a:cxnLst>
                  <a:cxn ang="0">
                    <a:pos x="1694" y="1225"/>
                  </a:cxn>
                  <a:cxn ang="0">
                    <a:pos x="1604" y="1148"/>
                  </a:cxn>
                  <a:cxn ang="0">
                    <a:pos x="1514" y="1069"/>
                  </a:cxn>
                  <a:cxn ang="0">
                    <a:pos x="1424" y="990"/>
                  </a:cxn>
                  <a:cxn ang="0">
                    <a:pos x="1333" y="913"/>
                  </a:cxn>
                  <a:cxn ang="0">
                    <a:pos x="1243" y="835"/>
                  </a:cxn>
                  <a:cxn ang="0">
                    <a:pos x="1151" y="756"/>
                  </a:cxn>
                  <a:cxn ang="0">
                    <a:pos x="1060" y="679"/>
                  </a:cxn>
                  <a:cxn ang="0">
                    <a:pos x="970" y="600"/>
                  </a:cxn>
                  <a:cxn ang="0">
                    <a:pos x="878" y="523"/>
                  </a:cxn>
                  <a:cxn ang="0">
                    <a:pos x="787" y="444"/>
                  </a:cxn>
                  <a:cxn ang="0">
                    <a:pos x="697" y="366"/>
                  </a:cxn>
                  <a:cxn ang="0">
                    <a:pos x="605" y="289"/>
                  </a:cxn>
                  <a:cxn ang="0">
                    <a:pos x="514" y="210"/>
                  </a:cxn>
                  <a:cxn ang="0">
                    <a:pos x="424" y="131"/>
                  </a:cxn>
                  <a:cxn ang="0">
                    <a:pos x="332" y="54"/>
                  </a:cxn>
                  <a:cxn ang="0">
                    <a:pos x="282" y="12"/>
                  </a:cxn>
                  <a:cxn ang="0">
                    <a:pos x="270" y="3"/>
                  </a:cxn>
                  <a:cxn ang="0">
                    <a:pos x="237" y="13"/>
                  </a:cxn>
                  <a:cxn ang="0">
                    <a:pos x="180" y="40"/>
                  </a:cxn>
                  <a:cxn ang="0">
                    <a:pos x="125" y="64"/>
                  </a:cxn>
                  <a:cxn ang="0">
                    <a:pos x="67" y="90"/>
                  </a:cxn>
                  <a:cxn ang="0">
                    <a:pos x="30" y="115"/>
                  </a:cxn>
                  <a:cxn ang="0">
                    <a:pos x="10" y="136"/>
                  </a:cxn>
                  <a:cxn ang="0">
                    <a:pos x="48" y="189"/>
                  </a:cxn>
                  <a:cxn ang="0">
                    <a:pos x="144" y="272"/>
                  </a:cxn>
                  <a:cxn ang="0">
                    <a:pos x="241" y="354"/>
                  </a:cxn>
                  <a:cxn ang="0">
                    <a:pos x="337" y="438"/>
                  </a:cxn>
                  <a:cxn ang="0">
                    <a:pos x="434" y="521"/>
                  </a:cxn>
                  <a:cxn ang="0">
                    <a:pos x="530" y="603"/>
                  </a:cxn>
                  <a:cxn ang="0">
                    <a:pos x="626" y="687"/>
                  </a:cxn>
                  <a:cxn ang="0">
                    <a:pos x="721" y="769"/>
                  </a:cxn>
                  <a:cxn ang="0">
                    <a:pos x="818" y="851"/>
                  </a:cxn>
                  <a:cxn ang="0">
                    <a:pos x="914" y="935"/>
                  </a:cxn>
                  <a:cxn ang="0">
                    <a:pos x="1011" y="1016"/>
                  </a:cxn>
                  <a:cxn ang="0">
                    <a:pos x="1105" y="1098"/>
                  </a:cxn>
                  <a:cxn ang="0">
                    <a:pos x="1202" y="1182"/>
                  </a:cxn>
                  <a:cxn ang="0">
                    <a:pos x="1298" y="1264"/>
                  </a:cxn>
                  <a:cxn ang="0">
                    <a:pos x="1393" y="1346"/>
                  </a:cxn>
                  <a:cxn ang="0">
                    <a:pos x="1489" y="1428"/>
                  </a:cxn>
                  <a:cxn ang="0">
                    <a:pos x="1555" y="1461"/>
                  </a:cxn>
                  <a:cxn ang="0">
                    <a:pos x="1591" y="1446"/>
                  </a:cxn>
                  <a:cxn ang="0">
                    <a:pos x="1627" y="1431"/>
                  </a:cxn>
                  <a:cxn ang="0">
                    <a:pos x="1663" y="1415"/>
                  </a:cxn>
                  <a:cxn ang="0">
                    <a:pos x="1697" y="1400"/>
                  </a:cxn>
                  <a:cxn ang="0">
                    <a:pos x="1733" y="1385"/>
                  </a:cxn>
                  <a:cxn ang="0">
                    <a:pos x="1769" y="1371"/>
                  </a:cxn>
                  <a:cxn ang="0">
                    <a:pos x="1805" y="1356"/>
                  </a:cxn>
                  <a:cxn ang="0">
                    <a:pos x="1813" y="1339"/>
                  </a:cxn>
                  <a:cxn ang="0">
                    <a:pos x="1792" y="1318"/>
                  </a:cxn>
                  <a:cxn ang="0">
                    <a:pos x="1771" y="1295"/>
                  </a:cxn>
                  <a:cxn ang="0">
                    <a:pos x="1749" y="1274"/>
                  </a:cxn>
                </a:cxnLst>
                <a:rect l="0" t="0" r="r" b="b"/>
                <a:pathLst>
                  <a:path w="1823" h="1469">
                    <a:moveTo>
                      <a:pt x="1740" y="1264"/>
                    </a:moveTo>
                    <a:lnTo>
                      <a:pt x="1694" y="1225"/>
                    </a:lnTo>
                    <a:lnTo>
                      <a:pt x="1650" y="1185"/>
                    </a:lnTo>
                    <a:lnTo>
                      <a:pt x="1604" y="1148"/>
                    </a:lnTo>
                    <a:lnTo>
                      <a:pt x="1560" y="1108"/>
                    </a:lnTo>
                    <a:lnTo>
                      <a:pt x="1514" y="1069"/>
                    </a:lnTo>
                    <a:lnTo>
                      <a:pt x="1468" y="1030"/>
                    </a:lnTo>
                    <a:lnTo>
                      <a:pt x="1424" y="990"/>
                    </a:lnTo>
                    <a:lnTo>
                      <a:pt x="1378" y="951"/>
                    </a:lnTo>
                    <a:lnTo>
                      <a:pt x="1333" y="913"/>
                    </a:lnTo>
                    <a:lnTo>
                      <a:pt x="1287" y="874"/>
                    </a:lnTo>
                    <a:lnTo>
                      <a:pt x="1243" y="835"/>
                    </a:lnTo>
                    <a:lnTo>
                      <a:pt x="1197" y="795"/>
                    </a:lnTo>
                    <a:lnTo>
                      <a:pt x="1151" y="756"/>
                    </a:lnTo>
                    <a:lnTo>
                      <a:pt x="1105" y="718"/>
                    </a:lnTo>
                    <a:lnTo>
                      <a:pt x="1060" y="679"/>
                    </a:lnTo>
                    <a:lnTo>
                      <a:pt x="1015" y="639"/>
                    </a:lnTo>
                    <a:lnTo>
                      <a:pt x="970" y="600"/>
                    </a:lnTo>
                    <a:lnTo>
                      <a:pt x="924" y="561"/>
                    </a:lnTo>
                    <a:lnTo>
                      <a:pt x="878" y="523"/>
                    </a:lnTo>
                    <a:lnTo>
                      <a:pt x="832" y="484"/>
                    </a:lnTo>
                    <a:lnTo>
                      <a:pt x="787" y="444"/>
                    </a:lnTo>
                    <a:lnTo>
                      <a:pt x="742" y="405"/>
                    </a:lnTo>
                    <a:lnTo>
                      <a:pt x="697" y="366"/>
                    </a:lnTo>
                    <a:lnTo>
                      <a:pt x="651" y="326"/>
                    </a:lnTo>
                    <a:lnTo>
                      <a:pt x="605" y="289"/>
                    </a:lnTo>
                    <a:lnTo>
                      <a:pt x="559" y="249"/>
                    </a:lnTo>
                    <a:lnTo>
                      <a:pt x="514" y="210"/>
                    </a:lnTo>
                    <a:lnTo>
                      <a:pt x="468" y="171"/>
                    </a:lnTo>
                    <a:lnTo>
                      <a:pt x="424" y="131"/>
                    </a:lnTo>
                    <a:lnTo>
                      <a:pt x="378" y="94"/>
                    </a:lnTo>
                    <a:lnTo>
                      <a:pt x="332" y="54"/>
                    </a:lnTo>
                    <a:lnTo>
                      <a:pt x="286" y="15"/>
                    </a:lnTo>
                    <a:lnTo>
                      <a:pt x="282" y="12"/>
                    </a:lnTo>
                    <a:lnTo>
                      <a:pt x="277" y="7"/>
                    </a:lnTo>
                    <a:lnTo>
                      <a:pt x="270" y="3"/>
                    </a:lnTo>
                    <a:lnTo>
                      <a:pt x="265" y="0"/>
                    </a:lnTo>
                    <a:lnTo>
                      <a:pt x="237" y="13"/>
                    </a:lnTo>
                    <a:lnTo>
                      <a:pt x="210" y="26"/>
                    </a:lnTo>
                    <a:lnTo>
                      <a:pt x="180" y="40"/>
                    </a:lnTo>
                    <a:lnTo>
                      <a:pt x="152" y="51"/>
                    </a:lnTo>
                    <a:lnTo>
                      <a:pt x="125" y="64"/>
                    </a:lnTo>
                    <a:lnTo>
                      <a:pt x="97" y="77"/>
                    </a:lnTo>
                    <a:lnTo>
                      <a:pt x="67" y="90"/>
                    </a:lnTo>
                    <a:lnTo>
                      <a:pt x="40" y="103"/>
                    </a:lnTo>
                    <a:lnTo>
                      <a:pt x="30" y="115"/>
                    </a:lnTo>
                    <a:lnTo>
                      <a:pt x="20" y="125"/>
                    </a:lnTo>
                    <a:lnTo>
                      <a:pt x="10" y="136"/>
                    </a:lnTo>
                    <a:lnTo>
                      <a:pt x="0" y="148"/>
                    </a:lnTo>
                    <a:lnTo>
                      <a:pt x="48" y="189"/>
                    </a:lnTo>
                    <a:lnTo>
                      <a:pt x="97" y="231"/>
                    </a:lnTo>
                    <a:lnTo>
                      <a:pt x="144" y="272"/>
                    </a:lnTo>
                    <a:lnTo>
                      <a:pt x="193" y="313"/>
                    </a:lnTo>
                    <a:lnTo>
                      <a:pt x="241" y="354"/>
                    </a:lnTo>
                    <a:lnTo>
                      <a:pt x="290" y="397"/>
                    </a:lnTo>
                    <a:lnTo>
                      <a:pt x="337" y="438"/>
                    </a:lnTo>
                    <a:lnTo>
                      <a:pt x="385" y="479"/>
                    </a:lnTo>
                    <a:lnTo>
                      <a:pt x="434" y="521"/>
                    </a:lnTo>
                    <a:lnTo>
                      <a:pt x="481" y="562"/>
                    </a:lnTo>
                    <a:lnTo>
                      <a:pt x="530" y="603"/>
                    </a:lnTo>
                    <a:lnTo>
                      <a:pt x="577" y="644"/>
                    </a:lnTo>
                    <a:lnTo>
                      <a:pt x="626" y="687"/>
                    </a:lnTo>
                    <a:lnTo>
                      <a:pt x="674" y="728"/>
                    </a:lnTo>
                    <a:lnTo>
                      <a:pt x="721" y="769"/>
                    </a:lnTo>
                    <a:lnTo>
                      <a:pt x="770" y="810"/>
                    </a:lnTo>
                    <a:lnTo>
                      <a:pt x="818" y="851"/>
                    </a:lnTo>
                    <a:lnTo>
                      <a:pt x="867" y="892"/>
                    </a:lnTo>
                    <a:lnTo>
                      <a:pt x="914" y="935"/>
                    </a:lnTo>
                    <a:lnTo>
                      <a:pt x="962" y="975"/>
                    </a:lnTo>
                    <a:lnTo>
                      <a:pt x="1011" y="1016"/>
                    </a:lnTo>
                    <a:lnTo>
                      <a:pt x="1058" y="1057"/>
                    </a:lnTo>
                    <a:lnTo>
                      <a:pt x="1105" y="1098"/>
                    </a:lnTo>
                    <a:lnTo>
                      <a:pt x="1154" y="1139"/>
                    </a:lnTo>
                    <a:lnTo>
                      <a:pt x="1202" y="1182"/>
                    </a:lnTo>
                    <a:lnTo>
                      <a:pt x="1249" y="1223"/>
                    </a:lnTo>
                    <a:lnTo>
                      <a:pt x="1298" y="1264"/>
                    </a:lnTo>
                    <a:lnTo>
                      <a:pt x="1346" y="1305"/>
                    </a:lnTo>
                    <a:lnTo>
                      <a:pt x="1393" y="1346"/>
                    </a:lnTo>
                    <a:lnTo>
                      <a:pt x="1440" y="1387"/>
                    </a:lnTo>
                    <a:lnTo>
                      <a:pt x="1489" y="1428"/>
                    </a:lnTo>
                    <a:lnTo>
                      <a:pt x="1537" y="1469"/>
                    </a:lnTo>
                    <a:lnTo>
                      <a:pt x="1555" y="1461"/>
                    </a:lnTo>
                    <a:lnTo>
                      <a:pt x="1573" y="1454"/>
                    </a:lnTo>
                    <a:lnTo>
                      <a:pt x="1591" y="1446"/>
                    </a:lnTo>
                    <a:lnTo>
                      <a:pt x="1609" y="1438"/>
                    </a:lnTo>
                    <a:lnTo>
                      <a:pt x="1627" y="1431"/>
                    </a:lnTo>
                    <a:lnTo>
                      <a:pt x="1645" y="1423"/>
                    </a:lnTo>
                    <a:lnTo>
                      <a:pt x="1663" y="1415"/>
                    </a:lnTo>
                    <a:lnTo>
                      <a:pt x="1681" y="1408"/>
                    </a:lnTo>
                    <a:lnTo>
                      <a:pt x="1697" y="1400"/>
                    </a:lnTo>
                    <a:lnTo>
                      <a:pt x="1715" y="1393"/>
                    </a:lnTo>
                    <a:lnTo>
                      <a:pt x="1733" y="1385"/>
                    </a:lnTo>
                    <a:lnTo>
                      <a:pt x="1751" y="1379"/>
                    </a:lnTo>
                    <a:lnTo>
                      <a:pt x="1769" y="1371"/>
                    </a:lnTo>
                    <a:lnTo>
                      <a:pt x="1787" y="1364"/>
                    </a:lnTo>
                    <a:lnTo>
                      <a:pt x="1805" y="1356"/>
                    </a:lnTo>
                    <a:lnTo>
                      <a:pt x="1823" y="1349"/>
                    </a:lnTo>
                    <a:lnTo>
                      <a:pt x="1813" y="1339"/>
                    </a:lnTo>
                    <a:lnTo>
                      <a:pt x="1802" y="1328"/>
                    </a:lnTo>
                    <a:lnTo>
                      <a:pt x="1792" y="1318"/>
                    </a:lnTo>
                    <a:lnTo>
                      <a:pt x="1782" y="1307"/>
                    </a:lnTo>
                    <a:lnTo>
                      <a:pt x="1771" y="1295"/>
                    </a:lnTo>
                    <a:lnTo>
                      <a:pt x="1761" y="1285"/>
                    </a:lnTo>
                    <a:lnTo>
                      <a:pt x="1749" y="1274"/>
                    </a:lnTo>
                    <a:lnTo>
                      <a:pt x="1740" y="1264"/>
                    </a:lnTo>
                    <a:close/>
                  </a:path>
                </a:pathLst>
              </a:custGeom>
              <a:solidFill>
                <a:srgbClr val="CCBFC6"/>
              </a:solidFill>
              <a:ln w="9525">
                <a:noFill/>
                <a:round/>
                <a:headEnd/>
                <a:tailEnd/>
              </a:ln>
            </p:spPr>
            <p:txBody>
              <a:bodyPr/>
              <a:lstStyle/>
              <a:p>
                <a:endParaRPr lang="en-US"/>
              </a:p>
            </p:txBody>
          </p:sp>
          <p:sp>
            <p:nvSpPr>
              <p:cNvPr id="11353" name="Freeform 89"/>
              <p:cNvSpPr>
                <a:spLocks/>
              </p:cNvSpPr>
              <p:nvPr/>
            </p:nvSpPr>
            <p:spPr bwMode="auto">
              <a:xfrm>
                <a:off x="550" y="2876"/>
                <a:ext cx="870" cy="709"/>
              </a:xfrm>
              <a:custGeom>
                <a:avLst/>
                <a:gdLst/>
                <a:ahLst/>
                <a:cxnLst>
                  <a:cxn ang="0">
                    <a:pos x="1614" y="1170"/>
                  </a:cxn>
                  <a:cxn ang="0">
                    <a:pos x="1529" y="1096"/>
                  </a:cxn>
                  <a:cxn ang="0">
                    <a:pos x="1444" y="1023"/>
                  </a:cxn>
                  <a:cxn ang="0">
                    <a:pos x="1357" y="949"/>
                  </a:cxn>
                  <a:cxn ang="0">
                    <a:pos x="1272" y="875"/>
                  </a:cxn>
                  <a:cxn ang="0">
                    <a:pos x="1187" y="801"/>
                  </a:cxn>
                  <a:cxn ang="0">
                    <a:pos x="1100" y="728"/>
                  </a:cxn>
                  <a:cxn ang="0">
                    <a:pos x="1015" y="654"/>
                  </a:cxn>
                  <a:cxn ang="0">
                    <a:pos x="930" y="580"/>
                  </a:cxn>
                  <a:cxn ang="0">
                    <a:pos x="844" y="506"/>
                  </a:cxn>
                  <a:cxn ang="0">
                    <a:pos x="759" y="433"/>
                  </a:cxn>
                  <a:cxn ang="0">
                    <a:pos x="672" y="359"/>
                  </a:cxn>
                  <a:cxn ang="0">
                    <a:pos x="587" y="285"/>
                  </a:cxn>
                  <a:cxn ang="0">
                    <a:pos x="501" y="211"/>
                  </a:cxn>
                  <a:cxn ang="0">
                    <a:pos x="416" y="137"/>
                  </a:cxn>
                  <a:cxn ang="0">
                    <a:pos x="329" y="64"/>
                  </a:cxn>
                  <a:cxn ang="0">
                    <a:pos x="282" y="21"/>
                  </a:cxn>
                  <a:cxn ang="0">
                    <a:pos x="272" y="6"/>
                  </a:cxn>
                  <a:cxn ang="0">
                    <a:pos x="236" y="15"/>
                  </a:cxn>
                  <a:cxn ang="0">
                    <a:pos x="174" y="44"/>
                  </a:cxn>
                  <a:cxn ang="0">
                    <a:pos x="110" y="72"/>
                  </a:cxn>
                  <a:cxn ang="0">
                    <a:pos x="48" y="101"/>
                  </a:cxn>
                  <a:cxn ang="0">
                    <a:pos x="12" y="128"/>
                  </a:cxn>
                  <a:cxn ang="0">
                    <a:pos x="4" y="152"/>
                  </a:cxn>
                  <a:cxn ang="0">
                    <a:pos x="46" y="203"/>
                  </a:cxn>
                  <a:cxn ang="0">
                    <a:pos x="138" y="282"/>
                  </a:cxn>
                  <a:cxn ang="0">
                    <a:pos x="229" y="360"/>
                  </a:cxn>
                  <a:cxn ang="0">
                    <a:pos x="321" y="439"/>
                  </a:cxn>
                  <a:cxn ang="0">
                    <a:pos x="412" y="518"/>
                  </a:cxn>
                  <a:cxn ang="0">
                    <a:pos x="504" y="596"/>
                  </a:cxn>
                  <a:cxn ang="0">
                    <a:pos x="595" y="675"/>
                  </a:cxn>
                  <a:cxn ang="0">
                    <a:pos x="687" y="754"/>
                  </a:cxn>
                  <a:cxn ang="0">
                    <a:pos x="778" y="832"/>
                  </a:cxn>
                  <a:cxn ang="0">
                    <a:pos x="870" y="910"/>
                  </a:cxn>
                  <a:cxn ang="0">
                    <a:pos x="962" y="988"/>
                  </a:cxn>
                  <a:cxn ang="0">
                    <a:pos x="1053" y="1067"/>
                  </a:cxn>
                  <a:cxn ang="0">
                    <a:pos x="1143" y="1146"/>
                  </a:cxn>
                  <a:cxn ang="0">
                    <a:pos x="1234" y="1223"/>
                  </a:cxn>
                  <a:cxn ang="0">
                    <a:pos x="1326" y="1301"/>
                  </a:cxn>
                  <a:cxn ang="0">
                    <a:pos x="1416" y="1378"/>
                  </a:cxn>
                  <a:cxn ang="0">
                    <a:pos x="1480" y="1411"/>
                  </a:cxn>
                  <a:cxn ang="0">
                    <a:pos x="1514" y="1396"/>
                  </a:cxn>
                  <a:cxn ang="0">
                    <a:pos x="1548" y="1382"/>
                  </a:cxn>
                  <a:cxn ang="0">
                    <a:pos x="1584" y="1365"/>
                  </a:cxn>
                  <a:cxn ang="0">
                    <a:pos x="1619" y="1350"/>
                  </a:cxn>
                  <a:cxn ang="0">
                    <a:pos x="1655" y="1334"/>
                  </a:cxn>
                  <a:cxn ang="0">
                    <a:pos x="1689" y="1319"/>
                  </a:cxn>
                  <a:cxn ang="0">
                    <a:pos x="1723" y="1303"/>
                  </a:cxn>
                  <a:cxn ang="0">
                    <a:pos x="1731" y="1283"/>
                  </a:cxn>
                  <a:cxn ang="0">
                    <a:pos x="1710" y="1262"/>
                  </a:cxn>
                  <a:cxn ang="0">
                    <a:pos x="1687" y="1241"/>
                  </a:cxn>
                  <a:cxn ang="0">
                    <a:pos x="1666" y="1219"/>
                  </a:cxn>
                </a:cxnLst>
                <a:rect l="0" t="0" r="r" b="b"/>
                <a:pathLst>
                  <a:path w="1741" h="1418">
                    <a:moveTo>
                      <a:pt x="1656" y="1208"/>
                    </a:moveTo>
                    <a:lnTo>
                      <a:pt x="1614" y="1170"/>
                    </a:lnTo>
                    <a:lnTo>
                      <a:pt x="1571" y="1134"/>
                    </a:lnTo>
                    <a:lnTo>
                      <a:pt x="1529" y="1096"/>
                    </a:lnTo>
                    <a:lnTo>
                      <a:pt x="1486" y="1060"/>
                    </a:lnTo>
                    <a:lnTo>
                      <a:pt x="1444" y="1023"/>
                    </a:lnTo>
                    <a:lnTo>
                      <a:pt x="1400" y="987"/>
                    </a:lnTo>
                    <a:lnTo>
                      <a:pt x="1357" y="949"/>
                    </a:lnTo>
                    <a:lnTo>
                      <a:pt x="1315" y="913"/>
                    </a:lnTo>
                    <a:lnTo>
                      <a:pt x="1272" y="875"/>
                    </a:lnTo>
                    <a:lnTo>
                      <a:pt x="1230" y="839"/>
                    </a:lnTo>
                    <a:lnTo>
                      <a:pt x="1187" y="801"/>
                    </a:lnTo>
                    <a:lnTo>
                      <a:pt x="1145" y="765"/>
                    </a:lnTo>
                    <a:lnTo>
                      <a:pt x="1100" y="728"/>
                    </a:lnTo>
                    <a:lnTo>
                      <a:pt x="1058" y="692"/>
                    </a:lnTo>
                    <a:lnTo>
                      <a:pt x="1015" y="654"/>
                    </a:lnTo>
                    <a:lnTo>
                      <a:pt x="973" y="618"/>
                    </a:lnTo>
                    <a:lnTo>
                      <a:pt x="930" y="580"/>
                    </a:lnTo>
                    <a:lnTo>
                      <a:pt x="886" y="544"/>
                    </a:lnTo>
                    <a:lnTo>
                      <a:pt x="844" y="506"/>
                    </a:lnTo>
                    <a:lnTo>
                      <a:pt x="801" y="470"/>
                    </a:lnTo>
                    <a:lnTo>
                      <a:pt x="759" y="433"/>
                    </a:lnTo>
                    <a:lnTo>
                      <a:pt x="715" y="396"/>
                    </a:lnTo>
                    <a:lnTo>
                      <a:pt x="672" y="359"/>
                    </a:lnTo>
                    <a:lnTo>
                      <a:pt x="630" y="323"/>
                    </a:lnTo>
                    <a:lnTo>
                      <a:pt x="587" y="285"/>
                    </a:lnTo>
                    <a:lnTo>
                      <a:pt x="543" y="249"/>
                    </a:lnTo>
                    <a:lnTo>
                      <a:pt x="501" y="211"/>
                    </a:lnTo>
                    <a:lnTo>
                      <a:pt x="458" y="175"/>
                    </a:lnTo>
                    <a:lnTo>
                      <a:pt x="416" y="137"/>
                    </a:lnTo>
                    <a:lnTo>
                      <a:pt x="371" y="101"/>
                    </a:lnTo>
                    <a:lnTo>
                      <a:pt x="329" y="64"/>
                    </a:lnTo>
                    <a:lnTo>
                      <a:pt x="286" y="28"/>
                    </a:lnTo>
                    <a:lnTo>
                      <a:pt x="282" y="21"/>
                    </a:lnTo>
                    <a:lnTo>
                      <a:pt x="277" y="15"/>
                    </a:lnTo>
                    <a:lnTo>
                      <a:pt x="272" y="6"/>
                    </a:lnTo>
                    <a:lnTo>
                      <a:pt x="267" y="0"/>
                    </a:lnTo>
                    <a:lnTo>
                      <a:pt x="236" y="15"/>
                    </a:lnTo>
                    <a:lnTo>
                      <a:pt x="205" y="29"/>
                    </a:lnTo>
                    <a:lnTo>
                      <a:pt x="174" y="44"/>
                    </a:lnTo>
                    <a:lnTo>
                      <a:pt x="143" y="57"/>
                    </a:lnTo>
                    <a:lnTo>
                      <a:pt x="110" y="72"/>
                    </a:lnTo>
                    <a:lnTo>
                      <a:pt x="79" y="87"/>
                    </a:lnTo>
                    <a:lnTo>
                      <a:pt x="48" y="101"/>
                    </a:lnTo>
                    <a:lnTo>
                      <a:pt x="17" y="116"/>
                    </a:lnTo>
                    <a:lnTo>
                      <a:pt x="12" y="128"/>
                    </a:lnTo>
                    <a:lnTo>
                      <a:pt x="9" y="139"/>
                    </a:lnTo>
                    <a:lnTo>
                      <a:pt x="4" y="152"/>
                    </a:lnTo>
                    <a:lnTo>
                      <a:pt x="0" y="164"/>
                    </a:lnTo>
                    <a:lnTo>
                      <a:pt x="46" y="203"/>
                    </a:lnTo>
                    <a:lnTo>
                      <a:pt x="92" y="242"/>
                    </a:lnTo>
                    <a:lnTo>
                      <a:pt x="138" y="282"/>
                    </a:lnTo>
                    <a:lnTo>
                      <a:pt x="184" y="321"/>
                    </a:lnTo>
                    <a:lnTo>
                      <a:pt x="229" y="360"/>
                    </a:lnTo>
                    <a:lnTo>
                      <a:pt x="275" y="400"/>
                    </a:lnTo>
                    <a:lnTo>
                      <a:pt x="321" y="439"/>
                    </a:lnTo>
                    <a:lnTo>
                      <a:pt x="367" y="478"/>
                    </a:lnTo>
                    <a:lnTo>
                      <a:pt x="412" y="518"/>
                    </a:lnTo>
                    <a:lnTo>
                      <a:pt x="458" y="557"/>
                    </a:lnTo>
                    <a:lnTo>
                      <a:pt x="504" y="596"/>
                    </a:lnTo>
                    <a:lnTo>
                      <a:pt x="550" y="636"/>
                    </a:lnTo>
                    <a:lnTo>
                      <a:pt x="595" y="675"/>
                    </a:lnTo>
                    <a:lnTo>
                      <a:pt x="641" y="714"/>
                    </a:lnTo>
                    <a:lnTo>
                      <a:pt x="687" y="754"/>
                    </a:lnTo>
                    <a:lnTo>
                      <a:pt x="733" y="793"/>
                    </a:lnTo>
                    <a:lnTo>
                      <a:pt x="778" y="832"/>
                    </a:lnTo>
                    <a:lnTo>
                      <a:pt x="824" y="870"/>
                    </a:lnTo>
                    <a:lnTo>
                      <a:pt x="870" y="910"/>
                    </a:lnTo>
                    <a:lnTo>
                      <a:pt x="916" y="949"/>
                    </a:lnTo>
                    <a:lnTo>
                      <a:pt x="962" y="988"/>
                    </a:lnTo>
                    <a:lnTo>
                      <a:pt x="1007" y="1028"/>
                    </a:lnTo>
                    <a:lnTo>
                      <a:pt x="1053" y="1067"/>
                    </a:lnTo>
                    <a:lnTo>
                      <a:pt x="1097" y="1106"/>
                    </a:lnTo>
                    <a:lnTo>
                      <a:pt x="1143" y="1146"/>
                    </a:lnTo>
                    <a:lnTo>
                      <a:pt x="1189" y="1183"/>
                    </a:lnTo>
                    <a:lnTo>
                      <a:pt x="1234" y="1223"/>
                    </a:lnTo>
                    <a:lnTo>
                      <a:pt x="1280" y="1262"/>
                    </a:lnTo>
                    <a:lnTo>
                      <a:pt x="1326" y="1301"/>
                    </a:lnTo>
                    <a:lnTo>
                      <a:pt x="1370" y="1341"/>
                    </a:lnTo>
                    <a:lnTo>
                      <a:pt x="1416" y="1378"/>
                    </a:lnTo>
                    <a:lnTo>
                      <a:pt x="1462" y="1418"/>
                    </a:lnTo>
                    <a:lnTo>
                      <a:pt x="1480" y="1411"/>
                    </a:lnTo>
                    <a:lnTo>
                      <a:pt x="1496" y="1403"/>
                    </a:lnTo>
                    <a:lnTo>
                      <a:pt x="1514" y="1396"/>
                    </a:lnTo>
                    <a:lnTo>
                      <a:pt x="1532" y="1388"/>
                    </a:lnTo>
                    <a:lnTo>
                      <a:pt x="1548" y="1382"/>
                    </a:lnTo>
                    <a:lnTo>
                      <a:pt x="1566" y="1373"/>
                    </a:lnTo>
                    <a:lnTo>
                      <a:pt x="1584" y="1365"/>
                    </a:lnTo>
                    <a:lnTo>
                      <a:pt x="1602" y="1359"/>
                    </a:lnTo>
                    <a:lnTo>
                      <a:pt x="1619" y="1350"/>
                    </a:lnTo>
                    <a:lnTo>
                      <a:pt x="1637" y="1342"/>
                    </a:lnTo>
                    <a:lnTo>
                      <a:pt x="1655" y="1334"/>
                    </a:lnTo>
                    <a:lnTo>
                      <a:pt x="1671" y="1326"/>
                    </a:lnTo>
                    <a:lnTo>
                      <a:pt x="1689" y="1319"/>
                    </a:lnTo>
                    <a:lnTo>
                      <a:pt x="1707" y="1311"/>
                    </a:lnTo>
                    <a:lnTo>
                      <a:pt x="1723" y="1303"/>
                    </a:lnTo>
                    <a:lnTo>
                      <a:pt x="1741" y="1295"/>
                    </a:lnTo>
                    <a:lnTo>
                      <a:pt x="1731" y="1283"/>
                    </a:lnTo>
                    <a:lnTo>
                      <a:pt x="1720" y="1273"/>
                    </a:lnTo>
                    <a:lnTo>
                      <a:pt x="1710" y="1262"/>
                    </a:lnTo>
                    <a:lnTo>
                      <a:pt x="1699" y="1250"/>
                    </a:lnTo>
                    <a:lnTo>
                      <a:pt x="1687" y="1241"/>
                    </a:lnTo>
                    <a:lnTo>
                      <a:pt x="1677" y="1229"/>
                    </a:lnTo>
                    <a:lnTo>
                      <a:pt x="1666" y="1219"/>
                    </a:lnTo>
                    <a:lnTo>
                      <a:pt x="1656" y="1208"/>
                    </a:lnTo>
                    <a:close/>
                  </a:path>
                </a:pathLst>
              </a:custGeom>
              <a:solidFill>
                <a:srgbClr val="C9BFC4"/>
              </a:solidFill>
              <a:ln w="9525">
                <a:noFill/>
                <a:round/>
                <a:headEnd/>
                <a:tailEnd/>
              </a:ln>
            </p:spPr>
            <p:txBody>
              <a:bodyPr/>
              <a:lstStyle/>
              <a:p>
                <a:endParaRPr lang="en-US"/>
              </a:p>
            </p:txBody>
          </p:sp>
          <p:sp>
            <p:nvSpPr>
              <p:cNvPr id="11354" name="Freeform 90"/>
              <p:cNvSpPr>
                <a:spLocks/>
              </p:cNvSpPr>
              <p:nvPr/>
            </p:nvSpPr>
            <p:spPr bwMode="auto">
              <a:xfrm>
                <a:off x="546" y="2868"/>
                <a:ext cx="833" cy="685"/>
              </a:xfrm>
              <a:custGeom>
                <a:avLst/>
                <a:gdLst/>
                <a:ahLst/>
                <a:cxnLst>
                  <a:cxn ang="0">
                    <a:pos x="1542" y="1118"/>
                  </a:cxn>
                  <a:cxn ang="0">
                    <a:pos x="1461" y="1048"/>
                  </a:cxn>
                  <a:cxn ang="0">
                    <a:pos x="1381" y="979"/>
                  </a:cxn>
                  <a:cxn ang="0">
                    <a:pos x="1300" y="910"/>
                  </a:cxn>
                  <a:cxn ang="0">
                    <a:pos x="1220" y="840"/>
                  </a:cxn>
                  <a:cxn ang="0">
                    <a:pos x="1139" y="771"/>
                  </a:cxn>
                  <a:cxn ang="0">
                    <a:pos x="1059" y="702"/>
                  </a:cxn>
                  <a:cxn ang="0">
                    <a:pos x="979" y="631"/>
                  </a:cxn>
                  <a:cxn ang="0">
                    <a:pos x="898" y="563"/>
                  </a:cxn>
                  <a:cxn ang="0">
                    <a:pos x="818" y="494"/>
                  </a:cxn>
                  <a:cxn ang="0">
                    <a:pos x="737" y="423"/>
                  </a:cxn>
                  <a:cxn ang="0">
                    <a:pos x="656" y="354"/>
                  </a:cxn>
                  <a:cxn ang="0">
                    <a:pos x="576" y="286"/>
                  </a:cxn>
                  <a:cxn ang="0">
                    <a:pos x="496" y="217"/>
                  </a:cxn>
                  <a:cxn ang="0">
                    <a:pos x="414" y="146"/>
                  </a:cxn>
                  <a:cxn ang="0">
                    <a:pos x="334" y="77"/>
                  </a:cxn>
                  <a:cxn ang="0">
                    <a:pos x="288" y="32"/>
                  </a:cxn>
                  <a:cxn ang="0">
                    <a:pos x="280" y="12"/>
                  </a:cxn>
                  <a:cxn ang="0">
                    <a:pos x="259" y="9"/>
                  </a:cxn>
                  <a:cxn ang="0">
                    <a:pos x="224" y="25"/>
                  </a:cxn>
                  <a:cxn ang="0">
                    <a:pos x="190" y="41"/>
                  </a:cxn>
                  <a:cxn ang="0">
                    <a:pos x="156" y="58"/>
                  </a:cxn>
                  <a:cxn ang="0">
                    <a:pos x="121" y="74"/>
                  </a:cxn>
                  <a:cxn ang="0">
                    <a:pos x="87" y="91"/>
                  </a:cxn>
                  <a:cxn ang="0">
                    <a:pos x="53" y="105"/>
                  </a:cxn>
                  <a:cxn ang="0">
                    <a:pos x="18" y="122"/>
                  </a:cxn>
                  <a:cxn ang="0">
                    <a:pos x="2" y="143"/>
                  </a:cxn>
                  <a:cxn ang="0">
                    <a:pos x="7" y="168"/>
                  </a:cxn>
                  <a:cxn ang="0">
                    <a:pos x="53" y="218"/>
                  </a:cxn>
                  <a:cxn ang="0">
                    <a:pos x="139" y="292"/>
                  </a:cxn>
                  <a:cxn ang="0">
                    <a:pos x="226" y="366"/>
                  </a:cxn>
                  <a:cxn ang="0">
                    <a:pos x="312" y="441"/>
                  </a:cxn>
                  <a:cxn ang="0">
                    <a:pos x="399" y="515"/>
                  </a:cxn>
                  <a:cxn ang="0">
                    <a:pos x="486" y="590"/>
                  </a:cxn>
                  <a:cxn ang="0">
                    <a:pos x="572" y="664"/>
                  </a:cxn>
                  <a:cxn ang="0">
                    <a:pos x="659" y="738"/>
                  </a:cxn>
                  <a:cxn ang="0">
                    <a:pos x="747" y="813"/>
                  </a:cxn>
                  <a:cxn ang="0">
                    <a:pos x="834" y="887"/>
                  </a:cxn>
                  <a:cxn ang="0">
                    <a:pos x="920" y="961"/>
                  </a:cxn>
                  <a:cxn ang="0">
                    <a:pos x="1007" y="1036"/>
                  </a:cxn>
                  <a:cxn ang="0">
                    <a:pos x="1094" y="1110"/>
                  </a:cxn>
                  <a:cxn ang="0">
                    <a:pos x="1180" y="1186"/>
                  </a:cxn>
                  <a:cxn ang="0">
                    <a:pos x="1267" y="1259"/>
                  </a:cxn>
                  <a:cxn ang="0">
                    <a:pos x="1354" y="1333"/>
                  </a:cxn>
                  <a:cxn ang="0">
                    <a:pos x="1414" y="1363"/>
                  </a:cxn>
                  <a:cxn ang="0">
                    <a:pos x="1447" y="1346"/>
                  </a:cxn>
                  <a:cxn ang="0">
                    <a:pos x="1481" y="1331"/>
                  </a:cxn>
                  <a:cxn ang="0">
                    <a:pos x="1514" y="1315"/>
                  </a:cxn>
                  <a:cxn ang="0">
                    <a:pos x="1548" y="1299"/>
                  </a:cxn>
                  <a:cxn ang="0">
                    <a:pos x="1582" y="1282"/>
                  </a:cxn>
                  <a:cxn ang="0">
                    <a:pos x="1617" y="1266"/>
                  </a:cxn>
                  <a:cxn ang="0">
                    <a:pos x="1651" y="1249"/>
                  </a:cxn>
                  <a:cxn ang="0">
                    <a:pos x="1656" y="1230"/>
                  </a:cxn>
                  <a:cxn ang="0">
                    <a:pos x="1635" y="1208"/>
                  </a:cxn>
                  <a:cxn ang="0">
                    <a:pos x="1613" y="1186"/>
                  </a:cxn>
                  <a:cxn ang="0">
                    <a:pos x="1592" y="1164"/>
                  </a:cxn>
                </a:cxnLst>
                <a:rect l="0" t="0" r="r" b="b"/>
                <a:pathLst>
                  <a:path w="1667" h="1371">
                    <a:moveTo>
                      <a:pt x="1581" y="1153"/>
                    </a:moveTo>
                    <a:lnTo>
                      <a:pt x="1542" y="1118"/>
                    </a:lnTo>
                    <a:lnTo>
                      <a:pt x="1501" y="1084"/>
                    </a:lnTo>
                    <a:lnTo>
                      <a:pt x="1461" y="1048"/>
                    </a:lnTo>
                    <a:lnTo>
                      <a:pt x="1421" y="1013"/>
                    </a:lnTo>
                    <a:lnTo>
                      <a:pt x="1381" y="979"/>
                    </a:lnTo>
                    <a:lnTo>
                      <a:pt x="1341" y="945"/>
                    </a:lnTo>
                    <a:lnTo>
                      <a:pt x="1300" y="910"/>
                    </a:lnTo>
                    <a:lnTo>
                      <a:pt x="1260" y="876"/>
                    </a:lnTo>
                    <a:lnTo>
                      <a:pt x="1220" y="840"/>
                    </a:lnTo>
                    <a:lnTo>
                      <a:pt x="1180" y="805"/>
                    </a:lnTo>
                    <a:lnTo>
                      <a:pt x="1139" y="771"/>
                    </a:lnTo>
                    <a:lnTo>
                      <a:pt x="1100" y="736"/>
                    </a:lnTo>
                    <a:lnTo>
                      <a:pt x="1059" y="702"/>
                    </a:lnTo>
                    <a:lnTo>
                      <a:pt x="1019" y="666"/>
                    </a:lnTo>
                    <a:lnTo>
                      <a:pt x="979" y="631"/>
                    </a:lnTo>
                    <a:lnTo>
                      <a:pt x="938" y="597"/>
                    </a:lnTo>
                    <a:lnTo>
                      <a:pt x="898" y="563"/>
                    </a:lnTo>
                    <a:lnTo>
                      <a:pt x="858" y="528"/>
                    </a:lnTo>
                    <a:lnTo>
                      <a:pt x="818" y="494"/>
                    </a:lnTo>
                    <a:lnTo>
                      <a:pt x="778" y="458"/>
                    </a:lnTo>
                    <a:lnTo>
                      <a:pt x="737" y="423"/>
                    </a:lnTo>
                    <a:lnTo>
                      <a:pt x="697" y="389"/>
                    </a:lnTo>
                    <a:lnTo>
                      <a:pt x="656" y="354"/>
                    </a:lnTo>
                    <a:lnTo>
                      <a:pt x="616" y="320"/>
                    </a:lnTo>
                    <a:lnTo>
                      <a:pt x="576" y="286"/>
                    </a:lnTo>
                    <a:lnTo>
                      <a:pt x="535" y="251"/>
                    </a:lnTo>
                    <a:lnTo>
                      <a:pt x="496" y="217"/>
                    </a:lnTo>
                    <a:lnTo>
                      <a:pt x="455" y="181"/>
                    </a:lnTo>
                    <a:lnTo>
                      <a:pt x="414" y="146"/>
                    </a:lnTo>
                    <a:lnTo>
                      <a:pt x="373" y="112"/>
                    </a:lnTo>
                    <a:lnTo>
                      <a:pt x="334" y="77"/>
                    </a:lnTo>
                    <a:lnTo>
                      <a:pt x="293" y="43"/>
                    </a:lnTo>
                    <a:lnTo>
                      <a:pt x="288" y="32"/>
                    </a:lnTo>
                    <a:lnTo>
                      <a:pt x="285" y="22"/>
                    </a:lnTo>
                    <a:lnTo>
                      <a:pt x="280" y="12"/>
                    </a:lnTo>
                    <a:lnTo>
                      <a:pt x="275" y="0"/>
                    </a:lnTo>
                    <a:lnTo>
                      <a:pt x="259" y="9"/>
                    </a:lnTo>
                    <a:lnTo>
                      <a:pt x="241" y="17"/>
                    </a:lnTo>
                    <a:lnTo>
                      <a:pt x="224" y="25"/>
                    </a:lnTo>
                    <a:lnTo>
                      <a:pt x="206" y="33"/>
                    </a:lnTo>
                    <a:lnTo>
                      <a:pt x="190" y="41"/>
                    </a:lnTo>
                    <a:lnTo>
                      <a:pt x="172" y="50"/>
                    </a:lnTo>
                    <a:lnTo>
                      <a:pt x="156" y="58"/>
                    </a:lnTo>
                    <a:lnTo>
                      <a:pt x="138" y="66"/>
                    </a:lnTo>
                    <a:lnTo>
                      <a:pt x="121" y="74"/>
                    </a:lnTo>
                    <a:lnTo>
                      <a:pt x="103" y="82"/>
                    </a:lnTo>
                    <a:lnTo>
                      <a:pt x="87" y="91"/>
                    </a:lnTo>
                    <a:lnTo>
                      <a:pt x="69" y="97"/>
                    </a:lnTo>
                    <a:lnTo>
                      <a:pt x="53" y="105"/>
                    </a:lnTo>
                    <a:lnTo>
                      <a:pt x="35" y="114"/>
                    </a:lnTo>
                    <a:lnTo>
                      <a:pt x="18" y="122"/>
                    </a:lnTo>
                    <a:lnTo>
                      <a:pt x="0" y="130"/>
                    </a:lnTo>
                    <a:lnTo>
                      <a:pt x="2" y="143"/>
                    </a:lnTo>
                    <a:lnTo>
                      <a:pt x="5" y="154"/>
                    </a:lnTo>
                    <a:lnTo>
                      <a:pt x="7" y="168"/>
                    </a:lnTo>
                    <a:lnTo>
                      <a:pt x="8" y="181"/>
                    </a:lnTo>
                    <a:lnTo>
                      <a:pt x="53" y="218"/>
                    </a:lnTo>
                    <a:lnTo>
                      <a:pt x="95" y="254"/>
                    </a:lnTo>
                    <a:lnTo>
                      <a:pt x="139" y="292"/>
                    </a:lnTo>
                    <a:lnTo>
                      <a:pt x="182" y="330"/>
                    </a:lnTo>
                    <a:lnTo>
                      <a:pt x="226" y="366"/>
                    </a:lnTo>
                    <a:lnTo>
                      <a:pt x="268" y="404"/>
                    </a:lnTo>
                    <a:lnTo>
                      <a:pt x="312" y="441"/>
                    </a:lnTo>
                    <a:lnTo>
                      <a:pt x="355" y="477"/>
                    </a:lnTo>
                    <a:lnTo>
                      <a:pt x="399" y="515"/>
                    </a:lnTo>
                    <a:lnTo>
                      <a:pt x="443" y="553"/>
                    </a:lnTo>
                    <a:lnTo>
                      <a:pt x="486" y="590"/>
                    </a:lnTo>
                    <a:lnTo>
                      <a:pt x="530" y="627"/>
                    </a:lnTo>
                    <a:lnTo>
                      <a:pt x="572" y="664"/>
                    </a:lnTo>
                    <a:lnTo>
                      <a:pt x="616" y="702"/>
                    </a:lnTo>
                    <a:lnTo>
                      <a:pt x="659" y="738"/>
                    </a:lnTo>
                    <a:lnTo>
                      <a:pt x="703" y="776"/>
                    </a:lnTo>
                    <a:lnTo>
                      <a:pt x="747" y="813"/>
                    </a:lnTo>
                    <a:lnTo>
                      <a:pt x="790" y="849"/>
                    </a:lnTo>
                    <a:lnTo>
                      <a:pt x="834" y="887"/>
                    </a:lnTo>
                    <a:lnTo>
                      <a:pt x="876" y="925"/>
                    </a:lnTo>
                    <a:lnTo>
                      <a:pt x="920" y="961"/>
                    </a:lnTo>
                    <a:lnTo>
                      <a:pt x="963" y="999"/>
                    </a:lnTo>
                    <a:lnTo>
                      <a:pt x="1007" y="1036"/>
                    </a:lnTo>
                    <a:lnTo>
                      <a:pt x="1051" y="1072"/>
                    </a:lnTo>
                    <a:lnTo>
                      <a:pt x="1094" y="1110"/>
                    </a:lnTo>
                    <a:lnTo>
                      <a:pt x="1138" y="1148"/>
                    </a:lnTo>
                    <a:lnTo>
                      <a:pt x="1180" y="1186"/>
                    </a:lnTo>
                    <a:lnTo>
                      <a:pt x="1224" y="1222"/>
                    </a:lnTo>
                    <a:lnTo>
                      <a:pt x="1267" y="1259"/>
                    </a:lnTo>
                    <a:lnTo>
                      <a:pt x="1311" y="1297"/>
                    </a:lnTo>
                    <a:lnTo>
                      <a:pt x="1354" y="1333"/>
                    </a:lnTo>
                    <a:lnTo>
                      <a:pt x="1398" y="1371"/>
                    </a:lnTo>
                    <a:lnTo>
                      <a:pt x="1414" y="1363"/>
                    </a:lnTo>
                    <a:lnTo>
                      <a:pt x="1430" y="1354"/>
                    </a:lnTo>
                    <a:lnTo>
                      <a:pt x="1447" y="1346"/>
                    </a:lnTo>
                    <a:lnTo>
                      <a:pt x="1465" y="1338"/>
                    </a:lnTo>
                    <a:lnTo>
                      <a:pt x="1481" y="1331"/>
                    </a:lnTo>
                    <a:lnTo>
                      <a:pt x="1497" y="1323"/>
                    </a:lnTo>
                    <a:lnTo>
                      <a:pt x="1514" y="1315"/>
                    </a:lnTo>
                    <a:lnTo>
                      <a:pt x="1532" y="1307"/>
                    </a:lnTo>
                    <a:lnTo>
                      <a:pt x="1548" y="1299"/>
                    </a:lnTo>
                    <a:lnTo>
                      <a:pt x="1564" y="1290"/>
                    </a:lnTo>
                    <a:lnTo>
                      <a:pt x="1582" y="1282"/>
                    </a:lnTo>
                    <a:lnTo>
                      <a:pt x="1599" y="1274"/>
                    </a:lnTo>
                    <a:lnTo>
                      <a:pt x="1617" y="1266"/>
                    </a:lnTo>
                    <a:lnTo>
                      <a:pt x="1633" y="1258"/>
                    </a:lnTo>
                    <a:lnTo>
                      <a:pt x="1651" y="1249"/>
                    </a:lnTo>
                    <a:lnTo>
                      <a:pt x="1667" y="1241"/>
                    </a:lnTo>
                    <a:lnTo>
                      <a:pt x="1656" y="1230"/>
                    </a:lnTo>
                    <a:lnTo>
                      <a:pt x="1646" y="1218"/>
                    </a:lnTo>
                    <a:lnTo>
                      <a:pt x="1635" y="1208"/>
                    </a:lnTo>
                    <a:lnTo>
                      <a:pt x="1625" y="1197"/>
                    </a:lnTo>
                    <a:lnTo>
                      <a:pt x="1613" y="1186"/>
                    </a:lnTo>
                    <a:lnTo>
                      <a:pt x="1602" y="1174"/>
                    </a:lnTo>
                    <a:lnTo>
                      <a:pt x="1592" y="1164"/>
                    </a:lnTo>
                    <a:lnTo>
                      <a:pt x="1581" y="1153"/>
                    </a:lnTo>
                    <a:close/>
                  </a:path>
                </a:pathLst>
              </a:custGeom>
              <a:solidFill>
                <a:srgbClr val="C6BCC1"/>
              </a:solidFill>
              <a:ln w="9525">
                <a:noFill/>
                <a:round/>
                <a:headEnd/>
                <a:tailEnd/>
              </a:ln>
            </p:spPr>
            <p:txBody>
              <a:bodyPr/>
              <a:lstStyle/>
              <a:p>
                <a:endParaRPr lang="en-US"/>
              </a:p>
            </p:txBody>
          </p:sp>
          <p:sp>
            <p:nvSpPr>
              <p:cNvPr id="11355" name="Freeform 91"/>
              <p:cNvSpPr>
                <a:spLocks/>
              </p:cNvSpPr>
              <p:nvPr/>
            </p:nvSpPr>
            <p:spPr bwMode="auto">
              <a:xfrm>
                <a:off x="534" y="2861"/>
                <a:ext cx="804" cy="660"/>
              </a:xfrm>
              <a:custGeom>
                <a:avLst/>
                <a:gdLst/>
                <a:ahLst/>
                <a:cxnLst>
                  <a:cxn ang="0">
                    <a:pos x="1484" y="1062"/>
                  </a:cxn>
                  <a:cxn ang="0">
                    <a:pos x="1409" y="996"/>
                  </a:cxn>
                  <a:cxn ang="0">
                    <a:pos x="1334" y="932"/>
                  </a:cxn>
                  <a:cxn ang="0">
                    <a:pos x="1259" y="867"/>
                  </a:cxn>
                  <a:cxn ang="0">
                    <a:pos x="1184" y="801"/>
                  </a:cxn>
                  <a:cxn ang="0">
                    <a:pos x="1109" y="737"/>
                  </a:cxn>
                  <a:cxn ang="0">
                    <a:pos x="1033" y="672"/>
                  </a:cxn>
                  <a:cxn ang="0">
                    <a:pos x="957" y="606"/>
                  </a:cxn>
                  <a:cxn ang="0">
                    <a:pos x="881" y="542"/>
                  </a:cxn>
                  <a:cxn ang="0">
                    <a:pos x="806" y="477"/>
                  </a:cxn>
                  <a:cxn ang="0">
                    <a:pos x="731" y="411"/>
                  </a:cxn>
                  <a:cxn ang="0">
                    <a:pos x="654" y="347"/>
                  </a:cxn>
                  <a:cxn ang="0">
                    <a:pos x="579" y="282"/>
                  </a:cxn>
                  <a:cxn ang="0">
                    <a:pos x="504" y="216"/>
                  </a:cxn>
                  <a:cxn ang="0">
                    <a:pos x="427" y="152"/>
                  </a:cxn>
                  <a:cxn ang="0">
                    <a:pos x="352" y="87"/>
                  </a:cxn>
                  <a:cxn ang="0">
                    <a:pos x="311" y="41"/>
                  </a:cxn>
                  <a:cxn ang="0">
                    <a:pos x="303" y="13"/>
                  </a:cxn>
                  <a:cxn ang="0">
                    <a:pos x="282" y="8"/>
                  </a:cxn>
                  <a:cxn ang="0">
                    <a:pos x="244" y="26"/>
                  </a:cxn>
                  <a:cxn ang="0">
                    <a:pos x="206" y="44"/>
                  </a:cxn>
                  <a:cxn ang="0">
                    <a:pos x="169" y="60"/>
                  </a:cxn>
                  <a:cxn ang="0">
                    <a:pos x="131" y="78"/>
                  </a:cxn>
                  <a:cxn ang="0">
                    <a:pos x="94" y="96"/>
                  </a:cxn>
                  <a:cxn ang="0">
                    <a:pos x="56" y="114"/>
                  </a:cxn>
                  <a:cxn ang="0">
                    <a:pos x="18" y="132"/>
                  </a:cxn>
                  <a:cxn ang="0">
                    <a:pos x="9" y="154"/>
                  </a:cxn>
                  <a:cxn ang="0">
                    <a:pos x="23" y="182"/>
                  </a:cxn>
                  <a:cxn ang="0">
                    <a:pos x="72" y="229"/>
                  </a:cxn>
                  <a:cxn ang="0">
                    <a:pos x="156" y="300"/>
                  </a:cxn>
                  <a:cxn ang="0">
                    <a:pos x="237" y="370"/>
                  </a:cxn>
                  <a:cxn ang="0">
                    <a:pos x="319" y="441"/>
                  </a:cxn>
                  <a:cxn ang="0">
                    <a:pos x="402" y="511"/>
                  </a:cxn>
                  <a:cxn ang="0">
                    <a:pos x="484" y="582"/>
                  </a:cxn>
                  <a:cxn ang="0">
                    <a:pos x="566" y="652"/>
                  </a:cxn>
                  <a:cxn ang="0">
                    <a:pos x="648" y="723"/>
                  </a:cxn>
                  <a:cxn ang="0">
                    <a:pos x="731" y="791"/>
                  </a:cxn>
                  <a:cxn ang="0">
                    <a:pos x="813" y="862"/>
                  </a:cxn>
                  <a:cxn ang="0">
                    <a:pos x="894" y="932"/>
                  </a:cxn>
                  <a:cxn ang="0">
                    <a:pos x="976" y="1003"/>
                  </a:cxn>
                  <a:cxn ang="0">
                    <a:pos x="1060" y="1073"/>
                  </a:cxn>
                  <a:cxn ang="0">
                    <a:pos x="1141" y="1144"/>
                  </a:cxn>
                  <a:cxn ang="0">
                    <a:pos x="1223" y="1214"/>
                  </a:cxn>
                  <a:cxn ang="0">
                    <a:pos x="1306" y="1285"/>
                  </a:cxn>
                  <a:cxn ang="0">
                    <a:pos x="1380" y="1303"/>
                  </a:cxn>
                  <a:cxn ang="0">
                    <a:pos x="1445" y="1270"/>
                  </a:cxn>
                  <a:cxn ang="0">
                    <a:pos x="1509" y="1236"/>
                  </a:cxn>
                  <a:cxn ang="0">
                    <a:pos x="1574" y="1203"/>
                  </a:cxn>
                  <a:cxn ang="0">
                    <a:pos x="1597" y="1175"/>
                  </a:cxn>
                  <a:cxn ang="0">
                    <a:pos x="1576" y="1152"/>
                  </a:cxn>
                  <a:cxn ang="0">
                    <a:pos x="1553" y="1129"/>
                  </a:cxn>
                  <a:cxn ang="0">
                    <a:pos x="1532" y="1106"/>
                  </a:cxn>
                </a:cxnLst>
                <a:rect l="0" t="0" r="r" b="b"/>
                <a:pathLst>
                  <a:path w="1607" h="1319">
                    <a:moveTo>
                      <a:pt x="1522" y="1095"/>
                    </a:moveTo>
                    <a:lnTo>
                      <a:pt x="1484" y="1062"/>
                    </a:lnTo>
                    <a:lnTo>
                      <a:pt x="1447" y="1029"/>
                    </a:lnTo>
                    <a:lnTo>
                      <a:pt x="1409" y="996"/>
                    </a:lnTo>
                    <a:lnTo>
                      <a:pt x="1372" y="965"/>
                    </a:lnTo>
                    <a:lnTo>
                      <a:pt x="1334" y="932"/>
                    </a:lnTo>
                    <a:lnTo>
                      <a:pt x="1297" y="900"/>
                    </a:lnTo>
                    <a:lnTo>
                      <a:pt x="1259" y="867"/>
                    </a:lnTo>
                    <a:lnTo>
                      <a:pt x="1221" y="834"/>
                    </a:lnTo>
                    <a:lnTo>
                      <a:pt x="1184" y="801"/>
                    </a:lnTo>
                    <a:lnTo>
                      <a:pt x="1146" y="768"/>
                    </a:lnTo>
                    <a:lnTo>
                      <a:pt x="1109" y="737"/>
                    </a:lnTo>
                    <a:lnTo>
                      <a:pt x="1071" y="704"/>
                    </a:lnTo>
                    <a:lnTo>
                      <a:pt x="1033" y="672"/>
                    </a:lnTo>
                    <a:lnTo>
                      <a:pt x="994" y="639"/>
                    </a:lnTo>
                    <a:lnTo>
                      <a:pt x="957" y="606"/>
                    </a:lnTo>
                    <a:lnTo>
                      <a:pt x="919" y="573"/>
                    </a:lnTo>
                    <a:lnTo>
                      <a:pt x="881" y="542"/>
                    </a:lnTo>
                    <a:lnTo>
                      <a:pt x="844" y="509"/>
                    </a:lnTo>
                    <a:lnTo>
                      <a:pt x="806" y="477"/>
                    </a:lnTo>
                    <a:lnTo>
                      <a:pt x="769" y="444"/>
                    </a:lnTo>
                    <a:lnTo>
                      <a:pt x="731" y="411"/>
                    </a:lnTo>
                    <a:lnTo>
                      <a:pt x="693" y="380"/>
                    </a:lnTo>
                    <a:lnTo>
                      <a:pt x="654" y="347"/>
                    </a:lnTo>
                    <a:lnTo>
                      <a:pt x="617" y="314"/>
                    </a:lnTo>
                    <a:lnTo>
                      <a:pt x="579" y="282"/>
                    </a:lnTo>
                    <a:lnTo>
                      <a:pt x="541" y="249"/>
                    </a:lnTo>
                    <a:lnTo>
                      <a:pt x="504" y="216"/>
                    </a:lnTo>
                    <a:lnTo>
                      <a:pt x="466" y="183"/>
                    </a:lnTo>
                    <a:lnTo>
                      <a:pt x="427" y="152"/>
                    </a:lnTo>
                    <a:lnTo>
                      <a:pt x="389" y="119"/>
                    </a:lnTo>
                    <a:lnTo>
                      <a:pt x="352" y="87"/>
                    </a:lnTo>
                    <a:lnTo>
                      <a:pt x="314" y="54"/>
                    </a:lnTo>
                    <a:lnTo>
                      <a:pt x="311" y="41"/>
                    </a:lnTo>
                    <a:lnTo>
                      <a:pt x="308" y="26"/>
                    </a:lnTo>
                    <a:lnTo>
                      <a:pt x="303" y="13"/>
                    </a:lnTo>
                    <a:lnTo>
                      <a:pt x="300" y="0"/>
                    </a:lnTo>
                    <a:lnTo>
                      <a:pt x="282" y="8"/>
                    </a:lnTo>
                    <a:lnTo>
                      <a:pt x="262" y="18"/>
                    </a:lnTo>
                    <a:lnTo>
                      <a:pt x="244" y="26"/>
                    </a:lnTo>
                    <a:lnTo>
                      <a:pt x="224" y="34"/>
                    </a:lnTo>
                    <a:lnTo>
                      <a:pt x="206" y="44"/>
                    </a:lnTo>
                    <a:lnTo>
                      <a:pt x="187" y="52"/>
                    </a:lnTo>
                    <a:lnTo>
                      <a:pt x="169" y="60"/>
                    </a:lnTo>
                    <a:lnTo>
                      <a:pt x="151" y="70"/>
                    </a:lnTo>
                    <a:lnTo>
                      <a:pt x="131" y="78"/>
                    </a:lnTo>
                    <a:lnTo>
                      <a:pt x="113" y="87"/>
                    </a:lnTo>
                    <a:lnTo>
                      <a:pt x="94" y="96"/>
                    </a:lnTo>
                    <a:lnTo>
                      <a:pt x="76" y="105"/>
                    </a:lnTo>
                    <a:lnTo>
                      <a:pt x="56" y="114"/>
                    </a:lnTo>
                    <a:lnTo>
                      <a:pt x="38" y="123"/>
                    </a:lnTo>
                    <a:lnTo>
                      <a:pt x="18" y="132"/>
                    </a:lnTo>
                    <a:lnTo>
                      <a:pt x="0" y="141"/>
                    </a:lnTo>
                    <a:lnTo>
                      <a:pt x="9" y="154"/>
                    </a:lnTo>
                    <a:lnTo>
                      <a:pt x="17" y="167"/>
                    </a:lnTo>
                    <a:lnTo>
                      <a:pt x="23" y="182"/>
                    </a:lnTo>
                    <a:lnTo>
                      <a:pt x="31" y="195"/>
                    </a:lnTo>
                    <a:lnTo>
                      <a:pt x="72" y="229"/>
                    </a:lnTo>
                    <a:lnTo>
                      <a:pt x="113" y="265"/>
                    </a:lnTo>
                    <a:lnTo>
                      <a:pt x="156" y="300"/>
                    </a:lnTo>
                    <a:lnTo>
                      <a:pt x="197" y="336"/>
                    </a:lnTo>
                    <a:lnTo>
                      <a:pt x="237" y="370"/>
                    </a:lnTo>
                    <a:lnTo>
                      <a:pt x="278" y="406"/>
                    </a:lnTo>
                    <a:lnTo>
                      <a:pt x="319" y="441"/>
                    </a:lnTo>
                    <a:lnTo>
                      <a:pt x="360" y="477"/>
                    </a:lnTo>
                    <a:lnTo>
                      <a:pt x="402" y="511"/>
                    </a:lnTo>
                    <a:lnTo>
                      <a:pt x="443" y="545"/>
                    </a:lnTo>
                    <a:lnTo>
                      <a:pt x="484" y="582"/>
                    </a:lnTo>
                    <a:lnTo>
                      <a:pt x="525" y="616"/>
                    </a:lnTo>
                    <a:lnTo>
                      <a:pt x="566" y="652"/>
                    </a:lnTo>
                    <a:lnTo>
                      <a:pt x="607" y="686"/>
                    </a:lnTo>
                    <a:lnTo>
                      <a:pt x="648" y="723"/>
                    </a:lnTo>
                    <a:lnTo>
                      <a:pt x="690" y="757"/>
                    </a:lnTo>
                    <a:lnTo>
                      <a:pt x="731" y="791"/>
                    </a:lnTo>
                    <a:lnTo>
                      <a:pt x="772" y="827"/>
                    </a:lnTo>
                    <a:lnTo>
                      <a:pt x="813" y="862"/>
                    </a:lnTo>
                    <a:lnTo>
                      <a:pt x="854" y="898"/>
                    </a:lnTo>
                    <a:lnTo>
                      <a:pt x="894" y="932"/>
                    </a:lnTo>
                    <a:lnTo>
                      <a:pt x="935" y="968"/>
                    </a:lnTo>
                    <a:lnTo>
                      <a:pt x="976" y="1003"/>
                    </a:lnTo>
                    <a:lnTo>
                      <a:pt x="1019" y="1037"/>
                    </a:lnTo>
                    <a:lnTo>
                      <a:pt x="1060" y="1073"/>
                    </a:lnTo>
                    <a:lnTo>
                      <a:pt x="1100" y="1108"/>
                    </a:lnTo>
                    <a:lnTo>
                      <a:pt x="1141" y="1144"/>
                    </a:lnTo>
                    <a:lnTo>
                      <a:pt x="1182" y="1178"/>
                    </a:lnTo>
                    <a:lnTo>
                      <a:pt x="1223" y="1214"/>
                    </a:lnTo>
                    <a:lnTo>
                      <a:pt x="1265" y="1249"/>
                    </a:lnTo>
                    <a:lnTo>
                      <a:pt x="1306" y="1285"/>
                    </a:lnTo>
                    <a:lnTo>
                      <a:pt x="1347" y="1319"/>
                    </a:lnTo>
                    <a:lnTo>
                      <a:pt x="1380" y="1303"/>
                    </a:lnTo>
                    <a:lnTo>
                      <a:pt x="1413" y="1286"/>
                    </a:lnTo>
                    <a:lnTo>
                      <a:pt x="1445" y="1270"/>
                    </a:lnTo>
                    <a:lnTo>
                      <a:pt x="1478" y="1252"/>
                    </a:lnTo>
                    <a:lnTo>
                      <a:pt x="1509" y="1236"/>
                    </a:lnTo>
                    <a:lnTo>
                      <a:pt x="1542" y="1219"/>
                    </a:lnTo>
                    <a:lnTo>
                      <a:pt x="1574" y="1203"/>
                    </a:lnTo>
                    <a:lnTo>
                      <a:pt x="1607" y="1186"/>
                    </a:lnTo>
                    <a:lnTo>
                      <a:pt x="1597" y="1175"/>
                    </a:lnTo>
                    <a:lnTo>
                      <a:pt x="1586" y="1163"/>
                    </a:lnTo>
                    <a:lnTo>
                      <a:pt x="1576" y="1152"/>
                    </a:lnTo>
                    <a:lnTo>
                      <a:pt x="1565" y="1141"/>
                    </a:lnTo>
                    <a:lnTo>
                      <a:pt x="1553" y="1129"/>
                    </a:lnTo>
                    <a:lnTo>
                      <a:pt x="1543" y="1118"/>
                    </a:lnTo>
                    <a:lnTo>
                      <a:pt x="1532" y="1106"/>
                    </a:lnTo>
                    <a:lnTo>
                      <a:pt x="1522" y="1095"/>
                    </a:lnTo>
                    <a:close/>
                  </a:path>
                </a:pathLst>
              </a:custGeom>
              <a:solidFill>
                <a:srgbClr val="C4BABF"/>
              </a:solidFill>
              <a:ln w="9525">
                <a:noFill/>
                <a:round/>
                <a:headEnd/>
                <a:tailEnd/>
              </a:ln>
            </p:spPr>
            <p:txBody>
              <a:bodyPr/>
              <a:lstStyle/>
              <a:p>
                <a:endParaRPr lang="en-US"/>
              </a:p>
            </p:txBody>
          </p:sp>
          <p:sp>
            <p:nvSpPr>
              <p:cNvPr id="11356" name="Freeform 92"/>
              <p:cNvSpPr>
                <a:spLocks/>
              </p:cNvSpPr>
              <p:nvPr/>
            </p:nvSpPr>
            <p:spPr bwMode="auto">
              <a:xfrm>
                <a:off x="522" y="2853"/>
                <a:ext cx="775" cy="634"/>
              </a:xfrm>
              <a:custGeom>
                <a:avLst/>
                <a:gdLst/>
                <a:ahLst/>
                <a:cxnLst>
                  <a:cxn ang="0">
                    <a:pos x="1430" y="1008"/>
                  </a:cxn>
                  <a:cxn ang="0">
                    <a:pos x="1360" y="948"/>
                  </a:cxn>
                  <a:cxn ang="0">
                    <a:pos x="1289" y="887"/>
                  </a:cxn>
                  <a:cxn ang="0">
                    <a:pos x="1219" y="826"/>
                  </a:cxn>
                  <a:cxn ang="0">
                    <a:pos x="1149" y="766"/>
                  </a:cxn>
                  <a:cxn ang="0">
                    <a:pos x="1079" y="705"/>
                  </a:cxn>
                  <a:cxn ang="0">
                    <a:pos x="1007" y="644"/>
                  </a:cxn>
                  <a:cxn ang="0">
                    <a:pos x="936" y="584"/>
                  </a:cxn>
                  <a:cxn ang="0">
                    <a:pos x="866" y="523"/>
                  </a:cxn>
                  <a:cxn ang="0">
                    <a:pos x="796" y="462"/>
                  </a:cxn>
                  <a:cxn ang="0">
                    <a:pos x="724" y="402"/>
                  </a:cxn>
                  <a:cxn ang="0">
                    <a:pos x="654" y="341"/>
                  </a:cxn>
                  <a:cxn ang="0">
                    <a:pos x="583" y="281"/>
                  </a:cxn>
                  <a:cxn ang="0">
                    <a:pos x="513" y="220"/>
                  </a:cxn>
                  <a:cxn ang="0">
                    <a:pos x="443" y="159"/>
                  </a:cxn>
                  <a:cxn ang="0">
                    <a:pos x="373" y="99"/>
                  </a:cxn>
                  <a:cxn ang="0">
                    <a:pos x="333" y="51"/>
                  </a:cxn>
                  <a:cxn ang="0">
                    <a:pos x="328" y="17"/>
                  </a:cxn>
                  <a:cxn ang="0">
                    <a:pos x="306" y="10"/>
                  </a:cxn>
                  <a:cxn ang="0">
                    <a:pos x="265" y="28"/>
                  </a:cxn>
                  <a:cxn ang="0">
                    <a:pos x="224" y="48"/>
                  </a:cxn>
                  <a:cxn ang="0">
                    <a:pos x="183" y="67"/>
                  </a:cxn>
                  <a:cxn ang="0">
                    <a:pos x="142" y="85"/>
                  </a:cxn>
                  <a:cxn ang="0">
                    <a:pos x="103" y="105"/>
                  </a:cxn>
                  <a:cxn ang="0">
                    <a:pos x="62" y="125"/>
                  </a:cxn>
                  <a:cxn ang="0">
                    <a:pos x="21" y="143"/>
                  </a:cxn>
                  <a:cxn ang="0">
                    <a:pos x="6" y="159"/>
                  </a:cxn>
                  <a:cxn ang="0">
                    <a:pos x="21" y="174"/>
                  </a:cxn>
                  <a:cxn ang="0">
                    <a:pos x="36" y="189"/>
                  </a:cxn>
                  <a:cxn ang="0">
                    <a:pos x="49" y="204"/>
                  </a:cxn>
                  <a:cxn ang="0">
                    <a:pos x="95" y="244"/>
                  </a:cxn>
                  <a:cxn ang="0">
                    <a:pos x="172" y="310"/>
                  </a:cxn>
                  <a:cxn ang="0">
                    <a:pos x="250" y="377"/>
                  </a:cxn>
                  <a:cxn ang="0">
                    <a:pos x="327" y="443"/>
                  </a:cxn>
                  <a:cxn ang="0">
                    <a:pos x="404" y="508"/>
                  </a:cxn>
                  <a:cxn ang="0">
                    <a:pos x="482" y="576"/>
                  </a:cxn>
                  <a:cxn ang="0">
                    <a:pos x="559" y="641"/>
                  </a:cxn>
                  <a:cxn ang="0">
                    <a:pos x="637" y="707"/>
                  </a:cxn>
                  <a:cxn ang="0">
                    <a:pos x="714" y="774"/>
                  </a:cxn>
                  <a:cxn ang="0">
                    <a:pos x="793" y="840"/>
                  </a:cxn>
                  <a:cxn ang="0">
                    <a:pos x="869" y="905"/>
                  </a:cxn>
                  <a:cxn ang="0">
                    <a:pos x="948" y="972"/>
                  </a:cxn>
                  <a:cxn ang="0">
                    <a:pos x="1025" y="1038"/>
                  </a:cxn>
                  <a:cxn ang="0">
                    <a:pos x="1102" y="1103"/>
                  </a:cxn>
                  <a:cxn ang="0">
                    <a:pos x="1180" y="1171"/>
                  </a:cxn>
                  <a:cxn ang="0">
                    <a:pos x="1257" y="1236"/>
                  </a:cxn>
                  <a:cxn ang="0">
                    <a:pos x="1329" y="1253"/>
                  </a:cxn>
                  <a:cxn ang="0">
                    <a:pos x="1392" y="1218"/>
                  </a:cxn>
                  <a:cxn ang="0">
                    <a:pos x="1456" y="1184"/>
                  </a:cxn>
                  <a:cxn ang="0">
                    <a:pos x="1520" y="1149"/>
                  </a:cxn>
                  <a:cxn ang="0">
                    <a:pos x="1540" y="1121"/>
                  </a:cxn>
                  <a:cxn ang="0">
                    <a:pos x="1517" y="1098"/>
                  </a:cxn>
                  <a:cxn ang="0">
                    <a:pos x="1495" y="1074"/>
                  </a:cxn>
                  <a:cxn ang="0">
                    <a:pos x="1476" y="1051"/>
                  </a:cxn>
                </a:cxnLst>
                <a:rect l="0" t="0" r="r" b="b"/>
                <a:pathLst>
                  <a:path w="1551" h="1269">
                    <a:moveTo>
                      <a:pt x="1466" y="1039"/>
                    </a:moveTo>
                    <a:lnTo>
                      <a:pt x="1430" y="1008"/>
                    </a:lnTo>
                    <a:lnTo>
                      <a:pt x="1396" y="979"/>
                    </a:lnTo>
                    <a:lnTo>
                      <a:pt x="1360" y="948"/>
                    </a:lnTo>
                    <a:lnTo>
                      <a:pt x="1325" y="918"/>
                    </a:lnTo>
                    <a:lnTo>
                      <a:pt x="1289" y="887"/>
                    </a:lnTo>
                    <a:lnTo>
                      <a:pt x="1255" y="858"/>
                    </a:lnTo>
                    <a:lnTo>
                      <a:pt x="1219" y="826"/>
                    </a:lnTo>
                    <a:lnTo>
                      <a:pt x="1183" y="797"/>
                    </a:lnTo>
                    <a:lnTo>
                      <a:pt x="1149" y="766"/>
                    </a:lnTo>
                    <a:lnTo>
                      <a:pt x="1113" y="736"/>
                    </a:lnTo>
                    <a:lnTo>
                      <a:pt x="1079" y="705"/>
                    </a:lnTo>
                    <a:lnTo>
                      <a:pt x="1043" y="676"/>
                    </a:lnTo>
                    <a:lnTo>
                      <a:pt x="1007" y="644"/>
                    </a:lnTo>
                    <a:lnTo>
                      <a:pt x="972" y="615"/>
                    </a:lnTo>
                    <a:lnTo>
                      <a:pt x="936" y="584"/>
                    </a:lnTo>
                    <a:lnTo>
                      <a:pt x="902" y="554"/>
                    </a:lnTo>
                    <a:lnTo>
                      <a:pt x="866" y="523"/>
                    </a:lnTo>
                    <a:lnTo>
                      <a:pt x="830" y="494"/>
                    </a:lnTo>
                    <a:lnTo>
                      <a:pt x="796" y="462"/>
                    </a:lnTo>
                    <a:lnTo>
                      <a:pt x="760" y="433"/>
                    </a:lnTo>
                    <a:lnTo>
                      <a:pt x="724" y="402"/>
                    </a:lnTo>
                    <a:lnTo>
                      <a:pt x="690" y="372"/>
                    </a:lnTo>
                    <a:lnTo>
                      <a:pt x="654" y="341"/>
                    </a:lnTo>
                    <a:lnTo>
                      <a:pt x="619" y="312"/>
                    </a:lnTo>
                    <a:lnTo>
                      <a:pt x="583" y="281"/>
                    </a:lnTo>
                    <a:lnTo>
                      <a:pt x="547" y="251"/>
                    </a:lnTo>
                    <a:lnTo>
                      <a:pt x="513" y="220"/>
                    </a:lnTo>
                    <a:lnTo>
                      <a:pt x="477" y="190"/>
                    </a:lnTo>
                    <a:lnTo>
                      <a:pt x="443" y="159"/>
                    </a:lnTo>
                    <a:lnTo>
                      <a:pt x="407" y="130"/>
                    </a:lnTo>
                    <a:lnTo>
                      <a:pt x="373" y="99"/>
                    </a:lnTo>
                    <a:lnTo>
                      <a:pt x="337" y="69"/>
                    </a:lnTo>
                    <a:lnTo>
                      <a:pt x="333" y="51"/>
                    </a:lnTo>
                    <a:lnTo>
                      <a:pt x="332" y="35"/>
                    </a:lnTo>
                    <a:lnTo>
                      <a:pt x="328" y="17"/>
                    </a:lnTo>
                    <a:lnTo>
                      <a:pt x="325" y="0"/>
                    </a:lnTo>
                    <a:lnTo>
                      <a:pt x="306" y="10"/>
                    </a:lnTo>
                    <a:lnTo>
                      <a:pt x="284" y="20"/>
                    </a:lnTo>
                    <a:lnTo>
                      <a:pt x="265" y="28"/>
                    </a:lnTo>
                    <a:lnTo>
                      <a:pt x="243" y="38"/>
                    </a:lnTo>
                    <a:lnTo>
                      <a:pt x="224" y="48"/>
                    </a:lnTo>
                    <a:lnTo>
                      <a:pt x="204" y="58"/>
                    </a:lnTo>
                    <a:lnTo>
                      <a:pt x="183" y="67"/>
                    </a:lnTo>
                    <a:lnTo>
                      <a:pt x="163" y="76"/>
                    </a:lnTo>
                    <a:lnTo>
                      <a:pt x="142" y="85"/>
                    </a:lnTo>
                    <a:lnTo>
                      <a:pt x="122" y="95"/>
                    </a:lnTo>
                    <a:lnTo>
                      <a:pt x="103" y="105"/>
                    </a:lnTo>
                    <a:lnTo>
                      <a:pt x="82" y="115"/>
                    </a:lnTo>
                    <a:lnTo>
                      <a:pt x="62" y="125"/>
                    </a:lnTo>
                    <a:lnTo>
                      <a:pt x="41" y="133"/>
                    </a:lnTo>
                    <a:lnTo>
                      <a:pt x="21" y="143"/>
                    </a:lnTo>
                    <a:lnTo>
                      <a:pt x="0" y="153"/>
                    </a:lnTo>
                    <a:lnTo>
                      <a:pt x="6" y="159"/>
                    </a:lnTo>
                    <a:lnTo>
                      <a:pt x="15" y="167"/>
                    </a:lnTo>
                    <a:lnTo>
                      <a:pt x="21" y="174"/>
                    </a:lnTo>
                    <a:lnTo>
                      <a:pt x="28" y="182"/>
                    </a:lnTo>
                    <a:lnTo>
                      <a:pt x="36" y="189"/>
                    </a:lnTo>
                    <a:lnTo>
                      <a:pt x="42" y="197"/>
                    </a:lnTo>
                    <a:lnTo>
                      <a:pt x="49" y="204"/>
                    </a:lnTo>
                    <a:lnTo>
                      <a:pt x="55" y="212"/>
                    </a:lnTo>
                    <a:lnTo>
                      <a:pt x="95" y="244"/>
                    </a:lnTo>
                    <a:lnTo>
                      <a:pt x="132" y="277"/>
                    </a:lnTo>
                    <a:lnTo>
                      <a:pt x="172" y="310"/>
                    </a:lnTo>
                    <a:lnTo>
                      <a:pt x="211" y="344"/>
                    </a:lnTo>
                    <a:lnTo>
                      <a:pt x="250" y="377"/>
                    </a:lnTo>
                    <a:lnTo>
                      <a:pt x="288" y="410"/>
                    </a:lnTo>
                    <a:lnTo>
                      <a:pt x="327" y="443"/>
                    </a:lnTo>
                    <a:lnTo>
                      <a:pt x="366" y="476"/>
                    </a:lnTo>
                    <a:lnTo>
                      <a:pt x="404" y="508"/>
                    </a:lnTo>
                    <a:lnTo>
                      <a:pt x="443" y="543"/>
                    </a:lnTo>
                    <a:lnTo>
                      <a:pt x="482" y="576"/>
                    </a:lnTo>
                    <a:lnTo>
                      <a:pt x="521" y="608"/>
                    </a:lnTo>
                    <a:lnTo>
                      <a:pt x="559" y="641"/>
                    </a:lnTo>
                    <a:lnTo>
                      <a:pt x="598" y="674"/>
                    </a:lnTo>
                    <a:lnTo>
                      <a:pt x="637" y="707"/>
                    </a:lnTo>
                    <a:lnTo>
                      <a:pt x="677" y="740"/>
                    </a:lnTo>
                    <a:lnTo>
                      <a:pt x="714" y="774"/>
                    </a:lnTo>
                    <a:lnTo>
                      <a:pt x="753" y="807"/>
                    </a:lnTo>
                    <a:lnTo>
                      <a:pt x="793" y="840"/>
                    </a:lnTo>
                    <a:lnTo>
                      <a:pt x="830" y="872"/>
                    </a:lnTo>
                    <a:lnTo>
                      <a:pt x="869" y="905"/>
                    </a:lnTo>
                    <a:lnTo>
                      <a:pt x="909" y="938"/>
                    </a:lnTo>
                    <a:lnTo>
                      <a:pt x="948" y="972"/>
                    </a:lnTo>
                    <a:lnTo>
                      <a:pt x="985" y="1005"/>
                    </a:lnTo>
                    <a:lnTo>
                      <a:pt x="1025" y="1038"/>
                    </a:lnTo>
                    <a:lnTo>
                      <a:pt x="1064" y="1071"/>
                    </a:lnTo>
                    <a:lnTo>
                      <a:pt x="1102" y="1103"/>
                    </a:lnTo>
                    <a:lnTo>
                      <a:pt x="1141" y="1136"/>
                    </a:lnTo>
                    <a:lnTo>
                      <a:pt x="1180" y="1171"/>
                    </a:lnTo>
                    <a:lnTo>
                      <a:pt x="1219" y="1203"/>
                    </a:lnTo>
                    <a:lnTo>
                      <a:pt x="1257" y="1236"/>
                    </a:lnTo>
                    <a:lnTo>
                      <a:pt x="1296" y="1269"/>
                    </a:lnTo>
                    <a:lnTo>
                      <a:pt x="1329" y="1253"/>
                    </a:lnTo>
                    <a:lnTo>
                      <a:pt x="1360" y="1235"/>
                    </a:lnTo>
                    <a:lnTo>
                      <a:pt x="1392" y="1218"/>
                    </a:lnTo>
                    <a:lnTo>
                      <a:pt x="1423" y="1200"/>
                    </a:lnTo>
                    <a:lnTo>
                      <a:pt x="1456" y="1184"/>
                    </a:lnTo>
                    <a:lnTo>
                      <a:pt x="1487" y="1166"/>
                    </a:lnTo>
                    <a:lnTo>
                      <a:pt x="1520" y="1149"/>
                    </a:lnTo>
                    <a:lnTo>
                      <a:pt x="1551" y="1133"/>
                    </a:lnTo>
                    <a:lnTo>
                      <a:pt x="1540" y="1121"/>
                    </a:lnTo>
                    <a:lnTo>
                      <a:pt x="1528" y="1110"/>
                    </a:lnTo>
                    <a:lnTo>
                      <a:pt x="1517" y="1098"/>
                    </a:lnTo>
                    <a:lnTo>
                      <a:pt x="1507" y="1085"/>
                    </a:lnTo>
                    <a:lnTo>
                      <a:pt x="1495" y="1074"/>
                    </a:lnTo>
                    <a:lnTo>
                      <a:pt x="1486" y="1062"/>
                    </a:lnTo>
                    <a:lnTo>
                      <a:pt x="1476" y="1051"/>
                    </a:lnTo>
                    <a:lnTo>
                      <a:pt x="1466" y="1039"/>
                    </a:lnTo>
                    <a:close/>
                  </a:path>
                </a:pathLst>
              </a:custGeom>
              <a:solidFill>
                <a:srgbClr val="BFB5B7"/>
              </a:solidFill>
              <a:ln w="9525">
                <a:noFill/>
                <a:round/>
                <a:headEnd/>
                <a:tailEnd/>
              </a:ln>
            </p:spPr>
            <p:txBody>
              <a:bodyPr/>
              <a:lstStyle/>
              <a:p>
                <a:endParaRPr lang="en-US"/>
              </a:p>
            </p:txBody>
          </p:sp>
          <p:sp>
            <p:nvSpPr>
              <p:cNvPr id="11357" name="Freeform 93"/>
              <p:cNvSpPr>
                <a:spLocks/>
              </p:cNvSpPr>
              <p:nvPr/>
            </p:nvSpPr>
            <p:spPr bwMode="auto">
              <a:xfrm>
                <a:off x="511" y="2844"/>
                <a:ext cx="746" cy="609"/>
              </a:xfrm>
              <a:custGeom>
                <a:avLst/>
                <a:gdLst/>
                <a:ahLst/>
                <a:cxnLst>
                  <a:cxn ang="0">
                    <a:pos x="1340" y="928"/>
                  </a:cxn>
                  <a:cxn ang="0">
                    <a:pos x="1209" y="815"/>
                  </a:cxn>
                  <a:cxn ang="0">
                    <a:pos x="1079" y="701"/>
                  </a:cxn>
                  <a:cxn ang="0">
                    <a:pos x="948" y="590"/>
                  </a:cxn>
                  <a:cxn ang="0">
                    <a:pos x="817" y="477"/>
                  </a:cxn>
                  <a:cxn ang="0">
                    <a:pos x="686" y="364"/>
                  </a:cxn>
                  <a:cxn ang="0">
                    <a:pos x="556" y="251"/>
                  </a:cxn>
                  <a:cxn ang="0">
                    <a:pos x="425" y="138"/>
                  </a:cxn>
                  <a:cxn ang="0">
                    <a:pos x="358" y="62"/>
                  </a:cxn>
                  <a:cxn ang="0">
                    <a:pos x="353" y="21"/>
                  </a:cxn>
                  <a:cxn ang="0">
                    <a:pos x="329" y="10"/>
                  </a:cxn>
                  <a:cxn ang="0">
                    <a:pos x="284" y="31"/>
                  </a:cxn>
                  <a:cxn ang="0">
                    <a:pos x="240" y="52"/>
                  </a:cxn>
                  <a:cxn ang="0">
                    <a:pos x="196" y="72"/>
                  </a:cxn>
                  <a:cxn ang="0">
                    <a:pos x="152" y="93"/>
                  </a:cxn>
                  <a:cxn ang="0">
                    <a:pos x="110" y="113"/>
                  </a:cxn>
                  <a:cxn ang="0">
                    <a:pos x="65" y="134"/>
                  </a:cxn>
                  <a:cxn ang="0">
                    <a:pos x="21" y="156"/>
                  </a:cxn>
                  <a:cxn ang="0">
                    <a:pos x="10" y="174"/>
                  </a:cxn>
                  <a:cxn ang="0">
                    <a:pos x="29" y="188"/>
                  </a:cxn>
                  <a:cxn ang="0">
                    <a:pos x="49" y="205"/>
                  </a:cxn>
                  <a:cxn ang="0">
                    <a:pos x="69" y="220"/>
                  </a:cxn>
                  <a:cxn ang="0">
                    <a:pos x="114" y="259"/>
                  </a:cxn>
                  <a:cxn ang="0">
                    <a:pos x="188" y="321"/>
                  </a:cxn>
                  <a:cxn ang="0">
                    <a:pos x="260" y="382"/>
                  </a:cxn>
                  <a:cxn ang="0">
                    <a:pos x="333" y="444"/>
                  </a:cxn>
                  <a:cxn ang="0">
                    <a:pos x="407" y="506"/>
                  </a:cxn>
                  <a:cxn ang="0">
                    <a:pos x="479" y="569"/>
                  </a:cxn>
                  <a:cxn ang="0">
                    <a:pos x="552" y="629"/>
                  </a:cxn>
                  <a:cxn ang="0">
                    <a:pos x="624" y="692"/>
                  </a:cxn>
                  <a:cxn ang="0">
                    <a:pos x="698" y="754"/>
                  </a:cxn>
                  <a:cxn ang="0">
                    <a:pos x="770" y="816"/>
                  </a:cxn>
                  <a:cxn ang="0">
                    <a:pos x="843" y="877"/>
                  </a:cxn>
                  <a:cxn ang="0">
                    <a:pos x="915" y="939"/>
                  </a:cxn>
                  <a:cxn ang="0">
                    <a:pos x="989" y="1001"/>
                  </a:cxn>
                  <a:cxn ang="0">
                    <a:pos x="1062" y="1064"/>
                  </a:cxn>
                  <a:cxn ang="0">
                    <a:pos x="1134" y="1124"/>
                  </a:cxn>
                  <a:cxn ang="0">
                    <a:pos x="1208" y="1187"/>
                  </a:cxn>
                  <a:cxn ang="0">
                    <a:pos x="1275" y="1200"/>
                  </a:cxn>
                  <a:cxn ang="0">
                    <a:pos x="1337" y="1165"/>
                  </a:cxn>
                  <a:cxn ang="0">
                    <a:pos x="1401" y="1131"/>
                  </a:cxn>
                  <a:cxn ang="0">
                    <a:pos x="1463" y="1096"/>
                  </a:cxn>
                  <a:cxn ang="0">
                    <a:pos x="1482" y="1067"/>
                  </a:cxn>
                  <a:cxn ang="0">
                    <a:pos x="1461" y="1042"/>
                  </a:cxn>
                  <a:cxn ang="0">
                    <a:pos x="1438" y="1019"/>
                  </a:cxn>
                  <a:cxn ang="0">
                    <a:pos x="1417" y="995"/>
                  </a:cxn>
                </a:cxnLst>
                <a:rect l="0" t="0" r="r" b="b"/>
                <a:pathLst>
                  <a:path w="1494" h="1218">
                    <a:moveTo>
                      <a:pt x="1406" y="983"/>
                    </a:moveTo>
                    <a:lnTo>
                      <a:pt x="1340" y="928"/>
                    </a:lnTo>
                    <a:lnTo>
                      <a:pt x="1275" y="870"/>
                    </a:lnTo>
                    <a:lnTo>
                      <a:pt x="1209" y="815"/>
                    </a:lnTo>
                    <a:lnTo>
                      <a:pt x="1144" y="759"/>
                    </a:lnTo>
                    <a:lnTo>
                      <a:pt x="1079" y="701"/>
                    </a:lnTo>
                    <a:lnTo>
                      <a:pt x="1013" y="646"/>
                    </a:lnTo>
                    <a:lnTo>
                      <a:pt x="948" y="590"/>
                    </a:lnTo>
                    <a:lnTo>
                      <a:pt x="883" y="533"/>
                    </a:lnTo>
                    <a:lnTo>
                      <a:pt x="817" y="477"/>
                    </a:lnTo>
                    <a:lnTo>
                      <a:pt x="752" y="421"/>
                    </a:lnTo>
                    <a:lnTo>
                      <a:pt x="686" y="364"/>
                    </a:lnTo>
                    <a:lnTo>
                      <a:pt x="621" y="308"/>
                    </a:lnTo>
                    <a:lnTo>
                      <a:pt x="556" y="251"/>
                    </a:lnTo>
                    <a:lnTo>
                      <a:pt x="490" y="195"/>
                    </a:lnTo>
                    <a:lnTo>
                      <a:pt x="425" y="138"/>
                    </a:lnTo>
                    <a:lnTo>
                      <a:pt x="360" y="82"/>
                    </a:lnTo>
                    <a:lnTo>
                      <a:pt x="358" y="62"/>
                    </a:lnTo>
                    <a:lnTo>
                      <a:pt x="355" y="41"/>
                    </a:lnTo>
                    <a:lnTo>
                      <a:pt x="353" y="21"/>
                    </a:lnTo>
                    <a:lnTo>
                      <a:pt x="350" y="0"/>
                    </a:lnTo>
                    <a:lnTo>
                      <a:pt x="329" y="10"/>
                    </a:lnTo>
                    <a:lnTo>
                      <a:pt x="306" y="21"/>
                    </a:lnTo>
                    <a:lnTo>
                      <a:pt x="284" y="31"/>
                    </a:lnTo>
                    <a:lnTo>
                      <a:pt x="262" y="41"/>
                    </a:lnTo>
                    <a:lnTo>
                      <a:pt x="240" y="52"/>
                    </a:lnTo>
                    <a:lnTo>
                      <a:pt x="217" y="62"/>
                    </a:lnTo>
                    <a:lnTo>
                      <a:pt x="196" y="72"/>
                    </a:lnTo>
                    <a:lnTo>
                      <a:pt x="175" y="82"/>
                    </a:lnTo>
                    <a:lnTo>
                      <a:pt x="152" y="93"/>
                    </a:lnTo>
                    <a:lnTo>
                      <a:pt x="131" y="103"/>
                    </a:lnTo>
                    <a:lnTo>
                      <a:pt x="110" y="113"/>
                    </a:lnTo>
                    <a:lnTo>
                      <a:pt x="87" y="124"/>
                    </a:lnTo>
                    <a:lnTo>
                      <a:pt x="65" y="134"/>
                    </a:lnTo>
                    <a:lnTo>
                      <a:pt x="44" y="144"/>
                    </a:lnTo>
                    <a:lnTo>
                      <a:pt x="21" y="156"/>
                    </a:lnTo>
                    <a:lnTo>
                      <a:pt x="0" y="165"/>
                    </a:lnTo>
                    <a:lnTo>
                      <a:pt x="10" y="174"/>
                    </a:lnTo>
                    <a:lnTo>
                      <a:pt x="20" y="182"/>
                    </a:lnTo>
                    <a:lnTo>
                      <a:pt x="29" y="188"/>
                    </a:lnTo>
                    <a:lnTo>
                      <a:pt x="39" y="197"/>
                    </a:lnTo>
                    <a:lnTo>
                      <a:pt x="49" y="205"/>
                    </a:lnTo>
                    <a:lnTo>
                      <a:pt x="59" y="211"/>
                    </a:lnTo>
                    <a:lnTo>
                      <a:pt x="69" y="220"/>
                    </a:lnTo>
                    <a:lnTo>
                      <a:pt x="78" y="228"/>
                    </a:lnTo>
                    <a:lnTo>
                      <a:pt x="114" y="259"/>
                    </a:lnTo>
                    <a:lnTo>
                      <a:pt x="152" y="290"/>
                    </a:lnTo>
                    <a:lnTo>
                      <a:pt x="188" y="321"/>
                    </a:lnTo>
                    <a:lnTo>
                      <a:pt x="224" y="351"/>
                    </a:lnTo>
                    <a:lnTo>
                      <a:pt x="260" y="382"/>
                    </a:lnTo>
                    <a:lnTo>
                      <a:pt x="297" y="413"/>
                    </a:lnTo>
                    <a:lnTo>
                      <a:pt x="333" y="444"/>
                    </a:lnTo>
                    <a:lnTo>
                      <a:pt x="369" y="475"/>
                    </a:lnTo>
                    <a:lnTo>
                      <a:pt x="407" y="506"/>
                    </a:lnTo>
                    <a:lnTo>
                      <a:pt x="443" y="538"/>
                    </a:lnTo>
                    <a:lnTo>
                      <a:pt x="479" y="569"/>
                    </a:lnTo>
                    <a:lnTo>
                      <a:pt x="515" y="598"/>
                    </a:lnTo>
                    <a:lnTo>
                      <a:pt x="552" y="629"/>
                    </a:lnTo>
                    <a:lnTo>
                      <a:pt x="588" y="660"/>
                    </a:lnTo>
                    <a:lnTo>
                      <a:pt x="624" y="692"/>
                    </a:lnTo>
                    <a:lnTo>
                      <a:pt x="662" y="723"/>
                    </a:lnTo>
                    <a:lnTo>
                      <a:pt x="698" y="754"/>
                    </a:lnTo>
                    <a:lnTo>
                      <a:pt x="734" y="785"/>
                    </a:lnTo>
                    <a:lnTo>
                      <a:pt x="770" y="816"/>
                    </a:lnTo>
                    <a:lnTo>
                      <a:pt x="807" y="847"/>
                    </a:lnTo>
                    <a:lnTo>
                      <a:pt x="843" y="877"/>
                    </a:lnTo>
                    <a:lnTo>
                      <a:pt x="879" y="908"/>
                    </a:lnTo>
                    <a:lnTo>
                      <a:pt x="915" y="939"/>
                    </a:lnTo>
                    <a:lnTo>
                      <a:pt x="953" y="970"/>
                    </a:lnTo>
                    <a:lnTo>
                      <a:pt x="989" y="1001"/>
                    </a:lnTo>
                    <a:lnTo>
                      <a:pt x="1025" y="1033"/>
                    </a:lnTo>
                    <a:lnTo>
                      <a:pt x="1062" y="1064"/>
                    </a:lnTo>
                    <a:lnTo>
                      <a:pt x="1098" y="1095"/>
                    </a:lnTo>
                    <a:lnTo>
                      <a:pt x="1134" y="1124"/>
                    </a:lnTo>
                    <a:lnTo>
                      <a:pt x="1170" y="1155"/>
                    </a:lnTo>
                    <a:lnTo>
                      <a:pt x="1208" y="1187"/>
                    </a:lnTo>
                    <a:lnTo>
                      <a:pt x="1244" y="1218"/>
                    </a:lnTo>
                    <a:lnTo>
                      <a:pt x="1275" y="1200"/>
                    </a:lnTo>
                    <a:lnTo>
                      <a:pt x="1306" y="1183"/>
                    </a:lnTo>
                    <a:lnTo>
                      <a:pt x="1337" y="1165"/>
                    </a:lnTo>
                    <a:lnTo>
                      <a:pt x="1370" y="1147"/>
                    </a:lnTo>
                    <a:lnTo>
                      <a:pt x="1401" y="1131"/>
                    </a:lnTo>
                    <a:lnTo>
                      <a:pt x="1432" y="1113"/>
                    </a:lnTo>
                    <a:lnTo>
                      <a:pt x="1463" y="1096"/>
                    </a:lnTo>
                    <a:lnTo>
                      <a:pt x="1494" y="1078"/>
                    </a:lnTo>
                    <a:lnTo>
                      <a:pt x="1482" y="1067"/>
                    </a:lnTo>
                    <a:lnTo>
                      <a:pt x="1473" y="1055"/>
                    </a:lnTo>
                    <a:lnTo>
                      <a:pt x="1461" y="1042"/>
                    </a:lnTo>
                    <a:lnTo>
                      <a:pt x="1450" y="1031"/>
                    </a:lnTo>
                    <a:lnTo>
                      <a:pt x="1438" y="1019"/>
                    </a:lnTo>
                    <a:lnTo>
                      <a:pt x="1429" y="1006"/>
                    </a:lnTo>
                    <a:lnTo>
                      <a:pt x="1417" y="995"/>
                    </a:lnTo>
                    <a:lnTo>
                      <a:pt x="1406" y="983"/>
                    </a:lnTo>
                    <a:close/>
                  </a:path>
                </a:pathLst>
              </a:custGeom>
              <a:solidFill>
                <a:srgbClr val="BCB2B5"/>
              </a:solidFill>
              <a:ln w="9525">
                <a:noFill/>
                <a:round/>
                <a:headEnd/>
                <a:tailEnd/>
              </a:ln>
            </p:spPr>
            <p:txBody>
              <a:bodyPr/>
              <a:lstStyle/>
              <a:p>
                <a:endParaRPr lang="en-US"/>
              </a:p>
            </p:txBody>
          </p:sp>
          <p:sp>
            <p:nvSpPr>
              <p:cNvPr id="11358" name="Freeform 94"/>
              <p:cNvSpPr>
                <a:spLocks/>
              </p:cNvSpPr>
              <p:nvPr/>
            </p:nvSpPr>
            <p:spPr bwMode="auto">
              <a:xfrm>
                <a:off x="499" y="2836"/>
                <a:ext cx="718" cy="584"/>
              </a:xfrm>
              <a:custGeom>
                <a:avLst/>
                <a:gdLst/>
                <a:ahLst/>
                <a:cxnLst>
                  <a:cxn ang="0">
                    <a:pos x="1285" y="876"/>
                  </a:cxn>
                  <a:cxn ang="0">
                    <a:pos x="1164" y="773"/>
                  </a:cxn>
                  <a:cxn ang="0">
                    <a:pos x="1045" y="669"/>
                  </a:cxn>
                  <a:cxn ang="0">
                    <a:pos x="924" y="564"/>
                  </a:cxn>
                  <a:cxn ang="0">
                    <a:pos x="803" y="461"/>
                  </a:cxn>
                  <a:cxn ang="0">
                    <a:pos x="682" y="356"/>
                  </a:cxn>
                  <a:cxn ang="0">
                    <a:pos x="562" y="253"/>
                  </a:cxn>
                  <a:cxn ang="0">
                    <a:pos x="441" y="150"/>
                  </a:cxn>
                  <a:cxn ang="0">
                    <a:pos x="379" y="73"/>
                  </a:cxn>
                  <a:cxn ang="0">
                    <a:pos x="374" y="25"/>
                  </a:cxn>
                  <a:cxn ang="0">
                    <a:pos x="350" y="12"/>
                  </a:cxn>
                  <a:cxn ang="0">
                    <a:pos x="302" y="35"/>
                  </a:cxn>
                  <a:cxn ang="0">
                    <a:pos x="257" y="56"/>
                  </a:cxn>
                  <a:cxn ang="0">
                    <a:pos x="209" y="79"/>
                  </a:cxn>
                  <a:cxn ang="0">
                    <a:pos x="164" y="102"/>
                  </a:cxn>
                  <a:cxn ang="0">
                    <a:pos x="116" y="123"/>
                  </a:cxn>
                  <a:cxn ang="0">
                    <a:pos x="70" y="146"/>
                  </a:cxn>
                  <a:cxn ang="0">
                    <a:pos x="23" y="168"/>
                  </a:cxn>
                  <a:cxn ang="0">
                    <a:pos x="13" y="187"/>
                  </a:cxn>
                  <a:cxn ang="0">
                    <a:pos x="38" y="204"/>
                  </a:cxn>
                  <a:cxn ang="0">
                    <a:pos x="62" y="220"/>
                  </a:cxn>
                  <a:cxn ang="0">
                    <a:pos x="88" y="237"/>
                  </a:cxn>
                  <a:cxn ang="0">
                    <a:pos x="136" y="274"/>
                  </a:cxn>
                  <a:cxn ang="0">
                    <a:pos x="203" y="332"/>
                  </a:cxn>
                  <a:cxn ang="0">
                    <a:pos x="271" y="389"/>
                  </a:cxn>
                  <a:cxn ang="0">
                    <a:pos x="340" y="446"/>
                  </a:cxn>
                  <a:cxn ang="0">
                    <a:pos x="409" y="504"/>
                  </a:cxn>
                  <a:cxn ang="0">
                    <a:pos x="476" y="563"/>
                  </a:cxn>
                  <a:cxn ang="0">
                    <a:pos x="544" y="620"/>
                  </a:cxn>
                  <a:cxn ang="0">
                    <a:pos x="613" y="677"/>
                  </a:cxn>
                  <a:cxn ang="0">
                    <a:pos x="680" y="735"/>
                  </a:cxn>
                  <a:cxn ang="0">
                    <a:pos x="749" y="792"/>
                  </a:cxn>
                  <a:cxn ang="0">
                    <a:pos x="817" y="850"/>
                  </a:cxn>
                  <a:cxn ang="0">
                    <a:pos x="884" y="909"/>
                  </a:cxn>
                  <a:cxn ang="0">
                    <a:pos x="953" y="966"/>
                  </a:cxn>
                  <a:cxn ang="0">
                    <a:pos x="1022" y="1023"/>
                  </a:cxn>
                  <a:cxn ang="0">
                    <a:pos x="1090" y="1081"/>
                  </a:cxn>
                  <a:cxn ang="0">
                    <a:pos x="1157" y="1138"/>
                  </a:cxn>
                  <a:cxn ang="0">
                    <a:pos x="1223" y="1150"/>
                  </a:cxn>
                  <a:cxn ang="0">
                    <a:pos x="1283" y="1113"/>
                  </a:cxn>
                  <a:cxn ang="0">
                    <a:pos x="1344" y="1079"/>
                  </a:cxn>
                  <a:cxn ang="0">
                    <a:pos x="1404" y="1043"/>
                  </a:cxn>
                  <a:cxn ang="0">
                    <a:pos x="1424" y="1013"/>
                  </a:cxn>
                  <a:cxn ang="0">
                    <a:pos x="1401" y="989"/>
                  </a:cxn>
                  <a:cxn ang="0">
                    <a:pos x="1380" y="964"/>
                  </a:cxn>
                  <a:cxn ang="0">
                    <a:pos x="1357" y="940"/>
                  </a:cxn>
                </a:cxnLst>
                <a:rect l="0" t="0" r="r" b="b"/>
                <a:pathLst>
                  <a:path w="1435" h="1168">
                    <a:moveTo>
                      <a:pt x="1345" y="928"/>
                    </a:moveTo>
                    <a:lnTo>
                      <a:pt x="1285" y="876"/>
                    </a:lnTo>
                    <a:lnTo>
                      <a:pt x="1224" y="825"/>
                    </a:lnTo>
                    <a:lnTo>
                      <a:pt x="1164" y="773"/>
                    </a:lnTo>
                    <a:lnTo>
                      <a:pt x="1103" y="720"/>
                    </a:lnTo>
                    <a:lnTo>
                      <a:pt x="1045" y="669"/>
                    </a:lnTo>
                    <a:lnTo>
                      <a:pt x="984" y="617"/>
                    </a:lnTo>
                    <a:lnTo>
                      <a:pt x="924" y="564"/>
                    </a:lnTo>
                    <a:lnTo>
                      <a:pt x="863" y="512"/>
                    </a:lnTo>
                    <a:lnTo>
                      <a:pt x="803" y="461"/>
                    </a:lnTo>
                    <a:lnTo>
                      <a:pt x="742" y="409"/>
                    </a:lnTo>
                    <a:lnTo>
                      <a:pt x="682" y="356"/>
                    </a:lnTo>
                    <a:lnTo>
                      <a:pt x="623" y="305"/>
                    </a:lnTo>
                    <a:lnTo>
                      <a:pt x="562" y="253"/>
                    </a:lnTo>
                    <a:lnTo>
                      <a:pt x="502" y="200"/>
                    </a:lnTo>
                    <a:lnTo>
                      <a:pt x="441" y="150"/>
                    </a:lnTo>
                    <a:lnTo>
                      <a:pt x="381" y="97"/>
                    </a:lnTo>
                    <a:lnTo>
                      <a:pt x="379" y="73"/>
                    </a:lnTo>
                    <a:lnTo>
                      <a:pt x="378" y="48"/>
                    </a:lnTo>
                    <a:lnTo>
                      <a:pt x="374" y="25"/>
                    </a:lnTo>
                    <a:lnTo>
                      <a:pt x="373" y="0"/>
                    </a:lnTo>
                    <a:lnTo>
                      <a:pt x="350" y="12"/>
                    </a:lnTo>
                    <a:lnTo>
                      <a:pt x="327" y="23"/>
                    </a:lnTo>
                    <a:lnTo>
                      <a:pt x="302" y="35"/>
                    </a:lnTo>
                    <a:lnTo>
                      <a:pt x="280" y="46"/>
                    </a:lnTo>
                    <a:lnTo>
                      <a:pt x="257" y="56"/>
                    </a:lnTo>
                    <a:lnTo>
                      <a:pt x="234" y="68"/>
                    </a:lnTo>
                    <a:lnTo>
                      <a:pt x="209" y="79"/>
                    </a:lnTo>
                    <a:lnTo>
                      <a:pt x="186" y="91"/>
                    </a:lnTo>
                    <a:lnTo>
                      <a:pt x="164" y="102"/>
                    </a:lnTo>
                    <a:lnTo>
                      <a:pt x="141" y="112"/>
                    </a:lnTo>
                    <a:lnTo>
                      <a:pt x="116" y="123"/>
                    </a:lnTo>
                    <a:lnTo>
                      <a:pt x="93" y="135"/>
                    </a:lnTo>
                    <a:lnTo>
                      <a:pt x="70" y="146"/>
                    </a:lnTo>
                    <a:lnTo>
                      <a:pt x="48" y="156"/>
                    </a:lnTo>
                    <a:lnTo>
                      <a:pt x="23" y="168"/>
                    </a:lnTo>
                    <a:lnTo>
                      <a:pt x="0" y="179"/>
                    </a:lnTo>
                    <a:lnTo>
                      <a:pt x="13" y="187"/>
                    </a:lnTo>
                    <a:lnTo>
                      <a:pt x="25" y="196"/>
                    </a:lnTo>
                    <a:lnTo>
                      <a:pt x="38" y="204"/>
                    </a:lnTo>
                    <a:lnTo>
                      <a:pt x="51" y="212"/>
                    </a:lnTo>
                    <a:lnTo>
                      <a:pt x="62" y="220"/>
                    </a:lnTo>
                    <a:lnTo>
                      <a:pt x="75" y="228"/>
                    </a:lnTo>
                    <a:lnTo>
                      <a:pt x="88" y="237"/>
                    </a:lnTo>
                    <a:lnTo>
                      <a:pt x="101" y="245"/>
                    </a:lnTo>
                    <a:lnTo>
                      <a:pt x="136" y="274"/>
                    </a:lnTo>
                    <a:lnTo>
                      <a:pt x="170" y="302"/>
                    </a:lnTo>
                    <a:lnTo>
                      <a:pt x="203" y="332"/>
                    </a:lnTo>
                    <a:lnTo>
                      <a:pt x="237" y="359"/>
                    </a:lnTo>
                    <a:lnTo>
                      <a:pt x="271" y="389"/>
                    </a:lnTo>
                    <a:lnTo>
                      <a:pt x="306" y="418"/>
                    </a:lnTo>
                    <a:lnTo>
                      <a:pt x="340" y="446"/>
                    </a:lnTo>
                    <a:lnTo>
                      <a:pt x="374" y="476"/>
                    </a:lnTo>
                    <a:lnTo>
                      <a:pt x="409" y="504"/>
                    </a:lnTo>
                    <a:lnTo>
                      <a:pt x="441" y="533"/>
                    </a:lnTo>
                    <a:lnTo>
                      <a:pt x="476" y="563"/>
                    </a:lnTo>
                    <a:lnTo>
                      <a:pt x="510" y="591"/>
                    </a:lnTo>
                    <a:lnTo>
                      <a:pt x="544" y="620"/>
                    </a:lnTo>
                    <a:lnTo>
                      <a:pt x="579" y="648"/>
                    </a:lnTo>
                    <a:lnTo>
                      <a:pt x="613" y="677"/>
                    </a:lnTo>
                    <a:lnTo>
                      <a:pt x="647" y="705"/>
                    </a:lnTo>
                    <a:lnTo>
                      <a:pt x="680" y="735"/>
                    </a:lnTo>
                    <a:lnTo>
                      <a:pt x="714" y="764"/>
                    </a:lnTo>
                    <a:lnTo>
                      <a:pt x="749" y="792"/>
                    </a:lnTo>
                    <a:lnTo>
                      <a:pt x="783" y="822"/>
                    </a:lnTo>
                    <a:lnTo>
                      <a:pt x="817" y="850"/>
                    </a:lnTo>
                    <a:lnTo>
                      <a:pt x="852" y="879"/>
                    </a:lnTo>
                    <a:lnTo>
                      <a:pt x="884" y="909"/>
                    </a:lnTo>
                    <a:lnTo>
                      <a:pt x="919" y="936"/>
                    </a:lnTo>
                    <a:lnTo>
                      <a:pt x="953" y="966"/>
                    </a:lnTo>
                    <a:lnTo>
                      <a:pt x="987" y="994"/>
                    </a:lnTo>
                    <a:lnTo>
                      <a:pt x="1022" y="1023"/>
                    </a:lnTo>
                    <a:lnTo>
                      <a:pt x="1056" y="1053"/>
                    </a:lnTo>
                    <a:lnTo>
                      <a:pt x="1090" y="1081"/>
                    </a:lnTo>
                    <a:lnTo>
                      <a:pt x="1123" y="1110"/>
                    </a:lnTo>
                    <a:lnTo>
                      <a:pt x="1157" y="1138"/>
                    </a:lnTo>
                    <a:lnTo>
                      <a:pt x="1192" y="1168"/>
                    </a:lnTo>
                    <a:lnTo>
                      <a:pt x="1223" y="1150"/>
                    </a:lnTo>
                    <a:lnTo>
                      <a:pt x="1252" y="1131"/>
                    </a:lnTo>
                    <a:lnTo>
                      <a:pt x="1283" y="1113"/>
                    </a:lnTo>
                    <a:lnTo>
                      <a:pt x="1314" y="1095"/>
                    </a:lnTo>
                    <a:lnTo>
                      <a:pt x="1344" y="1079"/>
                    </a:lnTo>
                    <a:lnTo>
                      <a:pt x="1375" y="1061"/>
                    </a:lnTo>
                    <a:lnTo>
                      <a:pt x="1404" y="1043"/>
                    </a:lnTo>
                    <a:lnTo>
                      <a:pt x="1435" y="1025"/>
                    </a:lnTo>
                    <a:lnTo>
                      <a:pt x="1424" y="1013"/>
                    </a:lnTo>
                    <a:lnTo>
                      <a:pt x="1412" y="1000"/>
                    </a:lnTo>
                    <a:lnTo>
                      <a:pt x="1401" y="989"/>
                    </a:lnTo>
                    <a:lnTo>
                      <a:pt x="1391" y="976"/>
                    </a:lnTo>
                    <a:lnTo>
                      <a:pt x="1380" y="964"/>
                    </a:lnTo>
                    <a:lnTo>
                      <a:pt x="1368" y="953"/>
                    </a:lnTo>
                    <a:lnTo>
                      <a:pt x="1357" y="940"/>
                    </a:lnTo>
                    <a:lnTo>
                      <a:pt x="1345" y="928"/>
                    </a:lnTo>
                    <a:close/>
                  </a:path>
                </a:pathLst>
              </a:custGeom>
              <a:solidFill>
                <a:srgbClr val="BAAFB2"/>
              </a:solidFill>
              <a:ln w="9525">
                <a:noFill/>
                <a:round/>
                <a:headEnd/>
                <a:tailEnd/>
              </a:ln>
            </p:spPr>
            <p:txBody>
              <a:bodyPr/>
              <a:lstStyle/>
              <a:p>
                <a:endParaRPr lang="en-US"/>
              </a:p>
            </p:txBody>
          </p:sp>
          <p:sp>
            <p:nvSpPr>
              <p:cNvPr id="11359" name="Freeform 95"/>
              <p:cNvSpPr>
                <a:spLocks/>
              </p:cNvSpPr>
              <p:nvPr/>
            </p:nvSpPr>
            <p:spPr bwMode="auto">
              <a:xfrm>
                <a:off x="487" y="2829"/>
                <a:ext cx="689" cy="557"/>
              </a:xfrm>
              <a:custGeom>
                <a:avLst/>
                <a:gdLst/>
                <a:ahLst/>
                <a:cxnLst>
                  <a:cxn ang="0">
                    <a:pos x="1230" y="823"/>
                  </a:cxn>
                  <a:cxn ang="0">
                    <a:pos x="1121" y="728"/>
                  </a:cxn>
                  <a:cxn ang="0">
                    <a:pos x="1010" y="632"/>
                  </a:cxn>
                  <a:cxn ang="0">
                    <a:pos x="900" y="537"/>
                  </a:cxn>
                  <a:cxn ang="0">
                    <a:pos x="789" y="441"/>
                  </a:cxn>
                  <a:cxn ang="0">
                    <a:pos x="680" y="346"/>
                  </a:cxn>
                  <a:cxn ang="0">
                    <a:pos x="568" y="251"/>
                  </a:cxn>
                  <a:cxn ang="0">
                    <a:pos x="459" y="155"/>
                  </a:cxn>
                  <a:cxn ang="0">
                    <a:pos x="402" y="80"/>
                  </a:cxn>
                  <a:cxn ang="0">
                    <a:pos x="400" y="26"/>
                  </a:cxn>
                  <a:cxn ang="0">
                    <a:pos x="374" y="11"/>
                  </a:cxn>
                  <a:cxn ang="0">
                    <a:pos x="323" y="34"/>
                  </a:cxn>
                  <a:cxn ang="0">
                    <a:pos x="274" y="59"/>
                  </a:cxn>
                  <a:cxn ang="0">
                    <a:pos x="224" y="82"/>
                  </a:cxn>
                  <a:cxn ang="0">
                    <a:pos x="174" y="106"/>
                  </a:cxn>
                  <a:cxn ang="0">
                    <a:pos x="124" y="129"/>
                  </a:cxn>
                  <a:cxn ang="0">
                    <a:pos x="75" y="154"/>
                  </a:cxn>
                  <a:cxn ang="0">
                    <a:pos x="24" y="178"/>
                  </a:cxn>
                  <a:cxn ang="0">
                    <a:pos x="16" y="198"/>
                  </a:cxn>
                  <a:cxn ang="0">
                    <a:pos x="47" y="216"/>
                  </a:cxn>
                  <a:cxn ang="0">
                    <a:pos x="78" y="232"/>
                  </a:cxn>
                  <a:cxn ang="0">
                    <a:pos x="109" y="251"/>
                  </a:cxn>
                  <a:cxn ang="0">
                    <a:pos x="189" y="313"/>
                  </a:cxn>
                  <a:cxn ang="0">
                    <a:pos x="317" y="419"/>
                  </a:cxn>
                  <a:cxn ang="0">
                    <a:pos x="444" y="526"/>
                  </a:cxn>
                  <a:cxn ang="0">
                    <a:pos x="570" y="632"/>
                  </a:cxn>
                  <a:cxn ang="0">
                    <a:pos x="698" y="741"/>
                  </a:cxn>
                  <a:cxn ang="0">
                    <a:pos x="823" y="847"/>
                  </a:cxn>
                  <a:cxn ang="0">
                    <a:pos x="951" y="954"/>
                  </a:cxn>
                  <a:cxn ang="0">
                    <a:pos x="1077" y="1060"/>
                  </a:cxn>
                  <a:cxn ang="0">
                    <a:pos x="1170" y="1096"/>
                  </a:cxn>
                  <a:cxn ang="0">
                    <a:pos x="1229" y="1060"/>
                  </a:cxn>
                  <a:cxn ang="0">
                    <a:pos x="1288" y="1024"/>
                  </a:cxn>
                  <a:cxn ang="0">
                    <a:pos x="1348" y="986"/>
                  </a:cxn>
                  <a:cxn ang="0">
                    <a:pos x="1366" y="955"/>
                  </a:cxn>
                  <a:cxn ang="0">
                    <a:pos x="1343" y="931"/>
                  </a:cxn>
                  <a:cxn ang="0">
                    <a:pos x="1320" y="906"/>
                  </a:cxn>
                  <a:cxn ang="0">
                    <a:pos x="1297" y="882"/>
                  </a:cxn>
                </a:cxnLst>
                <a:rect l="0" t="0" r="r" b="b"/>
                <a:pathLst>
                  <a:path w="1377" h="1114">
                    <a:moveTo>
                      <a:pt x="1286" y="870"/>
                    </a:moveTo>
                    <a:lnTo>
                      <a:pt x="1230" y="823"/>
                    </a:lnTo>
                    <a:lnTo>
                      <a:pt x="1176" y="775"/>
                    </a:lnTo>
                    <a:lnTo>
                      <a:pt x="1121" y="728"/>
                    </a:lnTo>
                    <a:lnTo>
                      <a:pt x="1065" y="680"/>
                    </a:lnTo>
                    <a:lnTo>
                      <a:pt x="1010" y="632"/>
                    </a:lnTo>
                    <a:lnTo>
                      <a:pt x="956" y="585"/>
                    </a:lnTo>
                    <a:lnTo>
                      <a:pt x="900" y="537"/>
                    </a:lnTo>
                    <a:lnTo>
                      <a:pt x="845" y="488"/>
                    </a:lnTo>
                    <a:lnTo>
                      <a:pt x="789" y="441"/>
                    </a:lnTo>
                    <a:lnTo>
                      <a:pt x="735" y="393"/>
                    </a:lnTo>
                    <a:lnTo>
                      <a:pt x="680" y="346"/>
                    </a:lnTo>
                    <a:lnTo>
                      <a:pt x="624" y="298"/>
                    </a:lnTo>
                    <a:lnTo>
                      <a:pt x="568" y="251"/>
                    </a:lnTo>
                    <a:lnTo>
                      <a:pt x="514" y="203"/>
                    </a:lnTo>
                    <a:lnTo>
                      <a:pt x="459" y="155"/>
                    </a:lnTo>
                    <a:lnTo>
                      <a:pt x="403" y="108"/>
                    </a:lnTo>
                    <a:lnTo>
                      <a:pt x="402" y="80"/>
                    </a:lnTo>
                    <a:lnTo>
                      <a:pt x="402" y="54"/>
                    </a:lnTo>
                    <a:lnTo>
                      <a:pt x="400" y="26"/>
                    </a:lnTo>
                    <a:lnTo>
                      <a:pt x="398" y="0"/>
                    </a:lnTo>
                    <a:lnTo>
                      <a:pt x="374" y="11"/>
                    </a:lnTo>
                    <a:lnTo>
                      <a:pt x="349" y="23"/>
                    </a:lnTo>
                    <a:lnTo>
                      <a:pt x="323" y="34"/>
                    </a:lnTo>
                    <a:lnTo>
                      <a:pt x="299" y="47"/>
                    </a:lnTo>
                    <a:lnTo>
                      <a:pt x="274" y="59"/>
                    </a:lnTo>
                    <a:lnTo>
                      <a:pt x="250" y="70"/>
                    </a:lnTo>
                    <a:lnTo>
                      <a:pt x="224" y="82"/>
                    </a:lnTo>
                    <a:lnTo>
                      <a:pt x="199" y="95"/>
                    </a:lnTo>
                    <a:lnTo>
                      <a:pt x="174" y="106"/>
                    </a:lnTo>
                    <a:lnTo>
                      <a:pt x="148" y="118"/>
                    </a:lnTo>
                    <a:lnTo>
                      <a:pt x="124" y="129"/>
                    </a:lnTo>
                    <a:lnTo>
                      <a:pt x="99" y="142"/>
                    </a:lnTo>
                    <a:lnTo>
                      <a:pt x="75" y="154"/>
                    </a:lnTo>
                    <a:lnTo>
                      <a:pt x="49" y="165"/>
                    </a:lnTo>
                    <a:lnTo>
                      <a:pt x="24" y="178"/>
                    </a:lnTo>
                    <a:lnTo>
                      <a:pt x="0" y="190"/>
                    </a:lnTo>
                    <a:lnTo>
                      <a:pt x="16" y="198"/>
                    </a:lnTo>
                    <a:lnTo>
                      <a:pt x="31" y="206"/>
                    </a:lnTo>
                    <a:lnTo>
                      <a:pt x="47" y="216"/>
                    </a:lnTo>
                    <a:lnTo>
                      <a:pt x="63" y="224"/>
                    </a:lnTo>
                    <a:lnTo>
                      <a:pt x="78" y="232"/>
                    </a:lnTo>
                    <a:lnTo>
                      <a:pt x="94" y="241"/>
                    </a:lnTo>
                    <a:lnTo>
                      <a:pt x="109" y="251"/>
                    </a:lnTo>
                    <a:lnTo>
                      <a:pt x="125" y="259"/>
                    </a:lnTo>
                    <a:lnTo>
                      <a:pt x="189" y="313"/>
                    </a:lnTo>
                    <a:lnTo>
                      <a:pt x="253" y="365"/>
                    </a:lnTo>
                    <a:lnTo>
                      <a:pt x="317" y="419"/>
                    </a:lnTo>
                    <a:lnTo>
                      <a:pt x="380" y="472"/>
                    </a:lnTo>
                    <a:lnTo>
                      <a:pt x="444" y="526"/>
                    </a:lnTo>
                    <a:lnTo>
                      <a:pt x="506" y="580"/>
                    </a:lnTo>
                    <a:lnTo>
                      <a:pt x="570" y="632"/>
                    </a:lnTo>
                    <a:lnTo>
                      <a:pt x="634" y="687"/>
                    </a:lnTo>
                    <a:lnTo>
                      <a:pt x="698" y="741"/>
                    </a:lnTo>
                    <a:lnTo>
                      <a:pt x="760" y="793"/>
                    </a:lnTo>
                    <a:lnTo>
                      <a:pt x="823" y="847"/>
                    </a:lnTo>
                    <a:lnTo>
                      <a:pt x="887" y="900"/>
                    </a:lnTo>
                    <a:lnTo>
                      <a:pt x="951" y="954"/>
                    </a:lnTo>
                    <a:lnTo>
                      <a:pt x="1013" y="1008"/>
                    </a:lnTo>
                    <a:lnTo>
                      <a:pt x="1077" y="1060"/>
                    </a:lnTo>
                    <a:lnTo>
                      <a:pt x="1140" y="1114"/>
                    </a:lnTo>
                    <a:lnTo>
                      <a:pt x="1170" y="1096"/>
                    </a:lnTo>
                    <a:lnTo>
                      <a:pt x="1199" y="1078"/>
                    </a:lnTo>
                    <a:lnTo>
                      <a:pt x="1229" y="1060"/>
                    </a:lnTo>
                    <a:lnTo>
                      <a:pt x="1258" y="1042"/>
                    </a:lnTo>
                    <a:lnTo>
                      <a:pt x="1288" y="1024"/>
                    </a:lnTo>
                    <a:lnTo>
                      <a:pt x="1317" y="1005"/>
                    </a:lnTo>
                    <a:lnTo>
                      <a:pt x="1348" y="986"/>
                    </a:lnTo>
                    <a:lnTo>
                      <a:pt x="1377" y="968"/>
                    </a:lnTo>
                    <a:lnTo>
                      <a:pt x="1366" y="955"/>
                    </a:lnTo>
                    <a:lnTo>
                      <a:pt x="1355" y="944"/>
                    </a:lnTo>
                    <a:lnTo>
                      <a:pt x="1343" y="931"/>
                    </a:lnTo>
                    <a:lnTo>
                      <a:pt x="1332" y="919"/>
                    </a:lnTo>
                    <a:lnTo>
                      <a:pt x="1320" y="906"/>
                    </a:lnTo>
                    <a:lnTo>
                      <a:pt x="1309" y="895"/>
                    </a:lnTo>
                    <a:lnTo>
                      <a:pt x="1297" y="882"/>
                    </a:lnTo>
                    <a:lnTo>
                      <a:pt x="1286" y="870"/>
                    </a:lnTo>
                    <a:close/>
                  </a:path>
                </a:pathLst>
              </a:custGeom>
              <a:solidFill>
                <a:srgbClr val="B7AFAF"/>
              </a:solidFill>
              <a:ln w="9525">
                <a:noFill/>
                <a:round/>
                <a:headEnd/>
                <a:tailEnd/>
              </a:ln>
            </p:spPr>
            <p:txBody>
              <a:bodyPr/>
              <a:lstStyle/>
              <a:p>
                <a:endParaRPr lang="en-US"/>
              </a:p>
            </p:txBody>
          </p:sp>
          <p:sp>
            <p:nvSpPr>
              <p:cNvPr id="11360" name="Freeform 96"/>
              <p:cNvSpPr>
                <a:spLocks/>
              </p:cNvSpPr>
              <p:nvPr/>
            </p:nvSpPr>
            <p:spPr bwMode="auto">
              <a:xfrm>
                <a:off x="475" y="2821"/>
                <a:ext cx="659" cy="532"/>
              </a:xfrm>
              <a:custGeom>
                <a:avLst/>
                <a:gdLst/>
                <a:ahLst/>
                <a:cxnLst>
                  <a:cxn ang="0">
                    <a:pos x="1175" y="772"/>
                  </a:cxn>
                  <a:cxn ang="0">
                    <a:pos x="1075" y="685"/>
                  </a:cxn>
                  <a:cxn ang="0">
                    <a:pos x="975" y="599"/>
                  </a:cxn>
                  <a:cxn ang="0">
                    <a:pos x="876" y="512"/>
                  </a:cxn>
                  <a:cxn ang="0">
                    <a:pos x="776" y="427"/>
                  </a:cxn>
                  <a:cxn ang="0">
                    <a:pos x="675" y="340"/>
                  </a:cxn>
                  <a:cxn ang="0">
                    <a:pos x="575" y="253"/>
                  </a:cxn>
                  <a:cxn ang="0">
                    <a:pos x="475" y="166"/>
                  </a:cxn>
                  <a:cxn ang="0">
                    <a:pos x="425" y="92"/>
                  </a:cxn>
                  <a:cxn ang="0">
                    <a:pos x="423" y="31"/>
                  </a:cxn>
                  <a:cxn ang="0">
                    <a:pos x="397" y="13"/>
                  </a:cxn>
                  <a:cxn ang="0">
                    <a:pos x="343" y="38"/>
                  </a:cxn>
                  <a:cxn ang="0">
                    <a:pos x="291" y="63"/>
                  </a:cxn>
                  <a:cxn ang="0">
                    <a:pos x="237" y="89"/>
                  </a:cxn>
                  <a:cxn ang="0">
                    <a:pos x="184" y="113"/>
                  </a:cxn>
                  <a:cxn ang="0">
                    <a:pos x="132" y="140"/>
                  </a:cxn>
                  <a:cxn ang="0">
                    <a:pos x="78" y="164"/>
                  </a:cxn>
                  <a:cxn ang="0">
                    <a:pos x="26" y="189"/>
                  </a:cxn>
                  <a:cxn ang="0">
                    <a:pos x="18" y="212"/>
                  </a:cxn>
                  <a:cxn ang="0">
                    <a:pos x="55" y="230"/>
                  </a:cxn>
                  <a:cxn ang="0">
                    <a:pos x="91" y="248"/>
                  </a:cxn>
                  <a:cxn ang="0">
                    <a:pos x="129" y="266"/>
                  </a:cxn>
                  <a:cxn ang="0">
                    <a:pos x="207" y="325"/>
                  </a:cxn>
                  <a:cxn ang="0">
                    <a:pos x="325" y="423"/>
                  </a:cxn>
                  <a:cxn ang="0">
                    <a:pos x="443" y="523"/>
                  </a:cxn>
                  <a:cxn ang="0">
                    <a:pos x="560" y="622"/>
                  </a:cxn>
                  <a:cxn ang="0">
                    <a:pos x="676" y="720"/>
                  </a:cxn>
                  <a:cxn ang="0">
                    <a:pos x="794" y="818"/>
                  </a:cxn>
                  <a:cxn ang="0">
                    <a:pos x="912" y="917"/>
                  </a:cxn>
                  <a:cxn ang="0">
                    <a:pos x="1029" y="1015"/>
                  </a:cxn>
                  <a:cxn ang="0">
                    <a:pos x="1118" y="1046"/>
                  </a:cxn>
                  <a:cxn ang="0">
                    <a:pos x="1175" y="1008"/>
                  </a:cxn>
                  <a:cxn ang="0">
                    <a:pos x="1232" y="972"/>
                  </a:cxn>
                  <a:cxn ang="0">
                    <a:pos x="1289" y="935"/>
                  </a:cxn>
                  <a:cxn ang="0">
                    <a:pos x="1306" y="904"/>
                  </a:cxn>
                  <a:cxn ang="0">
                    <a:pos x="1283" y="877"/>
                  </a:cxn>
                  <a:cxn ang="0">
                    <a:pos x="1260" y="853"/>
                  </a:cxn>
                  <a:cxn ang="0">
                    <a:pos x="1237" y="828"/>
                  </a:cxn>
                </a:cxnLst>
                <a:rect l="0" t="0" r="r" b="b"/>
                <a:pathLst>
                  <a:path w="1317" h="1064">
                    <a:moveTo>
                      <a:pt x="1226" y="815"/>
                    </a:moveTo>
                    <a:lnTo>
                      <a:pt x="1175" y="772"/>
                    </a:lnTo>
                    <a:lnTo>
                      <a:pt x="1126" y="728"/>
                    </a:lnTo>
                    <a:lnTo>
                      <a:pt x="1075" y="685"/>
                    </a:lnTo>
                    <a:lnTo>
                      <a:pt x="1026" y="641"/>
                    </a:lnTo>
                    <a:lnTo>
                      <a:pt x="975" y="599"/>
                    </a:lnTo>
                    <a:lnTo>
                      <a:pt x="926" y="556"/>
                    </a:lnTo>
                    <a:lnTo>
                      <a:pt x="876" y="512"/>
                    </a:lnTo>
                    <a:lnTo>
                      <a:pt x="825" y="469"/>
                    </a:lnTo>
                    <a:lnTo>
                      <a:pt x="776" y="427"/>
                    </a:lnTo>
                    <a:lnTo>
                      <a:pt x="725" y="382"/>
                    </a:lnTo>
                    <a:lnTo>
                      <a:pt x="675" y="340"/>
                    </a:lnTo>
                    <a:lnTo>
                      <a:pt x="626" y="297"/>
                    </a:lnTo>
                    <a:lnTo>
                      <a:pt x="575" y="253"/>
                    </a:lnTo>
                    <a:lnTo>
                      <a:pt x="524" y="210"/>
                    </a:lnTo>
                    <a:lnTo>
                      <a:pt x="475" y="166"/>
                    </a:lnTo>
                    <a:lnTo>
                      <a:pt x="425" y="123"/>
                    </a:lnTo>
                    <a:lnTo>
                      <a:pt x="425" y="92"/>
                    </a:lnTo>
                    <a:lnTo>
                      <a:pt x="425" y="61"/>
                    </a:lnTo>
                    <a:lnTo>
                      <a:pt x="423" y="31"/>
                    </a:lnTo>
                    <a:lnTo>
                      <a:pt x="423" y="0"/>
                    </a:lnTo>
                    <a:lnTo>
                      <a:pt x="397" y="13"/>
                    </a:lnTo>
                    <a:lnTo>
                      <a:pt x="369" y="25"/>
                    </a:lnTo>
                    <a:lnTo>
                      <a:pt x="343" y="38"/>
                    </a:lnTo>
                    <a:lnTo>
                      <a:pt x="317" y="51"/>
                    </a:lnTo>
                    <a:lnTo>
                      <a:pt x="291" y="63"/>
                    </a:lnTo>
                    <a:lnTo>
                      <a:pt x="263" y="76"/>
                    </a:lnTo>
                    <a:lnTo>
                      <a:pt x="237" y="89"/>
                    </a:lnTo>
                    <a:lnTo>
                      <a:pt x="211" y="100"/>
                    </a:lnTo>
                    <a:lnTo>
                      <a:pt x="184" y="113"/>
                    </a:lnTo>
                    <a:lnTo>
                      <a:pt x="158" y="127"/>
                    </a:lnTo>
                    <a:lnTo>
                      <a:pt x="132" y="140"/>
                    </a:lnTo>
                    <a:lnTo>
                      <a:pt x="106" y="151"/>
                    </a:lnTo>
                    <a:lnTo>
                      <a:pt x="78" y="164"/>
                    </a:lnTo>
                    <a:lnTo>
                      <a:pt x="52" y="177"/>
                    </a:lnTo>
                    <a:lnTo>
                      <a:pt x="26" y="189"/>
                    </a:lnTo>
                    <a:lnTo>
                      <a:pt x="0" y="202"/>
                    </a:lnTo>
                    <a:lnTo>
                      <a:pt x="18" y="212"/>
                    </a:lnTo>
                    <a:lnTo>
                      <a:pt x="37" y="220"/>
                    </a:lnTo>
                    <a:lnTo>
                      <a:pt x="55" y="230"/>
                    </a:lnTo>
                    <a:lnTo>
                      <a:pt x="73" y="238"/>
                    </a:lnTo>
                    <a:lnTo>
                      <a:pt x="91" y="248"/>
                    </a:lnTo>
                    <a:lnTo>
                      <a:pt x="111" y="258"/>
                    </a:lnTo>
                    <a:lnTo>
                      <a:pt x="129" y="266"/>
                    </a:lnTo>
                    <a:lnTo>
                      <a:pt x="148" y="276"/>
                    </a:lnTo>
                    <a:lnTo>
                      <a:pt x="207" y="325"/>
                    </a:lnTo>
                    <a:lnTo>
                      <a:pt x="266" y="374"/>
                    </a:lnTo>
                    <a:lnTo>
                      <a:pt x="325" y="423"/>
                    </a:lnTo>
                    <a:lnTo>
                      <a:pt x="384" y="474"/>
                    </a:lnTo>
                    <a:lnTo>
                      <a:pt x="443" y="523"/>
                    </a:lnTo>
                    <a:lnTo>
                      <a:pt x="501" y="572"/>
                    </a:lnTo>
                    <a:lnTo>
                      <a:pt x="560" y="622"/>
                    </a:lnTo>
                    <a:lnTo>
                      <a:pt x="619" y="671"/>
                    </a:lnTo>
                    <a:lnTo>
                      <a:pt x="676" y="720"/>
                    </a:lnTo>
                    <a:lnTo>
                      <a:pt x="735" y="769"/>
                    </a:lnTo>
                    <a:lnTo>
                      <a:pt x="794" y="818"/>
                    </a:lnTo>
                    <a:lnTo>
                      <a:pt x="853" y="867"/>
                    </a:lnTo>
                    <a:lnTo>
                      <a:pt x="912" y="917"/>
                    </a:lnTo>
                    <a:lnTo>
                      <a:pt x="971" y="966"/>
                    </a:lnTo>
                    <a:lnTo>
                      <a:pt x="1029" y="1015"/>
                    </a:lnTo>
                    <a:lnTo>
                      <a:pt x="1088" y="1064"/>
                    </a:lnTo>
                    <a:lnTo>
                      <a:pt x="1118" y="1046"/>
                    </a:lnTo>
                    <a:lnTo>
                      <a:pt x="1145" y="1026"/>
                    </a:lnTo>
                    <a:lnTo>
                      <a:pt x="1175" y="1008"/>
                    </a:lnTo>
                    <a:lnTo>
                      <a:pt x="1203" y="990"/>
                    </a:lnTo>
                    <a:lnTo>
                      <a:pt x="1232" y="972"/>
                    </a:lnTo>
                    <a:lnTo>
                      <a:pt x="1260" y="953"/>
                    </a:lnTo>
                    <a:lnTo>
                      <a:pt x="1289" y="935"/>
                    </a:lnTo>
                    <a:lnTo>
                      <a:pt x="1317" y="917"/>
                    </a:lnTo>
                    <a:lnTo>
                      <a:pt x="1306" y="904"/>
                    </a:lnTo>
                    <a:lnTo>
                      <a:pt x="1294" y="890"/>
                    </a:lnTo>
                    <a:lnTo>
                      <a:pt x="1283" y="877"/>
                    </a:lnTo>
                    <a:lnTo>
                      <a:pt x="1271" y="866"/>
                    </a:lnTo>
                    <a:lnTo>
                      <a:pt x="1260" y="853"/>
                    </a:lnTo>
                    <a:lnTo>
                      <a:pt x="1248" y="840"/>
                    </a:lnTo>
                    <a:lnTo>
                      <a:pt x="1237" y="828"/>
                    </a:lnTo>
                    <a:lnTo>
                      <a:pt x="1226" y="815"/>
                    </a:lnTo>
                    <a:close/>
                  </a:path>
                </a:pathLst>
              </a:custGeom>
              <a:solidFill>
                <a:srgbClr val="B5ADAA"/>
              </a:solidFill>
              <a:ln w="9525">
                <a:noFill/>
                <a:round/>
                <a:headEnd/>
                <a:tailEnd/>
              </a:ln>
            </p:spPr>
            <p:txBody>
              <a:bodyPr/>
              <a:lstStyle/>
              <a:p>
                <a:endParaRPr lang="en-US"/>
              </a:p>
            </p:txBody>
          </p:sp>
          <p:sp>
            <p:nvSpPr>
              <p:cNvPr id="11361" name="Freeform 97"/>
              <p:cNvSpPr>
                <a:spLocks/>
              </p:cNvSpPr>
              <p:nvPr/>
            </p:nvSpPr>
            <p:spPr bwMode="auto">
              <a:xfrm>
                <a:off x="463" y="2812"/>
                <a:ext cx="631" cy="507"/>
              </a:xfrm>
              <a:custGeom>
                <a:avLst/>
                <a:gdLst/>
                <a:ahLst/>
                <a:cxnLst>
                  <a:cxn ang="0">
                    <a:pos x="1169" y="759"/>
                  </a:cxn>
                  <a:cxn ang="0">
                    <a:pos x="450" y="136"/>
                  </a:cxn>
                  <a:cxn ang="0">
                    <a:pos x="450" y="0"/>
                  </a:cxn>
                  <a:cxn ang="0">
                    <a:pos x="0" y="215"/>
                  </a:cxn>
                  <a:cxn ang="0">
                    <a:pos x="173" y="292"/>
                  </a:cxn>
                  <a:cxn ang="0">
                    <a:pos x="1038" y="1013"/>
                  </a:cxn>
                  <a:cxn ang="0">
                    <a:pos x="1262" y="862"/>
                  </a:cxn>
                  <a:cxn ang="0">
                    <a:pos x="1169" y="759"/>
                  </a:cxn>
                </a:cxnLst>
                <a:rect l="0" t="0" r="r" b="b"/>
                <a:pathLst>
                  <a:path w="1262" h="1013">
                    <a:moveTo>
                      <a:pt x="1169" y="759"/>
                    </a:moveTo>
                    <a:lnTo>
                      <a:pt x="450" y="136"/>
                    </a:lnTo>
                    <a:lnTo>
                      <a:pt x="450" y="0"/>
                    </a:lnTo>
                    <a:lnTo>
                      <a:pt x="0" y="215"/>
                    </a:lnTo>
                    <a:lnTo>
                      <a:pt x="173" y="292"/>
                    </a:lnTo>
                    <a:lnTo>
                      <a:pt x="1038" y="1013"/>
                    </a:lnTo>
                    <a:lnTo>
                      <a:pt x="1262" y="862"/>
                    </a:lnTo>
                    <a:lnTo>
                      <a:pt x="1169" y="759"/>
                    </a:lnTo>
                    <a:close/>
                  </a:path>
                </a:pathLst>
              </a:custGeom>
              <a:solidFill>
                <a:srgbClr val="B2AAA8"/>
              </a:solidFill>
              <a:ln w="9525">
                <a:noFill/>
                <a:round/>
                <a:headEnd/>
                <a:tailEnd/>
              </a:ln>
            </p:spPr>
            <p:txBody>
              <a:bodyPr/>
              <a:lstStyle/>
              <a:p>
                <a:endParaRPr lang="en-US"/>
              </a:p>
            </p:txBody>
          </p:sp>
          <p:sp>
            <p:nvSpPr>
              <p:cNvPr id="11362" name="Freeform 98"/>
              <p:cNvSpPr>
                <a:spLocks/>
              </p:cNvSpPr>
              <p:nvPr/>
            </p:nvSpPr>
            <p:spPr bwMode="auto">
              <a:xfrm>
                <a:off x="1486" y="3899"/>
                <a:ext cx="180" cy="176"/>
              </a:xfrm>
              <a:custGeom>
                <a:avLst/>
                <a:gdLst/>
                <a:ahLst/>
                <a:cxnLst>
                  <a:cxn ang="0">
                    <a:pos x="0" y="0"/>
                  </a:cxn>
                  <a:cxn ang="0">
                    <a:pos x="19" y="25"/>
                  </a:cxn>
                  <a:cxn ang="0">
                    <a:pos x="39" y="50"/>
                  </a:cxn>
                  <a:cxn ang="0">
                    <a:pos x="58" y="71"/>
                  </a:cxn>
                  <a:cxn ang="0">
                    <a:pos x="76" y="91"/>
                  </a:cxn>
                  <a:cxn ang="0">
                    <a:pos x="96" y="110"/>
                  </a:cxn>
                  <a:cxn ang="0">
                    <a:pos x="114" y="128"/>
                  </a:cxn>
                  <a:cxn ang="0">
                    <a:pos x="134" y="145"/>
                  </a:cxn>
                  <a:cxn ang="0">
                    <a:pos x="153" y="159"/>
                  </a:cxn>
                  <a:cxn ang="0">
                    <a:pos x="173" y="174"/>
                  </a:cxn>
                  <a:cxn ang="0">
                    <a:pos x="196" y="187"/>
                  </a:cxn>
                  <a:cxn ang="0">
                    <a:pos x="219" y="199"/>
                  </a:cxn>
                  <a:cxn ang="0">
                    <a:pos x="243" y="210"/>
                  </a:cxn>
                  <a:cxn ang="0">
                    <a:pos x="269" y="222"/>
                  </a:cxn>
                  <a:cxn ang="0">
                    <a:pos x="297" y="233"/>
                  </a:cxn>
                  <a:cxn ang="0">
                    <a:pos x="326" y="243"/>
                  </a:cxn>
                  <a:cxn ang="0">
                    <a:pos x="359" y="253"/>
                  </a:cxn>
                  <a:cxn ang="0">
                    <a:pos x="344" y="353"/>
                  </a:cxn>
                  <a:cxn ang="0">
                    <a:pos x="312" y="345"/>
                  </a:cxn>
                  <a:cxn ang="0">
                    <a:pos x="279" y="335"/>
                  </a:cxn>
                  <a:cxn ang="0">
                    <a:pos x="248" y="322"/>
                  </a:cxn>
                  <a:cxn ang="0">
                    <a:pos x="219" y="310"/>
                  </a:cxn>
                  <a:cxn ang="0">
                    <a:pos x="189" y="296"/>
                  </a:cxn>
                  <a:cxn ang="0">
                    <a:pos x="161" y="281"/>
                  </a:cxn>
                  <a:cxn ang="0">
                    <a:pos x="135" y="264"/>
                  </a:cxn>
                  <a:cxn ang="0">
                    <a:pos x="111" y="246"/>
                  </a:cxn>
                  <a:cxn ang="0">
                    <a:pos x="88" y="227"/>
                  </a:cxn>
                  <a:cxn ang="0">
                    <a:pos x="68" y="207"/>
                  </a:cxn>
                  <a:cxn ang="0">
                    <a:pos x="50" y="186"/>
                  </a:cxn>
                  <a:cxn ang="0">
                    <a:pos x="34" y="164"/>
                  </a:cxn>
                  <a:cxn ang="0">
                    <a:pos x="21" y="141"/>
                  </a:cxn>
                  <a:cxn ang="0">
                    <a:pos x="11" y="118"/>
                  </a:cxn>
                  <a:cxn ang="0">
                    <a:pos x="4" y="94"/>
                  </a:cxn>
                  <a:cxn ang="0">
                    <a:pos x="0" y="68"/>
                  </a:cxn>
                  <a:cxn ang="0">
                    <a:pos x="0" y="0"/>
                  </a:cxn>
                </a:cxnLst>
                <a:rect l="0" t="0" r="r" b="b"/>
                <a:pathLst>
                  <a:path w="359" h="353">
                    <a:moveTo>
                      <a:pt x="0" y="0"/>
                    </a:moveTo>
                    <a:lnTo>
                      <a:pt x="19" y="25"/>
                    </a:lnTo>
                    <a:lnTo>
                      <a:pt x="39" y="50"/>
                    </a:lnTo>
                    <a:lnTo>
                      <a:pt x="58" y="71"/>
                    </a:lnTo>
                    <a:lnTo>
                      <a:pt x="76" y="91"/>
                    </a:lnTo>
                    <a:lnTo>
                      <a:pt x="96" y="110"/>
                    </a:lnTo>
                    <a:lnTo>
                      <a:pt x="114" y="128"/>
                    </a:lnTo>
                    <a:lnTo>
                      <a:pt x="134" y="145"/>
                    </a:lnTo>
                    <a:lnTo>
                      <a:pt x="153" y="159"/>
                    </a:lnTo>
                    <a:lnTo>
                      <a:pt x="173" y="174"/>
                    </a:lnTo>
                    <a:lnTo>
                      <a:pt x="196" y="187"/>
                    </a:lnTo>
                    <a:lnTo>
                      <a:pt x="219" y="199"/>
                    </a:lnTo>
                    <a:lnTo>
                      <a:pt x="243" y="210"/>
                    </a:lnTo>
                    <a:lnTo>
                      <a:pt x="269" y="222"/>
                    </a:lnTo>
                    <a:lnTo>
                      <a:pt x="297" y="233"/>
                    </a:lnTo>
                    <a:lnTo>
                      <a:pt x="326" y="243"/>
                    </a:lnTo>
                    <a:lnTo>
                      <a:pt x="359" y="253"/>
                    </a:lnTo>
                    <a:lnTo>
                      <a:pt x="344" y="353"/>
                    </a:lnTo>
                    <a:lnTo>
                      <a:pt x="312" y="345"/>
                    </a:lnTo>
                    <a:lnTo>
                      <a:pt x="279" y="335"/>
                    </a:lnTo>
                    <a:lnTo>
                      <a:pt x="248" y="322"/>
                    </a:lnTo>
                    <a:lnTo>
                      <a:pt x="219" y="310"/>
                    </a:lnTo>
                    <a:lnTo>
                      <a:pt x="189" y="296"/>
                    </a:lnTo>
                    <a:lnTo>
                      <a:pt x="161" y="281"/>
                    </a:lnTo>
                    <a:lnTo>
                      <a:pt x="135" y="264"/>
                    </a:lnTo>
                    <a:lnTo>
                      <a:pt x="111" y="246"/>
                    </a:lnTo>
                    <a:lnTo>
                      <a:pt x="88" y="227"/>
                    </a:lnTo>
                    <a:lnTo>
                      <a:pt x="68" y="207"/>
                    </a:lnTo>
                    <a:lnTo>
                      <a:pt x="50" y="186"/>
                    </a:lnTo>
                    <a:lnTo>
                      <a:pt x="34" y="164"/>
                    </a:lnTo>
                    <a:lnTo>
                      <a:pt x="21" y="141"/>
                    </a:lnTo>
                    <a:lnTo>
                      <a:pt x="11" y="118"/>
                    </a:lnTo>
                    <a:lnTo>
                      <a:pt x="4" y="94"/>
                    </a:lnTo>
                    <a:lnTo>
                      <a:pt x="0" y="68"/>
                    </a:lnTo>
                    <a:lnTo>
                      <a:pt x="0" y="0"/>
                    </a:lnTo>
                    <a:close/>
                  </a:path>
                </a:pathLst>
              </a:custGeom>
              <a:solidFill>
                <a:srgbClr val="666677"/>
              </a:solidFill>
              <a:ln w="9525">
                <a:noFill/>
                <a:round/>
                <a:headEnd/>
                <a:tailEnd/>
              </a:ln>
            </p:spPr>
            <p:txBody>
              <a:bodyPr/>
              <a:lstStyle/>
              <a:p>
                <a:endParaRPr lang="en-US"/>
              </a:p>
            </p:txBody>
          </p:sp>
          <p:sp>
            <p:nvSpPr>
              <p:cNvPr id="11363" name="Freeform 99"/>
              <p:cNvSpPr>
                <a:spLocks/>
              </p:cNvSpPr>
              <p:nvPr/>
            </p:nvSpPr>
            <p:spPr bwMode="auto">
              <a:xfrm>
                <a:off x="1756" y="3813"/>
                <a:ext cx="109" cy="176"/>
              </a:xfrm>
              <a:custGeom>
                <a:avLst/>
                <a:gdLst/>
                <a:ahLst/>
                <a:cxnLst>
                  <a:cxn ang="0">
                    <a:pos x="23" y="0"/>
                  </a:cxn>
                  <a:cxn ang="0">
                    <a:pos x="0" y="128"/>
                  </a:cxn>
                  <a:cxn ang="0">
                    <a:pos x="188" y="353"/>
                  </a:cxn>
                  <a:cxn ang="0">
                    <a:pos x="217" y="241"/>
                  </a:cxn>
                  <a:cxn ang="0">
                    <a:pos x="23" y="0"/>
                  </a:cxn>
                </a:cxnLst>
                <a:rect l="0" t="0" r="r" b="b"/>
                <a:pathLst>
                  <a:path w="217" h="353">
                    <a:moveTo>
                      <a:pt x="23" y="0"/>
                    </a:moveTo>
                    <a:lnTo>
                      <a:pt x="0" y="128"/>
                    </a:lnTo>
                    <a:lnTo>
                      <a:pt x="188" y="353"/>
                    </a:lnTo>
                    <a:lnTo>
                      <a:pt x="217" y="241"/>
                    </a:lnTo>
                    <a:lnTo>
                      <a:pt x="23" y="0"/>
                    </a:lnTo>
                    <a:close/>
                  </a:path>
                </a:pathLst>
              </a:custGeom>
              <a:solidFill>
                <a:srgbClr val="727284"/>
              </a:solidFill>
              <a:ln w="9525">
                <a:noFill/>
                <a:round/>
                <a:headEnd/>
                <a:tailEnd/>
              </a:ln>
            </p:spPr>
            <p:txBody>
              <a:bodyPr/>
              <a:lstStyle/>
              <a:p>
                <a:endParaRPr lang="en-US"/>
              </a:p>
            </p:txBody>
          </p:sp>
          <p:sp>
            <p:nvSpPr>
              <p:cNvPr id="11364" name="Freeform 100"/>
              <p:cNvSpPr>
                <a:spLocks/>
              </p:cNvSpPr>
              <p:nvPr/>
            </p:nvSpPr>
            <p:spPr bwMode="auto">
              <a:xfrm>
                <a:off x="305" y="2875"/>
                <a:ext cx="210" cy="93"/>
              </a:xfrm>
              <a:custGeom>
                <a:avLst/>
                <a:gdLst/>
                <a:ahLst/>
                <a:cxnLst>
                  <a:cxn ang="0">
                    <a:pos x="314" y="114"/>
                  </a:cxn>
                  <a:cxn ang="0">
                    <a:pos x="330" y="132"/>
                  </a:cxn>
                  <a:cxn ang="0">
                    <a:pos x="418" y="159"/>
                  </a:cxn>
                  <a:cxn ang="0">
                    <a:pos x="374" y="177"/>
                  </a:cxn>
                  <a:cxn ang="0">
                    <a:pos x="358" y="180"/>
                  </a:cxn>
                  <a:cxn ang="0">
                    <a:pos x="340" y="181"/>
                  </a:cxn>
                  <a:cxn ang="0">
                    <a:pos x="322" y="185"/>
                  </a:cxn>
                  <a:cxn ang="0">
                    <a:pos x="304" y="185"/>
                  </a:cxn>
                  <a:cxn ang="0">
                    <a:pos x="284" y="186"/>
                  </a:cxn>
                  <a:cxn ang="0">
                    <a:pos x="263" y="185"/>
                  </a:cxn>
                  <a:cxn ang="0">
                    <a:pos x="243" y="183"/>
                  </a:cxn>
                  <a:cxn ang="0">
                    <a:pos x="220" y="180"/>
                  </a:cxn>
                  <a:cxn ang="0">
                    <a:pos x="199" y="173"/>
                  </a:cxn>
                  <a:cxn ang="0">
                    <a:pos x="176" y="167"/>
                  </a:cxn>
                  <a:cxn ang="0">
                    <a:pos x="153" y="155"/>
                  </a:cxn>
                  <a:cxn ang="0">
                    <a:pos x="129" y="144"/>
                  </a:cxn>
                  <a:cxn ang="0">
                    <a:pos x="104" y="127"/>
                  </a:cxn>
                  <a:cxn ang="0">
                    <a:pos x="80" y="109"/>
                  </a:cxn>
                  <a:cxn ang="0">
                    <a:pos x="54" y="88"/>
                  </a:cxn>
                  <a:cxn ang="0">
                    <a:pos x="28" y="62"/>
                  </a:cxn>
                  <a:cxn ang="0">
                    <a:pos x="0" y="0"/>
                  </a:cxn>
                  <a:cxn ang="0">
                    <a:pos x="16" y="16"/>
                  </a:cxn>
                  <a:cxn ang="0">
                    <a:pos x="32" y="31"/>
                  </a:cxn>
                  <a:cxn ang="0">
                    <a:pos x="49" y="44"/>
                  </a:cxn>
                  <a:cxn ang="0">
                    <a:pos x="67" y="55"/>
                  </a:cxn>
                  <a:cxn ang="0">
                    <a:pos x="86" y="65"/>
                  </a:cxn>
                  <a:cxn ang="0">
                    <a:pos x="104" y="73"/>
                  </a:cxn>
                  <a:cxn ang="0">
                    <a:pos x="124" y="80"/>
                  </a:cxn>
                  <a:cxn ang="0">
                    <a:pos x="145" y="86"/>
                  </a:cxn>
                  <a:cxn ang="0">
                    <a:pos x="165" y="91"/>
                  </a:cxn>
                  <a:cxn ang="0">
                    <a:pos x="186" y="95"/>
                  </a:cxn>
                  <a:cxn ang="0">
                    <a:pos x="207" y="98"/>
                  </a:cxn>
                  <a:cxn ang="0">
                    <a:pos x="229" y="101"/>
                  </a:cxn>
                  <a:cxn ang="0">
                    <a:pos x="250" y="104"/>
                  </a:cxn>
                  <a:cxn ang="0">
                    <a:pos x="271" y="108"/>
                  </a:cxn>
                  <a:cxn ang="0">
                    <a:pos x="292" y="111"/>
                  </a:cxn>
                  <a:cxn ang="0">
                    <a:pos x="314" y="114"/>
                  </a:cxn>
                </a:cxnLst>
                <a:rect l="0" t="0" r="r" b="b"/>
                <a:pathLst>
                  <a:path w="418" h="186">
                    <a:moveTo>
                      <a:pt x="314" y="114"/>
                    </a:moveTo>
                    <a:lnTo>
                      <a:pt x="330" y="132"/>
                    </a:lnTo>
                    <a:lnTo>
                      <a:pt x="418" y="159"/>
                    </a:lnTo>
                    <a:lnTo>
                      <a:pt x="374" y="177"/>
                    </a:lnTo>
                    <a:lnTo>
                      <a:pt x="358" y="180"/>
                    </a:lnTo>
                    <a:lnTo>
                      <a:pt x="340" y="181"/>
                    </a:lnTo>
                    <a:lnTo>
                      <a:pt x="322" y="185"/>
                    </a:lnTo>
                    <a:lnTo>
                      <a:pt x="304" y="185"/>
                    </a:lnTo>
                    <a:lnTo>
                      <a:pt x="284" y="186"/>
                    </a:lnTo>
                    <a:lnTo>
                      <a:pt x="263" y="185"/>
                    </a:lnTo>
                    <a:lnTo>
                      <a:pt x="243" y="183"/>
                    </a:lnTo>
                    <a:lnTo>
                      <a:pt x="220" y="180"/>
                    </a:lnTo>
                    <a:lnTo>
                      <a:pt x="199" y="173"/>
                    </a:lnTo>
                    <a:lnTo>
                      <a:pt x="176" y="167"/>
                    </a:lnTo>
                    <a:lnTo>
                      <a:pt x="153" y="155"/>
                    </a:lnTo>
                    <a:lnTo>
                      <a:pt x="129" y="144"/>
                    </a:lnTo>
                    <a:lnTo>
                      <a:pt x="104" y="127"/>
                    </a:lnTo>
                    <a:lnTo>
                      <a:pt x="80" y="109"/>
                    </a:lnTo>
                    <a:lnTo>
                      <a:pt x="54" y="88"/>
                    </a:lnTo>
                    <a:lnTo>
                      <a:pt x="28" y="62"/>
                    </a:lnTo>
                    <a:lnTo>
                      <a:pt x="0" y="0"/>
                    </a:lnTo>
                    <a:lnTo>
                      <a:pt x="16" y="16"/>
                    </a:lnTo>
                    <a:lnTo>
                      <a:pt x="32" y="31"/>
                    </a:lnTo>
                    <a:lnTo>
                      <a:pt x="49" y="44"/>
                    </a:lnTo>
                    <a:lnTo>
                      <a:pt x="67" y="55"/>
                    </a:lnTo>
                    <a:lnTo>
                      <a:pt x="86" y="65"/>
                    </a:lnTo>
                    <a:lnTo>
                      <a:pt x="104" y="73"/>
                    </a:lnTo>
                    <a:lnTo>
                      <a:pt x="124" y="80"/>
                    </a:lnTo>
                    <a:lnTo>
                      <a:pt x="145" y="86"/>
                    </a:lnTo>
                    <a:lnTo>
                      <a:pt x="165" y="91"/>
                    </a:lnTo>
                    <a:lnTo>
                      <a:pt x="186" y="95"/>
                    </a:lnTo>
                    <a:lnTo>
                      <a:pt x="207" y="98"/>
                    </a:lnTo>
                    <a:lnTo>
                      <a:pt x="229" y="101"/>
                    </a:lnTo>
                    <a:lnTo>
                      <a:pt x="250" y="104"/>
                    </a:lnTo>
                    <a:lnTo>
                      <a:pt x="271" y="108"/>
                    </a:lnTo>
                    <a:lnTo>
                      <a:pt x="292" y="111"/>
                    </a:lnTo>
                    <a:lnTo>
                      <a:pt x="314" y="114"/>
                    </a:lnTo>
                    <a:close/>
                  </a:path>
                </a:pathLst>
              </a:custGeom>
              <a:solidFill>
                <a:srgbClr val="666677"/>
              </a:solidFill>
              <a:ln w="9525">
                <a:noFill/>
                <a:round/>
                <a:headEnd/>
                <a:tailEnd/>
              </a:ln>
            </p:spPr>
            <p:txBody>
              <a:bodyPr/>
              <a:lstStyle/>
              <a:p>
                <a:endParaRPr lang="en-US"/>
              </a:p>
            </p:txBody>
          </p:sp>
        </p:grpSp>
        <p:grpSp>
          <p:nvGrpSpPr>
            <p:cNvPr id="8" name="Group 101"/>
            <p:cNvGrpSpPr>
              <a:grpSpLocks/>
            </p:cNvGrpSpPr>
            <p:nvPr/>
          </p:nvGrpSpPr>
          <p:grpSpPr bwMode="auto">
            <a:xfrm flipH="1">
              <a:off x="1440" y="3840"/>
              <a:ext cx="240" cy="219"/>
              <a:chOff x="240" y="2592"/>
              <a:chExt cx="1632" cy="1490"/>
            </a:xfrm>
          </p:grpSpPr>
          <p:sp>
            <p:nvSpPr>
              <p:cNvPr id="11366" name="AutoShape 102"/>
              <p:cNvSpPr>
                <a:spLocks noChangeAspect="1" noChangeArrowheads="1" noTextEdit="1"/>
              </p:cNvSpPr>
              <p:nvPr/>
            </p:nvSpPr>
            <p:spPr bwMode="auto">
              <a:xfrm>
                <a:off x="240" y="2592"/>
                <a:ext cx="1632" cy="1490"/>
              </a:xfrm>
              <a:prstGeom prst="rect">
                <a:avLst/>
              </a:prstGeom>
              <a:noFill/>
              <a:ln w="9525">
                <a:noFill/>
                <a:miter lim="800000"/>
                <a:headEnd/>
                <a:tailEnd/>
              </a:ln>
            </p:spPr>
            <p:txBody>
              <a:bodyPr/>
              <a:lstStyle/>
              <a:p>
                <a:endParaRPr lang="en-US"/>
              </a:p>
            </p:txBody>
          </p:sp>
          <p:sp>
            <p:nvSpPr>
              <p:cNvPr id="11367" name="Freeform 103"/>
              <p:cNvSpPr>
                <a:spLocks/>
              </p:cNvSpPr>
              <p:nvPr/>
            </p:nvSpPr>
            <p:spPr bwMode="auto">
              <a:xfrm>
                <a:off x="276" y="2594"/>
                <a:ext cx="1592" cy="1488"/>
              </a:xfrm>
              <a:custGeom>
                <a:avLst/>
                <a:gdLst/>
                <a:ahLst/>
                <a:cxnLst>
                  <a:cxn ang="0">
                    <a:pos x="193" y="713"/>
                  </a:cxn>
                  <a:cxn ang="0">
                    <a:pos x="242" y="728"/>
                  </a:cxn>
                  <a:cxn ang="0">
                    <a:pos x="286" y="739"/>
                  </a:cxn>
                  <a:cxn ang="0">
                    <a:pos x="325" y="749"/>
                  </a:cxn>
                  <a:cxn ang="0">
                    <a:pos x="361" y="756"/>
                  </a:cxn>
                  <a:cxn ang="0">
                    <a:pos x="397" y="760"/>
                  </a:cxn>
                  <a:cxn ang="0">
                    <a:pos x="431" y="764"/>
                  </a:cxn>
                  <a:cxn ang="0">
                    <a:pos x="467" y="767"/>
                  </a:cxn>
                  <a:cxn ang="0">
                    <a:pos x="2326" y="2347"/>
                  </a:cxn>
                  <a:cxn ang="0">
                    <a:pos x="2347" y="2591"/>
                  </a:cxn>
                  <a:cxn ang="0">
                    <a:pos x="2370" y="2675"/>
                  </a:cxn>
                  <a:cxn ang="0">
                    <a:pos x="2403" y="2744"/>
                  </a:cxn>
                  <a:cxn ang="0">
                    <a:pos x="2447" y="2800"/>
                  </a:cxn>
                  <a:cxn ang="0">
                    <a:pos x="2499" y="2847"/>
                  </a:cxn>
                  <a:cxn ang="0">
                    <a:pos x="2563" y="2886"/>
                  </a:cxn>
                  <a:cxn ang="0">
                    <a:pos x="2635" y="2923"/>
                  </a:cxn>
                  <a:cxn ang="0">
                    <a:pos x="2716" y="2957"/>
                  </a:cxn>
                  <a:cxn ang="0">
                    <a:pos x="2803" y="2832"/>
                  </a:cxn>
                  <a:cxn ang="0">
                    <a:pos x="2845" y="2501"/>
                  </a:cxn>
                  <a:cxn ang="0">
                    <a:pos x="3154" y="2805"/>
                  </a:cxn>
                  <a:cxn ang="0">
                    <a:pos x="3184" y="2629"/>
                  </a:cxn>
                  <a:cxn ang="0">
                    <a:pos x="3029" y="2231"/>
                  </a:cxn>
                  <a:cxn ang="0">
                    <a:pos x="2626" y="2218"/>
                  </a:cxn>
                  <a:cxn ang="0">
                    <a:pos x="784" y="533"/>
                  </a:cxn>
                  <a:cxn ang="0">
                    <a:pos x="776" y="275"/>
                  </a:cxn>
                  <a:cxn ang="0">
                    <a:pos x="418" y="0"/>
                  </a:cxn>
                  <a:cxn ang="0">
                    <a:pos x="567" y="275"/>
                  </a:cxn>
                  <a:cxn ang="0">
                    <a:pos x="243" y="426"/>
                  </a:cxn>
                  <a:cxn ang="0">
                    <a:pos x="46" y="190"/>
                  </a:cxn>
                  <a:cxn ang="0">
                    <a:pos x="0" y="436"/>
                  </a:cxn>
                  <a:cxn ang="0">
                    <a:pos x="47" y="567"/>
                  </a:cxn>
                  <a:cxn ang="0">
                    <a:pos x="118" y="659"/>
                  </a:cxn>
                  <a:cxn ang="0">
                    <a:pos x="165" y="703"/>
                  </a:cxn>
                </a:cxnLst>
                <a:rect l="0" t="0" r="r" b="b"/>
                <a:pathLst>
                  <a:path w="3184" h="2975">
                    <a:moveTo>
                      <a:pt x="165" y="703"/>
                    </a:moveTo>
                    <a:lnTo>
                      <a:pt x="193" y="713"/>
                    </a:lnTo>
                    <a:lnTo>
                      <a:pt x="217" y="720"/>
                    </a:lnTo>
                    <a:lnTo>
                      <a:pt x="242" y="728"/>
                    </a:lnTo>
                    <a:lnTo>
                      <a:pt x="265" y="734"/>
                    </a:lnTo>
                    <a:lnTo>
                      <a:pt x="286" y="739"/>
                    </a:lnTo>
                    <a:lnTo>
                      <a:pt x="306" y="744"/>
                    </a:lnTo>
                    <a:lnTo>
                      <a:pt x="325" y="749"/>
                    </a:lnTo>
                    <a:lnTo>
                      <a:pt x="343" y="752"/>
                    </a:lnTo>
                    <a:lnTo>
                      <a:pt x="361" y="756"/>
                    </a:lnTo>
                    <a:lnTo>
                      <a:pt x="379" y="759"/>
                    </a:lnTo>
                    <a:lnTo>
                      <a:pt x="397" y="760"/>
                    </a:lnTo>
                    <a:lnTo>
                      <a:pt x="415" y="762"/>
                    </a:lnTo>
                    <a:lnTo>
                      <a:pt x="431" y="764"/>
                    </a:lnTo>
                    <a:lnTo>
                      <a:pt x="449" y="765"/>
                    </a:lnTo>
                    <a:lnTo>
                      <a:pt x="467" y="767"/>
                    </a:lnTo>
                    <a:lnTo>
                      <a:pt x="487" y="767"/>
                    </a:lnTo>
                    <a:lnTo>
                      <a:pt x="2326" y="2347"/>
                    </a:lnTo>
                    <a:lnTo>
                      <a:pt x="2339" y="2544"/>
                    </a:lnTo>
                    <a:lnTo>
                      <a:pt x="2347" y="2591"/>
                    </a:lnTo>
                    <a:lnTo>
                      <a:pt x="2357" y="2636"/>
                    </a:lnTo>
                    <a:lnTo>
                      <a:pt x="2370" y="2675"/>
                    </a:lnTo>
                    <a:lnTo>
                      <a:pt x="2385" y="2711"/>
                    </a:lnTo>
                    <a:lnTo>
                      <a:pt x="2403" y="2744"/>
                    </a:lnTo>
                    <a:lnTo>
                      <a:pt x="2424" y="2773"/>
                    </a:lnTo>
                    <a:lnTo>
                      <a:pt x="2447" y="2800"/>
                    </a:lnTo>
                    <a:lnTo>
                      <a:pt x="2471" y="2824"/>
                    </a:lnTo>
                    <a:lnTo>
                      <a:pt x="2499" y="2847"/>
                    </a:lnTo>
                    <a:lnTo>
                      <a:pt x="2530" y="2867"/>
                    </a:lnTo>
                    <a:lnTo>
                      <a:pt x="2563" y="2886"/>
                    </a:lnTo>
                    <a:lnTo>
                      <a:pt x="2597" y="2905"/>
                    </a:lnTo>
                    <a:lnTo>
                      <a:pt x="2635" y="2923"/>
                    </a:lnTo>
                    <a:lnTo>
                      <a:pt x="2674" y="2941"/>
                    </a:lnTo>
                    <a:lnTo>
                      <a:pt x="2716" y="2957"/>
                    </a:lnTo>
                    <a:lnTo>
                      <a:pt x="2761" y="2975"/>
                    </a:lnTo>
                    <a:lnTo>
                      <a:pt x="2803" y="2832"/>
                    </a:lnTo>
                    <a:lnTo>
                      <a:pt x="2658" y="2596"/>
                    </a:lnTo>
                    <a:lnTo>
                      <a:pt x="2845" y="2501"/>
                    </a:lnTo>
                    <a:lnTo>
                      <a:pt x="2934" y="2534"/>
                    </a:lnTo>
                    <a:lnTo>
                      <a:pt x="3154" y="2805"/>
                    </a:lnTo>
                    <a:lnTo>
                      <a:pt x="3164" y="2714"/>
                    </a:lnTo>
                    <a:lnTo>
                      <a:pt x="3184" y="2629"/>
                    </a:lnTo>
                    <a:lnTo>
                      <a:pt x="3154" y="2416"/>
                    </a:lnTo>
                    <a:lnTo>
                      <a:pt x="3029" y="2231"/>
                    </a:lnTo>
                    <a:lnTo>
                      <a:pt x="2916" y="2188"/>
                    </a:lnTo>
                    <a:lnTo>
                      <a:pt x="2626" y="2218"/>
                    </a:lnTo>
                    <a:lnTo>
                      <a:pt x="897" y="726"/>
                    </a:lnTo>
                    <a:lnTo>
                      <a:pt x="784" y="533"/>
                    </a:lnTo>
                    <a:lnTo>
                      <a:pt x="835" y="333"/>
                    </a:lnTo>
                    <a:lnTo>
                      <a:pt x="776" y="275"/>
                    </a:lnTo>
                    <a:lnTo>
                      <a:pt x="565" y="16"/>
                    </a:lnTo>
                    <a:lnTo>
                      <a:pt x="418" y="0"/>
                    </a:lnTo>
                    <a:lnTo>
                      <a:pt x="469" y="175"/>
                    </a:lnTo>
                    <a:lnTo>
                      <a:pt x="567" y="275"/>
                    </a:lnTo>
                    <a:lnTo>
                      <a:pt x="427" y="392"/>
                    </a:lnTo>
                    <a:lnTo>
                      <a:pt x="243" y="426"/>
                    </a:lnTo>
                    <a:lnTo>
                      <a:pt x="75" y="241"/>
                    </a:lnTo>
                    <a:lnTo>
                      <a:pt x="46" y="190"/>
                    </a:lnTo>
                    <a:lnTo>
                      <a:pt x="0" y="359"/>
                    </a:lnTo>
                    <a:lnTo>
                      <a:pt x="0" y="436"/>
                    </a:lnTo>
                    <a:lnTo>
                      <a:pt x="18" y="505"/>
                    </a:lnTo>
                    <a:lnTo>
                      <a:pt x="47" y="567"/>
                    </a:lnTo>
                    <a:lnTo>
                      <a:pt x="83" y="618"/>
                    </a:lnTo>
                    <a:lnTo>
                      <a:pt x="118" y="659"/>
                    </a:lnTo>
                    <a:lnTo>
                      <a:pt x="147" y="688"/>
                    </a:lnTo>
                    <a:lnTo>
                      <a:pt x="165" y="703"/>
                    </a:lnTo>
                    <a:lnTo>
                      <a:pt x="165" y="703"/>
                    </a:lnTo>
                    <a:close/>
                  </a:path>
                </a:pathLst>
              </a:custGeom>
              <a:solidFill>
                <a:srgbClr val="444456"/>
              </a:solidFill>
              <a:ln w="9525">
                <a:noFill/>
                <a:round/>
                <a:headEnd/>
                <a:tailEnd/>
              </a:ln>
            </p:spPr>
            <p:txBody>
              <a:bodyPr/>
              <a:lstStyle/>
              <a:p>
                <a:endParaRPr lang="en-US"/>
              </a:p>
            </p:txBody>
          </p:sp>
          <p:sp>
            <p:nvSpPr>
              <p:cNvPr id="11368" name="Freeform 104"/>
              <p:cNvSpPr>
                <a:spLocks/>
              </p:cNvSpPr>
              <p:nvPr/>
            </p:nvSpPr>
            <p:spPr bwMode="auto">
              <a:xfrm>
                <a:off x="493" y="2610"/>
                <a:ext cx="69" cy="145"/>
              </a:xfrm>
              <a:custGeom>
                <a:avLst/>
                <a:gdLst/>
                <a:ahLst/>
                <a:cxnLst>
                  <a:cxn ang="0">
                    <a:pos x="0" y="0"/>
                  </a:cxn>
                  <a:cxn ang="0">
                    <a:pos x="13" y="134"/>
                  </a:cxn>
                  <a:cxn ang="0">
                    <a:pos x="101" y="290"/>
                  </a:cxn>
                  <a:cxn ang="0">
                    <a:pos x="139" y="243"/>
                  </a:cxn>
                  <a:cxn ang="0">
                    <a:pos x="0" y="0"/>
                  </a:cxn>
                </a:cxnLst>
                <a:rect l="0" t="0" r="r" b="b"/>
                <a:pathLst>
                  <a:path w="139" h="290">
                    <a:moveTo>
                      <a:pt x="0" y="0"/>
                    </a:moveTo>
                    <a:lnTo>
                      <a:pt x="13" y="134"/>
                    </a:lnTo>
                    <a:lnTo>
                      <a:pt x="101" y="290"/>
                    </a:lnTo>
                    <a:lnTo>
                      <a:pt x="139" y="243"/>
                    </a:lnTo>
                    <a:lnTo>
                      <a:pt x="0" y="0"/>
                    </a:lnTo>
                    <a:close/>
                  </a:path>
                </a:pathLst>
              </a:custGeom>
              <a:solidFill>
                <a:srgbClr val="4C4C5E"/>
              </a:solidFill>
              <a:ln w="9525">
                <a:noFill/>
                <a:round/>
                <a:headEnd/>
                <a:tailEnd/>
              </a:ln>
            </p:spPr>
            <p:txBody>
              <a:bodyPr/>
              <a:lstStyle/>
              <a:p>
                <a:endParaRPr lang="en-US"/>
              </a:p>
            </p:txBody>
          </p:sp>
          <p:sp>
            <p:nvSpPr>
              <p:cNvPr id="11369" name="Freeform 105"/>
              <p:cNvSpPr>
                <a:spLocks/>
              </p:cNvSpPr>
              <p:nvPr/>
            </p:nvSpPr>
            <p:spPr bwMode="auto">
              <a:xfrm>
                <a:off x="273" y="2592"/>
                <a:ext cx="425" cy="314"/>
              </a:xfrm>
              <a:custGeom>
                <a:avLst/>
                <a:gdLst/>
                <a:ahLst/>
                <a:cxnLst>
                  <a:cxn ang="0">
                    <a:pos x="46" y="143"/>
                  </a:cxn>
                  <a:cxn ang="0">
                    <a:pos x="246" y="382"/>
                  </a:cxn>
                  <a:cxn ang="0">
                    <a:pos x="363" y="390"/>
                  </a:cxn>
                  <a:cxn ang="0">
                    <a:pos x="546" y="307"/>
                  </a:cxn>
                  <a:cxn ang="0">
                    <a:pos x="594" y="231"/>
                  </a:cxn>
                  <a:cxn ang="0">
                    <a:pos x="435" y="0"/>
                  </a:cxn>
                  <a:cxn ang="0">
                    <a:pos x="561" y="0"/>
                  </a:cxn>
                  <a:cxn ang="0">
                    <a:pos x="586" y="11"/>
                  </a:cxn>
                  <a:cxn ang="0">
                    <a:pos x="610" y="23"/>
                  </a:cxn>
                  <a:cxn ang="0">
                    <a:pos x="635" y="33"/>
                  </a:cxn>
                  <a:cxn ang="0">
                    <a:pos x="657" y="44"/>
                  </a:cxn>
                  <a:cxn ang="0">
                    <a:pos x="679" y="57"/>
                  </a:cxn>
                  <a:cxn ang="0">
                    <a:pos x="700" y="69"/>
                  </a:cxn>
                  <a:cxn ang="0">
                    <a:pos x="721" y="84"/>
                  </a:cxn>
                  <a:cxn ang="0">
                    <a:pos x="741" y="98"/>
                  </a:cxn>
                  <a:cxn ang="0">
                    <a:pos x="759" y="113"/>
                  </a:cxn>
                  <a:cxn ang="0">
                    <a:pos x="775" y="131"/>
                  </a:cxn>
                  <a:cxn ang="0">
                    <a:pos x="791" y="151"/>
                  </a:cxn>
                  <a:cxn ang="0">
                    <a:pos x="806" y="172"/>
                  </a:cxn>
                  <a:cxn ang="0">
                    <a:pos x="821" y="195"/>
                  </a:cxn>
                  <a:cxn ang="0">
                    <a:pos x="832" y="221"/>
                  </a:cxn>
                  <a:cxn ang="0">
                    <a:pos x="842" y="249"/>
                  </a:cxn>
                  <a:cxn ang="0">
                    <a:pos x="852" y="280"/>
                  </a:cxn>
                  <a:cxn ang="0">
                    <a:pos x="826" y="405"/>
                  </a:cxn>
                  <a:cxn ang="0">
                    <a:pos x="366" y="616"/>
                  </a:cxn>
                  <a:cxn ang="0">
                    <a:pos x="304" y="628"/>
                  </a:cxn>
                  <a:cxn ang="0">
                    <a:pos x="255" y="618"/>
                  </a:cxn>
                  <a:cxn ang="0">
                    <a:pos x="210" y="605"/>
                  </a:cxn>
                  <a:cxn ang="0">
                    <a:pos x="169" y="590"/>
                  </a:cxn>
                  <a:cxn ang="0">
                    <a:pos x="133" y="572"/>
                  </a:cxn>
                  <a:cxn ang="0">
                    <a:pos x="100" y="552"/>
                  </a:cxn>
                  <a:cxn ang="0">
                    <a:pos x="72" y="529"/>
                  </a:cxn>
                  <a:cxn ang="0">
                    <a:pos x="49" y="505"/>
                  </a:cxn>
                  <a:cxn ang="0">
                    <a:pos x="31" y="475"/>
                  </a:cxn>
                  <a:cxn ang="0">
                    <a:pos x="17" y="446"/>
                  </a:cxn>
                  <a:cxn ang="0">
                    <a:pos x="7" y="411"/>
                  </a:cxn>
                  <a:cxn ang="0">
                    <a:pos x="2" y="374"/>
                  </a:cxn>
                  <a:cxn ang="0">
                    <a:pos x="0" y="334"/>
                  </a:cxn>
                  <a:cxn ang="0">
                    <a:pos x="5" y="292"/>
                  </a:cxn>
                  <a:cxn ang="0">
                    <a:pos x="13" y="246"/>
                  </a:cxn>
                  <a:cxn ang="0">
                    <a:pos x="28" y="195"/>
                  </a:cxn>
                  <a:cxn ang="0">
                    <a:pos x="46" y="143"/>
                  </a:cxn>
                </a:cxnLst>
                <a:rect l="0" t="0" r="r" b="b"/>
                <a:pathLst>
                  <a:path w="852" h="628">
                    <a:moveTo>
                      <a:pt x="46" y="143"/>
                    </a:moveTo>
                    <a:lnTo>
                      <a:pt x="246" y="382"/>
                    </a:lnTo>
                    <a:lnTo>
                      <a:pt x="363" y="390"/>
                    </a:lnTo>
                    <a:lnTo>
                      <a:pt x="546" y="307"/>
                    </a:lnTo>
                    <a:lnTo>
                      <a:pt x="594" y="231"/>
                    </a:lnTo>
                    <a:lnTo>
                      <a:pt x="435" y="0"/>
                    </a:lnTo>
                    <a:lnTo>
                      <a:pt x="561" y="0"/>
                    </a:lnTo>
                    <a:lnTo>
                      <a:pt x="586" y="11"/>
                    </a:lnTo>
                    <a:lnTo>
                      <a:pt x="610" y="23"/>
                    </a:lnTo>
                    <a:lnTo>
                      <a:pt x="635" y="33"/>
                    </a:lnTo>
                    <a:lnTo>
                      <a:pt x="657" y="44"/>
                    </a:lnTo>
                    <a:lnTo>
                      <a:pt x="679" y="57"/>
                    </a:lnTo>
                    <a:lnTo>
                      <a:pt x="700" y="69"/>
                    </a:lnTo>
                    <a:lnTo>
                      <a:pt x="721" y="84"/>
                    </a:lnTo>
                    <a:lnTo>
                      <a:pt x="741" y="98"/>
                    </a:lnTo>
                    <a:lnTo>
                      <a:pt x="759" y="113"/>
                    </a:lnTo>
                    <a:lnTo>
                      <a:pt x="775" y="131"/>
                    </a:lnTo>
                    <a:lnTo>
                      <a:pt x="791" y="151"/>
                    </a:lnTo>
                    <a:lnTo>
                      <a:pt x="806" y="172"/>
                    </a:lnTo>
                    <a:lnTo>
                      <a:pt x="821" y="195"/>
                    </a:lnTo>
                    <a:lnTo>
                      <a:pt x="832" y="221"/>
                    </a:lnTo>
                    <a:lnTo>
                      <a:pt x="842" y="249"/>
                    </a:lnTo>
                    <a:lnTo>
                      <a:pt x="852" y="280"/>
                    </a:lnTo>
                    <a:lnTo>
                      <a:pt x="826" y="405"/>
                    </a:lnTo>
                    <a:lnTo>
                      <a:pt x="366" y="616"/>
                    </a:lnTo>
                    <a:lnTo>
                      <a:pt x="304" y="628"/>
                    </a:lnTo>
                    <a:lnTo>
                      <a:pt x="255" y="618"/>
                    </a:lnTo>
                    <a:lnTo>
                      <a:pt x="210" y="605"/>
                    </a:lnTo>
                    <a:lnTo>
                      <a:pt x="169" y="590"/>
                    </a:lnTo>
                    <a:lnTo>
                      <a:pt x="133" y="572"/>
                    </a:lnTo>
                    <a:lnTo>
                      <a:pt x="100" y="552"/>
                    </a:lnTo>
                    <a:lnTo>
                      <a:pt x="72" y="529"/>
                    </a:lnTo>
                    <a:lnTo>
                      <a:pt x="49" y="505"/>
                    </a:lnTo>
                    <a:lnTo>
                      <a:pt x="31" y="475"/>
                    </a:lnTo>
                    <a:lnTo>
                      <a:pt x="17" y="446"/>
                    </a:lnTo>
                    <a:lnTo>
                      <a:pt x="7" y="411"/>
                    </a:lnTo>
                    <a:lnTo>
                      <a:pt x="2" y="374"/>
                    </a:lnTo>
                    <a:lnTo>
                      <a:pt x="0" y="334"/>
                    </a:lnTo>
                    <a:lnTo>
                      <a:pt x="5" y="292"/>
                    </a:lnTo>
                    <a:lnTo>
                      <a:pt x="13" y="246"/>
                    </a:lnTo>
                    <a:lnTo>
                      <a:pt x="28" y="195"/>
                    </a:lnTo>
                    <a:lnTo>
                      <a:pt x="46" y="143"/>
                    </a:lnTo>
                    <a:close/>
                  </a:path>
                </a:pathLst>
              </a:custGeom>
              <a:solidFill>
                <a:srgbClr val="B2AAA8"/>
              </a:solidFill>
              <a:ln w="9525">
                <a:noFill/>
                <a:round/>
                <a:headEnd/>
                <a:tailEnd/>
              </a:ln>
            </p:spPr>
            <p:txBody>
              <a:bodyPr/>
              <a:lstStyle/>
              <a:p>
                <a:endParaRPr lang="en-US"/>
              </a:p>
            </p:txBody>
          </p:sp>
          <p:sp>
            <p:nvSpPr>
              <p:cNvPr id="11370" name="Freeform 106"/>
              <p:cNvSpPr>
                <a:spLocks/>
              </p:cNvSpPr>
              <p:nvPr/>
            </p:nvSpPr>
            <p:spPr bwMode="auto">
              <a:xfrm>
                <a:off x="1382" y="3590"/>
                <a:ext cx="490" cy="422"/>
              </a:xfrm>
              <a:custGeom>
                <a:avLst/>
                <a:gdLst/>
                <a:ahLst/>
                <a:cxnLst>
                  <a:cxn ang="0">
                    <a:pos x="250" y="0"/>
                  </a:cxn>
                  <a:cxn ang="0">
                    <a:pos x="286" y="36"/>
                  </a:cxn>
                  <a:cxn ang="0">
                    <a:pos x="539" y="186"/>
                  </a:cxn>
                  <a:cxn ang="0">
                    <a:pos x="590" y="188"/>
                  </a:cxn>
                  <a:cxn ang="0">
                    <a:pos x="639" y="191"/>
                  </a:cxn>
                  <a:cxn ang="0">
                    <a:pos x="683" y="196"/>
                  </a:cxn>
                  <a:cxn ang="0">
                    <a:pos x="726" y="203"/>
                  </a:cxn>
                  <a:cxn ang="0">
                    <a:pos x="763" y="211"/>
                  </a:cxn>
                  <a:cxn ang="0">
                    <a:pos x="799" y="222"/>
                  </a:cxn>
                  <a:cxn ang="0">
                    <a:pos x="832" y="236"/>
                  </a:cxn>
                  <a:cxn ang="0">
                    <a:pos x="861" y="254"/>
                  </a:cxn>
                  <a:cxn ang="0">
                    <a:pos x="887" y="273"/>
                  </a:cxn>
                  <a:cxn ang="0">
                    <a:pos x="910" y="299"/>
                  </a:cxn>
                  <a:cxn ang="0">
                    <a:pos x="930" y="329"/>
                  </a:cxn>
                  <a:cxn ang="0">
                    <a:pos x="946" y="363"/>
                  </a:cxn>
                  <a:cxn ang="0">
                    <a:pos x="959" y="404"/>
                  </a:cxn>
                  <a:cxn ang="0">
                    <a:pos x="969" y="450"/>
                  </a:cxn>
                  <a:cxn ang="0">
                    <a:pos x="976" y="503"/>
                  </a:cxn>
                  <a:cxn ang="0">
                    <a:pos x="979" y="562"/>
                  </a:cxn>
                  <a:cxn ang="0">
                    <a:pos x="969" y="698"/>
                  </a:cxn>
                  <a:cxn ang="0">
                    <a:pos x="763" y="434"/>
                  </a:cxn>
                  <a:cxn ang="0">
                    <a:pos x="675" y="403"/>
                  </a:cxn>
                  <a:cxn ang="0">
                    <a:pos x="449" y="498"/>
                  </a:cxn>
                  <a:cxn ang="0">
                    <a:pos x="445" y="586"/>
                  </a:cxn>
                  <a:cxn ang="0">
                    <a:pos x="597" y="844"/>
                  </a:cxn>
                  <a:cxn ang="0">
                    <a:pos x="484" y="826"/>
                  </a:cxn>
                  <a:cxn ang="0">
                    <a:pos x="342" y="745"/>
                  </a:cxn>
                  <a:cxn ang="0">
                    <a:pos x="294" y="693"/>
                  </a:cxn>
                  <a:cxn ang="0">
                    <a:pos x="257" y="649"/>
                  </a:cxn>
                  <a:cxn ang="0">
                    <a:pos x="229" y="609"/>
                  </a:cxn>
                  <a:cxn ang="0">
                    <a:pos x="209" y="570"/>
                  </a:cxn>
                  <a:cxn ang="0">
                    <a:pos x="196" y="529"/>
                  </a:cxn>
                  <a:cxn ang="0">
                    <a:pos x="188" y="483"/>
                  </a:cxn>
                  <a:cxn ang="0">
                    <a:pos x="185" y="426"/>
                  </a:cxn>
                  <a:cxn ang="0">
                    <a:pos x="183" y="355"/>
                  </a:cxn>
                  <a:cxn ang="0">
                    <a:pos x="0" y="162"/>
                  </a:cxn>
                  <a:cxn ang="0">
                    <a:pos x="250" y="0"/>
                  </a:cxn>
                </a:cxnLst>
                <a:rect l="0" t="0" r="r" b="b"/>
                <a:pathLst>
                  <a:path w="979" h="844">
                    <a:moveTo>
                      <a:pt x="250" y="0"/>
                    </a:moveTo>
                    <a:lnTo>
                      <a:pt x="286" y="36"/>
                    </a:lnTo>
                    <a:lnTo>
                      <a:pt x="539" y="186"/>
                    </a:lnTo>
                    <a:lnTo>
                      <a:pt x="590" y="188"/>
                    </a:lnTo>
                    <a:lnTo>
                      <a:pt x="639" y="191"/>
                    </a:lnTo>
                    <a:lnTo>
                      <a:pt x="683" y="196"/>
                    </a:lnTo>
                    <a:lnTo>
                      <a:pt x="726" y="203"/>
                    </a:lnTo>
                    <a:lnTo>
                      <a:pt x="763" y="211"/>
                    </a:lnTo>
                    <a:lnTo>
                      <a:pt x="799" y="222"/>
                    </a:lnTo>
                    <a:lnTo>
                      <a:pt x="832" y="236"/>
                    </a:lnTo>
                    <a:lnTo>
                      <a:pt x="861" y="254"/>
                    </a:lnTo>
                    <a:lnTo>
                      <a:pt x="887" y="273"/>
                    </a:lnTo>
                    <a:lnTo>
                      <a:pt x="910" y="299"/>
                    </a:lnTo>
                    <a:lnTo>
                      <a:pt x="930" y="329"/>
                    </a:lnTo>
                    <a:lnTo>
                      <a:pt x="946" y="363"/>
                    </a:lnTo>
                    <a:lnTo>
                      <a:pt x="959" y="404"/>
                    </a:lnTo>
                    <a:lnTo>
                      <a:pt x="969" y="450"/>
                    </a:lnTo>
                    <a:lnTo>
                      <a:pt x="976" y="503"/>
                    </a:lnTo>
                    <a:lnTo>
                      <a:pt x="979" y="562"/>
                    </a:lnTo>
                    <a:lnTo>
                      <a:pt x="969" y="698"/>
                    </a:lnTo>
                    <a:lnTo>
                      <a:pt x="763" y="434"/>
                    </a:lnTo>
                    <a:lnTo>
                      <a:pt x="675" y="403"/>
                    </a:lnTo>
                    <a:lnTo>
                      <a:pt x="449" y="498"/>
                    </a:lnTo>
                    <a:lnTo>
                      <a:pt x="445" y="586"/>
                    </a:lnTo>
                    <a:lnTo>
                      <a:pt x="597" y="844"/>
                    </a:lnTo>
                    <a:lnTo>
                      <a:pt x="484" y="826"/>
                    </a:lnTo>
                    <a:lnTo>
                      <a:pt x="342" y="745"/>
                    </a:lnTo>
                    <a:lnTo>
                      <a:pt x="294" y="693"/>
                    </a:lnTo>
                    <a:lnTo>
                      <a:pt x="257" y="649"/>
                    </a:lnTo>
                    <a:lnTo>
                      <a:pt x="229" y="609"/>
                    </a:lnTo>
                    <a:lnTo>
                      <a:pt x="209" y="570"/>
                    </a:lnTo>
                    <a:lnTo>
                      <a:pt x="196" y="529"/>
                    </a:lnTo>
                    <a:lnTo>
                      <a:pt x="188" y="483"/>
                    </a:lnTo>
                    <a:lnTo>
                      <a:pt x="185" y="426"/>
                    </a:lnTo>
                    <a:lnTo>
                      <a:pt x="183" y="355"/>
                    </a:lnTo>
                    <a:lnTo>
                      <a:pt x="0" y="162"/>
                    </a:lnTo>
                    <a:lnTo>
                      <a:pt x="250" y="0"/>
                    </a:lnTo>
                    <a:close/>
                  </a:path>
                </a:pathLst>
              </a:custGeom>
              <a:solidFill>
                <a:srgbClr val="D1C4CE"/>
              </a:solidFill>
              <a:ln w="9525">
                <a:noFill/>
                <a:round/>
                <a:headEnd/>
                <a:tailEnd/>
              </a:ln>
            </p:spPr>
            <p:txBody>
              <a:bodyPr/>
              <a:lstStyle/>
              <a:p>
                <a:endParaRPr lang="en-US"/>
              </a:p>
            </p:txBody>
          </p:sp>
          <p:sp>
            <p:nvSpPr>
              <p:cNvPr id="11371" name="Freeform 107"/>
              <p:cNvSpPr>
                <a:spLocks/>
              </p:cNvSpPr>
              <p:nvPr/>
            </p:nvSpPr>
            <p:spPr bwMode="auto">
              <a:xfrm>
                <a:off x="424" y="2753"/>
                <a:ext cx="270" cy="176"/>
              </a:xfrm>
              <a:custGeom>
                <a:avLst/>
                <a:gdLst/>
                <a:ahLst/>
                <a:cxnLst>
                  <a:cxn ang="0">
                    <a:pos x="0" y="308"/>
                  </a:cxn>
                  <a:cxn ang="0">
                    <a:pos x="147" y="248"/>
                  </a:cxn>
                  <a:cxn ang="0">
                    <a:pos x="485" y="90"/>
                  </a:cxn>
                  <a:cxn ang="0">
                    <a:pos x="539" y="0"/>
                  </a:cxn>
                  <a:cxn ang="0">
                    <a:pos x="531" y="113"/>
                  </a:cxn>
                  <a:cxn ang="0">
                    <a:pos x="166" y="302"/>
                  </a:cxn>
                  <a:cxn ang="0">
                    <a:pos x="116" y="353"/>
                  </a:cxn>
                  <a:cxn ang="0">
                    <a:pos x="0" y="308"/>
                  </a:cxn>
                </a:cxnLst>
                <a:rect l="0" t="0" r="r" b="b"/>
                <a:pathLst>
                  <a:path w="539" h="353">
                    <a:moveTo>
                      <a:pt x="0" y="308"/>
                    </a:moveTo>
                    <a:lnTo>
                      <a:pt x="147" y="248"/>
                    </a:lnTo>
                    <a:lnTo>
                      <a:pt x="485" y="90"/>
                    </a:lnTo>
                    <a:lnTo>
                      <a:pt x="539" y="0"/>
                    </a:lnTo>
                    <a:lnTo>
                      <a:pt x="531" y="113"/>
                    </a:lnTo>
                    <a:lnTo>
                      <a:pt x="166" y="302"/>
                    </a:lnTo>
                    <a:lnTo>
                      <a:pt x="116" y="353"/>
                    </a:lnTo>
                    <a:lnTo>
                      <a:pt x="0" y="308"/>
                    </a:lnTo>
                    <a:close/>
                  </a:path>
                </a:pathLst>
              </a:custGeom>
              <a:solidFill>
                <a:srgbClr val="9B9391"/>
              </a:solidFill>
              <a:ln w="9525">
                <a:noFill/>
                <a:round/>
                <a:headEnd/>
                <a:tailEnd/>
              </a:ln>
            </p:spPr>
            <p:txBody>
              <a:bodyPr/>
              <a:lstStyle/>
              <a:p>
                <a:endParaRPr lang="en-US"/>
              </a:p>
            </p:txBody>
          </p:sp>
          <p:sp>
            <p:nvSpPr>
              <p:cNvPr id="11372" name="Freeform 108"/>
              <p:cNvSpPr>
                <a:spLocks/>
              </p:cNvSpPr>
              <p:nvPr/>
            </p:nvSpPr>
            <p:spPr bwMode="auto">
              <a:xfrm>
                <a:off x="447" y="2795"/>
                <a:ext cx="242" cy="133"/>
              </a:xfrm>
              <a:custGeom>
                <a:avLst/>
                <a:gdLst/>
                <a:ahLst/>
                <a:cxnLst>
                  <a:cxn ang="0">
                    <a:pos x="67" y="209"/>
                  </a:cxn>
                  <a:cxn ang="0">
                    <a:pos x="460" y="21"/>
                  </a:cxn>
                  <a:cxn ang="0">
                    <a:pos x="485" y="0"/>
                  </a:cxn>
                  <a:cxn ang="0">
                    <a:pos x="472" y="78"/>
                  </a:cxn>
                  <a:cxn ang="0">
                    <a:pos x="150" y="237"/>
                  </a:cxn>
                  <a:cxn ang="0">
                    <a:pos x="76" y="265"/>
                  </a:cxn>
                  <a:cxn ang="0">
                    <a:pos x="0" y="237"/>
                  </a:cxn>
                  <a:cxn ang="0">
                    <a:pos x="67" y="209"/>
                  </a:cxn>
                </a:cxnLst>
                <a:rect l="0" t="0" r="r" b="b"/>
                <a:pathLst>
                  <a:path w="485" h="265">
                    <a:moveTo>
                      <a:pt x="67" y="209"/>
                    </a:moveTo>
                    <a:lnTo>
                      <a:pt x="460" y="21"/>
                    </a:lnTo>
                    <a:lnTo>
                      <a:pt x="485" y="0"/>
                    </a:lnTo>
                    <a:lnTo>
                      <a:pt x="472" y="78"/>
                    </a:lnTo>
                    <a:lnTo>
                      <a:pt x="150" y="237"/>
                    </a:lnTo>
                    <a:lnTo>
                      <a:pt x="76" y="265"/>
                    </a:lnTo>
                    <a:lnTo>
                      <a:pt x="0" y="237"/>
                    </a:lnTo>
                    <a:lnTo>
                      <a:pt x="67" y="209"/>
                    </a:lnTo>
                    <a:close/>
                  </a:path>
                </a:pathLst>
              </a:custGeom>
              <a:solidFill>
                <a:srgbClr val="A59E9B"/>
              </a:solidFill>
              <a:ln w="9525">
                <a:noFill/>
                <a:round/>
                <a:headEnd/>
                <a:tailEnd/>
              </a:ln>
            </p:spPr>
            <p:txBody>
              <a:bodyPr/>
              <a:lstStyle/>
              <a:p>
                <a:endParaRPr lang="en-US"/>
              </a:p>
            </p:txBody>
          </p:sp>
          <p:sp>
            <p:nvSpPr>
              <p:cNvPr id="11373" name="Freeform 109"/>
              <p:cNvSpPr>
                <a:spLocks/>
              </p:cNvSpPr>
              <p:nvPr/>
            </p:nvSpPr>
            <p:spPr bwMode="auto">
              <a:xfrm>
                <a:off x="550" y="2894"/>
                <a:ext cx="993" cy="792"/>
              </a:xfrm>
              <a:custGeom>
                <a:avLst/>
                <a:gdLst/>
                <a:ahLst/>
                <a:cxnLst>
                  <a:cxn ang="0">
                    <a:pos x="1906" y="1385"/>
                  </a:cxn>
                  <a:cxn ang="0">
                    <a:pos x="290" y="0"/>
                  </a:cxn>
                  <a:cxn ang="0">
                    <a:pos x="262" y="11"/>
                  </a:cxn>
                  <a:cxn ang="0">
                    <a:pos x="87" y="92"/>
                  </a:cxn>
                  <a:cxn ang="0">
                    <a:pos x="0" y="128"/>
                  </a:cxn>
                  <a:cxn ang="0">
                    <a:pos x="1687" y="1583"/>
                  </a:cxn>
                  <a:cxn ang="0">
                    <a:pos x="1986" y="1467"/>
                  </a:cxn>
                  <a:cxn ang="0">
                    <a:pos x="1906" y="1385"/>
                  </a:cxn>
                </a:cxnLst>
                <a:rect l="0" t="0" r="r" b="b"/>
                <a:pathLst>
                  <a:path w="1986" h="1583">
                    <a:moveTo>
                      <a:pt x="1906" y="1385"/>
                    </a:moveTo>
                    <a:lnTo>
                      <a:pt x="290" y="0"/>
                    </a:lnTo>
                    <a:lnTo>
                      <a:pt x="262" y="11"/>
                    </a:lnTo>
                    <a:lnTo>
                      <a:pt x="87" y="92"/>
                    </a:lnTo>
                    <a:lnTo>
                      <a:pt x="0" y="128"/>
                    </a:lnTo>
                    <a:lnTo>
                      <a:pt x="1687" y="1583"/>
                    </a:lnTo>
                    <a:lnTo>
                      <a:pt x="1986" y="1467"/>
                    </a:lnTo>
                    <a:lnTo>
                      <a:pt x="1906" y="1385"/>
                    </a:lnTo>
                    <a:close/>
                  </a:path>
                </a:pathLst>
              </a:custGeom>
              <a:solidFill>
                <a:srgbClr val="D1C4CE"/>
              </a:solidFill>
              <a:ln w="9525">
                <a:noFill/>
                <a:round/>
                <a:headEnd/>
                <a:tailEnd/>
              </a:ln>
            </p:spPr>
            <p:txBody>
              <a:bodyPr/>
              <a:lstStyle/>
              <a:p>
                <a:endParaRPr lang="en-US"/>
              </a:p>
            </p:txBody>
          </p:sp>
          <p:sp>
            <p:nvSpPr>
              <p:cNvPr id="11374" name="Freeform 110"/>
              <p:cNvSpPr>
                <a:spLocks/>
              </p:cNvSpPr>
              <p:nvPr/>
            </p:nvSpPr>
            <p:spPr bwMode="auto">
              <a:xfrm>
                <a:off x="550" y="2893"/>
                <a:ext cx="952" cy="760"/>
              </a:xfrm>
              <a:custGeom>
                <a:avLst/>
                <a:gdLst/>
                <a:ahLst/>
                <a:cxnLst>
                  <a:cxn ang="0">
                    <a:pos x="1775" y="1278"/>
                  </a:cxn>
                  <a:cxn ang="0">
                    <a:pos x="1679" y="1196"/>
                  </a:cxn>
                  <a:cxn ang="0">
                    <a:pos x="1584" y="1113"/>
                  </a:cxn>
                  <a:cxn ang="0">
                    <a:pos x="1488" y="1031"/>
                  </a:cxn>
                  <a:cxn ang="0">
                    <a:pos x="1393" y="949"/>
                  </a:cxn>
                  <a:cxn ang="0">
                    <a:pos x="1297" y="865"/>
                  </a:cxn>
                  <a:cxn ang="0">
                    <a:pos x="1200" y="783"/>
                  </a:cxn>
                  <a:cxn ang="0">
                    <a:pos x="1105" y="701"/>
                  </a:cxn>
                  <a:cxn ang="0">
                    <a:pos x="1009" y="618"/>
                  </a:cxn>
                  <a:cxn ang="0">
                    <a:pos x="912" y="536"/>
                  </a:cxn>
                  <a:cxn ang="0">
                    <a:pos x="816" y="454"/>
                  </a:cxn>
                  <a:cxn ang="0">
                    <a:pos x="721" y="370"/>
                  </a:cxn>
                  <a:cxn ang="0">
                    <a:pos x="625" y="288"/>
                  </a:cxn>
                  <a:cxn ang="0">
                    <a:pos x="528" y="206"/>
                  </a:cxn>
                  <a:cxn ang="0">
                    <a:pos x="432" y="123"/>
                  </a:cxn>
                  <a:cxn ang="0">
                    <a:pos x="336" y="41"/>
                  </a:cxn>
                  <a:cxn ang="0">
                    <a:pos x="282" y="0"/>
                  </a:cxn>
                  <a:cxn ang="0">
                    <a:pos x="270" y="0"/>
                  </a:cxn>
                  <a:cxn ang="0">
                    <a:pos x="239" y="11"/>
                  </a:cxn>
                  <a:cxn ang="0">
                    <a:pos x="188" y="34"/>
                  </a:cxn>
                  <a:cxn ang="0">
                    <a:pos x="138" y="57"/>
                  </a:cxn>
                  <a:cxn ang="0">
                    <a:pos x="87" y="80"/>
                  </a:cxn>
                  <a:cxn ang="0">
                    <a:pos x="54" y="96"/>
                  </a:cxn>
                  <a:cxn ang="0">
                    <a:pos x="40" y="106"/>
                  </a:cxn>
                  <a:cxn ang="0">
                    <a:pos x="25" y="116"/>
                  </a:cxn>
                  <a:cxn ang="0">
                    <a:pos x="9" y="126"/>
                  </a:cxn>
                  <a:cxn ang="0">
                    <a:pos x="51" y="175"/>
                  </a:cxn>
                  <a:cxn ang="0">
                    <a:pos x="152" y="262"/>
                  </a:cxn>
                  <a:cxn ang="0">
                    <a:pos x="252" y="349"/>
                  </a:cxn>
                  <a:cxn ang="0">
                    <a:pos x="353" y="436"/>
                  </a:cxn>
                  <a:cxn ang="0">
                    <a:pos x="455" y="522"/>
                  </a:cxn>
                  <a:cxn ang="0">
                    <a:pos x="555" y="609"/>
                  </a:cxn>
                  <a:cxn ang="0">
                    <a:pos x="656" y="696"/>
                  </a:cxn>
                  <a:cxn ang="0">
                    <a:pos x="757" y="783"/>
                  </a:cxn>
                  <a:cxn ang="0">
                    <a:pos x="859" y="870"/>
                  </a:cxn>
                  <a:cxn ang="0">
                    <a:pos x="958" y="957"/>
                  </a:cxn>
                  <a:cxn ang="0">
                    <a:pos x="1060" y="1044"/>
                  </a:cxn>
                  <a:cxn ang="0">
                    <a:pos x="1159" y="1129"/>
                  </a:cxn>
                  <a:cxn ang="0">
                    <a:pos x="1261" y="1216"/>
                  </a:cxn>
                  <a:cxn ang="0">
                    <a:pos x="1362" y="1303"/>
                  </a:cxn>
                  <a:cxn ang="0">
                    <a:pos x="1462" y="1390"/>
                  </a:cxn>
                  <a:cxn ang="0">
                    <a:pos x="1561" y="1476"/>
                  </a:cxn>
                  <a:cxn ang="0">
                    <a:pos x="1630" y="1511"/>
                  </a:cxn>
                  <a:cxn ang="0">
                    <a:pos x="1668" y="1496"/>
                  </a:cxn>
                  <a:cxn ang="0">
                    <a:pos x="1704" y="1481"/>
                  </a:cxn>
                  <a:cxn ang="0">
                    <a:pos x="1740" y="1467"/>
                  </a:cxn>
                  <a:cxn ang="0">
                    <a:pos x="1777" y="1452"/>
                  </a:cxn>
                  <a:cxn ang="0">
                    <a:pos x="1813" y="1437"/>
                  </a:cxn>
                  <a:cxn ang="0">
                    <a:pos x="1849" y="1422"/>
                  </a:cxn>
                  <a:cxn ang="0">
                    <a:pos x="1887" y="1408"/>
                  </a:cxn>
                  <a:cxn ang="0">
                    <a:pos x="1895" y="1390"/>
                  </a:cxn>
                  <a:cxn ang="0">
                    <a:pos x="1874" y="1370"/>
                  </a:cxn>
                  <a:cxn ang="0">
                    <a:pos x="1854" y="1349"/>
                  </a:cxn>
                  <a:cxn ang="0">
                    <a:pos x="1833" y="1329"/>
                  </a:cxn>
                </a:cxnLst>
                <a:rect l="0" t="0" r="r" b="b"/>
                <a:pathLst>
                  <a:path w="1905" h="1519">
                    <a:moveTo>
                      <a:pt x="1823" y="1319"/>
                    </a:moveTo>
                    <a:lnTo>
                      <a:pt x="1775" y="1278"/>
                    </a:lnTo>
                    <a:lnTo>
                      <a:pt x="1726" y="1237"/>
                    </a:lnTo>
                    <a:lnTo>
                      <a:pt x="1679" y="1196"/>
                    </a:lnTo>
                    <a:lnTo>
                      <a:pt x="1632" y="1154"/>
                    </a:lnTo>
                    <a:lnTo>
                      <a:pt x="1584" y="1113"/>
                    </a:lnTo>
                    <a:lnTo>
                      <a:pt x="1535" y="1072"/>
                    </a:lnTo>
                    <a:lnTo>
                      <a:pt x="1488" y="1031"/>
                    </a:lnTo>
                    <a:lnTo>
                      <a:pt x="1440" y="990"/>
                    </a:lnTo>
                    <a:lnTo>
                      <a:pt x="1393" y="949"/>
                    </a:lnTo>
                    <a:lnTo>
                      <a:pt x="1344" y="908"/>
                    </a:lnTo>
                    <a:lnTo>
                      <a:pt x="1297" y="865"/>
                    </a:lnTo>
                    <a:lnTo>
                      <a:pt x="1249" y="824"/>
                    </a:lnTo>
                    <a:lnTo>
                      <a:pt x="1200" y="783"/>
                    </a:lnTo>
                    <a:lnTo>
                      <a:pt x="1153" y="742"/>
                    </a:lnTo>
                    <a:lnTo>
                      <a:pt x="1105" y="701"/>
                    </a:lnTo>
                    <a:lnTo>
                      <a:pt x="1056" y="659"/>
                    </a:lnTo>
                    <a:lnTo>
                      <a:pt x="1009" y="618"/>
                    </a:lnTo>
                    <a:lnTo>
                      <a:pt x="962" y="577"/>
                    </a:lnTo>
                    <a:lnTo>
                      <a:pt x="912" y="536"/>
                    </a:lnTo>
                    <a:lnTo>
                      <a:pt x="865" y="495"/>
                    </a:lnTo>
                    <a:lnTo>
                      <a:pt x="816" y="454"/>
                    </a:lnTo>
                    <a:lnTo>
                      <a:pt x="769" y="411"/>
                    </a:lnTo>
                    <a:lnTo>
                      <a:pt x="721" y="370"/>
                    </a:lnTo>
                    <a:lnTo>
                      <a:pt x="672" y="329"/>
                    </a:lnTo>
                    <a:lnTo>
                      <a:pt x="625" y="288"/>
                    </a:lnTo>
                    <a:lnTo>
                      <a:pt x="577" y="247"/>
                    </a:lnTo>
                    <a:lnTo>
                      <a:pt x="528" y="206"/>
                    </a:lnTo>
                    <a:lnTo>
                      <a:pt x="481" y="165"/>
                    </a:lnTo>
                    <a:lnTo>
                      <a:pt x="432" y="123"/>
                    </a:lnTo>
                    <a:lnTo>
                      <a:pt x="385" y="82"/>
                    </a:lnTo>
                    <a:lnTo>
                      <a:pt x="336" y="41"/>
                    </a:lnTo>
                    <a:lnTo>
                      <a:pt x="288" y="0"/>
                    </a:lnTo>
                    <a:lnTo>
                      <a:pt x="282" y="0"/>
                    </a:lnTo>
                    <a:lnTo>
                      <a:pt x="277" y="0"/>
                    </a:lnTo>
                    <a:lnTo>
                      <a:pt x="270" y="0"/>
                    </a:lnTo>
                    <a:lnTo>
                      <a:pt x="264" y="0"/>
                    </a:lnTo>
                    <a:lnTo>
                      <a:pt x="239" y="11"/>
                    </a:lnTo>
                    <a:lnTo>
                      <a:pt x="213" y="23"/>
                    </a:lnTo>
                    <a:lnTo>
                      <a:pt x="188" y="34"/>
                    </a:lnTo>
                    <a:lnTo>
                      <a:pt x="164" y="45"/>
                    </a:lnTo>
                    <a:lnTo>
                      <a:pt x="138" y="57"/>
                    </a:lnTo>
                    <a:lnTo>
                      <a:pt x="113" y="68"/>
                    </a:lnTo>
                    <a:lnTo>
                      <a:pt x="87" y="80"/>
                    </a:lnTo>
                    <a:lnTo>
                      <a:pt x="63" y="91"/>
                    </a:lnTo>
                    <a:lnTo>
                      <a:pt x="54" y="96"/>
                    </a:lnTo>
                    <a:lnTo>
                      <a:pt x="48" y="101"/>
                    </a:lnTo>
                    <a:lnTo>
                      <a:pt x="40" y="106"/>
                    </a:lnTo>
                    <a:lnTo>
                      <a:pt x="32" y="111"/>
                    </a:lnTo>
                    <a:lnTo>
                      <a:pt x="25" y="116"/>
                    </a:lnTo>
                    <a:lnTo>
                      <a:pt x="17" y="121"/>
                    </a:lnTo>
                    <a:lnTo>
                      <a:pt x="9" y="126"/>
                    </a:lnTo>
                    <a:lnTo>
                      <a:pt x="0" y="131"/>
                    </a:lnTo>
                    <a:lnTo>
                      <a:pt x="51" y="175"/>
                    </a:lnTo>
                    <a:lnTo>
                      <a:pt x="102" y="218"/>
                    </a:lnTo>
                    <a:lnTo>
                      <a:pt x="152" y="262"/>
                    </a:lnTo>
                    <a:lnTo>
                      <a:pt x="201" y="304"/>
                    </a:lnTo>
                    <a:lnTo>
                      <a:pt x="252" y="349"/>
                    </a:lnTo>
                    <a:lnTo>
                      <a:pt x="303" y="391"/>
                    </a:lnTo>
                    <a:lnTo>
                      <a:pt x="353" y="436"/>
                    </a:lnTo>
                    <a:lnTo>
                      <a:pt x="404" y="478"/>
                    </a:lnTo>
                    <a:lnTo>
                      <a:pt x="455" y="522"/>
                    </a:lnTo>
                    <a:lnTo>
                      <a:pt x="506" y="565"/>
                    </a:lnTo>
                    <a:lnTo>
                      <a:pt x="555" y="609"/>
                    </a:lnTo>
                    <a:lnTo>
                      <a:pt x="605" y="652"/>
                    </a:lnTo>
                    <a:lnTo>
                      <a:pt x="656" y="696"/>
                    </a:lnTo>
                    <a:lnTo>
                      <a:pt x="707" y="739"/>
                    </a:lnTo>
                    <a:lnTo>
                      <a:pt x="757" y="783"/>
                    </a:lnTo>
                    <a:lnTo>
                      <a:pt x="808" y="826"/>
                    </a:lnTo>
                    <a:lnTo>
                      <a:pt x="859" y="870"/>
                    </a:lnTo>
                    <a:lnTo>
                      <a:pt x="908" y="913"/>
                    </a:lnTo>
                    <a:lnTo>
                      <a:pt x="958" y="957"/>
                    </a:lnTo>
                    <a:lnTo>
                      <a:pt x="1009" y="999"/>
                    </a:lnTo>
                    <a:lnTo>
                      <a:pt x="1060" y="1044"/>
                    </a:lnTo>
                    <a:lnTo>
                      <a:pt x="1110" y="1086"/>
                    </a:lnTo>
                    <a:lnTo>
                      <a:pt x="1159" y="1129"/>
                    </a:lnTo>
                    <a:lnTo>
                      <a:pt x="1210" y="1173"/>
                    </a:lnTo>
                    <a:lnTo>
                      <a:pt x="1261" y="1216"/>
                    </a:lnTo>
                    <a:lnTo>
                      <a:pt x="1311" y="1260"/>
                    </a:lnTo>
                    <a:lnTo>
                      <a:pt x="1362" y="1303"/>
                    </a:lnTo>
                    <a:lnTo>
                      <a:pt x="1411" y="1347"/>
                    </a:lnTo>
                    <a:lnTo>
                      <a:pt x="1462" y="1390"/>
                    </a:lnTo>
                    <a:lnTo>
                      <a:pt x="1512" y="1432"/>
                    </a:lnTo>
                    <a:lnTo>
                      <a:pt x="1561" y="1476"/>
                    </a:lnTo>
                    <a:lnTo>
                      <a:pt x="1612" y="1519"/>
                    </a:lnTo>
                    <a:lnTo>
                      <a:pt x="1630" y="1511"/>
                    </a:lnTo>
                    <a:lnTo>
                      <a:pt x="1648" y="1504"/>
                    </a:lnTo>
                    <a:lnTo>
                      <a:pt x="1668" y="1496"/>
                    </a:lnTo>
                    <a:lnTo>
                      <a:pt x="1686" y="1490"/>
                    </a:lnTo>
                    <a:lnTo>
                      <a:pt x="1704" y="1481"/>
                    </a:lnTo>
                    <a:lnTo>
                      <a:pt x="1722" y="1475"/>
                    </a:lnTo>
                    <a:lnTo>
                      <a:pt x="1740" y="1467"/>
                    </a:lnTo>
                    <a:lnTo>
                      <a:pt x="1759" y="1458"/>
                    </a:lnTo>
                    <a:lnTo>
                      <a:pt x="1777" y="1452"/>
                    </a:lnTo>
                    <a:lnTo>
                      <a:pt x="1795" y="1444"/>
                    </a:lnTo>
                    <a:lnTo>
                      <a:pt x="1813" y="1437"/>
                    </a:lnTo>
                    <a:lnTo>
                      <a:pt x="1831" y="1429"/>
                    </a:lnTo>
                    <a:lnTo>
                      <a:pt x="1849" y="1422"/>
                    </a:lnTo>
                    <a:lnTo>
                      <a:pt x="1869" y="1414"/>
                    </a:lnTo>
                    <a:lnTo>
                      <a:pt x="1887" y="1408"/>
                    </a:lnTo>
                    <a:lnTo>
                      <a:pt x="1905" y="1399"/>
                    </a:lnTo>
                    <a:lnTo>
                      <a:pt x="1895" y="1390"/>
                    </a:lnTo>
                    <a:lnTo>
                      <a:pt x="1883" y="1380"/>
                    </a:lnTo>
                    <a:lnTo>
                      <a:pt x="1874" y="1370"/>
                    </a:lnTo>
                    <a:lnTo>
                      <a:pt x="1864" y="1358"/>
                    </a:lnTo>
                    <a:lnTo>
                      <a:pt x="1854" y="1349"/>
                    </a:lnTo>
                    <a:lnTo>
                      <a:pt x="1844" y="1339"/>
                    </a:lnTo>
                    <a:lnTo>
                      <a:pt x="1833" y="1329"/>
                    </a:lnTo>
                    <a:lnTo>
                      <a:pt x="1823" y="1319"/>
                    </a:lnTo>
                    <a:close/>
                  </a:path>
                </a:pathLst>
              </a:custGeom>
              <a:solidFill>
                <a:srgbClr val="CEC1CC"/>
              </a:solidFill>
              <a:ln w="9525">
                <a:noFill/>
                <a:round/>
                <a:headEnd/>
                <a:tailEnd/>
              </a:ln>
            </p:spPr>
            <p:txBody>
              <a:bodyPr/>
              <a:lstStyle/>
              <a:p>
                <a:endParaRPr lang="en-US"/>
              </a:p>
            </p:txBody>
          </p:sp>
          <p:sp>
            <p:nvSpPr>
              <p:cNvPr id="11375" name="Freeform 111"/>
              <p:cNvSpPr>
                <a:spLocks/>
              </p:cNvSpPr>
              <p:nvPr/>
            </p:nvSpPr>
            <p:spPr bwMode="auto">
              <a:xfrm>
                <a:off x="550" y="2885"/>
                <a:ext cx="911" cy="734"/>
              </a:xfrm>
              <a:custGeom>
                <a:avLst/>
                <a:gdLst/>
                <a:ahLst/>
                <a:cxnLst>
                  <a:cxn ang="0">
                    <a:pos x="1694" y="1225"/>
                  </a:cxn>
                  <a:cxn ang="0">
                    <a:pos x="1604" y="1148"/>
                  </a:cxn>
                  <a:cxn ang="0">
                    <a:pos x="1514" y="1069"/>
                  </a:cxn>
                  <a:cxn ang="0">
                    <a:pos x="1424" y="990"/>
                  </a:cxn>
                  <a:cxn ang="0">
                    <a:pos x="1333" y="913"/>
                  </a:cxn>
                  <a:cxn ang="0">
                    <a:pos x="1243" y="835"/>
                  </a:cxn>
                  <a:cxn ang="0">
                    <a:pos x="1151" y="756"/>
                  </a:cxn>
                  <a:cxn ang="0">
                    <a:pos x="1060" y="679"/>
                  </a:cxn>
                  <a:cxn ang="0">
                    <a:pos x="970" y="600"/>
                  </a:cxn>
                  <a:cxn ang="0">
                    <a:pos x="878" y="523"/>
                  </a:cxn>
                  <a:cxn ang="0">
                    <a:pos x="787" y="444"/>
                  </a:cxn>
                  <a:cxn ang="0">
                    <a:pos x="697" y="366"/>
                  </a:cxn>
                  <a:cxn ang="0">
                    <a:pos x="605" y="289"/>
                  </a:cxn>
                  <a:cxn ang="0">
                    <a:pos x="514" y="210"/>
                  </a:cxn>
                  <a:cxn ang="0">
                    <a:pos x="424" y="131"/>
                  </a:cxn>
                  <a:cxn ang="0">
                    <a:pos x="332" y="54"/>
                  </a:cxn>
                  <a:cxn ang="0">
                    <a:pos x="282" y="12"/>
                  </a:cxn>
                  <a:cxn ang="0">
                    <a:pos x="270" y="3"/>
                  </a:cxn>
                  <a:cxn ang="0">
                    <a:pos x="237" y="13"/>
                  </a:cxn>
                  <a:cxn ang="0">
                    <a:pos x="180" y="40"/>
                  </a:cxn>
                  <a:cxn ang="0">
                    <a:pos x="125" y="64"/>
                  </a:cxn>
                  <a:cxn ang="0">
                    <a:pos x="67" y="90"/>
                  </a:cxn>
                  <a:cxn ang="0">
                    <a:pos x="30" y="115"/>
                  </a:cxn>
                  <a:cxn ang="0">
                    <a:pos x="10" y="136"/>
                  </a:cxn>
                  <a:cxn ang="0">
                    <a:pos x="48" y="189"/>
                  </a:cxn>
                  <a:cxn ang="0">
                    <a:pos x="144" y="272"/>
                  </a:cxn>
                  <a:cxn ang="0">
                    <a:pos x="241" y="354"/>
                  </a:cxn>
                  <a:cxn ang="0">
                    <a:pos x="337" y="438"/>
                  </a:cxn>
                  <a:cxn ang="0">
                    <a:pos x="434" y="521"/>
                  </a:cxn>
                  <a:cxn ang="0">
                    <a:pos x="530" y="603"/>
                  </a:cxn>
                  <a:cxn ang="0">
                    <a:pos x="626" y="687"/>
                  </a:cxn>
                  <a:cxn ang="0">
                    <a:pos x="721" y="769"/>
                  </a:cxn>
                  <a:cxn ang="0">
                    <a:pos x="818" y="851"/>
                  </a:cxn>
                  <a:cxn ang="0">
                    <a:pos x="914" y="935"/>
                  </a:cxn>
                  <a:cxn ang="0">
                    <a:pos x="1011" y="1016"/>
                  </a:cxn>
                  <a:cxn ang="0">
                    <a:pos x="1105" y="1098"/>
                  </a:cxn>
                  <a:cxn ang="0">
                    <a:pos x="1202" y="1182"/>
                  </a:cxn>
                  <a:cxn ang="0">
                    <a:pos x="1298" y="1264"/>
                  </a:cxn>
                  <a:cxn ang="0">
                    <a:pos x="1393" y="1346"/>
                  </a:cxn>
                  <a:cxn ang="0">
                    <a:pos x="1489" y="1428"/>
                  </a:cxn>
                  <a:cxn ang="0">
                    <a:pos x="1555" y="1461"/>
                  </a:cxn>
                  <a:cxn ang="0">
                    <a:pos x="1591" y="1446"/>
                  </a:cxn>
                  <a:cxn ang="0">
                    <a:pos x="1627" y="1431"/>
                  </a:cxn>
                  <a:cxn ang="0">
                    <a:pos x="1663" y="1415"/>
                  </a:cxn>
                  <a:cxn ang="0">
                    <a:pos x="1697" y="1400"/>
                  </a:cxn>
                  <a:cxn ang="0">
                    <a:pos x="1733" y="1385"/>
                  </a:cxn>
                  <a:cxn ang="0">
                    <a:pos x="1769" y="1371"/>
                  </a:cxn>
                  <a:cxn ang="0">
                    <a:pos x="1805" y="1356"/>
                  </a:cxn>
                  <a:cxn ang="0">
                    <a:pos x="1813" y="1339"/>
                  </a:cxn>
                  <a:cxn ang="0">
                    <a:pos x="1792" y="1318"/>
                  </a:cxn>
                  <a:cxn ang="0">
                    <a:pos x="1771" y="1295"/>
                  </a:cxn>
                  <a:cxn ang="0">
                    <a:pos x="1749" y="1274"/>
                  </a:cxn>
                </a:cxnLst>
                <a:rect l="0" t="0" r="r" b="b"/>
                <a:pathLst>
                  <a:path w="1823" h="1469">
                    <a:moveTo>
                      <a:pt x="1740" y="1264"/>
                    </a:moveTo>
                    <a:lnTo>
                      <a:pt x="1694" y="1225"/>
                    </a:lnTo>
                    <a:lnTo>
                      <a:pt x="1650" y="1185"/>
                    </a:lnTo>
                    <a:lnTo>
                      <a:pt x="1604" y="1148"/>
                    </a:lnTo>
                    <a:lnTo>
                      <a:pt x="1560" y="1108"/>
                    </a:lnTo>
                    <a:lnTo>
                      <a:pt x="1514" y="1069"/>
                    </a:lnTo>
                    <a:lnTo>
                      <a:pt x="1468" y="1030"/>
                    </a:lnTo>
                    <a:lnTo>
                      <a:pt x="1424" y="990"/>
                    </a:lnTo>
                    <a:lnTo>
                      <a:pt x="1378" y="951"/>
                    </a:lnTo>
                    <a:lnTo>
                      <a:pt x="1333" y="913"/>
                    </a:lnTo>
                    <a:lnTo>
                      <a:pt x="1287" y="874"/>
                    </a:lnTo>
                    <a:lnTo>
                      <a:pt x="1243" y="835"/>
                    </a:lnTo>
                    <a:lnTo>
                      <a:pt x="1197" y="795"/>
                    </a:lnTo>
                    <a:lnTo>
                      <a:pt x="1151" y="756"/>
                    </a:lnTo>
                    <a:lnTo>
                      <a:pt x="1105" y="718"/>
                    </a:lnTo>
                    <a:lnTo>
                      <a:pt x="1060" y="679"/>
                    </a:lnTo>
                    <a:lnTo>
                      <a:pt x="1015" y="639"/>
                    </a:lnTo>
                    <a:lnTo>
                      <a:pt x="970" y="600"/>
                    </a:lnTo>
                    <a:lnTo>
                      <a:pt x="924" y="561"/>
                    </a:lnTo>
                    <a:lnTo>
                      <a:pt x="878" y="523"/>
                    </a:lnTo>
                    <a:lnTo>
                      <a:pt x="832" y="484"/>
                    </a:lnTo>
                    <a:lnTo>
                      <a:pt x="787" y="444"/>
                    </a:lnTo>
                    <a:lnTo>
                      <a:pt x="742" y="405"/>
                    </a:lnTo>
                    <a:lnTo>
                      <a:pt x="697" y="366"/>
                    </a:lnTo>
                    <a:lnTo>
                      <a:pt x="651" y="326"/>
                    </a:lnTo>
                    <a:lnTo>
                      <a:pt x="605" y="289"/>
                    </a:lnTo>
                    <a:lnTo>
                      <a:pt x="559" y="249"/>
                    </a:lnTo>
                    <a:lnTo>
                      <a:pt x="514" y="210"/>
                    </a:lnTo>
                    <a:lnTo>
                      <a:pt x="468" y="171"/>
                    </a:lnTo>
                    <a:lnTo>
                      <a:pt x="424" y="131"/>
                    </a:lnTo>
                    <a:lnTo>
                      <a:pt x="378" y="94"/>
                    </a:lnTo>
                    <a:lnTo>
                      <a:pt x="332" y="54"/>
                    </a:lnTo>
                    <a:lnTo>
                      <a:pt x="286" y="15"/>
                    </a:lnTo>
                    <a:lnTo>
                      <a:pt x="282" y="12"/>
                    </a:lnTo>
                    <a:lnTo>
                      <a:pt x="277" y="7"/>
                    </a:lnTo>
                    <a:lnTo>
                      <a:pt x="270" y="3"/>
                    </a:lnTo>
                    <a:lnTo>
                      <a:pt x="265" y="0"/>
                    </a:lnTo>
                    <a:lnTo>
                      <a:pt x="237" y="13"/>
                    </a:lnTo>
                    <a:lnTo>
                      <a:pt x="210" y="26"/>
                    </a:lnTo>
                    <a:lnTo>
                      <a:pt x="180" y="40"/>
                    </a:lnTo>
                    <a:lnTo>
                      <a:pt x="152" y="51"/>
                    </a:lnTo>
                    <a:lnTo>
                      <a:pt x="125" y="64"/>
                    </a:lnTo>
                    <a:lnTo>
                      <a:pt x="97" y="77"/>
                    </a:lnTo>
                    <a:lnTo>
                      <a:pt x="67" y="90"/>
                    </a:lnTo>
                    <a:lnTo>
                      <a:pt x="40" y="103"/>
                    </a:lnTo>
                    <a:lnTo>
                      <a:pt x="30" y="115"/>
                    </a:lnTo>
                    <a:lnTo>
                      <a:pt x="20" y="125"/>
                    </a:lnTo>
                    <a:lnTo>
                      <a:pt x="10" y="136"/>
                    </a:lnTo>
                    <a:lnTo>
                      <a:pt x="0" y="148"/>
                    </a:lnTo>
                    <a:lnTo>
                      <a:pt x="48" y="189"/>
                    </a:lnTo>
                    <a:lnTo>
                      <a:pt x="97" y="231"/>
                    </a:lnTo>
                    <a:lnTo>
                      <a:pt x="144" y="272"/>
                    </a:lnTo>
                    <a:lnTo>
                      <a:pt x="193" y="313"/>
                    </a:lnTo>
                    <a:lnTo>
                      <a:pt x="241" y="354"/>
                    </a:lnTo>
                    <a:lnTo>
                      <a:pt x="290" y="397"/>
                    </a:lnTo>
                    <a:lnTo>
                      <a:pt x="337" y="438"/>
                    </a:lnTo>
                    <a:lnTo>
                      <a:pt x="385" y="479"/>
                    </a:lnTo>
                    <a:lnTo>
                      <a:pt x="434" y="521"/>
                    </a:lnTo>
                    <a:lnTo>
                      <a:pt x="481" y="562"/>
                    </a:lnTo>
                    <a:lnTo>
                      <a:pt x="530" y="603"/>
                    </a:lnTo>
                    <a:lnTo>
                      <a:pt x="577" y="644"/>
                    </a:lnTo>
                    <a:lnTo>
                      <a:pt x="626" y="687"/>
                    </a:lnTo>
                    <a:lnTo>
                      <a:pt x="674" y="728"/>
                    </a:lnTo>
                    <a:lnTo>
                      <a:pt x="721" y="769"/>
                    </a:lnTo>
                    <a:lnTo>
                      <a:pt x="770" y="810"/>
                    </a:lnTo>
                    <a:lnTo>
                      <a:pt x="818" y="851"/>
                    </a:lnTo>
                    <a:lnTo>
                      <a:pt x="867" y="892"/>
                    </a:lnTo>
                    <a:lnTo>
                      <a:pt x="914" y="935"/>
                    </a:lnTo>
                    <a:lnTo>
                      <a:pt x="962" y="975"/>
                    </a:lnTo>
                    <a:lnTo>
                      <a:pt x="1011" y="1016"/>
                    </a:lnTo>
                    <a:lnTo>
                      <a:pt x="1058" y="1057"/>
                    </a:lnTo>
                    <a:lnTo>
                      <a:pt x="1105" y="1098"/>
                    </a:lnTo>
                    <a:lnTo>
                      <a:pt x="1154" y="1139"/>
                    </a:lnTo>
                    <a:lnTo>
                      <a:pt x="1202" y="1182"/>
                    </a:lnTo>
                    <a:lnTo>
                      <a:pt x="1249" y="1223"/>
                    </a:lnTo>
                    <a:lnTo>
                      <a:pt x="1298" y="1264"/>
                    </a:lnTo>
                    <a:lnTo>
                      <a:pt x="1346" y="1305"/>
                    </a:lnTo>
                    <a:lnTo>
                      <a:pt x="1393" y="1346"/>
                    </a:lnTo>
                    <a:lnTo>
                      <a:pt x="1440" y="1387"/>
                    </a:lnTo>
                    <a:lnTo>
                      <a:pt x="1489" y="1428"/>
                    </a:lnTo>
                    <a:lnTo>
                      <a:pt x="1537" y="1469"/>
                    </a:lnTo>
                    <a:lnTo>
                      <a:pt x="1555" y="1461"/>
                    </a:lnTo>
                    <a:lnTo>
                      <a:pt x="1573" y="1454"/>
                    </a:lnTo>
                    <a:lnTo>
                      <a:pt x="1591" y="1446"/>
                    </a:lnTo>
                    <a:lnTo>
                      <a:pt x="1609" y="1438"/>
                    </a:lnTo>
                    <a:lnTo>
                      <a:pt x="1627" y="1431"/>
                    </a:lnTo>
                    <a:lnTo>
                      <a:pt x="1645" y="1423"/>
                    </a:lnTo>
                    <a:lnTo>
                      <a:pt x="1663" y="1415"/>
                    </a:lnTo>
                    <a:lnTo>
                      <a:pt x="1681" y="1408"/>
                    </a:lnTo>
                    <a:lnTo>
                      <a:pt x="1697" y="1400"/>
                    </a:lnTo>
                    <a:lnTo>
                      <a:pt x="1715" y="1393"/>
                    </a:lnTo>
                    <a:lnTo>
                      <a:pt x="1733" y="1385"/>
                    </a:lnTo>
                    <a:lnTo>
                      <a:pt x="1751" y="1379"/>
                    </a:lnTo>
                    <a:lnTo>
                      <a:pt x="1769" y="1371"/>
                    </a:lnTo>
                    <a:lnTo>
                      <a:pt x="1787" y="1364"/>
                    </a:lnTo>
                    <a:lnTo>
                      <a:pt x="1805" y="1356"/>
                    </a:lnTo>
                    <a:lnTo>
                      <a:pt x="1823" y="1349"/>
                    </a:lnTo>
                    <a:lnTo>
                      <a:pt x="1813" y="1339"/>
                    </a:lnTo>
                    <a:lnTo>
                      <a:pt x="1802" y="1328"/>
                    </a:lnTo>
                    <a:lnTo>
                      <a:pt x="1792" y="1318"/>
                    </a:lnTo>
                    <a:lnTo>
                      <a:pt x="1782" y="1307"/>
                    </a:lnTo>
                    <a:lnTo>
                      <a:pt x="1771" y="1295"/>
                    </a:lnTo>
                    <a:lnTo>
                      <a:pt x="1761" y="1285"/>
                    </a:lnTo>
                    <a:lnTo>
                      <a:pt x="1749" y="1274"/>
                    </a:lnTo>
                    <a:lnTo>
                      <a:pt x="1740" y="1264"/>
                    </a:lnTo>
                    <a:close/>
                  </a:path>
                </a:pathLst>
              </a:custGeom>
              <a:solidFill>
                <a:srgbClr val="CCBFC6"/>
              </a:solidFill>
              <a:ln w="9525">
                <a:noFill/>
                <a:round/>
                <a:headEnd/>
                <a:tailEnd/>
              </a:ln>
            </p:spPr>
            <p:txBody>
              <a:bodyPr/>
              <a:lstStyle/>
              <a:p>
                <a:endParaRPr lang="en-US"/>
              </a:p>
            </p:txBody>
          </p:sp>
          <p:sp>
            <p:nvSpPr>
              <p:cNvPr id="11376" name="Freeform 112"/>
              <p:cNvSpPr>
                <a:spLocks/>
              </p:cNvSpPr>
              <p:nvPr/>
            </p:nvSpPr>
            <p:spPr bwMode="auto">
              <a:xfrm>
                <a:off x="550" y="2876"/>
                <a:ext cx="870" cy="709"/>
              </a:xfrm>
              <a:custGeom>
                <a:avLst/>
                <a:gdLst/>
                <a:ahLst/>
                <a:cxnLst>
                  <a:cxn ang="0">
                    <a:pos x="1614" y="1170"/>
                  </a:cxn>
                  <a:cxn ang="0">
                    <a:pos x="1529" y="1096"/>
                  </a:cxn>
                  <a:cxn ang="0">
                    <a:pos x="1444" y="1023"/>
                  </a:cxn>
                  <a:cxn ang="0">
                    <a:pos x="1357" y="949"/>
                  </a:cxn>
                  <a:cxn ang="0">
                    <a:pos x="1272" y="875"/>
                  </a:cxn>
                  <a:cxn ang="0">
                    <a:pos x="1187" y="801"/>
                  </a:cxn>
                  <a:cxn ang="0">
                    <a:pos x="1100" y="728"/>
                  </a:cxn>
                  <a:cxn ang="0">
                    <a:pos x="1015" y="654"/>
                  </a:cxn>
                  <a:cxn ang="0">
                    <a:pos x="930" y="580"/>
                  </a:cxn>
                  <a:cxn ang="0">
                    <a:pos x="844" y="506"/>
                  </a:cxn>
                  <a:cxn ang="0">
                    <a:pos x="759" y="433"/>
                  </a:cxn>
                  <a:cxn ang="0">
                    <a:pos x="672" y="359"/>
                  </a:cxn>
                  <a:cxn ang="0">
                    <a:pos x="587" y="285"/>
                  </a:cxn>
                  <a:cxn ang="0">
                    <a:pos x="501" y="211"/>
                  </a:cxn>
                  <a:cxn ang="0">
                    <a:pos x="416" y="137"/>
                  </a:cxn>
                  <a:cxn ang="0">
                    <a:pos x="329" y="64"/>
                  </a:cxn>
                  <a:cxn ang="0">
                    <a:pos x="282" y="21"/>
                  </a:cxn>
                  <a:cxn ang="0">
                    <a:pos x="272" y="6"/>
                  </a:cxn>
                  <a:cxn ang="0">
                    <a:pos x="236" y="15"/>
                  </a:cxn>
                  <a:cxn ang="0">
                    <a:pos x="174" y="44"/>
                  </a:cxn>
                  <a:cxn ang="0">
                    <a:pos x="110" y="72"/>
                  </a:cxn>
                  <a:cxn ang="0">
                    <a:pos x="48" y="101"/>
                  </a:cxn>
                  <a:cxn ang="0">
                    <a:pos x="12" y="128"/>
                  </a:cxn>
                  <a:cxn ang="0">
                    <a:pos x="4" y="152"/>
                  </a:cxn>
                  <a:cxn ang="0">
                    <a:pos x="46" y="203"/>
                  </a:cxn>
                  <a:cxn ang="0">
                    <a:pos x="138" y="282"/>
                  </a:cxn>
                  <a:cxn ang="0">
                    <a:pos x="229" y="360"/>
                  </a:cxn>
                  <a:cxn ang="0">
                    <a:pos x="321" y="439"/>
                  </a:cxn>
                  <a:cxn ang="0">
                    <a:pos x="412" y="518"/>
                  </a:cxn>
                  <a:cxn ang="0">
                    <a:pos x="504" y="596"/>
                  </a:cxn>
                  <a:cxn ang="0">
                    <a:pos x="595" y="675"/>
                  </a:cxn>
                  <a:cxn ang="0">
                    <a:pos x="687" y="754"/>
                  </a:cxn>
                  <a:cxn ang="0">
                    <a:pos x="778" y="832"/>
                  </a:cxn>
                  <a:cxn ang="0">
                    <a:pos x="870" y="910"/>
                  </a:cxn>
                  <a:cxn ang="0">
                    <a:pos x="962" y="988"/>
                  </a:cxn>
                  <a:cxn ang="0">
                    <a:pos x="1053" y="1067"/>
                  </a:cxn>
                  <a:cxn ang="0">
                    <a:pos x="1143" y="1146"/>
                  </a:cxn>
                  <a:cxn ang="0">
                    <a:pos x="1234" y="1223"/>
                  </a:cxn>
                  <a:cxn ang="0">
                    <a:pos x="1326" y="1301"/>
                  </a:cxn>
                  <a:cxn ang="0">
                    <a:pos x="1416" y="1378"/>
                  </a:cxn>
                  <a:cxn ang="0">
                    <a:pos x="1480" y="1411"/>
                  </a:cxn>
                  <a:cxn ang="0">
                    <a:pos x="1514" y="1396"/>
                  </a:cxn>
                  <a:cxn ang="0">
                    <a:pos x="1548" y="1382"/>
                  </a:cxn>
                  <a:cxn ang="0">
                    <a:pos x="1584" y="1365"/>
                  </a:cxn>
                  <a:cxn ang="0">
                    <a:pos x="1619" y="1350"/>
                  </a:cxn>
                  <a:cxn ang="0">
                    <a:pos x="1655" y="1334"/>
                  </a:cxn>
                  <a:cxn ang="0">
                    <a:pos x="1689" y="1319"/>
                  </a:cxn>
                  <a:cxn ang="0">
                    <a:pos x="1723" y="1303"/>
                  </a:cxn>
                  <a:cxn ang="0">
                    <a:pos x="1731" y="1283"/>
                  </a:cxn>
                  <a:cxn ang="0">
                    <a:pos x="1710" y="1262"/>
                  </a:cxn>
                  <a:cxn ang="0">
                    <a:pos x="1687" y="1241"/>
                  </a:cxn>
                  <a:cxn ang="0">
                    <a:pos x="1666" y="1219"/>
                  </a:cxn>
                </a:cxnLst>
                <a:rect l="0" t="0" r="r" b="b"/>
                <a:pathLst>
                  <a:path w="1741" h="1418">
                    <a:moveTo>
                      <a:pt x="1656" y="1208"/>
                    </a:moveTo>
                    <a:lnTo>
                      <a:pt x="1614" y="1170"/>
                    </a:lnTo>
                    <a:lnTo>
                      <a:pt x="1571" y="1134"/>
                    </a:lnTo>
                    <a:lnTo>
                      <a:pt x="1529" y="1096"/>
                    </a:lnTo>
                    <a:lnTo>
                      <a:pt x="1486" y="1060"/>
                    </a:lnTo>
                    <a:lnTo>
                      <a:pt x="1444" y="1023"/>
                    </a:lnTo>
                    <a:lnTo>
                      <a:pt x="1400" y="987"/>
                    </a:lnTo>
                    <a:lnTo>
                      <a:pt x="1357" y="949"/>
                    </a:lnTo>
                    <a:lnTo>
                      <a:pt x="1315" y="913"/>
                    </a:lnTo>
                    <a:lnTo>
                      <a:pt x="1272" y="875"/>
                    </a:lnTo>
                    <a:lnTo>
                      <a:pt x="1230" y="839"/>
                    </a:lnTo>
                    <a:lnTo>
                      <a:pt x="1187" y="801"/>
                    </a:lnTo>
                    <a:lnTo>
                      <a:pt x="1145" y="765"/>
                    </a:lnTo>
                    <a:lnTo>
                      <a:pt x="1100" y="728"/>
                    </a:lnTo>
                    <a:lnTo>
                      <a:pt x="1058" y="692"/>
                    </a:lnTo>
                    <a:lnTo>
                      <a:pt x="1015" y="654"/>
                    </a:lnTo>
                    <a:lnTo>
                      <a:pt x="973" y="618"/>
                    </a:lnTo>
                    <a:lnTo>
                      <a:pt x="930" y="580"/>
                    </a:lnTo>
                    <a:lnTo>
                      <a:pt x="886" y="544"/>
                    </a:lnTo>
                    <a:lnTo>
                      <a:pt x="844" y="506"/>
                    </a:lnTo>
                    <a:lnTo>
                      <a:pt x="801" y="470"/>
                    </a:lnTo>
                    <a:lnTo>
                      <a:pt x="759" y="433"/>
                    </a:lnTo>
                    <a:lnTo>
                      <a:pt x="715" y="396"/>
                    </a:lnTo>
                    <a:lnTo>
                      <a:pt x="672" y="359"/>
                    </a:lnTo>
                    <a:lnTo>
                      <a:pt x="630" y="323"/>
                    </a:lnTo>
                    <a:lnTo>
                      <a:pt x="587" y="285"/>
                    </a:lnTo>
                    <a:lnTo>
                      <a:pt x="543" y="249"/>
                    </a:lnTo>
                    <a:lnTo>
                      <a:pt x="501" y="211"/>
                    </a:lnTo>
                    <a:lnTo>
                      <a:pt x="458" y="175"/>
                    </a:lnTo>
                    <a:lnTo>
                      <a:pt x="416" y="137"/>
                    </a:lnTo>
                    <a:lnTo>
                      <a:pt x="371" y="101"/>
                    </a:lnTo>
                    <a:lnTo>
                      <a:pt x="329" y="64"/>
                    </a:lnTo>
                    <a:lnTo>
                      <a:pt x="286" y="28"/>
                    </a:lnTo>
                    <a:lnTo>
                      <a:pt x="282" y="21"/>
                    </a:lnTo>
                    <a:lnTo>
                      <a:pt x="277" y="15"/>
                    </a:lnTo>
                    <a:lnTo>
                      <a:pt x="272" y="6"/>
                    </a:lnTo>
                    <a:lnTo>
                      <a:pt x="267" y="0"/>
                    </a:lnTo>
                    <a:lnTo>
                      <a:pt x="236" y="15"/>
                    </a:lnTo>
                    <a:lnTo>
                      <a:pt x="205" y="29"/>
                    </a:lnTo>
                    <a:lnTo>
                      <a:pt x="174" y="44"/>
                    </a:lnTo>
                    <a:lnTo>
                      <a:pt x="143" y="57"/>
                    </a:lnTo>
                    <a:lnTo>
                      <a:pt x="110" y="72"/>
                    </a:lnTo>
                    <a:lnTo>
                      <a:pt x="79" y="87"/>
                    </a:lnTo>
                    <a:lnTo>
                      <a:pt x="48" y="101"/>
                    </a:lnTo>
                    <a:lnTo>
                      <a:pt x="17" y="116"/>
                    </a:lnTo>
                    <a:lnTo>
                      <a:pt x="12" y="128"/>
                    </a:lnTo>
                    <a:lnTo>
                      <a:pt x="9" y="139"/>
                    </a:lnTo>
                    <a:lnTo>
                      <a:pt x="4" y="152"/>
                    </a:lnTo>
                    <a:lnTo>
                      <a:pt x="0" y="164"/>
                    </a:lnTo>
                    <a:lnTo>
                      <a:pt x="46" y="203"/>
                    </a:lnTo>
                    <a:lnTo>
                      <a:pt x="92" y="242"/>
                    </a:lnTo>
                    <a:lnTo>
                      <a:pt x="138" y="282"/>
                    </a:lnTo>
                    <a:lnTo>
                      <a:pt x="184" y="321"/>
                    </a:lnTo>
                    <a:lnTo>
                      <a:pt x="229" y="360"/>
                    </a:lnTo>
                    <a:lnTo>
                      <a:pt x="275" y="400"/>
                    </a:lnTo>
                    <a:lnTo>
                      <a:pt x="321" y="439"/>
                    </a:lnTo>
                    <a:lnTo>
                      <a:pt x="367" y="478"/>
                    </a:lnTo>
                    <a:lnTo>
                      <a:pt x="412" y="518"/>
                    </a:lnTo>
                    <a:lnTo>
                      <a:pt x="458" y="557"/>
                    </a:lnTo>
                    <a:lnTo>
                      <a:pt x="504" y="596"/>
                    </a:lnTo>
                    <a:lnTo>
                      <a:pt x="550" y="636"/>
                    </a:lnTo>
                    <a:lnTo>
                      <a:pt x="595" y="675"/>
                    </a:lnTo>
                    <a:lnTo>
                      <a:pt x="641" y="714"/>
                    </a:lnTo>
                    <a:lnTo>
                      <a:pt x="687" y="754"/>
                    </a:lnTo>
                    <a:lnTo>
                      <a:pt x="733" y="793"/>
                    </a:lnTo>
                    <a:lnTo>
                      <a:pt x="778" y="832"/>
                    </a:lnTo>
                    <a:lnTo>
                      <a:pt x="824" y="870"/>
                    </a:lnTo>
                    <a:lnTo>
                      <a:pt x="870" y="910"/>
                    </a:lnTo>
                    <a:lnTo>
                      <a:pt x="916" y="949"/>
                    </a:lnTo>
                    <a:lnTo>
                      <a:pt x="962" y="988"/>
                    </a:lnTo>
                    <a:lnTo>
                      <a:pt x="1007" y="1028"/>
                    </a:lnTo>
                    <a:lnTo>
                      <a:pt x="1053" y="1067"/>
                    </a:lnTo>
                    <a:lnTo>
                      <a:pt x="1097" y="1106"/>
                    </a:lnTo>
                    <a:lnTo>
                      <a:pt x="1143" y="1146"/>
                    </a:lnTo>
                    <a:lnTo>
                      <a:pt x="1189" y="1183"/>
                    </a:lnTo>
                    <a:lnTo>
                      <a:pt x="1234" y="1223"/>
                    </a:lnTo>
                    <a:lnTo>
                      <a:pt x="1280" y="1262"/>
                    </a:lnTo>
                    <a:lnTo>
                      <a:pt x="1326" y="1301"/>
                    </a:lnTo>
                    <a:lnTo>
                      <a:pt x="1370" y="1341"/>
                    </a:lnTo>
                    <a:lnTo>
                      <a:pt x="1416" y="1378"/>
                    </a:lnTo>
                    <a:lnTo>
                      <a:pt x="1462" y="1418"/>
                    </a:lnTo>
                    <a:lnTo>
                      <a:pt x="1480" y="1411"/>
                    </a:lnTo>
                    <a:lnTo>
                      <a:pt x="1496" y="1403"/>
                    </a:lnTo>
                    <a:lnTo>
                      <a:pt x="1514" y="1396"/>
                    </a:lnTo>
                    <a:lnTo>
                      <a:pt x="1532" y="1388"/>
                    </a:lnTo>
                    <a:lnTo>
                      <a:pt x="1548" y="1382"/>
                    </a:lnTo>
                    <a:lnTo>
                      <a:pt x="1566" y="1373"/>
                    </a:lnTo>
                    <a:lnTo>
                      <a:pt x="1584" y="1365"/>
                    </a:lnTo>
                    <a:lnTo>
                      <a:pt x="1602" y="1359"/>
                    </a:lnTo>
                    <a:lnTo>
                      <a:pt x="1619" y="1350"/>
                    </a:lnTo>
                    <a:lnTo>
                      <a:pt x="1637" y="1342"/>
                    </a:lnTo>
                    <a:lnTo>
                      <a:pt x="1655" y="1334"/>
                    </a:lnTo>
                    <a:lnTo>
                      <a:pt x="1671" y="1326"/>
                    </a:lnTo>
                    <a:lnTo>
                      <a:pt x="1689" y="1319"/>
                    </a:lnTo>
                    <a:lnTo>
                      <a:pt x="1707" y="1311"/>
                    </a:lnTo>
                    <a:lnTo>
                      <a:pt x="1723" y="1303"/>
                    </a:lnTo>
                    <a:lnTo>
                      <a:pt x="1741" y="1295"/>
                    </a:lnTo>
                    <a:lnTo>
                      <a:pt x="1731" y="1283"/>
                    </a:lnTo>
                    <a:lnTo>
                      <a:pt x="1720" y="1273"/>
                    </a:lnTo>
                    <a:lnTo>
                      <a:pt x="1710" y="1262"/>
                    </a:lnTo>
                    <a:lnTo>
                      <a:pt x="1699" y="1250"/>
                    </a:lnTo>
                    <a:lnTo>
                      <a:pt x="1687" y="1241"/>
                    </a:lnTo>
                    <a:lnTo>
                      <a:pt x="1677" y="1229"/>
                    </a:lnTo>
                    <a:lnTo>
                      <a:pt x="1666" y="1219"/>
                    </a:lnTo>
                    <a:lnTo>
                      <a:pt x="1656" y="1208"/>
                    </a:lnTo>
                    <a:close/>
                  </a:path>
                </a:pathLst>
              </a:custGeom>
              <a:solidFill>
                <a:srgbClr val="C9BFC4"/>
              </a:solidFill>
              <a:ln w="9525">
                <a:noFill/>
                <a:round/>
                <a:headEnd/>
                <a:tailEnd/>
              </a:ln>
            </p:spPr>
            <p:txBody>
              <a:bodyPr/>
              <a:lstStyle/>
              <a:p>
                <a:endParaRPr lang="en-US"/>
              </a:p>
            </p:txBody>
          </p:sp>
          <p:sp>
            <p:nvSpPr>
              <p:cNvPr id="11377" name="Freeform 113"/>
              <p:cNvSpPr>
                <a:spLocks/>
              </p:cNvSpPr>
              <p:nvPr/>
            </p:nvSpPr>
            <p:spPr bwMode="auto">
              <a:xfrm>
                <a:off x="546" y="2868"/>
                <a:ext cx="833" cy="685"/>
              </a:xfrm>
              <a:custGeom>
                <a:avLst/>
                <a:gdLst/>
                <a:ahLst/>
                <a:cxnLst>
                  <a:cxn ang="0">
                    <a:pos x="1542" y="1118"/>
                  </a:cxn>
                  <a:cxn ang="0">
                    <a:pos x="1461" y="1048"/>
                  </a:cxn>
                  <a:cxn ang="0">
                    <a:pos x="1381" y="979"/>
                  </a:cxn>
                  <a:cxn ang="0">
                    <a:pos x="1300" y="910"/>
                  </a:cxn>
                  <a:cxn ang="0">
                    <a:pos x="1220" y="840"/>
                  </a:cxn>
                  <a:cxn ang="0">
                    <a:pos x="1139" y="771"/>
                  </a:cxn>
                  <a:cxn ang="0">
                    <a:pos x="1059" y="702"/>
                  </a:cxn>
                  <a:cxn ang="0">
                    <a:pos x="979" y="631"/>
                  </a:cxn>
                  <a:cxn ang="0">
                    <a:pos x="898" y="563"/>
                  </a:cxn>
                  <a:cxn ang="0">
                    <a:pos x="818" y="494"/>
                  </a:cxn>
                  <a:cxn ang="0">
                    <a:pos x="737" y="423"/>
                  </a:cxn>
                  <a:cxn ang="0">
                    <a:pos x="656" y="354"/>
                  </a:cxn>
                  <a:cxn ang="0">
                    <a:pos x="576" y="286"/>
                  </a:cxn>
                  <a:cxn ang="0">
                    <a:pos x="496" y="217"/>
                  </a:cxn>
                  <a:cxn ang="0">
                    <a:pos x="414" y="146"/>
                  </a:cxn>
                  <a:cxn ang="0">
                    <a:pos x="334" y="77"/>
                  </a:cxn>
                  <a:cxn ang="0">
                    <a:pos x="288" y="32"/>
                  </a:cxn>
                  <a:cxn ang="0">
                    <a:pos x="280" y="12"/>
                  </a:cxn>
                  <a:cxn ang="0">
                    <a:pos x="259" y="9"/>
                  </a:cxn>
                  <a:cxn ang="0">
                    <a:pos x="224" y="25"/>
                  </a:cxn>
                  <a:cxn ang="0">
                    <a:pos x="190" y="41"/>
                  </a:cxn>
                  <a:cxn ang="0">
                    <a:pos x="156" y="58"/>
                  </a:cxn>
                  <a:cxn ang="0">
                    <a:pos x="121" y="74"/>
                  </a:cxn>
                  <a:cxn ang="0">
                    <a:pos x="87" y="91"/>
                  </a:cxn>
                  <a:cxn ang="0">
                    <a:pos x="53" y="105"/>
                  </a:cxn>
                  <a:cxn ang="0">
                    <a:pos x="18" y="122"/>
                  </a:cxn>
                  <a:cxn ang="0">
                    <a:pos x="2" y="143"/>
                  </a:cxn>
                  <a:cxn ang="0">
                    <a:pos x="7" y="168"/>
                  </a:cxn>
                  <a:cxn ang="0">
                    <a:pos x="53" y="218"/>
                  </a:cxn>
                  <a:cxn ang="0">
                    <a:pos x="139" y="292"/>
                  </a:cxn>
                  <a:cxn ang="0">
                    <a:pos x="226" y="366"/>
                  </a:cxn>
                  <a:cxn ang="0">
                    <a:pos x="312" y="441"/>
                  </a:cxn>
                  <a:cxn ang="0">
                    <a:pos x="399" y="515"/>
                  </a:cxn>
                  <a:cxn ang="0">
                    <a:pos x="486" y="590"/>
                  </a:cxn>
                  <a:cxn ang="0">
                    <a:pos x="572" y="664"/>
                  </a:cxn>
                  <a:cxn ang="0">
                    <a:pos x="659" y="738"/>
                  </a:cxn>
                  <a:cxn ang="0">
                    <a:pos x="747" y="813"/>
                  </a:cxn>
                  <a:cxn ang="0">
                    <a:pos x="834" y="887"/>
                  </a:cxn>
                  <a:cxn ang="0">
                    <a:pos x="920" y="961"/>
                  </a:cxn>
                  <a:cxn ang="0">
                    <a:pos x="1007" y="1036"/>
                  </a:cxn>
                  <a:cxn ang="0">
                    <a:pos x="1094" y="1110"/>
                  </a:cxn>
                  <a:cxn ang="0">
                    <a:pos x="1180" y="1186"/>
                  </a:cxn>
                  <a:cxn ang="0">
                    <a:pos x="1267" y="1259"/>
                  </a:cxn>
                  <a:cxn ang="0">
                    <a:pos x="1354" y="1333"/>
                  </a:cxn>
                  <a:cxn ang="0">
                    <a:pos x="1414" y="1363"/>
                  </a:cxn>
                  <a:cxn ang="0">
                    <a:pos x="1447" y="1346"/>
                  </a:cxn>
                  <a:cxn ang="0">
                    <a:pos x="1481" y="1331"/>
                  </a:cxn>
                  <a:cxn ang="0">
                    <a:pos x="1514" y="1315"/>
                  </a:cxn>
                  <a:cxn ang="0">
                    <a:pos x="1548" y="1299"/>
                  </a:cxn>
                  <a:cxn ang="0">
                    <a:pos x="1582" y="1282"/>
                  </a:cxn>
                  <a:cxn ang="0">
                    <a:pos x="1617" y="1266"/>
                  </a:cxn>
                  <a:cxn ang="0">
                    <a:pos x="1651" y="1249"/>
                  </a:cxn>
                  <a:cxn ang="0">
                    <a:pos x="1656" y="1230"/>
                  </a:cxn>
                  <a:cxn ang="0">
                    <a:pos x="1635" y="1208"/>
                  </a:cxn>
                  <a:cxn ang="0">
                    <a:pos x="1613" y="1186"/>
                  </a:cxn>
                  <a:cxn ang="0">
                    <a:pos x="1592" y="1164"/>
                  </a:cxn>
                </a:cxnLst>
                <a:rect l="0" t="0" r="r" b="b"/>
                <a:pathLst>
                  <a:path w="1667" h="1371">
                    <a:moveTo>
                      <a:pt x="1581" y="1153"/>
                    </a:moveTo>
                    <a:lnTo>
                      <a:pt x="1542" y="1118"/>
                    </a:lnTo>
                    <a:lnTo>
                      <a:pt x="1501" y="1084"/>
                    </a:lnTo>
                    <a:lnTo>
                      <a:pt x="1461" y="1048"/>
                    </a:lnTo>
                    <a:lnTo>
                      <a:pt x="1421" y="1013"/>
                    </a:lnTo>
                    <a:lnTo>
                      <a:pt x="1381" y="979"/>
                    </a:lnTo>
                    <a:lnTo>
                      <a:pt x="1341" y="945"/>
                    </a:lnTo>
                    <a:lnTo>
                      <a:pt x="1300" y="910"/>
                    </a:lnTo>
                    <a:lnTo>
                      <a:pt x="1260" y="876"/>
                    </a:lnTo>
                    <a:lnTo>
                      <a:pt x="1220" y="840"/>
                    </a:lnTo>
                    <a:lnTo>
                      <a:pt x="1180" y="805"/>
                    </a:lnTo>
                    <a:lnTo>
                      <a:pt x="1139" y="771"/>
                    </a:lnTo>
                    <a:lnTo>
                      <a:pt x="1100" y="736"/>
                    </a:lnTo>
                    <a:lnTo>
                      <a:pt x="1059" y="702"/>
                    </a:lnTo>
                    <a:lnTo>
                      <a:pt x="1019" y="666"/>
                    </a:lnTo>
                    <a:lnTo>
                      <a:pt x="979" y="631"/>
                    </a:lnTo>
                    <a:lnTo>
                      <a:pt x="938" y="597"/>
                    </a:lnTo>
                    <a:lnTo>
                      <a:pt x="898" y="563"/>
                    </a:lnTo>
                    <a:lnTo>
                      <a:pt x="858" y="528"/>
                    </a:lnTo>
                    <a:lnTo>
                      <a:pt x="818" y="494"/>
                    </a:lnTo>
                    <a:lnTo>
                      <a:pt x="778" y="458"/>
                    </a:lnTo>
                    <a:lnTo>
                      <a:pt x="737" y="423"/>
                    </a:lnTo>
                    <a:lnTo>
                      <a:pt x="697" y="389"/>
                    </a:lnTo>
                    <a:lnTo>
                      <a:pt x="656" y="354"/>
                    </a:lnTo>
                    <a:lnTo>
                      <a:pt x="616" y="320"/>
                    </a:lnTo>
                    <a:lnTo>
                      <a:pt x="576" y="286"/>
                    </a:lnTo>
                    <a:lnTo>
                      <a:pt x="535" y="251"/>
                    </a:lnTo>
                    <a:lnTo>
                      <a:pt x="496" y="217"/>
                    </a:lnTo>
                    <a:lnTo>
                      <a:pt x="455" y="181"/>
                    </a:lnTo>
                    <a:lnTo>
                      <a:pt x="414" y="146"/>
                    </a:lnTo>
                    <a:lnTo>
                      <a:pt x="373" y="112"/>
                    </a:lnTo>
                    <a:lnTo>
                      <a:pt x="334" y="77"/>
                    </a:lnTo>
                    <a:lnTo>
                      <a:pt x="293" y="43"/>
                    </a:lnTo>
                    <a:lnTo>
                      <a:pt x="288" y="32"/>
                    </a:lnTo>
                    <a:lnTo>
                      <a:pt x="285" y="22"/>
                    </a:lnTo>
                    <a:lnTo>
                      <a:pt x="280" y="12"/>
                    </a:lnTo>
                    <a:lnTo>
                      <a:pt x="275" y="0"/>
                    </a:lnTo>
                    <a:lnTo>
                      <a:pt x="259" y="9"/>
                    </a:lnTo>
                    <a:lnTo>
                      <a:pt x="241" y="17"/>
                    </a:lnTo>
                    <a:lnTo>
                      <a:pt x="224" y="25"/>
                    </a:lnTo>
                    <a:lnTo>
                      <a:pt x="206" y="33"/>
                    </a:lnTo>
                    <a:lnTo>
                      <a:pt x="190" y="41"/>
                    </a:lnTo>
                    <a:lnTo>
                      <a:pt x="172" y="50"/>
                    </a:lnTo>
                    <a:lnTo>
                      <a:pt x="156" y="58"/>
                    </a:lnTo>
                    <a:lnTo>
                      <a:pt x="138" y="66"/>
                    </a:lnTo>
                    <a:lnTo>
                      <a:pt x="121" y="74"/>
                    </a:lnTo>
                    <a:lnTo>
                      <a:pt x="103" y="82"/>
                    </a:lnTo>
                    <a:lnTo>
                      <a:pt x="87" y="91"/>
                    </a:lnTo>
                    <a:lnTo>
                      <a:pt x="69" y="97"/>
                    </a:lnTo>
                    <a:lnTo>
                      <a:pt x="53" y="105"/>
                    </a:lnTo>
                    <a:lnTo>
                      <a:pt x="35" y="114"/>
                    </a:lnTo>
                    <a:lnTo>
                      <a:pt x="18" y="122"/>
                    </a:lnTo>
                    <a:lnTo>
                      <a:pt x="0" y="130"/>
                    </a:lnTo>
                    <a:lnTo>
                      <a:pt x="2" y="143"/>
                    </a:lnTo>
                    <a:lnTo>
                      <a:pt x="5" y="154"/>
                    </a:lnTo>
                    <a:lnTo>
                      <a:pt x="7" y="168"/>
                    </a:lnTo>
                    <a:lnTo>
                      <a:pt x="8" y="181"/>
                    </a:lnTo>
                    <a:lnTo>
                      <a:pt x="53" y="218"/>
                    </a:lnTo>
                    <a:lnTo>
                      <a:pt x="95" y="254"/>
                    </a:lnTo>
                    <a:lnTo>
                      <a:pt x="139" y="292"/>
                    </a:lnTo>
                    <a:lnTo>
                      <a:pt x="182" y="330"/>
                    </a:lnTo>
                    <a:lnTo>
                      <a:pt x="226" y="366"/>
                    </a:lnTo>
                    <a:lnTo>
                      <a:pt x="268" y="404"/>
                    </a:lnTo>
                    <a:lnTo>
                      <a:pt x="312" y="441"/>
                    </a:lnTo>
                    <a:lnTo>
                      <a:pt x="355" y="477"/>
                    </a:lnTo>
                    <a:lnTo>
                      <a:pt x="399" y="515"/>
                    </a:lnTo>
                    <a:lnTo>
                      <a:pt x="443" y="553"/>
                    </a:lnTo>
                    <a:lnTo>
                      <a:pt x="486" y="590"/>
                    </a:lnTo>
                    <a:lnTo>
                      <a:pt x="530" y="627"/>
                    </a:lnTo>
                    <a:lnTo>
                      <a:pt x="572" y="664"/>
                    </a:lnTo>
                    <a:lnTo>
                      <a:pt x="616" y="702"/>
                    </a:lnTo>
                    <a:lnTo>
                      <a:pt x="659" y="738"/>
                    </a:lnTo>
                    <a:lnTo>
                      <a:pt x="703" y="776"/>
                    </a:lnTo>
                    <a:lnTo>
                      <a:pt x="747" y="813"/>
                    </a:lnTo>
                    <a:lnTo>
                      <a:pt x="790" y="849"/>
                    </a:lnTo>
                    <a:lnTo>
                      <a:pt x="834" y="887"/>
                    </a:lnTo>
                    <a:lnTo>
                      <a:pt x="876" y="925"/>
                    </a:lnTo>
                    <a:lnTo>
                      <a:pt x="920" y="961"/>
                    </a:lnTo>
                    <a:lnTo>
                      <a:pt x="963" y="999"/>
                    </a:lnTo>
                    <a:lnTo>
                      <a:pt x="1007" y="1036"/>
                    </a:lnTo>
                    <a:lnTo>
                      <a:pt x="1051" y="1072"/>
                    </a:lnTo>
                    <a:lnTo>
                      <a:pt x="1094" y="1110"/>
                    </a:lnTo>
                    <a:lnTo>
                      <a:pt x="1138" y="1148"/>
                    </a:lnTo>
                    <a:lnTo>
                      <a:pt x="1180" y="1186"/>
                    </a:lnTo>
                    <a:lnTo>
                      <a:pt x="1224" y="1222"/>
                    </a:lnTo>
                    <a:lnTo>
                      <a:pt x="1267" y="1259"/>
                    </a:lnTo>
                    <a:lnTo>
                      <a:pt x="1311" y="1297"/>
                    </a:lnTo>
                    <a:lnTo>
                      <a:pt x="1354" y="1333"/>
                    </a:lnTo>
                    <a:lnTo>
                      <a:pt x="1398" y="1371"/>
                    </a:lnTo>
                    <a:lnTo>
                      <a:pt x="1414" y="1363"/>
                    </a:lnTo>
                    <a:lnTo>
                      <a:pt x="1430" y="1354"/>
                    </a:lnTo>
                    <a:lnTo>
                      <a:pt x="1447" y="1346"/>
                    </a:lnTo>
                    <a:lnTo>
                      <a:pt x="1465" y="1338"/>
                    </a:lnTo>
                    <a:lnTo>
                      <a:pt x="1481" y="1331"/>
                    </a:lnTo>
                    <a:lnTo>
                      <a:pt x="1497" y="1323"/>
                    </a:lnTo>
                    <a:lnTo>
                      <a:pt x="1514" y="1315"/>
                    </a:lnTo>
                    <a:lnTo>
                      <a:pt x="1532" y="1307"/>
                    </a:lnTo>
                    <a:lnTo>
                      <a:pt x="1548" y="1299"/>
                    </a:lnTo>
                    <a:lnTo>
                      <a:pt x="1564" y="1290"/>
                    </a:lnTo>
                    <a:lnTo>
                      <a:pt x="1582" y="1282"/>
                    </a:lnTo>
                    <a:lnTo>
                      <a:pt x="1599" y="1274"/>
                    </a:lnTo>
                    <a:lnTo>
                      <a:pt x="1617" y="1266"/>
                    </a:lnTo>
                    <a:lnTo>
                      <a:pt x="1633" y="1258"/>
                    </a:lnTo>
                    <a:lnTo>
                      <a:pt x="1651" y="1249"/>
                    </a:lnTo>
                    <a:lnTo>
                      <a:pt x="1667" y="1241"/>
                    </a:lnTo>
                    <a:lnTo>
                      <a:pt x="1656" y="1230"/>
                    </a:lnTo>
                    <a:lnTo>
                      <a:pt x="1646" y="1218"/>
                    </a:lnTo>
                    <a:lnTo>
                      <a:pt x="1635" y="1208"/>
                    </a:lnTo>
                    <a:lnTo>
                      <a:pt x="1625" y="1197"/>
                    </a:lnTo>
                    <a:lnTo>
                      <a:pt x="1613" y="1186"/>
                    </a:lnTo>
                    <a:lnTo>
                      <a:pt x="1602" y="1174"/>
                    </a:lnTo>
                    <a:lnTo>
                      <a:pt x="1592" y="1164"/>
                    </a:lnTo>
                    <a:lnTo>
                      <a:pt x="1581" y="1153"/>
                    </a:lnTo>
                    <a:close/>
                  </a:path>
                </a:pathLst>
              </a:custGeom>
              <a:solidFill>
                <a:srgbClr val="C6BCC1"/>
              </a:solidFill>
              <a:ln w="9525">
                <a:noFill/>
                <a:round/>
                <a:headEnd/>
                <a:tailEnd/>
              </a:ln>
            </p:spPr>
            <p:txBody>
              <a:bodyPr/>
              <a:lstStyle/>
              <a:p>
                <a:endParaRPr lang="en-US"/>
              </a:p>
            </p:txBody>
          </p:sp>
          <p:sp>
            <p:nvSpPr>
              <p:cNvPr id="11378" name="Freeform 114"/>
              <p:cNvSpPr>
                <a:spLocks/>
              </p:cNvSpPr>
              <p:nvPr/>
            </p:nvSpPr>
            <p:spPr bwMode="auto">
              <a:xfrm>
                <a:off x="534" y="2861"/>
                <a:ext cx="804" cy="660"/>
              </a:xfrm>
              <a:custGeom>
                <a:avLst/>
                <a:gdLst/>
                <a:ahLst/>
                <a:cxnLst>
                  <a:cxn ang="0">
                    <a:pos x="1484" y="1062"/>
                  </a:cxn>
                  <a:cxn ang="0">
                    <a:pos x="1409" y="996"/>
                  </a:cxn>
                  <a:cxn ang="0">
                    <a:pos x="1334" y="932"/>
                  </a:cxn>
                  <a:cxn ang="0">
                    <a:pos x="1259" y="867"/>
                  </a:cxn>
                  <a:cxn ang="0">
                    <a:pos x="1184" y="801"/>
                  </a:cxn>
                  <a:cxn ang="0">
                    <a:pos x="1109" y="737"/>
                  </a:cxn>
                  <a:cxn ang="0">
                    <a:pos x="1033" y="672"/>
                  </a:cxn>
                  <a:cxn ang="0">
                    <a:pos x="957" y="606"/>
                  </a:cxn>
                  <a:cxn ang="0">
                    <a:pos x="881" y="542"/>
                  </a:cxn>
                  <a:cxn ang="0">
                    <a:pos x="806" y="477"/>
                  </a:cxn>
                  <a:cxn ang="0">
                    <a:pos x="731" y="411"/>
                  </a:cxn>
                  <a:cxn ang="0">
                    <a:pos x="654" y="347"/>
                  </a:cxn>
                  <a:cxn ang="0">
                    <a:pos x="579" y="282"/>
                  </a:cxn>
                  <a:cxn ang="0">
                    <a:pos x="504" y="216"/>
                  </a:cxn>
                  <a:cxn ang="0">
                    <a:pos x="427" y="152"/>
                  </a:cxn>
                  <a:cxn ang="0">
                    <a:pos x="352" y="87"/>
                  </a:cxn>
                  <a:cxn ang="0">
                    <a:pos x="311" y="41"/>
                  </a:cxn>
                  <a:cxn ang="0">
                    <a:pos x="303" y="13"/>
                  </a:cxn>
                  <a:cxn ang="0">
                    <a:pos x="282" y="8"/>
                  </a:cxn>
                  <a:cxn ang="0">
                    <a:pos x="244" y="26"/>
                  </a:cxn>
                  <a:cxn ang="0">
                    <a:pos x="206" y="44"/>
                  </a:cxn>
                  <a:cxn ang="0">
                    <a:pos x="169" y="60"/>
                  </a:cxn>
                  <a:cxn ang="0">
                    <a:pos x="131" y="78"/>
                  </a:cxn>
                  <a:cxn ang="0">
                    <a:pos x="94" y="96"/>
                  </a:cxn>
                  <a:cxn ang="0">
                    <a:pos x="56" y="114"/>
                  </a:cxn>
                  <a:cxn ang="0">
                    <a:pos x="18" y="132"/>
                  </a:cxn>
                  <a:cxn ang="0">
                    <a:pos x="9" y="154"/>
                  </a:cxn>
                  <a:cxn ang="0">
                    <a:pos x="23" y="182"/>
                  </a:cxn>
                  <a:cxn ang="0">
                    <a:pos x="72" y="229"/>
                  </a:cxn>
                  <a:cxn ang="0">
                    <a:pos x="156" y="300"/>
                  </a:cxn>
                  <a:cxn ang="0">
                    <a:pos x="237" y="370"/>
                  </a:cxn>
                  <a:cxn ang="0">
                    <a:pos x="319" y="441"/>
                  </a:cxn>
                  <a:cxn ang="0">
                    <a:pos x="402" y="511"/>
                  </a:cxn>
                  <a:cxn ang="0">
                    <a:pos x="484" y="582"/>
                  </a:cxn>
                  <a:cxn ang="0">
                    <a:pos x="566" y="652"/>
                  </a:cxn>
                  <a:cxn ang="0">
                    <a:pos x="648" y="723"/>
                  </a:cxn>
                  <a:cxn ang="0">
                    <a:pos x="731" y="791"/>
                  </a:cxn>
                  <a:cxn ang="0">
                    <a:pos x="813" y="862"/>
                  </a:cxn>
                  <a:cxn ang="0">
                    <a:pos x="894" y="932"/>
                  </a:cxn>
                  <a:cxn ang="0">
                    <a:pos x="976" y="1003"/>
                  </a:cxn>
                  <a:cxn ang="0">
                    <a:pos x="1060" y="1073"/>
                  </a:cxn>
                  <a:cxn ang="0">
                    <a:pos x="1141" y="1144"/>
                  </a:cxn>
                  <a:cxn ang="0">
                    <a:pos x="1223" y="1214"/>
                  </a:cxn>
                  <a:cxn ang="0">
                    <a:pos x="1306" y="1285"/>
                  </a:cxn>
                  <a:cxn ang="0">
                    <a:pos x="1380" y="1303"/>
                  </a:cxn>
                  <a:cxn ang="0">
                    <a:pos x="1445" y="1270"/>
                  </a:cxn>
                  <a:cxn ang="0">
                    <a:pos x="1509" y="1236"/>
                  </a:cxn>
                  <a:cxn ang="0">
                    <a:pos x="1574" y="1203"/>
                  </a:cxn>
                  <a:cxn ang="0">
                    <a:pos x="1597" y="1175"/>
                  </a:cxn>
                  <a:cxn ang="0">
                    <a:pos x="1576" y="1152"/>
                  </a:cxn>
                  <a:cxn ang="0">
                    <a:pos x="1553" y="1129"/>
                  </a:cxn>
                  <a:cxn ang="0">
                    <a:pos x="1532" y="1106"/>
                  </a:cxn>
                </a:cxnLst>
                <a:rect l="0" t="0" r="r" b="b"/>
                <a:pathLst>
                  <a:path w="1607" h="1319">
                    <a:moveTo>
                      <a:pt x="1522" y="1095"/>
                    </a:moveTo>
                    <a:lnTo>
                      <a:pt x="1484" y="1062"/>
                    </a:lnTo>
                    <a:lnTo>
                      <a:pt x="1447" y="1029"/>
                    </a:lnTo>
                    <a:lnTo>
                      <a:pt x="1409" y="996"/>
                    </a:lnTo>
                    <a:lnTo>
                      <a:pt x="1372" y="965"/>
                    </a:lnTo>
                    <a:lnTo>
                      <a:pt x="1334" y="932"/>
                    </a:lnTo>
                    <a:lnTo>
                      <a:pt x="1297" y="900"/>
                    </a:lnTo>
                    <a:lnTo>
                      <a:pt x="1259" y="867"/>
                    </a:lnTo>
                    <a:lnTo>
                      <a:pt x="1221" y="834"/>
                    </a:lnTo>
                    <a:lnTo>
                      <a:pt x="1184" y="801"/>
                    </a:lnTo>
                    <a:lnTo>
                      <a:pt x="1146" y="768"/>
                    </a:lnTo>
                    <a:lnTo>
                      <a:pt x="1109" y="737"/>
                    </a:lnTo>
                    <a:lnTo>
                      <a:pt x="1071" y="704"/>
                    </a:lnTo>
                    <a:lnTo>
                      <a:pt x="1033" y="672"/>
                    </a:lnTo>
                    <a:lnTo>
                      <a:pt x="994" y="639"/>
                    </a:lnTo>
                    <a:lnTo>
                      <a:pt x="957" y="606"/>
                    </a:lnTo>
                    <a:lnTo>
                      <a:pt x="919" y="573"/>
                    </a:lnTo>
                    <a:lnTo>
                      <a:pt x="881" y="542"/>
                    </a:lnTo>
                    <a:lnTo>
                      <a:pt x="844" y="509"/>
                    </a:lnTo>
                    <a:lnTo>
                      <a:pt x="806" y="477"/>
                    </a:lnTo>
                    <a:lnTo>
                      <a:pt x="769" y="444"/>
                    </a:lnTo>
                    <a:lnTo>
                      <a:pt x="731" y="411"/>
                    </a:lnTo>
                    <a:lnTo>
                      <a:pt x="693" y="380"/>
                    </a:lnTo>
                    <a:lnTo>
                      <a:pt x="654" y="347"/>
                    </a:lnTo>
                    <a:lnTo>
                      <a:pt x="617" y="314"/>
                    </a:lnTo>
                    <a:lnTo>
                      <a:pt x="579" y="282"/>
                    </a:lnTo>
                    <a:lnTo>
                      <a:pt x="541" y="249"/>
                    </a:lnTo>
                    <a:lnTo>
                      <a:pt x="504" y="216"/>
                    </a:lnTo>
                    <a:lnTo>
                      <a:pt x="466" y="183"/>
                    </a:lnTo>
                    <a:lnTo>
                      <a:pt x="427" y="152"/>
                    </a:lnTo>
                    <a:lnTo>
                      <a:pt x="389" y="119"/>
                    </a:lnTo>
                    <a:lnTo>
                      <a:pt x="352" y="87"/>
                    </a:lnTo>
                    <a:lnTo>
                      <a:pt x="314" y="54"/>
                    </a:lnTo>
                    <a:lnTo>
                      <a:pt x="311" y="41"/>
                    </a:lnTo>
                    <a:lnTo>
                      <a:pt x="308" y="26"/>
                    </a:lnTo>
                    <a:lnTo>
                      <a:pt x="303" y="13"/>
                    </a:lnTo>
                    <a:lnTo>
                      <a:pt x="300" y="0"/>
                    </a:lnTo>
                    <a:lnTo>
                      <a:pt x="282" y="8"/>
                    </a:lnTo>
                    <a:lnTo>
                      <a:pt x="262" y="18"/>
                    </a:lnTo>
                    <a:lnTo>
                      <a:pt x="244" y="26"/>
                    </a:lnTo>
                    <a:lnTo>
                      <a:pt x="224" y="34"/>
                    </a:lnTo>
                    <a:lnTo>
                      <a:pt x="206" y="44"/>
                    </a:lnTo>
                    <a:lnTo>
                      <a:pt x="187" y="52"/>
                    </a:lnTo>
                    <a:lnTo>
                      <a:pt x="169" y="60"/>
                    </a:lnTo>
                    <a:lnTo>
                      <a:pt x="151" y="70"/>
                    </a:lnTo>
                    <a:lnTo>
                      <a:pt x="131" y="78"/>
                    </a:lnTo>
                    <a:lnTo>
                      <a:pt x="113" y="87"/>
                    </a:lnTo>
                    <a:lnTo>
                      <a:pt x="94" y="96"/>
                    </a:lnTo>
                    <a:lnTo>
                      <a:pt x="76" y="105"/>
                    </a:lnTo>
                    <a:lnTo>
                      <a:pt x="56" y="114"/>
                    </a:lnTo>
                    <a:lnTo>
                      <a:pt x="38" y="123"/>
                    </a:lnTo>
                    <a:lnTo>
                      <a:pt x="18" y="132"/>
                    </a:lnTo>
                    <a:lnTo>
                      <a:pt x="0" y="141"/>
                    </a:lnTo>
                    <a:lnTo>
                      <a:pt x="9" y="154"/>
                    </a:lnTo>
                    <a:lnTo>
                      <a:pt x="17" y="167"/>
                    </a:lnTo>
                    <a:lnTo>
                      <a:pt x="23" y="182"/>
                    </a:lnTo>
                    <a:lnTo>
                      <a:pt x="31" y="195"/>
                    </a:lnTo>
                    <a:lnTo>
                      <a:pt x="72" y="229"/>
                    </a:lnTo>
                    <a:lnTo>
                      <a:pt x="113" y="265"/>
                    </a:lnTo>
                    <a:lnTo>
                      <a:pt x="156" y="300"/>
                    </a:lnTo>
                    <a:lnTo>
                      <a:pt x="197" y="336"/>
                    </a:lnTo>
                    <a:lnTo>
                      <a:pt x="237" y="370"/>
                    </a:lnTo>
                    <a:lnTo>
                      <a:pt x="278" y="406"/>
                    </a:lnTo>
                    <a:lnTo>
                      <a:pt x="319" y="441"/>
                    </a:lnTo>
                    <a:lnTo>
                      <a:pt x="360" y="477"/>
                    </a:lnTo>
                    <a:lnTo>
                      <a:pt x="402" y="511"/>
                    </a:lnTo>
                    <a:lnTo>
                      <a:pt x="443" y="545"/>
                    </a:lnTo>
                    <a:lnTo>
                      <a:pt x="484" y="582"/>
                    </a:lnTo>
                    <a:lnTo>
                      <a:pt x="525" y="616"/>
                    </a:lnTo>
                    <a:lnTo>
                      <a:pt x="566" y="652"/>
                    </a:lnTo>
                    <a:lnTo>
                      <a:pt x="607" y="686"/>
                    </a:lnTo>
                    <a:lnTo>
                      <a:pt x="648" y="723"/>
                    </a:lnTo>
                    <a:lnTo>
                      <a:pt x="690" y="757"/>
                    </a:lnTo>
                    <a:lnTo>
                      <a:pt x="731" y="791"/>
                    </a:lnTo>
                    <a:lnTo>
                      <a:pt x="772" y="827"/>
                    </a:lnTo>
                    <a:lnTo>
                      <a:pt x="813" y="862"/>
                    </a:lnTo>
                    <a:lnTo>
                      <a:pt x="854" y="898"/>
                    </a:lnTo>
                    <a:lnTo>
                      <a:pt x="894" y="932"/>
                    </a:lnTo>
                    <a:lnTo>
                      <a:pt x="935" y="968"/>
                    </a:lnTo>
                    <a:lnTo>
                      <a:pt x="976" y="1003"/>
                    </a:lnTo>
                    <a:lnTo>
                      <a:pt x="1019" y="1037"/>
                    </a:lnTo>
                    <a:lnTo>
                      <a:pt x="1060" y="1073"/>
                    </a:lnTo>
                    <a:lnTo>
                      <a:pt x="1100" y="1108"/>
                    </a:lnTo>
                    <a:lnTo>
                      <a:pt x="1141" y="1144"/>
                    </a:lnTo>
                    <a:lnTo>
                      <a:pt x="1182" y="1178"/>
                    </a:lnTo>
                    <a:lnTo>
                      <a:pt x="1223" y="1214"/>
                    </a:lnTo>
                    <a:lnTo>
                      <a:pt x="1265" y="1249"/>
                    </a:lnTo>
                    <a:lnTo>
                      <a:pt x="1306" y="1285"/>
                    </a:lnTo>
                    <a:lnTo>
                      <a:pt x="1347" y="1319"/>
                    </a:lnTo>
                    <a:lnTo>
                      <a:pt x="1380" y="1303"/>
                    </a:lnTo>
                    <a:lnTo>
                      <a:pt x="1413" y="1286"/>
                    </a:lnTo>
                    <a:lnTo>
                      <a:pt x="1445" y="1270"/>
                    </a:lnTo>
                    <a:lnTo>
                      <a:pt x="1478" y="1252"/>
                    </a:lnTo>
                    <a:lnTo>
                      <a:pt x="1509" y="1236"/>
                    </a:lnTo>
                    <a:lnTo>
                      <a:pt x="1542" y="1219"/>
                    </a:lnTo>
                    <a:lnTo>
                      <a:pt x="1574" y="1203"/>
                    </a:lnTo>
                    <a:lnTo>
                      <a:pt x="1607" y="1186"/>
                    </a:lnTo>
                    <a:lnTo>
                      <a:pt x="1597" y="1175"/>
                    </a:lnTo>
                    <a:lnTo>
                      <a:pt x="1586" y="1163"/>
                    </a:lnTo>
                    <a:lnTo>
                      <a:pt x="1576" y="1152"/>
                    </a:lnTo>
                    <a:lnTo>
                      <a:pt x="1565" y="1141"/>
                    </a:lnTo>
                    <a:lnTo>
                      <a:pt x="1553" y="1129"/>
                    </a:lnTo>
                    <a:lnTo>
                      <a:pt x="1543" y="1118"/>
                    </a:lnTo>
                    <a:lnTo>
                      <a:pt x="1532" y="1106"/>
                    </a:lnTo>
                    <a:lnTo>
                      <a:pt x="1522" y="1095"/>
                    </a:lnTo>
                    <a:close/>
                  </a:path>
                </a:pathLst>
              </a:custGeom>
              <a:solidFill>
                <a:srgbClr val="C4BABF"/>
              </a:solidFill>
              <a:ln w="9525">
                <a:noFill/>
                <a:round/>
                <a:headEnd/>
                <a:tailEnd/>
              </a:ln>
            </p:spPr>
            <p:txBody>
              <a:bodyPr/>
              <a:lstStyle/>
              <a:p>
                <a:endParaRPr lang="en-US"/>
              </a:p>
            </p:txBody>
          </p:sp>
          <p:sp>
            <p:nvSpPr>
              <p:cNvPr id="11379" name="Freeform 115"/>
              <p:cNvSpPr>
                <a:spLocks/>
              </p:cNvSpPr>
              <p:nvPr/>
            </p:nvSpPr>
            <p:spPr bwMode="auto">
              <a:xfrm>
                <a:off x="522" y="2853"/>
                <a:ext cx="775" cy="634"/>
              </a:xfrm>
              <a:custGeom>
                <a:avLst/>
                <a:gdLst/>
                <a:ahLst/>
                <a:cxnLst>
                  <a:cxn ang="0">
                    <a:pos x="1430" y="1008"/>
                  </a:cxn>
                  <a:cxn ang="0">
                    <a:pos x="1360" y="948"/>
                  </a:cxn>
                  <a:cxn ang="0">
                    <a:pos x="1289" y="887"/>
                  </a:cxn>
                  <a:cxn ang="0">
                    <a:pos x="1219" y="826"/>
                  </a:cxn>
                  <a:cxn ang="0">
                    <a:pos x="1149" y="766"/>
                  </a:cxn>
                  <a:cxn ang="0">
                    <a:pos x="1079" y="705"/>
                  </a:cxn>
                  <a:cxn ang="0">
                    <a:pos x="1007" y="644"/>
                  </a:cxn>
                  <a:cxn ang="0">
                    <a:pos x="936" y="584"/>
                  </a:cxn>
                  <a:cxn ang="0">
                    <a:pos x="866" y="523"/>
                  </a:cxn>
                  <a:cxn ang="0">
                    <a:pos x="796" y="462"/>
                  </a:cxn>
                  <a:cxn ang="0">
                    <a:pos x="724" y="402"/>
                  </a:cxn>
                  <a:cxn ang="0">
                    <a:pos x="654" y="341"/>
                  </a:cxn>
                  <a:cxn ang="0">
                    <a:pos x="583" y="281"/>
                  </a:cxn>
                  <a:cxn ang="0">
                    <a:pos x="513" y="220"/>
                  </a:cxn>
                  <a:cxn ang="0">
                    <a:pos x="443" y="159"/>
                  </a:cxn>
                  <a:cxn ang="0">
                    <a:pos x="373" y="99"/>
                  </a:cxn>
                  <a:cxn ang="0">
                    <a:pos x="333" y="51"/>
                  </a:cxn>
                  <a:cxn ang="0">
                    <a:pos x="328" y="17"/>
                  </a:cxn>
                  <a:cxn ang="0">
                    <a:pos x="306" y="10"/>
                  </a:cxn>
                  <a:cxn ang="0">
                    <a:pos x="265" y="28"/>
                  </a:cxn>
                  <a:cxn ang="0">
                    <a:pos x="224" y="48"/>
                  </a:cxn>
                  <a:cxn ang="0">
                    <a:pos x="183" y="67"/>
                  </a:cxn>
                  <a:cxn ang="0">
                    <a:pos x="142" y="85"/>
                  </a:cxn>
                  <a:cxn ang="0">
                    <a:pos x="103" y="105"/>
                  </a:cxn>
                  <a:cxn ang="0">
                    <a:pos x="62" y="125"/>
                  </a:cxn>
                  <a:cxn ang="0">
                    <a:pos x="21" y="143"/>
                  </a:cxn>
                  <a:cxn ang="0">
                    <a:pos x="6" y="159"/>
                  </a:cxn>
                  <a:cxn ang="0">
                    <a:pos x="21" y="174"/>
                  </a:cxn>
                  <a:cxn ang="0">
                    <a:pos x="36" y="189"/>
                  </a:cxn>
                  <a:cxn ang="0">
                    <a:pos x="49" y="204"/>
                  </a:cxn>
                  <a:cxn ang="0">
                    <a:pos x="95" y="244"/>
                  </a:cxn>
                  <a:cxn ang="0">
                    <a:pos x="172" y="310"/>
                  </a:cxn>
                  <a:cxn ang="0">
                    <a:pos x="250" y="377"/>
                  </a:cxn>
                  <a:cxn ang="0">
                    <a:pos x="327" y="443"/>
                  </a:cxn>
                  <a:cxn ang="0">
                    <a:pos x="404" y="508"/>
                  </a:cxn>
                  <a:cxn ang="0">
                    <a:pos x="482" y="576"/>
                  </a:cxn>
                  <a:cxn ang="0">
                    <a:pos x="559" y="641"/>
                  </a:cxn>
                  <a:cxn ang="0">
                    <a:pos x="637" y="707"/>
                  </a:cxn>
                  <a:cxn ang="0">
                    <a:pos x="714" y="774"/>
                  </a:cxn>
                  <a:cxn ang="0">
                    <a:pos x="793" y="840"/>
                  </a:cxn>
                  <a:cxn ang="0">
                    <a:pos x="869" y="905"/>
                  </a:cxn>
                  <a:cxn ang="0">
                    <a:pos x="948" y="972"/>
                  </a:cxn>
                  <a:cxn ang="0">
                    <a:pos x="1025" y="1038"/>
                  </a:cxn>
                  <a:cxn ang="0">
                    <a:pos x="1102" y="1103"/>
                  </a:cxn>
                  <a:cxn ang="0">
                    <a:pos x="1180" y="1171"/>
                  </a:cxn>
                  <a:cxn ang="0">
                    <a:pos x="1257" y="1236"/>
                  </a:cxn>
                  <a:cxn ang="0">
                    <a:pos x="1329" y="1253"/>
                  </a:cxn>
                  <a:cxn ang="0">
                    <a:pos x="1392" y="1218"/>
                  </a:cxn>
                  <a:cxn ang="0">
                    <a:pos x="1456" y="1184"/>
                  </a:cxn>
                  <a:cxn ang="0">
                    <a:pos x="1520" y="1149"/>
                  </a:cxn>
                  <a:cxn ang="0">
                    <a:pos x="1540" y="1121"/>
                  </a:cxn>
                  <a:cxn ang="0">
                    <a:pos x="1517" y="1098"/>
                  </a:cxn>
                  <a:cxn ang="0">
                    <a:pos x="1495" y="1074"/>
                  </a:cxn>
                  <a:cxn ang="0">
                    <a:pos x="1476" y="1051"/>
                  </a:cxn>
                </a:cxnLst>
                <a:rect l="0" t="0" r="r" b="b"/>
                <a:pathLst>
                  <a:path w="1551" h="1269">
                    <a:moveTo>
                      <a:pt x="1466" y="1039"/>
                    </a:moveTo>
                    <a:lnTo>
                      <a:pt x="1430" y="1008"/>
                    </a:lnTo>
                    <a:lnTo>
                      <a:pt x="1396" y="979"/>
                    </a:lnTo>
                    <a:lnTo>
                      <a:pt x="1360" y="948"/>
                    </a:lnTo>
                    <a:lnTo>
                      <a:pt x="1325" y="918"/>
                    </a:lnTo>
                    <a:lnTo>
                      <a:pt x="1289" y="887"/>
                    </a:lnTo>
                    <a:lnTo>
                      <a:pt x="1255" y="858"/>
                    </a:lnTo>
                    <a:lnTo>
                      <a:pt x="1219" y="826"/>
                    </a:lnTo>
                    <a:lnTo>
                      <a:pt x="1183" y="797"/>
                    </a:lnTo>
                    <a:lnTo>
                      <a:pt x="1149" y="766"/>
                    </a:lnTo>
                    <a:lnTo>
                      <a:pt x="1113" y="736"/>
                    </a:lnTo>
                    <a:lnTo>
                      <a:pt x="1079" y="705"/>
                    </a:lnTo>
                    <a:lnTo>
                      <a:pt x="1043" y="676"/>
                    </a:lnTo>
                    <a:lnTo>
                      <a:pt x="1007" y="644"/>
                    </a:lnTo>
                    <a:lnTo>
                      <a:pt x="972" y="615"/>
                    </a:lnTo>
                    <a:lnTo>
                      <a:pt x="936" y="584"/>
                    </a:lnTo>
                    <a:lnTo>
                      <a:pt x="902" y="554"/>
                    </a:lnTo>
                    <a:lnTo>
                      <a:pt x="866" y="523"/>
                    </a:lnTo>
                    <a:lnTo>
                      <a:pt x="830" y="494"/>
                    </a:lnTo>
                    <a:lnTo>
                      <a:pt x="796" y="462"/>
                    </a:lnTo>
                    <a:lnTo>
                      <a:pt x="760" y="433"/>
                    </a:lnTo>
                    <a:lnTo>
                      <a:pt x="724" y="402"/>
                    </a:lnTo>
                    <a:lnTo>
                      <a:pt x="690" y="372"/>
                    </a:lnTo>
                    <a:lnTo>
                      <a:pt x="654" y="341"/>
                    </a:lnTo>
                    <a:lnTo>
                      <a:pt x="619" y="312"/>
                    </a:lnTo>
                    <a:lnTo>
                      <a:pt x="583" y="281"/>
                    </a:lnTo>
                    <a:lnTo>
                      <a:pt x="547" y="251"/>
                    </a:lnTo>
                    <a:lnTo>
                      <a:pt x="513" y="220"/>
                    </a:lnTo>
                    <a:lnTo>
                      <a:pt x="477" y="190"/>
                    </a:lnTo>
                    <a:lnTo>
                      <a:pt x="443" y="159"/>
                    </a:lnTo>
                    <a:lnTo>
                      <a:pt x="407" y="130"/>
                    </a:lnTo>
                    <a:lnTo>
                      <a:pt x="373" y="99"/>
                    </a:lnTo>
                    <a:lnTo>
                      <a:pt x="337" y="69"/>
                    </a:lnTo>
                    <a:lnTo>
                      <a:pt x="333" y="51"/>
                    </a:lnTo>
                    <a:lnTo>
                      <a:pt x="332" y="35"/>
                    </a:lnTo>
                    <a:lnTo>
                      <a:pt x="328" y="17"/>
                    </a:lnTo>
                    <a:lnTo>
                      <a:pt x="325" y="0"/>
                    </a:lnTo>
                    <a:lnTo>
                      <a:pt x="306" y="10"/>
                    </a:lnTo>
                    <a:lnTo>
                      <a:pt x="284" y="20"/>
                    </a:lnTo>
                    <a:lnTo>
                      <a:pt x="265" y="28"/>
                    </a:lnTo>
                    <a:lnTo>
                      <a:pt x="243" y="38"/>
                    </a:lnTo>
                    <a:lnTo>
                      <a:pt x="224" y="48"/>
                    </a:lnTo>
                    <a:lnTo>
                      <a:pt x="204" y="58"/>
                    </a:lnTo>
                    <a:lnTo>
                      <a:pt x="183" y="67"/>
                    </a:lnTo>
                    <a:lnTo>
                      <a:pt x="163" y="76"/>
                    </a:lnTo>
                    <a:lnTo>
                      <a:pt x="142" y="85"/>
                    </a:lnTo>
                    <a:lnTo>
                      <a:pt x="122" y="95"/>
                    </a:lnTo>
                    <a:lnTo>
                      <a:pt x="103" y="105"/>
                    </a:lnTo>
                    <a:lnTo>
                      <a:pt x="82" y="115"/>
                    </a:lnTo>
                    <a:lnTo>
                      <a:pt x="62" y="125"/>
                    </a:lnTo>
                    <a:lnTo>
                      <a:pt x="41" y="133"/>
                    </a:lnTo>
                    <a:lnTo>
                      <a:pt x="21" y="143"/>
                    </a:lnTo>
                    <a:lnTo>
                      <a:pt x="0" y="153"/>
                    </a:lnTo>
                    <a:lnTo>
                      <a:pt x="6" y="159"/>
                    </a:lnTo>
                    <a:lnTo>
                      <a:pt x="15" y="167"/>
                    </a:lnTo>
                    <a:lnTo>
                      <a:pt x="21" y="174"/>
                    </a:lnTo>
                    <a:lnTo>
                      <a:pt x="28" y="182"/>
                    </a:lnTo>
                    <a:lnTo>
                      <a:pt x="36" y="189"/>
                    </a:lnTo>
                    <a:lnTo>
                      <a:pt x="42" y="197"/>
                    </a:lnTo>
                    <a:lnTo>
                      <a:pt x="49" y="204"/>
                    </a:lnTo>
                    <a:lnTo>
                      <a:pt x="55" y="212"/>
                    </a:lnTo>
                    <a:lnTo>
                      <a:pt x="95" y="244"/>
                    </a:lnTo>
                    <a:lnTo>
                      <a:pt x="132" y="277"/>
                    </a:lnTo>
                    <a:lnTo>
                      <a:pt x="172" y="310"/>
                    </a:lnTo>
                    <a:lnTo>
                      <a:pt x="211" y="344"/>
                    </a:lnTo>
                    <a:lnTo>
                      <a:pt x="250" y="377"/>
                    </a:lnTo>
                    <a:lnTo>
                      <a:pt x="288" y="410"/>
                    </a:lnTo>
                    <a:lnTo>
                      <a:pt x="327" y="443"/>
                    </a:lnTo>
                    <a:lnTo>
                      <a:pt x="366" y="476"/>
                    </a:lnTo>
                    <a:lnTo>
                      <a:pt x="404" y="508"/>
                    </a:lnTo>
                    <a:lnTo>
                      <a:pt x="443" y="543"/>
                    </a:lnTo>
                    <a:lnTo>
                      <a:pt x="482" y="576"/>
                    </a:lnTo>
                    <a:lnTo>
                      <a:pt x="521" y="608"/>
                    </a:lnTo>
                    <a:lnTo>
                      <a:pt x="559" y="641"/>
                    </a:lnTo>
                    <a:lnTo>
                      <a:pt x="598" y="674"/>
                    </a:lnTo>
                    <a:lnTo>
                      <a:pt x="637" y="707"/>
                    </a:lnTo>
                    <a:lnTo>
                      <a:pt x="677" y="740"/>
                    </a:lnTo>
                    <a:lnTo>
                      <a:pt x="714" y="774"/>
                    </a:lnTo>
                    <a:lnTo>
                      <a:pt x="753" y="807"/>
                    </a:lnTo>
                    <a:lnTo>
                      <a:pt x="793" y="840"/>
                    </a:lnTo>
                    <a:lnTo>
                      <a:pt x="830" y="872"/>
                    </a:lnTo>
                    <a:lnTo>
                      <a:pt x="869" y="905"/>
                    </a:lnTo>
                    <a:lnTo>
                      <a:pt x="909" y="938"/>
                    </a:lnTo>
                    <a:lnTo>
                      <a:pt x="948" y="972"/>
                    </a:lnTo>
                    <a:lnTo>
                      <a:pt x="985" y="1005"/>
                    </a:lnTo>
                    <a:lnTo>
                      <a:pt x="1025" y="1038"/>
                    </a:lnTo>
                    <a:lnTo>
                      <a:pt x="1064" y="1071"/>
                    </a:lnTo>
                    <a:lnTo>
                      <a:pt x="1102" y="1103"/>
                    </a:lnTo>
                    <a:lnTo>
                      <a:pt x="1141" y="1136"/>
                    </a:lnTo>
                    <a:lnTo>
                      <a:pt x="1180" y="1171"/>
                    </a:lnTo>
                    <a:lnTo>
                      <a:pt x="1219" y="1203"/>
                    </a:lnTo>
                    <a:lnTo>
                      <a:pt x="1257" y="1236"/>
                    </a:lnTo>
                    <a:lnTo>
                      <a:pt x="1296" y="1269"/>
                    </a:lnTo>
                    <a:lnTo>
                      <a:pt x="1329" y="1253"/>
                    </a:lnTo>
                    <a:lnTo>
                      <a:pt x="1360" y="1235"/>
                    </a:lnTo>
                    <a:lnTo>
                      <a:pt x="1392" y="1218"/>
                    </a:lnTo>
                    <a:lnTo>
                      <a:pt x="1423" y="1200"/>
                    </a:lnTo>
                    <a:lnTo>
                      <a:pt x="1456" y="1184"/>
                    </a:lnTo>
                    <a:lnTo>
                      <a:pt x="1487" y="1166"/>
                    </a:lnTo>
                    <a:lnTo>
                      <a:pt x="1520" y="1149"/>
                    </a:lnTo>
                    <a:lnTo>
                      <a:pt x="1551" y="1133"/>
                    </a:lnTo>
                    <a:lnTo>
                      <a:pt x="1540" y="1121"/>
                    </a:lnTo>
                    <a:lnTo>
                      <a:pt x="1528" y="1110"/>
                    </a:lnTo>
                    <a:lnTo>
                      <a:pt x="1517" y="1098"/>
                    </a:lnTo>
                    <a:lnTo>
                      <a:pt x="1507" y="1085"/>
                    </a:lnTo>
                    <a:lnTo>
                      <a:pt x="1495" y="1074"/>
                    </a:lnTo>
                    <a:lnTo>
                      <a:pt x="1486" y="1062"/>
                    </a:lnTo>
                    <a:lnTo>
                      <a:pt x="1476" y="1051"/>
                    </a:lnTo>
                    <a:lnTo>
                      <a:pt x="1466" y="1039"/>
                    </a:lnTo>
                    <a:close/>
                  </a:path>
                </a:pathLst>
              </a:custGeom>
              <a:solidFill>
                <a:srgbClr val="BFB5B7"/>
              </a:solidFill>
              <a:ln w="9525">
                <a:noFill/>
                <a:round/>
                <a:headEnd/>
                <a:tailEnd/>
              </a:ln>
            </p:spPr>
            <p:txBody>
              <a:bodyPr/>
              <a:lstStyle/>
              <a:p>
                <a:endParaRPr lang="en-US"/>
              </a:p>
            </p:txBody>
          </p:sp>
          <p:sp>
            <p:nvSpPr>
              <p:cNvPr id="11380" name="Freeform 116"/>
              <p:cNvSpPr>
                <a:spLocks/>
              </p:cNvSpPr>
              <p:nvPr/>
            </p:nvSpPr>
            <p:spPr bwMode="auto">
              <a:xfrm>
                <a:off x="511" y="2844"/>
                <a:ext cx="746" cy="609"/>
              </a:xfrm>
              <a:custGeom>
                <a:avLst/>
                <a:gdLst/>
                <a:ahLst/>
                <a:cxnLst>
                  <a:cxn ang="0">
                    <a:pos x="1340" y="928"/>
                  </a:cxn>
                  <a:cxn ang="0">
                    <a:pos x="1209" y="815"/>
                  </a:cxn>
                  <a:cxn ang="0">
                    <a:pos x="1079" y="701"/>
                  </a:cxn>
                  <a:cxn ang="0">
                    <a:pos x="948" y="590"/>
                  </a:cxn>
                  <a:cxn ang="0">
                    <a:pos x="817" y="477"/>
                  </a:cxn>
                  <a:cxn ang="0">
                    <a:pos x="686" y="364"/>
                  </a:cxn>
                  <a:cxn ang="0">
                    <a:pos x="556" y="251"/>
                  </a:cxn>
                  <a:cxn ang="0">
                    <a:pos x="425" y="138"/>
                  </a:cxn>
                  <a:cxn ang="0">
                    <a:pos x="358" y="62"/>
                  </a:cxn>
                  <a:cxn ang="0">
                    <a:pos x="353" y="21"/>
                  </a:cxn>
                  <a:cxn ang="0">
                    <a:pos x="329" y="10"/>
                  </a:cxn>
                  <a:cxn ang="0">
                    <a:pos x="284" y="31"/>
                  </a:cxn>
                  <a:cxn ang="0">
                    <a:pos x="240" y="52"/>
                  </a:cxn>
                  <a:cxn ang="0">
                    <a:pos x="196" y="72"/>
                  </a:cxn>
                  <a:cxn ang="0">
                    <a:pos x="152" y="93"/>
                  </a:cxn>
                  <a:cxn ang="0">
                    <a:pos x="110" y="113"/>
                  </a:cxn>
                  <a:cxn ang="0">
                    <a:pos x="65" y="134"/>
                  </a:cxn>
                  <a:cxn ang="0">
                    <a:pos x="21" y="156"/>
                  </a:cxn>
                  <a:cxn ang="0">
                    <a:pos x="10" y="174"/>
                  </a:cxn>
                  <a:cxn ang="0">
                    <a:pos x="29" y="188"/>
                  </a:cxn>
                  <a:cxn ang="0">
                    <a:pos x="49" y="205"/>
                  </a:cxn>
                  <a:cxn ang="0">
                    <a:pos x="69" y="220"/>
                  </a:cxn>
                  <a:cxn ang="0">
                    <a:pos x="114" y="259"/>
                  </a:cxn>
                  <a:cxn ang="0">
                    <a:pos x="188" y="321"/>
                  </a:cxn>
                  <a:cxn ang="0">
                    <a:pos x="260" y="382"/>
                  </a:cxn>
                  <a:cxn ang="0">
                    <a:pos x="333" y="444"/>
                  </a:cxn>
                  <a:cxn ang="0">
                    <a:pos x="407" y="506"/>
                  </a:cxn>
                  <a:cxn ang="0">
                    <a:pos x="479" y="569"/>
                  </a:cxn>
                  <a:cxn ang="0">
                    <a:pos x="552" y="629"/>
                  </a:cxn>
                  <a:cxn ang="0">
                    <a:pos x="624" y="692"/>
                  </a:cxn>
                  <a:cxn ang="0">
                    <a:pos x="698" y="754"/>
                  </a:cxn>
                  <a:cxn ang="0">
                    <a:pos x="770" y="816"/>
                  </a:cxn>
                  <a:cxn ang="0">
                    <a:pos x="843" y="877"/>
                  </a:cxn>
                  <a:cxn ang="0">
                    <a:pos x="915" y="939"/>
                  </a:cxn>
                  <a:cxn ang="0">
                    <a:pos x="989" y="1001"/>
                  </a:cxn>
                  <a:cxn ang="0">
                    <a:pos x="1062" y="1064"/>
                  </a:cxn>
                  <a:cxn ang="0">
                    <a:pos x="1134" y="1124"/>
                  </a:cxn>
                  <a:cxn ang="0">
                    <a:pos x="1208" y="1187"/>
                  </a:cxn>
                  <a:cxn ang="0">
                    <a:pos x="1275" y="1200"/>
                  </a:cxn>
                  <a:cxn ang="0">
                    <a:pos x="1337" y="1165"/>
                  </a:cxn>
                  <a:cxn ang="0">
                    <a:pos x="1401" y="1131"/>
                  </a:cxn>
                  <a:cxn ang="0">
                    <a:pos x="1463" y="1096"/>
                  </a:cxn>
                  <a:cxn ang="0">
                    <a:pos x="1482" y="1067"/>
                  </a:cxn>
                  <a:cxn ang="0">
                    <a:pos x="1461" y="1042"/>
                  </a:cxn>
                  <a:cxn ang="0">
                    <a:pos x="1438" y="1019"/>
                  </a:cxn>
                  <a:cxn ang="0">
                    <a:pos x="1417" y="995"/>
                  </a:cxn>
                </a:cxnLst>
                <a:rect l="0" t="0" r="r" b="b"/>
                <a:pathLst>
                  <a:path w="1494" h="1218">
                    <a:moveTo>
                      <a:pt x="1406" y="983"/>
                    </a:moveTo>
                    <a:lnTo>
                      <a:pt x="1340" y="928"/>
                    </a:lnTo>
                    <a:lnTo>
                      <a:pt x="1275" y="870"/>
                    </a:lnTo>
                    <a:lnTo>
                      <a:pt x="1209" y="815"/>
                    </a:lnTo>
                    <a:lnTo>
                      <a:pt x="1144" y="759"/>
                    </a:lnTo>
                    <a:lnTo>
                      <a:pt x="1079" y="701"/>
                    </a:lnTo>
                    <a:lnTo>
                      <a:pt x="1013" y="646"/>
                    </a:lnTo>
                    <a:lnTo>
                      <a:pt x="948" y="590"/>
                    </a:lnTo>
                    <a:lnTo>
                      <a:pt x="883" y="533"/>
                    </a:lnTo>
                    <a:lnTo>
                      <a:pt x="817" y="477"/>
                    </a:lnTo>
                    <a:lnTo>
                      <a:pt x="752" y="421"/>
                    </a:lnTo>
                    <a:lnTo>
                      <a:pt x="686" y="364"/>
                    </a:lnTo>
                    <a:lnTo>
                      <a:pt x="621" y="308"/>
                    </a:lnTo>
                    <a:lnTo>
                      <a:pt x="556" y="251"/>
                    </a:lnTo>
                    <a:lnTo>
                      <a:pt x="490" y="195"/>
                    </a:lnTo>
                    <a:lnTo>
                      <a:pt x="425" y="138"/>
                    </a:lnTo>
                    <a:lnTo>
                      <a:pt x="360" y="82"/>
                    </a:lnTo>
                    <a:lnTo>
                      <a:pt x="358" y="62"/>
                    </a:lnTo>
                    <a:lnTo>
                      <a:pt x="355" y="41"/>
                    </a:lnTo>
                    <a:lnTo>
                      <a:pt x="353" y="21"/>
                    </a:lnTo>
                    <a:lnTo>
                      <a:pt x="350" y="0"/>
                    </a:lnTo>
                    <a:lnTo>
                      <a:pt x="329" y="10"/>
                    </a:lnTo>
                    <a:lnTo>
                      <a:pt x="306" y="21"/>
                    </a:lnTo>
                    <a:lnTo>
                      <a:pt x="284" y="31"/>
                    </a:lnTo>
                    <a:lnTo>
                      <a:pt x="262" y="41"/>
                    </a:lnTo>
                    <a:lnTo>
                      <a:pt x="240" y="52"/>
                    </a:lnTo>
                    <a:lnTo>
                      <a:pt x="217" y="62"/>
                    </a:lnTo>
                    <a:lnTo>
                      <a:pt x="196" y="72"/>
                    </a:lnTo>
                    <a:lnTo>
                      <a:pt x="175" y="82"/>
                    </a:lnTo>
                    <a:lnTo>
                      <a:pt x="152" y="93"/>
                    </a:lnTo>
                    <a:lnTo>
                      <a:pt x="131" y="103"/>
                    </a:lnTo>
                    <a:lnTo>
                      <a:pt x="110" y="113"/>
                    </a:lnTo>
                    <a:lnTo>
                      <a:pt x="87" y="124"/>
                    </a:lnTo>
                    <a:lnTo>
                      <a:pt x="65" y="134"/>
                    </a:lnTo>
                    <a:lnTo>
                      <a:pt x="44" y="144"/>
                    </a:lnTo>
                    <a:lnTo>
                      <a:pt x="21" y="156"/>
                    </a:lnTo>
                    <a:lnTo>
                      <a:pt x="0" y="165"/>
                    </a:lnTo>
                    <a:lnTo>
                      <a:pt x="10" y="174"/>
                    </a:lnTo>
                    <a:lnTo>
                      <a:pt x="20" y="182"/>
                    </a:lnTo>
                    <a:lnTo>
                      <a:pt x="29" y="188"/>
                    </a:lnTo>
                    <a:lnTo>
                      <a:pt x="39" y="197"/>
                    </a:lnTo>
                    <a:lnTo>
                      <a:pt x="49" y="205"/>
                    </a:lnTo>
                    <a:lnTo>
                      <a:pt x="59" y="211"/>
                    </a:lnTo>
                    <a:lnTo>
                      <a:pt x="69" y="220"/>
                    </a:lnTo>
                    <a:lnTo>
                      <a:pt x="78" y="228"/>
                    </a:lnTo>
                    <a:lnTo>
                      <a:pt x="114" y="259"/>
                    </a:lnTo>
                    <a:lnTo>
                      <a:pt x="152" y="290"/>
                    </a:lnTo>
                    <a:lnTo>
                      <a:pt x="188" y="321"/>
                    </a:lnTo>
                    <a:lnTo>
                      <a:pt x="224" y="351"/>
                    </a:lnTo>
                    <a:lnTo>
                      <a:pt x="260" y="382"/>
                    </a:lnTo>
                    <a:lnTo>
                      <a:pt x="297" y="413"/>
                    </a:lnTo>
                    <a:lnTo>
                      <a:pt x="333" y="444"/>
                    </a:lnTo>
                    <a:lnTo>
                      <a:pt x="369" y="475"/>
                    </a:lnTo>
                    <a:lnTo>
                      <a:pt x="407" y="506"/>
                    </a:lnTo>
                    <a:lnTo>
                      <a:pt x="443" y="538"/>
                    </a:lnTo>
                    <a:lnTo>
                      <a:pt x="479" y="569"/>
                    </a:lnTo>
                    <a:lnTo>
                      <a:pt x="515" y="598"/>
                    </a:lnTo>
                    <a:lnTo>
                      <a:pt x="552" y="629"/>
                    </a:lnTo>
                    <a:lnTo>
                      <a:pt x="588" y="660"/>
                    </a:lnTo>
                    <a:lnTo>
                      <a:pt x="624" y="692"/>
                    </a:lnTo>
                    <a:lnTo>
                      <a:pt x="662" y="723"/>
                    </a:lnTo>
                    <a:lnTo>
                      <a:pt x="698" y="754"/>
                    </a:lnTo>
                    <a:lnTo>
                      <a:pt x="734" y="785"/>
                    </a:lnTo>
                    <a:lnTo>
                      <a:pt x="770" y="816"/>
                    </a:lnTo>
                    <a:lnTo>
                      <a:pt x="807" y="847"/>
                    </a:lnTo>
                    <a:lnTo>
                      <a:pt x="843" y="877"/>
                    </a:lnTo>
                    <a:lnTo>
                      <a:pt x="879" y="908"/>
                    </a:lnTo>
                    <a:lnTo>
                      <a:pt x="915" y="939"/>
                    </a:lnTo>
                    <a:lnTo>
                      <a:pt x="953" y="970"/>
                    </a:lnTo>
                    <a:lnTo>
                      <a:pt x="989" y="1001"/>
                    </a:lnTo>
                    <a:lnTo>
                      <a:pt x="1025" y="1033"/>
                    </a:lnTo>
                    <a:lnTo>
                      <a:pt x="1062" y="1064"/>
                    </a:lnTo>
                    <a:lnTo>
                      <a:pt x="1098" y="1095"/>
                    </a:lnTo>
                    <a:lnTo>
                      <a:pt x="1134" y="1124"/>
                    </a:lnTo>
                    <a:lnTo>
                      <a:pt x="1170" y="1155"/>
                    </a:lnTo>
                    <a:lnTo>
                      <a:pt x="1208" y="1187"/>
                    </a:lnTo>
                    <a:lnTo>
                      <a:pt x="1244" y="1218"/>
                    </a:lnTo>
                    <a:lnTo>
                      <a:pt x="1275" y="1200"/>
                    </a:lnTo>
                    <a:lnTo>
                      <a:pt x="1306" y="1183"/>
                    </a:lnTo>
                    <a:lnTo>
                      <a:pt x="1337" y="1165"/>
                    </a:lnTo>
                    <a:lnTo>
                      <a:pt x="1370" y="1147"/>
                    </a:lnTo>
                    <a:lnTo>
                      <a:pt x="1401" y="1131"/>
                    </a:lnTo>
                    <a:lnTo>
                      <a:pt x="1432" y="1113"/>
                    </a:lnTo>
                    <a:lnTo>
                      <a:pt x="1463" y="1096"/>
                    </a:lnTo>
                    <a:lnTo>
                      <a:pt x="1494" y="1078"/>
                    </a:lnTo>
                    <a:lnTo>
                      <a:pt x="1482" y="1067"/>
                    </a:lnTo>
                    <a:lnTo>
                      <a:pt x="1473" y="1055"/>
                    </a:lnTo>
                    <a:lnTo>
                      <a:pt x="1461" y="1042"/>
                    </a:lnTo>
                    <a:lnTo>
                      <a:pt x="1450" y="1031"/>
                    </a:lnTo>
                    <a:lnTo>
                      <a:pt x="1438" y="1019"/>
                    </a:lnTo>
                    <a:lnTo>
                      <a:pt x="1429" y="1006"/>
                    </a:lnTo>
                    <a:lnTo>
                      <a:pt x="1417" y="995"/>
                    </a:lnTo>
                    <a:lnTo>
                      <a:pt x="1406" y="983"/>
                    </a:lnTo>
                    <a:close/>
                  </a:path>
                </a:pathLst>
              </a:custGeom>
              <a:solidFill>
                <a:srgbClr val="BCB2B5"/>
              </a:solidFill>
              <a:ln w="9525">
                <a:noFill/>
                <a:round/>
                <a:headEnd/>
                <a:tailEnd/>
              </a:ln>
            </p:spPr>
            <p:txBody>
              <a:bodyPr/>
              <a:lstStyle/>
              <a:p>
                <a:endParaRPr lang="en-US"/>
              </a:p>
            </p:txBody>
          </p:sp>
          <p:sp>
            <p:nvSpPr>
              <p:cNvPr id="11381" name="Freeform 117"/>
              <p:cNvSpPr>
                <a:spLocks/>
              </p:cNvSpPr>
              <p:nvPr/>
            </p:nvSpPr>
            <p:spPr bwMode="auto">
              <a:xfrm>
                <a:off x="499" y="2836"/>
                <a:ext cx="718" cy="584"/>
              </a:xfrm>
              <a:custGeom>
                <a:avLst/>
                <a:gdLst/>
                <a:ahLst/>
                <a:cxnLst>
                  <a:cxn ang="0">
                    <a:pos x="1285" y="876"/>
                  </a:cxn>
                  <a:cxn ang="0">
                    <a:pos x="1164" y="773"/>
                  </a:cxn>
                  <a:cxn ang="0">
                    <a:pos x="1045" y="669"/>
                  </a:cxn>
                  <a:cxn ang="0">
                    <a:pos x="924" y="564"/>
                  </a:cxn>
                  <a:cxn ang="0">
                    <a:pos x="803" y="461"/>
                  </a:cxn>
                  <a:cxn ang="0">
                    <a:pos x="682" y="356"/>
                  </a:cxn>
                  <a:cxn ang="0">
                    <a:pos x="562" y="253"/>
                  </a:cxn>
                  <a:cxn ang="0">
                    <a:pos x="441" y="150"/>
                  </a:cxn>
                  <a:cxn ang="0">
                    <a:pos x="379" y="73"/>
                  </a:cxn>
                  <a:cxn ang="0">
                    <a:pos x="374" y="25"/>
                  </a:cxn>
                  <a:cxn ang="0">
                    <a:pos x="350" y="12"/>
                  </a:cxn>
                  <a:cxn ang="0">
                    <a:pos x="302" y="35"/>
                  </a:cxn>
                  <a:cxn ang="0">
                    <a:pos x="257" y="56"/>
                  </a:cxn>
                  <a:cxn ang="0">
                    <a:pos x="209" y="79"/>
                  </a:cxn>
                  <a:cxn ang="0">
                    <a:pos x="164" y="102"/>
                  </a:cxn>
                  <a:cxn ang="0">
                    <a:pos x="116" y="123"/>
                  </a:cxn>
                  <a:cxn ang="0">
                    <a:pos x="70" y="146"/>
                  </a:cxn>
                  <a:cxn ang="0">
                    <a:pos x="23" y="168"/>
                  </a:cxn>
                  <a:cxn ang="0">
                    <a:pos x="13" y="187"/>
                  </a:cxn>
                  <a:cxn ang="0">
                    <a:pos x="38" y="204"/>
                  </a:cxn>
                  <a:cxn ang="0">
                    <a:pos x="62" y="220"/>
                  </a:cxn>
                  <a:cxn ang="0">
                    <a:pos x="88" y="237"/>
                  </a:cxn>
                  <a:cxn ang="0">
                    <a:pos x="136" y="274"/>
                  </a:cxn>
                  <a:cxn ang="0">
                    <a:pos x="203" y="332"/>
                  </a:cxn>
                  <a:cxn ang="0">
                    <a:pos x="271" y="389"/>
                  </a:cxn>
                  <a:cxn ang="0">
                    <a:pos x="340" y="446"/>
                  </a:cxn>
                  <a:cxn ang="0">
                    <a:pos x="409" y="504"/>
                  </a:cxn>
                  <a:cxn ang="0">
                    <a:pos x="476" y="563"/>
                  </a:cxn>
                  <a:cxn ang="0">
                    <a:pos x="544" y="620"/>
                  </a:cxn>
                  <a:cxn ang="0">
                    <a:pos x="613" y="677"/>
                  </a:cxn>
                  <a:cxn ang="0">
                    <a:pos x="680" y="735"/>
                  </a:cxn>
                  <a:cxn ang="0">
                    <a:pos x="749" y="792"/>
                  </a:cxn>
                  <a:cxn ang="0">
                    <a:pos x="817" y="850"/>
                  </a:cxn>
                  <a:cxn ang="0">
                    <a:pos x="884" y="909"/>
                  </a:cxn>
                  <a:cxn ang="0">
                    <a:pos x="953" y="966"/>
                  </a:cxn>
                  <a:cxn ang="0">
                    <a:pos x="1022" y="1023"/>
                  </a:cxn>
                  <a:cxn ang="0">
                    <a:pos x="1090" y="1081"/>
                  </a:cxn>
                  <a:cxn ang="0">
                    <a:pos x="1157" y="1138"/>
                  </a:cxn>
                  <a:cxn ang="0">
                    <a:pos x="1223" y="1150"/>
                  </a:cxn>
                  <a:cxn ang="0">
                    <a:pos x="1283" y="1113"/>
                  </a:cxn>
                  <a:cxn ang="0">
                    <a:pos x="1344" y="1079"/>
                  </a:cxn>
                  <a:cxn ang="0">
                    <a:pos x="1404" y="1043"/>
                  </a:cxn>
                  <a:cxn ang="0">
                    <a:pos x="1424" y="1013"/>
                  </a:cxn>
                  <a:cxn ang="0">
                    <a:pos x="1401" y="989"/>
                  </a:cxn>
                  <a:cxn ang="0">
                    <a:pos x="1380" y="964"/>
                  </a:cxn>
                  <a:cxn ang="0">
                    <a:pos x="1357" y="940"/>
                  </a:cxn>
                </a:cxnLst>
                <a:rect l="0" t="0" r="r" b="b"/>
                <a:pathLst>
                  <a:path w="1435" h="1168">
                    <a:moveTo>
                      <a:pt x="1345" y="928"/>
                    </a:moveTo>
                    <a:lnTo>
                      <a:pt x="1285" y="876"/>
                    </a:lnTo>
                    <a:lnTo>
                      <a:pt x="1224" y="825"/>
                    </a:lnTo>
                    <a:lnTo>
                      <a:pt x="1164" y="773"/>
                    </a:lnTo>
                    <a:lnTo>
                      <a:pt x="1103" y="720"/>
                    </a:lnTo>
                    <a:lnTo>
                      <a:pt x="1045" y="669"/>
                    </a:lnTo>
                    <a:lnTo>
                      <a:pt x="984" y="617"/>
                    </a:lnTo>
                    <a:lnTo>
                      <a:pt x="924" y="564"/>
                    </a:lnTo>
                    <a:lnTo>
                      <a:pt x="863" y="512"/>
                    </a:lnTo>
                    <a:lnTo>
                      <a:pt x="803" y="461"/>
                    </a:lnTo>
                    <a:lnTo>
                      <a:pt x="742" y="409"/>
                    </a:lnTo>
                    <a:lnTo>
                      <a:pt x="682" y="356"/>
                    </a:lnTo>
                    <a:lnTo>
                      <a:pt x="623" y="305"/>
                    </a:lnTo>
                    <a:lnTo>
                      <a:pt x="562" y="253"/>
                    </a:lnTo>
                    <a:lnTo>
                      <a:pt x="502" y="200"/>
                    </a:lnTo>
                    <a:lnTo>
                      <a:pt x="441" y="150"/>
                    </a:lnTo>
                    <a:lnTo>
                      <a:pt x="381" y="97"/>
                    </a:lnTo>
                    <a:lnTo>
                      <a:pt x="379" y="73"/>
                    </a:lnTo>
                    <a:lnTo>
                      <a:pt x="378" y="48"/>
                    </a:lnTo>
                    <a:lnTo>
                      <a:pt x="374" y="25"/>
                    </a:lnTo>
                    <a:lnTo>
                      <a:pt x="373" y="0"/>
                    </a:lnTo>
                    <a:lnTo>
                      <a:pt x="350" y="12"/>
                    </a:lnTo>
                    <a:lnTo>
                      <a:pt x="327" y="23"/>
                    </a:lnTo>
                    <a:lnTo>
                      <a:pt x="302" y="35"/>
                    </a:lnTo>
                    <a:lnTo>
                      <a:pt x="280" y="46"/>
                    </a:lnTo>
                    <a:lnTo>
                      <a:pt x="257" y="56"/>
                    </a:lnTo>
                    <a:lnTo>
                      <a:pt x="234" y="68"/>
                    </a:lnTo>
                    <a:lnTo>
                      <a:pt x="209" y="79"/>
                    </a:lnTo>
                    <a:lnTo>
                      <a:pt x="186" y="91"/>
                    </a:lnTo>
                    <a:lnTo>
                      <a:pt x="164" y="102"/>
                    </a:lnTo>
                    <a:lnTo>
                      <a:pt x="141" y="112"/>
                    </a:lnTo>
                    <a:lnTo>
                      <a:pt x="116" y="123"/>
                    </a:lnTo>
                    <a:lnTo>
                      <a:pt x="93" y="135"/>
                    </a:lnTo>
                    <a:lnTo>
                      <a:pt x="70" y="146"/>
                    </a:lnTo>
                    <a:lnTo>
                      <a:pt x="48" y="156"/>
                    </a:lnTo>
                    <a:lnTo>
                      <a:pt x="23" y="168"/>
                    </a:lnTo>
                    <a:lnTo>
                      <a:pt x="0" y="179"/>
                    </a:lnTo>
                    <a:lnTo>
                      <a:pt x="13" y="187"/>
                    </a:lnTo>
                    <a:lnTo>
                      <a:pt x="25" y="196"/>
                    </a:lnTo>
                    <a:lnTo>
                      <a:pt x="38" y="204"/>
                    </a:lnTo>
                    <a:lnTo>
                      <a:pt x="51" y="212"/>
                    </a:lnTo>
                    <a:lnTo>
                      <a:pt x="62" y="220"/>
                    </a:lnTo>
                    <a:lnTo>
                      <a:pt x="75" y="228"/>
                    </a:lnTo>
                    <a:lnTo>
                      <a:pt x="88" y="237"/>
                    </a:lnTo>
                    <a:lnTo>
                      <a:pt x="101" y="245"/>
                    </a:lnTo>
                    <a:lnTo>
                      <a:pt x="136" y="274"/>
                    </a:lnTo>
                    <a:lnTo>
                      <a:pt x="170" y="302"/>
                    </a:lnTo>
                    <a:lnTo>
                      <a:pt x="203" y="332"/>
                    </a:lnTo>
                    <a:lnTo>
                      <a:pt x="237" y="359"/>
                    </a:lnTo>
                    <a:lnTo>
                      <a:pt x="271" y="389"/>
                    </a:lnTo>
                    <a:lnTo>
                      <a:pt x="306" y="418"/>
                    </a:lnTo>
                    <a:lnTo>
                      <a:pt x="340" y="446"/>
                    </a:lnTo>
                    <a:lnTo>
                      <a:pt x="374" y="476"/>
                    </a:lnTo>
                    <a:lnTo>
                      <a:pt x="409" y="504"/>
                    </a:lnTo>
                    <a:lnTo>
                      <a:pt x="441" y="533"/>
                    </a:lnTo>
                    <a:lnTo>
                      <a:pt x="476" y="563"/>
                    </a:lnTo>
                    <a:lnTo>
                      <a:pt x="510" y="591"/>
                    </a:lnTo>
                    <a:lnTo>
                      <a:pt x="544" y="620"/>
                    </a:lnTo>
                    <a:lnTo>
                      <a:pt x="579" y="648"/>
                    </a:lnTo>
                    <a:lnTo>
                      <a:pt x="613" y="677"/>
                    </a:lnTo>
                    <a:lnTo>
                      <a:pt x="647" y="705"/>
                    </a:lnTo>
                    <a:lnTo>
                      <a:pt x="680" y="735"/>
                    </a:lnTo>
                    <a:lnTo>
                      <a:pt x="714" y="764"/>
                    </a:lnTo>
                    <a:lnTo>
                      <a:pt x="749" y="792"/>
                    </a:lnTo>
                    <a:lnTo>
                      <a:pt x="783" y="822"/>
                    </a:lnTo>
                    <a:lnTo>
                      <a:pt x="817" y="850"/>
                    </a:lnTo>
                    <a:lnTo>
                      <a:pt x="852" y="879"/>
                    </a:lnTo>
                    <a:lnTo>
                      <a:pt x="884" y="909"/>
                    </a:lnTo>
                    <a:lnTo>
                      <a:pt x="919" y="936"/>
                    </a:lnTo>
                    <a:lnTo>
                      <a:pt x="953" y="966"/>
                    </a:lnTo>
                    <a:lnTo>
                      <a:pt x="987" y="994"/>
                    </a:lnTo>
                    <a:lnTo>
                      <a:pt x="1022" y="1023"/>
                    </a:lnTo>
                    <a:lnTo>
                      <a:pt x="1056" y="1053"/>
                    </a:lnTo>
                    <a:lnTo>
                      <a:pt x="1090" y="1081"/>
                    </a:lnTo>
                    <a:lnTo>
                      <a:pt x="1123" y="1110"/>
                    </a:lnTo>
                    <a:lnTo>
                      <a:pt x="1157" y="1138"/>
                    </a:lnTo>
                    <a:lnTo>
                      <a:pt x="1192" y="1168"/>
                    </a:lnTo>
                    <a:lnTo>
                      <a:pt x="1223" y="1150"/>
                    </a:lnTo>
                    <a:lnTo>
                      <a:pt x="1252" y="1131"/>
                    </a:lnTo>
                    <a:lnTo>
                      <a:pt x="1283" y="1113"/>
                    </a:lnTo>
                    <a:lnTo>
                      <a:pt x="1314" y="1095"/>
                    </a:lnTo>
                    <a:lnTo>
                      <a:pt x="1344" y="1079"/>
                    </a:lnTo>
                    <a:lnTo>
                      <a:pt x="1375" y="1061"/>
                    </a:lnTo>
                    <a:lnTo>
                      <a:pt x="1404" y="1043"/>
                    </a:lnTo>
                    <a:lnTo>
                      <a:pt x="1435" y="1025"/>
                    </a:lnTo>
                    <a:lnTo>
                      <a:pt x="1424" y="1013"/>
                    </a:lnTo>
                    <a:lnTo>
                      <a:pt x="1412" y="1000"/>
                    </a:lnTo>
                    <a:lnTo>
                      <a:pt x="1401" y="989"/>
                    </a:lnTo>
                    <a:lnTo>
                      <a:pt x="1391" y="976"/>
                    </a:lnTo>
                    <a:lnTo>
                      <a:pt x="1380" y="964"/>
                    </a:lnTo>
                    <a:lnTo>
                      <a:pt x="1368" y="953"/>
                    </a:lnTo>
                    <a:lnTo>
                      <a:pt x="1357" y="940"/>
                    </a:lnTo>
                    <a:lnTo>
                      <a:pt x="1345" y="928"/>
                    </a:lnTo>
                    <a:close/>
                  </a:path>
                </a:pathLst>
              </a:custGeom>
              <a:solidFill>
                <a:srgbClr val="BAAFB2"/>
              </a:solidFill>
              <a:ln w="9525">
                <a:noFill/>
                <a:round/>
                <a:headEnd/>
                <a:tailEnd/>
              </a:ln>
            </p:spPr>
            <p:txBody>
              <a:bodyPr/>
              <a:lstStyle/>
              <a:p>
                <a:endParaRPr lang="en-US"/>
              </a:p>
            </p:txBody>
          </p:sp>
          <p:sp>
            <p:nvSpPr>
              <p:cNvPr id="11382" name="Freeform 118"/>
              <p:cNvSpPr>
                <a:spLocks/>
              </p:cNvSpPr>
              <p:nvPr/>
            </p:nvSpPr>
            <p:spPr bwMode="auto">
              <a:xfrm>
                <a:off x="487" y="2829"/>
                <a:ext cx="689" cy="557"/>
              </a:xfrm>
              <a:custGeom>
                <a:avLst/>
                <a:gdLst/>
                <a:ahLst/>
                <a:cxnLst>
                  <a:cxn ang="0">
                    <a:pos x="1230" y="823"/>
                  </a:cxn>
                  <a:cxn ang="0">
                    <a:pos x="1121" y="728"/>
                  </a:cxn>
                  <a:cxn ang="0">
                    <a:pos x="1010" y="632"/>
                  </a:cxn>
                  <a:cxn ang="0">
                    <a:pos x="900" y="537"/>
                  </a:cxn>
                  <a:cxn ang="0">
                    <a:pos x="789" y="441"/>
                  </a:cxn>
                  <a:cxn ang="0">
                    <a:pos x="680" y="346"/>
                  </a:cxn>
                  <a:cxn ang="0">
                    <a:pos x="568" y="251"/>
                  </a:cxn>
                  <a:cxn ang="0">
                    <a:pos x="459" y="155"/>
                  </a:cxn>
                  <a:cxn ang="0">
                    <a:pos x="402" y="80"/>
                  </a:cxn>
                  <a:cxn ang="0">
                    <a:pos x="400" y="26"/>
                  </a:cxn>
                  <a:cxn ang="0">
                    <a:pos x="374" y="11"/>
                  </a:cxn>
                  <a:cxn ang="0">
                    <a:pos x="323" y="34"/>
                  </a:cxn>
                  <a:cxn ang="0">
                    <a:pos x="274" y="59"/>
                  </a:cxn>
                  <a:cxn ang="0">
                    <a:pos x="224" y="82"/>
                  </a:cxn>
                  <a:cxn ang="0">
                    <a:pos x="174" y="106"/>
                  </a:cxn>
                  <a:cxn ang="0">
                    <a:pos x="124" y="129"/>
                  </a:cxn>
                  <a:cxn ang="0">
                    <a:pos x="75" y="154"/>
                  </a:cxn>
                  <a:cxn ang="0">
                    <a:pos x="24" y="178"/>
                  </a:cxn>
                  <a:cxn ang="0">
                    <a:pos x="16" y="198"/>
                  </a:cxn>
                  <a:cxn ang="0">
                    <a:pos x="47" y="216"/>
                  </a:cxn>
                  <a:cxn ang="0">
                    <a:pos x="78" y="232"/>
                  </a:cxn>
                  <a:cxn ang="0">
                    <a:pos x="109" y="251"/>
                  </a:cxn>
                  <a:cxn ang="0">
                    <a:pos x="189" y="313"/>
                  </a:cxn>
                  <a:cxn ang="0">
                    <a:pos x="317" y="419"/>
                  </a:cxn>
                  <a:cxn ang="0">
                    <a:pos x="444" y="526"/>
                  </a:cxn>
                  <a:cxn ang="0">
                    <a:pos x="570" y="632"/>
                  </a:cxn>
                  <a:cxn ang="0">
                    <a:pos x="698" y="741"/>
                  </a:cxn>
                  <a:cxn ang="0">
                    <a:pos x="823" y="847"/>
                  </a:cxn>
                  <a:cxn ang="0">
                    <a:pos x="951" y="954"/>
                  </a:cxn>
                  <a:cxn ang="0">
                    <a:pos x="1077" y="1060"/>
                  </a:cxn>
                  <a:cxn ang="0">
                    <a:pos x="1170" y="1096"/>
                  </a:cxn>
                  <a:cxn ang="0">
                    <a:pos x="1229" y="1060"/>
                  </a:cxn>
                  <a:cxn ang="0">
                    <a:pos x="1288" y="1024"/>
                  </a:cxn>
                  <a:cxn ang="0">
                    <a:pos x="1348" y="986"/>
                  </a:cxn>
                  <a:cxn ang="0">
                    <a:pos x="1366" y="955"/>
                  </a:cxn>
                  <a:cxn ang="0">
                    <a:pos x="1343" y="931"/>
                  </a:cxn>
                  <a:cxn ang="0">
                    <a:pos x="1320" y="906"/>
                  </a:cxn>
                  <a:cxn ang="0">
                    <a:pos x="1297" y="882"/>
                  </a:cxn>
                </a:cxnLst>
                <a:rect l="0" t="0" r="r" b="b"/>
                <a:pathLst>
                  <a:path w="1377" h="1114">
                    <a:moveTo>
                      <a:pt x="1286" y="870"/>
                    </a:moveTo>
                    <a:lnTo>
                      <a:pt x="1230" y="823"/>
                    </a:lnTo>
                    <a:lnTo>
                      <a:pt x="1176" y="775"/>
                    </a:lnTo>
                    <a:lnTo>
                      <a:pt x="1121" y="728"/>
                    </a:lnTo>
                    <a:lnTo>
                      <a:pt x="1065" y="680"/>
                    </a:lnTo>
                    <a:lnTo>
                      <a:pt x="1010" y="632"/>
                    </a:lnTo>
                    <a:lnTo>
                      <a:pt x="956" y="585"/>
                    </a:lnTo>
                    <a:lnTo>
                      <a:pt x="900" y="537"/>
                    </a:lnTo>
                    <a:lnTo>
                      <a:pt x="845" y="488"/>
                    </a:lnTo>
                    <a:lnTo>
                      <a:pt x="789" y="441"/>
                    </a:lnTo>
                    <a:lnTo>
                      <a:pt x="735" y="393"/>
                    </a:lnTo>
                    <a:lnTo>
                      <a:pt x="680" y="346"/>
                    </a:lnTo>
                    <a:lnTo>
                      <a:pt x="624" y="298"/>
                    </a:lnTo>
                    <a:lnTo>
                      <a:pt x="568" y="251"/>
                    </a:lnTo>
                    <a:lnTo>
                      <a:pt x="514" y="203"/>
                    </a:lnTo>
                    <a:lnTo>
                      <a:pt x="459" y="155"/>
                    </a:lnTo>
                    <a:lnTo>
                      <a:pt x="403" y="108"/>
                    </a:lnTo>
                    <a:lnTo>
                      <a:pt x="402" y="80"/>
                    </a:lnTo>
                    <a:lnTo>
                      <a:pt x="402" y="54"/>
                    </a:lnTo>
                    <a:lnTo>
                      <a:pt x="400" y="26"/>
                    </a:lnTo>
                    <a:lnTo>
                      <a:pt x="398" y="0"/>
                    </a:lnTo>
                    <a:lnTo>
                      <a:pt x="374" y="11"/>
                    </a:lnTo>
                    <a:lnTo>
                      <a:pt x="349" y="23"/>
                    </a:lnTo>
                    <a:lnTo>
                      <a:pt x="323" y="34"/>
                    </a:lnTo>
                    <a:lnTo>
                      <a:pt x="299" y="47"/>
                    </a:lnTo>
                    <a:lnTo>
                      <a:pt x="274" y="59"/>
                    </a:lnTo>
                    <a:lnTo>
                      <a:pt x="250" y="70"/>
                    </a:lnTo>
                    <a:lnTo>
                      <a:pt x="224" y="82"/>
                    </a:lnTo>
                    <a:lnTo>
                      <a:pt x="199" y="95"/>
                    </a:lnTo>
                    <a:lnTo>
                      <a:pt x="174" y="106"/>
                    </a:lnTo>
                    <a:lnTo>
                      <a:pt x="148" y="118"/>
                    </a:lnTo>
                    <a:lnTo>
                      <a:pt x="124" y="129"/>
                    </a:lnTo>
                    <a:lnTo>
                      <a:pt x="99" y="142"/>
                    </a:lnTo>
                    <a:lnTo>
                      <a:pt x="75" y="154"/>
                    </a:lnTo>
                    <a:lnTo>
                      <a:pt x="49" y="165"/>
                    </a:lnTo>
                    <a:lnTo>
                      <a:pt x="24" y="178"/>
                    </a:lnTo>
                    <a:lnTo>
                      <a:pt x="0" y="190"/>
                    </a:lnTo>
                    <a:lnTo>
                      <a:pt x="16" y="198"/>
                    </a:lnTo>
                    <a:lnTo>
                      <a:pt x="31" y="206"/>
                    </a:lnTo>
                    <a:lnTo>
                      <a:pt x="47" y="216"/>
                    </a:lnTo>
                    <a:lnTo>
                      <a:pt x="63" y="224"/>
                    </a:lnTo>
                    <a:lnTo>
                      <a:pt x="78" y="232"/>
                    </a:lnTo>
                    <a:lnTo>
                      <a:pt x="94" y="241"/>
                    </a:lnTo>
                    <a:lnTo>
                      <a:pt x="109" y="251"/>
                    </a:lnTo>
                    <a:lnTo>
                      <a:pt x="125" y="259"/>
                    </a:lnTo>
                    <a:lnTo>
                      <a:pt x="189" y="313"/>
                    </a:lnTo>
                    <a:lnTo>
                      <a:pt x="253" y="365"/>
                    </a:lnTo>
                    <a:lnTo>
                      <a:pt x="317" y="419"/>
                    </a:lnTo>
                    <a:lnTo>
                      <a:pt x="380" y="472"/>
                    </a:lnTo>
                    <a:lnTo>
                      <a:pt x="444" y="526"/>
                    </a:lnTo>
                    <a:lnTo>
                      <a:pt x="506" y="580"/>
                    </a:lnTo>
                    <a:lnTo>
                      <a:pt x="570" y="632"/>
                    </a:lnTo>
                    <a:lnTo>
                      <a:pt x="634" y="687"/>
                    </a:lnTo>
                    <a:lnTo>
                      <a:pt x="698" y="741"/>
                    </a:lnTo>
                    <a:lnTo>
                      <a:pt x="760" y="793"/>
                    </a:lnTo>
                    <a:lnTo>
                      <a:pt x="823" y="847"/>
                    </a:lnTo>
                    <a:lnTo>
                      <a:pt x="887" y="900"/>
                    </a:lnTo>
                    <a:lnTo>
                      <a:pt x="951" y="954"/>
                    </a:lnTo>
                    <a:lnTo>
                      <a:pt x="1013" y="1008"/>
                    </a:lnTo>
                    <a:lnTo>
                      <a:pt x="1077" y="1060"/>
                    </a:lnTo>
                    <a:lnTo>
                      <a:pt x="1140" y="1114"/>
                    </a:lnTo>
                    <a:lnTo>
                      <a:pt x="1170" y="1096"/>
                    </a:lnTo>
                    <a:lnTo>
                      <a:pt x="1199" y="1078"/>
                    </a:lnTo>
                    <a:lnTo>
                      <a:pt x="1229" y="1060"/>
                    </a:lnTo>
                    <a:lnTo>
                      <a:pt x="1258" y="1042"/>
                    </a:lnTo>
                    <a:lnTo>
                      <a:pt x="1288" y="1024"/>
                    </a:lnTo>
                    <a:lnTo>
                      <a:pt x="1317" y="1005"/>
                    </a:lnTo>
                    <a:lnTo>
                      <a:pt x="1348" y="986"/>
                    </a:lnTo>
                    <a:lnTo>
                      <a:pt x="1377" y="968"/>
                    </a:lnTo>
                    <a:lnTo>
                      <a:pt x="1366" y="955"/>
                    </a:lnTo>
                    <a:lnTo>
                      <a:pt x="1355" y="944"/>
                    </a:lnTo>
                    <a:lnTo>
                      <a:pt x="1343" y="931"/>
                    </a:lnTo>
                    <a:lnTo>
                      <a:pt x="1332" y="919"/>
                    </a:lnTo>
                    <a:lnTo>
                      <a:pt x="1320" y="906"/>
                    </a:lnTo>
                    <a:lnTo>
                      <a:pt x="1309" y="895"/>
                    </a:lnTo>
                    <a:lnTo>
                      <a:pt x="1297" y="882"/>
                    </a:lnTo>
                    <a:lnTo>
                      <a:pt x="1286" y="870"/>
                    </a:lnTo>
                    <a:close/>
                  </a:path>
                </a:pathLst>
              </a:custGeom>
              <a:solidFill>
                <a:srgbClr val="B7AFAF"/>
              </a:solidFill>
              <a:ln w="9525">
                <a:noFill/>
                <a:round/>
                <a:headEnd/>
                <a:tailEnd/>
              </a:ln>
            </p:spPr>
            <p:txBody>
              <a:bodyPr/>
              <a:lstStyle/>
              <a:p>
                <a:endParaRPr lang="en-US"/>
              </a:p>
            </p:txBody>
          </p:sp>
          <p:sp>
            <p:nvSpPr>
              <p:cNvPr id="11383" name="Freeform 119"/>
              <p:cNvSpPr>
                <a:spLocks/>
              </p:cNvSpPr>
              <p:nvPr/>
            </p:nvSpPr>
            <p:spPr bwMode="auto">
              <a:xfrm>
                <a:off x="475" y="2821"/>
                <a:ext cx="659" cy="532"/>
              </a:xfrm>
              <a:custGeom>
                <a:avLst/>
                <a:gdLst/>
                <a:ahLst/>
                <a:cxnLst>
                  <a:cxn ang="0">
                    <a:pos x="1175" y="772"/>
                  </a:cxn>
                  <a:cxn ang="0">
                    <a:pos x="1075" y="685"/>
                  </a:cxn>
                  <a:cxn ang="0">
                    <a:pos x="975" y="599"/>
                  </a:cxn>
                  <a:cxn ang="0">
                    <a:pos x="876" y="512"/>
                  </a:cxn>
                  <a:cxn ang="0">
                    <a:pos x="776" y="427"/>
                  </a:cxn>
                  <a:cxn ang="0">
                    <a:pos x="675" y="340"/>
                  </a:cxn>
                  <a:cxn ang="0">
                    <a:pos x="575" y="253"/>
                  </a:cxn>
                  <a:cxn ang="0">
                    <a:pos x="475" y="166"/>
                  </a:cxn>
                  <a:cxn ang="0">
                    <a:pos x="425" y="92"/>
                  </a:cxn>
                  <a:cxn ang="0">
                    <a:pos x="423" y="31"/>
                  </a:cxn>
                  <a:cxn ang="0">
                    <a:pos x="397" y="13"/>
                  </a:cxn>
                  <a:cxn ang="0">
                    <a:pos x="343" y="38"/>
                  </a:cxn>
                  <a:cxn ang="0">
                    <a:pos x="291" y="63"/>
                  </a:cxn>
                  <a:cxn ang="0">
                    <a:pos x="237" y="89"/>
                  </a:cxn>
                  <a:cxn ang="0">
                    <a:pos x="184" y="113"/>
                  </a:cxn>
                  <a:cxn ang="0">
                    <a:pos x="132" y="140"/>
                  </a:cxn>
                  <a:cxn ang="0">
                    <a:pos x="78" y="164"/>
                  </a:cxn>
                  <a:cxn ang="0">
                    <a:pos x="26" y="189"/>
                  </a:cxn>
                  <a:cxn ang="0">
                    <a:pos x="18" y="212"/>
                  </a:cxn>
                  <a:cxn ang="0">
                    <a:pos x="55" y="230"/>
                  </a:cxn>
                  <a:cxn ang="0">
                    <a:pos x="91" y="248"/>
                  </a:cxn>
                  <a:cxn ang="0">
                    <a:pos x="129" y="266"/>
                  </a:cxn>
                  <a:cxn ang="0">
                    <a:pos x="207" y="325"/>
                  </a:cxn>
                  <a:cxn ang="0">
                    <a:pos x="325" y="423"/>
                  </a:cxn>
                  <a:cxn ang="0">
                    <a:pos x="443" y="523"/>
                  </a:cxn>
                  <a:cxn ang="0">
                    <a:pos x="560" y="622"/>
                  </a:cxn>
                  <a:cxn ang="0">
                    <a:pos x="676" y="720"/>
                  </a:cxn>
                  <a:cxn ang="0">
                    <a:pos x="794" y="818"/>
                  </a:cxn>
                  <a:cxn ang="0">
                    <a:pos x="912" y="917"/>
                  </a:cxn>
                  <a:cxn ang="0">
                    <a:pos x="1029" y="1015"/>
                  </a:cxn>
                  <a:cxn ang="0">
                    <a:pos x="1118" y="1046"/>
                  </a:cxn>
                  <a:cxn ang="0">
                    <a:pos x="1175" y="1008"/>
                  </a:cxn>
                  <a:cxn ang="0">
                    <a:pos x="1232" y="972"/>
                  </a:cxn>
                  <a:cxn ang="0">
                    <a:pos x="1289" y="935"/>
                  </a:cxn>
                  <a:cxn ang="0">
                    <a:pos x="1306" y="904"/>
                  </a:cxn>
                  <a:cxn ang="0">
                    <a:pos x="1283" y="877"/>
                  </a:cxn>
                  <a:cxn ang="0">
                    <a:pos x="1260" y="853"/>
                  </a:cxn>
                  <a:cxn ang="0">
                    <a:pos x="1237" y="828"/>
                  </a:cxn>
                </a:cxnLst>
                <a:rect l="0" t="0" r="r" b="b"/>
                <a:pathLst>
                  <a:path w="1317" h="1064">
                    <a:moveTo>
                      <a:pt x="1226" y="815"/>
                    </a:moveTo>
                    <a:lnTo>
                      <a:pt x="1175" y="772"/>
                    </a:lnTo>
                    <a:lnTo>
                      <a:pt x="1126" y="728"/>
                    </a:lnTo>
                    <a:lnTo>
                      <a:pt x="1075" y="685"/>
                    </a:lnTo>
                    <a:lnTo>
                      <a:pt x="1026" y="641"/>
                    </a:lnTo>
                    <a:lnTo>
                      <a:pt x="975" y="599"/>
                    </a:lnTo>
                    <a:lnTo>
                      <a:pt x="926" y="556"/>
                    </a:lnTo>
                    <a:lnTo>
                      <a:pt x="876" y="512"/>
                    </a:lnTo>
                    <a:lnTo>
                      <a:pt x="825" y="469"/>
                    </a:lnTo>
                    <a:lnTo>
                      <a:pt x="776" y="427"/>
                    </a:lnTo>
                    <a:lnTo>
                      <a:pt x="725" y="382"/>
                    </a:lnTo>
                    <a:lnTo>
                      <a:pt x="675" y="340"/>
                    </a:lnTo>
                    <a:lnTo>
                      <a:pt x="626" y="297"/>
                    </a:lnTo>
                    <a:lnTo>
                      <a:pt x="575" y="253"/>
                    </a:lnTo>
                    <a:lnTo>
                      <a:pt x="524" y="210"/>
                    </a:lnTo>
                    <a:lnTo>
                      <a:pt x="475" y="166"/>
                    </a:lnTo>
                    <a:lnTo>
                      <a:pt x="425" y="123"/>
                    </a:lnTo>
                    <a:lnTo>
                      <a:pt x="425" y="92"/>
                    </a:lnTo>
                    <a:lnTo>
                      <a:pt x="425" y="61"/>
                    </a:lnTo>
                    <a:lnTo>
                      <a:pt x="423" y="31"/>
                    </a:lnTo>
                    <a:lnTo>
                      <a:pt x="423" y="0"/>
                    </a:lnTo>
                    <a:lnTo>
                      <a:pt x="397" y="13"/>
                    </a:lnTo>
                    <a:lnTo>
                      <a:pt x="369" y="25"/>
                    </a:lnTo>
                    <a:lnTo>
                      <a:pt x="343" y="38"/>
                    </a:lnTo>
                    <a:lnTo>
                      <a:pt x="317" y="51"/>
                    </a:lnTo>
                    <a:lnTo>
                      <a:pt x="291" y="63"/>
                    </a:lnTo>
                    <a:lnTo>
                      <a:pt x="263" y="76"/>
                    </a:lnTo>
                    <a:lnTo>
                      <a:pt x="237" y="89"/>
                    </a:lnTo>
                    <a:lnTo>
                      <a:pt x="211" y="100"/>
                    </a:lnTo>
                    <a:lnTo>
                      <a:pt x="184" y="113"/>
                    </a:lnTo>
                    <a:lnTo>
                      <a:pt x="158" y="127"/>
                    </a:lnTo>
                    <a:lnTo>
                      <a:pt x="132" y="140"/>
                    </a:lnTo>
                    <a:lnTo>
                      <a:pt x="106" y="151"/>
                    </a:lnTo>
                    <a:lnTo>
                      <a:pt x="78" y="164"/>
                    </a:lnTo>
                    <a:lnTo>
                      <a:pt x="52" y="177"/>
                    </a:lnTo>
                    <a:lnTo>
                      <a:pt x="26" y="189"/>
                    </a:lnTo>
                    <a:lnTo>
                      <a:pt x="0" y="202"/>
                    </a:lnTo>
                    <a:lnTo>
                      <a:pt x="18" y="212"/>
                    </a:lnTo>
                    <a:lnTo>
                      <a:pt x="37" y="220"/>
                    </a:lnTo>
                    <a:lnTo>
                      <a:pt x="55" y="230"/>
                    </a:lnTo>
                    <a:lnTo>
                      <a:pt x="73" y="238"/>
                    </a:lnTo>
                    <a:lnTo>
                      <a:pt x="91" y="248"/>
                    </a:lnTo>
                    <a:lnTo>
                      <a:pt x="111" y="258"/>
                    </a:lnTo>
                    <a:lnTo>
                      <a:pt x="129" y="266"/>
                    </a:lnTo>
                    <a:lnTo>
                      <a:pt x="148" y="276"/>
                    </a:lnTo>
                    <a:lnTo>
                      <a:pt x="207" y="325"/>
                    </a:lnTo>
                    <a:lnTo>
                      <a:pt x="266" y="374"/>
                    </a:lnTo>
                    <a:lnTo>
                      <a:pt x="325" y="423"/>
                    </a:lnTo>
                    <a:lnTo>
                      <a:pt x="384" y="474"/>
                    </a:lnTo>
                    <a:lnTo>
                      <a:pt x="443" y="523"/>
                    </a:lnTo>
                    <a:lnTo>
                      <a:pt x="501" y="572"/>
                    </a:lnTo>
                    <a:lnTo>
                      <a:pt x="560" y="622"/>
                    </a:lnTo>
                    <a:lnTo>
                      <a:pt x="619" y="671"/>
                    </a:lnTo>
                    <a:lnTo>
                      <a:pt x="676" y="720"/>
                    </a:lnTo>
                    <a:lnTo>
                      <a:pt x="735" y="769"/>
                    </a:lnTo>
                    <a:lnTo>
                      <a:pt x="794" y="818"/>
                    </a:lnTo>
                    <a:lnTo>
                      <a:pt x="853" y="867"/>
                    </a:lnTo>
                    <a:lnTo>
                      <a:pt x="912" y="917"/>
                    </a:lnTo>
                    <a:lnTo>
                      <a:pt x="971" y="966"/>
                    </a:lnTo>
                    <a:lnTo>
                      <a:pt x="1029" y="1015"/>
                    </a:lnTo>
                    <a:lnTo>
                      <a:pt x="1088" y="1064"/>
                    </a:lnTo>
                    <a:lnTo>
                      <a:pt x="1118" y="1046"/>
                    </a:lnTo>
                    <a:lnTo>
                      <a:pt x="1145" y="1026"/>
                    </a:lnTo>
                    <a:lnTo>
                      <a:pt x="1175" y="1008"/>
                    </a:lnTo>
                    <a:lnTo>
                      <a:pt x="1203" y="990"/>
                    </a:lnTo>
                    <a:lnTo>
                      <a:pt x="1232" y="972"/>
                    </a:lnTo>
                    <a:lnTo>
                      <a:pt x="1260" y="953"/>
                    </a:lnTo>
                    <a:lnTo>
                      <a:pt x="1289" y="935"/>
                    </a:lnTo>
                    <a:lnTo>
                      <a:pt x="1317" y="917"/>
                    </a:lnTo>
                    <a:lnTo>
                      <a:pt x="1306" y="904"/>
                    </a:lnTo>
                    <a:lnTo>
                      <a:pt x="1294" y="890"/>
                    </a:lnTo>
                    <a:lnTo>
                      <a:pt x="1283" y="877"/>
                    </a:lnTo>
                    <a:lnTo>
                      <a:pt x="1271" y="866"/>
                    </a:lnTo>
                    <a:lnTo>
                      <a:pt x="1260" y="853"/>
                    </a:lnTo>
                    <a:lnTo>
                      <a:pt x="1248" y="840"/>
                    </a:lnTo>
                    <a:lnTo>
                      <a:pt x="1237" y="828"/>
                    </a:lnTo>
                    <a:lnTo>
                      <a:pt x="1226" y="815"/>
                    </a:lnTo>
                    <a:close/>
                  </a:path>
                </a:pathLst>
              </a:custGeom>
              <a:solidFill>
                <a:srgbClr val="B5ADAA"/>
              </a:solidFill>
              <a:ln w="9525">
                <a:noFill/>
                <a:round/>
                <a:headEnd/>
                <a:tailEnd/>
              </a:ln>
            </p:spPr>
            <p:txBody>
              <a:bodyPr/>
              <a:lstStyle/>
              <a:p>
                <a:endParaRPr lang="en-US"/>
              </a:p>
            </p:txBody>
          </p:sp>
          <p:sp>
            <p:nvSpPr>
              <p:cNvPr id="11384" name="Freeform 120"/>
              <p:cNvSpPr>
                <a:spLocks/>
              </p:cNvSpPr>
              <p:nvPr/>
            </p:nvSpPr>
            <p:spPr bwMode="auto">
              <a:xfrm>
                <a:off x="463" y="2812"/>
                <a:ext cx="631" cy="507"/>
              </a:xfrm>
              <a:custGeom>
                <a:avLst/>
                <a:gdLst/>
                <a:ahLst/>
                <a:cxnLst>
                  <a:cxn ang="0">
                    <a:pos x="1169" y="759"/>
                  </a:cxn>
                  <a:cxn ang="0">
                    <a:pos x="450" y="136"/>
                  </a:cxn>
                  <a:cxn ang="0">
                    <a:pos x="450" y="0"/>
                  </a:cxn>
                  <a:cxn ang="0">
                    <a:pos x="0" y="215"/>
                  </a:cxn>
                  <a:cxn ang="0">
                    <a:pos x="173" y="292"/>
                  </a:cxn>
                  <a:cxn ang="0">
                    <a:pos x="1038" y="1013"/>
                  </a:cxn>
                  <a:cxn ang="0">
                    <a:pos x="1262" y="862"/>
                  </a:cxn>
                  <a:cxn ang="0">
                    <a:pos x="1169" y="759"/>
                  </a:cxn>
                </a:cxnLst>
                <a:rect l="0" t="0" r="r" b="b"/>
                <a:pathLst>
                  <a:path w="1262" h="1013">
                    <a:moveTo>
                      <a:pt x="1169" y="759"/>
                    </a:moveTo>
                    <a:lnTo>
                      <a:pt x="450" y="136"/>
                    </a:lnTo>
                    <a:lnTo>
                      <a:pt x="450" y="0"/>
                    </a:lnTo>
                    <a:lnTo>
                      <a:pt x="0" y="215"/>
                    </a:lnTo>
                    <a:lnTo>
                      <a:pt x="173" y="292"/>
                    </a:lnTo>
                    <a:lnTo>
                      <a:pt x="1038" y="1013"/>
                    </a:lnTo>
                    <a:lnTo>
                      <a:pt x="1262" y="862"/>
                    </a:lnTo>
                    <a:lnTo>
                      <a:pt x="1169" y="759"/>
                    </a:lnTo>
                    <a:close/>
                  </a:path>
                </a:pathLst>
              </a:custGeom>
              <a:solidFill>
                <a:srgbClr val="B2AAA8"/>
              </a:solidFill>
              <a:ln w="9525">
                <a:noFill/>
                <a:round/>
                <a:headEnd/>
                <a:tailEnd/>
              </a:ln>
            </p:spPr>
            <p:txBody>
              <a:bodyPr/>
              <a:lstStyle/>
              <a:p>
                <a:endParaRPr lang="en-US"/>
              </a:p>
            </p:txBody>
          </p:sp>
          <p:sp>
            <p:nvSpPr>
              <p:cNvPr id="11385" name="Freeform 121"/>
              <p:cNvSpPr>
                <a:spLocks/>
              </p:cNvSpPr>
              <p:nvPr/>
            </p:nvSpPr>
            <p:spPr bwMode="auto">
              <a:xfrm>
                <a:off x="1486" y="3899"/>
                <a:ext cx="180" cy="176"/>
              </a:xfrm>
              <a:custGeom>
                <a:avLst/>
                <a:gdLst/>
                <a:ahLst/>
                <a:cxnLst>
                  <a:cxn ang="0">
                    <a:pos x="0" y="0"/>
                  </a:cxn>
                  <a:cxn ang="0">
                    <a:pos x="19" y="25"/>
                  </a:cxn>
                  <a:cxn ang="0">
                    <a:pos x="39" y="50"/>
                  </a:cxn>
                  <a:cxn ang="0">
                    <a:pos x="58" y="71"/>
                  </a:cxn>
                  <a:cxn ang="0">
                    <a:pos x="76" y="91"/>
                  </a:cxn>
                  <a:cxn ang="0">
                    <a:pos x="96" y="110"/>
                  </a:cxn>
                  <a:cxn ang="0">
                    <a:pos x="114" y="128"/>
                  </a:cxn>
                  <a:cxn ang="0">
                    <a:pos x="134" y="145"/>
                  </a:cxn>
                  <a:cxn ang="0">
                    <a:pos x="153" y="159"/>
                  </a:cxn>
                  <a:cxn ang="0">
                    <a:pos x="173" y="174"/>
                  </a:cxn>
                  <a:cxn ang="0">
                    <a:pos x="196" y="187"/>
                  </a:cxn>
                  <a:cxn ang="0">
                    <a:pos x="219" y="199"/>
                  </a:cxn>
                  <a:cxn ang="0">
                    <a:pos x="243" y="210"/>
                  </a:cxn>
                  <a:cxn ang="0">
                    <a:pos x="269" y="222"/>
                  </a:cxn>
                  <a:cxn ang="0">
                    <a:pos x="297" y="233"/>
                  </a:cxn>
                  <a:cxn ang="0">
                    <a:pos x="326" y="243"/>
                  </a:cxn>
                  <a:cxn ang="0">
                    <a:pos x="359" y="253"/>
                  </a:cxn>
                  <a:cxn ang="0">
                    <a:pos x="344" y="353"/>
                  </a:cxn>
                  <a:cxn ang="0">
                    <a:pos x="312" y="345"/>
                  </a:cxn>
                  <a:cxn ang="0">
                    <a:pos x="279" y="335"/>
                  </a:cxn>
                  <a:cxn ang="0">
                    <a:pos x="248" y="322"/>
                  </a:cxn>
                  <a:cxn ang="0">
                    <a:pos x="219" y="310"/>
                  </a:cxn>
                  <a:cxn ang="0">
                    <a:pos x="189" y="296"/>
                  </a:cxn>
                  <a:cxn ang="0">
                    <a:pos x="161" y="281"/>
                  </a:cxn>
                  <a:cxn ang="0">
                    <a:pos x="135" y="264"/>
                  </a:cxn>
                  <a:cxn ang="0">
                    <a:pos x="111" y="246"/>
                  </a:cxn>
                  <a:cxn ang="0">
                    <a:pos x="88" y="227"/>
                  </a:cxn>
                  <a:cxn ang="0">
                    <a:pos x="68" y="207"/>
                  </a:cxn>
                  <a:cxn ang="0">
                    <a:pos x="50" y="186"/>
                  </a:cxn>
                  <a:cxn ang="0">
                    <a:pos x="34" y="164"/>
                  </a:cxn>
                  <a:cxn ang="0">
                    <a:pos x="21" y="141"/>
                  </a:cxn>
                  <a:cxn ang="0">
                    <a:pos x="11" y="118"/>
                  </a:cxn>
                  <a:cxn ang="0">
                    <a:pos x="4" y="94"/>
                  </a:cxn>
                  <a:cxn ang="0">
                    <a:pos x="0" y="68"/>
                  </a:cxn>
                  <a:cxn ang="0">
                    <a:pos x="0" y="0"/>
                  </a:cxn>
                </a:cxnLst>
                <a:rect l="0" t="0" r="r" b="b"/>
                <a:pathLst>
                  <a:path w="359" h="353">
                    <a:moveTo>
                      <a:pt x="0" y="0"/>
                    </a:moveTo>
                    <a:lnTo>
                      <a:pt x="19" y="25"/>
                    </a:lnTo>
                    <a:lnTo>
                      <a:pt x="39" y="50"/>
                    </a:lnTo>
                    <a:lnTo>
                      <a:pt x="58" y="71"/>
                    </a:lnTo>
                    <a:lnTo>
                      <a:pt x="76" y="91"/>
                    </a:lnTo>
                    <a:lnTo>
                      <a:pt x="96" y="110"/>
                    </a:lnTo>
                    <a:lnTo>
                      <a:pt x="114" y="128"/>
                    </a:lnTo>
                    <a:lnTo>
                      <a:pt x="134" y="145"/>
                    </a:lnTo>
                    <a:lnTo>
                      <a:pt x="153" y="159"/>
                    </a:lnTo>
                    <a:lnTo>
                      <a:pt x="173" y="174"/>
                    </a:lnTo>
                    <a:lnTo>
                      <a:pt x="196" y="187"/>
                    </a:lnTo>
                    <a:lnTo>
                      <a:pt x="219" y="199"/>
                    </a:lnTo>
                    <a:lnTo>
                      <a:pt x="243" y="210"/>
                    </a:lnTo>
                    <a:lnTo>
                      <a:pt x="269" y="222"/>
                    </a:lnTo>
                    <a:lnTo>
                      <a:pt x="297" y="233"/>
                    </a:lnTo>
                    <a:lnTo>
                      <a:pt x="326" y="243"/>
                    </a:lnTo>
                    <a:lnTo>
                      <a:pt x="359" y="253"/>
                    </a:lnTo>
                    <a:lnTo>
                      <a:pt x="344" y="353"/>
                    </a:lnTo>
                    <a:lnTo>
                      <a:pt x="312" y="345"/>
                    </a:lnTo>
                    <a:lnTo>
                      <a:pt x="279" y="335"/>
                    </a:lnTo>
                    <a:lnTo>
                      <a:pt x="248" y="322"/>
                    </a:lnTo>
                    <a:lnTo>
                      <a:pt x="219" y="310"/>
                    </a:lnTo>
                    <a:lnTo>
                      <a:pt x="189" y="296"/>
                    </a:lnTo>
                    <a:lnTo>
                      <a:pt x="161" y="281"/>
                    </a:lnTo>
                    <a:lnTo>
                      <a:pt x="135" y="264"/>
                    </a:lnTo>
                    <a:lnTo>
                      <a:pt x="111" y="246"/>
                    </a:lnTo>
                    <a:lnTo>
                      <a:pt x="88" y="227"/>
                    </a:lnTo>
                    <a:lnTo>
                      <a:pt x="68" y="207"/>
                    </a:lnTo>
                    <a:lnTo>
                      <a:pt x="50" y="186"/>
                    </a:lnTo>
                    <a:lnTo>
                      <a:pt x="34" y="164"/>
                    </a:lnTo>
                    <a:lnTo>
                      <a:pt x="21" y="141"/>
                    </a:lnTo>
                    <a:lnTo>
                      <a:pt x="11" y="118"/>
                    </a:lnTo>
                    <a:lnTo>
                      <a:pt x="4" y="94"/>
                    </a:lnTo>
                    <a:lnTo>
                      <a:pt x="0" y="68"/>
                    </a:lnTo>
                    <a:lnTo>
                      <a:pt x="0" y="0"/>
                    </a:lnTo>
                    <a:close/>
                  </a:path>
                </a:pathLst>
              </a:custGeom>
              <a:solidFill>
                <a:srgbClr val="666677"/>
              </a:solidFill>
              <a:ln w="9525">
                <a:noFill/>
                <a:round/>
                <a:headEnd/>
                <a:tailEnd/>
              </a:ln>
            </p:spPr>
            <p:txBody>
              <a:bodyPr/>
              <a:lstStyle/>
              <a:p>
                <a:endParaRPr lang="en-US"/>
              </a:p>
            </p:txBody>
          </p:sp>
          <p:sp>
            <p:nvSpPr>
              <p:cNvPr id="11386" name="Freeform 122"/>
              <p:cNvSpPr>
                <a:spLocks/>
              </p:cNvSpPr>
              <p:nvPr/>
            </p:nvSpPr>
            <p:spPr bwMode="auto">
              <a:xfrm>
                <a:off x="1756" y="3813"/>
                <a:ext cx="109" cy="176"/>
              </a:xfrm>
              <a:custGeom>
                <a:avLst/>
                <a:gdLst/>
                <a:ahLst/>
                <a:cxnLst>
                  <a:cxn ang="0">
                    <a:pos x="23" y="0"/>
                  </a:cxn>
                  <a:cxn ang="0">
                    <a:pos x="0" y="128"/>
                  </a:cxn>
                  <a:cxn ang="0">
                    <a:pos x="188" y="353"/>
                  </a:cxn>
                  <a:cxn ang="0">
                    <a:pos x="217" y="241"/>
                  </a:cxn>
                  <a:cxn ang="0">
                    <a:pos x="23" y="0"/>
                  </a:cxn>
                </a:cxnLst>
                <a:rect l="0" t="0" r="r" b="b"/>
                <a:pathLst>
                  <a:path w="217" h="353">
                    <a:moveTo>
                      <a:pt x="23" y="0"/>
                    </a:moveTo>
                    <a:lnTo>
                      <a:pt x="0" y="128"/>
                    </a:lnTo>
                    <a:lnTo>
                      <a:pt x="188" y="353"/>
                    </a:lnTo>
                    <a:lnTo>
                      <a:pt x="217" y="241"/>
                    </a:lnTo>
                    <a:lnTo>
                      <a:pt x="23" y="0"/>
                    </a:lnTo>
                    <a:close/>
                  </a:path>
                </a:pathLst>
              </a:custGeom>
              <a:solidFill>
                <a:srgbClr val="727284"/>
              </a:solidFill>
              <a:ln w="9525">
                <a:noFill/>
                <a:round/>
                <a:headEnd/>
                <a:tailEnd/>
              </a:ln>
            </p:spPr>
            <p:txBody>
              <a:bodyPr/>
              <a:lstStyle/>
              <a:p>
                <a:endParaRPr lang="en-US"/>
              </a:p>
            </p:txBody>
          </p:sp>
          <p:sp>
            <p:nvSpPr>
              <p:cNvPr id="11387" name="Freeform 123"/>
              <p:cNvSpPr>
                <a:spLocks/>
              </p:cNvSpPr>
              <p:nvPr/>
            </p:nvSpPr>
            <p:spPr bwMode="auto">
              <a:xfrm>
                <a:off x="305" y="2875"/>
                <a:ext cx="210" cy="93"/>
              </a:xfrm>
              <a:custGeom>
                <a:avLst/>
                <a:gdLst/>
                <a:ahLst/>
                <a:cxnLst>
                  <a:cxn ang="0">
                    <a:pos x="314" y="114"/>
                  </a:cxn>
                  <a:cxn ang="0">
                    <a:pos x="330" y="132"/>
                  </a:cxn>
                  <a:cxn ang="0">
                    <a:pos x="418" y="159"/>
                  </a:cxn>
                  <a:cxn ang="0">
                    <a:pos x="374" y="177"/>
                  </a:cxn>
                  <a:cxn ang="0">
                    <a:pos x="358" y="180"/>
                  </a:cxn>
                  <a:cxn ang="0">
                    <a:pos x="340" y="181"/>
                  </a:cxn>
                  <a:cxn ang="0">
                    <a:pos x="322" y="185"/>
                  </a:cxn>
                  <a:cxn ang="0">
                    <a:pos x="304" y="185"/>
                  </a:cxn>
                  <a:cxn ang="0">
                    <a:pos x="284" y="186"/>
                  </a:cxn>
                  <a:cxn ang="0">
                    <a:pos x="263" y="185"/>
                  </a:cxn>
                  <a:cxn ang="0">
                    <a:pos x="243" y="183"/>
                  </a:cxn>
                  <a:cxn ang="0">
                    <a:pos x="220" y="180"/>
                  </a:cxn>
                  <a:cxn ang="0">
                    <a:pos x="199" y="173"/>
                  </a:cxn>
                  <a:cxn ang="0">
                    <a:pos x="176" y="167"/>
                  </a:cxn>
                  <a:cxn ang="0">
                    <a:pos x="153" y="155"/>
                  </a:cxn>
                  <a:cxn ang="0">
                    <a:pos x="129" y="144"/>
                  </a:cxn>
                  <a:cxn ang="0">
                    <a:pos x="104" y="127"/>
                  </a:cxn>
                  <a:cxn ang="0">
                    <a:pos x="80" y="109"/>
                  </a:cxn>
                  <a:cxn ang="0">
                    <a:pos x="54" y="88"/>
                  </a:cxn>
                  <a:cxn ang="0">
                    <a:pos x="28" y="62"/>
                  </a:cxn>
                  <a:cxn ang="0">
                    <a:pos x="0" y="0"/>
                  </a:cxn>
                  <a:cxn ang="0">
                    <a:pos x="16" y="16"/>
                  </a:cxn>
                  <a:cxn ang="0">
                    <a:pos x="32" y="31"/>
                  </a:cxn>
                  <a:cxn ang="0">
                    <a:pos x="49" y="44"/>
                  </a:cxn>
                  <a:cxn ang="0">
                    <a:pos x="67" y="55"/>
                  </a:cxn>
                  <a:cxn ang="0">
                    <a:pos x="86" y="65"/>
                  </a:cxn>
                  <a:cxn ang="0">
                    <a:pos x="104" y="73"/>
                  </a:cxn>
                  <a:cxn ang="0">
                    <a:pos x="124" y="80"/>
                  </a:cxn>
                  <a:cxn ang="0">
                    <a:pos x="145" y="86"/>
                  </a:cxn>
                  <a:cxn ang="0">
                    <a:pos x="165" y="91"/>
                  </a:cxn>
                  <a:cxn ang="0">
                    <a:pos x="186" y="95"/>
                  </a:cxn>
                  <a:cxn ang="0">
                    <a:pos x="207" y="98"/>
                  </a:cxn>
                  <a:cxn ang="0">
                    <a:pos x="229" y="101"/>
                  </a:cxn>
                  <a:cxn ang="0">
                    <a:pos x="250" y="104"/>
                  </a:cxn>
                  <a:cxn ang="0">
                    <a:pos x="271" y="108"/>
                  </a:cxn>
                  <a:cxn ang="0">
                    <a:pos x="292" y="111"/>
                  </a:cxn>
                  <a:cxn ang="0">
                    <a:pos x="314" y="114"/>
                  </a:cxn>
                </a:cxnLst>
                <a:rect l="0" t="0" r="r" b="b"/>
                <a:pathLst>
                  <a:path w="418" h="186">
                    <a:moveTo>
                      <a:pt x="314" y="114"/>
                    </a:moveTo>
                    <a:lnTo>
                      <a:pt x="330" y="132"/>
                    </a:lnTo>
                    <a:lnTo>
                      <a:pt x="418" y="159"/>
                    </a:lnTo>
                    <a:lnTo>
                      <a:pt x="374" y="177"/>
                    </a:lnTo>
                    <a:lnTo>
                      <a:pt x="358" y="180"/>
                    </a:lnTo>
                    <a:lnTo>
                      <a:pt x="340" y="181"/>
                    </a:lnTo>
                    <a:lnTo>
                      <a:pt x="322" y="185"/>
                    </a:lnTo>
                    <a:lnTo>
                      <a:pt x="304" y="185"/>
                    </a:lnTo>
                    <a:lnTo>
                      <a:pt x="284" y="186"/>
                    </a:lnTo>
                    <a:lnTo>
                      <a:pt x="263" y="185"/>
                    </a:lnTo>
                    <a:lnTo>
                      <a:pt x="243" y="183"/>
                    </a:lnTo>
                    <a:lnTo>
                      <a:pt x="220" y="180"/>
                    </a:lnTo>
                    <a:lnTo>
                      <a:pt x="199" y="173"/>
                    </a:lnTo>
                    <a:lnTo>
                      <a:pt x="176" y="167"/>
                    </a:lnTo>
                    <a:lnTo>
                      <a:pt x="153" y="155"/>
                    </a:lnTo>
                    <a:lnTo>
                      <a:pt x="129" y="144"/>
                    </a:lnTo>
                    <a:lnTo>
                      <a:pt x="104" y="127"/>
                    </a:lnTo>
                    <a:lnTo>
                      <a:pt x="80" y="109"/>
                    </a:lnTo>
                    <a:lnTo>
                      <a:pt x="54" y="88"/>
                    </a:lnTo>
                    <a:lnTo>
                      <a:pt x="28" y="62"/>
                    </a:lnTo>
                    <a:lnTo>
                      <a:pt x="0" y="0"/>
                    </a:lnTo>
                    <a:lnTo>
                      <a:pt x="16" y="16"/>
                    </a:lnTo>
                    <a:lnTo>
                      <a:pt x="32" y="31"/>
                    </a:lnTo>
                    <a:lnTo>
                      <a:pt x="49" y="44"/>
                    </a:lnTo>
                    <a:lnTo>
                      <a:pt x="67" y="55"/>
                    </a:lnTo>
                    <a:lnTo>
                      <a:pt x="86" y="65"/>
                    </a:lnTo>
                    <a:lnTo>
                      <a:pt x="104" y="73"/>
                    </a:lnTo>
                    <a:lnTo>
                      <a:pt x="124" y="80"/>
                    </a:lnTo>
                    <a:lnTo>
                      <a:pt x="145" y="86"/>
                    </a:lnTo>
                    <a:lnTo>
                      <a:pt x="165" y="91"/>
                    </a:lnTo>
                    <a:lnTo>
                      <a:pt x="186" y="95"/>
                    </a:lnTo>
                    <a:lnTo>
                      <a:pt x="207" y="98"/>
                    </a:lnTo>
                    <a:lnTo>
                      <a:pt x="229" y="101"/>
                    </a:lnTo>
                    <a:lnTo>
                      <a:pt x="250" y="104"/>
                    </a:lnTo>
                    <a:lnTo>
                      <a:pt x="271" y="108"/>
                    </a:lnTo>
                    <a:lnTo>
                      <a:pt x="292" y="111"/>
                    </a:lnTo>
                    <a:lnTo>
                      <a:pt x="314" y="114"/>
                    </a:lnTo>
                    <a:close/>
                  </a:path>
                </a:pathLst>
              </a:custGeom>
              <a:solidFill>
                <a:srgbClr val="666677"/>
              </a:solidFill>
              <a:ln w="9525">
                <a:noFill/>
                <a:round/>
                <a:headEnd/>
                <a:tailEnd/>
              </a:ln>
            </p:spPr>
            <p:txBody>
              <a:bodyPr/>
              <a:lstStyle/>
              <a:p>
                <a:endParaRPr lang="en-US"/>
              </a:p>
            </p:txBody>
          </p:sp>
        </p:grpSp>
        <p:grpSp>
          <p:nvGrpSpPr>
            <p:cNvPr id="9" name="Group 124"/>
            <p:cNvGrpSpPr>
              <a:grpSpLocks/>
            </p:cNvGrpSpPr>
            <p:nvPr/>
          </p:nvGrpSpPr>
          <p:grpSpPr bwMode="auto">
            <a:xfrm flipH="1">
              <a:off x="1824" y="3840"/>
              <a:ext cx="240" cy="219"/>
              <a:chOff x="240" y="2592"/>
              <a:chExt cx="1632" cy="1490"/>
            </a:xfrm>
          </p:grpSpPr>
          <p:sp>
            <p:nvSpPr>
              <p:cNvPr id="11389" name="AutoShape 125"/>
              <p:cNvSpPr>
                <a:spLocks noChangeAspect="1" noChangeArrowheads="1" noTextEdit="1"/>
              </p:cNvSpPr>
              <p:nvPr/>
            </p:nvSpPr>
            <p:spPr bwMode="auto">
              <a:xfrm>
                <a:off x="240" y="2592"/>
                <a:ext cx="1632" cy="1490"/>
              </a:xfrm>
              <a:prstGeom prst="rect">
                <a:avLst/>
              </a:prstGeom>
              <a:noFill/>
              <a:ln w="9525">
                <a:noFill/>
                <a:miter lim="800000"/>
                <a:headEnd/>
                <a:tailEnd/>
              </a:ln>
            </p:spPr>
            <p:txBody>
              <a:bodyPr/>
              <a:lstStyle/>
              <a:p>
                <a:endParaRPr lang="en-US"/>
              </a:p>
            </p:txBody>
          </p:sp>
          <p:sp>
            <p:nvSpPr>
              <p:cNvPr id="11390" name="Freeform 126"/>
              <p:cNvSpPr>
                <a:spLocks/>
              </p:cNvSpPr>
              <p:nvPr/>
            </p:nvSpPr>
            <p:spPr bwMode="auto">
              <a:xfrm>
                <a:off x="276" y="2594"/>
                <a:ext cx="1592" cy="1488"/>
              </a:xfrm>
              <a:custGeom>
                <a:avLst/>
                <a:gdLst/>
                <a:ahLst/>
                <a:cxnLst>
                  <a:cxn ang="0">
                    <a:pos x="193" y="713"/>
                  </a:cxn>
                  <a:cxn ang="0">
                    <a:pos x="242" y="728"/>
                  </a:cxn>
                  <a:cxn ang="0">
                    <a:pos x="286" y="739"/>
                  </a:cxn>
                  <a:cxn ang="0">
                    <a:pos x="325" y="749"/>
                  </a:cxn>
                  <a:cxn ang="0">
                    <a:pos x="361" y="756"/>
                  </a:cxn>
                  <a:cxn ang="0">
                    <a:pos x="397" y="760"/>
                  </a:cxn>
                  <a:cxn ang="0">
                    <a:pos x="431" y="764"/>
                  </a:cxn>
                  <a:cxn ang="0">
                    <a:pos x="467" y="767"/>
                  </a:cxn>
                  <a:cxn ang="0">
                    <a:pos x="2326" y="2347"/>
                  </a:cxn>
                  <a:cxn ang="0">
                    <a:pos x="2347" y="2591"/>
                  </a:cxn>
                  <a:cxn ang="0">
                    <a:pos x="2370" y="2675"/>
                  </a:cxn>
                  <a:cxn ang="0">
                    <a:pos x="2403" y="2744"/>
                  </a:cxn>
                  <a:cxn ang="0">
                    <a:pos x="2447" y="2800"/>
                  </a:cxn>
                  <a:cxn ang="0">
                    <a:pos x="2499" y="2847"/>
                  </a:cxn>
                  <a:cxn ang="0">
                    <a:pos x="2563" y="2886"/>
                  </a:cxn>
                  <a:cxn ang="0">
                    <a:pos x="2635" y="2923"/>
                  </a:cxn>
                  <a:cxn ang="0">
                    <a:pos x="2716" y="2957"/>
                  </a:cxn>
                  <a:cxn ang="0">
                    <a:pos x="2803" y="2832"/>
                  </a:cxn>
                  <a:cxn ang="0">
                    <a:pos x="2845" y="2501"/>
                  </a:cxn>
                  <a:cxn ang="0">
                    <a:pos x="3154" y="2805"/>
                  </a:cxn>
                  <a:cxn ang="0">
                    <a:pos x="3184" y="2629"/>
                  </a:cxn>
                  <a:cxn ang="0">
                    <a:pos x="3029" y="2231"/>
                  </a:cxn>
                  <a:cxn ang="0">
                    <a:pos x="2626" y="2218"/>
                  </a:cxn>
                  <a:cxn ang="0">
                    <a:pos x="784" y="533"/>
                  </a:cxn>
                  <a:cxn ang="0">
                    <a:pos x="776" y="275"/>
                  </a:cxn>
                  <a:cxn ang="0">
                    <a:pos x="418" y="0"/>
                  </a:cxn>
                  <a:cxn ang="0">
                    <a:pos x="567" y="275"/>
                  </a:cxn>
                  <a:cxn ang="0">
                    <a:pos x="243" y="426"/>
                  </a:cxn>
                  <a:cxn ang="0">
                    <a:pos x="46" y="190"/>
                  </a:cxn>
                  <a:cxn ang="0">
                    <a:pos x="0" y="436"/>
                  </a:cxn>
                  <a:cxn ang="0">
                    <a:pos x="47" y="567"/>
                  </a:cxn>
                  <a:cxn ang="0">
                    <a:pos x="118" y="659"/>
                  </a:cxn>
                  <a:cxn ang="0">
                    <a:pos x="165" y="703"/>
                  </a:cxn>
                </a:cxnLst>
                <a:rect l="0" t="0" r="r" b="b"/>
                <a:pathLst>
                  <a:path w="3184" h="2975">
                    <a:moveTo>
                      <a:pt x="165" y="703"/>
                    </a:moveTo>
                    <a:lnTo>
                      <a:pt x="193" y="713"/>
                    </a:lnTo>
                    <a:lnTo>
                      <a:pt x="217" y="720"/>
                    </a:lnTo>
                    <a:lnTo>
                      <a:pt x="242" y="728"/>
                    </a:lnTo>
                    <a:lnTo>
                      <a:pt x="265" y="734"/>
                    </a:lnTo>
                    <a:lnTo>
                      <a:pt x="286" y="739"/>
                    </a:lnTo>
                    <a:lnTo>
                      <a:pt x="306" y="744"/>
                    </a:lnTo>
                    <a:lnTo>
                      <a:pt x="325" y="749"/>
                    </a:lnTo>
                    <a:lnTo>
                      <a:pt x="343" y="752"/>
                    </a:lnTo>
                    <a:lnTo>
                      <a:pt x="361" y="756"/>
                    </a:lnTo>
                    <a:lnTo>
                      <a:pt x="379" y="759"/>
                    </a:lnTo>
                    <a:lnTo>
                      <a:pt x="397" y="760"/>
                    </a:lnTo>
                    <a:lnTo>
                      <a:pt x="415" y="762"/>
                    </a:lnTo>
                    <a:lnTo>
                      <a:pt x="431" y="764"/>
                    </a:lnTo>
                    <a:lnTo>
                      <a:pt x="449" y="765"/>
                    </a:lnTo>
                    <a:lnTo>
                      <a:pt x="467" y="767"/>
                    </a:lnTo>
                    <a:lnTo>
                      <a:pt x="487" y="767"/>
                    </a:lnTo>
                    <a:lnTo>
                      <a:pt x="2326" y="2347"/>
                    </a:lnTo>
                    <a:lnTo>
                      <a:pt x="2339" y="2544"/>
                    </a:lnTo>
                    <a:lnTo>
                      <a:pt x="2347" y="2591"/>
                    </a:lnTo>
                    <a:lnTo>
                      <a:pt x="2357" y="2636"/>
                    </a:lnTo>
                    <a:lnTo>
                      <a:pt x="2370" y="2675"/>
                    </a:lnTo>
                    <a:lnTo>
                      <a:pt x="2385" y="2711"/>
                    </a:lnTo>
                    <a:lnTo>
                      <a:pt x="2403" y="2744"/>
                    </a:lnTo>
                    <a:lnTo>
                      <a:pt x="2424" y="2773"/>
                    </a:lnTo>
                    <a:lnTo>
                      <a:pt x="2447" y="2800"/>
                    </a:lnTo>
                    <a:lnTo>
                      <a:pt x="2471" y="2824"/>
                    </a:lnTo>
                    <a:lnTo>
                      <a:pt x="2499" y="2847"/>
                    </a:lnTo>
                    <a:lnTo>
                      <a:pt x="2530" y="2867"/>
                    </a:lnTo>
                    <a:lnTo>
                      <a:pt x="2563" y="2886"/>
                    </a:lnTo>
                    <a:lnTo>
                      <a:pt x="2597" y="2905"/>
                    </a:lnTo>
                    <a:lnTo>
                      <a:pt x="2635" y="2923"/>
                    </a:lnTo>
                    <a:lnTo>
                      <a:pt x="2674" y="2941"/>
                    </a:lnTo>
                    <a:lnTo>
                      <a:pt x="2716" y="2957"/>
                    </a:lnTo>
                    <a:lnTo>
                      <a:pt x="2761" y="2975"/>
                    </a:lnTo>
                    <a:lnTo>
                      <a:pt x="2803" y="2832"/>
                    </a:lnTo>
                    <a:lnTo>
                      <a:pt x="2658" y="2596"/>
                    </a:lnTo>
                    <a:lnTo>
                      <a:pt x="2845" y="2501"/>
                    </a:lnTo>
                    <a:lnTo>
                      <a:pt x="2934" y="2534"/>
                    </a:lnTo>
                    <a:lnTo>
                      <a:pt x="3154" y="2805"/>
                    </a:lnTo>
                    <a:lnTo>
                      <a:pt x="3164" y="2714"/>
                    </a:lnTo>
                    <a:lnTo>
                      <a:pt x="3184" y="2629"/>
                    </a:lnTo>
                    <a:lnTo>
                      <a:pt x="3154" y="2416"/>
                    </a:lnTo>
                    <a:lnTo>
                      <a:pt x="3029" y="2231"/>
                    </a:lnTo>
                    <a:lnTo>
                      <a:pt x="2916" y="2188"/>
                    </a:lnTo>
                    <a:lnTo>
                      <a:pt x="2626" y="2218"/>
                    </a:lnTo>
                    <a:lnTo>
                      <a:pt x="897" y="726"/>
                    </a:lnTo>
                    <a:lnTo>
                      <a:pt x="784" y="533"/>
                    </a:lnTo>
                    <a:lnTo>
                      <a:pt x="835" y="333"/>
                    </a:lnTo>
                    <a:lnTo>
                      <a:pt x="776" y="275"/>
                    </a:lnTo>
                    <a:lnTo>
                      <a:pt x="565" y="16"/>
                    </a:lnTo>
                    <a:lnTo>
                      <a:pt x="418" y="0"/>
                    </a:lnTo>
                    <a:lnTo>
                      <a:pt x="469" y="175"/>
                    </a:lnTo>
                    <a:lnTo>
                      <a:pt x="567" y="275"/>
                    </a:lnTo>
                    <a:lnTo>
                      <a:pt x="427" y="392"/>
                    </a:lnTo>
                    <a:lnTo>
                      <a:pt x="243" y="426"/>
                    </a:lnTo>
                    <a:lnTo>
                      <a:pt x="75" y="241"/>
                    </a:lnTo>
                    <a:lnTo>
                      <a:pt x="46" y="190"/>
                    </a:lnTo>
                    <a:lnTo>
                      <a:pt x="0" y="359"/>
                    </a:lnTo>
                    <a:lnTo>
                      <a:pt x="0" y="436"/>
                    </a:lnTo>
                    <a:lnTo>
                      <a:pt x="18" y="505"/>
                    </a:lnTo>
                    <a:lnTo>
                      <a:pt x="47" y="567"/>
                    </a:lnTo>
                    <a:lnTo>
                      <a:pt x="83" y="618"/>
                    </a:lnTo>
                    <a:lnTo>
                      <a:pt x="118" y="659"/>
                    </a:lnTo>
                    <a:lnTo>
                      <a:pt x="147" y="688"/>
                    </a:lnTo>
                    <a:lnTo>
                      <a:pt x="165" y="703"/>
                    </a:lnTo>
                    <a:lnTo>
                      <a:pt x="165" y="703"/>
                    </a:lnTo>
                    <a:close/>
                  </a:path>
                </a:pathLst>
              </a:custGeom>
              <a:solidFill>
                <a:srgbClr val="444456"/>
              </a:solidFill>
              <a:ln w="9525">
                <a:noFill/>
                <a:round/>
                <a:headEnd/>
                <a:tailEnd/>
              </a:ln>
            </p:spPr>
            <p:txBody>
              <a:bodyPr/>
              <a:lstStyle/>
              <a:p>
                <a:endParaRPr lang="en-US"/>
              </a:p>
            </p:txBody>
          </p:sp>
          <p:sp>
            <p:nvSpPr>
              <p:cNvPr id="11391" name="Freeform 127"/>
              <p:cNvSpPr>
                <a:spLocks/>
              </p:cNvSpPr>
              <p:nvPr/>
            </p:nvSpPr>
            <p:spPr bwMode="auto">
              <a:xfrm>
                <a:off x="493" y="2610"/>
                <a:ext cx="69" cy="145"/>
              </a:xfrm>
              <a:custGeom>
                <a:avLst/>
                <a:gdLst/>
                <a:ahLst/>
                <a:cxnLst>
                  <a:cxn ang="0">
                    <a:pos x="0" y="0"/>
                  </a:cxn>
                  <a:cxn ang="0">
                    <a:pos x="13" y="134"/>
                  </a:cxn>
                  <a:cxn ang="0">
                    <a:pos x="101" y="290"/>
                  </a:cxn>
                  <a:cxn ang="0">
                    <a:pos x="139" y="243"/>
                  </a:cxn>
                  <a:cxn ang="0">
                    <a:pos x="0" y="0"/>
                  </a:cxn>
                </a:cxnLst>
                <a:rect l="0" t="0" r="r" b="b"/>
                <a:pathLst>
                  <a:path w="139" h="290">
                    <a:moveTo>
                      <a:pt x="0" y="0"/>
                    </a:moveTo>
                    <a:lnTo>
                      <a:pt x="13" y="134"/>
                    </a:lnTo>
                    <a:lnTo>
                      <a:pt x="101" y="290"/>
                    </a:lnTo>
                    <a:lnTo>
                      <a:pt x="139" y="243"/>
                    </a:lnTo>
                    <a:lnTo>
                      <a:pt x="0" y="0"/>
                    </a:lnTo>
                    <a:close/>
                  </a:path>
                </a:pathLst>
              </a:custGeom>
              <a:solidFill>
                <a:srgbClr val="4C4C5E"/>
              </a:solidFill>
              <a:ln w="9525">
                <a:noFill/>
                <a:round/>
                <a:headEnd/>
                <a:tailEnd/>
              </a:ln>
            </p:spPr>
            <p:txBody>
              <a:bodyPr/>
              <a:lstStyle/>
              <a:p>
                <a:endParaRPr lang="en-US"/>
              </a:p>
            </p:txBody>
          </p:sp>
          <p:sp>
            <p:nvSpPr>
              <p:cNvPr id="11392" name="Freeform 128"/>
              <p:cNvSpPr>
                <a:spLocks/>
              </p:cNvSpPr>
              <p:nvPr/>
            </p:nvSpPr>
            <p:spPr bwMode="auto">
              <a:xfrm>
                <a:off x="273" y="2592"/>
                <a:ext cx="425" cy="314"/>
              </a:xfrm>
              <a:custGeom>
                <a:avLst/>
                <a:gdLst/>
                <a:ahLst/>
                <a:cxnLst>
                  <a:cxn ang="0">
                    <a:pos x="46" y="143"/>
                  </a:cxn>
                  <a:cxn ang="0">
                    <a:pos x="246" y="382"/>
                  </a:cxn>
                  <a:cxn ang="0">
                    <a:pos x="363" y="390"/>
                  </a:cxn>
                  <a:cxn ang="0">
                    <a:pos x="546" y="307"/>
                  </a:cxn>
                  <a:cxn ang="0">
                    <a:pos x="594" y="231"/>
                  </a:cxn>
                  <a:cxn ang="0">
                    <a:pos x="435" y="0"/>
                  </a:cxn>
                  <a:cxn ang="0">
                    <a:pos x="561" y="0"/>
                  </a:cxn>
                  <a:cxn ang="0">
                    <a:pos x="586" y="11"/>
                  </a:cxn>
                  <a:cxn ang="0">
                    <a:pos x="610" y="23"/>
                  </a:cxn>
                  <a:cxn ang="0">
                    <a:pos x="635" y="33"/>
                  </a:cxn>
                  <a:cxn ang="0">
                    <a:pos x="657" y="44"/>
                  </a:cxn>
                  <a:cxn ang="0">
                    <a:pos x="679" y="57"/>
                  </a:cxn>
                  <a:cxn ang="0">
                    <a:pos x="700" y="69"/>
                  </a:cxn>
                  <a:cxn ang="0">
                    <a:pos x="721" y="84"/>
                  </a:cxn>
                  <a:cxn ang="0">
                    <a:pos x="741" y="98"/>
                  </a:cxn>
                  <a:cxn ang="0">
                    <a:pos x="759" y="113"/>
                  </a:cxn>
                  <a:cxn ang="0">
                    <a:pos x="775" y="131"/>
                  </a:cxn>
                  <a:cxn ang="0">
                    <a:pos x="791" y="151"/>
                  </a:cxn>
                  <a:cxn ang="0">
                    <a:pos x="806" y="172"/>
                  </a:cxn>
                  <a:cxn ang="0">
                    <a:pos x="821" y="195"/>
                  </a:cxn>
                  <a:cxn ang="0">
                    <a:pos x="832" y="221"/>
                  </a:cxn>
                  <a:cxn ang="0">
                    <a:pos x="842" y="249"/>
                  </a:cxn>
                  <a:cxn ang="0">
                    <a:pos x="852" y="280"/>
                  </a:cxn>
                  <a:cxn ang="0">
                    <a:pos x="826" y="405"/>
                  </a:cxn>
                  <a:cxn ang="0">
                    <a:pos x="366" y="616"/>
                  </a:cxn>
                  <a:cxn ang="0">
                    <a:pos x="304" y="628"/>
                  </a:cxn>
                  <a:cxn ang="0">
                    <a:pos x="255" y="618"/>
                  </a:cxn>
                  <a:cxn ang="0">
                    <a:pos x="210" y="605"/>
                  </a:cxn>
                  <a:cxn ang="0">
                    <a:pos x="169" y="590"/>
                  </a:cxn>
                  <a:cxn ang="0">
                    <a:pos x="133" y="572"/>
                  </a:cxn>
                  <a:cxn ang="0">
                    <a:pos x="100" y="552"/>
                  </a:cxn>
                  <a:cxn ang="0">
                    <a:pos x="72" y="529"/>
                  </a:cxn>
                  <a:cxn ang="0">
                    <a:pos x="49" y="505"/>
                  </a:cxn>
                  <a:cxn ang="0">
                    <a:pos x="31" y="475"/>
                  </a:cxn>
                  <a:cxn ang="0">
                    <a:pos x="17" y="446"/>
                  </a:cxn>
                  <a:cxn ang="0">
                    <a:pos x="7" y="411"/>
                  </a:cxn>
                  <a:cxn ang="0">
                    <a:pos x="2" y="374"/>
                  </a:cxn>
                  <a:cxn ang="0">
                    <a:pos x="0" y="334"/>
                  </a:cxn>
                  <a:cxn ang="0">
                    <a:pos x="5" y="292"/>
                  </a:cxn>
                  <a:cxn ang="0">
                    <a:pos x="13" y="246"/>
                  </a:cxn>
                  <a:cxn ang="0">
                    <a:pos x="28" y="195"/>
                  </a:cxn>
                  <a:cxn ang="0">
                    <a:pos x="46" y="143"/>
                  </a:cxn>
                </a:cxnLst>
                <a:rect l="0" t="0" r="r" b="b"/>
                <a:pathLst>
                  <a:path w="852" h="628">
                    <a:moveTo>
                      <a:pt x="46" y="143"/>
                    </a:moveTo>
                    <a:lnTo>
                      <a:pt x="246" y="382"/>
                    </a:lnTo>
                    <a:lnTo>
                      <a:pt x="363" y="390"/>
                    </a:lnTo>
                    <a:lnTo>
                      <a:pt x="546" y="307"/>
                    </a:lnTo>
                    <a:lnTo>
                      <a:pt x="594" y="231"/>
                    </a:lnTo>
                    <a:lnTo>
                      <a:pt x="435" y="0"/>
                    </a:lnTo>
                    <a:lnTo>
                      <a:pt x="561" y="0"/>
                    </a:lnTo>
                    <a:lnTo>
                      <a:pt x="586" y="11"/>
                    </a:lnTo>
                    <a:lnTo>
                      <a:pt x="610" y="23"/>
                    </a:lnTo>
                    <a:lnTo>
                      <a:pt x="635" y="33"/>
                    </a:lnTo>
                    <a:lnTo>
                      <a:pt x="657" y="44"/>
                    </a:lnTo>
                    <a:lnTo>
                      <a:pt x="679" y="57"/>
                    </a:lnTo>
                    <a:lnTo>
                      <a:pt x="700" y="69"/>
                    </a:lnTo>
                    <a:lnTo>
                      <a:pt x="721" y="84"/>
                    </a:lnTo>
                    <a:lnTo>
                      <a:pt x="741" y="98"/>
                    </a:lnTo>
                    <a:lnTo>
                      <a:pt x="759" y="113"/>
                    </a:lnTo>
                    <a:lnTo>
                      <a:pt x="775" y="131"/>
                    </a:lnTo>
                    <a:lnTo>
                      <a:pt x="791" y="151"/>
                    </a:lnTo>
                    <a:lnTo>
                      <a:pt x="806" y="172"/>
                    </a:lnTo>
                    <a:lnTo>
                      <a:pt x="821" y="195"/>
                    </a:lnTo>
                    <a:lnTo>
                      <a:pt x="832" y="221"/>
                    </a:lnTo>
                    <a:lnTo>
                      <a:pt x="842" y="249"/>
                    </a:lnTo>
                    <a:lnTo>
                      <a:pt x="852" y="280"/>
                    </a:lnTo>
                    <a:lnTo>
                      <a:pt x="826" y="405"/>
                    </a:lnTo>
                    <a:lnTo>
                      <a:pt x="366" y="616"/>
                    </a:lnTo>
                    <a:lnTo>
                      <a:pt x="304" y="628"/>
                    </a:lnTo>
                    <a:lnTo>
                      <a:pt x="255" y="618"/>
                    </a:lnTo>
                    <a:lnTo>
                      <a:pt x="210" y="605"/>
                    </a:lnTo>
                    <a:lnTo>
                      <a:pt x="169" y="590"/>
                    </a:lnTo>
                    <a:lnTo>
                      <a:pt x="133" y="572"/>
                    </a:lnTo>
                    <a:lnTo>
                      <a:pt x="100" y="552"/>
                    </a:lnTo>
                    <a:lnTo>
                      <a:pt x="72" y="529"/>
                    </a:lnTo>
                    <a:lnTo>
                      <a:pt x="49" y="505"/>
                    </a:lnTo>
                    <a:lnTo>
                      <a:pt x="31" y="475"/>
                    </a:lnTo>
                    <a:lnTo>
                      <a:pt x="17" y="446"/>
                    </a:lnTo>
                    <a:lnTo>
                      <a:pt x="7" y="411"/>
                    </a:lnTo>
                    <a:lnTo>
                      <a:pt x="2" y="374"/>
                    </a:lnTo>
                    <a:lnTo>
                      <a:pt x="0" y="334"/>
                    </a:lnTo>
                    <a:lnTo>
                      <a:pt x="5" y="292"/>
                    </a:lnTo>
                    <a:lnTo>
                      <a:pt x="13" y="246"/>
                    </a:lnTo>
                    <a:lnTo>
                      <a:pt x="28" y="195"/>
                    </a:lnTo>
                    <a:lnTo>
                      <a:pt x="46" y="143"/>
                    </a:lnTo>
                    <a:close/>
                  </a:path>
                </a:pathLst>
              </a:custGeom>
              <a:solidFill>
                <a:srgbClr val="B2AAA8"/>
              </a:solidFill>
              <a:ln w="9525">
                <a:noFill/>
                <a:round/>
                <a:headEnd/>
                <a:tailEnd/>
              </a:ln>
            </p:spPr>
            <p:txBody>
              <a:bodyPr/>
              <a:lstStyle/>
              <a:p>
                <a:endParaRPr lang="en-US"/>
              </a:p>
            </p:txBody>
          </p:sp>
          <p:sp>
            <p:nvSpPr>
              <p:cNvPr id="11393" name="Freeform 129"/>
              <p:cNvSpPr>
                <a:spLocks/>
              </p:cNvSpPr>
              <p:nvPr/>
            </p:nvSpPr>
            <p:spPr bwMode="auto">
              <a:xfrm>
                <a:off x="1382" y="3590"/>
                <a:ext cx="490" cy="422"/>
              </a:xfrm>
              <a:custGeom>
                <a:avLst/>
                <a:gdLst/>
                <a:ahLst/>
                <a:cxnLst>
                  <a:cxn ang="0">
                    <a:pos x="250" y="0"/>
                  </a:cxn>
                  <a:cxn ang="0">
                    <a:pos x="286" y="36"/>
                  </a:cxn>
                  <a:cxn ang="0">
                    <a:pos x="539" y="186"/>
                  </a:cxn>
                  <a:cxn ang="0">
                    <a:pos x="590" y="188"/>
                  </a:cxn>
                  <a:cxn ang="0">
                    <a:pos x="639" y="191"/>
                  </a:cxn>
                  <a:cxn ang="0">
                    <a:pos x="683" y="196"/>
                  </a:cxn>
                  <a:cxn ang="0">
                    <a:pos x="726" y="203"/>
                  </a:cxn>
                  <a:cxn ang="0">
                    <a:pos x="763" y="211"/>
                  </a:cxn>
                  <a:cxn ang="0">
                    <a:pos x="799" y="222"/>
                  </a:cxn>
                  <a:cxn ang="0">
                    <a:pos x="832" y="236"/>
                  </a:cxn>
                  <a:cxn ang="0">
                    <a:pos x="861" y="254"/>
                  </a:cxn>
                  <a:cxn ang="0">
                    <a:pos x="887" y="273"/>
                  </a:cxn>
                  <a:cxn ang="0">
                    <a:pos x="910" y="299"/>
                  </a:cxn>
                  <a:cxn ang="0">
                    <a:pos x="930" y="329"/>
                  </a:cxn>
                  <a:cxn ang="0">
                    <a:pos x="946" y="363"/>
                  </a:cxn>
                  <a:cxn ang="0">
                    <a:pos x="959" y="404"/>
                  </a:cxn>
                  <a:cxn ang="0">
                    <a:pos x="969" y="450"/>
                  </a:cxn>
                  <a:cxn ang="0">
                    <a:pos x="976" y="503"/>
                  </a:cxn>
                  <a:cxn ang="0">
                    <a:pos x="979" y="562"/>
                  </a:cxn>
                  <a:cxn ang="0">
                    <a:pos x="969" y="698"/>
                  </a:cxn>
                  <a:cxn ang="0">
                    <a:pos x="763" y="434"/>
                  </a:cxn>
                  <a:cxn ang="0">
                    <a:pos x="675" y="403"/>
                  </a:cxn>
                  <a:cxn ang="0">
                    <a:pos x="449" y="498"/>
                  </a:cxn>
                  <a:cxn ang="0">
                    <a:pos x="445" y="586"/>
                  </a:cxn>
                  <a:cxn ang="0">
                    <a:pos x="597" y="844"/>
                  </a:cxn>
                  <a:cxn ang="0">
                    <a:pos x="484" y="826"/>
                  </a:cxn>
                  <a:cxn ang="0">
                    <a:pos x="342" y="745"/>
                  </a:cxn>
                  <a:cxn ang="0">
                    <a:pos x="294" y="693"/>
                  </a:cxn>
                  <a:cxn ang="0">
                    <a:pos x="257" y="649"/>
                  </a:cxn>
                  <a:cxn ang="0">
                    <a:pos x="229" y="609"/>
                  </a:cxn>
                  <a:cxn ang="0">
                    <a:pos x="209" y="570"/>
                  </a:cxn>
                  <a:cxn ang="0">
                    <a:pos x="196" y="529"/>
                  </a:cxn>
                  <a:cxn ang="0">
                    <a:pos x="188" y="483"/>
                  </a:cxn>
                  <a:cxn ang="0">
                    <a:pos x="185" y="426"/>
                  </a:cxn>
                  <a:cxn ang="0">
                    <a:pos x="183" y="355"/>
                  </a:cxn>
                  <a:cxn ang="0">
                    <a:pos x="0" y="162"/>
                  </a:cxn>
                  <a:cxn ang="0">
                    <a:pos x="250" y="0"/>
                  </a:cxn>
                </a:cxnLst>
                <a:rect l="0" t="0" r="r" b="b"/>
                <a:pathLst>
                  <a:path w="979" h="844">
                    <a:moveTo>
                      <a:pt x="250" y="0"/>
                    </a:moveTo>
                    <a:lnTo>
                      <a:pt x="286" y="36"/>
                    </a:lnTo>
                    <a:lnTo>
                      <a:pt x="539" y="186"/>
                    </a:lnTo>
                    <a:lnTo>
                      <a:pt x="590" y="188"/>
                    </a:lnTo>
                    <a:lnTo>
                      <a:pt x="639" y="191"/>
                    </a:lnTo>
                    <a:lnTo>
                      <a:pt x="683" y="196"/>
                    </a:lnTo>
                    <a:lnTo>
                      <a:pt x="726" y="203"/>
                    </a:lnTo>
                    <a:lnTo>
                      <a:pt x="763" y="211"/>
                    </a:lnTo>
                    <a:lnTo>
                      <a:pt x="799" y="222"/>
                    </a:lnTo>
                    <a:lnTo>
                      <a:pt x="832" y="236"/>
                    </a:lnTo>
                    <a:lnTo>
                      <a:pt x="861" y="254"/>
                    </a:lnTo>
                    <a:lnTo>
                      <a:pt x="887" y="273"/>
                    </a:lnTo>
                    <a:lnTo>
                      <a:pt x="910" y="299"/>
                    </a:lnTo>
                    <a:lnTo>
                      <a:pt x="930" y="329"/>
                    </a:lnTo>
                    <a:lnTo>
                      <a:pt x="946" y="363"/>
                    </a:lnTo>
                    <a:lnTo>
                      <a:pt x="959" y="404"/>
                    </a:lnTo>
                    <a:lnTo>
                      <a:pt x="969" y="450"/>
                    </a:lnTo>
                    <a:lnTo>
                      <a:pt x="976" y="503"/>
                    </a:lnTo>
                    <a:lnTo>
                      <a:pt x="979" y="562"/>
                    </a:lnTo>
                    <a:lnTo>
                      <a:pt x="969" y="698"/>
                    </a:lnTo>
                    <a:lnTo>
                      <a:pt x="763" y="434"/>
                    </a:lnTo>
                    <a:lnTo>
                      <a:pt x="675" y="403"/>
                    </a:lnTo>
                    <a:lnTo>
                      <a:pt x="449" y="498"/>
                    </a:lnTo>
                    <a:lnTo>
                      <a:pt x="445" y="586"/>
                    </a:lnTo>
                    <a:lnTo>
                      <a:pt x="597" y="844"/>
                    </a:lnTo>
                    <a:lnTo>
                      <a:pt x="484" y="826"/>
                    </a:lnTo>
                    <a:lnTo>
                      <a:pt x="342" y="745"/>
                    </a:lnTo>
                    <a:lnTo>
                      <a:pt x="294" y="693"/>
                    </a:lnTo>
                    <a:lnTo>
                      <a:pt x="257" y="649"/>
                    </a:lnTo>
                    <a:lnTo>
                      <a:pt x="229" y="609"/>
                    </a:lnTo>
                    <a:lnTo>
                      <a:pt x="209" y="570"/>
                    </a:lnTo>
                    <a:lnTo>
                      <a:pt x="196" y="529"/>
                    </a:lnTo>
                    <a:lnTo>
                      <a:pt x="188" y="483"/>
                    </a:lnTo>
                    <a:lnTo>
                      <a:pt x="185" y="426"/>
                    </a:lnTo>
                    <a:lnTo>
                      <a:pt x="183" y="355"/>
                    </a:lnTo>
                    <a:lnTo>
                      <a:pt x="0" y="162"/>
                    </a:lnTo>
                    <a:lnTo>
                      <a:pt x="250" y="0"/>
                    </a:lnTo>
                    <a:close/>
                  </a:path>
                </a:pathLst>
              </a:custGeom>
              <a:solidFill>
                <a:srgbClr val="D1C4CE"/>
              </a:solidFill>
              <a:ln w="9525">
                <a:noFill/>
                <a:round/>
                <a:headEnd/>
                <a:tailEnd/>
              </a:ln>
            </p:spPr>
            <p:txBody>
              <a:bodyPr/>
              <a:lstStyle/>
              <a:p>
                <a:endParaRPr lang="en-US"/>
              </a:p>
            </p:txBody>
          </p:sp>
          <p:sp>
            <p:nvSpPr>
              <p:cNvPr id="11394" name="Freeform 130"/>
              <p:cNvSpPr>
                <a:spLocks/>
              </p:cNvSpPr>
              <p:nvPr/>
            </p:nvSpPr>
            <p:spPr bwMode="auto">
              <a:xfrm>
                <a:off x="424" y="2753"/>
                <a:ext cx="270" cy="176"/>
              </a:xfrm>
              <a:custGeom>
                <a:avLst/>
                <a:gdLst/>
                <a:ahLst/>
                <a:cxnLst>
                  <a:cxn ang="0">
                    <a:pos x="0" y="308"/>
                  </a:cxn>
                  <a:cxn ang="0">
                    <a:pos x="147" y="248"/>
                  </a:cxn>
                  <a:cxn ang="0">
                    <a:pos x="485" y="90"/>
                  </a:cxn>
                  <a:cxn ang="0">
                    <a:pos x="539" y="0"/>
                  </a:cxn>
                  <a:cxn ang="0">
                    <a:pos x="531" y="113"/>
                  </a:cxn>
                  <a:cxn ang="0">
                    <a:pos x="166" y="302"/>
                  </a:cxn>
                  <a:cxn ang="0">
                    <a:pos x="116" y="353"/>
                  </a:cxn>
                  <a:cxn ang="0">
                    <a:pos x="0" y="308"/>
                  </a:cxn>
                </a:cxnLst>
                <a:rect l="0" t="0" r="r" b="b"/>
                <a:pathLst>
                  <a:path w="539" h="353">
                    <a:moveTo>
                      <a:pt x="0" y="308"/>
                    </a:moveTo>
                    <a:lnTo>
                      <a:pt x="147" y="248"/>
                    </a:lnTo>
                    <a:lnTo>
                      <a:pt x="485" y="90"/>
                    </a:lnTo>
                    <a:lnTo>
                      <a:pt x="539" y="0"/>
                    </a:lnTo>
                    <a:lnTo>
                      <a:pt x="531" y="113"/>
                    </a:lnTo>
                    <a:lnTo>
                      <a:pt x="166" y="302"/>
                    </a:lnTo>
                    <a:lnTo>
                      <a:pt x="116" y="353"/>
                    </a:lnTo>
                    <a:lnTo>
                      <a:pt x="0" y="308"/>
                    </a:lnTo>
                    <a:close/>
                  </a:path>
                </a:pathLst>
              </a:custGeom>
              <a:solidFill>
                <a:srgbClr val="9B9391"/>
              </a:solidFill>
              <a:ln w="9525">
                <a:noFill/>
                <a:round/>
                <a:headEnd/>
                <a:tailEnd/>
              </a:ln>
            </p:spPr>
            <p:txBody>
              <a:bodyPr/>
              <a:lstStyle/>
              <a:p>
                <a:endParaRPr lang="en-US"/>
              </a:p>
            </p:txBody>
          </p:sp>
          <p:sp>
            <p:nvSpPr>
              <p:cNvPr id="11395" name="Freeform 131"/>
              <p:cNvSpPr>
                <a:spLocks/>
              </p:cNvSpPr>
              <p:nvPr/>
            </p:nvSpPr>
            <p:spPr bwMode="auto">
              <a:xfrm>
                <a:off x="447" y="2795"/>
                <a:ext cx="242" cy="133"/>
              </a:xfrm>
              <a:custGeom>
                <a:avLst/>
                <a:gdLst/>
                <a:ahLst/>
                <a:cxnLst>
                  <a:cxn ang="0">
                    <a:pos x="67" y="209"/>
                  </a:cxn>
                  <a:cxn ang="0">
                    <a:pos x="460" y="21"/>
                  </a:cxn>
                  <a:cxn ang="0">
                    <a:pos x="485" y="0"/>
                  </a:cxn>
                  <a:cxn ang="0">
                    <a:pos x="472" y="78"/>
                  </a:cxn>
                  <a:cxn ang="0">
                    <a:pos x="150" y="237"/>
                  </a:cxn>
                  <a:cxn ang="0">
                    <a:pos x="76" y="265"/>
                  </a:cxn>
                  <a:cxn ang="0">
                    <a:pos x="0" y="237"/>
                  </a:cxn>
                  <a:cxn ang="0">
                    <a:pos x="67" y="209"/>
                  </a:cxn>
                </a:cxnLst>
                <a:rect l="0" t="0" r="r" b="b"/>
                <a:pathLst>
                  <a:path w="485" h="265">
                    <a:moveTo>
                      <a:pt x="67" y="209"/>
                    </a:moveTo>
                    <a:lnTo>
                      <a:pt x="460" y="21"/>
                    </a:lnTo>
                    <a:lnTo>
                      <a:pt x="485" y="0"/>
                    </a:lnTo>
                    <a:lnTo>
                      <a:pt x="472" y="78"/>
                    </a:lnTo>
                    <a:lnTo>
                      <a:pt x="150" y="237"/>
                    </a:lnTo>
                    <a:lnTo>
                      <a:pt x="76" y="265"/>
                    </a:lnTo>
                    <a:lnTo>
                      <a:pt x="0" y="237"/>
                    </a:lnTo>
                    <a:lnTo>
                      <a:pt x="67" y="209"/>
                    </a:lnTo>
                    <a:close/>
                  </a:path>
                </a:pathLst>
              </a:custGeom>
              <a:solidFill>
                <a:srgbClr val="A59E9B"/>
              </a:solidFill>
              <a:ln w="9525">
                <a:noFill/>
                <a:round/>
                <a:headEnd/>
                <a:tailEnd/>
              </a:ln>
            </p:spPr>
            <p:txBody>
              <a:bodyPr/>
              <a:lstStyle/>
              <a:p>
                <a:endParaRPr lang="en-US"/>
              </a:p>
            </p:txBody>
          </p:sp>
          <p:sp>
            <p:nvSpPr>
              <p:cNvPr id="11396" name="Freeform 132"/>
              <p:cNvSpPr>
                <a:spLocks/>
              </p:cNvSpPr>
              <p:nvPr/>
            </p:nvSpPr>
            <p:spPr bwMode="auto">
              <a:xfrm>
                <a:off x="550" y="2894"/>
                <a:ext cx="993" cy="792"/>
              </a:xfrm>
              <a:custGeom>
                <a:avLst/>
                <a:gdLst/>
                <a:ahLst/>
                <a:cxnLst>
                  <a:cxn ang="0">
                    <a:pos x="1906" y="1385"/>
                  </a:cxn>
                  <a:cxn ang="0">
                    <a:pos x="290" y="0"/>
                  </a:cxn>
                  <a:cxn ang="0">
                    <a:pos x="262" y="11"/>
                  </a:cxn>
                  <a:cxn ang="0">
                    <a:pos x="87" y="92"/>
                  </a:cxn>
                  <a:cxn ang="0">
                    <a:pos x="0" y="128"/>
                  </a:cxn>
                  <a:cxn ang="0">
                    <a:pos x="1687" y="1583"/>
                  </a:cxn>
                  <a:cxn ang="0">
                    <a:pos x="1986" y="1467"/>
                  </a:cxn>
                  <a:cxn ang="0">
                    <a:pos x="1906" y="1385"/>
                  </a:cxn>
                </a:cxnLst>
                <a:rect l="0" t="0" r="r" b="b"/>
                <a:pathLst>
                  <a:path w="1986" h="1583">
                    <a:moveTo>
                      <a:pt x="1906" y="1385"/>
                    </a:moveTo>
                    <a:lnTo>
                      <a:pt x="290" y="0"/>
                    </a:lnTo>
                    <a:lnTo>
                      <a:pt x="262" y="11"/>
                    </a:lnTo>
                    <a:lnTo>
                      <a:pt x="87" y="92"/>
                    </a:lnTo>
                    <a:lnTo>
                      <a:pt x="0" y="128"/>
                    </a:lnTo>
                    <a:lnTo>
                      <a:pt x="1687" y="1583"/>
                    </a:lnTo>
                    <a:lnTo>
                      <a:pt x="1986" y="1467"/>
                    </a:lnTo>
                    <a:lnTo>
                      <a:pt x="1906" y="1385"/>
                    </a:lnTo>
                    <a:close/>
                  </a:path>
                </a:pathLst>
              </a:custGeom>
              <a:solidFill>
                <a:srgbClr val="D1C4CE"/>
              </a:solidFill>
              <a:ln w="9525">
                <a:noFill/>
                <a:round/>
                <a:headEnd/>
                <a:tailEnd/>
              </a:ln>
            </p:spPr>
            <p:txBody>
              <a:bodyPr/>
              <a:lstStyle/>
              <a:p>
                <a:endParaRPr lang="en-US"/>
              </a:p>
            </p:txBody>
          </p:sp>
          <p:sp>
            <p:nvSpPr>
              <p:cNvPr id="11397" name="Freeform 133"/>
              <p:cNvSpPr>
                <a:spLocks/>
              </p:cNvSpPr>
              <p:nvPr/>
            </p:nvSpPr>
            <p:spPr bwMode="auto">
              <a:xfrm>
                <a:off x="550" y="2893"/>
                <a:ext cx="952" cy="760"/>
              </a:xfrm>
              <a:custGeom>
                <a:avLst/>
                <a:gdLst/>
                <a:ahLst/>
                <a:cxnLst>
                  <a:cxn ang="0">
                    <a:pos x="1775" y="1278"/>
                  </a:cxn>
                  <a:cxn ang="0">
                    <a:pos x="1679" y="1196"/>
                  </a:cxn>
                  <a:cxn ang="0">
                    <a:pos x="1584" y="1113"/>
                  </a:cxn>
                  <a:cxn ang="0">
                    <a:pos x="1488" y="1031"/>
                  </a:cxn>
                  <a:cxn ang="0">
                    <a:pos x="1393" y="949"/>
                  </a:cxn>
                  <a:cxn ang="0">
                    <a:pos x="1297" y="865"/>
                  </a:cxn>
                  <a:cxn ang="0">
                    <a:pos x="1200" y="783"/>
                  </a:cxn>
                  <a:cxn ang="0">
                    <a:pos x="1105" y="701"/>
                  </a:cxn>
                  <a:cxn ang="0">
                    <a:pos x="1009" y="618"/>
                  </a:cxn>
                  <a:cxn ang="0">
                    <a:pos x="912" y="536"/>
                  </a:cxn>
                  <a:cxn ang="0">
                    <a:pos x="816" y="454"/>
                  </a:cxn>
                  <a:cxn ang="0">
                    <a:pos x="721" y="370"/>
                  </a:cxn>
                  <a:cxn ang="0">
                    <a:pos x="625" y="288"/>
                  </a:cxn>
                  <a:cxn ang="0">
                    <a:pos x="528" y="206"/>
                  </a:cxn>
                  <a:cxn ang="0">
                    <a:pos x="432" y="123"/>
                  </a:cxn>
                  <a:cxn ang="0">
                    <a:pos x="336" y="41"/>
                  </a:cxn>
                  <a:cxn ang="0">
                    <a:pos x="282" y="0"/>
                  </a:cxn>
                  <a:cxn ang="0">
                    <a:pos x="270" y="0"/>
                  </a:cxn>
                  <a:cxn ang="0">
                    <a:pos x="239" y="11"/>
                  </a:cxn>
                  <a:cxn ang="0">
                    <a:pos x="188" y="34"/>
                  </a:cxn>
                  <a:cxn ang="0">
                    <a:pos x="138" y="57"/>
                  </a:cxn>
                  <a:cxn ang="0">
                    <a:pos x="87" y="80"/>
                  </a:cxn>
                  <a:cxn ang="0">
                    <a:pos x="54" y="96"/>
                  </a:cxn>
                  <a:cxn ang="0">
                    <a:pos x="40" y="106"/>
                  </a:cxn>
                  <a:cxn ang="0">
                    <a:pos x="25" y="116"/>
                  </a:cxn>
                  <a:cxn ang="0">
                    <a:pos x="9" y="126"/>
                  </a:cxn>
                  <a:cxn ang="0">
                    <a:pos x="51" y="175"/>
                  </a:cxn>
                  <a:cxn ang="0">
                    <a:pos x="152" y="262"/>
                  </a:cxn>
                  <a:cxn ang="0">
                    <a:pos x="252" y="349"/>
                  </a:cxn>
                  <a:cxn ang="0">
                    <a:pos x="353" y="436"/>
                  </a:cxn>
                  <a:cxn ang="0">
                    <a:pos x="455" y="522"/>
                  </a:cxn>
                  <a:cxn ang="0">
                    <a:pos x="555" y="609"/>
                  </a:cxn>
                  <a:cxn ang="0">
                    <a:pos x="656" y="696"/>
                  </a:cxn>
                  <a:cxn ang="0">
                    <a:pos x="757" y="783"/>
                  </a:cxn>
                  <a:cxn ang="0">
                    <a:pos x="859" y="870"/>
                  </a:cxn>
                  <a:cxn ang="0">
                    <a:pos x="958" y="957"/>
                  </a:cxn>
                  <a:cxn ang="0">
                    <a:pos x="1060" y="1044"/>
                  </a:cxn>
                  <a:cxn ang="0">
                    <a:pos x="1159" y="1129"/>
                  </a:cxn>
                  <a:cxn ang="0">
                    <a:pos x="1261" y="1216"/>
                  </a:cxn>
                  <a:cxn ang="0">
                    <a:pos x="1362" y="1303"/>
                  </a:cxn>
                  <a:cxn ang="0">
                    <a:pos x="1462" y="1390"/>
                  </a:cxn>
                  <a:cxn ang="0">
                    <a:pos x="1561" y="1476"/>
                  </a:cxn>
                  <a:cxn ang="0">
                    <a:pos x="1630" y="1511"/>
                  </a:cxn>
                  <a:cxn ang="0">
                    <a:pos x="1668" y="1496"/>
                  </a:cxn>
                  <a:cxn ang="0">
                    <a:pos x="1704" y="1481"/>
                  </a:cxn>
                  <a:cxn ang="0">
                    <a:pos x="1740" y="1467"/>
                  </a:cxn>
                  <a:cxn ang="0">
                    <a:pos x="1777" y="1452"/>
                  </a:cxn>
                  <a:cxn ang="0">
                    <a:pos x="1813" y="1437"/>
                  </a:cxn>
                  <a:cxn ang="0">
                    <a:pos x="1849" y="1422"/>
                  </a:cxn>
                  <a:cxn ang="0">
                    <a:pos x="1887" y="1408"/>
                  </a:cxn>
                  <a:cxn ang="0">
                    <a:pos x="1895" y="1390"/>
                  </a:cxn>
                  <a:cxn ang="0">
                    <a:pos x="1874" y="1370"/>
                  </a:cxn>
                  <a:cxn ang="0">
                    <a:pos x="1854" y="1349"/>
                  </a:cxn>
                  <a:cxn ang="0">
                    <a:pos x="1833" y="1329"/>
                  </a:cxn>
                </a:cxnLst>
                <a:rect l="0" t="0" r="r" b="b"/>
                <a:pathLst>
                  <a:path w="1905" h="1519">
                    <a:moveTo>
                      <a:pt x="1823" y="1319"/>
                    </a:moveTo>
                    <a:lnTo>
                      <a:pt x="1775" y="1278"/>
                    </a:lnTo>
                    <a:lnTo>
                      <a:pt x="1726" y="1237"/>
                    </a:lnTo>
                    <a:lnTo>
                      <a:pt x="1679" y="1196"/>
                    </a:lnTo>
                    <a:lnTo>
                      <a:pt x="1632" y="1154"/>
                    </a:lnTo>
                    <a:lnTo>
                      <a:pt x="1584" y="1113"/>
                    </a:lnTo>
                    <a:lnTo>
                      <a:pt x="1535" y="1072"/>
                    </a:lnTo>
                    <a:lnTo>
                      <a:pt x="1488" y="1031"/>
                    </a:lnTo>
                    <a:lnTo>
                      <a:pt x="1440" y="990"/>
                    </a:lnTo>
                    <a:lnTo>
                      <a:pt x="1393" y="949"/>
                    </a:lnTo>
                    <a:lnTo>
                      <a:pt x="1344" y="908"/>
                    </a:lnTo>
                    <a:lnTo>
                      <a:pt x="1297" y="865"/>
                    </a:lnTo>
                    <a:lnTo>
                      <a:pt x="1249" y="824"/>
                    </a:lnTo>
                    <a:lnTo>
                      <a:pt x="1200" y="783"/>
                    </a:lnTo>
                    <a:lnTo>
                      <a:pt x="1153" y="742"/>
                    </a:lnTo>
                    <a:lnTo>
                      <a:pt x="1105" y="701"/>
                    </a:lnTo>
                    <a:lnTo>
                      <a:pt x="1056" y="659"/>
                    </a:lnTo>
                    <a:lnTo>
                      <a:pt x="1009" y="618"/>
                    </a:lnTo>
                    <a:lnTo>
                      <a:pt x="962" y="577"/>
                    </a:lnTo>
                    <a:lnTo>
                      <a:pt x="912" y="536"/>
                    </a:lnTo>
                    <a:lnTo>
                      <a:pt x="865" y="495"/>
                    </a:lnTo>
                    <a:lnTo>
                      <a:pt x="816" y="454"/>
                    </a:lnTo>
                    <a:lnTo>
                      <a:pt x="769" y="411"/>
                    </a:lnTo>
                    <a:lnTo>
                      <a:pt x="721" y="370"/>
                    </a:lnTo>
                    <a:lnTo>
                      <a:pt x="672" y="329"/>
                    </a:lnTo>
                    <a:lnTo>
                      <a:pt x="625" y="288"/>
                    </a:lnTo>
                    <a:lnTo>
                      <a:pt x="577" y="247"/>
                    </a:lnTo>
                    <a:lnTo>
                      <a:pt x="528" y="206"/>
                    </a:lnTo>
                    <a:lnTo>
                      <a:pt x="481" y="165"/>
                    </a:lnTo>
                    <a:lnTo>
                      <a:pt x="432" y="123"/>
                    </a:lnTo>
                    <a:lnTo>
                      <a:pt x="385" y="82"/>
                    </a:lnTo>
                    <a:lnTo>
                      <a:pt x="336" y="41"/>
                    </a:lnTo>
                    <a:lnTo>
                      <a:pt x="288" y="0"/>
                    </a:lnTo>
                    <a:lnTo>
                      <a:pt x="282" y="0"/>
                    </a:lnTo>
                    <a:lnTo>
                      <a:pt x="277" y="0"/>
                    </a:lnTo>
                    <a:lnTo>
                      <a:pt x="270" y="0"/>
                    </a:lnTo>
                    <a:lnTo>
                      <a:pt x="264" y="0"/>
                    </a:lnTo>
                    <a:lnTo>
                      <a:pt x="239" y="11"/>
                    </a:lnTo>
                    <a:lnTo>
                      <a:pt x="213" y="23"/>
                    </a:lnTo>
                    <a:lnTo>
                      <a:pt x="188" y="34"/>
                    </a:lnTo>
                    <a:lnTo>
                      <a:pt x="164" y="45"/>
                    </a:lnTo>
                    <a:lnTo>
                      <a:pt x="138" y="57"/>
                    </a:lnTo>
                    <a:lnTo>
                      <a:pt x="113" y="68"/>
                    </a:lnTo>
                    <a:lnTo>
                      <a:pt x="87" y="80"/>
                    </a:lnTo>
                    <a:lnTo>
                      <a:pt x="63" y="91"/>
                    </a:lnTo>
                    <a:lnTo>
                      <a:pt x="54" y="96"/>
                    </a:lnTo>
                    <a:lnTo>
                      <a:pt x="48" y="101"/>
                    </a:lnTo>
                    <a:lnTo>
                      <a:pt x="40" y="106"/>
                    </a:lnTo>
                    <a:lnTo>
                      <a:pt x="32" y="111"/>
                    </a:lnTo>
                    <a:lnTo>
                      <a:pt x="25" y="116"/>
                    </a:lnTo>
                    <a:lnTo>
                      <a:pt x="17" y="121"/>
                    </a:lnTo>
                    <a:lnTo>
                      <a:pt x="9" y="126"/>
                    </a:lnTo>
                    <a:lnTo>
                      <a:pt x="0" y="131"/>
                    </a:lnTo>
                    <a:lnTo>
                      <a:pt x="51" y="175"/>
                    </a:lnTo>
                    <a:lnTo>
                      <a:pt x="102" y="218"/>
                    </a:lnTo>
                    <a:lnTo>
                      <a:pt x="152" y="262"/>
                    </a:lnTo>
                    <a:lnTo>
                      <a:pt x="201" y="304"/>
                    </a:lnTo>
                    <a:lnTo>
                      <a:pt x="252" y="349"/>
                    </a:lnTo>
                    <a:lnTo>
                      <a:pt x="303" y="391"/>
                    </a:lnTo>
                    <a:lnTo>
                      <a:pt x="353" y="436"/>
                    </a:lnTo>
                    <a:lnTo>
                      <a:pt x="404" y="478"/>
                    </a:lnTo>
                    <a:lnTo>
                      <a:pt x="455" y="522"/>
                    </a:lnTo>
                    <a:lnTo>
                      <a:pt x="506" y="565"/>
                    </a:lnTo>
                    <a:lnTo>
                      <a:pt x="555" y="609"/>
                    </a:lnTo>
                    <a:lnTo>
                      <a:pt x="605" y="652"/>
                    </a:lnTo>
                    <a:lnTo>
                      <a:pt x="656" y="696"/>
                    </a:lnTo>
                    <a:lnTo>
                      <a:pt x="707" y="739"/>
                    </a:lnTo>
                    <a:lnTo>
                      <a:pt x="757" y="783"/>
                    </a:lnTo>
                    <a:lnTo>
                      <a:pt x="808" y="826"/>
                    </a:lnTo>
                    <a:lnTo>
                      <a:pt x="859" y="870"/>
                    </a:lnTo>
                    <a:lnTo>
                      <a:pt x="908" y="913"/>
                    </a:lnTo>
                    <a:lnTo>
                      <a:pt x="958" y="957"/>
                    </a:lnTo>
                    <a:lnTo>
                      <a:pt x="1009" y="999"/>
                    </a:lnTo>
                    <a:lnTo>
                      <a:pt x="1060" y="1044"/>
                    </a:lnTo>
                    <a:lnTo>
                      <a:pt x="1110" y="1086"/>
                    </a:lnTo>
                    <a:lnTo>
                      <a:pt x="1159" y="1129"/>
                    </a:lnTo>
                    <a:lnTo>
                      <a:pt x="1210" y="1173"/>
                    </a:lnTo>
                    <a:lnTo>
                      <a:pt x="1261" y="1216"/>
                    </a:lnTo>
                    <a:lnTo>
                      <a:pt x="1311" y="1260"/>
                    </a:lnTo>
                    <a:lnTo>
                      <a:pt x="1362" y="1303"/>
                    </a:lnTo>
                    <a:lnTo>
                      <a:pt x="1411" y="1347"/>
                    </a:lnTo>
                    <a:lnTo>
                      <a:pt x="1462" y="1390"/>
                    </a:lnTo>
                    <a:lnTo>
                      <a:pt x="1512" y="1432"/>
                    </a:lnTo>
                    <a:lnTo>
                      <a:pt x="1561" y="1476"/>
                    </a:lnTo>
                    <a:lnTo>
                      <a:pt x="1612" y="1519"/>
                    </a:lnTo>
                    <a:lnTo>
                      <a:pt x="1630" y="1511"/>
                    </a:lnTo>
                    <a:lnTo>
                      <a:pt x="1648" y="1504"/>
                    </a:lnTo>
                    <a:lnTo>
                      <a:pt x="1668" y="1496"/>
                    </a:lnTo>
                    <a:lnTo>
                      <a:pt x="1686" y="1490"/>
                    </a:lnTo>
                    <a:lnTo>
                      <a:pt x="1704" y="1481"/>
                    </a:lnTo>
                    <a:lnTo>
                      <a:pt x="1722" y="1475"/>
                    </a:lnTo>
                    <a:lnTo>
                      <a:pt x="1740" y="1467"/>
                    </a:lnTo>
                    <a:lnTo>
                      <a:pt x="1759" y="1458"/>
                    </a:lnTo>
                    <a:lnTo>
                      <a:pt x="1777" y="1452"/>
                    </a:lnTo>
                    <a:lnTo>
                      <a:pt x="1795" y="1444"/>
                    </a:lnTo>
                    <a:lnTo>
                      <a:pt x="1813" y="1437"/>
                    </a:lnTo>
                    <a:lnTo>
                      <a:pt x="1831" y="1429"/>
                    </a:lnTo>
                    <a:lnTo>
                      <a:pt x="1849" y="1422"/>
                    </a:lnTo>
                    <a:lnTo>
                      <a:pt x="1869" y="1414"/>
                    </a:lnTo>
                    <a:lnTo>
                      <a:pt x="1887" y="1408"/>
                    </a:lnTo>
                    <a:lnTo>
                      <a:pt x="1905" y="1399"/>
                    </a:lnTo>
                    <a:lnTo>
                      <a:pt x="1895" y="1390"/>
                    </a:lnTo>
                    <a:lnTo>
                      <a:pt x="1883" y="1380"/>
                    </a:lnTo>
                    <a:lnTo>
                      <a:pt x="1874" y="1370"/>
                    </a:lnTo>
                    <a:lnTo>
                      <a:pt x="1864" y="1358"/>
                    </a:lnTo>
                    <a:lnTo>
                      <a:pt x="1854" y="1349"/>
                    </a:lnTo>
                    <a:lnTo>
                      <a:pt x="1844" y="1339"/>
                    </a:lnTo>
                    <a:lnTo>
                      <a:pt x="1833" y="1329"/>
                    </a:lnTo>
                    <a:lnTo>
                      <a:pt x="1823" y="1319"/>
                    </a:lnTo>
                    <a:close/>
                  </a:path>
                </a:pathLst>
              </a:custGeom>
              <a:solidFill>
                <a:srgbClr val="CEC1CC"/>
              </a:solidFill>
              <a:ln w="9525">
                <a:noFill/>
                <a:round/>
                <a:headEnd/>
                <a:tailEnd/>
              </a:ln>
            </p:spPr>
            <p:txBody>
              <a:bodyPr/>
              <a:lstStyle/>
              <a:p>
                <a:endParaRPr lang="en-US"/>
              </a:p>
            </p:txBody>
          </p:sp>
          <p:sp>
            <p:nvSpPr>
              <p:cNvPr id="11398" name="Freeform 134"/>
              <p:cNvSpPr>
                <a:spLocks/>
              </p:cNvSpPr>
              <p:nvPr/>
            </p:nvSpPr>
            <p:spPr bwMode="auto">
              <a:xfrm>
                <a:off x="550" y="2885"/>
                <a:ext cx="911" cy="734"/>
              </a:xfrm>
              <a:custGeom>
                <a:avLst/>
                <a:gdLst/>
                <a:ahLst/>
                <a:cxnLst>
                  <a:cxn ang="0">
                    <a:pos x="1694" y="1225"/>
                  </a:cxn>
                  <a:cxn ang="0">
                    <a:pos x="1604" y="1148"/>
                  </a:cxn>
                  <a:cxn ang="0">
                    <a:pos x="1514" y="1069"/>
                  </a:cxn>
                  <a:cxn ang="0">
                    <a:pos x="1424" y="990"/>
                  </a:cxn>
                  <a:cxn ang="0">
                    <a:pos x="1333" y="913"/>
                  </a:cxn>
                  <a:cxn ang="0">
                    <a:pos x="1243" y="835"/>
                  </a:cxn>
                  <a:cxn ang="0">
                    <a:pos x="1151" y="756"/>
                  </a:cxn>
                  <a:cxn ang="0">
                    <a:pos x="1060" y="679"/>
                  </a:cxn>
                  <a:cxn ang="0">
                    <a:pos x="970" y="600"/>
                  </a:cxn>
                  <a:cxn ang="0">
                    <a:pos x="878" y="523"/>
                  </a:cxn>
                  <a:cxn ang="0">
                    <a:pos x="787" y="444"/>
                  </a:cxn>
                  <a:cxn ang="0">
                    <a:pos x="697" y="366"/>
                  </a:cxn>
                  <a:cxn ang="0">
                    <a:pos x="605" y="289"/>
                  </a:cxn>
                  <a:cxn ang="0">
                    <a:pos x="514" y="210"/>
                  </a:cxn>
                  <a:cxn ang="0">
                    <a:pos x="424" y="131"/>
                  </a:cxn>
                  <a:cxn ang="0">
                    <a:pos x="332" y="54"/>
                  </a:cxn>
                  <a:cxn ang="0">
                    <a:pos x="282" y="12"/>
                  </a:cxn>
                  <a:cxn ang="0">
                    <a:pos x="270" y="3"/>
                  </a:cxn>
                  <a:cxn ang="0">
                    <a:pos x="237" y="13"/>
                  </a:cxn>
                  <a:cxn ang="0">
                    <a:pos x="180" y="40"/>
                  </a:cxn>
                  <a:cxn ang="0">
                    <a:pos x="125" y="64"/>
                  </a:cxn>
                  <a:cxn ang="0">
                    <a:pos x="67" y="90"/>
                  </a:cxn>
                  <a:cxn ang="0">
                    <a:pos x="30" y="115"/>
                  </a:cxn>
                  <a:cxn ang="0">
                    <a:pos x="10" y="136"/>
                  </a:cxn>
                  <a:cxn ang="0">
                    <a:pos x="48" y="189"/>
                  </a:cxn>
                  <a:cxn ang="0">
                    <a:pos x="144" y="272"/>
                  </a:cxn>
                  <a:cxn ang="0">
                    <a:pos x="241" y="354"/>
                  </a:cxn>
                  <a:cxn ang="0">
                    <a:pos x="337" y="438"/>
                  </a:cxn>
                  <a:cxn ang="0">
                    <a:pos x="434" y="521"/>
                  </a:cxn>
                  <a:cxn ang="0">
                    <a:pos x="530" y="603"/>
                  </a:cxn>
                  <a:cxn ang="0">
                    <a:pos x="626" y="687"/>
                  </a:cxn>
                  <a:cxn ang="0">
                    <a:pos x="721" y="769"/>
                  </a:cxn>
                  <a:cxn ang="0">
                    <a:pos x="818" y="851"/>
                  </a:cxn>
                  <a:cxn ang="0">
                    <a:pos x="914" y="935"/>
                  </a:cxn>
                  <a:cxn ang="0">
                    <a:pos x="1011" y="1016"/>
                  </a:cxn>
                  <a:cxn ang="0">
                    <a:pos x="1105" y="1098"/>
                  </a:cxn>
                  <a:cxn ang="0">
                    <a:pos x="1202" y="1182"/>
                  </a:cxn>
                  <a:cxn ang="0">
                    <a:pos x="1298" y="1264"/>
                  </a:cxn>
                  <a:cxn ang="0">
                    <a:pos x="1393" y="1346"/>
                  </a:cxn>
                  <a:cxn ang="0">
                    <a:pos x="1489" y="1428"/>
                  </a:cxn>
                  <a:cxn ang="0">
                    <a:pos x="1555" y="1461"/>
                  </a:cxn>
                  <a:cxn ang="0">
                    <a:pos x="1591" y="1446"/>
                  </a:cxn>
                  <a:cxn ang="0">
                    <a:pos x="1627" y="1431"/>
                  </a:cxn>
                  <a:cxn ang="0">
                    <a:pos x="1663" y="1415"/>
                  </a:cxn>
                  <a:cxn ang="0">
                    <a:pos x="1697" y="1400"/>
                  </a:cxn>
                  <a:cxn ang="0">
                    <a:pos x="1733" y="1385"/>
                  </a:cxn>
                  <a:cxn ang="0">
                    <a:pos x="1769" y="1371"/>
                  </a:cxn>
                  <a:cxn ang="0">
                    <a:pos x="1805" y="1356"/>
                  </a:cxn>
                  <a:cxn ang="0">
                    <a:pos x="1813" y="1339"/>
                  </a:cxn>
                  <a:cxn ang="0">
                    <a:pos x="1792" y="1318"/>
                  </a:cxn>
                  <a:cxn ang="0">
                    <a:pos x="1771" y="1295"/>
                  </a:cxn>
                  <a:cxn ang="0">
                    <a:pos x="1749" y="1274"/>
                  </a:cxn>
                </a:cxnLst>
                <a:rect l="0" t="0" r="r" b="b"/>
                <a:pathLst>
                  <a:path w="1823" h="1469">
                    <a:moveTo>
                      <a:pt x="1740" y="1264"/>
                    </a:moveTo>
                    <a:lnTo>
                      <a:pt x="1694" y="1225"/>
                    </a:lnTo>
                    <a:lnTo>
                      <a:pt x="1650" y="1185"/>
                    </a:lnTo>
                    <a:lnTo>
                      <a:pt x="1604" y="1148"/>
                    </a:lnTo>
                    <a:lnTo>
                      <a:pt x="1560" y="1108"/>
                    </a:lnTo>
                    <a:lnTo>
                      <a:pt x="1514" y="1069"/>
                    </a:lnTo>
                    <a:lnTo>
                      <a:pt x="1468" y="1030"/>
                    </a:lnTo>
                    <a:lnTo>
                      <a:pt x="1424" y="990"/>
                    </a:lnTo>
                    <a:lnTo>
                      <a:pt x="1378" y="951"/>
                    </a:lnTo>
                    <a:lnTo>
                      <a:pt x="1333" y="913"/>
                    </a:lnTo>
                    <a:lnTo>
                      <a:pt x="1287" y="874"/>
                    </a:lnTo>
                    <a:lnTo>
                      <a:pt x="1243" y="835"/>
                    </a:lnTo>
                    <a:lnTo>
                      <a:pt x="1197" y="795"/>
                    </a:lnTo>
                    <a:lnTo>
                      <a:pt x="1151" y="756"/>
                    </a:lnTo>
                    <a:lnTo>
                      <a:pt x="1105" y="718"/>
                    </a:lnTo>
                    <a:lnTo>
                      <a:pt x="1060" y="679"/>
                    </a:lnTo>
                    <a:lnTo>
                      <a:pt x="1015" y="639"/>
                    </a:lnTo>
                    <a:lnTo>
                      <a:pt x="970" y="600"/>
                    </a:lnTo>
                    <a:lnTo>
                      <a:pt x="924" y="561"/>
                    </a:lnTo>
                    <a:lnTo>
                      <a:pt x="878" y="523"/>
                    </a:lnTo>
                    <a:lnTo>
                      <a:pt x="832" y="484"/>
                    </a:lnTo>
                    <a:lnTo>
                      <a:pt x="787" y="444"/>
                    </a:lnTo>
                    <a:lnTo>
                      <a:pt x="742" y="405"/>
                    </a:lnTo>
                    <a:lnTo>
                      <a:pt x="697" y="366"/>
                    </a:lnTo>
                    <a:lnTo>
                      <a:pt x="651" y="326"/>
                    </a:lnTo>
                    <a:lnTo>
                      <a:pt x="605" y="289"/>
                    </a:lnTo>
                    <a:lnTo>
                      <a:pt x="559" y="249"/>
                    </a:lnTo>
                    <a:lnTo>
                      <a:pt x="514" y="210"/>
                    </a:lnTo>
                    <a:lnTo>
                      <a:pt x="468" y="171"/>
                    </a:lnTo>
                    <a:lnTo>
                      <a:pt x="424" y="131"/>
                    </a:lnTo>
                    <a:lnTo>
                      <a:pt x="378" y="94"/>
                    </a:lnTo>
                    <a:lnTo>
                      <a:pt x="332" y="54"/>
                    </a:lnTo>
                    <a:lnTo>
                      <a:pt x="286" y="15"/>
                    </a:lnTo>
                    <a:lnTo>
                      <a:pt x="282" y="12"/>
                    </a:lnTo>
                    <a:lnTo>
                      <a:pt x="277" y="7"/>
                    </a:lnTo>
                    <a:lnTo>
                      <a:pt x="270" y="3"/>
                    </a:lnTo>
                    <a:lnTo>
                      <a:pt x="265" y="0"/>
                    </a:lnTo>
                    <a:lnTo>
                      <a:pt x="237" y="13"/>
                    </a:lnTo>
                    <a:lnTo>
                      <a:pt x="210" y="26"/>
                    </a:lnTo>
                    <a:lnTo>
                      <a:pt x="180" y="40"/>
                    </a:lnTo>
                    <a:lnTo>
                      <a:pt x="152" y="51"/>
                    </a:lnTo>
                    <a:lnTo>
                      <a:pt x="125" y="64"/>
                    </a:lnTo>
                    <a:lnTo>
                      <a:pt x="97" y="77"/>
                    </a:lnTo>
                    <a:lnTo>
                      <a:pt x="67" y="90"/>
                    </a:lnTo>
                    <a:lnTo>
                      <a:pt x="40" y="103"/>
                    </a:lnTo>
                    <a:lnTo>
                      <a:pt x="30" y="115"/>
                    </a:lnTo>
                    <a:lnTo>
                      <a:pt x="20" y="125"/>
                    </a:lnTo>
                    <a:lnTo>
                      <a:pt x="10" y="136"/>
                    </a:lnTo>
                    <a:lnTo>
                      <a:pt x="0" y="148"/>
                    </a:lnTo>
                    <a:lnTo>
                      <a:pt x="48" y="189"/>
                    </a:lnTo>
                    <a:lnTo>
                      <a:pt x="97" y="231"/>
                    </a:lnTo>
                    <a:lnTo>
                      <a:pt x="144" y="272"/>
                    </a:lnTo>
                    <a:lnTo>
                      <a:pt x="193" y="313"/>
                    </a:lnTo>
                    <a:lnTo>
                      <a:pt x="241" y="354"/>
                    </a:lnTo>
                    <a:lnTo>
                      <a:pt x="290" y="397"/>
                    </a:lnTo>
                    <a:lnTo>
                      <a:pt x="337" y="438"/>
                    </a:lnTo>
                    <a:lnTo>
                      <a:pt x="385" y="479"/>
                    </a:lnTo>
                    <a:lnTo>
                      <a:pt x="434" y="521"/>
                    </a:lnTo>
                    <a:lnTo>
                      <a:pt x="481" y="562"/>
                    </a:lnTo>
                    <a:lnTo>
                      <a:pt x="530" y="603"/>
                    </a:lnTo>
                    <a:lnTo>
                      <a:pt x="577" y="644"/>
                    </a:lnTo>
                    <a:lnTo>
                      <a:pt x="626" y="687"/>
                    </a:lnTo>
                    <a:lnTo>
                      <a:pt x="674" y="728"/>
                    </a:lnTo>
                    <a:lnTo>
                      <a:pt x="721" y="769"/>
                    </a:lnTo>
                    <a:lnTo>
                      <a:pt x="770" y="810"/>
                    </a:lnTo>
                    <a:lnTo>
                      <a:pt x="818" y="851"/>
                    </a:lnTo>
                    <a:lnTo>
                      <a:pt x="867" y="892"/>
                    </a:lnTo>
                    <a:lnTo>
                      <a:pt x="914" y="935"/>
                    </a:lnTo>
                    <a:lnTo>
                      <a:pt x="962" y="975"/>
                    </a:lnTo>
                    <a:lnTo>
                      <a:pt x="1011" y="1016"/>
                    </a:lnTo>
                    <a:lnTo>
                      <a:pt x="1058" y="1057"/>
                    </a:lnTo>
                    <a:lnTo>
                      <a:pt x="1105" y="1098"/>
                    </a:lnTo>
                    <a:lnTo>
                      <a:pt x="1154" y="1139"/>
                    </a:lnTo>
                    <a:lnTo>
                      <a:pt x="1202" y="1182"/>
                    </a:lnTo>
                    <a:lnTo>
                      <a:pt x="1249" y="1223"/>
                    </a:lnTo>
                    <a:lnTo>
                      <a:pt x="1298" y="1264"/>
                    </a:lnTo>
                    <a:lnTo>
                      <a:pt x="1346" y="1305"/>
                    </a:lnTo>
                    <a:lnTo>
                      <a:pt x="1393" y="1346"/>
                    </a:lnTo>
                    <a:lnTo>
                      <a:pt x="1440" y="1387"/>
                    </a:lnTo>
                    <a:lnTo>
                      <a:pt x="1489" y="1428"/>
                    </a:lnTo>
                    <a:lnTo>
                      <a:pt x="1537" y="1469"/>
                    </a:lnTo>
                    <a:lnTo>
                      <a:pt x="1555" y="1461"/>
                    </a:lnTo>
                    <a:lnTo>
                      <a:pt x="1573" y="1454"/>
                    </a:lnTo>
                    <a:lnTo>
                      <a:pt x="1591" y="1446"/>
                    </a:lnTo>
                    <a:lnTo>
                      <a:pt x="1609" y="1438"/>
                    </a:lnTo>
                    <a:lnTo>
                      <a:pt x="1627" y="1431"/>
                    </a:lnTo>
                    <a:lnTo>
                      <a:pt x="1645" y="1423"/>
                    </a:lnTo>
                    <a:lnTo>
                      <a:pt x="1663" y="1415"/>
                    </a:lnTo>
                    <a:lnTo>
                      <a:pt x="1681" y="1408"/>
                    </a:lnTo>
                    <a:lnTo>
                      <a:pt x="1697" y="1400"/>
                    </a:lnTo>
                    <a:lnTo>
                      <a:pt x="1715" y="1393"/>
                    </a:lnTo>
                    <a:lnTo>
                      <a:pt x="1733" y="1385"/>
                    </a:lnTo>
                    <a:lnTo>
                      <a:pt x="1751" y="1379"/>
                    </a:lnTo>
                    <a:lnTo>
                      <a:pt x="1769" y="1371"/>
                    </a:lnTo>
                    <a:lnTo>
                      <a:pt x="1787" y="1364"/>
                    </a:lnTo>
                    <a:lnTo>
                      <a:pt x="1805" y="1356"/>
                    </a:lnTo>
                    <a:lnTo>
                      <a:pt x="1823" y="1349"/>
                    </a:lnTo>
                    <a:lnTo>
                      <a:pt x="1813" y="1339"/>
                    </a:lnTo>
                    <a:lnTo>
                      <a:pt x="1802" y="1328"/>
                    </a:lnTo>
                    <a:lnTo>
                      <a:pt x="1792" y="1318"/>
                    </a:lnTo>
                    <a:lnTo>
                      <a:pt x="1782" y="1307"/>
                    </a:lnTo>
                    <a:lnTo>
                      <a:pt x="1771" y="1295"/>
                    </a:lnTo>
                    <a:lnTo>
                      <a:pt x="1761" y="1285"/>
                    </a:lnTo>
                    <a:lnTo>
                      <a:pt x="1749" y="1274"/>
                    </a:lnTo>
                    <a:lnTo>
                      <a:pt x="1740" y="1264"/>
                    </a:lnTo>
                    <a:close/>
                  </a:path>
                </a:pathLst>
              </a:custGeom>
              <a:solidFill>
                <a:srgbClr val="CCBFC6"/>
              </a:solidFill>
              <a:ln w="9525">
                <a:noFill/>
                <a:round/>
                <a:headEnd/>
                <a:tailEnd/>
              </a:ln>
            </p:spPr>
            <p:txBody>
              <a:bodyPr/>
              <a:lstStyle/>
              <a:p>
                <a:endParaRPr lang="en-US"/>
              </a:p>
            </p:txBody>
          </p:sp>
          <p:sp>
            <p:nvSpPr>
              <p:cNvPr id="11399" name="Freeform 135"/>
              <p:cNvSpPr>
                <a:spLocks/>
              </p:cNvSpPr>
              <p:nvPr/>
            </p:nvSpPr>
            <p:spPr bwMode="auto">
              <a:xfrm>
                <a:off x="550" y="2876"/>
                <a:ext cx="870" cy="709"/>
              </a:xfrm>
              <a:custGeom>
                <a:avLst/>
                <a:gdLst/>
                <a:ahLst/>
                <a:cxnLst>
                  <a:cxn ang="0">
                    <a:pos x="1614" y="1170"/>
                  </a:cxn>
                  <a:cxn ang="0">
                    <a:pos x="1529" y="1096"/>
                  </a:cxn>
                  <a:cxn ang="0">
                    <a:pos x="1444" y="1023"/>
                  </a:cxn>
                  <a:cxn ang="0">
                    <a:pos x="1357" y="949"/>
                  </a:cxn>
                  <a:cxn ang="0">
                    <a:pos x="1272" y="875"/>
                  </a:cxn>
                  <a:cxn ang="0">
                    <a:pos x="1187" y="801"/>
                  </a:cxn>
                  <a:cxn ang="0">
                    <a:pos x="1100" y="728"/>
                  </a:cxn>
                  <a:cxn ang="0">
                    <a:pos x="1015" y="654"/>
                  </a:cxn>
                  <a:cxn ang="0">
                    <a:pos x="930" y="580"/>
                  </a:cxn>
                  <a:cxn ang="0">
                    <a:pos x="844" y="506"/>
                  </a:cxn>
                  <a:cxn ang="0">
                    <a:pos x="759" y="433"/>
                  </a:cxn>
                  <a:cxn ang="0">
                    <a:pos x="672" y="359"/>
                  </a:cxn>
                  <a:cxn ang="0">
                    <a:pos x="587" y="285"/>
                  </a:cxn>
                  <a:cxn ang="0">
                    <a:pos x="501" y="211"/>
                  </a:cxn>
                  <a:cxn ang="0">
                    <a:pos x="416" y="137"/>
                  </a:cxn>
                  <a:cxn ang="0">
                    <a:pos x="329" y="64"/>
                  </a:cxn>
                  <a:cxn ang="0">
                    <a:pos x="282" y="21"/>
                  </a:cxn>
                  <a:cxn ang="0">
                    <a:pos x="272" y="6"/>
                  </a:cxn>
                  <a:cxn ang="0">
                    <a:pos x="236" y="15"/>
                  </a:cxn>
                  <a:cxn ang="0">
                    <a:pos x="174" y="44"/>
                  </a:cxn>
                  <a:cxn ang="0">
                    <a:pos x="110" y="72"/>
                  </a:cxn>
                  <a:cxn ang="0">
                    <a:pos x="48" y="101"/>
                  </a:cxn>
                  <a:cxn ang="0">
                    <a:pos x="12" y="128"/>
                  </a:cxn>
                  <a:cxn ang="0">
                    <a:pos x="4" y="152"/>
                  </a:cxn>
                  <a:cxn ang="0">
                    <a:pos x="46" y="203"/>
                  </a:cxn>
                  <a:cxn ang="0">
                    <a:pos x="138" y="282"/>
                  </a:cxn>
                  <a:cxn ang="0">
                    <a:pos x="229" y="360"/>
                  </a:cxn>
                  <a:cxn ang="0">
                    <a:pos x="321" y="439"/>
                  </a:cxn>
                  <a:cxn ang="0">
                    <a:pos x="412" y="518"/>
                  </a:cxn>
                  <a:cxn ang="0">
                    <a:pos x="504" y="596"/>
                  </a:cxn>
                  <a:cxn ang="0">
                    <a:pos x="595" y="675"/>
                  </a:cxn>
                  <a:cxn ang="0">
                    <a:pos x="687" y="754"/>
                  </a:cxn>
                  <a:cxn ang="0">
                    <a:pos x="778" y="832"/>
                  </a:cxn>
                  <a:cxn ang="0">
                    <a:pos x="870" y="910"/>
                  </a:cxn>
                  <a:cxn ang="0">
                    <a:pos x="962" y="988"/>
                  </a:cxn>
                  <a:cxn ang="0">
                    <a:pos x="1053" y="1067"/>
                  </a:cxn>
                  <a:cxn ang="0">
                    <a:pos x="1143" y="1146"/>
                  </a:cxn>
                  <a:cxn ang="0">
                    <a:pos x="1234" y="1223"/>
                  </a:cxn>
                  <a:cxn ang="0">
                    <a:pos x="1326" y="1301"/>
                  </a:cxn>
                  <a:cxn ang="0">
                    <a:pos x="1416" y="1378"/>
                  </a:cxn>
                  <a:cxn ang="0">
                    <a:pos x="1480" y="1411"/>
                  </a:cxn>
                  <a:cxn ang="0">
                    <a:pos x="1514" y="1396"/>
                  </a:cxn>
                  <a:cxn ang="0">
                    <a:pos x="1548" y="1382"/>
                  </a:cxn>
                  <a:cxn ang="0">
                    <a:pos x="1584" y="1365"/>
                  </a:cxn>
                  <a:cxn ang="0">
                    <a:pos x="1619" y="1350"/>
                  </a:cxn>
                  <a:cxn ang="0">
                    <a:pos x="1655" y="1334"/>
                  </a:cxn>
                  <a:cxn ang="0">
                    <a:pos x="1689" y="1319"/>
                  </a:cxn>
                  <a:cxn ang="0">
                    <a:pos x="1723" y="1303"/>
                  </a:cxn>
                  <a:cxn ang="0">
                    <a:pos x="1731" y="1283"/>
                  </a:cxn>
                  <a:cxn ang="0">
                    <a:pos x="1710" y="1262"/>
                  </a:cxn>
                  <a:cxn ang="0">
                    <a:pos x="1687" y="1241"/>
                  </a:cxn>
                  <a:cxn ang="0">
                    <a:pos x="1666" y="1219"/>
                  </a:cxn>
                </a:cxnLst>
                <a:rect l="0" t="0" r="r" b="b"/>
                <a:pathLst>
                  <a:path w="1741" h="1418">
                    <a:moveTo>
                      <a:pt x="1656" y="1208"/>
                    </a:moveTo>
                    <a:lnTo>
                      <a:pt x="1614" y="1170"/>
                    </a:lnTo>
                    <a:lnTo>
                      <a:pt x="1571" y="1134"/>
                    </a:lnTo>
                    <a:lnTo>
                      <a:pt x="1529" y="1096"/>
                    </a:lnTo>
                    <a:lnTo>
                      <a:pt x="1486" y="1060"/>
                    </a:lnTo>
                    <a:lnTo>
                      <a:pt x="1444" y="1023"/>
                    </a:lnTo>
                    <a:lnTo>
                      <a:pt x="1400" y="987"/>
                    </a:lnTo>
                    <a:lnTo>
                      <a:pt x="1357" y="949"/>
                    </a:lnTo>
                    <a:lnTo>
                      <a:pt x="1315" y="913"/>
                    </a:lnTo>
                    <a:lnTo>
                      <a:pt x="1272" y="875"/>
                    </a:lnTo>
                    <a:lnTo>
                      <a:pt x="1230" y="839"/>
                    </a:lnTo>
                    <a:lnTo>
                      <a:pt x="1187" y="801"/>
                    </a:lnTo>
                    <a:lnTo>
                      <a:pt x="1145" y="765"/>
                    </a:lnTo>
                    <a:lnTo>
                      <a:pt x="1100" y="728"/>
                    </a:lnTo>
                    <a:lnTo>
                      <a:pt x="1058" y="692"/>
                    </a:lnTo>
                    <a:lnTo>
                      <a:pt x="1015" y="654"/>
                    </a:lnTo>
                    <a:lnTo>
                      <a:pt x="973" y="618"/>
                    </a:lnTo>
                    <a:lnTo>
                      <a:pt x="930" y="580"/>
                    </a:lnTo>
                    <a:lnTo>
                      <a:pt x="886" y="544"/>
                    </a:lnTo>
                    <a:lnTo>
                      <a:pt x="844" y="506"/>
                    </a:lnTo>
                    <a:lnTo>
                      <a:pt x="801" y="470"/>
                    </a:lnTo>
                    <a:lnTo>
                      <a:pt x="759" y="433"/>
                    </a:lnTo>
                    <a:lnTo>
                      <a:pt x="715" y="396"/>
                    </a:lnTo>
                    <a:lnTo>
                      <a:pt x="672" y="359"/>
                    </a:lnTo>
                    <a:lnTo>
                      <a:pt x="630" y="323"/>
                    </a:lnTo>
                    <a:lnTo>
                      <a:pt x="587" y="285"/>
                    </a:lnTo>
                    <a:lnTo>
                      <a:pt x="543" y="249"/>
                    </a:lnTo>
                    <a:lnTo>
                      <a:pt x="501" y="211"/>
                    </a:lnTo>
                    <a:lnTo>
                      <a:pt x="458" y="175"/>
                    </a:lnTo>
                    <a:lnTo>
                      <a:pt x="416" y="137"/>
                    </a:lnTo>
                    <a:lnTo>
                      <a:pt x="371" y="101"/>
                    </a:lnTo>
                    <a:lnTo>
                      <a:pt x="329" y="64"/>
                    </a:lnTo>
                    <a:lnTo>
                      <a:pt x="286" y="28"/>
                    </a:lnTo>
                    <a:lnTo>
                      <a:pt x="282" y="21"/>
                    </a:lnTo>
                    <a:lnTo>
                      <a:pt x="277" y="15"/>
                    </a:lnTo>
                    <a:lnTo>
                      <a:pt x="272" y="6"/>
                    </a:lnTo>
                    <a:lnTo>
                      <a:pt x="267" y="0"/>
                    </a:lnTo>
                    <a:lnTo>
                      <a:pt x="236" y="15"/>
                    </a:lnTo>
                    <a:lnTo>
                      <a:pt x="205" y="29"/>
                    </a:lnTo>
                    <a:lnTo>
                      <a:pt x="174" y="44"/>
                    </a:lnTo>
                    <a:lnTo>
                      <a:pt x="143" y="57"/>
                    </a:lnTo>
                    <a:lnTo>
                      <a:pt x="110" y="72"/>
                    </a:lnTo>
                    <a:lnTo>
                      <a:pt x="79" y="87"/>
                    </a:lnTo>
                    <a:lnTo>
                      <a:pt x="48" y="101"/>
                    </a:lnTo>
                    <a:lnTo>
                      <a:pt x="17" y="116"/>
                    </a:lnTo>
                    <a:lnTo>
                      <a:pt x="12" y="128"/>
                    </a:lnTo>
                    <a:lnTo>
                      <a:pt x="9" y="139"/>
                    </a:lnTo>
                    <a:lnTo>
                      <a:pt x="4" y="152"/>
                    </a:lnTo>
                    <a:lnTo>
                      <a:pt x="0" y="164"/>
                    </a:lnTo>
                    <a:lnTo>
                      <a:pt x="46" y="203"/>
                    </a:lnTo>
                    <a:lnTo>
                      <a:pt x="92" y="242"/>
                    </a:lnTo>
                    <a:lnTo>
                      <a:pt x="138" y="282"/>
                    </a:lnTo>
                    <a:lnTo>
                      <a:pt x="184" y="321"/>
                    </a:lnTo>
                    <a:lnTo>
                      <a:pt x="229" y="360"/>
                    </a:lnTo>
                    <a:lnTo>
                      <a:pt x="275" y="400"/>
                    </a:lnTo>
                    <a:lnTo>
                      <a:pt x="321" y="439"/>
                    </a:lnTo>
                    <a:lnTo>
                      <a:pt x="367" y="478"/>
                    </a:lnTo>
                    <a:lnTo>
                      <a:pt x="412" y="518"/>
                    </a:lnTo>
                    <a:lnTo>
                      <a:pt x="458" y="557"/>
                    </a:lnTo>
                    <a:lnTo>
                      <a:pt x="504" y="596"/>
                    </a:lnTo>
                    <a:lnTo>
                      <a:pt x="550" y="636"/>
                    </a:lnTo>
                    <a:lnTo>
                      <a:pt x="595" y="675"/>
                    </a:lnTo>
                    <a:lnTo>
                      <a:pt x="641" y="714"/>
                    </a:lnTo>
                    <a:lnTo>
                      <a:pt x="687" y="754"/>
                    </a:lnTo>
                    <a:lnTo>
                      <a:pt x="733" y="793"/>
                    </a:lnTo>
                    <a:lnTo>
                      <a:pt x="778" y="832"/>
                    </a:lnTo>
                    <a:lnTo>
                      <a:pt x="824" y="870"/>
                    </a:lnTo>
                    <a:lnTo>
                      <a:pt x="870" y="910"/>
                    </a:lnTo>
                    <a:lnTo>
                      <a:pt x="916" y="949"/>
                    </a:lnTo>
                    <a:lnTo>
                      <a:pt x="962" y="988"/>
                    </a:lnTo>
                    <a:lnTo>
                      <a:pt x="1007" y="1028"/>
                    </a:lnTo>
                    <a:lnTo>
                      <a:pt x="1053" y="1067"/>
                    </a:lnTo>
                    <a:lnTo>
                      <a:pt x="1097" y="1106"/>
                    </a:lnTo>
                    <a:lnTo>
                      <a:pt x="1143" y="1146"/>
                    </a:lnTo>
                    <a:lnTo>
                      <a:pt x="1189" y="1183"/>
                    </a:lnTo>
                    <a:lnTo>
                      <a:pt x="1234" y="1223"/>
                    </a:lnTo>
                    <a:lnTo>
                      <a:pt x="1280" y="1262"/>
                    </a:lnTo>
                    <a:lnTo>
                      <a:pt x="1326" y="1301"/>
                    </a:lnTo>
                    <a:lnTo>
                      <a:pt x="1370" y="1341"/>
                    </a:lnTo>
                    <a:lnTo>
                      <a:pt x="1416" y="1378"/>
                    </a:lnTo>
                    <a:lnTo>
                      <a:pt x="1462" y="1418"/>
                    </a:lnTo>
                    <a:lnTo>
                      <a:pt x="1480" y="1411"/>
                    </a:lnTo>
                    <a:lnTo>
                      <a:pt x="1496" y="1403"/>
                    </a:lnTo>
                    <a:lnTo>
                      <a:pt x="1514" y="1396"/>
                    </a:lnTo>
                    <a:lnTo>
                      <a:pt x="1532" y="1388"/>
                    </a:lnTo>
                    <a:lnTo>
                      <a:pt x="1548" y="1382"/>
                    </a:lnTo>
                    <a:lnTo>
                      <a:pt x="1566" y="1373"/>
                    </a:lnTo>
                    <a:lnTo>
                      <a:pt x="1584" y="1365"/>
                    </a:lnTo>
                    <a:lnTo>
                      <a:pt x="1602" y="1359"/>
                    </a:lnTo>
                    <a:lnTo>
                      <a:pt x="1619" y="1350"/>
                    </a:lnTo>
                    <a:lnTo>
                      <a:pt x="1637" y="1342"/>
                    </a:lnTo>
                    <a:lnTo>
                      <a:pt x="1655" y="1334"/>
                    </a:lnTo>
                    <a:lnTo>
                      <a:pt x="1671" y="1326"/>
                    </a:lnTo>
                    <a:lnTo>
                      <a:pt x="1689" y="1319"/>
                    </a:lnTo>
                    <a:lnTo>
                      <a:pt x="1707" y="1311"/>
                    </a:lnTo>
                    <a:lnTo>
                      <a:pt x="1723" y="1303"/>
                    </a:lnTo>
                    <a:lnTo>
                      <a:pt x="1741" y="1295"/>
                    </a:lnTo>
                    <a:lnTo>
                      <a:pt x="1731" y="1283"/>
                    </a:lnTo>
                    <a:lnTo>
                      <a:pt x="1720" y="1273"/>
                    </a:lnTo>
                    <a:lnTo>
                      <a:pt x="1710" y="1262"/>
                    </a:lnTo>
                    <a:lnTo>
                      <a:pt x="1699" y="1250"/>
                    </a:lnTo>
                    <a:lnTo>
                      <a:pt x="1687" y="1241"/>
                    </a:lnTo>
                    <a:lnTo>
                      <a:pt x="1677" y="1229"/>
                    </a:lnTo>
                    <a:lnTo>
                      <a:pt x="1666" y="1219"/>
                    </a:lnTo>
                    <a:lnTo>
                      <a:pt x="1656" y="1208"/>
                    </a:lnTo>
                    <a:close/>
                  </a:path>
                </a:pathLst>
              </a:custGeom>
              <a:solidFill>
                <a:srgbClr val="C9BFC4"/>
              </a:solidFill>
              <a:ln w="9525">
                <a:noFill/>
                <a:round/>
                <a:headEnd/>
                <a:tailEnd/>
              </a:ln>
            </p:spPr>
            <p:txBody>
              <a:bodyPr/>
              <a:lstStyle/>
              <a:p>
                <a:endParaRPr lang="en-US"/>
              </a:p>
            </p:txBody>
          </p:sp>
          <p:sp>
            <p:nvSpPr>
              <p:cNvPr id="11400" name="Freeform 136"/>
              <p:cNvSpPr>
                <a:spLocks/>
              </p:cNvSpPr>
              <p:nvPr/>
            </p:nvSpPr>
            <p:spPr bwMode="auto">
              <a:xfrm>
                <a:off x="546" y="2868"/>
                <a:ext cx="833" cy="685"/>
              </a:xfrm>
              <a:custGeom>
                <a:avLst/>
                <a:gdLst/>
                <a:ahLst/>
                <a:cxnLst>
                  <a:cxn ang="0">
                    <a:pos x="1542" y="1118"/>
                  </a:cxn>
                  <a:cxn ang="0">
                    <a:pos x="1461" y="1048"/>
                  </a:cxn>
                  <a:cxn ang="0">
                    <a:pos x="1381" y="979"/>
                  </a:cxn>
                  <a:cxn ang="0">
                    <a:pos x="1300" y="910"/>
                  </a:cxn>
                  <a:cxn ang="0">
                    <a:pos x="1220" y="840"/>
                  </a:cxn>
                  <a:cxn ang="0">
                    <a:pos x="1139" y="771"/>
                  </a:cxn>
                  <a:cxn ang="0">
                    <a:pos x="1059" y="702"/>
                  </a:cxn>
                  <a:cxn ang="0">
                    <a:pos x="979" y="631"/>
                  </a:cxn>
                  <a:cxn ang="0">
                    <a:pos x="898" y="563"/>
                  </a:cxn>
                  <a:cxn ang="0">
                    <a:pos x="818" y="494"/>
                  </a:cxn>
                  <a:cxn ang="0">
                    <a:pos x="737" y="423"/>
                  </a:cxn>
                  <a:cxn ang="0">
                    <a:pos x="656" y="354"/>
                  </a:cxn>
                  <a:cxn ang="0">
                    <a:pos x="576" y="286"/>
                  </a:cxn>
                  <a:cxn ang="0">
                    <a:pos x="496" y="217"/>
                  </a:cxn>
                  <a:cxn ang="0">
                    <a:pos x="414" y="146"/>
                  </a:cxn>
                  <a:cxn ang="0">
                    <a:pos x="334" y="77"/>
                  </a:cxn>
                  <a:cxn ang="0">
                    <a:pos x="288" y="32"/>
                  </a:cxn>
                  <a:cxn ang="0">
                    <a:pos x="280" y="12"/>
                  </a:cxn>
                  <a:cxn ang="0">
                    <a:pos x="259" y="9"/>
                  </a:cxn>
                  <a:cxn ang="0">
                    <a:pos x="224" y="25"/>
                  </a:cxn>
                  <a:cxn ang="0">
                    <a:pos x="190" y="41"/>
                  </a:cxn>
                  <a:cxn ang="0">
                    <a:pos x="156" y="58"/>
                  </a:cxn>
                  <a:cxn ang="0">
                    <a:pos x="121" y="74"/>
                  </a:cxn>
                  <a:cxn ang="0">
                    <a:pos x="87" y="91"/>
                  </a:cxn>
                  <a:cxn ang="0">
                    <a:pos x="53" y="105"/>
                  </a:cxn>
                  <a:cxn ang="0">
                    <a:pos x="18" y="122"/>
                  </a:cxn>
                  <a:cxn ang="0">
                    <a:pos x="2" y="143"/>
                  </a:cxn>
                  <a:cxn ang="0">
                    <a:pos x="7" y="168"/>
                  </a:cxn>
                  <a:cxn ang="0">
                    <a:pos x="53" y="218"/>
                  </a:cxn>
                  <a:cxn ang="0">
                    <a:pos x="139" y="292"/>
                  </a:cxn>
                  <a:cxn ang="0">
                    <a:pos x="226" y="366"/>
                  </a:cxn>
                  <a:cxn ang="0">
                    <a:pos x="312" y="441"/>
                  </a:cxn>
                  <a:cxn ang="0">
                    <a:pos x="399" y="515"/>
                  </a:cxn>
                  <a:cxn ang="0">
                    <a:pos x="486" y="590"/>
                  </a:cxn>
                  <a:cxn ang="0">
                    <a:pos x="572" y="664"/>
                  </a:cxn>
                  <a:cxn ang="0">
                    <a:pos x="659" y="738"/>
                  </a:cxn>
                  <a:cxn ang="0">
                    <a:pos x="747" y="813"/>
                  </a:cxn>
                  <a:cxn ang="0">
                    <a:pos x="834" y="887"/>
                  </a:cxn>
                  <a:cxn ang="0">
                    <a:pos x="920" y="961"/>
                  </a:cxn>
                  <a:cxn ang="0">
                    <a:pos x="1007" y="1036"/>
                  </a:cxn>
                  <a:cxn ang="0">
                    <a:pos x="1094" y="1110"/>
                  </a:cxn>
                  <a:cxn ang="0">
                    <a:pos x="1180" y="1186"/>
                  </a:cxn>
                  <a:cxn ang="0">
                    <a:pos x="1267" y="1259"/>
                  </a:cxn>
                  <a:cxn ang="0">
                    <a:pos x="1354" y="1333"/>
                  </a:cxn>
                  <a:cxn ang="0">
                    <a:pos x="1414" y="1363"/>
                  </a:cxn>
                  <a:cxn ang="0">
                    <a:pos x="1447" y="1346"/>
                  </a:cxn>
                  <a:cxn ang="0">
                    <a:pos x="1481" y="1331"/>
                  </a:cxn>
                  <a:cxn ang="0">
                    <a:pos x="1514" y="1315"/>
                  </a:cxn>
                  <a:cxn ang="0">
                    <a:pos x="1548" y="1299"/>
                  </a:cxn>
                  <a:cxn ang="0">
                    <a:pos x="1582" y="1282"/>
                  </a:cxn>
                  <a:cxn ang="0">
                    <a:pos x="1617" y="1266"/>
                  </a:cxn>
                  <a:cxn ang="0">
                    <a:pos x="1651" y="1249"/>
                  </a:cxn>
                  <a:cxn ang="0">
                    <a:pos x="1656" y="1230"/>
                  </a:cxn>
                  <a:cxn ang="0">
                    <a:pos x="1635" y="1208"/>
                  </a:cxn>
                  <a:cxn ang="0">
                    <a:pos x="1613" y="1186"/>
                  </a:cxn>
                  <a:cxn ang="0">
                    <a:pos x="1592" y="1164"/>
                  </a:cxn>
                </a:cxnLst>
                <a:rect l="0" t="0" r="r" b="b"/>
                <a:pathLst>
                  <a:path w="1667" h="1371">
                    <a:moveTo>
                      <a:pt x="1581" y="1153"/>
                    </a:moveTo>
                    <a:lnTo>
                      <a:pt x="1542" y="1118"/>
                    </a:lnTo>
                    <a:lnTo>
                      <a:pt x="1501" y="1084"/>
                    </a:lnTo>
                    <a:lnTo>
                      <a:pt x="1461" y="1048"/>
                    </a:lnTo>
                    <a:lnTo>
                      <a:pt x="1421" y="1013"/>
                    </a:lnTo>
                    <a:lnTo>
                      <a:pt x="1381" y="979"/>
                    </a:lnTo>
                    <a:lnTo>
                      <a:pt x="1341" y="945"/>
                    </a:lnTo>
                    <a:lnTo>
                      <a:pt x="1300" y="910"/>
                    </a:lnTo>
                    <a:lnTo>
                      <a:pt x="1260" y="876"/>
                    </a:lnTo>
                    <a:lnTo>
                      <a:pt x="1220" y="840"/>
                    </a:lnTo>
                    <a:lnTo>
                      <a:pt x="1180" y="805"/>
                    </a:lnTo>
                    <a:lnTo>
                      <a:pt x="1139" y="771"/>
                    </a:lnTo>
                    <a:lnTo>
                      <a:pt x="1100" y="736"/>
                    </a:lnTo>
                    <a:lnTo>
                      <a:pt x="1059" y="702"/>
                    </a:lnTo>
                    <a:lnTo>
                      <a:pt x="1019" y="666"/>
                    </a:lnTo>
                    <a:lnTo>
                      <a:pt x="979" y="631"/>
                    </a:lnTo>
                    <a:lnTo>
                      <a:pt x="938" y="597"/>
                    </a:lnTo>
                    <a:lnTo>
                      <a:pt x="898" y="563"/>
                    </a:lnTo>
                    <a:lnTo>
                      <a:pt x="858" y="528"/>
                    </a:lnTo>
                    <a:lnTo>
                      <a:pt x="818" y="494"/>
                    </a:lnTo>
                    <a:lnTo>
                      <a:pt x="778" y="458"/>
                    </a:lnTo>
                    <a:lnTo>
                      <a:pt x="737" y="423"/>
                    </a:lnTo>
                    <a:lnTo>
                      <a:pt x="697" y="389"/>
                    </a:lnTo>
                    <a:lnTo>
                      <a:pt x="656" y="354"/>
                    </a:lnTo>
                    <a:lnTo>
                      <a:pt x="616" y="320"/>
                    </a:lnTo>
                    <a:lnTo>
                      <a:pt x="576" y="286"/>
                    </a:lnTo>
                    <a:lnTo>
                      <a:pt x="535" y="251"/>
                    </a:lnTo>
                    <a:lnTo>
                      <a:pt x="496" y="217"/>
                    </a:lnTo>
                    <a:lnTo>
                      <a:pt x="455" y="181"/>
                    </a:lnTo>
                    <a:lnTo>
                      <a:pt x="414" y="146"/>
                    </a:lnTo>
                    <a:lnTo>
                      <a:pt x="373" y="112"/>
                    </a:lnTo>
                    <a:lnTo>
                      <a:pt x="334" y="77"/>
                    </a:lnTo>
                    <a:lnTo>
                      <a:pt x="293" y="43"/>
                    </a:lnTo>
                    <a:lnTo>
                      <a:pt x="288" y="32"/>
                    </a:lnTo>
                    <a:lnTo>
                      <a:pt x="285" y="22"/>
                    </a:lnTo>
                    <a:lnTo>
                      <a:pt x="280" y="12"/>
                    </a:lnTo>
                    <a:lnTo>
                      <a:pt x="275" y="0"/>
                    </a:lnTo>
                    <a:lnTo>
                      <a:pt x="259" y="9"/>
                    </a:lnTo>
                    <a:lnTo>
                      <a:pt x="241" y="17"/>
                    </a:lnTo>
                    <a:lnTo>
                      <a:pt x="224" y="25"/>
                    </a:lnTo>
                    <a:lnTo>
                      <a:pt x="206" y="33"/>
                    </a:lnTo>
                    <a:lnTo>
                      <a:pt x="190" y="41"/>
                    </a:lnTo>
                    <a:lnTo>
                      <a:pt x="172" y="50"/>
                    </a:lnTo>
                    <a:lnTo>
                      <a:pt x="156" y="58"/>
                    </a:lnTo>
                    <a:lnTo>
                      <a:pt x="138" y="66"/>
                    </a:lnTo>
                    <a:lnTo>
                      <a:pt x="121" y="74"/>
                    </a:lnTo>
                    <a:lnTo>
                      <a:pt x="103" y="82"/>
                    </a:lnTo>
                    <a:lnTo>
                      <a:pt x="87" y="91"/>
                    </a:lnTo>
                    <a:lnTo>
                      <a:pt x="69" y="97"/>
                    </a:lnTo>
                    <a:lnTo>
                      <a:pt x="53" y="105"/>
                    </a:lnTo>
                    <a:lnTo>
                      <a:pt x="35" y="114"/>
                    </a:lnTo>
                    <a:lnTo>
                      <a:pt x="18" y="122"/>
                    </a:lnTo>
                    <a:lnTo>
                      <a:pt x="0" y="130"/>
                    </a:lnTo>
                    <a:lnTo>
                      <a:pt x="2" y="143"/>
                    </a:lnTo>
                    <a:lnTo>
                      <a:pt x="5" y="154"/>
                    </a:lnTo>
                    <a:lnTo>
                      <a:pt x="7" y="168"/>
                    </a:lnTo>
                    <a:lnTo>
                      <a:pt x="8" y="181"/>
                    </a:lnTo>
                    <a:lnTo>
                      <a:pt x="53" y="218"/>
                    </a:lnTo>
                    <a:lnTo>
                      <a:pt x="95" y="254"/>
                    </a:lnTo>
                    <a:lnTo>
                      <a:pt x="139" y="292"/>
                    </a:lnTo>
                    <a:lnTo>
                      <a:pt x="182" y="330"/>
                    </a:lnTo>
                    <a:lnTo>
                      <a:pt x="226" y="366"/>
                    </a:lnTo>
                    <a:lnTo>
                      <a:pt x="268" y="404"/>
                    </a:lnTo>
                    <a:lnTo>
                      <a:pt x="312" y="441"/>
                    </a:lnTo>
                    <a:lnTo>
                      <a:pt x="355" y="477"/>
                    </a:lnTo>
                    <a:lnTo>
                      <a:pt x="399" y="515"/>
                    </a:lnTo>
                    <a:lnTo>
                      <a:pt x="443" y="553"/>
                    </a:lnTo>
                    <a:lnTo>
                      <a:pt x="486" y="590"/>
                    </a:lnTo>
                    <a:lnTo>
                      <a:pt x="530" y="627"/>
                    </a:lnTo>
                    <a:lnTo>
                      <a:pt x="572" y="664"/>
                    </a:lnTo>
                    <a:lnTo>
                      <a:pt x="616" y="702"/>
                    </a:lnTo>
                    <a:lnTo>
                      <a:pt x="659" y="738"/>
                    </a:lnTo>
                    <a:lnTo>
                      <a:pt x="703" y="776"/>
                    </a:lnTo>
                    <a:lnTo>
                      <a:pt x="747" y="813"/>
                    </a:lnTo>
                    <a:lnTo>
                      <a:pt x="790" y="849"/>
                    </a:lnTo>
                    <a:lnTo>
                      <a:pt x="834" y="887"/>
                    </a:lnTo>
                    <a:lnTo>
                      <a:pt x="876" y="925"/>
                    </a:lnTo>
                    <a:lnTo>
                      <a:pt x="920" y="961"/>
                    </a:lnTo>
                    <a:lnTo>
                      <a:pt x="963" y="999"/>
                    </a:lnTo>
                    <a:lnTo>
                      <a:pt x="1007" y="1036"/>
                    </a:lnTo>
                    <a:lnTo>
                      <a:pt x="1051" y="1072"/>
                    </a:lnTo>
                    <a:lnTo>
                      <a:pt x="1094" y="1110"/>
                    </a:lnTo>
                    <a:lnTo>
                      <a:pt x="1138" y="1148"/>
                    </a:lnTo>
                    <a:lnTo>
                      <a:pt x="1180" y="1186"/>
                    </a:lnTo>
                    <a:lnTo>
                      <a:pt x="1224" y="1222"/>
                    </a:lnTo>
                    <a:lnTo>
                      <a:pt x="1267" y="1259"/>
                    </a:lnTo>
                    <a:lnTo>
                      <a:pt x="1311" y="1297"/>
                    </a:lnTo>
                    <a:lnTo>
                      <a:pt x="1354" y="1333"/>
                    </a:lnTo>
                    <a:lnTo>
                      <a:pt x="1398" y="1371"/>
                    </a:lnTo>
                    <a:lnTo>
                      <a:pt x="1414" y="1363"/>
                    </a:lnTo>
                    <a:lnTo>
                      <a:pt x="1430" y="1354"/>
                    </a:lnTo>
                    <a:lnTo>
                      <a:pt x="1447" y="1346"/>
                    </a:lnTo>
                    <a:lnTo>
                      <a:pt x="1465" y="1338"/>
                    </a:lnTo>
                    <a:lnTo>
                      <a:pt x="1481" y="1331"/>
                    </a:lnTo>
                    <a:lnTo>
                      <a:pt x="1497" y="1323"/>
                    </a:lnTo>
                    <a:lnTo>
                      <a:pt x="1514" y="1315"/>
                    </a:lnTo>
                    <a:lnTo>
                      <a:pt x="1532" y="1307"/>
                    </a:lnTo>
                    <a:lnTo>
                      <a:pt x="1548" y="1299"/>
                    </a:lnTo>
                    <a:lnTo>
                      <a:pt x="1564" y="1290"/>
                    </a:lnTo>
                    <a:lnTo>
                      <a:pt x="1582" y="1282"/>
                    </a:lnTo>
                    <a:lnTo>
                      <a:pt x="1599" y="1274"/>
                    </a:lnTo>
                    <a:lnTo>
                      <a:pt x="1617" y="1266"/>
                    </a:lnTo>
                    <a:lnTo>
                      <a:pt x="1633" y="1258"/>
                    </a:lnTo>
                    <a:lnTo>
                      <a:pt x="1651" y="1249"/>
                    </a:lnTo>
                    <a:lnTo>
                      <a:pt x="1667" y="1241"/>
                    </a:lnTo>
                    <a:lnTo>
                      <a:pt x="1656" y="1230"/>
                    </a:lnTo>
                    <a:lnTo>
                      <a:pt x="1646" y="1218"/>
                    </a:lnTo>
                    <a:lnTo>
                      <a:pt x="1635" y="1208"/>
                    </a:lnTo>
                    <a:lnTo>
                      <a:pt x="1625" y="1197"/>
                    </a:lnTo>
                    <a:lnTo>
                      <a:pt x="1613" y="1186"/>
                    </a:lnTo>
                    <a:lnTo>
                      <a:pt x="1602" y="1174"/>
                    </a:lnTo>
                    <a:lnTo>
                      <a:pt x="1592" y="1164"/>
                    </a:lnTo>
                    <a:lnTo>
                      <a:pt x="1581" y="1153"/>
                    </a:lnTo>
                    <a:close/>
                  </a:path>
                </a:pathLst>
              </a:custGeom>
              <a:solidFill>
                <a:srgbClr val="C6BCC1"/>
              </a:solidFill>
              <a:ln w="9525">
                <a:noFill/>
                <a:round/>
                <a:headEnd/>
                <a:tailEnd/>
              </a:ln>
            </p:spPr>
            <p:txBody>
              <a:bodyPr/>
              <a:lstStyle/>
              <a:p>
                <a:endParaRPr lang="en-US"/>
              </a:p>
            </p:txBody>
          </p:sp>
          <p:sp>
            <p:nvSpPr>
              <p:cNvPr id="11401" name="Freeform 137"/>
              <p:cNvSpPr>
                <a:spLocks/>
              </p:cNvSpPr>
              <p:nvPr/>
            </p:nvSpPr>
            <p:spPr bwMode="auto">
              <a:xfrm>
                <a:off x="534" y="2861"/>
                <a:ext cx="804" cy="660"/>
              </a:xfrm>
              <a:custGeom>
                <a:avLst/>
                <a:gdLst/>
                <a:ahLst/>
                <a:cxnLst>
                  <a:cxn ang="0">
                    <a:pos x="1484" y="1062"/>
                  </a:cxn>
                  <a:cxn ang="0">
                    <a:pos x="1409" y="996"/>
                  </a:cxn>
                  <a:cxn ang="0">
                    <a:pos x="1334" y="932"/>
                  </a:cxn>
                  <a:cxn ang="0">
                    <a:pos x="1259" y="867"/>
                  </a:cxn>
                  <a:cxn ang="0">
                    <a:pos x="1184" y="801"/>
                  </a:cxn>
                  <a:cxn ang="0">
                    <a:pos x="1109" y="737"/>
                  </a:cxn>
                  <a:cxn ang="0">
                    <a:pos x="1033" y="672"/>
                  </a:cxn>
                  <a:cxn ang="0">
                    <a:pos x="957" y="606"/>
                  </a:cxn>
                  <a:cxn ang="0">
                    <a:pos x="881" y="542"/>
                  </a:cxn>
                  <a:cxn ang="0">
                    <a:pos x="806" y="477"/>
                  </a:cxn>
                  <a:cxn ang="0">
                    <a:pos x="731" y="411"/>
                  </a:cxn>
                  <a:cxn ang="0">
                    <a:pos x="654" y="347"/>
                  </a:cxn>
                  <a:cxn ang="0">
                    <a:pos x="579" y="282"/>
                  </a:cxn>
                  <a:cxn ang="0">
                    <a:pos x="504" y="216"/>
                  </a:cxn>
                  <a:cxn ang="0">
                    <a:pos x="427" y="152"/>
                  </a:cxn>
                  <a:cxn ang="0">
                    <a:pos x="352" y="87"/>
                  </a:cxn>
                  <a:cxn ang="0">
                    <a:pos x="311" y="41"/>
                  </a:cxn>
                  <a:cxn ang="0">
                    <a:pos x="303" y="13"/>
                  </a:cxn>
                  <a:cxn ang="0">
                    <a:pos x="282" y="8"/>
                  </a:cxn>
                  <a:cxn ang="0">
                    <a:pos x="244" y="26"/>
                  </a:cxn>
                  <a:cxn ang="0">
                    <a:pos x="206" y="44"/>
                  </a:cxn>
                  <a:cxn ang="0">
                    <a:pos x="169" y="60"/>
                  </a:cxn>
                  <a:cxn ang="0">
                    <a:pos x="131" y="78"/>
                  </a:cxn>
                  <a:cxn ang="0">
                    <a:pos x="94" y="96"/>
                  </a:cxn>
                  <a:cxn ang="0">
                    <a:pos x="56" y="114"/>
                  </a:cxn>
                  <a:cxn ang="0">
                    <a:pos x="18" y="132"/>
                  </a:cxn>
                  <a:cxn ang="0">
                    <a:pos x="9" y="154"/>
                  </a:cxn>
                  <a:cxn ang="0">
                    <a:pos x="23" y="182"/>
                  </a:cxn>
                  <a:cxn ang="0">
                    <a:pos x="72" y="229"/>
                  </a:cxn>
                  <a:cxn ang="0">
                    <a:pos x="156" y="300"/>
                  </a:cxn>
                  <a:cxn ang="0">
                    <a:pos x="237" y="370"/>
                  </a:cxn>
                  <a:cxn ang="0">
                    <a:pos x="319" y="441"/>
                  </a:cxn>
                  <a:cxn ang="0">
                    <a:pos x="402" y="511"/>
                  </a:cxn>
                  <a:cxn ang="0">
                    <a:pos x="484" y="582"/>
                  </a:cxn>
                  <a:cxn ang="0">
                    <a:pos x="566" y="652"/>
                  </a:cxn>
                  <a:cxn ang="0">
                    <a:pos x="648" y="723"/>
                  </a:cxn>
                  <a:cxn ang="0">
                    <a:pos x="731" y="791"/>
                  </a:cxn>
                  <a:cxn ang="0">
                    <a:pos x="813" y="862"/>
                  </a:cxn>
                  <a:cxn ang="0">
                    <a:pos x="894" y="932"/>
                  </a:cxn>
                  <a:cxn ang="0">
                    <a:pos x="976" y="1003"/>
                  </a:cxn>
                  <a:cxn ang="0">
                    <a:pos x="1060" y="1073"/>
                  </a:cxn>
                  <a:cxn ang="0">
                    <a:pos x="1141" y="1144"/>
                  </a:cxn>
                  <a:cxn ang="0">
                    <a:pos x="1223" y="1214"/>
                  </a:cxn>
                  <a:cxn ang="0">
                    <a:pos x="1306" y="1285"/>
                  </a:cxn>
                  <a:cxn ang="0">
                    <a:pos x="1380" y="1303"/>
                  </a:cxn>
                  <a:cxn ang="0">
                    <a:pos x="1445" y="1270"/>
                  </a:cxn>
                  <a:cxn ang="0">
                    <a:pos x="1509" y="1236"/>
                  </a:cxn>
                  <a:cxn ang="0">
                    <a:pos x="1574" y="1203"/>
                  </a:cxn>
                  <a:cxn ang="0">
                    <a:pos x="1597" y="1175"/>
                  </a:cxn>
                  <a:cxn ang="0">
                    <a:pos x="1576" y="1152"/>
                  </a:cxn>
                  <a:cxn ang="0">
                    <a:pos x="1553" y="1129"/>
                  </a:cxn>
                  <a:cxn ang="0">
                    <a:pos x="1532" y="1106"/>
                  </a:cxn>
                </a:cxnLst>
                <a:rect l="0" t="0" r="r" b="b"/>
                <a:pathLst>
                  <a:path w="1607" h="1319">
                    <a:moveTo>
                      <a:pt x="1522" y="1095"/>
                    </a:moveTo>
                    <a:lnTo>
                      <a:pt x="1484" y="1062"/>
                    </a:lnTo>
                    <a:lnTo>
                      <a:pt x="1447" y="1029"/>
                    </a:lnTo>
                    <a:lnTo>
                      <a:pt x="1409" y="996"/>
                    </a:lnTo>
                    <a:lnTo>
                      <a:pt x="1372" y="965"/>
                    </a:lnTo>
                    <a:lnTo>
                      <a:pt x="1334" y="932"/>
                    </a:lnTo>
                    <a:lnTo>
                      <a:pt x="1297" y="900"/>
                    </a:lnTo>
                    <a:lnTo>
                      <a:pt x="1259" y="867"/>
                    </a:lnTo>
                    <a:lnTo>
                      <a:pt x="1221" y="834"/>
                    </a:lnTo>
                    <a:lnTo>
                      <a:pt x="1184" y="801"/>
                    </a:lnTo>
                    <a:lnTo>
                      <a:pt x="1146" y="768"/>
                    </a:lnTo>
                    <a:lnTo>
                      <a:pt x="1109" y="737"/>
                    </a:lnTo>
                    <a:lnTo>
                      <a:pt x="1071" y="704"/>
                    </a:lnTo>
                    <a:lnTo>
                      <a:pt x="1033" y="672"/>
                    </a:lnTo>
                    <a:lnTo>
                      <a:pt x="994" y="639"/>
                    </a:lnTo>
                    <a:lnTo>
                      <a:pt x="957" y="606"/>
                    </a:lnTo>
                    <a:lnTo>
                      <a:pt x="919" y="573"/>
                    </a:lnTo>
                    <a:lnTo>
                      <a:pt x="881" y="542"/>
                    </a:lnTo>
                    <a:lnTo>
                      <a:pt x="844" y="509"/>
                    </a:lnTo>
                    <a:lnTo>
                      <a:pt x="806" y="477"/>
                    </a:lnTo>
                    <a:lnTo>
                      <a:pt x="769" y="444"/>
                    </a:lnTo>
                    <a:lnTo>
                      <a:pt x="731" y="411"/>
                    </a:lnTo>
                    <a:lnTo>
                      <a:pt x="693" y="380"/>
                    </a:lnTo>
                    <a:lnTo>
                      <a:pt x="654" y="347"/>
                    </a:lnTo>
                    <a:lnTo>
                      <a:pt x="617" y="314"/>
                    </a:lnTo>
                    <a:lnTo>
                      <a:pt x="579" y="282"/>
                    </a:lnTo>
                    <a:lnTo>
                      <a:pt x="541" y="249"/>
                    </a:lnTo>
                    <a:lnTo>
                      <a:pt x="504" y="216"/>
                    </a:lnTo>
                    <a:lnTo>
                      <a:pt x="466" y="183"/>
                    </a:lnTo>
                    <a:lnTo>
                      <a:pt x="427" y="152"/>
                    </a:lnTo>
                    <a:lnTo>
                      <a:pt x="389" y="119"/>
                    </a:lnTo>
                    <a:lnTo>
                      <a:pt x="352" y="87"/>
                    </a:lnTo>
                    <a:lnTo>
                      <a:pt x="314" y="54"/>
                    </a:lnTo>
                    <a:lnTo>
                      <a:pt x="311" y="41"/>
                    </a:lnTo>
                    <a:lnTo>
                      <a:pt x="308" y="26"/>
                    </a:lnTo>
                    <a:lnTo>
                      <a:pt x="303" y="13"/>
                    </a:lnTo>
                    <a:lnTo>
                      <a:pt x="300" y="0"/>
                    </a:lnTo>
                    <a:lnTo>
                      <a:pt x="282" y="8"/>
                    </a:lnTo>
                    <a:lnTo>
                      <a:pt x="262" y="18"/>
                    </a:lnTo>
                    <a:lnTo>
                      <a:pt x="244" y="26"/>
                    </a:lnTo>
                    <a:lnTo>
                      <a:pt x="224" y="34"/>
                    </a:lnTo>
                    <a:lnTo>
                      <a:pt x="206" y="44"/>
                    </a:lnTo>
                    <a:lnTo>
                      <a:pt x="187" y="52"/>
                    </a:lnTo>
                    <a:lnTo>
                      <a:pt x="169" y="60"/>
                    </a:lnTo>
                    <a:lnTo>
                      <a:pt x="151" y="70"/>
                    </a:lnTo>
                    <a:lnTo>
                      <a:pt x="131" y="78"/>
                    </a:lnTo>
                    <a:lnTo>
                      <a:pt x="113" y="87"/>
                    </a:lnTo>
                    <a:lnTo>
                      <a:pt x="94" y="96"/>
                    </a:lnTo>
                    <a:lnTo>
                      <a:pt x="76" y="105"/>
                    </a:lnTo>
                    <a:lnTo>
                      <a:pt x="56" y="114"/>
                    </a:lnTo>
                    <a:lnTo>
                      <a:pt x="38" y="123"/>
                    </a:lnTo>
                    <a:lnTo>
                      <a:pt x="18" y="132"/>
                    </a:lnTo>
                    <a:lnTo>
                      <a:pt x="0" y="141"/>
                    </a:lnTo>
                    <a:lnTo>
                      <a:pt x="9" y="154"/>
                    </a:lnTo>
                    <a:lnTo>
                      <a:pt x="17" y="167"/>
                    </a:lnTo>
                    <a:lnTo>
                      <a:pt x="23" y="182"/>
                    </a:lnTo>
                    <a:lnTo>
                      <a:pt x="31" y="195"/>
                    </a:lnTo>
                    <a:lnTo>
                      <a:pt x="72" y="229"/>
                    </a:lnTo>
                    <a:lnTo>
                      <a:pt x="113" y="265"/>
                    </a:lnTo>
                    <a:lnTo>
                      <a:pt x="156" y="300"/>
                    </a:lnTo>
                    <a:lnTo>
                      <a:pt x="197" y="336"/>
                    </a:lnTo>
                    <a:lnTo>
                      <a:pt x="237" y="370"/>
                    </a:lnTo>
                    <a:lnTo>
                      <a:pt x="278" y="406"/>
                    </a:lnTo>
                    <a:lnTo>
                      <a:pt x="319" y="441"/>
                    </a:lnTo>
                    <a:lnTo>
                      <a:pt x="360" y="477"/>
                    </a:lnTo>
                    <a:lnTo>
                      <a:pt x="402" y="511"/>
                    </a:lnTo>
                    <a:lnTo>
                      <a:pt x="443" y="545"/>
                    </a:lnTo>
                    <a:lnTo>
                      <a:pt x="484" y="582"/>
                    </a:lnTo>
                    <a:lnTo>
                      <a:pt x="525" y="616"/>
                    </a:lnTo>
                    <a:lnTo>
                      <a:pt x="566" y="652"/>
                    </a:lnTo>
                    <a:lnTo>
                      <a:pt x="607" y="686"/>
                    </a:lnTo>
                    <a:lnTo>
                      <a:pt x="648" y="723"/>
                    </a:lnTo>
                    <a:lnTo>
                      <a:pt x="690" y="757"/>
                    </a:lnTo>
                    <a:lnTo>
                      <a:pt x="731" y="791"/>
                    </a:lnTo>
                    <a:lnTo>
                      <a:pt x="772" y="827"/>
                    </a:lnTo>
                    <a:lnTo>
                      <a:pt x="813" y="862"/>
                    </a:lnTo>
                    <a:lnTo>
                      <a:pt x="854" y="898"/>
                    </a:lnTo>
                    <a:lnTo>
                      <a:pt x="894" y="932"/>
                    </a:lnTo>
                    <a:lnTo>
                      <a:pt x="935" y="968"/>
                    </a:lnTo>
                    <a:lnTo>
                      <a:pt x="976" y="1003"/>
                    </a:lnTo>
                    <a:lnTo>
                      <a:pt x="1019" y="1037"/>
                    </a:lnTo>
                    <a:lnTo>
                      <a:pt x="1060" y="1073"/>
                    </a:lnTo>
                    <a:lnTo>
                      <a:pt x="1100" y="1108"/>
                    </a:lnTo>
                    <a:lnTo>
                      <a:pt x="1141" y="1144"/>
                    </a:lnTo>
                    <a:lnTo>
                      <a:pt x="1182" y="1178"/>
                    </a:lnTo>
                    <a:lnTo>
                      <a:pt x="1223" y="1214"/>
                    </a:lnTo>
                    <a:lnTo>
                      <a:pt x="1265" y="1249"/>
                    </a:lnTo>
                    <a:lnTo>
                      <a:pt x="1306" y="1285"/>
                    </a:lnTo>
                    <a:lnTo>
                      <a:pt x="1347" y="1319"/>
                    </a:lnTo>
                    <a:lnTo>
                      <a:pt x="1380" y="1303"/>
                    </a:lnTo>
                    <a:lnTo>
                      <a:pt x="1413" y="1286"/>
                    </a:lnTo>
                    <a:lnTo>
                      <a:pt x="1445" y="1270"/>
                    </a:lnTo>
                    <a:lnTo>
                      <a:pt x="1478" y="1252"/>
                    </a:lnTo>
                    <a:lnTo>
                      <a:pt x="1509" y="1236"/>
                    </a:lnTo>
                    <a:lnTo>
                      <a:pt x="1542" y="1219"/>
                    </a:lnTo>
                    <a:lnTo>
                      <a:pt x="1574" y="1203"/>
                    </a:lnTo>
                    <a:lnTo>
                      <a:pt x="1607" y="1186"/>
                    </a:lnTo>
                    <a:lnTo>
                      <a:pt x="1597" y="1175"/>
                    </a:lnTo>
                    <a:lnTo>
                      <a:pt x="1586" y="1163"/>
                    </a:lnTo>
                    <a:lnTo>
                      <a:pt x="1576" y="1152"/>
                    </a:lnTo>
                    <a:lnTo>
                      <a:pt x="1565" y="1141"/>
                    </a:lnTo>
                    <a:lnTo>
                      <a:pt x="1553" y="1129"/>
                    </a:lnTo>
                    <a:lnTo>
                      <a:pt x="1543" y="1118"/>
                    </a:lnTo>
                    <a:lnTo>
                      <a:pt x="1532" y="1106"/>
                    </a:lnTo>
                    <a:lnTo>
                      <a:pt x="1522" y="1095"/>
                    </a:lnTo>
                    <a:close/>
                  </a:path>
                </a:pathLst>
              </a:custGeom>
              <a:solidFill>
                <a:srgbClr val="C4BABF"/>
              </a:solidFill>
              <a:ln w="9525">
                <a:noFill/>
                <a:round/>
                <a:headEnd/>
                <a:tailEnd/>
              </a:ln>
            </p:spPr>
            <p:txBody>
              <a:bodyPr/>
              <a:lstStyle/>
              <a:p>
                <a:endParaRPr lang="en-US"/>
              </a:p>
            </p:txBody>
          </p:sp>
          <p:sp>
            <p:nvSpPr>
              <p:cNvPr id="11402" name="Freeform 138"/>
              <p:cNvSpPr>
                <a:spLocks/>
              </p:cNvSpPr>
              <p:nvPr/>
            </p:nvSpPr>
            <p:spPr bwMode="auto">
              <a:xfrm>
                <a:off x="522" y="2853"/>
                <a:ext cx="775" cy="634"/>
              </a:xfrm>
              <a:custGeom>
                <a:avLst/>
                <a:gdLst/>
                <a:ahLst/>
                <a:cxnLst>
                  <a:cxn ang="0">
                    <a:pos x="1430" y="1008"/>
                  </a:cxn>
                  <a:cxn ang="0">
                    <a:pos x="1360" y="948"/>
                  </a:cxn>
                  <a:cxn ang="0">
                    <a:pos x="1289" y="887"/>
                  </a:cxn>
                  <a:cxn ang="0">
                    <a:pos x="1219" y="826"/>
                  </a:cxn>
                  <a:cxn ang="0">
                    <a:pos x="1149" y="766"/>
                  </a:cxn>
                  <a:cxn ang="0">
                    <a:pos x="1079" y="705"/>
                  </a:cxn>
                  <a:cxn ang="0">
                    <a:pos x="1007" y="644"/>
                  </a:cxn>
                  <a:cxn ang="0">
                    <a:pos x="936" y="584"/>
                  </a:cxn>
                  <a:cxn ang="0">
                    <a:pos x="866" y="523"/>
                  </a:cxn>
                  <a:cxn ang="0">
                    <a:pos x="796" y="462"/>
                  </a:cxn>
                  <a:cxn ang="0">
                    <a:pos x="724" y="402"/>
                  </a:cxn>
                  <a:cxn ang="0">
                    <a:pos x="654" y="341"/>
                  </a:cxn>
                  <a:cxn ang="0">
                    <a:pos x="583" y="281"/>
                  </a:cxn>
                  <a:cxn ang="0">
                    <a:pos x="513" y="220"/>
                  </a:cxn>
                  <a:cxn ang="0">
                    <a:pos x="443" y="159"/>
                  </a:cxn>
                  <a:cxn ang="0">
                    <a:pos x="373" y="99"/>
                  </a:cxn>
                  <a:cxn ang="0">
                    <a:pos x="333" y="51"/>
                  </a:cxn>
                  <a:cxn ang="0">
                    <a:pos x="328" y="17"/>
                  </a:cxn>
                  <a:cxn ang="0">
                    <a:pos x="306" y="10"/>
                  </a:cxn>
                  <a:cxn ang="0">
                    <a:pos x="265" y="28"/>
                  </a:cxn>
                  <a:cxn ang="0">
                    <a:pos x="224" y="48"/>
                  </a:cxn>
                  <a:cxn ang="0">
                    <a:pos x="183" y="67"/>
                  </a:cxn>
                  <a:cxn ang="0">
                    <a:pos x="142" y="85"/>
                  </a:cxn>
                  <a:cxn ang="0">
                    <a:pos x="103" y="105"/>
                  </a:cxn>
                  <a:cxn ang="0">
                    <a:pos x="62" y="125"/>
                  </a:cxn>
                  <a:cxn ang="0">
                    <a:pos x="21" y="143"/>
                  </a:cxn>
                  <a:cxn ang="0">
                    <a:pos x="6" y="159"/>
                  </a:cxn>
                  <a:cxn ang="0">
                    <a:pos x="21" y="174"/>
                  </a:cxn>
                  <a:cxn ang="0">
                    <a:pos x="36" y="189"/>
                  </a:cxn>
                  <a:cxn ang="0">
                    <a:pos x="49" y="204"/>
                  </a:cxn>
                  <a:cxn ang="0">
                    <a:pos x="95" y="244"/>
                  </a:cxn>
                  <a:cxn ang="0">
                    <a:pos x="172" y="310"/>
                  </a:cxn>
                  <a:cxn ang="0">
                    <a:pos x="250" y="377"/>
                  </a:cxn>
                  <a:cxn ang="0">
                    <a:pos x="327" y="443"/>
                  </a:cxn>
                  <a:cxn ang="0">
                    <a:pos x="404" y="508"/>
                  </a:cxn>
                  <a:cxn ang="0">
                    <a:pos x="482" y="576"/>
                  </a:cxn>
                  <a:cxn ang="0">
                    <a:pos x="559" y="641"/>
                  </a:cxn>
                  <a:cxn ang="0">
                    <a:pos x="637" y="707"/>
                  </a:cxn>
                  <a:cxn ang="0">
                    <a:pos x="714" y="774"/>
                  </a:cxn>
                  <a:cxn ang="0">
                    <a:pos x="793" y="840"/>
                  </a:cxn>
                  <a:cxn ang="0">
                    <a:pos x="869" y="905"/>
                  </a:cxn>
                  <a:cxn ang="0">
                    <a:pos x="948" y="972"/>
                  </a:cxn>
                  <a:cxn ang="0">
                    <a:pos x="1025" y="1038"/>
                  </a:cxn>
                  <a:cxn ang="0">
                    <a:pos x="1102" y="1103"/>
                  </a:cxn>
                  <a:cxn ang="0">
                    <a:pos x="1180" y="1171"/>
                  </a:cxn>
                  <a:cxn ang="0">
                    <a:pos x="1257" y="1236"/>
                  </a:cxn>
                  <a:cxn ang="0">
                    <a:pos x="1329" y="1253"/>
                  </a:cxn>
                  <a:cxn ang="0">
                    <a:pos x="1392" y="1218"/>
                  </a:cxn>
                  <a:cxn ang="0">
                    <a:pos x="1456" y="1184"/>
                  </a:cxn>
                  <a:cxn ang="0">
                    <a:pos x="1520" y="1149"/>
                  </a:cxn>
                  <a:cxn ang="0">
                    <a:pos x="1540" y="1121"/>
                  </a:cxn>
                  <a:cxn ang="0">
                    <a:pos x="1517" y="1098"/>
                  </a:cxn>
                  <a:cxn ang="0">
                    <a:pos x="1495" y="1074"/>
                  </a:cxn>
                  <a:cxn ang="0">
                    <a:pos x="1476" y="1051"/>
                  </a:cxn>
                </a:cxnLst>
                <a:rect l="0" t="0" r="r" b="b"/>
                <a:pathLst>
                  <a:path w="1551" h="1269">
                    <a:moveTo>
                      <a:pt x="1466" y="1039"/>
                    </a:moveTo>
                    <a:lnTo>
                      <a:pt x="1430" y="1008"/>
                    </a:lnTo>
                    <a:lnTo>
                      <a:pt x="1396" y="979"/>
                    </a:lnTo>
                    <a:lnTo>
                      <a:pt x="1360" y="948"/>
                    </a:lnTo>
                    <a:lnTo>
                      <a:pt x="1325" y="918"/>
                    </a:lnTo>
                    <a:lnTo>
                      <a:pt x="1289" y="887"/>
                    </a:lnTo>
                    <a:lnTo>
                      <a:pt x="1255" y="858"/>
                    </a:lnTo>
                    <a:lnTo>
                      <a:pt x="1219" y="826"/>
                    </a:lnTo>
                    <a:lnTo>
                      <a:pt x="1183" y="797"/>
                    </a:lnTo>
                    <a:lnTo>
                      <a:pt x="1149" y="766"/>
                    </a:lnTo>
                    <a:lnTo>
                      <a:pt x="1113" y="736"/>
                    </a:lnTo>
                    <a:lnTo>
                      <a:pt x="1079" y="705"/>
                    </a:lnTo>
                    <a:lnTo>
                      <a:pt x="1043" y="676"/>
                    </a:lnTo>
                    <a:lnTo>
                      <a:pt x="1007" y="644"/>
                    </a:lnTo>
                    <a:lnTo>
                      <a:pt x="972" y="615"/>
                    </a:lnTo>
                    <a:lnTo>
                      <a:pt x="936" y="584"/>
                    </a:lnTo>
                    <a:lnTo>
                      <a:pt x="902" y="554"/>
                    </a:lnTo>
                    <a:lnTo>
                      <a:pt x="866" y="523"/>
                    </a:lnTo>
                    <a:lnTo>
                      <a:pt x="830" y="494"/>
                    </a:lnTo>
                    <a:lnTo>
                      <a:pt x="796" y="462"/>
                    </a:lnTo>
                    <a:lnTo>
                      <a:pt x="760" y="433"/>
                    </a:lnTo>
                    <a:lnTo>
                      <a:pt x="724" y="402"/>
                    </a:lnTo>
                    <a:lnTo>
                      <a:pt x="690" y="372"/>
                    </a:lnTo>
                    <a:lnTo>
                      <a:pt x="654" y="341"/>
                    </a:lnTo>
                    <a:lnTo>
                      <a:pt x="619" y="312"/>
                    </a:lnTo>
                    <a:lnTo>
                      <a:pt x="583" y="281"/>
                    </a:lnTo>
                    <a:lnTo>
                      <a:pt x="547" y="251"/>
                    </a:lnTo>
                    <a:lnTo>
                      <a:pt x="513" y="220"/>
                    </a:lnTo>
                    <a:lnTo>
                      <a:pt x="477" y="190"/>
                    </a:lnTo>
                    <a:lnTo>
                      <a:pt x="443" y="159"/>
                    </a:lnTo>
                    <a:lnTo>
                      <a:pt x="407" y="130"/>
                    </a:lnTo>
                    <a:lnTo>
                      <a:pt x="373" y="99"/>
                    </a:lnTo>
                    <a:lnTo>
                      <a:pt x="337" y="69"/>
                    </a:lnTo>
                    <a:lnTo>
                      <a:pt x="333" y="51"/>
                    </a:lnTo>
                    <a:lnTo>
                      <a:pt x="332" y="35"/>
                    </a:lnTo>
                    <a:lnTo>
                      <a:pt x="328" y="17"/>
                    </a:lnTo>
                    <a:lnTo>
                      <a:pt x="325" y="0"/>
                    </a:lnTo>
                    <a:lnTo>
                      <a:pt x="306" y="10"/>
                    </a:lnTo>
                    <a:lnTo>
                      <a:pt x="284" y="20"/>
                    </a:lnTo>
                    <a:lnTo>
                      <a:pt x="265" y="28"/>
                    </a:lnTo>
                    <a:lnTo>
                      <a:pt x="243" y="38"/>
                    </a:lnTo>
                    <a:lnTo>
                      <a:pt x="224" y="48"/>
                    </a:lnTo>
                    <a:lnTo>
                      <a:pt x="204" y="58"/>
                    </a:lnTo>
                    <a:lnTo>
                      <a:pt x="183" y="67"/>
                    </a:lnTo>
                    <a:lnTo>
                      <a:pt x="163" y="76"/>
                    </a:lnTo>
                    <a:lnTo>
                      <a:pt x="142" y="85"/>
                    </a:lnTo>
                    <a:lnTo>
                      <a:pt x="122" y="95"/>
                    </a:lnTo>
                    <a:lnTo>
                      <a:pt x="103" y="105"/>
                    </a:lnTo>
                    <a:lnTo>
                      <a:pt x="82" y="115"/>
                    </a:lnTo>
                    <a:lnTo>
                      <a:pt x="62" y="125"/>
                    </a:lnTo>
                    <a:lnTo>
                      <a:pt x="41" y="133"/>
                    </a:lnTo>
                    <a:lnTo>
                      <a:pt x="21" y="143"/>
                    </a:lnTo>
                    <a:lnTo>
                      <a:pt x="0" y="153"/>
                    </a:lnTo>
                    <a:lnTo>
                      <a:pt x="6" y="159"/>
                    </a:lnTo>
                    <a:lnTo>
                      <a:pt x="15" y="167"/>
                    </a:lnTo>
                    <a:lnTo>
                      <a:pt x="21" y="174"/>
                    </a:lnTo>
                    <a:lnTo>
                      <a:pt x="28" y="182"/>
                    </a:lnTo>
                    <a:lnTo>
                      <a:pt x="36" y="189"/>
                    </a:lnTo>
                    <a:lnTo>
                      <a:pt x="42" y="197"/>
                    </a:lnTo>
                    <a:lnTo>
                      <a:pt x="49" y="204"/>
                    </a:lnTo>
                    <a:lnTo>
                      <a:pt x="55" y="212"/>
                    </a:lnTo>
                    <a:lnTo>
                      <a:pt x="95" y="244"/>
                    </a:lnTo>
                    <a:lnTo>
                      <a:pt x="132" y="277"/>
                    </a:lnTo>
                    <a:lnTo>
                      <a:pt x="172" y="310"/>
                    </a:lnTo>
                    <a:lnTo>
                      <a:pt x="211" y="344"/>
                    </a:lnTo>
                    <a:lnTo>
                      <a:pt x="250" y="377"/>
                    </a:lnTo>
                    <a:lnTo>
                      <a:pt x="288" y="410"/>
                    </a:lnTo>
                    <a:lnTo>
                      <a:pt x="327" y="443"/>
                    </a:lnTo>
                    <a:lnTo>
                      <a:pt x="366" y="476"/>
                    </a:lnTo>
                    <a:lnTo>
                      <a:pt x="404" y="508"/>
                    </a:lnTo>
                    <a:lnTo>
                      <a:pt x="443" y="543"/>
                    </a:lnTo>
                    <a:lnTo>
                      <a:pt x="482" y="576"/>
                    </a:lnTo>
                    <a:lnTo>
                      <a:pt x="521" y="608"/>
                    </a:lnTo>
                    <a:lnTo>
                      <a:pt x="559" y="641"/>
                    </a:lnTo>
                    <a:lnTo>
                      <a:pt x="598" y="674"/>
                    </a:lnTo>
                    <a:lnTo>
                      <a:pt x="637" y="707"/>
                    </a:lnTo>
                    <a:lnTo>
                      <a:pt x="677" y="740"/>
                    </a:lnTo>
                    <a:lnTo>
                      <a:pt x="714" y="774"/>
                    </a:lnTo>
                    <a:lnTo>
                      <a:pt x="753" y="807"/>
                    </a:lnTo>
                    <a:lnTo>
                      <a:pt x="793" y="840"/>
                    </a:lnTo>
                    <a:lnTo>
                      <a:pt x="830" y="872"/>
                    </a:lnTo>
                    <a:lnTo>
                      <a:pt x="869" y="905"/>
                    </a:lnTo>
                    <a:lnTo>
                      <a:pt x="909" y="938"/>
                    </a:lnTo>
                    <a:lnTo>
                      <a:pt x="948" y="972"/>
                    </a:lnTo>
                    <a:lnTo>
                      <a:pt x="985" y="1005"/>
                    </a:lnTo>
                    <a:lnTo>
                      <a:pt x="1025" y="1038"/>
                    </a:lnTo>
                    <a:lnTo>
                      <a:pt x="1064" y="1071"/>
                    </a:lnTo>
                    <a:lnTo>
                      <a:pt x="1102" y="1103"/>
                    </a:lnTo>
                    <a:lnTo>
                      <a:pt x="1141" y="1136"/>
                    </a:lnTo>
                    <a:lnTo>
                      <a:pt x="1180" y="1171"/>
                    </a:lnTo>
                    <a:lnTo>
                      <a:pt x="1219" y="1203"/>
                    </a:lnTo>
                    <a:lnTo>
                      <a:pt x="1257" y="1236"/>
                    </a:lnTo>
                    <a:lnTo>
                      <a:pt x="1296" y="1269"/>
                    </a:lnTo>
                    <a:lnTo>
                      <a:pt x="1329" y="1253"/>
                    </a:lnTo>
                    <a:lnTo>
                      <a:pt x="1360" y="1235"/>
                    </a:lnTo>
                    <a:lnTo>
                      <a:pt x="1392" y="1218"/>
                    </a:lnTo>
                    <a:lnTo>
                      <a:pt x="1423" y="1200"/>
                    </a:lnTo>
                    <a:lnTo>
                      <a:pt x="1456" y="1184"/>
                    </a:lnTo>
                    <a:lnTo>
                      <a:pt x="1487" y="1166"/>
                    </a:lnTo>
                    <a:lnTo>
                      <a:pt x="1520" y="1149"/>
                    </a:lnTo>
                    <a:lnTo>
                      <a:pt x="1551" y="1133"/>
                    </a:lnTo>
                    <a:lnTo>
                      <a:pt x="1540" y="1121"/>
                    </a:lnTo>
                    <a:lnTo>
                      <a:pt x="1528" y="1110"/>
                    </a:lnTo>
                    <a:lnTo>
                      <a:pt x="1517" y="1098"/>
                    </a:lnTo>
                    <a:lnTo>
                      <a:pt x="1507" y="1085"/>
                    </a:lnTo>
                    <a:lnTo>
                      <a:pt x="1495" y="1074"/>
                    </a:lnTo>
                    <a:lnTo>
                      <a:pt x="1486" y="1062"/>
                    </a:lnTo>
                    <a:lnTo>
                      <a:pt x="1476" y="1051"/>
                    </a:lnTo>
                    <a:lnTo>
                      <a:pt x="1466" y="1039"/>
                    </a:lnTo>
                    <a:close/>
                  </a:path>
                </a:pathLst>
              </a:custGeom>
              <a:solidFill>
                <a:srgbClr val="BFB5B7"/>
              </a:solidFill>
              <a:ln w="9525">
                <a:noFill/>
                <a:round/>
                <a:headEnd/>
                <a:tailEnd/>
              </a:ln>
            </p:spPr>
            <p:txBody>
              <a:bodyPr/>
              <a:lstStyle/>
              <a:p>
                <a:endParaRPr lang="en-US"/>
              </a:p>
            </p:txBody>
          </p:sp>
          <p:sp>
            <p:nvSpPr>
              <p:cNvPr id="11403" name="Freeform 139"/>
              <p:cNvSpPr>
                <a:spLocks/>
              </p:cNvSpPr>
              <p:nvPr/>
            </p:nvSpPr>
            <p:spPr bwMode="auto">
              <a:xfrm>
                <a:off x="511" y="2844"/>
                <a:ext cx="746" cy="609"/>
              </a:xfrm>
              <a:custGeom>
                <a:avLst/>
                <a:gdLst/>
                <a:ahLst/>
                <a:cxnLst>
                  <a:cxn ang="0">
                    <a:pos x="1340" y="928"/>
                  </a:cxn>
                  <a:cxn ang="0">
                    <a:pos x="1209" y="815"/>
                  </a:cxn>
                  <a:cxn ang="0">
                    <a:pos x="1079" y="701"/>
                  </a:cxn>
                  <a:cxn ang="0">
                    <a:pos x="948" y="590"/>
                  </a:cxn>
                  <a:cxn ang="0">
                    <a:pos x="817" y="477"/>
                  </a:cxn>
                  <a:cxn ang="0">
                    <a:pos x="686" y="364"/>
                  </a:cxn>
                  <a:cxn ang="0">
                    <a:pos x="556" y="251"/>
                  </a:cxn>
                  <a:cxn ang="0">
                    <a:pos x="425" y="138"/>
                  </a:cxn>
                  <a:cxn ang="0">
                    <a:pos x="358" y="62"/>
                  </a:cxn>
                  <a:cxn ang="0">
                    <a:pos x="353" y="21"/>
                  </a:cxn>
                  <a:cxn ang="0">
                    <a:pos x="329" y="10"/>
                  </a:cxn>
                  <a:cxn ang="0">
                    <a:pos x="284" y="31"/>
                  </a:cxn>
                  <a:cxn ang="0">
                    <a:pos x="240" y="52"/>
                  </a:cxn>
                  <a:cxn ang="0">
                    <a:pos x="196" y="72"/>
                  </a:cxn>
                  <a:cxn ang="0">
                    <a:pos x="152" y="93"/>
                  </a:cxn>
                  <a:cxn ang="0">
                    <a:pos x="110" y="113"/>
                  </a:cxn>
                  <a:cxn ang="0">
                    <a:pos x="65" y="134"/>
                  </a:cxn>
                  <a:cxn ang="0">
                    <a:pos x="21" y="156"/>
                  </a:cxn>
                  <a:cxn ang="0">
                    <a:pos x="10" y="174"/>
                  </a:cxn>
                  <a:cxn ang="0">
                    <a:pos x="29" y="188"/>
                  </a:cxn>
                  <a:cxn ang="0">
                    <a:pos x="49" y="205"/>
                  </a:cxn>
                  <a:cxn ang="0">
                    <a:pos x="69" y="220"/>
                  </a:cxn>
                  <a:cxn ang="0">
                    <a:pos x="114" y="259"/>
                  </a:cxn>
                  <a:cxn ang="0">
                    <a:pos x="188" y="321"/>
                  </a:cxn>
                  <a:cxn ang="0">
                    <a:pos x="260" y="382"/>
                  </a:cxn>
                  <a:cxn ang="0">
                    <a:pos x="333" y="444"/>
                  </a:cxn>
                  <a:cxn ang="0">
                    <a:pos x="407" y="506"/>
                  </a:cxn>
                  <a:cxn ang="0">
                    <a:pos x="479" y="569"/>
                  </a:cxn>
                  <a:cxn ang="0">
                    <a:pos x="552" y="629"/>
                  </a:cxn>
                  <a:cxn ang="0">
                    <a:pos x="624" y="692"/>
                  </a:cxn>
                  <a:cxn ang="0">
                    <a:pos x="698" y="754"/>
                  </a:cxn>
                  <a:cxn ang="0">
                    <a:pos x="770" y="816"/>
                  </a:cxn>
                  <a:cxn ang="0">
                    <a:pos x="843" y="877"/>
                  </a:cxn>
                  <a:cxn ang="0">
                    <a:pos x="915" y="939"/>
                  </a:cxn>
                  <a:cxn ang="0">
                    <a:pos x="989" y="1001"/>
                  </a:cxn>
                  <a:cxn ang="0">
                    <a:pos x="1062" y="1064"/>
                  </a:cxn>
                  <a:cxn ang="0">
                    <a:pos x="1134" y="1124"/>
                  </a:cxn>
                  <a:cxn ang="0">
                    <a:pos x="1208" y="1187"/>
                  </a:cxn>
                  <a:cxn ang="0">
                    <a:pos x="1275" y="1200"/>
                  </a:cxn>
                  <a:cxn ang="0">
                    <a:pos x="1337" y="1165"/>
                  </a:cxn>
                  <a:cxn ang="0">
                    <a:pos x="1401" y="1131"/>
                  </a:cxn>
                  <a:cxn ang="0">
                    <a:pos x="1463" y="1096"/>
                  </a:cxn>
                  <a:cxn ang="0">
                    <a:pos x="1482" y="1067"/>
                  </a:cxn>
                  <a:cxn ang="0">
                    <a:pos x="1461" y="1042"/>
                  </a:cxn>
                  <a:cxn ang="0">
                    <a:pos x="1438" y="1019"/>
                  </a:cxn>
                  <a:cxn ang="0">
                    <a:pos x="1417" y="995"/>
                  </a:cxn>
                </a:cxnLst>
                <a:rect l="0" t="0" r="r" b="b"/>
                <a:pathLst>
                  <a:path w="1494" h="1218">
                    <a:moveTo>
                      <a:pt x="1406" y="983"/>
                    </a:moveTo>
                    <a:lnTo>
                      <a:pt x="1340" y="928"/>
                    </a:lnTo>
                    <a:lnTo>
                      <a:pt x="1275" y="870"/>
                    </a:lnTo>
                    <a:lnTo>
                      <a:pt x="1209" y="815"/>
                    </a:lnTo>
                    <a:lnTo>
                      <a:pt x="1144" y="759"/>
                    </a:lnTo>
                    <a:lnTo>
                      <a:pt x="1079" y="701"/>
                    </a:lnTo>
                    <a:lnTo>
                      <a:pt x="1013" y="646"/>
                    </a:lnTo>
                    <a:lnTo>
                      <a:pt x="948" y="590"/>
                    </a:lnTo>
                    <a:lnTo>
                      <a:pt x="883" y="533"/>
                    </a:lnTo>
                    <a:lnTo>
                      <a:pt x="817" y="477"/>
                    </a:lnTo>
                    <a:lnTo>
                      <a:pt x="752" y="421"/>
                    </a:lnTo>
                    <a:lnTo>
                      <a:pt x="686" y="364"/>
                    </a:lnTo>
                    <a:lnTo>
                      <a:pt x="621" y="308"/>
                    </a:lnTo>
                    <a:lnTo>
                      <a:pt x="556" y="251"/>
                    </a:lnTo>
                    <a:lnTo>
                      <a:pt x="490" y="195"/>
                    </a:lnTo>
                    <a:lnTo>
                      <a:pt x="425" y="138"/>
                    </a:lnTo>
                    <a:lnTo>
                      <a:pt x="360" y="82"/>
                    </a:lnTo>
                    <a:lnTo>
                      <a:pt x="358" y="62"/>
                    </a:lnTo>
                    <a:lnTo>
                      <a:pt x="355" y="41"/>
                    </a:lnTo>
                    <a:lnTo>
                      <a:pt x="353" y="21"/>
                    </a:lnTo>
                    <a:lnTo>
                      <a:pt x="350" y="0"/>
                    </a:lnTo>
                    <a:lnTo>
                      <a:pt x="329" y="10"/>
                    </a:lnTo>
                    <a:lnTo>
                      <a:pt x="306" y="21"/>
                    </a:lnTo>
                    <a:lnTo>
                      <a:pt x="284" y="31"/>
                    </a:lnTo>
                    <a:lnTo>
                      <a:pt x="262" y="41"/>
                    </a:lnTo>
                    <a:lnTo>
                      <a:pt x="240" y="52"/>
                    </a:lnTo>
                    <a:lnTo>
                      <a:pt x="217" y="62"/>
                    </a:lnTo>
                    <a:lnTo>
                      <a:pt x="196" y="72"/>
                    </a:lnTo>
                    <a:lnTo>
                      <a:pt x="175" y="82"/>
                    </a:lnTo>
                    <a:lnTo>
                      <a:pt x="152" y="93"/>
                    </a:lnTo>
                    <a:lnTo>
                      <a:pt x="131" y="103"/>
                    </a:lnTo>
                    <a:lnTo>
                      <a:pt x="110" y="113"/>
                    </a:lnTo>
                    <a:lnTo>
                      <a:pt x="87" y="124"/>
                    </a:lnTo>
                    <a:lnTo>
                      <a:pt x="65" y="134"/>
                    </a:lnTo>
                    <a:lnTo>
                      <a:pt x="44" y="144"/>
                    </a:lnTo>
                    <a:lnTo>
                      <a:pt x="21" y="156"/>
                    </a:lnTo>
                    <a:lnTo>
                      <a:pt x="0" y="165"/>
                    </a:lnTo>
                    <a:lnTo>
                      <a:pt x="10" y="174"/>
                    </a:lnTo>
                    <a:lnTo>
                      <a:pt x="20" y="182"/>
                    </a:lnTo>
                    <a:lnTo>
                      <a:pt x="29" y="188"/>
                    </a:lnTo>
                    <a:lnTo>
                      <a:pt x="39" y="197"/>
                    </a:lnTo>
                    <a:lnTo>
                      <a:pt x="49" y="205"/>
                    </a:lnTo>
                    <a:lnTo>
                      <a:pt x="59" y="211"/>
                    </a:lnTo>
                    <a:lnTo>
                      <a:pt x="69" y="220"/>
                    </a:lnTo>
                    <a:lnTo>
                      <a:pt x="78" y="228"/>
                    </a:lnTo>
                    <a:lnTo>
                      <a:pt x="114" y="259"/>
                    </a:lnTo>
                    <a:lnTo>
                      <a:pt x="152" y="290"/>
                    </a:lnTo>
                    <a:lnTo>
                      <a:pt x="188" y="321"/>
                    </a:lnTo>
                    <a:lnTo>
                      <a:pt x="224" y="351"/>
                    </a:lnTo>
                    <a:lnTo>
                      <a:pt x="260" y="382"/>
                    </a:lnTo>
                    <a:lnTo>
                      <a:pt x="297" y="413"/>
                    </a:lnTo>
                    <a:lnTo>
                      <a:pt x="333" y="444"/>
                    </a:lnTo>
                    <a:lnTo>
                      <a:pt x="369" y="475"/>
                    </a:lnTo>
                    <a:lnTo>
                      <a:pt x="407" y="506"/>
                    </a:lnTo>
                    <a:lnTo>
                      <a:pt x="443" y="538"/>
                    </a:lnTo>
                    <a:lnTo>
                      <a:pt x="479" y="569"/>
                    </a:lnTo>
                    <a:lnTo>
                      <a:pt x="515" y="598"/>
                    </a:lnTo>
                    <a:lnTo>
                      <a:pt x="552" y="629"/>
                    </a:lnTo>
                    <a:lnTo>
                      <a:pt x="588" y="660"/>
                    </a:lnTo>
                    <a:lnTo>
                      <a:pt x="624" y="692"/>
                    </a:lnTo>
                    <a:lnTo>
                      <a:pt x="662" y="723"/>
                    </a:lnTo>
                    <a:lnTo>
                      <a:pt x="698" y="754"/>
                    </a:lnTo>
                    <a:lnTo>
                      <a:pt x="734" y="785"/>
                    </a:lnTo>
                    <a:lnTo>
                      <a:pt x="770" y="816"/>
                    </a:lnTo>
                    <a:lnTo>
                      <a:pt x="807" y="847"/>
                    </a:lnTo>
                    <a:lnTo>
                      <a:pt x="843" y="877"/>
                    </a:lnTo>
                    <a:lnTo>
                      <a:pt x="879" y="908"/>
                    </a:lnTo>
                    <a:lnTo>
                      <a:pt x="915" y="939"/>
                    </a:lnTo>
                    <a:lnTo>
                      <a:pt x="953" y="970"/>
                    </a:lnTo>
                    <a:lnTo>
                      <a:pt x="989" y="1001"/>
                    </a:lnTo>
                    <a:lnTo>
                      <a:pt x="1025" y="1033"/>
                    </a:lnTo>
                    <a:lnTo>
                      <a:pt x="1062" y="1064"/>
                    </a:lnTo>
                    <a:lnTo>
                      <a:pt x="1098" y="1095"/>
                    </a:lnTo>
                    <a:lnTo>
                      <a:pt x="1134" y="1124"/>
                    </a:lnTo>
                    <a:lnTo>
                      <a:pt x="1170" y="1155"/>
                    </a:lnTo>
                    <a:lnTo>
                      <a:pt x="1208" y="1187"/>
                    </a:lnTo>
                    <a:lnTo>
                      <a:pt x="1244" y="1218"/>
                    </a:lnTo>
                    <a:lnTo>
                      <a:pt x="1275" y="1200"/>
                    </a:lnTo>
                    <a:lnTo>
                      <a:pt x="1306" y="1183"/>
                    </a:lnTo>
                    <a:lnTo>
                      <a:pt x="1337" y="1165"/>
                    </a:lnTo>
                    <a:lnTo>
                      <a:pt x="1370" y="1147"/>
                    </a:lnTo>
                    <a:lnTo>
                      <a:pt x="1401" y="1131"/>
                    </a:lnTo>
                    <a:lnTo>
                      <a:pt x="1432" y="1113"/>
                    </a:lnTo>
                    <a:lnTo>
                      <a:pt x="1463" y="1096"/>
                    </a:lnTo>
                    <a:lnTo>
                      <a:pt x="1494" y="1078"/>
                    </a:lnTo>
                    <a:lnTo>
                      <a:pt x="1482" y="1067"/>
                    </a:lnTo>
                    <a:lnTo>
                      <a:pt x="1473" y="1055"/>
                    </a:lnTo>
                    <a:lnTo>
                      <a:pt x="1461" y="1042"/>
                    </a:lnTo>
                    <a:lnTo>
                      <a:pt x="1450" y="1031"/>
                    </a:lnTo>
                    <a:lnTo>
                      <a:pt x="1438" y="1019"/>
                    </a:lnTo>
                    <a:lnTo>
                      <a:pt x="1429" y="1006"/>
                    </a:lnTo>
                    <a:lnTo>
                      <a:pt x="1417" y="995"/>
                    </a:lnTo>
                    <a:lnTo>
                      <a:pt x="1406" y="983"/>
                    </a:lnTo>
                    <a:close/>
                  </a:path>
                </a:pathLst>
              </a:custGeom>
              <a:solidFill>
                <a:srgbClr val="BCB2B5"/>
              </a:solidFill>
              <a:ln w="9525">
                <a:noFill/>
                <a:round/>
                <a:headEnd/>
                <a:tailEnd/>
              </a:ln>
            </p:spPr>
            <p:txBody>
              <a:bodyPr/>
              <a:lstStyle/>
              <a:p>
                <a:endParaRPr lang="en-US"/>
              </a:p>
            </p:txBody>
          </p:sp>
          <p:sp>
            <p:nvSpPr>
              <p:cNvPr id="11404" name="Freeform 140"/>
              <p:cNvSpPr>
                <a:spLocks/>
              </p:cNvSpPr>
              <p:nvPr/>
            </p:nvSpPr>
            <p:spPr bwMode="auto">
              <a:xfrm>
                <a:off x="499" y="2836"/>
                <a:ext cx="718" cy="584"/>
              </a:xfrm>
              <a:custGeom>
                <a:avLst/>
                <a:gdLst/>
                <a:ahLst/>
                <a:cxnLst>
                  <a:cxn ang="0">
                    <a:pos x="1285" y="876"/>
                  </a:cxn>
                  <a:cxn ang="0">
                    <a:pos x="1164" y="773"/>
                  </a:cxn>
                  <a:cxn ang="0">
                    <a:pos x="1045" y="669"/>
                  </a:cxn>
                  <a:cxn ang="0">
                    <a:pos x="924" y="564"/>
                  </a:cxn>
                  <a:cxn ang="0">
                    <a:pos x="803" y="461"/>
                  </a:cxn>
                  <a:cxn ang="0">
                    <a:pos x="682" y="356"/>
                  </a:cxn>
                  <a:cxn ang="0">
                    <a:pos x="562" y="253"/>
                  </a:cxn>
                  <a:cxn ang="0">
                    <a:pos x="441" y="150"/>
                  </a:cxn>
                  <a:cxn ang="0">
                    <a:pos x="379" y="73"/>
                  </a:cxn>
                  <a:cxn ang="0">
                    <a:pos x="374" y="25"/>
                  </a:cxn>
                  <a:cxn ang="0">
                    <a:pos x="350" y="12"/>
                  </a:cxn>
                  <a:cxn ang="0">
                    <a:pos x="302" y="35"/>
                  </a:cxn>
                  <a:cxn ang="0">
                    <a:pos x="257" y="56"/>
                  </a:cxn>
                  <a:cxn ang="0">
                    <a:pos x="209" y="79"/>
                  </a:cxn>
                  <a:cxn ang="0">
                    <a:pos x="164" y="102"/>
                  </a:cxn>
                  <a:cxn ang="0">
                    <a:pos x="116" y="123"/>
                  </a:cxn>
                  <a:cxn ang="0">
                    <a:pos x="70" y="146"/>
                  </a:cxn>
                  <a:cxn ang="0">
                    <a:pos x="23" y="168"/>
                  </a:cxn>
                  <a:cxn ang="0">
                    <a:pos x="13" y="187"/>
                  </a:cxn>
                  <a:cxn ang="0">
                    <a:pos x="38" y="204"/>
                  </a:cxn>
                  <a:cxn ang="0">
                    <a:pos x="62" y="220"/>
                  </a:cxn>
                  <a:cxn ang="0">
                    <a:pos x="88" y="237"/>
                  </a:cxn>
                  <a:cxn ang="0">
                    <a:pos x="136" y="274"/>
                  </a:cxn>
                  <a:cxn ang="0">
                    <a:pos x="203" y="332"/>
                  </a:cxn>
                  <a:cxn ang="0">
                    <a:pos x="271" y="389"/>
                  </a:cxn>
                  <a:cxn ang="0">
                    <a:pos x="340" y="446"/>
                  </a:cxn>
                  <a:cxn ang="0">
                    <a:pos x="409" y="504"/>
                  </a:cxn>
                  <a:cxn ang="0">
                    <a:pos x="476" y="563"/>
                  </a:cxn>
                  <a:cxn ang="0">
                    <a:pos x="544" y="620"/>
                  </a:cxn>
                  <a:cxn ang="0">
                    <a:pos x="613" y="677"/>
                  </a:cxn>
                  <a:cxn ang="0">
                    <a:pos x="680" y="735"/>
                  </a:cxn>
                  <a:cxn ang="0">
                    <a:pos x="749" y="792"/>
                  </a:cxn>
                  <a:cxn ang="0">
                    <a:pos x="817" y="850"/>
                  </a:cxn>
                  <a:cxn ang="0">
                    <a:pos x="884" y="909"/>
                  </a:cxn>
                  <a:cxn ang="0">
                    <a:pos x="953" y="966"/>
                  </a:cxn>
                  <a:cxn ang="0">
                    <a:pos x="1022" y="1023"/>
                  </a:cxn>
                  <a:cxn ang="0">
                    <a:pos x="1090" y="1081"/>
                  </a:cxn>
                  <a:cxn ang="0">
                    <a:pos x="1157" y="1138"/>
                  </a:cxn>
                  <a:cxn ang="0">
                    <a:pos x="1223" y="1150"/>
                  </a:cxn>
                  <a:cxn ang="0">
                    <a:pos x="1283" y="1113"/>
                  </a:cxn>
                  <a:cxn ang="0">
                    <a:pos x="1344" y="1079"/>
                  </a:cxn>
                  <a:cxn ang="0">
                    <a:pos x="1404" y="1043"/>
                  </a:cxn>
                  <a:cxn ang="0">
                    <a:pos x="1424" y="1013"/>
                  </a:cxn>
                  <a:cxn ang="0">
                    <a:pos x="1401" y="989"/>
                  </a:cxn>
                  <a:cxn ang="0">
                    <a:pos x="1380" y="964"/>
                  </a:cxn>
                  <a:cxn ang="0">
                    <a:pos x="1357" y="940"/>
                  </a:cxn>
                </a:cxnLst>
                <a:rect l="0" t="0" r="r" b="b"/>
                <a:pathLst>
                  <a:path w="1435" h="1168">
                    <a:moveTo>
                      <a:pt x="1345" y="928"/>
                    </a:moveTo>
                    <a:lnTo>
                      <a:pt x="1285" y="876"/>
                    </a:lnTo>
                    <a:lnTo>
                      <a:pt x="1224" y="825"/>
                    </a:lnTo>
                    <a:lnTo>
                      <a:pt x="1164" y="773"/>
                    </a:lnTo>
                    <a:lnTo>
                      <a:pt x="1103" y="720"/>
                    </a:lnTo>
                    <a:lnTo>
                      <a:pt x="1045" y="669"/>
                    </a:lnTo>
                    <a:lnTo>
                      <a:pt x="984" y="617"/>
                    </a:lnTo>
                    <a:lnTo>
                      <a:pt x="924" y="564"/>
                    </a:lnTo>
                    <a:lnTo>
                      <a:pt x="863" y="512"/>
                    </a:lnTo>
                    <a:lnTo>
                      <a:pt x="803" y="461"/>
                    </a:lnTo>
                    <a:lnTo>
                      <a:pt x="742" y="409"/>
                    </a:lnTo>
                    <a:lnTo>
                      <a:pt x="682" y="356"/>
                    </a:lnTo>
                    <a:lnTo>
                      <a:pt x="623" y="305"/>
                    </a:lnTo>
                    <a:lnTo>
                      <a:pt x="562" y="253"/>
                    </a:lnTo>
                    <a:lnTo>
                      <a:pt x="502" y="200"/>
                    </a:lnTo>
                    <a:lnTo>
                      <a:pt x="441" y="150"/>
                    </a:lnTo>
                    <a:lnTo>
                      <a:pt x="381" y="97"/>
                    </a:lnTo>
                    <a:lnTo>
                      <a:pt x="379" y="73"/>
                    </a:lnTo>
                    <a:lnTo>
                      <a:pt x="378" y="48"/>
                    </a:lnTo>
                    <a:lnTo>
                      <a:pt x="374" y="25"/>
                    </a:lnTo>
                    <a:lnTo>
                      <a:pt x="373" y="0"/>
                    </a:lnTo>
                    <a:lnTo>
                      <a:pt x="350" y="12"/>
                    </a:lnTo>
                    <a:lnTo>
                      <a:pt x="327" y="23"/>
                    </a:lnTo>
                    <a:lnTo>
                      <a:pt x="302" y="35"/>
                    </a:lnTo>
                    <a:lnTo>
                      <a:pt x="280" y="46"/>
                    </a:lnTo>
                    <a:lnTo>
                      <a:pt x="257" y="56"/>
                    </a:lnTo>
                    <a:lnTo>
                      <a:pt x="234" y="68"/>
                    </a:lnTo>
                    <a:lnTo>
                      <a:pt x="209" y="79"/>
                    </a:lnTo>
                    <a:lnTo>
                      <a:pt x="186" y="91"/>
                    </a:lnTo>
                    <a:lnTo>
                      <a:pt x="164" y="102"/>
                    </a:lnTo>
                    <a:lnTo>
                      <a:pt x="141" y="112"/>
                    </a:lnTo>
                    <a:lnTo>
                      <a:pt x="116" y="123"/>
                    </a:lnTo>
                    <a:lnTo>
                      <a:pt x="93" y="135"/>
                    </a:lnTo>
                    <a:lnTo>
                      <a:pt x="70" y="146"/>
                    </a:lnTo>
                    <a:lnTo>
                      <a:pt x="48" y="156"/>
                    </a:lnTo>
                    <a:lnTo>
                      <a:pt x="23" y="168"/>
                    </a:lnTo>
                    <a:lnTo>
                      <a:pt x="0" y="179"/>
                    </a:lnTo>
                    <a:lnTo>
                      <a:pt x="13" y="187"/>
                    </a:lnTo>
                    <a:lnTo>
                      <a:pt x="25" y="196"/>
                    </a:lnTo>
                    <a:lnTo>
                      <a:pt x="38" y="204"/>
                    </a:lnTo>
                    <a:lnTo>
                      <a:pt x="51" y="212"/>
                    </a:lnTo>
                    <a:lnTo>
                      <a:pt x="62" y="220"/>
                    </a:lnTo>
                    <a:lnTo>
                      <a:pt x="75" y="228"/>
                    </a:lnTo>
                    <a:lnTo>
                      <a:pt x="88" y="237"/>
                    </a:lnTo>
                    <a:lnTo>
                      <a:pt x="101" y="245"/>
                    </a:lnTo>
                    <a:lnTo>
                      <a:pt x="136" y="274"/>
                    </a:lnTo>
                    <a:lnTo>
                      <a:pt x="170" y="302"/>
                    </a:lnTo>
                    <a:lnTo>
                      <a:pt x="203" y="332"/>
                    </a:lnTo>
                    <a:lnTo>
                      <a:pt x="237" y="359"/>
                    </a:lnTo>
                    <a:lnTo>
                      <a:pt x="271" y="389"/>
                    </a:lnTo>
                    <a:lnTo>
                      <a:pt x="306" y="418"/>
                    </a:lnTo>
                    <a:lnTo>
                      <a:pt x="340" y="446"/>
                    </a:lnTo>
                    <a:lnTo>
                      <a:pt x="374" y="476"/>
                    </a:lnTo>
                    <a:lnTo>
                      <a:pt x="409" y="504"/>
                    </a:lnTo>
                    <a:lnTo>
                      <a:pt x="441" y="533"/>
                    </a:lnTo>
                    <a:lnTo>
                      <a:pt x="476" y="563"/>
                    </a:lnTo>
                    <a:lnTo>
                      <a:pt x="510" y="591"/>
                    </a:lnTo>
                    <a:lnTo>
                      <a:pt x="544" y="620"/>
                    </a:lnTo>
                    <a:lnTo>
                      <a:pt x="579" y="648"/>
                    </a:lnTo>
                    <a:lnTo>
                      <a:pt x="613" y="677"/>
                    </a:lnTo>
                    <a:lnTo>
                      <a:pt x="647" y="705"/>
                    </a:lnTo>
                    <a:lnTo>
                      <a:pt x="680" y="735"/>
                    </a:lnTo>
                    <a:lnTo>
                      <a:pt x="714" y="764"/>
                    </a:lnTo>
                    <a:lnTo>
                      <a:pt x="749" y="792"/>
                    </a:lnTo>
                    <a:lnTo>
                      <a:pt x="783" y="822"/>
                    </a:lnTo>
                    <a:lnTo>
                      <a:pt x="817" y="850"/>
                    </a:lnTo>
                    <a:lnTo>
                      <a:pt x="852" y="879"/>
                    </a:lnTo>
                    <a:lnTo>
                      <a:pt x="884" y="909"/>
                    </a:lnTo>
                    <a:lnTo>
                      <a:pt x="919" y="936"/>
                    </a:lnTo>
                    <a:lnTo>
                      <a:pt x="953" y="966"/>
                    </a:lnTo>
                    <a:lnTo>
                      <a:pt x="987" y="994"/>
                    </a:lnTo>
                    <a:lnTo>
                      <a:pt x="1022" y="1023"/>
                    </a:lnTo>
                    <a:lnTo>
                      <a:pt x="1056" y="1053"/>
                    </a:lnTo>
                    <a:lnTo>
                      <a:pt x="1090" y="1081"/>
                    </a:lnTo>
                    <a:lnTo>
                      <a:pt x="1123" y="1110"/>
                    </a:lnTo>
                    <a:lnTo>
                      <a:pt x="1157" y="1138"/>
                    </a:lnTo>
                    <a:lnTo>
                      <a:pt x="1192" y="1168"/>
                    </a:lnTo>
                    <a:lnTo>
                      <a:pt x="1223" y="1150"/>
                    </a:lnTo>
                    <a:lnTo>
                      <a:pt x="1252" y="1131"/>
                    </a:lnTo>
                    <a:lnTo>
                      <a:pt x="1283" y="1113"/>
                    </a:lnTo>
                    <a:lnTo>
                      <a:pt x="1314" y="1095"/>
                    </a:lnTo>
                    <a:lnTo>
                      <a:pt x="1344" y="1079"/>
                    </a:lnTo>
                    <a:lnTo>
                      <a:pt x="1375" y="1061"/>
                    </a:lnTo>
                    <a:lnTo>
                      <a:pt x="1404" y="1043"/>
                    </a:lnTo>
                    <a:lnTo>
                      <a:pt x="1435" y="1025"/>
                    </a:lnTo>
                    <a:lnTo>
                      <a:pt x="1424" y="1013"/>
                    </a:lnTo>
                    <a:lnTo>
                      <a:pt x="1412" y="1000"/>
                    </a:lnTo>
                    <a:lnTo>
                      <a:pt x="1401" y="989"/>
                    </a:lnTo>
                    <a:lnTo>
                      <a:pt x="1391" y="976"/>
                    </a:lnTo>
                    <a:lnTo>
                      <a:pt x="1380" y="964"/>
                    </a:lnTo>
                    <a:lnTo>
                      <a:pt x="1368" y="953"/>
                    </a:lnTo>
                    <a:lnTo>
                      <a:pt x="1357" y="940"/>
                    </a:lnTo>
                    <a:lnTo>
                      <a:pt x="1345" y="928"/>
                    </a:lnTo>
                    <a:close/>
                  </a:path>
                </a:pathLst>
              </a:custGeom>
              <a:solidFill>
                <a:srgbClr val="BAAFB2"/>
              </a:solidFill>
              <a:ln w="9525">
                <a:noFill/>
                <a:round/>
                <a:headEnd/>
                <a:tailEnd/>
              </a:ln>
            </p:spPr>
            <p:txBody>
              <a:bodyPr/>
              <a:lstStyle/>
              <a:p>
                <a:endParaRPr lang="en-US"/>
              </a:p>
            </p:txBody>
          </p:sp>
          <p:sp>
            <p:nvSpPr>
              <p:cNvPr id="11405" name="Freeform 141"/>
              <p:cNvSpPr>
                <a:spLocks/>
              </p:cNvSpPr>
              <p:nvPr/>
            </p:nvSpPr>
            <p:spPr bwMode="auto">
              <a:xfrm>
                <a:off x="487" y="2829"/>
                <a:ext cx="689" cy="557"/>
              </a:xfrm>
              <a:custGeom>
                <a:avLst/>
                <a:gdLst/>
                <a:ahLst/>
                <a:cxnLst>
                  <a:cxn ang="0">
                    <a:pos x="1230" y="823"/>
                  </a:cxn>
                  <a:cxn ang="0">
                    <a:pos x="1121" y="728"/>
                  </a:cxn>
                  <a:cxn ang="0">
                    <a:pos x="1010" y="632"/>
                  </a:cxn>
                  <a:cxn ang="0">
                    <a:pos x="900" y="537"/>
                  </a:cxn>
                  <a:cxn ang="0">
                    <a:pos x="789" y="441"/>
                  </a:cxn>
                  <a:cxn ang="0">
                    <a:pos x="680" y="346"/>
                  </a:cxn>
                  <a:cxn ang="0">
                    <a:pos x="568" y="251"/>
                  </a:cxn>
                  <a:cxn ang="0">
                    <a:pos x="459" y="155"/>
                  </a:cxn>
                  <a:cxn ang="0">
                    <a:pos x="402" y="80"/>
                  </a:cxn>
                  <a:cxn ang="0">
                    <a:pos x="400" y="26"/>
                  </a:cxn>
                  <a:cxn ang="0">
                    <a:pos x="374" y="11"/>
                  </a:cxn>
                  <a:cxn ang="0">
                    <a:pos x="323" y="34"/>
                  </a:cxn>
                  <a:cxn ang="0">
                    <a:pos x="274" y="59"/>
                  </a:cxn>
                  <a:cxn ang="0">
                    <a:pos x="224" y="82"/>
                  </a:cxn>
                  <a:cxn ang="0">
                    <a:pos x="174" y="106"/>
                  </a:cxn>
                  <a:cxn ang="0">
                    <a:pos x="124" y="129"/>
                  </a:cxn>
                  <a:cxn ang="0">
                    <a:pos x="75" y="154"/>
                  </a:cxn>
                  <a:cxn ang="0">
                    <a:pos x="24" y="178"/>
                  </a:cxn>
                  <a:cxn ang="0">
                    <a:pos x="16" y="198"/>
                  </a:cxn>
                  <a:cxn ang="0">
                    <a:pos x="47" y="216"/>
                  </a:cxn>
                  <a:cxn ang="0">
                    <a:pos x="78" y="232"/>
                  </a:cxn>
                  <a:cxn ang="0">
                    <a:pos x="109" y="251"/>
                  </a:cxn>
                  <a:cxn ang="0">
                    <a:pos x="189" y="313"/>
                  </a:cxn>
                  <a:cxn ang="0">
                    <a:pos x="317" y="419"/>
                  </a:cxn>
                  <a:cxn ang="0">
                    <a:pos x="444" y="526"/>
                  </a:cxn>
                  <a:cxn ang="0">
                    <a:pos x="570" y="632"/>
                  </a:cxn>
                  <a:cxn ang="0">
                    <a:pos x="698" y="741"/>
                  </a:cxn>
                  <a:cxn ang="0">
                    <a:pos x="823" y="847"/>
                  </a:cxn>
                  <a:cxn ang="0">
                    <a:pos x="951" y="954"/>
                  </a:cxn>
                  <a:cxn ang="0">
                    <a:pos x="1077" y="1060"/>
                  </a:cxn>
                  <a:cxn ang="0">
                    <a:pos x="1170" y="1096"/>
                  </a:cxn>
                  <a:cxn ang="0">
                    <a:pos x="1229" y="1060"/>
                  </a:cxn>
                  <a:cxn ang="0">
                    <a:pos x="1288" y="1024"/>
                  </a:cxn>
                  <a:cxn ang="0">
                    <a:pos x="1348" y="986"/>
                  </a:cxn>
                  <a:cxn ang="0">
                    <a:pos x="1366" y="955"/>
                  </a:cxn>
                  <a:cxn ang="0">
                    <a:pos x="1343" y="931"/>
                  </a:cxn>
                  <a:cxn ang="0">
                    <a:pos x="1320" y="906"/>
                  </a:cxn>
                  <a:cxn ang="0">
                    <a:pos x="1297" y="882"/>
                  </a:cxn>
                </a:cxnLst>
                <a:rect l="0" t="0" r="r" b="b"/>
                <a:pathLst>
                  <a:path w="1377" h="1114">
                    <a:moveTo>
                      <a:pt x="1286" y="870"/>
                    </a:moveTo>
                    <a:lnTo>
                      <a:pt x="1230" y="823"/>
                    </a:lnTo>
                    <a:lnTo>
                      <a:pt x="1176" y="775"/>
                    </a:lnTo>
                    <a:lnTo>
                      <a:pt x="1121" y="728"/>
                    </a:lnTo>
                    <a:lnTo>
                      <a:pt x="1065" y="680"/>
                    </a:lnTo>
                    <a:lnTo>
                      <a:pt x="1010" y="632"/>
                    </a:lnTo>
                    <a:lnTo>
                      <a:pt x="956" y="585"/>
                    </a:lnTo>
                    <a:lnTo>
                      <a:pt x="900" y="537"/>
                    </a:lnTo>
                    <a:lnTo>
                      <a:pt x="845" y="488"/>
                    </a:lnTo>
                    <a:lnTo>
                      <a:pt x="789" y="441"/>
                    </a:lnTo>
                    <a:lnTo>
                      <a:pt x="735" y="393"/>
                    </a:lnTo>
                    <a:lnTo>
                      <a:pt x="680" y="346"/>
                    </a:lnTo>
                    <a:lnTo>
                      <a:pt x="624" y="298"/>
                    </a:lnTo>
                    <a:lnTo>
                      <a:pt x="568" y="251"/>
                    </a:lnTo>
                    <a:lnTo>
                      <a:pt x="514" y="203"/>
                    </a:lnTo>
                    <a:lnTo>
                      <a:pt x="459" y="155"/>
                    </a:lnTo>
                    <a:lnTo>
                      <a:pt x="403" y="108"/>
                    </a:lnTo>
                    <a:lnTo>
                      <a:pt x="402" y="80"/>
                    </a:lnTo>
                    <a:lnTo>
                      <a:pt x="402" y="54"/>
                    </a:lnTo>
                    <a:lnTo>
                      <a:pt x="400" y="26"/>
                    </a:lnTo>
                    <a:lnTo>
                      <a:pt x="398" y="0"/>
                    </a:lnTo>
                    <a:lnTo>
                      <a:pt x="374" y="11"/>
                    </a:lnTo>
                    <a:lnTo>
                      <a:pt x="349" y="23"/>
                    </a:lnTo>
                    <a:lnTo>
                      <a:pt x="323" y="34"/>
                    </a:lnTo>
                    <a:lnTo>
                      <a:pt x="299" y="47"/>
                    </a:lnTo>
                    <a:lnTo>
                      <a:pt x="274" y="59"/>
                    </a:lnTo>
                    <a:lnTo>
                      <a:pt x="250" y="70"/>
                    </a:lnTo>
                    <a:lnTo>
                      <a:pt x="224" y="82"/>
                    </a:lnTo>
                    <a:lnTo>
                      <a:pt x="199" y="95"/>
                    </a:lnTo>
                    <a:lnTo>
                      <a:pt x="174" y="106"/>
                    </a:lnTo>
                    <a:lnTo>
                      <a:pt x="148" y="118"/>
                    </a:lnTo>
                    <a:lnTo>
                      <a:pt x="124" y="129"/>
                    </a:lnTo>
                    <a:lnTo>
                      <a:pt x="99" y="142"/>
                    </a:lnTo>
                    <a:lnTo>
                      <a:pt x="75" y="154"/>
                    </a:lnTo>
                    <a:lnTo>
                      <a:pt x="49" y="165"/>
                    </a:lnTo>
                    <a:lnTo>
                      <a:pt x="24" y="178"/>
                    </a:lnTo>
                    <a:lnTo>
                      <a:pt x="0" y="190"/>
                    </a:lnTo>
                    <a:lnTo>
                      <a:pt x="16" y="198"/>
                    </a:lnTo>
                    <a:lnTo>
                      <a:pt x="31" y="206"/>
                    </a:lnTo>
                    <a:lnTo>
                      <a:pt x="47" y="216"/>
                    </a:lnTo>
                    <a:lnTo>
                      <a:pt x="63" y="224"/>
                    </a:lnTo>
                    <a:lnTo>
                      <a:pt x="78" y="232"/>
                    </a:lnTo>
                    <a:lnTo>
                      <a:pt x="94" y="241"/>
                    </a:lnTo>
                    <a:lnTo>
                      <a:pt x="109" y="251"/>
                    </a:lnTo>
                    <a:lnTo>
                      <a:pt x="125" y="259"/>
                    </a:lnTo>
                    <a:lnTo>
                      <a:pt x="189" y="313"/>
                    </a:lnTo>
                    <a:lnTo>
                      <a:pt x="253" y="365"/>
                    </a:lnTo>
                    <a:lnTo>
                      <a:pt x="317" y="419"/>
                    </a:lnTo>
                    <a:lnTo>
                      <a:pt x="380" y="472"/>
                    </a:lnTo>
                    <a:lnTo>
                      <a:pt x="444" y="526"/>
                    </a:lnTo>
                    <a:lnTo>
                      <a:pt x="506" y="580"/>
                    </a:lnTo>
                    <a:lnTo>
                      <a:pt x="570" y="632"/>
                    </a:lnTo>
                    <a:lnTo>
                      <a:pt x="634" y="687"/>
                    </a:lnTo>
                    <a:lnTo>
                      <a:pt x="698" y="741"/>
                    </a:lnTo>
                    <a:lnTo>
                      <a:pt x="760" y="793"/>
                    </a:lnTo>
                    <a:lnTo>
                      <a:pt x="823" y="847"/>
                    </a:lnTo>
                    <a:lnTo>
                      <a:pt x="887" y="900"/>
                    </a:lnTo>
                    <a:lnTo>
                      <a:pt x="951" y="954"/>
                    </a:lnTo>
                    <a:lnTo>
                      <a:pt x="1013" y="1008"/>
                    </a:lnTo>
                    <a:lnTo>
                      <a:pt x="1077" y="1060"/>
                    </a:lnTo>
                    <a:lnTo>
                      <a:pt x="1140" y="1114"/>
                    </a:lnTo>
                    <a:lnTo>
                      <a:pt x="1170" y="1096"/>
                    </a:lnTo>
                    <a:lnTo>
                      <a:pt x="1199" y="1078"/>
                    </a:lnTo>
                    <a:lnTo>
                      <a:pt x="1229" y="1060"/>
                    </a:lnTo>
                    <a:lnTo>
                      <a:pt x="1258" y="1042"/>
                    </a:lnTo>
                    <a:lnTo>
                      <a:pt x="1288" y="1024"/>
                    </a:lnTo>
                    <a:lnTo>
                      <a:pt x="1317" y="1005"/>
                    </a:lnTo>
                    <a:lnTo>
                      <a:pt x="1348" y="986"/>
                    </a:lnTo>
                    <a:lnTo>
                      <a:pt x="1377" y="968"/>
                    </a:lnTo>
                    <a:lnTo>
                      <a:pt x="1366" y="955"/>
                    </a:lnTo>
                    <a:lnTo>
                      <a:pt x="1355" y="944"/>
                    </a:lnTo>
                    <a:lnTo>
                      <a:pt x="1343" y="931"/>
                    </a:lnTo>
                    <a:lnTo>
                      <a:pt x="1332" y="919"/>
                    </a:lnTo>
                    <a:lnTo>
                      <a:pt x="1320" y="906"/>
                    </a:lnTo>
                    <a:lnTo>
                      <a:pt x="1309" y="895"/>
                    </a:lnTo>
                    <a:lnTo>
                      <a:pt x="1297" y="882"/>
                    </a:lnTo>
                    <a:lnTo>
                      <a:pt x="1286" y="870"/>
                    </a:lnTo>
                    <a:close/>
                  </a:path>
                </a:pathLst>
              </a:custGeom>
              <a:solidFill>
                <a:srgbClr val="B7AFAF"/>
              </a:solidFill>
              <a:ln w="9525">
                <a:noFill/>
                <a:round/>
                <a:headEnd/>
                <a:tailEnd/>
              </a:ln>
            </p:spPr>
            <p:txBody>
              <a:bodyPr/>
              <a:lstStyle/>
              <a:p>
                <a:endParaRPr lang="en-US"/>
              </a:p>
            </p:txBody>
          </p:sp>
          <p:sp>
            <p:nvSpPr>
              <p:cNvPr id="11406" name="Freeform 142"/>
              <p:cNvSpPr>
                <a:spLocks/>
              </p:cNvSpPr>
              <p:nvPr/>
            </p:nvSpPr>
            <p:spPr bwMode="auto">
              <a:xfrm>
                <a:off x="475" y="2821"/>
                <a:ext cx="659" cy="532"/>
              </a:xfrm>
              <a:custGeom>
                <a:avLst/>
                <a:gdLst/>
                <a:ahLst/>
                <a:cxnLst>
                  <a:cxn ang="0">
                    <a:pos x="1175" y="772"/>
                  </a:cxn>
                  <a:cxn ang="0">
                    <a:pos x="1075" y="685"/>
                  </a:cxn>
                  <a:cxn ang="0">
                    <a:pos x="975" y="599"/>
                  </a:cxn>
                  <a:cxn ang="0">
                    <a:pos x="876" y="512"/>
                  </a:cxn>
                  <a:cxn ang="0">
                    <a:pos x="776" y="427"/>
                  </a:cxn>
                  <a:cxn ang="0">
                    <a:pos x="675" y="340"/>
                  </a:cxn>
                  <a:cxn ang="0">
                    <a:pos x="575" y="253"/>
                  </a:cxn>
                  <a:cxn ang="0">
                    <a:pos x="475" y="166"/>
                  </a:cxn>
                  <a:cxn ang="0">
                    <a:pos x="425" y="92"/>
                  </a:cxn>
                  <a:cxn ang="0">
                    <a:pos x="423" y="31"/>
                  </a:cxn>
                  <a:cxn ang="0">
                    <a:pos x="397" y="13"/>
                  </a:cxn>
                  <a:cxn ang="0">
                    <a:pos x="343" y="38"/>
                  </a:cxn>
                  <a:cxn ang="0">
                    <a:pos x="291" y="63"/>
                  </a:cxn>
                  <a:cxn ang="0">
                    <a:pos x="237" y="89"/>
                  </a:cxn>
                  <a:cxn ang="0">
                    <a:pos x="184" y="113"/>
                  </a:cxn>
                  <a:cxn ang="0">
                    <a:pos x="132" y="140"/>
                  </a:cxn>
                  <a:cxn ang="0">
                    <a:pos x="78" y="164"/>
                  </a:cxn>
                  <a:cxn ang="0">
                    <a:pos x="26" y="189"/>
                  </a:cxn>
                  <a:cxn ang="0">
                    <a:pos x="18" y="212"/>
                  </a:cxn>
                  <a:cxn ang="0">
                    <a:pos x="55" y="230"/>
                  </a:cxn>
                  <a:cxn ang="0">
                    <a:pos x="91" y="248"/>
                  </a:cxn>
                  <a:cxn ang="0">
                    <a:pos x="129" y="266"/>
                  </a:cxn>
                  <a:cxn ang="0">
                    <a:pos x="207" y="325"/>
                  </a:cxn>
                  <a:cxn ang="0">
                    <a:pos x="325" y="423"/>
                  </a:cxn>
                  <a:cxn ang="0">
                    <a:pos x="443" y="523"/>
                  </a:cxn>
                  <a:cxn ang="0">
                    <a:pos x="560" y="622"/>
                  </a:cxn>
                  <a:cxn ang="0">
                    <a:pos x="676" y="720"/>
                  </a:cxn>
                  <a:cxn ang="0">
                    <a:pos x="794" y="818"/>
                  </a:cxn>
                  <a:cxn ang="0">
                    <a:pos x="912" y="917"/>
                  </a:cxn>
                  <a:cxn ang="0">
                    <a:pos x="1029" y="1015"/>
                  </a:cxn>
                  <a:cxn ang="0">
                    <a:pos x="1118" y="1046"/>
                  </a:cxn>
                  <a:cxn ang="0">
                    <a:pos x="1175" y="1008"/>
                  </a:cxn>
                  <a:cxn ang="0">
                    <a:pos x="1232" y="972"/>
                  </a:cxn>
                  <a:cxn ang="0">
                    <a:pos x="1289" y="935"/>
                  </a:cxn>
                  <a:cxn ang="0">
                    <a:pos x="1306" y="904"/>
                  </a:cxn>
                  <a:cxn ang="0">
                    <a:pos x="1283" y="877"/>
                  </a:cxn>
                  <a:cxn ang="0">
                    <a:pos x="1260" y="853"/>
                  </a:cxn>
                  <a:cxn ang="0">
                    <a:pos x="1237" y="828"/>
                  </a:cxn>
                </a:cxnLst>
                <a:rect l="0" t="0" r="r" b="b"/>
                <a:pathLst>
                  <a:path w="1317" h="1064">
                    <a:moveTo>
                      <a:pt x="1226" y="815"/>
                    </a:moveTo>
                    <a:lnTo>
                      <a:pt x="1175" y="772"/>
                    </a:lnTo>
                    <a:lnTo>
                      <a:pt x="1126" y="728"/>
                    </a:lnTo>
                    <a:lnTo>
                      <a:pt x="1075" y="685"/>
                    </a:lnTo>
                    <a:lnTo>
                      <a:pt x="1026" y="641"/>
                    </a:lnTo>
                    <a:lnTo>
                      <a:pt x="975" y="599"/>
                    </a:lnTo>
                    <a:lnTo>
                      <a:pt x="926" y="556"/>
                    </a:lnTo>
                    <a:lnTo>
                      <a:pt x="876" y="512"/>
                    </a:lnTo>
                    <a:lnTo>
                      <a:pt x="825" y="469"/>
                    </a:lnTo>
                    <a:lnTo>
                      <a:pt x="776" y="427"/>
                    </a:lnTo>
                    <a:lnTo>
                      <a:pt x="725" y="382"/>
                    </a:lnTo>
                    <a:lnTo>
                      <a:pt x="675" y="340"/>
                    </a:lnTo>
                    <a:lnTo>
                      <a:pt x="626" y="297"/>
                    </a:lnTo>
                    <a:lnTo>
                      <a:pt x="575" y="253"/>
                    </a:lnTo>
                    <a:lnTo>
                      <a:pt x="524" y="210"/>
                    </a:lnTo>
                    <a:lnTo>
                      <a:pt x="475" y="166"/>
                    </a:lnTo>
                    <a:lnTo>
                      <a:pt x="425" y="123"/>
                    </a:lnTo>
                    <a:lnTo>
                      <a:pt x="425" y="92"/>
                    </a:lnTo>
                    <a:lnTo>
                      <a:pt x="425" y="61"/>
                    </a:lnTo>
                    <a:lnTo>
                      <a:pt x="423" y="31"/>
                    </a:lnTo>
                    <a:lnTo>
                      <a:pt x="423" y="0"/>
                    </a:lnTo>
                    <a:lnTo>
                      <a:pt x="397" y="13"/>
                    </a:lnTo>
                    <a:lnTo>
                      <a:pt x="369" y="25"/>
                    </a:lnTo>
                    <a:lnTo>
                      <a:pt x="343" y="38"/>
                    </a:lnTo>
                    <a:lnTo>
                      <a:pt x="317" y="51"/>
                    </a:lnTo>
                    <a:lnTo>
                      <a:pt x="291" y="63"/>
                    </a:lnTo>
                    <a:lnTo>
                      <a:pt x="263" y="76"/>
                    </a:lnTo>
                    <a:lnTo>
                      <a:pt x="237" y="89"/>
                    </a:lnTo>
                    <a:lnTo>
                      <a:pt x="211" y="100"/>
                    </a:lnTo>
                    <a:lnTo>
                      <a:pt x="184" y="113"/>
                    </a:lnTo>
                    <a:lnTo>
                      <a:pt x="158" y="127"/>
                    </a:lnTo>
                    <a:lnTo>
                      <a:pt x="132" y="140"/>
                    </a:lnTo>
                    <a:lnTo>
                      <a:pt x="106" y="151"/>
                    </a:lnTo>
                    <a:lnTo>
                      <a:pt x="78" y="164"/>
                    </a:lnTo>
                    <a:lnTo>
                      <a:pt x="52" y="177"/>
                    </a:lnTo>
                    <a:lnTo>
                      <a:pt x="26" y="189"/>
                    </a:lnTo>
                    <a:lnTo>
                      <a:pt x="0" y="202"/>
                    </a:lnTo>
                    <a:lnTo>
                      <a:pt x="18" y="212"/>
                    </a:lnTo>
                    <a:lnTo>
                      <a:pt x="37" y="220"/>
                    </a:lnTo>
                    <a:lnTo>
                      <a:pt x="55" y="230"/>
                    </a:lnTo>
                    <a:lnTo>
                      <a:pt x="73" y="238"/>
                    </a:lnTo>
                    <a:lnTo>
                      <a:pt x="91" y="248"/>
                    </a:lnTo>
                    <a:lnTo>
                      <a:pt x="111" y="258"/>
                    </a:lnTo>
                    <a:lnTo>
                      <a:pt x="129" y="266"/>
                    </a:lnTo>
                    <a:lnTo>
                      <a:pt x="148" y="276"/>
                    </a:lnTo>
                    <a:lnTo>
                      <a:pt x="207" y="325"/>
                    </a:lnTo>
                    <a:lnTo>
                      <a:pt x="266" y="374"/>
                    </a:lnTo>
                    <a:lnTo>
                      <a:pt x="325" y="423"/>
                    </a:lnTo>
                    <a:lnTo>
                      <a:pt x="384" y="474"/>
                    </a:lnTo>
                    <a:lnTo>
                      <a:pt x="443" y="523"/>
                    </a:lnTo>
                    <a:lnTo>
                      <a:pt x="501" y="572"/>
                    </a:lnTo>
                    <a:lnTo>
                      <a:pt x="560" y="622"/>
                    </a:lnTo>
                    <a:lnTo>
                      <a:pt x="619" y="671"/>
                    </a:lnTo>
                    <a:lnTo>
                      <a:pt x="676" y="720"/>
                    </a:lnTo>
                    <a:lnTo>
                      <a:pt x="735" y="769"/>
                    </a:lnTo>
                    <a:lnTo>
                      <a:pt x="794" y="818"/>
                    </a:lnTo>
                    <a:lnTo>
                      <a:pt x="853" y="867"/>
                    </a:lnTo>
                    <a:lnTo>
                      <a:pt x="912" y="917"/>
                    </a:lnTo>
                    <a:lnTo>
                      <a:pt x="971" y="966"/>
                    </a:lnTo>
                    <a:lnTo>
                      <a:pt x="1029" y="1015"/>
                    </a:lnTo>
                    <a:lnTo>
                      <a:pt x="1088" y="1064"/>
                    </a:lnTo>
                    <a:lnTo>
                      <a:pt x="1118" y="1046"/>
                    </a:lnTo>
                    <a:lnTo>
                      <a:pt x="1145" y="1026"/>
                    </a:lnTo>
                    <a:lnTo>
                      <a:pt x="1175" y="1008"/>
                    </a:lnTo>
                    <a:lnTo>
                      <a:pt x="1203" y="990"/>
                    </a:lnTo>
                    <a:lnTo>
                      <a:pt x="1232" y="972"/>
                    </a:lnTo>
                    <a:lnTo>
                      <a:pt x="1260" y="953"/>
                    </a:lnTo>
                    <a:lnTo>
                      <a:pt x="1289" y="935"/>
                    </a:lnTo>
                    <a:lnTo>
                      <a:pt x="1317" y="917"/>
                    </a:lnTo>
                    <a:lnTo>
                      <a:pt x="1306" y="904"/>
                    </a:lnTo>
                    <a:lnTo>
                      <a:pt x="1294" y="890"/>
                    </a:lnTo>
                    <a:lnTo>
                      <a:pt x="1283" y="877"/>
                    </a:lnTo>
                    <a:lnTo>
                      <a:pt x="1271" y="866"/>
                    </a:lnTo>
                    <a:lnTo>
                      <a:pt x="1260" y="853"/>
                    </a:lnTo>
                    <a:lnTo>
                      <a:pt x="1248" y="840"/>
                    </a:lnTo>
                    <a:lnTo>
                      <a:pt x="1237" y="828"/>
                    </a:lnTo>
                    <a:lnTo>
                      <a:pt x="1226" y="815"/>
                    </a:lnTo>
                    <a:close/>
                  </a:path>
                </a:pathLst>
              </a:custGeom>
              <a:solidFill>
                <a:srgbClr val="B5ADAA"/>
              </a:solidFill>
              <a:ln w="9525">
                <a:noFill/>
                <a:round/>
                <a:headEnd/>
                <a:tailEnd/>
              </a:ln>
            </p:spPr>
            <p:txBody>
              <a:bodyPr/>
              <a:lstStyle/>
              <a:p>
                <a:endParaRPr lang="en-US"/>
              </a:p>
            </p:txBody>
          </p:sp>
          <p:sp>
            <p:nvSpPr>
              <p:cNvPr id="11407" name="Freeform 143"/>
              <p:cNvSpPr>
                <a:spLocks/>
              </p:cNvSpPr>
              <p:nvPr/>
            </p:nvSpPr>
            <p:spPr bwMode="auto">
              <a:xfrm>
                <a:off x="463" y="2812"/>
                <a:ext cx="631" cy="507"/>
              </a:xfrm>
              <a:custGeom>
                <a:avLst/>
                <a:gdLst/>
                <a:ahLst/>
                <a:cxnLst>
                  <a:cxn ang="0">
                    <a:pos x="1169" y="759"/>
                  </a:cxn>
                  <a:cxn ang="0">
                    <a:pos x="450" y="136"/>
                  </a:cxn>
                  <a:cxn ang="0">
                    <a:pos x="450" y="0"/>
                  </a:cxn>
                  <a:cxn ang="0">
                    <a:pos x="0" y="215"/>
                  </a:cxn>
                  <a:cxn ang="0">
                    <a:pos x="173" y="292"/>
                  </a:cxn>
                  <a:cxn ang="0">
                    <a:pos x="1038" y="1013"/>
                  </a:cxn>
                  <a:cxn ang="0">
                    <a:pos x="1262" y="862"/>
                  </a:cxn>
                  <a:cxn ang="0">
                    <a:pos x="1169" y="759"/>
                  </a:cxn>
                </a:cxnLst>
                <a:rect l="0" t="0" r="r" b="b"/>
                <a:pathLst>
                  <a:path w="1262" h="1013">
                    <a:moveTo>
                      <a:pt x="1169" y="759"/>
                    </a:moveTo>
                    <a:lnTo>
                      <a:pt x="450" y="136"/>
                    </a:lnTo>
                    <a:lnTo>
                      <a:pt x="450" y="0"/>
                    </a:lnTo>
                    <a:lnTo>
                      <a:pt x="0" y="215"/>
                    </a:lnTo>
                    <a:lnTo>
                      <a:pt x="173" y="292"/>
                    </a:lnTo>
                    <a:lnTo>
                      <a:pt x="1038" y="1013"/>
                    </a:lnTo>
                    <a:lnTo>
                      <a:pt x="1262" y="862"/>
                    </a:lnTo>
                    <a:lnTo>
                      <a:pt x="1169" y="759"/>
                    </a:lnTo>
                    <a:close/>
                  </a:path>
                </a:pathLst>
              </a:custGeom>
              <a:solidFill>
                <a:srgbClr val="B2AAA8"/>
              </a:solidFill>
              <a:ln w="9525">
                <a:noFill/>
                <a:round/>
                <a:headEnd/>
                <a:tailEnd/>
              </a:ln>
            </p:spPr>
            <p:txBody>
              <a:bodyPr/>
              <a:lstStyle/>
              <a:p>
                <a:endParaRPr lang="en-US"/>
              </a:p>
            </p:txBody>
          </p:sp>
          <p:sp>
            <p:nvSpPr>
              <p:cNvPr id="11408" name="Freeform 144"/>
              <p:cNvSpPr>
                <a:spLocks/>
              </p:cNvSpPr>
              <p:nvPr/>
            </p:nvSpPr>
            <p:spPr bwMode="auto">
              <a:xfrm>
                <a:off x="1486" y="3899"/>
                <a:ext cx="180" cy="176"/>
              </a:xfrm>
              <a:custGeom>
                <a:avLst/>
                <a:gdLst/>
                <a:ahLst/>
                <a:cxnLst>
                  <a:cxn ang="0">
                    <a:pos x="0" y="0"/>
                  </a:cxn>
                  <a:cxn ang="0">
                    <a:pos x="19" y="25"/>
                  </a:cxn>
                  <a:cxn ang="0">
                    <a:pos x="39" y="50"/>
                  </a:cxn>
                  <a:cxn ang="0">
                    <a:pos x="58" y="71"/>
                  </a:cxn>
                  <a:cxn ang="0">
                    <a:pos x="76" y="91"/>
                  </a:cxn>
                  <a:cxn ang="0">
                    <a:pos x="96" y="110"/>
                  </a:cxn>
                  <a:cxn ang="0">
                    <a:pos x="114" y="128"/>
                  </a:cxn>
                  <a:cxn ang="0">
                    <a:pos x="134" y="145"/>
                  </a:cxn>
                  <a:cxn ang="0">
                    <a:pos x="153" y="159"/>
                  </a:cxn>
                  <a:cxn ang="0">
                    <a:pos x="173" y="174"/>
                  </a:cxn>
                  <a:cxn ang="0">
                    <a:pos x="196" y="187"/>
                  </a:cxn>
                  <a:cxn ang="0">
                    <a:pos x="219" y="199"/>
                  </a:cxn>
                  <a:cxn ang="0">
                    <a:pos x="243" y="210"/>
                  </a:cxn>
                  <a:cxn ang="0">
                    <a:pos x="269" y="222"/>
                  </a:cxn>
                  <a:cxn ang="0">
                    <a:pos x="297" y="233"/>
                  </a:cxn>
                  <a:cxn ang="0">
                    <a:pos x="326" y="243"/>
                  </a:cxn>
                  <a:cxn ang="0">
                    <a:pos x="359" y="253"/>
                  </a:cxn>
                  <a:cxn ang="0">
                    <a:pos x="344" y="353"/>
                  </a:cxn>
                  <a:cxn ang="0">
                    <a:pos x="312" y="345"/>
                  </a:cxn>
                  <a:cxn ang="0">
                    <a:pos x="279" y="335"/>
                  </a:cxn>
                  <a:cxn ang="0">
                    <a:pos x="248" y="322"/>
                  </a:cxn>
                  <a:cxn ang="0">
                    <a:pos x="219" y="310"/>
                  </a:cxn>
                  <a:cxn ang="0">
                    <a:pos x="189" y="296"/>
                  </a:cxn>
                  <a:cxn ang="0">
                    <a:pos x="161" y="281"/>
                  </a:cxn>
                  <a:cxn ang="0">
                    <a:pos x="135" y="264"/>
                  </a:cxn>
                  <a:cxn ang="0">
                    <a:pos x="111" y="246"/>
                  </a:cxn>
                  <a:cxn ang="0">
                    <a:pos x="88" y="227"/>
                  </a:cxn>
                  <a:cxn ang="0">
                    <a:pos x="68" y="207"/>
                  </a:cxn>
                  <a:cxn ang="0">
                    <a:pos x="50" y="186"/>
                  </a:cxn>
                  <a:cxn ang="0">
                    <a:pos x="34" y="164"/>
                  </a:cxn>
                  <a:cxn ang="0">
                    <a:pos x="21" y="141"/>
                  </a:cxn>
                  <a:cxn ang="0">
                    <a:pos x="11" y="118"/>
                  </a:cxn>
                  <a:cxn ang="0">
                    <a:pos x="4" y="94"/>
                  </a:cxn>
                  <a:cxn ang="0">
                    <a:pos x="0" y="68"/>
                  </a:cxn>
                  <a:cxn ang="0">
                    <a:pos x="0" y="0"/>
                  </a:cxn>
                </a:cxnLst>
                <a:rect l="0" t="0" r="r" b="b"/>
                <a:pathLst>
                  <a:path w="359" h="353">
                    <a:moveTo>
                      <a:pt x="0" y="0"/>
                    </a:moveTo>
                    <a:lnTo>
                      <a:pt x="19" y="25"/>
                    </a:lnTo>
                    <a:lnTo>
                      <a:pt x="39" y="50"/>
                    </a:lnTo>
                    <a:lnTo>
                      <a:pt x="58" y="71"/>
                    </a:lnTo>
                    <a:lnTo>
                      <a:pt x="76" y="91"/>
                    </a:lnTo>
                    <a:lnTo>
                      <a:pt x="96" y="110"/>
                    </a:lnTo>
                    <a:lnTo>
                      <a:pt x="114" y="128"/>
                    </a:lnTo>
                    <a:lnTo>
                      <a:pt x="134" y="145"/>
                    </a:lnTo>
                    <a:lnTo>
                      <a:pt x="153" y="159"/>
                    </a:lnTo>
                    <a:lnTo>
                      <a:pt x="173" y="174"/>
                    </a:lnTo>
                    <a:lnTo>
                      <a:pt x="196" y="187"/>
                    </a:lnTo>
                    <a:lnTo>
                      <a:pt x="219" y="199"/>
                    </a:lnTo>
                    <a:lnTo>
                      <a:pt x="243" y="210"/>
                    </a:lnTo>
                    <a:lnTo>
                      <a:pt x="269" y="222"/>
                    </a:lnTo>
                    <a:lnTo>
                      <a:pt x="297" y="233"/>
                    </a:lnTo>
                    <a:lnTo>
                      <a:pt x="326" y="243"/>
                    </a:lnTo>
                    <a:lnTo>
                      <a:pt x="359" y="253"/>
                    </a:lnTo>
                    <a:lnTo>
                      <a:pt x="344" y="353"/>
                    </a:lnTo>
                    <a:lnTo>
                      <a:pt x="312" y="345"/>
                    </a:lnTo>
                    <a:lnTo>
                      <a:pt x="279" y="335"/>
                    </a:lnTo>
                    <a:lnTo>
                      <a:pt x="248" y="322"/>
                    </a:lnTo>
                    <a:lnTo>
                      <a:pt x="219" y="310"/>
                    </a:lnTo>
                    <a:lnTo>
                      <a:pt x="189" y="296"/>
                    </a:lnTo>
                    <a:lnTo>
                      <a:pt x="161" y="281"/>
                    </a:lnTo>
                    <a:lnTo>
                      <a:pt x="135" y="264"/>
                    </a:lnTo>
                    <a:lnTo>
                      <a:pt x="111" y="246"/>
                    </a:lnTo>
                    <a:lnTo>
                      <a:pt x="88" y="227"/>
                    </a:lnTo>
                    <a:lnTo>
                      <a:pt x="68" y="207"/>
                    </a:lnTo>
                    <a:lnTo>
                      <a:pt x="50" y="186"/>
                    </a:lnTo>
                    <a:lnTo>
                      <a:pt x="34" y="164"/>
                    </a:lnTo>
                    <a:lnTo>
                      <a:pt x="21" y="141"/>
                    </a:lnTo>
                    <a:lnTo>
                      <a:pt x="11" y="118"/>
                    </a:lnTo>
                    <a:lnTo>
                      <a:pt x="4" y="94"/>
                    </a:lnTo>
                    <a:lnTo>
                      <a:pt x="0" y="68"/>
                    </a:lnTo>
                    <a:lnTo>
                      <a:pt x="0" y="0"/>
                    </a:lnTo>
                    <a:close/>
                  </a:path>
                </a:pathLst>
              </a:custGeom>
              <a:solidFill>
                <a:srgbClr val="666677"/>
              </a:solidFill>
              <a:ln w="9525">
                <a:noFill/>
                <a:round/>
                <a:headEnd/>
                <a:tailEnd/>
              </a:ln>
            </p:spPr>
            <p:txBody>
              <a:bodyPr/>
              <a:lstStyle/>
              <a:p>
                <a:endParaRPr lang="en-US"/>
              </a:p>
            </p:txBody>
          </p:sp>
          <p:sp>
            <p:nvSpPr>
              <p:cNvPr id="11409" name="Freeform 145"/>
              <p:cNvSpPr>
                <a:spLocks/>
              </p:cNvSpPr>
              <p:nvPr/>
            </p:nvSpPr>
            <p:spPr bwMode="auto">
              <a:xfrm>
                <a:off x="1756" y="3813"/>
                <a:ext cx="109" cy="176"/>
              </a:xfrm>
              <a:custGeom>
                <a:avLst/>
                <a:gdLst/>
                <a:ahLst/>
                <a:cxnLst>
                  <a:cxn ang="0">
                    <a:pos x="23" y="0"/>
                  </a:cxn>
                  <a:cxn ang="0">
                    <a:pos x="0" y="128"/>
                  </a:cxn>
                  <a:cxn ang="0">
                    <a:pos x="188" y="353"/>
                  </a:cxn>
                  <a:cxn ang="0">
                    <a:pos x="217" y="241"/>
                  </a:cxn>
                  <a:cxn ang="0">
                    <a:pos x="23" y="0"/>
                  </a:cxn>
                </a:cxnLst>
                <a:rect l="0" t="0" r="r" b="b"/>
                <a:pathLst>
                  <a:path w="217" h="353">
                    <a:moveTo>
                      <a:pt x="23" y="0"/>
                    </a:moveTo>
                    <a:lnTo>
                      <a:pt x="0" y="128"/>
                    </a:lnTo>
                    <a:lnTo>
                      <a:pt x="188" y="353"/>
                    </a:lnTo>
                    <a:lnTo>
                      <a:pt x="217" y="241"/>
                    </a:lnTo>
                    <a:lnTo>
                      <a:pt x="23" y="0"/>
                    </a:lnTo>
                    <a:close/>
                  </a:path>
                </a:pathLst>
              </a:custGeom>
              <a:solidFill>
                <a:srgbClr val="727284"/>
              </a:solidFill>
              <a:ln w="9525">
                <a:noFill/>
                <a:round/>
                <a:headEnd/>
                <a:tailEnd/>
              </a:ln>
            </p:spPr>
            <p:txBody>
              <a:bodyPr/>
              <a:lstStyle/>
              <a:p>
                <a:endParaRPr lang="en-US"/>
              </a:p>
            </p:txBody>
          </p:sp>
          <p:sp>
            <p:nvSpPr>
              <p:cNvPr id="11410" name="Freeform 146"/>
              <p:cNvSpPr>
                <a:spLocks/>
              </p:cNvSpPr>
              <p:nvPr/>
            </p:nvSpPr>
            <p:spPr bwMode="auto">
              <a:xfrm>
                <a:off x="305" y="2875"/>
                <a:ext cx="210" cy="93"/>
              </a:xfrm>
              <a:custGeom>
                <a:avLst/>
                <a:gdLst/>
                <a:ahLst/>
                <a:cxnLst>
                  <a:cxn ang="0">
                    <a:pos x="314" y="114"/>
                  </a:cxn>
                  <a:cxn ang="0">
                    <a:pos x="330" y="132"/>
                  </a:cxn>
                  <a:cxn ang="0">
                    <a:pos x="418" y="159"/>
                  </a:cxn>
                  <a:cxn ang="0">
                    <a:pos x="374" y="177"/>
                  </a:cxn>
                  <a:cxn ang="0">
                    <a:pos x="358" y="180"/>
                  </a:cxn>
                  <a:cxn ang="0">
                    <a:pos x="340" y="181"/>
                  </a:cxn>
                  <a:cxn ang="0">
                    <a:pos x="322" y="185"/>
                  </a:cxn>
                  <a:cxn ang="0">
                    <a:pos x="304" y="185"/>
                  </a:cxn>
                  <a:cxn ang="0">
                    <a:pos x="284" y="186"/>
                  </a:cxn>
                  <a:cxn ang="0">
                    <a:pos x="263" y="185"/>
                  </a:cxn>
                  <a:cxn ang="0">
                    <a:pos x="243" y="183"/>
                  </a:cxn>
                  <a:cxn ang="0">
                    <a:pos x="220" y="180"/>
                  </a:cxn>
                  <a:cxn ang="0">
                    <a:pos x="199" y="173"/>
                  </a:cxn>
                  <a:cxn ang="0">
                    <a:pos x="176" y="167"/>
                  </a:cxn>
                  <a:cxn ang="0">
                    <a:pos x="153" y="155"/>
                  </a:cxn>
                  <a:cxn ang="0">
                    <a:pos x="129" y="144"/>
                  </a:cxn>
                  <a:cxn ang="0">
                    <a:pos x="104" y="127"/>
                  </a:cxn>
                  <a:cxn ang="0">
                    <a:pos x="80" y="109"/>
                  </a:cxn>
                  <a:cxn ang="0">
                    <a:pos x="54" y="88"/>
                  </a:cxn>
                  <a:cxn ang="0">
                    <a:pos x="28" y="62"/>
                  </a:cxn>
                  <a:cxn ang="0">
                    <a:pos x="0" y="0"/>
                  </a:cxn>
                  <a:cxn ang="0">
                    <a:pos x="16" y="16"/>
                  </a:cxn>
                  <a:cxn ang="0">
                    <a:pos x="32" y="31"/>
                  </a:cxn>
                  <a:cxn ang="0">
                    <a:pos x="49" y="44"/>
                  </a:cxn>
                  <a:cxn ang="0">
                    <a:pos x="67" y="55"/>
                  </a:cxn>
                  <a:cxn ang="0">
                    <a:pos x="86" y="65"/>
                  </a:cxn>
                  <a:cxn ang="0">
                    <a:pos x="104" y="73"/>
                  </a:cxn>
                  <a:cxn ang="0">
                    <a:pos x="124" y="80"/>
                  </a:cxn>
                  <a:cxn ang="0">
                    <a:pos x="145" y="86"/>
                  </a:cxn>
                  <a:cxn ang="0">
                    <a:pos x="165" y="91"/>
                  </a:cxn>
                  <a:cxn ang="0">
                    <a:pos x="186" y="95"/>
                  </a:cxn>
                  <a:cxn ang="0">
                    <a:pos x="207" y="98"/>
                  </a:cxn>
                  <a:cxn ang="0">
                    <a:pos x="229" y="101"/>
                  </a:cxn>
                  <a:cxn ang="0">
                    <a:pos x="250" y="104"/>
                  </a:cxn>
                  <a:cxn ang="0">
                    <a:pos x="271" y="108"/>
                  </a:cxn>
                  <a:cxn ang="0">
                    <a:pos x="292" y="111"/>
                  </a:cxn>
                  <a:cxn ang="0">
                    <a:pos x="314" y="114"/>
                  </a:cxn>
                </a:cxnLst>
                <a:rect l="0" t="0" r="r" b="b"/>
                <a:pathLst>
                  <a:path w="418" h="186">
                    <a:moveTo>
                      <a:pt x="314" y="114"/>
                    </a:moveTo>
                    <a:lnTo>
                      <a:pt x="330" y="132"/>
                    </a:lnTo>
                    <a:lnTo>
                      <a:pt x="418" y="159"/>
                    </a:lnTo>
                    <a:lnTo>
                      <a:pt x="374" y="177"/>
                    </a:lnTo>
                    <a:lnTo>
                      <a:pt x="358" y="180"/>
                    </a:lnTo>
                    <a:lnTo>
                      <a:pt x="340" y="181"/>
                    </a:lnTo>
                    <a:lnTo>
                      <a:pt x="322" y="185"/>
                    </a:lnTo>
                    <a:lnTo>
                      <a:pt x="304" y="185"/>
                    </a:lnTo>
                    <a:lnTo>
                      <a:pt x="284" y="186"/>
                    </a:lnTo>
                    <a:lnTo>
                      <a:pt x="263" y="185"/>
                    </a:lnTo>
                    <a:lnTo>
                      <a:pt x="243" y="183"/>
                    </a:lnTo>
                    <a:lnTo>
                      <a:pt x="220" y="180"/>
                    </a:lnTo>
                    <a:lnTo>
                      <a:pt x="199" y="173"/>
                    </a:lnTo>
                    <a:lnTo>
                      <a:pt x="176" y="167"/>
                    </a:lnTo>
                    <a:lnTo>
                      <a:pt x="153" y="155"/>
                    </a:lnTo>
                    <a:lnTo>
                      <a:pt x="129" y="144"/>
                    </a:lnTo>
                    <a:lnTo>
                      <a:pt x="104" y="127"/>
                    </a:lnTo>
                    <a:lnTo>
                      <a:pt x="80" y="109"/>
                    </a:lnTo>
                    <a:lnTo>
                      <a:pt x="54" y="88"/>
                    </a:lnTo>
                    <a:lnTo>
                      <a:pt x="28" y="62"/>
                    </a:lnTo>
                    <a:lnTo>
                      <a:pt x="0" y="0"/>
                    </a:lnTo>
                    <a:lnTo>
                      <a:pt x="16" y="16"/>
                    </a:lnTo>
                    <a:lnTo>
                      <a:pt x="32" y="31"/>
                    </a:lnTo>
                    <a:lnTo>
                      <a:pt x="49" y="44"/>
                    </a:lnTo>
                    <a:lnTo>
                      <a:pt x="67" y="55"/>
                    </a:lnTo>
                    <a:lnTo>
                      <a:pt x="86" y="65"/>
                    </a:lnTo>
                    <a:lnTo>
                      <a:pt x="104" y="73"/>
                    </a:lnTo>
                    <a:lnTo>
                      <a:pt x="124" y="80"/>
                    </a:lnTo>
                    <a:lnTo>
                      <a:pt x="145" y="86"/>
                    </a:lnTo>
                    <a:lnTo>
                      <a:pt x="165" y="91"/>
                    </a:lnTo>
                    <a:lnTo>
                      <a:pt x="186" y="95"/>
                    </a:lnTo>
                    <a:lnTo>
                      <a:pt x="207" y="98"/>
                    </a:lnTo>
                    <a:lnTo>
                      <a:pt x="229" y="101"/>
                    </a:lnTo>
                    <a:lnTo>
                      <a:pt x="250" y="104"/>
                    </a:lnTo>
                    <a:lnTo>
                      <a:pt x="271" y="108"/>
                    </a:lnTo>
                    <a:lnTo>
                      <a:pt x="292" y="111"/>
                    </a:lnTo>
                    <a:lnTo>
                      <a:pt x="314" y="114"/>
                    </a:lnTo>
                    <a:close/>
                  </a:path>
                </a:pathLst>
              </a:custGeom>
              <a:solidFill>
                <a:srgbClr val="666677"/>
              </a:solidFill>
              <a:ln w="9525">
                <a:noFill/>
                <a:round/>
                <a:headEnd/>
                <a:tailEnd/>
              </a:ln>
            </p:spPr>
            <p:txBody>
              <a:bodyPr/>
              <a:lstStyle/>
              <a:p>
                <a:endParaRPr lang="en-US"/>
              </a:p>
            </p:txBody>
          </p:sp>
        </p:grpSp>
        <p:grpSp>
          <p:nvGrpSpPr>
            <p:cNvPr id="10" name="Group 147"/>
            <p:cNvGrpSpPr>
              <a:grpSpLocks/>
            </p:cNvGrpSpPr>
            <p:nvPr/>
          </p:nvGrpSpPr>
          <p:grpSpPr bwMode="auto">
            <a:xfrm flipH="1">
              <a:off x="2208" y="3840"/>
              <a:ext cx="240" cy="219"/>
              <a:chOff x="240" y="2592"/>
              <a:chExt cx="1632" cy="1490"/>
            </a:xfrm>
          </p:grpSpPr>
          <p:sp>
            <p:nvSpPr>
              <p:cNvPr id="11412" name="AutoShape 148"/>
              <p:cNvSpPr>
                <a:spLocks noChangeAspect="1" noChangeArrowheads="1" noTextEdit="1"/>
              </p:cNvSpPr>
              <p:nvPr/>
            </p:nvSpPr>
            <p:spPr bwMode="auto">
              <a:xfrm>
                <a:off x="240" y="2592"/>
                <a:ext cx="1632" cy="1490"/>
              </a:xfrm>
              <a:prstGeom prst="rect">
                <a:avLst/>
              </a:prstGeom>
              <a:noFill/>
              <a:ln w="9525">
                <a:noFill/>
                <a:miter lim="800000"/>
                <a:headEnd/>
                <a:tailEnd/>
              </a:ln>
            </p:spPr>
            <p:txBody>
              <a:bodyPr/>
              <a:lstStyle/>
              <a:p>
                <a:endParaRPr lang="en-US"/>
              </a:p>
            </p:txBody>
          </p:sp>
          <p:sp>
            <p:nvSpPr>
              <p:cNvPr id="11413" name="Freeform 149"/>
              <p:cNvSpPr>
                <a:spLocks/>
              </p:cNvSpPr>
              <p:nvPr/>
            </p:nvSpPr>
            <p:spPr bwMode="auto">
              <a:xfrm>
                <a:off x="276" y="2594"/>
                <a:ext cx="1592" cy="1488"/>
              </a:xfrm>
              <a:custGeom>
                <a:avLst/>
                <a:gdLst/>
                <a:ahLst/>
                <a:cxnLst>
                  <a:cxn ang="0">
                    <a:pos x="193" y="713"/>
                  </a:cxn>
                  <a:cxn ang="0">
                    <a:pos x="242" y="728"/>
                  </a:cxn>
                  <a:cxn ang="0">
                    <a:pos x="286" y="739"/>
                  </a:cxn>
                  <a:cxn ang="0">
                    <a:pos x="325" y="749"/>
                  </a:cxn>
                  <a:cxn ang="0">
                    <a:pos x="361" y="756"/>
                  </a:cxn>
                  <a:cxn ang="0">
                    <a:pos x="397" y="760"/>
                  </a:cxn>
                  <a:cxn ang="0">
                    <a:pos x="431" y="764"/>
                  </a:cxn>
                  <a:cxn ang="0">
                    <a:pos x="467" y="767"/>
                  </a:cxn>
                  <a:cxn ang="0">
                    <a:pos x="2326" y="2347"/>
                  </a:cxn>
                  <a:cxn ang="0">
                    <a:pos x="2347" y="2591"/>
                  </a:cxn>
                  <a:cxn ang="0">
                    <a:pos x="2370" y="2675"/>
                  </a:cxn>
                  <a:cxn ang="0">
                    <a:pos x="2403" y="2744"/>
                  </a:cxn>
                  <a:cxn ang="0">
                    <a:pos x="2447" y="2800"/>
                  </a:cxn>
                  <a:cxn ang="0">
                    <a:pos x="2499" y="2847"/>
                  </a:cxn>
                  <a:cxn ang="0">
                    <a:pos x="2563" y="2886"/>
                  </a:cxn>
                  <a:cxn ang="0">
                    <a:pos x="2635" y="2923"/>
                  </a:cxn>
                  <a:cxn ang="0">
                    <a:pos x="2716" y="2957"/>
                  </a:cxn>
                  <a:cxn ang="0">
                    <a:pos x="2803" y="2832"/>
                  </a:cxn>
                  <a:cxn ang="0">
                    <a:pos x="2845" y="2501"/>
                  </a:cxn>
                  <a:cxn ang="0">
                    <a:pos x="3154" y="2805"/>
                  </a:cxn>
                  <a:cxn ang="0">
                    <a:pos x="3184" y="2629"/>
                  </a:cxn>
                  <a:cxn ang="0">
                    <a:pos x="3029" y="2231"/>
                  </a:cxn>
                  <a:cxn ang="0">
                    <a:pos x="2626" y="2218"/>
                  </a:cxn>
                  <a:cxn ang="0">
                    <a:pos x="784" y="533"/>
                  </a:cxn>
                  <a:cxn ang="0">
                    <a:pos x="776" y="275"/>
                  </a:cxn>
                  <a:cxn ang="0">
                    <a:pos x="418" y="0"/>
                  </a:cxn>
                  <a:cxn ang="0">
                    <a:pos x="567" y="275"/>
                  </a:cxn>
                  <a:cxn ang="0">
                    <a:pos x="243" y="426"/>
                  </a:cxn>
                  <a:cxn ang="0">
                    <a:pos x="46" y="190"/>
                  </a:cxn>
                  <a:cxn ang="0">
                    <a:pos x="0" y="436"/>
                  </a:cxn>
                  <a:cxn ang="0">
                    <a:pos x="47" y="567"/>
                  </a:cxn>
                  <a:cxn ang="0">
                    <a:pos x="118" y="659"/>
                  </a:cxn>
                  <a:cxn ang="0">
                    <a:pos x="165" y="703"/>
                  </a:cxn>
                </a:cxnLst>
                <a:rect l="0" t="0" r="r" b="b"/>
                <a:pathLst>
                  <a:path w="3184" h="2975">
                    <a:moveTo>
                      <a:pt x="165" y="703"/>
                    </a:moveTo>
                    <a:lnTo>
                      <a:pt x="193" y="713"/>
                    </a:lnTo>
                    <a:lnTo>
                      <a:pt x="217" y="720"/>
                    </a:lnTo>
                    <a:lnTo>
                      <a:pt x="242" y="728"/>
                    </a:lnTo>
                    <a:lnTo>
                      <a:pt x="265" y="734"/>
                    </a:lnTo>
                    <a:lnTo>
                      <a:pt x="286" y="739"/>
                    </a:lnTo>
                    <a:lnTo>
                      <a:pt x="306" y="744"/>
                    </a:lnTo>
                    <a:lnTo>
                      <a:pt x="325" y="749"/>
                    </a:lnTo>
                    <a:lnTo>
                      <a:pt x="343" y="752"/>
                    </a:lnTo>
                    <a:lnTo>
                      <a:pt x="361" y="756"/>
                    </a:lnTo>
                    <a:lnTo>
                      <a:pt x="379" y="759"/>
                    </a:lnTo>
                    <a:lnTo>
                      <a:pt x="397" y="760"/>
                    </a:lnTo>
                    <a:lnTo>
                      <a:pt x="415" y="762"/>
                    </a:lnTo>
                    <a:lnTo>
                      <a:pt x="431" y="764"/>
                    </a:lnTo>
                    <a:lnTo>
                      <a:pt x="449" y="765"/>
                    </a:lnTo>
                    <a:lnTo>
                      <a:pt x="467" y="767"/>
                    </a:lnTo>
                    <a:lnTo>
                      <a:pt x="487" y="767"/>
                    </a:lnTo>
                    <a:lnTo>
                      <a:pt x="2326" y="2347"/>
                    </a:lnTo>
                    <a:lnTo>
                      <a:pt x="2339" y="2544"/>
                    </a:lnTo>
                    <a:lnTo>
                      <a:pt x="2347" y="2591"/>
                    </a:lnTo>
                    <a:lnTo>
                      <a:pt x="2357" y="2636"/>
                    </a:lnTo>
                    <a:lnTo>
                      <a:pt x="2370" y="2675"/>
                    </a:lnTo>
                    <a:lnTo>
                      <a:pt x="2385" y="2711"/>
                    </a:lnTo>
                    <a:lnTo>
                      <a:pt x="2403" y="2744"/>
                    </a:lnTo>
                    <a:lnTo>
                      <a:pt x="2424" y="2773"/>
                    </a:lnTo>
                    <a:lnTo>
                      <a:pt x="2447" y="2800"/>
                    </a:lnTo>
                    <a:lnTo>
                      <a:pt x="2471" y="2824"/>
                    </a:lnTo>
                    <a:lnTo>
                      <a:pt x="2499" y="2847"/>
                    </a:lnTo>
                    <a:lnTo>
                      <a:pt x="2530" y="2867"/>
                    </a:lnTo>
                    <a:lnTo>
                      <a:pt x="2563" y="2886"/>
                    </a:lnTo>
                    <a:lnTo>
                      <a:pt x="2597" y="2905"/>
                    </a:lnTo>
                    <a:lnTo>
                      <a:pt x="2635" y="2923"/>
                    </a:lnTo>
                    <a:lnTo>
                      <a:pt x="2674" y="2941"/>
                    </a:lnTo>
                    <a:lnTo>
                      <a:pt x="2716" y="2957"/>
                    </a:lnTo>
                    <a:lnTo>
                      <a:pt x="2761" y="2975"/>
                    </a:lnTo>
                    <a:lnTo>
                      <a:pt x="2803" y="2832"/>
                    </a:lnTo>
                    <a:lnTo>
                      <a:pt x="2658" y="2596"/>
                    </a:lnTo>
                    <a:lnTo>
                      <a:pt x="2845" y="2501"/>
                    </a:lnTo>
                    <a:lnTo>
                      <a:pt x="2934" y="2534"/>
                    </a:lnTo>
                    <a:lnTo>
                      <a:pt x="3154" y="2805"/>
                    </a:lnTo>
                    <a:lnTo>
                      <a:pt x="3164" y="2714"/>
                    </a:lnTo>
                    <a:lnTo>
                      <a:pt x="3184" y="2629"/>
                    </a:lnTo>
                    <a:lnTo>
                      <a:pt x="3154" y="2416"/>
                    </a:lnTo>
                    <a:lnTo>
                      <a:pt x="3029" y="2231"/>
                    </a:lnTo>
                    <a:lnTo>
                      <a:pt x="2916" y="2188"/>
                    </a:lnTo>
                    <a:lnTo>
                      <a:pt x="2626" y="2218"/>
                    </a:lnTo>
                    <a:lnTo>
                      <a:pt x="897" y="726"/>
                    </a:lnTo>
                    <a:lnTo>
                      <a:pt x="784" y="533"/>
                    </a:lnTo>
                    <a:lnTo>
                      <a:pt x="835" y="333"/>
                    </a:lnTo>
                    <a:lnTo>
                      <a:pt x="776" y="275"/>
                    </a:lnTo>
                    <a:lnTo>
                      <a:pt x="565" y="16"/>
                    </a:lnTo>
                    <a:lnTo>
                      <a:pt x="418" y="0"/>
                    </a:lnTo>
                    <a:lnTo>
                      <a:pt x="469" y="175"/>
                    </a:lnTo>
                    <a:lnTo>
                      <a:pt x="567" y="275"/>
                    </a:lnTo>
                    <a:lnTo>
                      <a:pt x="427" y="392"/>
                    </a:lnTo>
                    <a:lnTo>
                      <a:pt x="243" y="426"/>
                    </a:lnTo>
                    <a:lnTo>
                      <a:pt x="75" y="241"/>
                    </a:lnTo>
                    <a:lnTo>
                      <a:pt x="46" y="190"/>
                    </a:lnTo>
                    <a:lnTo>
                      <a:pt x="0" y="359"/>
                    </a:lnTo>
                    <a:lnTo>
                      <a:pt x="0" y="436"/>
                    </a:lnTo>
                    <a:lnTo>
                      <a:pt x="18" y="505"/>
                    </a:lnTo>
                    <a:lnTo>
                      <a:pt x="47" y="567"/>
                    </a:lnTo>
                    <a:lnTo>
                      <a:pt x="83" y="618"/>
                    </a:lnTo>
                    <a:lnTo>
                      <a:pt x="118" y="659"/>
                    </a:lnTo>
                    <a:lnTo>
                      <a:pt x="147" y="688"/>
                    </a:lnTo>
                    <a:lnTo>
                      <a:pt x="165" y="703"/>
                    </a:lnTo>
                    <a:lnTo>
                      <a:pt x="165" y="703"/>
                    </a:lnTo>
                    <a:close/>
                  </a:path>
                </a:pathLst>
              </a:custGeom>
              <a:solidFill>
                <a:srgbClr val="444456"/>
              </a:solidFill>
              <a:ln w="9525">
                <a:noFill/>
                <a:round/>
                <a:headEnd/>
                <a:tailEnd/>
              </a:ln>
            </p:spPr>
            <p:txBody>
              <a:bodyPr/>
              <a:lstStyle/>
              <a:p>
                <a:endParaRPr lang="en-US"/>
              </a:p>
            </p:txBody>
          </p:sp>
          <p:sp>
            <p:nvSpPr>
              <p:cNvPr id="11414" name="Freeform 150"/>
              <p:cNvSpPr>
                <a:spLocks/>
              </p:cNvSpPr>
              <p:nvPr/>
            </p:nvSpPr>
            <p:spPr bwMode="auto">
              <a:xfrm>
                <a:off x="493" y="2610"/>
                <a:ext cx="69" cy="145"/>
              </a:xfrm>
              <a:custGeom>
                <a:avLst/>
                <a:gdLst/>
                <a:ahLst/>
                <a:cxnLst>
                  <a:cxn ang="0">
                    <a:pos x="0" y="0"/>
                  </a:cxn>
                  <a:cxn ang="0">
                    <a:pos x="13" y="134"/>
                  </a:cxn>
                  <a:cxn ang="0">
                    <a:pos x="101" y="290"/>
                  </a:cxn>
                  <a:cxn ang="0">
                    <a:pos x="139" y="243"/>
                  </a:cxn>
                  <a:cxn ang="0">
                    <a:pos x="0" y="0"/>
                  </a:cxn>
                </a:cxnLst>
                <a:rect l="0" t="0" r="r" b="b"/>
                <a:pathLst>
                  <a:path w="139" h="290">
                    <a:moveTo>
                      <a:pt x="0" y="0"/>
                    </a:moveTo>
                    <a:lnTo>
                      <a:pt x="13" y="134"/>
                    </a:lnTo>
                    <a:lnTo>
                      <a:pt x="101" y="290"/>
                    </a:lnTo>
                    <a:lnTo>
                      <a:pt x="139" y="243"/>
                    </a:lnTo>
                    <a:lnTo>
                      <a:pt x="0" y="0"/>
                    </a:lnTo>
                    <a:close/>
                  </a:path>
                </a:pathLst>
              </a:custGeom>
              <a:solidFill>
                <a:srgbClr val="4C4C5E"/>
              </a:solidFill>
              <a:ln w="9525">
                <a:noFill/>
                <a:round/>
                <a:headEnd/>
                <a:tailEnd/>
              </a:ln>
            </p:spPr>
            <p:txBody>
              <a:bodyPr/>
              <a:lstStyle/>
              <a:p>
                <a:endParaRPr lang="en-US"/>
              </a:p>
            </p:txBody>
          </p:sp>
          <p:sp>
            <p:nvSpPr>
              <p:cNvPr id="11415" name="Freeform 151"/>
              <p:cNvSpPr>
                <a:spLocks/>
              </p:cNvSpPr>
              <p:nvPr/>
            </p:nvSpPr>
            <p:spPr bwMode="auto">
              <a:xfrm>
                <a:off x="273" y="2592"/>
                <a:ext cx="425" cy="314"/>
              </a:xfrm>
              <a:custGeom>
                <a:avLst/>
                <a:gdLst/>
                <a:ahLst/>
                <a:cxnLst>
                  <a:cxn ang="0">
                    <a:pos x="46" y="143"/>
                  </a:cxn>
                  <a:cxn ang="0">
                    <a:pos x="246" y="382"/>
                  </a:cxn>
                  <a:cxn ang="0">
                    <a:pos x="363" y="390"/>
                  </a:cxn>
                  <a:cxn ang="0">
                    <a:pos x="546" y="307"/>
                  </a:cxn>
                  <a:cxn ang="0">
                    <a:pos x="594" y="231"/>
                  </a:cxn>
                  <a:cxn ang="0">
                    <a:pos x="435" y="0"/>
                  </a:cxn>
                  <a:cxn ang="0">
                    <a:pos x="561" y="0"/>
                  </a:cxn>
                  <a:cxn ang="0">
                    <a:pos x="586" y="11"/>
                  </a:cxn>
                  <a:cxn ang="0">
                    <a:pos x="610" y="23"/>
                  </a:cxn>
                  <a:cxn ang="0">
                    <a:pos x="635" y="33"/>
                  </a:cxn>
                  <a:cxn ang="0">
                    <a:pos x="657" y="44"/>
                  </a:cxn>
                  <a:cxn ang="0">
                    <a:pos x="679" y="57"/>
                  </a:cxn>
                  <a:cxn ang="0">
                    <a:pos x="700" y="69"/>
                  </a:cxn>
                  <a:cxn ang="0">
                    <a:pos x="721" y="84"/>
                  </a:cxn>
                  <a:cxn ang="0">
                    <a:pos x="741" y="98"/>
                  </a:cxn>
                  <a:cxn ang="0">
                    <a:pos x="759" y="113"/>
                  </a:cxn>
                  <a:cxn ang="0">
                    <a:pos x="775" y="131"/>
                  </a:cxn>
                  <a:cxn ang="0">
                    <a:pos x="791" y="151"/>
                  </a:cxn>
                  <a:cxn ang="0">
                    <a:pos x="806" y="172"/>
                  </a:cxn>
                  <a:cxn ang="0">
                    <a:pos x="821" y="195"/>
                  </a:cxn>
                  <a:cxn ang="0">
                    <a:pos x="832" y="221"/>
                  </a:cxn>
                  <a:cxn ang="0">
                    <a:pos x="842" y="249"/>
                  </a:cxn>
                  <a:cxn ang="0">
                    <a:pos x="852" y="280"/>
                  </a:cxn>
                  <a:cxn ang="0">
                    <a:pos x="826" y="405"/>
                  </a:cxn>
                  <a:cxn ang="0">
                    <a:pos x="366" y="616"/>
                  </a:cxn>
                  <a:cxn ang="0">
                    <a:pos x="304" y="628"/>
                  </a:cxn>
                  <a:cxn ang="0">
                    <a:pos x="255" y="618"/>
                  </a:cxn>
                  <a:cxn ang="0">
                    <a:pos x="210" y="605"/>
                  </a:cxn>
                  <a:cxn ang="0">
                    <a:pos x="169" y="590"/>
                  </a:cxn>
                  <a:cxn ang="0">
                    <a:pos x="133" y="572"/>
                  </a:cxn>
                  <a:cxn ang="0">
                    <a:pos x="100" y="552"/>
                  </a:cxn>
                  <a:cxn ang="0">
                    <a:pos x="72" y="529"/>
                  </a:cxn>
                  <a:cxn ang="0">
                    <a:pos x="49" y="505"/>
                  </a:cxn>
                  <a:cxn ang="0">
                    <a:pos x="31" y="475"/>
                  </a:cxn>
                  <a:cxn ang="0">
                    <a:pos x="17" y="446"/>
                  </a:cxn>
                  <a:cxn ang="0">
                    <a:pos x="7" y="411"/>
                  </a:cxn>
                  <a:cxn ang="0">
                    <a:pos x="2" y="374"/>
                  </a:cxn>
                  <a:cxn ang="0">
                    <a:pos x="0" y="334"/>
                  </a:cxn>
                  <a:cxn ang="0">
                    <a:pos x="5" y="292"/>
                  </a:cxn>
                  <a:cxn ang="0">
                    <a:pos x="13" y="246"/>
                  </a:cxn>
                  <a:cxn ang="0">
                    <a:pos x="28" y="195"/>
                  </a:cxn>
                  <a:cxn ang="0">
                    <a:pos x="46" y="143"/>
                  </a:cxn>
                </a:cxnLst>
                <a:rect l="0" t="0" r="r" b="b"/>
                <a:pathLst>
                  <a:path w="852" h="628">
                    <a:moveTo>
                      <a:pt x="46" y="143"/>
                    </a:moveTo>
                    <a:lnTo>
                      <a:pt x="246" y="382"/>
                    </a:lnTo>
                    <a:lnTo>
                      <a:pt x="363" y="390"/>
                    </a:lnTo>
                    <a:lnTo>
                      <a:pt x="546" y="307"/>
                    </a:lnTo>
                    <a:lnTo>
                      <a:pt x="594" y="231"/>
                    </a:lnTo>
                    <a:lnTo>
                      <a:pt x="435" y="0"/>
                    </a:lnTo>
                    <a:lnTo>
                      <a:pt x="561" y="0"/>
                    </a:lnTo>
                    <a:lnTo>
                      <a:pt x="586" y="11"/>
                    </a:lnTo>
                    <a:lnTo>
                      <a:pt x="610" y="23"/>
                    </a:lnTo>
                    <a:lnTo>
                      <a:pt x="635" y="33"/>
                    </a:lnTo>
                    <a:lnTo>
                      <a:pt x="657" y="44"/>
                    </a:lnTo>
                    <a:lnTo>
                      <a:pt x="679" y="57"/>
                    </a:lnTo>
                    <a:lnTo>
                      <a:pt x="700" y="69"/>
                    </a:lnTo>
                    <a:lnTo>
                      <a:pt x="721" y="84"/>
                    </a:lnTo>
                    <a:lnTo>
                      <a:pt x="741" y="98"/>
                    </a:lnTo>
                    <a:lnTo>
                      <a:pt x="759" y="113"/>
                    </a:lnTo>
                    <a:lnTo>
                      <a:pt x="775" y="131"/>
                    </a:lnTo>
                    <a:lnTo>
                      <a:pt x="791" y="151"/>
                    </a:lnTo>
                    <a:lnTo>
                      <a:pt x="806" y="172"/>
                    </a:lnTo>
                    <a:lnTo>
                      <a:pt x="821" y="195"/>
                    </a:lnTo>
                    <a:lnTo>
                      <a:pt x="832" y="221"/>
                    </a:lnTo>
                    <a:lnTo>
                      <a:pt x="842" y="249"/>
                    </a:lnTo>
                    <a:lnTo>
                      <a:pt x="852" y="280"/>
                    </a:lnTo>
                    <a:lnTo>
                      <a:pt x="826" y="405"/>
                    </a:lnTo>
                    <a:lnTo>
                      <a:pt x="366" y="616"/>
                    </a:lnTo>
                    <a:lnTo>
                      <a:pt x="304" y="628"/>
                    </a:lnTo>
                    <a:lnTo>
                      <a:pt x="255" y="618"/>
                    </a:lnTo>
                    <a:lnTo>
                      <a:pt x="210" y="605"/>
                    </a:lnTo>
                    <a:lnTo>
                      <a:pt x="169" y="590"/>
                    </a:lnTo>
                    <a:lnTo>
                      <a:pt x="133" y="572"/>
                    </a:lnTo>
                    <a:lnTo>
                      <a:pt x="100" y="552"/>
                    </a:lnTo>
                    <a:lnTo>
                      <a:pt x="72" y="529"/>
                    </a:lnTo>
                    <a:lnTo>
                      <a:pt x="49" y="505"/>
                    </a:lnTo>
                    <a:lnTo>
                      <a:pt x="31" y="475"/>
                    </a:lnTo>
                    <a:lnTo>
                      <a:pt x="17" y="446"/>
                    </a:lnTo>
                    <a:lnTo>
                      <a:pt x="7" y="411"/>
                    </a:lnTo>
                    <a:lnTo>
                      <a:pt x="2" y="374"/>
                    </a:lnTo>
                    <a:lnTo>
                      <a:pt x="0" y="334"/>
                    </a:lnTo>
                    <a:lnTo>
                      <a:pt x="5" y="292"/>
                    </a:lnTo>
                    <a:lnTo>
                      <a:pt x="13" y="246"/>
                    </a:lnTo>
                    <a:lnTo>
                      <a:pt x="28" y="195"/>
                    </a:lnTo>
                    <a:lnTo>
                      <a:pt x="46" y="143"/>
                    </a:lnTo>
                    <a:close/>
                  </a:path>
                </a:pathLst>
              </a:custGeom>
              <a:solidFill>
                <a:srgbClr val="B2AAA8"/>
              </a:solidFill>
              <a:ln w="9525">
                <a:noFill/>
                <a:round/>
                <a:headEnd/>
                <a:tailEnd/>
              </a:ln>
            </p:spPr>
            <p:txBody>
              <a:bodyPr/>
              <a:lstStyle/>
              <a:p>
                <a:endParaRPr lang="en-US"/>
              </a:p>
            </p:txBody>
          </p:sp>
          <p:sp>
            <p:nvSpPr>
              <p:cNvPr id="11416" name="Freeform 152"/>
              <p:cNvSpPr>
                <a:spLocks/>
              </p:cNvSpPr>
              <p:nvPr/>
            </p:nvSpPr>
            <p:spPr bwMode="auto">
              <a:xfrm>
                <a:off x="1382" y="3590"/>
                <a:ext cx="490" cy="422"/>
              </a:xfrm>
              <a:custGeom>
                <a:avLst/>
                <a:gdLst/>
                <a:ahLst/>
                <a:cxnLst>
                  <a:cxn ang="0">
                    <a:pos x="250" y="0"/>
                  </a:cxn>
                  <a:cxn ang="0">
                    <a:pos x="286" y="36"/>
                  </a:cxn>
                  <a:cxn ang="0">
                    <a:pos x="539" y="186"/>
                  </a:cxn>
                  <a:cxn ang="0">
                    <a:pos x="590" y="188"/>
                  </a:cxn>
                  <a:cxn ang="0">
                    <a:pos x="639" y="191"/>
                  </a:cxn>
                  <a:cxn ang="0">
                    <a:pos x="683" y="196"/>
                  </a:cxn>
                  <a:cxn ang="0">
                    <a:pos x="726" y="203"/>
                  </a:cxn>
                  <a:cxn ang="0">
                    <a:pos x="763" y="211"/>
                  </a:cxn>
                  <a:cxn ang="0">
                    <a:pos x="799" y="222"/>
                  </a:cxn>
                  <a:cxn ang="0">
                    <a:pos x="832" y="236"/>
                  </a:cxn>
                  <a:cxn ang="0">
                    <a:pos x="861" y="254"/>
                  </a:cxn>
                  <a:cxn ang="0">
                    <a:pos x="887" y="273"/>
                  </a:cxn>
                  <a:cxn ang="0">
                    <a:pos x="910" y="299"/>
                  </a:cxn>
                  <a:cxn ang="0">
                    <a:pos x="930" y="329"/>
                  </a:cxn>
                  <a:cxn ang="0">
                    <a:pos x="946" y="363"/>
                  </a:cxn>
                  <a:cxn ang="0">
                    <a:pos x="959" y="404"/>
                  </a:cxn>
                  <a:cxn ang="0">
                    <a:pos x="969" y="450"/>
                  </a:cxn>
                  <a:cxn ang="0">
                    <a:pos x="976" y="503"/>
                  </a:cxn>
                  <a:cxn ang="0">
                    <a:pos x="979" y="562"/>
                  </a:cxn>
                  <a:cxn ang="0">
                    <a:pos x="969" y="698"/>
                  </a:cxn>
                  <a:cxn ang="0">
                    <a:pos x="763" y="434"/>
                  </a:cxn>
                  <a:cxn ang="0">
                    <a:pos x="675" y="403"/>
                  </a:cxn>
                  <a:cxn ang="0">
                    <a:pos x="449" y="498"/>
                  </a:cxn>
                  <a:cxn ang="0">
                    <a:pos x="445" y="586"/>
                  </a:cxn>
                  <a:cxn ang="0">
                    <a:pos x="597" y="844"/>
                  </a:cxn>
                  <a:cxn ang="0">
                    <a:pos x="484" y="826"/>
                  </a:cxn>
                  <a:cxn ang="0">
                    <a:pos x="342" y="745"/>
                  </a:cxn>
                  <a:cxn ang="0">
                    <a:pos x="294" y="693"/>
                  </a:cxn>
                  <a:cxn ang="0">
                    <a:pos x="257" y="649"/>
                  </a:cxn>
                  <a:cxn ang="0">
                    <a:pos x="229" y="609"/>
                  </a:cxn>
                  <a:cxn ang="0">
                    <a:pos x="209" y="570"/>
                  </a:cxn>
                  <a:cxn ang="0">
                    <a:pos x="196" y="529"/>
                  </a:cxn>
                  <a:cxn ang="0">
                    <a:pos x="188" y="483"/>
                  </a:cxn>
                  <a:cxn ang="0">
                    <a:pos x="185" y="426"/>
                  </a:cxn>
                  <a:cxn ang="0">
                    <a:pos x="183" y="355"/>
                  </a:cxn>
                  <a:cxn ang="0">
                    <a:pos x="0" y="162"/>
                  </a:cxn>
                  <a:cxn ang="0">
                    <a:pos x="250" y="0"/>
                  </a:cxn>
                </a:cxnLst>
                <a:rect l="0" t="0" r="r" b="b"/>
                <a:pathLst>
                  <a:path w="979" h="844">
                    <a:moveTo>
                      <a:pt x="250" y="0"/>
                    </a:moveTo>
                    <a:lnTo>
                      <a:pt x="286" y="36"/>
                    </a:lnTo>
                    <a:lnTo>
                      <a:pt x="539" y="186"/>
                    </a:lnTo>
                    <a:lnTo>
                      <a:pt x="590" y="188"/>
                    </a:lnTo>
                    <a:lnTo>
                      <a:pt x="639" y="191"/>
                    </a:lnTo>
                    <a:lnTo>
                      <a:pt x="683" y="196"/>
                    </a:lnTo>
                    <a:lnTo>
                      <a:pt x="726" y="203"/>
                    </a:lnTo>
                    <a:lnTo>
                      <a:pt x="763" y="211"/>
                    </a:lnTo>
                    <a:lnTo>
                      <a:pt x="799" y="222"/>
                    </a:lnTo>
                    <a:lnTo>
                      <a:pt x="832" y="236"/>
                    </a:lnTo>
                    <a:lnTo>
                      <a:pt x="861" y="254"/>
                    </a:lnTo>
                    <a:lnTo>
                      <a:pt x="887" y="273"/>
                    </a:lnTo>
                    <a:lnTo>
                      <a:pt x="910" y="299"/>
                    </a:lnTo>
                    <a:lnTo>
                      <a:pt x="930" y="329"/>
                    </a:lnTo>
                    <a:lnTo>
                      <a:pt x="946" y="363"/>
                    </a:lnTo>
                    <a:lnTo>
                      <a:pt x="959" y="404"/>
                    </a:lnTo>
                    <a:lnTo>
                      <a:pt x="969" y="450"/>
                    </a:lnTo>
                    <a:lnTo>
                      <a:pt x="976" y="503"/>
                    </a:lnTo>
                    <a:lnTo>
                      <a:pt x="979" y="562"/>
                    </a:lnTo>
                    <a:lnTo>
                      <a:pt x="969" y="698"/>
                    </a:lnTo>
                    <a:lnTo>
                      <a:pt x="763" y="434"/>
                    </a:lnTo>
                    <a:lnTo>
                      <a:pt x="675" y="403"/>
                    </a:lnTo>
                    <a:lnTo>
                      <a:pt x="449" y="498"/>
                    </a:lnTo>
                    <a:lnTo>
                      <a:pt x="445" y="586"/>
                    </a:lnTo>
                    <a:lnTo>
                      <a:pt x="597" y="844"/>
                    </a:lnTo>
                    <a:lnTo>
                      <a:pt x="484" y="826"/>
                    </a:lnTo>
                    <a:lnTo>
                      <a:pt x="342" y="745"/>
                    </a:lnTo>
                    <a:lnTo>
                      <a:pt x="294" y="693"/>
                    </a:lnTo>
                    <a:lnTo>
                      <a:pt x="257" y="649"/>
                    </a:lnTo>
                    <a:lnTo>
                      <a:pt x="229" y="609"/>
                    </a:lnTo>
                    <a:lnTo>
                      <a:pt x="209" y="570"/>
                    </a:lnTo>
                    <a:lnTo>
                      <a:pt x="196" y="529"/>
                    </a:lnTo>
                    <a:lnTo>
                      <a:pt x="188" y="483"/>
                    </a:lnTo>
                    <a:lnTo>
                      <a:pt x="185" y="426"/>
                    </a:lnTo>
                    <a:lnTo>
                      <a:pt x="183" y="355"/>
                    </a:lnTo>
                    <a:lnTo>
                      <a:pt x="0" y="162"/>
                    </a:lnTo>
                    <a:lnTo>
                      <a:pt x="250" y="0"/>
                    </a:lnTo>
                    <a:close/>
                  </a:path>
                </a:pathLst>
              </a:custGeom>
              <a:solidFill>
                <a:srgbClr val="D1C4CE"/>
              </a:solidFill>
              <a:ln w="9525">
                <a:noFill/>
                <a:round/>
                <a:headEnd/>
                <a:tailEnd/>
              </a:ln>
            </p:spPr>
            <p:txBody>
              <a:bodyPr/>
              <a:lstStyle/>
              <a:p>
                <a:endParaRPr lang="en-US"/>
              </a:p>
            </p:txBody>
          </p:sp>
          <p:sp>
            <p:nvSpPr>
              <p:cNvPr id="11417" name="Freeform 153"/>
              <p:cNvSpPr>
                <a:spLocks/>
              </p:cNvSpPr>
              <p:nvPr/>
            </p:nvSpPr>
            <p:spPr bwMode="auto">
              <a:xfrm>
                <a:off x="424" y="2753"/>
                <a:ext cx="270" cy="176"/>
              </a:xfrm>
              <a:custGeom>
                <a:avLst/>
                <a:gdLst/>
                <a:ahLst/>
                <a:cxnLst>
                  <a:cxn ang="0">
                    <a:pos x="0" y="308"/>
                  </a:cxn>
                  <a:cxn ang="0">
                    <a:pos x="147" y="248"/>
                  </a:cxn>
                  <a:cxn ang="0">
                    <a:pos x="485" y="90"/>
                  </a:cxn>
                  <a:cxn ang="0">
                    <a:pos x="539" y="0"/>
                  </a:cxn>
                  <a:cxn ang="0">
                    <a:pos x="531" y="113"/>
                  </a:cxn>
                  <a:cxn ang="0">
                    <a:pos x="166" y="302"/>
                  </a:cxn>
                  <a:cxn ang="0">
                    <a:pos x="116" y="353"/>
                  </a:cxn>
                  <a:cxn ang="0">
                    <a:pos x="0" y="308"/>
                  </a:cxn>
                </a:cxnLst>
                <a:rect l="0" t="0" r="r" b="b"/>
                <a:pathLst>
                  <a:path w="539" h="353">
                    <a:moveTo>
                      <a:pt x="0" y="308"/>
                    </a:moveTo>
                    <a:lnTo>
                      <a:pt x="147" y="248"/>
                    </a:lnTo>
                    <a:lnTo>
                      <a:pt x="485" y="90"/>
                    </a:lnTo>
                    <a:lnTo>
                      <a:pt x="539" y="0"/>
                    </a:lnTo>
                    <a:lnTo>
                      <a:pt x="531" y="113"/>
                    </a:lnTo>
                    <a:lnTo>
                      <a:pt x="166" y="302"/>
                    </a:lnTo>
                    <a:lnTo>
                      <a:pt x="116" y="353"/>
                    </a:lnTo>
                    <a:lnTo>
                      <a:pt x="0" y="308"/>
                    </a:lnTo>
                    <a:close/>
                  </a:path>
                </a:pathLst>
              </a:custGeom>
              <a:solidFill>
                <a:srgbClr val="9B9391"/>
              </a:solidFill>
              <a:ln w="9525">
                <a:noFill/>
                <a:round/>
                <a:headEnd/>
                <a:tailEnd/>
              </a:ln>
            </p:spPr>
            <p:txBody>
              <a:bodyPr/>
              <a:lstStyle/>
              <a:p>
                <a:endParaRPr lang="en-US"/>
              </a:p>
            </p:txBody>
          </p:sp>
          <p:sp>
            <p:nvSpPr>
              <p:cNvPr id="11418" name="Freeform 154"/>
              <p:cNvSpPr>
                <a:spLocks/>
              </p:cNvSpPr>
              <p:nvPr/>
            </p:nvSpPr>
            <p:spPr bwMode="auto">
              <a:xfrm>
                <a:off x="447" y="2795"/>
                <a:ext cx="242" cy="133"/>
              </a:xfrm>
              <a:custGeom>
                <a:avLst/>
                <a:gdLst/>
                <a:ahLst/>
                <a:cxnLst>
                  <a:cxn ang="0">
                    <a:pos x="67" y="209"/>
                  </a:cxn>
                  <a:cxn ang="0">
                    <a:pos x="460" y="21"/>
                  </a:cxn>
                  <a:cxn ang="0">
                    <a:pos x="485" y="0"/>
                  </a:cxn>
                  <a:cxn ang="0">
                    <a:pos x="472" y="78"/>
                  </a:cxn>
                  <a:cxn ang="0">
                    <a:pos x="150" y="237"/>
                  </a:cxn>
                  <a:cxn ang="0">
                    <a:pos x="76" y="265"/>
                  </a:cxn>
                  <a:cxn ang="0">
                    <a:pos x="0" y="237"/>
                  </a:cxn>
                  <a:cxn ang="0">
                    <a:pos x="67" y="209"/>
                  </a:cxn>
                </a:cxnLst>
                <a:rect l="0" t="0" r="r" b="b"/>
                <a:pathLst>
                  <a:path w="485" h="265">
                    <a:moveTo>
                      <a:pt x="67" y="209"/>
                    </a:moveTo>
                    <a:lnTo>
                      <a:pt x="460" y="21"/>
                    </a:lnTo>
                    <a:lnTo>
                      <a:pt x="485" y="0"/>
                    </a:lnTo>
                    <a:lnTo>
                      <a:pt x="472" y="78"/>
                    </a:lnTo>
                    <a:lnTo>
                      <a:pt x="150" y="237"/>
                    </a:lnTo>
                    <a:lnTo>
                      <a:pt x="76" y="265"/>
                    </a:lnTo>
                    <a:lnTo>
                      <a:pt x="0" y="237"/>
                    </a:lnTo>
                    <a:lnTo>
                      <a:pt x="67" y="209"/>
                    </a:lnTo>
                    <a:close/>
                  </a:path>
                </a:pathLst>
              </a:custGeom>
              <a:solidFill>
                <a:srgbClr val="A59E9B"/>
              </a:solidFill>
              <a:ln w="9525">
                <a:noFill/>
                <a:round/>
                <a:headEnd/>
                <a:tailEnd/>
              </a:ln>
            </p:spPr>
            <p:txBody>
              <a:bodyPr/>
              <a:lstStyle/>
              <a:p>
                <a:endParaRPr lang="en-US"/>
              </a:p>
            </p:txBody>
          </p:sp>
          <p:sp>
            <p:nvSpPr>
              <p:cNvPr id="11419" name="Freeform 155"/>
              <p:cNvSpPr>
                <a:spLocks/>
              </p:cNvSpPr>
              <p:nvPr/>
            </p:nvSpPr>
            <p:spPr bwMode="auto">
              <a:xfrm>
                <a:off x="550" y="2894"/>
                <a:ext cx="993" cy="792"/>
              </a:xfrm>
              <a:custGeom>
                <a:avLst/>
                <a:gdLst/>
                <a:ahLst/>
                <a:cxnLst>
                  <a:cxn ang="0">
                    <a:pos x="1906" y="1385"/>
                  </a:cxn>
                  <a:cxn ang="0">
                    <a:pos x="290" y="0"/>
                  </a:cxn>
                  <a:cxn ang="0">
                    <a:pos x="262" y="11"/>
                  </a:cxn>
                  <a:cxn ang="0">
                    <a:pos x="87" y="92"/>
                  </a:cxn>
                  <a:cxn ang="0">
                    <a:pos x="0" y="128"/>
                  </a:cxn>
                  <a:cxn ang="0">
                    <a:pos x="1687" y="1583"/>
                  </a:cxn>
                  <a:cxn ang="0">
                    <a:pos x="1986" y="1467"/>
                  </a:cxn>
                  <a:cxn ang="0">
                    <a:pos x="1906" y="1385"/>
                  </a:cxn>
                </a:cxnLst>
                <a:rect l="0" t="0" r="r" b="b"/>
                <a:pathLst>
                  <a:path w="1986" h="1583">
                    <a:moveTo>
                      <a:pt x="1906" y="1385"/>
                    </a:moveTo>
                    <a:lnTo>
                      <a:pt x="290" y="0"/>
                    </a:lnTo>
                    <a:lnTo>
                      <a:pt x="262" y="11"/>
                    </a:lnTo>
                    <a:lnTo>
                      <a:pt x="87" y="92"/>
                    </a:lnTo>
                    <a:lnTo>
                      <a:pt x="0" y="128"/>
                    </a:lnTo>
                    <a:lnTo>
                      <a:pt x="1687" y="1583"/>
                    </a:lnTo>
                    <a:lnTo>
                      <a:pt x="1986" y="1467"/>
                    </a:lnTo>
                    <a:lnTo>
                      <a:pt x="1906" y="1385"/>
                    </a:lnTo>
                    <a:close/>
                  </a:path>
                </a:pathLst>
              </a:custGeom>
              <a:solidFill>
                <a:srgbClr val="D1C4CE"/>
              </a:solidFill>
              <a:ln w="9525">
                <a:noFill/>
                <a:round/>
                <a:headEnd/>
                <a:tailEnd/>
              </a:ln>
            </p:spPr>
            <p:txBody>
              <a:bodyPr/>
              <a:lstStyle/>
              <a:p>
                <a:endParaRPr lang="en-US"/>
              </a:p>
            </p:txBody>
          </p:sp>
          <p:sp>
            <p:nvSpPr>
              <p:cNvPr id="11420" name="Freeform 156"/>
              <p:cNvSpPr>
                <a:spLocks/>
              </p:cNvSpPr>
              <p:nvPr/>
            </p:nvSpPr>
            <p:spPr bwMode="auto">
              <a:xfrm>
                <a:off x="550" y="2893"/>
                <a:ext cx="952" cy="760"/>
              </a:xfrm>
              <a:custGeom>
                <a:avLst/>
                <a:gdLst/>
                <a:ahLst/>
                <a:cxnLst>
                  <a:cxn ang="0">
                    <a:pos x="1775" y="1278"/>
                  </a:cxn>
                  <a:cxn ang="0">
                    <a:pos x="1679" y="1196"/>
                  </a:cxn>
                  <a:cxn ang="0">
                    <a:pos x="1584" y="1113"/>
                  </a:cxn>
                  <a:cxn ang="0">
                    <a:pos x="1488" y="1031"/>
                  </a:cxn>
                  <a:cxn ang="0">
                    <a:pos x="1393" y="949"/>
                  </a:cxn>
                  <a:cxn ang="0">
                    <a:pos x="1297" y="865"/>
                  </a:cxn>
                  <a:cxn ang="0">
                    <a:pos x="1200" y="783"/>
                  </a:cxn>
                  <a:cxn ang="0">
                    <a:pos x="1105" y="701"/>
                  </a:cxn>
                  <a:cxn ang="0">
                    <a:pos x="1009" y="618"/>
                  </a:cxn>
                  <a:cxn ang="0">
                    <a:pos x="912" y="536"/>
                  </a:cxn>
                  <a:cxn ang="0">
                    <a:pos x="816" y="454"/>
                  </a:cxn>
                  <a:cxn ang="0">
                    <a:pos x="721" y="370"/>
                  </a:cxn>
                  <a:cxn ang="0">
                    <a:pos x="625" y="288"/>
                  </a:cxn>
                  <a:cxn ang="0">
                    <a:pos x="528" y="206"/>
                  </a:cxn>
                  <a:cxn ang="0">
                    <a:pos x="432" y="123"/>
                  </a:cxn>
                  <a:cxn ang="0">
                    <a:pos x="336" y="41"/>
                  </a:cxn>
                  <a:cxn ang="0">
                    <a:pos x="282" y="0"/>
                  </a:cxn>
                  <a:cxn ang="0">
                    <a:pos x="270" y="0"/>
                  </a:cxn>
                  <a:cxn ang="0">
                    <a:pos x="239" y="11"/>
                  </a:cxn>
                  <a:cxn ang="0">
                    <a:pos x="188" y="34"/>
                  </a:cxn>
                  <a:cxn ang="0">
                    <a:pos x="138" y="57"/>
                  </a:cxn>
                  <a:cxn ang="0">
                    <a:pos x="87" y="80"/>
                  </a:cxn>
                  <a:cxn ang="0">
                    <a:pos x="54" y="96"/>
                  </a:cxn>
                  <a:cxn ang="0">
                    <a:pos x="40" y="106"/>
                  </a:cxn>
                  <a:cxn ang="0">
                    <a:pos x="25" y="116"/>
                  </a:cxn>
                  <a:cxn ang="0">
                    <a:pos x="9" y="126"/>
                  </a:cxn>
                  <a:cxn ang="0">
                    <a:pos x="51" y="175"/>
                  </a:cxn>
                  <a:cxn ang="0">
                    <a:pos x="152" y="262"/>
                  </a:cxn>
                  <a:cxn ang="0">
                    <a:pos x="252" y="349"/>
                  </a:cxn>
                  <a:cxn ang="0">
                    <a:pos x="353" y="436"/>
                  </a:cxn>
                  <a:cxn ang="0">
                    <a:pos x="455" y="522"/>
                  </a:cxn>
                  <a:cxn ang="0">
                    <a:pos x="555" y="609"/>
                  </a:cxn>
                  <a:cxn ang="0">
                    <a:pos x="656" y="696"/>
                  </a:cxn>
                  <a:cxn ang="0">
                    <a:pos x="757" y="783"/>
                  </a:cxn>
                  <a:cxn ang="0">
                    <a:pos x="859" y="870"/>
                  </a:cxn>
                  <a:cxn ang="0">
                    <a:pos x="958" y="957"/>
                  </a:cxn>
                  <a:cxn ang="0">
                    <a:pos x="1060" y="1044"/>
                  </a:cxn>
                  <a:cxn ang="0">
                    <a:pos x="1159" y="1129"/>
                  </a:cxn>
                  <a:cxn ang="0">
                    <a:pos x="1261" y="1216"/>
                  </a:cxn>
                  <a:cxn ang="0">
                    <a:pos x="1362" y="1303"/>
                  </a:cxn>
                  <a:cxn ang="0">
                    <a:pos x="1462" y="1390"/>
                  </a:cxn>
                  <a:cxn ang="0">
                    <a:pos x="1561" y="1476"/>
                  </a:cxn>
                  <a:cxn ang="0">
                    <a:pos x="1630" y="1511"/>
                  </a:cxn>
                  <a:cxn ang="0">
                    <a:pos x="1668" y="1496"/>
                  </a:cxn>
                  <a:cxn ang="0">
                    <a:pos x="1704" y="1481"/>
                  </a:cxn>
                  <a:cxn ang="0">
                    <a:pos x="1740" y="1467"/>
                  </a:cxn>
                  <a:cxn ang="0">
                    <a:pos x="1777" y="1452"/>
                  </a:cxn>
                  <a:cxn ang="0">
                    <a:pos x="1813" y="1437"/>
                  </a:cxn>
                  <a:cxn ang="0">
                    <a:pos x="1849" y="1422"/>
                  </a:cxn>
                  <a:cxn ang="0">
                    <a:pos x="1887" y="1408"/>
                  </a:cxn>
                  <a:cxn ang="0">
                    <a:pos x="1895" y="1390"/>
                  </a:cxn>
                  <a:cxn ang="0">
                    <a:pos x="1874" y="1370"/>
                  </a:cxn>
                  <a:cxn ang="0">
                    <a:pos x="1854" y="1349"/>
                  </a:cxn>
                  <a:cxn ang="0">
                    <a:pos x="1833" y="1329"/>
                  </a:cxn>
                </a:cxnLst>
                <a:rect l="0" t="0" r="r" b="b"/>
                <a:pathLst>
                  <a:path w="1905" h="1519">
                    <a:moveTo>
                      <a:pt x="1823" y="1319"/>
                    </a:moveTo>
                    <a:lnTo>
                      <a:pt x="1775" y="1278"/>
                    </a:lnTo>
                    <a:lnTo>
                      <a:pt x="1726" y="1237"/>
                    </a:lnTo>
                    <a:lnTo>
                      <a:pt x="1679" y="1196"/>
                    </a:lnTo>
                    <a:lnTo>
                      <a:pt x="1632" y="1154"/>
                    </a:lnTo>
                    <a:lnTo>
                      <a:pt x="1584" y="1113"/>
                    </a:lnTo>
                    <a:lnTo>
                      <a:pt x="1535" y="1072"/>
                    </a:lnTo>
                    <a:lnTo>
                      <a:pt x="1488" y="1031"/>
                    </a:lnTo>
                    <a:lnTo>
                      <a:pt x="1440" y="990"/>
                    </a:lnTo>
                    <a:lnTo>
                      <a:pt x="1393" y="949"/>
                    </a:lnTo>
                    <a:lnTo>
                      <a:pt x="1344" y="908"/>
                    </a:lnTo>
                    <a:lnTo>
                      <a:pt x="1297" y="865"/>
                    </a:lnTo>
                    <a:lnTo>
                      <a:pt x="1249" y="824"/>
                    </a:lnTo>
                    <a:lnTo>
                      <a:pt x="1200" y="783"/>
                    </a:lnTo>
                    <a:lnTo>
                      <a:pt x="1153" y="742"/>
                    </a:lnTo>
                    <a:lnTo>
                      <a:pt x="1105" y="701"/>
                    </a:lnTo>
                    <a:lnTo>
                      <a:pt x="1056" y="659"/>
                    </a:lnTo>
                    <a:lnTo>
                      <a:pt x="1009" y="618"/>
                    </a:lnTo>
                    <a:lnTo>
                      <a:pt x="962" y="577"/>
                    </a:lnTo>
                    <a:lnTo>
                      <a:pt x="912" y="536"/>
                    </a:lnTo>
                    <a:lnTo>
                      <a:pt x="865" y="495"/>
                    </a:lnTo>
                    <a:lnTo>
                      <a:pt x="816" y="454"/>
                    </a:lnTo>
                    <a:lnTo>
                      <a:pt x="769" y="411"/>
                    </a:lnTo>
                    <a:lnTo>
                      <a:pt x="721" y="370"/>
                    </a:lnTo>
                    <a:lnTo>
                      <a:pt x="672" y="329"/>
                    </a:lnTo>
                    <a:lnTo>
                      <a:pt x="625" y="288"/>
                    </a:lnTo>
                    <a:lnTo>
                      <a:pt x="577" y="247"/>
                    </a:lnTo>
                    <a:lnTo>
                      <a:pt x="528" y="206"/>
                    </a:lnTo>
                    <a:lnTo>
                      <a:pt x="481" y="165"/>
                    </a:lnTo>
                    <a:lnTo>
                      <a:pt x="432" y="123"/>
                    </a:lnTo>
                    <a:lnTo>
                      <a:pt x="385" y="82"/>
                    </a:lnTo>
                    <a:lnTo>
                      <a:pt x="336" y="41"/>
                    </a:lnTo>
                    <a:lnTo>
                      <a:pt x="288" y="0"/>
                    </a:lnTo>
                    <a:lnTo>
                      <a:pt x="282" y="0"/>
                    </a:lnTo>
                    <a:lnTo>
                      <a:pt x="277" y="0"/>
                    </a:lnTo>
                    <a:lnTo>
                      <a:pt x="270" y="0"/>
                    </a:lnTo>
                    <a:lnTo>
                      <a:pt x="264" y="0"/>
                    </a:lnTo>
                    <a:lnTo>
                      <a:pt x="239" y="11"/>
                    </a:lnTo>
                    <a:lnTo>
                      <a:pt x="213" y="23"/>
                    </a:lnTo>
                    <a:lnTo>
                      <a:pt x="188" y="34"/>
                    </a:lnTo>
                    <a:lnTo>
                      <a:pt x="164" y="45"/>
                    </a:lnTo>
                    <a:lnTo>
                      <a:pt x="138" y="57"/>
                    </a:lnTo>
                    <a:lnTo>
                      <a:pt x="113" y="68"/>
                    </a:lnTo>
                    <a:lnTo>
                      <a:pt x="87" y="80"/>
                    </a:lnTo>
                    <a:lnTo>
                      <a:pt x="63" y="91"/>
                    </a:lnTo>
                    <a:lnTo>
                      <a:pt x="54" y="96"/>
                    </a:lnTo>
                    <a:lnTo>
                      <a:pt x="48" y="101"/>
                    </a:lnTo>
                    <a:lnTo>
                      <a:pt x="40" y="106"/>
                    </a:lnTo>
                    <a:lnTo>
                      <a:pt x="32" y="111"/>
                    </a:lnTo>
                    <a:lnTo>
                      <a:pt x="25" y="116"/>
                    </a:lnTo>
                    <a:lnTo>
                      <a:pt x="17" y="121"/>
                    </a:lnTo>
                    <a:lnTo>
                      <a:pt x="9" y="126"/>
                    </a:lnTo>
                    <a:lnTo>
                      <a:pt x="0" y="131"/>
                    </a:lnTo>
                    <a:lnTo>
                      <a:pt x="51" y="175"/>
                    </a:lnTo>
                    <a:lnTo>
                      <a:pt x="102" y="218"/>
                    </a:lnTo>
                    <a:lnTo>
                      <a:pt x="152" y="262"/>
                    </a:lnTo>
                    <a:lnTo>
                      <a:pt x="201" y="304"/>
                    </a:lnTo>
                    <a:lnTo>
                      <a:pt x="252" y="349"/>
                    </a:lnTo>
                    <a:lnTo>
                      <a:pt x="303" y="391"/>
                    </a:lnTo>
                    <a:lnTo>
                      <a:pt x="353" y="436"/>
                    </a:lnTo>
                    <a:lnTo>
                      <a:pt x="404" y="478"/>
                    </a:lnTo>
                    <a:lnTo>
                      <a:pt x="455" y="522"/>
                    </a:lnTo>
                    <a:lnTo>
                      <a:pt x="506" y="565"/>
                    </a:lnTo>
                    <a:lnTo>
                      <a:pt x="555" y="609"/>
                    </a:lnTo>
                    <a:lnTo>
                      <a:pt x="605" y="652"/>
                    </a:lnTo>
                    <a:lnTo>
                      <a:pt x="656" y="696"/>
                    </a:lnTo>
                    <a:lnTo>
                      <a:pt x="707" y="739"/>
                    </a:lnTo>
                    <a:lnTo>
                      <a:pt x="757" y="783"/>
                    </a:lnTo>
                    <a:lnTo>
                      <a:pt x="808" y="826"/>
                    </a:lnTo>
                    <a:lnTo>
                      <a:pt x="859" y="870"/>
                    </a:lnTo>
                    <a:lnTo>
                      <a:pt x="908" y="913"/>
                    </a:lnTo>
                    <a:lnTo>
                      <a:pt x="958" y="957"/>
                    </a:lnTo>
                    <a:lnTo>
                      <a:pt x="1009" y="999"/>
                    </a:lnTo>
                    <a:lnTo>
                      <a:pt x="1060" y="1044"/>
                    </a:lnTo>
                    <a:lnTo>
                      <a:pt x="1110" y="1086"/>
                    </a:lnTo>
                    <a:lnTo>
                      <a:pt x="1159" y="1129"/>
                    </a:lnTo>
                    <a:lnTo>
                      <a:pt x="1210" y="1173"/>
                    </a:lnTo>
                    <a:lnTo>
                      <a:pt x="1261" y="1216"/>
                    </a:lnTo>
                    <a:lnTo>
                      <a:pt x="1311" y="1260"/>
                    </a:lnTo>
                    <a:lnTo>
                      <a:pt x="1362" y="1303"/>
                    </a:lnTo>
                    <a:lnTo>
                      <a:pt x="1411" y="1347"/>
                    </a:lnTo>
                    <a:lnTo>
                      <a:pt x="1462" y="1390"/>
                    </a:lnTo>
                    <a:lnTo>
                      <a:pt x="1512" y="1432"/>
                    </a:lnTo>
                    <a:lnTo>
                      <a:pt x="1561" y="1476"/>
                    </a:lnTo>
                    <a:lnTo>
                      <a:pt x="1612" y="1519"/>
                    </a:lnTo>
                    <a:lnTo>
                      <a:pt x="1630" y="1511"/>
                    </a:lnTo>
                    <a:lnTo>
                      <a:pt x="1648" y="1504"/>
                    </a:lnTo>
                    <a:lnTo>
                      <a:pt x="1668" y="1496"/>
                    </a:lnTo>
                    <a:lnTo>
                      <a:pt x="1686" y="1490"/>
                    </a:lnTo>
                    <a:lnTo>
                      <a:pt x="1704" y="1481"/>
                    </a:lnTo>
                    <a:lnTo>
                      <a:pt x="1722" y="1475"/>
                    </a:lnTo>
                    <a:lnTo>
                      <a:pt x="1740" y="1467"/>
                    </a:lnTo>
                    <a:lnTo>
                      <a:pt x="1759" y="1458"/>
                    </a:lnTo>
                    <a:lnTo>
                      <a:pt x="1777" y="1452"/>
                    </a:lnTo>
                    <a:lnTo>
                      <a:pt x="1795" y="1444"/>
                    </a:lnTo>
                    <a:lnTo>
                      <a:pt x="1813" y="1437"/>
                    </a:lnTo>
                    <a:lnTo>
                      <a:pt x="1831" y="1429"/>
                    </a:lnTo>
                    <a:lnTo>
                      <a:pt x="1849" y="1422"/>
                    </a:lnTo>
                    <a:lnTo>
                      <a:pt x="1869" y="1414"/>
                    </a:lnTo>
                    <a:lnTo>
                      <a:pt x="1887" y="1408"/>
                    </a:lnTo>
                    <a:lnTo>
                      <a:pt x="1905" y="1399"/>
                    </a:lnTo>
                    <a:lnTo>
                      <a:pt x="1895" y="1390"/>
                    </a:lnTo>
                    <a:lnTo>
                      <a:pt x="1883" y="1380"/>
                    </a:lnTo>
                    <a:lnTo>
                      <a:pt x="1874" y="1370"/>
                    </a:lnTo>
                    <a:lnTo>
                      <a:pt x="1864" y="1358"/>
                    </a:lnTo>
                    <a:lnTo>
                      <a:pt x="1854" y="1349"/>
                    </a:lnTo>
                    <a:lnTo>
                      <a:pt x="1844" y="1339"/>
                    </a:lnTo>
                    <a:lnTo>
                      <a:pt x="1833" y="1329"/>
                    </a:lnTo>
                    <a:lnTo>
                      <a:pt x="1823" y="1319"/>
                    </a:lnTo>
                    <a:close/>
                  </a:path>
                </a:pathLst>
              </a:custGeom>
              <a:solidFill>
                <a:srgbClr val="CEC1CC"/>
              </a:solidFill>
              <a:ln w="9525">
                <a:noFill/>
                <a:round/>
                <a:headEnd/>
                <a:tailEnd/>
              </a:ln>
            </p:spPr>
            <p:txBody>
              <a:bodyPr/>
              <a:lstStyle/>
              <a:p>
                <a:endParaRPr lang="en-US"/>
              </a:p>
            </p:txBody>
          </p:sp>
          <p:sp>
            <p:nvSpPr>
              <p:cNvPr id="11421" name="Freeform 157"/>
              <p:cNvSpPr>
                <a:spLocks/>
              </p:cNvSpPr>
              <p:nvPr/>
            </p:nvSpPr>
            <p:spPr bwMode="auto">
              <a:xfrm>
                <a:off x="550" y="2885"/>
                <a:ext cx="911" cy="734"/>
              </a:xfrm>
              <a:custGeom>
                <a:avLst/>
                <a:gdLst/>
                <a:ahLst/>
                <a:cxnLst>
                  <a:cxn ang="0">
                    <a:pos x="1694" y="1225"/>
                  </a:cxn>
                  <a:cxn ang="0">
                    <a:pos x="1604" y="1148"/>
                  </a:cxn>
                  <a:cxn ang="0">
                    <a:pos x="1514" y="1069"/>
                  </a:cxn>
                  <a:cxn ang="0">
                    <a:pos x="1424" y="990"/>
                  </a:cxn>
                  <a:cxn ang="0">
                    <a:pos x="1333" y="913"/>
                  </a:cxn>
                  <a:cxn ang="0">
                    <a:pos x="1243" y="835"/>
                  </a:cxn>
                  <a:cxn ang="0">
                    <a:pos x="1151" y="756"/>
                  </a:cxn>
                  <a:cxn ang="0">
                    <a:pos x="1060" y="679"/>
                  </a:cxn>
                  <a:cxn ang="0">
                    <a:pos x="970" y="600"/>
                  </a:cxn>
                  <a:cxn ang="0">
                    <a:pos x="878" y="523"/>
                  </a:cxn>
                  <a:cxn ang="0">
                    <a:pos x="787" y="444"/>
                  </a:cxn>
                  <a:cxn ang="0">
                    <a:pos x="697" y="366"/>
                  </a:cxn>
                  <a:cxn ang="0">
                    <a:pos x="605" y="289"/>
                  </a:cxn>
                  <a:cxn ang="0">
                    <a:pos x="514" y="210"/>
                  </a:cxn>
                  <a:cxn ang="0">
                    <a:pos x="424" y="131"/>
                  </a:cxn>
                  <a:cxn ang="0">
                    <a:pos x="332" y="54"/>
                  </a:cxn>
                  <a:cxn ang="0">
                    <a:pos x="282" y="12"/>
                  </a:cxn>
                  <a:cxn ang="0">
                    <a:pos x="270" y="3"/>
                  </a:cxn>
                  <a:cxn ang="0">
                    <a:pos x="237" y="13"/>
                  </a:cxn>
                  <a:cxn ang="0">
                    <a:pos x="180" y="40"/>
                  </a:cxn>
                  <a:cxn ang="0">
                    <a:pos x="125" y="64"/>
                  </a:cxn>
                  <a:cxn ang="0">
                    <a:pos x="67" y="90"/>
                  </a:cxn>
                  <a:cxn ang="0">
                    <a:pos x="30" y="115"/>
                  </a:cxn>
                  <a:cxn ang="0">
                    <a:pos x="10" y="136"/>
                  </a:cxn>
                  <a:cxn ang="0">
                    <a:pos x="48" y="189"/>
                  </a:cxn>
                  <a:cxn ang="0">
                    <a:pos x="144" y="272"/>
                  </a:cxn>
                  <a:cxn ang="0">
                    <a:pos x="241" y="354"/>
                  </a:cxn>
                  <a:cxn ang="0">
                    <a:pos x="337" y="438"/>
                  </a:cxn>
                  <a:cxn ang="0">
                    <a:pos x="434" y="521"/>
                  </a:cxn>
                  <a:cxn ang="0">
                    <a:pos x="530" y="603"/>
                  </a:cxn>
                  <a:cxn ang="0">
                    <a:pos x="626" y="687"/>
                  </a:cxn>
                  <a:cxn ang="0">
                    <a:pos x="721" y="769"/>
                  </a:cxn>
                  <a:cxn ang="0">
                    <a:pos x="818" y="851"/>
                  </a:cxn>
                  <a:cxn ang="0">
                    <a:pos x="914" y="935"/>
                  </a:cxn>
                  <a:cxn ang="0">
                    <a:pos x="1011" y="1016"/>
                  </a:cxn>
                  <a:cxn ang="0">
                    <a:pos x="1105" y="1098"/>
                  </a:cxn>
                  <a:cxn ang="0">
                    <a:pos x="1202" y="1182"/>
                  </a:cxn>
                  <a:cxn ang="0">
                    <a:pos x="1298" y="1264"/>
                  </a:cxn>
                  <a:cxn ang="0">
                    <a:pos x="1393" y="1346"/>
                  </a:cxn>
                  <a:cxn ang="0">
                    <a:pos x="1489" y="1428"/>
                  </a:cxn>
                  <a:cxn ang="0">
                    <a:pos x="1555" y="1461"/>
                  </a:cxn>
                  <a:cxn ang="0">
                    <a:pos x="1591" y="1446"/>
                  </a:cxn>
                  <a:cxn ang="0">
                    <a:pos x="1627" y="1431"/>
                  </a:cxn>
                  <a:cxn ang="0">
                    <a:pos x="1663" y="1415"/>
                  </a:cxn>
                  <a:cxn ang="0">
                    <a:pos x="1697" y="1400"/>
                  </a:cxn>
                  <a:cxn ang="0">
                    <a:pos x="1733" y="1385"/>
                  </a:cxn>
                  <a:cxn ang="0">
                    <a:pos x="1769" y="1371"/>
                  </a:cxn>
                  <a:cxn ang="0">
                    <a:pos x="1805" y="1356"/>
                  </a:cxn>
                  <a:cxn ang="0">
                    <a:pos x="1813" y="1339"/>
                  </a:cxn>
                  <a:cxn ang="0">
                    <a:pos x="1792" y="1318"/>
                  </a:cxn>
                  <a:cxn ang="0">
                    <a:pos x="1771" y="1295"/>
                  </a:cxn>
                  <a:cxn ang="0">
                    <a:pos x="1749" y="1274"/>
                  </a:cxn>
                </a:cxnLst>
                <a:rect l="0" t="0" r="r" b="b"/>
                <a:pathLst>
                  <a:path w="1823" h="1469">
                    <a:moveTo>
                      <a:pt x="1740" y="1264"/>
                    </a:moveTo>
                    <a:lnTo>
                      <a:pt x="1694" y="1225"/>
                    </a:lnTo>
                    <a:lnTo>
                      <a:pt x="1650" y="1185"/>
                    </a:lnTo>
                    <a:lnTo>
                      <a:pt x="1604" y="1148"/>
                    </a:lnTo>
                    <a:lnTo>
                      <a:pt x="1560" y="1108"/>
                    </a:lnTo>
                    <a:lnTo>
                      <a:pt x="1514" y="1069"/>
                    </a:lnTo>
                    <a:lnTo>
                      <a:pt x="1468" y="1030"/>
                    </a:lnTo>
                    <a:lnTo>
                      <a:pt x="1424" y="990"/>
                    </a:lnTo>
                    <a:lnTo>
                      <a:pt x="1378" y="951"/>
                    </a:lnTo>
                    <a:lnTo>
                      <a:pt x="1333" y="913"/>
                    </a:lnTo>
                    <a:lnTo>
                      <a:pt x="1287" y="874"/>
                    </a:lnTo>
                    <a:lnTo>
                      <a:pt x="1243" y="835"/>
                    </a:lnTo>
                    <a:lnTo>
                      <a:pt x="1197" y="795"/>
                    </a:lnTo>
                    <a:lnTo>
                      <a:pt x="1151" y="756"/>
                    </a:lnTo>
                    <a:lnTo>
                      <a:pt x="1105" y="718"/>
                    </a:lnTo>
                    <a:lnTo>
                      <a:pt x="1060" y="679"/>
                    </a:lnTo>
                    <a:lnTo>
                      <a:pt x="1015" y="639"/>
                    </a:lnTo>
                    <a:lnTo>
                      <a:pt x="970" y="600"/>
                    </a:lnTo>
                    <a:lnTo>
                      <a:pt x="924" y="561"/>
                    </a:lnTo>
                    <a:lnTo>
                      <a:pt x="878" y="523"/>
                    </a:lnTo>
                    <a:lnTo>
                      <a:pt x="832" y="484"/>
                    </a:lnTo>
                    <a:lnTo>
                      <a:pt x="787" y="444"/>
                    </a:lnTo>
                    <a:lnTo>
                      <a:pt x="742" y="405"/>
                    </a:lnTo>
                    <a:lnTo>
                      <a:pt x="697" y="366"/>
                    </a:lnTo>
                    <a:lnTo>
                      <a:pt x="651" y="326"/>
                    </a:lnTo>
                    <a:lnTo>
                      <a:pt x="605" y="289"/>
                    </a:lnTo>
                    <a:lnTo>
                      <a:pt x="559" y="249"/>
                    </a:lnTo>
                    <a:lnTo>
                      <a:pt x="514" y="210"/>
                    </a:lnTo>
                    <a:lnTo>
                      <a:pt x="468" y="171"/>
                    </a:lnTo>
                    <a:lnTo>
                      <a:pt x="424" y="131"/>
                    </a:lnTo>
                    <a:lnTo>
                      <a:pt x="378" y="94"/>
                    </a:lnTo>
                    <a:lnTo>
                      <a:pt x="332" y="54"/>
                    </a:lnTo>
                    <a:lnTo>
                      <a:pt x="286" y="15"/>
                    </a:lnTo>
                    <a:lnTo>
                      <a:pt x="282" y="12"/>
                    </a:lnTo>
                    <a:lnTo>
                      <a:pt x="277" y="7"/>
                    </a:lnTo>
                    <a:lnTo>
                      <a:pt x="270" y="3"/>
                    </a:lnTo>
                    <a:lnTo>
                      <a:pt x="265" y="0"/>
                    </a:lnTo>
                    <a:lnTo>
                      <a:pt x="237" y="13"/>
                    </a:lnTo>
                    <a:lnTo>
                      <a:pt x="210" y="26"/>
                    </a:lnTo>
                    <a:lnTo>
                      <a:pt x="180" y="40"/>
                    </a:lnTo>
                    <a:lnTo>
                      <a:pt x="152" y="51"/>
                    </a:lnTo>
                    <a:lnTo>
                      <a:pt x="125" y="64"/>
                    </a:lnTo>
                    <a:lnTo>
                      <a:pt x="97" y="77"/>
                    </a:lnTo>
                    <a:lnTo>
                      <a:pt x="67" y="90"/>
                    </a:lnTo>
                    <a:lnTo>
                      <a:pt x="40" y="103"/>
                    </a:lnTo>
                    <a:lnTo>
                      <a:pt x="30" y="115"/>
                    </a:lnTo>
                    <a:lnTo>
                      <a:pt x="20" y="125"/>
                    </a:lnTo>
                    <a:lnTo>
                      <a:pt x="10" y="136"/>
                    </a:lnTo>
                    <a:lnTo>
                      <a:pt x="0" y="148"/>
                    </a:lnTo>
                    <a:lnTo>
                      <a:pt x="48" y="189"/>
                    </a:lnTo>
                    <a:lnTo>
                      <a:pt x="97" y="231"/>
                    </a:lnTo>
                    <a:lnTo>
                      <a:pt x="144" y="272"/>
                    </a:lnTo>
                    <a:lnTo>
                      <a:pt x="193" y="313"/>
                    </a:lnTo>
                    <a:lnTo>
                      <a:pt x="241" y="354"/>
                    </a:lnTo>
                    <a:lnTo>
                      <a:pt x="290" y="397"/>
                    </a:lnTo>
                    <a:lnTo>
                      <a:pt x="337" y="438"/>
                    </a:lnTo>
                    <a:lnTo>
                      <a:pt x="385" y="479"/>
                    </a:lnTo>
                    <a:lnTo>
                      <a:pt x="434" y="521"/>
                    </a:lnTo>
                    <a:lnTo>
                      <a:pt x="481" y="562"/>
                    </a:lnTo>
                    <a:lnTo>
                      <a:pt x="530" y="603"/>
                    </a:lnTo>
                    <a:lnTo>
                      <a:pt x="577" y="644"/>
                    </a:lnTo>
                    <a:lnTo>
                      <a:pt x="626" y="687"/>
                    </a:lnTo>
                    <a:lnTo>
                      <a:pt x="674" y="728"/>
                    </a:lnTo>
                    <a:lnTo>
                      <a:pt x="721" y="769"/>
                    </a:lnTo>
                    <a:lnTo>
                      <a:pt x="770" y="810"/>
                    </a:lnTo>
                    <a:lnTo>
                      <a:pt x="818" y="851"/>
                    </a:lnTo>
                    <a:lnTo>
                      <a:pt x="867" y="892"/>
                    </a:lnTo>
                    <a:lnTo>
                      <a:pt x="914" y="935"/>
                    </a:lnTo>
                    <a:lnTo>
                      <a:pt x="962" y="975"/>
                    </a:lnTo>
                    <a:lnTo>
                      <a:pt x="1011" y="1016"/>
                    </a:lnTo>
                    <a:lnTo>
                      <a:pt x="1058" y="1057"/>
                    </a:lnTo>
                    <a:lnTo>
                      <a:pt x="1105" y="1098"/>
                    </a:lnTo>
                    <a:lnTo>
                      <a:pt x="1154" y="1139"/>
                    </a:lnTo>
                    <a:lnTo>
                      <a:pt x="1202" y="1182"/>
                    </a:lnTo>
                    <a:lnTo>
                      <a:pt x="1249" y="1223"/>
                    </a:lnTo>
                    <a:lnTo>
                      <a:pt x="1298" y="1264"/>
                    </a:lnTo>
                    <a:lnTo>
                      <a:pt x="1346" y="1305"/>
                    </a:lnTo>
                    <a:lnTo>
                      <a:pt x="1393" y="1346"/>
                    </a:lnTo>
                    <a:lnTo>
                      <a:pt x="1440" y="1387"/>
                    </a:lnTo>
                    <a:lnTo>
                      <a:pt x="1489" y="1428"/>
                    </a:lnTo>
                    <a:lnTo>
                      <a:pt x="1537" y="1469"/>
                    </a:lnTo>
                    <a:lnTo>
                      <a:pt x="1555" y="1461"/>
                    </a:lnTo>
                    <a:lnTo>
                      <a:pt x="1573" y="1454"/>
                    </a:lnTo>
                    <a:lnTo>
                      <a:pt x="1591" y="1446"/>
                    </a:lnTo>
                    <a:lnTo>
                      <a:pt x="1609" y="1438"/>
                    </a:lnTo>
                    <a:lnTo>
                      <a:pt x="1627" y="1431"/>
                    </a:lnTo>
                    <a:lnTo>
                      <a:pt x="1645" y="1423"/>
                    </a:lnTo>
                    <a:lnTo>
                      <a:pt x="1663" y="1415"/>
                    </a:lnTo>
                    <a:lnTo>
                      <a:pt x="1681" y="1408"/>
                    </a:lnTo>
                    <a:lnTo>
                      <a:pt x="1697" y="1400"/>
                    </a:lnTo>
                    <a:lnTo>
                      <a:pt x="1715" y="1393"/>
                    </a:lnTo>
                    <a:lnTo>
                      <a:pt x="1733" y="1385"/>
                    </a:lnTo>
                    <a:lnTo>
                      <a:pt x="1751" y="1379"/>
                    </a:lnTo>
                    <a:lnTo>
                      <a:pt x="1769" y="1371"/>
                    </a:lnTo>
                    <a:lnTo>
                      <a:pt x="1787" y="1364"/>
                    </a:lnTo>
                    <a:lnTo>
                      <a:pt x="1805" y="1356"/>
                    </a:lnTo>
                    <a:lnTo>
                      <a:pt x="1823" y="1349"/>
                    </a:lnTo>
                    <a:lnTo>
                      <a:pt x="1813" y="1339"/>
                    </a:lnTo>
                    <a:lnTo>
                      <a:pt x="1802" y="1328"/>
                    </a:lnTo>
                    <a:lnTo>
                      <a:pt x="1792" y="1318"/>
                    </a:lnTo>
                    <a:lnTo>
                      <a:pt x="1782" y="1307"/>
                    </a:lnTo>
                    <a:lnTo>
                      <a:pt x="1771" y="1295"/>
                    </a:lnTo>
                    <a:lnTo>
                      <a:pt x="1761" y="1285"/>
                    </a:lnTo>
                    <a:lnTo>
                      <a:pt x="1749" y="1274"/>
                    </a:lnTo>
                    <a:lnTo>
                      <a:pt x="1740" y="1264"/>
                    </a:lnTo>
                    <a:close/>
                  </a:path>
                </a:pathLst>
              </a:custGeom>
              <a:solidFill>
                <a:srgbClr val="CCBFC6"/>
              </a:solidFill>
              <a:ln w="9525">
                <a:noFill/>
                <a:round/>
                <a:headEnd/>
                <a:tailEnd/>
              </a:ln>
            </p:spPr>
            <p:txBody>
              <a:bodyPr/>
              <a:lstStyle/>
              <a:p>
                <a:endParaRPr lang="en-US"/>
              </a:p>
            </p:txBody>
          </p:sp>
          <p:sp>
            <p:nvSpPr>
              <p:cNvPr id="11422" name="Freeform 158"/>
              <p:cNvSpPr>
                <a:spLocks/>
              </p:cNvSpPr>
              <p:nvPr/>
            </p:nvSpPr>
            <p:spPr bwMode="auto">
              <a:xfrm>
                <a:off x="550" y="2876"/>
                <a:ext cx="870" cy="709"/>
              </a:xfrm>
              <a:custGeom>
                <a:avLst/>
                <a:gdLst/>
                <a:ahLst/>
                <a:cxnLst>
                  <a:cxn ang="0">
                    <a:pos x="1614" y="1170"/>
                  </a:cxn>
                  <a:cxn ang="0">
                    <a:pos x="1529" y="1096"/>
                  </a:cxn>
                  <a:cxn ang="0">
                    <a:pos x="1444" y="1023"/>
                  </a:cxn>
                  <a:cxn ang="0">
                    <a:pos x="1357" y="949"/>
                  </a:cxn>
                  <a:cxn ang="0">
                    <a:pos x="1272" y="875"/>
                  </a:cxn>
                  <a:cxn ang="0">
                    <a:pos x="1187" y="801"/>
                  </a:cxn>
                  <a:cxn ang="0">
                    <a:pos x="1100" y="728"/>
                  </a:cxn>
                  <a:cxn ang="0">
                    <a:pos x="1015" y="654"/>
                  </a:cxn>
                  <a:cxn ang="0">
                    <a:pos x="930" y="580"/>
                  </a:cxn>
                  <a:cxn ang="0">
                    <a:pos x="844" y="506"/>
                  </a:cxn>
                  <a:cxn ang="0">
                    <a:pos x="759" y="433"/>
                  </a:cxn>
                  <a:cxn ang="0">
                    <a:pos x="672" y="359"/>
                  </a:cxn>
                  <a:cxn ang="0">
                    <a:pos x="587" y="285"/>
                  </a:cxn>
                  <a:cxn ang="0">
                    <a:pos x="501" y="211"/>
                  </a:cxn>
                  <a:cxn ang="0">
                    <a:pos x="416" y="137"/>
                  </a:cxn>
                  <a:cxn ang="0">
                    <a:pos x="329" y="64"/>
                  </a:cxn>
                  <a:cxn ang="0">
                    <a:pos x="282" y="21"/>
                  </a:cxn>
                  <a:cxn ang="0">
                    <a:pos x="272" y="6"/>
                  </a:cxn>
                  <a:cxn ang="0">
                    <a:pos x="236" y="15"/>
                  </a:cxn>
                  <a:cxn ang="0">
                    <a:pos x="174" y="44"/>
                  </a:cxn>
                  <a:cxn ang="0">
                    <a:pos x="110" y="72"/>
                  </a:cxn>
                  <a:cxn ang="0">
                    <a:pos x="48" y="101"/>
                  </a:cxn>
                  <a:cxn ang="0">
                    <a:pos x="12" y="128"/>
                  </a:cxn>
                  <a:cxn ang="0">
                    <a:pos x="4" y="152"/>
                  </a:cxn>
                  <a:cxn ang="0">
                    <a:pos x="46" y="203"/>
                  </a:cxn>
                  <a:cxn ang="0">
                    <a:pos x="138" y="282"/>
                  </a:cxn>
                  <a:cxn ang="0">
                    <a:pos x="229" y="360"/>
                  </a:cxn>
                  <a:cxn ang="0">
                    <a:pos x="321" y="439"/>
                  </a:cxn>
                  <a:cxn ang="0">
                    <a:pos x="412" y="518"/>
                  </a:cxn>
                  <a:cxn ang="0">
                    <a:pos x="504" y="596"/>
                  </a:cxn>
                  <a:cxn ang="0">
                    <a:pos x="595" y="675"/>
                  </a:cxn>
                  <a:cxn ang="0">
                    <a:pos x="687" y="754"/>
                  </a:cxn>
                  <a:cxn ang="0">
                    <a:pos x="778" y="832"/>
                  </a:cxn>
                  <a:cxn ang="0">
                    <a:pos x="870" y="910"/>
                  </a:cxn>
                  <a:cxn ang="0">
                    <a:pos x="962" y="988"/>
                  </a:cxn>
                  <a:cxn ang="0">
                    <a:pos x="1053" y="1067"/>
                  </a:cxn>
                  <a:cxn ang="0">
                    <a:pos x="1143" y="1146"/>
                  </a:cxn>
                  <a:cxn ang="0">
                    <a:pos x="1234" y="1223"/>
                  </a:cxn>
                  <a:cxn ang="0">
                    <a:pos x="1326" y="1301"/>
                  </a:cxn>
                  <a:cxn ang="0">
                    <a:pos x="1416" y="1378"/>
                  </a:cxn>
                  <a:cxn ang="0">
                    <a:pos x="1480" y="1411"/>
                  </a:cxn>
                  <a:cxn ang="0">
                    <a:pos x="1514" y="1396"/>
                  </a:cxn>
                  <a:cxn ang="0">
                    <a:pos x="1548" y="1382"/>
                  </a:cxn>
                  <a:cxn ang="0">
                    <a:pos x="1584" y="1365"/>
                  </a:cxn>
                  <a:cxn ang="0">
                    <a:pos x="1619" y="1350"/>
                  </a:cxn>
                  <a:cxn ang="0">
                    <a:pos x="1655" y="1334"/>
                  </a:cxn>
                  <a:cxn ang="0">
                    <a:pos x="1689" y="1319"/>
                  </a:cxn>
                  <a:cxn ang="0">
                    <a:pos x="1723" y="1303"/>
                  </a:cxn>
                  <a:cxn ang="0">
                    <a:pos x="1731" y="1283"/>
                  </a:cxn>
                  <a:cxn ang="0">
                    <a:pos x="1710" y="1262"/>
                  </a:cxn>
                  <a:cxn ang="0">
                    <a:pos x="1687" y="1241"/>
                  </a:cxn>
                  <a:cxn ang="0">
                    <a:pos x="1666" y="1219"/>
                  </a:cxn>
                </a:cxnLst>
                <a:rect l="0" t="0" r="r" b="b"/>
                <a:pathLst>
                  <a:path w="1741" h="1418">
                    <a:moveTo>
                      <a:pt x="1656" y="1208"/>
                    </a:moveTo>
                    <a:lnTo>
                      <a:pt x="1614" y="1170"/>
                    </a:lnTo>
                    <a:lnTo>
                      <a:pt x="1571" y="1134"/>
                    </a:lnTo>
                    <a:lnTo>
                      <a:pt x="1529" y="1096"/>
                    </a:lnTo>
                    <a:lnTo>
                      <a:pt x="1486" y="1060"/>
                    </a:lnTo>
                    <a:lnTo>
                      <a:pt x="1444" y="1023"/>
                    </a:lnTo>
                    <a:lnTo>
                      <a:pt x="1400" y="987"/>
                    </a:lnTo>
                    <a:lnTo>
                      <a:pt x="1357" y="949"/>
                    </a:lnTo>
                    <a:lnTo>
                      <a:pt x="1315" y="913"/>
                    </a:lnTo>
                    <a:lnTo>
                      <a:pt x="1272" y="875"/>
                    </a:lnTo>
                    <a:lnTo>
                      <a:pt x="1230" y="839"/>
                    </a:lnTo>
                    <a:lnTo>
                      <a:pt x="1187" y="801"/>
                    </a:lnTo>
                    <a:lnTo>
                      <a:pt x="1145" y="765"/>
                    </a:lnTo>
                    <a:lnTo>
                      <a:pt x="1100" y="728"/>
                    </a:lnTo>
                    <a:lnTo>
                      <a:pt x="1058" y="692"/>
                    </a:lnTo>
                    <a:lnTo>
                      <a:pt x="1015" y="654"/>
                    </a:lnTo>
                    <a:lnTo>
                      <a:pt x="973" y="618"/>
                    </a:lnTo>
                    <a:lnTo>
                      <a:pt x="930" y="580"/>
                    </a:lnTo>
                    <a:lnTo>
                      <a:pt x="886" y="544"/>
                    </a:lnTo>
                    <a:lnTo>
                      <a:pt x="844" y="506"/>
                    </a:lnTo>
                    <a:lnTo>
                      <a:pt x="801" y="470"/>
                    </a:lnTo>
                    <a:lnTo>
                      <a:pt x="759" y="433"/>
                    </a:lnTo>
                    <a:lnTo>
                      <a:pt x="715" y="396"/>
                    </a:lnTo>
                    <a:lnTo>
                      <a:pt x="672" y="359"/>
                    </a:lnTo>
                    <a:lnTo>
                      <a:pt x="630" y="323"/>
                    </a:lnTo>
                    <a:lnTo>
                      <a:pt x="587" y="285"/>
                    </a:lnTo>
                    <a:lnTo>
                      <a:pt x="543" y="249"/>
                    </a:lnTo>
                    <a:lnTo>
                      <a:pt x="501" y="211"/>
                    </a:lnTo>
                    <a:lnTo>
                      <a:pt x="458" y="175"/>
                    </a:lnTo>
                    <a:lnTo>
                      <a:pt x="416" y="137"/>
                    </a:lnTo>
                    <a:lnTo>
                      <a:pt x="371" y="101"/>
                    </a:lnTo>
                    <a:lnTo>
                      <a:pt x="329" y="64"/>
                    </a:lnTo>
                    <a:lnTo>
                      <a:pt x="286" y="28"/>
                    </a:lnTo>
                    <a:lnTo>
                      <a:pt x="282" y="21"/>
                    </a:lnTo>
                    <a:lnTo>
                      <a:pt x="277" y="15"/>
                    </a:lnTo>
                    <a:lnTo>
                      <a:pt x="272" y="6"/>
                    </a:lnTo>
                    <a:lnTo>
                      <a:pt x="267" y="0"/>
                    </a:lnTo>
                    <a:lnTo>
                      <a:pt x="236" y="15"/>
                    </a:lnTo>
                    <a:lnTo>
                      <a:pt x="205" y="29"/>
                    </a:lnTo>
                    <a:lnTo>
                      <a:pt x="174" y="44"/>
                    </a:lnTo>
                    <a:lnTo>
                      <a:pt x="143" y="57"/>
                    </a:lnTo>
                    <a:lnTo>
                      <a:pt x="110" y="72"/>
                    </a:lnTo>
                    <a:lnTo>
                      <a:pt x="79" y="87"/>
                    </a:lnTo>
                    <a:lnTo>
                      <a:pt x="48" y="101"/>
                    </a:lnTo>
                    <a:lnTo>
                      <a:pt x="17" y="116"/>
                    </a:lnTo>
                    <a:lnTo>
                      <a:pt x="12" y="128"/>
                    </a:lnTo>
                    <a:lnTo>
                      <a:pt x="9" y="139"/>
                    </a:lnTo>
                    <a:lnTo>
                      <a:pt x="4" y="152"/>
                    </a:lnTo>
                    <a:lnTo>
                      <a:pt x="0" y="164"/>
                    </a:lnTo>
                    <a:lnTo>
                      <a:pt x="46" y="203"/>
                    </a:lnTo>
                    <a:lnTo>
                      <a:pt x="92" y="242"/>
                    </a:lnTo>
                    <a:lnTo>
                      <a:pt x="138" y="282"/>
                    </a:lnTo>
                    <a:lnTo>
                      <a:pt x="184" y="321"/>
                    </a:lnTo>
                    <a:lnTo>
                      <a:pt x="229" y="360"/>
                    </a:lnTo>
                    <a:lnTo>
                      <a:pt x="275" y="400"/>
                    </a:lnTo>
                    <a:lnTo>
                      <a:pt x="321" y="439"/>
                    </a:lnTo>
                    <a:lnTo>
                      <a:pt x="367" y="478"/>
                    </a:lnTo>
                    <a:lnTo>
                      <a:pt x="412" y="518"/>
                    </a:lnTo>
                    <a:lnTo>
                      <a:pt x="458" y="557"/>
                    </a:lnTo>
                    <a:lnTo>
                      <a:pt x="504" y="596"/>
                    </a:lnTo>
                    <a:lnTo>
                      <a:pt x="550" y="636"/>
                    </a:lnTo>
                    <a:lnTo>
                      <a:pt x="595" y="675"/>
                    </a:lnTo>
                    <a:lnTo>
                      <a:pt x="641" y="714"/>
                    </a:lnTo>
                    <a:lnTo>
                      <a:pt x="687" y="754"/>
                    </a:lnTo>
                    <a:lnTo>
                      <a:pt x="733" y="793"/>
                    </a:lnTo>
                    <a:lnTo>
                      <a:pt x="778" y="832"/>
                    </a:lnTo>
                    <a:lnTo>
                      <a:pt x="824" y="870"/>
                    </a:lnTo>
                    <a:lnTo>
                      <a:pt x="870" y="910"/>
                    </a:lnTo>
                    <a:lnTo>
                      <a:pt x="916" y="949"/>
                    </a:lnTo>
                    <a:lnTo>
                      <a:pt x="962" y="988"/>
                    </a:lnTo>
                    <a:lnTo>
                      <a:pt x="1007" y="1028"/>
                    </a:lnTo>
                    <a:lnTo>
                      <a:pt x="1053" y="1067"/>
                    </a:lnTo>
                    <a:lnTo>
                      <a:pt x="1097" y="1106"/>
                    </a:lnTo>
                    <a:lnTo>
                      <a:pt x="1143" y="1146"/>
                    </a:lnTo>
                    <a:lnTo>
                      <a:pt x="1189" y="1183"/>
                    </a:lnTo>
                    <a:lnTo>
                      <a:pt x="1234" y="1223"/>
                    </a:lnTo>
                    <a:lnTo>
                      <a:pt x="1280" y="1262"/>
                    </a:lnTo>
                    <a:lnTo>
                      <a:pt x="1326" y="1301"/>
                    </a:lnTo>
                    <a:lnTo>
                      <a:pt x="1370" y="1341"/>
                    </a:lnTo>
                    <a:lnTo>
                      <a:pt x="1416" y="1378"/>
                    </a:lnTo>
                    <a:lnTo>
                      <a:pt x="1462" y="1418"/>
                    </a:lnTo>
                    <a:lnTo>
                      <a:pt x="1480" y="1411"/>
                    </a:lnTo>
                    <a:lnTo>
                      <a:pt x="1496" y="1403"/>
                    </a:lnTo>
                    <a:lnTo>
                      <a:pt x="1514" y="1396"/>
                    </a:lnTo>
                    <a:lnTo>
                      <a:pt x="1532" y="1388"/>
                    </a:lnTo>
                    <a:lnTo>
                      <a:pt x="1548" y="1382"/>
                    </a:lnTo>
                    <a:lnTo>
                      <a:pt x="1566" y="1373"/>
                    </a:lnTo>
                    <a:lnTo>
                      <a:pt x="1584" y="1365"/>
                    </a:lnTo>
                    <a:lnTo>
                      <a:pt x="1602" y="1359"/>
                    </a:lnTo>
                    <a:lnTo>
                      <a:pt x="1619" y="1350"/>
                    </a:lnTo>
                    <a:lnTo>
                      <a:pt x="1637" y="1342"/>
                    </a:lnTo>
                    <a:lnTo>
                      <a:pt x="1655" y="1334"/>
                    </a:lnTo>
                    <a:lnTo>
                      <a:pt x="1671" y="1326"/>
                    </a:lnTo>
                    <a:lnTo>
                      <a:pt x="1689" y="1319"/>
                    </a:lnTo>
                    <a:lnTo>
                      <a:pt x="1707" y="1311"/>
                    </a:lnTo>
                    <a:lnTo>
                      <a:pt x="1723" y="1303"/>
                    </a:lnTo>
                    <a:lnTo>
                      <a:pt x="1741" y="1295"/>
                    </a:lnTo>
                    <a:lnTo>
                      <a:pt x="1731" y="1283"/>
                    </a:lnTo>
                    <a:lnTo>
                      <a:pt x="1720" y="1273"/>
                    </a:lnTo>
                    <a:lnTo>
                      <a:pt x="1710" y="1262"/>
                    </a:lnTo>
                    <a:lnTo>
                      <a:pt x="1699" y="1250"/>
                    </a:lnTo>
                    <a:lnTo>
                      <a:pt x="1687" y="1241"/>
                    </a:lnTo>
                    <a:lnTo>
                      <a:pt x="1677" y="1229"/>
                    </a:lnTo>
                    <a:lnTo>
                      <a:pt x="1666" y="1219"/>
                    </a:lnTo>
                    <a:lnTo>
                      <a:pt x="1656" y="1208"/>
                    </a:lnTo>
                    <a:close/>
                  </a:path>
                </a:pathLst>
              </a:custGeom>
              <a:solidFill>
                <a:srgbClr val="C9BFC4"/>
              </a:solidFill>
              <a:ln w="9525">
                <a:noFill/>
                <a:round/>
                <a:headEnd/>
                <a:tailEnd/>
              </a:ln>
            </p:spPr>
            <p:txBody>
              <a:bodyPr/>
              <a:lstStyle/>
              <a:p>
                <a:endParaRPr lang="en-US"/>
              </a:p>
            </p:txBody>
          </p:sp>
          <p:sp>
            <p:nvSpPr>
              <p:cNvPr id="11423" name="Freeform 159"/>
              <p:cNvSpPr>
                <a:spLocks/>
              </p:cNvSpPr>
              <p:nvPr/>
            </p:nvSpPr>
            <p:spPr bwMode="auto">
              <a:xfrm>
                <a:off x="546" y="2868"/>
                <a:ext cx="833" cy="685"/>
              </a:xfrm>
              <a:custGeom>
                <a:avLst/>
                <a:gdLst/>
                <a:ahLst/>
                <a:cxnLst>
                  <a:cxn ang="0">
                    <a:pos x="1542" y="1118"/>
                  </a:cxn>
                  <a:cxn ang="0">
                    <a:pos x="1461" y="1048"/>
                  </a:cxn>
                  <a:cxn ang="0">
                    <a:pos x="1381" y="979"/>
                  </a:cxn>
                  <a:cxn ang="0">
                    <a:pos x="1300" y="910"/>
                  </a:cxn>
                  <a:cxn ang="0">
                    <a:pos x="1220" y="840"/>
                  </a:cxn>
                  <a:cxn ang="0">
                    <a:pos x="1139" y="771"/>
                  </a:cxn>
                  <a:cxn ang="0">
                    <a:pos x="1059" y="702"/>
                  </a:cxn>
                  <a:cxn ang="0">
                    <a:pos x="979" y="631"/>
                  </a:cxn>
                  <a:cxn ang="0">
                    <a:pos x="898" y="563"/>
                  </a:cxn>
                  <a:cxn ang="0">
                    <a:pos x="818" y="494"/>
                  </a:cxn>
                  <a:cxn ang="0">
                    <a:pos x="737" y="423"/>
                  </a:cxn>
                  <a:cxn ang="0">
                    <a:pos x="656" y="354"/>
                  </a:cxn>
                  <a:cxn ang="0">
                    <a:pos x="576" y="286"/>
                  </a:cxn>
                  <a:cxn ang="0">
                    <a:pos x="496" y="217"/>
                  </a:cxn>
                  <a:cxn ang="0">
                    <a:pos x="414" y="146"/>
                  </a:cxn>
                  <a:cxn ang="0">
                    <a:pos x="334" y="77"/>
                  </a:cxn>
                  <a:cxn ang="0">
                    <a:pos x="288" y="32"/>
                  </a:cxn>
                  <a:cxn ang="0">
                    <a:pos x="280" y="12"/>
                  </a:cxn>
                  <a:cxn ang="0">
                    <a:pos x="259" y="9"/>
                  </a:cxn>
                  <a:cxn ang="0">
                    <a:pos x="224" y="25"/>
                  </a:cxn>
                  <a:cxn ang="0">
                    <a:pos x="190" y="41"/>
                  </a:cxn>
                  <a:cxn ang="0">
                    <a:pos x="156" y="58"/>
                  </a:cxn>
                  <a:cxn ang="0">
                    <a:pos x="121" y="74"/>
                  </a:cxn>
                  <a:cxn ang="0">
                    <a:pos x="87" y="91"/>
                  </a:cxn>
                  <a:cxn ang="0">
                    <a:pos x="53" y="105"/>
                  </a:cxn>
                  <a:cxn ang="0">
                    <a:pos x="18" y="122"/>
                  </a:cxn>
                  <a:cxn ang="0">
                    <a:pos x="2" y="143"/>
                  </a:cxn>
                  <a:cxn ang="0">
                    <a:pos x="7" y="168"/>
                  </a:cxn>
                  <a:cxn ang="0">
                    <a:pos x="53" y="218"/>
                  </a:cxn>
                  <a:cxn ang="0">
                    <a:pos x="139" y="292"/>
                  </a:cxn>
                  <a:cxn ang="0">
                    <a:pos x="226" y="366"/>
                  </a:cxn>
                  <a:cxn ang="0">
                    <a:pos x="312" y="441"/>
                  </a:cxn>
                  <a:cxn ang="0">
                    <a:pos x="399" y="515"/>
                  </a:cxn>
                  <a:cxn ang="0">
                    <a:pos x="486" y="590"/>
                  </a:cxn>
                  <a:cxn ang="0">
                    <a:pos x="572" y="664"/>
                  </a:cxn>
                  <a:cxn ang="0">
                    <a:pos x="659" y="738"/>
                  </a:cxn>
                  <a:cxn ang="0">
                    <a:pos x="747" y="813"/>
                  </a:cxn>
                  <a:cxn ang="0">
                    <a:pos x="834" y="887"/>
                  </a:cxn>
                  <a:cxn ang="0">
                    <a:pos x="920" y="961"/>
                  </a:cxn>
                  <a:cxn ang="0">
                    <a:pos x="1007" y="1036"/>
                  </a:cxn>
                  <a:cxn ang="0">
                    <a:pos x="1094" y="1110"/>
                  </a:cxn>
                  <a:cxn ang="0">
                    <a:pos x="1180" y="1186"/>
                  </a:cxn>
                  <a:cxn ang="0">
                    <a:pos x="1267" y="1259"/>
                  </a:cxn>
                  <a:cxn ang="0">
                    <a:pos x="1354" y="1333"/>
                  </a:cxn>
                  <a:cxn ang="0">
                    <a:pos x="1414" y="1363"/>
                  </a:cxn>
                  <a:cxn ang="0">
                    <a:pos x="1447" y="1346"/>
                  </a:cxn>
                  <a:cxn ang="0">
                    <a:pos x="1481" y="1331"/>
                  </a:cxn>
                  <a:cxn ang="0">
                    <a:pos x="1514" y="1315"/>
                  </a:cxn>
                  <a:cxn ang="0">
                    <a:pos x="1548" y="1299"/>
                  </a:cxn>
                  <a:cxn ang="0">
                    <a:pos x="1582" y="1282"/>
                  </a:cxn>
                  <a:cxn ang="0">
                    <a:pos x="1617" y="1266"/>
                  </a:cxn>
                  <a:cxn ang="0">
                    <a:pos x="1651" y="1249"/>
                  </a:cxn>
                  <a:cxn ang="0">
                    <a:pos x="1656" y="1230"/>
                  </a:cxn>
                  <a:cxn ang="0">
                    <a:pos x="1635" y="1208"/>
                  </a:cxn>
                  <a:cxn ang="0">
                    <a:pos x="1613" y="1186"/>
                  </a:cxn>
                  <a:cxn ang="0">
                    <a:pos x="1592" y="1164"/>
                  </a:cxn>
                </a:cxnLst>
                <a:rect l="0" t="0" r="r" b="b"/>
                <a:pathLst>
                  <a:path w="1667" h="1371">
                    <a:moveTo>
                      <a:pt x="1581" y="1153"/>
                    </a:moveTo>
                    <a:lnTo>
                      <a:pt x="1542" y="1118"/>
                    </a:lnTo>
                    <a:lnTo>
                      <a:pt x="1501" y="1084"/>
                    </a:lnTo>
                    <a:lnTo>
                      <a:pt x="1461" y="1048"/>
                    </a:lnTo>
                    <a:lnTo>
                      <a:pt x="1421" y="1013"/>
                    </a:lnTo>
                    <a:lnTo>
                      <a:pt x="1381" y="979"/>
                    </a:lnTo>
                    <a:lnTo>
                      <a:pt x="1341" y="945"/>
                    </a:lnTo>
                    <a:lnTo>
                      <a:pt x="1300" y="910"/>
                    </a:lnTo>
                    <a:lnTo>
                      <a:pt x="1260" y="876"/>
                    </a:lnTo>
                    <a:lnTo>
                      <a:pt x="1220" y="840"/>
                    </a:lnTo>
                    <a:lnTo>
                      <a:pt x="1180" y="805"/>
                    </a:lnTo>
                    <a:lnTo>
                      <a:pt x="1139" y="771"/>
                    </a:lnTo>
                    <a:lnTo>
                      <a:pt x="1100" y="736"/>
                    </a:lnTo>
                    <a:lnTo>
                      <a:pt x="1059" y="702"/>
                    </a:lnTo>
                    <a:lnTo>
                      <a:pt x="1019" y="666"/>
                    </a:lnTo>
                    <a:lnTo>
                      <a:pt x="979" y="631"/>
                    </a:lnTo>
                    <a:lnTo>
                      <a:pt x="938" y="597"/>
                    </a:lnTo>
                    <a:lnTo>
                      <a:pt x="898" y="563"/>
                    </a:lnTo>
                    <a:lnTo>
                      <a:pt x="858" y="528"/>
                    </a:lnTo>
                    <a:lnTo>
                      <a:pt x="818" y="494"/>
                    </a:lnTo>
                    <a:lnTo>
                      <a:pt x="778" y="458"/>
                    </a:lnTo>
                    <a:lnTo>
                      <a:pt x="737" y="423"/>
                    </a:lnTo>
                    <a:lnTo>
                      <a:pt x="697" y="389"/>
                    </a:lnTo>
                    <a:lnTo>
                      <a:pt x="656" y="354"/>
                    </a:lnTo>
                    <a:lnTo>
                      <a:pt x="616" y="320"/>
                    </a:lnTo>
                    <a:lnTo>
                      <a:pt x="576" y="286"/>
                    </a:lnTo>
                    <a:lnTo>
                      <a:pt x="535" y="251"/>
                    </a:lnTo>
                    <a:lnTo>
                      <a:pt x="496" y="217"/>
                    </a:lnTo>
                    <a:lnTo>
                      <a:pt x="455" y="181"/>
                    </a:lnTo>
                    <a:lnTo>
                      <a:pt x="414" y="146"/>
                    </a:lnTo>
                    <a:lnTo>
                      <a:pt x="373" y="112"/>
                    </a:lnTo>
                    <a:lnTo>
                      <a:pt x="334" y="77"/>
                    </a:lnTo>
                    <a:lnTo>
                      <a:pt x="293" y="43"/>
                    </a:lnTo>
                    <a:lnTo>
                      <a:pt x="288" y="32"/>
                    </a:lnTo>
                    <a:lnTo>
                      <a:pt x="285" y="22"/>
                    </a:lnTo>
                    <a:lnTo>
                      <a:pt x="280" y="12"/>
                    </a:lnTo>
                    <a:lnTo>
                      <a:pt x="275" y="0"/>
                    </a:lnTo>
                    <a:lnTo>
                      <a:pt x="259" y="9"/>
                    </a:lnTo>
                    <a:lnTo>
                      <a:pt x="241" y="17"/>
                    </a:lnTo>
                    <a:lnTo>
                      <a:pt x="224" y="25"/>
                    </a:lnTo>
                    <a:lnTo>
                      <a:pt x="206" y="33"/>
                    </a:lnTo>
                    <a:lnTo>
                      <a:pt x="190" y="41"/>
                    </a:lnTo>
                    <a:lnTo>
                      <a:pt x="172" y="50"/>
                    </a:lnTo>
                    <a:lnTo>
                      <a:pt x="156" y="58"/>
                    </a:lnTo>
                    <a:lnTo>
                      <a:pt x="138" y="66"/>
                    </a:lnTo>
                    <a:lnTo>
                      <a:pt x="121" y="74"/>
                    </a:lnTo>
                    <a:lnTo>
                      <a:pt x="103" y="82"/>
                    </a:lnTo>
                    <a:lnTo>
                      <a:pt x="87" y="91"/>
                    </a:lnTo>
                    <a:lnTo>
                      <a:pt x="69" y="97"/>
                    </a:lnTo>
                    <a:lnTo>
                      <a:pt x="53" y="105"/>
                    </a:lnTo>
                    <a:lnTo>
                      <a:pt x="35" y="114"/>
                    </a:lnTo>
                    <a:lnTo>
                      <a:pt x="18" y="122"/>
                    </a:lnTo>
                    <a:lnTo>
                      <a:pt x="0" y="130"/>
                    </a:lnTo>
                    <a:lnTo>
                      <a:pt x="2" y="143"/>
                    </a:lnTo>
                    <a:lnTo>
                      <a:pt x="5" y="154"/>
                    </a:lnTo>
                    <a:lnTo>
                      <a:pt x="7" y="168"/>
                    </a:lnTo>
                    <a:lnTo>
                      <a:pt x="8" y="181"/>
                    </a:lnTo>
                    <a:lnTo>
                      <a:pt x="53" y="218"/>
                    </a:lnTo>
                    <a:lnTo>
                      <a:pt x="95" y="254"/>
                    </a:lnTo>
                    <a:lnTo>
                      <a:pt x="139" y="292"/>
                    </a:lnTo>
                    <a:lnTo>
                      <a:pt x="182" y="330"/>
                    </a:lnTo>
                    <a:lnTo>
                      <a:pt x="226" y="366"/>
                    </a:lnTo>
                    <a:lnTo>
                      <a:pt x="268" y="404"/>
                    </a:lnTo>
                    <a:lnTo>
                      <a:pt x="312" y="441"/>
                    </a:lnTo>
                    <a:lnTo>
                      <a:pt x="355" y="477"/>
                    </a:lnTo>
                    <a:lnTo>
                      <a:pt x="399" y="515"/>
                    </a:lnTo>
                    <a:lnTo>
                      <a:pt x="443" y="553"/>
                    </a:lnTo>
                    <a:lnTo>
                      <a:pt x="486" y="590"/>
                    </a:lnTo>
                    <a:lnTo>
                      <a:pt x="530" y="627"/>
                    </a:lnTo>
                    <a:lnTo>
                      <a:pt x="572" y="664"/>
                    </a:lnTo>
                    <a:lnTo>
                      <a:pt x="616" y="702"/>
                    </a:lnTo>
                    <a:lnTo>
                      <a:pt x="659" y="738"/>
                    </a:lnTo>
                    <a:lnTo>
                      <a:pt x="703" y="776"/>
                    </a:lnTo>
                    <a:lnTo>
                      <a:pt x="747" y="813"/>
                    </a:lnTo>
                    <a:lnTo>
                      <a:pt x="790" y="849"/>
                    </a:lnTo>
                    <a:lnTo>
                      <a:pt x="834" y="887"/>
                    </a:lnTo>
                    <a:lnTo>
                      <a:pt x="876" y="925"/>
                    </a:lnTo>
                    <a:lnTo>
                      <a:pt x="920" y="961"/>
                    </a:lnTo>
                    <a:lnTo>
                      <a:pt x="963" y="999"/>
                    </a:lnTo>
                    <a:lnTo>
                      <a:pt x="1007" y="1036"/>
                    </a:lnTo>
                    <a:lnTo>
                      <a:pt x="1051" y="1072"/>
                    </a:lnTo>
                    <a:lnTo>
                      <a:pt x="1094" y="1110"/>
                    </a:lnTo>
                    <a:lnTo>
                      <a:pt x="1138" y="1148"/>
                    </a:lnTo>
                    <a:lnTo>
                      <a:pt x="1180" y="1186"/>
                    </a:lnTo>
                    <a:lnTo>
                      <a:pt x="1224" y="1222"/>
                    </a:lnTo>
                    <a:lnTo>
                      <a:pt x="1267" y="1259"/>
                    </a:lnTo>
                    <a:lnTo>
                      <a:pt x="1311" y="1297"/>
                    </a:lnTo>
                    <a:lnTo>
                      <a:pt x="1354" y="1333"/>
                    </a:lnTo>
                    <a:lnTo>
                      <a:pt x="1398" y="1371"/>
                    </a:lnTo>
                    <a:lnTo>
                      <a:pt x="1414" y="1363"/>
                    </a:lnTo>
                    <a:lnTo>
                      <a:pt x="1430" y="1354"/>
                    </a:lnTo>
                    <a:lnTo>
                      <a:pt x="1447" y="1346"/>
                    </a:lnTo>
                    <a:lnTo>
                      <a:pt x="1465" y="1338"/>
                    </a:lnTo>
                    <a:lnTo>
                      <a:pt x="1481" y="1331"/>
                    </a:lnTo>
                    <a:lnTo>
                      <a:pt x="1497" y="1323"/>
                    </a:lnTo>
                    <a:lnTo>
                      <a:pt x="1514" y="1315"/>
                    </a:lnTo>
                    <a:lnTo>
                      <a:pt x="1532" y="1307"/>
                    </a:lnTo>
                    <a:lnTo>
                      <a:pt x="1548" y="1299"/>
                    </a:lnTo>
                    <a:lnTo>
                      <a:pt x="1564" y="1290"/>
                    </a:lnTo>
                    <a:lnTo>
                      <a:pt x="1582" y="1282"/>
                    </a:lnTo>
                    <a:lnTo>
                      <a:pt x="1599" y="1274"/>
                    </a:lnTo>
                    <a:lnTo>
                      <a:pt x="1617" y="1266"/>
                    </a:lnTo>
                    <a:lnTo>
                      <a:pt x="1633" y="1258"/>
                    </a:lnTo>
                    <a:lnTo>
                      <a:pt x="1651" y="1249"/>
                    </a:lnTo>
                    <a:lnTo>
                      <a:pt x="1667" y="1241"/>
                    </a:lnTo>
                    <a:lnTo>
                      <a:pt x="1656" y="1230"/>
                    </a:lnTo>
                    <a:lnTo>
                      <a:pt x="1646" y="1218"/>
                    </a:lnTo>
                    <a:lnTo>
                      <a:pt x="1635" y="1208"/>
                    </a:lnTo>
                    <a:lnTo>
                      <a:pt x="1625" y="1197"/>
                    </a:lnTo>
                    <a:lnTo>
                      <a:pt x="1613" y="1186"/>
                    </a:lnTo>
                    <a:lnTo>
                      <a:pt x="1602" y="1174"/>
                    </a:lnTo>
                    <a:lnTo>
                      <a:pt x="1592" y="1164"/>
                    </a:lnTo>
                    <a:lnTo>
                      <a:pt x="1581" y="1153"/>
                    </a:lnTo>
                    <a:close/>
                  </a:path>
                </a:pathLst>
              </a:custGeom>
              <a:solidFill>
                <a:srgbClr val="C6BCC1"/>
              </a:solidFill>
              <a:ln w="9525">
                <a:noFill/>
                <a:round/>
                <a:headEnd/>
                <a:tailEnd/>
              </a:ln>
            </p:spPr>
            <p:txBody>
              <a:bodyPr/>
              <a:lstStyle/>
              <a:p>
                <a:endParaRPr lang="en-US"/>
              </a:p>
            </p:txBody>
          </p:sp>
          <p:sp>
            <p:nvSpPr>
              <p:cNvPr id="11424" name="Freeform 160"/>
              <p:cNvSpPr>
                <a:spLocks/>
              </p:cNvSpPr>
              <p:nvPr/>
            </p:nvSpPr>
            <p:spPr bwMode="auto">
              <a:xfrm>
                <a:off x="534" y="2861"/>
                <a:ext cx="804" cy="660"/>
              </a:xfrm>
              <a:custGeom>
                <a:avLst/>
                <a:gdLst/>
                <a:ahLst/>
                <a:cxnLst>
                  <a:cxn ang="0">
                    <a:pos x="1484" y="1062"/>
                  </a:cxn>
                  <a:cxn ang="0">
                    <a:pos x="1409" y="996"/>
                  </a:cxn>
                  <a:cxn ang="0">
                    <a:pos x="1334" y="932"/>
                  </a:cxn>
                  <a:cxn ang="0">
                    <a:pos x="1259" y="867"/>
                  </a:cxn>
                  <a:cxn ang="0">
                    <a:pos x="1184" y="801"/>
                  </a:cxn>
                  <a:cxn ang="0">
                    <a:pos x="1109" y="737"/>
                  </a:cxn>
                  <a:cxn ang="0">
                    <a:pos x="1033" y="672"/>
                  </a:cxn>
                  <a:cxn ang="0">
                    <a:pos x="957" y="606"/>
                  </a:cxn>
                  <a:cxn ang="0">
                    <a:pos x="881" y="542"/>
                  </a:cxn>
                  <a:cxn ang="0">
                    <a:pos x="806" y="477"/>
                  </a:cxn>
                  <a:cxn ang="0">
                    <a:pos x="731" y="411"/>
                  </a:cxn>
                  <a:cxn ang="0">
                    <a:pos x="654" y="347"/>
                  </a:cxn>
                  <a:cxn ang="0">
                    <a:pos x="579" y="282"/>
                  </a:cxn>
                  <a:cxn ang="0">
                    <a:pos x="504" y="216"/>
                  </a:cxn>
                  <a:cxn ang="0">
                    <a:pos x="427" y="152"/>
                  </a:cxn>
                  <a:cxn ang="0">
                    <a:pos x="352" y="87"/>
                  </a:cxn>
                  <a:cxn ang="0">
                    <a:pos x="311" y="41"/>
                  </a:cxn>
                  <a:cxn ang="0">
                    <a:pos x="303" y="13"/>
                  </a:cxn>
                  <a:cxn ang="0">
                    <a:pos x="282" y="8"/>
                  </a:cxn>
                  <a:cxn ang="0">
                    <a:pos x="244" y="26"/>
                  </a:cxn>
                  <a:cxn ang="0">
                    <a:pos x="206" y="44"/>
                  </a:cxn>
                  <a:cxn ang="0">
                    <a:pos x="169" y="60"/>
                  </a:cxn>
                  <a:cxn ang="0">
                    <a:pos x="131" y="78"/>
                  </a:cxn>
                  <a:cxn ang="0">
                    <a:pos x="94" y="96"/>
                  </a:cxn>
                  <a:cxn ang="0">
                    <a:pos x="56" y="114"/>
                  </a:cxn>
                  <a:cxn ang="0">
                    <a:pos x="18" y="132"/>
                  </a:cxn>
                  <a:cxn ang="0">
                    <a:pos x="9" y="154"/>
                  </a:cxn>
                  <a:cxn ang="0">
                    <a:pos x="23" y="182"/>
                  </a:cxn>
                  <a:cxn ang="0">
                    <a:pos x="72" y="229"/>
                  </a:cxn>
                  <a:cxn ang="0">
                    <a:pos x="156" y="300"/>
                  </a:cxn>
                  <a:cxn ang="0">
                    <a:pos x="237" y="370"/>
                  </a:cxn>
                  <a:cxn ang="0">
                    <a:pos x="319" y="441"/>
                  </a:cxn>
                  <a:cxn ang="0">
                    <a:pos x="402" y="511"/>
                  </a:cxn>
                  <a:cxn ang="0">
                    <a:pos x="484" y="582"/>
                  </a:cxn>
                  <a:cxn ang="0">
                    <a:pos x="566" y="652"/>
                  </a:cxn>
                  <a:cxn ang="0">
                    <a:pos x="648" y="723"/>
                  </a:cxn>
                  <a:cxn ang="0">
                    <a:pos x="731" y="791"/>
                  </a:cxn>
                  <a:cxn ang="0">
                    <a:pos x="813" y="862"/>
                  </a:cxn>
                  <a:cxn ang="0">
                    <a:pos x="894" y="932"/>
                  </a:cxn>
                  <a:cxn ang="0">
                    <a:pos x="976" y="1003"/>
                  </a:cxn>
                  <a:cxn ang="0">
                    <a:pos x="1060" y="1073"/>
                  </a:cxn>
                  <a:cxn ang="0">
                    <a:pos x="1141" y="1144"/>
                  </a:cxn>
                  <a:cxn ang="0">
                    <a:pos x="1223" y="1214"/>
                  </a:cxn>
                  <a:cxn ang="0">
                    <a:pos x="1306" y="1285"/>
                  </a:cxn>
                  <a:cxn ang="0">
                    <a:pos x="1380" y="1303"/>
                  </a:cxn>
                  <a:cxn ang="0">
                    <a:pos x="1445" y="1270"/>
                  </a:cxn>
                  <a:cxn ang="0">
                    <a:pos x="1509" y="1236"/>
                  </a:cxn>
                  <a:cxn ang="0">
                    <a:pos x="1574" y="1203"/>
                  </a:cxn>
                  <a:cxn ang="0">
                    <a:pos x="1597" y="1175"/>
                  </a:cxn>
                  <a:cxn ang="0">
                    <a:pos x="1576" y="1152"/>
                  </a:cxn>
                  <a:cxn ang="0">
                    <a:pos x="1553" y="1129"/>
                  </a:cxn>
                  <a:cxn ang="0">
                    <a:pos x="1532" y="1106"/>
                  </a:cxn>
                </a:cxnLst>
                <a:rect l="0" t="0" r="r" b="b"/>
                <a:pathLst>
                  <a:path w="1607" h="1319">
                    <a:moveTo>
                      <a:pt x="1522" y="1095"/>
                    </a:moveTo>
                    <a:lnTo>
                      <a:pt x="1484" y="1062"/>
                    </a:lnTo>
                    <a:lnTo>
                      <a:pt x="1447" y="1029"/>
                    </a:lnTo>
                    <a:lnTo>
                      <a:pt x="1409" y="996"/>
                    </a:lnTo>
                    <a:lnTo>
                      <a:pt x="1372" y="965"/>
                    </a:lnTo>
                    <a:lnTo>
                      <a:pt x="1334" y="932"/>
                    </a:lnTo>
                    <a:lnTo>
                      <a:pt x="1297" y="900"/>
                    </a:lnTo>
                    <a:lnTo>
                      <a:pt x="1259" y="867"/>
                    </a:lnTo>
                    <a:lnTo>
                      <a:pt x="1221" y="834"/>
                    </a:lnTo>
                    <a:lnTo>
                      <a:pt x="1184" y="801"/>
                    </a:lnTo>
                    <a:lnTo>
                      <a:pt x="1146" y="768"/>
                    </a:lnTo>
                    <a:lnTo>
                      <a:pt x="1109" y="737"/>
                    </a:lnTo>
                    <a:lnTo>
                      <a:pt x="1071" y="704"/>
                    </a:lnTo>
                    <a:lnTo>
                      <a:pt x="1033" y="672"/>
                    </a:lnTo>
                    <a:lnTo>
                      <a:pt x="994" y="639"/>
                    </a:lnTo>
                    <a:lnTo>
                      <a:pt x="957" y="606"/>
                    </a:lnTo>
                    <a:lnTo>
                      <a:pt x="919" y="573"/>
                    </a:lnTo>
                    <a:lnTo>
                      <a:pt x="881" y="542"/>
                    </a:lnTo>
                    <a:lnTo>
                      <a:pt x="844" y="509"/>
                    </a:lnTo>
                    <a:lnTo>
                      <a:pt x="806" y="477"/>
                    </a:lnTo>
                    <a:lnTo>
                      <a:pt x="769" y="444"/>
                    </a:lnTo>
                    <a:lnTo>
                      <a:pt x="731" y="411"/>
                    </a:lnTo>
                    <a:lnTo>
                      <a:pt x="693" y="380"/>
                    </a:lnTo>
                    <a:lnTo>
                      <a:pt x="654" y="347"/>
                    </a:lnTo>
                    <a:lnTo>
                      <a:pt x="617" y="314"/>
                    </a:lnTo>
                    <a:lnTo>
                      <a:pt x="579" y="282"/>
                    </a:lnTo>
                    <a:lnTo>
                      <a:pt x="541" y="249"/>
                    </a:lnTo>
                    <a:lnTo>
                      <a:pt x="504" y="216"/>
                    </a:lnTo>
                    <a:lnTo>
                      <a:pt x="466" y="183"/>
                    </a:lnTo>
                    <a:lnTo>
                      <a:pt x="427" y="152"/>
                    </a:lnTo>
                    <a:lnTo>
                      <a:pt x="389" y="119"/>
                    </a:lnTo>
                    <a:lnTo>
                      <a:pt x="352" y="87"/>
                    </a:lnTo>
                    <a:lnTo>
                      <a:pt x="314" y="54"/>
                    </a:lnTo>
                    <a:lnTo>
                      <a:pt x="311" y="41"/>
                    </a:lnTo>
                    <a:lnTo>
                      <a:pt x="308" y="26"/>
                    </a:lnTo>
                    <a:lnTo>
                      <a:pt x="303" y="13"/>
                    </a:lnTo>
                    <a:lnTo>
                      <a:pt x="300" y="0"/>
                    </a:lnTo>
                    <a:lnTo>
                      <a:pt x="282" y="8"/>
                    </a:lnTo>
                    <a:lnTo>
                      <a:pt x="262" y="18"/>
                    </a:lnTo>
                    <a:lnTo>
                      <a:pt x="244" y="26"/>
                    </a:lnTo>
                    <a:lnTo>
                      <a:pt x="224" y="34"/>
                    </a:lnTo>
                    <a:lnTo>
                      <a:pt x="206" y="44"/>
                    </a:lnTo>
                    <a:lnTo>
                      <a:pt x="187" y="52"/>
                    </a:lnTo>
                    <a:lnTo>
                      <a:pt x="169" y="60"/>
                    </a:lnTo>
                    <a:lnTo>
                      <a:pt x="151" y="70"/>
                    </a:lnTo>
                    <a:lnTo>
                      <a:pt x="131" y="78"/>
                    </a:lnTo>
                    <a:lnTo>
                      <a:pt x="113" y="87"/>
                    </a:lnTo>
                    <a:lnTo>
                      <a:pt x="94" y="96"/>
                    </a:lnTo>
                    <a:lnTo>
                      <a:pt x="76" y="105"/>
                    </a:lnTo>
                    <a:lnTo>
                      <a:pt x="56" y="114"/>
                    </a:lnTo>
                    <a:lnTo>
                      <a:pt x="38" y="123"/>
                    </a:lnTo>
                    <a:lnTo>
                      <a:pt x="18" y="132"/>
                    </a:lnTo>
                    <a:lnTo>
                      <a:pt x="0" y="141"/>
                    </a:lnTo>
                    <a:lnTo>
                      <a:pt x="9" y="154"/>
                    </a:lnTo>
                    <a:lnTo>
                      <a:pt x="17" y="167"/>
                    </a:lnTo>
                    <a:lnTo>
                      <a:pt x="23" y="182"/>
                    </a:lnTo>
                    <a:lnTo>
                      <a:pt x="31" y="195"/>
                    </a:lnTo>
                    <a:lnTo>
                      <a:pt x="72" y="229"/>
                    </a:lnTo>
                    <a:lnTo>
                      <a:pt x="113" y="265"/>
                    </a:lnTo>
                    <a:lnTo>
                      <a:pt x="156" y="300"/>
                    </a:lnTo>
                    <a:lnTo>
                      <a:pt x="197" y="336"/>
                    </a:lnTo>
                    <a:lnTo>
                      <a:pt x="237" y="370"/>
                    </a:lnTo>
                    <a:lnTo>
                      <a:pt x="278" y="406"/>
                    </a:lnTo>
                    <a:lnTo>
                      <a:pt x="319" y="441"/>
                    </a:lnTo>
                    <a:lnTo>
                      <a:pt x="360" y="477"/>
                    </a:lnTo>
                    <a:lnTo>
                      <a:pt x="402" y="511"/>
                    </a:lnTo>
                    <a:lnTo>
                      <a:pt x="443" y="545"/>
                    </a:lnTo>
                    <a:lnTo>
                      <a:pt x="484" y="582"/>
                    </a:lnTo>
                    <a:lnTo>
                      <a:pt x="525" y="616"/>
                    </a:lnTo>
                    <a:lnTo>
                      <a:pt x="566" y="652"/>
                    </a:lnTo>
                    <a:lnTo>
                      <a:pt x="607" y="686"/>
                    </a:lnTo>
                    <a:lnTo>
                      <a:pt x="648" y="723"/>
                    </a:lnTo>
                    <a:lnTo>
                      <a:pt x="690" y="757"/>
                    </a:lnTo>
                    <a:lnTo>
                      <a:pt x="731" y="791"/>
                    </a:lnTo>
                    <a:lnTo>
                      <a:pt x="772" y="827"/>
                    </a:lnTo>
                    <a:lnTo>
                      <a:pt x="813" y="862"/>
                    </a:lnTo>
                    <a:lnTo>
                      <a:pt x="854" y="898"/>
                    </a:lnTo>
                    <a:lnTo>
                      <a:pt x="894" y="932"/>
                    </a:lnTo>
                    <a:lnTo>
                      <a:pt x="935" y="968"/>
                    </a:lnTo>
                    <a:lnTo>
                      <a:pt x="976" y="1003"/>
                    </a:lnTo>
                    <a:lnTo>
                      <a:pt x="1019" y="1037"/>
                    </a:lnTo>
                    <a:lnTo>
                      <a:pt x="1060" y="1073"/>
                    </a:lnTo>
                    <a:lnTo>
                      <a:pt x="1100" y="1108"/>
                    </a:lnTo>
                    <a:lnTo>
                      <a:pt x="1141" y="1144"/>
                    </a:lnTo>
                    <a:lnTo>
                      <a:pt x="1182" y="1178"/>
                    </a:lnTo>
                    <a:lnTo>
                      <a:pt x="1223" y="1214"/>
                    </a:lnTo>
                    <a:lnTo>
                      <a:pt x="1265" y="1249"/>
                    </a:lnTo>
                    <a:lnTo>
                      <a:pt x="1306" y="1285"/>
                    </a:lnTo>
                    <a:lnTo>
                      <a:pt x="1347" y="1319"/>
                    </a:lnTo>
                    <a:lnTo>
                      <a:pt x="1380" y="1303"/>
                    </a:lnTo>
                    <a:lnTo>
                      <a:pt x="1413" y="1286"/>
                    </a:lnTo>
                    <a:lnTo>
                      <a:pt x="1445" y="1270"/>
                    </a:lnTo>
                    <a:lnTo>
                      <a:pt x="1478" y="1252"/>
                    </a:lnTo>
                    <a:lnTo>
                      <a:pt x="1509" y="1236"/>
                    </a:lnTo>
                    <a:lnTo>
                      <a:pt x="1542" y="1219"/>
                    </a:lnTo>
                    <a:lnTo>
                      <a:pt x="1574" y="1203"/>
                    </a:lnTo>
                    <a:lnTo>
                      <a:pt x="1607" y="1186"/>
                    </a:lnTo>
                    <a:lnTo>
                      <a:pt x="1597" y="1175"/>
                    </a:lnTo>
                    <a:lnTo>
                      <a:pt x="1586" y="1163"/>
                    </a:lnTo>
                    <a:lnTo>
                      <a:pt x="1576" y="1152"/>
                    </a:lnTo>
                    <a:lnTo>
                      <a:pt x="1565" y="1141"/>
                    </a:lnTo>
                    <a:lnTo>
                      <a:pt x="1553" y="1129"/>
                    </a:lnTo>
                    <a:lnTo>
                      <a:pt x="1543" y="1118"/>
                    </a:lnTo>
                    <a:lnTo>
                      <a:pt x="1532" y="1106"/>
                    </a:lnTo>
                    <a:lnTo>
                      <a:pt x="1522" y="1095"/>
                    </a:lnTo>
                    <a:close/>
                  </a:path>
                </a:pathLst>
              </a:custGeom>
              <a:solidFill>
                <a:srgbClr val="C4BABF"/>
              </a:solidFill>
              <a:ln w="9525">
                <a:noFill/>
                <a:round/>
                <a:headEnd/>
                <a:tailEnd/>
              </a:ln>
            </p:spPr>
            <p:txBody>
              <a:bodyPr/>
              <a:lstStyle/>
              <a:p>
                <a:endParaRPr lang="en-US"/>
              </a:p>
            </p:txBody>
          </p:sp>
          <p:sp>
            <p:nvSpPr>
              <p:cNvPr id="11425" name="Freeform 161"/>
              <p:cNvSpPr>
                <a:spLocks/>
              </p:cNvSpPr>
              <p:nvPr/>
            </p:nvSpPr>
            <p:spPr bwMode="auto">
              <a:xfrm>
                <a:off x="522" y="2853"/>
                <a:ext cx="775" cy="634"/>
              </a:xfrm>
              <a:custGeom>
                <a:avLst/>
                <a:gdLst/>
                <a:ahLst/>
                <a:cxnLst>
                  <a:cxn ang="0">
                    <a:pos x="1430" y="1008"/>
                  </a:cxn>
                  <a:cxn ang="0">
                    <a:pos x="1360" y="948"/>
                  </a:cxn>
                  <a:cxn ang="0">
                    <a:pos x="1289" y="887"/>
                  </a:cxn>
                  <a:cxn ang="0">
                    <a:pos x="1219" y="826"/>
                  </a:cxn>
                  <a:cxn ang="0">
                    <a:pos x="1149" y="766"/>
                  </a:cxn>
                  <a:cxn ang="0">
                    <a:pos x="1079" y="705"/>
                  </a:cxn>
                  <a:cxn ang="0">
                    <a:pos x="1007" y="644"/>
                  </a:cxn>
                  <a:cxn ang="0">
                    <a:pos x="936" y="584"/>
                  </a:cxn>
                  <a:cxn ang="0">
                    <a:pos x="866" y="523"/>
                  </a:cxn>
                  <a:cxn ang="0">
                    <a:pos x="796" y="462"/>
                  </a:cxn>
                  <a:cxn ang="0">
                    <a:pos x="724" y="402"/>
                  </a:cxn>
                  <a:cxn ang="0">
                    <a:pos x="654" y="341"/>
                  </a:cxn>
                  <a:cxn ang="0">
                    <a:pos x="583" y="281"/>
                  </a:cxn>
                  <a:cxn ang="0">
                    <a:pos x="513" y="220"/>
                  </a:cxn>
                  <a:cxn ang="0">
                    <a:pos x="443" y="159"/>
                  </a:cxn>
                  <a:cxn ang="0">
                    <a:pos x="373" y="99"/>
                  </a:cxn>
                  <a:cxn ang="0">
                    <a:pos x="333" y="51"/>
                  </a:cxn>
                  <a:cxn ang="0">
                    <a:pos x="328" y="17"/>
                  </a:cxn>
                  <a:cxn ang="0">
                    <a:pos x="306" y="10"/>
                  </a:cxn>
                  <a:cxn ang="0">
                    <a:pos x="265" y="28"/>
                  </a:cxn>
                  <a:cxn ang="0">
                    <a:pos x="224" y="48"/>
                  </a:cxn>
                  <a:cxn ang="0">
                    <a:pos x="183" y="67"/>
                  </a:cxn>
                  <a:cxn ang="0">
                    <a:pos x="142" y="85"/>
                  </a:cxn>
                  <a:cxn ang="0">
                    <a:pos x="103" y="105"/>
                  </a:cxn>
                  <a:cxn ang="0">
                    <a:pos x="62" y="125"/>
                  </a:cxn>
                  <a:cxn ang="0">
                    <a:pos x="21" y="143"/>
                  </a:cxn>
                  <a:cxn ang="0">
                    <a:pos x="6" y="159"/>
                  </a:cxn>
                  <a:cxn ang="0">
                    <a:pos x="21" y="174"/>
                  </a:cxn>
                  <a:cxn ang="0">
                    <a:pos x="36" y="189"/>
                  </a:cxn>
                  <a:cxn ang="0">
                    <a:pos x="49" y="204"/>
                  </a:cxn>
                  <a:cxn ang="0">
                    <a:pos x="95" y="244"/>
                  </a:cxn>
                  <a:cxn ang="0">
                    <a:pos x="172" y="310"/>
                  </a:cxn>
                  <a:cxn ang="0">
                    <a:pos x="250" y="377"/>
                  </a:cxn>
                  <a:cxn ang="0">
                    <a:pos x="327" y="443"/>
                  </a:cxn>
                  <a:cxn ang="0">
                    <a:pos x="404" y="508"/>
                  </a:cxn>
                  <a:cxn ang="0">
                    <a:pos x="482" y="576"/>
                  </a:cxn>
                  <a:cxn ang="0">
                    <a:pos x="559" y="641"/>
                  </a:cxn>
                  <a:cxn ang="0">
                    <a:pos x="637" y="707"/>
                  </a:cxn>
                  <a:cxn ang="0">
                    <a:pos x="714" y="774"/>
                  </a:cxn>
                  <a:cxn ang="0">
                    <a:pos x="793" y="840"/>
                  </a:cxn>
                  <a:cxn ang="0">
                    <a:pos x="869" y="905"/>
                  </a:cxn>
                  <a:cxn ang="0">
                    <a:pos x="948" y="972"/>
                  </a:cxn>
                  <a:cxn ang="0">
                    <a:pos x="1025" y="1038"/>
                  </a:cxn>
                  <a:cxn ang="0">
                    <a:pos x="1102" y="1103"/>
                  </a:cxn>
                  <a:cxn ang="0">
                    <a:pos x="1180" y="1171"/>
                  </a:cxn>
                  <a:cxn ang="0">
                    <a:pos x="1257" y="1236"/>
                  </a:cxn>
                  <a:cxn ang="0">
                    <a:pos x="1329" y="1253"/>
                  </a:cxn>
                  <a:cxn ang="0">
                    <a:pos x="1392" y="1218"/>
                  </a:cxn>
                  <a:cxn ang="0">
                    <a:pos x="1456" y="1184"/>
                  </a:cxn>
                  <a:cxn ang="0">
                    <a:pos x="1520" y="1149"/>
                  </a:cxn>
                  <a:cxn ang="0">
                    <a:pos x="1540" y="1121"/>
                  </a:cxn>
                  <a:cxn ang="0">
                    <a:pos x="1517" y="1098"/>
                  </a:cxn>
                  <a:cxn ang="0">
                    <a:pos x="1495" y="1074"/>
                  </a:cxn>
                  <a:cxn ang="0">
                    <a:pos x="1476" y="1051"/>
                  </a:cxn>
                </a:cxnLst>
                <a:rect l="0" t="0" r="r" b="b"/>
                <a:pathLst>
                  <a:path w="1551" h="1269">
                    <a:moveTo>
                      <a:pt x="1466" y="1039"/>
                    </a:moveTo>
                    <a:lnTo>
                      <a:pt x="1430" y="1008"/>
                    </a:lnTo>
                    <a:lnTo>
                      <a:pt x="1396" y="979"/>
                    </a:lnTo>
                    <a:lnTo>
                      <a:pt x="1360" y="948"/>
                    </a:lnTo>
                    <a:lnTo>
                      <a:pt x="1325" y="918"/>
                    </a:lnTo>
                    <a:lnTo>
                      <a:pt x="1289" y="887"/>
                    </a:lnTo>
                    <a:lnTo>
                      <a:pt x="1255" y="858"/>
                    </a:lnTo>
                    <a:lnTo>
                      <a:pt x="1219" y="826"/>
                    </a:lnTo>
                    <a:lnTo>
                      <a:pt x="1183" y="797"/>
                    </a:lnTo>
                    <a:lnTo>
                      <a:pt x="1149" y="766"/>
                    </a:lnTo>
                    <a:lnTo>
                      <a:pt x="1113" y="736"/>
                    </a:lnTo>
                    <a:lnTo>
                      <a:pt x="1079" y="705"/>
                    </a:lnTo>
                    <a:lnTo>
                      <a:pt x="1043" y="676"/>
                    </a:lnTo>
                    <a:lnTo>
                      <a:pt x="1007" y="644"/>
                    </a:lnTo>
                    <a:lnTo>
                      <a:pt x="972" y="615"/>
                    </a:lnTo>
                    <a:lnTo>
                      <a:pt x="936" y="584"/>
                    </a:lnTo>
                    <a:lnTo>
                      <a:pt x="902" y="554"/>
                    </a:lnTo>
                    <a:lnTo>
                      <a:pt x="866" y="523"/>
                    </a:lnTo>
                    <a:lnTo>
                      <a:pt x="830" y="494"/>
                    </a:lnTo>
                    <a:lnTo>
                      <a:pt x="796" y="462"/>
                    </a:lnTo>
                    <a:lnTo>
                      <a:pt x="760" y="433"/>
                    </a:lnTo>
                    <a:lnTo>
                      <a:pt x="724" y="402"/>
                    </a:lnTo>
                    <a:lnTo>
                      <a:pt x="690" y="372"/>
                    </a:lnTo>
                    <a:lnTo>
                      <a:pt x="654" y="341"/>
                    </a:lnTo>
                    <a:lnTo>
                      <a:pt x="619" y="312"/>
                    </a:lnTo>
                    <a:lnTo>
                      <a:pt x="583" y="281"/>
                    </a:lnTo>
                    <a:lnTo>
                      <a:pt x="547" y="251"/>
                    </a:lnTo>
                    <a:lnTo>
                      <a:pt x="513" y="220"/>
                    </a:lnTo>
                    <a:lnTo>
                      <a:pt x="477" y="190"/>
                    </a:lnTo>
                    <a:lnTo>
                      <a:pt x="443" y="159"/>
                    </a:lnTo>
                    <a:lnTo>
                      <a:pt x="407" y="130"/>
                    </a:lnTo>
                    <a:lnTo>
                      <a:pt x="373" y="99"/>
                    </a:lnTo>
                    <a:lnTo>
                      <a:pt x="337" y="69"/>
                    </a:lnTo>
                    <a:lnTo>
                      <a:pt x="333" y="51"/>
                    </a:lnTo>
                    <a:lnTo>
                      <a:pt x="332" y="35"/>
                    </a:lnTo>
                    <a:lnTo>
                      <a:pt x="328" y="17"/>
                    </a:lnTo>
                    <a:lnTo>
                      <a:pt x="325" y="0"/>
                    </a:lnTo>
                    <a:lnTo>
                      <a:pt x="306" y="10"/>
                    </a:lnTo>
                    <a:lnTo>
                      <a:pt x="284" y="20"/>
                    </a:lnTo>
                    <a:lnTo>
                      <a:pt x="265" y="28"/>
                    </a:lnTo>
                    <a:lnTo>
                      <a:pt x="243" y="38"/>
                    </a:lnTo>
                    <a:lnTo>
                      <a:pt x="224" y="48"/>
                    </a:lnTo>
                    <a:lnTo>
                      <a:pt x="204" y="58"/>
                    </a:lnTo>
                    <a:lnTo>
                      <a:pt x="183" y="67"/>
                    </a:lnTo>
                    <a:lnTo>
                      <a:pt x="163" y="76"/>
                    </a:lnTo>
                    <a:lnTo>
                      <a:pt x="142" y="85"/>
                    </a:lnTo>
                    <a:lnTo>
                      <a:pt x="122" y="95"/>
                    </a:lnTo>
                    <a:lnTo>
                      <a:pt x="103" y="105"/>
                    </a:lnTo>
                    <a:lnTo>
                      <a:pt x="82" y="115"/>
                    </a:lnTo>
                    <a:lnTo>
                      <a:pt x="62" y="125"/>
                    </a:lnTo>
                    <a:lnTo>
                      <a:pt x="41" y="133"/>
                    </a:lnTo>
                    <a:lnTo>
                      <a:pt x="21" y="143"/>
                    </a:lnTo>
                    <a:lnTo>
                      <a:pt x="0" y="153"/>
                    </a:lnTo>
                    <a:lnTo>
                      <a:pt x="6" y="159"/>
                    </a:lnTo>
                    <a:lnTo>
                      <a:pt x="15" y="167"/>
                    </a:lnTo>
                    <a:lnTo>
                      <a:pt x="21" y="174"/>
                    </a:lnTo>
                    <a:lnTo>
                      <a:pt x="28" y="182"/>
                    </a:lnTo>
                    <a:lnTo>
                      <a:pt x="36" y="189"/>
                    </a:lnTo>
                    <a:lnTo>
                      <a:pt x="42" y="197"/>
                    </a:lnTo>
                    <a:lnTo>
                      <a:pt x="49" y="204"/>
                    </a:lnTo>
                    <a:lnTo>
                      <a:pt x="55" y="212"/>
                    </a:lnTo>
                    <a:lnTo>
                      <a:pt x="95" y="244"/>
                    </a:lnTo>
                    <a:lnTo>
                      <a:pt x="132" y="277"/>
                    </a:lnTo>
                    <a:lnTo>
                      <a:pt x="172" y="310"/>
                    </a:lnTo>
                    <a:lnTo>
                      <a:pt x="211" y="344"/>
                    </a:lnTo>
                    <a:lnTo>
                      <a:pt x="250" y="377"/>
                    </a:lnTo>
                    <a:lnTo>
                      <a:pt x="288" y="410"/>
                    </a:lnTo>
                    <a:lnTo>
                      <a:pt x="327" y="443"/>
                    </a:lnTo>
                    <a:lnTo>
                      <a:pt x="366" y="476"/>
                    </a:lnTo>
                    <a:lnTo>
                      <a:pt x="404" y="508"/>
                    </a:lnTo>
                    <a:lnTo>
                      <a:pt x="443" y="543"/>
                    </a:lnTo>
                    <a:lnTo>
                      <a:pt x="482" y="576"/>
                    </a:lnTo>
                    <a:lnTo>
                      <a:pt x="521" y="608"/>
                    </a:lnTo>
                    <a:lnTo>
                      <a:pt x="559" y="641"/>
                    </a:lnTo>
                    <a:lnTo>
                      <a:pt x="598" y="674"/>
                    </a:lnTo>
                    <a:lnTo>
                      <a:pt x="637" y="707"/>
                    </a:lnTo>
                    <a:lnTo>
                      <a:pt x="677" y="740"/>
                    </a:lnTo>
                    <a:lnTo>
                      <a:pt x="714" y="774"/>
                    </a:lnTo>
                    <a:lnTo>
                      <a:pt x="753" y="807"/>
                    </a:lnTo>
                    <a:lnTo>
                      <a:pt x="793" y="840"/>
                    </a:lnTo>
                    <a:lnTo>
                      <a:pt x="830" y="872"/>
                    </a:lnTo>
                    <a:lnTo>
                      <a:pt x="869" y="905"/>
                    </a:lnTo>
                    <a:lnTo>
                      <a:pt x="909" y="938"/>
                    </a:lnTo>
                    <a:lnTo>
                      <a:pt x="948" y="972"/>
                    </a:lnTo>
                    <a:lnTo>
                      <a:pt x="985" y="1005"/>
                    </a:lnTo>
                    <a:lnTo>
                      <a:pt x="1025" y="1038"/>
                    </a:lnTo>
                    <a:lnTo>
                      <a:pt x="1064" y="1071"/>
                    </a:lnTo>
                    <a:lnTo>
                      <a:pt x="1102" y="1103"/>
                    </a:lnTo>
                    <a:lnTo>
                      <a:pt x="1141" y="1136"/>
                    </a:lnTo>
                    <a:lnTo>
                      <a:pt x="1180" y="1171"/>
                    </a:lnTo>
                    <a:lnTo>
                      <a:pt x="1219" y="1203"/>
                    </a:lnTo>
                    <a:lnTo>
                      <a:pt x="1257" y="1236"/>
                    </a:lnTo>
                    <a:lnTo>
                      <a:pt x="1296" y="1269"/>
                    </a:lnTo>
                    <a:lnTo>
                      <a:pt x="1329" y="1253"/>
                    </a:lnTo>
                    <a:lnTo>
                      <a:pt x="1360" y="1235"/>
                    </a:lnTo>
                    <a:lnTo>
                      <a:pt x="1392" y="1218"/>
                    </a:lnTo>
                    <a:lnTo>
                      <a:pt x="1423" y="1200"/>
                    </a:lnTo>
                    <a:lnTo>
                      <a:pt x="1456" y="1184"/>
                    </a:lnTo>
                    <a:lnTo>
                      <a:pt x="1487" y="1166"/>
                    </a:lnTo>
                    <a:lnTo>
                      <a:pt x="1520" y="1149"/>
                    </a:lnTo>
                    <a:lnTo>
                      <a:pt x="1551" y="1133"/>
                    </a:lnTo>
                    <a:lnTo>
                      <a:pt x="1540" y="1121"/>
                    </a:lnTo>
                    <a:lnTo>
                      <a:pt x="1528" y="1110"/>
                    </a:lnTo>
                    <a:lnTo>
                      <a:pt x="1517" y="1098"/>
                    </a:lnTo>
                    <a:lnTo>
                      <a:pt x="1507" y="1085"/>
                    </a:lnTo>
                    <a:lnTo>
                      <a:pt x="1495" y="1074"/>
                    </a:lnTo>
                    <a:lnTo>
                      <a:pt x="1486" y="1062"/>
                    </a:lnTo>
                    <a:lnTo>
                      <a:pt x="1476" y="1051"/>
                    </a:lnTo>
                    <a:lnTo>
                      <a:pt x="1466" y="1039"/>
                    </a:lnTo>
                    <a:close/>
                  </a:path>
                </a:pathLst>
              </a:custGeom>
              <a:solidFill>
                <a:srgbClr val="BFB5B7"/>
              </a:solidFill>
              <a:ln w="9525">
                <a:noFill/>
                <a:round/>
                <a:headEnd/>
                <a:tailEnd/>
              </a:ln>
            </p:spPr>
            <p:txBody>
              <a:bodyPr/>
              <a:lstStyle/>
              <a:p>
                <a:endParaRPr lang="en-US"/>
              </a:p>
            </p:txBody>
          </p:sp>
          <p:sp>
            <p:nvSpPr>
              <p:cNvPr id="11426" name="Freeform 162"/>
              <p:cNvSpPr>
                <a:spLocks/>
              </p:cNvSpPr>
              <p:nvPr/>
            </p:nvSpPr>
            <p:spPr bwMode="auto">
              <a:xfrm>
                <a:off x="511" y="2844"/>
                <a:ext cx="746" cy="609"/>
              </a:xfrm>
              <a:custGeom>
                <a:avLst/>
                <a:gdLst/>
                <a:ahLst/>
                <a:cxnLst>
                  <a:cxn ang="0">
                    <a:pos x="1340" y="928"/>
                  </a:cxn>
                  <a:cxn ang="0">
                    <a:pos x="1209" y="815"/>
                  </a:cxn>
                  <a:cxn ang="0">
                    <a:pos x="1079" y="701"/>
                  </a:cxn>
                  <a:cxn ang="0">
                    <a:pos x="948" y="590"/>
                  </a:cxn>
                  <a:cxn ang="0">
                    <a:pos x="817" y="477"/>
                  </a:cxn>
                  <a:cxn ang="0">
                    <a:pos x="686" y="364"/>
                  </a:cxn>
                  <a:cxn ang="0">
                    <a:pos x="556" y="251"/>
                  </a:cxn>
                  <a:cxn ang="0">
                    <a:pos x="425" y="138"/>
                  </a:cxn>
                  <a:cxn ang="0">
                    <a:pos x="358" y="62"/>
                  </a:cxn>
                  <a:cxn ang="0">
                    <a:pos x="353" y="21"/>
                  </a:cxn>
                  <a:cxn ang="0">
                    <a:pos x="329" y="10"/>
                  </a:cxn>
                  <a:cxn ang="0">
                    <a:pos x="284" y="31"/>
                  </a:cxn>
                  <a:cxn ang="0">
                    <a:pos x="240" y="52"/>
                  </a:cxn>
                  <a:cxn ang="0">
                    <a:pos x="196" y="72"/>
                  </a:cxn>
                  <a:cxn ang="0">
                    <a:pos x="152" y="93"/>
                  </a:cxn>
                  <a:cxn ang="0">
                    <a:pos x="110" y="113"/>
                  </a:cxn>
                  <a:cxn ang="0">
                    <a:pos x="65" y="134"/>
                  </a:cxn>
                  <a:cxn ang="0">
                    <a:pos x="21" y="156"/>
                  </a:cxn>
                  <a:cxn ang="0">
                    <a:pos x="10" y="174"/>
                  </a:cxn>
                  <a:cxn ang="0">
                    <a:pos x="29" y="188"/>
                  </a:cxn>
                  <a:cxn ang="0">
                    <a:pos x="49" y="205"/>
                  </a:cxn>
                  <a:cxn ang="0">
                    <a:pos x="69" y="220"/>
                  </a:cxn>
                  <a:cxn ang="0">
                    <a:pos x="114" y="259"/>
                  </a:cxn>
                  <a:cxn ang="0">
                    <a:pos x="188" y="321"/>
                  </a:cxn>
                  <a:cxn ang="0">
                    <a:pos x="260" y="382"/>
                  </a:cxn>
                  <a:cxn ang="0">
                    <a:pos x="333" y="444"/>
                  </a:cxn>
                  <a:cxn ang="0">
                    <a:pos x="407" y="506"/>
                  </a:cxn>
                  <a:cxn ang="0">
                    <a:pos x="479" y="569"/>
                  </a:cxn>
                  <a:cxn ang="0">
                    <a:pos x="552" y="629"/>
                  </a:cxn>
                  <a:cxn ang="0">
                    <a:pos x="624" y="692"/>
                  </a:cxn>
                  <a:cxn ang="0">
                    <a:pos x="698" y="754"/>
                  </a:cxn>
                  <a:cxn ang="0">
                    <a:pos x="770" y="816"/>
                  </a:cxn>
                  <a:cxn ang="0">
                    <a:pos x="843" y="877"/>
                  </a:cxn>
                  <a:cxn ang="0">
                    <a:pos x="915" y="939"/>
                  </a:cxn>
                  <a:cxn ang="0">
                    <a:pos x="989" y="1001"/>
                  </a:cxn>
                  <a:cxn ang="0">
                    <a:pos x="1062" y="1064"/>
                  </a:cxn>
                  <a:cxn ang="0">
                    <a:pos x="1134" y="1124"/>
                  </a:cxn>
                  <a:cxn ang="0">
                    <a:pos x="1208" y="1187"/>
                  </a:cxn>
                  <a:cxn ang="0">
                    <a:pos x="1275" y="1200"/>
                  </a:cxn>
                  <a:cxn ang="0">
                    <a:pos x="1337" y="1165"/>
                  </a:cxn>
                  <a:cxn ang="0">
                    <a:pos x="1401" y="1131"/>
                  </a:cxn>
                  <a:cxn ang="0">
                    <a:pos x="1463" y="1096"/>
                  </a:cxn>
                  <a:cxn ang="0">
                    <a:pos x="1482" y="1067"/>
                  </a:cxn>
                  <a:cxn ang="0">
                    <a:pos x="1461" y="1042"/>
                  </a:cxn>
                  <a:cxn ang="0">
                    <a:pos x="1438" y="1019"/>
                  </a:cxn>
                  <a:cxn ang="0">
                    <a:pos x="1417" y="995"/>
                  </a:cxn>
                </a:cxnLst>
                <a:rect l="0" t="0" r="r" b="b"/>
                <a:pathLst>
                  <a:path w="1494" h="1218">
                    <a:moveTo>
                      <a:pt x="1406" y="983"/>
                    </a:moveTo>
                    <a:lnTo>
                      <a:pt x="1340" y="928"/>
                    </a:lnTo>
                    <a:lnTo>
                      <a:pt x="1275" y="870"/>
                    </a:lnTo>
                    <a:lnTo>
                      <a:pt x="1209" y="815"/>
                    </a:lnTo>
                    <a:lnTo>
                      <a:pt x="1144" y="759"/>
                    </a:lnTo>
                    <a:lnTo>
                      <a:pt x="1079" y="701"/>
                    </a:lnTo>
                    <a:lnTo>
                      <a:pt x="1013" y="646"/>
                    </a:lnTo>
                    <a:lnTo>
                      <a:pt x="948" y="590"/>
                    </a:lnTo>
                    <a:lnTo>
                      <a:pt x="883" y="533"/>
                    </a:lnTo>
                    <a:lnTo>
                      <a:pt x="817" y="477"/>
                    </a:lnTo>
                    <a:lnTo>
                      <a:pt x="752" y="421"/>
                    </a:lnTo>
                    <a:lnTo>
                      <a:pt x="686" y="364"/>
                    </a:lnTo>
                    <a:lnTo>
                      <a:pt x="621" y="308"/>
                    </a:lnTo>
                    <a:lnTo>
                      <a:pt x="556" y="251"/>
                    </a:lnTo>
                    <a:lnTo>
                      <a:pt x="490" y="195"/>
                    </a:lnTo>
                    <a:lnTo>
                      <a:pt x="425" y="138"/>
                    </a:lnTo>
                    <a:lnTo>
                      <a:pt x="360" y="82"/>
                    </a:lnTo>
                    <a:lnTo>
                      <a:pt x="358" y="62"/>
                    </a:lnTo>
                    <a:lnTo>
                      <a:pt x="355" y="41"/>
                    </a:lnTo>
                    <a:lnTo>
                      <a:pt x="353" y="21"/>
                    </a:lnTo>
                    <a:lnTo>
                      <a:pt x="350" y="0"/>
                    </a:lnTo>
                    <a:lnTo>
                      <a:pt x="329" y="10"/>
                    </a:lnTo>
                    <a:lnTo>
                      <a:pt x="306" y="21"/>
                    </a:lnTo>
                    <a:lnTo>
                      <a:pt x="284" y="31"/>
                    </a:lnTo>
                    <a:lnTo>
                      <a:pt x="262" y="41"/>
                    </a:lnTo>
                    <a:lnTo>
                      <a:pt x="240" y="52"/>
                    </a:lnTo>
                    <a:lnTo>
                      <a:pt x="217" y="62"/>
                    </a:lnTo>
                    <a:lnTo>
                      <a:pt x="196" y="72"/>
                    </a:lnTo>
                    <a:lnTo>
                      <a:pt x="175" y="82"/>
                    </a:lnTo>
                    <a:lnTo>
                      <a:pt x="152" y="93"/>
                    </a:lnTo>
                    <a:lnTo>
                      <a:pt x="131" y="103"/>
                    </a:lnTo>
                    <a:lnTo>
                      <a:pt x="110" y="113"/>
                    </a:lnTo>
                    <a:lnTo>
                      <a:pt x="87" y="124"/>
                    </a:lnTo>
                    <a:lnTo>
                      <a:pt x="65" y="134"/>
                    </a:lnTo>
                    <a:lnTo>
                      <a:pt x="44" y="144"/>
                    </a:lnTo>
                    <a:lnTo>
                      <a:pt x="21" y="156"/>
                    </a:lnTo>
                    <a:lnTo>
                      <a:pt x="0" y="165"/>
                    </a:lnTo>
                    <a:lnTo>
                      <a:pt x="10" y="174"/>
                    </a:lnTo>
                    <a:lnTo>
                      <a:pt x="20" y="182"/>
                    </a:lnTo>
                    <a:lnTo>
                      <a:pt x="29" y="188"/>
                    </a:lnTo>
                    <a:lnTo>
                      <a:pt x="39" y="197"/>
                    </a:lnTo>
                    <a:lnTo>
                      <a:pt x="49" y="205"/>
                    </a:lnTo>
                    <a:lnTo>
                      <a:pt x="59" y="211"/>
                    </a:lnTo>
                    <a:lnTo>
                      <a:pt x="69" y="220"/>
                    </a:lnTo>
                    <a:lnTo>
                      <a:pt x="78" y="228"/>
                    </a:lnTo>
                    <a:lnTo>
                      <a:pt x="114" y="259"/>
                    </a:lnTo>
                    <a:lnTo>
                      <a:pt x="152" y="290"/>
                    </a:lnTo>
                    <a:lnTo>
                      <a:pt x="188" y="321"/>
                    </a:lnTo>
                    <a:lnTo>
                      <a:pt x="224" y="351"/>
                    </a:lnTo>
                    <a:lnTo>
                      <a:pt x="260" y="382"/>
                    </a:lnTo>
                    <a:lnTo>
                      <a:pt x="297" y="413"/>
                    </a:lnTo>
                    <a:lnTo>
                      <a:pt x="333" y="444"/>
                    </a:lnTo>
                    <a:lnTo>
                      <a:pt x="369" y="475"/>
                    </a:lnTo>
                    <a:lnTo>
                      <a:pt x="407" y="506"/>
                    </a:lnTo>
                    <a:lnTo>
                      <a:pt x="443" y="538"/>
                    </a:lnTo>
                    <a:lnTo>
                      <a:pt x="479" y="569"/>
                    </a:lnTo>
                    <a:lnTo>
                      <a:pt x="515" y="598"/>
                    </a:lnTo>
                    <a:lnTo>
                      <a:pt x="552" y="629"/>
                    </a:lnTo>
                    <a:lnTo>
                      <a:pt x="588" y="660"/>
                    </a:lnTo>
                    <a:lnTo>
                      <a:pt x="624" y="692"/>
                    </a:lnTo>
                    <a:lnTo>
                      <a:pt x="662" y="723"/>
                    </a:lnTo>
                    <a:lnTo>
                      <a:pt x="698" y="754"/>
                    </a:lnTo>
                    <a:lnTo>
                      <a:pt x="734" y="785"/>
                    </a:lnTo>
                    <a:lnTo>
                      <a:pt x="770" y="816"/>
                    </a:lnTo>
                    <a:lnTo>
                      <a:pt x="807" y="847"/>
                    </a:lnTo>
                    <a:lnTo>
                      <a:pt x="843" y="877"/>
                    </a:lnTo>
                    <a:lnTo>
                      <a:pt x="879" y="908"/>
                    </a:lnTo>
                    <a:lnTo>
                      <a:pt x="915" y="939"/>
                    </a:lnTo>
                    <a:lnTo>
                      <a:pt x="953" y="970"/>
                    </a:lnTo>
                    <a:lnTo>
                      <a:pt x="989" y="1001"/>
                    </a:lnTo>
                    <a:lnTo>
                      <a:pt x="1025" y="1033"/>
                    </a:lnTo>
                    <a:lnTo>
                      <a:pt x="1062" y="1064"/>
                    </a:lnTo>
                    <a:lnTo>
                      <a:pt x="1098" y="1095"/>
                    </a:lnTo>
                    <a:lnTo>
                      <a:pt x="1134" y="1124"/>
                    </a:lnTo>
                    <a:lnTo>
                      <a:pt x="1170" y="1155"/>
                    </a:lnTo>
                    <a:lnTo>
                      <a:pt x="1208" y="1187"/>
                    </a:lnTo>
                    <a:lnTo>
                      <a:pt x="1244" y="1218"/>
                    </a:lnTo>
                    <a:lnTo>
                      <a:pt x="1275" y="1200"/>
                    </a:lnTo>
                    <a:lnTo>
                      <a:pt x="1306" y="1183"/>
                    </a:lnTo>
                    <a:lnTo>
                      <a:pt x="1337" y="1165"/>
                    </a:lnTo>
                    <a:lnTo>
                      <a:pt x="1370" y="1147"/>
                    </a:lnTo>
                    <a:lnTo>
                      <a:pt x="1401" y="1131"/>
                    </a:lnTo>
                    <a:lnTo>
                      <a:pt x="1432" y="1113"/>
                    </a:lnTo>
                    <a:lnTo>
                      <a:pt x="1463" y="1096"/>
                    </a:lnTo>
                    <a:lnTo>
                      <a:pt x="1494" y="1078"/>
                    </a:lnTo>
                    <a:lnTo>
                      <a:pt x="1482" y="1067"/>
                    </a:lnTo>
                    <a:lnTo>
                      <a:pt x="1473" y="1055"/>
                    </a:lnTo>
                    <a:lnTo>
                      <a:pt x="1461" y="1042"/>
                    </a:lnTo>
                    <a:lnTo>
                      <a:pt x="1450" y="1031"/>
                    </a:lnTo>
                    <a:lnTo>
                      <a:pt x="1438" y="1019"/>
                    </a:lnTo>
                    <a:lnTo>
                      <a:pt x="1429" y="1006"/>
                    </a:lnTo>
                    <a:lnTo>
                      <a:pt x="1417" y="995"/>
                    </a:lnTo>
                    <a:lnTo>
                      <a:pt x="1406" y="983"/>
                    </a:lnTo>
                    <a:close/>
                  </a:path>
                </a:pathLst>
              </a:custGeom>
              <a:solidFill>
                <a:srgbClr val="BCB2B5"/>
              </a:solidFill>
              <a:ln w="9525">
                <a:noFill/>
                <a:round/>
                <a:headEnd/>
                <a:tailEnd/>
              </a:ln>
            </p:spPr>
            <p:txBody>
              <a:bodyPr/>
              <a:lstStyle/>
              <a:p>
                <a:endParaRPr lang="en-US"/>
              </a:p>
            </p:txBody>
          </p:sp>
          <p:sp>
            <p:nvSpPr>
              <p:cNvPr id="11427" name="Freeform 163"/>
              <p:cNvSpPr>
                <a:spLocks/>
              </p:cNvSpPr>
              <p:nvPr/>
            </p:nvSpPr>
            <p:spPr bwMode="auto">
              <a:xfrm>
                <a:off x="499" y="2836"/>
                <a:ext cx="718" cy="584"/>
              </a:xfrm>
              <a:custGeom>
                <a:avLst/>
                <a:gdLst/>
                <a:ahLst/>
                <a:cxnLst>
                  <a:cxn ang="0">
                    <a:pos x="1285" y="876"/>
                  </a:cxn>
                  <a:cxn ang="0">
                    <a:pos x="1164" y="773"/>
                  </a:cxn>
                  <a:cxn ang="0">
                    <a:pos x="1045" y="669"/>
                  </a:cxn>
                  <a:cxn ang="0">
                    <a:pos x="924" y="564"/>
                  </a:cxn>
                  <a:cxn ang="0">
                    <a:pos x="803" y="461"/>
                  </a:cxn>
                  <a:cxn ang="0">
                    <a:pos x="682" y="356"/>
                  </a:cxn>
                  <a:cxn ang="0">
                    <a:pos x="562" y="253"/>
                  </a:cxn>
                  <a:cxn ang="0">
                    <a:pos x="441" y="150"/>
                  </a:cxn>
                  <a:cxn ang="0">
                    <a:pos x="379" y="73"/>
                  </a:cxn>
                  <a:cxn ang="0">
                    <a:pos x="374" y="25"/>
                  </a:cxn>
                  <a:cxn ang="0">
                    <a:pos x="350" y="12"/>
                  </a:cxn>
                  <a:cxn ang="0">
                    <a:pos x="302" y="35"/>
                  </a:cxn>
                  <a:cxn ang="0">
                    <a:pos x="257" y="56"/>
                  </a:cxn>
                  <a:cxn ang="0">
                    <a:pos x="209" y="79"/>
                  </a:cxn>
                  <a:cxn ang="0">
                    <a:pos x="164" y="102"/>
                  </a:cxn>
                  <a:cxn ang="0">
                    <a:pos x="116" y="123"/>
                  </a:cxn>
                  <a:cxn ang="0">
                    <a:pos x="70" y="146"/>
                  </a:cxn>
                  <a:cxn ang="0">
                    <a:pos x="23" y="168"/>
                  </a:cxn>
                  <a:cxn ang="0">
                    <a:pos x="13" y="187"/>
                  </a:cxn>
                  <a:cxn ang="0">
                    <a:pos x="38" y="204"/>
                  </a:cxn>
                  <a:cxn ang="0">
                    <a:pos x="62" y="220"/>
                  </a:cxn>
                  <a:cxn ang="0">
                    <a:pos x="88" y="237"/>
                  </a:cxn>
                  <a:cxn ang="0">
                    <a:pos x="136" y="274"/>
                  </a:cxn>
                  <a:cxn ang="0">
                    <a:pos x="203" y="332"/>
                  </a:cxn>
                  <a:cxn ang="0">
                    <a:pos x="271" y="389"/>
                  </a:cxn>
                  <a:cxn ang="0">
                    <a:pos x="340" y="446"/>
                  </a:cxn>
                  <a:cxn ang="0">
                    <a:pos x="409" y="504"/>
                  </a:cxn>
                  <a:cxn ang="0">
                    <a:pos x="476" y="563"/>
                  </a:cxn>
                  <a:cxn ang="0">
                    <a:pos x="544" y="620"/>
                  </a:cxn>
                  <a:cxn ang="0">
                    <a:pos x="613" y="677"/>
                  </a:cxn>
                  <a:cxn ang="0">
                    <a:pos x="680" y="735"/>
                  </a:cxn>
                  <a:cxn ang="0">
                    <a:pos x="749" y="792"/>
                  </a:cxn>
                  <a:cxn ang="0">
                    <a:pos x="817" y="850"/>
                  </a:cxn>
                  <a:cxn ang="0">
                    <a:pos x="884" y="909"/>
                  </a:cxn>
                  <a:cxn ang="0">
                    <a:pos x="953" y="966"/>
                  </a:cxn>
                  <a:cxn ang="0">
                    <a:pos x="1022" y="1023"/>
                  </a:cxn>
                  <a:cxn ang="0">
                    <a:pos x="1090" y="1081"/>
                  </a:cxn>
                  <a:cxn ang="0">
                    <a:pos x="1157" y="1138"/>
                  </a:cxn>
                  <a:cxn ang="0">
                    <a:pos x="1223" y="1150"/>
                  </a:cxn>
                  <a:cxn ang="0">
                    <a:pos x="1283" y="1113"/>
                  </a:cxn>
                  <a:cxn ang="0">
                    <a:pos x="1344" y="1079"/>
                  </a:cxn>
                  <a:cxn ang="0">
                    <a:pos x="1404" y="1043"/>
                  </a:cxn>
                  <a:cxn ang="0">
                    <a:pos x="1424" y="1013"/>
                  </a:cxn>
                  <a:cxn ang="0">
                    <a:pos x="1401" y="989"/>
                  </a:cxn>
                  <a:cxn ang="0">
                    <a:pos x="1380" y="964"/>
                  </a:cxn>
                  <a:cxn ang="0">
                    <a:pos x="1357" y="940"/>
                  </a:cxn>
                </a:cxnLst>
                <a:rect l="0" t="0" r="r" b="b"/>
                <a:pathLst>
                  <a:path w="1435" h="1168">
                    <a:moveTo>
                      <a:pt x="1345" y="928"/>
                    </a:moveTo>
                    <a:lnTo>
                      <a:pt x="1285" y="876"/>
                    </a:lnTo>
                    <a:lnTo>
                      <a:pt x="1224" y="825"/>
                    </a:lnTo>
                    <a:lnTo>
                      <a:pt x="1164" y="773"/>
                    </a:lnTo>
                    <a:lnTo>
                      <a:pt x="1103" y="720"/>
                    </a:lnTo>
                    <a:lnTo>
                      <a:pt x="1045" y="669"/>
                    </a:lnTo>
                    <a:lnTo>
                      <a:pt x="984" y="617"/>
                    </a:lnTo>
                    <a:lnTo>
                      <a:pt x="924" y="564"/>
                    </a:lnTo>
                    <a:lnTo>
                      <a:pt x="863" y="512"/>
                    </a:lnTo>
                    <a:lnTo>
                      <a:pt x="803" y="461"/>
                    </a:lnTo>
                    <a:lnTo>
                      <a:pt x="742" y="409"/>
                    </a:lnTo>
                    <a:lnTo>
                      <a:pt x="682" y="356"/>
                    </a:lnTo>
                    <a:lnTo>
                      <a:pt x="623" y="305"/>
                    </a:lnTo>
                    <a:lnTo>
                      <a:pt x="562" y="253"/>
                    </a:lnTo>
                    <a:lnTo>
                      <a:pt x="502" y="200"/>
                    </a:lnTo>
                    <a:lnTo>
                      <a:pt x="441" y="150"/>
                    </a:lnTo>
                    <a:lnTo>
                      <a:pt x="381" y="97"/>
                    </a:lnTo>
                    <a:lnTo>
                      <a:pt x="379" y="73"/>
                    </a:lnTo>
                    <a:lnTo>
                      <a:pt x="378" y="48"/>
                    </a:lnTo>
                    <a:lnTo>
                      <a:pt x="374" y="25"/>
                    </a:lnTo>
                    <a:lnTo>
                      <a:pt x="373" y="0"/>
                    </a:lnTo>
                    <a:lnTo>
                      <a:pt x="350" y="12"/>
                    </a:lnTo>
                    <a:lnTo>
                      <a:pt x="327" y="23"/>
                    </a:lnTo>
                    <a:lnTo>
                      <a:pt x="302" y="35"/>
                    </a:lnTo>
                    <a:lnTo>
                      <a:pt x="280" y="46"/>
                    </a:lnTo>
                    <a:lnTo>
                      <a:pt x="257" y="56"/>
                    </a:lnTo>
                    <a:lnTo>
                      <a:pt x="234" y="68"/>
                    </a:lnTo>
                    <a:lnTo>
                      <a:pt x="209" y="79"/>
                    </a:lnTo>
                    <a:lnTo>
                      <a:pt x="186" y="91"/>
                    </a:lnTo>
                    <a:lnTo>
                      <a:pt x="164" y="102"/>
                    </a:lnTo>
                    <a:lnTo>
                      <a:pt x="141" y="112"/>
                    </a:lnTo>
                    <a:lnTo>
                      <a:pt x="116" y="123"/>
                    </a:lnTo>
                    <a:lnTo>
                      <a:pt x="93" y="135"/>
                    </a:lnTo>
                    <a:lnTo>
                      <a:pt x="70" y="146"/>
                    </a:lnTo>
                    <a:lnTo>
                      <a:pt x="48" y="156"/>
                    </a:lnTo>
                    <a:lnTo>
                      <a:pt x="23" y="168"/>
                    </a:lnTo>
                    <a:lnTo>
                      <a:pt x="0" y="179"/>
                    </a:lnTo>
                    <a:lnTo>
                      <a:pt x="13" y="187"/>
                    </a:lnTo>
                    <a:lnTo>
                      <a:pt x="25" y="196"/>
                    </a:lnTo>
                    <a:lnTo>
                      <a:pt x="38" y="204"/>
                    </a:lnTo>
                    <a:lnTo>
                      <a:pt x="51" y="212"/>
                    </a:lnTo>
                    <a:lnTo>
                      <a:pt x="62" y="220"/>
                    </a:lnTo>
                    <a:lnTo>
                      <a:pt x="75" y="228"/>
                    </a:lnTo>
                    <a:lnTo>
                      <a:pt x="88" y="237"/>
                    </a:lnTo>
                    <a:lnTo>
                      <a:pt x="101" y="245"/>
                    </a:lnTo>
                    <a:lnTo>
                      <a:pt x="136" y="274"/>
                    </a:lnTo>
                    <a:lnTo>
                      <a:pt x="170" y="302"/>
                    </a:lnTo>
                    <a:lnTo>
                      <a:pt x="203" y="332"/>
                    </a:lnTo>
                    <a:lnTo>
                      <a:pt x="237" y="359"/>
                    </a:lnTo>
                    <a:lnTo>
                      <a:pt x="271" y="389"/>
                    </a:lnTo>
                    <a:lnTo>
                      <a:pt x="306" y="418"/>
                    </a:lnTo>
                    <a:lnTo>
                      <a:pt x="340" y="446"/>
                    </a:lnTo>
                    <a:lnTo>
                      <a:pt x="374" y="476"/>
                    </a:lnTo>
                    <a:lnTo>
                      <a:pt x="409" y="504"/>
                    </a:lnTo>
                    <a:lnTo>
                      <a:pt x="441" y="533"/>
                    </a:lnTo>
                    <a:lnTo>
                      <a:pt x="476" y="563"/>
                    </a:lnTo>
                    <a:lnTo>
                      <a:pt x="510" y="591"/>
                    </a:lnTo>
                    <a:lnTo>
                      <a:pt x="544" y="620"/>
                    </a:lnTo>
                    <a:lnTo>
                      <a:pt x="579" y="648"/>
                    </a:lnTo>
                    <a:lnTo>
                      <a:pt x="613" y="677"/>
                    </a:lnTo>
                    <a:lnTo>
                      <a:pt x="647" y="705"/>
                    </a:lnTo>
                    <a:lnTo>
                      <a:pt x="680" y="735"/>
                    </a:lnTo>
                    <a:lnTo>
                      <a:pt x="714" y="764"/>
                    </a:lnTo>
                    <a:lnTo>
                      <a:pt x="749" y="792"/>
                    </a:lnTo>
                    <a:lnTo>
                      <a:pt x="783" y="822"/>
                    </a:lnTo>
                    <a:lnTo>
                      <a:pt x="817" y="850"/>
                    </a:lnTo>
                    <a:lnTo>
                      <a:pt x="852" y="879"/>
                    </a:lnTo>
                    <a:lnTo>
                      <a:pt x="884" y="909"/>
                    </a:lnTo>
                    <a:lnTo>
                      <a:pt x="919" y="936"/>
                    </a:lnTo>
                    <a:lnTo>
                      <a:pt x="953" y="966"/>
                    </a:lnTo>
                    <a:lnTo>
                      <a:pt x="987" y="994"/>
                    </a:lnTo>
                    <a:lnTo>
                      <a:pt x="1022" y="1023"/>
                    </a:lnTo>
                    <a:lnTo>
                      <a:pt x="1056" y="1053"/>
                    </a:lnTo>
                    <a:lnTo>
                      <a:pt x="1090" y="1081"/>
                    </a:lnTo>
                    <a:lnTo>
                      <a:pt x="1123" y="1110"/>
                    </a:lnTo>
                    <a:lnTo>
                      <a:pt x="1157" y="1138"/>
                    </a:lnTo>
                    <a:lnTo>
                      <a:pt x="1192" y="1168"/>
                    </a:lnTo>
                    <a:lnTo>
                      <a:pt x="1223" y="1150"/>
                    </a:lnTo>
                    <a:lnTo>
                      <a:pt x="1252" y="1131"/>
                    </a:lnTo>
                    <a:lnTo>
                      <a:pt x="1283" y="1113"/>
                    </a:lnTo>
                    <a:lnTo>
                      <a:pt x="1314" y="1095"/>
                    </a:lnTo>
                    <a:lnTo>
                      <a:pt x="1344" y="1079"/>
                    </a:lnTo>
                    <a:lnTo>
                      <a:pt x="1375" y="1061"/>
                    </a:lnTo>
                    <a:lnTo>
                      <a:pt x="1404" y="1043"/>
                    </a:lnTo>
                    <a:lnTo>
                      <a:pt x="1435" y="1025"/>
                    </a:lnTo>
                    <a:lnTo>
                      <a:pt x="1424" y="1013"/>
                    </a:lnTo>
                    <a:lnTo>
                      <a:pt x="1412" y="1000"/>
                    </a:lnTo>
                    <a:lnTo>
                      <a:pt x="1401" y="989"/>
                    </a:lnTo>
                    <a:lnTo>
                      <a:pt x="1391" y="976"/>
                    </a:lnTo>
                    <a:lnTo>
                      <a:pt x="1380" y="964"/>
                    </a:lnTo>
                    <a:lnTo>
                      <a:pt x="1368" y="953"/>
                    </a:lnTo>
                    <a:lnTo>
                      <a:pt x="1357" y="940"/>
                    </a:lnTo>
                    <a:lnTo>
                      <a:pt x="1345" y="928"/>
                    </a:lnTo>
                    <a:close/>
                  </a:path>
                </a:pathLst>
              </a:custGeom>
              <a:solidFill>
                <a:srgbClr val="BAAFB2"/>
              </a:solidFill>
              <a:ln w="9525">
                <a:noFill/>
                <a:round/>
                <a:headEnd/>
                <a:tailEnd/>
              </a:ln>
            </p:spPr>
            <p:txBody>
              <a:bodyPr/>
              <a:lstStyle/>
              <a:p>
                <a:endParaRPr lang="en-US"/>
              </a:p>
            </p:txBody>
          </p:sp>
          <p:sp>
            <p:nvSpPr>
              <p:cNvPr id="11428" name="Freeform 164"/>
              <p:cNvSpPr>
                <a:spLocks/>
              </p:cNvSpPr>
              <p:nvPr/>
            </p:nvSpPr>
            <p:spPr bwMode="auto">
              <a:xfrm>
                <a:off x="487" y="2829"/>
                <a:ext cx="689" cy="557"/>
              </a:xfrm>
              <a:custGeom>
                <a:avLst/>
                <a:gdLst/>
                <a:ahLst/>
                <a:cxnLst>
                  <a:cxn ang="0">
                    <a:pos x="1230" y="823"/>
                  </a:cxn>
                  <a:cxn ang="0">
                    <a:pos x="1121" y="728"/>
                  </a:cxn>
                  <a:cxn ang="0">
                    <a:pos x="1010" y="632"/>
                  </a:cxn>
                  <a:cxn ang="0">
                    <a:pos x="900" y="537"/>
                  </a:cxn>
                  <a:cxn ang="0">
                    <a:pos x="789" y="441"/>
                  </a:cxn>
                  <a:cxn ang="0">
                    <a:pos x="680" y="346"/>
                  </a:cxn>
                  <a:cxn ang="0">
                    <a:pos x="568" y="251"/>
                  </a:cxn>
                  <a:cxn ang="0">
                    <a:pos x="459" y="155"/>
                  </a:cxn>
                  <a:cxn ang="0">
                    <a:pos x="402" y="80"/>
                  </a:cxn>
                  <a:cxn ang="0">
                    <a:pos x="400" y="26"/>
                  </a:cxn>
                  <a:cxn ang="0">
                    <a:pos x="374" y="11"/>
                  </a:cxn>
                  <a:cxn ang="0">
                    <a:pos x="323" y="34"/>
                  </a:cxn>
                  <a:cxn ang="0">
                    <a:pos x="274" y="59"/>
                  </a:cxn>
                  <a:cxn ang="0">
                    <a:pos x="224" y="82"/>
                  </a:cxn>
                  <a:cxn ang="0">
                    <a:pos x="174" y="106"/>
                  </a:cxn>
                  <a:cxn ang="0">
                    <a:pos x="124" y="129"/>
                  </a:cxn>
                  <a:cxn ang="0">
                    <a:pos x="75" y="154"/>
                  </a:cxn>
                  <a:cxn ang="0">
                    <a:pos x="24" y="178"/>
                  </a:cxn>
                  <a:cxn ang="0">
                    <a:pos x="16" y="198"/>
                  </a:cxn>
                  <a:cxn ang="0">
                    <a:pos x="47" y="216"/>
                  </a:cxn>
                  <a:cxn ang="0">
                    <a:pos x="78" y="232"/>
                  </a:cxn>
                  <a:cxn ang="0">
                    <a:pos x="109" y="251"/>
                  </a:cxn>
                  <a:cxn ang="0">
                    <a:pos x="189" y="313"/>
                  </a:cxn>
                  <a:cxn ang="0">
                    <a:pos x="317" y="419"/>
                  </a:cxn>
                  <a:cxn ang="0">
                    <a:pos x="444" y="526"/>
                  </a:cxn>
                  <a:cxn ang="0">
                    <a:pos x="570" y="632"/>
                  </a:cxn>
                  <a:cxn ang="0">
                    <a:pos x="698" y="741"/>
                  </a:cxn>
                  <a:cxn ang="0">
                    <a:pos x="823" y="847"/>
                  </a:cxn>
                  <a:cxn ang="0">
                    <a:pos x="951" y="954"/>
                  </a:cxn>
                  <a:cxn ang="0">
                    <a:pos x="1077" y="1060"/>
                  </a:cxn>
                  <a:cxn ang="0">
                    <a:pos x="1170" y="1096"/>
                  </a:cxn>
                  <a:cxn ang="0">
                    <a:pos x="1229" y="1060"/>
                  </a:cxn>
                  <a:cxn ang="0">
                    <a:pos x="1288" y="1024"/>
                  </a:cxn>
                  <a:cxn ang="0">
                    <a:pos x="1348" y="986"/>
                  </a:cxn>
                  <a:cxn ang="0">
                    <a:pos x="1366" y="955"/>
                  </a:cxn>
                  <a:cxn ang="0">
                    <a:pos x="1343" y="931"/>
                  </a:cxn>
                  <a:cxn ang="0">
                    <a:pos x="1320" y="906"/>
                  </a:cxn>
                  <a:cxn ang="0">
                    <a:pos x="1297" y="882"/>
                  </a:cxn>
                </a:cxnLst>
                <a:rect l="0" t="0" r="r" b="b"/>
                <a:pathLst>
                  <a:path w="1377" h="1114">
                    <a:moveTo>
                      <a:pt x="1286" y="870"/>
                    </a:moveTo>
                    <a:lnTo>
                      <a:pt x="1230" y="823"/>
                    </a:lnTo>
                    <a:lnTo>
                      <a:pt x="1176" y="775"/>
                    </a:lnTo>
                    <a:lnTo>
                      <a:pt x="1121" y="728"/>
                    </a:lnTo>
                    <a:lnTo>
                      <a:pt x="1065" y="680"/>
                    </a:lnTo>
                    <a:lnTo>
                      <a:pt x="1010" y="632"/>
                    </a:lnTo>
                    <a:lnTo>
                      <a:pt x="956" y="585"/>
                    </a:lnTo>
                    <a:lnTo>
                      <a:pt x="900" y="537"/>
                    </a:lnTo>
                    <a:lnTo>
                      <a:pt x="845" y="488"/>
                    </a:lnTo>
                    <a:lnTo>
                      <a:pt x="789" y="441"/>
                    </a:lnTo>
                    <a:lnTo>
                      <a:pt x="735" y="393"/>
                    </a:lnTo>
                    <a:lnTo>
                      <a:pt x="680" y="346"/>
                    </a:lnTo>
                    <a:lnTo>
                      <a:pt x="624" y="298"/>
                    </a:lnTo>
                    <a:lnTo>
                      <a:pt x="568" y="251"/>
                    </a:lnTo>
                    <a:lnTo>
                      <a:pt x="514" y="203"/>
                    </a:lnTo>
                    <a:lnTo>
                      <a:pt x="459" y="155"/>
                    </a:lnTo>
                    <a:lnTo>
                      <a:pt x="403" y="108"/>
                    </a:lnTo>
                    <a:lnTo>
                      <a:pt x="402" y="80"/>
                    </a:lnTo>
                    <a:lnTo>
                      <a:pt x="402" y="54"/>
                    </a:lnTo>
                    <a:lnTo>
                      <a:pt x="400" y="26"/>
                    </a:lnTo>
                    <a:lnTo>
                      <a:pt x="398" y="0"/>
                    </a:lnTo>
                    <a:lnTo>
                      <a:pt x="374" y="11"/>
                    </a:lnTo>
                    <a:lnTo>
                      <a:pt x="349" y="23"/>
                    </a:lnTo>
                    <a:lnTo>
                      <a:pt x="323" y="34"/>
                    </a:lnTo>
                    <a:lnTo>
                      <a:pt x="299" y="47"/>
                    </a:lnTo>
                    <a:lnTo>
                      <a:pt x="274" y="59"/>
                    </a:lnTo>
                    <a:lnTo>
                      <a:pt x="250" y="70"/>
                    </a:lnTo>
                    <a:lnTo>
                      <a:pt x="224" y="82"/>
                    </a:lnTo>
                    <a:lnTo>
                      <a:pt x="199" y="95"/>
                    </a:lnTo>
                    <a:lnTo>
                      <a:pt x="174" y="106"/>
                    </a:lnTo>
                    <a:lnTo>
                      <a:pt x="148" y="118"/>
                    </a:lnTo>
                    <a:lnTo>
                      <a:pt x="124" y="129"/>
                    </a:lnTo>
                    <a:lnTo>
                      <a:pt x="99" y="142"/>
                    </a:lnTo>
                    <a:lnTo>
                      <a:pt x="75" y="154"/>
                    </a:lnTo>
                    <a:lnTo>
                      <a:pt x="49" y="165"/>
                    </a:lnTo>
                    <a:lnTo>
                      <a:pt x="24" y="178"/>
                    </a:lnTo>
                    <a:lnTo>
                      <a:pt x="0" y="190"/>
                    </a:lnTo>
                    <a:lnTo>
                      <a:pt x="16" y="198"/>
                    </a:lnTo>
                    <a:lnTo>
                      <a:pt x="31" y="206"/>
                    </a:lnTo>
                    <a:lnTo>
                      <a:pt x="47" y="216"/>
                    </a:lnTo>
                    <a:lnTo>
                      <a:pt x="63" y="224"/>
                    </a:lnTo>
                    <a:lnTo>
                      <a:pt x="78" y="232"/>
                    </a:lnTo>
                    <a:lnTo>
                      <a:pt x="94" y="241"/>
                    </a:lnTo>
                    <a:lnTo>
                      <a:pt x="109" y="251"/>
                    </a:lnTo>
                    <a:lnTo>
                      <a:pt x="125" y="259"/>
                    </a:lnTo>
                    <a:lnTo>
                      <a:pt x="189" y="313"/>
                    </a:lnTo>
                    <a:lnTo>
                      <a:pt x="253" y="365"/>
                    </a:lnTo>
                    <a:lnTo>
                      <a:pt x="317" y="419"/>
                    </a:lnTo>
                    <a:lnTo>
                      <a:pt x="380" y="472"/>
                    </a:lnTo>
                    <a:lnTo>
                      <a:pt x="444" y="526"/>
                    </a:lnTo>
                    <a:lnTo>
                      <a:pt x="506" y="580"/>
                    </a:lnTo>
                    <a:lnTo>
                      <a:pt x="570" y="632"/>
                    </a:lnTo>
                    <a:lnTo>
                      <a:pt x="634" y="687"/>
                    </a:lnTo>
                    <a:lnTo>
                      <a:pt x="698" y="741"/>
                    </a:lnTo>
                    <a:lnTo>
                      <a:pt x="760" y="793"/>
                    </a:lnTo>
                    <a:lnTo>
                      <a:pt x="823" y="847"/>
                    </a:lnTo>
                    <a:lnTo>
                      <a:pt x="887" y="900"/>
                    </a:lnTo>
                    <a:lnTo>
                      <a:pt x="951" y="954"/>
                    </a:lnTo>
                    <a:lnTo>
                      <a:pt x="1013" y="1008"/>
                    </a:lnTo>
                    <a:lnTo>
                      <a:pt x="1077" y="1060"/>
                    </a:lnTo>
                    <a:lnTo>
                      <a:pt x="1140" y="1114"/>
                    </a:lnTo>
                    <a:lnTo>
                      <a:pt x="1170" y="1096"/>
                    </a:lnTo>
                    <a:lnTo>
                      <a:pt x="1199" y="1078"/>
                    </a:lnTo>
                    <a:lnTo>
                      <a:pt x="1229" y="1060"/>
                    </a:lnTo>
                    <a:lnTo>
                      <a:pt x="1258" y="1042"/>
                    </a:lnTo>
                    <a:lnTo>
                      <a:pt x="1288" y="1024"/>
                    </a:lnTo>
                    <a:lnTo>
                      <a:pt x="1317" y="1005"/>
                    </a:lnTo>
                    <a:lnTo>
                      <a:pt x="1348" y="986"/>
                    </a:lnTo>
                    <a:lnTo>
                      <a:pt x="1377" y="968"/>
                    </a:lnTo>
                    <a:lnTo>
                      <a:pt x="1366" y="955"/>
                    </a:lnTo>
                    <a:lnTo>
                      <a:pt x="1355" y="944"/>
                    </a:lnTo>
                    <a:lnTo>
                      <a:pt x="1343" y="931"/>
                    </a:lnTo>
                    <a:lnTo>
                      <a:pt x="1332" y="919"/>
                    </a:lnTo>
                    <a:lnTo>
                      <a:pt x="1320" y="906"/>
                    </a:lnTo>
                    <a:lnTo>
                      <a:pt x="1309" y="895"/>
                    </a:lnTo>
                    <a:lnTo>
                      <a:pt x="1297" y="882"/>
                    </a:lnTo>
                    <a:lnTo>
                      <a:pt x="1286" y="870"/>
                    </a:lnTo>
                    <a:close/>
                  </a:path>
                </a:pathLst>
              </a:custGeom>
              <a:solidFill>
                <a:srgbClr val="B7AFAF"/>
              </a:solidFill>
              <a:ln w="9525">
                <a:noFill/>
                <a:round/>
                <a:headEnd/>
                <a:tailEnd/>
              </a:ln>
            </p:spPr>
            <p:txBody>
              <a:bodyPr/>
              <a:lstStyle/>
              <a:p>
                <a:endParaRPr lang="en-US"/>
              </a:p>
            </p:txBody>
          </p:sp>
          <p:sp>
            <p:nvSpPr>
              <p:cNvPr id="11429" name="Freeform 165"/>
              <p:cNvSpPr>
                <a:spLocks/>
              </p:cNvSpPr>
              <p:nvPr/>
            </p:nvSpPr>
            <p:spPr bwMode="auto">
              <a:xfrm>
                <a:off x="475" y="2821"/>
                <a:ext cx="659" cy="532"/>
              </a:xfrm>
              <a:custGeom>
                <a:avLst/>
                <a:gdLst/>
                <a:ahLst/>
                <a:cxnLst>
                  <a:cxn ang="0">
                    <a:pos x="1175" y="772"/>
                  </a:cxn>
                  <a:cxn ang="0">
                    <a:pos x="1075" y="685"/>
                  </a:cxn>
                  <a:cxn ang="0">
                    <a:pos x="975" y="599"/>
                  </a:cxn>
                  <a:cxn ang="0">
                    <a:pos x="876" y="512"/>
                  </a:cxn>
                  <a:cxn ang="0">
                    <a:pos x="776" y="427"/>
                  </a:cxn>
                  <a:cxn ang="0">
                    <a:pos x="675" y="340"/>
                  </a:cxn>
                  <a:cxn ang="0">
                    <a:pos x="575" y="253"/>
                  </a:cxn>
                  <a:cxn ang="0">
                    <a:pos x="475" y="166"/>
                  </a:cxn>
                  <a:cxn ang="0">
                    <a:pos x="425" y="92"/>
                  </a:cxn>
                  <a:cxn ang="0">
                    <a:pos x="423" y="31"/>
                  </a:cxn>
                  <a:cxn ang="0">
                    <a:pos x="397" y="13"/>
                  </a:cxn>
                  <a:cxn ang="0">
                    <a:pos x="343" y="38"/>
                  </a:cxn>
                  <a:cxn ang="0">
                    <a:pos x="291" y="63"/>
                  </a:cxn>
                  <a:cxn ang="0">
                    <a:pos x="237" y="89"/>
                  </a:cxn>
                  <a:cxn ang="0">
                    <a:pos x="184" y="113"/>
                  </a:cxn>
                  <a:cxn ang="0">
                    <a:pos x="132" y="140"/>
                  </a:cxn>
                  <a:cxn ang="0">
                    <a:pos x="78" y="164"/>
                  </a:cxn>
                  <a:cxn ang="0">
                    <a:pos x="26" y="189"/>
                  </a:cxn>
                  <a:cxn ang="0">
                    <a:pos x="18" y="212"/>
                  </a:cxn>
                  <a:cxn ang="0">
                    <a:pos x="55" y="230"/>
                  </a:cxn>
                  <a:cxn ang="0">
                    <a:pos x="91" y="248"/>
                  </a:cxn>
                  <a:cxn ang="0">
                    <a:pos x="129" y="266"/>
                  </a:cxn>
                  <a:cxn ang="0">
                    <a:pos x="207" y="325"/>
                  </a:cxn>
                  <a:cxn ang="0">
                    <a:pos x="325" y="423"/>
                  </a:cxn>
                  <a:cxn ang="0">
                    <a:pos x="443" y="523"/>
                  </a:cxn>
                  <a:cxn ang="0">
                    <a:pos x="560" y="622"/>
                  </a:cxn>
                  <a:cxn ang="0">
                    <a:pos x="676" y="720"/>
                  </a:cxn>
                  <a:cxn ang="0">
                    <a:pos x="794" y="818"/>
                  </a:cxn>
                  <a:cxn ang="0">
                    <a:pos x="912" y="917"/>
                  </a:cxn>
                  <a:cxn ang="0">
                    <a:pos x="1029" y="1015"/>
                  </a:cxn>
                  <a:cxn ang="0">
                    <a:pos x="1118" y="1046"/>
                  </a:cxn>
                  <a:cxn ang="0">
                    <a:pos x="1175" y="1008"/>
                  </a:cxn>
                  <a:cxn ang="0">
                    <a:pos x="1232" y="972"/>
                  </a:cxn>
                  <a:cxn ang="0">
                    <a:pos x="1289" y="935"/>
                  </a:cxn>
                  <a:cxn ang="0">
                    <a:pos x="1306" y="904"/>
                  </a:cxn>
                  <a:cxn ang="0">
                    <a:pos x="1283" y="877"/>
                  </a:cxn>
                  <a:cxn ang="0">
                    <a:pos x="1260" y="853"/>
                  </a:cxn>
                  <a:cxn ang="0">
                    <a:pos x="1237" y="828"/>
                  </a:cxn>
                </a:cxnLst>
                <a:rect l="0" t="0" r="r" b="b"/>
                <a:pathLst>
                  <a:path w="1317" h="1064">
                    <a:moveTo>
                      <a:pt x="1226" y="815"/>
                    </a:moveTo>
                    <a:lnTo>
                      <a:pt x="1175" y="772"/>
                    </a:lnTo>
                    <a:lnTo>
                      <a:pt x="1126" y="728"/>
                    </a:lnTo>
                    <a:lnTo>
                      <a:pt x="1075" y="685"/>
                    </a:lnTo>
                    <a:lnTo>
                      <a:pt x="1026" y="641"/>
                    </a:lnTo>
                    <a:lnTo>
                      <a:pt x="975" y="599"/>
                    </a:lnTo>
                    <a:lnTo>
                      <a:pt x="926" y="556"/>
                    </a:lnTo>
                    <a:lnTo>
                      <a:pt x="876" y="512"/>
                    </a:lnTo>
                    <a:lnTo>
                      <a:pt x="825" y="469"/>
                    </a:lnTo>
                    <a:lnTo>
                      <a:pt x="776" y="427"/>
                    </a:lnTo>
                    <a:lnTo>
                      <a:pt x="725" y="382"/>
                    </a:lnTo>
                    <a:lnTo>
                      <a:pt x="675" y="340"/>
                    </a:lnTo>
                    <a:lnTo>
                      <a:pt x="626" y="297"/>
                    </a:lnTo>
                    <a:lnTo>
                      <a:pt x="575" y="253"/>
                    </a:lnTo>
                    <a:lnTo>
                      <a:pt x="524" y="210"/>
                    </a:lnTo>
                    <a:lnTo>
                      <a:pt x="475" y="166"/>
                    </a:lnTo>
                    <a:lnTo>
                      <a:pt x="425" y="123"/>
                    </a:lnTo>
                    <a:lnTo>
                      <a:pt x="425" y="92"/>
                    </a:lnTo>
                    <a:lnTo>
                      <a:pt x="425" y="61"/>
                    </a:lnTo>
                    <a:lnTo>
                      <a:pt x="423" y="31"/>
                    </a:lnTo>
                    <a:lnTo>
                      <a:pt x="423" y="0"/>
                    </a:lnTo>
                    <a:lnTo>
                      <a:pt x="397" y="13"/>
                    </a:lnTo>
                    <a:lnTo>
                      <a:pt x="369" y="25"/>
                    </a:lnTo>
                    <a:lnTo>
                      <a:pt x="343" y="38"/>
                    </a:lnTo>
                    <a:lnTo>
                      <a:pt x="317" y="51"/>
                    </a:lnTo>
                    <a:lnTo>
                      <a:pt x="291" y="63"/>
                    </a:lnTo>
                    <a:lnTo>
                      <a:pt x="263" y="76"/>
                    </a:lnTo>
                    <a:lnTo>
                      <a:pt x="237" y="89"/>
                    </a:lnTo>
                    <a:lnTo>
                      <a:pt x="211" y="100"/>
                    </a:lnTo>
                    <a:lnTo>
                      <a:pt x="184" y="113"/>
                    </a:lnTo>
                    <a:lnTo>
                      <a:pt x="158" y="127"/>
                    </a:lnTo>
                    <a:lnTo>
                      <a:pt x="132" y="140"/>
                    </a:lnTo>
                    <a:lnTo>
                      <a:pt x="106" y="151"/>
                    </a:lnTo>
                    <a:lnTo>
                      <a:pt x="78" y="164"/>
                    </a:lnTo>
                    <a:lnTo>
                      <a:pt x="52" y="177"/>
                    </a:lnTo>
                    <a:lnTo>
                      <a:pt x="26" y="189"/>
                    </a:lnTo>
                    <a:lnTo>
                      <a:pt x="0" y="202"/>
                    </a:lnTo>
                    <a:lnTo>
                      <a:pt x="18" y="212"/>
                    </a:lnTo>
                    <a:lnTo>
                      <a:pt x="37" y="220"/>
                    </a:lnTo>
                    <a:lnTo>
                      <a:pt x="55" y="230"/>
                    </a:lnTo>
                    <a:lnTo>
                      <a:pt x="73" y="238"/>
                    </a:lnTo>
                    <a:lnTo>
                      <a:pt x="91" y="248"/>
                    </a:lnTo>
                    <a:lnTo>
                      <a:pt x="111" y="258"/>
                    </a:lnTo>
                    <a:lnTo>
                      <a:pt x="129" y="266"/>
                    </a:lnTo>
                    <a:lnTo>
                      <a:pt x="148" y="276"/>
                    </a:lnTo>
                    <a:lnTo>
                      <a:pt x="207" y="325"/>
                    </a:lnTo>
                    <a:lnTo>
                      <a:pt x="266" y="374"/>
                    </a:lnTo>
                    <a:lnTo>
                      <a:pt x="325" y="423"/>
                    </a:lnTo>
                    <a:lnTo>
                      <a:pt x="384" y="474"/>
                    </a:lnTo>
                    <a:lnTo>
                      <a:pt x="443" y="523"/>
                    </a:lnTo>
                    <a:lnTo>
                      <a:pt x="501" y="572"/>
                    </a:lnTo>
                    <a:lnTo>
                      <a:pt x="560" y="622"/>
                    </a:lnTo>
                    <a:lnTo>
                      <a:pt x="619" y="671"/>
                    </a:lnTo>
                    <a:lnTo>
                      <a:pt x="676" y="720"/>
                    </a:lnTo>
                    <a:lnTo>
                      <a:pt x="735" y="769"/>
                    </a:lnTo>
                    <a:lnTo>
                      <a:pt x="794" y="818"/>
                    </a:lnTo>
                    <a:lnTo>
                      <a:pt x="853" y="867"/>
                    </a:lnTo>
                    <a:lnTo>
                      <a:pt x="912" y="917"/>
                    </a:lnTo>
                    <a:lnTo>
                      <a:pt x="971" y="966"/>
                    </a:lnTo>
                    <a:lnTo>
                      <a:pt x="1029" y="1015"/>
                    </a:lnTo>
                    <a:lnTo>
                      <a:pt x="1088" y="1064"/>
                    </a:lnTo>
                    <a:lnTo>
                      <a:pt x="1118" y="1046"/>
                    </a:lnTo>
                    <a:lnTo>
                      <a:pt x="1145" y="1026"/>
                    </a:lnTo>
                    <a:lnTo>
                      <a:pt x="1175" y="1008"/>
                    </a:lnTo>
                    <a:lnTo>
                      <a:pt x="1203" y="990"/>
                    </a:lnTo>
                    <a:lnTo>
                      <a:pt x="1232" y="972"/>
                    </a:lnTo>
                    <a:lnTo>
                      <a:pt x="1260" y="953"/>
                    </a:lnTo>
                    <a:lnTo>
                      <a:pt x="1289" y="935"/>
                    </a:lnTo>
                    <a:lnTo>
                      <a:pt x="1317" y="917"/>
                    </a:lnTo>
                    <a:lnTo>
                      <a:pt x="1306" y="904"/>
                    </a:lnTo>
                    <a:lnTo>
                      <a:pt x="1294" y="890"/>
                    </a:lnTo>
                    <a:lnTo>
                      <a:pt x="1283" y="877"/>
                    </a:lnTo>
                    <a:lnTo>
                      <a:pt x="1271" y="866"/>
                    </a:lnTo>
                    <a:lnTo>
                      <a:pt x="1260" y="853"/>
                    </a:lnTo>
                    <a:lnTo>
                      <a:pt x="1248" y="840"/>
                    </a:lnTo>
                    <a:lnTo>
                      <a:pt x="1237" y="828"/>
                    </a:lnTo>
                    <a:lnTo>
                      <a:pt x="1226" y="815"/>
                    </a:lnTo>
                    <a:close/>
                  </a:path>
                </a:pathLst>
              </a:custGeom>
              <a:solidFill>
                <a:srgbClr val="B5ADAA"/>
              </a:solidFill>
              <a:ln w="9525">
                <a:noFill/>
                <a:round/>
                <a:headEnd/>
                <a:tailEnd/>
              </a:ln>
            </p:spPr>
            <p:txBody>
              <a:bodyPr/>
              <a:lstStyle/>
              <a:p>
                <a:endParaRPr lang="en-US"/>
              </a:p>
            </p:txBody>
          </p:sp>
          <p:sp>
            <p:nvSpPr>
              <p:cNvPr id="11430" name="Freeform 166"/>
              <p:cNvSpPr>
                <a:spLocks/>
              </p:cNvSpPr>
              <p:nvPr/>
            </p:nvSpPr>
            <p:spPr bwMode="auto">
              <a:xfrm>
                <a:off x="463" y="2812"/>
                <a:ext cx="631" cy="507"/>
              </a:xfrm>
              <a:custGeom>
                <a:avLst/>
                <a:gdLst/>
                <a:ahLst/>
                <a:cxnLst>
                  <a:cxn ang="0">
                    <a:pos x="1169" y="759"/>
                  </a:cxn>
                  <a:cxn ang="0">
                    <a:pos x="450" y="136"/>
                  </a:cxn>
                  <a:cxn ang="0">
                    <a:pos x="450" y="0"/>
                  </a:cxn>
                  <a:cxn ang="0">
                    <a:pos x="0" y="215"/>
                  </a:cxn>
                  <a:cxn ang="0">
                    <a:pos x="173" y="292"/>
                  </a:cxn>
                  <a:cxn ang="0">
                    <a:pos x="1038" y="1013"/>
                  </a:cxn>
                  <a:cxn ang="0">
                    <a:pos x="1262" y="862"/>
                  </a:cxn>
                  <a:cxn ang="0">
                    <a:pos x="1169" y="759"/>
                  </a:cxn>
                </a:cxnLst>
                <a:rect l="0" t="0" r="r" b="b"/>
                <a:pathLst>
                  <a:path w="1262" h="1013">
                    <a:moveTo>
                      <a:pt x="1169" y="759"/>
                    </a:moveTo>
                    <a:lnTo>
                      <a:pt x="450" y="136"/>
                    </a:lnTo>
                    <a:lnTo>
                      <a:pt x="450" y="0"/>
                    </a:lnTo>
                    <a:lnTo>
                      <a:pt x="0" y="215"/>
                    </a:lnTo>
                    <a:lnTo>
                      <a:pt x="173" y="292"/>
                    </a:lnTo>
                    <a:lnTo>
                      <a:pt x="1038" y="1013"/>
                    </a:lnTo>
                    <a:lnTo>
                      <a:pt x="1262" y="862"/>
                    </a:lnTo>
                    <a:lnTo>
                      <a:pt x="1169" y="759"/>
                    </a:lnTo>
                    <a:close/>
                  </a:path>
                </a:pathLst>
              </a:custGeom>
              <a:solidFill>
                <a:srgbClr val="B2AAA8"/>
              </a:solidFill>
              <a:ln w="9525">
                <a:noFill/>
                <a:round/>
                <a:headEnd/>
                <a:tailEnd/>
              </a:ln>
            </p:spPr>
            <p:txBody>
              <a:bodyPr/>
              <a:lstStyle/>
              <a:p>
                <a:endParaRPr lang="en-US"/>
              </a:p>
            </p:txBody>
          </p:sp>
          <p:sp>
            <p:nvSpPr>
              <p:cNvPr id="11431" name="Freeform 167"/>
              <p:cNvSpPr>
                <a:spLocks/>
              </p:cNvSpPr>
              <p:nvPr/>
            </p:nvSpPr>
            <p:spPr bwMode="auto">
              <a:xfrm>
                <a:off x="1486" y="3899"/>
                <a:ext cx="180" cy="176"/>
              </a:xfrm>
              <a:custGeom>
                <a:avLst/>
                <a:gdLst/>
                <a:ahLst/>
                <a:cxnLst>
                  <a:cxn ang="0">
                    <a:pos x="0" y="0"/>
                  </a:cxn>
                  <a:cxn ang="0">
                    <a:pos x="19" y="25"/>
                  </a:cxn>
                  <a:cxn ang="0">
                    <a:pos x="39" y="50"/>
                  </a:cxn>
                  <a:cxn ang="0">
                    <a:pos x="58" y="71"/>
                  </a:cxn>
                  <a:cxn ang="0">
                    <a:pos x="76" y="91"/>
                  </a:cxn>
                  <a:cxn ang="0">
                    <a:pos x="96" y="110"/>
                  </a:cxn>
                  <a:cxn ang="0">
                    <a:pos x="114" y="128"/>
                  </a:cxn>
                  <a:cxn ang="0">
                    <a:pos x="134" y="145"/>
                  </a:cxn>
                  <a:cxn ang="0">
                    <a:pos x="153" y="159"/>
                  </a:cxn>
                  <a:cxn ang="0">
                    <a:pos x="173" y="174"/>
                  </a:cxn>
                  <a:cxn ang="0">
                    <a:pos x="196" y="187"/>
                  </a:cxn>
                  <a:cxn ang="0">
                    <a:pos x="219" y="199"/>
                  </a:cxn>
                  <a:cxn ang="0">
                    <a:pos x="243" y="210"/>
                  </a:cxn>
                  <a:cxn ang="0">
                    <a:pos x="269" y="222"/>
                  </a:cxn>
                  <a:cxn ang="0">
                    <a:pos x="297" y="233"/>
                  </a:cxn>
                  <a:cxn ang="0">
                    <a:pos x="326" y="243"/>
                  </a:cxn>
                  <a:cxn ang="0">
                    <a:pos x="359" y="253"/>
                  </a:cxn>
                  <a:cxn ang="0">
                    <a:pos x="344" y="353"/>
                  </a:cxn>
                  <a:cxn ang="0">
                    <a:pos x="312" y="345"/>
                  </a:cxn>
                  <a:cxn ang="0">
                    <a:pos x="279" y="335"/>
                  </a:cxn>
                  <a:cxn ang="0">
                    <a:pos x="248" y="322"/>
                  </a:cxn>
                  <a:cxn ang="0">
                    <a:pos x="219" y="310"/>
                  </a:cxn>
                  <a:cxn ang="0">
                    <a:pos x="189" y="296"/>
                  </a:cxn>
                  <a:cxn ang="0">
                    <a:pos x="161" y="281"/>
                  </a:cxn>
                  <a:cxn ang="0">
                    <a:pos x="135" y="264"/>
                  </a:cxn>
                  <a:cxn ang="0">
                    <a:pos x="111" y="246"/>
                  </a:cxn>
                  <a:cxn ang="0">
                    <a:pos x="88" y="227"/>
                  </a:cxn>
                  <a:cxn ang="0">
                    <a:pos x="68" y="207"/>
                  </a:cxn>
                  <a:cxn ang="0">
                    <a:pos x="50" y="186"/>
                  </a:cxn>
                  <a:cxn ang="0">
                    <a:pos x="34" y="164"/>
                  </a:cxn>
                  <a:cxn ang="0">
                    <a:pos x="21" y="141"/>
                  </a:cxn>
                  <a:cxn ang="0">
                    <a:pos x="11" y="118"/>
                  </a:cxn>
                  <a:cxn ang="0">
                    <a:pos x="4" y="94"/>
                  </a:cxn>
                  <a:cxn ang="0">
                    <a:pos x="0" y="68"/>
                  </a:cxn>
                  <a:cxn ang="0">
                    <a:pos x="0" y="0"/>
                  </a:cxn>
                </a:cxnLst>
                <a:rect l="0" t="0" r="r" b="b"/>
                <a:pathLst>
                  <a:path w="359" h="353">
                    <a:moveTo>
                      <a:pt x="0" y="0"/>
                    </a:moveTo>
                    <a:lnTo>
                      <a:pt x="19" y="25"/>
                    </a:lnTo>
                    <a:lnTo>
                      <a:pt x="39" y="50"/>
                    </a:lnTo>
                    <a:lnTo>
                      <a:pt x="58" y="71"/>
                    </a:lnTo>
                    <a:lnTo>
                      <a:pt x="76" y="91"/>
                    </a:lnTo>
                    <a:lnTo>
                      <a:pt x="96" y="110"/>
                    </a:lnTo>
                    <a:lnTo>
                      <a:pt x="114" y="128"/>
                    </a:lnTo>
                    <a:lnTo>
                      <a:pt x="134" y="145"/>
                    </a:lnTo>
                    <a:lnTo>
                      <a:pt x="153" y="159"/>
                    </a:lnTo>
                    <a:lnTo>
                      <a:pt x="173" y="174"/>
                    </a:lnTo>
                    <a:lnTo>
                      <a:pt x="196" y="187"/>
                    </a:lnTo>
                    <a:lnTo>
                      <a:pt x="219" y="199"/>
                    </a:lnTo>
                    <a:lnTo>
                      <a:pt x="243" y="210"/>
                    </a:lnTo>
                    <a:lnTo>
                      <a:pt x="269" y="222"/>
                    </a:lnTo>
                    <a:lnTo>
                      <a:pt x="297" y="233"/>
                    </a:lnTo>
                    <a:lnTo>
                      <a:pt x="326" y="243"/>
                    </a:lnTo>
                    <a:lnTo>
                      <a:pt x="359" y="253"/>
                    </a:lnTo>
                    <a:lnTo>
                      <a:pt x="344" y="353"/>
                    </a:lnTo>
                    <a:lnTo>
                      <a:pt x="312" y="345"/>
                    </a:lnTo>
                    <a:lnTo>
                      <a:pt x="279" y="335"/>
                    </a:lnTo>
                    <a:lnTo>
                      <a:pt x="248" y="322"/>
                    </a:lnTo>
                    <a:lnTo>
                      <a:pt x="219" y="310"/>
                    </a:lnTo>
                    <a:lnTo>
                      <a:pt x="189" y="296"/>
                    </a:lnTo>
                    <a:lnTo>
                      <a:pt x="161" y="281"/>
                    </a:lnTo>
                    <a:lnTo>
                      <a:pt x="135" y="264"/>
                    </a:lnTo>
                    <a:lnTo>
                      <a:pt x="111" y="246"/>
                    </a:lnTo>
                    <a:lnTo>
                      <a:pt x="88" y="227"/>
                    </a:lnTo>
                    <a:lnTo>
                      <a:pt x="68" y="207"/>
                    </a:lnTo>
                    <a:lnTo>
                      <a:pt x="50" y="186"/>
                    </a:lnTo>
                    <a:lnTo>
                      <a:pt x="34" y="164"/>
                    </a:lnTo>
                    <a:lnTo>
                      <a:pt x="21" y="141"/>
                    </a:lnTo>
                    <a:lnTo>
                      <a:pt x="11" y="118"/>
                    </a:lnTo>
                    <a:lnTo>
                      <a:pt x="4" y="94"/>
                    </a:lnTo>
                    <a:lnTo>
                      <a:pt x="0" y="68"/>
                    </a:lnTo>
                    <a:lnTo>
                      <a:pt x="0" y="0"/>
                    </a:lnTo>
                    <a:close/>
                  </a:path>
                </a:pathLst>
              </a:custGeom>
              <a:solidFill>
                <a:srgbClr val="666677"/>
              </a:solidFill>
              <a:ln w="9525">
                <a:noFill/>
                <a:round/>
                <a:headEnd/>
                <a:tailEnd/>
              </a:ln>
            </p:spPr>
            <p:txBody>
              <a:bodyPr/>
              <a:lstStyle/>
              <a:p>
                <a:endParaRPr lang="en-US"/>
              </a:p>
            </p:txBody>
          </p:sp>
          <p:sp>
            <p:nvSpPr>
              <p:cNvPr id="11432" name="Freeform 168"/>
              <p:cNvSpPr>
                <a:spLocks/>
              </p:cNvSpPr>
              <p:nvPr/>
            </p:nvSpPr>
            <p:spPr bwMode="auto">
              <a:xfrm>
                <a:off x="1756" y="3813"/>
                <a:ext cx="109" cy="176"/>
              </a:xfrm>
              <a:custGeom>
                <a:avLst/>
                <a:gdLst/>
                <a:ahLst/>
                <a:cxnLst>
                  <a:cxn ang="0">
                    <a:pos x="23" y="0"/>
                  </a:cxn>
                  <a:cxn ang="0">
                    <a:pos x="0" y="128"/>
                  </a:cxn>
                  <a:cxn ang="0">
                    <a:pos x="188" y="353"/>
                  </a:cxn>
                  <a:cxn ang="0">
                    <a:pos x="217" y="241"/>
                  </a:cxn>
                  <a:cxn ang="0">
                    <a:pos x="23" y="0"/>
                  </a:cxn>
                </a:cxnLst>
                <a:rect l="0" t="0" r="r" b="b"/>
                <a:pathLst>
                  <a:path w="217" h="353">
                    <a:moveTo>
                      <a:pt x="23" y="0"/>
                    </a:moveTo>
                    <a:lnTo>
                      <a:pt x="0" y="128"/>
                    </a:lnTo>
                    <a:lnTo>
                      <a:pt x="188" y="353"/>
                    </a:lnTo>
                    <a:lnTo>
                      <a:pt x="217" y="241"/>
                    </a:lnTo>
                    <a:lnTo>
                      <a:pt x="23" y="0"/>
                    </a:lnTo>
                    <a:close/>
                  </a:path>
                </a:pathLst>
              </a:custGeom>
              <a:solidFill>
                <a:srgbClr val="727284"/>
              </a:solidFill>
              <a:ln w="9525">
                <a:noFill/>
                <a:round/>
                <a:headEnd/>
                <a:tailEnd/>
              </a:ln>
            </p:spPr>
            <p:txBody>
              <a:bodyPr/>
              <a:lstStyle/>
              <a:p>
                <a:endParaRPr lang="en-US"/>
              </a:p>
            </p:txBody>
          </p:sp>
          <p:sp>
            <p:nvSpPr>
              <p:cNvPr id="11433" name="Freeform 169"/>
              <p:cNvSpPr>
                <a:spLocks/>
              </p:cNvSpPr>
              <p:nvPr/>
            </p:nvSpPr>
            <p:spPr bwMode="auto">
              <a:xfrm>
                <a:off x="305" y="2875"/>
                <a:ext cx="210" cy="93"/>
              </a:xfrm>
              <a:custGeom>
                <a:avLst/>
                <a:gdLst/>
                <a:ahLst/>
                <a:cxnLst>
                  <a:cxn ang="0">
                    <a:pos x="314" y="114"/>
                  </a:cxn>
                  <a:cxn ang="0">
                    <a:pos x="330" y="132"/>
                  </a:cxn>
                  <a:cxn ang="0">
                    <a:pos x="418" y="159"/>
                  </a:cxn>
                  <a:cxn ang="0">
                    <a:pos x="374" y="177"/>
                  </a:cxn>
                  <a:cxn ang="0">
                    <a:pos x="358" y="180"/>
                  </a:cxn>
                  <a:cxn ang="0">
                    <a:pos x="340" y="181"/>
                  </a:cxn>
                  <a:cxn ang="0">
                    <a:pos x="322" y="185"/>
                  </a:cxn>
                  <a:cxn ang="0">
                    <a:pos x="304" y="185"/>
                  </a:cxn>
                  <a:cxn ang="0">
                    <a:pos x="284" y="186"/>
                  </a:cxn>
                  <a:cxn ang="0">
                    <a:pos x="263" y="185"/>
                  </a:cxn>
                  <a:cxn ang="0">
                    <a:pos x="243" y="183"/>
                  </a:cxn>
                  <a:cxn ang="0">
                    <a:pos x="220" y="180"/>
                  </a:cxn>
                  <a:cxn ang="0">
                    <a:pos x="199" y="173"/>
                  </a:cxn>
                  <a:cxn ang="0">
                    <a:pos x="176" y="167"/>
                  </a:cxn>
                  <a:cxn ang="0">
                    <a:pos x="153" y="155"/>
                  </a:cxn>
                  <a:cxn ang="0">
                    <a:pos x="129" y="144"/>
                  </a:cxn>
                  <a:cxn ang="0">
                    <a:pos x="104" y="127"/>
                  </a:cxn>
                  <a:cxn ang="0">
                    <a:pos x="80" y="109"/>
                  </a:cxn>
                  <a:cxn ang="0">
                    <a:pos x="54" y="88"/>
                  </a:cxn>
                  <a:cxn ang="0">
                    <a:pos x="28" y="62"/>
                  </a:cxn>
                  <a:cxn ang="0">
                    <a:pos x="0" y="0"/>
                  </a:cxn>
                  <a:cxn ang="0">
                    <a:pos x="16" y="16"/>
                  </a:cxn>
                  <a:cxn ang="0">
                    <a:pos x="32" y="31"/>
                  </a:cxn>
                  <a:cxn ang="0">
                    <a:pos x="49" y="44"/>
                  </a:cxn>
                  <a:cxn ang="0">
                    <a:pos x="67" y="55"/>
                  </a:cxn>
                  <a:cxn ang="0">
                    <a:pos x="86" y="65"/>
                  </a:cxn>
                  <a:cxn ang="0">
                    <a:pos x="104" y="73"/>
                  </a:cxn>
                  <a:cxn ang="0">
                    <a:pos x="124" y="80"/>
                  </a:cxn>
                  <a:cxn ang="0">
                    <a:pos x="145" y="86"/>
                  </a:cxn>
                  <a:cxn ang="0">
                    <a:pos x="165" y="91"/>
                  </a:cxn>
                  <a:cxn ang="0">
                    <a:pos x="186" y="95"/>
                  </a:cxn>
                  <a:cxn ang="0">
                    <a:pos x="207" y="98"/>
                  </a:cxn>
                  <a:cxn ang="0">
                    <a:pos x="229" y="101"/>
                  </a:cxn>
                  <a:cxn ang="0">
                    <a:pos x="250" y="104"/>
                  </a:cxn>
                  <a:cxn ang="0">
                    <a:pos x="271" y="108"/>
                  </a:cxn>
                  <a:cxn ang="0">
                    <a:pos x="292" y="111"/>
                  </a:cxn>
                  <a:cxn ang="0">
                    <a:pos x="314" y="114"/>
                  </a:cxn>
                </a:cxnLst>
                <a:rect l="0" t="0" r="r" b="b"/>
                <a:pathLst>
                  <a:path w="418" h="186">
                    <a:moveTo>
                      <a:pt x="314" y="114"/>
                    </a:moveTo>
                    <a:lnTo>
                      <a:pt x="330" y="132"/>
                    </a:lnTo>
                    <a:lnTo>
                      <a:pt x="418" y="159"/>
                    </a:lnTo>
                    <a:lnTo>
                      <a:pt x="374" y="177"/>
                    </a:lnTo>
                    <a:lnTo>
                      <a:pt x="358" y="180"/>
                    </a:lnTo>
                    <a:lnTo>
                      <a:pt x="340" y="181"/>
                    </a:lnTo>
                    <a:lnTo>
                      <a:pt x="322" y="185"/>
                    </a:lnTo>
                    <a:lnTo>
                      <a:pt x="304" y="185"/>
                    </a:lnTo>
                    <a:lnTo>
                      <a:pt x="284" y="186"/>
                    </a:lnTo>
                    <a:lnTo>
                      <a:pt x="263" y="185"/>
                    </a:lnTo>
                    <a:lnTo>
                      <a:pt x="243" y="183"/>
                    </a:lnTo>
                    <a:lnTo>
                      <a:pt x="220" y="180"/>
                    </a:lnTo>
                    <a:lnTo>
                      <a:pt x="199" y="173"/>
                    </a:lnTo>
                    <a:lnTo>
                      <a:pt x="176" y="167"/>
                    </a:lnTo>
                    <a:lnTo>
                      <a:pt x="153" y="155"/>
                    </a:lnTo>
                    <a:lnTo>
                      <a:pt x="129" y="144"/>
                    </a:lnTo>
                    <a:lnTo>
                      <a:pt x="104" y="127"/>
                    </a:lnTo>
                    <a:lnTo>
                      <a:pt x="80" y="109"/>
                    </a:lnTo>
                    <a:lnTo>
                      <a:pt x="54" y="88"/>
                    </a:lnTo>
                    <a:lnTo>
                      <a:pt x="28" y="62"/>
                    </a:lnTo>
                    <a:lnTo>
                      <a:pt x="0" y="0"/>
                    </a:lnTo>
                    <a:lnTo>
                      <a:pt x="16" y="16"/>
                    </a:lnTo>
                    <a:lnTo>
                      <a:pt x="32" y="31"/>
                    </a:lnTo>
                    <a:lnTo>
                      <a:pt x="49" y="44"/>
                    </a:lnTo>
                    <a:lnTo>
                      <a:pt x="67" y="55"/>
                    </a:lnTo>
                    <a:lnTo>
                      <a:pt x="86" y="65"/>
                    </a:lnTo>
                    <a:lnTo>
                      <a:pt x="104" y="73"/>
                    </a:lnTo>
                    <a:lnTo>
                      <a:pt x="124" y="80"/>
                    </a:lnTo>
                    <a:lnTo>
                      <a:pt x="145" y="86"/>
                    </a:lnTo>
                    <a:lnTo>
                      <a:pt x="165" y="91"/>
                    </a:lnTo>
                    <a:lnTo>
                      <a:pt x="186" y="95"/>
                    </a:lnTo>
                    <a:lnTo>
                      <a:pt x="207" y="98"/>
                    </a:lnTo>
                    <a:lnTo>
                      <a:pt x="229" y="101"/>
                    </a:lnTo>
                    <a:lnTo>
                      <a:pt x="250" y="104"/>
                    </a:lnTo>
                    <a:lnTo>
                      <a:pt x="271" y="108"/>
                    </a:lnTo>
                    <a:lnTo>
                      <a:pt x="292" y="111"/>
                    </a:lnTo>
                    <a:lnTo>
                      <a:pt x="314" y="114"/>
                    </a:lnTo>
                    <a:close/>
                  </a:path>
                </a:pathLst>
              </a:custGeom>
              <a:solidFill>
                <a:srgbClr val="666677"/>
              </a:solidFill>
              <a:ln w="9525">
                <a:noFill/>
                <a:round/>
                <a:headEnd/>
                <a:tailEnd/>
              </a:ln>
            </p:spPr>
            <p:txBody>
              <a:bodyPr/>
              <a:lstStyle/>
              <a:p>
                <a:endParaRPr lang="en-US"/>
              </a:p>
            </p:txBody>
          </p:sp>
        </p:grpSp>
        <p:grpSp>
          <p:nvGrpSpPr>
            <p:cNvPr id="11" name="Group 170"/>
            <p:cNvGrpSpPr>
              <a:grpSpLocks/>
            </p:cNvGrpSpPr>
            <p:nvPr/>
          </p:nvGrpSpPr>
          <p:grpSpPr bwMode="auto">
            <a:xfrm flipH="1">
              <a:off x="672" y="3840"/>
              <a:ext cx="240" cy="240"/>
              <a:chOff x="240" y="2592"/>
              <a:chExt cx="1632" cy="1490"/>
            </a:xfrm>
          </p:grpSpPr>
          <p:sp>
            <p:nvSpPr>
              <p:cNvPr id="11435" name="AutoShape 171"/>
              <p:cNvSpPr>
                <a:spLocks noChangeAspect="1" noChangeArrowheads="1" noTextEdit="1"/>
              </p:cNvSpPr>
              <p:nvPr/>
            </p:nvSpPr>
            <p:spPr bwMode="auto">
              <a:xfrm>
                <a:off x="240" y="2592"/>
                <a:ext cx="1632" cy="1490"/>
              </a:xfrm>
              <a:prstGeom prst="rect">
                <a:avLst/>
              </a:prstGeom>
              <a:noFill/>
              <a:ln w="9525">
                <a:noFill/>
                <a:miter lim="800000"/>
                <a:headEnd/>
                <a:tailEnd/>
              </a:ln>
            </p:spPr>
            <p:txBody>
              <a:bodyPr/>
              <a:lstStyle/>
              <a:p>
                <a:endParaRPr lang="en-US"/>
              </a:p>
            </p:txBody>
          </p:sp>
          <p:sp>
            <p:nvSpPr>
              <p:cNvPr id="11436" name="Freeform 172"/>
              <p:cNvSpPr>
                <a:spLocks/>
              </p:cNvSpPr>
              <p:nvPr/>
            </p:nvSpPr>
            <p:spPr bwMode="auto">
              <a:xfrm>
                <a:off x="276" y="2594"/>
                <a:ext cx="1592" cy="1488"/>
              </a:xfrm>
              <a:custGeom>
                <a:avLst/>
                <a:gdLst/>
                <a:ahLst/>
                <a:cxnLst>
                  <a:cxn ang="0">
                    <a:pos x="193" y="713"/>
                  </a:cxn>
                  <a:cxn ang="0">
                    <a:pos x="242" y="728"/>
                  </a:cxn>
                  <a:cxn ang="0">
                    <a:pos x="286" y="739"/>
                  </a:cxn>
                  <a:cxn ang="0">
                    <a:pos x="325" y="749"/>
                  </a:cxn>
                  <a:cxn ang="0">
                    <a:pos x="361" y="756"/>
                  </a:cxn>
                  <a:cxn ang="0">
                    <a:pos x="397" y="760"/>
                  </a:cxn>
                  <a:cxn ang="0">
                    <a:pos x="431" y="764"/>
                  </a:cxn>
                  <a:cxn ang="0">
                    <a:pos x="467" y="767"/>
                  </a:cxn>
                  <a:cxn ang="0">
                    <a:pos x="2326" y="2347"/>
                  </a:cxn>
                  <a:cxn ang="0">
                    <a:pos x="2347" y="2591"/>
                  </a:cxn>
                  <a:cxn ang="0">
                    <a:pos x="2370" y="2675"/>
                  </a:cxn>
                  <a:cxn ang="0">
                    <a:pos x="2403" y="2744"/>
                  </a:cxn>
                  <a:cxn ang="0">
                    <a:pos x="2447" y="2800"/>
                  </a:cxn>
                  <a:cxn ang="0">
                    <a:pos x="2499" y="2847"/>
                  </a:cxn>
                  <a:cxn ang="0">
                    <a:pos x="2563" y="2886"/>
                  </a:cxn>
                  <a:cxn ang="0">
                    <a:pos x="2635" y="2923"/>
                  </a:cxn>
                  <a:cxn ang="0">
                    <a:pos x="2716" y="2957"/>
                  </a:cxn>
                  <a:cxn ang="0">
                    <a:pos x="2803" y="2832"/>
                  </a:cxn>
                  <a:cxn ang="0">
                    <a:pos x="2845" y="2501"/>
                  </a:cxn>
                  <a:cxn ang="0">
                    <a:pos x="3154" y="2805"/>
                  </a:cxn>
                  <a:cxn ang="0">
                    <a:pos x="3184" y="2629"/>
                  </a:cxn>
                  <a:cxn ang="0">
                    <a:pos x="3029" y="2231"/>
                  </a:cxn>
                  <a:cxn ang="0">
                    <a:pos x="2626" y="2218"/>
                  </a:cxn>
                  <a:cxn ang="0">
                    <a:pos x="784" y="533"/>
                  </a:cxn>
                  <a:cxn ang="0">
                    <a:pos x="776" y="275"/>
                  </a:cxn>
                  <a:cxn ang="0">
                    <a:pos x="418" y="0"/>
                  </a:cxn>
                  <a:cxn ang="0">
                    <a:pos x="567" y="275"/>
                  </a:cxn>
                  <a:cxn ang="0">
                    <a:pos x="243" y="426"/>
                  </a:cxn>
                  <a:cxn ang="0">
                    <a:pos x="46" y="190"/>
                  </a:cxn>
                  <a:cxn ang="0">
                    <a:pos x="0" y="436"/>
                  </a:cxn>
                  <a:cxn ang="0">
                    <a:pos x="47" y="567"/>
                  </a:cxn>
                  <a:cxn ang="0">
                    <a:pos x="118" y="659"/>
                  </a:cxn>
                  <a:cxn ang="0">
                    <a:pos x="165" y="703"/>
                  </a:cxn>
                </a:cxnLst>
                <a:rect l="0" t="0" r="r" b="b"/>
                <a:pathLst>
                  <a:path w="3184" h="2975">
                    <a:moveTo>
                      <a:pt x="165" y="703"/>
                    </a:moveTo>
                    <a:lnTo>
                      <a:pt x="193" y="713"/>
                    </a:lnTo>
                    <a:lnTo>
                      <a:pt x="217" y="720"/>
                    </a:lnTo>
                    <a:lnTo>
                      <a:pt x="242" y="728"/>
                    </a:lnTo>
                    <a:lnTo>
                      <a:pt x="265" y="734"/>
                    </a:lnTo>
                    <a:lnTo>
                      <a:pt x="286" y="739"/>
                    </a:lnTo>
                    <a:lnTo>
                      <a:pt x="306" y="744"/>
                    </a:lnTo>
                    <a:lnTo>
                      <a:pt x="325" y="749"/>
                    </a:lnTo>
                    <a:lnTo>
                      <a:pt x="343" y="752"/>
                    </a:lnTo>
                    <a:lnTo>
                      <a:pt x="361" y="756"/>
                    </a:lnTo>
                    <a:lnTo>
                      <a:pt x="379" y="759"/>
                    </a:lnTo>
                    <a:lnTo>
                      <a:pt x="397" y="760"/>
                    </a:lnTo>
                    <a:lnTo>
                      <a:pt x="415" y="762"/>
                    </a:lnTo>
                    <a:lnTo>
                      <a:pt x="431" y="764"/>
                    </a:lnTo>
                    <a:lnTo>
                      <a:pt x="449" y="765"/>
                    </a:lnTo>
                    <a:lnTo>
                      <a:pt x="467" y="767"/>
                    </a:lnTo>
                    <a:lnTo>
                      <a:pt x="487" y="767"/>
                    </a:lnTo>
                    <a:lnTo>
                      <a:pt x="2326" y="2347"/>
                    </a:lnTo>
                    <a:lnTo>
                      <a:pt x="2339" y="2544"/>
                    </a:lnTo>
                    <a:lnTo>
                      <a:pt x="2347" y="2591"/>
                    </a:lnTo>
                    <a:lnTo>
                      <a:pt x="2357" y="2636"/>
                    </a:lnTo>
                    <a:lnTo>
                      <a:pt x="2370" y="2675"/>
                    </a:lnTo>
                    <a:lnTo>
                      <a:pt x="2385" y="2711"/>
                    </a:lnTo>
                    <a:lnTo>
                      <a:pt x="2403" y="2744"/>
                    </a:lnTo>
                    <a:lnTo>
                      <a:pt x="2424" y="2773"/>
                    </a:lnTo>
                    <a:lnTo>
                      <a:pt x="2447" y="2800"/>
                    </a:lnTo>
                    <a:lnTo>
                      <a:pt x="2471" y="2824"/>
                    </a:lnTo>
                    <a:lnTo>
                      <a:pt x="2499" y="2847"/>
                    </a:lnTo>
                    <a:lnTo>
                      <a:pt x="2530" y="2867"/>
                    </a:lnTo>
                    <a:lnTo>
                      <a:pt x="2563" y="2886"/>
                    </a:lnTo>
                    <a:lnTo>
                      <a:pt x="2597" y="2905"/>
                    </a:lnTo>
                    <a:lnTo>
                      <a:pt x="2635" y="2923"/>
                    </a:lnTo>
                    <a:lnTo>
                      <a:pt x="2674" y="2941"/>
                    </a:lnTo>
                    <a:lnTo>
                      <a:pt x="2716" y="2957"/>
                    </a:lnTo>
                    <a:lnTo>
                      <a:pt x="2761" y="2975"/>
                    </a:lnTo>
                    <a:lnTo>
                      <a:pt x="2803" y="2832"/>
                    </a:lnTo>
                    <a:lnTo>
                      <a:pt x="2658" y="2596"/>
                    </a:lnTo>
                    <a:lnTo>
                      <a:pt x="2845" y="2501"/>
                    </a:lnTo>
                    <a:lnTo>
                      <a:pt x="2934" y="2534"/>
                    </a:lnTo>
                    <a:lnTo>
                      <a:pt x="3154" y="2805"/>
                    </a:lnTo>
                    <a:lnTo>
                      <a:pt x="3164" y="2714"/>
                    </a:lnTo>
                    <a:lnTo>
                      <a:pt x="3184" y="2629"/>
                    </a:lnTo>
                    <a:lnTo>
                      <a:pt x="3154" y="2416"/>
                    </a:lnTo>
                    <a:lnTo>
                      <a:pt x="3029" y="2231"/>
                    </a:lnTo>
                    <a:lnTo>
                      <a:pt x="2916" y="2188"/>
                    </a:lnTo>
                    <a:lnTo>
                      <a:pt x="2626" y="2218"/>
                    </a:lnTo>
                    <a:lnTo>
                      <a:pt x="897" y="726"/>
                    </a:lnTo>
                    <a:lnTo>
                      <a:pt x="784" y="533"/>
                    </a:lnTo>
                    <a:lnTo>
                      <a:pt x="835" y="333"/>
                    </a:lnTo>
                    <a:lnTo>
                      <a:pt x="776" y="275"/>
                    </a:lnTo>
                    <a:lnTo>
                      <a:pt x="565" y="16"/>
                    </a:lnTo>
                    <a:lnTo>
                      <a:pt x="418" y="0"/>
                    </a:lnTo>
                    <a:lnTo>
                      <a:pt x="469" y="175"/>
                    </a:lnTo>
                    <a:lnTo>
                      <a:pt x="567" y="275"/>
                    </a:lnTo>
                    <a:lnTo>
                      <a:pt x="427" y="392"/>
                    </a:lnTo>
                    <a:lnTo>
                      <a:pt x="243" y="426"/>
                    </a:lnTo>
                    <a:lnTo>
                      <a:pt x="75" y="241"/>
                    </a:lnTo>
                    <a:lnTo>
                      <a:pt x="46" y="190"/>
                    </a:lnTo>
                    <a:lnTo>
                      <a:pt x="0" y="359"/>
                    </a:lnTo>
                    <a:lnTo>
                      <a:pt x="0" y="436"/>
                    </a:lnTo>
                    <a:lnTo>
                      <a:pt x="18" y="505"/>
                    </a:lnTo>
                    <a:lnTo>
                      <a:pt x="47" y="567"/>
                    </a:lnTo>
                    <a:lnTo>
                      <a:pt x="83" y="618"/>
                    </a:lnTo>
                    <a:lnTo>
                      <a:pt x="118" y="659"/>
                    </a:lnTo>
                    <a:lnTo>
                      <a:pt x="147" y="688"/>
                    </a:lnTo>
                    <a:lnTo>
                      <a:pt x="165" y="703"/>
                    </a:lnTo>
                    <a:lnTo>
                      <a:pt x="165" y="703"/>
                    </a:lnTo>
                    <a:close/>
                  </a:path>
                </a:pathLst>
              </a:custGeom>
              <a:solidFill>
                <a:srgbClr val="444456"/>
              </a:solidFill>
              <a:ln w="9525">
                <a:noFill/>
                <a:round/>
                <a:headEnd/>
                <a:tailEnd/>
              </a:ln>
            </p:spPr>
            <p:txBody>
              <a:bodyPr/>
              <a:lstStyle/>
              <a:p>
                <a:endParaRPr lang="en-US"/>
              </a:p>
            </p:txBody>
          </p:sp>
          <p:sp>
            <p:nvSpPr>
              <p:cNvPr id="11437" name="Freeform 173"/>
              <p:cNvSpPr>
                <a:spLocks/>
              </p:cNvSpPr>
              <p:nvPr/>
            </p:nvSpPr>
            <p:spPr bwMode="auto">
              <a:xfrm>
                <a:off x="493" y="2610"/>
                <a:ext cx="69" cy="145"/>
              </a:xfrm>
              <a:custGeom>
                <a:avLst/>
                <a:gdLst/>
                <a:ahLst/>
                <a:cxnLst>
                  <a:cxn ang="0">
                    <a:pos x="0" y="0"/>
                  </a:cxn>
                  <a:cxn ang="0">
                    <a:pos x="13" y="134"/>
                  </a:cxn>
                  <a:cxn ang="0">
                    <a:pos x="101" y="290"/>
                  </a:cxn>
                  <a:cxn ang="0">
                    <a:pos x="139" y="243"/>
                  </a:cxn>
                  <a:cxn ang="0">
                    <a:pos x="0" y="0"/>
                  </a:cxn>
                </a:cxnLst>
                <a:rect l="0" t="0" r="r" b="b"/>
                <a:pathLst>
                  <a:path w="139" h="290">
                    <a:moveTo>
                      <a:pt x="0" y="0"/>
                    </a:moveTo>
                    <a:lnTo>
                      <a:pt x="13" y="134"/>
                    </a:lnTo>
                    <a:lnTo>
                      <a:pt x="101" y="290"/>
                    </a:lnTo>
                    <a:lnTo>
                      <a:pt x="139" y="243"/>
                    </a:lnTo>
                    <a:lnTo>
                      <a:pt x="0" y="0"/>
                    </a:lnTo>
                    <a:close/>
                  </a:path>
                </a:pathLst>
              </a:custGeom>
              <a:solidFill>
                <a:srgbClr val="4C4C5E"/>
              </a:solidFill>
              <a:ln w="9525">
                <a:noFill/>
                <a:round/>
                <a:headEnd/>
                <a:tailEnd/>
              </a:ln>
            </p:spPr>
            <p:txBody>
              <a:bodyPr/>
              <a:lstStyle/>
              <a:p>
                <a:endParaRPr lang="en-US"/>
              </a:p>
            </p:txBody>
          </p:sp>
          <p:sp>
            <p:nvSpPr>
              <p:cNvPr id="11438" name="Freeform 174"/>
              <p:cNvSpPr>
                <a:spLocks/>
              </p:cNvSpPr>
              <p:nvPr/>
            </p:nvSpPr>
            <p:spPr bwMode="auto">
              <a:xfrm>
                <a:off x="273" y="2592"/>
                <a:ext cx="425" cy="314"/>
              </a:xfrm>
              <a:custGeom>
                <a:avLst/>
                <a:gdLst/>
                <a:ahLst/>
                <a:cxnLst>
                  <a:cxn ang="0">
                    <a:pos x="46" y="143"/>
                  </a:cxn>
                  <a:cxn ang="0">
                    <a:pos x="246" y="382"/>
                  </a:cxn>
                  <a:cxn ang="0">
                    <a:pos x="363" y="390"/>
                  </a:cxn>
                  <a:cxn ang="0">
                    <a:pos x="546" y="307"/>
                  </a:cxn>
                  <a:cxn ang="0">
                    <a:pos x="594" y="231"/>
                  </a:cxn>
                  <a:cxn ang="0">
                    <a:pos x="435" y="0"/>
                  </a:cxn>
                  <a:cxn ang="0">
                    <a:pos x="561" y="0"/>
                  </a:cxn>
                  <a:cxn ang="0">
                    <a:pos x="586" y="11"/>
                  </a:cxn>
                  <a:cxn ang="0">
                    <a:pos x="610" y="23"/>
                  </a:cxn>
                  <a:cxn ang="0">
                    <a:pos x="635" y="33"/>
                  </a:cxn>
                  <a:cxn ang="0">
                    <a:pos x="657" y="44"/>
                  </a:cxn>
                  <a:cxn ang="0">
                    <a:pos x="679" y="57"/>
                  </a:cxn>
                  <a:cxn ang="0">
                    <a:pos x="700" y="69"/>
                  </a:cxn>
                  <a:cxn ang="0">
                    <a:pos x="721" y="84"/>
                  </a:cxn>
                  <a:cxn ang="0">
                    <a:pos x="741" y="98"/>
                  </a:cxn>
                  <a:cxn ang="0">
                    <a:pos x="759" y="113"/>
                  </a:cxn>
                  <a:cxn ang="0">
                    <a:pos x="775" y="131"/>
                  </a:cxn>
                  <a:cxn ang="0">
                    <a:pos x="791" y="151"/>
                  </a:cxn>
                  <a:cxn ang="0">
                    <a:pos x="806" y="172"/>
                  </a:cxn>
                  <a:cxn ang="0">
                    <a:pos x="821" y="195"/>
                  </a:cxn>
                  <a:cxn ang="0">
                    <a:pos x="832" y="221"/>
                  </a:cxn>
                  <a:cxn ang="0">
                    <a:pos x="842" y="249"/>
                  </a:cxn>
                  <a:cxn ang="0">
                    <a:pos x="852" y="280"/>
                  </a:cxn>
                  <a:cxn ang="0">
                    <a:pos x="826" y="405"/>
                  </a:cxn>
                  <a:cxn ang="0">
                    <a:pos x="366" y="616"/>
                  </a:cxn>
                  <a:cxn ang="0">
                    <a:pos x="304" y="628"/>
                  </a:cxn>
                  <a:cxn ang="0">
                    <a:pos x="255" y="618"/>
                  </a:cxn>
                  <a:cxn ang="0">
                    <a:pos x="210" y="605"/>
                  </a:cxn>
                  <a:cxn ang="0">
                    <a:pos x="169" y="590"/>
                  </a:cxn>
                  <a:cxn ang="0">
                    <a:pos x="133" y="572"/>
                  </a:cxn>
                  <a:cxn ang="0">
                    <a:pos x="100" y="552"/>
                  </a:cxn>
                  <a:cxn ang="0">
                    <a:pos x="72" y="529"/>
                  </a:cxn>
                  <a:cxn ang="0">
                    <a:pos x="49" y="505"/>
                  </a:cxn>
                  <a:cxn ang="0">
                    <a:pos x="31" y="475"/>
                  </a:cxn>
                  <a:cxn ang="0">
                    <a:pos x="17" y="446"/>
                  </a:cxn>
                  <a:cxn ang="0">
                    <a:pos x="7" y="411"/>
                  </a:cxn>
                  <a:cxn ang="0">
                    <a:pos x="2" y="374"/>
                  </a:cxn>
                  <a:cxn ang="0">
                    <a:pos x="0" y="334"/>
                  </a:cxn>
                  <a:cxn ang="0">
                    <a:pos x="5" y="292"/>
                  </a:cxn>
                  <a:cxn ang="0">
                    <a:pos x="13" y="246"/>
                  </a:cxn>
                  <a:cxn ang="0">
                    <a:pos x="28" y="195"/>
                  </a:cxn>
                  <a:cxn ang="0">
                    <a:pos x="46" y="143"/>
                  </a:cxn>
                </a:cxnLst>
                <a:rect l="0" t="0" r="r" b="b"/>
                <a:pathLst>
                  <a:path w="852" h="628">
                    <a:moveTo>
                      <a:pt x="46" y="143"/>
                    </a:moveTo>
                    <a:lnTo>
                      <a:pt x="246" y="382"/>
                    </a:lnTo>
                    <a:lnTo>
                      <a:pt x="363" y="390"/>
                    </a:lnTo>
                    <a:lnTo>
                      <a:pt x="546" y="307"/>
                    </a:lnTo>
                    <a:lnTo>
                      <a:pt x="594" y="231"/>
                    </a:lnTo>
                    <a:lnTo>
                      <a:pt x="435" y="0"/>
                    </a:lnTo>
                    <a:lnTo>
                      <a:pt x="561" y="0"/>
                    </a:lnTo>
                    <a:lnTo>
                      <a:pt x="586" y="11"/>
                    </a:lnTo>
                    <a:lnTo>
                      <a:pt x="610" y="23"/>
                    </a:lnTo>
                    <a:lnTo>
                      <a:pt x="635" y="33"/>
                    </a:lnTo>
                    <a:lnTo>
                      <a:pt x="657" y="44"/>
                    </a:lnTo>
                    <a:lnTo>
                      <a:pt x="679" y="57"/>
                    </a:lnTo>
                    <a:lnTo>
                      <a:pt x="700" y="69"/>
                    </a:lnTo>
                    <a:lnTo>
                      <a:pt x="721" y="84"/>
                    </a:lnTo>
                    <a:lnTo>
                      <a:pt x="741" y="98"/>
                    </a:lnTo>
                    <a:lnTo>
                      <a:pt x="759" y="113"/>
                    </a:lnTo>
                    <a:lnTo>
                      <a:pt x="775" y="131"/>
                    </a:lnTo>
                    <a:lnTo>
                      <a:pt x="791" y="151"/>
                    </a:lnTo>
                    <a:lnTo>
                      <a:pt x="806" y="172"/>
                    </a:lnTo>
                    <a:lnTo>
                      <a:pt x="821" y="195"/>
                    </a:lnTo>
                    <a:lnTo>
                      <a:pt x="832" y="221"/>
                    </a:lnTo>
                    <a:lnTo>
                      <a:pt x="842" y="249"/>
                    </a:lnTo>
                    <a:lnTo>
                      <a:pt x="852" y="280"/>
                    </a:lnTo>
                    <a:lnTo>
                      <a:pt x="826" y="405"/>
                    </a:lnTo>
                    <a:lnTo>
                      <a:pt x="366" y="616"/>
                    </a:lnTo>
                    <a:lnTo>
                      <a:pt x="304" y="628"/>
                    </a:lnTo>
                    <a:lnTo>
                      <a:pt x="255" y="618"/>
                    </a:lnTo>
                    <a:lnTo>
                      <a:pt x="210" y="605"/>
                    </a:lnTo>
                    <a:lnTo>
                      <a:pt x="169" y="590"/>
                    </a:lnTo>
                    <a:lnTo>
                      <a:pt x="133" y="572"/>
                    </a:lnTo>
                    <a:lnTo>
                      <a:pt x="100" y="552"/>
                    </a:lnTo>
                    <a:lnTo>
                      <a:pt x="72" y="529"/>
                    </a:lnTo>
                    <a:lnTo>
                      <a:pt x="49" y="505"/>
                    </a:lnTo>
                    <a:lnTo>
                      <a:pt x="31" y="475"/>
                    </a:lnTo>
                    <a:lnTo>
                      <a:pt x="17" y="446"/>
                    </a:lnTo>
                    <a:lnTo>
                      <a:pt x="7" y="411"/>
                    </a:lnTo>
                    <a:lnTo>
                      <a:pt x="2" y="374"/>
                    </a:lnTo>
                    <a:lnTo>
                      <a:pt x="0" y="334"/>
                    </a:lnTo>
                    <a:lnTo>
                      <a:pt x="5" y="292"/>
                    </a:lnTo>
                    <a:lnTo>
                      <a:pt x="13" y="246"/>
                    </a:lnTo>
                    <a:lnTo>
                      <a:pt x="28" y="195"/>
                    </a:lnTo>
                    <a:lnTo>
                      <a:pt x="46" y="143"/>
                    </a:lnTo>
                    <a:close/>
                  </a:path>
                </a:pathLst>
              </a:custGeom>
              <a:solidFill>
                <a:srgbClr val="B2AAA8"/>
              </a:solidFill>
              <a:ln w="9525">
                <a:noFill/>
                <a:round/>
                <a:headEnd/>
                <a:tailEnd/>
              </a:ln>
            </p:spPr>
            <p:txBody>
              <a:bodyPr/>
              <a:lstStyle/>
              <a:p>
                <a:endParaRPr lang="en-US"/>
              </a:p>
            </p:txBody>
          </p:sp>
          <p:sp>
            <p:nvSpPr>
              <p:cNvPr id="11439" name="Freeform 175"/>
              <p:cNvSpPr>
                <a:spLocks/>
              </p:cNvSpPr>
              <p:nvPr/>
            </p:nvSpPr>
            <p:spPr bwMode="auto">
              <a:xfrm>
                <a:off x="1382" y="3590"/>
                <a:ext cx="490" cy="422"/>
              </a:xfrm>
              <a:custGeom>
                <a:avLst/>
                <a:gdLst/>
                <a:ahLst/>
                <a:cxnLst>
                  <a:cxn ang="0">
                    <a:pos x="250" y="0"/>
                  </a:cxn>
                  <a:cxn ang="0">
                    <a:pos x="286" y="36"/>
                  </a:cxn>
                  <a:cxn ang="0">
                    <a:pos x="539" y="186"/>
                  </a:cxn>
                  <a:cxn ang="0">
                    <a:pos x="590" y="188"/>
                  </a:cxn>
                  <a:cxn ang="0">
                    <a:pos x="639" y="191"/>
                  </a:cxn>
                  <a:cxn ang="0">
                    <a:pos x="683" y="196"/>
                  </a:cxn>
                  <a:cxn ang="0">
                    <a:pos x="726" y="203"/>
                  </a:cxn>
                  <a:cxn ang="0">
                    <a:pos x="763" y="211"/>
                  </a:cxn>
                  <a:cxn ang="0">
                    <a:pos x="799" y="222"/>
                  </a:cxn>
                  <a:cxn ang="0">
                    <a:pos x="832" y="236"/>
                  </a:cxn>
                  <a:cxn ang="0">
                    <a:pos x="861" y="254"/>
                  </a:cxn>
                  <a:cxn ang="0">
                    <a:pos x="887" y="273"/>
                  </a:cxn>
                  <a:cxn ang="0">
                    <a:pos x="910" y="299"/>
                  </a:cxn>
                  <a:cxn ang="0">
                    <a:pos x="930" y="329"/>
                  </a:cxn>
                  <a:cxn ang="0">
                    <a:pos x="946" y="363"/>
                  </a:cxn>
                  <a:cxn ang="0">
                    <a:pos x="959" y="404"/>
                  </a:cxn>
                  <a:cxn ang="0">
                    <a:pos x="969" y="450"/>
                  </a:cxn>
                  <a:cxn ang="0">
                    <a:pos x="976" y="503"/>
                  </a:cxn>
                  <a:cxn ang="0">
                    <a:pos x="979" y="562"/>
                  </a:cxn>
                  <a:cxn ang="0">
                    <a:pos x="969" y="698"/>
                  </a:cxn>
                  <a:cxn ang="0">
                    <a:pos x="763" y="434"/>
                  </a:cxn>
                  <a:cxn ang="0">
                    <a:pos x="675" y="403"/>
                  </a:cxn>
                  <a:cxn ang="0">
                    <a:pos x="449" y="498"/>
                  </a:cxn>
                  <a:cxn ang="0">
                    <a:pos x="445" y="586"/>
                  </a:cxn>
                  <a:cxn ang="0">
                    <a:pos x="597" y="844"/>
                  </a:cxn>
                  <a:cxn ang="0">
                    <a:pos x="484" y="826"/>
                  </a:cxn>
                  <a:cxn ang="0">
                    <a:pos x="342" y="745"/>
                  </a:cxn>
                  <a:cxn ang="0">
                    <a:pos x="294" y="693"/>
                  </a:cxn>
                  <a:cxn ang="0">
                    <a:pos x="257" y="649"/>
                  </a:cxn>
                  <a:cxn ang="0">
                    <a:pos x="229" y="609"/>
                  </a:cxn>
                  <a:cxn ang="0">
                    <a:pos x="209" y="570"/>
                  </a:cxn>
                  <a:cxn ang="0">
                    <a:pos x="196" y="529"/>
                  </a:cxn>
                  <a:cxn ang="0">
                    <a:pos x="188" y="483"/>
                  </a:cxn>
                  <a:cxn ang="0">
                    <a:pos x="185" y="426"/>
                  </a:cxn>
                  <a:cxn ang="0">
                    <a:pos x="183" y="355"/>
                  </a:cxn>
                  <a:cxn ang="0">
                    <a:pos x="0" y="162"/>
                  </a:cxn>
                  <a:cxn ang="0">
                    <a:pos x="250" y="0"/>
                  </a:cxn>
                </a:cxnLst>
                <a:rect l="0" t="0" r="r" b="b"/>
                <a:pathLst>
                  <a:path w="979" h="844">
                    <a:moveTo>
                      <a:pt x="250" y="0"/>
                    </a:moveTo>
                    <a:lnTo>
                      <a:pt x="286" y="36"/>
                    </a:lnTo>
                    <a:lnTo>
                      <a:pt x="539" y="186"/>
                    </a:lnTo>
                    <a:lnTo>
                      <a:pt x="590" y="188"/>
                    </a:lnTo>
                    <a:lnTo>
                      <a:pt x="639" y="191"/>
                    </a:lnTo>
                    <a:lnTo>
                      <a:pt x="683" y="196"/>
                    </a:lnTo>
                    <a:lnTo>
                      <a:pt x="726" y="203"/>
                    </a:lnTo>
                    <a:lnTo>
                      <a:pt x="763" y="211"/>
                    </a:lnTo>
                    <a:lnTo>
                      <a:pt x="799" y="222"/>
                    </a:lnTo>
                    <a:lnTo>
                      <a:pt x="832" y="236"/>
                    </a:lnTo>
                    <a:lnTo>
                      <a:pt x="861" y="254"/>
                    </a:lnTo>
                    <a:lnTo>
                      <a:pt x="887" y="273"/>
                    </a:lnTo>
                    <a:lnTo>
                      <a:pt x="910" y="299"/>
                    </a:lnTo>
                    <a:lnTo>
                      <a:pt x="930" y="329"/>
                    </a:lnTo>
                    <a:lnTo>
                      <a:pt x="946" y="363"/>
                    </a:lnTo>
                    <a:lnTo>
                      <a:pt x="959" y="404"/>
                    </a:lnTo>
                    <a:lnTo>
                      <a:pt x="969" y="450"/>
                    </a:lnTo>
                    <a:lnTo>
                      <a:pt x="976" y="503"/>
                    </a:lnTo>
                    <a:lnTo>
                      <a:pt x="979" y="562"/>
                    </a:lnTo>
                    <a:lnTo>
                      <a:pt x="969" y="698"/>
                    </a:lnTo>
                    <a:lnTo>
                      <a:pt x="763" y="434"/>
                    </a:lnTo>
                    <a:lnTo>
                      <a:pt x="675" y="403"/>
                    </a:lnTo>
                    <a:lnTo>
                      <a:pt x="449" y="498"/>
                    </a:lnTo>
                    <a:lnTo>
                      <a:pt x="445" y="586"/>
                    </a:lnTo>
                    <a:lnTo>
                      <a:pt x="597" y="844"/>
                    </a:lnTo>
                    <a:lnTo>
                      <a:pt x="484" y="826"/>
                    </a:lnTo>
                    <a:lnTo>
                      <a:pt x="342" y="745"/>
                    </a:lnTo>
                    <a:lnTo>
                      <a:pt x="294" y="693"/>
                    </a:lnTo>
                    <a:lnTo>
                      <a:pt x="257" y="649"/>
                    </a:lnTo>
                    <a:lnTo>
                      <a:pt x="229" y="609"/>
                    </a:lnTo>
                    <a:lnTo>
                      <a:pt x="209" y="570"/>
                    </a:lnTo>
                    <a:lnTo>
                      <a:pt x="196" y="529"/>
                    </a:lnTo>
                    <a:lnTo>
                      <a:pt x="188" y="483"/>
                    </a:lnTo>
                    <a:lnTo>
                      <a:pt x="185" y="426"/>
                    </a:lnTo>
                    <a:lnTo>
                      <a:pt x="183" y="355"/>
                    </a:lnTo>
                    <a:lnTo>
                      <a:pt x="0" y="162"/>
                    </a:lnTo>
                    <a:lnTo>
                      <a:pt x="250" y="0"/>
                    </a:lnTo>
                    <a:close/>
                  </a:path>
                </a:pathLst>
              </a:custGeom>
              <a:solidFill>
                <a:srgbClr val="D1C4CE"/>
              </a:solidFill>
              <a:ln w="9525">
                <a:noFill/>
                <a:round/>
                <a:headEnd/>
                <a:tailEnd/>
              </a:ln>
            </p:spPr>
            <p:txBody>
              <a:bodyPr/>
              <a:lstStyle/>
              <a:p>
                <a:endParaRPr lang="en-US"/>
              </a:p>
            </p:txBody>
          </p:sp>
          <p:sp>
            <p:nvSpPr>
              <p:cNvPr id="11440" name="Freeform 176"/>
              <p:cNvSpPr>
                <a:spLocks/>
              </p:cNvSpPr>
              <p:nvPr/>
            </p:nvSpPr>
            <p:spPr bwMode="auto">
              <a:xfrm>
                <a:off x="424" y="2753"/>
                <a:ext cx="270" cy="176"/>
              </a:xfrm>
              <a:custGeom>
                <a:avLst/>
                <a:gdLst/>
                <a:ahLst/>
                <a:cxnLst>
                  <a:cxn ang="0">
                    <a:pos x="0" y="308"/>
                  </a:cxn>
                  <a:cxn ang="0">
                    <a:pos x="147" y="248"/>
                  </a:cxn>
                  <a:cxn ang="0">
                    <a:pos x="485" y="90"/>
                  </a:cxn>
                  <a:cxn ang="0">
                    <a:pos x="539" y="0"/>
                  </a:cxn>
                  <a:cxn ang="0">
                    <a:pos x="531" y="113"/>
                  </a:cxn>
                  <a:cxn ang="0">
                    <a:pos x="166" y="302"/>
                  </a:cxn>
                  <a:cxn ang="0">
                    <a:pos x="116" y="353"/>
                  </a:cxn>
                  <a:cxn ang="0">
                    <a:pos x="0" y="308"/>
                  </a:cxn>
                </a:cxnLst>
                <a:rect l="0" t="0" r="r" b="b"/>
                <a:pathLst>
                  <a:path w="539" h="353">
                    <a:moveTo>
                      <a:pt x="0" y="308"/>
                    </a:moveTo>
                    <a:lnTo>
                      <a:pt x="147" y="248"/>
                    </a:lnTo>
                    <a:lnTo>
                      <a:pt x="485" y="90"/>
                    </a:lnTo>
                    <a:lnTo>
                      <a:pt x="539" y="0"/>
                    </a:lnTo>
                    <a:lnTo>
                      <a:pt x="531" y="113"/>
                    </a:lnTo>
                    <a:lnTo>
                      <a:pt x="166" y="302"/>
                    </a:lnTo>
                    <a:lnTo>
                      <a:pt x="116" y="353"/>
                    </a:lnTo>
                    <a:lnTo>
                      <a:pt x="0" y="308"/>
                    </a:lnTo>
                    <a:close/>
                  </a:path>
                </a:pathLst>
              </a:custGeom>
              <a:solidFill>
                <a:srgbClr val="9B9391"/>
              </a:solidFill>
              <a:ln w="9525">
                <a:noFill/>
                <a:round/>
                <a:headEnd/>
                <a:tailEnd/>
              </a:ln>
            </p:spPr>
            <p:txBody>
              <a:bodyPr/>
              <a:lstStyle/>
              <a:p>
                <a:endParaRPr lang="en-US"/>
              </a:p>
            </p:txBody>
          </p:sp>
          <p:sp>
            <p:nvSpPr>
              <p:cNvPr id="11441" name="Freeform 177"/>
              <p:cNvSpPr>
                <a:spLocks/>
              </p:cNvSpPr>
              <p:nvPr/>
            </p:nvSpPr>
            <p:spPr bwMode="auto">
              <a:xfrm>
                <a:off x="447" y="2795"/>
                <a:ext cx="242" cy="133"/>
              </a:xfrm>
              <a:custGeom>
                <a:avLst/>
                <a:gdLst/>
                <a:ahLst/>
                <a:cxnLst>
                  <a:cxn ang="0">
                    <a:pos x="67" y="209"/>
                  </a:cxn>
                  <a:cxn ang="0">
                    <a:pos x="460" y="21"/>
                  </a:cxn>
                  <a:cxn ang="0">
                    <a:pos x="485" y="0"/>
                  </a:cxn>
                  <a:cxn ang="0">
                    <a:pos x="472" y="78"/>
                  </a:cxn>
                  <a:cxn ang="0">
                    <a:pos x="150" y="237"/>
                  </a:cxn>
                  <a:cxn ang="0">
                    <a:pos x="76" y="265"/>
                  </a:cxn>
                  <a:cxn ang="0">
                    <a:pos x="0" y="237"/>
                  </a:cxn>
                  <a:cxn ang="0">
                    <a:pos x="67" y="209"/>
                  </a:cxn>
                </a:cxnLst>
                <a:rect l="0" t="0" r="r" b="b"/>
                <a:pathLst>
                  <a:path w="485" h="265">
                    <a:moveTo>
                      <a:pt x="67" y="209"/>
                    </a:moveTo>
                    <a:lnTo>
                      <a:pt x="460" y="21"/>
                    </a:lnTo>
                    <a:lnTo>
                      <a:pt x="485" y="0"/>
                    </a:lnTo>
                    <a:lnTo>
                      <a:pt x="472" y="78"/>
                    </a:lnTo>
                    <a:lnTo>
                      <a:pt x="150" y="237"/>
                    </a:lnTo>
                    <a:lnTo>
                      <a:pt x="76" y="265"/>
                    </a:lnTo>
                    <a:lnTo>
                      <a:pt x="0" y="237"/>
                    </a:lnTo>
                    <a:lnTo>
                      <a:pt x="67" y="209"/>
                    </a:lnTo>
                    <a:close/>
                  </a:path>
                </a:pathLst>
              </a:custGeom>
              <a:solidFill>
                <a:srgbClr val="A59E9B"/>
              </a:solidFill>
              <a:ln w="9525">
                <a:noFill/>
                <a:round/>
                <a:headEnd/>
                <a:tailEnd/>
              </a:ln>
            </p:spPr>
            <p:txBody>
              <a:bodyPr/>
              <a:lstStyle/>
              <a:p>
                <a:endParaRPr lang="en-US"/>
              </a:p>
            </p:txBody>
          </p:sp>
          <p:sp>
            <p:nvSpPr>
              <p:cNvPr id="11442" name="Freeform 178"/>
              <p:cNvSpPr>
                <a:spLocks/>
              </p:cNvSpPr>
              <p:nvPr/>
            </p:nvSpPr>
            <p:spPr bwMode="auto">
              <a:xfrm>
                <a:off x="550" y="2894"/>
                <a:ext cx="993" cy="792"/>
              </a:xfrm>
              <a:custGeom>
                <a:avLst/>
                <a:gdLst/>
                <a:ahLst/>
                <a:cxnLst>
                  <a:cxn ang="0">
                    <a:pos x="1906" y="1385"/>
                  </a:cxn>
                  <a:cxn ang="0">
                    <a:pos x="290" y="0"/>
                  </a:cxn>
                  <a:cxn ang="0">
                    <a:pos x="262" y="11"/>
                  </a:cxn>
                  <a:cxn ang="0">
                    <a:pos x="87" y="92"/>
                  </a:cxn>
                  <a:cxn ang="0">
                    <a:pos x="0" y="128"/>
                  </a:cxn>
                  <a:cxn ang="0">
                    <a:pos x="1687" y="1583"/>
                  </a:cxn>
                  <a:cxn ang="0">
                    <a:pos x="1986" y="1467"/>
                  </a:cxn>
                  <a:cxn ang="0">
                    <a:pos x="1906" y="1385"/>
                  </a:cxn>
                </a:cxnLst>
                <a:rect l="0" t="0" r="r" b="b"/>
                <a:pathLst>
                  <a:path w="1986" h="1583">
                    <a:moveTo>
                      <a:pt x="1906" y="1385"/>
                    </a:moveTo>
                    <a:lnTo>
                      <a:pt x="290" y="0"/>
                    </a:lnTo>
                    <a:lnTo>
                      <a:pt x="262" y="11"/>
                    </a:lnTo>
                    <a:lnTo>
                      <a:pt x="87" y="92"/>
                    </a:lnTo>
                    <a:lnTo>
                      <a:pt x="0" y="128"/>
                    </a:lnTo>
                    <a:lnTo>
                      <a:pt x="1687" y="1583"/>
                    </a:lnTo>
                    <a:lnTo>
                      <a:pt x="1986" y="1467"/>
                    </a:lnTo>
                    <a:lnTo>
                      <a:pt x="1906" y="1385"/>
                    </a:lnTo>
                    <a:close/>
                  </a:path>
                </a:pathLst>
              </a:custGeom>
              <a:solidFill>
                <a:srgbClr val="D1C4CE"/>
              </a:solidFill>
              <a:ln w="9525">
                <a:noFill/>
                <a:round/>
                <a:headEnd/>
                <a:tailEnd/>
              </a:ln>
            </p:spPr>
            <p:txBody>
              <a:bodyPr/>
              <a:lstStyle/>
              <a:p>
                <a:endParaRPr lang="en-US"/>
              </a:p>
            </p:txBody>
          </p:sp>
          <p:sp>
            <p:nvSpPr>
              <p:cNvPr id="11443" name="Freeform 179"/>
              <p:cNvSpPr>
                <a:spLocks/>
              </p:cNvSpPr>
              <p:nvPr/>
            </p:nvSpPr>
            <p:spPr bwMode="auto">
              <a:xfrm>
                <a:off x="550" y="2893"/>
                <a:ext cx="952" cy="760"/>
              </a:xfrm>
              <a:custGeom>
                <a:avLst/>
                <a:gdLst/>
                <a:ahLst/>
                <a:cxnLst>
                  <a:cxn ang="0">
                    <a:pos x="1775" y="1278"/>
                  </a:cxn>
                  <a:cxn ang="0">
                    <a:pos x="1679" y="1196"/>
                  </a:cxn>
                  <a:cxn ang="0">
                    <a:pos x="1584" y="1113"/>
                  </a:cxn>
                  <a:cxn ang="0">
                    <a:pos x="1488" y="1031"/>
                  </a:cxn>
                  <a:cxn ang="0">
                    <a:pos x="1393" y="949"/>
                  </a:cxn>
                  <a:cxn ang="0">
                    <a:pos x="1297" y="865"/>
                  </a:cxn>
                  <a:cxn ang="0">
                    <a:pos x="1200" y="783"/>
                  </a:cxn>
                  <a:cxn ang="0">
                    <a:pos x="1105" y="701"/>
                  </a:cxn>
                  <a:cxn ang="0">
                    <a:pos x="1009" y="618"/>
                  </a:cxn>
                  <a:cxn ang="0">
                    <a:pos x="912" y="536"/>
                  </a:cxn>
                  <a:cxn ang="0">
                    <a:pos x="816" y="454"/>
                  </a:cxn>
                  <a:cxn ang="0">
                    <a:pos x="721" y="370"/>
                  </a:cxn>
                  <a:cxn ang="0">
                    <a:pos x="625" y="288"/>
                  </a:cxn>
                  <a:cxn ang="0">
                    <a:pos x="528" y="206"/>
                  </a:cxn>
                  <a:cxn ang="0">
                    <a:pos x="432" y="123"/>
                  </a:cxn>
                  <a:cxn ang="0">
                    <a:pos x="336" y="41"/>
                  </a:cxn>
                  <a:cxn ang="0">
                    <a:pos x="282" y="0"/>
                  </a:cxn>
                  <a:cxn ang="0">
                    <a:pos x="270" y="0"/>
                  </a:cxn>
                  <a:cxn ang="0">
                    <a:pos x="239" y="11"/>
                  </a:cxn>
                  <a:cxn ang="0">
                    <a:pos x="188" y="34"/>
                  </a:cxn>
                  <a:cxn ang="0">
                    <a:pos x="138" y="57"/>
                  </a:cxn>
                  <a:cxn ang="0">
                    <a:pos x="87" y="80"/>
                  </a:cxn>
                  <a:cxn ang="0">
                    <a:pos x="54" y="96"/>
                  </a:cxn>
                  <a:cxn ang="0">
                    <a:pos x="40" y="106"/>
                  </a:cxn>
                  <a:cxn ang="0">
                    <a:pos x="25" y="116"/>
                  </a:cxn>
                  <a:cxn ang="0">
                    <a:pos x="9" y="126"/>
                  </a:cxn>
                  <a:cxn ang="0">
                    <a:pos x="51" y="175"/>
                  </a:cxn>
                  <a:cxn ang="0">
                    <a:pos x="152" y="262"/>
                  </a:cxn>
                  <a:cxn ang="0">
                    <a:pos x="252" y="349"/>
                  </a:cxn>
                  <a:cxn ang="0">
                    <a:pos x="353" y="436"/>
                  </a:cxn>
                  <a:cxn ang="0">
                    <a:pos x="455" y="522"/>
                  </a:cxn>
                  <a:cxn ang="0">
                    <a:pos x="555" y="609"/>
                  </a:cxn>
                  <a:cxn ang="0">
                    <a:pos x="656" y="696"/>
                  </a:cxn>
                  <a:cxn ang="0">
                    <a:pos x="757" y="783"/>
                  </a:cxn>
                  <a:cxn ang="0">
                    <a:pos x="859" y="870"/>
                  </a:cxn>
                  <a:cxn ang="0">
                    <a:pos x="958" y="957"/>
                  </a:cxn>
                  <a:cxn ang="0">
                    <a:pos x="1060" y="1044"/>
                  </a:cxn>
                  <a:cxn ang="0">
                    <a:pos x="1159" y="1129"/>
                  </a:cxn>
                  <a:cxn ang="0">
                    <a:pos x="1261" y="1216"/>
                  </a:cxn>
                  <a:cxn ang="0">
                    <a:pos x="1362" y="1303"/>
                  </a:cxn>
                  <a:cxn ang="0">
                    <a:pos x="1462" y="1390"/>
                  </a:cxn>
                  <a:cxn ang="0">
                    <a:pos x="1561" y="1476"/>
                  </a:cxn>
                  <a:cxn ang="0">
                    <a:pos x="1630" y="1511"/>
                  </a:cxn>
                  <a:cxn ang="0">
                    <a:pos x="1668" y="1496"/>
                  </a:cxn>
                  <a:cxn ang="0">
                    <a:pos x="1704" y="1481"/>
                  </a:cxn>
                  <a:cxn ang="0">
                    <a:pos x="1740" y="1467"/>
                  </a:cxn>
                  <a:cxn ang="0">
                    <a:pos x="1777" y="1452"/>
                  </a:cxn>
                  <a:cxn ang="0">
                    <a:pos x="1813" y="1437"/>
                  </a:cxn>
                  <a:cxn ang="0">
                    <a:pos x="1849" y="1422"/>
                  </a:cxn>
                  <a:cxn ang="0">
                    <a:pos x="1887" y="1408"/>
                  </a:cxn>
                  <a:cxn ang="0">
                    <a:pos x="1895" y="1390"/>
                  </a:cxn>
                  <a:cxn ang="0">
                    <a:pos x="1874" y="1370"/>
                  </a:cxn>
                  <a:cxn ang="0">
                    <a:pos x="1854" y="1349"/>
                  </a:cxn>
                  <a:cxn ang="0">
                    <a:pos x="1833" y="1329"/>
                  </a:cxn>
                </a:cxnLst>
                <a:rect l="0" t="0" r="r" b="b"/>
                <a:pathLst>
                  <a:path w="1905" h="1519">
                    <a:moveTo>
                      <a:pt x="1823" y="1319"/>
                    </a:moveTo>
                    <a:lnTo>
                      <a:pt x="1775" y="1278"/>
                    </a:lnTo>
                    <a:lnTo>
                      <a:pt x="1726" y="1237"/>
                    </a:lnTo>
                    <a:lnTo>
                      <a:pt x="1679" y="1196"/>
                    </a:lnTo>
                    <a:lnTo>
                      <a:pt x="1632" y="1154"/>
                    </a:lnTo>
                    <a:lnTo>
                      <a:pt x="1584" y="1113"/>
                    </a:lnTo>
                    <a:lnTo>
                      <a:pt x="1535" y="1072"/>
                    </a:lnTo>
                    <a:lnTo>
                      <a:pt x="1488" y="1031"/>
                    </a:lnTo>
                    <a:lnTo>
                      <a:pt x="1440" y="990"/>
                    </a:lnTo>
                    <a:lnTo>
                      <a:pt x="1393" y="949"/>
                    </a:lnTo>
                    <a:lnTo>
                      <a:pt x="1344" y="908"/>
                    </a:lnTo>
                    <a:lnTo>
                      <a:pt x="1297" y="865"/>
                    </a:lnTo>
                    <a:lnTo>
                      <a:pt x="1249" y="824"/>
                    </a:lnTo>
                    <a:lnTo>
                      <a:pt x="1200" y="783"/>
                    </a:lnTo>
                    <a:lnTo>
                      <a:pt x="1153" y="742"/>
                    </a:lnTo>
                    <a:lnTo>
                      <a:pt x="1105" y="701"/>
                    </a:lnTo>
                    <a:lnTo>
                      <a:pt x="1056" y="659"/>
                    </a:lnTo>
                    <a:lnTo>
                      <a:pt x="1009" y="618"/>
                    </a:lnTo>
                    <a:lnTo>
                      <a:pt x="962" y="577"/>
                    </a:lnTo>
                    <a:lnTo>
                      <a:pt x="912" y="536"/>
                    </a:lnTo>
                    <a:lnTo>
                      <a:pt x="865" y="495"/>
                    </a:lnTo>
                    <a:lnTo>
                      <a:pt x="816" y="454"/>
                    </a:lnTo>
                    <a:lnTo>
                      <a:pt x="769" y="411"/>
                    </a:lnTo>
                    <a:lnTo>
                      <a:pt x="721" y="370"/>
                    </a:lnTo>
                    <a:lnTo>
                      <a:pt x="672" y="329"/>
                    </a:lnTo>
                    <a:lnTo>
                      <a:pt x="625" y="288"/>
                    </a:lnTo>
                    <a:lnTo>
                      <a:pt x="577" y="247"/>
                    </a:lnTo>
                    <a:lnTo>
                      <a:pt x="528" y="206"/>
                    </a:lnTo>
                    <a:lnTo>
                      <a:pt x="481" y="165"/>
                    </a:lnTo>
                    <a:lnTo>
                      <a:pt x="432" y="123"/>
                    </a:lnTo>
                    <a:lnTo>
                      <a:pt x="385" y="82"/>
                    </a:lnTo>
                    <a:lnTo>
                      <a:pt x="336" y="41"/>
                    </a:lnTo>
                    <a:lnTo>
                      <a:pt x="288" y="0"/>
                    </a:lnTo>
                    <a:lnTo>
                      <a:pt x="282" y="0"/>
                    </a:lnTo>
                    <a:lnTo>
                      <a:pt x="277" y="0"/>
                    </a:lnTo>
                    <a:lnTo>
                      <a:pt x="270" y="0"/>
                    </a:lnTo>
                    <a:lnTo>
                      <a:pt x="264" y="0"/>
                    </a:lnTo>
                    <a:lnTo>
                      <a:pt x="239" y="11"/>
                    </a:lnTo>
                    <a:lnTo>
                      <a:pt x="213" y="23"/>
                    </a:lnTo>
                    <a:lnTo>
                      <a:pt x="188" y="34"/>
                    </a:lnTo>
                    <a:lnTo>
                      <a:pt x="164" y="45"/>
                    </a:lnTo>
                    <a:lnTo>
                      <a:pt x="138" y="57"/>
                    </a:lnTo>
                    <a:lnTo>
                      <a:pt x="113" y="68"/>
                    </a:lnTo>
                    <a:lnTo>
                      <a:pt x="87" y="80"/>
                    </a:lnTo>
                    <a:lnTo>
                      <a:pt x="63" y="91"/>
                    </a:lnTo>
                    <a:lnTo>
                      <a:pt x="54" y="96"/>
                    </a:lnTo>
                    <a:lnTo>
                      <a:pt x="48" y="101"/>
                    </a:lnTo>
                    <a:lnTo>
                      <a:pt x="40" y="106"/>
                    </a:lnTo>
                    <a:lnTo>
                      <a:pt x="32" y="111"/>
                    </a:lnTo>
                    <a:lnTo>
                      <a:pt x="25" y="116"/>
                    </a:lnTo>
                    <a:lnTo>
                      <a:pt x="17" y="121"/>
                    </a:lnTo>
                    <a:lnTo>
                      <a:pt x="9" y="126"/>
                    </a:lnTo>
                    <a:lnTo>
                      <a:pt x="0" y="131"/>
                    </a:lnTo>
                    <a:lnTo>
                      <a:pt x="51" y="175"/>
                    </a:lnTo>
                    <a:lnTo>
                      <a:pt x="102" y="218"/>
                    </a:lnTo>
                    <a:lnTo>
                      <a:pt x="152" y="262"/>
                    </a:lnTo>
                    <a:lnTo>
                      <a:pt x="201" y="304"/>
                    </a:lnTo>
                    <a:lnTo>
                      <a:pt x="252" y="349"/>
                    </a:lnTo>
                    <a:lnTo>
                      <a:pt x="303" y="391"/>
                    </a:lnTo>
                    <a:lnTo>
                      <a:pt x="353" y="436"/>
                    </a:lnTo>
                    <a:lnTo>
                      <a:pt x="404" y="478"/>
                    </a:lnTo>
                    <a:lnTo>
                      <a:pt x="455" y="522"/>
                    </a:lnTo>
                    <a:lnTo>
                      <a:pt x="506" y="565"/>
                    </a:lnTo>
                    <a:lnTo>
                      <a:pt x="555" y="609"/>
                    </a:lnTo>
                    <a:lnTo>
                      <a:pt x="605" y="652"/>
                    </a:lnTo>
                    <a:lnTo>
                      <a:pt x="656" y="696"/>
                    </a:lnTo>
                    <a:lnTo>
                      <a:pt x="707" y="739"/>
                    </a:lnTo>
                    <a:lnTo>
                      <a:pt x="757" y="783"/>
                    </a:lnTo>
                    <a:lnTo>
                      <a:pt x="808" y="826"/>
                    </a:lnTo>
                    <a:lnTo>
                      <a:pt x="859" y="870"/>
                    </a:lnTo>
                    <a:lnTo>
                      <a:pt x="908" y="913"/>
                    </a:lnTo>
                    <a:lnTo>
                      <a:pt x="958" y="957"/>
                    </a:lnTo>
                    <a:lnTo>
                      <a:pt x="1009" y="999"/>
                    </a:lnTo>
                    <a:lnTo>
                      <a:pt x="1060" y="1044"/>
                    </a:lnTo>
                    <a:lnTo>
                      <a:pt x="1110" y="1086"/>
                    </a:lnTo>
                    <a:lnTo>
                      <a:pt x="1159" y="1129"/>
                    </a:lnTo>
                    <a:lnTo>
                      <a:pt x="1210" y="1173"/>
                    </a:lnTo>
                    <a:lnTo>
                      <a:pt x="1261" y="1216"/>
                    </a:lnTo>
                    <a:lnTo>
                      <a:pt x="1311" y="1260"/>
                    </a:lnTo>
                    <a:lnTo>
                      <a:pt x="1362" y="1303"/>
                    </a:lnTo>
                    <a:lnTo>
                      <a:pt x="1411" y="1347"/>
                    </a:lnTo>
                    <a:lnTo>
                      <a:pt x="1462" y="1390"/>
                    </a:lnTo>
                    <a:lnTo>
                      <a:pt x="1512" y="1432"/>
                    </a:lnTo>
                    <a:lnTo>
                      <a:pt x="1561" y="1476"/>
                    </a:lnTo>
                    <a:lnTo>
                      <a:pt x="1612" y="1519"/>
                    </a:lnTo>
                    <a:lnTo>
                      <a:pt x="1630" y="1511"/>
                    </a:lnTo>
                    <a:lnTo>
                      <a:pt x="1648" y="1504"/>
                    </a:lnTo>
                    <a:lnTo>
                      <a:pt x="1668" y="1496"/>
                    </a:lnTo>
                    <a:lnTo>
                      <a:pt x="1686" y="1490"/>
                    </a:lnTo>
                    <a:lnTo>
                      <a:pt x="1704" y="1481"/>
                    </a:lnTo>
                    <a:lnTo>
                      <a:pt x="1722" y="1475"/>
                    </a:lnTo>
                    <a:lnTo>
                      <a:pt x="1740" y="1467"/>
                    </a:lnTo>
                    <a:lnTo>
                      <a:pt x="1759" y="1458"/>
                    </a:lnTo>
                    <a:lnTo>
                      <a:pt x="1777" y="1452"/>
                    </a:lnTo>
                    <a:lnTo>
                      <a:pt x="1795" y="1444"/>
                    </a:lnTo>
                    <a:lnTo>
                      <a:pt x="1813" y="1437"/>
                    </a:lnTo>
                    <a:lnTo>
                      <a:pt x="1831" y="1429"/>
                    </a:lnTo>
                    <a:lnTo>
                      <a:pt x="1849" y="1422"/>
                    </a:lnTo>
                    <a:lnTo>
                      <a:pt x="1869" y="1414"/>
                    </a:lnTo>
                    <a:lnTo>
                      <a:pt x="1887" y="1408"/>
                    </a:lnTo>
                    <a:lnTo>
                      <a:pt x="1905" y="1399"/>
                    </a:lnTo>
                    <a:lnTo>
                      <a:pt x="1895" y="1390"/>
                    </a:lnTo>
                    <a:lnTo>
                      <a:pt x="1883" y="1380"/>
                    </a:lnTo>
                    <a:lnTo>
                      <a:pt x="1874" y="1370"/>
                    </a:lnTo>
                    <a:lnTo>
                      <a:pt x="1864" y="1358"/>
                    </a:lnTo>
                    <a:lnTo>
                      <a:pt x="1854" y="1349"/>
                    </a:lnTo>
                    <a:lnTo>
                      <a:pt x="1844" y="1339"/>
                    </a:lnTo>
                    <a:lnTo>
                      <a:pt x="1833" y="1329"/>
                    </a:lnTo>
                    <a:lnTo>
                      <a:pt x="1823" y="1319"/>
                    </a:lnTo>
                    <a:close/>
                  </a:path>
                </a:pathLst>
              </a:custGeom>
              <a:solidFill>
                <a:srgbClr val="CEC1CC"/>
              </a:solidFill>
              <a:ln w="9525">
                <a:noFill/>
                <a:round/>
                <a:headEnd/>
                <a:tailEnd/>
              </a:ln>
            </p:spPr>
            <p:txBody>
              <a:bodyPr/>
              <a:lstStyle/>
              <a:p>
                <a:endParaRPr lang="en-US"/>
              </a:p>
            </p:txBody>
          </p:sp>
          <p:sp>
            <p:nvSpPr>
              <p:cNvPr id="11444" name="Freeform 180"/>
              <p:cNvSpPr>
                <a:spLocks/>
              </p:cNvSpPr>
              <p:nvPr/>
            </p:nvSpPr>
            <p:spPr bwMode="auto">
              <a:xfrm>
                <a:off x="550" y="2885"/>
                <a:ext cx="911" cy="734"/>
              </a:xfrm>
              <a:custGeom>
                <a:avLst/>
                <a:gdLst/>
                <a:ahLst/>
                <a:cxnLst>
                  <a:cxn ang="0">
                    <a:pos x="1694" y="1225"/>
                  </a:cxn>
                  <a:cxn ang="0">
                    <a:pos x="1604" y="1148"/>
                  </a:cxn>
                  <a:cxn ang="0">
                    <a:pos x="1514" y="1069"/>
                  </a:cxn>
                  <a:cxn ang="0">
                    <a:pos x="1424" y="990"/>
                  </a:cxn>
                  <a:cxn ang="0">
                    <a:pos x="1333" y="913"/>
                  </a:cxn>
                  <a:cxn ang="0">
                    <a:pos x="1243" y="835"/>
                  </a:cxn>
                  <a:cxn ang="0">
                    <a:pos x="1151" y="756"/>
                  </a:cxn>
                  <a:cxn ang="0">
                    <a:pos x="1060" y="679"/>
                  </a:cxn>
                  <a:cxn ang="0">
                    <a:pos x="970" y="600"/>
                  </a:cxn>
                  <a:cxn ang="0">
                    <a:pos x="878" y="523"/>
                  </a:cxn>
                  <a:cxn ang="0">
                    <a:pos x="787" y="444"/>
                  </a:cxn>
                  <a:cxn ang="0">
                    <a:pos x="697" y="366"/>
                  </a:cxn>
                  <a:cxn ang="0">
                    <a:pos x="605" y="289"/>
                  </a:cxn>
                  <a:cxn ang="0">
                    <a:pos x="514" y="210"/>
                  </a:cxn>
                  <a:cxn ang="0">
                    <a:pos x="424" y="131"/>
                  </a:cxn>
                  <a:cxn ang="0">
                    <a:pos x="332" y="54"/>
                  </a:cxn>
                  <a:cxn ang="0">
                    <a:pos x="282" y="12"/>
                  </a:cxn>
                  <a:cxn ang="0">
                    <a:pos x="270" y="3"/>
                  </a:cxn>
                  <a:cxn ang="0">
                    <a:pos x="237" y="13"/>
                  </a:cxn>
                  <a:cxn ang="0">
                    <a:pos x="180" y="40"/>
                  </a:cxn>
                  <a:cxn ang="0">
                    <a:pos x="125" y="64"/>
                  </a:cxn>
                  <a:cxn ang="0">
                    <a:pos x="67" y="90"/>
                  </a:cxn>
                  <a:cxn ang="0">
                    <a:pos x="30" y="115"/>
                  </a:cxn>
                  <a:cxn ang="0">
                    <a:pos x="10" y="136"/>
                  </a:cxn>
                  <a:cxn ang="0">
                    <a:pos x="48" y="189"/>
                  </a:cxn>
                  <a:cxn ang="0">
                    <a:pos x="144" y="272"/>
                  </a:cxn>
                  <a:cxn ang="0">
                    <a:pos x="241" y="354"/>
                  </a:cxn>
                  <a:cxn ang="0">
                    <a:pos x="337" y="438"/>
                  </a:cxn>
                  <a:cxn ang="0">
                    <a:pos x="434" y="521"/>
                  </a:cxn>
                  <a:cxn ang="0">
                    <a:pos x="530" y="603"/>
                  </a:cxn>
                  <a:cxn ang="0">
                    <a:pos x="626" y="687"/>
                  </a:cxn>
                  <a:cxn ang="0">
                    <a:pos x="721" y="769"/>
                  </a:cxn>
                  <a:cxn ang="0">
                    <a:pos x="818" y="851"/>
                  </a:cxn>
                  <a:cxn ang="0">
                    <a:pos x="914" y="935"/>
                  </a:cxn>
                  <a:cxn ang="0">
                    <a:pos x="1011" y="1016"/>
                  </a:cxn>
                  <a:cxn ang="0">
                    <a:pos x="1105" y="1098"/>
                  </a:cxn>
                  <a:cxn ang="0">
                    <a:pos x="1202" y="1182"/>
                  </a:cxn>
                  <a:cxn ang="0">
                    <a:pos x="1298" y="1264"/>
                  </a:cxn>
                  <a:cxn ang="0">
                    <a:pos x="1393" y="1346"/>
                  </a:cxn>
                  <a:cxn ang="0">
                    <a:pos x="1489" y="1428"/>
                  </a:cxn>
                  <a:cxn ang="0">
                    <a:pos x="1555" y="1461"/>
                  </a:cxn>
                  <a:cxn ang="0">
                    <a:pos x="1591" y="1446"/>
                  </a:cxn>
                  <a:cxn ang="0">
                    <a:pos x="1627" y="1431"/>
                  </a:cxn>
                  <a:cxn ang="0">
                    <a:pos x="1663" y="1415"/>
                  </a:cxn>
                  <a:cxn ang="0">
                    <a:pos x="1697" y="1400"/>
                  </a:cxn>
                  <a:cxn ang="0">
                    <a:pos x="1733" y="1385"/>
                  </a:cxn>
                  <a:cxn ang="0">
                    <a:pos x="1769" y="1371"/>
                  </a:cxn>
                  <a:cxn ang="0">
                    <a:pos x="1805" y="1356"/>
                  </a:cxn>
                  <a:cxn ang="0">
                    <a:pos x="1813" y="1339"/>
                  </a:cxn>
                  <a:cxn ang="0">
                    <a:pos x="1792" y="1318"/>
                  </a:cxn>
                  <a:cxn ang="0">
                    <a:pos x="1771" y="1295"/>
                  </a:cxn>
                  <a:cxn ang="0">
                    <a:pos x="1749" y="1274"/>
                  </a:cxn>
                </a:cxnLst>
                <a:rect l="0" t="0" r="r" b="b"/>
                <a:pathLst>
                  <a:path w="1823" h="1469">
                    <a:moveTo>
                      <a:pt x="1740" y="1264"/>
                    </a:moveTo>
                    <a:lnTo>
                      <a:pt x="1694" y="1225"/>
                    </a:lnTo>
                    <a:lnTo>
                      <a:pt x="1650" y="1185"/>
                    </a:lnTo>
                    <a:lnTo>
                      <a:pt x="1604" y="1148"/>
                    </a:lnTo>
                    <a:lnTo>
                      <a:pt x="1560" y="1108"/>
                    </a:lnTo>
                    <a:lnTo>
                      <a:pt x="1514" y="1069"/>
                    </a:lnTo>
                    <a:lnTo>
                      <a:pt x="1468" y="1030"/>
                    </a:lnTo>
                    <a:lnTo>
                      <a:pt x="1424" y="990"/>
                    </a:lnTo>
                    <a:lnTo>
                      <a:pt x="1378" y="951"/>
                    </a:lnTo>
                    <a:lnTo>
                      <a:pt x="1333" y="913"/>
                    </a:lnTo>
                    <a:lnTo>
                      <a:pt x="1287" y="874"/>
                    </a:lnTo>
                    <a:lnTo>
                      <a:pt x="1243" y="835"/>
                    </a:lnTo>
                    <a:lnTo>
                      <a:pt x="1197" y="795"/>
                    </a:lnTo>
                    <a:lnTo>
                      <a:pt x="1151" y="756"/>
                    </a:lnTo>
                    <a:lnTo>
                      <a:pt x="1105" y="718"/>
                    </a:lnTo>
                    <a:lnTo>
                      <a:pt x="1060" y="679"/>
                    </a:lnTo>
                    <a:lnTo>
                      <a:pt x="1015" y="639"/>
                    </a:lnTo>
                    <a:lnTo>
                      <a:pt x="970" y="600"/>
                    </a:lnTo>
                    <a:lnTo>
                      <a:pt x="924" y="561"/>
                    </a:lnTo>
                    <a:lnTo>
                      <a:pt x="878" y="523"/>
                    </a:lnTo>
                    <a:lnTo>
                      <a:pt x="832" y="484"/>
                    </a:lnTo>
                    <a:lnTo>
                      <a:pt x="787" y="444"/>
                    </a:lnTo>
                    <a:lnTo>
                      <a:pt x="742" y="405"/>
                    </a:lnTo>
                    <a:lnTo>
                      <a:pt x="697" y="366"/>
                    </a:lnTo>
                    <a:lnTo>
                      <a:pt x="651" y="326"/>
                    </a:lnTo>
                    <a:lnTo>
                      <a:pt x="605" y="289"/>
                    </a:lnTo>
                    <a:lnTo>
                      <a:pt x="559" y="249"/>
                    </a:lnTo>
                    <a:lnTo>
                      <a:pt x="514" y="210"/>
                    </a:lnTo>
                    <a:lnTo>
                      <a:pt x="468" y="171"/>
                    </a:lnTo>
                    <a:lnTo>
                      <a:pt x="424" y="131"/>
                    </a:lnTo>
                    <a:lnTo>
                      <a:pt x="378" y="94"/>
                    </a:lnTo>
                    <a:lnTo>
                      <a:pt x="332" y="54"/>
                    </a:lnTo>
                    <a:lnTo>
                      <a:pt x="286" y="15"/>
                    </a:lnTo>
                    <a:lnTo>
                      <a:pt x="282" y="12"/>
                    </a:lnTo>
                    <a:lnTo>
                      <a:pt x="277" y="7"/>
                    </a:lnTo>
                    <a:lnTo>
                      <a:pt x="270" y="3"/>
                    </a:lnTo>
                    <a:lnTo>
                      <a:pt x="265" y="0"/>
                    </a:lnTo>
                    <a:lnTo>
                      <a:pt x="237" y="13"/>
                    </a:lnTo>
                    <a:lnTo>
                      <a:pt x="210" y="26"/>
                    </a:lnTo>
                    <a:lnTo>
                      <a:pt x="180" y="40"/>
                    </a:lnTo>
                    <a:lnTo>
                      <a:pt x="152" y="51"/>
                    </a:lnTo>
                    <a:lnTo>
                      <a:pt x="125" y="64"/>
                    </a:lnTo>
                    <a:lnTo>
                      <a:pt x="97" y="77"/>
                    </a:lnTo>
                    <a:lnTo>
                      <a:pt x="67" y="90"/>
                    </a:lnTo>
                    <a:lnTo>
                      <a:pt x="40" y="103"/>
                    </a:lnTo>
                    <a:lnTo>
                      <a:pt x="30" y="115"/>
                    </a:lnTo>
                    <a:lnTo>
                      <a:pt x="20" y="125"/>
                    </a:lnTo>
                    <a:lnTo>
                      <a:pt x="10" y="136"/>
                    </a:lnTo>
                    <a:lnTo>
                      <a:pt x="0" y="148"/>
                    </a:lnTo>
                    <a:lnTo>
                      <a:pt x="48" y="189"/>
                    </a:lnTo>
                    <a:lnTo>
                      <a:pt x="97" y="231"/>
                    </a:lnTo>
                    <a:lnTo>
                      <a:pt x="144" y="272"/>
                    </a:lnTo>
                    <a:lnTo>
                      <a:pt x="193" y="313"/>
                    </a:lnTo>
                    <a:lnTo>
                      <a:pt x="241" y="354"/>
                    </a:lnTo>
                    <a:lnTo>
                      <a:pt x="290" y="397"/>
                    </a:lnTo>
                    <a:lnTo>
                      <a:pt x="337" y="438"/>
                    </a:lnTo>
                    <a:lnTo>
                      <a:pt x="385" y="479"/>
                    </a:lnTo>
                    <a:lnTo>
                      <a:pt x="434" y="521"/>
                    </a:lnTo>
                    <a:lnTo>
                      <a:pt x="481" y="562"/>
                    </a:lnTo>
                    <a:lnTo>
                      <a:pt x="530" y="603"/>
                    </a:lnTo>
                    <a:lnTo>
                      <a:pt x="577" y="644"/>
                    </a:lnTo>
                    <a:lnTo>
                      <a:pt x="626" y="687"/>
                    </a:lnTo>
                    <a:lnTo>
                      <a:pt x="674" y="728"/>
                    </a:lnTo>
                    <a:lnTo>
                      <a:pt x="721" y="769"/>
                    </a:lnTo>
                    <a:lnTo>
                      <a:pt x="770" y="810"/>
                    </a:lnTo>
                    <a:lnTo>
                      <a:pt x="818" y="851"/>
                    </a:lnTo>
                    <a:lnTo>
                      <a:pt x="867" y="892"/>
                    </a:lnTo>
                    <a:lnTo>
                      <a:pt x="914" y="935"/>
                    </a:lnTo>
                    <a:lnTo>
                      <a:pt x="962" y="975"/>
                    </a:lnTo>
                    <a:lnTo>
                      <a:pt x="1011" y="1016"/>
                    </a:lnTo>
                    <a:lnTo>
                      <a:pt x="1058" y="1057"/>
                    </a:lnTo>
                    <a:lnTo>
                      <a:pt x="1105" y="1098"/>
                    </a:lnTo>
                    <a:lnTo>
                      <a:pt x="1154" y="1139"/>
                    </a:lnTo>
                    <a:lnTo>
                      <a:pt x="1202" y="1182"/>
                    </a:lnTo>
                    <a:lnTo>
                      <a:pt x="1249" y="1223"/>
                    </a:lnTo>
                    <a:lnTo>
                      <a:pt x="1298" y="1264"/>
                    </a:lnTo>
                    <a:lnTo>
                      <a:pt x="1346" y="1305"/>
                    </a:lnTo>
                    <a:lnTo>
                      <a:pt x="1393" y="1346"/>
                    </a:lnTo>
                    <a:lnTo>
                      <a:pt x="1440" y="1387"/>
                    </a:lnTo>
                    <a:lnTo>
                      <a:pt x="1489" y="1428"/>
                    </a:lnTo>
                    <a:lnTo>
                      <a:pt x="1537" y="1469"/>
                    </a:lnTo>
                    <a:lnTo>
                      <a:pt x="1555" y="1461"/>
                    </a:lnTo>
                    <a:lnTo>
                      <a:pt x="1573" y="1454"/>
                    </a:lnTo>
                    <a:lnTo>
                      <a:pt x="1591" y="1446"/>
                    </a:lnTo>
                    <a:lnTo>
                      <a:pt x="1609" y="1438"/>
                    </a:lnTo>
                    <a:lnTo>
                      <a:pt x="1627" y="1431"/>
                    </a:lnTo>
                    <a:lnTo>
                      <a:pt x="1645" y="1423"/>
                    </a:lnTo>
                    <a:lnTo>
                      <a:pt x="1663" y="1415"/>
                    </a:lnTo>
                    <a:lnTo>
                      <a:pt x="1681" y="1408"/>
                    </a:lnTo>
                    <a:lnTo>
                      <a:pt x="1697" y="1400"/>
                    </a:lnTo>
                    <a:lnTo>
                      <a:pt x="1715" y="1393"/>
                    </a:lnTo>
                    <a:lnTo>
                      <a:pt x="1733" y="1385"/>
                    </a:lnTo>
                    <a:lnTo>
                      <a:pt x="1751" y="1379"/>
                    </a:lnTo>
                    <a:lnTo>
                      <a:pt x="1769" y="1371"/>
                    </a:lnTo>
                    <a:lnTo>
                      <a:pt x="1787" y="1364"/>
                    </a:lnTo>
                    <a:lnTo>
                      <a:pt x="1805" y="1356"/>
                    </a:lnTo>
                    <a:lnTo>
                      <a:pt x="1823" y="1349"/>
                    </a:lnTo>
                    <a:lnTo>
                      <a:pt x="1813" y="1339"/>
                    </a:lnTo>
                    <a:lnTo>
                      <a:pt x="1802" y="1328"/>
                    </a:lnTo>
                    <a:lnTo>
                      <a:pt x="1792" y="1318"/>
                    </a:lnTo>
                    <a:lnTo>
                      <a:pt x="1782" y="1307"/>
                    </a:lnTo>
                    <a:lnTo>
                      <a:pt x="1771" y="1295"/>
                    </a:lnTo>
                    <a:lnTo>
                      <a:pt x="1761" y="1285"/>
                    </a:lnTo>
                    <a:lnTo>
                      <a:pt x="1749" y="1274"/>
                    </a:lnTo>
                    <a:lnTo>
                      <a:pt x="1740" y="1264"/>
                    </a:lnTo>
                    <a:close/>
                  </a:path>
                </a:pathLst>
              </a:custGeom>
              <a:solidFill>
                <a:srgbClr val="CCBFC6"/>
              </a:solidFill>
              <a:ln w="9525">
                <a:noFill/>
                <a:round/>
                <a:headEnd/>
                <a:tailEnd/>
              </a:ln>
            </p:spPr>
            <p:txBody>
              <a:bodyPr/>
              <a:lstStyle/>
              <a:p>
                <a:endParaRPr lang="en-US"/>
              </a:p>
            </p:txBody>
          </p:sp>
          <p:sp>
            <p:nvSpPr>
              <p:cNvPr id="11445" name="Freeform 181"/>
              <p:cNvSpPr>
                <a:spLocks/>
              </p:cNvSpPr>
              <p:nvPr/>
            </p:nvSpPr>
            <p:spPr bwMode="auto">
              <a:xfrm>
                <a:off x="550" y="2876"/>
                <a:ext cx="870" cy="709"/>
              </a:xfrm>
              <a:custGeom>
                <a:avLst/>
                <a:gdLst/>
                <a:ahLst/>
                <a:cxnLst>
                  <a:cxn ang="0">
                    <a:pos x="1614" y="1170"/>
                  </a:cxn>
                  <a:cxn ang="0">
                    <a:pos x="1529" y="1096"/>
                  </a:cxn>
                  <a:cxn ang="0">
                    <a:pos x="1444" y="1023"/>
                  </a:cxn>
                  <a:cxn ang="0">
                    <a:pos x="1357" y="949"/>
                  </a:cxn>
                  <a:cxn ang="0">
                    <a:pos x="1272" y="875"/>
                  </a:cxn>
                  <a:cxn ang="0">
                    <a:pos x="1187" y="801"/>
                  </a:cxn>
                  <a:cxn ang="0">
                    <a:pos x="1100" y="728"/>
                  </a:cxn>
                  <a:cxn ang="0">
                    <a:pos x="1015" y="654"/>
                  </a:cxn>
                  <a:cxn ang="0">
                    <a:pos x="930" y="580"/>
                  </a:cxn>
                  <a:cxn ang="0">
                    <a:pos x="844" y="506"/>
                  </a:cxn>
                  <a:cxn ang="0">
                    <a:pos x="759" y="433"/>
                  </a:cxn>
                  <a:cxn ang="0">
                    <a:pos x="672" y="359"/>
                  </a:cxn>
                  <a:cxn ang="0">
                    <a:pos x="587" y="285"/>
                  </a:cxn>
                  <a:cxn ang="0">
                    <a:pos x="501" y="211"/>
                  </a:cxn>
                  <a:cxn ang="0">
                    <a:pos x="416" y="137"/>
                  </a:cxn>
                  <a:cxn ang="0">
                    <a:pos x="329" y="64"/>
                  </a:cxn>
                  <a:cxn ang="0">
                    <a:pos x="282" y="21"/>
                  </a:cxn>
                  <a:cxn ang="0">
                    <a:pos x="272" y="6"/>
                  </a:cxn>
                  <a:cxn ang="0">
                    <a:pos x="236" y="15"/>
                  </a:cxn>
                  <a:cxn ang="0">
                    <a:pos x="174" y="44"/>
                  </a:cxn>
                  <a:cxn ang="0">
                    <a:pos x="110" y="72"/>
                  </a:cxn>
                  <a:cxn ang="0">
                    <a:pos x="48" y="101"/>
                  </a:cxn>
                  <a:cxn ang="0">
                    <a:pos x="12" y="128"/>
                  </a:cxn>
                  <a:cxn ang="0">
                    <a:pos x="4" y="152"/>
                  </a:cxn>
                  <a:cxn ang="0">
                    <a:pos x="46" y="203"/>
                  </a:cxn>
                  <a:cxn ang="0">
                    <a:pos x="138" y="282"/>
                  </a:cxn>
                  <a:cxn ang="0">
                    <a:pos x="229" y="360"/>
                  </a:cxn>
                  <a:cxn ang="0">
                    <a:pos x="321" y="439"/>
                  </a:cxn>
                  <a:cxn ang="0">
                    <a:pos x="412" y="518"/>
                  </a:cxn>
                  <a:cxn ang="0">
                    <a:pos x="504" y="596"/>
                  </a:cxn>
                  <a:cxn ang="0">
                    <a:pos x="595" y="675"/>
                  </a:cxn>
                  <a:cxn ang="0">
                    <a:pos x="687" y="754"/>
                  </a:cxn>
                  <a:cxn ang="0">
                    <a:pos x="778" y="832"/>
                  </a:cxn>
                  <a:cxn ang="0">
                    <a:pos x="870" y="910"/>
                  </a:cxn>
                  <a:cxn ang="0">
                    <a:pos x="962" y="988"/>
                  </a:cxn>
                  <a:cxn ang="0">
                    <a:pos x="1053" y="1067"/>
                  </a:cxn>
                  <a:cxn ang="0">
                    <a:pos x="1143" y="1146"/>
                  </a:cxn>
                  <a:cxn ang="0">
                    <a:pos x="1234" y="1223"/>
                  </a:cxn>
                  <a:cxn ang="0">
                    <a:pos x="1326" y="1301"/>
                  </a:cxn>
                  <a:cxn ang="0">
                    <a:pos x="1416" y="1378"/>
                  </a:cxn>
                  <a:cxn ang="0">
                    <a:pos x="1480" y="1411"/>
                  </a:cxn>
                  <a:cxn ang="0">
                    <a:pos x="1514" y="1396"/>
                  </a:cxn>
                  <a:cxn ang="0">
                    <a:pos x="1548" y="1382"/>
                  </a:cxn>
                  <a:cxn ang="0">
                    <a:pos x="1584" y="1365"/>
                  </a:cxn>
                  <a:cxn ang="0">
                    <a:pos x="1619" y="1350"/>
                  </a:cxn>
                  <a:cxn ang="0">
                    <a:pos x="1655" y="1334"/>
                  </a:cxn>
                  <a:cxn ang="0">
                    <a:pos x="1689" y="1319"/>
                  </a:cxn>
                  <a:cxn ang="0">
                    <a:pos x="1723" y="1303"/>
                  </a:cxn>
                  <a:cxn ang="0">
                    <a:pos x="1731" y="1283"/>
                  </a:cxn>
                  <a:cxn ang="0">
                    <a:pos x="1710" y="1262"/>
                  </a:cxn>
                  <a:cxn ang="0">
                    <a:pos x="1687" y="1241"/>
                  </a:cxn>
                  <a:cxn ang="0">
                    <a:pos x="1666" y="1219"/>
                  </a:cxn>
                </a:cxnLst>
                <a:rect l="0" t="0" r="r" b="b"/>
                <a:pathLst>
                  <a:path w="1741" h="1418">
                    <a:moveTo>
                      <a:pt x="1656" y="1208"/>
                    </a:moveTo>
                    <a:lnTo>
                      <a:pt x="1614" y="1170"/>
                    </a:lnTo>
                    <a:lnTo>
                      <a:pt x="1571" y="1134"/>
                    </a:lnTo>
                    <a:lnTo>
                      <a:pt x="1529" y="1096"/>
                    </a:lnTo>
                    <a:lnTo>
                      <a:pt x="1486" y="1060"/>
                    </a:lnTo>
                    <a:lnTo>
                      <a:pt x="1444" y="1023"/>
                    </a:lnTo>
                    <a:lnTo>
                      <a:pt x="1400" y="987"/>
                    </a:lnTo>
                    <a:lnTo>
                      <a:pt x="1357" y="949"/>
                    </a:lnTo>
                    <a:lnTo>
                      <a:pt x="1315" y="913"/>
                    </a:lnTo>
                    <a:lnTo>
                      <a:pt x="1272" y="875"/>
                    </a:lnTo>
                    <a:lnTo>
                      <a:pt x="1230" y="839"/>
                    </a:lnTo>
                    <a:lnTo>
                      <a:pt x="1187" y="801"/>
                    </a:lnTo>
                    <a:lnTo>
                      <a:pt x="1145" y="765"/>
                    </a:lnTo>
                    <a:lnTo>
                      <a:pt x="1100" y="728"/>
                    </a:lnTo>
                    <a:lnTo>
                      <a:pt x="1058" y="692"/>
                    </a:lnTo>
                    <a:lnTo>
                      <a:pt x="1015" y="654"/>
                    </a:lnTo>
                    <a:lnTo>
                      <a:pt x="973" y="618"/>
                    </a:lnTo>
                    <a:lnTo>
                      <a:pt x="930" y="580"/>
                    </a:lnTo>
                    <a:lnTo>
                      <a:pt x="886" y="544"/>
                    </a:lnTo>
                    <a:lnTo>
                      <a:pt x="844" y="506"/>
                    </a:lnTo>
                    <a:lnTo>
                      <a:pt x="801" y="470"/>
                    </a:lnTo>
                    <a:lnTo>
                      <a:pt x="759" y="433"/>
                    </a:lnTo>
                    <a:lnTo>
                      <a:pt x="715" y="396"/>
                    </a:lnTo>
                    <a:lnTo>
                      <a:pt x="672" y="359"/>
                    </a:lnTo>
                    <a:lnTo>
                      <a:pt x="630" y="323"/>
                    </a:lnTo>
                    <a:lnTo>
                      <a:pt x="587" y="285"/>
                    </a:lnTo>
                    <a:lnTo>
                      <a:pt x="543" y="249"/>
                    </a:lnTo>
                    <a:lnTo>
                      <a:pt x="501" y="211"/>
                    </a:lnTo>
                    <a:lnTo>
                      <a:pt x="458" y="175"/>
                    </a:lnTo>
                    <a:lnTo>
                      <a:pt x="416" y="137"/>
                    </a:lnTo>
                    <a:lnTo>
                      <a:pt x="371" y="101"/>
                    </a:lnTo>
                    <a:lnTo>
                      <a:pt x="329" y="64"/>
                    </a:lnTo>
                    <a:lnTo>
                      <a:pt x="286" y="28"/>
                    </a:lnTo>
                    <a:lnTo>
                      <a:pt x="282" y="21"/>
                    </a:lnTo>
                    <a:lnTo>
                      <a:pt x="277" y="15"/>
                    </a:lnTo>
                    <a:lnTo>
                      <a:pt x="272" y="6"/>
                    </a:lnTo>
                    <a:lnTo>
                      <a:pt x="267" y="0"/>
                    </a:lnTo>
                    <a:lnTo>
                      <a:pt x="236" y="15"/>
                    </a:lnTo>
                    <a:lnTo>
                      <a:pt x="205" y="29"/>
                    </a:lnTo>
                    <a:lnTo>
                      <a:pt x="174" y="44"/>
                    </a:lnTo>
                    <a:lnTo>
                      <a:pt x="143" y="57"/>
                    </a:lnTo>
                    <a:lnTo>
                      <a:pt x="110" y="72"/>
                    </a:lnTo>
                    <a:lnTo>
                      <a:pt x="79" y="87"/>
                    </a:lnTo>
                    <a:lnTo>
                      <a:pt x="48" y="101"/>
                    </a:lnTo>
                    <a:lnTo>
                      <a:pt x="17" y="116"/>
                    </a:lnTo>
                    <a:lnTo>
                      <a:pt x="12" y="128"/>
                    </a:lnTo>
                    <a:lnTo>
                      <a:pt x="9" y="139"/>
                    </a:lnTo>
                    <a:lnTo>
                      <a:pt x="4" y="152"/>
                    </a:lnTo>
                    <a:lnTo>
                      <a:pt x="0" y="164"/>
                    </a:lnTo>
                    <a:lnTo>
                      <a:pt x="46" y="203"/>
                    </a:lnTo>
                    <a:lnTo>
                      <a:pt x="92" y="242"/>
                    </a:lnTo>
                    <a:lnTo>
                      <a:pt x="138" y="282"/>
                    </a:lnTo>
                    <a:lnTo>
                      <a:pt x="184" y="321"/>
                    </a:lnTo>
                    <a:lnTo>
                      <a:pt x="229" y="360"/>
                    </a:lnTo>
                    <a:lnTo>
                      <a:pt x="275" y="400"/>
                    </a:lnTo>
                    <a:lnTo>
                      <a:pt x="321" y="439"/>
                    </a:lnTo>
                    <a:lnTo>
                      <a:pt x="367" y="478"/>
                    </a:lnTo>
                    <a:lnTo>
                      <a:pt x="412" y="518"/>
                    </a:lnTo>
                    <a:lnTo>
                      <a:pt x="458" y="557"/>
                    </a:lnTo>
                    <a:lnTo>
                      <a:pt x="504" y="596"/>
                    </a:lnTo>
                    <a:lnTo>
                      <a:pt x="550" y="636"/>
                    </a:lnTo>
                    <a:lnTo>
                      <a:pt x="595" y="675"/>
                    </a:lnTo>
                    <a:lnTo>
                      <a:pt x="641" y="714"/>
                    </a:lnTo>
                    <a:lnTo>
                      <a:pt x="687" y="754"/>
                    </a:lnTo>
                    <a:lnTo>
                      <a:pt x="733" y="793"/>
                    </a:lnTo>
                    <a:lnTo>
                      <a:pt x="778" y="832"/>
                    </a:lnTo>
                    <a:lnTo>
                      <a:pt x="824" y="870"/>
                    </a:lnTo>
                    <a:lnTo>
                      <a:pt x="870" y="910"/>
                    </a:lnTo>
                    <a:lnTo>
                      <a:pt x="916" y="949"/>
                    </a:lnTo>
                    <a:lnTo>
                      <a:pt x="962" y="988"/>
                    </a:lnTo>
                    <a:lnTo>
                      <a:pt x="1007" y="1028"/>
                    </a:lnTo>
                    <a:lnTo>
                      <a:pt x="1053" y="1067"/>
                    </a:lnTo>
                    <a:lnTo>
                      <a:pt x="1097" y="1106"/>
                    </a:lnTo>
                    <a:lnTo>
                      <a:pt x="1143" y="1146"/>
                    </a:lnTo>
                    <a:lnTo>
                      <a:pt x="1189" y="1183"/>
                    </a:lnTo>
                    <a:lnTo>
                      <a:pt x="1234" y="1223"/>
                    </a:lnTo>
                    <a:lnTo>
                      <a:pt x="1280" y="1262"/>
                    </a:lnTo>
                    <a:lnTo>
                      <a:pt x="1326" y="1301"/>
                    </a:lnTo>
                    <a:lnTo>
                      <a:pt x="1370" y="1341"/>
                    </a:lnTo>
                    <a:lnTo>
                      <a:pt x="1416" y="1378"/>
                    </a:lnTo>
                    <a:lnTo>
                      <a:pt x="1462" y="1418"/>
                    </a:lnTo>
                    <a:lnTo>
                      <a:pt x="1480" y="1411"/>
                    </a:lnTo>
                    <a:lnTo>
                      <a:pt x="1496" y="1403"/>
                    </a:lnTo>
                    <a:lnTo>
                      <a:pt x="1514" y="1396"/>
                    </a:lnTo>
                    <a:lnTo>
                      <a:pt x="1532" y="1388"/>
                    </a:lnTo>
                    <a:lnTo>
                      <a:pt x="1548" y="1382"/>
                    </a:lnTo>
                    <a:lnTo>
                      <a:pt x="1566" y="1373"/>
                    </a:lnTo>
                    <a:lnTo>
                      <a:pt x="1584" y="1365"/>
                    </a:lnTo>
                    <a:lnTo>
                      <a:pt x="1602" y="1359"/>
                    </a:lnTo>
                    <a:lnTo>
                      <a:pt x="1619" y="1350"/>
                    </a:lnTo>
                    <a:lnTo>
                      <a:pt x="1637" y="1342"/>
                    </a:lnTo>
                    <a:lnTo>
                      <a:pt x="1655" y="1334"/>
                    </a:lnTo>
                    <a:lnTo>
                      <a:pt x="1671" y="1326"/>
                    </a:lnTo>
                    <a:lnTo>
                      <a:pt x="1689" y="1319"/>
                    </a:lnTo>
                    <a:lnTo>
                      <a:pt x="1707" y="1311"/>
                    </a:lnTo>
                    <a:lnTo>
                      <a:pt x="1723" y="1303"/>
                    </a:lnTo>
                    <a:lnTo>
                      <a:pt x="1741" y="1295"/>
                    </a:lnTo>
                    <a:lnTo>
                      <a:pt x="1731" y="1283"/>
                    </a:lnTo>
                    <a:lnTo>
                      <a:pt x="1720" y="1273"/>
                    </a:lnTo>
                    <a:lnTo>
                      <a:pt x="1710" y="1262"/>
                    </a:lnTo>
                    <a:lnTo>
                      <a:pt x="1699" y="1250"/>
                    </a:lnTo>
                    <a:lnTo>
                      <a:pt x="1687" y="1241"/>
                    </a:lnTo>
                    <a:lnTo>
                      <a:pt x="1677" y="1229"/>
                    </a:lnTo>
                    <a:lnTo>
                      <a:pt x="1666" y="1219"/>
                    </a:lnTo>
                    <a:lnTo>
                      <a:pt x="1656" y="1208"/>
                    </a:lnTo>
                    <a:close/>
                  </a:path>
                </a:pathLst>
              </a:custGeom>
              <a:solidFill>
                <a:srgbClr val="C9BFC4"/>
              </a:solidFill>
              <a:ln w="9525">
                <a:noFill/>
                <a:round/>
                <a:headEnd/>
                <a:tailEnd/>
              </a:ln>
            </p:spPr>
            <p:txBody>
              <a:bodyPr/>
              <a:lstStyle/>
              <a:p>
                <a:endParaRPr lang="en-US"/>
              </a:p>
            </p:txBody>
          </p:sp>
          <p:sp>
            <p:nvSpPr>
              <p:cNvPr id="11446" name="Freeform 182"/>
              <p:cNvSpPr>
                <a:spLocks/>
              </p:cNvSpPr>
              <p:nvPr/>
            </p:nvSpPr>
            <p:spPr bwMode="auto">
              <a:xfrm>
                <a:off x="546" y="2868"/>
                <a:ext cx="833" cy="685"/>
              </a:xfrm>
              <a:custGeom>
                <a:avLst/>
                <a:gdLst/>
                <a:ahLst/>
                <a:cxnLst>
                  <a:cxn ang="0">
                    <a:pos x="1542" y="1118"/>
                  </a:cxn>
                  <a:cxn ang="0">
                    <a:pos x="1461" y="1048"/>
                  </a:cxn>
                  <a:cxn ang="0">
                    <a:pos x="1381" y="979"/>
                  </a:cxn>
                  <a:cxn ang="0">
                    <a:pos x="1300" y="910"/>
                  </a:cxn>
                  <a:cxn ang="0">
                    <a:pos x="1220" y="840"/>
                  </a:cxn>
                  <a:cxn ang="0">
                    <a:pos x="1139" y="771"/>
                  </a:cxn>
                  <a:cxn ang="0">
                    <a:pos x="1059" y="702"/>
                  </a:cxn>
                  <a:cxn ang="0">
                    <a:pos x="979" y="631"/>
                  </a:cxn>
                  <a:cxn ang="0">
                    <a:pos x="898" y="563"/>
                  </a:cxn>
                  <a:cxn ang="0">
                    <a:pos x="818" y="494"/>
                  </a:cxn>
                  <a:cxn ang="0">
                    <a:pos x="737" y="423"/>
                  </a:cxn>
                  <a:cxn ang="0">
                    <a:pos x="656" y="354"/>
                  </a:cxn>
                  <a:cxn ang="0">
                    <a:pos x="576" y="286"/>
                  </a:cxn>
                  <a:cxn ang="0">
                    <a:pos x="496" y="217"/>
                  </a:cxn>
                  <a:cxn ang="0">
                    <a:pos x="414" y="146"/>
                  </a:cxn>
                  <a:cxn ang="0">
                    <a:pos x="334" y="77"/>
                  </a:cxn>
                  <a:cxn ang="0">
                    <a:pos x="288" y="32"/>
                  </a:cxn>
                  <a:cxn ang="0">
                    <a:pos x="280" y="12"/>
                  </a:cxn>
                  <a:cxn ang="0">
                    <a:pos x="259" y="9"/>
                  </a:cxn>
                  <a:cxn ang="0">
                    <a:pos x="224" y="25"/>
                  </a:cxn>
                  <a:cxn ang="0">
                    <a:pos x="190" y="41"/>
                  </a:cxn>
                  <a:cxn ang="0">
                    <a:pos x="156" y="58"/>
                  </a:cxn>
                  <a:cxn ang="0">
                    <a:pos x="121" y="74"/>
                  </a:cxn>
                  <a:cxn ang="0">
                    <a:pos x="87" y="91"/>
                  </a:cxn>
                  <a:cxn ang="0">
                    <a:pos x="53" y="105"/>
                  </a:cxn>
                  <a:cxn ang="0">
                    <a:pos x="18" y="122"/>
                  </a:cxn>
                  <a:cxn ang="0">
                    <a:pos x="2" y="143"/>
                  </a:cxn>
                  <a:cxn ang="0">
                    <a:pos x="7" y="168"/>
                  </a:cxn>
                  <a:cxn ang="0">
                    <a:pos x="53" y="218"/>
                  </a:cxn>
                  <a:cxn ang="0">
                    <a:pos x="139" y="292"/>
                  </a:cxn>
                  <a:cxn ang="0">
                    <a:pos x="226" y="366"/>
                  </a:cxn>
                  <a:cxn ang="0">
                    <a:pos x="312" y="441"/>
                  </a:cxn>
                  <a:cxn ang="0">
                    <a:pos x="399" y="515"/>
                  </a:cxn>
                  <a:cxn ang="0">
                    <a:pos x="486" y="590"/>
                  </a:cxn>
                  <a:cxn ang="0">
                    <a:pos x="572" y="664"/>
                  </a:cxn>
                  <a:cxn ang="0">
                    <a:pos x="659" y="738"/>
                  </a:cxn>
                  <a:cxn ang="0">
                    <a:pos x="747" y="813"/>
                  </a:cxn>
                  <a:cxn ang="0">
                    <a:pos x="834" y="887"/>
                  </a:cxn>
                  <a:cxn ang="0">
                    <a:pos x="920" y="961"/>
                  </a:cxn>
                  <a:cxn ang="0">
                    <a:pos x="1007" y="1036"/>
                  </a:cxn>
                  <a:cxn ang="0">
                    <a:pos x="1094" y="1110"/>
                  </a:cxn>
                  <a:cxn ang="0">
                    <a:pos x="1180" y="1186"/>
                  </a:cxn>
                  <a:cxn ang="0">
                    <a:pos x="1267" y="1259"/>
                  </a:cxn>
                  <a:cxn ang="0">
                    <a:pos x="1354" y="1333"/>
                  </a:cxn>
                  <a:cxn ang="0">
                    <a:pos x="1414" y="1363"/>
                  </a:cxn>
                  <a:cxn ang="0">
                    <a:pos x="1447" y="1346"/>
                  </a:cxn>
                  <a:cxn ang="0">
                    <a:pos x="1481" y="1331"/>
                  </a:cxn>
                  <a:cxn ang="0">
                    <a:pos x="1514" y="1315"/>
                  </a:cxn>
                  <a:cxn ang="0">
                    <a:pos x="1548" y="1299"/>
                  </a:cxn>
                  <a:cxn ang="0">
                    <a:pos x="1582" y="1282"/>
                  </a:cxn>
                  <a:cxn ang="0">
                    <a:pos x="1617" y="1266"/>
                  </a:cxn>
                  <a:cxn ang="0">
                    <a:pos x="1651" y="1249"/>
                  </a:cxn>
                  <a:cxn ang="0">
                    <a:pos x="1656" y="1230"/>
                  </a:cxn>
                  <a:cxn ang="0">
                    <a:pos x="1635" y="1208"/>
                  </a:cxn>
                  <a:cxn ang="0">
                    <a:pos x="1613" y="1186"/>
                  </a:cxn>
                  <a:cxn ang="0">
                    <a:pos x="1592" y="1164"/>
                  </a:cxn>
                </a:cxnLst>
                <a:rect l="0" t="0" r="r" b="b"/>
                <a:pathLst>
                  <a:path w="1667" h="1371">
                    <a:moveTo>
                      <a:pt x="1581" y="1153"/>
                    </a:moveTo>
                    <a:lnTo>
                      <a:pt x="1542" y="1118"/>
                    </a:lnTo>
                    <a:lnTo>
                      <a:pt x="1501" y="1084"/>
                    </a:lnTo>
                    <a:lnTo>
                      <a:pt x="1461" y="1048"/>
                    </a:lnTo>
                    <a:lnTo>
                      <a:pt x="1421" y="1013"/>
                    </a:lnTo>
                    <a:lnTo>
                      <a:pt x="1381" y="979"/>
                    </a:lnTo>
                    <a:lnTo>
                      <a:pt x="1341" y="945"/>
                    </a:lnTo>
                    <a:lnTo>
                      <a:pt x="1300" y="910"/>
                    </a:lnTo>
                    <a:lnTo>
                      <a:pt x="1260" y="876"/>
                    </a:lnTo>
                    <a:lnTo>
                      <a:pt x="1220" y="840"/>
                    </a:lnTo>
                    <a:lnTo>
                      <a:pt x="1180" y="805"/>
                    </a:lnTo>
                    <a:lnTo>
                      <a:pt x="1139" y="771"/>
                    </a:lnTo>
                    <a:lnTo>
                      <a:pt x="1100" y="736"/>
                    </a:lnTo>
                    <a:lnTo>
                      <a:pt x="1059" y="702"/>
                    </a:lnTo>
                    <a:lnTo>
                      <a:pt x="1019" y="666"/>
                    </a:lnTo>
                    <a:lnTo>
                      <a:pt x="979" y="631"/>
                    </a:lnTo>
                    <a:lnTo>
                      <a:pt x="938" y="597"/>
                    </a:lnTo>
                    <a:lnTo>
                      <a:pt x="898" y="563"/>
                    </a:lnTo>
                    <a:lnTo>
                      <a:pt x="858" y="528"/>
                    </a:lnTo>
                    <a:lnTo>
                      <a:pt x="818" y="494"/>
                    </a:lnTo>
                    <a:lnTo>
                      <a:pt x="778" y="458"/>
                    </a:lnTo>
                    <a:lnTo>
                      <a:pt x="737" y="423"/>
                    </a:lnTo>
                    <a:lnTo>
                      <a:pt x="697" y="389"/>
                    </a:lnTo>
                    <a:lnTo>
                      <a:pt x="656" y="354"/>
                    </a:lnTo>
                    <a:lnTo>
                      <a:pt x="616" y="320"/>
                    </a:lnTo>
                    <a:lnTo>
                      <a:pt x="576" y="286"/>
                    </a:lnTo>
                    <a:lnTo>
                      <a:pt x="535" y="251"/>
                    </a:lnTo>
                    <a:lnTo>
                      <a:pt x="496" y="217"/>
                    </a:lnTo>
                    <a:lnTo>
                      <a:pt x="455" y="181"/>
                    </a:lnTo>
                    <a:lnTo>
                      <a:pt x="414" y="146"/>
                    </a:lnTo>
                    <a:lnTo>
                      <a:pt x="373" y="112"/>
                    </a:lnTo>
                    <a:lnTo>
                      <a:pt x="334" y="77"/>
                    </a:lnTo>
                    <a:lnTo>
                      <a:pt x="293" y="43"/>
                    </a:lnTo>
                    <a:lnTo>
                      <a:pt x="288" y="32"/>
                    </a:lnTo>
                    <a:lnTo>
                      <a:pt x="285" y="22"/>
                    </a:lnTo>
                    <a:lnTo>
                      <a:pt x="280" y="12"/>
                    </a:lnTo>
                    <a:lnTo>
                      <a:pt x="275" y="0"/>
                    </a:lnTo>
                    <a:lnTo>
                      <a:pt x="259" y="9"/>
                    </a:lnTo>
                    <a:lnTo>
                      <a:pt x="241" y="17"/>
                    </a:lnTo>
                    <a:lnTo>
                      <a:pt x="224" y="25"/>
                    </a:lnTo>
                    <a:lnTo>
                      <a:pt x="206" y="33"/>
                    </a:lnTo>
                    <a:lnTo>
                      <a:pt x="190" y="41"/>
                    </a:lnTo>
                    <a:lnTo>
                      <a:pt x="172" y="50"/>
                    </a:lnTo>
                    <a:lnTo>
                      <a:pt x="156" y="58"/>
                    </a:lnTo>
                    <a:lnTo>
                      <a:pt x="138" y="66"/>
                    </a:lnTo>
                    <a:lnTo>
                      <a:pt x="121" y="74"/>
                    </a:lnTo>
                    <a:lnTo>
                      <a:pt x="103" y="82"/>
                    </a:lnTo>
                    <a:lnTo>
                      <a:pt x="87" y="91"/>
                    </a:lnTo>
                    <a:lnTo>
                      <a:pt x="69" y="97"/>
                    </a:lnTo>
                    <a:lnTo>
                      <a:pt x="53" y="105"/>
                    </a:lnTo>
                    <a:lnTo>
                      <a:pt x="35" y="114"/>
                    </a:lnTo>
                    <a:lnTo>
                      <a:pt x="18" y="122"/>
                    </a:lnTo>
                    <a:lnTo>
                      <a:pt x="0" y="130"/>
                    </a:lnTo>
                    <a:lnTo>
                      <a:pt x="2" y="143"/>
                    </a:lnTo>
                    <a:lnTo>
                      <a:pt x="5" y="154"/>
                    </a:lnTo>
                    <a:lnTo>
                      <a:pt x="7" y="168"/>
                    </a:lnTo>
                    <a:lnTo>
                      <a:pt x="8" y="181"/>
                    </a:lnTo>
                    <a:lnTo>
                      <a:pt x="53" y="218"/>
                    </a:lnTo>
                    <a:lnTo>
                      <a:pt x="95" y="254"/>
                    </a:lnTo>
                    <a:lnTo>
                      <a:pt x="139" y="292"/>
                    </a:lnTo>
                    <a:lnTo>
                      <a:pt x="182" y="330"/>
                    </a:lnTo>
                    <a:lnTo>
                      <a:pt x="226" y="366"/>
                    </a:lnTo>
                    <a:lnTo>
                      <a:pt x="268" y="404"/>
                    </a:lnTo>
                    <a:lnTo>
                      <a:pt x="312" y="441"/>
                    </a:lnTo>
                    <a:lnTo>
                      <a:pt x="355" y="477"/>
                    </a:lnTo>
                    <a:lnTo>
                      <a:pt x="399" y="515"/>
                    </a:lnTo>
                    <a:lnTo>
                      <a:pt x="443" y="553"/>
                    </a:lnTo>
                    <a:lnTo>
                      <a:pt x="486" y="590"/>
                    </a:lnTo>
                    <a:lnTo>
                      <a:pt x="530" y="627"/>
                    </a:lnTo>
                    <a:lnTo>
                      <a:pt x="572" y="664"/>
                    </a:lnTo>
                    <a:lnTo>
                      <a:pt x="616" y="702"/>
                    </a:lnTo>
                    <a:lnTo>
                      <a:pt x="659" y="738"/>
                    </a:lnTo>
                    <a:lnTo>
                      <a:pt x="703" y="776"/>
                    </a:lnTo>
                    <a:lnTo>
                      <a:pt x="747" y="813"/>
                    </a:lnTo>
                    <a:lnTo>
                      <a:pt x="790" y="849"/>
                    </a:lnTo>
                    <a:lnTo>
                      <a:pt x="834" y="887"/>
                    </a:lnTo>
                    <a:lnTo>
                      <a:pt x="876" y="925"/>
                    </a:lnTo>
                    <a:lnTo>
                      <a:pt x="920" y="961"/>
                    </a:lnTo>
                    <a:lnTo>
                      <a:pt x="963" y="999"/>
                    </a:lnTo>
                    <a:lnTo>
                      <a:pt x="1007" y="1036"/>
                    </a:lnTo>
                    <a:lnTo>
                      <a:pt x="1051" y="1072"/>
                    </a:lnTo>
                    <a:lnTo>
                      <a:pt x="1094" y="1110"/>
                    </a:lnTo>
                    <a:lnTo>
                      <a:pt x="1138" y="1148"/>
                    </a:lnTo>
                    <a:lnTo>
                      <a:pt x="1180" y="1186"/>
                    </a:lnTo>
                    <a:lnTo>
                      <a:pt x="1224" y="1222"/>
                    </a:lnTo>
                    <a:lnTo>
                      <a:pt x="1267" y="1259"/>
                    </a:lnTo>
                    <a:lnTo>
                      <a:pt x="1311" y="1297"/>
                    </a:lnTo>
                    <a:lnTo>
                      <a:pt x="1354" y="1333"/>
                    </a:lnTo>
                    <a:lnTo>
                      <a:pt x="1398" y="1371"/>
                    </a:lnTo>
                    <a:lnTo>
                      <a:pt x="1414" y="1363"/>
                    </a:lnTo>
                    <a:lnTo>
                      <a:pt x="1430" y="1354"/>
                    </a:lnTo>
                    <a:lnTo>
                      <a:pt x="1447" y="1346"/>
                    </a:lnTo>
                    <a:lnTo>
                      <a:pt x="1465" y="1338"/>
                    </a:lnTo>
                    <a:lnTo>
                      <a:pt x="1481" y="1331"/>
                    </a:lnTo>
                    <a:lnTo>
                      <a:pt x="1497" y="1323"/>
                    </a:lnTo>
                    <a:lnTo>
                      <a:pt x="1514" y="1315"/>
                    </a:lnTo>
                    <a:lnTo>
                      <a:pt x="1532" y="1307"/>
                    </a:lnTo>
                    <a:lnTo>
                      <a:pt x="1548" y="1299"/>
                    </a:lnTo>
                    <a:lnTo>
                      <a:pt x="1564" y="1290"/>
                    </a:lnTo>
                    <a:lnTo>
                      <a:pt x="1582" y="1282"/>
                    </a:lnTo>
                    <a:lnTo>
                      <a:pt x="1599" y="1274"/>
                    </a:lnTo>
                    <a:lnTo>
                      <a:pt x="1617" y="1266"/>
                    </a:lnTo>
                    <a:lnTo>
                      <a:pt x="1633" y="1258"/>
                    </a:lnTo>
                    <a:lnTo>
                      <a:pt x="1651" y="1249"/>
                    </a:lnTo>
                    <a:lnTo>
                      <a:pt x="1667" y="1241"/>
                    </a:lnTo>
                    <a:lnTo>
                      <a:pt x="1656" y="1230"/>
                    </a:lnTo>
                    <a:lnTo>
                      <a:pt x="1646" y="1218"/>
                    </a:lnTo>
                    <a:lnTo>
                      <a:pt x="1635" y="1208"/>
                    </a:lnTo>
                    <a:lnTo>
                      <a:pt x="1625" y="1197"/>
                    </a:lnTo>
                    <a:lnTo>
                      <a:pt x="1613" y="1186"/>
                    </a:lnTo>
                    <a:lnTo>
                      <a:pt x="1602" y="1174"/>
                    </a:lnTo>
                    <a:lnTo>
                      <a:pt x="1592" y="1164"/>
                    </a:lnTo>
                    <a:lnTo>
                      <a:pt x="1581" y="1153"/>
                    </a:lnTo>
                    <a:close/>
                  </a:path>
                </a:pathLst>
              </a:custGeom>
              <a:solidFill>
                <a:srgbClr val="C6BCC1"/>
              </a:solidFill>
              <a:ln w="9525">
                <a:noFill/>
                <a:round/>
                <a:headEnd/>
                <a:tailEnd/>
              </a:ln>
            </p:spPr>
            <p:txBody>
              <a:bodyPr/>
              <a:lstStyle/>
              <a:p>
                <a:endParaRPr lang="en-US"/>
              </a:p>
            </p:txBody>
          </p:sp>
          <p:sp>
            <p:nvSpPr>
              <p:cNvPr id="11447" name="Freeform 183"/>
              <p:cNvSpPr>
                <a:spLocks/>
              </p:cNvSpPr>
              <p:nvPr/>
            </p:nvSpPr>
            <p:spPr bwMode="auto">
              <a:xfrm>
                <a:off x="534" y="2861"/>
                <a:ext cx="804" cy="660"/>
              </a:xfrm>
              <a:custGeom>
                <a:avLst/>
                <a:gdLst/>
                <a:ahLst/>
                <a:cxnLst>
                  <a:cxn ang="0">
                    <a:pos x="1484" y="1062"/>
                  </a:cxn>
                  <a:cxn ang="0">
                    <a:pos x="1409" y="996"/>
                  </a:cxn>
                  <a:cxn ang="0">
                    <a:pos x="1334" y="932"/>
                  </a:cxn>
                  <a:cxn ang="0">
                    <a:pos x="1259" y="867"/>
                  </a:cxn>
                  <a:cxn ang="0">
                    <a:pos x="1184" y="801"/>
                  </a:cxn>
                  <a:cxn ang="0">
                    <a:pos x="1109" y="737"/>
                  </a:cxn>
                  <a:cxn ang="0">
                    <a:pos x="1033" y="672"/>
                  </a:cxn>
                  <a:cxn ang="0">
                    <a:pos x="957" y="606"/>
                  </a:cxn>
                  <a:cxn ang="0">
                    <a:pos x="881" y="542"/>
                  </a:cxn>
                  <a:cxn ang="0">
                    <a:pos x="806" y="477"/>
                  </a:cxn>
                  <a:cxn ang="0">
                    <a:pos x="731" y="411"/>
                  </a:cxn>
                  <a:cxn ang="0">
                    <a:pos x="654" y="347"/>
                  </a:cxn>
                  <a:cxn ang="0">
                    <a:pos x="579" y="282"/>
                  </a:cxn>
                  <a:cxn ang="0">
                    <a:pos x="504" y="216"/>
                  </a:cxn>
                  <a:cxn ang="0">
                    <a:pos x="427" y="152"/>
                  </a:cxn>
                  <a:cxn ang="0">
                    <a:pos x="352" y="87"/>
                  </a:cxn>
                  <a:cxn ang="0">
                    <a:pos x="311" y="41"/>
                  </a:cxn>
                  <a:cxn ang="0">
                    <a:pos x="303" y="13"/>
                  </a:cxn>
                  <a:cxn ang="0">
                    <a:pos x="282" y="8"/>
                  </a:cxn>
                  <a:cxn ang="0">
                    <a:pos x="244" y="26"/>
                  </a:cxn>
                  <a:cxn ang="0">
                    <a:pos x="206" y="44"/>
                  </a:cxn>
                  <a:cxn ang="0">
                    <a:pos x="169" y="60"/>
                  </a:cxn>
                  <a:cxn ang="0">
                    <a:pos x="131" y="78"/>
                  </a:cxn>
                  <a:cxn ang="0">
                    <a:pos x="94" y="96"/>
                  </a:cxn>
                  <a:cxn ang="0">
                    <a:pos x="56" y="114"/>
                  </a:cxn>
                  <a:cxn ang="0">
                    <a:pos x="18" y="132"/>
                  </a:cxn>
                  <a:cxn ang="0">
                    <a:pos x="9" y="154"/>
                  </a:cxn>
                  <a:cxn ang="0">
                    <a:pos x="23" y="182"/>
                  </a:cxn>
                  <a:cxn ang="0">
                    <a:pos x="72" y="229"/>
                  </a:cxn>
                  <a:cxn ang="0">
                    <a:pos x="156" y="300"/>
                  </a:cxn>
                  <a:cxn ang="0">
                    <a:pos x="237" y="370"/>
                  </a:cxn>
                  <a:cxn ang="0">
                    <a:pos x="319" y="441"/>
                  </a:cxn>
                  <a:cxn ang="0">
                    <a:pos x="402" y="511"/>
                  </a:cxn>
                  <a:cxn ang="0">
                    <a:pos x="484" y="582"/>
                  </a:cxn>
                  <a:cxn ang="0">
                    <a:pos x="566" y="652"/>
                  </a:cxn>
                  <a:cxn ang="0">
                    <a:pos x="648" y="723"/>
                  </a:cxn>
                  <a:cxn ang="0">
                    <a:pos x="731" y="791"/>
                  </a:cxn>
                  <a:cxn ang="0">
                    <a:pos x="813" y="862"/>
                  </a:cxn>
                  <a:cxn ang="0">
                    <a:pos x="894" y="932"/>
                  </a:cxn>
                  <a:cxn ang="0">
                    <a:pos x="976" y="1003"/>
                  </a:cxn>
                  <a:cxn ang="0">
                    <a:pos x="1060" y="1073"/>
                  </a:cxn>
                  <a:cxn ang="0">
                    <a:pos x="1141" y="1144"/>
                  </a:cxn>
                  <a:cxn ang="0">
                    <a:pos x="1223" y="1214"/>
                  </a:cxn>
                  <a:cxn ang="0">
                    <a:pos x="1306" y="1285"/>
                  </a:cxn>
                  <a:cxn ang="0">
                    <a:pos x="1380" y="1303"/>
                  </a:cxn>
                  <a:cxn ang="0">
                    <a:pos x="1445" y="1270"/>
                  </a:cxn>
                  <a:cxn ang="0">
                    <a:pos x="1509" y="1236"/>
                  </a:cxn>
                  <a:cxn ang="0">
                    <a:pos x="1574" y="1203"/>
                  </a:cxn>
                  <a:cxn ang="0">
                    <a:pos x="1597" y="1175"/>
                  </a:cxn>
                  <a:cxn ang="0">
                    <a:pos x="1576" y="1152"/>
                  </a:cxn>
                  <a:cxn ang="0">
                    <a:pos x="1553" y="1129"/>
                  </a:cxn>
                  <a:cxn ang="0">
                    <a:pos x="1532" y="1106"/>
                  </a:cxn>
                </a:cxnLst>
                <a:rect l="0" t="0" r="r" b="b"/>
                <a:pathLst>
                  <a:path w="1607" h="1319">
                    <a:moveTo>
                      <a:pt x="1522" y="1095"/>
                    </a:moveTo>
                    <a:lnTo>
                      <a:pt x="1484" y="1062"/>
                    </a:lnTo>
                    <a:lnTo>
                      <a:pt x="1447" y="1029"/>
                    </a:lnTo>
                    <a:lnTo>
                      <a:pt x="1409" y="996"/>
                    </a:lnTo>
                    <a:lnTo>
                      <a:pt x="1372" y="965"/>
                    </a:lnTo>
                    <a:lnTo>
                      <a:pt x="1334" y="932"/>
                    </a:lnTo>
                    <a:lnTo>
                      <a:pt x="1297" y="900"/>
                    </a:lnTo>
                    <a:lnTo>
                      <a:pt x="1259" y="867"/>
                    </a:lnTo>
                    <a:lnTo>
                      <a:pt x="1221" y="834"/>
                    </a:lnTo>
                    <a:lnTo>
                      <a:pt x="1184" y="801"/>
                    </a:lnTo>
                    <a:lnTo>
                      <a:pt x="1146" y="768"/>
                    </a:lnTo>
                    <a:lnTo>
                      <a:pt x="1109" y="737"/>
                    </a:lnTo>
                    <a:lnTo>
                      <a:pt x="1071" y="704"/>
                    </a:lnTo>
                    <a:lnTo>
                      <a:pt x="1033" y="672"/>
                    </a:lnTo>
                    <a:lnTo>
                      <a:pt x="994" y="639"/>
                    </a:lnTo>
                    <a:lnTo>
                      <a:pt x="957" y="606"/>
                    </a:lnTo>
                    <a:lnTo>
                      <a:pt x="919" y="573"/>
                    </a:lnTo>
                    <a:lnTo>
                      <a:pt x="881" y="542"/>
                    </a:lnTo>
                    <a:lnTo>
                      <a:pt x="844" y="509"/>
                    </a:lnTo>
                    <a:lnTo>
                      <a:pt x="806" y="477"/>
                    </a:lnTo>
                    <a:lnTo>
                      <a:pt x="769" y="444"/>
                    </a:lnTo>
                    <a:lnTo>
                      <a:pt x="731" y="411"/>
                    </a:lnTo>
                    <a:lnTo>
                      <a:pt x="693" y="380"/>
                    </a:lnTo>
                    <a:lnTo>
                      <a:pt x="654" y="347"/>
                    </a:lnTo>
                    <a:lnTo>
                      <a:pt x="617" y="314"/>
                    </a:lnTo>
                    <a:lnTo>
                      <a:pt x="579" y="282"/>
                    </a:lnTo>
                    <a:lnTo>
                      <a:pt x="541" y="249"/>
                    </a:lnTo>
                    <a:lnTo>
                      <a:pt x="504" y="216"/>
                    </a:lnTo>
                    <a:lnTo>
                      <a:pt x="466" y="183"/>
                    </a:lnTo>
                    <a:lnTo>
                      <a:pt x="427" y="152"/>
                    </a:lnTo>
                    <a:lnTo>
                      <a:pt x="389" y="119"/>
                    </a:lnTo>
                    <a:lnTo>
                      <a:pt x="352" y="87"/>
                    </a:lnTo>
                    <a:lnTo>
                      <a:pt x="314" y="54"/>
                    </a:lnTo>
                    <a:lnTo>
                      <a:pt x="311" y="41"/>
                    </a:lnTo>
                    <a:lnTo>
                      <a:pt x="308" y="26"/>
                    </a:lnTo>
                    <a:lnTo>
                      <a:pt x="303" y="13"/>
                    </a:lnTo>
                    <a:lnTo>
                      <a:pt x="300" y="0"/>
                    </a:lnTo>
                    <a:lnTo>
                      <a:pt x="282" y="8"/>
                    </a:lnTo>
                    <a:lnTo>
                      <a:pt x="262" y="18"/>
                    </a:lnTo>
                    <a:lnTo>
                      <a:pt x="244" y="26"/>
                    </a:lnTo>
                    <a:lnTo>
                      <a:pt x="224" y="34"/>
                    </a:lnTo>
                    <a:lnTo>
                      <a:pt x="206" y="44"/>
                    </a:lnTo>
                    <a:lnTo>
                      <a:pt x="187" y="52"/>
                    </a:lnTo>
                    <a:lnTo>
                      <a:pt x="169" y="60"/>
                    </a:lnTo>
                    <a:lnTo>
                      <a:pt x="151" y="70"/>
                    </a:lnTo>
                    <a:lnTo>
                      <a:pt x="131" y="78"/>
                    </a:lnTo>
                    <a:lnTo>
                      <a:pt x="113" y="87"/>
                    </a:lnTo>
                    <a:lnTo>
                      <a:pt x="94" y="96"/>
                    </a:lnTo>
                    <a:lnTo>
                      <a:pt x="76" y="105"/>
                    </a:lnTo>
                    <a:lnTo>
                      <a:pt x="56" y="114"/>
                    </a:lnTo>
                    <a:lnTo>
                      <a:pt x="38" y="123"/>
                    </a:lnTo>
                    <a:lnTo>
                      <a:pt x="18" y="132"/>
                    </a:lnTo>
                    <a:lnTo>
                      <a:pt x="0" y="141"/>
                    </a:lnTo>
                    <a:lnTo>
                      <a:pt x="9" y="154"/>
                    </a:lnTo>
                    <a:lnTo>
                      <a:pt x="17" y="167"/>
                    </a:lnTo>
                    <a:lnTo>
                      <a:pt x="23" y="182"/>
                    </a:lnTo>
                    <a:lnTo>
                      <a:pt x="31" y="195"/>
                    </a:lnTo>
                    <a:lnTo>
                      <a:pt x="72" y="229"/>
                    </a:lnTo>
                    <a:lnTo>
                      <a:pt x="113" y="265"/>
                    </a:lnTo>
                    <a:lnTo>
                      <a:pt x="156" y="300"/>
                    </a:lnTo>
                    <a:lnTo>
                      <a:pt x="197" y="336"/>
                    </a:lnTo>
                    <a:lnTo>
                      <a:pt x="237" y="370"/>
                    </a:lnTo>
                    <a:lnTo>
                      <a:pt x="278" y="406"/>
                    </a:lnTo>
                    <a:lnTo>
                      <a:pt x="319" y="441"/>
                    </a:lnTo>
                    <a:lnTo>
                      <a:pt x="360" y="477"/>
                    </a:lnTo>
                    <a:lnTo>
                      <a:pt x="402" y="511"/>
                    </a:lnTo>
                    <a:lnTo>
                      <a:pt x="443" y="545"/>
                    </a:lnTo>
                    <a:lnTo>
                      <a:pt x="484" y="582"/>
                    </a:lnTo>
                    <a:lnTo>
                      <a:pt x="525" y="616"/>
                    </a:lnTo>
                    <a:lnTo>
                      <a:pt x="566" y="652"/>
                    </a:lnTo>
                    <a:lnTo>
                      <a:pt x="607" y="686"/>
                    </a:lnTo>
                    <a:lnTo>
                      <a:pt x="648" y="723"/>
                    </a:lnTo>
                    <a:lnTo>
                      <a:pt x="690" y="757"/>
                    </a:lnTo>
                    <a:lnTo>
                      <a:pt x="731" y="791"/>
                    </a:lnTo>
                    <a:lnTo>
                      <a:pt x="772" y="827"/>
                    </a:lnTo>
                    <a:lnTo>
                      <a:pt x="813" y="862"/>
                    </a:lnTo>
                    <a:lnTo>
                      <a:pt x="854" y="898"/>
                    </a:lnTo>
                    <a:lnTo>
                      <a:pt x="894" y="932"/>
                    </a:lnTo>
                    <a:lnTo>
                      <a:pt x="935" y="968"/>
                    </a:lnTo>
                    <a:lnTo>
                      <a:pt x="976" y="1003"/>
                    </a:lnTo>
                    <a:lnTo>
                      <a:pt x="1019" y="1037"/>
                    </a:lnTo>
                    <a:lnTo>
                      <a:pt x="1060" y="1073"/>
                    </a:lnTo>
                    <a:lnTo>
                      <a:pt x="1100" y="1108"/>
                    </a:lnTo>
                    <a:lnTo>
                      <a:pt x="1141" y="1144"/>
                    </a:lnTo>
                    <a:lnTo>
                      <a:pt x="1182" y="1178"/>
                    </a:lnTo>
                    <a:lnTo>
                      <a:pt x="1223" y="1214"/>
                    </a:lnTo>
                    <a:lnTo>
                      <a:pt x="1265" y="1249"/>
                    </a:lnTo>
                    <a:lnTo>
                      <a:pt x="1306" y="1285"/>
                    </a:lnTo>
                    <a:lnTo>
                      <a:pt x="1347" y="1319"/>
                    </a:lnTo>
                    <a:lnTo>
                      <a:pt x="1380" y="1303"/>
                    </a:lnTo>
                    <a:lnTo>
                      <a:pt x="1413" y="1286"/>
                    </a:lnTo>
                    <a:lnTo>
                      <a:pt x="1445" y="1270"/>
                    </a:lnTo>
                    <a:lnTo>
                      <a:pt x="1478" y="1252"/>
                    </a:lnTo>
                    <a:lnTo>
                      <a:pt x="1509" y="1236"/>
                    </a:lnTo>
                    <a:lnTo>
                      <a:pt x="1542" y="1219"/>
                    </a:lnTo>
                    <a:lnTo>
                      <a:pt x="1574" y="1203"/>
                    </a:lnTo>
                    <a:lnTo>
                      <a:pt x="1607" y="1186"/>
                    </a:lnTo>
                    <a:lnTo>
                      <a:pt x="1597" y="1175"/>
                    </a:lnTo>
                    <a:lnTo>
                      <a:pt x="1586" y="1163"/>
                    </a:lnTo>
                    <a:lnTo>
                      <a:pt x="1576" y="1152"/>
                    </a:lnTo>
                    <a:lnTo>
                      <a:pt x="1565" y="1141"/>
                    </a:lnTo>
                    <a:lnTo>
                      <a:pt x="1553" y="1129"/>
                    </a:lnTo>
                    <a:lnTo>
                      <a:pt x="1543" y="1118"/>
                    </a:lnTo>
                    <a:lnTo>
                      <a:pt x="1532" y="1106"/>
                    </a:lnTo>
                    <a:lnTo>
                      <a:pt x="1522" y="1095"/>
                    </a:lnTo>
                    <a:close/>
                  </a:path>
                </a:pathLst>
              </a:custGeom>
              <a:solidFill>
                <a:srgbClr val="C4BABF"/>
              </a:solidFill>
              <a:ln w="9525">
                <a:noFill/>
                <a:round/>
                <a:headEnd/>
                <a:tailEnd/>
              </a:ln>
            </p:spPr>
            <p:txBody>
              <a:bodyPr/>
              <a:lstStyle/>
              <a:p>
                <a:endParaRPr lang="en-US"/>
              </a:p>
            </p:txBody>
          </p:sp>
          <p:sp>
            <p:nvSpPr>
              <p:cNvPr id="11448" name="Freeform 184"/>
              <p:cNvSpPr>
                <a:spLocks/>
              </p:cNvSpPr>
              <p:nvPr/>
            </p:nvSpPr>
            <p:spPr bwMode="auto">
              <a:xfrm>
                <a:off x="522" y="2853"/>
                <a:ext cx="775" cy="634"/>
              </a:xfrm>
              <a:custGeom>
                <a:avLst/>
                <a:gdLst/>
                <a:ahLst/>
                <a:cxnLst>
                  <a:cxn ang="0">
                    <a:pos x="1430" y="1008"/>
                  </a:cxn>
                  <a:cxn ang="0">
                    <a:pos x="1360" y="948"/>
                  </a:cxn>
                  <a:cxn ang="0">
                    <a:pos x="1289" y="887"/>
                  </a:cxn>
                  <a:cxn ang="0">
                    <a:pos x="1219" y="826"/>
                  </a:cxn>
                  <a:cxn ang="0">
                    <a:pos x="1149" y="766"/>
                  </a:cxn>
                  <a:cxn ang="0">
                    <a:pos x="1079" y="705"/>
                  </a:cxn>
                  <a:cxn ang="0">
                    <a:pos x="1007" y="644"/>
                  </a:cxn>
                  <a:cxn ang="0">
                    <a:pos x="936" y="584"/>
                  </a:cxn>
                  <a:cxn ang="0">
                    <a:pos x="866" y="523"/>
                  </a:cxn>
                  <a:cxn ang="0">
                    <a:pos x="796" y="462"/>
                  </a:cxn>
                  <a:cxn ang="0">
                    <a:pos x="724" y="402"/>
                  </a:cxn>
                  <a:cxn ang="0">
                    <a:pos x="654" y="341"/>
                  </a:cxn>
                  <a:cxn ang="0">
                    <a:pos x="583" y="281"/>
                  </a:cxn>
                  <a:cxn ang="0">
                    <a:pos x="513" y="220"/>
                  </a:cxn>
                  <a:cxn ang="0">
                    <a:pos x="443" y="159"/>
                  </a:cxn>
                  <a:cxn ang="0">
                    <a:pos x="373" y="99"/>
                  </a:cxn>
                  <a:cxn ang="0">
                    <a:pos x="333" y="51"/>
                  </a:cxn>
                  <a:cxn ang="0">
                    <a:pos x="328" y="17"/>
                  </a:cxn>
                  <a:cxn ang="0">
                    <a:pos x="306" y="10"/>
                  </a:cxn>
                  <a:cxn ang="0">
                    <a:pos x="265" y="28"/>
                  </a:cxn>
                  <a:cxn ang="0">
                    <a:pos x="224" y="48"/>
                  </a:cxn>
                  <a:cxn ang="0">
                    <a:pos x="183" y="67"/>
                  </a:cxn>
                  <a:cxn ang="0">
                    <a:pos x="142" y="85"/>
                  </a:cxn>
                  <a:cxn ang="0">
                    <a:pos x="103" y="105"/>
                  </a:cxn>
                  <a:cxn ang="0">
                    <a:pos x="62" y="125"/>
                  </a:cxn>
                  <a:cxn ang="0">
                    <a:pos x="21" y="143"/>
                  </a:cxn>
                  <a:cxn ang="0">
                    <a:pos x="6" y="159"/>
                  </a:cxn>
                  <a:cxn ang="0">
                    <a:pos x="21" y="174"/>
                  </a:cxn>
                  <a:cxn ang="0">
                    <a:pos x="36" y="189"/>
                  </a:cxn>
                  <a:cxn ang="0">
                    <a:pos x="49" y="204"/>
                  </a:cxn>
                  <a:cxn ang="0">
                    <a:pos x="95" y="244"/>
                  </a:cxn>
                  <a:cxn ang="0">
                    <a:pos x="172" y="310"/>
                  </a:cxn>
                  <a:cxn ang="0">
                    <a:pos x="250" y="377"/>
                  </a:cxn>
                  <a:cxn ang="0">
                    <a:pos x="327" y="443"/>
                  </a:cxn>
                  <a:cxn ang="0">
                    <a:pos x="404" y="508"/>
                  </a:cxn>
                  <a:cxn ang="0">
                    <a:pos x="482" y="576"/>
                  </a:cxn>
                  <a:cxn ang="0">
                    <a:pos x="559" y="641"/>
                  </a:cxn>
                  <a:cxn ang="0">
                    <a:pos x="637" y="707"/>
                  </a:cxn>
                  <a:cxn ang="0">
                    <a:pos x="714" y="774"/>
                  </a:cxn>
                  <a:cxn ang="0">
                    <a:pos x="793" y="840"/>
                  </a:cxn>
                  <a:cxn ang="0">
                    <a:pos x="869" y="905"/>
                  </a:cxn>
                  <a:cxn ang="0">
                    <a:pos x="948" y="972"/>
                  </a:cxn>
                  <a:cxn ang="0">
                    <a:pos x="1025" y="1038"/>
                  </a:cxn>
                  <a:cxn ang="0">
                    <a:pos x="1102" y="1103"/>
                  </a:cxn>
                  <a:cxn ang="0">
                    <a:pos x="1180" y="1171"/>
                  </a:cxn>
                  <a:cxn ang="0">
                    <a:pos x="1257" y="1236"/>
                  </a:cxn>
                  <a:cxn ang="0">
                    <a:pos x="1329" y="1253"/>
                  </a:cxn>
                  <a:cxn ang="0">
                    <a:pos x="1392" y="1218"/>
                  </a:cxn>
                  <a:cxn ang="0">
                    <a:pos x="1456" y="1184"/>
                  </a:cxn>
                  <a:cxn ang="0">
                    <a:pos x="1520" y="1149"/>
                  </a:cxn>
                  <a:cxn ang="0">
                    <a:pos x="1540" y="1121"/>
                  </a:cxn>
                  <a:cxn ang="0">
                    <a:pos x="1517" y="1098"/>
                  </a:cxn>
                  <a:cxn ang="0">
                    <a:pos x="1495" y="1074"/>
                  </a:cxn>
                  <a:cxn ang="0">
                    <a:pos x="1476" y="1051"/>
                  </a:cxn>
                </a:cxnLst>
                <a:rect l="0" t="0" r="r" b="b"/>
                <a:pathLst>
                  <a:path w="1551" h="1269">
                    <a:moveTo>
                      <a:pt x="1466" y="1039"/>
                    </a:moveTo>
                    <a:lnTo>
                      <a:pt x="1430" y="1008"/>
                    </a:lnTo>
                    <a:lnTo>
                      <a:pt x="1396" y="979"/>
                    </a:lnTo>
                    <a:lnTo>
                      <a:pt x="1360" y="948"/>
                    </a:lnTo>
                    <a:lnTo>
                      <a:pt x="1325" y="918"/>
                    </a:lnTo>
                    <a:lnTo>
                      <a:pt x="1289" y="887"/>
                    </a:lnTo>
                    <a:lnTo>
                      <a:pt x="1255" y="858"/>
                    </a:lnTo>
                    <a:lnTo>
                      <a:pt x="1219" y="826"/>
                    </a:lnTo>
                    <a:lnTo>
                      <a:pt x="1183" y="797"/>
                    </a:lnTo>
                    <a:lnTo>
                      <a:pt x="1149" y="766"/>
                    </a:lnTo>
                    <a:lnTo>
                      <a:pt x="1113" y="736"/>
                    </a:lnTo>
                    <a:lnTo>
                      <a:pt x="1079" y="705"/>
                    </a:lnTo>
                    <a:lnTo>
                      <a:pt x="1043" y="676"/>
                    </a:lnTo>
                    <a:lnTo>
                      <a:pt x="1007" y="644"/>
                    </a:lnTo>
                    <a:lnTo>
                      <a:pt x="972" y="615"/>
                    </a:lnTo>
                    <a:lnTo>
                      <a:pt x="936" y="584"/>
                    </a:lnTo>
                    <a:lnTo>
                      <a:pt x="902" y="554"/>
                    </a:lnTo>
                    <a:lnTo>
                      <a:pt x="866" y="523"/>
                    </a:lnTo>
                    <a:lnTo>
                      <a:pt x="830" y="494"/>
                    </a:lnTo>
                    <a:lnTo>
                      <a:pt x="796" y="462"/>
                    </a:lnTo>
                    <a:lnTo>
                      <a:pt x="760" y="433"/>
                    </a:lnTo>
                    <a:lnTo>
                      <a:pt x="724" y="402"/>
                    </a:lnTo>
                    <a:lnTo>
                      <a:pt x="690" y="372"/>
                    </a:lnTo>
                    <a:lnTo>
                      <a:pt x="654" y="341"/>
                    </a:lnTo>
                    <a:lnTo>
                      <a:pt x="619" y="312"/>
                    </a:lnTo>
                    <a:lnTo>
                      <a:pt x="583" y="281"/>
                    </a:lnTo>
                    <a:lnTo>
                      <a:pt x="547" y="251"/>
                    </a:lnTo>
                    <a:lnTo>
                      <a:pt x="513" y="220"/>
                    </a:lnTo>
                    <a:lnTo>
                      <a:pt x="477" y="190"/>
                    </a:lnTo>
                    <a:lnTo>
                      <a:pt x="443" y="159"/>
                    </a:lnTo>
                    <a:lnTo>
                      <a:pt x="407" y="130"/>
                    </a:lnTo>
                    <a:lnTo>
                      <a:pt x="373" y="99"/>
                    </a:lnTo>
                    <a:lnTo>
                      <a:pt x="337" y="69"/>
                    </a:lnTo>
                    <a:lnTo>
                      <a:pt x="333" y="51"/>
                    </a:lnTo>
                    <a:lnTo>
                      <a:pt x="332" y="35"/>
                    </a:lnTo>
                    <a:lnTo>
                      <a:pt x="328" y="17"/>
                    </a:lnTo>
                    <a:lnTo>
                      <a:pt x="325" y="0"/>
                    </a:lnTo>
                    <a:lnTo>
                      <a:pt x="306" y="10"/>
                    </a:lnTo>
                    <a:lnTo>
                      <a:pt x="284" y="20"/>
                    </a:lnTo>
                    <a:lnTo>
                      <a:pt x="265" y="28"/>
                    </a:lnTo>
                    <a:lnTo>
                      <a:pt x="243" y="38"/>
                    </a:lnTo>
                    <a:lnTo>
                      <a:pt x="224" y="48"/>
                    </a:lnTo>
                    <a:lnTo>
                      <a:pt x="204" y="58"/>
                    </a:lnTo>
                    <a:lnTo>
                      <a:pt x="183" y="67"/>
                    </a:lnTo>
                    <a:lnTo>
                      <a:pt x="163" y="76"/>
                    </a:lnTo>
                    <a:lnTo>
                      <a:pt x="142" y="85"/>
                    </a:lnTo>
                    <a:lnTo>
                      <a:pt x="122" y="95"/>
                    </a:lnTo>
                    <a:lnTo>
                      <a:pt x="103" y="105"/>
                    </a:lnTo>
                    <a:lnTo>
                      <a:pt x="82" y="115"/>
                    </a:lnTo>
                    <a:lnTo>
                      <a:pt x="62" y="125"/>
                    </a:lnTo>
                    <a:lnTo>
                      <a:pt x="41" y="133"/>
                    </a:lnTo>
                    <a:lnTo>
                      <a:pt x="21" y="143"/>
                    </a:lnTo>
                    <a:lnTo>
                      <a:pt x="0" y="153"/>
                    </a:lnTo>
                    <a:lnTo>
                      <a:pt x="6" y="159"/>
                    </a:lnTo>
                    <a:lnTo>
                      <a:pt x="15" y="167"/>
                    </a:lnTo>
                    <a:lnTo>
                      <a:pt x="21" y="174"/>
                    </a:lnTo>
                    <a:lnTo>
                      <a:pt x="28" y="182"/>
                    </a:lnTo>
                    <a:lnTo>
                      <a:pt x="36" y="189"/>
                    </a:lnTo>
                    <a:lnTo>
                      <a:pt x="42" y="197"/>
                    </a:lnTo>
                    <a:lnTo>
                      <a:pt x="49" y="204"/>
                    </a:lnTo>
                    <a:lnTo>
                      <a:pt x="55" y="212"/>
                    </a:lnTo>
                    <a:lnTo>
                      <a:pt x="95" y="244"/>
                    </a:lnTo>
                    <a:lnTo>
                      <a:pt x="132" y="277"/>
                    </a:lnTo>
                    <a:lnTo>
                      <a:pt x="172" y="310"/>
                    </a:lnTo>
                    <a:lnTo>
                      <a:pt x="211" y="344"/>
                    </a:lnTo>
                    <a:lnTo>
                      <a:pt x="250" y="377"/>
                    </a:lnTo>
                    <a:lnTo>
                      <a:pt x="288" y="410"/>
                    </a:lnTo>
                    <a:lnTo>
                      <a:pt x="327" y="443"/>
                    </a:lnTo>
                    <a:lnTo>
                      <a:pt x="366" y="476"/>
                    </a:lnTo>
                    <a:lnTo>
                      <a:pt x="404" y="508"/>
                    </a:lnTo>
                    <a:lnTo>
                      <a:pt x="443" y="543"/>
                    </a:lnTo>
                    <a:lnTo>
                      <a:pt x="482" y="576"/>
                    </a:lnTo>
                    <a:lnTo>
                      <a:pt x="521" y="608"/>
                    </a:lnTo>
                    <a:lnTo>
                      <a:pt x="559" y="641"/>
                    </a:lnTo>
                    <a:lnTo>
                      <a:pt x="598" y="674"/>
                    </a:lnTo>
                    <a:lnTo>
                      <a:pt x="637" y="707"/>
                    </a:lnTo>
                    <a:lnTo>
                      <a:pt x="677" y="740"/>
                    </a:lnTo>
                    <a:lnTo>
                      <a:pt x="714" y="774"/>
                    </a:lnTo>
                    <a:lnTo>
                      <a:pt x="753" y="807"/>
                    </a:lnTo>
                    <a:lnTo>
                      <a:pt x="793" y="840"/>
                    </a:lnTo>
                    <a:lnTo>
                      <a:pt x="830" y="872"/>
                    </a:lnTo>
                    <a:lnTo>
                      <a:pt x="869" y="905"/>
                    </a:lnTo>
                    <a:lnTo>
                      <a:pt x="909" y="938"/>
                    </a:lnTo>
                    <a:lnTo>
                      <a:pt x="948" y="972"/>
                    </a:lnTo>
                    <a:lnTo>
                      <a:pt x="985" y="1005"/>
                    </a:lnTo>
                    <a:lnTo>
                      <a:pt x="1025" y="1038"/>
                    </a:lnTo>
                    <a:lnTo>
                      <a:pt x="1064" y="1071"/>
                    </a:lnTo>
                    <a:lnTo>
                      <a:pt x="1102" y="1103"/>
                    </a:lnTo>
                    <a:lnTo>
                      <a:pt x="1141" y="1136"/>
                    </a:lnTo>
                    <a:lnTo>
                      <a:pt x="1180" y="1171"/>
                    </a:lnTo>
                    <a:lnTo>
                      <a:pt x="1219" y="1203"/>
                    </a:lnTo>
                    <a:lnTo>
                      <a:pt x="1257" y="1236"/>
                    </a:lnTo>
                    <a:lnTo>
                      <a:pt x="1296" y="1269"/>
                    </a:lnTo>
                    <a:lnTo>
                      <a:pt x="1329" y="1253"/>
                    </a:lnTo>
                    <a:lnTo>
                      <a:pt x="1360" y="1235"/>
                    </a:lnTo>
                    <a:lnTo>
                      <a:pt x="1392" y="1218"/>
                    </a:lnTo>
                    <a:lnTo>
                      <a:pt x="1423" y="1200"/>
                    </a:lnTo>
                    <a:lnTo>
                      <a:pt x="1456" y="1184"/>
                    </a:lnTo>
                    <a:lnTo>
                      <a:pt x="1487" y="1166"/>
                    </a:lnTo>
                    <a:lnTo>
                      <a:pt x="1520" y="1149"/>
                    </a:lnTo>
                    <a:lnTo>
                      <a:pt x="1551" y="1133"/>
                    </a:lnTo>
                    <a:lnTo>
                      <a:pt x="1540" y="1121"/>
                    </a:lnTo>
                    <a:lnTo>
                      <a:pt x="1528" y="1110"/>
                    </a:lnTo>
                    <a:lnTo>
                      <a:pt x="1517" y="1098"/>
                    </a:lnTo>
                    <a:lnTo>
                      <a:pt x="1507" y="1085"/>
                    </a:lnTo>
                    <a:lnTo>
                      <a:pt x="1495" y="1074"/>
                    </a:lnTo>
                    <a:lnTo>
                      <a:pt x="1486" y="1062"/>
                    </a:lnTo>
                    <a:lnTo>
                      <a:pt x="1476" y="1051"/>
                    </a:lnTo>
                    <a:lnTo>
                      <a:pt x="1466" y="1039"/>
                    </a:lnTo>
                    <a:close/>
                  </a:path>
                </a:pathLst>
              </a:custGeom>
              <a:solidFill>
                <a:srgbClr val="BFB5B7"/>
              </a:solidFill>
              <a:ln w="9525">
                <a:noFill/>
                <a:round/>
                <a:headEnd/>
                <a:tailEnd/>
              </a:ln>
            </p:spPr>
            <p:txBody>
              <a:bodyPr/>
              <a:lstStyle/>
              <a:p>
                <a:endParaRPr lang="en-US"/>
              </a:p>
            </p:txBody>
          </p:sp>
          <p:sp>
            <p:nvSpPr>
              <p:cNvPr id="11449" name="Freeform 185"/>
              <p:cNvSpPr>
                <a:spLocks/>
              </p:cNvSpPr>
              <p:nvPr/>
            </p:nvSpPr>
            <p:spPr bwMode="auto">
              <a:xfrm>
                <a:off x="511" y="2844"/>
                <a:ext cx="746" cy="609"/>
              </a:xfrm>
              <a:custGeom>
                <a:avLst/>
                <a:gdLst/>
                <a:ahLst/>
                <a:cxnLst>
                  <a:cxn ang="0">
                    <a:pos x="1340" y="928"/>
                  </a:cxn>
                  <a:cxn ang="0">
                    <a:pos x="1209" y="815"/>
                  </a:cxn>
                  <a:cxn ang="0">
                    <a:pos x="1079" y="701"/>
                  </a:cxn>
                  <a:cxn ang="0">
                    <a:pos x="948" y="590"/>
                  </a:cxn>
                  <a:cxn ang="0">
                    <a:pos x="817" y="477"/>
                  </a:cxn>
                  <a:cxn ang="0">
                    <a:pos x="686" y="364"/>
                  </a:cxn>
                  <a:cxn ang="0">
                    <a:pos x="556" y="251"/>
                  </a:cxn>
                  <a:cxn ang="0">
                    <a:pos x="425" y="138"/>
                  </a:cxn>
                  <a:cxn ang="0">
                    <a:pos x="358" y="62"/>
                  </a:cxn>
                  <a:cxn ang="0">
                    <a:pos x="353" y="21"/>
                  </a:cxn>
                  <a:cxn ang="0">
                    <a:pos x="329" y="10"/>
                  </a:cxn>
                  <a:cxn ang="0">
                    <a:pos x="284" y="31"/>
                  </a:cxn>
                  <a:cxn ang="0">
                    <a:pos x="240" y="52"/>
                  </a:cxn>
                  <a:cxn ang="0">
                    <a:pos x="196" y="72"/>
                  </a:cxn>
                  <a:cxn ang="0">
                    <a:pos x="152" y="93"/>
                  </a:cxn>
                  <a:cxn ang="0">
                    <a:pos x="110" y="113"/>
                  </a:cxn>
                  <a:cxn ang="0">
                    <a:pos x="65" y="134"/>
                  </a:cxn>
                  <a:cxn ang="0">
                    <a:pos x="21" y="156"/>
                  </a:cxn>
                  <a:cxn ang="0">
                    <a:pos x="10" y="174"/>
                  </a:cxn>
                  <a:cxn ang="0">
                    <a:pos x="29" y="188"/>
                  </a:cxn>
                  <a:cxn ang="0">
                    <a:pos x="49" y="205"/>
                  </a:cxn>
                  <a:cxn ang="0">
                    <a:pos x="69" y="220"/>
                  </a:cxn>
                  <a:cxn ang="0">
                    <a:pos x="114" y="259"/>
                  </a:cxn>
                  <a:cxn ang="0">
                    <a:pos x="188" y="321"/>
                  </a:cxn>
                  <a:cxn ang="0">
                    <a:pos x="260" y="382"/>
                  </a:cxn>
                  <a:cxn ang="0">
                    <a:pos x="333" y="444"/>
                  </a:cxn>
                  <a:cxn ang="0">
                    <a:pos x="407" y="506"/>
                  </a:cxn>
                  <a:cxn ang="0">
                    <a:pos x="479" y="569"/>
                  </a:cxn>
                  <a:cxn ang="0">
                    <a:pos x="552" y="629"/>
                  </a:cxn>
                  <a:cxn ang="0">
                    <a:pos x="624" y="692"/>
                  </a:cxn>
                  <a:cxn ang="0">
                    <a:pos x="698" y="754"/>
                  </a:cxn>
                  <a:cxn ang="0">
                    <a:pos x="770" y="816"/>
                  </a:cxn>
                  <a:cxn ang="0">
                    <a:pos x="843" y="877"/>
                  </a:cxn>
                  <a:cxn ang="0">
                    <a:pos x="915" y="939"/>
                  </a:cxn>
                  <a:cxn ang="0">
                    <a:pos x="989" y="1001"/>
                  </a:cxn>
                  <a:cxn ang="0">
                    <a:pos x="1062" y="1064"/>
                  </a:cxn>
                  <a:cxn ang="0">
                    <a:pos x="1134" y="1124"/>
                  </a:cxn>
                  <a:cxn ang="0">
                    <a:pos x="1208" y="1187"/>
                  </a:cxn>
                  <a:cxn ang="0">
                    <a:pos x="1275" y="1200"/>
                  </a:cxn>
                  <a:cxn ang="0">
                    <a:pos x="1337" y="1165"/>
                  </a:cxn>
                  <a:cxn ang="0">
                    <a:pos x="1401" y="1131"/>
                  </a:cxn>
                  <a:cxn ang="0">
                    <a:pos x="1463" y="1096"/>
                  </a:cxn>
                  <a:cxn ang="0">
                    <a:pos x="1482" y="1067"/>
                  </a:cxn>
                  <a:cxn ang="0">
                    <a:pos x="1461" y="1042"/>
                  </a:cxn>
                  <a:cxn ang="0">
                    <a:pos x="1438" y="1019"/>
                  </a:cxn>
                  <a:cxn ang="0">
                    <a:pos x="1417" y="995"/>
                  </a:cxn>
                </a:cxnLst>
                <a:rect l="0" t="0" r="r" b="b"/>
                <a:pathLst>
                  <a:path w="1494" h="1218">
                    <a:moveTo>
                      <a:pt x="1406" y="983"/>
                    </a:moveTo>
                    <a:lnTo>
                      <a:pt x="1340" y="928"/>
                    </a:lnTo>
                    <a:lnTo>
                      <a:pt x="1275" y="870"/>
                    </a:lnTo>
                    <a:lnTo>
                      <a:pt x="1209" y="815"/>
                    </a:lnTo>
                    <a:lnTo>
                      <a:pt x="1144" y="759"/>
                    </a:lnTo>
                    <a:lnTo>
                      <a:pt x="1079" y="701"/>
                    </a:lnTo>
                    <a:lnTo>
                      <a:pt x="1013" y="646"/>
                    </a:lnTo>
                    <a:lnTo>
                      <a:pt x="948" y="590"/>
                    </a:lnTo>
                    <a:lnTo>
                      <a:pt x="883" y="533"/>
                    </a:lnTo>
                    <a:lnTo>
                      <a:pt x="817" y="477"/>
                    </a:lnTo>
                    <a:lnTo>
                      <a:pt x="752" y="421"/>
                    </a:lnTo>
                    <a:lnTo>
                      <a:pt x="686" y="364"/>
                    </a:lnTo>
                    <a:lnTo>
                      <a:pt x="621" y="308"/>
                    </a:lnTo>
                    <a:lnTo>
                      <a:pt x="556" y="251"/>
                    </a:lnTo>
                    <a:lnTo>
                      <a:pt x="490" y="195"/>
                    </a:lnTo>
                    <a:lnTo>
                      <a:pt x="425" y="138"/>
                    </a:lnTo>
                    <a:lnTo>
                      <a:pt x="360" y="82"/>
                    </a:lnTo>
                    <a:lnTo>
                      <a:pt x="358" y="62"/>
                    </a:lnTo>
                    <a:lnTo>
                      <a:pt x="355" y="41"/>
                    </a:lnTo>
                    <a:lnTo>
                      <a:pt x="353" y="21"/>
                    </a:lnTo>
                    <a:lnTo>
                      <a:pt x="350" y="0"/>
                    </a:lnTo>
                    <a:lnTo>
                      <a:pt x="329" y="10"/>
                    </a:lnTo>
                    <a:lnTo>
                      <a:pt x="306" y="21"/>
                    </a:lnTo>
                    <a:lnTo>
                      <a:pt x="284" y="31"/>
                    </a:lnTo>
                    <a:lnTo>
                      <a:pt x="262" y="41"/>
                    </a:lnTo>
                    <a:lnTo>
                      <a:pt x="240" y="52"/>
                    </a:lnTo>
                    <a:lnTo>
                      <a:pt x="217" y="62"/>
                    </a:lnTo>
                    <a:lnTo>
                      <a:pt x="196" y="72"/>
                    </a:lnTo>
                    <a:lnTo>
                      <a:pt x="175" y="82"/>
                    </a:lnTo>
                    <a:lnTo>
                      <a:pt x="152" y="93"/>
                    </a:lnTo>
                    <a:lnTo>
                      <a:pt x="131" y="103"/>
                    </a:lnTo>
                    <a:lnTo>
                      <a:pt x="110" y="113"/>
                    </a:lnTo>
                    <a:lnTo>
                      <a:pt x="87" y="124"/>
                    </a:lnTo>
                    <a:lnTo>
                      <a:pt x="65" y="134"/>
                    </a:lnTo>
                    <a:lnTo>
                      <a:pt x="44" y="144"/>
                    </a:lnTo>
                    <a:lnTo>
                      <a:pt x="21" y="156"/>
                    </a:lnTo>
                    <a:lnTo>
                      <a:pt x="0" y="165"/>
                    </a:lnTo>
                    <a:lnTo>
                      <a:pt x="10" y="174"/>
                    </a:lnTo>
                    <a:lnTo>
                      <a:pt x="20" y="182"/>
                    </a:lnTo>
                    <a:lnTo>
                      <a:pt x="29" y="188"/>
                    </a:lnTo>
                    <a:lnTo>
                      <a:pt x="39" y="197"/>
                    </a:lnTo>
                    <a:lnTo>
                      <a:pt x="49" y="205"/>
                    </a:lnTo>
                    <a:lnTo>
                      <a:pt x="59" y="211"/>
                    </a:lnTo>
                    <a:lnTo>
                      <a:pt x="69" y="220"/>
                    </a:lnTo>
                    <a:lnTo>
                      <a:pt x="78" y="228"/>
                    </a:lnTo>
                    <a:lnTo>
                      <a:pt x="114" y="259"/>
                    </a:lnTo>
                    <a:lnTo>
                      <a:pt x="152" y="290"/>
                    </a:lnTo>
                    <a:lnTo>
                      <a:pt x="188" y="321"/>
                    </a:lnTo>
                    <a:lnTo>
                      <a:pt x="224" y="351"/>
                    </a:lnTo>
                    <a:lnTo>
                      <a:pt x="260" y="382"/>
                    </a:lnTo>
                    <a:lnTo>
                      <a:pt x="297" y="413"/>
                    </a:lnTo>
                    <a:lnTo>
                      <a:pt x="333" y="444"/>
                    </a:lnTo>
                    <a:lnTo>
                      <a:pt x="369" y="475"/>
                    </a:lnTo>
                    <a:lnTo>
                      <a:pt x="407" y="506"/>
                    </a:lnTo>
                    <a:lnTo>
                      <a:pt x="443" y="538"/>
                    </a:lnTo>
                    <a:lnTo>
                      <a:pt x="479" y="569"/>
                    </a:lnTo>
                    <a:lnTo>
                      <a:pt x="515" y="598"/>
                    </a:lnTo>
                    <a:lnTo>
                      <a:pt x="552" y="629"/>
                    </a:lnTo>
                    <a:lnTo>
                      <a:pt x="588" y="660"/>
                    </a:lnTo>
                    <a:lnTo>
                      <a:pt x="624" y="692"/>
                    </a:lnTo>
                    <a:lnTo>
                      <a:pt x="662" y="723"/>
                    </a:lnTo>
                    <a:lnTo>
                      <a:pt x="698" y="754"/>
                    </a:lnTo>
                    <a:lnTo>
                      <a:pt x="734" y="785"/>
                    </a:lnTo>
                    <a:lnTo>
                      <a:pt x="770" y="816"/>
                    </a:lnTo>
                    <a:lnTo>
                      <a:pt x="807" y="847"/>
                    </a:lnTo>
                    <a:lnTo>
                      <a:pt x="843" y="877"/>
                    </a:lnTo>
                    <a:lnTo>
                      <a:pt x="879" y="908"/>
                    </a:lnTo>
                    <a:lnTo>
                      <a:pt x="915" y="939"/>
                    </a:lnTo>
                    <a:lnTo>
                      <a:pt x="953" y="970"/>
                    </a:lnTo>
                    <a:lnTo>
                      <a:pt x="989" y="1001"/>
                    </a:lnTo>
                    <a:lnTo>
                      <a:pt x="1025" y="1033"/>
                    </a:lnTo>
                    <a:lnTo>
                      <a:pt x="1062" y="1064"/>
                    </a:lnTo>
                    <a:lnTo>
                      <a:pt x="1098" y="1095"/>
                    </a:lnTo>
                    <a:lnTo>
                      <a:pt x="1134" y="1124"/>
                    </a:lnTo>
                    <a:lnTo>
                      <a:pt x="1170" y="1155"/>
                    </a:lnTo>
                    <a:lnTo>
                      <a:pt x="1208" y="1187"/>
                    </a:lnTo>
                    <a:lnTo>
                      <a:pt x="1244" y="1218"/>
                    </a:lnTo>
                    <a:lnTo>
                      <a:pt x="1275" y="1200"/>
                    </a:lnTo>
                    <a:lnTo>
                      <a:pt x="1306" y="1183"/>
                    </a:lnTo>
                    <a:lnTo>
                      <a:pt x="1337" y="1165"/>
                    </a:lnTo>
                    <a:lnTo>
                      <a:pt x="1370" y="1147"/>
                    </a:lnTo>
                    <a:lnTo>
                      <a:pt x="1401" y="1131"/>
                    </a:lnTo>
                    <a:lnTo>
                      <a:pt x="1432" y="1113"/>
                    </a:lnTo>
                    <a:lnTo>
                      <a:pt x="1463" y="1096"/>
                    </a:lnTo>
                    <a:lnTo>
                      <a:pt x="1494" y="1078"/>
                    </a:lnTo>
                    <a:lnTo>
                      <a:pt x="1482" y="1067"/>
                    </a:lnTo>
                    <a:lnTo>
                      <a:pt x="1473" y="1055"/>
                    </a:lnTo>
                    <a:lnTo>
                      <a:pt x="1461" y="1042"/>
                    </a:lnTo>
                    <a:lnTo>
                      <a:pt x="1450" y="1031"/>
                    </a:lnTo>
                    <a:lnTo>
                      <a:pt x="1438" y="1019"/>
                    </a:lnTo>
                    <a:lnTo>
                      <a:pt x="1429" y="1006"/>
                    </a:lnTo>
                    <a:lnTo>
                      <a:pt x="1417" y="995"/>
                    </a:lnTo>
                    <a:lnTo>
                      <a:pt x="1406" y="983"/>
                    </a:lnTo>
                    <a:close/>
                  </a:path>
                </a:pathLst>
              </a:custGeom>
              <a:solidFill>
                <a:srgbClr val="BCB2B5"/>
              </a:solidFill>
              <a:ln w="9525">
                <a:noFill/>
                <a:round/>
                <a:headEnd/>
                <a:tailEnd/>
              </a:ln>
            </p:spPr>
            <p:txBody>
              <a:bodyPr/>
              <a:lstStyle/>
              <a:p>
                <a:endParaRPr lang="en-US"/>
              </a:p>
            </p:txBody>
          </p:sp>
          <p:sp>
            <p:nvSpPr>
              <p:cNvPr id="11450" name="Freeform 186"/>
              <p:cNvSpPr>
                <a:spLocks/>
              </p:cNvSpPr>
              <p:nvPr/>
            </p:nvSpPr>
            <p:spPr bwMode="auto">
              <a:xfrm>
                <a:off x="499" y="2836"/>
                <a:ext cx="718" cy="584"/>
              </a:xfrm>
              <a:custGeom>
                <a:avLst/>
                <a:gdLst/>
                <a:ahLst/>
                <a:cxnLst>
                  <a:cxn ang="0">
                    <a:pos x="1285" y="876"/>
                  </a:cxn>
                  <a:cxn ang="0">
                    <a:pos x="1164" y="773"/>
                  </a:cxn>
                  <a:cxn ang="0">
                    <a:pos x="1045" y="669"/>
                  </a:cxn>
                  <a:cxn ang="0">
                    <a:pos x="924" y="564"/>
                  </a:cxn>
                  <a:cxn ang="0">
                    <a:pos x="803" y="461"/>
                  </a:cxn>
                  <a:cxn ang="0">
                    <a:pos x="682" y="356"/>
                  </a:cxn>
                  <a:cxn ang="0">
                    <a:pos x="562" y="253"/>
                  </a:cxn>
                  <a:cxn ang="0">
                    <a:pos x="441" y="150"/>
                  </a:cxn>
                  <a:cxn ang="0">
                    <a:pos x="379" y="73"/>
                  </a:cxn>
                  <a:cxn ang="0">
                    <a:pos x="374" y="25"/>
                  </a:cxn>
                  <a:cxn ang="0">
                    <a:pos x="350" y="12"/>
                  </a:cxn>
                  <a:cxn ang="0">
                    <a:pos x="302" y="35"/>
                  </a:cxn>
                  <a:cxn ang="0">
                    <a:pos x="257" y="56"/>
                  </a:cxn>
                  <a:cxn ang="0">
                    <a:pos x="209" y="79"/>
                  </a:cxn>
                  <a:cxn ang="0">
                    <a:pos x="164" y="102"/>
                  </a:cxn>
                  <a:cxn ang="0">
                    <a:pos x="116" y="123"/>
                  </a:cxn>
                  <a:cxn ang="0">
                    <a:pos x="70" y="146"/>
                  </a:cxn>
                  <a:cxn ang="0">
                    <a:pos x="23" y="168"/>
                  </a:cxn>
                  <a:cxn ang="0">
                    <a:pos x="13" y="187"/>
                  </a:cxn>
                  <a:cxn ang="0">
                    <a:pos x="38" y="204"/>
                  </a:cxn>
                  <a:cxn ang="0">
                    <a:pos x="62" y="220"/>
                  </a:cxn>
                  <a:cxn ang="0">
                    <a:pos x="88" y="237"/>
                  </a:cxn>
                  <a:cxn ang="0">
                    <a:pos x="136" y="274"/>
                  </a:cxn>
                  <a:cxn ang="0">
                    <a:pos x="203" y="332"/>
                  </a:cxn>
                  <a:cxn ang="0">
                    <a:pos x="271" y="389"/>
                  </a:cxn>
                  <a:cxn ang="0">
                    <a:pos x="340" y="446"/>
                  </a:cxn>
                  <a:cxn ang="0">
                    <a:pos x="409" y="504"/>
                  </a:cxn>
                  <a:cxn ang="0">
                    <a:pos x="476" y="563"/>
                  </a:cxn>
                  <a:cxn ang="0">
                    <a:pos x="544" y="620"/>
                  </a:cxn>
                  <a:cxn ang="0">
                    <a:pos x="613" y="677"/>
                  </a:cxn>
                  <a:cxn ang="0">
                    <a:pos x="680" y="735"/>
                  </a:cxn>
                  <a:cxn ang="0">
                    <a:pos x="749" y="792"/>
                  </a:cxn>
                  <a:cxn ang="0">
                    <a:pos x="817" y="850"/>
                  </a:cxn>
                  <a:cxn ang="0">
                    <a:pos x="884" y="909"/>
                  </a:cxn>
                  <a:cxn ang="0">
                    <a:pos x="953" y="966"/>
                  </a:cxn>
                  <a:cxn ang="0">
                    <a:pos x="1022" y="1023"/>
                  </a:cxn>
                  <a:cxn ang="0">
                    <a:pos x="1090" y="1081"/>
                  </a:cxn>
                  <a:cxn ang="0">
                    <a:pos x="1157" y="1138"/>
                  </a:cxn>
                  <a:cxn ang="0">
                    <a:pos x="1223" y="1150"/>
                  </a:cxn>
                  <a:cxn ang="0">
                    <a:pos x="1283" y="1113"/>
                  </a:cxn>
                  <a:cxn ang="0">
                    <a:pos x="1344" y="1079"/>
                  </a:cxn>
                  <a:cxn ang="0">
                    <a:pos x="1404" y="1043"/>
                  </a:cxn>
                  <a:cxn ang="0">
                    <a:pos x="1424" y="1013"/>
                  </a:cxn>
                  <a:cxn ang="0">
                    <a:pos x="1401" y="989"/>
                  </a:cxn>
                  <a:cxn ang="0">
                    <a:pos x="1380" y="964"/>
                  </a:cxn>
                  <a:cxn ang="0">
                    <a:pos x="1357" y="940"/>
                  </a:cxn>
                </a:cxnLst>
                <a:rect l="0" t="0" r="r" b="b"/>
                <a:pathLst>
                  <a:path w="1435" h="1168">
                    <a:moveTo>
                      <a:pt x="1345" y="928"/>
                    </a:moveTo>
                    <a:lnTo>
                      <a:pt x="1285" y="876"/>
                    </a:lnTo>
                    <a:lnTo>
                      <a:pt x="1224" y="825"/>
                    </a:lnTo>
                    <a:lnTo>
                      <a:pt x="1164" y="773"/>
                    </a:lnTo>
                    <a:lnTo>
                      <a:pt x="1103" y="720"/>
                    </a:lnTo>
                    <a:lnTo>
                      <a:pt x="1045" y="669"/>
                    </a:lnTo>
                    <a:lnTo>
                      <a:pt x="984" y="617"/>
                    </a:lnTo>
                    <a:lnTo>
                      <a:pt x="924" y="564"/>
                    </a:lnTo>
                    <a:lnTo>
                      <a:pt x="863" y="512"/>
                    </a:lnTo>
                    <a:lnTo>
                      <a:pt x="803" y="461"/>
                    </a:lnTo>
                    <a:lnTo>
                      <a:pt x="742" y="409"/>
                    </a:lnTo>
                    <a:lnTo>
                      <a:pt x="682" y="356"/>
                    </a:lnTo>
                    <a:lnTo>
                      <a:pt x="623" y="305"/>
                    </a:lnTo>
                    <a:lnTo>
                      <a:pt x="562" y="253"/>
                    </a:lnTo>
                    <a:lnTo>
                      <a:pt x="502" y="200"/>
                    </a:lnTo>
                    <a:lnTo>
                      <a:pt x="441" y="150"/>
                    </a:lnTo>
                    <a:lnTo>
                      <a:pt x="381" y="97"/>
                    </a:lnTo>
                    <a:lnTo>
                      <a:pt x="379" y="73"/>
                    </a:lnTo>
                    <a:lnTo>
                      <a:pt x="378" y="48"/>
                    </a:lnTo>
                    <a:lnTo>
                      <a:pt x="374" y="25"/>
                    </a:lnTo>
                    <a:lnTo>
                      <a:pt x="373" y="0"/>
                    </a:lnTo>
                    <a:lnTo>
                      <a:pt x="350" y="12"/>
                    </a:lnTo>
                    <a:lnTo>
                      <a:pt x="327" y="23"/>
                    </a:lnTo>
                    <a:lnTo>
                      <a:pt x="302" y="35"/>
                    </a:lnTo>
                    <a:lnTo>
                      <a:pt x="280" y="46"/>
                    </a:lnTo>
                    <a:lnTo>
                      <a:pt x="257" y="56"/>
                    </a:lnTo>
                    <a:lnTo>
                      <a:pt x="234" y="68"/>
                    </a:lnTo>
                    <a:lnTo>
                      <a:pt x="209" y="79"/>
                    </a:lnTo>
                    <a:lnTo>
                      <a:pt x="186" y="91"/>
                    </a:lnTo>
                    <a:lnTo>
                      <a:pt x="164" y="102"/>
                    </a:lnTo>
                    <a:lnTo>
                      <a:pt x="141" y="112"/>
                    </a:lnTo>
                    <a:lnTo>
                      <a:pt x="116" y="123"/>
                    </a:lnTo>
                    <a:lnTo>
                      <a:pt x="93" y="135"/>
                    </a:lnTo>
                    <a:lnTo>
                      <a:pt x="70" y="146"/>
                    </a:lnTo>
                    <a:lnTo>
                      <a:pt x="48" y="156"/>
                    </a:lnTo>
                    <a:lnTo>
                      <a:pt x="23" y="168"/>
                    </a:lnTo>
                    <a:lnTo>
                      <a:pt x="0" y="179"/>
                    </a:lnTo>
                    <a:lnTo>
                      <a:pt x="13" y="187"/>
                    </a:lnTo>
                    <a:lnTo>
                      <a:pt x="25" y="196"/>
                    </a:lnTo>
                    <a:lnTo>
                      <a:pt x="38" y="204"/>
                    </a:lnTo>
                    <a:lnTo>
                      <a:pt x="51" y="212"/>
                    </a:lnTo>
                    <a:lnTo>
                      <a:pt x="62" y="220"/>
                    </a:lnTo>
                    <a:lnTo>
                      <a:pt x="75" y="228"/>
                    </a:lnTo>
                    <a:lnTo>
                      <a:pt x="88" y="237"/>
                    </a:lnTo>
                    <a:lnTo>
                      <a:pt x="101" y="245"/>
                    </a:lnTo>
                    <a:lnTo>
                      <a:pt x="136" y="274"/>
                    </a:lnTo>
                    <a:lnTo>
                      <a:pt x="170" y="302"/>
                    </a:lnTo>
                    <a:lnTo>
                      <a:pt x="203" y="332"/>
                    </a:lnTo>
                    <a:lnTo>
                      <a:pt x="237" y="359"/>
                    </a:lnTo>
                    <a:lnTo>
                      <a:pt x="271" y="389"/>
                    </a:lnTo>
                    <a:lnTo>
                      <a:pt x="306" y="418"/>
                    </a:lnTo>
                    <a:lnTo>
                      <a:pt x="340" y="446"/>
                    </a:lnTo>
                    <a:lnTo>
                      <a:pt x="374" y="476"/>
                    </a:lnTo>
                    <a:lnTo>
                      <a:pt x="409" y="504"/>
                    </a:lnTo>
                    <a:lnTo>
                      <a:pt x="441" y="533"/>
                    </a:lnTo>
                    <a:lnTo>
                      <a:pt x="476" y="563"/>
                    </a:lnTo>
                    <a:lnTo>
                      <a:pt x="510" y="591"/>
                    </a:lnTo>
                    <a:lnTo>
                      <a:pt x="544" y="620"/>
                    </a:lnTo>
                    <a:lnTo>
                      <a:pt x="579" y="648"/>
                    </a:lnTo>
                    <a:lnTo>
                      <a:pt x="613" y="677"/>
                    </a:lnTo>
                    <a:lnTo>
                      <a:pt x="647" y="705"/>
                    </a:lnTo>
                    <a:lnTo>
                      <a:pt x="680" y="735"/>
                    </a:lnTo>
                    <a:lnTo>
                      <a:pt x="714" y="764"/>
                    </a:lnTo>
                    <a:lnTo>
                      <a:pt x="749" y="792"/>
                    </a:lnTo>
                    <a:lnTo>
                      <a:pt x="783" y="822"/>
                    </a:lnTo>
                    <a:lnTo>
                      <a:pt x="817" y="850"/>
                    </a:lnTo>
                    <a:lnTo>
                      <a:pt x="852" y="879"/>
                    </a:lnTo>
                    <a:lnTo>
                      <a:pt x="884" y="909"/>
                    </a:lnTo>
                    <a:lnTo>
                      <a:pt x="919" y="936"/>
                    </a:lnTo>
                    <a:lnTo>
                      <a:pt x="953" y="966"/>
                    </a:lnTo>
                    <a:lnTo>
                      <a:pt x="987" y="994"/>
                    </a:lnTo>
                    <a:lnTo>
                      <a:pt x="1022" y="1023"/>
                    </a:lnTo>
                    <a:lnTo>
                      <a:pt x="1056" y="1053"/>
                    </a:lnTo>
                    <a:lnTo>
                      <a:pt x="1090" y="1081"/>
                    </a:lnTo>
                    <a:lnTo>
                      <a:pt x="1123" y="1110"/>
                    </a:lnTo>
                    <a:lnTo>
                      <a:pt x="1157" y="1138"/>
                    </a:lnTo>
                    <a:lnTo>
                      <a:pt x="1192" y="1168"/>
                    </a:lnTo>
                    <a:lnTo>
                      <a:pt x="1223" y="1150"/>
                    </a:lnTo>
                    <a:lnTo>
                      <a:pt x="1252" y="1131"/>
                    </a:lnTo>
                    <a:lnTo>
                      <a:pt x="1283" y="1113"/>
                    </a:lnTo>
                    <a:lnTo>
                      <a:pt x="1314" y="1095"/>
                    </a:lnTo>
                    <a:lnTo>
                      <a:pt x="1344" y="1079"/>
                    </a:lnTo>
                    <a:lnTo>
                      <a:pt x="1375" y="1061"/>
                    </a:lnTo>
                    <a:lnTo>
                      <a:pt x="1404" y="1043"/>
                    </a:lnTo>
                    <a:lnTo>
                      <a:pt x="1435" y="1025"/>
                    </a:lnTo>
                    <a:lnTo>
                      <a:pt x="1424" y="1013"/>
                    </a:lnTo>
                    <a:lnTo>
                      <a:pt x="1412" y="1000"/>
                    </a:lnTo>
                    <a:lnTo>
                      <a:pt x="1401" y="989"/>
                    </a:lnTo>
                    <a:lnTo>
                      <a:pt x="1391" y="976"/>
                    </a:lnTo>
                    <a:lnTo>
                      <a:pt x="1380" y="964"/>
                    </a:lnTo>
                    <a:lnTo>
                      <a:pt x="1368" y="953"/>
                    </a:lnTo>
                    <a:lnTo>
                      <a:pt x="1357" y="940"/>
                    </a:lnTo>
                    <a:lnTo>
                      <a:pt x="1345" y="928"/>
                    </a:lnTo>
                    <a:close/>
                  </a:path>
                </a:pathLst>
              </a:custGeom>
              <a:solidFill>
                <a:srgbClr val="BAAFB2"/>
              </a:solidFill>
              <a:ln w="9525">
                <a:noFill/>
                <a:round/>
                <a:headEnd/>
                <a:tailEnd/>
              </a:ln>
            </p:spPr>
            <p:txBody>
              <a:bodyPr/>
              <a:lstStyle/>
              <a:p>
                <a:endParaRPr lang="en-US"/>
              </a:p>
            </p:txBody>
          </p:sp>
          <p:sp>
            <p:nvSpPr>
              <p:cNvPr id="11451" name="Freeform 187"/>
              <p:cNvSpPr>
                <a:spLocks/>
              </p:cNvSpPr>
              <p:nvPr/>
            </p:nvSpPr>
            <p:spPr bwMode="auto">
              <a:xfrm>
                <a:off x="487" y="2829"/>
                <a:ext cx="689" cy="557"/>
              </a:xfrm>
              <a:custGeom>
                <a:avLst/>
                <a:gdLst/>
                <a:ahLst/>
                <a:cxnLst>
                  <a:cxn ang="0">
                    <a:pos x="1230" y="823"/>
                  </a:cxn>
                  <a:cxn ang="0">
                    <a:pos x="1121" y="728"/>
                  </a:cxn>
                  <a:cxn ang="0">
                    <a:pos x="1010" y="632"/>
                  </a:cxn>
                  <a:cxn ang="0">
                    <a:pos x="900" y="537"/>
                  </a:cxn>
                  <a:cxn ang="0">
                    <a:pos x="789" y="441"/>
                  </a:cxn>
                  <a:cxn ang="0">
                    <a:pos x="680" y="346"/>
                  </a:cxn>
                  <a:cxn ang="0">
                    <a:pos x="568" y="251"/>
                  </a:cxn>
                  <a:cxn ang="0">
                    <a:pos x="459" y="155"/>
                  </a:cxn>
                  <a:cxn ang="0">
                    <a:pos x="402" y="80"/>
                  </a:cxn>
                  <a:cxn ang="0">
                    <a:pos x="400" y="26"/>
                  </a:cxn>
                  <a:cxn ang="0">
                    <a:pos x="374" y="11"/>
                  </a:cxn>
                  <a:cxn ang="0">
                    <a:pos x="323" y="34"/>
                  </a:cxn>
                  <a:cxn ang="0">
                    <a:pos x="274" y="59"/>
                  </a:cxn>
                  <a:cxn ang="0">
                    <a:pos x="224" y="82"/>
                  </a:cxn>
                  <a:cxn ang="0">
                    <a:pos x="174" y="106"/>
                  </a:cxn>
                  <a:cxn ang="0">
                    <a:pos x="124" y="129"/>
                  </a:cxn>
                  <a:cxn ang="0">
                    <a:pos x="75" y="154"/>
                  </a:cxn>
                  <a:cxn ang="0">
                    <a:pos x="24" y="178"/>
                  </a:cxn>
                  <a:cxn ang="0">
                    <a:pos x="16" y="198"/>
                  </a:cxn>
                  <a:cxn ang="0">
                    <a:pos x="47" y="216"/>
                  </a:cxn>
                  <a:cxn ang="0">
                    <a:pos x="78" y="232"/>
                  </a:cxn>
                  <a:cxn ang="0">
                    <a:pos x="109" y="251"/>
                  </a:cxn>
                  <a:cxn ang="0">
                    <a:pos x="189" y="313"/>
                  </a:cxn>
                  <a:cxn ang="0">
                    <a:pos x="317" y="419"/>
                  </a:cxn>
                  <a:cxn ang="0">
                    <a:pos x="444" y="526"/>
                  </a:cxn>
                  <a:cxn ang="0">
                    <a:pos x="570" y="632"/>
                  </a:cxn>
                  <a:cxn ang="0">
                    <a:pos x="698" y="741"/>
                  </a:cxn>
                  <a:cxn ang="0">
                    <a:pos x="823" y="847"/>
                  </a:cxn>
                  <a:cxn ang="0">
                    <a:pos x="951" y="954"/>
                  </a:cxn>
                  <a:cxn ang="0">
                    <a:pos x="1077" y="1060"/>
                  </a:cxn>
                  <a:cxn ang="0">
                    <a:pos x="1170" y="1096"/>
                  </a:cxn>
                  <a:cxn ang="0">
                    <a:pos x="1229" y="1060"/>
                  </a:cxn>
                  <a:cxn ang="0">
                    <a:pos x="1288" y="1024"/>
                  </a:cxn>
                  <a:cxn ang="0">
                    <a:pos x="1348" y="986"/>
                  </a:cxn>
                  <a:cxn ang="0">
                    <a:pos x="1366" y="955"/>
                  </a:cxn>
                  <a:cxn ang="0">
                    <a:pos x="1343" y="931"/>
                  </a:cxn>
                  <a:cxn ang="0">
                    <a:pos x="1320" y="906"/>
                  </a:cxn>
                  <a:cxn ang="0">
                    <a:pos x="1297" y="882"/>
                  </a:cxn>
                </a:cxnLst>
                <a:rect l="0" t="0" r="r" b="b"/>
                <a:pathLst>
                  <a:path w="1377" h="1114">
                    <a:moveTo>
                      <a:pt x="1286" y="870"/>
                    </a:moveTo>
                    <a:lnTo>
                      <a:pt x="1230" y="823"/>
                    </a:lnTo>
                    <a:lnTo>
                      <a:pt x="1176" y="775"/>
                    </a:lnTo>
                    <a:lnTo>
                      <a:pt x="1121" y="728"/>
                    </a:lnTo>
                    <a:lnTo>
                      <a:pt x="1065" y="680"/>
                    </a:lnTo>
                    <a:lnTo>
                      <a:pt x="1010" y="632"/>
                    </a:lnTo>
                    <a:lnTo>
                      <a:pt x="956" y="585"/>
                    </a:lnTo>
                    <a:lnTo>
                      <a:pt x="900" y="537"/>
                    </a:lnTo>
                    <a:lnTo>
                      <a:pt x="845" y="488"/>
                    </a:lnTo>
                    <a:lnTo>
                      <a:pt x="789" y="441"/>
                    </a:lnTo>
                    <a:lnTo>
                      <a:pt x="735" y="393"/>
                    </a:lnTo>
                    <a:lnTo>
                      <a:pt x="680" y="346"/>
                    </a:lnTo>
                    <a:lnTo>
                      <a:pt x="624" y="298"/>
                    </a:lnTo>
                    <a:lnTo>
                      <a:pt x="568" y="251"/>
                    </a:lnTo>
                    <a:lnTo>
                      <a:pt x="514" y="203"/>
                    </a:lnTo>
                    <a:lnTo>
                      <a:pt x="459" y="155"/>
                    </a:lnTo>
                    <a:lnTo>
                      <a:pt x="403" y="108"/>
                    </a:lnTo>
                    <a:lnTo>
                      <a:pt x="402" y="80"/>
                    </a:lnTo>
                    <a:lnTo>
                      <a:pt x="402" y="54"/>
                    </a:lnTo>
                    <a:lnTo>
                      <a:pt x="400" y="26"/>
                    </a:lnTo>
                    <a:lnTo>
                      <a:pt x="398" y="0"/>
                    </a:lnTo>
                    <a:lnTo>
                      <a:pt x="374" y="11"/>
                    </a:lnTo>
                    <a:lnTo>
                      <a:pt x="349" y="23"/>
                    </a:lnTo>
                    <a:lnTo>
                      <a:pt x="323" y="34"/>
                    </a:lnTo>
                    <a:lnTo>
                      <a:pt x="299" y="47"/>
                    </a:lnTo>
                    <a:lnTo>
                      <a:pt x="274" y="59"/>
                    </a:lnTo>
                    <a:lnTo>
                      <a:pt x="250" y="70"/>
                    </a:lnTo>
                    <a:lnTo>
                      <a:pt x="224" y="82"/>
                    </a:lnTo>
                    <a:lnTo>
                      <a:pt x="199" y="95"/>
                    </a:lnTo>
                    <a:lnTo>
                      <a:pt x="174" y="106"/>
                    </a:lnTo>
                    <a:lnTo>
                      <a:pt x="148" y="118"/>
                    </a:lnTo>
                    <a:lnTo>
                      <a:pt x="124" y="129"/>
                    </a:lnTo>
                    <a:lnTo>
                      <a:pt x="99" y="142"/>
                    </a:lnTo>
                    <a:lnTo>
                      <a:pt x="75" y="154"/>
                    </a:lnTo>
                    <a:lnTo>
                      <a:pt x="49" y="165"/>
                    </a:lnTo>
                    <a:lnTo>
                      <a:pt x="24" y="178"/>
                    </a:lnTo>
                    <a:lnTo>
                      <a:pt x="0" y="190"/>
                    </a:lnTo>
                    <a:lnTo>
                      <a:pt x="16" y="198"/>
                    </a:lnTo>
                    <a:lnTo>
                      <a:pt x="31" y="206"/>
                    </a:lnTo>
                    <a:lnTo>
                      <a:pt x="47" y="216"/>
                    </a:lnTo>
                    <a:lnTo>
                      <a:pt x="63" y="224"/>
                    </a:lnTo>
                    <a:lnTo>
                      <a:pt x="78" y="232"/>
                    </a:lnTo>
                    <a:lnTo>
                      <a:pt x="94" y="241"/>
                    </a:lnTo>
                    <a:lnTo>
                      <a:pt x="109" y="251"/>
                    </a:lnTo>
                    <a:lnTo>
                      <a:pt x="125" y="259"/>
                    </a:lnTo>
                    <a:lnTo>
                      <a:pt x="189" y="313"/>
                    </a:lnTo>
                    <a:lnTo>
                      <a:pt x="253" y="365"/>
                    </a:lnTo>
                    <a:lnTo>
                      <a:pt x="317" y="419"/>
                    </a:lnTo>
                    <a:lnTo>
                      <a:pt x="380" y="472"/>
                    </a:lnTo>
                    <a:lnTo>
                      <a:pt x="444" y="526"/>
                    </a:lnTo>
                    <a:lnTo>
                      <a:pt x="506" y="580"/>
                    </a:lnTo>
                    <a:lnTo>
                      <a:pt x="570" y="632"/>
                    </a:lnTo>
                    <a:lnTo>
                      <a:pt x="634" y="687"/>
                    </a:lnTo>
                    <a:lnTo>
                      <a:pt x="698" y="741"/>
                    </a:lnTo>
                    <a:lnTo>
                      <a:pt x="760" y="793"/>
                    </a:lnTo>
                    <a:lnTo>
                      <a:pt x="823" y="847"/>
                    </a:lnTo>
                    <a:lnTo>
                      <a:pt x="887" y="900"/>
                    </a:lnTo>
                    <a:lnTo>
                      <a:pt x="951" y="954"/>
                    </a:lnTo>
                    <a:lnTo>
                      <a:pt x="1013" y="1008"/>
                    </a:lnTo>
                    <a:lnTo>
                      <a:pt x="1077" y="1060"/>
                    </a:lnTo>
                    <a:lnTo>
                      <a:pt x="1140" y="1114"/>
                    </a:lnTo>
                    <a:lnTo>
                      <a:pt x="1170" y="1096"/>
                    </a:lnTo>
                    <a:lnTo>
                      <a:pt x="1199" y="1078"/>
                    </a:lnTo>
                    <a:lnTo>
                      <a:pt x="1229" y="1060"/>
                    </a:lnTo>
                    <a:lnTo>
                      <a:pt x="1258" y="1042"/>
                    </a:lnTo>
                    <a:lnTo>
                      <a:pt x="1288" y="1024"/>
                    </a:lnTo>
                    <a:lnTo>
                      <a:pt x="1317" y="1005"/>
                    </a:lnTo>
                    <a:lnTo>
                      <a:pt x="1348" y="986"/>
                    </a:lnTo>
                    <a:lnTo>
                      <a:pt x="1377" y="968"/>
                    </a:lnTo>
                    <a:lnTo>
                      <a:pt x="1366" y="955"/>
                    </a:lnTo>
                    <a:lnTo>
                      <a:pt x="1355" y="944"/>
                    </a:lnTo>
                    <a:lnTo>
                      <a:pt x="1343" y="931"/>
                    </a:lnTo>
                    <a:lnTo>
                      <a:pt x="1332" y="919"/>
                    </a:lnTo>
                    <a:lnTo>
                      <a:pt x="1320" y="906"/>
                    </a:lnTo>
                    <a:lnTo>
                      <a:pt x="1309" y="895"/>
                    </a:lnTo>
                    <a:lnTo>
                      <a:pt x="1297" y="882"/>
                    </a:lnTo>
                    <a:lnTo>
                      <a:pt x="1286" y="870"/>
                    </a:lnTo>
                    <a:close/>
                  </a:path>
                </a:pathLst>
              </a:custGeom>
              <a:solidFill>
                <a:srgbClr val="B7AFAF"/>
              </a:solidFill>
              <a:ln w="9525">
                <a:noFill/>
                <a:round/>
                <a:headEnd/>
                <a:tailEnd/>
              </a:ln>
            </p:spPr>
            <p:txBody>
              <a:bodyPr/>
              <a:lstStyle/>
              <a:p>
                <a:endParaRPr lang="en-US"/>
              </a:p>
            </p:txBody>
          </p:sp>
          <p:sp>
            <p:nvSpPr>
              <p:cNvPr id="11452" name="Freeform 188"/>
              <p:cNvSpPr>
                <a:spLocks/>
              </p:cNvSpPr>
              <p:nvPr/>
            </p:nvSpPr>
            <p:spPr bwMode="auto">
              <a:xfrm>
                <a:off x="475" y="2821"/>
                <a:ext cx="659" cy="532"/>
              </a:xfrm>
              <a:custGeom>
                <a:avLst/>
                <a:gdLst/>
                <a:ahLst/>
                <a:cxnLst>
                  <a:cxn ang="0">
                    <a:pos x="1175" y="772"/>
                  </a:cxn>
                  <a:cxn ang="0">
                    <a:pos x="1075" y="685"/>
                  </a:cxn>
                  <a:cxn ang="0">
                    <a:pos x="975" y="599"/>
                  </a:cxn>
                  <a:cxn ang="0">
                    <a:pos x="876" y="512"/>
                  </a:cxn>
                  <a:cxn ang="0">
                    <a:pos x="776" y="427"/>
                  </a:cxn>
                  <a:cxn ang="0">
                    <a:pos x="675" y="340"/>
                  </a:cxn>
                  <a:cxn ang="0">
                    <a:pos x="575" y="253"/>
                  </a:cxn>
                  <a:cxn ang="0">
                    <a:pos x="475" y="166"/>
                  </a:cxn>
                  <a:cxn ang="0">
                    <a:pos x="425" y="92"/>
                  </a:cxn>
                  <a:cxn ang="0">
                    <a:pos x="423" y="31"/>
                  </a:cxn>
                  <a:cxn ang="0">
                    <a:pos x="397" y="13"/>
                  </a:cxn>
                  <a:cxn ang="0">
                    <a:pos x="343" y="38"/>
                  </a:cxn>
                  <a:cxn ang="0">
                    <a:pos x="291" y="63"/>
                  </a:cxn>
                  <a:cxn ang="0">
                    <a:pos x="237" y="89"/>
                  </a:cxn>
                  <a:cxn ang="0">
                    <a:pos x="184" y="113"/>
                  </a:cxn>
                  <a:cxn ang="0">
                    <a:pos x="132" y="140"/>
                  </a:cxn>
                  <a:cxn ang="0">
                    <a:pos x="78" y="164"/>
                  </a:cxn>
                  <a:cxn ang="0">
                    <a:pos x="26" y="189"/>
                  </a:cxn>
                  <a:cxn ang="0">
                    <a:pos x="18" y="212"/>
                  </a:cxn>
                  <a:cxn ang="0">
                    <a:pos x="55" y="230"/>
                  </a:cxn>
                  <a:cxn ang="0">
                    <a:pos x="91" y="248"/>
                  </a:cxn>
                  <a:cxn ang="0">
                    <a:pos x="129" y="266"/>
                  </a:cxn>
                  <a:cxn ang="0">
                    <a:pos x="207" y="325"/>
                  </a:cxn>
                  <a:cxn ang="0">
                    <a:pos x="325" y="423"/>
                  </a:cxn>
                  <a:cxn ang="0">
                    <a:pos x="443" y="523"/>
                  </a:cxn>
                  <a:cxn ang="0">
                    <a:pos x="560" y="622"/>
                  </a:cxn>
                  <a:cxn ang="0">
                    <a:pos x="676" y="720"/>
                  </a:cxn>
                  <a:cxn ang="0">
                    <a:pos x="794" y="818"/>
                  </a:cxn>
                  <a:cxn ang="0">
                    <a:pos x="912" y="917"/>
                  </a:cxn>
                  <a:cxn ang="0">
                    <a:pos x="1029" y="1015"/>
                  </a:cxn>
                  <a:cxn ang="0">
                    <a:pos x="1118" y="1046"/>
                  </a:cxn>
                  <a:cxn ang="0">
                    <a:pos x="1175" y="1008"/>
                  </a:cxn>
                  <a:cxn ang="0">
                    <a:pos x="1232" y="972"/>
                  </a:cxn>
                  <a:cxn ang="0">
                    <a:pos x="1289" y="935"/>
                  </a:cxn>
                  <a:cxn ang="0">
                    <a:pos x="1306" y="904"/>
                  </a:cxn>
                  <a:cxn ang="0">
                    <a:pos x="1283" y="877"/>
                  </a:cxn>
                  <a:cxn ang="0">
                    <a:pos x="1260" y="853"/>
                  </a:cxn>
                  <a:cxn ang="0">
                    <a:pos x="1237" y="828"/>
                  </a:cxn>
                </a:cxnLst>
                <a:rect l="0" t="0" r="r" b="b"/>
                <a:pathLst>
                  <a:path w="1317" h="1064">
                    <a:moveTo>
                      <a:pt x="1226" y="815"/>
                    </a:moveTo>
                    <a:lnTo>
                      <a:pt x="1175" y="772"/>
                    </a:lnTo>
                    <a:lnTo>
                      <a:pt x="1126" y="728"/>
                    </a:lnTo>
                    <a:lnTo>
                      <a:pt x="1075" y="685"/>
                    </a:lnTo>
                    <a:lnTo>
                      <a:pt x="1026" y="641"/>
                    </a:lnTo>
                    <a:lnTo>
                      <a:pt x="975" y="599"/>
                    </a:lnTo>
                    <a:lnTo>
                      <a:pt x="926" y="556"/>
                    </a:lnTo>
                    <a:lnTo>
                      <a:pt x="876" y="512"/>
                    </a:lnTo>
                    <a:lnTo>
                      <a:pt x="825" y="469"/>
                    </a:lnTo>
                    <a:lnTo>
                      <a:pt x="776" y="427"/>
                    </a:lnTo>
                    <a:lnTo>
                      <a:pt x="725" y="382"/>
                    </a:lnTo>
                    <a:lnTo>
                      <a:pt x="675" y="340"/>
                    </a:lnTo>
                    <a:lnTo>
                      <a:pt x="626" y="297"/>
                    </a:lnTo>
                    <a:lnTo>
                      <a:pt x="575" y="253"/>
                    </a:lnTo>
                    <a:lnTo>
                      <a:pt x="524" y="210"/>
                    </a:lnTo>
                    <a:lnTo>
                      <a:pt x="475" y="166"/>
                    </a:lnTo>
                    <a:lnTo>
                      <a:pt x="425" y="123"/>
                    </a:lnTo>
                    <a:lnTo>
                      <a:pt x="425" y="92"/>
                    </a:lnTo>
                    <a:lnTo>
                      <a:pt x="425" y="61"/>
                    </a:lnTo>
                    <a:lnTo>
                      <a:pt x="423" y="31"/>
                    </a:lnTo>
                    <a:lnTo>
                      <a:pt x="423" y="0"/>
                    </a:lnTo>
                    <a:lnTo>
                      <a:pt x="397" y="13"/>
                    </a:lnTo>
                    <a:lnTo>
                      <a:pt x="369" y="25"/>
                    </a:lnTo>
                    <a:lnTo>
                      <a:pt x="343" y="38"/>
                    </a:lnTo>
                    <a:lnTo>
                      <a:pt x="317" y="51"/>
                    </a:lnTo>
                    <a:lnTo>
                      <a:pt x="291" y="63"/>
                    </a:lnTo>
                    <a:lnTo>
                      <a:pt x="263" y="76"/>
                    </a:lnTo>
                    <a:lnTo>
                      <a:pt x="237" y="89"/>
                    </a:lnTo>
                    <a:lnTo>
                      <a:pt x="211" y="100"/>
                    </a:lnTo>
                    <a:lnTo>
                      <a:pt x="184" y="113"/>
                    </a:lnTo>
                    <a:lnTo>
                      <a:pt x="158" y="127"/>
                    </a:lnTo>
                    <a:lnTo>
                      <a:pt x="132" y="140"/>
                    </a:lnTo>
                    <a:lnTo>
                      <a:pt x="106" y="151"/>
                    </a:lnTo>
                    <a:lnTo>
                      <a:pt x="78" y="164"/>
                    </a:lnTo>
                    <a:lnTo>
                      <a:pt x="52" y="177"/>
                    </a:lnTo>
                    <a:lnTo>
                      <a:pt x="26" y="189"/>
                    </a:lnTo>
                    <a:lnTo>
                      <a:pt x="0" y="202"/>
                    </a:lnTo>
                    <a:lnTo>
                      <a:pt x="18" y="212"/>
                    </a:lnTo>
                    <a:lnTo>
                      <a:pt x="37" y="220"/>
                    </a:lnTo>
                    <a:lnTo>
                      <a:pt x="55" y="230"/>
                    </a:lnTo>
                    <a:lnTo>
                      <a:pt x="73" y="238"/>
                    </a:lnTo>
                    <a:lnTo>
                      <a:pt x="91" y="248"/>
                    </a:lnTo>
                    <a:lnTo>
                      <a:pt x="111" y="258"/>
                    </a:lnTo>
                    <a:lnTo>
                      <a:pt x="129" y="266"/>
                    </a:lnTo>
                    <a:lnTo>
                      <a:pt x="148" y="276"/>
                    </a:lnTo>
                    <a:lnTo>
                      <a:pt x="207" y="325"/>
                    </a:lnTo>
                    <a:lnTo>
                      <a:pt x="266" y="374"/>
                    </a:lnTo>
                    <a:lnTo>
                      <a:pt x="325" y="423"/>
                    </a:lnTo>
                    <a:lnTo>
                      <a:pt x="384" y="474"/>
                    </a:lnTo>
                    <a:lnTo>
                      <a:pt x="443" y="523"/>
                    </a:lnTo>
                    <a:lnTo>
                      <a:pt x="501" y="572"/>
                    </a:lnTo>
                    <a:lnTo>
                      <a:pt x="560" y="622"/>
                    </a:lnTo>
                    <a:lnTo>
                      <a:pt x="619" y="671"/>
                    </a:lnTo>
                    <a:lnTo>
                      <a:pt x="676" y="720"/>
                    </a:lnTo>
                    <a:lnTo>
                      <a:pt x="735" y="769"/>
                    </a:lnTo>
                    <a:lnTo>
                      <a:pt x="794" y="818"/>
                    </a:lnTo>
                    <a:lnTo>
                      <a:pt x="853" y="867"/>
                    </a:lnTo>
                    <a:lnTo>
                      <a:pt x="912" y="917"/>
                    </a:lnTo>
                    <a:lnTo>
                      <a:pt x="971" y="966"/>
                    </a:lnTo>
                    <a:lnTo>
                      <a:pt x="1029" y="1015"/>
                    </a:lnTo>
                    <a:lnTo>
                      <a:pt x="1088" y="1064"/>
                    </a:lnTo>
                    <a:lnTo>
                      <a:pt x="1118" y="1046"/>
                    </a:lnTo>
                    <a:lnTo>
                      <a:pt x="1145" y="1026"/>
                    </a:lnTo>
                    <a:lnTo>
                      <a:pt x="1175" y="1008"/>
                    </a:lnTo>
                    <a:lnTo>
                      <a:pt x="1203" y="990"/>
                    </a:lnTo>
                    <a:lnTo>
                      <a:pt x="1232" y="972"/>
                    </a:lnTo>
                    <a:lnTo>
                      <a:pt x="1260" y="953"/>
                    </a:lnTo>
                    <a:lnTo>
                      <a:pt x="1289" y="935"/>
                    </a:lnTo>
                    <a:lnTo>
                      <a:pt x="1317" y="917"/>
                    </a:lnTo>
                    <a:lnTo>
                      <a:pt x="1306" y="904"/>
                    </a:lnTo>
                    <a:lnTo>
                      <a:pt x="1294" y="890"/>
                    </a:lnTo>
                    <a:lnTo>
                      <a:pt x="1283" y="877"/>
                    </a:lnTo>
                    <a:lnTo>
                      <a:pt x="1271" y="866"/>
                    </a:lnTo>
                    <a:lnTo>
                      <a:pt x="1260" y="853"/>
                    </a:lnTo>
                    <a:lnTo>
                      <a:pt x="1248" y="840"/>
                    </a:lnTo>
                    <a:lnTo>
                      <a:pt x="1237" y="828"/>
                    </a:lnTo>
                    <a:lnTo>
                      <a:pt x="1226" y="815"/>
                    </a:lnTo>
                    <a:close/>
                  </a:path>
                </a:pathLst>
              </a:custGeom>
              <a:solidFill>
                <a:srgbClr val="B5ADAA"/>
              </a:solidFill>
              <a:ln w="9525">
                <a:noFill/>
                <a:round/>
                <a:headEnd/>
                <a:tailEnd/>
              </a:ln>
            </p:spPr>
            <p:txBody>
              <a:bodyPr/>
              <a:lstStyle/>
              <a:p>
                <a:endParaRPr lang="en-US"/>
              </a:p>
            </p:txBody>
          </p:sp>
          <p:sp>
            <p:nvSpPr>
              <p:cNvPr id="11453" name="Freeform 189"/>
              <p:cNvSpPr>
                <a:spLocks/>
              </p:cNvSpPr>
              <p:nvPr/>
            </p:nvSpPr>
            <p:spPr bwMode="auto">
              <a:xfrm>
                <a:off x="463" y="2812"/>
                <a:ext cx="631" cy="507"/>
              </a:xfrm>
              <a:custGeom>
                <a:avLst/>
                <a:gdLst/>
                <a:ahLst/>
                <a:cxnLst>
                  <a:cxn ang="0">
                    <a:pos x="1169" y="759"/>
                  </a:cxn>
                  <a:cxn ang="0">
                    <a:pos x="450" y="136"/>
                  </a:cxn>
                  <a:cxn ang="0">
                    <a:pos x="450" y="0"/>
                  </a:cxn>
                  <a:cxn ang="0">
                    <a:pos x="0" y="215"/>
                  </a:cxn>
                  <a:cxn ang="0">
                    <a:pos x="173" y="292"/>
                  </a:cxn>
                  <a:cxn ang="0">
                    <a:pos x="1038" y="1013"/>
                  </a:cxn>
                  <a:cxn ang="0">
                    <a:pos x="1262" y="862"/>
                  </a:cxn>
                  <a:cxn ang="0">
                    <a:pos x="1169" y="759"/>
                  </a:cxn>
                </a:cxnLst>
                <a:rect l="0" t="0" r="r" b="b"/>
                <a:pathLst>
                  <a:path w="1262" h="1013">
                    <a:moveTo>
                      <a:pt x="1169" y="759"/>
                    </a:moveTo>
                    <a:lnTo>
                      <a:pt x="450" y="136"/>
                    </a:lnTo>
                    <a:lnTo>
                      <a:pt x="450" y="0"/>
                    </a:lnTo>
                    <a:lnTo>
                      <a:pt x="0" y="215"/>
                    </a:lnTo>
                    <a:lnTo>
                      <a:pt x="173" y="292"/>
                    </a:lnTo>
                    <a:lnTo>
                      <a:pt x="1038" y="1013"/>
                    </a:lnTo>
                    <a:lnTo>
                      <a:pt x="1262" y="862"/>
                    </a:lnTo>
                    <a:lnTo>
                      <a:pt x="1169" y="759"/>
                    </a:lnTo>
                    <a:close/>
                  </a:path>
                </a:pathLst>
              </a:custGeom>
              <a:solidFill>
                <a:srgbClr val="B2AAA8"/>
              </a:solidFill>
              <a:ln w="9525">
                <a:noFill/>
                <a:round/>
                <a:headEnd/>
                <a:tailEnd/>
              </a:ln>
            </p:spPr>
            <p:txBody>
              <a:bodyPr/>
              <a:lstStyle/>
              <a:p>
                <a:endParaRPr lang="en-US"/>
              </a:p>
            </p:txBody>
          </p:sp>
          <p:sp>
            <p:nvSpPr>
              <p:cNvPr id="11454" name="Freeform 190"/>
              <p:cNvSpPr>
                <a:spLocks/>
              </p:cNvSpPr>
              <p:nvPr/>
            </p:nvSpPr>
            <p:spPr bwMode="auto">
              <a:xfrm>
                <a:off x="1486" y="3899"/>
                <a:ext cx="180" cy="176"/>
              </a:xfrm>
              <a:custGeom>
                <a:avLst/>
                <a:gdLst/>
                <a:ahLst/>
                <a:cxnLst>
                  <a:cxn ang="0">
                    <a:pos x="0" y="0"/>
                  </a:cxn>
                  <a:cxn ang="0">
                    <a:pos x="19" y="25"/>
                  </a:cxn>
                  <a:cxn ang="0">
                    <a:pos x="39" y="50"/>
                  </a:cxn>
                  <a:cxn ang="0">
                    <a:pos x="58" y="71"/>
                  </a:cxn>
                  <a:cxn ang="0">
                    <a:pos x="76" y="91"/>
                  </a:cxn>
                  <a:cxn ang="0">
                    <a:pos x="96" y="110"/>
                  </a:cxn>
                  <a:cxn ang="0">
                    <a:pos x="114" y="128"/>
                  </a:cxn>
                  <a:cxn ang="0">
                    <a:pos x="134" y="145"/>
                  </a:cxn>
                  <a:cxn ang="0">
                    <a:pos x="153" y="159"/>
                  </a:cxn>
                  <a:cxn ang="0">
                    <a:pos x="173" y="174"/>
                  </a:cxn>
                  <a:cxn ang="0">
                    <a:pos x="196" y="187"/>
                  </a:cxn>
                  <a:cxn ang="0">
                    <a:pos x="219" y="199"/>
                  </a:cxn>
                  <a:cxn ang="0">
                    <a:pos x="243" y="210"/>
                  </a:cxn>
                  <a:cxn ang="0">
                    <a:pos x="269" y="222"/>
                  </a:cxn>
                  <a:cxn ang="0">
                    <a:pos x="297" y="233"/>
                  </a:cxn>
                  <a:cxn ang="0">
                    <a:pos x="326" y="243"/>
                  </a:cxn>
                  <a:cxn ang="0">
                    <a:pos x="359" y="253"/>
                  </a:cxn>
                  <a:cxn ang="0">
                    <a:pos x="344" y="353"/>
                  </a:cxn>
                  <a:cxn ang="0">
                    <a:pos x="312" y="345"/>
                  </a:cxn>
                  <a:cxn ang="0">
                    <a:pos x="279" y="335"/>
                  </a:cxn>
                  <a:cxn ang="0">
                    <a:pos x="248" y="322"/>
                  </a:cxn>
                  <a:cxn ang="0">
                    <a:pos x="219" y="310"/>
                  </a:cxn>
                  <a:cxn ang="0">
                    <a:pos x="189" y="296"/>
                  </a:cxn>
                  <a:cxn ang="0">
                    <a:pos x="161" y="281"/>
                  </a:cxn>
                  <a:cxn ang="0">
                    <a:pos x="135" y="264"/>
                  </a:cxn>
                  <a:cxn ang="0">
                    <a:pos x="111" y="246"/>
                  </a:cxn>
                  <a:cxn ang="0">
                    <a:pos x="88" y="227"/>
                  </a:cxn>
                  <a:cxn ang="0">
                    <a:pos x="68" y="207"/>
                  </a:cxn>
                  <a:cxn ang="0">
                    <a:pos x="50" y="186"/>
                  </a:cxn>
                  <a:cxn ang="0">
                    <a:pos x="34" y="164"/>
                  </a:cxn>
                  <a:cxn ang="0">
                    <a:pos x="21" y="141"/>
                  </a:cxn>
                  <a:cxn ang="0">
                    <a:pos x="11" y="118"/>
                  </a:cxn>
                  <a:cxn ang="0">
                    <a:pos x="4" y="94"/>
                  </a:cxn>
                  <a:cxn ang="0">
                    <a:pos x="0" y="68"/>
                  </a:cxn>
                  <a:cxn ang="0">
                    <a:pos x="0" y="0"/>
                  </a:cxn>
                </a:cxnLst>
                <a:rect l="0" t="0" r="r" b="b"/>
                <a:pathLst>
                  <a:path w="359" h="353">
                    <a:moveTo>
                      <a:pt x="0" y="0"/>
                    </a:moveTo>
                    <a:lnTo>
                      <a:pt x="19" y="25"/>
                    </a:lnTo>
                    <a:lnTo>
                      <a:pt x="39" y="50"/>
                    </a:lnTo>
                    <a:lnTo>
                      <a:pt x="58" y="71"/>
                    </a:lnTo>
                    <a:lnTo>
                      <a:pt x="76" y="91"/>
                    </a:lnTo>
                    <a:lnTo>
                      <a:pt x="96" y="110"/>
                    </a:lnTo>
                    <a:lnTo>
                      <a:pt x="114" y="128"/>
                    </a:lnTo>
                    <a:lnTo>
                      <a:pt x="134" y="145"/>
                    </a:lnTo>
                    <a:lnTo>
                      <a:pt x="153" y="159"/>
                    </a:lnTo>
                    <a:lnTo>
                      <a:pt x="173" y="174"/>
                    </a:lnTo>
                    <a:lnTo>
                      <a:pt x="196" y="187"/>
                    </a:lnTo>
                    <a:lnTo>
                      <a:pt x="219" y="199"/>
                    </a:lnTo>
                    <a:lnTo>
                      <a:pt x="243" y="210"/>
                    </a:lnTo>
                    <a:lnTo>
                      <a:pt x="269" y="222"/>
                    </a:lnTo>
                    <a:lnTo>
                      <a:pt x="297" y="233"/>
                    </a:lnTo>
                    <a:lnTo>
                      <a:pt x="326" y="243"/>
                    </a:lnTo>
                    <a:lnTo>
                      <a:pt x="359" y="253"/>
                    </a:lnTo>
                    <a:lnTo>
                      <a:pt x="344" y="353"/>
                    </a:lnTo>
                    <a:lnTo>
                      <a:pt x="312" y="345"/>
                    </a:lnTo>
                    <a:lnTo>
                      <a:pt x="279" y="335"/>
                    </a:lnTo>
                    <a:lnTo>
                      <a:pt x="248" y="322"/>
                    </a:lnTo>
                    <a:lnTo>
                      <a:pt x="219" y="310"/>
                    </a:lnTo>
                    <a:lnTo>
                      <a:pt x="189" y="296"/>
                    </a:lnTo>
                    <a:lnTo>
                      <a:pt x="161" y="281"/>
                    </a:lnTo>
                    <a:lnTo>
                      <a:pt x="135" y="264"/>
                    </a:lnTo>
                    <a:lnTo>
                      <a:pt x="111" y="246"/>
                    </a:lnTo>
                    <a:lnTo>
                      <a:pt x="88" y="227"/>
                    </a:lnTo>
                    <a:lnTo>
                      <a:pt x="68" y="207"/>
                    </a:lnTo>
                    <a:lnTo>
                      <a:pt x="50" y="186"/>
                    </a:lnTo>
                    <a:lnTo>
                      <a:pt x="34" y="164"/>
                    </a:lnTo>
                    <a:lnTo>
                      <a:pt x="21" y="141"/>
                    </a:lnTo>
                    <a:lnTo>
                      <a:pt x="11" y="118"/>
                    </a:lnTo>
                    <a:lnTo>
                      <a:pt x="4" y="94"/>
                    </a:lnTo>
                    <a:lnTo>
                      <a:pt x="0" y="68"/>
                    </a:lnTo>
                    <a:lnTo>
                      <a:pt x="0" y="0"/>
                    </a:lnTo>
                    <a:close/>
                  </a:path>
                </a:pathLst>
              </a:custGeom>
              <a:solidFill>
                <a:srgbClr val="666677"/>
              </a:solidFill>
              <a:ln w="9525">
                <a:noFill/>
                <a:round/>
                <a:headEnd/>
                <a:tailEnd/>
              </a:ln>
            </p:spPr>
            <p:txBody>
              <a:bodyPr/>
              <a:lstStyle/>
              <a:p>
                <a:endParaRPr lang="en-US"/>
              </a:p>
            </p:txBody>
          </p:sp>
          <p:sp>
            <p:nvSpPr>
              <p:cNvPr id="11455" name="Freeform 191"/>
              <p:cNvSpPr>
                <a:spLocks/>
              </p:cNvSpPr>
              <p:nvPr/>
            </p:nvSpPr>
            <p:spPr bwMode="auto">
              <a:xfrm>
                <a:off x="1756" y="3813"/>
                <a:ext cx="109" cy="176"/>
              </a:xfrm>
              <a:custGeom>
                <a:avLst/>
                <a:gdLst/>
                <a:ahLst/>
                <a:cxnLst>
                  <a:cxn ang="0">
                    <a:pos x="23" y="0"/>
                  </a:cxn>
                  <a:cxn ang="0">
                    <a:pos x="0" y="128"/>
                  </a:cxn>
                  <a:cxn ang="0">
                    <a:pos x="188" y="353"/>
                  </a:cxn>
                  <a:cxn ang="0">
                    <a:pos x="217" y="241"/>
                  </a:cxn>
                  <a:cxn ang="0">
                    <a:pos x="23" y="0"/>
                  </a:cxn>
                </a:cxnLst>
                <a:rect l="0" t="0" r="r" b="b"/>
                <a:pathLst>
                  <a:path w="217" h="353">
                    <a:moveTo>
                      <a:pt x="23" y="0"/>
                    </a:moveTo>
                    <a:lnTo>
                      <a:pt x="0" y="128"/>
                    </a:lnTo>
                    <a:lnTo>
                      <a:pt x="188" y="353"/>
                    </a:lnTo>
                    <a:lnTo>
                      <a:pt x="217" y="241"/>
                    </a:lnTo>
                    <a:lnTo>
                      <a:pt x="23" y="0"/>
                    </a:lnTo>
                    <a:close/>
                  </a:path>
                </a:pathLst>
              </a:custGeom>
              <a:solidFill>
                <a:srgbClr val="727284"/>
              </a:solidFill>
              <a:ln w="9525">
                <a:noFill/>
                <a:round/>
                <a:headEnd/>
                <a:tailEnd/>
              </a:ln>
            </p:spPr>
            <p:txBody>
              <a:bodyPr/>
              <a:lstStyle/>
              <a:p>
                <a:endParaRPr lang="en-US"/>
              </a:p>
            </p:txBody>
          </p:sp>
          <p:sp>
            <p:nvSpPr>
              <p:cNvPr id="11456" name="Freeform 192"/>
              <p:cNvSpPr>
                <a:spLocks/>
              </p:cNvSpPr>
              <p:nvPr/>
            </p:nvSpPr>
            <p:spPr bwMode="auto">
              <a:xfrm>
                <a:off x="305" y="2875"/>
                <a:ext cx="210" cy="93"/>
              </a:xfrm>
              <a:custGeom>
                <a:avLst/>
                <a:gdLst/>
                <a:ahLst/>
                <a:cxnLst>
                  <a:cxn ang="0">
                    <a:pos x="314" y="114"/>
                  </a:cxn>
                  <a:cxn ang="0">
                    <a:pos x="330" y="132"/>
                  </a:cxn>
                  <a:cxn ang="0">
                    <a:pos x="418" y="159"/>
                  </a:cxn>
                  <a:cxn ang="0">
                    <a:pos x="374" y="177"/>
                  </a:cxn>
                  <a:cxn ang="0">
                    <a:pos x="358" y="180"/>
                  </a:cxn>
                  <a:cxn ang="0">
                    <a:pos x="340" y="181"/>
                  </a:cxn>
                  <a:cxn ang="0">
                    <a:pos x="322" y="185"/>
                  </a:cxn>
                  <a:cxn ang="0">
                    <a:pos x="304" y="185"/>
                  </a:cxn>
                  <a:cxn ang="0">
                    <a:pos x="284" y="186"/>
                  </a:cxn>
                  <a:cxn ang="0">
                    <a:pos x="263" y="185"/>
                  </a:cxn>
                  <a:cxn ang="0">
                    <a:pos x="243" y="183"/>
                  </a:cxn>
                  <a:cxn ang="0">
                    <a:pos x="220" y="180"/>
                  </a:cxn>
                  <a:cxn ang="0">
                    <a:pos x="199" y="173"/>
                  </a:cxn>
                  <a:cxn ang="0">
                    <a:pos x="176" y="167"/>
                  </a:cxn>
                  <a:cxn ang="0">
                    <a:pos x="153" y="155"/>
                  </a:cxn>
                  <a:cxn ang="0">
                    <a:pos x="129" y="144"/>
                  </a:cxn>
                  <a:cxn ang="0">
                    <a:pos x="104" y="127"/>
                  </a:cxn>
                  <a:cxn ang="0">
                    <a:pos x="80" y="109"/>
                  </a:cxn>
                  <a:cxn ang="0">
                    <a:pos x="54" y="88"/>
                  </a:cxn>
                  <a:cxn ang="0">
                    <a:pos x="28" y="62"/>
                  </a:cxn>
                  <a:cxn ang="0">
                    <a:pos x="0" y="0"/>
                  </a:cxn>
                  <a:cxn ang="0">
                    <a:pos x="16" y="16"/>
                  </a:cxn>
                  <a:cxn ang="0">
                    <a:pos x="32" y="31"/>
                  </a:cxn>
                  <a:cxn ang="0">
                    <a:pos x="49" y="44"/>
                  </a:cxn>
                  <a:cxn ang="0">
                    <a:pos x="67" y="55"/>
                  </a:cxn>
                  <a:cxn ang="0">
                    <a:pos x="86" y="65"/>
                  </a:cxn>
                  <a:cxn ang="0">
                    <a:pos x="104" y="73"/>
                  </a:cxn>
                  <a:cxn ang="0">
                    <a:pos x="124" y="80"/>
                  </a:cxn>
                  <a:cxn ang="0">
                    <a:pos x="145" y="86"/>
                  </a:cxn>
                  <a:cxn ang="0">
                    <a:pos x="165" y="91"/>
                  </a:cxn>
                  <a:cxn ang="0">
                    <a:pos x="186" y="95"/>
                  </a:cxn>
                  <a:cxn ang="0">
                    <a:pos x="207" y="98"/>
                  </a:cxn>
                  <a:cxn ang="0">
                    <a:pos x="229" y="101"/>
                  </a:cxn>
                  <a:cxn ang="0">
                    <a:pos x="250" y="104"/>
                  </a:cxn>
                  <a:cxn ang="0">
                    <a:pos x="271" y="108"/>
                  </a:cxn>
                  <a:cxn ang="0">
                    <a:pos x="292" y="111"/>
                  </a:cxn>
                  <a:cxn ang="0">
                    <a:pos x="314" y="114"/>
                  </a:cxn>
                </a:cxnLst>
                <a:rect l="0" t="0" r="r" b="b"/>
                <a:pathLst>
                  <a:path w="418" h="186">
                    <a:moveTo>
                      <a:pt x="314" y="114"/>
                    </a:moveTo>
                    <a:lnTo>
                      <a:pt x="330" y="132"/>
                    </a:lnTo>
                    <a:lnTo>
                      <a:pt x="418" y="159"/>
                    </a:lnTo>
                    <a:lnTo>
                      <a:pt x="374" y="177"/>
                    </a:lnTo>
                    <a:lnTo>
                      <a:pt x="358" y="180"/>
                    </a:lnTo>
                    <a:lnTo>
                      <a:pt x="340" y="181"/>
                    </a:lnTo>
                    <a:lnTo>
                      <a:pt x="322" y="185"/>
                    </a:lnTo>
                    <a:lnTo>
                      <a:pt x="304" y="185"/>
                    </a:lnTo>
                    <a:lnTo>
                      <a:pt x="284" y="186"/>
                    </a:lnTo>
                    <a:lnTo>
                      <a:pt x="263" y="185"/>
                    </a:lnTo>
                    <a:lnTo>
                      <a:pt x="243" y="183"/>
                    </a:lnTo>
                    <a:lnTo>
                      <a:pt x="220" y="180"/>
                    </a:lnTo>
                    <a:lnTo>
                      <a:pt x="199" y="173"/>
                    </a:lnTo>
                    <a:lnTo>
                      <a:pt x="176" y="167"/>
                    </a:lnTo>
                    <a:lnTo>
                      <a:pt x="153" y="155"/>
                    </a:lnTo>
                    <a:lnTo>
                      <a:pt x="129" y="144"/>
                    </a:lnTo>
                    <a:lnTo>
                      <a:pt x="104" y="127"/>
                    </a:lnTo>
                    <a:lnTo>
                      <a:pt x="80" y="109"/>
                    </a:lnTo>
                    <a:lnTo>
                      <a:pt x="54" y="88"/>
                    </a:lnTo>
                    <a:lnTo>
                      <a:pt x="28" y="62"/>
                    </a:lnTo>
                    <a:lnTo>
                      <a:pt x="0" y="0"/>
                    </a:lnTo>
                    <a:lnTo>
                      <a:pt x="16" y="16"/>
                    </a:lnTo>
                    <a:lnTo>
                      <a:pt x="32" y="31"/>
                    </a:lnTo>
                    <a:lnTo>
                      <a:pt x="49" y="44"/>
                    </a:lnTo>
                    <a:lnTo>
                      <a:pt x="67" y="55"/>
                    </a:lnTo>
                    <a:lnTo>
                      <a:pt x="86" y="65"/>
                    </a:lnTo>
                    <a:lnTo>
                      <a:pt x="104" y="73"/>
                    </a:lnTo>
                    <a:lnTo>
                      <a:pt x="124" y="80"/>
                    </a:lnTo>
                    <a:lnTo>
                      <a:pt x="145" y="86"/>
                    </a:lnTo>
                    <a:lnTo>
                      <a:pt x="165" y="91"/>
                    </a:lnTo>
                    <a:lnTo>
                      <a:pt x="186" y="95"/>
                    </a:lnTo>
                    <a:lnTo>
                      <a:pt x="207" y="98"/>
                    </a:lnTo>
                    <a:lnTo>
                      <a:pt x="229" y="101"/>
                    </a:lnTo>
                    <a:lnTo>
                      <a:pt x="250" y="104"/>
                    </a:lnTo>
                    <a:lnTo>
                      <a:pt x="271" y="108"/>
                    </a:lnTo>
                    <a:lnTo>
                      <a:pt x="292" y="111"/>
                    </a:lnTo>
                    <a:lnTo>
                      <a:pt x="314" y="114"/>
                    </a:lnTo>
                    <a:close/>
                  </a:path>
                </a:pathLst>
              </a:custGeom>
              <a:solidFill>
                <a:srgbClr val="666677"/>
              </a:solidFill>
              <a:ln w="9525">
                <a:noFill/>
                <a:round/>
                <a:headEnd/>
                <a:tailEnd/>
              </a:ln>
            </p:spPr>
            <p:txBody>
              <a:bodyPr/>
              <a:lstStyle/>
              <a:p>
                <a:endParaRPr lang="en-US"/>
              </a:p>
            </p:txBody>
          </p:sp>
        </p:grpSp>
      </p:grpSp>
      <p:grpSp>
        <p:nvGrpSpPr>
          <p:cNvPr id="12" name="Group 228"/>
          <p:cNvGrpSpPr>
            <a:grpSpLocks/>
          </p:cNvGrpSpPr>
          <p:nvPr/>
        </p:nvGrpSpPr>
        <p:grpSpPr bwMode="auto">
          <a:xfrm>
            <a:off x="844550" y="5486967"/>
            <a:ext cx="2971800" cy="347663"/>
            <a:chOff x="3120" y="3840"/>
            <a:chExt cx="1872" cy="219"/>
          </a:xfrm>
        </p:grpSpPr>
        <p:grpSp>
          <p:nvGrpSpPr>
            <p:cNvPr id="13" name="Group 193"/>
            <p:cNvGrpSpPr>
              <a:grpSpLocks/>
            </p:cNvGrpSpPr>
            <p:nvPr/>
          </p:nvGrpSpPr>
          <p:grpSpPr bwMode="auto">
            <a:xfrm>
              <a:off x="3120" y="3888"/>
              <a:ext cx="1872" cy="144"/>
              <a:chOff x="480" y="3936"/>
              <a:chExt cx="1872" cy="144"/>
            </a:xfrm>
          </p:grpSpPr>
          <p:sp>
            <p:nvSpPr>
              <p:cNvPr id="11458" name="Text Box 194"/>
              <p:cNvSpPr txBox="1">
                <a:spLocks noChangeArrowheads="1"/>
              </p:cNvSpPr>
              <p:nvPr/>
            </p:nvSpPr>
            <p:spPr bwMode="auto">
              <a:xfrm>
                <a:off x="672"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a:t>R</a:t>
                </a:r>
              </a:p>
            </p:txBody>
          </p:sp>
          <p:sp>
            <p:nvSpPr>
              <p:cNvPr id="11459" name="Text Box 195"/>
              <p:cNvSpPr txBox="1">
                <a:spLocks noChangeArrowheads="1"/>
              </p:cNvSpPr>
              <p:nvPr/>
            </p:nvSpPr>
            <p:spPr bwMode="auto">
              <a:xfrm>
                <a:off x="2208"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dirty="0"/>
                  <a:t>R</a:t>
                </a:r>
              </a:p>
            </p:txBody>
          </p:sp>
          <p:sp>
            <p:nvSpPr>
              <p:cNvPr id="11460" name="Text Box 196"/>
              <p:cNvSpPr txBox="1">
                <a:spLocks noChangeArrowheads="1"/>
              </p:cNvSpPr>
              <p:nvPr/>
            </p:nvSpPr>
            <p:spPr bwMode="auto">
              <a:xfrm>
                <a:off x="2016"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461" name="Text Box 197"/>
              <p:cNvSpPr txBox="1">
                <a:spLocks noChangeArrowheads="1"/>
              </p:cNvSpPr>
              <p:nvPr/>
            </p:nvSpPr>
            <p:spPr bwMode="auto">
              <a:xfrm>
                <a:off x="1824"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a:t>R</a:t>
                </a:r>
              </a:p>
            </p:txBody>
          </p:sp>
          <p:sp>
            <p:nvSpPr>
              <p:cNvPr id="11462" name="Text Box 198"/>
              <p:cNvSpPr txBox="1">
                <a:spLocks noChangeArrowheads="1"/>
              </p:cNvSpPr>
              <p:nvPr/>
            </p:nvSpPr>
            <p:spPr bwMode="auto">
              <a:xfrm>
                <a:off x="1440"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a:t>R</a:t>
                </a:r>
              </a:p>
            </p:txBody>
          </p:sp>
          <p:sp>
            <p:nvSpPr>
              <p:cNvPr id="11463" name="Text Box 199"/>
              <p:cNvSpPr txBox="1">
                <a:spLocks noChangeArrowheads="1"/>
              </p:cNvSpPr>
              <p:nvPr/>
            </p:nvSpPr>
            <p:spPr bwMode="auto">
              <a:xfrm>
                <a:off x="1248"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a:t>R</a:t>
                </a:r>
              </a:p>
            </p:txBody>
          </p:sp>
          <p:sp>
            <p:nvSpPr>
              <p:cNvPr id="11464" name="Text Box 200"/>
              <p:cNvSpPr txBox="1">
                <a:spLocks noChangeArrowheads="1"/>
              </p:cNvSpPr>
              <p:nvPr/>
            </p:nvSpPr>
            <p:spPr bwMode="auto">
              <a:xfrm>
                <a:off x="1056"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a:t>R</a:t>
                </a:r>
              </a:p>
            </p:txBody>
          </p:sp>
          <p:sp>
            <p:nvSpPr>
              <p:cNvPr id="11465" name="Text Box 201"/>
              <p:cNvSpPr txBox="1">
                <a:spLocks noChangeArrowheads="1"/>
              </p:cNvSpPr>
              <p:nvPr/>
            </p:nvSpPr>
            <p:spPr bwMode="auto">
              <a:xfrm>
                <a:off x="480"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466" name="Text Box 202"/>
              <p:cNvSpPr txBox="1">
                <a:spLocks noChangeArrowheads="1"/>
              </p:cNvSpPr>
              <p:nvPr/>
            </p:nvSpPr>
            <p:spPr bwMode="auto">
              <a:xfrm>
                <a:off x="1632"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467" name="Text Box 203"/>
              <p:cNvSpPr txBox="1">
                <a:spLocks noChangeArrowheads="1"/>
              </p:cNvSpPr>
              <p:nvPr/>
            </p:nvSpPr>
            <p:spPr bwMode="auto">
              <a:xfrm>
                <a:off x="864"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grpSp>
        <p:grpSp>
          <p:nvGrpSpPr>
            <p:cNvPr id="14" name="Group 204"/>
            <p:cNvGrpSpPr>
              <a:grpSpLocks/>
            </p:cNvGrpSpPr>
            <p:nvPr/>
          </p:nvGrpSpPr>
          <p:grpSpPr bwMode="auto">
            <a:xfrm flipH="1">
              <a:off x="3648" y="3840"/>
              <a:ext cx="240" cy="219"/>
              <a:chOff x="240" y="2592"/>
              <a:chExt cx="1632" cy="1490"/>
            </a:xfrm>
          </p:grpSpPr>
          <p:sp>
            <p:nvSpPr>
              <p:cNvPr id="11469" name="AutoShape 205"/>
              <p:cNvSpPr>
                <a:spLocks noChangeAspect="1" noChangeArrowheads="1" noTextEdit="1"/>
              </p:cNvSpPr>
              <p:nvPr/>
            </p:nvSpPr>
            <p:spPr bwMode="auto">
              <a:xfrm>
                <a:off x="240" y="2592"/>
                <a:ext cx="1632" cy="1490"/>
              </a:xfrm>
              <a:prstGeom prst="rect">
                <a:avLst/>
              </a:prstGeom>
              <a:noFill/>
              <a:ln w="9525">
                <a:noFill/>
                <a:miter lim="800000"/>
                <a:headEnd/>
                <a:tailEnd/>
              </a:ln>
            </p:spPr>
            <p:txBody>
              <a:bodyPr/>
              <a:lstStyle/>
              <a:p>
                <a:endParaRPr lang="en-US"/>
              </a:p>
            </p:txBody>
          </p:sp>
          <p:sp>
            <p:nvSpPr>
              <p:cNvPr id="11470" name="Freeform 206"/>
              <p:cNvSpPr>
                <a:spLocks/>
              </p:cNvSpPr>
              <p:nvPr/>
            </p:nvSpPr>
            <p:spPr bwMode="auto">
              <a:xfrm>
                <a:off x="276" y="2594"/>
                <a:ext cx="1592" cy="1488"/>
              </a:xfrm>
              <a:custGeom>
                <a:avLst/>
                <a:gdLst/>
                <a:ahLst/>
                <a:cxnLst>
                  <a:cxn ang="0">
                    <a:pos x="193" y="713"/>
                  </a:cxn>
                  <a:cxn ang="0">
                    <a:pos x="242" y="728"/>
                  </a:cxn>
                  <a:cxn ang="0">
                    <a:pos x="286" y="739"/>
                  </a:cxn>
                  <a:cxn ang="0">
                    <a:pos x="325" y="749"/>
                  </a:cxn>
                  <a:cxn ang="0">
                    <a:pos x="361" y="756"/>
                  </a:cxn>
                  <a:cxn ang="0">
                    <a:pos x="397" y="760"/>
                  </a:cxn>
                  <a:cxn ang="0">
                    <a:pos x="431" y="764"/>
                  </a:cxn>
                  <a:cxn ang="0">
                    <a:pos x="467" y="767"/>
                  </a:cxn>
                  <a:cxn ang="0">
                    <a:pos x="2326" y="2347"/>
                  </a:cxn>
                  <a:cxn ang="0">
                    <a:pos x="2347" y="2591"/>
                  </a:cxn>
                  <a:cxn ang="0">
                    <a:pos x="2370" y="2675"/>
                  </a:cxn>
                  <a:cxn ang="0">
                    <a:pos x="2403" y="2744"/>
                  </a:cxn>
                  <a:cxn ang="0">
                    <a:pos x="2447" y="2800"/>
                  </a:cxn>
                  <a:cxn ang="0">
                    <a:pos x="2499" y="2847"/>
                  </a:cxn>
                  <a:cxn ang="0">
                    <a:pos x="2563" y="2886"/>
                  </a:cxn>
                  <a:cxn ang="0">
                    <a:pos x="2635" y="2923"/>
                  </a:cxn>
                  <a:cxn ang="0">
                    <a:pos x="2716" y="2957"/>
                  </a:cxn>
                  <a:cxn ang="0">
                    <a:pos x="2803" y="2832"/>
                  </a:cxn>
                  <a:cxn ang="0">
                    <a:pos x="2845" y="2501"/>
                  </a:cxn>
                  <a:cxn ang="0">
                    <a:pos x="3154" y="2805"/>
                  </a:cxn>
                  <a:cxn ang="0">
                    <a:pos x="3184" y="2629"/>
                  </a:cxn>
                  <a:cxn ang="0">
                    <a:pos x="3029" y="2231"/>
                  </a:cxn>
                  <a:cxn ang="0">
                    <a:pos x="2626" y="2218"/>
                  </a:cxn>
                  <a:cxn ang="0">
                    <a:pos x="784" y="533"/>
                  </a:cxn>
                  <a:cxn ang="0">
                    <a:pos x="776" y="275"/>
                  </a:cxn>
                  <a:cxn ang="0">
                    <a:pos x="418" y="0"/>
                  </a:cxn>
                  <a:cxn ang="0">
                    <a:pos x="567" y="275"/>
                  </a:cxn>
                  <a:cxn ang="0">
                    <a:pos x="243" y="426"/>
                  </a:cxn>
                  <a:cxn ang="0">
                    <a:pos x="46" y="190"/>
                  </a:cxn>
                  <a:cxn ang="0">
                    <a:pos x="0" y="436"/>
                  </a:cxn>
                  <a:cxn ang="0">
                    <a:pos x="47" y="567"/>
                  </a:cxn>
                  <a:cxn ang="0">
                    <a:pos x="118" y="659"/>
                  </a:cxn>
                  <a:cxn ang="0">
                    <a:pos x="165" y="703"/>
                  </a:cxn>
                </a:cxnLst>
                <a:rect l="0" t="0" r="r" b="b"/>
                <a:pathLst>
                  <a:path w="3184" h="2975">
                    <a:moveTo>
                      <a:pt x="165" y="703"/>
                    </a:moveTo>
                    <a:lnTo>
                      <a:pt x="193" y="713"/>
                    </a:lnTo>
                    <a:lnTo>
                      <a:pt x="217" y="720"/>
                    </a:lnTo>
                    <a:lnTo>
                      <a:pt x="242" y="728"/>
                    </a:lnTo>
                    <a:lnTo>
                      <a:pt x="265" y="734"/>
                    </a:lnTo>
                    <a:lnTo>
                      <a:pt x="286" y="739"/>
                    </a:lnTo>
                    <a:lnTo>
                      <a:pt x="306" y="744"/>
                    </a:lnTo>
                    <a:lnTo>
                      <a:pt x="325" y="749"/>
                    </a:lnTo>
                    <a:lnTo>
                      <a:pt x="343" y="752"/>
                    </a:lnTo>
                    <a:lnTo>
                      <a:pt x="361" y="756"/>
                    </a:lnTo>
                    <a:lnTo>
                      <a:pt x="379" y="759"/>
                    </a:lnTo>
                    <a:lnTo>
                      <a:pt x="397" y="760"/>
                    </a:lnTo>
                    <a:lnTo>
                      <a:pt x="415" y="762"/>
                    </a:lnTo>
                    <a:lnTo>
                      <a:pt x="431" y="764"/>
                    </a:lnTo>
                    <a:lnTo>
                      <a:pt x="449" y="765"/>
                    </a:lnTo>
                    <a:lnTo>
                      <a:pt x="467" y="767"/>
                    </a:lnTo>
                    <a:lnTo>
                      <a:pt x="487" y="767"/>
                    </a:lnTo>
                    <a:lnTo>
                      <a:pt x="2326" y="2347"/>
                    </a:lnTo>
                    <a:lnTo>
                      <a:pt x="2339" y="2544"/>
                    </a:lnTo>
                    <a:lnTo>
                      <a:pt x="2347" y="2591"/>
                    </a:lnTo>
                    <a:lnTo>
                      <a:pt x="2357" y="2636"/>
                    </a:lnTo>
                    <a:lnTo>
                      <a:pt x="2370" y="2675"/>
                    </a:lnTo>
                    <a:lnTo>
                      <a:pt x="2385" y="2711"/>
                    </a:lnTo>
                    <a:lnTo>
                      <a:pt x="2403" y="2744"/>
                    </a:lnTo>
                    <a:lnTo>
                      <a:pt x="2424" y="2773"/>
                    </a:lnTo>
                    <a:lnTo>
                      <a:pt x="2447" y="2800"/>
                    </a:lnTo>
                    <a:lnTo>
                      <a:pt x="2471" y="2824"/>
                    </a:lnTo>
                    <a:lnTo>
                      <a:pt x="2499" y="2847"/>
                    </a:lnTo>
                    <a:lnTo>
                      <a:pt x="2530" y="2867"/>
                    </a:lnTo>
                    <a:lnTo>
                      <a:pt x="2563" y="2886"/>
                    </a:lnTo>
                    <a:lnTo>
                      <a:pt x="2597" y="2905"/>
                    </a:lnTo>
                    <a:lnTo>
                      <a:pt x="2635" y="2923"/>
                    </a:lnTo>
                    <a:lnTo>
                      <a:pt x="2674" y="2941"/>
                    </a:lnTo>
                    <a:lnTo>
                      <a:pt x="2716" y="2957"/>
                    </a:lnTo>
                    <a:lnTo>
                      <a:pt x="2761" y="2975"/>
                    </a:lnTo>
                    <a:lnTo>
                      <a:pt x="2803" y="2832"/>
                    </a:lnTo>
                    <a:lnTo>
                      <a:pt x="2658" y="2596"/>
                    </a:lnTo>
                    <a:lnTo>
                      <a:pt x="2845" y="2501"/>
                    </a:lnTo>
                    <a:lnTo>
                      <a:pt x="2934" y="2534"/>
                    </a:lnTo>
                    <a:lnTo>
                      <a:pt x="3154" y="2805"/>
                    </a:lnTo>
                    <a:lnTo>
                      <a:pt x="3164" y="2714"/>
                    </a:lnTo>
                    <a:lnTo>
                      <a:pt x="3184" y="2629"/>
                    </a:lnTo>
                    <a:lnTo>
                      <a:pt x="3154" y="2416"/>
                    </a:lnTo>
                    <a:lnTo>
                      <a:pt x="3029" y="2231"/>
                    </a:lnTo>
                    <a:lnTo>
                      <a:pt x="2916" y="2188"/>
                    </a:lnTo>
                    <a:lnTo>
                      <a:pt x="2626" y="2218"/>
                    </a:lnTo>
                    <a:lnTo>
                      <a:pt x="897" y="726"/>
                    </a:lnTo>
                    <a:lnTo>
                      <a:pt x="784" y="533"/>
                    </a:lnTo>
                    <a:lnTo>
                      <a:pt x="835" y="333"/>
                    </a:lnTo>
                    <a:lnTo>
                      <a:pt x="776" y="275"/>
                    </a:lnTo>
                    <a:lnTo>
                      <a:pt x="565" y="16"/>
                    </a:lnTo>
                    <a:lnTo>
                      <a:pt x="418" y="0"/>
                    </a:lnTo>
                    <a:lnTo>
                      <a:pt x="469" y="175"/>
                    </a:lnTo>
                    <a:lnTo>
                      <a:pt x="567" y="275"/>
                    </a:lnTo>
                    <a:lnTo>
                      <a:pt x="427" y="392"/>
                    </a:lnTo>
                    <a:lnTo>
                      <a:pt x="243" y="426"/>
                    </a:lnTo>
                    <a:lnTo>
                      <a:pt x="75" y="241"/>
                    </a:lnTo>
                    <a:lnTo>
                      <a:pt x="46" y="190"/>
                    </a:lnTo>
                    <a:lnTo>
                      <a:pt x="0" y="359"/>
                    </a:lnTo>
                    <a:lnTo>
                      <a:pt x="0" y="436"/>
                    </a:lnTo>
                    <a:lnTo>
                      <a:pt x="18" y="505"/>
                    </a:lnTo>
                    <a:lnTo>
                      <a:pt x="47" y="567"/>
                    </a:lnTo>
                    <a:lnTo>
                      <a:pt x="83" y="618"/>
                    </a:lnTo>
                    <a:lnTo>
                      <a:pt x="118" y="659"/>
                    </a:lnTo>
                    <a:lnTo>
                      <a:pt x="147" y="688"/>
                    </a:lnTo>
                    <a:lnTo>
                      <a:pt x="165" y="703"/>
                    </a:lnTo>
                    <a:lnTo>
                      <a:pt x="165" y="703"/>
                    </a:lnTo>
                    <a:close/>
                  </a:path>
                </a:pathLst>
              </a:custGeom>
              <a:solidFill>
                <a:srgbClr val="444456"/>
              </a:solidFill>
              <a:ln w="9525">
                <a:noFill/>
                <a:round/>
                <a:headEnd/>
                <a:tailEnd/>
              </a:ln>
            </p:spPr>
            <p:txBody>
              <a:bodyPr/>
              <a:lstStyle/>
              <a:p>
                <a:endParaRPr lang="en-US"/>
              </a:p>
            </p:txBody>
          </p:sp>
          <p:sp>
            <p:nvSpPr>
              <p:cNvPr id="11471" name="Freeform 207"/>
              <p:cNvSpPr>
                <a:spLocks/>
              </p:cNvSpPr>
              <p:nvPr/>
            </p:nvSpPr>
            <p:spPr bwMode="auto">
              <a:xfrm>
                <a:off x="493" y="2610"/>
                <a:ext cx="69" cy="145"/>
              </a:xfrm>
              <a:custGeom>
                <a:avLst/>
                <a:gdLst/>
                <a:ahLst/>
                <a:cxnLst>
                  <a:cxn ang="0">
                    <a:pos x="0" y="0"/>
                  </a:cxn>
                  <a:cxn ang="0">
                    <a:pos x="13" y="134"/>
                  </a:cxn>
                  <a:cxn ang="0">
                    <a:pos x="101" y="290"/>
                  </a:cxn>
                  <a:cxn ang="0">
                    <a:pos x="139" y="243"/>
                  </a:cxn>
                  <a:cxn ang="0">
                    <a:pos x="0" y="0"/>
                  </a:cxn>
                </a:cxnLst>
                <a:rect l="0" t="0" r="r" b="b"/>
                <a:pathLst>
                  <a:path w="139" h="290">
                    <a:moveTo>
                      <a:pt x="0" y="0"/>
                    </a:moveTo>
                    <a:lnTo>
                      <a:pt x="13" y="134"/>
                    </a:lnTo>
                    <a:lnTo>
                      <a:pt x="101" y="290"/>
                    </a:lnTo>
                    <a:lnTo>
                      <a:pt x="139" y="243"/>
                    </a:lnTo>
                    <a:lnTo>
                      <a:pt x="0" y="0"/>
                    </a:lnTo>
                    <a:close/>
                  </a:path>
                </a:pathLst>
              </a:custGeom>
              <a:solidFill>
                <a:srgbClr val="4C4C5E"/>
              </a:solidFill>
              <a:ln w="9525">
                <a:noFill/>
                <a:round/>
                <a:headEnd/>
                <a:tailEnd/>
              </a:ln>
            </p:spPr>
            <p:txBody>
              <a:bodyPr/>
              <a:lstStyle/>
              <a:p>
                <a:endParaRPr lang="en-US"/>
              </a:p>
            </p:txBody>
          </p:sp>
          <p:sp>
            <p:nvSpPr>
              <p:cNvPr id="11472" name="Freeform 208"/>
              <p:cNvSpPr>
                <a:spLocks/>
              </p:cNvSpPr>
              <p:nvPr/>
            </p:nvSpPr>
            <p:spPr bwMode="auto">
              <a:xfrm>
                <a:off x="273" y="2592"/>
                <a:ext cx="425" cy="314"/>
              </a:xfrm>
              <a:custGeom>
                <a:avLst/>
                <a:gdLst/>
                <a:ahLst/>
                <a:cxnLst>
                  <a:cxn ang="0">
                    <a:pos x="46" y="143"/>
                  </a:cxn>
                  <a:cxn ang="0">
                    <a:pos x="246" y="382"/>
                  </a:cxn>
                  <a:cxn ang="0">
                    <a:pos x="363" y="390"/>
                  </a:cxn>
                  <a:cxn ang="0">
                    <a:pos x="546" y="307"/>
                  </a:cxn>
                  <a:cxn ang="0">
                    <a:pos x="594" y="231"/>
                  </a:cxn>
                  <a:cxn ang="0">
                    <a:pos x="435" y="0"/>
                  </a:cxn>
                  <a:cxn ang="0">
                    <a:pos x="561" y="0"/>
                  </a:cxn>
                  <a:cxn ang="0">
                    <a:pos x="586" y="11"/>
                  </a:cxn>
                  <a:cxn ang="0">
                    <a:pos x="610" y="23"/>
                  </a:cxn>
                  <a:cxn ang="0">
                    <a:pos x="635" y="33"/>
                  </a:cxn>
                  <a:cxn ang="0">
                    <a:pos x="657" y="44"/>
                  </a:cxn>
                  <a:cxn ang="0">
                    <a:pos x="679" y="57"/>
                  </a:cxn>
                  <a:cxn ang="0">
                    <a:pos x="700" y="69"/>
                  </a:cxn>
                  <a:cxn ang="0">
                    <a:pos x="721" y="84"/>
                  </a:cxn>
                  <a:cxn ang="0">
                    <a:pos x="741" y="98"/>
                  </a:cxn>
                  <a:cxn ang="0">
                    <a:pos x="759" y="113"/>
                  </a:cxn>
                  <a:cxn ang="0">
                    <a:pos x="775" y="131"/>
                  </a:cxn>
                  <a:cxn ang="0">
                    <a:pos x="791" y="151"/>
                  </a:cxn>
                  <a:cxn ang="0">
                    <a:pos x="806" y="172"/>
                  </a:cxn>
                  <a:cxn ang="0">
                    <a:pos x="821" y="195"/>
                  </a:cxn>
                  <a:cxn ang="0">
                    <a:pos x="832" y="221"/>
                  </a:cxn>
                  <a:cxn ang="0">
                    <a:pos x="842" y="249"/>
                  </a:cxn>
                  <a:cxn ang="0">
                    <a:pos x="852" y="280"/>
                  </a:cxn>
                  <a:cxn ang="0">
                    <a:pos x="826" y="405"/>
                  </a:cxn>
                  <a:cxn ang="0">
                    <a:pos x="366" y="616"/>
                  </a:cxn>
                  <a:cxn ang="0">
                    <a:pos x="304" y="628"/>
                  </a:cxn>
                  <a:cxn ang="0">
                    <a:pos x="255" y="618"/>
                  </a:cxn>
                  <a:cxn ang="0">
                    <a:pos x="210" y="605"/>
                  </a:cxn>
                  <a:cxn ang="0">
                    <a:pos x="169" y="590"/>
                  </a:cxn>
                  <a:cxn ang="0">
                    <a:pos x="133" y="572"/>
                  </a:cxn>
                  <a:cxn ang="0">
                    <a:pos x="100" y="552"/>
                  </a:cxn>
                  <a:cxn ang="0">
                    <a:pos x="72" y="529"/>
                  </a:cxn>
                  <a:cxn ang="0">
                    <a:pos x="49" y="505"/>
                  </a:cxn>
                  <a:cxn ang="0">
                    <a:pos x="31" y="475"/>
                  </a:cxn>
                  <a:cxn ang="0">
                    <a:pos x="17" y="446"/>
                  </a:cxn>
                  <a:cxn ang="0">
                    <a:pos x="7" y="411"/>
                  </a:cxn>
                  <a:cxn ang="0">
                    <a:pos x="2" y="374"/>
                  </a:cxn>
                  <a:cxn ang="0">
                    <a:pos x="0" y="334"/>
                  </a:cxn>
                  <a:cxn ang="0">
                    <a:pos x="5" y="292"/>
                  </a:cxn>
                  <a:cxn ang="0">
                    <a:pos x="13" y="246"/>
                  </a:cxn>
                  <a:cxn ang="0">
                    <a:pos x="28" y="195"/>
                  </a:cxn>
                  <a:cxn ang="0">
                    <a:pos x="46" y="143"/>
                  </a:cxn>
                </a:cxnLst>
                <a:rect l="0" t="0" r="r" b="b"/>
                <a:pathLst>
                  <a:path w="852" h="628">
                    <a:moveTo>
                      <a:pt x="46" y="143"/>
                    </a:moveTo>
                    <a:lnTo>
                      <a:pt x="246" y="382"/>
                    </a:lnTo>
                    <a:lnTo>
                      <a:pt x="363" y="390"/>
                    </a:lnTo>
                    <a:lnTo>
                      <a:pt x="546" y="307"/>
                    </a:lnTo>
                    <a:lnTo>
                      <a:pt x="594" y="231"/>
                    </a:lnTo>
                    <a:lnTo>
                      <a:pt x="435" y="0"/>
                    </a:lnTo>
                    <a:lnTo>
                      <a:pt x="561" y="0"/>
                    </a:lnTo>
                    <a:lnTo>
                      <a:pt x="586" y="11"/>
                    </a:lnTo>
                    <a:lnTo>
                      <a:pt x="610" y="23"/>
                    </a:lnTo>
                    <a:lnTo>
                      <a:pt x="635" y="33"/>
                    </a:lnTo>
                    <a:lnTo>
                      <a:pt x="657" y="44"/>
                    </a:lnTo>
                    <a:lnTo>
                      <a:pt x="679" y="57"/>
                    </a:lnTo>
                    <a:lnTo>
                      <a:pt x="700" y="69"/>
                    </a:lnTo>
                    <a:lnTo>
                      <a:pt x="721" y="84"/>
                    </a:lnTo>
                    <a:lnTo>
                      <a:pt x="741" y="98"/>
                    </a:lnTo>
                    <a:lnTo>
                      <a:pt x="759" y="113"/>
                    </a:lnTo>
                    <a:lnTo>
                      <a:pt x="775" y="131"/>
                    </a:lnTo>
                    <a:lnTo>
                      <a:pt x="791" y="151"/>
                    </a:lnTo>
                    <a:lnTo>
                      <a:pt x="806" y="172"/>
                    </a:lnTo>
                    <a:lnTo>
                      <a:pt x="821" y="195"/>
                    </a:lnTo>
                    <a:lnTo>
                      <a:pt x="832" y="221"/>
                    </a:lnTo>
                    <a:lnTo>
                      <a:pt x="842" y="249"/>
                    </a:lnTo>
                    <a:lnTo>
                      <a:pt x="852" y="280"/>
                    </a:lnTo>
                    <a:lnTo>
                      <a:pt x="826" y="405"/>
                    </a:lnTo>
                    <a:lnTo>
                      <a:pt x="366" y="616"/>
                    </a:lnTo>
                    <a:lnTo>
                      <a:pt x="304" y="628"/>
                    </a:lnTo>
                    <a:lnTo>
                      <a:pt x="255" y="618"/>
                    </a:lnTo>
                    <a:lnTo>
                      <a:pt x="210" y="605"/>
                    </a:lnTo>
                    <a:lnTo>
                      <a:pt x="169" y="590"/>
                    </a:lnTo>
                    <a:lnTo>
                      <a:pt x="133" y="572"/>
                    </a:lnTo>
                    <a:lnTo>
                      <a:pt x="100" y="552"/>
                    </a:lnTo>
                    <a:lnTo>
                      <a:pt x="72" y="529"/>
                    </a:lnTo>
                    <a:lnTo>
                      <a:pt x="49" y="505"/>
                    </a:lnTo>
                    <a:lnTo>
                      <a:pt x="31" y="475"/>
                    </a:lnTo>
                    <a:lnTo>
                      <a:pt x="17" y="446"/>
                    </a:lnTo>
                    <a:lnTo>
                      <a:pt x="7" y="411"/>
                    </a:lnTo>
                    <a:lnTo>
                      <a:pt x="2" y="374"/>
                    </a:lnTo>
                    <a:lnTo>
                      <a:pt x="0" y="334"/>
                    </a:lnTo>
                    <a:lnTo>
                      <a:pt x="5" y="292"/>
                    </a:lnTo>
                    <a:lnTo>
                      <a:pt x="13" y="246"/>
                    </a:lnTo>
                    <a:lnTo>
                      <a:pt x="28" y="195"/>
                    </a:lnTo>
                    <a:lnTo>
                      <a:pt x="46" y="143"/>
                    </a:lnTo>
                    <a:close/>
                  </a:path>
                </a:pathLst>
              </a:custGeom>
              <a:solidFill>
                <a:srgbClr val="B2AAA8"/>
              </a:solidFill>
              <a:ln w="9525">
                <a:noFill/>
                <a:round/>
                <a:headEnd/>
                <a:tailEnd/>
              </a:ln>
            </p:spPr>
            <p:txBody>
              <a:bodyPr/>
              <a:lstStyle/>
              <a:p>
                <a:endParaRPr lang="en-US"/>
              </a:p>
            </p:txBody>
          </p:sp>
          <p:sp>
            <p:nvSpPr>
              <p:cNvPr id="11473" name="Freeform 209"/>
              <p:cNvSpPr>
                <a:spLocks/>
              </p:cNvSpPr>
              <p:nvPr/>
            </p:nvSpPr>
            <p:spPr bwMode="auto">
              <a:xfrm>
                <a:off x="1382" y="3590"/>
                <a:ext cx="490" cy="422"/>
              </a:xfrm>
              <a:custGeom>
                <a:avLst/>
                <a:gdLst/>
                <a:ahLst/>
                <a:cxnLst>
                  <a:cxn ang="0">
                    <a:pos x="250" y="0"/>
                  </a:cxn>
                  <a:cxn ang="0">
                    <a:pos x="286" y="36"/>
                  </a:cxn>
                  <a:cxn ang="0">
                    <a:pos x="539" y="186"/>
                  </a:cxn>
                  <a:cxn ang="0">
                    <a:pos x="590" y="188"/>
                  </a:cxn>
                  <a:cxn ang="0">
                    <a:pos x="639" y="191"/>
                  </a:cxn>
                  <a:cxn ang="0">
                    <a:pos x="683" y="196"/>
                  </a:cxn>
                  <a:cxn ang="0">
                    <a:pos x="726" y="203"/>
                  </a:cxn>
                  <a:cxn ang="0">
                    <a:pos x="763" y="211"/>
                  </a:cxn>
                  <a:cxn ang="0">
                    <a:pos x="799" y="222"/>
                  </a:cxn>
                  <a:cxn ang="0">
                    <a:pos x="832" y="236"/>
                  </a:cxn>
                  <a:cxn ang="0">
                    <a:pos x="861" y="254"/>
                  </a:cxn>
                  <a:cxn ang="0">
                    <a:pos x="887" y="273"/>
                  </a:cxn>
                  <a:cxn ang="0">
                    <a:pos x="910" y="299"/>
                  </a:cxn>
                  <a:cxn ang="0">
                    <a:pos x="930" y="329"/>
                  </a:cxn>
                  <a:cxn ang="0">
                    <a:pos x="946" y="363"/>
                  </a:cxn>
                  <a:cxn ang="0">
                    <a:pos x="959" y="404"/>
                  </a:cxn>
                  <a:cxn ang="0">
                    <a:pos x="969" y="450"/>
                  </a:cxn>
                  <a:cxn ang="0">
                    <a:pos x="976" y="503"/>
                  </a:cxn>
                  <a:cxn ang="0">
                    <a:pos x="979" y="562"/>
                  </a:cxn>
                  <a:cxn ang="0">
                    <a:pos x="969" y="698"/>
                  </a:cxn>
                  <a:cxn ang="0">
                    <a:pos x="763" y="434"/>
                  </a:cxn>
                  <a:cxn ang="0">
                    <a:pos x="675" y="403"/>
                  </a:cxn>
                  <a:cxn ang="0">
                    <a:pos x="449" y="498"/>
                  </a:cxn>
                  <a:cxn ang="0">
                    <a:pos x="445" y="586"/>
                  </a:cxn>
                  <a:cxn ang="0">
                    <a:pos x="597" y="844"/>
                  </a:cxn>
                  <a:cxn ang="0">
                    <a:pos x="484" y="826"/>
                  </a:cxn>
                  <a:cxn ang="0">
                    <a:pos x="342" y="745"/>
                  </a:cxn>
                  <a:cxn ang="0">
                    <a:pos x="294" y="693"/>
                  </a:cxn>
                  <a:cxn ang="0">
                    <a:pos x="257" y="649"/>
                  </a:cxn>
                  <a:cxn ang="0">
                    <a:pos x="229" y="609"/>
                  </a:cxn>
                  <a:cxn ang="0">
                    <a:pos x="209" y="570"/>
                  </a:cxn>
                  <a:cxn ang="0">
                    <a:pos x="196" y="529"/>
                  </a:cxn>
                  <a:cxn ang="0">
                    <a:pos x="188" y="483"/>
                  </a:cxn>
                  <a:cxn ang="0">
                    <a:pos x="185" y="426"/>
                  </a:cxn>
                  <a:cxn ang="0">
                    <a:pos x="183" y="355"/>
                  </a:cxn>
                  <a:cxn ang="0">
                    <a:pos x="0" y="162"/>
                  </a:cxn>
                  <a:cxn ang="0">
                    <a:pos x="250" y="0"/>
                  </a:cxn>
                </a:cxnLst>
                <a:rect l="0" t="0" r="r" b="b"/>
                <a:pathLst>
                  <a:path w="979" h="844">
                    <a:moveTo>
                      <a:pt x="250" y="0"/>
                    </a:moveTo>
                    <a:lnTo>
                      <a:pt x="286" y="36"/>
                    </a:lnTo>
                    <a:lnTo>
                      <a:pt x="539" y="186"/>
                    </a:lnTo>
                    <a:lnTo>
                      <a:pt x="590" y="188"/>
                    </a:lnTo>
                    <a:lnTo>
                      <a:pt x="639" y="191"/>
                    </a:lnTo>
                    <a:lnTo>
                      <a:pt x="683" y="196"/>
                    </a:lnTo>
                    <a:lnTo>
                      <a:pt x="726" y="203"/>
                    </a:lnTo>
                    <a:lnTo>
                      <a:pt x="763" y="211"/>
                    </a:lnTo>
                    <a:lnTo>
                      <a:pt x="799" y="222"/>
                    </a:lnTo>
                    <a:lnTo>
                      <a:pt x="832" y="236"/>
                    </a:lnTo>
                    <a:lnTo>
                      <a:pt x="861" y="254"/>
                    </a:lnTo>
                    <a:lnTo>
                      <a:pt x="887" y="273"/>
                    </a:lnTo>
                    <a:lnTo>
                      <a:pt x="910" y="299"/>
                    </a:lnTo>
                    <a:lnTo>
                      <a:pt x="930" y="329"/>
                    </a:lnTo>
                    <a:lnTo>
                      <a:pt x="946" y="363"/>
                    </a:lnTo>
                    <a:lnTo>
                      <a:pt x="959" y="404"/>
                    </a:lnTo>
                    <a:lnTo>
                      <a:pt x="969" y="450"/>
                    </a:lnTo>
                    <a:lnTo>
                      <a:pt x="976" y="503"/>
                    </a:lnTo>
                    <a:lnTo>
                      <a:pt x="979" y="562"/>
                    </a:lnTo>
                    <a:lnTo>
                      <a:pt x="969" y="698"/>
                    </a:lnTo>
                    <a:lnTo>
                      <a:pt x="763" y="434"/>
                    </a:lnTo>
                    <a:lnTo>
                      <a:pt x="675" y="403"/>
                    </a:lnTo>
                    <a:lnTo>
                      <a:pt x="449" y="498"/>
                    </a:lnTo>
                    <a:lnTo>
                      <a:pt x="445" y="586"/>
                    </a:lnTo>
                    <a:lnTo>
                      <a:pt x="597" y="844"/>
                    </a:lnTo>
                    <a:lnTo>
                      <a:pt x="484" y="826"/>
                    </a:lnTo>
                    <a:lnTo>
                      <a:pt x="342" y="745"/>
                    </a:lnTo>
                    <a:lnTo>
                      <a:pt x="294" y="693"/>
                    </a:lnTo>
                    <a:lnTo>
                      <a:pt x="257" y="649"/>
                    </a:lnTo>
                    <a:lnTo>
                      <a:pt x="229" y="609"/>
                    </a:lnTo>
                    <a:lnTo>
                      <a:pt x="209" y="570"/>
                    </a:lnTo>
                    <a:lnTo>
                      <a:pt x="196" y="529"/>
                    </a:lnTo>
                    <a:lnTo>
                      <a:pt x="188" y="483"/>
                    </a:lnTo>
                    <a:lnTo>
                      <a:pt x="185" y="426"/>
                    </a:lnTo>
                    <a:lnTo>
                      <a:pt x="183" y="355"/>
                    </a:lnTo>
                    <a:lnTo>
                      <a:pt x="0" y="162"/>
                    </a:lnTo>
                    <a:lnTo>
                      <a:pt x="250" y="0"/>
                    </a:lnTo>
                    <a:close/>
                  </a:path>
                </a:pathLst>
              </a:custGeom>
              <a:solidFill>
                <a:srgbClr val="D1C4CE"/>
              </a:solidFill>
              <a:ln w="9525">
                <a:noFill/>
                <a:round/>
                <a:headEnd/>
                <a:tailEnd/>
              </a:ln>
            </p:spPr>
            <p:txBody>
              <a:bodyPr/>
              <a:lstStyle/>
              <a:p>
                <a:endParaRPr lang="en-US"/>
              </a:p>
            </p:txBody>
          </p:sp>
          <p:sp>
            <p:nvSpPr>
              <p:cNvPr id="11474" name="Freeform 210"/>
              <p:cNvSpPr>
                <a:spLocks/>
              </p:cNvSpPr>
              <p:nvPr/>
            </p:nvSpPr>
            <p:spPr bwMode="auto">
              <a:xfrm>
                <a:off x="424" y="2753"/>
                <a:ext cx="270" cy="176"/>
              </a:xfrm>
              <a:custGeom>
                <a:avLst/>
                <a:gdLst/>
                <a:ahLst/>
                <a:cxnLst>
                  <a:cxn ang="0">
                    <a:pos x="0" y="308"/>
                  </a:cxn>
                  <a:cxn ang="0">
                    <a:pos x="147" y="248"/>
                  </a:cxn>
                  <a:cxn ang="0">
                    <a:pos x="485" y="90"/>
                  </a:cxn>
                  <a:cxn ang="0">
                    <a:pos x="539" y="0"/>
                  </a:cxn>
                  <a:cxn ang="0">
                    <a:pos x="531" y="113"/>
                  </a:cxn>
                  <a:cxn ang="0">
                    <a:pos x="166" y="302"/>
                  </a:cxn>
                  <a:cxn ang="0">
                    <a:pos x="116" y="353"/>
                  </a:cxn>
                  <a:cxn ang="0">
                    <a:pos x="0" y="308"/>
                  </a:cxn>
                </a:cxnLst>
                <a:rect l="0" t="0" r="r" b="b"/>
                <a:pathLst>
                  <a:path w="539" h="353">
                    <a:moveTo>
                      <a:pt x="0" y="308"/>
                    </a:moveTo>
                    <a:lnTo>
                      <a:pt x="147" y="248"/>
                    </a:lnTo>
                    <a:lnTo>
                      <a:pt x="485" y="90"/>
                    </a:lnTo>
                    <a:lnTo>
                      <a:pt x="539" y="0"/>
                    </a:lnTo>
                    <a:lnTo>
                      <a:pt x="531" y="113"/>
                    </a:lnTo>
                    <a:lnTo>
                      <a:pt x="166" y="302"/>
                    </a:lnTo>
                    <a:lnTo>
                      <a:pt x="116" y="353"/>
                    </a:lnTo>
                    <a:lnTo>
                      <a:pt x="0" y="308"/>
                    </a:lnTo>
                    <a:close/>
                  </a:path>
                </a:pathLst>
              </a:custGeom>
              <a:solidFill>
                <a:srgbClr val="9B9391"/>
              </a:solidFill>
              <a:ln w="9525">
                <a:noFill/>
                <a:round/>
                <a:headEnd/>
                <a:tailEnd/>
              </a:ln>
            </p:spPr>
            <p:txBody>
              <a:bodyPr/>
              <a:lstStyle/>
              <a:p>
                <a:endParaRPr lang="en-US"/>
              </a:p>
            </p:txBody>
          </p:sp>
          <p:sp>
            <p:nvSpPr>
              <p:cNvPr id="11475" name="Freeform 211"/>
              <p:cNvSpPr>
                <a:spLocks/>
              </p:cNvSpPr>
              <p:nvPr/>
            </p:nvSpPr>
            <p:spPr bwMode="auto">
              <a:xfrm>
                <a:off x="447" y="2795"/>
                <a:ext cx="242" cy="133"/>
              </a:xfrm>
              <a:custGeom>
                <a:avLst/>
                <a:gdLst/>
                <a:ahLst/>
                <a:cxnLst>
                  <a:cxn ang="0">
                    <a:pos x="67" y="209"/>
                  </a:cxn>
                  <a:cxn ang="0">
                    <a:pos x="460" y="21"/>
                  </a:cxn>
                  <a:cxn ang="0">
                    <a:pos x="485" y="0"/>
                  </a:cxn>
                  <a:cxn ang="0">
                    <a:pos x="472" y="78"/>
                  </a:cxn>
                  <a:cxn ang="0">
                    <a:pos x="150" y="237"/>
                  </a:cxn>
                  <a:cxn ang="0">
                    <a:pos x="76" y="265"/>
                  </a:cxn>
                  <a:cxn ang="0">
                    <a:pos x="0" y="237"/>
                  </a:cxn>
                  <a:cxn ang="0">
                    <a:pos x="67" y="209"/>
                  </a:cxn>
                </a:cxnLst>
                <a:rect l="0" t="0" r="r" b="b"/>
                <a:pathLst>
                  <a:path w="485" h="265">
                    <a:moveTo>
                      <a:pt x="67" y="209"/>
                    </a:moveTo>
                    <a:lnTo>
                      <a:pt x="460" y="21"/>
                    </a:lnTo>
                    <a:lnTo>
                      <a:pt x="485" y="0"/>
                    </a:lnTo>
                    <a:lnTo>
                      <a:pt x="472" y="78"/>
                    </a:lnTo>
                    <a:lnTo>
                      <a:pt x="150" y="237"/>
                    </a:lnTo>
                    <a:lnTo>
                      <a:pt x="76" y="265"/>
                    </a:lnTo>
                    <a:lnTo>
                      <a:pt x="0" y="237"/>
                    </a:lnTo>
                    <a:lnTo>
                      <a:pt x="67" y="209"/>
                    </a:lnTo>
                    <a:close/>
                  </a:path>
                </a:pathLst>
              </a:custGeom>
              <a:solidFill>
                <a:srgbClr val="A59E9B"/>
              </a:solidFill>
              <a:ln w="9525">
                <a:noFill/>
                <a:round/>
                <a:headEnd/>
                <a:tailEnd/>
              </a:ln>
            </p:spPr>
            <p:txBody>
              <a:bodyPr/>
              <a:lstStyle/>
              <a:p>
                <a:endParaRPr lang="en-US"/>
              </a:p>
            </p:txBody>
          </p:sp>
          <p:sp>
            <p:nvSpPr>
              <p:cNvPr id="11476" name="Freeform 212"/>
              <p:cNvSpPr>
                <a:spLocks/>
              </p:cNvSpPr>
              <p:nvPr/>
            </p:nvSpPr>
            <p:spPr bwMode="auto">
              <a:xfrm>
                <a:off x="550" y="2894"/>
                <a:ext cx="993" cy="792"/>
              </a:xfrm>
              <a:custGeom>
                <a:avLst/>
                <a:gdLst/>
                <a:ahLst/>
                <a:cxnLst>
                  <a:cxn ang="0">
                    <a:pos x="1906" y="1385"/>
                  </a:cxn>
                  <a:cxn ang="0">
                    <a:pos x="290" y="0"/>
                  </a:cxn>
                  <a:cxn ang="0">
                    <a:pos x="262" y="11"/>
                  </a:cxn>
                  <a:cxn ang="0">
                    <a:pos x="87" y="92"/>
                  </a:cxn>
                  <a:cxn ang="0">
                    <a:pos x="0" y="128"/>
                  </a:cxn>
                  <a:cxn ang="0">
                    <a:pos x="1687" y="1583"/>
                  </a:cxn>
                  <a:cxn ang="0">
                    <a:pos x="1986" y="1467"/>
                  </a:cxn>
                  <a:cxn ang="0">
                    <a:pos x="1906" y="1385"/>
                  </a:cxn>
                </a:cxnLst>
                <a:rect l="0" t="0" r="r" b="b"/>
                <a:pathLst>
                  <a:path w="1986" h="1583">
                    <a:moveTo>
                      <a:pt x="1906" y="1385"/>
                    </a:moveTo>
                    <a:lnTo>
                      <a:pt x="290" y="0"/>
                    </a:lnTo>
                    <a:lnTo>
                      <a:pt x="262" y="11"/>
                    </a:lnTo>
                    <a:lnTo>
                      <a:pt x="87" y="92"/>
                    </a:lnTo>
                    <a:lnTo>
                      <a:pt x="0" y="128"/>
                    </a:lnTo>
                    <a:lnTo>
                      <a:pt x="1687" y="1583"/>
                    </a:lnTo>
                    <a:lnTo>
                      <a:pt x="1986" y="1467"/>
                    </a:lnTo>
                    <a:lnTo>
                      <a:pt x="1906" y="1385"/>
                    </a:lnTo>
                    <a:close/>
                  </a:path>
                </a:pathLst>
              </a:custGeom>
              <a:solidFill>
                <a:srgbClr val="D1C4CE"/>
              </a:solidFill>
              <a:ln w="9525">
                <a:noFill/>
                <a:round/>
                <a:headEnd/>
                <a:tailEnd/>
              </a:ln>
            </p:spPr>
            <p:txBody>
              <a:bodyPr/>
              <a:lstStyle/>
              <a:p>
                <a:endParaRPr lang="en-US"/>
              </a:p>
            </p:txBody>
          </p:sp>
          <p:sp>
            <p:nvSpPr>
              <p:cNvPr id="11477" name="Freeform 213"/>
              <p:cNvSpPr>
                <a:spLocks/>
              </p:cNvSpPr>
              <p:nvPr/>
            </p:nvSpPr>
            <p:spPr bwMode="auto">
              <a:xfrm>
                <a:off x="550" y="2893"/>
                <a:ext cx="952" cy="760"/>
              </a:xfrm>
              <a:custGeom>
                <a:avLst/>
                <a:gdLst/>
                <a:ahLst/>
                <a:cxnLst>
                  <a:cxn ang="0">
                    <a:pos x="1775" y="1278"/>
                  </a:cxn>
                  <a:cxn ang="0">
                    <a:pos x="1679" y="1196"/>
                  </a:cxn>
                  <a:cxn ang="0">
                    <a:pos x="1584" y="1113"/>
                  </a:cxn>
                  <a:cxn ang="0">
                    <a:pos x="1488" y="1031"/>
                  </a:cxn>
                  <a:cxn ang="0">
                    <a:pos x="1393" y="949"/>
                  </a:cxn>
                  <a:cxn ang="0">
                    <a:pos x="1297" y="865"/>
                  </a:cxn>
                  <a:cxn ang="0">
                    <a:pos x="1200" y="783"/>
                  </a:cxn>
                  <a:cxn ang="0">
                    <a:pos x="1105" y="701"/>
                  </a:cxn>
                  <a:cxn ang="0">
                    <a:pos x="1009" y="618"/>
                  </a:cxn>
                  <a:cxn ang="0">
                    <a:pos x="912" y="536"/>
                  </a:cxn>
                  <a:cxn ang="0">
                    <a:pos x="816" y="454"/>
                  </a:cxn>
                  <a:cxn ang="0">
                    <a:pos x="721" y="370"/>
                  </a:cxn>
                  <a:cxn ang="0">
                    <a:pos x="625" y="288"/>
                  </a:cxn>
                  <a:cxn ang="0">
                    <a:pos x="528" y="206"/>
                  </a:cxn>
                  <a:cxn ang="0">
                    <a:pos x="432" y="123"/>
                  </a:cxn>
                  <a:cxn ang="0">
                    <a:pos x="336" y="41"/>
                  </a:cxn>
                  <a:cxn ang="0">
                    <a:pos x="282" y="0"/>
                  </a:cxn>
                  <a:cxn ang="0">
                    <a:pos x="270" y="0"/>
                  </a:cxn>
                  <a:cxn ang="0">
                    <a:pos x="239" y="11"/>
                  </a:cxn>
                  <a:cxn ang="0">
                    <a:pos x="188" y="34"/>
                  </a:cxn>
                  <a:cxn ang="0">
                    <a:pos x="138" y="57"/>
                  </a:cxn>
                  <a:cxn ang="0">
                    <a:pos x="87" y="80"/>
                  </a:cxn>
                  <a:cxn ang="0">
                    <a:pos x="54" y="96"/>
                  </a:cxn>
                  <a:cxn ang="0">
                    <a:pos x="40" y="106"/>
                  </a:cxn>
                  <a:cxn ang="0">
                    <a:pos x="25" y="116"/>
                  </a:cxn>
                  <a:cxn ang="0">
                    <a:pos x="9" y="126"/>
                  </a:cxn>
                  <a:cxn ang="0">
                    <a:pos x="51" y="175"/>
                  </a:cxn>
                  <a:cxn ang="0">
                    <a:pos x="152" y="262"/>
                  </a:cxn>
                  <a:cxn ang="0">
                    <a:pos x="252" y="349"/>
                  </a:cxn>
                  <a:cxn ang="0">
                    <a:pos x="353" y="436"/>
                  </a:cxn>
                  <a:cxn ang="0">
                    <a:pos x="455" y="522"/>
                  </a:cxn>
                  <a:cxn ang="0">
                    <a:pos x="555" y="609"/>
                  </a:cxn>
                  <a:cxn ang="0">
                    <a:pos x="656" y="696"/>
                  </a:cxn>
                  <a:cxn ang="0">
                    <a:pos x="757" y="783"/>
                  </a:cxn>
                  <a:cxn ang="0">
                    <a:pos x="859" y="870"/>
                  </a:cxn>
                  <a:cxn ang="0">
                    <a:pos x="958" y="957"/>
                  </a:cxn>
                  <a:cxn ang="0">
                    <a:pos x="1060" y="1044"/>
                  </a:cxn>
                  <a:cxn ang="0">
                    <a:pos x="1159" y="1129"/>
                  </a:cxn>
                  <a:cxn ang="0">
                    <a:pos x="1261" y="1216"/>
                  </a:cxn>
                  <a:cxn ang="0">
                    <a:pos x="1362" y="1303"/>
                  </a:cxn>
                  <a:cxn ang="0">
                    <a:pos x="1462" y="1390"/>
                  </a:cxn>
                  <a:cxn ang="0">
                    <a:pos x="1561" y="1476"/>
                  </a:cxn>
                  <a:cxn ang="0">
                    <a:pos x="1630" y="1511"/>
                  </a:cxn>
                  <a:cxn ang="0">
                    <a:pos x="1668" y="1496"/>
                  </a:cxn>
                  <a:cxn ang="0">
                    <a:pos x="1704" y="1481"/>
                  </a:cxn>
                  <a:cxn ang="0">
                    <a:pos x="1740" y="1467"/>
                  </a:cxn>
                  <a:cxn ang="0">
                    <a:pos x="1777" y="1452"/>
                  </a:cxn>
                  <a:cxn ang="0">
                    <a:pos x="1813" y="1437"/>
                  </a:cxn>
                  <a:cxn ang="0">
                    <a:pos x="1849" y="1422"/>
                  </a:cxn>
                  <a:cxn ang="0">
                    <a:pos x="1887" y="1408"/>
                  </a:cxn>
                  <a:cxn ang="0">
                    <a:pos x="1895" y="1390"/>
                  </a:cxn>
                  <a:cxn ang="0">
                    <a:pos x="1874" y="1370"/>
                  </a:cxn>
                  <a:cxn ang="0">
                    <a:pos x="1854" y="1349"/>
                  </a:cxn>
                  <a:cxn ang="0">
                    <a:pos x="1833" y="1329"/>
                  </a:cxn>
                </a:cxnLst>
                <a:rect l="0" t="0" r="r" b="b"/>
                <a:pathLst>
                  <a:path w="1905" h="1519">
                    <a:moveTo>
                      <a:pt x="1823" y="1319"/>
                    </a:moveTo>
                    <a:lnTo>
                      <a:pt x="1775" y="1278"/>
                    </a:lnTo>
                    <a:lnTo>
                      <a:pt x="1726" y="1237"/>
                    </a:lnTo>
                    <a:lnTo>
                      <a:pt x="1679" y="1196"/>
                    </a:lnTo>
                    <a:lnTo>
                      <a:pt x="1632" y="1154"/>
                    </a:lnTo>
                    <a:lnTo>
                      <a:pt x="1584" y="1113"/>
                    </a:lnTo>
                    <a:lnTo>
                      <a:pt x="1535" y="1072"/>
                    </a:lnTo>
                    <a:lnTo>
                      <a:pt x="1488" y="1031"/>
                    </a:lnTo>
                    <a:lnTo>
                      <a:pt x="1440" y="990"/>
                    </a:lnTo>
                    <a:lnTo>
                      <a:pt x="1393" y="949"/>
                    </a:lnTo>
                    <a:lnTo>
                      <a:pt x="1344" y="908"/>
                    </a:lnTo>
                    <a:lnTo>
                      <a:pt x="1297" y="865"/>
                    </a:lnTo>
                    <a:lnTo>
                      <a:pt x="1249" y="824"/>
                    </a:lnTo>
                    <a:lnTo>
                      <a:pt x="1200" y="783"/>
                    </a:lnTo>
                    <a:lnTo>
                      <a:pt x="1153" y="742"/>
                    </a:lnTo>
                    <a:lnTo>
                      <a:pt x="1105" y="701"/>
                    </a:lnTo>
                    <a:lnTo>
                      <a:pt x="1056" y="659"/>
                    </a:lnTo>
                    <a:lnTo>
                      <a:pt x="1009" y="618"/>
                    </a:lnTo>
                    <a:lnTo>
                      <a:pt x="962" y="577"/>
                    </a:lnTo>
                    <a:lnTo>
                      <a:pt x="912" y="536"/>
                    </a:lnTo>
                    <a:lnTo>
                      <a:pt x="865" y="495"/>
                    </a:lnTo>
                    <a:lnTo>
                      <a:pt x="816" y="454"/>
                    </a:lnTo>
                    <a:lnTo>
                      <a:pt x="769" y="411"/>
                    </a:lnTo>
                    <a:lnTo>
                      <a:pt x="721" y="370"/>
                    </a:lnTo>
                    <a:lnTo>
                      <a:pt x="672" y="329"/>
                    </a:lnTo>
                    <a:lnTo>
                      <a:pt x="625" y="288"/>
                    </a:lnTo>
                    <a:lnTo>
                      <a:pt x="577" y="247"/>
                    </a:lnTo>
                    <a:lnTo>
                      <a:pt x="528" y="206"/>
                    </a:lnTo>
                    <a:lnTo>
                      <a:pt x="481" y="165"/>
                    </a:lnTo>
                    <a:lnTo>
                      <a:pt x="432" y="123"/>
                    </a:lnTo>
                    <a:lnTo>
                      <a:pt x="385" y="82"/>
                    </a:lnTo>
                    <a:lnTo>
                      <a:pt x="336" y="41"/>
                    </a:lnTo>
                    <a:lnTo>
                      <a:pt x="288" y="0"/>
                    </a:lnTo>
                    <a:lnTo>
                      <a:pt x="282" y="0"/>
                    </a:lnTo>
                    <a:lnTo>
                      <a:pt x="277" y="0"/>
                    </a:lnTo>
                    <a:lnTo>
                      <a:pt x="270" y="0"/>
                    </a:lnTo>
                    <a:lnTo>
                      <a:pt x="264" y="0"/>
                    </a:lnTo>
                    <a:lnTo>
                      <a:pt x="239" y="11"/>
                    </a:lnTo>
                    <a:lnTo>
                      <a:pt x="213" y="23"/>
                    </a:lnTo>
                    <a:lnTo>
                      <a:pt x="188" y="34"/>
                    </a:lnTo>
                    <a:lnTo>
                      <a:pt x="164" y="45"/>
                    </a:lnTo>
                    <a:lnTo>
                      <a:pt x="138" y="57"/>
                    </a:lnTo>
                    <a:lnTo>
                      <a:pt x="113" y="68"/>
                    </a:lnTo>
                    <a:lnTo>
                      <a:pt x="87" y="80"/>
                    </a:lnTo>
                    <a:lnTo>
                      <a:pt x="63" y="91"/>
                    </a:lnTo>
                    <a:lnTo>
                      <a:pt x="54" y="96"/>
                    </a:lnTo>
                    <a:lnTo>
                      <a:pt x="48" y="101"/>
                    </a:lnTo>
                    <a:lnTo>
                      <a:pt x="40" y="106"/>
                    </a:lnTo>
                    <a:lnTo>
                      <a:pt x="32" y="111"/>
                    </a:lnTo>
                    <a:lnTo>
                      <a:pt x="25" y="116"/>
                    </a:lnTo>
                    <a:lnTo>
                      <a:pt x="17" y="121"/>
                    </a:lnTo>
                    <a:lnTo>
                      <a:pt x="9" y="126"/>
                    </a:lnTo>
                    <a:lnTo>
                      <a:pt x="0" y="131"/>
                    </a:lnTo>
                    <a:lnTo>
                      <a:pt x="51" y="175"/>
                    </a:lnTo>
                    <a:lnTo>
                      <a:pt x="102" y="218"/>
                    </a:lnTo>
                    <a:lnTo>
                      <a:pt x="152" y="262"/>
                    </a:lnTo>
                    <a:lnTo>
                      <a:pt x="201" y="304"/>
                    </a:lnTo>
                    <a:lnTo>
                      <a:pt x="252" y="349"/>
                    </a:lnTo>
                    <a:lnTo>
                      <a:pt x="303" y="391"/>
                    </a:lnTo>
                    <a:lnTo>
                      <a:pt x="353" y="436"/>
                    </a:lnTo>
                    <a:lnTo>
                      <a:pt x="404" y="478"/>
                    </a:lnTo>
                    <a:lnTo>
                      <a:pt x="455" y="522"/>
                    </a:lnTo>
                    <a:lnTo>
                      <a:pt x="506" y="565"/>
                    </a:lnTo>
                    <a:lnTo>
                      <a:pt x="555" y="609"/>
                    </a:lnTo>
                    <a:lnTo>
                      <a:pt x="605" y="652"/>
                    </a:lnTo>
                    <a:lnTo>
                      <a:pt x="656" y="696"/>
                    </a:lnTo>
                    <a:lnTo>
                      <a:pt x="707" y="739"/>
                    </a:lnTo>
                    <a:lnTo>
                      <a:pt x="757" y="783"/>
                    </a:lnTo>
                    <a:lnTo>
                      <a:pt x="808" y="826"/>
                    </a:lnTo>
                    <a:lnTo>
                      <a:pt x="859" y="870"/>
                    </a:lnTo>
                    <a:lnTo>
                      <a:pt x="908" y="913"/>
                    </a:lnTo>
                    <a:lnTo>
                      <a:pt x="958" y="957"/>
                    </a:lnTo>
                    <a:lnTo>
                      <a:pt x="1009" y="999"/>
                    </a:lnTo>
                    <a:lnTo>
                      <a:pt x="1060" y="1044"/>
                    </a:lnTo>
                    <a:lnTo>
                      <a:pt x="1110" y="1086"/>
                    </a:lnTo>
                    <a:lnTo>
                      <a:pt x="1159" y="1129"/>
                    </a:lnTo>
                    <a:lnTo>
                      <a:pt x="1210" y="1173"/>
                    </a:lnTo>
                    <a:lnTo>
                      <a:pt x="1261" y="1216"/>
                    </a:lnTo>
                    <a:lnTo>
                      <a:pt x="1311" y="1260"/>
                    </a:lnTo>
                    <a:lnTo>
                      <a:pt x="1362" y="1303"/>
                    </a:lnTo>
                    <a:lnTo>
                      <a:pt x="1411" y="1347"/>
                    </a:lnTo>
                    <a:lnTo>
                      <a:pt x="1462" y="1390"/>
                    </a:lnTo>
                    <a:lnTo>
                      <a:pt x="1512" y="1432"/>
                    </a:lnTo>
                    <a:lnTo>
                      <a:pt x="1561" y="1476"/>
                    </a:lnTo>
                    <a:lnTo>
                      <a:pt x="1612" y="1519"/>
                    </a:lnTo>
                    <a:lnTo>
                      <a:pt x="1630" y="1511"/>
                    </a:lnTo>
                    <a:lnTo>
                      <a:pt x="1648" y="1504"/>
                    </a:lnTo>
                    <a:lnTo>
                      <a:pt x="1668" y="1496"/>
                    </a:lnTo>
                    <a:lnTo>
                      <a:pt x="1686" y="1490"/>
                    </a:lnTo>
                    <a:lnTo>
                      <a:pt x="1704" y="1481"/>
                    </a:lnTo>
                    <a:lnTo>
                      <a:pt x="1722" y="1475"/>
                    </a:lnTo>
                    <a:lnTo>
                      <a:pt x="1740" y="1467"/>
                    </a:lnTo>
                    <a:lnTo>
                      <a:pt x="1759" y="1458"/>
                    </a:lnTo>
                    <a:lnTo>
                      <a:pt x="1777" y="1452"/>
                    </a:lnTo>
                    <a:lnTo>
                      <a:pt x="1795" y="1444"/>
                    </a:lnTo>
                    <a:lnTo>
                      <a:pt x="1813" y="1437"/>
                    </a:lnTo>
                    <a:lnTo>
                      <a:pt x="1831" y="1429"/>
                    </a:lnTo>
                    <a:lnTo>
                      <a:pt x="1849" y="1422"/>
                    </a:lnTo>
                    <a:lnTo>
                      <a:pt x="1869" y="1414"/>
                    </a:lnTo>
                    <a:lnTo>
                      <a:pt x="1887" y="1408"/>
                    </a:lnTo>
                    <a:lnTo>
                      <a:pt x="1905" y="1399"/>
                    </a:lnTo>
                    <a:lnTo>
                      <a:pt x="1895" y="1390"/>
                    </a:lnTo>
                    <a:lnTo>
                      <a:pt x="1883" y="1380"/>
                    </a:lnTo>
                    <a:lnTo>
                      <a:pt x="1874" y="1370"/>
                    </a:lnTo>
                    <a:lnTo>
                      <a:pt x="1864" y="1358"/>
                    </a:lnTo>
                    <a:lnTo>
                      <a:pt x="1854" y="1349"/>
                    </a:lnTo>
                    <a:lnTo>
                      <a:pt x="1844" y="1339"/>
                    </a:lnTo>
                    <a:lnTo>
                      <a:pt x="1833" y="1329"/>
                    </a:lnTo>
                    <a:lnTo>
                      <a:pt x="1823" y="1319"/>
                    </a:lnTo>
                    <a:close/>
                  </a:path>
                </a:pathLst>
              </a:custGeom>
              <a:solidFill>
                <a:srgbClr val="CEC1CC"/>
              </a:solidFill>
              <a:ln w="9525">
                <a:noFill/>
                <a:round/>
                <a:headEnd/>
                <a:tailEnd/>
              </a:ln>
            </p:spPr>
            <p:txBody>
              <a:bodyPr/>
              <a:lstStyle/>
              <a:p>
                <a:endParaRPr lang="en-US"/>
              </a:p>
            </p:txBody>
          </p:sp>
          <p:sp>
            <p:nvSpPr>
              <p:cNvPr id="11478" name="Freeform 214"/>
              <p:cNvSpPr>
                <a:spLocks/>
              </p:cNvSpPr>
              <p:nvPr/>
            </p:nvSpPr>
            <p:spPr bwMode="auto">
              <a:xfrm>
                <a:off x="550" y="2885"/>
                <a:ext cx="911" cy="734"/>
              </a:xfrm>
              <a:custGeom>
                <a:avLst/>
                <a:gdLst/>
                <a:ahLst/>
                <a:cxnLst>
                  <a:cxn ang="0">
                    <a:pos x="1694" y="1225"/>
                  </a:cxn>
                  <a:cxn ang="0">
                    <a:pos x="1604" y="1148"/>
                  </a:cxn>
                  <a:cxn ang="0">
                    <a:pos x="1514" y="1069"/>
                  </a:cxn>
                  <a:cxn ang="0">
                    <a:pos x="1424" y="990"/>
                  </a:cxn>
                  <a:cxn ang="0">
                    <a:pos x="1333" y="913"/>
                  </a:cxn>
                  <a:cxn ang="0">
                    <a:pos x="1243" y="835"/>
                  </a:cxn>
                  <a:cxn ang="0">
                    <a:pos x="1151" y="756"/>
                  </a:cxn>
                  <a:cxn ang="0">
                    <a:pos x="1060" y="679"/>
                  </a:cxn>
                  <a:cxn ang="0">
                    <a:pos x="970" y="600"/>
                  </a:cxn>
                  <a:cxn ang="0">
                    <a:pos x="878" y="523"/>
                  </a:cxn>
                  <a:cxn ang="0">
                    <a:pos x="787" y="444"/>
                  </a:cxn>
                  <a:cxn ang="0">
                    <a:pos x="697" y="366"/>
                  </a:cxn>
                  <a:cxn ang="0">
                    <a:pos x="605" y="289"/>
                  </a:cxn>
                  <a:cxn ang="0">
                    <a:pos x="514" y="210"/>
                  </a:cxn>
                  <a:cxn ang="0">
                    <a:pos x="424" y="131"/>
                  </a:cxn>
                  <a:cxn ang="0">
                    <a:pos x="332" y="54"/>
                  </a:cxn>
                  <a:cxn ang="0">
                    <a:pos x="282" y="12"/>
                  </a:cxn>
                  <a:cxn ang="0">
                    <a:pos x="270" y="3"/>
                  </a:cxn>
                  <a:cxn ang="0">
                    <a:pos x="237" y="13"/>
                  </a:cxn>
                  <a:cxn ang="0">
                    <a:pos x="180" y="40"/>
                  </a:cxn>
                  <a:cxn ang="0">
                    <a:pos x="125" y="64"/>
                  </a:cxn>
                  <a:cxn ang="0">
                    <a:pos x="67" y="90"/>
                  </a:cxn>
                  <a:cxn ang="0">
                    <a:pos x="30" y="115"/>
                  </a:cxn>
                  <a:cxn ang="0">
                    <a:pos x="10" y="136"/>
                  </a:cxn>
                  <a:cxn ang="0">
                    <a:pos x="48" y="189"/>
                  </a:cxn>
                  <a:cxn ang="0">
                    <a:pos x="144" y="272"/>
                  </a:cxn>
                  <a:cxn ang="0">
                    <a:pos x="241" y="354"/>
                  </a:cxn>
                  <a:cxn ang="0">
                    <a:pos x="337" y="438"/>
                  </a:cxn>
                  <a:cxn ang="0">
                    <a:pos x="434" y="521"/>
                  </a:cxn>
                  <a:cxn ang="0">
                    <a:pos x="530" y="603"/>
                  </a:cxn>
                  <a:cxn ang="0">
                    <a:pos x="626" y="687"/>
                  </a:cxn>
                  <a:cxn ang="0">
                    <a:pos x="721" y="769"/>
                  </a:cxn>
                  <a:cxn ang="0">
                    <a:pos x="818" y="851"/>
                  </a:cxn>
                  <a:cxn ang="0">
                    <a:pos x="914" y="935"/>
                  </a:cxn>
                  <a:cxn ang="0">
                    <a:pos x="1011" y="1016"/>
                  </a:cxn>
                  <a:cxn ang="0">
                    <a:pos x="1105" y="1098"/>
                  </a:cxn>
                  <a:cxn ang="0">
                    <a:pos x="1202" y="1182"/>
                  </a:cxn>
                  <a:cxn ang="0">
                    <a:pos x="1298" y="1264"/>
                  </a:cxn>
                  <a:cxn ang="0">
                    <a:pos x="1393" y="1346"/>
                  </a:cxn>
                  <a:cxn ang="0">
                    <a:pos x="1489" y="1428"/>
                  </a:cxn>
                  <a:cxn ang="0">
                    <a:pos x="1555" y="1461"/>
                  </a:cxn>
                  <a:cxn ang="0">
                    <a:pos x="1591" y="1446"/>
                  </a:cxn>
                  <a:cxn ang="0">
                    <a:pos x="1627" y="1431"/>
                  </a:cxn>
                  <a:cxn ang="0">
                    <a:pos x="1663" y="1415"/>
                  </a:cxn>
                  <a:cxn ang="0">
                    <a:pos x="1697" y="1400"/>
                  </a:cxn>
                  <a:cxn ang="0">
                    <a:pos x="1733" y="1385"/>
                  </a:cxn>
                  <a:cxn ang="0">
                    <a:pos x="1769" y="1371"/>
                  </a:cxn>
                  <a:cxn ang="0">
                    <a:pos x="1805" y="1356"/>
                  </a:cxn>
                  <a:cxn ang="0">
                    <a:pos x="1813" y="1339"/>
                  </a:cxn>
                  <a:cxn ang="0">
                    <a:pos x="1792" y="1318"/>
                  </a:cxn>
                  <a:cxn ang="0">
                    <a:pos x="1771" y="1295"/>
                  </a:cxn>
                  <a:cxn ang="0">
                    <a:pos x="1749" y="1274"/>
                  </a:cxn>
                </a:cxnLst>
                <a:rect l="0" t="0" r="r" b="b"/>
                <a:pathLst>
                  <a:path w="1823" h="1469">
                    <a:moveTo>
                      <a:pt x="1740" y="1264"/>
                    </a:moveTo>
                    <a:lnTo>
                      <a:pt x="1694" y="1225"/>
                    </a:lnTo>
                    <a:lnTo>
                      <a:pt x="1650" y="1185"/>
                    </a:lnTo>
                    <a:lnTo>
                      <a:pt x="1604" y="1148"/>
                    </a:lnTo>
                    <a:lnTo>
                      <a:pt x="1560" y="1108"/>
                    </a:lnTo>
                    <a:lnTo>
                      <a:pt x="1514" y="1069"/>
                    </a:lnTo>
                    <a:lnTo>
                      <a:pt x="1468" y="1030"/>
                    </a:lnTo>
                    <a:lnTo>
                      <a:pt x="1424" y="990"/>
                    </a:lnTo>
                    <a:lnTo>
                      <a:pt x="1378" y="951"/>
                    </a:lnTo>
                    <a:lnTo>
                      <a:pt x="1333" y="913"/>
                    </a:lnTo>
                    <a:lnTo>
                      <a:pt x="1287" y="874"/>
                    </a:lnTo>
                    <a:lnTo>
                      <a:pt x="1243" y="835"/>
                    </a:lnTo>
                    <a:lnTo>
                      <a:pt x="1197" y="795"/>
                    </a:lnTo>
                    <a:lnTo>
                      <a:pt x="1151" y="756"/>
                    </a:lnTo>
                    <a:lnTo>
                      <a:pt x="1105" y="718"/>
                    </a:lnTo>
                    <a:lnTo>
                      <a:pt x="1060" y="679"/>
                    </a:lnTo>
                    <a:lnTo>
                      <a:pt x="1015" y="639"/>
                    </a:lnTo>
                    <a:lnTo>
                      <a:pt x="970" y="600"/>
                    </a:lnTo>
                    <a:lnTo>
                      <a:pt x="924" y="561"/>
                    </a:lnTo>
                    <a:lnTo>
                      <a:pt x="878" y="523"/>
                    </a:lnTo>
                    <a:lnTo>
                      <a:pt x="832" y="484"/>
                    </a:lnTo>
                    <a:lnTo>
                      <a:pt x="787" y="444"/>
                    </a:lnTo>
                    <a:lnTo>
                      <a:pt x="742" y="405"/>
                    </a:lnTo>
                    <a:lnTo>
                      <a:pt x="697" y="366"/>
                    </a:lnTo>
                    <a:lnTo>
                      <a:pt x="651" y="326"/>
                    </a:lnTo>
                    <a:lnTo>
                      <a:pt x="605" y="289"/>
                    </a:lnTo>
                    <a:lnTo>
                      <a:pt x="559" y="249"/>
                    </a:lnTo>
                    <a:lnTo>
                      <a:pt x="514" y="210"/>
                    </a:lnTo>
                    <a:lnTo>
                      <a:pt x="468" y="171"/>
                    </a:lnTo>
                    <a:lnTo>
                      <a:pt x="424" y="131"/>
                    </a:lnTo>
                    <a:lnTo>
                      <a:pt x="378" y="94"/>
                    </a:lnTo>
                    <a:lnTo>
                      <a:pt x="332" y="54"/>
                    </a:lnTo>
                    <a:lnTo>
                      <a:pt x="286" y="15"/>
                    </a:lnTo>
                    <a:lnTo>
                      <a:pt x="282" y="12"/>
                    </a:lnTo>
                    <a:lnTo>
                      <a:pt x="277" y="7"/>
                    </a:lnTo>
                    <a:lnTo>
                      <a:pt x="270" y="3"/>
                    </a:lnTo>
                    <a:lnTo>
                      <a:pt x="265" y="0"/>
                    </a:lnTo>
                    <a:lnTo>
                      <a:pt x="237" y="13"/>
                    </a:lnTo>
                    <a:lnTo>
                      <a:pt x="210" y="26"/>
                    </a:lnTo>
                    <a:lnTo>
                      <a:pt x="180" y="40"/>
                    </a:lnTo>
                    <a:lnTo>
                      <a:pt x="152" y="51"/>
                    </a:lnTo>
                    <a:lnTo>
                      <a:pt x="125" y="64"/>
                    </a:lnTo>
                    <a:lnTo>
                      <a:pt x="97" y="77"/>
                    </a:lnTo>
                    <a:lnTo>
                      <a:pt x="67" y="90"/>
                    </a:lnTo>
                    <a:lnTo>
                      <a:pt x="40" y="103"/>
                    </a:lnTo>
                    <a:lnTo>
                      <a:pt x="30" y="115"/>
                    </a:lnTo>
                    <a:lnTo>
                      <a:pt x="20" y="125"/>
                    </a:lnTo>
                    <a:lnTo>
                      <a:pt x="10" y="136"/>
                    </a:lnTo>
                    <a:lnTo>
                      <a:pt x="0" y="148"/>
                    </a:lnTo>
                    <a:lnTo>
                      <a:pt x="48" y="189"/>
                    </a:lnTo>
                    <a:lnTo>
                      <a:pt x="97" y="231"/>
                    </a:lnTo>
                    <a:lnTo>
                      <a:pt x="144" y="272"/>
                    </a:lnTo>
                    <a:lnTo>
                      <a:pt x="193" y="313"/>
                    </a:lnTo>
                    <a:lnTo>
                      <a:pt x="241" y="354"/>
                    </a:lnTo>
                    <a:lnTo>
                      <a:pt x="290" y="397"/>
                    </a:lnTo>
                    <a:lnTo>
                      <a:pt x="337" y="438"/>
                    </a:lnTo>
                    <a:lnTo>
                      <a:pt x="385" y="479"/>
                    </a:lnTo>
                    <a:lnTo>
                      <a:pt x="434" y="521"/>
                    </a:lnTo>
                    <a:lnTo>
                      <a:pt x="481" y="562"/>
                    </a:lnTo>
                    <a:lnTo>
                      <a:pt x="530" y="603"/>
                    </a:lnTo>
                    <a:lnTo>
                      <a:pt x="577" y="644"/>
                    </a:lnTo>
                    <a:lnTo>
                      <a:pt x="626" y="687"/>
                    </a:lnTo>
                    <a:lnTo>
                      <a:pt x="674" y="728"/>
                    </a:lnTo>
                    <a:lnTo>
                      <a:pt x="721" y="769"/>
                    </a:lnTo>
                    <a:lnTo>
                      <a:pt x="770" y="810"/>
                    </a:lnTo>
                    <a:lnTo>
                      <a:pt x="818" y="851"/>
                    </a:lnTo>
                    <a:lnTo>
                      <a:pt x="867" y="892"/>
                    </a:lnTo>
                    <a:lnTo>
                      <a:pt x="914" y="935"/>
                    </a:lnTo>
                    <a:lnTo>
                      <a:pt x="962" y="975"/>
                    </a:lnTo>
                    <a:lnTo>
                      <a:pt x="1011" y="1016"/>
                    </a:lnTo>
                    <a:lnTo>
                      <a:pt x="1058" y="1057"/>
                    </a:lnTo>
                    <a:lnTo>
                      <a:pt x="1105" y="1098"/>
                    </a:lnTo>
                    <a:lnTo>
                      <a:pt x="1154" y="1139"/>
                    </a:lnTo>
                    <a:lnTo>
                      <a:pt x="1202" y="1182"/>
                    </a:lnTo>
                    <a:lnTo>
                      <a:pt x="1249" y="1223"/>
                    </a:lnTo>
                    <a:lnTo>
                      <a:pt x="1298" y="1264"/>
                    </a:lnTo>
                    <a:lnTo>
                      <a:pt x="1346" y="1305"/>
                    </a:lnTo>
                    <a:lnTo>
                      <a:pt x="1393" y="1346"/>
                    </a:lnTo>
                    <a:lnTo>
                      <a:pt x="1440" y="1387"/>
                    </a:lnTo>
                    <a:lnTo>
                      <a:pt x="1489" y="1428"/>
                    </a:lnTo>
                    <a:lnTo>
                      <a:pt x="1537" y="1469"/>
                    </a:lnTo>
                    <a:lnTo>
                      <a:pt x="1555" y="1461"/>
                    </a:lnTo>
                    <a:lnTo>
                      <a:pt x="1573" y="1454"/>
                    </a:lnTo>
                    <a:lnTo>
                      <a:pt x="1591" y="1446"/>
                    </a:lnTo>
                    <a:lnTo>
                      <a:pt x="1609" y="1438"/>
                    </a:lnTo>
                    <a:lnTo>
                      <a:pt x="1627" y="1431"/>
                    </a:lnTo>
                    <a:lnTo>
                      <a:pt x="1645" y="1423"/>
                    </a:lnTo>
                    <a:lnTo>
                      <a:pt x="1663" y="1415"/>
                    </a:lnTo>
                    <a:lnTo>
                      <a:pt x="1681" y="1408"/>
                    </a:lnTo>
                    <a:lnTo>
                      <a:pt x="1697" y="1400"/>
                    </a:lnTo>
                    <a:lnTo>
                      <a:pt x="1715" y="1393"/>
                    </a:lnTo>
                    <a:lnTo>
                      <a:pt x="1733" y="1385"/>
                    </a:lnTo>
                    <a:lnTo>
                      <a:pt x="1751" y="1379"/>
                    </a:lnTo>
                    <a:lnTo>
                      <a:pt x="1769" y="1371"/>
                    </a:lnTo>
                    <a:lnTo>
                      <a:pt x="1787" y="1364"/>
                    </a:lnTo>
                    <a:lnTo>
                      <a:pt x="1805" y="1356"/>
                    </a:lnTo>
                    <a:lnTo>
                      <a:pt x="1823" y="1349"/>
                    </a:lnTo>
                    <a:lnTo>
                      <a:pt x="1813" y="1339"/>
                    </a:lnTo>
                    <a:lnTo>
                      <a:pt x="1802" y="1328"/>
                    </a:lnTo>
                    <a:lnTo>
                      <a:pt x="1792" y="1318"/>
                    </a:lnTo>
                    <a:lnTo>
                      <a:pt x="1782" y="1307"/>
                    </a:lnTo>
                    <a:lnTo>
                      <a:pt x="1771" y="1295"/>
                    </a:lnTo>
                    <a:lnTo>
                      <a:pt x="1761" y="1285"/>
                    </a:lnTo>
                    <a:lnTo>
                      <a:pt x="1749" y="1274"/>
                    </a:lnTo>
                    <a:lnTo>
                      <a:pt x="1740" y="1264"/>
                    </a:lnTo>
                    <a:close/>
                  </a:path>
                </a:pathLst>
              </a:custGeom>
              <a:solidFill>
                <a:srgbClr val="CCBFC6"/>
              </a:solidFill>
              <a:ln w="9525">
                <a:noFill/>
                <a:round/>
                <a:headEnd/>
                <a:tailEnd/>
              </a:ln>
            </p:spPr>
            <p:txBody>
              <a:bodyPr/>
              <a:lstStyle/>
              <a:p>
                <a:endParaRPr lang="en-US"/>
              </a:p>
            </p:txBody>
          </p:sp>
          <p:sp>
            <p:nvSpPr>
              <p:cNvPr id="11479" name="Freeform 215"/>
              <p:cNvSpPr>
                <a:spLocks/>
              </p:cNvSpPr>
              <p:nvPr/>
            </p:nvSpPr>
            <p:spPr bwMode="auto">
              <a:xfrm>
                <a:off x="550" y="2876"/>
                <a:ext cx="870" cy="709"/>
              </a:xfrm>
              <a:custGeom>
                <a:avLst/>
                <a:gdLst/>
                <a:ahLst/>
                <a:cxnLst>
                  <a:cxn ang="0">
                    <a:pos x="1614" y="1170"/>
                  </a:cxn>
                  <a:cxn ang="0">
                    <a:pos x="1529" y="1096"/>
                  </a:cxn>
                  <a:cxn ang="0">
                    <a:pos x="1444" y="1023"/>
                  </a:cxn>
                  <a:cxn ang="0">
                    <a:pos x="1357" y="949"/>
                  </a:cxn>
                  <a:cxn ang="0">
                    <a:pos x="1272" y="875"/>
                  </a:cxn>
                  <a:cxn ang="0">
                    <a:pos x="1187" y="801"/>
                  </a:cxn>
                  <a:cxn ang="0">
                    <a:pos x="1100" y="728"/>
                  </a:cxn>
                  <a:cxn ang="0">
                    <a:pos x="1015" y="654"/>
                  </a:cxn>
                  <a:cxn ang="0">
                    <a:pos x="930" y="580"/>
                  </a:cxn>
                  <a:cxn ang="0">
                    <a:pos x="844" y="506"/>
                  </a:cxn>
                  <a:cxn ang="0">
                    <a:pos x="759" y="433"/>
                  </a:cxn>
                  <a:cxn ang="0">
                    <a:pos x="672" y="359"/>
                  </a:cxn>
                  <a:cxn ang="0">
                    <a:pos x="587" y="285"/>
                  </a:cxn>
                  <a:cxn ang="0">
                    <a:pos x="501" y="211"/>
                  </a:cxn>
                  <a:cxn ang="0">
                    <a:pos x="416" y="137"/>
                  </a:cxn>
                  <a:cxn ang="0">
                    <a:pos x="329" y="64"/>
                  </a:cxn>
                  <a:cxn ang="0">
                    <a:pos x="282" y="21"/>
                  </a:cxn>
                  <a:cxn ang="0">
                    <a:pos x="272" y="6"/>
                  </a:cxn>
                  <a:cxn ang="0">
                    <a:pos x="236" y="15"/>
                  </a:cxn>
                  <a:cxn ang="0">
                    <a:pos x="174" y="44"/>
                  </a:cxn>
                  <a:cxn ang="0">
                    <a:pos x="110" y="72"/>
                  </a:cxn>
                  <a:cxn ang="0">
                    <a:pos x="48" y="101"/>
                  </a:cxn>
                  <a:cxn ang="0">
                    <a:pos x="12" y="128"/>
                  </a:cxn>
                  <a:cxn ang="0">
                    <a:pos x="4" y="152"/>
                  </a:cxn>
                  <a:cxn ang="0">
                    <a:pos x="46" y="203"/>
                  </a:cxn>
                  <a:cxn ang="0">
                    <a:pos x="138" y="282"/>
                  </a:cxn>
                  <a:cxn ang="0">
                    <a:pos x="229" y="360"/>
                  </a:cxn>
                  <a:cxn ang="0">
                    <a:pos x="321" y="439"/>
                  </a:cxn>
                  <a:cxn ang="0">
                    <a:pos x="412" y="518"/>
                  </a:cxn>
                  <a:cxn ang="0">
                    <a:pos x="504" y="596"/>
                  </a:cxn>
                  <a:cxn ang="0">
                    <a:pos x="595" y="675"/>
                  </a:cxn>
                  <a:cxn ang="0">
                    <a:pos x="687" y="754"/>
                  </a:cxn>
                  <a:cxn ang="0">
                    <a:pos x="778" y="832"/>
                  </a:cxn>
                  <a:cxn ang="0">
                    <a:pos x="870" y="910"/>
                  </a:cxn>
                  <a:cxn ang="0">
                    <a:pos x="962" y="988"/>
                  </a:cxn>
                  <a:cxn ang="0">
                    <a:pos x="1053" y="1067"/>
                  </a:cxn>
                  <a:cxn ang="0">
                    <a:pos x="1143" y="1146"/>
                  </a:cxn>
                  <a:cxn ang="0">
                    <a:pos x="1234" y="1223"/>
                  </a:cxn>
                  <a:cxn ang="0">
                    <a:pos x="1326" y="1301"/>
                  </a:cxn>
                  <a:cxn ang="0">
                    <a:pos x="1416" y="1378"/>
                  </a:cxn>
                  <a:cxn ang="0">
                    <a:pos x="1480" y="1411"/>
                  </a:cxn>
                  <a:cxn ang="0">
                    <a:pos x="1514" y="1396"/>
                  </a:cxn>
                  <a:cxn ang="0">
                    <a:pos x="1548" y="1382"/>
                  </a:cxn>
                  <a:cxn ang="0">
                    <a:pos x="1584" y="1365"/>
                  </a:cxn>
                  <a:cxn ang="0">
                    <a:pos x="1619" y="1350"/>
                  </a:cxn>
                  <a:cxn ang="0">
                    <a:pos x="1655" y="1334"/>
                  </a:cxn>
                  <a:cxn ang="0">
                    <a:pos x="1689" y="1319"/>
                  </a:cxn>
                  <a:cxn ang="0">
                    <a:pos x="1723" y="1303"/>
                  </a:cxn>
                  <a:cxn ang="0">
                    <a:pos x="1731" y="1283"/>
                  </a:cxn>
                  <a:cxn ang="0">
                    <a:pos x="1710" y="1262"/>
                  </a:cxn>
                  <a:cxn ang="0">
                    <a:pos x="1687" y="1241"/>
                  </a:cxn>
                  <a:cxn ang="0">
                    <a:pos x="1666" y="1219"/>
                  </a:cxn>
                </a:cxnLst>
                <a:rect l="0" t="0" r="r" b="b"/>
                <a:pathLst>
                  <a:path w="1741" h="1418">
                    <a:moveTo>
                      <a:pt x="1656" y="1208"/>
                    </a:moveTo>
                    <a:lnTo>
                      <a:pt x="1614" y="1170"/>
                    </a:lnTo>
                    <a:lnTo>
                      <a:pt x="1571" y="1134"/>
                    </a:lnTo>
                    <a:lnTo>
                      <a:pt x="1529" y="1096"/>
                    </a:lnTo>
                    <a:lnTo>
                      <a:pt x="1486" y="1060"/>
                    </a:lnTo>
                    <a:lnTo>
                      <a:pt x="1444" y="1023"/>
                    </a:lnTo>
                    <a:lnTo>
                      <a:pt x="1400" y="987"/>
                    </a:lnTo>
                    <a:lnTo>
                      <a:pt x="1357" y="949"/>
                    </a:lnTo>
                    <a:lnTo>
                      <a:pt x="1315" y="913"/>
                    </a:lnTo>
                    <a:lnTo>
                      <a:pt x="1272" y="875"/>
                    </a:lnTo>
                    <a:lnTo>
                      <a:pt x="1230" y="839"/>
                    </a:lnTo>
                    <a:lnTo>
                      <a:pt x="1187" y="801"/>
                    </a:lnTo>
                    <a:lnTo>
                      <a:pt x="1145" y="765"/>
                    </a:lnTo>
                    <a:lnTo>
                      <a:pt x="1100" y="728"/>
                    </a:lnTo>
                    <a:lnTo>
                      <a:pt x="1058" y="692"/>
                    </a:lnTo>
                    <a:lnTo>
                      <a:pt x="1015" y="654"/>
                    </a:lnTo>
                    <a:lnTo>
                      <a:pt x="973" y="618"/>
                    </a:lnTo>
                    <a:lnTo>
                      <a:pt x="930" y="580"/>
                    </a:lnTo>
                    <a:lnTo>
                      <a:pt x="886" y="544"/>
                    </a:lnTo>
                    <a:lnTo>
                      <a:pt x="844" y="506"/>
                    </a:lnTo>
                    <a:lnTo>
                      <a:pt x="801" y="470"/>
                    </a:lnTo>
                    <a:lnTo>
                      <a:pt x="759" y="433"/>
                    </a:lnTo>
                    <a:lnTo>
                      <a:pt x="715" y="396"/>
                    </a:lnTo>
                    <a:lnTo>
                      <a:pt x="672" y="359"/>
                    </a:lnTo>
                    <a:lnTo>
                      <a:pt x="630" y="323"/>
                    </a:lnTo>
                    <a:lnTo>
                      <a:pt x="587" y="285"/>
                    </a:lnTo>
                    <a:lnTo>
                      <a:pt x="543" y="249"/>
                    </a:lnTo>
                    <a:lnTo>
                      <a:pt x="501" y="211"/>
                    </a:lnTo>
                    <a:lnTo>
                      <a:pt x="458" y="175"/>
                    </a:lnTo>
                    <a:lnTo>
                      <a:pt x="416" y="137"/>
                    </a:lnTo>
                    <a:lnTo>
                      <a:pt x="371" y="101"/>
                    </a:lnTo>
                    <a:lnTo>
                      <a:pt x="329" y="64"/>
                    </a:lnTo>
                    <a:lnTo>
                      <a:pt x="286" y="28"/>
                    </a:lnTo>
                    <a:lnTo>
                      <a:pt x="282" y="21"/>
                    </a:lnTo>
                    <a:lnTo>
                      <a:pt x="277" y="15"/>
                    </a:lnTo>
                    <a:lnTo>
                      <a:pt x="272" y="6"/>
                    </a:lnTo>
                    <a:lnTo>
                      <a:pt x="267" y="0"/>
                    </a:lnTo>
                    <a:lnTo>
                      <a:pt x="236" y="15"/>
                    </a:lnTo>
                    <a:lnTo>
                      <a:pt x="205" y="29"/>
                    </a:lnTo>
                    <a:lnTo>
                      <a:pt x="174" y="44"/>
                    </a:lnTo>
                    <a:lnTo>
                      <a:pt x="143" y="57"/>
                    </a:lnTo>
                    <a:lnTo>
                      <a:pt x="110" y="72"/>
                    </a:lnTo>
                    <a:lnTo>
                      <a:pt x="79" y="87"/>
                    </a:lnTo>
                    <a:lnTo>
                      <a:pt x="48" y="101"/>
                    </a:lnTo>
                    <a:lnTo>
                      <a:pt x="17" y="116"/>
                    </a:lnTo>
                    <a:lnTo>
                      <a:pt x="12" y="128"/>
                    </a:lnTo>
                    <a:lnTo>
                      <a:pt x="9" y="139"/>
                    </a:lnTo>
                    <a:lnTo>
                      <a:pt x="4" y="152"/>
                    </a:lnTo>
                    <a:lnTo>
                      <a:pt x="0" y="164"/>
                    </a:lnTo>
                    <a:lnTo>
                      <a:pt x="46" y="203"/>
                    </a:lnTo>
                    <a:lnTo>
                      <a:pt x="92" y="242"/>
                    </a:lnTo>
                    <a:lnTo>
                      <a:pt x="138" y="282"/>
                    </a:lnTo>
                    <a:lnTo>
                      <a:pt x="184" y="321"/>
                    </a:lnTo>
                    <a:lnTo>
                      <a:pt x="229" y="360"/>
                    </a:lnTo>
                    <a:lnTo>
                      <a:pt x="275" y="400"/>
                    </a:lnTo>
                    <a:lnTo>
                      <a:pt x="321" y="439"/>
                    </a:lnTo>
                    <a:lnTo>
                      <a:pt x="367" y="478"/>
                    </a:lnTo>
                    <a:lnTo>
                      <a:pt x="412" y="518"/>
                    </a:lnTo>
                    <a:lnTo>
                      <a:pt x="458" y="557"/>
                    </a:lnTo>
                    <a:lnTo>
                      <a:pt x="504" y="596"/>
                    </a:lnTo>
                    <a:lnTo>
                      <a:pt x="550" y="636"/>
                    </a:lnTo>
                    <a:lnTo>
                      <a:pt x="595" y="675"/>
                    </a:lnTo>
                    <a:lnTo>
                      <a:pt x="641" y="714"/>
                    </a:lnTo>
                    <a:lnTo>
                      <a:pt x="687" y="754"/>
                    </a:lnTo>
                    <a:lnTo>
                      <a:pt x="733" y="793"/>
                    </a:lnTo>
                    <a:lnTo>
                      <a:pt x="778" y="832"/>
                    </a:lnTo>
                    <a:lnTo>
                      <a:pt x="824" y="870"/>
                    </a:lnTo>
                    <a:lnTo>
                      <a:pt x="870" y="910"/>
                    </a:lnTo>
                    <a:lnTo>
                      <a:pt x="916" y="949"/>
                    </a:lnTo>
                    <a:lnTo>
                      <a:pt x="962" y="988"/>
                    </a:lnTo>
                    <a:lnTo>
                      <a:pt x="1007" y="1028"/>
                    </a:lnTo>
                    <a:lnTo>
                      <a:pt x="1053" y="1067"/>
                    </a:lnTo>
                    <a:lnTo>
                      <a:pt x="1097" y="1106"/>
                    </a:lnTo>
                    <a:lnTo>
                      <a:pt x="1143" y="1146"/>
                    </a:lnTo>
                    <a:lnTo>
                      <a:pt x="1189" y="1183"/>
                    </a:lnTo>
                    <a:lnTo>
                      <a:pt x="1234" y="1223"/>
                    </a:lnTo>
                    <a:lnTo>
                      <a:pt x="1280" y="1262"/>
                    </a:lnTo>
                    <a:lnTo>
                      <a:pt x="1326" y="1301"/>
                    </a:lnTo>
                    <a:lnTo>
                      <a:pt x="1370" y="1341"/>
                    </a:lnTo>
                    <a:lnTo>
                      <a:pt x="1416" y="1378"/>
                    </a:lnTo>
                    <a:lnTo>
                      <a:pt x="1462" y="1418"/>
                    </a:lnTo>
                    <a:lnTo>
                      <a:pt x="1480" y="1411"/>
                    </a:lnTo>
                    <a:lnTo>
                      <a:pt x="1496" y="1403"/>
                    </a:lnTo>
                    <a:lnTo>
                      <a:pt x="1514" y="1396"/>
                    </a:lnTo>
                    <a:lnTo>
                      <a:pt x="1532" y="1388"/>
                    </a:lnTo>
                    <a:lnTo>
                      <a:pt x="1548" y="1382"/>
                    </a:lnTo>
                    <a:lnTo>
                      <a:pt x="1566" y="1373"/>
                    </a:lnTo>
                    <a:lnTo>
                      <a:pt x="1584" y="1365"/>
                    </a:lnTo>
                    <a:lnTo>
                      <a:pt x="1602" y="1359"/>
                    </a:lnTo>
                    <a:lnTo>
                      <a:pt x="1619" y="1350"/>
                    </a:lnTo>
                    <a:lnTo>
                      <a:pt x="1637" y="1342"/>
                    </a:lnTo>
                    <a:lnTo>
                      <a:pt x="1655" y="1334"/>
                    </a:lnTo>
                    <a:lnTo>
                      <a:pt x="1671" y="1326"/>
                    </a:lnTo>
                    <a:lnTo>
                      <a:pt x="1689" y="1319"/>
                    </a:lnTo>
                    <a:lnTo>
                      <a:pt x="1707" y="1311"/>
                    </a:lnTo>
                    <a:lnTo>
                      <a:pt x="1723" y="1303"/>
                    </a:lnTo>
                    <a:lnTo>
                      <a:pt x="1741" y="1295"/>
                    </a:lnTo>
                    <a:lnTo>
                      <a:pt x="1731" y="1283"/>
                    </a:lnTo>
                    <a:lnTo>
                      <a:pt x="1720" y="1273"/>
                    </a:lnTo>
                    <a:lnTo>
                      <a:pt x="1710" y="1262"/>
                    </a:lnTo>
                    <a:lnTo>
                      <a:pt x="1699" y="1250"/>
                    </a:lnTo>
                    <a:lnTo>
                      <a:pt x="1687" y="1241"/>
                    </a:lnTo>
                    <a:lnTo>
                      <a:pt x="1677" y="1229"/>
                    </a:lnTo>
                    <a:lnTo>
                      <a:pt x="1666" y="1219"/>
                    </a:lnTo>
                    <a:lnTo>
                      <a:pt x="1656" y="1208"/>
                    </a:lnTo>
                    <a:close/>
                  </a:path>
                </a:pathLst>
              </a:custGeom>
              <a:solidFill>
                <a:srgbClr val="C9BFC4"/>
              </a:solidFill>
              <a:ln w="9525">
                <a:noFill/>
                <a:round/>
                <a:headEnd/>
                <a:tailEnd/>
              </a:ln>
            </p:spPr>
            <p:txBody>
              <a:bodyPr/>
              <a:lstStyle/>
              <a:p>
                <a:endParaRPr lang="en-US"/>
              </a:p>
            </p:txBody>
          </p:sp>
          <p:sp>
            <p:nvSpPr>
              <p:cNvPr id="11480" name="Freeform 216"/>
              <p:cNvSpPr>
                <a:spLocks/>
              </p:cNvSpPr>
              <p:nvPr/>
            </p:nvSpPr>
            <p:spPr bwMode="auto">
              <a:xfrm>
                <a:off x="546" y="2868"/>
                <a:ext cx="833" cy="685"/>
              </a:xfrm>
              <a:custGeom>
                <a:avLst/>
                <a:gdLst/>
                <a:ahLst/>
                <a:cxnLst>
                  <a:cxn ang="0">
                    <a:pos x="1542" y="1118"/>
                  </a:cxn>
                  <a:cxn ang="0">
                    <a:pos x="1461" y="1048"/>
                  </a:cxn>
                  <a:cxn ang="0">
                    <a:pos x="1381" y="979"/>
                  </a:cxn>
                  <a:cxn ang="0">
                    <a:pos x="1300" y="910"/>
                  </a:cxn>
                  <a:cxn ang="0">
                    <a:pos x="1220" y="840"/>
                  </a:cxn>
                  <a:cxn ang="0">
                    <a:pos x="1139" y="771"/>
                  </a:cxn>
                  <a:cxn ang="0">
                    <a:pos x="1059" y="702"/>
                  </a:cxn>
                  <a:cxn ang="0">
                    <a:pos x="979" y="631"/>
                  </a:cxn>
                  <a:cxn ang="0">
                    <a:pos x="898" y="563"/>
                  </a:cxn>
                  <a:cxn ang="0">
                    <a:pos x="818" y="494"/>
                  </a:cxn>
                  <a:cxn ang="0">
                    <a:pos x="737" y="423"/>
                  </a:cxn>
                  <a:cxn ang="0">
                    <a:pos x="656" y="354"/>
                  </a:cxn>
                  <a:cxn ang="0">
                    <a:pos x="576" y="286"/>
                  </a:cxn>
                  <a:cxn ang="0">
                    <a:pos x="496" y="217"/>
                  </a:cxn>
                  <a:cxn ang="0">
                    <a:pos x="414" y="146"/>
                  </a:cxn>
                  <a:cxn ang="0">
                    <a:pos x="334" y="77"/>
                  </a:cxn>
                  <a:cxn ang="0">
                    <a:pos x="288" y="32"/>
                  </a:cxn>
                  <a:cxn ang="0">
                    <a:pos x="280" y="12"/>
                  </a:cxn>
                  <a:cxn ang="0">
                    <a:pos x="259" y="9"/>
                  </a:cxn>
                  <a:cxn ang="0">
                    <a:pos x="224" y="25"/>
                  </a:cxn>
                  <a:cxn ang="0">
                    <a:pos x="190" y="41"/>
                  </a:cxn>
                  <a:cxn ang="0">
                    <a:pos x="156" y="58"/>
                  </a:cxn>
                  <a:cxn ang="0">
                    <a:pos x="121" y="74"/>
                  </a:cxn>
                  <a:cxn ang="0">
                    <a:pos x="87" y="91"/>
                  </a:cxn>
                  <a:cxn ang="0">
                    <a:pos x="53" y="105"/>
                  </a:cxn>
                  <a:cxn ang="0">
                    <a:pos x="18" y="122"/>
                  </a:cxn>
                  <a:cxn ang="0">
                    <a:pos x="2" y="143"/>
                  </a:cxn>
                  <a:cxn ang="0">
                    <a:pos x="7" y="168"/>
                  </a:cxn>
                  <a:cxn ang="0">
                    <a:pos x="53" y="218"/>
                  </a:cxn>
                  <a:cxn ang="0">
                    <a:pos x="139" y="292"/>
                  </a:cxn>
                  <a:cxn ang="0">
                    <a:pos x="226" y="366"/>
                  </a:cxn>
                  <a:cxn ang="0">
                    <a:pos x="312" y="441"/>
                  </a:cxn>
                  <a:cxn ang="0">
                    <a:pos x="399" y="515"/>
                  </a:cxn>
                  <a:cxn ang="0">
                    <a:pos x="486" y="590"/>
                  </a:cxn>
                  <a:cxn ang="0">
                    <a:pos x="572" y="664"/>
                  </a:cxn>
                  <a:cxn ang="0">
                    <a:pos x="659" y="738"/>
                  </a:cxn>
                  <a:cxn ang="0">
                    <a:pos x="747" y="813"/>
                  </a:cxn>
                  <a:cxn ang="0">
                    <a:pos x="834" y="887"/>
                  </a:cxn>
                  <a:cxn ang="0">
                    <a:pos x="920" y="961"/>
                  </a:cxn>
                  <a:cxn ang="0">
                    <a:pos x="1007" y="1036"/>
                  </a:cxn>
                  <a:cxn ang="0">
                    <a:pos x="1094" y="1110"/>
                  </a:cxn>
                  <a:cxn ang="0">
                    <a:pos x="1180" y="1186"/>
                  </a:cxn>
                  <a:cxn ang="0">
                    <a:pos x="1267" y="1259"/>
                  </a:cxn>
                  <a:cxn ang="0">
                    <a:pos x="1354" y="1333"/>
                  </a:cxn>
                  <a:cxn ang="0">
                    <a:pos x="1414" y="1363"/>
                  </a:cxn>
                  <a:cxn ang="0">
                    <a:pos x="1447" y="1346"/>
                  </a:cxn>
                  <a:cxn ang="0">
                    <a:pos x="1481" y="1331"/>
                  </a:cxn>
                  <a:cxn ang="0">
                    <a:pos x="1514" y="1315"/>
                  </a:cxn>
                  <a:cxn ang="0">
                    <a:pos x="1548" y="1299"/>
                  </a:cxn>
                  <a:cxn ang="0">
                    <a:pos x="1582" y="1282"/>
                  </a:cxn>
                  <a:cxn ang="0">
                    <a:pos x="1617" y="1266"/>
                  </a:cxn>
                  <a:cxn ang="0">
                    <a:pos x="1651" y="1249"/>
                  </a:cxn>
                  <a:cxn ang="0">
                    <a:pos x="1656" y="1230"/>
                  </a:cxn>
                  <a:cxn ang="0">
                    <a:pos x="1635" y="1208"/>
                  </a:cxn>
                  <a:cxn ang="0">
                    <a:pos x="1613" y="1186"/>
                  </a:cxn>
                  <a:cxn ang="0">
                    <a:pos x="1592" y="1164"/>
                  </a:cxn>
                </a:cxnLst>
                <a:rect l="0" t="0" r="r" b="b"/>
                <a:pathLst>
                  <a:path w="1667" h="1371">
                    <a:moveTo>
                      <a:pt x="1581" y="1153"/>
                    </a:moveTo>
                    <a:lnTo>
                      <a:pt x="1542" y="1118"/>
                    </a:lnTo>
                    <a:lnTo>
                      <a:pt x="1501" y="1084"/>
                    </a:lnTo>
                    <a:lnTo>
                      <a:pt x="1461" y="1048"/>
                    </a:lnTo>
                    <a:lnTo>
                      <a:pt x="1421" y="1013"/>
                    </a:lnTo>
                    <a:lnTo>
                      <a:pt x="1381" y="979"/>
                    </a:lnTo>
                    <a:lnTo>
                      <a:pt x="1341" y="945"/>
                    </a:lnTo>
                    <a:lnTo>
                      <a:pt x="1300" y="910"/>
                    </a:lnTo>
                    <a:lnTo>
                      <a:pt x="1260" y="876"/>
                    </a:lnTo>
                    <a:lnTo>
                      <a:pt x="1220" y="840"/>
                    </a:lnTo>
                    <a:lnTo>
                      <a:pt x="1180" y="805"/>
                    </a:lnTo>
                    <a:lnTo>
                      <a:pt x="1139" y="771"/>
                    </a:lnTo>
                    <a:lnTo>
                      <a:pt x="1100" y="736"/>
                    </a:lnTo>
                    <a:lnTo>
                      <a:pt x="1059" y="702"/>
                    </a:lnTo>
                    <a:lnTo>
                      <a:pt x="1019" y="666"/>
                    </a:lnTo>
                    <a:lnTo>
                      <a:pt x="979" y="631"/>
                    </a:lnTo>
                    <a:lnTo>
                      <a:pt x="938" y="597"/>
                    </a:lnTo>
                    <a:lnTo>
                      <a:pt x="898" y="563"/>
                    </a:lnTo>
                    <a:lnTo>
                      <a:pt x="858" y="528"/>
                    </a:lnTo>
                    <a:lnTo>
                      <a:pt x="818" y="494"/>
                    </a:lnTo>
                    <a:lnTo>
                      <a:pt x="778" y="458"/>
                    </a:lnTo>
                    <a:lnTo>
                      <a:pt x="737" y="423"/>
                    </a:lnTo>
                    <a:lnTo>
                      <a:pt x="697" y="389"/>
                    </a:lnTo>
                    <a:lnTo>
                      <a:pt x="656" y="354"/>
                    </a:lnTo>
                    <a:lnTo>
                      <a:pt x="616" y="320"/>
                    </a:lnTo>
                    <a:lnTo>
                      <a:pt x="576" y="286"/>
                    </a:lnTo>
                    <a:lnTo>
                      <a:pt x="535" y="251"/>
                    </a:lnTo>
                    <a:lnTo>
                      <a:pt x="496" y="217"/>
                    </a:lnTo>
                    <a:lnTo>
                      <a:pt x="455" y="181"/>
                    </a:lnTo>
                    <a:lnTo>
                      <a:pt x="414" y="146"/>
                    </a:lnTo>
                    <a:lnTo>
                      <a:pt x="373" y="112"/>
                    </a:lnTo>
                    <a:lnTo>
                      <a:pt x="334" y="77"/>
                    </a:lnTo>
                    <a:lnTo>
                      <a:pt x="293" y="43"/>
                    </a:lnTo>
                    <a:lnTo>
                      <a:pt x="288" y="32"/>
                    </a:lnTo>
                    <a:lnTo>
                      <a:pt x="285" y="22"/>
                    </a:lnTo>
                    <a:lnTo>
                      <a:pt x="280" y="12"/>
                    </a:lnTo>
                    <a:lnTo>
                      <a:pt x="275" y="0"/>
                    </a:lnTo>
                    <a:lnTo>
                      <a:pt x="259" y="9"/>
                    </a:lnTo>
                    <a:lnTo>
                      <a:pt x="241" y="17"/>
                    </a:lnTo>
                    <a:lnTo>
                      <a:pt x="224" y="25"/>
                    </a:lnTo>
                    <a:lnTo>
                      <a:pt x="206" y="33"/>
                    </a:lnTo>
                    <a:lnTo>
                      <a:pt x="190" y="41"/>
                    </a:lnTo>
                    <a:lnTo>
                      <a:pt x="172" y="50"/>
                    </a:lnTo>
                    <a:lnTo>
                      <a:pt x="156" y="58"/>
                    </a:lnTo>
                    <a:lnTo>
                      <a:pt x="138" y="66"/>
                    </a:lnTo>
                    <a:lnTo>
                      <a:pt x="121" y="74"/>
                    </a:lnTo>
                    <a:lnTo>
                      <a:pt x="103" y="82"/>
                    </a:lnTo>
                    <a:lnTo>
                      <a:pt x="87" y="91"/>
                    </a:lnTo>
                    <a:lnTo>
                      <a:pt x="69" y="97"/>
                    </a:lnTo>
                    <a:lnTo>
                      <a:pt x="53" y="105"/>
                    </a:lnTo>
                    <a:lnTo>
                      <a:pt x="35" y="114"/>
                    </a:lnTo>
                    <a:lnTo>
                      <a:pt x="18" y="122"/>
                    </a:lnTo>
                    <a:lnTo>
                      <a:pt x="0" y="130"/>
                    </a:lnTo>
                    <a:lnTo>
                      <a:pt x="2" y="143"/>
                    </a:lnTo>
                    <a:lnTo>
                      <a:pt x="5" y="154"/>
                    </a:lnTo>
                    <a:lnTo>
                      <a:pt x="7" y="168"/>
                    </a:lnTo>
                    <a:lnTo>
                      <a:pt x="8" y="181"/>
                    </a:lnTo>
                    <a:lnTo>
                      <a:pt x="53" y="218"/>
                    </a:lnTo>
                    <a:lnTo>
                      <a:pt x="95" y="254"/>
                    </a:lnTo>
                    <a:lnTo>
                      <a:pt x="139" y="292"/>
                    </a:lnTo>
                    <a:lnTo>
                      <a:pt x="182" y="330"/>
                    </a:lnTo>
                    <a:lnTo>
                      <a:pt x="226" y="366"/>
                    </a:lnTo>
                    <a:lnTo>
                      <a:pt x="268" y="404"/>
                    </a:lnTo>
                    <a:lnTo>
                      <a:pt x="312" y="441"/>
                    </a:lnTo>
                    <a:lnTo>
                      <a:pt x="355" y="477"/>
                    </a:lnTo>
                    <a:lnTo>
                      <a:pt x="399" y="515"/>
                    </a:lnTo>
                    <a:lnTo>
                      <a:pt x="443" y="553"/>
                    </a:lnTo>
                    <a:lnTo>
                      <a:pt x="486" y="590"/>
                    </a:lnTo>
                    <a:lnTo>
                      <a:pt x="530" y="627"/>
                    </a:lnTo>
                    <a:lnTo>
                      <a:pt x="572" y="664"/>
                    </a:lnTo>
                    <a:lnTo>
                      <a:pt x="616" y="702"/>
                    </a:lnTo>
                    <a:lnTo>
                      <a:pt x="659" y="738"/>
                    </a:lnTo>
                    <a:lnTo>
                      <a:pt x="703" y="776"/>
                    </a:lnTo>
                    <a:lnTo>
                      <a:pt x="747" y="813"/>
                    </a:lnTo>
                    <a:lnTo>
                      <a:pt x="790" y="849"/>
                    </a:lnTo>
                    <a:lnTo>
                      <a:pt x="834" y="887"/>
                    </a:lnTo>
                    <a:lnTo>
                      <a:pt x="876" y="925"/>
                    </a:lnTo>
                    <a:lnTo>
                      <a:pt x="920" y="961"/>
                    </a:lnTo>
                    <a:lnTo>
                      <a:pt x="963" y="999"/>
                    </a:lnTo>
                    <a:lnTo>
                      <a:pt x="1007" y="1036"/>
                    </a:lnTo>
                    <a:lnTo>
                      <a:pt x="1051" y="1072"/>
                    </a:lnTo>
                    <a:lnTo>
                      <a:pt x="1094" y="1110"/>
                    </a:lnTo>
                    <a:lnTo>
                      <a:pt x="1138" y="1148"/>
                    </a:lnTo>
                    <a:lnTo>
                      <a:pt x="1180" y="1186"/>
                    </a:lnTo>
                    <a:lnTo>
                      <a:pt x="1224" y="1222"/>
                    </a:lnTo>
                    <a:lnTo>
                      <a:pt x="1267" y="1259"/>
                    </a:lnTo>
                    <a:lnTo>
                      <a:pt x="1311" y="1297"/>
                    </a:lnTo>
                    <a:lnTo>
                      <a:pt x="1354" y="1333"/>
                    </a:lnTo>
                    <a:lnTo>
                      <a:pt x="1398" y="1371"/>
                    </a:lnTo>
                    <a:lnTo>
                      <a:pt x="1414" y="1363"/>
                    </a:lnTo>
                    <a:lnTo>
                      <a:pt x="1430" y="1354"/>
                    </a:lnTo>
                    <a:lnTo>
                      <a:pt x="1447" y="1346"/>
                    </a:lnTo>
                    <a:lnTo>
                      <a:pt x="1465" y="1338"/>
                    </a:lnTo>
                    <a:lnTo>
                      <a:pt x="1481" y="1331"/>
                    </a:lnTo>
                    <a:lnTo>
                      <a:pt x="1497" y="1323"/>
                    </a:lnTo>
                    <a:lnTo>
                      <a:pt x="1514" y="1315"/>
                    </a:lnTo>
                    <a:lnTo>
                      <a:pt x="1532" y="1307"/>
                    </a:lnTo>
                    <a:lnTo>
                      <a:pt x="1548" y="1299"/>
                    </a:lnTo>
                    <a:lnTo>
                      <a:pt x="1564" y="1290"/>
                    </a:lnTo>
                    <a:lnTo>
                      <a:pt x="1582" y="1282"/>
                    </a:lnTo>
                    <a:lnTo>
                      <a:pt x="1599" y="1274"/>
                    </a:lnTo>
                    <a:lnTo>
                      <a:pt x="1617" y="1266"/>
                    </a:lnTo>
                    <a:lnTo>
                      <a:pt x="1633" y="1258"/>
                    </a:lnTo>
                    <a:lnTo>
                      <a:pt x="1651" y="1249"/>
                    </a:lnTo>
                    <a:lnTo>
                      <a:pt x="1667" y="1241"/>
                    </a:lnTo>
                    <a:lnTo>
                      <a:pt x="1656" y="1230"/>
                    </a:lnTo>
                    <a:lnTo>
                      <a:pt x="1646" y="1218"/>
                    </a:lnTo>
                    <a:lnTo>
                      <a:pt x="1635" y="1208"/>
                    </a:lnTo>
                    <a:lnTo>
                      <a:pt x="1625" y="1197"/>
                    </a:lnTo>
                    <a:lnTo>
                      <a:pt x="1613" y="1186"/>
                    </a:lnTo>
                    <a:lnTo>
                      <a:pt x="1602" y="1174"/>
                    </a:lnTo>
                    <a:lnTo>
                      <a:pt x="1592" y="1164"/>
                    </a:lnTo>
                    <a:lnTo>
                      <a:pt x="1581" y="1153"/>
                    </a:lnTo>
                    <a:close/>
                  </a:path>
                </a:pathLst>
              </a:custGeom>
              <a:solidFill>
                <a:srgbClr val="C6BCC1"/>
              </a:solidFill>
              <a:ln w="9525">
                <a:noFill/>
                <a:round/>
                <a:headEnd/>
                <a:tailEnd/>
              </a:ln>
            </p:spPr>
            <p:txBody>
              <a:bodyPr/>
              <a:lstStyle/>
              <a:p>
                <a:endParaRPr lang="en-US"/>
              </a:p>
            </p:txBody>
          </p:sp>
          <p:sp>
            <p:nvSpPr>
              <p:cNvPr id="11481" name="Freeform 217"/>
              <p:cNvSpPr>
                <a:spLocks/>
              </p:cNvSpPr>
              <p:nvPr/>
            </p:nvSpPr>
            <p:spPr bwMode="auto">
              <a:xfrm>
                <a:off x="534" y="2861"/>
                <a:ext cx="804" cy="660"/>
              </a:xfrm>
              <a:custGeom>
                <a:avLst/>
                <a:gdLst/>
                <a:ahLst/>
                <a:cxnLst>
                  <a:cxn ang="0">
                    <a:pos x="1484" y="1062"/>
                  </a:cxn>
                  <a:cxn ang="0">
                    <a:pos x="1409" y="996"/>
                  </a:cxn>
                  <a:cxn ang="0">
                    <a:pos x="1334" y="932"/>
                  </a:cxn>
                  <a:cxn ang="0">
                    <a:pos x="1259" y="867"/>
                  </a:cxn>
                  <a:cxn ang="0">
                    <a:pos x="1184" y="801"/>
                  </a:cxn>
                  <a:cxn ang="0">
                    <a:pos x="1109" y="737"/>
                  </a:cxn>
                  <a:cxn ang="0">
                    <a:pos x="1033" y="672"/>
                  </a:cxn>
                  <a:cxn ang="0">
                    <a:pos x="957" y="606"/>
                  </a:cxn>
                  <a:cxn ang="0">
                    <a:pos x="881" y="542"/>
                  </a:cxn>
                  <a:cxn ang="0">
                    <a:pos x="806" y="477"/>
                  </a:cxn>
                  <a:cxn ang="0">
                    <a:pos x="731" y="411"/>
                  </a:cxn>
                  <a:cxn ang="0">
                    <a:pos x="654" y="347"/>
                  </a:cxn>
                  <a:cxn ang="0">
                    <a:pos x="579" y="282"/>
                  </a:cxn>
                  <a:cxn ang="0">
                    <a:pos x="504" y="216"/>
                  </a:cxn>
                  <a:cxn ang="0">
                    <a:pos x="427" y="152"/>
                  </a:cxn>
                  <a:cxn ang="0">
                    <a:pos x="352" y="87"/>
                  </a:cxn>
                  <a:cxn ang="0">
                    <a:pos x="311" y="41"/>
                  </a:cxn>
                  <a:cxn ang="0">
                    <a:pos x="303" y="13"/>
                  </a:cxn>
                  <a:cxn ang="0">
                    <a:pos x="282" y="8"/>
                  </a:cxn>
                  <a:cxn ang="0">
                    <a:pos x="244" y="26"/>
                  </a:cxn>
                  <a:cxn ang="0">
                    <a:pos x="206" y="44"/>
                  </a:cxn>
                  <a:cxn ang="0">
                    <a:pos x="169" y="60"/>
                  </a:cxn>
                  <a:cxn ang="0">
                    <a:pos x="131" y="78"/>
                  </a:cxn>
                  <a:cxn ang="0">
                    <a:pos x="94" y="96"/>
                  </a:cxn>
                  <a:cxn ang="0">
                    <a:pos x="56" y="114"/>
                  </a:cxn>
                  <a:cxn ang="0">
                    <a:pos x="18" y="132"/>
                  </a:cxn>
                  <a:cxn ang="0">
                    <a:pos x="9" y="154"/>
                  </a:cxn>
                  <a:cxn ang="0">
                    <a:pos x="23" y="182"/>
                  </a:cxn>
                  <a:cxn ang="0">
                    <a:pos x="72" y="229"/>
                  </a:cxn>
                  <a:cxn ang="0">
                    <a:pos x="156" y="300"/>
                  </a:cxn>
                  <a:cxn ang="0">
                    <a:pos x="237" y="370"/>
                  </a:cxn>
                  <a:cxn ang="0">
                    <a:pos x="319" y="441"/>
                  </a:cxn>
                  <a:cxn ang="0">
                    <a:pos x="402" y="511"/>
                  </a:cxn>
                  <a:cxn ang="0">
                    <a:pos x="484" y="582"/>
                  </a:cxn>
                  <a:cxn ang="0">
                    <a:pos x="566" y="652"/>
                  </a:cxn>
                  <a:cxn ang="0">
                    <a:pos x="648" y="723"/>
                  </a:cxn>
                  <a:cxn ang="0">
                    <a:pos x="731" y="791"/>
                  </a:cxn>
                  <a:cxn ang="0">
                    <a:pos x="813" y="862"/>
                  </a:cxn>
                  <a:cxn ang="0">
                    <a:pos x="894" y="932"/>
                  </a:cxn>
                  <a:cxn ang="0">
                    <a:pos x="976" y="1003"/>
                  </a:cxn>
                  <a:cxn ang="0">
                    <a:pos x="1060" y="1073"/>
                  </a:cxn>
                  <a:cxn ang="0">
                    <a:pos x="1141" y="1144"/>
                  </a:cxn>
                  <a:cxn ang="0">
                    <a:pos x="1223" y="1214"/>
                  </a:cxn>
                  <a:cxn ang="0">
                    <a:pos x="1306" y="1285"/>
                  </a:cxn>
                  <a:cxn ang="0">
                    <a:pos x="1380" y="1303"/>
                  </a:cxn>
                  <a:cxn ang="0">
                    <a:pos x="1445" y="1270"/>
                  </a:cxn>
                  <a:cxn ang="0">
                    <a:pos x="1509" y="1236"/>
                  </a:cxn>
                  <a:cxn ang="0">
                    <a:pos x="1574" y="1203"/>
                  </a:cxn>
                  <a:cxn ang="0">
                    <a:pos x="1597" y="1175"/>
                  </a:cxn>
                  <a:cxn ang="0">
                    <a:pos x="1576" y="1152"/>
                  </a:cxn>
                  <a:cxn ang="0">
                    <a:pos x="1553" y="1129"/>
                  </a:cxn>
                  <a:cxn ang="0">
                    <a:pos x="1532" y="1106"/>
                  </a:cxn>
                </a:cxnLst>
                <a:rect l="0" t="0" r="r" b="b"/>
                <a:pathLst>
                  <a:path w="1607" h="1319">
                    <a:moveTo>
                      <a:pt x="1522" y="1095"/>
                    </a:moveTo>
                    <a:lnTo>
                      <a:pt x="1484" y="1062"/>
                    </a:lnTo>
                    <a:lnTo>
                      <a:pt x="1447" y="1029"/>
                    </a:lnTo>
                    <a:lnTo>
                      <a:pt x="1409" y="996"/>
                    </a:lnTo>
                    <a:lnTo>
                      <a:pt x="1372" y="965"/>
                    </a:lnTo>
                    <a:lnTo>
                      <a:pt x="1334" y="932"/>
                    </a:lnTo>
                    <a:lnTo>
                      <a:pt x="1297" y="900"/>
                    </a:lnTo>
                    <a:lnTo>
                      <a:pt x="1259" y="867"/>
                    </a:lnTo>
                    <a:lnTo>
                      <a:pt x="1221" y="834"/>
                    </a:lnTo>
                    <a:lnTo>
                      <a:pt x="1184" y="801"/>
                    </a:lnTo>
                    <a:lnTo>
                      <a:pt x="1146" y="768"/>
                    </a:lnTo>
                    <a:lnTo>
                      <a:pt x="1109" y="737"/>
                    </a:lnTo>
                    <a:lnTo>
                      <a:pt x="1071" y="704"/>
                    </a:lnTo>
                    <a:lnTo>
                      <a:pt x="1033" y="672"/>
                    </a:lnTo>
                    <a:lnTo>
                      <a:pt x="994" y="639"/>
                    </a:lnTo>
                    <a:lnTo>
                      <a:pt x="957" y="606"/>
                    </a:lnTo>
                    <a:lnTo>
                      <a:pt x="919" y="573"/>
                    </a:lnTo>
                    <a:lnTo>
                      <a:pt x="881" y="542"/>
                    </a:lnTo>
                    <a:lnTo>
                      <a:pt x="844" y="509"/>
                    </a:lnTo>
                    <a:lnTo>
                      <a:pt x="806" y="477"/>
                    </a:lnTo>
                    <a:lnTo>
                      <a:pt x="769" y="444"/>
                    </a:lnTo>
                    <a:lnTo>
                      <a:pt x="731" y="411"/>
                    </a:lnTo>
                    <a:lnTo>
                      <a:pt x="693" y="380"/>
                    </a:lnTo>
                    <a:lnTo>
                      <a:pt x="654" y="347"/>
                    </a:lnTo>
                    <a:lnTo>
                      <a:pt x="617" y="314"/>
                    </a:lnTo>
                    <a:lnTo>
                      <a:pt x="579" y="282"/>
                    </a:lnTo>
                    <a:lnTo>
                      <a:pt x="541" y="249"/>
                    </a:lnTo>
                    <a:lnTo>
                      <a:pt x="504" y="216"/>
                    </a:lnTo>
                    <a:lnTo>
                      <a:pt x="466" y="183"/>
                    </a:lnTo>
                    <a:lnTo>
                      <a:pt x="427" y="152"/>
                    </a:lnTo>
                    <a:lnTo>
                      <a:pt x="389" y="119"/>
                    </a:lnTo>
                    <a:lnTo>
                      <a:pt x="352" y="87"/>
                    </a:lnTo>
                    <a:lnTo>
                      <a:pt x="314" y="54"/>
                    </a:lnTo>
                    <a:lnTo>
                      <a:pt x="311" y="41"/>
                    </a:lnTo>
                    <a:lnTo>
                      <a:pt x="308" y="26"/>
                    </a:lnTo>
                    <a:lnTo>
                      <a:pt x="303" y="13"/>
                    </a:lnTo>
                    <a:lnTo>
                      <a:pt x="300" y="0"/>
                    </a:lnTo>
                    <a:lnTo>
                      <a:pt x="282" y="8"/>
                    </a:lnTo>
                    <a:lnTo>
                      <a:pt x="262" y="18"/>
                    </a:lnTo>
                    <a:lnTo>
                      <a:pt x="244" y="26"/>
                    </a:lnTo>
                    <a:lnTo>
                      <a:pt x="224" y="34"/>
                    </a:lnTo>
                    <a:lnTo>
                      <a:pt x="206" y="44"/>
                    </a:lnTo>
                    <a:lnTo>
                      <a:pt x="187" y="52"/>
                    </a:lnTo>
                    <a:lnTo>
                      <a:pt x="169" y="60"/>
                    </a:lnTo>
                    <a:lnTo>
                      <a:pt x="151" y="70"/>
                    </a:lnTo>
                    <a:lnTo>
                      <a:pt x="131" y="78"/>
                    </a:lnTo>
                    <a:lnTo>
                      <a:pt x="113" y="87"/>
                    </a:lnTo>
                    <a:lnTo>
                      <a:pt x="94" y="96"/>
                    </a:lnTo>
                    <a:lnTo>
                      <a:pt x="76" y="105"/>
                    </a:lnTo>
                    <a:lnTo>
                      <a:pt x="56" y="114"/>
                    </a:lnTo>
                    <a:lnTo>
                      <a:pt x="38" y="123"/>
                    </a:lnTo>
                    <a:lnTo>
                      <a:pt x="18" y="132"/>
                    </a:lnTo>
                    <a:lnTo>
                      <a:pt x="0" y="141"/>
                    </a:lnTo>
                    <a:lnTo>
                      <a:pt x="9" y="154"/>
                    </a:lnTo>
                    <a:lnTo>
                      <a:pt x="17" y="167"/>
                    </a:lnTo>
                    <a:lnTo>
                      <a:pt x="23" y="182"/>
                    </a:lnTo>
                    <a:lnTo>
                      <a:pt x="31" y="195"/>
                    </a:lnTo>
                    <a:lnTo>
                      <a:pt x="72" y="229"/>
                    </a:lnTo>
                    <a:lnTo>
                      <a:pt x="113" y="265"/>
                    </a:lnTo>
                    <a:lnTo>
                      <a:pt x="156" y="300"/>
                    </a:lnTo>
                    <a:lnTo>
                      <a:pt x="197" y="336"/>
                    </a:lnTo>
                    <a:lnTo>
                      <a:pt x="237" y="370"/>
                    </a:lnTo>
                    <a:lnTo>
                      <a:pt x="278" y="406"/>
                    </a:lnTo>
                    <a:lnTo>
                      <a:pt x="319" y="441"/>
                    </a:lnTo>
                    <a:lnTo>
                      <a:pt x="360" y="477"/>
                    </a:lnTo>
                    <a:lnTo>
                      <a:pt x="402" y="511"/>
                    </a:lnTo>
                    <a:lnTo>
                      <a:pt x="443" y="545"/>
                    </a:lnTo>
                    <a:lnTo>
                      <a:pt x="484" y="582"/>
                    </a:lnTo>
                    <a:lnTo>
                      <a:pt x="525" y="616"/>
                    </a:lnTo>
                    <a:lnTo>
                      <a:pt x="566" y="652"/>
                    </a:lnTo>
                    <a:lnTo>
                      <a:pt x="607" y="686"/>
                    </a:lnTo>
                    <a:lnTo>
                      <a:pt x="648" y="723"/>
                    </a:lnTo>
                    <a:lnTo>
                      <a:pt x="690" y="757"/>
                    </a:lnTo>
                    <a:lnTo>
                      <a:pt x="731" y="791"/>
                    </a:lnTo>
                    <a:lnTo>
                      <a:pt x="772" y="827"/>
                    </a:lnTo>
                    <a:lnTo>
                      <a:pt x="813" y="862"/>
                    </a:lnTo>
                    <a:lnTo>
                      <a:pt x="854" y="898"/>
                    </a:lnTo>
                    <a:lnTo>
                      <a:pt x="894" y="932"/>
                    </a:lnTo>
                    <a:lnTo>
                      <a:pt x="935" y="968"/>
                    </a:lnTo>
                    <a:lnTo>
                      <a:pt x="976" y="1003"/>
                    </a:lnTo>
                    <a:lnTo>
                      <a:pt x="1019" y="1037"/>
                    </a:lnTo>
                    <a:lnTo>
                      <a:pt x="1060" y="1073"/>
                    </a:lnTo>
                    <a:lnTo>
                      <a:pt x="1100" y="1108"/>
                    </a:lnTo>
                    <a:lnTo>
                      <a:pt x="1141" y="1144"/>
                    </a:lnTo>
                    <a:lnTo>
                      <a:pt x="1182" y="1178"/>
                    </a:lnTo>
                    <a:lnTo>
                      <a:pt x="1223" y="1214"/>
                    </a:lnTo>
                    <a:lnTo>
                      <a:pt x="1265" y="1249"/>
                    </a:lnTo>
                    <a:lnTo>
                      <a:pt x="1306" y="1285"/>
                    </a:lnTo>
                    <a:lnTo>
                      <a:pt x="1347" y="1319"/>
                    </a:lnTo>
                    <a:lnTo>
                      <a:pt x="1380" y="1303"/>
                    </a:lnTo>
                    <a:lnTo>
                      <a:pt x="1413" y="1286"/>
                    </a:lnTo>
                    <a:lnTo>
                      <a:pt x="1445" y="1270"/>
                    </a:lnTo>
                    <a:lnTo>
                      <a:pt x="1478" y="1252"/>
                    </a:lnTo>
                    <a:lnTo>
                      <a:pt x="1509" y="1236"/>
                    </a:lnTo>
                    <a:lnTo>
                      <a:pt x="1542" y="1219"/>
                    </a:lnTo>
                    <a:lnTo>
                      <a:pt x="1574" y="1203"/>
                    </a:lnTo>
                    <a:lnTo>
                      <a:pt x="1607" y="1186"/>
                    </a:lnTo>
                    <a:lnTo>
                      <a:pt x="1597" y="1175"/>
                    </a:lnTo>
                    <a:lnTo>
                      <a:pt x="1586" y="1163"/>
                    </a:lnTo>
                    <a:lnTo>
                      <a:pt x="1576" y="1152"/>
                    </a:lnTo>
                    <a:lnTo>
                      <a:pt x="1565" y="1141"/>
                    </a:lnTo>
                    <a:lnTo>
                      <a:pt x="1553" y="1129"/>
                    </a:lnTo>
                    <a:lnTo>
                      <a:pt x="1543" y="1118"/>
                    </a:lnTo>
                    <a:lnTo>
                      <a:pt x="1532" y="1106"/>
                    </a:lnTo>
                    <a:lnTo>
                      <a:pt x="1522" y="1095"/>
                    </a:lnTo>
                    <a:close/>
                  </a:path>
                </a:pathLst>
              </a:custGeom>
              <a:solidFill>
                <a:srgbClr val="C4BABF"/>
              </a:solidFill>
              <a:ln w="9525">
                <a:noFill/>
                <a:round/>
                <a:headEnd/>
                <a:tailEnd/>
              </a:ln>
            </p:spPr>
            <p:txBody>
              <a:bodyPr/>
              <a:lstStyle/>
              <a:p>
                <a:endParaRPr lang="en-US"/>
              </a:p>
            </p:txBody>
          </p:sp>
          <p:sp>
            <p:nvSpPr>
              <p:cNvPr id="11482" name="Freeform 218"/>
              <p:cNvSpPr>
                <a:spLocks/>
              </p:cNvSpPr>
              <p:nvPr/>
            </p:nvSpPr>
            <p:spPr bwMode="auto">
              <a:xfrm>
                <a:off x="522" y="2853"/>
                <a:ext cx="775" cy="634"/>
              </a:xfrm>
              <a:custGeom>
                <a:avLst/>
                <a:gdLst/>
                <a:ahLst/>
                <a:cxnLst>
                  <a:cxn ang="0">
                    <a:pos x="1430" y="1008"/>
                  </a:cxn>
                  <a:cxn ang="0">
                    <a:pos x="1360" y="948"/>
                  </a:cxn>
                  <a:cxn ang="0">
                    <a:pos x="1289" y="887"/>
                  </a:cxn>
                  <a:cxn ang="0">
                    <a:pos x="1219" y="826"/>
                  </a:cxn>
                  <a:cxn ang="0">
                    <a:pos x="1149" y="766"/>
                  </a:cxn>
                  <a:cxn ang="0">
                    <a:pos x="1079" y="705"/>
                  </a:cxn>
                  <a:cxn ang="0">
                    <a:pos x="1007" y="644"/>
                  </a:cxn>
                  <a:cxn ang="0">
                    <a:pos x="936" y="584"/>
                  </a:cxn>
                  <a:cxn ang="0">
                    <a:pos x="866" y="523"/>
                  </a:cxn>
                  <a:cxn ang="0">
                    <a:pos x="796" y="462"/>
                  </a:cxn>
                  <a:cxn ang="0">
                    <a:pos x="724" y="402"/>
                  </a:cxn>
                  <a:cxn ang="0">
                    <a:pos x="654" y="341"/>
                  </a:cxn>
                  <a:cxn ang="0">
                    <a:pos x="583" y="281"/>
                  </a:cxn>
                  <a:cxn ang="0">
                    <a:pos x="513" y="220"/>
                  </a:cxn>
                  <a:cxn ang="0">
                    <a:pos x="443" y="159"/>
                  </a:cxn>
                  <a:cxn ang="0">
                    <a:pos x="373" y="99"/>
                  </a:cxn>
                  <a:cxn ang="0">
                    <a:pos x="333" y="51"/>
                  </a:cxn>
                  <a:cxn ang="0">
                    <a:pos x="328" y="17"/>
                  </a:cxn>
                  <a:cxn ang="0">
                    <a:pos x="306" y="10"/>
                  </a:cxn>
                  <a:cxn ang="0">
                    <a:pos x="265" y="28"/>
                  </a:cxn>
                  <a:cxn ang="0">
                    <a:pos x="224" y="48"/>
                  </a:cxn>
                  <a:cxn ang="0">
                    <a:pos x="183" y="67"/>
                  </a:cxn>
                  <a:cxn ang="0">
                    <a:pos x="142" y="85"/>
                  </a:cxn>
                  <a:cxn ang="0">
                    <a:pos x="103" y="105"/>
                  </a:cxn>
                  <a:cxn ang="0">
                    <a:pos x="62" y="125"/>
                  </a:cxn>
                  <a:cxn ang="0">
                    <a:pos x="21" y="143"/>
                  </a:cxn>
                  <a:cxn ang="0">
                    <a:pos x="6" y="159"/>
                  </a:cxn>
                  <a:cxn ang="0">
                    <a:pos x="21" y="174"/>
                  </a:cxn>
                  <a:cxn ang="0">
                    <a:pos x="36" y="189"/>
                  </a:cxn>
                  <a:cxn ang="0">
                    <a:pos x="49" y="204"/>
                  </a:cxn>
                  <a:cxn ang="0">
                    <a:pos x="95" y="244"/>
                  </a:cxn>
                  <a:cxn ang="0">
                    <a:pos x="172" y="310"/>
                  </a:cxn>
                  <a:cxn ang="0">
                    <a:pos x="250" y="377"/>
                  </a:cxn>
                  <a:cxn ang="0">
                    <a:pos x="327" y="443"/>
                  </a:cxn>
                  <a:cxn ang="0">
                    <a:pos x="404" y="508"/>
                  </a:cxn>
                  <a:cxn ang="0">
                    <a:pos x="482" y="576"/>
                  </a:cxn>
                  <a:cxn ang="0">
                    <a:pos x="559" y="641"/>
                  </a:cxn>
                  <a:cxn ang="0">
                    <a:pos x="637" y="707"/>
                  </a:cxn>
                  <a:cxn ang="0">
                    <a:pos x="714" y="774"/>
                  </a:cxn>
                  <a:cxn ang="0">
                    <a:pos x="793" y="840"/>
                  </a:cxn>
                  <a:cxn ang="0">
                    <a:pos x="869" y="905"/>
                  </a:cxn>
                  <a:cxn ang="0">
                    <a:pos x="948" y="972"/>
                  </a:cxn>
                  <a:cxn ang="0">
                    <a:pos x="1025" y="1038"/>
                  </a:cxn>
                  <a:cxn ang="0">
                    <a:pos x="1102" y="1103"/>
                  </a:cxn>
                  <a:cxn ang="0">
                    <a:pos x="1180" y="1171"/>
                  </a:cxn>
                  <a:cxn ang="0">
                    <a:pos x="1257" y="1236"/>
                  </a:cxn>
                  <a:cxn ang="0">
                    <a:pos x="1329" y="1253"/>
                  </a:cxn>
                  <a:cxn ang="0">
                    <a:pos x="1392" y="1218"/>
                  </a:cxn>
                  <a:cxn ang="0">
                    <a:pos x="1456" y="1184"/>
                  </a:cxn>
                  <a:cxn ang="0">
                    <a:pos x="1520" y="1149"/>
                  </a:cxn>
                  <a:cxn ang="0">
                    <a:pos x="1540" y="1121"/>
                  </a:cxn>
                  <a:cxn ang="0">
                    <a:pos x="1517" y="1098"/>
                  </a:cxn>
                  <a:cxn ang="0">
                    <a:pos x="1495" y="1074"/>
                  </a:cxn>
                  <a:cxn ang="0">
                    <a:pos x="1476" y="1051"/>
                  </a:cxn>
                </a:cxnLst>
                <a:rect l="0" t="0" r="r" b="b"/>
                <a:pathLst>
                  <a:path w="1551" h="1269">
                    <a:moveTo>
                      <a:pt x="1466" y="1039"/>
                    </a:moveTo>
                    <a:lnTo>
                      <a:pt x="1430" y="1008"/>
                    </a:lnTo>
                    <a:lnTo>
                      <a:pt x="1396" y="979"/>
                    </a:lnTo>
                    <a:lnTo>
                      <a:pt x="1360" y="948"/>
                    </a:lnTo>
                    <a:lnTo>
                      <a:pt x="1325" y="918"/>
                    </a:lnTo>
                    <a:lnTo>
                      <a:pt x="1289" y="887"/>
                    </a:lnTo>
                    <a:lnTo>
                      <a:pt x="1255" y="858"/>
                    </a:lnTo>
                    <a:lnTo>
                      <a:pt x="1219" y="826"/>
                    </a:lnTo>
                    <a:lnTo>
                      <a:pt x="1183" y="797"/>
                    </a:lnTo>
                    <a:lnTo>
                      <a:pt x="1149" y="766"/>
                    </a:lnTo>
                    <a:lnTo>
                      <a:pt x="1113" y="736"/>
                    </a:lnTo>
                    <a:lnTo>
                      <a:pt x="1079" y="705"/>
                    </a:lnTo>
                    <a:lnTo>
                      <a:pt x="1043" y="676"/>
                    </a:lnTo>
                    <a:lnTo>
                      <a:pt x="1007" y="644"/>
                    </a:lnTo>
                    <a:lnTo>
                      <a:pt x="972" y="615"/>
                    </a:lnTo>
                    <a:lnTo>
                      <a:pt x="936" y="584"/>
                    </a:lnTo>
                    <a:lnTo>
                      <a:pt x="902" y="554"/>
                    </a:lnTo>
                    <a:lnTo>
                      <a:pt x="866" y="523"/>
                    </a:lnTo>
                    <a:lnTo>
                      <a:pt x="830" y="494"/>
                    </a:lnTo>
                    <a:lnTo>
                      <a:pt x="796" y="462"/>
                    </a:lnTo>
                    <a:lnTo>
                      <a:pt x="760" y="433"/>
                    </a:lnTo>
                    <a:lnTo>
                      <a:pt x="724" y="402"/>
                    </a:lnTo>
                    <a:lnTo>
                      <a:pt x="690" y="372"/>
                    </a:lnTo>
                    <a:lnTo>
                      <a:pt x="654" y="341"/>
                    </a:lnTo>
                    <a:lnTo>
                      <a:pt x="619" y="312"/>
                    </a:lnTo>
                    <a:lnTo>
                      <a:pt x="583" y="281"/>
                    </a:lnTo>
                    <a:lnTo>
                      <a:pt x="547" y="251"/>
                    </a:lnTo>
                    <a:lnTo>
                      <a:pt x="513" y="220"/>
                    </a:lnTo>
                    <a:lnTo>
                      <a:pt x="477" y="190"/>
                    </a:lnTo>
                    <a:lnTo>
                      <a:pt x="443" y="159"/>
                    </a:lnTo>
                    <a:lnTo>
                      <a:pt x="407" y="130"/>
                    </a:lnTo>
                    <a:lnTo>
                      <a:pt x="373" y="99"/>
                    </a:lnTo>
                    <a:lnTo>
                      <a:pt x="337" y="69"/>
                    </a:lnTo>
                    <a:lnTo>
                      <a:pt x="333" y="51"/>
                    </a:lnTo>
                    <a:lnTo>
                      <a:pt x="332" y="35"/>
                    </a:lnTo>
                    <a:lnTo>
                      <a:pt x="328" y="17"/>
                    </a:lnTo>
                    <a:lnTo>
                      <a:pt x="325" y="0"/>
                    </a:lnTo>
                    <a:lnTo>
                      <a:pt x="306" y="10"/>
                    </a:lnTo>
                    <a:lnTo>
                      <a:pt x="284" y="20"/>
                    </a:lnTo>
                    <a:lnTo>
                      <a:pt x="265" y="28"/>
                    </a:lnTo>
                    <a:lnTo>
                      <a:pt x="243" y="38"/>
                    </a:lnTo>
                    <a:lnTo>
                      <a:pt x="224" y="48"/>
                    </a:lnTo>
                    <a:lnTo>
                      <a:pt x="204" y="58"/>
                    </a:lnTo>
                    <a:lnTo>
                      <a:pt x="183" y="67"/>
                    </a:lnTo>
                    <a:lnTo>
                      <a:pt x="163" y="76"/>
                    </a:lnTo>
                    <a:lnTo>
                      <a:pt x="142" y="85"/>
                    </a:lnTo>
                    <a:lnTo>
                      <a:pt x="122" y="95"/>
                    </a:lnTo>
                    <a:lnTo>
                      <a:pt x="103" y="105"/>
                    </a:lnTo>
                    <a:lnTo>
                      <a:pt x="82" y="115"/>
                    </a:lnTo>
                    <a:lnTo>
                      <a:pt x="62" y="125"/>
                    </a:lnTo>
                    <a:lnTo>
                      <a:pt x="41" y="133"/>
                    </a:lnTo>
                    <a:lnTo>
                      <a:pt x="21" y="143"/>
                    </a:lnTo>
                    <a:lnTo>
                      <a:pt x="0" y="153"/>
                    </a:lnTo>
                    <a:lnTo>
                      <a:pt x="6" y="159"/>
                    </a:lnTo>
                    <a:lnTo>
                      <a:pt x="15" y="167"/>
                    </a:lnTo>
                    <a:lnTo>
                      <a:pt x="21" y="174"/>
                    </a:lnTo>
                    <a:lnTo>
                      <a:pt x="28" y="182"/>
                    </a:lnTo>
                    <a:lnTo>
                      <a:pt x="36" y="189"/>
                    </a:lnTo>
                    <a:lnTo>
                      <a:pt x="42" y="197"/>
                    </a:lnTo>
                    <a:lnTo>
                      <a:pt x="49" y="204"/>
                    </a:lnTo>
                    <a:lnTo>
                      <a:pt x="55" y="212"/>
                    </a:lnTo>
                    <a:lnTo>
                      <a:pt x="95" y="244"/>
                    </a:lnTo>
                    <a:lnTo>
                      <a:pt x="132" y="277"/>
                    </a:lnTo>
                    <a:lnTo>
                      <a:pt x="172" y="310"/>
                    </a:lnTo>
                    <a:lnTo>
                      <a:pt x="211" y="344"/>
                    </a:lnTo>
                    <a:lnTo>
                      <a:pt x="250" y="377"/>
                    </a:lnTo>
                    <a:lnTo>
                      <a:pt x="288" y="410"/>
                    </a:lnTo>
                    <a:lnTo>
                      <a:pt x="327" y="443"/>
                    </a:lnTo>
                    <a:lnTo>
                      <a:pt x="366" y="476"/>
                    </a:lnTo>
                    <a:lnTo>
                      <a:pt x="404" y="508"/>
                    </a:lnTo>
                    <a:lnTo>
                      <a:pt x="443" y="543"/>
                    </a:lnTo>
                    <a:lnTo>
                      <a:pt x="482" y="576"/>
                    </a:lnTo>
                    <a:lnTo>
                      <a:pt x="521" y="608"/>
                    </a:lnTo>
                    <a:lnTo>
                      <a:pt x="559" y="641"/>
                    </a:lnTo>
                    <a:lnTo>
                      <a:pt x="598" y="674"/>
                    </a:lnTo>
                    <a:lnTo>
                      <a:pt x="637" y="707"/>
                    </a:lnTo>
                    <a:lnTo>
                      <a:pt x="677" y="740"/>
                    </a:lnTo>
                    <a:lnTo>
                      <a:pt x="714" y="774"/>
                    </a:lnTo>
                    <a:lnTo>
                      <a:pt x="753" y="807"/>
                    </a:lnTo>
                    <a:lnTo>
                      <a:pt x="793" y="840"/>
                    </a:lnTo>
                    <a:lnTo>
                      <a:pt x="830" y="872"/>
                    </a:lnTo>
                    <a:lnTo>
                      <a:pt x="869" y="905"/>
                    </a:lnTo>
                    <a:lnTo>
                      <a:pt x="909" y="938"/>
                    </a:lnTo>
                    <a:lnTo>
                      <a:pt x="948" y="972"/>
                    </a:lnTo>
                    <a:lnTo>
                      <a:pt x="985" y="1005"/>
                    </a:lnTo>
                    <a:lnTo>
                      <a:pt x="1025" y="1038"/>
                    </a:lnTo>
                    <a:lnTo>
                      <a:pt x="1064" y="1071"/>
                    </a:lnTo>
                    <a:lnTo>
                      <a:pt x="1102" y="1103"/>
                    </a:lnTo>
                    <a:lnTo>
                      <a:pt x="1141" y="1136"/>
                    </a:lnTo>
                    <a:lnTo>
                      <a:pt x="1180" y="1171"/>
                    </a:lnTo>
                    <a:lnTo>
                      <a:pt x="1219" y="1203"/>
                    </a:lnTo>
                    <a:lnTo>
                      <a:pt x="1257" y="1236"/>
                    </a:lnTo>
                    <a:lnTo>
                      <a:pt x="1296" y="1269"/>
                    </a:lnTo>
                    <a:lnTo>
                      <a:pt x="1329" y="1253"/>
                    </a:lnTo>
                    <a:lnTo>
                      <a:pt x="1360" y="1235"/>
                    </a:lnTo>
                    <a:lnTo>
                      <a:pt x="1392" y="1218"/>
                    </a:lnTo>
                    <a:lnTo>
                      <a:pt x="1423" y="1200"/>
                    </a:lnTo>
                    <a:lnTo>
                      <a:pt x="1456" y="1184"/>
                    </a:lnTo>
                    <a:lnTo>
                      <a:pt x="1487" y="1166"/>
                    </a:lnTo>
                    <a:lnTo>
                      <a:pt x="1520" y="1149"/>
                    </a:lnTo>
                    <a:lnTo>
                      <a:pt x="1551" y="1133"/>
                    </a:lnTo>
                    <a:lnTo>
                      <a:pt x="1540" y="1121"/>
                    </a:lnTo>
                    <a:lnTo>
                      <a:pt x="1528" y="1110"/>
                    </a:lnTo>
                    <a:lnTo>
                      <a:pt x="1517" y="1098"/>
                    </a:lnTo>
                    <a:lnTo>
                      <a:pt x="1507" y="1085"/>
                    </a:lnTo>
                    <a:lnTo>
                      <a:pt x="1495" y="1074"/>
                    </a:lnTo>
                    <a:lnTo>
                      <a:pt x="1486" y="1062"/>
                    </a:lnTo>
                    <a:lnTo>
                      <a:pt x="1476" y="1051"/>
                    </a:lnTo>
                    <a:lnTo>
                      <a:pt x="1466" y="1039"/>
                    </a:lnTo>
                    <a:close/>
                  </a:path>
                </a:pathLst>
              </a:custGeom>
              <a:solidFill>
                <a:srgbClr val="BFB5B7"/>
              </a:solidFill>
              <a:ln w="9525">
                <a:noFill/>
                <a:round/>
                <a:headEnd/>
                <a:tailEnd/>
              </a:ln>
            </p:spPr>
            <p:txBody>
              <a:bodyPr/>
              <a:lstStyle/>
              <a:p>
                <a:endParaRPr lang="en-US"/>
              </a:p>
            </p:txBody>
          </p:sp>
          <p:sp>
            <p:nvSpPr>
              <p:cNvPr id="11483" name="Freeform 219"/>
              <p:cNvSpPr>
                <a:spLocks/>
              </p:cNvSpPr>
              <p:nvPr/>
            </p:nvSpPr>
            <p:spPr bwMode="auto">
              <a:xfrm>
                <a:off x="511" y="2844"/>
                <a:ext cx="746" cy="609"/>
              </a:xfrm>
              <a:custGeom>
                <a:avLst/>
                <a:gdLst/>
                <a:ahLst/>
                <a:cxnLst>
                  <a:cxn ang="0">
                    <a:pos x="1340" y="928"/>
                  </a:cxn>
                  <a:cxn ang="0">
                    <a:pos x="1209" y="815"/>
                  </a:cxn>
                  <a:cxn ang="0">
                    <a:pos x="1079" y="701"/>
                  </a:cxn>
                  <a:cxn ang="0">
                    <a:pos x="948" y="590"/>
                  </a:cxn>
                  <a:cxn ang="0">
                    <a:pos x="817" y="477"/>
                  </a:cxn>
                  <a:cxn ang="0">
                    <a:pos x="686" y="364"/>
                  </a:cxn>
                  <a:cxn ang="0">
                    <a:pos x="556" y="251"/>
                  </a:cxn>
                  <a:cxn ang="0">
                    <a:pos x="425" y="138"/>
                  </a:cxn>
                  <a:cxn ang="0">
                    <a:pos x="358" y="62"/>
                  </a:cxn>
                  <a:cxn ang="0">
                    <a:pos x="353" y="21"/>
                  </a:cxn>
                  <a:cxn ang="0">
                    <a:pos x="329" y="10"/>
                  </a:cxn>
                  <a:cxn ang="0">
                    <a:pos x="284" y="31"/>
                  </a:cxn>
                  <a:cxn ang="0">
                    <a:pos x="240" y="52"/>
                  </a:cxn>
                  <a:cxn ang="0">
                    <a:pos x="196" y="72"/>
                  </a:cxn>
                  <a:cxn ang="0">
                    <a:pos x="152" y="93"/>
                  </a:cxn>
                  <a:cxn ang="0">
                    <a:pos x="110" y="113"/>
                  </a:cxn>
                  <a:cxn ang="0">
                    <a:pos x="65" y="134"/>
                  </a:cxn>
                  <a:cxn ang="0">
                    <a:pos x="21" y="156"/>
                  </a:cxn>
                  <a:cxn ang="0">
                    <a:pos x="10" y="174"/>
                  </a:cxn>
                  <a:cxn ang="0">
                    <a:pos x="29" y="188"/>
                  </a:cxn>
                  <a:cxn ang="0">
                    <a:pos x="49" y="205"/>
                  </a:cxn>
                  <a:cxn ang="0">
                    <a:pos x="69" y="220"/>
                  </a:cxn>
                  <a:cxn ang="0">
                    <a:pos x="114" y="259"/>
                  </a:cxn>
                  <a:cxn ang="0">
                    <a:pos x="188" y="321"/>
                  </a:cxn>
                  <a:cxn ang="0">
                    <a:pos x="260" y="382"/>
                  </a:cxn>
                  <a:cxn ang="0">
                    <a:pos x="333" y="444"/>
                  </a:cxn>
                  <a:cxn ang="0">
                    <a:pos x="407" y="506"/>
                  </a:cxn>
                  <a:cxn ang="0">
                    <a:pos x="479" y="569"/>
                  </a:cxn>
                  <a:cxn ang="0">
                    <a:pos x="552" y="629"/>
                  </a:cxn>
                  <a:cxn ang="0">
                    <a:pos x="624" y="692"/>
                  </a:cxn>
                  <a:cxn ang="0">
                    <a:pos x="698" y="754"/>
                  </a:cxn>
                  <a:cxn ang="0">
                    <a:pos x="770" y="816"/>
                  </a:cxn>
                  <a:cxn ang="0">
                    <a:pos x="843" y="877"/>
                  </a:cxn>
                  <a:cxn ang="0">
                    <a:pos x="915" y="939"/>
                  </a:cxn>
                  <a:cxn ang="0">
                    <a:pos x="989" y="1001"/>
                  </a:cxn>
                  <a:cxn ang="0">
                    <a:pos x="1062" y="1064"/>
                  </a:cxn>
                  <a:cxn ang="0">
                    <a:pos x="1134" y="1124"/>
                  </a:cxn>
                  <a:cxn ang="0">
                    <a:pos x="1208" y="1187"/>
                  </a:cxn>
                  <a:cxn ang="0">
                    <a:pos x="1275" y="1200"/>
                  </a:cxn>
                  <a:cxn ang="0">
                    <a:pos x="1337" y="1165"/>
                  </a:cxn>
                  <a:cxn ang="0">
                    <a:pos x="1401" y="1131"/>
                  </a:cxn>
                  <a:cxn ang="0">
                    <a:pos x="1463" y="1096"/>
                  </a:cxn>
                  <a:cxn ang="0">
                    <a:pos x="1482" y="1067"/>
                  </a:cxn>
                  <a:cxn ang="0">
                    <a:pos x="1461" y="1042"/>
                  </a:cxn>
                  <a:cxn ang="0">
                    <a:pos x="1438" y="1019"/>
                  </a:cxn>
                  <a:cxn ang="0">
                    <a:pos x="1417" y="995"/>
                  </a:cxn>
                </a:cxnLst>
                <a:rect l="0" t="0" r="r" b="b"/>
                <a:pathLst>
                  <a:path w="1494" h="1218">
                    <a:moveTo>
                      <a:pt x="1406" y="983"/>
                    </a:moveTo>
                    <a:lnTo>
                      <a:pt x="1340" y="928"/>
                    </a:lnTo>
                    <a:lnTo>
                      <a:pt x="1275" y="870"/>
                    </a:lnTo>
                    <a:lnTo>
                      <a:pt x="1209" y="815"/>
                    </a:lnTo>
                    <a:lnTo>
                      <a:pt x="1144" y="759"/>
                    </a:lnTo>
                    <a:lnTo>
                      <a:pt x="1079" y="701"/>
                    </a:lnTo>
                    <a:lnTo>
                      <a:pt x="1013" y="646"/>
                    </a:lnTo>
                    <a:lnTo>
                      <a:pt x="948" y="590"/>
                    </a:lnTo>
                    <a:lnTo>
                      <a:pt x="883" y="533"/>
                    </a:lnTo>
                    <a:lnTo>
                      <a:pt x="817" y="477"/>
                    </a:lnTo>
                    <a:lnTo>
                      <a:pt x="752" y="421"/>
                    </a:lnTo>
                    <a:lnTo>
                      <a:pt x="686" y="364"/>
                    </a:lnTo>
                    <a:lnTo>
                      <a:pt x="621" y="308"/>
                    </a:lnTo>
                    <a:lnTo>
                      <a:pt x="556" y="251"/>
                    </a:lnTo>
                    <a:lnTo>
                      <a:pt x="490" y="195"/>
                    </a:lnTo>
                    <a:lnTo>
                      <a:pt x="425" y="138"/>
                    </a:lnTo>
                    <a:lnTo>
                      <a:pt x="360" y="82"/>
                    </a:lnTo>
                    <a:lnTo>
                      <a:pt x="358" y="62"/>
                    </a:lnTo>
                    <a:lnTo>
                      <a:pt x="355" y="41"/>
                    </a:lnTo>
                    <a:lnTo>
                      <a:pt x="353" y="21"/>
                    </a:lnTo>
                    <a:lnTo>
                      <a:pt x="350" y="0"/>
                    </a:lnTo>
                    <a:lnTo>
                      <a:pt x="329" y="10"/>
                    </a:lnTo>
                    <a:lnTo>
                      <a:pt x="306" y="21"/>
                    </a:lnTo>
                    <a:lnTo>
                      <a:pt x="284" y="31"/>
                    </a:lnTo>
                    <a:lnTo>
                      <a:pt x="262" y="41"/>
                    </a:lnTo>
                    <a:lnTo>
                      <a:pt x="240" y="52"/>
                    </a:lnTo>
                    <a:lnTo>
                      <a:pt x="217" y="62"/>
                    </a:lnTo>
                    <a:lnTo>
                      <a:pt x="196" y="72"/>
                    </a:lnTo>
                    <a:lnTo>
                      <a:pt x="175" y="82"/>
                    </a:lnTo>
                    <a:lnTo>
                      <a:pt x="152" y="93"/>
                    </a:lnTo>
                    <a:lnTo>
                      <a:pt x="131" y="103"/>
                    </a:lnTo>
                    <a:lnTo>
                      <a:pt x="110" y="113"/>
                    </a:lnTo>
                    <a:lnTo>
                      <a:pt x="87" y="124"/>
                    </a:lnTo>
                    <a:lnTo>
                      <a:pt x="65" y="134"/>
                    </a:lnTo>
                    <a:lnTo>
                      <a:pt x="44" y="144"/>
                    </a:lnTo>
                    <a:lnTo>
                      <a:pt x="21" y="156"/>
                    </a:lnTo>
                    <a:lnTo>
                      <a:pt x="0" y="165"/>
                    </a:lnTo>
                    <a:lnTo>
                      <a:pt x="10" y="174"/>
                    </a:lnTo>
                    <a:lnTo>
                      <a:pt x="20" y="182"/>
                    </a:lnTo>
                    <a:lnTo>
                      <a:pt x="29" y="188"/>
                    </a:lnTo>
                    <a:lnTo>
                      <a:pt x="39" y="197"/>
                    </a:lnTo>
                    <a:lnTo>
                      <a:pt x="49" y="205"/>
                    </a:lnTo>
                    <a:lnTo>
                      <a:pt x="59" y="211"/>
                    </a:lnTo>
                    <a:lnTo>
                      <a:pt x="69" y="220"/>
                    </a:lnTo>
                    <a:lnTo>
                      <a:pt x="78" y="228"/>
                    </a:lnTo>
                    <a:lnTo>
                      <a:pt x="114" y="259"/>
                    </a:lnTo>
                    <a:lnTo>
                      <a:pt x="152" y="290"/>
                    </a:lnTo>
                    <a:lnTo>
                      <a:pt x="188" y="321"/>
                    </a:lnTo>
                    <a:lnTo>
                      <a:pt x="224" y="351"/>
                    </a:lnTo>
                    <a:lnTo>
                      <a:pt x="260" y="382"/>
                    </a:lnTo>
                    <a:lnTo>
                      <a:pt x="297" y="413"/>
                    </a:lnTo>
                    <a:lnTo>
                      <a:pt x="333" y="444"/>
                    </a:lnTo>
                    <a:lnTo>
                      <a:pt x="369" y="475"/>
                    </a:lnTo>
                    <a:lnTo>
                      <a:pt x="407" y="506"/>
                    </a:lnTo>
                    <a:lnTo>
                      <a:pt x="443" y="538"/>
                    </a:lnTo>
                    <a:lnTo>
                      <a:pt x="479" y="569"/>
                    </a:lnTo>
                    <a:lnTo>
                      <a:pt x="515" y="598"/>
                    </a:lnTo>
                    <a:lnTo>
                      <a:pt x="552" y="629"/>
                    </a:lnTo>
                    <a:lnTo>
                      <a:pt x="588" y="660"/>
                    </a:lnTo>
                    <a:lnTo>
                      <a:pt x="624" y="692"/>
                    </a:lnTo>
                    <a:lnTo>
                      <a:pt x="662" y="723"/>
                    </a:lnTo>
                    <a:lnTo>
                      <a:pt x="698" y="754"/>
                    </a:lnTo>
                    <a:lnTo>
                      <a:pt x="734" y="785"/>
                    </a:lnTo>
                    <a:lnTo>
                      <a:pt x="770" y="816"/>
                    </a:lnTo>
                    <a:lnTo>
                      <a:pt x="807" y="847"/>
                    </a:lnTo>
                    <a:lnTo>
                      <a:pt x="843" y="877"/>
                    </a:lnTo>
                    <a:lnTo>
                      <a:pt x="879" y="908"/>
                    </a:lnTo>
                    <a:lnTo>
                      <a:pt x="915" y="939"/>
                    </a:lnTo>
                    <a:lnTo>
                      <a:pt x="953" y="970"/>
                    </a:lnTo>
                    <a:lnTo>
                      <a:pt x="989" y="1001"/>
                    </a:lnTo>
                    <a:lnTo>
                      <a:pt x="1025" y="1033"/>
                    </a:lnTo>
                    <a:lnTo>
                      <a:pt x="1062" y="1064"/>
                    </a:lnTo>
                    <a:lnTo>
                      <a:pt x="1098" y="1095"/>
                    </a:lnTo>
                    <a:lnTo>
                      <a:pt x="1134" y="1124"/>
                    </a:lnTo>
                    <a:lnTo>
                      <a:pt x="1170" y="1155"/>
                    </a:lnTo>
                    <a:lnTo>
                      <a:pt x="1208" y="1187"/>
                    </a:lnTo>
                    <a:lnTo>
                      <a:pt x="1244" y="1218"/>
                    </a:lnTo>
                    <a:lnTo>
                      <a:pt x="1275" y="1200"/>
                    </a:lnTo>
                    <a:lnTo>
                      <a:pt x="1306" y="1183"/>
                    </a:lnTo>
                    <a:lnTo>
                      <a:pt x="1337" y="1165"/>
                    </a:lnTo>
                    <a:lnTo>
                      <a:pt x="1370" y="1147"/>
                    </a:lnTo>
                    <a:lnTo>
                      <a:pt x="1401" y="1131"/>
                    </a:lnTo>
                    <a:lnTo>
                      <a:pt x="1432" y="1113"/>
                    </a:lnTo>
                    <a:lnTo>
                      <a:pt x="1463" y="1096"/>
                    </a:lnTo>
                    <a:lnTo>
                      <a:pt x="1494" y="1078"/>
                    </a:lnTo>
                    <a:lnTo>
                      <a:pt x="1482" y="1067"/>
                    </a:lnTo>
                    <a:lnTo>
                      <a:pt x="1473" y="1055"/>
                    </a:lnTo>
                    <a:lnTo>
                      <a:pt x="1461" y="1042"/>
                    </a:lnTo>
                    <a:lnTo>
                      <a:pt x="1450" y="1031"/>
                    </a:lnTo>
                    <a:lnTo>
                      <a:pt x="1438" y="1019"/>
                    </a:lnTo>
                    <a:lnTo>
                      <a:pt x="1429" y="1006"/>
                    </a:lnTo>
                    <a:lnTo>
                      <a:pt x="1417" y="995"/>
                    </a:lnTo>
                    <a:lnTo>
                      <a:pt x="1406" y="983"/>
                    </a:lnTo>
                    <a:close/>
                  </a:path>
                </a:pathLst>
              </a:custGeom>
              <a:solidFill>
                <a:srgbClr val="BCB2B5"/>
              </a:solidFill>
              <a:ln w="9525">
                <a:noFill/>
                <a:round/>
                <a:headEnd/>
                <a:tailEnd/>
              </a:ln>
            </p:spPr>
            <p:txBody>
              <a:bodyPr/>
              <a:lstStyle/>
              <a:p>
                <a:endParaRPr lang="en-US"/>
              </a:p>
            </p:txBody>
          </p:sp>
          <p:sp>
            <p:nvSpPr>
              <p:cNvPr id="11484" name="Freeform 220"/>
              <p:cNvSpPr>
                <a:spLocks/>
              </p:cNvSpPr>
              <p:nvPr/>
            </p:nvSpPr>
            <p:spPr bwMode="auto">
              <a:xfrm>
                <a:off x="499" y="2836"/>
                <a:ext cx="718" cy="584"/>
              </a:xfrm>
              <a:custGeom>
                <a:avLst/>
                <a:gdLst/>
                <a:ahLst/>
                <a:cxnLst>
                  <a:cxn ang="0">
                    <a:pos x="1285" y="876"/>
                  </a:cxn>
                  <a:cxn ang="0">
                    <a:pos x="1164" y="773"/>
                  </a:cxn>
                  <a:cxn ang="0">
                    <a:pos x="1045" y="669"/>
                  </a:cxn>
                  <a:cxn ang="0">
                    <a:pos x="924" y="564"/>
                  </a:cxn>
                  <a:cxn ang="0">
                    <a:pos x="803" y="461"/>
                  </a:cxn>
                  <a:cxn ang="0">
                    <a:pos x="682" y="356"/>
                  </a:cxn>
                  <a:cxn ang="0">
                    <a:pos x="562" y="253"/>
                  </a:cxn>
                  <a:cxn ang="0">
                    <a:pos x="441" y="150"/>
                  </a:cxn>
                  <a:cxn ang="0">
                    <a:pos x="379" y="73"/>
                  </a:cxn>
                  <a:cxn ang="0">
                    <a:pos x="374" y="25"/>
                  </a:cxn>
                  <a:cxn ang="0">
                    <a:pos x="350" y="12"/>
                  </a:cxn>
                  <a:cxn ang="0">
                    <a:pos x="302" y="35"/>
                  </a:cxn>
                  <a:cxn ang="0">
                    <a:pos x="257" y="56"/>
                  </a:cxn>
                  <a:cxn ang="0">
                    <a:pos x="209" y="79"/>
                  </a:cxn>
                  <a:cxn ang="0">
                    <a:pos x="164" y="102"/>
                  </a:cxn>
                  <a:cxn ang="0">
                    <a:pos x="116" y="123"/>
                  </a:cxn>
                  <a:cxn ang="0">
                    <a:pos x="70" y="146"/>
                  </a:cxn>
                  <a:cxn ang="0">
                    <a:pos x="23" y="168"/>
                  </a:cxn>
                  <a:cxn ang="0">
                    <a:pos x="13" y="187"/>
                  </a:cxn>
                  <a:cxn ang="0">
                    <a:pos x="38" y="204"/>
                  </a:cxn>
                  <a:cxn ang="0">
                    <a:pos x="62" y="220"/>
                  </a:cxn>
                  <a:cxn ang="0">
                    <a:pos x="88" y="237"/>
                  </a:cxn>
                  <a:cxn ang="0">
                    <a:pos x="136" y="274"/>
                  </a:cxn>
                  <a:cxn ang="0">
                    <a:pos x="203" y="332"/>
                  </a:cxn>
                  <a:cxn ang="0">
                    <a:pos x="271" y="389"/>
                  </a:cxn>
                  <a:cxn ang="0">
                    <a:pos x="340" y="446"/>
                  </a:cxn>
                  <a:cxn ang="0">
                    <a:pos x="409" y="504"/>
                  </a:cxn>
                  <a:cxn ang="0">
                    <a:pos x="476" y="563"/>
                  </a:cxn>
                  <a:cxn ang="0">
                    <a:pos x="544" y="620"/>
                  </a:cxn>
                  <a:cxn ang="0">
                    <a:pos x="613" y="677"/>
                  </a:cxn>
                  <a:cxn ang="0">
                    <a:pos x="680" y="735"/>
                  </a:cxn>
                  <a:cxn ang="0">
                    <a:pos x="749" y="792"/>
                  </a:cxn>
                  <a:cxn ang="0">
                    <a:pos x="817" y="850"/>
                  </a:cxn>
                  <a:cxn ang="0">
                    <a:pos x="884" y="909"/>
                  </a:cxn>
                  <a:cxn ang="0">
                    <a:pos x="953" y="966"/>
                  </a:cxn>
                  <a:cxn ang="0">
                    <a:pos x="1022" y="1023"/>
                  </a:cxn>
                  <a:cxn ang="0">
                    <a:pos x="1090" y="1081"/>
                  </a:cxn>
                  <a:cxn ang="0">
                    <a:pos x="1157" y="1138"/>
                  </a:cxn>
                  <a:cxn ang="0">
                    <a:pos x="1223" y="1150"/>
                  </a:cxn>
                  <a:cxn ang="0">
                    <a:pos x="1283" y="1113"/>
                  </a:cxn>
                  <a:cxn ang="0">
                    <a:pos x="1344" y="1079"/>
                  </a:cxn>
                  <a:cxn ang="0">
                    <a:pos x="1404" y="1043"/>
                  </a:cxn>
                  <a:cxn ang="0">
                    <a:pos x="1424" y="1013"/>
                  </a:cxn>
                  <a:cxn ang="0">
                    <a:pos x="1401" y="989"/>
                  </a:cxn>
                  <a:cxn ang="0">
                    <a:pos x="1380" y="964"/>
                  </a:cxn>
                  <a:cxn ang="0">
                    <a:pos x="1357" y="940"/>
                  </a:cxn>
                </a:cxnLst>
                <a:rect l="0" t="0" r="r" b="b"/>
                <a:pathLst>
                  <a:path w="1435" h="1168">
                    <a:moveTo>
                      <a:pt x="1345" y="928"/>
                    </a:moveTo>
                    <a:lnTo>
                      <a:pt x="1285" y="876"/>
                    </a:lnTo>
                    <a:lnTo>
                      <a:pt x="1224" y="825"/>
                    </a:lnTo>
                    <a:lnTo>
                      <a:pt x="1164" y="773"/>
                    </a:lnTo>
                    <a:lnTo>
                      <a:pt x="1103" y="720"/>
                    </a:lnTo>
                    <a:lnTo>
                      <a:pt x="1045" y="669"/>
                    </a:lnTo>
                    <a:lnTo>
                      <a:pt x="984" y="617"/>
                    </a:lnTo>
                    <a:lnTo>
                      <a:pt x="924" y="564"/>
                    </a:lnTo>
                    <a:lnTo>
                      <a:pt x="863" y="512"/>
                    </a:lnTo>
                    <a:lnTo>
                      <a:pt x="803" y="461"/>
                    </a:lnTo>
                    <a:lnTo>
                      <a:pt x="742" y="409"/>
                    </a:lnTo>
                    <a:lnTo>
                      <a:pt x="682" y="356"/>
                    </a:lnTo>
                    <a:lnTo>
                      <a:pt x="623" y="305"/>
                    </a:lnTo>
                    <a:lnTo>
                      <a:pt x="562" y="253"/>
                    </a:lnTo>
                    <a:lnTo>
                      <a:pt x="502" y="200"/>
                    </a:lnTo>
                    <a:lnTo>
                      <a:pt x="441" y="150"/>
                    </a:lnTo>
                    <a:lnTo>
                      <a:pt x="381" y="97"/>
                    </a:lnTo>
                    <a:lnTo>
                      <a:pt x="379" y="73"/>
                    </a:lnTo>
                    <a:lnTo>
                      <a:pt x="378" y="48"/>
                    </a:lnTo>
                    <a:lnTo>
                      <a:pt x="374" y="25"/>
                    </a:lnTo>
                    <a:lnTo>
                      <a:pt x="373" y="0"/>
                    </a:lnTo>
                    <a:lnTo>
                      <a:pt x="350" y="12"/>
                    </a:lnTo>
                    <a:lnTo>
                      <a:pt x="327" y="23"/>
                    </a:lnTo>
                    <a:lnTo>
                      <a:pt x="302" y="35"/>
                    </a:lnTo>
                    <a:lnTo>
                      <a:pt x="280" y="46"/>
                    </a:lnTo>
                    <a:lnTo>
                      <a:pt x="257" y="56"/>
                    </a:lnTo>
                    <a:lnTo>
                      <a:pt x="234" y="68"/>
                    </a:lnTo>
                    <a:lnTo>
                      <a:pt x="209" y="79"/>
                    </a:lnTo>
                    <a:lnTo>
                      <a:pt x="186" y="91"/>
                    </a:lnTo>
                    <a:lnTo>
                      <a:pt x="164" y="102"/>
                    </a:lnTo>
                    <a:lnTo>
                      <a:pt x="141" y="112"/>
                    </a:lnTo>
                    <a:lnTo>
                      <a:pt x="116" y="123"/>
                    </a:lnTo>
                    <a:lnTo>
                      <a:pt x="93" y="135"/>
                    </a:lnTo>
                    <a:lnTo>
                      <a:pt x="70" y="146"/>
                    </a:lnTo>
                    <a:lnTo>
                      <a:pt x="48" y="156"/>
                    </a:lnTo>
                    <a:lnTo>
                      <a:pt x="23" y="168"/>
                    </a:lnTo>
                    <a:lnTo>
                      <a:pt x="0" y="179"/>
                    </a:lnTo>
                    <a:lnTo>
                      <a:pt x="13" y="187"/>
                    </a:lnTo>
                    <a:lnTo>
                      <a:pt x="25" y="196"/>
                    </a:lnTo>
                    <a:lnTo>
                      <a:pt x="38" y="204"/>
                    </a:lnTo>
                    <a:lnTo>
                      <a:pt x="51" y="212"/>
                    </a:lnTo>
                    <a:lnTo>
                      <a:pt x="62" y="220"/>
                    </a:lnTo>
                    <a:lnTo>
                      <a:pt x="75" y="228"/>
                    </a:lnTo>
                    <a:lnTo>
                      <a:pt x="88" y="237"/>
                    </a:lnTo>
                    <a:lnTo>
                      <a:pt x="101" y="245"/>
                    </a:lnTo>
                    <a:lnTo>
                      <a:pt x="136" y="274"/>
                    </a:lnTo>
                    <a:lnTo>
                      <a:pt x="170" y="302"/>
                    </a:lnTo>
                    <a:lnTo>
                      <a:pt x="203" y="332"/>
                    </a:lnTo>
                    <a:lnTo>
                      <a:pt x="237" y="359"/>
                    </a:lnTo>
                    <a:lnTo>
                      <a:pt x="271" y="389"/>
                    </a:lnTo>
                    <a:lnTo>
                      <a:pt x="306" y="418"/>
                    </a:lnTo>
                    <a:lnTo>
                      <a:pt x="340" y="446"/>
                    </a:lnTo>
                    <a:lnTo>
                      <a:pt x="374" y="476"/>
                    </a:lnTo>
                    <a:lnTo>
                      <a:pt x="409" y="504"/>
                    </a:lnTo>
                    <a:lnTo>
                      <a:pt x="441" y="533"/>
                    </a:lnTo>
                    <a:lnTo>
                      <a:pt x="476" y="563"/>
                    </a:lnTo>
                    <a:lnTo>
                      <a:pt x="510" y="591"/>
                    </a:lnTo>
                    <a:lnTo>
                      <a:pt x="544" y="620"/>
                    </a:lnTo>
                    <a:lnTo>
                      <a:pt x="579" y="648"/>
                    </a:lnTo>
                    <a:lnTo>
                      <a:pt x="613" y="677"/>
                    </a:lnTo>
                    <a:lnTo>
                      <a:pt x="647" y="705"/>
                    </a:lnTo>
                    <a:lnTo>
                      <a:pt x="680" y="735"/>
                    </a:lnTo>
                    <a:lnTo>
                      <a:pt x="714" y="764"/>
                    </a:lnTo>
                    <a:lnTo>
                      <a:pt x="749" y="792"/>
                    </a:lnTo>
                    <a:lnTo>
                      <a:pt x="783" y="822"/>
                    </a:lnTo>
                    <a:lnTo>
                      <a:pt x="817" y="850"/>
                    </a:lnTo>
                    <a:lnTo>
                      <a:pt x="852" y="879"/>
                    </a:lnTo>
                    <a:lnTo>
                      <a:pt x="884" y="909"/>
                    </a:lnTo>
                    <a:lnTo>
                      <a:pt x="919" y="936"/>
                    </a:lnTo>
                    <a:lnTo>
                      <a:pt x="953" y="966"/>
                    </a:lnTo>
                    <a:lnTo>
                      <a:pt x="987" y="994"/>
                    </a:lnTo>
                    <a:lnTo>
                      <a:pt x="1022" y="1023"/>
                    </a:lnTo>
                    <a:lnTo>
                      <a:pt x="1056" y="1053"/>
                    </a:lnTo>
                    <a:lnTo>
                      <a:pt x="1090" y="1081"/>
                    </a:lnTo>
                    <a:lnTo>
                      <a:pt x="1123" y="1110"/>
                    </a:lnTo>
                    <a:lnTo>
                      <a:pt x="1157" y="1138"/>
                    </a:lnTo>
                    <a:lnTo>
                      <a:pt x="1192" y="1168"/>
                    </a:lnTo>
                    <a:lnTo>
                      <a:pt x="1223" y="1150"/>
                    </a:lnTo>
                    <a:lnTo>
                      <a:pt x="1252" y="1131"/>
                    </a:lnTo>
                    <a:lnTo>
                      <a:pt x="1283" y="1113"/>
                    </a:lnTo>
                    <a:lnTo>
                      <a:pt x="1314" y="1095"/>
                    </a:lnTo>
                    <a:lnTo>
                      <a:pt x="1344" y="1079"/>
                    </a:lnTo>
                    <a:lnTo>
                      <a:pt x="1375" y="1061"/>
                    </a:lnTo>
                    <a:lnTo>
                      <a:pt x="1404" y="1043"/>
                    </a:lnTo>
                    <a:lnTo>
                      <a:pt x="1435" y="1025"/>
                    </a:lnTo>
                    <a:lnTo>
                      <a:pt x="1424" y="1013"/>
                    </a:lnTo>
                    <a:lnTo>
                      <a:pt x="1412" y="1000"/>
                    </a:lnTo>
                    <a:lnTo>
                      <a:pt x="1401" y="989"/>
                    </a:lnTo>
                    <a:lnTo>
                      <a:pt x="1391" y="976"/>
                    </a:lnTo>
                    <a:lnTo>
                      <a:pt x="1380" y="964"/>
                    </a:lnTo>
                    <a:lnTo>
                      <a:pt x="1368" y="953"/>
                    </a:lnTo>
                    <a:lnTo>
                      <a:pt x="1357" y="940"/>
                    </a:lnTo>
                    <a:lnTo>
                      <a:pt x="1345" y="928"/>
                    </a:lnTo>
                    <a:close/>
                  </a:path>
                </a:pathLst>
              </a:custGeom>
              <a:solidFill>
                <a:srgbClr val="BAAFB2"/>
              </a:solidFill>
              <a:ln w="9525">
                <a:noFill/>
                <a:round/>
                <a:headEnd/>
                <a:tailEnd/>
              </a:ln>
            </p:spPr>
            <p:txBody>
              <a:bodyPr/>
              <a:lstStyle/>
              <a:p>
                <a:endParaRPr lang="en-US"/>
              </a:p>
            </p:txBody>
          </p:sp>
          <p:sp>
            <p:nvSpPr>
              <p:cNvPr id="11485" name="Freeform 221"/>
              <p:cNvSpPr>
                <a:spLocks/>
              </p:cNvSpPr>
              <p:nvPr/>
            </p:nvSpPr>
            <p:spPr bwMode="auto">
              <a:xfrm>
                <a:off x="487" y="2829"/>
                <a:ext cx="689" cy="557"/>
              </a:xfrm>
              <a:custGeom>
                <a:avLst/>
                <a:gdLst/>
                <a:ahLst/>
                <a:cxnLst>
                  <a:cxn ang="0">
                    <a:pos x="1230" y="823"/>
                  </a:cxn>
                  <a:cxn ang="0">
                    <a:pos x="1121" y="728"/>
                  </a:cxn>
                  <a:cxn ang="0">
                    <a:pos x="1010" y="632"/>
                  </a:cxn>
                  <a:cxn ang="0">
                    <a:pos x="900" y="537"/>
                  </a:cxn>
                  <a:cxn ang="0">
                    <a:pos x="789" y="441"/>
                  </a:cxn>
                  <a:cxn ang="0">
                    <a:pos x="680" y="346"/>
                  </a:cxn>
                  <a:cxn ang="0">
                    <a:pos x="568" y="251"/>
                  </a:cxn>
                  <a:cxn ang="0">
                    <a:pos x="459" y="155"/>
                  </a:cxn>
                  <a:cxn ang="0">
                    <a:pos x="402" y="80"/>
                  </a:cxn>
                  <a:cxn ang="0">
                    <a:pos x="400" y="26"/>
                  </a:cxn>
                  <a:cxn ang="0">
                    <a:pos x="374" y="11"/>
                  </a:cxn>
                  <a:cxn ang="0">
                    <a:pos x="323" y="34"/>
                  </a:cxn>
                  <a:cxn ang="0">
                    <a:pos x="274" y="59"/>
                  </a:cxn>
                  <a:cxn ang="0">
                    <a:pos x="224" y="82"/>
                  </a:cxn>
                  <a:cxn ang="0">
                    <a:pos x="174" y="106"/>
                  </a:cxn>
                  <a:cxn ang="0">
                    <a:pos x="124" y="129"/>
                  </a:cxn>
                  <a:cxn ang="0">
                    <a:pos x="75" y="154"/>
                  </a:cxn>
                  <a:cxn ang="0">
                    <a:pos x="24" y="178"/>
                  </a:cxn>
                  <a:cxn ang="0">
                    <a:pos x="16" y="198"/>
                  </a:cxn>
                  <a:cxn ang="0">
                    <a:pos x="47" y="216"/>
                  </a:cxn>
                  <a:cxn ang="0">
                    <a:pos x="78" y="232"/>
                  </a:cxn>
                  <a:cxn ang="0">
                    <a:pos x="109" y="251"/>
                  </a:cxn>
                  <a:cxn ang="0">
                    <a:pos x="189" y="313"/>
                  </a:cxn>
                  <a:cxn ang="0">
                    <a:pos x="317" y="419"/>
                  </a:cxn>
                  <a:cxn ang="0">
                    <a:pos x="444" y="526"/>
                  </a:cxn>
                  <a:cxn ang="0">
                    <a:pos x="570" y="632"/>
                  </a:cxn>
                  <a:cxn ang="0">
                    <a:pos x="698" y="741"/>
                  </a:cxn>
                  <a:cxn ang="0">
                    <a:pos x="823" y="847"/>
                  </a:cxn>
                  <a:cxn ang="0">
                    <a:pos x="951" y="954"/>
                  </a:cxn>
                  <a:cxn ang="0">
                    <a:pos x="1077" y="1060"/>
                  </a:cxn>
                  <a:cxn ang="0">
                    <a:pos x="1170" y="1096"/>
                  </a:cxn>
                  <a:cxn ang="0">
                    <a:pos x="1229" y="1060"/>
                  </a:cxn>
                  <a:cxn ang="0">
                    <a:pos x="1288" y="1024"/>
                  </a:cxn>
                  <a:cxn ang="0">
                    <a:pos x="1348" y="986"/>
                  </a:cxn>
                  <a:cxn ang="0">
                    <a:pos x="1366" y="955"/>
                  </a:cxn>
                  <a:cxn ang="0">
                    <a:pos x="1343" y="931"/>
                  </a:cxn>
                  <a:cxn ang="0">
                    <a:pos x="1320" y="906"/>
                  </a:cxn>
                  <a:cxn ang="0">
                    <a:pos x="1297" y="882"/>
                  </a:cxn>
                </a:cxnLst>
                <a:rect l="0" t="0" r="r" b="b"/>
                <a:pathLst>
                  <a:path w="1377" h="1114">
                    <a:moveTo>
                      <a:pt x="1286" y="870"/>
                    </a:moveTo>
                    <a:lnTo>
                      <a:pt x="1230" y="823"/>
                    </a:lnTo>
                    <a:lnTo>
                      <a:pt x="1176" y="775"/>
                    </a:lnTo>
                    <a:lnTo>
                      <a:pt x="1121" y="728"/>
                    </a:lnTo>
                    <a:lnTo>
                      <a:pt x="1065" y="680"/>
                    </a:lnTo>
                    <a:lnTo>
                      <a:pt x="1010" y="632"/>
                    </a:lnTo>
                    <a:lnTo>
                      <a:pt x="956" y="585"/>
                    </a:lnTo>
                    <a:lnTo>
                      <a:pt x="900" y="537"/>
                    </a:lnTo>
                    <a:lnTo>
                      <a:pt x="845" y="488"/>
                    </a:lnTo>
                    <a:lnTo>
                      <a:pt x="789" y="441"/>
                    </a:lnTo>
                    <a:lnTo>
                      <a:pt x="735" y="393"/>
                    </a:lnTo>
                    <a:lnTo>
                      <a:pt x="680" y="346"/>
                    </a:lnTo>
                    <a:lnTo>
                      <a:pt x="624" y="298"/>
                    </a:lnTo>
                    <a:lnTo>
                      <a:pt x="568" y="251"/>
                    </a:lnTo>
                    <a:lnTo>
                      <a:pt x="514" y="203"/>
                    </a:lnTo>
                    <a:lnTo>
                      <a:pt x="459" y="155"/>
                    </a:lnTo>
                    <a:lnTo>
                      <a:pt x="403" y="108"/>
                    </a:lnTo>
                    <a:lnTo>
                      <a:pt x="402" y="80"/>
                    </a:lnTo>
                    <a:lnTo>
                      <a:pt x="402" y="54"/>
                    </a:lnTo>
                    <a:lnTo>
                      <a:pt x="400" y="26"/>
                    </a:lnTo>
                    <a:lnTo>
                      <a:pt x="398" y="0"/>
                    </a:lnTo>
                    <a:lnTo>
                      <a:pt x="374" y="11"/>
                    </a:lnTo>
                    <a:lnTo>
                      <a:pt x="349" y="23"/>
                    </a:lnTo>
                    <a:lnTo>
                      <a:pt x="323" y="34"/>
                    </a:lnTo>
                    <a:lnTo>
                      <a:pt x="299" y="47"/>
                    </a:lnTo>
                    <a:lnTo>
                      <a:pt x="274" y="59"/>
                    </a:lnTo>
                    <a:lnTo>
                      <a:pt x="250" y="70"/>
                    </a:lnTo>
                    <a:lnTo>
                      <a:pt x="224" y="82"/>
                    </a:lnTo>
                    <a:lnTo>
                      <a:pt x="199" y="95"/>
                    </a:lnTo>
                    <a:lnTo>
                      <a:pt x="174" y="106"/>
                    </a:lnTo>
                    <a:lnTo>
                      <a:pt x="148" y="118"/>
                    </a:lnTo>
                    <a:lnTo>
                      <a:pt x="124" y="129"/>
                    </a:lnTo>
                    <a:lnTo>
                      <a:pt x="99" y="142"/>
                    </a:lnTo>
                    <a:lnTo>
                      <a:pt x="75" y="154"/>
                    </a:lnTo>
                    <a:lnTo>
                      <a:pt x="49" y="165"/>
                    </a:lnTo>
                    <a:lnTo>
                      <a:pt x="24" y="178"/>
                    </a:lnTo>
                    <a:lnTo>
                      <a:pt x="0" y="190"/>
                    </a:lnTo>
                    <a:lnTo>
                      <a:pt x="16" y="198"/>
                    </a:lnTo>
                    <a:lnTo>
                      <a:pt x="31" y="206"/>
                    </a:lnTo>
                    <a:lnTo>
                      <a:pt x="47" y="216"/>
                    </a:lnTo>
                    <a:lnTo>
                      <a:pt x="63" y="224"/>
                    </a:lnTo>
                    <a:lnTo>
                      <a:pt x="78" y="232"/>
                    </a:lnTo>
                    <a:lnTo>
                      <a:pt x="94" y="241"/>
                    </a:lnTo>
                    <a:lnTo>
                      <a:pt x="109" y="251"/>
                    </a:lnTo>
                    <a:lnTo>
                      <a:pt x="125" y="259"/>
                    </a:lnTo>
                    <a:lnTo>
                      <a:pt x="189" y="313"/>
                    </a:lnTo>
                    <a:lnTo>
                      <a:pt x="253" y="365"/>
                    </a:lnTo>
                    <a:lnTo>
                      <a:pt x="317" y="419"/>
                    </a:lnTo>
                    <a:lnTo>
                      <a:pt x="380" y="472"/>
                    </a:lnTo>
                    <a:lnTo>
                      <a:pt x="444" y="526"/>
                    </a:lnTo>
                    <a:lnTo>
                      <a:pt x="506" y="580"/>
                    </a:lnTo>
                    <a:lnTo>
                      <a:pt x="570" y="632"/>
                    </a:lnTo>
                    <a:lnTo>
                      <a:pt x="634" y="687"/>
                    </a:lnTo>
                    <a:lnTo>
                      <a:pt x="698" y="741"/>
                    </a:lnTo>
                    <a:lnTo>
                      <a:pt x="760" y="793"/>
                    </a:lnTo>
                    <a:lnTo>
                      <a:pt x="823" y="847"/>
                    </a:lnTo>
                    <a:lnTo>
                      <a:pt x="887" y="900"/>
                    </a:lnTo>
                    <a:lnTo>
                      <a:pt x="951" y="954"/>
                    </a:lnTo>
                    <a:lnTo>
                      <a:pt x="1013" y="1008"/>
                    </a:lnTo>
                    <a:lnTo>
                      <a:pt x="1077" y="1060"/>
                    </a:lnTo>
                    <a:lnTo>
                      <a:pt x="1140" y="1114"/>
                    </a:lnTo>
                    <a:lnTo>
                      <a:pt x="1170" y="1096"/>
                    </a:lnTo>
                    <a:lnTo>
                      <a:pt x="1199" y="1078"/>
                    </a:lnTo>
                    <a:lnTo>
                      <a:pt x="1229" y="1060"/>
                    </a:lnTo>
                    <a:lnTo>
                      <a:pt x="1258" y="1042"/>
                    </a:lnTo>
                    <a:lnTo>
                      <a:pt x="1288" y="1024"/>
                    </a:lnTo>
                    <a:lnTo>
                      <a:pt x="1317" y="1005"/>
                    </a:lnTo>
                    <a:lnTo>
                      <a:pt x="1348" y="986"/>
                    </a:lnTo>
                    <a:lnTo>
                      <a:pt x="1377" y="968"/>
                    </a:lnTo>
                    <a:lnTo>
                      <a:pt x="1366" y="955"/>
                    </a:lnTo>
                    <a:lnTo>
                      <a:pt x="1355" y="944"/>
                    </a:lnTo>
                    <a:lnTo>
                      <a:pt x="1343" y="931"/>
                    </a:lnTo>
                    <a:lnTo>
                      <a:pt x="1332" y="919"/>
                    </a:lnTo>
                    <a:lnTo>
                      <a:pt x="1320" y="906"/>
                    </a:lnTo>
                    <a:lnTo>
                      <a:pt x="1309" y="895"/>
                    </a:lnTo>
                    <a:lnTo>
                      <a:pt x="1297" y="882"/>
                    </a:lnTo>
                    <a:lnTo>
                      <a:pt x="1286" y="870"/>
                    </a:lnTo>
                    <a:close/>
                  </a:path>
                </a:pathLst>
              </a:custGeom>
              <a:solidFill>
                <a:srgbClr val="B7AFAF"/>
              </a:solidFill>
              <a:ln w="9525">
                <a:noFill/>
                <a:round/>
                <a:headEnd/>
                <a:tailEnd/>
              </a:ln>
            </p:spPr>
            <p:txBody>
              <a:bodyPr/>
              <a:lstStyle/>
              <a:p>
                <a:endParaRPr lang="en-US"/>
              </a:p>
            </p:txBody>
          </p:sp>
          <p:sp>
            <p:nvSpPr>
              <p:cNvPr id="11486" name="Freeform 222"/>
              <p:cNvSpPr>
                <a:spLocks/>
              </p:cNvSpPr>
              <p:nvPr/>
            </p:nvSpPr>
            <p:spPr bwMode="auto">
              <a:xfrm>
                <a:off x="475" y="2821"/>
                <a:ext cx="659" cy="532"/>
              </a:xfrm>
              <a:custGeom>
                <a:avLst/>
                <a:gdLst/>
                <a:ahLst/>
                <a:cxnLst>
                  <a:cxn ang="0">
                    <a:pos x="1175" y="772"/>
                  </a:cxn>
                  <a:cxn ang="0">
                    <a:pos x="1075" y="685"/>
                  </a:cxn>
                  <a:cxn ang="0">
                    <a:pos x="975" y="599"/>
                  </a:cxn>
                  <a:cxn ang="0">
                    <a:pos x="876" y="512"/>
                  </a:cxn>
                  <a:cxn ang="0">
                    <a:pos x="776" y="427"/>
                  </a:cxn>
                  <a:cxn ang="0">
                    <a:pos x="675" y="340"/>
                  </a:cxn>
                  <a:cxn ang="0">
                    <a:pos x="575" y="253"/>
                  </a:cxn>
                  <a:cxn ang="0">
                    <a:pos x="475" y="166"/>
                  </a:cxn>
                  <a:cxn ang="0">
                    <a:pos x="425" y="92"/>
                  </a:cxn>
                  <a:cxn ang="0">
                    <a:pos x="423" y="31"/>
                  </a:cxn>
                  <a:cxn ang="0">
                    <a:pos x="397" y="13"/>
                  </a:cxn>
                  <a:cxn ang="0">
                    <a:pos x="343" y="38"/>
                  </a:cxn>
                  <a:cxn ang="0">
                    <a:pos x="291" y="63"/>
                  </a:cxn>
                  <a:cxn ang="0">
                    <a:pos x="237" y="89"/>
                  </a:cxn>
                  <a:cxn ang="0">
                    <a:pos x="184" y="113"/>
                  </a:cxn>
                  <a:cxn ang="0">
                    <a:pos x="132" y="140"/>
                  </a:cxn>
                  <a:cxn ang="0">
                    <a:pos x="78" y="164"/>
                  </a:cxn>
                  <a:cxn ang="0">
                    <a:pos x="26" y="189"/>
                  </a:cxn>
                  <a:cxn ang="0">
                    <a:pos x="18" y="212"/>
                  </a:cxn>
                  <a:cxn ang="0">
                    <a:pos x="55" y="230"/>
                  </a:cxn>
                  <a:cxn ang="0">
                    <a:pos x="91" y="248"/>
                  </a:cxn>
                  <a:cxn ang="0">
                    <a:pos x="129" y="266"/>
                  </a:cxn>
                  <a:cxn ang="0">
                    <a:pos x="207" y="325"/>
                  </a:cxn>
                  <a:cxn ang="0">
                    <a:pos x="325" y="423"/>
                  </a:cxn>
                  <a:cxn ang="0">
                    <a:pos x="443" y="523"/>
                  </a:cxn>
                  <a:cxn ang="0">
                    <a:pos x="560" y="622"/>
                  </a:cxn>
                  <a:cxn ang="0">
                    <a:pos x="676" y="720"/>
                  </a:cxn>
                  <a:cxn ang="0">
                    <a:pos x="794" y="818"/>
                  </a:cxn>
                  <a:cxn ang="0">
                    <a:pos x="912" y="917"/>
                  </a:cxn>
                  <a:cxn ang="0">
                    <a:pos x="1029" y="1015"/>
                  </a:cxn>
                  <a:cxn ang="0">
                    <a:pos x="1118" y="1046"/>
                  </a:cxn>
                  <a:cxn ang="0">
                    <a:pos x="1175" y="1008"/>
                  </a:cxn>
                  <a:cxn ang="0">
                    <a:pos x="1232" y="972"/>
                  </a:cxn>
                  <a:cxn ang="0">
                    <a:pos x="1289" y="935"/>
                  </a:cxn>
                  <a:cxn ang="0">
                    <a:pos x="1306" y="904"/>
                  </a:cxn>
                  <a:cxn ang="0">
                    <a:pos x="1283" y="877"/>
                  </a:cxn>
                  <a:cxn ang="0">
                    <a:pos x="1260" y="853"/>
                  </a:cxn>
                  <a:cxn ang="0">
                    <a:pos x="1237" y="828"/>
                  </a:cxn>
                </a:cxnLst>
                <a:rect l="0" t="0" r="r" b="b"/>
                <a:pathLst>
                  <a:path w="1317" h="1064">
                    <a:moveTo>
                      <a:pt x="1226" y="815"/>
                    </a:moveTo>
                    <a:lnTo>
                      <a:pt x="1175" y="772"/>
                    </a:lnTo>
                    <a:lnTo>
                      <a:pt x="1126" y="728"/>
                    </a:lnTo>
                    <a:lnTo>
                      <a:pt x="1075" y="685"/>
                    </a:lnTo>
                    <a:lnTo>
                      <a:pt x="1026" y="641"/>
                    </a:lnTo>
                    <a:lnTo>
                      <a:pt x="975" y="599"/>
                    </a:lnTo>
                    <a:lnTo>
                      <a:pt x="926" y="556"/>
                    </a:lnTo>
                    <a:lnTo>
                      <a:pt x="876" y="512"/>
                    </a:lnTo>
                    <a:lnTo>
                      <a:pt x="825" y="469"/>
                    </a:lnTo>
                    <a:lnTo>
                      <a:pt x="776" y="427"/>
                    </a:lnTo>
                    <a:lnTo>
                      <a:pt x="725" y="382"/>
                    </a:lnTo>
                    <a:lnTo>
                      <a:pt x="675" y="340"/>
                    </a:lnTo>
                    <a:lnTo>
                      <a:pt x="626" y="297"/>
                    </a:lnTo>
                    <a:lnTo>
                      <a:pt x="575" y="253"/>
                    </a:lnTo>
                    <a:lnTo>
                      <a:pt x="524" y="210"/>
                    </a:lnTo>
                    <a:lnTo>
                      <a:pt x="475" y="166"/>
                    </a:lnTo>
                    <a:lnTo>
                      <a:pt x="425" y="123"/>
                    </a:lnTo>
                    <a:lnTo>
                      <a:pt x="425" y="92"/>
                    </a:lnTo>
                    <a:lnTo>
                      <a:pt x="425" y="61"/>
                    </a:lnTo>
                    <a:lnTo>
                      <a:pt x="423" y="31"/>
                    </a:lnTo>
                    <a:lnTo>
                      <a:pt x="423" y="0"/>
                    </a:lnTo>
                    <a:lnTo>
                      <a:pt x="397" y="13"/>
                    </a:lnTo>
                    <a:lnTo>
                      <a:pt x="369" y="25"/>
                    </a:lnTo>
                    <a:lnTo>
                      <a:pt x="343" y="38"/>
                    </a:lnTo>
                    <a:lnTo>
                      <a:pt x="317" y="51"/>
                    </a:lnTo>
                    <a:lnTo>
                      <a:pt x="291" y="63"/>
                    </a:lnTo>
                    <a:lnTo>
                      <a:pt x="263" y="76"/>
                    </a:lnTo>
                    <a:lnTo>
                      <a:pt x="237" y="89"/>
                    </a:lnTo>
                    <a:lnTo>
                      <a:pt x="211" y="100"/>
                    </a:lnTo>
                    <a:lnTo>
                      <a:pt x="184" y="113"/>
                    </a:lnTo>
                    <a:lnTo>
                      <a:pt x="158" y="127"/>
                    </a:lnTo>
                    <a:lnTo>
                      <a:pt x="132" y="140"/>
                    </a:lnTo>
                    <a:lnTo>
                      <a:pt x="106" y="151"/>
                    </a:lnTo>
                    <a:lnTo>
                      <a:pt x="78" y="164"/>
                    </a:lnTo>
                    <a:lnTo>
                      <a:pt x="52" y="177"/>
                    </a:lnTo>
                    <a:lnTo>
                      <a:pt x="26" y="189"/>
                    </a:lnTo>
                    <a:lnTo>
                      <a:pt x="0" y="202"/>
                    </a:lnTo>
                    <a:lnTo>
                      <a:pt x="18" y="212"/>
                    </a:lnTo>
                    <a:lnTo>
                      <a:pt x="37" y="220"/>
                    </a:lnTo>
                    <a:lnTo>
                      <a:pt x="55" y="230"/>
                    </a:lnTo>
                    <a:lnTo>
                      <a:pt x="73" y="238"/>
                    </a:lnTo>
                    <a:lnTo>
                      <a:pt x="91" y="248"/>
                    </a:lnTo>
                    <a:lnTo>
                      <a:pt x="111" y="258"/>
                    </a:lnTo>
                    <a:lnTo>
                      <a:pt x="129" y="266"/>
                    </a:lnTo>
                    <a:lnTo>
                      <a:pt x="148" y="276"/>
                    </a:lnTo>
                    <a:lnTo>
                      <a:pt x="207" y="325"/>
                    </a:lnTo>
                    <a:lnTo>
                      <a:pt x="266" y="374"/>
                    </a:lnTo>
                    <a:lnTo>
                      <a:pt x="325" y="423"/>
                    </a:lnTo>
                    <a:lnTo>
                      <a:pt x="384" y="474"/>
                    </a:lnTo>
                    <a:lnTo>
                      <a:pt x="443" y="523"/>
                    </a:lnTo>
                    <a:lnTo>
                      <a:pt x="501" y="572"/>
                    </a:lnTo>
                    <a:lnTo>
                      <a:pt x="560" y="622"/>
                    </a:lnTo>
                    <a:lnTo>
                      <a:pt x="619" y="671"/>
                    </a:lnTo>
                    <a:lnTo>
                      <a:pt x="676" y="720"/>
                    </a:lnTo>
                    <a:lnTo>
                      <a:pt x="735" y="769"/>
                    </a:lnTo>
                    <a:lnTo>
                      <a:pt x="794" y="818"/>
                    </a:lnTo>
                    <a:lnTo>
                      <a:pt x="853" y="867"/>
                    </a:lnTo>
                    <a:lnTo>
                      <a:pt x="912" y="917"/>
                    </a:lnTo>
                    <a:lnTo>
                      <a:pt x="971" y="966"/>
                    </a:lnTo>
                    <a:lnTo>
                      <a:pt x="1029" y="1015"/>
                    </a:lnTo>
                    <a:lnTo>
                      <a:pt x="1088" y="1064"/>
                    </a:lnTo>
                    <a:lnTo>
                      <a:pt x="1118" y="1046"/>
                    </a:lnTo>
                    <a:lnTo>
                      <a:pt x="1145" y="1026"/>
                    </a:lnTo>
                    <a:lnTo>
                      <a:pt x="1175" y="1008"/>
                    </a:lnTo>
                    <a:lnTo>
                      <a:pt x="1203" y="990"/>
                    </a:lnTo>
                    <a:lnTo>
                      <a:pt x="1232" y="972"/>
                    </a:lnTo>
                    <a:lnTo>
                      <a:pt x="1260" y="953"/>
                    </a:lnTo>
                    <a:lnTo>
                      <a:pt x="1289" y="935"/>
                    </a:lnTo>
                    <a:lnTo>
                      <a:pt x="1317" y="917"/>
                    </a:lnTo>
                    <a:lnTo>
                      <a:pt x="1306" y="904"/>
                    </a:lnTo>
                    <a:lnTo>
                      <a:pt x="1294" y="890"/>
                    </a:lnTo>
                    <a:lnTo>
                      <a:pt x="1283" y="877"/>
                    </a:lnTo>
                    <a:lnTo>
                      <a:pt x="1271" y="866"/>
                    </a:lnTo>
                    <a:lnTo>
                      <a:pt x="1260" y="853"/>
                    </a:lnTo>
                    <a:lnTo>
                      <a:pt x="1248" y="840"/>
                    </a:lnTo>
                    <a:lnTo>
                      <a:pt x="1237" y="828"/>
                    </a:lnTo>
                    <a:lnTo>
                      <a:pt x="1226" y="815"/>
                    </a:lnTo>
                    <a:close/>
                  </a:path>
                </a:pathLst>
              </a:custGeom>
              <a:solidFill>
                <a:srgbClr val="B5ADAA"/>
              </a:solidFill>
              <a:ln w="9525">
                <a:noFill/>
                <a:round/>
                <a:headEnd/>
                <a:tailEnd/>
              </a:ln>
            </p:spPr>
            <p:txBody>
              <a:bodyPr/>
              <a:lstStyle/>
              <a:p>
                <a:endParaRPr lang="en-US"/>
              </a:p>
            </p:txBody>
          </p:sp>
          <p:sp>
            <p:nvSpPr>
              <p:cNvPr id="11487" name="Freeform 223"/>
              <p:cNvSpPr>
                <a:spLocks/>
              </p:cNvSpPr>
              <p:nvPr/>
            </p:nvSpPr>
            <p:spPr bwMode="auto">
              <a:xfrm>
                <a:off x="463" y="2812"/>
                <a:ext cx="631" cy="507"/>
              </a:xfrm>
              <a:custGeom>
                <a:avLst/>
                <a:gdLst/>
                <a:ahLst/>
                <a:cxnLst>
                  <a:cxn ang="0">
                    <a:pos x="1169" y="759"/>
                  </a:cxn>
                  <a:cxn ang="0">
                    <a:pos x="450" y="136"/>
                  </a:cxn>
                  <a:cxn ang="0">
                    <a:pos x="450" y="0"/>
                  </a:cxn>
                  <a:cxn ang="0">
                    <a:pos x="0" y="215"/>
                  </a:cxn>
                  <a:cxn ang="0">
                    <a:pos x="173" y="292"/>
                  </a:cxn>
                  <a:cxn ang="0">
                    <a:pos x="1038" y="1013"/>
                  </a:cxn>
                  <a:cxn ang="0">
                    <a:pos x="1262" y="862"/>
                  </a:cxn>
                  <a:cxn ang="0">
                    <a:pos x="1169" y="759"/>
                  </a:cxn>
                </a:cxnLst>
                <a:rect l="0" t="0" r="r" b="b"/>
                <a:pathLst>
                  <a:path w="1262" h="1013">
                    <a:moveTo>
                      <a:pt x="1169" y="759"/>
                    </a:moveTo>
                    <a:lnTo>
                      <a:pt x="450" y="136"/>
                    </a:lnTo>
                    <a:lnTo>
                      <a:pt x="450" y="0"/>
                    </a:lnTo>
                    <a:lnTo>
                      <a:pt x="0" y="215"/>
                    </a:lnTo>
                    <a:lnTo>
                      <a:pt x="173" y="292"/>
                    </a:lnTo>
                    <a:lnTo>
                      <a:pt x="1038" y="1013"/>
                    </a:lnTo>
                    <a:lnTo>
                      <a:pt x="1262" y="862"/>
                    </a:lnTo>
                    <a:lnTo>
                      <a:pt x="1169" y="759"/>
                    </a:lnTo>
                    <a:close/>
                  </a:path>
                </a:pathLst>
              </a:custGeom>
              <a:solidFill>
                <a:srgbClr val="B2AAA8"/>
              </a:solidFill>
              <a:ln w="9525">
                <a:noFill/>
                <a:round/>
                <a:headEnd/>
                <a:tailEnd/>
              </a:ln>
            </p:spPr>
            <p:txBody>
              <a:bodyPr/>
              <a:lstStyle/>
              <a:p>
                <a:endParaRPr lang="en-US"/>
              </a:p>
            </p:txBody>
          </p:sp>
          <p:sp>
            <p:nvSpPr>
              <p:cNvPr id="11488" name="Freeform 224"/>
              <p:cNvSpPr>
                <a:spLocks/>
              </p:cNvSpPr>
              <p:nvPr/>
            </p:nvSpPr>
            <p:spPr bwMode="auto">
              <a:xfrm>
                <a:off x="1486" y="3899"/>
                <a:ext cx="180" cy="176"/>
              </a:xfrm>
              <a:custGeom>
                <a:avLst/>
                <a:gdLst/>
                <a:ahLst/>
                <a:cxnLst>
                  <a:cxn ang="0">
                    <a:pos x="0" y="0"/>
                  </a:cxn>
                  <a:cxn ang="0">
                    <a:pos x="19" y="25"/>
                  </a:cxn>
                  <a:cxn ang="0">
                    <a:pos x="39" y="50"/>
                  </a:cxn>
                  <a:cxn ang="0">
                    <a:pos x="58" y="71"/>
                  </a:cxn>
                  <a:cxn ang="0">
                    <a:pos x="76" y="91"/>
                  </a:cxn>
                  <a:cxn ang="0">
                    <a:pos x="96" y="110"/>
                  </a:cxn>
                  <a:cxn ang="0">
                    <a:pos x="114" y="128"/>
                  </a:cxn>
                  <a:cxn ang="0">
                    <a:pos x="134" y="145"/>
                  </a:cxn>
                  <a:cxn ang="0">
                    <a:pos x="153" y="159"/>
                  </a:cxn>
                  <a:cxn ang="0">
                    <a:pos x="173" y="174"/>
                  </a:cxn>
                  <a:cxn ang="0">
                    <a:pos x="196" y="187"/>
                  </a:cxn>
                  <a:cxn ang="0">
                    <a:pos x="219" y="199"/>
                  </a:cxn>
                  <a:cxn ang="0">
                    <a:pos x="243" y="210"/>
                  </a:cxn>
                  <a:cxn ang="0">
                    <a:pos x="269" y="222"/>
                  </a:cxn>
                  <a:cxn ang="0">
                    <a:pos x="297" y="233"/>
                  </a:cxn>
                  <a:cxn ang="0">
                    <a:pos x="326" y="243"/>
                  </a:cxn>
                  <a:cxn ang="0">
                    <a:pos x="359" y="253"/>
                  </a:cxn>
                  <a:cxn ang="0">
                    <a:pos x="344" y="353"/>
                  </a:cxn>
                  <a:cxn ang="0">
                    <a:pos x="312" y="345"/>
                  </a:cxn>
                  <a:cxn ang="0">
                    <a:pos x="279" y="335"/>
                  </a:cxn>
                  <a:cxn ang="0">
                    <a:pos x="248" y="322"/>
                  </a:cxn>
                  <a:cxn ang="0">
                    <a:pos x="219" y="310"/>
                  </a:cxn>
                  <a:cxn ang="0">
                    <a:pos x="189" y="296"/>
                  </a:cxn>
                  <a:cxn ang="0">
                    <a:pos x="161" y="281"/>
                  </a:cxn>
                  <a:cxn ang="0">
                    <a:pos x="135" y="264"/>
                  </a:cxn>
                  <a:cxn ang="0">
                    <a:pos x="111" y="246"/>
                  </a:cxn>
                  <a:cxn ang="0">
                    <a:pos x="88" y="227"/>
                  </a:cxn>
                  <a:cxn ang="0">
                    <a:pos x="68" y="207"/>
                  </a:cxn>
                  <a:cxn ang="0">
                    <a:pos x="50" y="186"/>
                  </a:cxn>
                  <a:cxn ang="0">
                    <a:pos x="34" y="164"/>
                  </a:cxn>
                  <a:cxn ang="0">
                    <a:pos x="21" y="141"/>
                  </a:cxn>
                  <a:cxn ang="0">
                    <a:pos x="11" y="118"/>
                  </a:cxn>
                  <a:cxn ang="0">
                    <a:pos x="4" y="94"/>
                  </a:cxn>
                  <a:cxn ang="0">
                    <a:pos x="0" y="68"/>
                  </a:cxn>
                  <a:cxn ang="0">
                    <a:pos x="0" y="0"/>
                  </a:cxn>
                </a:cxnLst>
                <a:rect l="0" t="0" r="r" b="b"/>
                <a:pathLst>
                  <a:path w="359" h="353">
                    <a:moveTo>
                      <a:pt x="0" y="0"/>
                    </a:moveTo>
                    <a:lnTo>
                      <a:pt x="19" y="25"/>
                    </a:lnTo>
                    <a:lnTo>
                      <a:pt x="39" y="50"/>
                    </a:lnTo>
                    <a:lnTo>
                      <a:pt x="58" y="71"/>
                    </a:lnTo>
                    <a:lnTo>
                      <a:pt x="76" y="91"/>
                    </a:lnTo>
                    <a:lnTo>
                      <a:pt x="96" y="110"/>
                    </a:lnTo>
                    <a:lnTo>
                      <a:pt x="114" y="128"/>
                    </a:lnTo>
                    <a:lnTo>
                      <a:pt x="134" y="145"/>
                    </a:lnTo>
                    <a:lnTo>
                      <a:pt x="153" y="159"/>
                    </a:lnTo>
                    <a:lnTo>
                      <a:pt x="173" y="174"/>
                    </a:lnTo>
                    <a:lnTo>
                      <a:pt x="196" y="187"/>
                    </a:lnTo>
                    <a:lnTo>
                      <a:pt x="219" y="199"/>
                    </a:lnTo>
                    <a:lnTo>
                      <a:pt x="243" y="210"/>
                    </a:lnTo>
                    <a:lnTo>
                      <a:pt x="269" y="222"/>
                    </a:lnTo>
                    <a:lnTo>
                      <a:pt x="297" y="233"/>
                    </a:lnTo>
                    <a:lnTo>
                      <a:pt x="326" y="243"/>
                    </a:lnTo>
                    <a:lnTo>
                      <a:pt x="359" y="253"/>
                    </a:lnTo>
                    <a:lnTo>
                      <a:pt x="344" y="353"/>
                    </a:lnTo>
                    <a:lnTo>
                      <a:pt x="312" y="345"/>
                    </a:lnTo>
                    <a:lnTo>
                      <a:pt x="279" y="335"/>
                    </a:lnTo>
                    <a:lnTo>
                      <a:pt x="248" y="322"/>
                    </a:lnTo>
                    <a:lnTo>
                      <a:pt x="219" y="310"/>
                    </a:lnTo>
                    <a:lnTo>
                      <a:pt x="189" y="296"/>
                    </a:lnTo>
                    <a:lnTo>
                      <a:pt x="161" y="281"/>
                    </a:lnTo>
                    <a:lnTo>
                      <a:pt x="135" y="264"/>
                    </a:lnTo>
                    <a:lnTo>
                      <a:pt x="111" y="246"/>
                    </a:lnTo>
                    <a:lnTo>
                      <a:pt x="88" y="227"/>
                    </a:lnTo>
                    <a:lnTo>
                      <a:pt x="68" y="207"/>
                    </a:lnTo>
                    <a:lnTo>
                      <a:pt x="50" y="186"/>
                    </a:lnTo>
                    <a:lnTo>
                      <a:pt x="34" y="164"/>
                    </a:lnTo>
                    <a:lnTo>
                      <a:pt x="21" y="141"/>
                    </a:lnTo>
                    <a:lnTo>
                      <a:pt x="11" y="118"/>
                    </a:lnTo>
                    <a:lnTo>
                      <a:pt x="4" y="94"/>
                    </a:lnTo>
                    <a:lnTo>
                      <a:pt x="0" y="68"/>
                    </a:lnTo>
                    <a:lnTo>
                      <a:pt x="0" y="0"/>
                    </a:lnTo>
                    <a:close/>
                  </a:path>
                </a:pathLst>
              </a:custGeom>
              <a:solidFill>
                <a:srgbClr val="666677"/>
              </a:solidFill>
              <a:ln w="9525">
                <a:noFill/>
                <a:round/>
                <a:headEnd/>
                <a:tailEnd/>
              </a:ln>
            </p:spPr>
            <p:txBody>
              <a:bodyPr/>
              <a:lstStyle/>
              <a:p>
                <a:endParaRPr lang="en-US"/>
              </a:p>
            </p:txBody>
          </p:sp>
          <p:sp>
            <p:nvSpPr>
              <p:cNvPr id="11489" name="Freeform 225"/>
              <p:cNvSpPr>
                <a:spLocks/>
              </p:cNvSpPr>
              <p:nvPr/>
            </p:nvSpPr>
            <p:spPr bwMode="auto">
              <a:xfrm>
                <a:off x="1756" y="3813"/>
                <a:ext cx="109" cy="176"/>
              </a:xfrm>
              <a:custGeom>
                <a:avLst/>
                <a:gdLst/>
                <a:ahLst/>
                <a:cxnLst>
                  <a:cxn ang="0">
                    <a:pos x="23" y="0"/>
                  </a:cxn>
                  <a:cxn ang="0">
                    <a:pos x="0" y="128"/>
                  </a:cxn>
                  <a:cxn ang="0">
                    <a:pos x="188" y="353"/>
                  </a:cxn>
                  <a:cxn ang="0">
                    <a:pos x="217" y="241"/>
                  </a:cxn>
                  <a:cxn ang="0">
                    <a:pos x="23" y="0"/>
                  </a:cxn>
                </a:cxnLst>
                <a:rect l="0" t="0" r="r" b="b"/>
                <a:pathLst>
                  <a:path w="217" h="353">
                    <a:moveTo>
                      <a:pt x="23" y="0"/>
                    </a:moveTo>
                    <a:lnTo>
                      <a:pt x="0" y="128"/>
                    </a:lnTo>
                    <a:lnTo>
                      <a:pt x="188" y="353"/>
                    </a:lnTo>
                    <a:lnTo>
                      <a:pt x="217" y="241"/>
                    </a:lnTo>
                    <a:lnTo>
                      <a:pt x="23" y="0"/>
                    </a:lnTo>
                    <a:close/>
                  </a:path>
                </a:pathLst>
              </a:custGeom>
              <a:solidFill>
                <a:srgbClr val="727284"/>
              </a:solidFill>
              <a:ln w="9525">
                <a:noFill/>
                <a:round/>
                <a:headEnd/>
                <a:tailEnd/>
              </a:ln>
            </p:spPr>
            <p:txBody>
              <a:bodyPr/>
              <a:lstStyle/>
              <a:p>
                <a:endParaRPr lang="en-US"/>
              </a:p>
            </p:txBody>
          </p:sp>
          <p:sp>
            <p:nvSpPr>
              <p:cNvPr id="11490" name="Freeform 226"/>
              <p:cNvSpPr>
                <a:spLocks/>
              </p:cNvSpPr>
              <p:nvPr/>
            </p:nvSpPr>
            <p:spPr bwMode="auto">
              <a:xfrm>
                <a:off x="305" y="2875"/>
                <a:ext cx="210" cy="93"/>
              </a:xfrm>
              <a:custGeom>
                <a:avLst/>
                <a:gdLst/>
                <a:ahLst/>
                <a:cxnLst>
                  <a:cxn ang="0">
                    <a:pos x="314" y="114"/>
                  </a:cxn>
                  <a:cxn ang="0">
                    <a:pos x="330" y="132"/>
                  </a:cxn>
                  <a:cxn ang="0">
                    <a:pos x="418" y="159"/>
                  </a:cxn>
                  <a:cxn ang="0">
                    <a:pos x="374" y="177"/>
                  </a:cxn>
                  <a:cxn ang="0">
                    <a:pos x="358" y="180"/>
                  </a:cxn>
                  <a:cxn ang="0">
                    <a:pos x="340" y="181"/>
                  </a:cxn>
                  <a:cxn ang="0">
                    <a:pos x="322" y="185"/>
                  </a:cxn>
                  <a:cxn ang="0">
                    <a:pos x="304" y="185"/>
                  </a:cxn>
                  <a:cxn ang="0">
                    <a:pos x="284" y="186"/>
                  </a:cxn>
                  <a:cxn ang="0">
                    <a:pos x="263" y="185"/>
                  </a:cxn>
                  <a:cxn ang="0">
                    <a:pos x="243" y="183"/>
                  </a:cxn>
                  <a:cxn ang="0">
                    <a:pos x="220" y="180"/>
                  </a:cxn>
                  <a:cxn ang="0">
                    <a:pos x="199" y="173"/>
                  </a:cxn>
                  <a:cxn ang="0">
                    <a:pos x="176" y="167"/>
                  </a:cxn>
                  <a:cxn ang="0">
                    <a:pos x="153" y="155"/>
                  </a:cxn>
                  <a:cxn ang="0">
                    <a:pos x="129" y="144"/>
                  </a:cxn>
                  <a:cxn ang="0">
                    <a:pos x="104" y="127"/>
                  </a:cxn>
                  <a:cxn ang="0">
                    <a:pos x="80" y="109"/>
                  </a:cxn>
                  <a:cxn ang="0">
                    <a:pos x="54" y="88"/>
                  </a:cxn>
                  <a:cxn ang="0">
                    <a:pos x="28" y="62"/>
                  </a:cxn>
                  <a:cxn ang="0">
                    <a:pos x="0" y="0"/>
                  </a:cxn>
                  <a:cxn ang="0">
                    <a:pos x="16" y="16"/>
                  </a:cxn>
                  <a:cxn ang="0">
                    <a:pos x="32" y="31"/>
                  </a:cxn>
                  <a:cxn ang="0">
                    <a:pos x="49" y="44"/>
                  </a:cxn>
                  <a:cxn ang="0">
                    <a:pos x="67" y="55"/>
                  </a:cxn>
                  <a:cxn ang="0">
                    <a:pos x="86" y="65"/>
                  </a:cxn>
                  <a:cxn ang="0">
                    <a:pos x="104" y="73"/>
                  </a:cxn>
                  <a:cxn ang="0">
                    <a:pos x="124" y="80"/>
                  </a:cxn>
                  <a:cxn ang="0">
                    <a:pos x="145" y="86"/>
                  </a:cxn>
                  <a:cxn ang="0">
                    <a:pos x="165" y="91"/>
                  </a:cxn>
                  <a:cxn ang="0">
                    <a:pos x="186" y="95"/>
                  </a:cxn>
                  <a:cxn ang="0">
                    <a:pos x="207" y="98"/>
                  </a:cxn>
                  <a:cxn ang="0">
                    <a:pos x="229" y="101"/>
                  </a:cxn>
                  <a:cxn ang="0">
                    <a:pos x="250" y="104"/>
                  </a:cxn>
                  <a:cxn ang="0">
                    <a:pos x="271" y="108"/>
                  </a:cxn>
                  <a:cxn ang="0">
                    <a:pos x="292" y="111"/>
                  </a:cxn>
                  <a:cxn ang="0">
                    <a:pos x="314" y="114"/>
                  </a:cxn>
                </a:cxnLst>
                <a:rect l="0" t="0" r="r" b="b"/>
                <a:pathLst>
                  <a:path w="418" h="186">
                    <a:moveTo>
                      <a:pt x="314" y="114"/>
                    </a:moveTo>
                    <a:lnTo>
                      <a:pt x="330" y="132"/>
                    </a:lnTo>
                    <a:lnTo>
                      <a:pt x="418" y="159"/>
                    </a:lnTo>
                    <a:lnTo>
                      <a:pt x="374" y="177"/>
                    </a:lnTo>
                    <a:lnTo>
                      <a:pt x="358" y="180"/>
                    </a:lnTo>
                    <a:lnTo>
                      <a:pt x="340" y="181"/>
                    </a:lnTo>
                    <a:lnTo>
                      <a:pt x="322" y="185"/>
                    </a:lnTo>
                    <a:lnTo>
                      <a:pt x="304" y="185"/>
                    </a:lnTo>
                    <a:lnTo>
                      <a:pt x="284" y="186"/>
                    </a:lnTo>
                    <a:lnTo>
                      <a:pt x="263" y="185"/>
                    </a:lnTo>
                    <a:lnTo>
                      <a:pt x="243" y="183"/>
                    </a:lnTo>
                    <a:lnTo>
                      <a:pt x="220" y="180"/>
                    </a:lnTo>
                    <a:lnTo>
                      <a:pt x="199" y="173"/>
                    </a:lnTo>
                    <a:lnTo>
                      <a:pt x="176" y="167"/>
                    </a:lnTo>
                    <a:lnTo>
                      <a:pt x="153" y="155"/>
                    </a:lnTo>
                    <a:lnTo>
                      <a:pt x="129" y="144"/>
                    </a:lnTo>
                    <a:lnTo>
                      <a:pt x="104" y="127"/>
                    </a:lnTo>
                    <a:lnTo>
                      <a:pt x="80" y="109"/>
                    </a:lnTo>
                    <a:lnTo>
                      <a:pt x="54" y="88"/>
                    </a:lnTo>
                    <a:lnTo>
                      <a:pt x="28" y="62"/>
                    </a:lnTo>
                    <a:lnTo>
                      <a:pt x="0" y="0"/>
                    </a:lnTo>
                    <a:lnTo>
                      <a:pt x="16" y="16"/>
                    </a:lnTo>
                    <a:lnTo>
                      <a:pt x="32" y="31"/>
                    </a:lnTo>
                    <a:lnTo>
                      <a:pt x="49" y="44"/>
                    </a:lnTo>
                    <a:lnTo>
                      <a:pt x="67" y="55"/>
                    </a:lnTo>
                    <a:lnTo>
                      <a:pt x="86" y="65"/>
                    </a:lnTo>
                    <a:lnTo>
                      <a:pt x="104" y="73"/>
                    </a:lnTo>
                    <a:lnTo>
                      <a:pt x="124" y="80"/>
                    </a:lnTo>
                    <a:lnTo>
                      <a:pt x="145" y="86"/>
                    </a:lnTo>
                    <a:lnTo>
                      <a:pt x="165" y="91"/>
                    </a:lnTo>
                    <a:lnTo>
                      <a:pt x="186" y="95"/>
                    </a:lnTo>
                    <a:lnTo>
                      <a:pt x="207" y="98"/>
                    </a:lnTo>
                    <a:lnTo>
                      <a:pt x="229" y="101"/>
                    </a:lnTo>
                    <a:lnTo>
                      <a:pt x="250" y="104"/>
                    </a:lnTo>
                    <a:lnTo>
                      <a:pt x="271" y="108"/>
                    </a:lnTo>
                    <a:lnTo>
                      <a:pt x="292" y="111"/>
                    </a:lnTo>
                    <a:lnTo>
                      <a:pt x="314" y="114"/>
                    </a:lnTo>
                    <a:close/>
                  </a:path>
                </a:pathLst>
              </a:custGeom>
              <a:solidFill>
                <a:srgbClr val="666677"/>
              </a:solidFill>
              <a:ln w="9525">
                <a:noFill/>
                <a:round/>
                <a:headEnd/>
                <a:tailEnd/>
              </a:ln>
            </p:spPr>
            <p:txBody>
              <a:bodyPr/>
              <a:lstStyle/>
              <a:p>
                <a:endParaRPr lang="en-US"/>
              </a:p>
            </p:txBody>
          </p:sp>
        </p:grpSp>
      </p:grpSp>
      <p:grpSp>
        <p:nvGrpSpPr>
          <p:cNvPr id="16" name="Group 229"/>
          <p:cNvGrpSpPr>
            <a:grpSpLocks/>
          </p:cNvGrpSpPr>
          <p:nvPr/>
        </p:nvGrpSpPr>
        <p:grpSpPr bwMode="auto">
          <a:xfrm>
            <a:off x="5383893" y="1863498"/>
            <a:ext cx="2971800" cy="228600"/>
            <a:chOff x="480" y="3936"/>
            <a:chExt cx="1872" cy="144"/>
          </a:xfrm>
        </p:grpSpPr>
        <p:sp>
          <p:nvSpPr>
            <p:cNvPr id="11494" name="Text Box 230"/>
            <p:cNvSpPr txBox="1">
              <a:spLocks noChangeArrowheads="1"/>
            </p:cNvSpPr>
            <p:nvPr/>
          </p:nvSpPr>
          <p:spPr bwMode="auto">
            <a:xfrm>
              <a:off x="672"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sz="1600" dirty="0"/>
                <a:t>R</a:t>
              </a:r>
            </a:p>
          </p:txBody>
        </p:sp>
        <p:sp>
          <p:nvSpPr>
            <p:cNvPr id="11495" name="Text Box 231"/>
            <p:cNvSpPr txBox="1">
              <a:spLocks noChangeArrowheads="1"/>
            </p:cNvSpPr>
            <p:nvPr/>
          </p:nvSpPr>
          <p:spPr bwMode="auto">
            <a:xfrm>
              <a:off x="2208"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sz="1600"/>
                <a:t>R</a:t>
              </a:r>
            </a:p>
          </p:txBody>
        </p:sp>
        <p:sp>
          <p:nvSpPr>
            <p:cNvPr id="11496" name="Text Box 232"/>
            <p:cNvSpPr txBox="1">
              <a:spLocks noChangeArrowheads="1"/>
            </p:cNvSpPr>
            <p:nvPr/>
          </p:nvSpPr>
          <p:spPr bwMode="auto">
            <a:xfrm>
              <a:off x="2016"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sz="1600"/>
            </a:p>
          </p:txBody>
        </p:sp>
        <p:sp>
          <p:nvSpPr>
            <p:cNvPr id="11497" name="Text Box 233"/>
            <p:cNvSpPr txBox="1">
              <a:spLocks noChangeArrowheads="1"/>
            </p:cNvSpPr>
            <p:nvPr/>
          </p:nvSpPr>
          <p:spPr bwMode="auto">
            <a:xfrm>
              <a:off x="1824"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sz="1600"/>
                <a:t>R</a:t>
              </a:r>
            </a:p>
          </p:txBody>
        </p:sp>
        <p:sp>
          <p:nvSpPr>
            <p:cNvPr id="11498" name="Text Box 234"/>
            <p:cNvSpPr txBox="1">
              <a:spLocks noChangeArrowheads="1"/>
            </p:cNvSpPr>
            <p:nvPr/>
          </p:nvSpPr>
          <p:spPr bwMode="auto">
            <a:xfrm>
              <a:off x="1440"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sz="1600"/>
                <a:t>R</a:t>
              </a:r>
            </a:p>
          </p:txBody>
        </p:sp>
        <p:sp>
          <p:nvSpPr>
            <p:cNvPr id="11499" name="Text Box 235"/>
            <p:cNvSpPr txBox="1">
              <a:spLocks noChangeArrowheads="1"/>
            </p:cNvSpPr>
            <p:nvPr/>
          </p:nvSpPr>
          <p:spPr bwMode="auto">
            <a:xfrm>
              <a:off x="1248"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sz="1600" dirty="0"/>
                <a:t>R</a:t>
              </a:r>
            </a:p>
          </p:txBody>
        </p:sp>
        <p:sp>
          <p:nvSpPr>
            <p:cNvPr id="11500" name="Text Box 236"/>
            <p:cNvSpPr txBox="1">
              <a:spLocks noChangeArrowheads="1"/>
            </p:cNvSpPr>
            <p:nvPr/>
          </p:nvSpPr>
          <p:spPr bwMode="auto">
            <a:xfrm>
              <a:off x="1056"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sz="1600" dirty="0"/>
                <a:t>R</a:t>
              </a:r>
            </a:p>
          </p:txBody>
        </p:sp>
        <p:sp>
          <p:nvSpPr>
            <p:cNvPr id="11501" name="Text Box 237"/>
            <p:cNvSpPr txBox="1">
              <a:spLocks noChangeArrowheads="1"/>
            </p:cNvSpPr>
            <p:nvPr/>
          </p:nvSpPr>
          <p:spPr bwMode="auto">
            <a:xfrm>
              <a:off x="480"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sz="1600"/>
            </a:p>
          </p:txBody>
        </p:sp>
        <p:sp>
          <p:nvSpPr>
            <p:cNvPr id="11502" name="Text Box 238"/>
            <p:cNvSpPr txBox="1">
              <a:spLocks noChangeArrowheads="1"/>
            </p:cNvSpPr>
            <p:nvPr/>
          </p:nvSpPr>
          <p:spPr bwMode="auto">
            <a:xfrm>
              <a:off x="1632"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sz="1600"/>
            </a:p>
          </p:txBody>
        </p:sp>
        <p:sp>
          <p:nvSpPr>
            <p:cNvPr id="11503" name="Text Box 239"/>
            <p:cNvSpPr txBox="1">
              <a:spLocks noChangeArrowheads="1"/>
            </p:cNvSpPr>
            <p:nvPr/>
          </p:nvSpPr>
          <p:spPr bwMode="auto">
            <a:xfrm>
              <a:off x="864"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sz="1600"/>
            </a:p>
          </p:txBody>
        </p:sp>
      </p:grpSp>
      <p:sp>
        <p:nvSpPr>
          <p:cNvPr id="260" name="Rectangle 259"/>
          <p:cNvSpPr/>
          <p:nvPr/>
        </p:nvSpPr>
        <p:spPr>
          <a:xfrm>
            <a:off x="3915532" y="3603111"/>
            <a:ext cx="1332416" cy="584775"/>
          </a:xfrm>
          <a:prstGeom prst="rect">
            <a:avLst/>
          </a:prstGeom>
        </p:spPr>
        <p:txBody>
          <a:bodyPr wrap="none">
            <a:spAutoFit/>
          </a:bodyPr>
          <a:lstStyle/>
          <a:p>
            <a:r>
              <a:rPr lang="en-US" sz="3200" dirty="0" smtClean="0">
                <a:solidFill>
                  <a:srgbClr val="FFFFFF"/>
                </a:solidFill>
                <a:latin typeface="Cambria" pitchFamily="18" charset="0"/>
              </a:rPr>
              <a:t>versus</a:t>
            </a:r>
            <a:endParaRPr lang="en-US" dirty="0"/>
          </a:p>
        </p:txBody>
      </p:sp>
      <p:sp>
        <p:nvSpPr>
          <p:cNvPr id="261" name="Rectangle 260"/>
          <p:cNvSpPr/>
          <p:nvPr/>
        </p:nvSpPr>
        <p:spPr>
          <a:xfrm>
            <a:off x="3915532" y="5368411"/>
            <a:ext cx="1332416" cy="584775"/>
          </a:xfrm>
          <a:prstGeom prst="rect">
            <a:avLst/>
          </a:prstGeom>
        </p:spPr>
        <p:txBody>
          <a:bodyPr wrap="none">
            <a:spAutoFit/>
          </a:bodyPr>
          <a:lstStyle/>
          <a:p>
            <a:r>
              <a:rPr lang="en-US" sz="3200" dirty="0" smtClean="0">
                <a:solidFill>
                  <a:srgbClr val="FFFFFF"/>
                </a:solidFill>
                <a:latin typeface="Cambria" pitchFamily="18" charset="0"/>
              </a:rPr>
              <a:t>versus</a:t>
            </a:r>
            <a:endParaRPr lang="en-US" dirty="0"/>
          </a:p>
        </p:txBody>
      </p:sp>
      <p:sp>
        <p:nvSpPr>
          <p:cNvPr id="268" name="Rectangle 2" descr="Down:  Do Programmers Usually Floss Refactor?"/>
          <p:cNvSpPr txBox="1">
            <a:spLocks noChangeArrowheads="1"/>
          </p:cNvSpPr>
          <p:nvPr/>
        </p:nvSpPr>
        <p:spPr bwMode="auto">
          <a:xfrm>
            <a:off x="1041410" y="1176327"/>
            <a:ext cx="6908800" cy="563562"/>
          </a:xfrm>
          <a:prstGeom prst="rect">
            <a:avLst/>
          </a:prstGeom>
          <a:solidFill>
            <a:scrgbClr r="0" g="0" b="0">
              <a:alpha val="50000"/>
            </a:scrgbClr>
          </a:solid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chemeClr val="tx1"/>
                </a:solidFill>
                <a:effectLst/>
                <a:uLnTx/>
                <a:uFillTx/>
                <a:latin typeface="+mj-lt"/>
                <a:ea typeface="+mj-ea"/>
                <a:cs typeface="+mj-cs"/>
              </a:rPr>
              <a:t>Do Programmers Usually Floss Refactor?</a:t>
            </a:r>
            <a:endParaRPr kumimoji="0" lang="en-US" sz="3200" b="0" i="0" u="none" strike="noStrike" kern="0" cap="none" spc="0" normalizeH="0" baseline="0" noProof="0" dirty="0">
              <a:ln>
                <a:noFill/>
              </a:ln>
              <a:solidFill>
                <a:schemeClr val="tx1"/>
              </a:solidFill>
              <a:effectLst/>
              <a:uLnTx/>
              <a:uFillTx/>
              <a:latin typeface="+mj-lt"/>
              <a:ea typeface="+mj-ea"/>
              <a:cs typeface="+mj-cs"/>
            </a:endParaRPr>
          </a:p>
        </p:txBody>
      </p:sp>
      <p:sp>
        <p:nvSpPr>
          <p:cNvPr id="246" name="Rectangle 2" descr="Down:  Do Programmers Refactor Often?"/>
          <p:cNvSpPr txBox="1">
            <a:spLocks noChangeArrowheads="1"/>
          </p:cNvSpPr>
          <p:nvPr/>
        </p:nvSpPr>
        <p:spPr>
          <a:xfrm>
            <a:off x="1676369" y="2992394"/>
            <a:ext cx="6908800" cy="563562"/>
          </a:xfrm>
          <a:prstGeom prst="rect">
            <a:avLst/>
          </a:prstGeom>
          <a:solidFill>
            <a:scrgbClr r="0" g="0" b="0">
              <a:alpha val="50000"/>
            </a:scrgbClr>
          </a:solid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chemeClr val="tx1"/>
                </a:solidFill>
                <a:effectLst/>
                <a:uLnTx/>
                <a:uFillTx/>
                <a:latin typeface="+mj-lt"/>
                <a:ea typeface="+mj-ea"/>
                <a:cs typeface="+mj-cs"/>
              </a:rPr>
              <a:t>Do Programmers Refactor Often?</a:t>
            </a:r>
            <a:endParaRPr kumimoji="0" lang="en-US" sz="3200" b="0" i="0" u="none" strike="noStrike" kern="0" cap="none" spc="0" normalizeH="0" baseline="0" noProof="0" dirty="0">
              <a:ln>
                <a:noFill/>
              </a:ln>
              <a:solidFill>
                <a:schemeClr val="tx1"/>
              </a:solidFill>
              <a:effectLst/>
              <a:uLnTx/>
              <a:uFillTx/>
              <a:latin typeface="+mj-lt"/>
              <a:ea typeface="+mj-ea"/>
              <a:cs typeface="+mj-cs"/>
            </a:endParaRPr>
          </a:p>
        </p:txBody>
      </p:sp>
      <p:sp>
        <p:nvSpPr>
          <p:cNvPr id="243" name="Rectangle 2" descr="Down:  Do Programmers Use Refactoring Tools Often?"/>
          <p:cNvSpPr txBox="1">
            <a:spLocks noChangeArrowheads="1"/>
          </p:cNvSpPr>
          <p:nvPr/>
        </p:nvSpPr>
        <p:spPr>
          <a:xfrm>
            <a:off x="723839" y="4770399"/>
            <a:ext cx="7988300" cy="563562"/>
          </a:xfrm>
          <a:prstGeom prst="rect">
            <a:avLst/>
          </a:prstGeom>
          <a:solidFill>
            <a:scrgbClr r="0" g="0" b="0">
              <a:alpha val="50000"/>
            </a:scrgbClr>
          </a:solid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chemeClr val="tx1"/>
                </a:solidFill>
                <a:effectLst/>
                <a:uLnTx/>
                <a:uFillTx/>
                <a:latin typeface="+mj-lt"/>
                <a:ea typeface="+mj-ea"/>
                <a:cs typeface="+mj-cs"/>
              </a:rPr>
              <a:t>Do Programmers Use Refactoring Tools Often?</a:t>
            </a:r>
            <a:endParaRPr kumimoji="0" lang="en-US" sz="3200" b="0" i="0" u="none" strike="noStrike" kern="0" cap="none" spc="0" normalizeH="0" baseline="0" noProof="0" dirty="0">
              <a:ln>
                <a:noFill/>
              </a:ln>
              <a:solidFill>
                <a:schemeClr val="tx1"/>
              </a:solidFill>
              <a:effectLst/>
              <a:uLnTx/>
              <a:uFillTx/>
              <a:latin typeface="+mj-lt"/>
              <a:ea typeface="+mj-ea"/>
              <a:cs typeface="+mj-cs"/>
            </a:endParaRPr>
          </a:p>
        </p:txBody>
      </p:sp>
      <p:sp>
        <p:nvSpPr>
          <p:cNvPr id="242" name="Rectangle 241"/>
          <p:cNvSpPr/>
          <p:nvPr/>
        </p:nvSpPr>
        <p:spPr>
          <a:xfrm>
            <a:off x="3954234" y="1583035"/>
            <a:ext cx="1235531" cy="769441"/>
          </a:xfrm>
          <a:prstGeom prst="rect">
            <a:avLst/>
          </a:prstGeom>
          <a:noFill/>
        </p:spPr>
        <p:txBody>
          <a:bodyPr wrap="none" lIns="91440" tIns="45720" rIns="91440" bIns="45720">
            <a:spAutoFit/>
          </a:bodyPr>
          <a:lstStyle/>
          <a:p>
            <a:pPr algn="ctr"/>
            <a:r>
              <a:rPr lang="en-US" sz="4400" b="1" spc="200" dirty="0" smtClean="0">
                <a:ln w="29210">
                  <a:solidFill>
                    <a:srgbClr val="99FF66"/>
                  </a:solidFill>
                </a:ln>
                <a:solidFill>
                  <a:schemeClr val="accent3">
                    <a:satMod val="200000"/>
                    <a:alpha val="50000"/>
                  </a:schemeClr>
                </a:solidFill>
                <a:effectLst>
                  <a:innerShdw blurRad="50800" dist="50800" dir="8100000">
                    <a:srgbClr val="7D7D7D">
                      <a:alpha val="73000"/>
                    </a:srgbClr>
                  </a:innerShdw>
                </a:effectLst>
              </a:rPr>
              <a:t>Yes</a:t>
            </a:r>
            <a:endParaRPr lang="en-US" sz="4400" b="1" spc="200" dirty="0">
              <a:ln w="29210">
                <a:solidFill>
                  <a:srgbClr val="99FF66"/>
                </a:solidFill>
              </a:ln>
              <a:solidFill>
                <a:schemeClr val="accent3">
                  <a:satMod val="200000"/>
                  <a:alpha val="50000"/>
                </a:schemeClr>
              </a:solidFill>
              <a:effectLst>
                <a:innerShdw blurRad="50800" dist="50800" dir="8100000">
                  <a:srgbClr val="7D7D7D">
                    <a:alpha val="73000"/>
                  </a:srgbClr>
                </a:innerShdw>
              </a:effectLst>
            </a:endParaRPr>
          </a:p>
        </p:txBody>
      </p:sp>
      <p:sp>
        <p:nvSpPr>
          <p:cNvPr id="244" name="Rectangle 243"/>
          <p:cNvSpPr/>
          <p:nvPr/>
        </p:nvSpPr>
        <p:spPr>
          <a:xfrm>
            <a:off x="3954234" y="3500735"/>
            <a:ext cx="1235531" cy="769441"/>
          </a:xfrm>
          <a:prstGeom prst="rect">
            <a:avLst/>
          </a:prstGeom>
          <a:noFill/>
        </p:spPr>
        <p:txBody>
          <a:bodyPr wrap="none" lIns="91440" tIns="45720" rIns="91440" bIns="45720">
            <a:spAutoFit/>
          </a:bodyPr>
          <a:lstStyle/>
          <a:p>
            <a:pPr algn="ctr"/>
            <a:r>
              <a:rPr lang="en-US" sz="4400" b="1" spc="200" dirty="0" smtClean="0">
                <a:ln w="29210">
                  <a:solidFill>
                    <a:srgbClr val="99FF66"/>
                  </a:solidFill>
                </a:ln>
                <a:solidFill>
                  <a:schemeClr val="accent3">
                    <a:satMod val="200000"/>
                    <a:alpha val="50000"/>
                  </a:schemeClr>
                </a:solidFill>
                <a:effectLst>
                  <a:innerShdw blurRad="50800" dist="50800" dir="8100000">
                    <a:srgbClr val="7D7D7D">
                      <a:alpha val="73000"/>
                    </a:srgbClr>
                  </a:innerShdw>
                </a:effectLst>
              </a:rPr>
              <a:t>Yes</a:t>
            </a:r>
            <a:endParaRPr lang="en-US" sz="4400" b="1" spc="200" dirty="0">
              <a:ln w="29210">
                <a:solidFill>
                  <a:srgbClr val="99FF66"/>
                </a:solidFill>
              </a:ln>
              <a:solidFill>
                <a:schemeClr val="accent3">
                  <a:satMod val="200000"/>
                  <a:alpha val="50000"/>
                </a:schemeClr>
              </a:solidFill>
              <a:effectLst>
                <a:innerShdw blurRad="50800" dist="50800" dir="8100000">
                  <a:srgbClr val="7D7D7D">
                    <a:alpha val="73000"/>
                  </a:srgbClr>
                </a:innerShdw>
              </a:effectLs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60"/>
                                        </p:tgtEl>
                                      </p:cBhvr>
                                    </p:animEffect>
                                    <p:set>
                                      <p:cBhvr>
                                        <p:cTn id="10" dur="1" fill="hold">
                                          <p:stCondLst>
                                            <p:cond delay="499"/>
                                          </p:stCondLst>
                                        </p:cTn>
                                        <p:tgtEl>
                                          <p:spTgt spid="260"/>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44"/>
                                        </p:tgtEl>
                                        <p:attrNameLst>
                                          <p:attrName>style.visibility</p:attrName>
                                        </p:attrNameLst>
                                      </p:cBhvr>
                                      <p:to>
                                        <p:strVal val="visible"/>
                                      </p:to>
                                    </p:set>
                                    <p:animEffect transition="in" filter="fade">
                                      <p:cBhvr>
                                        <p:cTn id="14" dur="500"/>
                                        <p:tgtEl>
                                          <p:spTgt spid="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 grpId="0"/>
      <p:bldP spid="24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Date Placeholder 3"/>
          <p:cNvSpPr>
            <a:spLocks noGrp="1"/>
          </p:cNvSpPr>
          <p:nvPr>
            <p:ph type="dt" sz="half" idx="2"/>
          </p:nvPr>
        </p:nvSpPr>
        <p:spPr/>
        <p:txBody>
          <a:bodyPr/>
          <a:lstStyle/>
          <a:p>
            <a:fld id="{C6FA3159-3E7C-49A0-8D99-D1D8A31B58C7}" type="slidenum">
              <a:rPr lang="en-US" smtClean="0"/>
              <a:pPr/>
              <a:t>19</a:t>
            </a:fld>
            <a:endParaRPr lang="en-US" dirty="0"/>
          </a:p>
        </p:txBody>
      </p:sp>
      <p:sp>
        <p:nvSpPr>
          <p:cNvPr id="268" name="Rectangle 2"/>
          <p:cNvSpPr txBox="1">
            <a:spLocks noChangeArrowheads="1"/>
          </p:cNvSpPr>
          <p:nvPr/>
        </p:nvSpPr>
        <p:spPr>
          <a:xfrm>
            <a:off x="457200" y="274638"/>
            <a:ext cx="7988300" cy="563562"/>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chemeClr val="tx1"/>
                </a:solidFill>
                <a:effectLst/>
                <a:uLnTx/>
                <a:uFillTx/>
                <a:latin typeface="+mj-lt"/>
                <a:ea typeface="+mj-ea"/>
                <a:cs typeface="+mj-cs"/>
              </a:rPr>
              <a:t>Do Programmers Use Refactoring Tools Often?</a:t>
            </a:r>
            <a:endParaRPr kumimoji="0" lang="en-US" sz="3200" b="0" i="0" u="none" strike="noStrike" kern="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advClick="0"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4.44444E-6 1.48148E-6 L 0.02916 0.65555 " pathEditMode="relative" rAng="0" ptsTypes="AA">
                                      <p:cBhvr>
                                        <p:cTn id="6" dur="1000" spd="-100000" fill="hold"/>
                                        <p:tgtEl>
                                          <p:spTgt spid="268"/>
                                        </p:tgtEl>
                                        <p:attrNameLst>
                                          <p:attrName>ppt_x</p:attrName>
                                          <p:attrName>ppt_y</p:attrName>
                                        </p:attrNameLst>
                                      </p:cBhvr>
                                      <p:rCtr x="15" y="32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2"/>
          </p:nvPr>
        </p:nvSpPr>
        <p:spPr/>
        <p:txBody>
          <a:bodyPr/>
          <a:lstStyle/>
          <a:p>
            <a:fld id="{709754B9-FA51-4382-8616-A80A38C08A83}" type="slidenum">
              <a:rPr lang="en-US"/>
              <a:pPr/>
              <a:t>2</a:t>
            </a:fld>
            <a:endParaRPr lang="en-US"/>
          </a:p>
        </p:txBody>
      </p:sp>
      <p:pic>
        <p:nvPicPr>
          <p:cNvPr id="4098" name="Picture 2" descr="E:\Point of View Sculpture\f0391100 corrected.jpg"/>
          <p:cNvPicPr>
            <a:picLocks noChangeAspect="1" noChangeArrowheads="1"/>
          </p:cNvPicPr>
          <p:nvPr/>
        </p:nvPicPr>
        <p:blipFill>
          <a:blip r:embed="rId3" cstate="print"/>
          <a:srcRect/>
          <a:stretch>
            <a:fillRect/>
          </a:stretch>
        </p:blipFill>
        <p:spPr bwMode="auto">
          <a:xfrm>
            <a:off x="1135855" y="1239877"/>
            <a:ext cx="3352800" cy="2514600"/>
          </a:xfrm>
          <a:prstGeom prst="rect">
            <a:avLst/>
          </a:prstGeom>
          <a:noFill/>
          <a:ln>
            <a:solidFill>
              <a:schemeClr val="tx1">
                <a:lumMod val="50000"/>
              </a:schemeClr>
            </a:solidFill>
          </a:ln>
        </p:spPr>
      </p:pic>
      <p:pic>
        <p:nvPicPr>
          <p:cNvPr id="4099" name="Picture 3" descr="E:\Point of View Sculpture\f0374372.jpg"/>
          <p:cNvPicPr>
            <a:picLocks noChangeAspect="1" noChangeArrowheads="1"/>
          </p:cNvPicPr>
          <p:nvPr/>
        </p:nvPicPr>
        <p:blipFill>
          <a:blip r:embed="rId4" cstate="print"/>
          <a:srcRect/>
          <a:stretch>
            <a:fillRect/>
          </a:stretch>
        </p:blipFill>
        <p:spPr bwMode="auto">
          <a:xfrm>
            <a:off x="4670902" y="1239877"/>
            <a:ext cx="3352800" cy="2514600"/>
          </a:xfrm>
          <a:prstGeom prst="rect">
            <a:avLst/>
          </a:prstGeom>
          <a:noFill/>
          <a:ln>
            <a:solidFill>
              <a:schemeClr val="tx1">
                <a:lumMod val="50000"/>
              </a:schemeClr>
            </a:solidFill>
          </a:ln>
        </p:spPr>
      </p:pic>
      <p:pic>
        <p:nvPicPr>
          <p:cNvPr id="4100" name="Picture 4" descr="E:\Point of View Sculpture\f0385516.jpg"/>
          <p:cNvPicPr>
            <a:picLocks noChangeAspect="1" noChangeArrowheads="1"/>
          </p:cNvPicPr>
          <p:nvPr/>
        </p:nvPicPr>
        <p:blipFill>
          <a:blip r:embed="rId5" cstate="print"/>
          <a:srcRect/>
          <a:stretch>
            <a:fillRect/>
          </a:stretch>
        </p:blipFill>
        <p:spPr bwMode="auto">
          <a:xfrm>
            <a:off x="4670903" y="3939539"/>
            <a:ext cx="3352799" cy="2514600"/>
          </a:xfrm>
          <a:prstGeom prst="rect">
            <a:avLst/>
          </a:prstGeom>
          <a:noFill/>
          <a:ln>
            <a:solidFill>
              <a:schemeClr val="tx1">
                <a:lumMod val="50000"/>
              </a:schemeClr>
            </a:solidFill>
          </a:ln>
        </p:spPr>
      </p:pic>
      <p:pic>
        <p:nvPicPr>
          <p:cNvPr id="4102" name="Picture 6" descr="E:\Point of View Sculpture\f0379684.jpg"/>
          <p:cNvPicPr>
            <a:picLocks noChangeAspect="1" noChangeArrowheads="1"/>
          </p:cNvPicPr>
          <p:nvPr/>
        </p:nvPicPr>
        <p:blipFill>
          <a:blip r:embed="rId6" cstate="print"/>
          <a:srcRect/>
          <a:stretch>
            <a:fillRect/>
          </a:stretch>
        </p:blipFill>
        <p:spPr bwMode="auto">
          <a:xfrm>
            <a:off x="1135855" y="3939539"/>
            <a:ext cx="3352800" cy="2514600"/>
          </a:xfrm>
          <a:prstGeom prst="rect">
            <a:avLst/>
          </a:prstGeom>
          <a:noFill/>
          <a:ln>
            <a:solidFill>
              <a:schemeClr val="tx1">
                <a:lumMod val="50000"/>
              </a:schemeClr>
            </a:solidFill>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02"/>
                                        </p:tgtEl>
                                        <p:attrNameLst>
                                          <p:attrName>style.visibility</p:attrName>
                                        </p:attrNameLst>
                                      </p:cBhvr>
                                      <p:to>
                                        <p:strVal val="visible"/>
                                      </p:to>
                                    </p:set>
                                    <p:animEffect transition="in" filter="fade">
                                      <p:cBhvr>
                                        <p:cTn id="7" dur="1000"/>
                                        <p:tgtEl>
                                          <p:spTgt spid="4102"/>
                                        </p:tgtEl>
                                      </p:cBhvr>
                                    </p:animEffect>
                                  </p:childTnLst>
                                </p:cTn>
                              </p:par>
                              <p:par>
                                <p:cTn id="8" presetID="10" presetClass="entr" presetSubtype="0" fill="hold" nodeType="withEffect">
                                  <p:stCondLst>
                                    <p:cond delay="0"/>
                                  </p:stCondLst>
                                  <p:childTnLst>
                                    <p:set>
                                      <p:cBhvr>
                                        <p:cTn id="9" dur="1" fill="hold">
                                          <p:stCondLst>
                                            <p:cond delay="0"/>
                                          </p:stCondLst>
                                        </p:cTn>
                                        <p:tgtEl>
                                          <p:spTgt spid="4100"/>
                                        </p:tgtEl>
                                        <p:attrNameLst>
                                          <p:attrName>style.visibility</p:attrName>
                                        </p:attrNameLst>
                                      </p:cBhvr>
                                      <p:to>
                                        <p:strVal val="visible"/>
                                      </p:to>
                                    </p:set>
                                    <p:animEffect transition="in" filter="fade">
                                      <p:cBhvr>
                                        <p:cTn id="10" dur="1000"/>
                                        <p:tgtEl>
                                          <p:spTgt spid="4100"/>
                                        </p:tgtEl>
                                      </p:cBhvr>
                                    </p:animEffect>
                                  </p:childTnLst>
                                </p:cTn>
                              </p:par>
                              <p:par>
                                <p:cTn id="11" presetID="10" presetClass="entr" presetSubtype="0" fill="hold" nodeType="withEffect">
                                  <p:stCondLst>
                                    <p:cond delay="0"/>
                                  </p:stCondLst>
                                  <p:childTnLst>
                                    <p:set>
                                      <p:cBhvr>
                                        <p:cTn id="12" dur="1" fill="hold">
                                          <p:stCondLst>
                                            <p:cond delay="0"/>
                                          </p:stCondLst>
                                        </p:cTn>
                                        <p:tgtEl>
                                          <p:spTgt spid="4099"/>
                                        </p:tgtEl>
                                        <p:attrNameLst>
                                          <p:attrName>style.visibility</p:attrName>
                                        </p:attrNameLst>
                                      </p:cBhvr>
                                      <p:to>
                                        <p:strVal val="visible"/>
                                      </p:to>
                                    </p:set>
                                    <p:animEffect transition="in" filter="fade">
                                      <p:cBhvr>
                                        <p:cTn id="13" dur="10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smtClean="0"/>
              <a:t>Do Programmers Use Refactoring Tools Often?</a:t>
            </a:r>
            <a:endParaRPr lang="en-US" dirty="0"/>
          </a:p>
        </p:txBody>
      </p:sp>
      <p:sp>
        <p:nvSpPr>
          <p:cNvPr id="13315" name="Rectangle 3"/>
          <p:cNvSpPr>
            <a:spLocks noGrp="1" noChangeArrowheads="1"/>
          </p:cNvSpPr>
          <p:nvPr>
            <p:ph type="body" idx="1"/>
          </p:nvPr>
        </p:nvSpPr>
        <p:spPr/>
        <p:txBody>
          <a:bodyPr/>
          <a:lstStyle/>
          <a:p>
            <a:pPr>
              <a:buNone/>
            </a:pPr>
            <a:r>
              <a:rPr lang="en-US" dirty="0" smtClean="0"/>
              <a:t>If programmers underuse refactoring tools:</a:t>
            </a:r>
          </a:p>
          <a:p>
            <a:pPr lvl="1">
              <a:spcBef>
                <a:spcPts val="2400"/>
              </a:spcBef>
              <a:buNone/>
            </a:pPr>
            <a:r>
              <a:rPr lang="en-US" dirty="0" smtClean="0"/>
              <a:t>then there’s potential for tool improvements</a:t>
            </a:r>
          </a:p>
          <a:p>
            <a:pPr lvl="1">
              <a:spcBef>
                <a:spcPts val="2400"/>
              </a:spcBef>
              <a:buNone/>
            </a:pPr>
            <a:r>
              <a:rPr lang="en-US" dirty="0" smtClean="0"/>
              <a:t>then programmers are needlessly introducing errors or refactoring slowly</a:t>
            </a:r>
            <a:endParaRPr lang="en-US" dirty="0"/>
          </a:p>
        </p:txBody>
      </p:sp>
      <p:sp>
        <p:nvSpPr>
          <p:cNvPr id="47" name="Date Placeholder 3"/>
          <p:cNvSpPr>
            <a:spLocks noGrp="1"/>
          </p:cNvSpPr>
          <p:nvPr>
            <p:ph type="dt" sz="half" idx="2"/>
          </p:nvPr>
        </p:nvSpPr>
        <p:spPr>
          <a:xfrm>
            <a:off x="-14288" y="6457950"/>
            <a:ext cx="2133600" cy="476250"/>
          </a:xfrm>
        </p:spPr>
        <p:txBody>
          <a:bodyPr/>
          <a:lstStyle/>
          <a:p>
            <a:fld id="{BFF04AA5-BF06-4E11-808D-FAA1CD00C804}" type="slidenum">
              <a:rPr lang="en-US" smtClean="0"/>
              <a:pPr/>
              <a:t>20</a:t>
            </a:fld>
            <a:endParaRPr lang="en-US"/>
          </a:p>
        </p:txBody>
      </p:sp>
      <p:sp>
        <p:nvSpPr>
          <p:cNvPr id="51" name="Text Placeholder 50"/>
          <p:cNvSpPr>
            <a:spLocks noGrp="1"/>
          </p:cNvSpPr>
          <p:nvPr>
            <p:ph type="body" sz="quarter" idx="11"/>
          </p:nvPr>
        </p:nvSpPr>
        <p:spPr/>
        <p:txBody>
          <a:bodyPr/>
          <a:lstStyle/>
          <a:p>
            <a:r>
              <a:rPr lang="en-US" dirty="0" smtClean="0"/>
              <a:t>Importance</a:t>
            </a:r>
            <a:endParaRPr lang="en-US" dirty="0"/>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smtClean="0"/>
              <a:t>Do Programmers Use Refactoring Tools Often?</a:t>
            </a:r>
            <a:br>
              <a:rPr lang="en-US" dirty="0" smtClean="0"/>
            </a:br>
            <a:endParaRPr lang="en-US" dirty="0"/>
          </a:p>
        </p:txBody>
      </p:sp>
      <p:sp>
        <p:nvSpPr>
          <p:cNvPr id="24579" name="Rectangle 3"/>
          <p:cNvSpPr>
            <a:spLocks noGrp="1" noChangeArrowheads="1"/>
          </p:cNvSpPr>
          <p:nvPr>
            <p:ph type="body" idx="1"/>
          </p:nvPr>
        </p:nvSpPr>
        <p:spPr/>
        <p:txBody>
          <a:bodyPr/>
          <a:lstStyle/>
          <a:p>
            <a:pPr>
              <a:buNone/>
            </a:pPr>
            <a:r>
              <a:rPr lang="en-US" dirty="0" smtClean="0"/>
              <a:t>From our previous work</a:t>
            </a:r>
          </a:p>
          <a:p>
            <a:pPr lvl="1">
              <a:spcBef>
                <a:spcPts val="2400"/>
              </a:spcBef>
              <a:buNone/>
            </a:pPr>
            <a:r>
              <a:rPr lang="en-US" dirty="0" smtClean="0"/>
              <a:t>2 in 16 programming students used them (and even then, 20% and 60% of the time)</a:t>
            </a:r>
          </a:p>
          <a:p>
            <a:pPr lvl="1">
              <a:spcBef>
                <a:spcPts val="2400"/>
              </a:spcBef>
              <a:buNone/>
            </a:pPr>
            <a:r>
              <a:rPr lang="en-US" dirty="0" smtClean="0"/>
              <a:t>Agile developers (in 2007, n=112) estimate that they use them only 68% of the time</a:t>
            </a:r>
          </a:p>
          <a:p>
            <a:pPr lvl="1">
              <a:spcBef>
                <a:spcPts val="2400"/>
              </a:spcBef>
              <a:buNone/>
            </a:pPr>
            <a:r>
              <a:rPr lang="en-US" dirty="0" smtClean="0"/>
              <a:t>6 of 42 people who used Eclipse on networked PSU computers used refactoring tools</a:t>
            </a:r>
            <a:endParaRPr lang="en-US" dirty="0"/>
          </a:p>
        </p:txBody>
      </p:sp>
      <p:sp>
        <p:nvSpPr>
          <p:cNvPr id="47" name="Date Placeholder 3"/>
          <p:cNvSpPr>
            <a:spLocks noGrp="1"/>
          </p:cNvSpPr>
          <p:nvPr>
            <p:ph type="dt" sz="half" idx="2"/>
          </p:nvPr>
        </p:nvSpPr>
        <p:spPr>
          <a:xfrm>
            <a:off x="-14288" y="6457950"/>
            <a:ext cx="2133600" cy="476250"/>
          </a:xfrm>
        </p:spPr>
        <p:txBody>
          <a:bodyPr/>
          <a:lstStyle/>
          <a:p>
            <a:fld id="{95AD0B87-9DF5-45CB-A16C-5C844105A48C}" type="slidenum">
              <a:rPr lang="en-US" smtClean="0"/>
              <a:pPr/>
              <a:t>21</a:t>
            </a:fld>
            <a:endParaRPr lang="en-US"/>
          </a:p>
        </p:txBody>
      </p:sp>
      <p:sp>
        <p:nvSpPr>
          <p:cNvPr id="51" name="Text Placeholder 50"/>
          <p:cNvSpPr>
            <a:spLocks noGrp="1"/>
          </p:cNvSpPr>
          <p:nvPr>
            <p:ph type="body" sz="quarter" idx="11"/>
          </p:nvPr>
        </p:nvSpPr>
        <p:spPr/>
        <p:txBody>
          <a:bodyPr/>
          <a:lstStyle/>
          <a:p>
            <a:r>
              <a:rPr lang="en-US" dirty="0" smtClean="0"/>
              <a:t>What We Already Know</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animEffect transition="in" filter="fade">
                                      <p:cBhvr>
                                        <p:cTn id="7" dur="500"/>
                                        <p:tgtEl>
                                          <p:spTgt spid="2457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579">
                                            <p:txEl>
                                              <p:pRg st="3" end="3"/>
                                            </p:txEl>
                                          </p:spTgt>
                                        </p:tgtEl>
                                        <p:attrNameLst>
                                          <p:attrName>style.visibility</p:attrName>
                                        </p:attrNameLst>
                                      </p:cBhvr>
                                      <p:to>
                                        <p:strVal val="visible"/>
                                      </p:to>
                                    </p:set>
                                    <p:animEffect transition="in" filter="fade">
                                      <p:cBhvr>
                                        <p:cTn id="12" dur="500"/>
                                        <p:tgtEl>
                                          <p:spTgt spid="245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Programmers Use Refactoring Tools Often?</a:t>
            </a:r>
            <a:endParaRPr lang="en-US" dirty="0"/>
          </a:p>
        </p:txBody>
      </p:sp>
      <p:sp>
        <p:nvSpPr>
          <p:cNvPr id="4" name="Text Placeholder 3"/>
          <p:cNvSpPr>
            <a:spLocks noGrp="1"/>
          </p:cNvSpPr>
          <p:nvPr>
            <p:ph type="body" sz="quarter" idx="11"/>
          </p:nvPr>
        </p:nvSpPr>
        <p:spPr/>
        <p:txBody>
          <a:bodyPr/>
          <a:lstStyle/>
          <a:p>
            <a:r>
              <a:rPr lang="en-US" dirty="0" smtClean="0"/>
              <a:t>What We Did</a:t>
            </a:r>
          </a:p>
        </p:txBody>
      </p:sp>
      <p:sp>
        <p:nvSpPr>
          <p:cNvPr id="5" name="Date Placeholder 4"/>
          <p:cNvSpPr>
            <a:spLocks noGrp="1"/>
          </p:cNvSpPr>
          <p:nvPr>
            <p:ph type="dt" sz="half" idx="2"/>
          </p:nvPr>
        </p:nvSpPr>
        <p:spPr/>
        <p:txBody>
          <a:bodyPr/>
          <a:lstStyle/>
          <a:p>
            <a:fld id="{9D29A1D5-E389-4AD2-8E57-D51E0CE2DAB8}" type="slidenum">
              <a:rPr lang="en-US" smtClean="0"/>
              <a:pPr/>
              <a:t>22</a:t>
            </a:fld>
            <a:endParaRPr lang="en-US" dirty="0"/>
          </a:p>
        </p:txBody>
      </p:sp>
      <p:pic>
        <p:nvPicPr>
          <p:cNvPr id="1215" name="Picture 46"/>
          <p:cNvPicPr>
            <a:picLocks noChangeAspect="1" noChangeArrowheads="1"/>
          </p:cNvPicPr>
          <p:nvPr/>
        </p:nvPicPr>
        <p:blipFill>
          <a:blip r:embed="rId3" cstate="print"/>
          <a:srcRect/>
          <a:stretch>
            <a:fillRect/>
          </a:stretch>
        </p:blipFill>
        <p:spPr bwMode="auto">
          <a:xfrm>
            <a:off x="2030730" y="1647825"/>
            <a:ext cx="5048250" cy="3181350"/>
          </a:xfrm>
          <a:prstGeom prst="rect">
            <a:avLst/>
          </a:prstGeom>
          <a:noFill/>
          <a:ln w="9525">
            <a:noFill/>
            <a:miter lim="800000"/>
            <a:headEnd/>
            <a:tailEnd/>
          </a:ln>
          <a:effectLst/>
        </p:spPr>
      </p:pic>
      <p:sp>
        <p:nvSpPr>
          <p:cNvPr id="1637" name="Rectangle 1636"/>
          <p:cNvSpPr/>
          <p:nvPr/>
        </p:nvSpPr>
        <p:spPr>
          <a:xfrm>
            <a:off x="7184682" y="3444359"/>
            <a:ext cx="1693605" cy="646331"/>
          </a:xfrm>
          <a:prstGeom prst="rect">
            <a:avLst/>
          </a:prstGeom>
        </p:spPr>
        <p:txBody>
          <a:bodyPr wrap="none">
            <a:spAutoFit/>
          </a:bodyPr>
          <a:lstStyle/>
          <a:p>
            <a:r>
              <a:rPr lang="en-US" dirty="0" smtClean="0"/>
              <a:t>Dev. 1 Commit</a:t>
            </a:r>
          </a:p>
          <a:p>
            <a:r>
              <a:rPr lang="en-US" dirty="0" smtClean="0"/>
              <a:t>Feb. 1, 15:23</a:t>
            </a:r>
            <a:endParaRPr lang="en-US" dirty="0"/>
          </a:p>
        </p:txBody>
      </p:sp>
      <p:grpSp>
        <p:nvGrpSpPr>
          <p:cNvPr id="1868" name="Group 1867"/>
          <p:cNvGrpSpPr/>
          <p:nvPr/>
        </p:nvGrpSpPr>
        <p:grpSpPr>
          <a:xfrm>
            <a:off x="2618455" y="5786120"/>
            <a:ext cx="862900" cy="812801"/>
            <a:chOff x="2719420" y="5786120"/>
            <a:chExt cx="862900" cy="812801"/>
          </a:xfrm>
        </p:grpSpPr>
        <p:sp>
          <p:nvSpPr>
            <p:cNvPr id="1642" name="Text Box 51"/>
            <p:cNvSpPr txBox="1">
              <a:spLocks noChangeArrowheads="1"/>
            </p:cNvSpPr>
            <p:nvPr/>
          </p:nvSpPr>
          <p:spPr bwMode="auto">
            <a:xfrm>
              <a:off x="2744470" y="5786120"/>
              <a:ext cx="812800" cy="812800"/>
            </a:xfrm>
            <a:prstGeom prst="rect">
              <a:avLst/>
            </a:prstGeom>
            <a:solidFill>
              <a:srgbClr val="FF99CC"/>
            </a:solidFill>
            <a:ln w="9525" algn="ctr">
              <a:noFill/>
              <a:miter lim="800000"/>
              <a:headEnd/>
              <a:tailEnd/>
            </a:ln>
            <a:effectLst/>
          </p:spPr>
          <p:txBody>
            <a:bodyPr wrap="none" anchor="ctr"/>
            <a:lstStyle/>
            <a:p>
              <a:pPr>
                <a:spcBef>
                  <a:spcPct val="50000"/>
                </a:spcBef>
              </a:pPr>
              <a:r>
                <a:rPr lang="en-US" sz="3600" dirty="0"/>
                <a:t>R</a:t>
              </a:r>
            </a:p>
          </p:txBody>
        </p:sp>
        <p:grpSp>
          <p:nvGrpSpPr>
            <p:cNvPr id="1643" name="Group 55"/>
            <p:cNvGrpSpPr>
              <a:grpSpLocks/>
            </p:cNvGrpSpPr>
            <p:nvPr/>
          </p:nvGrpSpPr>
          <p:grpSpPr bwMode="auto">
            <a:xfrm flipH="1">
              <a:off x="2719420" y="5811521"/>
              <a:ext cx="862900" cy="787400"/>
              <a:chOff x="240" y="2592"/>
              <a:chExt cx="1632" cy="1490"/>
            </a:xfrm>
          </p:grpSpPr>
          <p:sp>
            <p:nvSpPr>
              <p:cNvPr id="1644" name="AutoShape 56"/>
              <p:cNvSpPr>
                <a:spLocks noChangeAspect="1" noChangeArrowheads="1" noTextEdit="1"/>
              </p:cNvSpPr>
              <p:nvPr/>
            </p:nvSpPr>
            <p:spPr bwMode="auto">
              <a:xfrm>
                <a:off x="240" y="2592"/>
                <a:ext cx="1632" cy="1490"/>
              </a:xfrm>
              <a:prstGeom prst="rect">
                <a:avLst/>
              </a:prstGeom>
              <a:noFill/>
              <a:ln w="9525">
                <a:noFill/>
                <a:miter lim="800000"/>
                <a:headEnd/>
                <a:tailEnd/>
              </a:ln>
            </p:spPr>
            <p:txBody>
              <a:bodyPr/>
              <a:lstStyle/>
              <a:p>
                <a:endParaRPr lang="en-US"/>
              </a:p>
            </p:txBody>
          </p:sp>
          <p:sp>
            <p:nvSpPr>
              <p:cNvPr id="1645" name="Freeform 57"/>
              <p:cNvSpPr>
                <a:spLocks/>
              </p:cNvSpPr>
              <p:nvPr/>
            </p:nvSpPr>
            <p:spPr bwMode="auto">
              <a:xfrm>
                <a:off x="276" y="2594"/>
                <a:ext cx="1592" cy="1488"/>
              </a:xfrm>
              <a:custGeom>
                <a:avLst/>
                <a:gdLst/>
                <a:ahLst/>
                <a:cxnLst>
                  <a:cxn ang="0">
                    <a:pos x="193" y="713"/>
                  </a:cxn>
                  <a:cxn ang="0">
                    <a:pos x="242" y="728"/>
                  </a:cxn>
                  <a:cxn ang="0">
                    <a:pos x="286" y="739"/>
                  </a:cxn>
                  <a:cxn ang="0">
                    <a:pos x="325" y="749"/>
                  </a:cxn>
                  <a:cxn ang="0">
                    <a:pos x="361" y="756"/>
                  </a:cxn>
                  <a:cxn ang="0">
                    <a:pos x="397" y="760"/>
                  </a:cxn>
                  <a:cxn ang="0">
                    <a:pos x="431" y="764"/>
                  </a:cxn>
                  <a:cxn ang="0">
                    <a:pos x="467" y="767"/>
                  </a:cxn>
                  <a:cxn ang="0">
                    <a:pos x="2326" y="2347"/>
                  </a:cxn>
                  <a:cxn ang="0">
                    <a:pos x="2347" y="2591"/>
                  </a:cxn>
                  <a:cxn ang="0">
                    <a:pos x="2370" y="2675"/>
                  </a:cxn>
                  <a:cxn ang="0">
                    <a:pos x="2403" y="2744"/>
                  </a:cxn>
                  <a:cxn ang="0">
                    <a:pos x="2447" y="2800"/>
                  </a:cxn>
                  <a:cxn ang="0">
                    <a:pos x="2499" y="2847"/>
                  </a:cxn>
                  <a:cxn ang="0">
                    <a:pos x="2563" y="2886"/>
                  </a:cxn>
                  <a:cxn ang="0">
                    <a:pos x="2635" y="2923"/>
                  </a:cxn>
                  <a:cxn ang="0">
                    <a:pos x="2716" y="2957"/>
                  </a:cxn>
                  <a:cxn ang="0">
                    <a:pos x="2803" y="2832"/>
                  </a:cxn>
                  <a:cxn ang="0">
                    <a:pos x="2845" y="2501"/>
                  </a:cxn>
                  <a:cxn ang="0">
                    <a:pos x="3154" y="2805"/>
                  </a:cxn>
                  <a:cxn ang="0">
                    <a:pos x="3184" y="2629"/>
                  </a:cxn>
                  <a:cxn ang="0">
                    <a:pos x="3029" y="2231"/>
                  </a:cxn>
                  <a:cxn ang="0">
                    <a:pos x="2626" y="2218"/>
                  </a:cxn>
                  <a:cxn ang="0">
                    <a:pos x="784" y="533"/>
                  </a:cxn>
                  <a:cxn ang="0">
                    <a:pos x="776" y="275"/>
                  </a:cxn>
                  <a:cxn ang="0">
                    <a:pos x="418" y="0"/>
                  </a:cxn>
                  <a:cxn ang="0">
                    <a:pos x="567" y="275"/>
                  </a:cxn>
                  <a:cxn ang="0">
                    <a:pos x="243" y="426"/>
                  </a:cxn>
                  <a:cxn ang="0">
                    <a:pos x="46" y="190"/>
                  </a:cxn>
                  <a:cxn ang="0">
                    <a:pos x="0" y="436"/>
                  </a:cxn>
                  <a:cxn ang="0">
                    <a:pos x="47" y="567"/>
                  </a:cxn>
                  <a:cxn ang="0">
                    <a:pos x="118" y="659"/>
                  </a:cxn>
                  <a:cxn ang="0">
                    <a:pos x="165" y="703"/>
                  </a:cxn>
                </a:cxnLst>
                <a:rect l="0" t="0" r="r" b="b"/>
                <a:pathLst>
                  <a:path w="3184" h="2975">
                    <a:moveTo>
                      <a:pt x="165" y="703"/>
                    </a:moveTo>
                    <a:lnTo>
                      <a:pt x="193" y="713"/>
                    </a:lnTo>
                    <a:lnTo>
                      <a:pt x="217" y="720"/>
                    </a:lnTo>
                    <a:lnTo>
                      <a:pt x="242" y="728"/>
                    </a:lnTo>
                    <a:lnTo>
                      <a:pt x="265" y="734"/>
                    </a:lnTo>
                    <a:lnTo>
                      <a:pt x="286" y="739"/>
                    </a:lnTo>
                    <a:lnTo>
                      <a:pt x="306" y="744"/>
                    </a:lnTo>
                    <a:lnTo>
                      <a:pt x="325" y="749"/>
                    </a:lnTo>
                    <a:lnTo>
                      <a:pt x="343" y="752"/>
                    </a:lnTo>
                    <a:lnTo>
                      <a:pt x="361" y="756"/>
                    </a:lnTo>
                    <a:lnTo>
                      <a:pt x="379" y="759"/>
                    </a:lnTo>
                    <a:lnTo>
                      <a:pt x="397" y="760"/>
                    </a:lnTo>
                    <a:lnTo>
                      <a:pt x="415" y="762"/>
                    </a:lnTo>
                    <a:lnTo>
                      <a:pt x="431" y="764"/>
                    </a:lnTo>
                    <a:lnTo>
                      <a:pt x="449" y="765"/>
                    </a:lnTo>
                    <a:lnTo>
                      <a:pt x="467" y="767"/>
                    </a:lnTo>
                    <a:lnTo>
                      <a:pt x="487" y="767"/>
                    </a:lnTo>
                    <a:lnTo>
                      <a:pt x="2326" y="2347"/>
                    </a:lnTo>
                    <a:lnTo>
                      <a:pt x="2339" y="2544"/>
                    </a:lnTo>
                    <a:lnTo>
                      <a:pt x="2347" y="2591"/>
                    </a:lnTo>
                    <a:lnTo>
                      <a:pt x="2357" y="2636"/>
                    </a:lnTo>
                    <a:lnTo>
                      <a:pt x="2370" y="2675"/>
                    </a:lnTo>
                    <a:lnTo>
                      <a:pt x="2385" y="2711"/>
                    </a:lnTo>
                    <a:lnTo>
                      <a:pt x="2403" y="2744"/>
                    </a:lnTo>
                    <a:lnTo>
                      <a:pt x="2424" y="2773"/>
                    </a:lnTo>
                    <a:lnTo>
                      <a:pt x="2447" y="2800"/>
                    </a:lnTo>
                    <a:lnTo>
                      <a:pt x="2471" y="2824"/>
                    </a:lnTo>
                    <a:lnTo>
                      <a:pt x="2499" y="2847"/>
                    </a:lnTo>
                    <a:lnTo>
                      <a:pt x="2530" y="2867"/>
                    </a:lnTo>
                    <a:lnTo>
                      <a:pt x="2563" y="2886"/>
                    </a:lnTo>
                    <a:lnTo>
                      <a:pt x="2597" y="2905"/>
                    </a:lnTo>
                    <a:lnTo>
                      <a:pt x="2635" y="2923"/>
                    </a:lnTo>
                    <a:lnTo>
                      <a:pt x="2674" y="2941"/>
                    </a:lnTo>
                    <a:lnTo>
                      <a:pt x="2716" y="2957"/>
                    </a:lnTo>
                    <a:lnTo>
                      <a:pt x="2761" y="2975"/>
                    </a:lnTo>
                    <a:lnTo>
                      <a:pt x="2803" y="2832"/>
                    </a:lnTo>
                    <a:lnTo>
                      <a:pt x="2658" y="2596"/>
                    </a:lnTo>
                    <a:lnTo>
                      <a:pt x="2845" y="2501"/>
                    </a:lnTo>
                    <a:lnTo>
                      <a:pt x="2934" y="2534"/>
                    </a:lnTo>
                    <a:lnTo>
                      <a:pt x="3154" y="2805"/>
                    </a:lnTo>
                    <a:lnTo>
                      <a:pt x="3164" y="2714"/>
                    </a:lnTo>
                    <a:lnTo>
                      <a:pt x="3184" y="2629"/>
                    </a:lnTo>
                    <a:lnTo>
                      <a:pt x="3154" y="2416"/>
                    </a:lnTo>
                    <a:lnTo>
                      <a:pt x="3029" y="2231"/>
                    </a:lnTo>
                    <a:lnTo>
                      <a:pt x="2916" y="2188"/>
                    </a:lnTo>
                    <a:lnTo>
                      <a:pt x="2626" y="2218"/>
                    </a:lnTo>
                    <a:lnTo>
                      <a:pt x="897" y="726"/>
                    </a:lnTo>
                    <a:lnTo>
                      <a:pt x="784" y="533"/>
                    </a:lnTo>
                    <a:lnTo>
                      <a:pt x="835" y="333"/>
                    </a:lnTo>
                    <a:lnTo>
                      <a:pt x="776" y="275"/>
                    </a:lnTo>
                    <a:lnTo>
                      <a:pt x="565" y="16"/>
                    </a:lnTo>
                    <a:lnTo>
                      <a:pt x="418" y="0"/>
                    </a:lnTo>
                    <a:lnTo>
                      <a:pt x="469" y="175"/>
                    </a:lnTo>
                    <a:lnTo>
                      <a:pt x="567" y="275"/>
                    </a:lnTo>
                    <a:lnTo>
                      <a:pt x="427" y="392"/>
                    </a:lnTo>
                    <a:lnTo>
                      <a:pt x="243" y="426"/>
                    </a:lnTo>
                    <a:lnTo>
                      <a:pt x="75" y="241"/>
                    </a:lnTo>
                    <a:lnTo>
                      <a:pt x="46" y="190"/>
                    </a:lnTo>
                    <a:lnTo>
                      <a:pt x="0" y="359"/>
                    </a:lnTo>
                    <a:lnTo>
                      <a:pt x="0" y="436"/>
                    </a:lnTo>
                    <a:lnTo>
                      <a:pt x="18" y="505"/>
                    </a:lnTo>
                    <a:lnTo>
                      <a:pt x="47" y="567"/>
                    </a:lnTo>
                    <a:lnTo>
                      <a:pt x="83" y="618"/>
                    </a:lnTo>
                    <a:lnTo>
                      <a:pt x="118" y="659"/>
                    </a:lnTo>
                    <a:lnTo>
                      <a:pt x="147" y="688"/>
                    </a:lnTo>
                    <a:lnTo>
                      <a:pt x="165" y="703"/>
                    </a:lnTo>
                    <a:lnTo>
                      <a:pt x="165" y="703"/>
                    </a:lnTo>
                    <a:close/>
                  </a:path>
                </a:pathLst>
              </a:custGeom>
              <a:solidFill>
                <a:srgbClr val="444456"/>
              </a:solidFill>
              <a:ln w="9525">
                <a:noFill/>
                <a:round/>
                <a:headEnd/>
                <a:tailEnd/>
              </a:ln>
            </p:spPr>
            <p:txBody>
              <a:bodyPr/>
              <a:lstStyle/>
              <a:p>
                <a:endParaRPr lang="en-US"/>
              </a:p>
            </p:txBody>
          </p:sp>
          <p:sp>
            <p:nvSpPr>
              <p:cNvPr id="1646" name="Freeform 58"/>
              <p:cNvSpPr>
                <a:spLocks/>
              </p:cNvSpPr>
              <p:nvPr/>
            </p:nvSpPr>
            <p:spPr bwMode="auto">
              <a:xfrm>
                <a:off x="493" y="2610"/>
                <a:ext cx="69" cy="145"/>
              </a:xfrm>
              <a:custGeom>
                <a:avLst/>
                <a:gdLst/>
                <a:ahLst/>
                <a:cxnLst>
                  <a:cxn ang="0">
                    <a:pos x="0" y="0"/>
                  </a:cxn>
                  <a:cxn ang="0">
                    <a:pos x="13" y="134"/>
                  </a:cxn>
                  <a:cxn ang="0">
                    <a:pos x="101" y="290"/>
                  </a:cxn>
                  <a:cxn ang="0">
                    <a:pos x="139" y="243"/>
                  </a:cxn>
                  <a:cxn ang="0">
                    <a:pos x="0" y="0"/>
                  </a:cxn>
                </a:cxnLst>
                <a:rect l="0" t="0" r="r" b="b"/>
                <a:pathLst>
                  <a:path w="139" h="290">
                    <a:moveTo>
                      <a:pt x="0" y="0"/>
                    </a:moveTo>
                    <a:lnTo>
                      <a:pt x="13" y="134"/>
                    </a:lnTo>
                    <a:lnTo>
                      <a:pt x="101" y="290"/>
                    </a:lnTo>
                    <a:lnTo>
                      <a:pt x="139" y="243"/>
                    </a:lnTo>
                    <a:lnTo>
                      <a:pt x="0" y="0"/>
                    </a:lnTo>
                    <a:close/>
                  </a:path>
                </a:pathLst>
              </a:custGeom>
              <a:solidFill>
                <a:srgbClr val="4C4C5E"/>
              </a:solidFill>
              <a:ln w="9525">
                <a:noFill/>
                <a:round/>
                <a:headEnd/>
                <a:tailEnd/>
              </a:ln>
            </p:spPr>
            <p:txBody>
              <a:bodyPr/>
              <a:lstStyle/>
              <a:p>
                <a:endParaRPr lang="en-US"/>
              </a:p>
            </p:txBody>
          </p:sp>
          <p:sp>
            <p:nvSpPr>
              <p:cNvPr id="1647" name="Freeform 59"/>
              <p:cNvSpPr>
                <a:spLocks/>
              </p:cNvSpPr>
              <p:nvPr/>
            </p:nvSpPr>
            <p:spPr bwMode="auto">
              <a:xfrm>
                <a:off x="273" y="2592"/>
                <a:ext cx="425" cy="314"/>
              </a:xfrm>
              <a:custGeom>
                <a:avLst/>
                <a:gdLst/>
                <a:ahLst/>
                <a:cxnLst>
                  <a:cxn ang="0">
                    <a:pos x="46" y="143"/>
                  </a:cxn>
                  <a:cxn ang="0">
                    <a:pos x="246" y="382"/>
                  </a:cxn>
                  <a:cxn ang="0">
                    <a:pos x="363" y="390"/>
                  </a:cxn>
                  <a:cxn ang="0">
                    <a:pos x="546" y="307"/>
                  </a:cxn>
                  <a:cxn ang="0">
                    <a:pos x="594" y="231"/>
                  </a:cxn>
                  <a:cxn ang="0">
                    <a:pos x="435" y="0"/>
                  </a:cxn>
                  <a:cxn ang="0">
                    <a:pos x="561" y="0"/>
                  </a:cxn>
                  <a:cxn ang="0">
                    <a:pos x="586" y="11"/>
                  </a:cxn>
                  <a:cxn ang="0">
                    <a:pos x="610" y="23"/>
                  </a:cxn>
                  <a:cxn ang="0">
                    <a:pos x="635" y="33"/>
                  </a:cxn>
                  <a:cxn ang="0">
                    <a:pos x="657" y="44"/>
                  </a:cxn>
                  <a:cxn ang="0">
                    <a:pos x="679" y="57"/>
                  </a:cxn>
                  <a:cxn ang="0">
                    <a:pos x="700" y="69"/>
                  </a:cxn>
                  <a:cxn ang="0">
                    <a:pos x="721" y="84"/>
                  </a:cxn>
                  <a:cxn ang="0">
                    <a:pos x="741" y="98"/>
                  </a:cxn>
                  <a:cxn ang="0">
                    <a:pos x="759" y="113"/>
                  </a:cxn>
                  <a:cxn ang="0">
                    <a:pos x="775" y="131"/>
                  </a:cxn>
                  <a:cxn ang="0">
                    <a:pos x="791" y="151"/>
                  </a:cxn>
                  <a:cxn ang="0">
                    <a:pos x="806" y="172"/>
                  </a:cxn>
                  <a:cxn ang="0">
                    <a:pos x="821" y="195"/>
                  </a:cxn>
                  <a:cxn ang="0">
                    <a:pos x="832" y="221"/>
                  </a:cxn>
                  <a:cxn ang="0">
                    <a:pos x="842" y="249"/>
                  </a:cxn>
                  <a:cxn ang="0">
                    <a:pos x="852" y="280"/>
                  </a:cxn>
                  <a:cxn ang="0">
                    <a:pos x="826" y="405"/>
                  </a:cxn>
                  <a:cxn ang="0">
                    <a:pos x="366" y="616"/>
                  </a:cxn>
                  <a:cxn ang="0">
                    <a:pos x="304" y="628"/>
                  </a:cxn>
                  <a:cxn ang="0">
                    <a:pos x="255" y="618"/>
                  </a:cxn>
                  <a:cxn ang="0">
                    <a:pos x="210" y="605"/>
                  </a:cxn>
                  <a:cxn ang="0">
                    <a:pos x="169" y="590"/>
                  </a:cxn>
                  <a:cxn ang="0">
                    <a:pos x="133" y="572"/>
                  </a:cxn>
                  <a:cxn ang="0">
                    <a:pos x="100" y="552"/>
                  </a:cxn>
                  <a:cxn ang="0">
                    <a:pos x="72" y="529"/>
                  </a:cxn>
                  <a:cxn ang="0">
                    <a:pos x="49" y="505"/>
                  </a:cxn>
                  <a:cxn ang="0">
                    <a:pos x="31" y="475"/>
                  </a:cxn>
                  <a:cxn ang="0">
                    <a:pos x="17" y="446"/>
                  </a:cxn>
                  <a:cxn ang="0">
                    <a:pos x="7" y="411"/>
                  </a:cxn>
                  <a:cxn ang="0">
                    <a:pos x="2" y="374"/>
                  </a:cxn>
                  <a:cxn ang="0">
                    <a:pos x="0" y="334"/>
                  </a:cxn>
                  <a:cxn ang="0">
                    <a:pos x="5" y="292"/>
                  </a:cxn>
                  <a:cxn ang="0">
                    <a:pos x="13" y="246"/>
                  </a:cxn>
                  <a:cxn ang="0">
                    <a:pos x="28" y="195"/>
                  </a:cxn>
                  <a:cxn ang="0">
                    <a:pos x="46" y="143"/>
                  </a:cxn>
                </a:cxnLst>
                <a:rect l="0" t="0" r="r" b="b"/>
                <a:pathLst>
                  <a:path w="852" h="628">
                    <a:moveTo>
                      <a:pt x="46" y="143"/>
                    </a:moveTo>
                    <a:lnTo>
                      <a:pt x="246" y="382"/>
                    </a:lnTo>
                    <a:lnTo>
                      <a:pt x="363" y="390"/>
                    </a:lnTo>
                    <a:lnTo>
                      <a:pt x="546" y="307"/>
                    </a:lnTo>
                    <a:lnTo>
                      <a:pt x="594" y="231"/>
                    </a:lnTo>
                    <a:lnTo>
                      <a:pt x="435" y="0"/>
                    </a:lnTo>
                    <a:lnTo>
                      <a:pt x="561" y="0"/>
                    </a:lnTo>
                    <a:lnTo>
                      <a:pt x="586" y="11"/>
                    </a:lnTo>
                    <a:lnTo>
                      <a:pt x="610" y="23"/>
                    </a:lnTo>
                    <a:lnTo>
                      <a:pt x="635" y="33"/>
                    </a:lnTo>
                    <a:lnTo>
                      <a:pt x="657" y="44"/>
                    </a:lnTo>
                    <a:lnTo>
                      <a:pt x="679" y="57"/>
                    </a:lnTo>
                    <a:lnTo>
                      <a:pt x="700" y="69"/>
                    </a:lnTo>
                    <a:lnTo>
                      <a:pt x="721" y="84"/>
                    </a:lnTo>
                    <a:lnTo>
                      <a:pt x="741" y="98"/>
                    </a:lnTo>
                    <a:lnTo>
                      <a:pt x="759" y="113"/>
                    </a:lnTo>
                    <a:lnTo>
                      <a:pt x="775" y="131"/>
                    </a:lnTo>
                    <a:lnTo>
                      <a:pt x="791" y="151"/>
                    </a:lnTo>
                    <a:lnTo>
                      <a:pt x="806" y="172"/>
                    </a:lnTo>
                    <a:lnTo>
                      <a:pt x="821" y="195"/>
                    </a:lnTo>
                    <a:lnTo>
                      <a:pt x="832" y="221"/>
                    </a:lnTo>
                    <a:lnTo>
                      <a:pt x="842" y="249"/>
                    </a:lnTo>
                    <a:lnTo>
                      <a:pt x="852" y="280"/>
                    </a:lnTo>
                    <a:lnTo>
                      <a:pt x="826" y="405"/>
                    </a:lnTo>
                    <a:lnTo>
                      <a:pt x="366" y="616"/>
                    </a:lnTo>
                    <a:lnTo>
                      <a:pt x="304" y="628"/>
                    </a:lnTo>
                    <a:lnTo>
                      <a:pt x="255" y="618"/>
                    </a:lnTo>
                    <a:lnTo>
                      <a:pt x="210" y="605"/>
                    </a:lnTo>
                    <a:lnTo>
                      <a:pt x="169" y="590"/>
                    </a:lnTo>
                    <a:lnTo>
                      <a:pt x="133" y="572"/>
                    </a:lnTo>
                    <a:lnTo>
                      <a:pt x="100" y="552"/>
                    </a:lnTo>
                    <a:lnTo>
                      <a:pt x="72" y="529"/>
                    </a:lnTo>
                    <a:lnTo>
                      <a:pt x="49" y="505"/>
                    </a:lnTo>
                    <a:lnTo>
                      <a:pt x="31" y="475"/>
                    </a:lnTo>
                    <a:lnTo>
                      <a:pt x="17" y="446"/>
                    </a:lnTo>
                    <a:lnTo>
                      <a:pt x="7" y="411"/>
                    </a:lnTo>
                    <a:lnTo>
                      <a:pt x="2" y="374"/>
                    </a:lnTo>
                    <a:lnTo>
                      <a:pt x="0" y="334"/>
                    </a:lnTo>
                    <a:lnTo>
                      <a:pt x="5" y="292"/>
                    </a:lnTo>
                    <a:lnTo>
                      <a:pt x="13" y="246"/>
                    </a:lnTo>
                    <a:lnTo>
                      <a:pt x="28" y="195"/>
                    </a:lnTo>
                    <a:lnTo>
                      <a:pt x="46" y="143"/>
                    </a:lnTo>
                    <a:close/>
                  </a:path>
                </a:pathLst>
              </a:custGeom>
              <a:solidFill>
                <a:srgbClr val="B2AAA8"/>
              </a:solidFill>
              <a:ln w="9525">
                <a:noFill/>
                <a:round/>
                <a:headEnd/>
                <a:tailEnd/>
              </a:ln>
            </p:spPr>
            <p:txBody>
              <a:bodyPr/>
              <a:lstStyle/>
              <a:p>
                <a:endParaRPr lang="en-US"/>
              </a:p>
            </p:txBody>
          </p:sp>
          <p:sp>
            <p:nvSpPr>
              <p:cNvPr id="1648" name="Freeform 60"/>
              <p:cNvSpPr>
                <a:spLocks/>
              </p:cNvSpPr>
              <p:nvPr/>
            </p:nvSpPr>
            <p:spPr bwMode="auto">
              <a:xfrm>
                <a:off x="1382" y="3590"/>
                <a:ext cx="490" cy="422"/>
              </a:xfrm>
              <a:custGeom>
                <a:avLst/>
                <a:gdLst/>
                <a:ahLst/>
                <a:cxnLst>
                  <a:cxn ang="0">
                    <a:pos x="250" y="0"/>
                  </a:cxn>
                  <a:cxn ang="0">
                    <a:pos x="286" y="36"/>
                  </a:cxn>
                  <a:cxn ang="0">
                    <a:pos x="539" y="186"/>
                  </a:cxn>
                  <a:cxn ang="0">
                    <a:pos x="590" y="188"/>
                  </a:cxn>
                  <a:cxn ang="0">
                    <a:pos x="639" y="191"/>
                  </a:cxn>
                  <a:cxn ang="0">
                    <a:pos x="683" y="196"/>
                  </a:cxn>
                  <a:cxn ang="0">
                    <a:pos x="726" y="203"/>
                  </a:cxn>
                  <a:cxn ang="0">
                    <a:pos x="763" y="211"/>
                  </a:cxn>
                  <a:cxn ang="0">
                    <a:pos x="799" y="222"/>
                  </a:cxn>
                  <a:cxn ang="0">
                    <a:pos x="832" y="236"/>
                  </a:cxn>
                  <a:cxn ang="0">
                    <a:pos x="861" y="254"/>
                  </a:cxn>
                  <a:cxn ang="0">
                    <a:pos x="887" y="273"/>
                  </a:cxn>
                  <a:cxn ang="0">
                    <a:pos x="910" y="299"/>
                  </a:cxn>
                  <a:cxn ang="0">
                    <a:pos x="930" y="329"/>
                  </a:cxn>
                  <a:cxn ang="0">
                    <a:pos x="946" y="363"/>
                  </a:cxn>
                  <a:cxn ang="0">
                    <a:pos x="959" y="404"/>
                  </a:cxn>
                  <a:cxn ang="0">
                    <a:pos x="969" y="450"/>
                  </a:cxn>
                  <a:cxn ang="0">
                    <a:pos x="976" y="503"/>
                  </a:cxn>
                  <a:cxn ang="0">
                    <a:pos x="979" y="562"/>
                  </a:cxn>
                  <a:cxn ang="0">
                    <a:pos x="969" y="698"/>
                  </a:cxn>
                  <a:cxn ang="0">
                    <a:pos x="763" y="434"/>
                  </a:cxn>
                  <a:cxn ang="0">
                    <a:pos x="675" y="403"/>
                  </a:cxn>
                  <a:cxn ang="0">
                    <a:pos x="449" y="498"/>
                  </a:cxn>
                  <a:cxn ang="0">
                    <a:pos x="445" y="586"/>
                  </a:cxn>
                  <a:cxn ang="0">
                    <a:pos x="597" y="844"/>
                  </a:cxn>
                  <a:cxn ang="0">
                    <a:pos x="484" y="826"/>
                  </a:cxn>
                  <a:cxn ang="0">
                    <a:pos x="342" y="745"/>
                  </a:cxn>
                  <a:cxn ang="0">
                    <a:pos x="294" y="693"/>
                  </a:cxn>
                  <a:cxn ang="0">
                    <a:pos x="257" y="649"/>
                  </a:cxn>
                  <a:cxn ang="0">
                    <a:pos x="229" y="609"/>
                  </a:cxn>
                  <a:cxn ang="0">
                    <a:pos x="209" y="570"/>
                  </a:cxn>
                  <a:cxn ang="0">
                    <a:pos x="196" y="529"/>
                  </a:cxn>
                  <a:cxn ang="0">
                    <a:pos x="188" y="483"/>
                  </a:cxn>
                  <a:cxn ang="0">
                    <a:pos x="185" y="426"/>
                  </a:cxn>
                  <a:cxn ang="0">
                    <a:pos x="183" y="355"/>
                  </a:cxn>
                  <a:cxn ang="0">
                    <a:pos x="0" y="162"/>
                  </a:cxn>
                  <a:cxn ang="0">
                    <a:pos x="250" y="0"/>
                  </a:cxn>
                </a:cxnLst>
                <a:rect l="0" t="0" r="r" b="b"/>
                <a:pathLst>
                  <a:path w="979" h="844">
                    <a:moveTo>
                      <a:pt x="250" y="0"/>
                    </a:moveTo>
                    <a:lnTo>
                      <a:pt x="286" y="36"/>
                    </a:lnTo>
                    <a:lnTo>
                      <a:pt x="539" y="186"/>
                    </a:lnTo>
                    <a:lnTo>
                      <a:pt x="590" y="188"/>
                    </a:lnTo>
                    <a:lnTo>
                      <a:pt x="639" y="191"/>
                    </a:lnTo>
                    <a:lnTo>
                      <a:pt x="683" y="196"/>
                    </a:lnTo>
                    <a:lnTo>
                      <a:pt x="726" y="203"/>
                    </a:lnTo>
                    <a:lnTo>
                      <a:pt x="763" y="211"/>
                    </a:lnTo>
                    <a:lnTo>
                      <a:pt x="799" y="222"/>
                    </a:lnTo>
                    <a:lnTo>
                      <a:pt x="832" y="236"/>
                    </a:lnTo>
                    <a:lnTo>
                      <a:pt x="861" y="254"/>
                    </a:lnTo>
                    <a:lnTo>
                      <a:pt x="887" y="273"/>
                    </a:lnTo>
                    <a:lnTo>
                      <a:pt x="910" y="299"/>
                    </a:lnTo>
                    <a:lnTo>
                      <a:pt x="930" y="329"/>
                    </a:lnTo>
                    <a:lnTo>
                      <a:pt x="946" y="363"/>
                    </a:lnTo>
                    <a:lnTo>
                      <a:pt x="959" y="404"/>
                    </a:lnTo>
                    <a:lnTo>
                      <a:pt x="969" y="450"/>
                    </a:lnTo>
                    <a:lnTo>
                      <a:pt x="976" y="503"/>
                    </a:lnTo>
                    <a:lnTo>
                      <a:pt x="979" y="562"/>
                    </a:lnTo>
                    <a:lnTo>
                      <a:pt x="969" y="698"/>
                    </a:lnTo>
                    <a:lnTo>
                      <a:pt x="763" y="434"/>
                    </a:lnTo>
                    <a:lnTo>
                      <a:pt x="675" y="403"/>
                    </a:lnTo>
                    <a:lnTo>
                      <a:pt x="449" y="498"/>
                    </a:lnTo>
                    <a:lnTo>
                      <a:pt x="445" y="586"/>
                    </a:lnTo>
                    <a:lnTo>
                      <a:pt x="597" y="844"/>
                    </a:lnTo>
                    <a:lnTo>
                      <a:pt x="484" y="826"/>
                    </a:lnTo>
                    <a:lnTo>
                      <a:pt x="342" y="745"/>
                    </a:lnTo>
                    <a:lnTo>
                      <a:pt x="294" y="693"/>
                    </a:lnTo>
                    <a:lnTo>
                      <a:pt x="257" y="649"/>
                    </a:lnTo>
                    <a:lnTo>
                      <a:pt x="229" y="609"/>
                    </a:lnTo>
                    <a:lnTo>
                      <a:pt x="209" y="570"/>
                    </a:lnTo>
                    <a:lnTo>
                      <a:pt x="196" y="529"/>
                    </a:lnTo>
                    <a:lnTo>
                      <a:pt x="188" y="483"/>
                    </a:lnTo>
                    <a:lnTo>
                      <a:pt x="185" y="426"/>
                    </a:lnTo>
                    <a:lnTo>
                      <a:pt x="183" y="355"/>
                    </a:lnTo>
                    <a:lnTo>
                      <a:pt x="0" y="162"/>
                    </a:lnTo>
                    <a:lnTo>
                      <a:pt x="250" y="0"/>
                    </a:lnTo>
                    <a:close/>
                  </a:path>
                </a:pathLst>
              </a:custGeom>
              <a:solidFill>
                <a:srgbClr val="D1C4CE"/>
              </a:solidFill>
              <a:ln w="9525">
                <a:noFill/>
                <a:round/>
                <a:headEnd/>
                <a:tailEnd/>
              </a:ln>
            </p:spPr>
            <p:txBody>
              <a:bodyPr/>
              <a:lstStyle/>
              <a:p>
                <a:endParaRPr lang="en-US"/>
              </a:p>
            </p:txBody>
          </p:sp>
          <p:sp>
            <p:nvSpPr>
              <p:cNvPr id="1649" name="Freeform 61"/>
              <p:cNvSpPr>
                <a:spLocks/>
              </p:cNvSpPr>
              <p:nvPr/>
            </p:nvSpPr>
            <p:spPr bwMode="auto">
              <a:xfrm>
                <a:off x="424" y="2753"/>
                <a:ext cx="270" cy="176"/>
              </a:xfrm>
              <a:custGeom>
                <a:avLst/>
                <a:gdLst/>
                <a:ahLst/>
                <a:cxnLst>
                  <a:cxn ang="0">
                    <a:pos x="0" y="308"/>
                  </a:cxn>
                  <a:cxn ang="0">
                    <a:pos x="147" y="248"/>
                  </a:cxn>
                  <a:cxn ang="0">
                    <a:pos x="485" y="90"/>
                  </a:cxn>
                  <a:cxn ang="0">
                    <a:pos x="539" y="0"/>
                  </a:cxn>
                  <a:cxn ang="0">
                    <a:pos x="531" y="113"/>
                  </a:cxn>
                  <a:cxn ang="0">
                    <a:pos x="166" y="302"/>
                  </a:cxn>
                  <a:cxn ang="0">
                    <a:pos x="116" y="353"/>
                  </a:cxn>
                  <a:cxn ang="0">
                    <a:pos x="0" y="308"/>
                  </a:cxn>
                </a:cxnLst>
                <a:rect l="0" t="0" r="r" b="b"/>
                <a:pathLst>
                  <a:path w="539" h="353">
                    <a:moveTo>
                      <a:pt x="0" y="308"/>
                    </a:moveTo>
                    <a:lnTo>
                      <a:pt x="147" y="248"/>
                    </a:lnTo>
                    <a:lnTo>
                      <a:pt x="485" y="90"/>
                    </a:lnTo>
                    <a:lnTo>
                      <a:pt x="539" y="0"/>
                    </a:lnTo>
                    <a:lnTo>
                      <a:pt x="531" y="113"/>
                    </a:lnTo>
                    <a:lnTo>
                      <a:pt x="166" y="302"/>
                    </a:lnTo>
                    <a:lnTo>
                      <a:pt x="116" y="353"/>
                    </a:lnTo>
                    <a:lnTo>
                      <a:pt x="0" y="308"/>
                    </a:lnTo>
                    <a:close/>
                  </a:path>
                </a:pathLst>
              </a:custGeom>
              <a:solidFill>
                <a:srgbClr val="9B9391"/>
              </a:solidFill>
              <a:ln w="9525">
                <a:noFill/>
                <a:round/>
                <a:headEnd/>
                <a:tailEnd/>
              </a:ln>
            </p:spPr>
            <p:txBody>
              <a:bodyPr/>
              <a:lstStyle/>
              <a:p>
                <a:endParaRPr lang="en-US"/>
              </a:p>
            </p:txBody>
          </p:sp>
          <p:sp>
            <p:nvSpPr>
              <p:cNvPr id="1650" name="Freeform 62"/>
              <p:cNvSpPr>
                <a:spLocks/>
              </p:cNvSpPr>
              <p:nvPr/>
            </p:nvSpPr>
            <p:spPr bwMode="auto">
              <a:xfrm>
                <a:off x="447" y="2795"/>
                <a:ext cx="242" cy="133"/>
              </a:xfrm>
              <a:custGeom>
                <a:avLst/>
                <a:gdLst/>
                <a:ahLst/>
                <a:cxnLst>
                  <a:cxn ang="0">
                    <a:pos x="67" y="209"/>
                  </a:cxn>
                  <a:cxn ang="0">
                    <a:pos x="460" y="21"/>
                  </a:cxn>
                  <a:cxn ang="0">
                    <a:pos x="485" y="0"/>
                  </a:cxn>
                  <a:cxn ang="0">
                    <a:pos x="472" y="78"/>
                  </a:cxn>
                  <a:cxn ang="0">
                    <a:pos x="150" y="237"/>
                  </a:cxn>
                  <a:cxn ang="0">
                    <a:pos x="76" y="265"/>
                  </a:cxn>
                  <a:cxn ang="0">
                    <a:pos x="0" y="237"/>
                  </a:cxn>
                  <a:cxn ang="0">
                    <a:pos x="67" y="209"/>
                  </a:cxn>
                </a:cxnLst>
                <a:rect l="0" t="0" r="r" b="b"/>
                <a:pathLst>
                  <a:path w="485" h="265">
                    <a:moveTo>
                      <a:pt x="67" y="209"/>
                    </a:moveTo>
                    <a:lnTo>
                      <a:pt x="460" y="21"/>
                    </a:lnTo>
                    <a:lnTo>
                      <a:pt x="485" y="0"/>
                    </a:lnTo>
                    <a:lnTo>
                      <a:pt x="472" y="78"/>
                    </a:lnTo>
                    <a:lnTo>
                      <a:pt x="150" y="237"/>
                    </a:lnTo>
                    <a:lnTo>
                      <a:pt x="76" y="265"/>
                    </a:lnTo>
                    <a:lnTo>
                      <a:pt x="0" y="237"/>
                    </a:lnTo>
                    <a:lnTo>
                      <a:pt x="67" y="209"/>
                    </a:lnTo>
                    <a:close/>
                  </a:path>
                </a:pathLst>
              </a:custGeom>
              <a:solidFill>
                <a:srgbClr val="A59E9B"/>
              </a:solidFill>
              <a:ln w="9525">
                <a:noFill/>
                <a:round/>
                <a:headEnd/>
                <a:tailEnd/>
              </a:ln>
            </p:spPr>
            <p:txBody>
              <a:bodyPr/>
              <a:lstStyle/>
              <a:p>
                <a:endParaRPr lang="en-US"/>
              </a:p>
            </p:txBody>
          </p:sp>
          <p:sp>
            <p:nvSpPr>
              <p:cNvPr id="1651" name="Freeform 63"/>
              <p:cNvSpPr>
                <a:spLocks/>
              </p:cNvSpPr>
              <p:nvPr/>
            </p:nvSpPr>
            <p:spPr bwMode="auto">
              <a:xfrm>
                <a:off x="550" y="2894"/>
                <a:ext cx="993" cy="792"/>
              </a:xfrm>
              <a:custGeom>
                <a:avLst/>
                <a:gdLst/>
                <a:ahLst/>
                <a:cxnLst>
                  <a:cxn ang="0">
                    <a:pos x="1906" y="1385"/>
                  </a:cxn>
                  <a:cxn ang="0">
                    <a:pos x="290" y="0"/>
                  </a:cxn>
                  <a:cxn ang="0">
                    <a:pos x="262" y="11"/>
                  </a:cxn>
                  <a:cxn ang="0">
                    <a:pos x="87" y="92"/>
                  </a:cxn>
                  <a:cxn ang="0">
                    <a:pos x="0" y="128"/>
                  </a:cxn>
                  <a:cxn ang="0">
                    <a:pos x="1687" y="1583"/>
                  </a:cxn>
                  <a:cxn ang="0">
                    <a:pos x="1986" y="1467"/>
                  </a:cxn>
                  <a:cxn ang="0">
                    <a:pos x="1906" y="1385"/>
                  </a:cxn>
                </a:cxnLst>
                <a:rect l="0" t="0" r="r" b="b"/>
                <a:pathLst>
                  <a:path w="1986" h="1583">
                    <a:moveTo>
                      <a:pt x="1906" y="1385"/>
                    </a:moveTo>
                    <a:lnTo>
                      <a:pt x="290" y="0"/>
                    </a:lnTo>
                    <a:lnTo>
                      <a:pt x="262" y="11"/>
                    </a:lnTo>
                    <a:lnTo>
                      <a:pt x="87" y="92"/>
                    </a:lnTo>
                    <a:lnTo>
                      <a:pt x="0" y="128"/>
                    </a:lnTo>
                    <a:lnTo>
                      <a:pt x="1687" y="1583"/>
                    </a:lnTo>
                    <a:lnTo>
                      <a:pt x="1986" y="1467"/>
                    </a:lnTo>
                    <a:lnTo>
                      <a:pt x="1906" y="1385"/>
                    </a:lnTo>
                    <a:close/>
                  </a:path>
                </a:pathLst>
              </a:custGeom>
              <a:solidFill>
                <a:srgbClr val="D1C4CE"/>
              </a:solidFill>
              <a:ln w="9525">
                <a:noFill/>
                <a:round/>
                <a:headEnd/>
                <a:tailEnd/>
              </a:ln>
            </p:spPr>
            <p:txBody>
              <a:bodyPr/>
              <a:lstStyle/>
              <a:p>
                <a:endParaRPr lang="en-US"/>
              </a:p>
            </p:txBody>
          </p:sp>
          <p:sp>
            <p:nvSpPr>
              <p:cNvPr id="1652" name="Freeform 64"/>
              <p:cNvSpPr>
                <a:spLocks/>
              </p:cNvSpPr>
              <p:nvPr/>
            </p:nvSpPr>
            <p:spPr bwMode="auto">
              <a:xfrm>
                <a:off x="550" y="2893"/>
                <a:ext cx="952" cy="760"/>
              </a:xfrm>
              <a:custGeom>
                <a:avLst/>
                <a:gdLst/>
                <a:ahLst/>
                <a:cxnLst>
                  <a:cxn ang="0">
                    <a:pos x="1775" y="1278"/>
                  </a:cxn>
                  <a:cxn ang="0">
                    <a:pos x="1679" y="1196"/>
                  </a:cxn>
                  <a:cxn ang="0">
                    <a:pos x="1584" y="1113"/>
                  </a:cxn>
                  <a:cxn ang="0">
                    <a:pos x="1488" y="1031"/>
                  </a:cxn>
                  <a:cxn ang="0">
                    <a:pos x="1393" y="949"/>
                  </a:cxn>
                  <a:cxn ang="0">
                    <a:pos x="1297" y="865"/>
                  </a:cxn>
                  <a:cxn ang="0">
                    <a:pos x="1200" y="783"/>
                  </a:cxn>
                  <a:cxn ang="0">
                    <a:pos x="1105" y="701"/>
                  </a:cxn>
                  <a:cxn ang="0">
                    <a:pos x="1009" y="618"/>
                  </a:cxn>
                  <a:cxn ang="0">
                    <a:pos x="912" y="536"/>
                  </a:cxn>
                  <a:cxn ang="0">
                    <a:pos x="816" y="454"/>
                  </a:cxn>
                  <a:cxn ang="0">
                    <a:pos x="721" y="370"/>
                  </a:cxn>
                  <a:cxn ang="0">
                    <a:pos x="625" y="288"/>
                  </a:cxn>
                  <a:cxn ang="0">
                    <a:pos x="528" y="206"/>
                  </a:cxn>
                  <a:cxn ang="0">
                    <a:pos x="432" y="123"/>
                  </a:cxn>
                  <a:cxn ang="0">
                    <a:pos x="336" y="41"/>
                  </a:cxn>
                  <a:cxn ang="0">
                    <a:pos x="282" y="0"/>
                  </a:cxn>
                  <a:cxn ang="0">
                    <a:pos x="270" y="0"/>
                  </a:cxn>
                  <a:cxn ang="0">
                    <a:pos x="239" y="11"/>
                  </a:cxn>
                  <a:cxn ang="0">
                    <a:pos x="188" y="34"/>
                  </a:cxn>
                  <a:cxn ang="0">
                    <a:pos x="138" y="57"/>
                  </a:cxn>
                  <a:cxn ang="0">
                    <a:pos x="87" y="80"/>
                  </a:cxn>
                  <a:cxn ang="0">
                    <a:pos x="54" y="96"/>
                  </a:cxn>
                  <a:cxn ang="0">
                    <a:pos x="40" y="106"/>
                  </a:cxn>
                  <a:cxn ang="0">
                    <a:pos x="25" y="116"/>
                  </a:cxn>
                  <a:cxn ang="0">
                    <a:pos x="9" y="126"/>
                  </a:cxn>
                  <a:cxn ang="0">
                    <a:pos x="51" y="175"/>
                  </a:cxn>
                  <a:cxn ang="0">
                    <a:pos x="152" y="262"/>
                  </a:cxn>
                  <a:cxn ang="0">
                    <a:pos x="252" y="349"/>
                  </a:cxn>
                  <a:cxn ang="0">
                    <a:pos x="353" y="436"/>
                  </a:cxn>
                  <a:cxn ang="0">
                    <a:pos x="455" y="522"/>
                  </a:cxn>
                  <a:cxn ang="0">
                    <a:pos x="555" y="609"/>
                  </a:cxn>
                  <a:cxn ang="0">
                    <a:pos x="656" y="696"/>
                  </a:cxn>
                  <a:cxn ang="0">
                    <a:pos x="757" y="783"/>
                  </a:cxn>
                  <a:cxn ang="0">
                    <a:pos x="859" y="870"/>
                  </a:cxn>
                  <a:cxn ang="0">
                    <a:pos x="958" y="957"/>
                  </a:cxn>
                  <a:cxn ang="0">
                    <a:pos x="1060" y="1044"/>
                  </a:cxn>
                  <a:cxn ang="0">
                    <a:pos x="1159" y="1129"/>
                  </a:cxn>
                  <a:cxn ang="0">
                    <a:pos x="1261" y="1216"/>
                  </a:cxn>
                  <a:cxn ang="0">
                    <a:pos x="1362" y="1303"/>
                  </a:cxn>
                  <a:cxn ang="0">
                    <a:pos x="1462" y="1390"/>
                  </a:cxn>
                  <a:cxn ang="0">
                    <a:pos x="1561" y="1476"/>
                  </a:cxn>
                  <a:cxn ang="0">
                    <a:pos x="1630" y="1511"/>
                  </a:cxn>
                  <a:cxn ang="0">
                    <a:pos x="1668" y="1496"/>
                  </a:cxn>
                  <a:cxn ang="0">
                    <a:pos x="1704" y="1481"/>
                  </a:cxn>
                  <a:cxn ang="0">
                    <a:pos x="1740" y="1467"/>
                  </a:cxn>
                  <a:cxn ang="0">
                    <a:pos x="1777" y="1452"/>
                  </a:cxn>
                  <a:cxn ang="0">
                    <a:pos x="1813" y="1437"/>
                  </a:cxn>
                  <a:cxn ang="0">
                    <a:pos x="1849" y="1422"/>
                  </a:cxn>
                  <a:cxn ang="0">
                    <a:pos x="1887" y="1408"/>
                  </a:cxn>
                  <a:cxn ang="0">
                    <a:pos x="1895" y="1390"/>
                  </a:cxn>
                  <a:cxn ang="0">
                    <a:pos x="1874" y="1370"/>
                  </a:cxn>
                  <a:cxn ang="0">
                    <a:pos x="1854" y="1349"/>
                  </a:cxn>
                  <a:cxn ang="0">
                    <a:pos x="1833" y="1329"/>
                  </a:cxn>
                </a:cxnLst>
                <a:rect l="0" t="0" r="r" b="b"/>
                <a:pathLst>
                  <a:path w="1905" h="1519">
                    <a:moveTo>
                      <a:pt x="1823" y="1319"/>
                    </a:moveTo>
                    <a:lnTo>
                      <a:pt x="1775" y="1278"/>
                    </a:lnTo>
                    <a:lnTo>
                      <a:pt x="1726" y="1237"/>
                    </a:lnTo>
                    <a:lnTo>
                      <a:pt x="1679" y="1196"/>
                    </a:lnTo>
                    <a:lnTo>
                      <a:pt x="1632" y="1154"/>
                    </a:lnTo>
                    <a:lnTo>
                      <a:pt x="1584" y="1113"/>
                    </a:lnTo>
                    <a:lnTo>
                      <a:pt x="1535" y="1072"/>
                    </a:lnTo>
                    <a:lnTo>
                      <a:pt x="1488" y="1031"/>
                    </a:lnTo>
                    <a:lnTo>
                      <a:pt x="1440" y="990"/>
                    </a:lnTo>
                    <a:lnTo>
                      <a:pt x="1393" y="949"/>
                    </a:lnTo>
                    <a:lnTo>
                      <a:pt x="1344" y="908"/>
                    </a:lnTo>
                    <a:lnTo>
                      <a:pt x="1297" y="865"/>
                    </a:lnTo>
                    <a:lnTo>
                      <a:pt x="1249" y="824"/>
                    </a:lnTo>
                    <a:lnTo>
                      <a:pt x="1200" y="783"/>
                    </a:lnTo>
                    <a:lnTo>
                      <a:pt x="1153" y="742"/>
                    </a:lnTo>
                    <a:lnTo>
                      <a:pt x="1105" y="701"/>
                    </a:lnTo>
                    <a:lnTo>
                      <a:pt x="1056" y="659"/>
                    </a:lnTo>
                    <a:lnTo>
                      <a:pt x="1009" y="618"/>
                    </a:lnTo>
                    <a:lnTo>
                      <a:pt x="962" y="577"/>
                    </a:lnTo>
                    <a:lnTo>
                      <a:pt x="912" y="536"/>
                    </a:lnTo>
                    <a:lnTo>
                      <a:pt x="865" y="495"/>
                    </a:lnTo>
                    <a:lnTo>
                      <a:pt x="816" y="454"/>
                    </a:lnTo>
                    <a:lnTo>
                      <a:pt x="769" y="411"/>
                    </a:lnTo>
                    <a:lnTo>
                      <a:pt x="721" y="370"/>
                    </a:lnTo>
                    <a:lnTo>
                      <a:pt x="672" y="329"/>
                    </a:lnTo>
                    <a:lnTo>
                      <a:pt x="625" y="288"/>
                    </a:lnTo>
                    <a:lnTo>
                      <a:pt x="577" y="247"/>
                    </a:lnTo>
                    <a:lnTo>
                      <a:pt x="528" y="206"/>
                    </a:lnTo>
                    <a:lnTo>
                      <a:pt x="481" y="165"/>
                    </a:lnTo>
                    <a:lnTo>
                      <a:pt x="432" y="123"/>
                    </a:lnTo>
                    <a:lnTo>
                      <a:pt x="385" y="82"/>
                    </a:lnTo>
                    <a:lnTo>
                      <a:pt x="336" y="41"/>
                    </a:lnTo>
                    <a:lnTo>
                      <a:pt x="288" y="0"/>
                    </a:lnTo>
                    <a:lnTo>
                      <a:pt x="282" y="0"/>
                    </a:lnTo>
                    <a:lnTo>
                      <a:pt x="277" y="0"/>
                    </a:lnTo>
                    <a:lnTo>
                      <a:pt x="270" y="0"/>
                    </a:lnTo>
                    <a:lnTo>
                      <a:pt x="264" y="0"/>
                    </a:lnTo>
                    <a:lnTo>
                      <a:pt x="239" y="11"/>
                    </a:lnTo>
                    <a:lnTo>
                      <a:pt x="213" y="23"/>
                    </a:lnTo>
                    <a:lnTo>
                      <a:pt x="188" y="34"/>
                    </a:lnTo>
                    <a:lnTo>
                      <a:pt x="164" y="45"/>
                    </a:lnTo>
                    <a:lnTo>
                      <a:pt x="138" y="57"/>
                    </a:lnTo>
                    <a:lnTo>
                      <a:pt x="113" y="68"/>
                    </a:lnTo>
                    <a:lnTo>
                      <a:pt x="87" y="80"/>
                    </a:lnTo>
                    <a:lnTo>
                      <a:pt x="63" y="91"/>
                    </a:lnTo>
                    <a:lnTo>
                      <a:pt x="54" y="96"/>
                    </a:lnTo>
                    <a:lnTo>
                      <a:pt x="48" y="101"/>
                    </a:lnTo>
                    <a:lnTo>
                      <a:pt x="40" y="106"/>
                    </a:lnTo>
                    <a:lnTo>
                      <a:pt x="32" y="111"/>
                    </a:lnTo>
                    <a:lnTo>
                      <a:pt x="25" y="116"/>
                    </a:lnTo>
                    <a:lnTo>
                      <a:pt x="17" y="121"/>
                    </a:lnTo>
                    <a:lnTo>
                      <a:pt x="9" y="126"/>
                    </a:lnTo>
                    <a:lnTo>
                      <a:pt x="0" y="131"/>
                    </a:lnTo>
                    <a:lnTo>
                      <a:pt x="51" y="175"/>
                    </a:lnTo>
                    <a:lnTo>
                      <a:pt x="102" y="218"/>
                    </a:lnTo>
                    <a:lnTo>
                      <a:pt x="152" y="262"/>
                    </a:lnTo>
                    <a:lnTo>
                      <a:pt x="201" y="304"/>
                    </a:lnTo>
                    <a:lnTo>
                      <a:pt x="252" y="349"/>
                    </a:lnTo>
                    <a:lnTo>
                      <a:pt x="303" y="391"/>
                    </a:lnTo>
                    <a:lnTo>
                      <a:pt x="353" y="436"/>
                    </a:lnTo>
                    <a:lnTo>
                      <a:pt x="404" y="478"/>
                    </a:lnTo>
                    <a:lnTo>
                      <a:pt x="455" y="522"/>
                    </a:lnTo>
                    <a:lnTo>
                      <a:pt x="506" y="565"/>
                    </a:lnTo>
                    <a:lnTo>
                      <a:pt x="555" y="609"/>
                    </a:lnTo>
                    <a:lnTo>
                      <a:pt x="605" y="652"/>
                    </a:lnTo>
                    <a:lnTo>
                      <a:pt x="656" y="696"/>
                    </a:lnTo>
                    <a:lnTo>
                      <a:pt x="707" y="739"/>
                    </a:lnTo>
                    <a:lnTo>
                      <a:pt x="757" y="783"/>
                    </a:lnTo>
                    <a:lnTo>
                      <a:pt x="808" y="826"/>
                    </a:lnTo>
                    <a:lnTo>
                      <a:pt x="859" y="870"/>
                    </a:lnTo>
                    <a:lnTo>
                      <a:pt x="908" y="913"/>
                    </a:lnTo>
                    <a:lnTo>
                      <a:pt x="958" y="957"/>
                    </a:lnTo>
                    <a:lnTo>
                      <a:pt x="1009" y="999"/>
                    </a:lnTo>
                    <a:lnTo>
                      <a:pt x="1060" y="1044"/>
                    </a:lnTo>
                    <a:lnTo>
                      <a:pt x="1110" y="1086"/>
                    </a:lnTo>
                    <a:lnTo>
                      <a:pt x="1159" y="1129"/>
                    </a:lnTo>
                    <a:lnTo>
                      <a:pt x="1210" y="1173"/>
                    </a:lnTo>
                    <a:lnTo>
                      <a:pt x="1261" y="1216"/>
                    </a:lnTo>
                    <a:lnTo>
                      <a:pt x="1311" y="1260"/>
                    </a:lnTo>
                    <a:lnTo>
                      <a:pt x="1362" y="1303"/>
                    </a:lnTo>
                    <a:lnTo>
                      <a:pt x="1411" y="1347"/>
                    </a:lnTo>
                    <a:lnTo>
                      <a:pt x="1462" y="1390"/>
                    </a:lnTo>
                    <a:lnTo>
                      <a:pt x="1512" y="1432"/>
                    </a:lnTo>
                    <a:lnTo>
                      <a:pt x="1561" y="1476"/>
                    </a:lnTo>
                    <a:lnTo>
                      <a:pt x="1612" y="1519"/>
                    </a:lnTo>
                    <a:lnTo>
                      <a:pt x="1630" y="1511"/>
                    </a:lnTo>
                    <a:lnTo>
                      <a:pt x="1648" y="1504"/>
                    </a:lnTo>
                    <a:lnTo>
                      <a:pt x="1668" y="1496"/>
                    </a:lnTo>
                    <a:lnTo>
                      <a:pt x="1686" y="1490"/>
                    </a:lnTo>
                    <a:lnTo>
                      <a:pt x="1704" y="1481"/>
                    </a:lnTo>
                    <a:lnTo>
                      <a:pt x="1722" y="1475"/>
                    </a:lnTo>
                    <a:lnTo>
                      <a:pt x="1740" y="1467"/>
                    </a:lnTo>
                    <a:lnTo>
                      <a:pt x="1759" y="1458"/>
                    </a:lnTo>
                    <a:lnTo>
                      <a:pt x="1777" y="1452"/>
                    </a:lnTo>
                    <a:lnTo>
                      <a:pt x="1795" y="1444"/>
                    </a:lnTo>
                    <a:lnTo>
                      <a:pt x="1813" y="1437"/>
                    </a:lnTo>
                    <a:lnTo>
                      <a:pt x="1831" y="1429"/>
                    </a:lnTo>
                    <a:lnTo>
                      <a:pt x="1849" y="1422"/>
                    </a:lnTo>
                    <a:lnTo>
                      <a:pt x="1869" y="1414"/>
                    </a:lnTo>
                    <a:lnTo>
                      <a:pt x="1887" y="1408"/>
                    </a:lnTo>
                    <a:lnTo>
                      <a:pt x="1905" y="1399"/>
                    </a:lnTo>
                    <a:lnTo>
                      <a:pt x="1895" y="1390"/>
                    </a:lnTo>
                    <a:lnTo>
                      <a:pt x="1883" y="1380"/>
                    </a:lnTo>
                    <a:lnTo>
                      <a:pt x="1874" y="1370"/>
                    </a:lnTo>
                    <a:lnTo>
                      <a:pt x="1864" y="1358"/>
                    </a:lnTo>
                    <a:lnTo>
                      <a:pt x="1854" y="1349"/>
                    </a:lnTo>
                    <a:lnTo>
                      <a:pt x="1844" y="1339"/>
                    </a:lnTo>
                    <a:lnTo>
                      <a:pt x="1833" y="1329"/>
                    </a:lnTo>
                    <a:lnTo>
                      <a:pt x="1823" y="1319"/>
                    </a:lnTo>
                    <a:close/>
                  </a:path>
                </a:pathLst>
              </a:custGeom>
              <a:solidFill>
                <a:srgbClr val="CEC1CC"/>
              </a:solidFill>
              <a:ln w="9525">
                <a:noFill/>
                <a:round/>
                <a:headEnd/>
                <a:tailEnd/>
              </a:ln>
            </p:spPr>
            <p:txBody>
              <a:bodyPr/>
              <a:lstStyle/>
              <a:p>
                <a:endParaRPr lang="en-US"/>
              </a:p>
            </p:txBody>
          </p:sp>
          <p:sp>
            <p:nvSpPr>
              <p:cNvPr id="1653" name="Freeform 65"/>
              <p:cNvSpPr>
                <a:spLocks/>
              </p:cNvSpPr>
              <p:nvPr/>
            </p:nvSpPr>
            <p:spPr bwMode="auto">
              <a:xfrm>
                <a:off x="550" y="2885"/>
                <a:ext cx="911" cy="734"/>
              </a:xfrm>
              <a:custGeom>
                <a:avLst/>
                <a:gdLst/>
                <a:ahLst/>
                <a:cxnLst>
                  <a:cxn ang="0">
                    <a:pos x="1694" y="1225"/>
                  </a:cxn>
                  <a:cxn ang="0">
                    <a:pos x="1604" y="1148"/>
                  </a:cxn>
                  <a:cxn ang="0">
                    <a:pos x="1514" y="1069"/>
                  </a:cxn>
                  <a:cxn ang="0">
                    <a:pos x="1424" y="990"/>
                  </a:cxn>
                  <a:cxn ang="0">
                    <a:pos x="1333" y="913"/>
                  </a:cxn>
                  <a:cxn ang="0">
                    <a:pos x="1243" y="835"/>
                  </a:cxn>
                  <a:cxn ang="0">
                    <a:pos x="1151" y="756"/>
                  </a:cxn>
                  <a:cxn ang="0">
                    <a:pos x="1060" y="679"/>
                  </a:cxn>
                  <a:cxn ang="0">
                    <a:pos x="970" y="600"/>
                  </a:cxn>
                  <a:cxn ang="0">
                    <a:pos x="878" y="523"/>
                  </a:cxn>
                  <a:cxn ang="0">
                    <a:pos x="787" y="444"/>
                  </a:cxn>
                  <a:cxn ang="0">
                    <a:pos x="697" y="366"/>
                  </a:cxn>
                  <a:cxn ang="0">
                    <a:pos x="605" y="289"/>
                  </a:cxn>
                  <a:cxn ang="0">
                    <a:pos x="514" y="210"/>
                  </a:cxn>
                  <a:cxn ang="0">
                    <a:pos x="424" y="131"/>
                  </a:cxn>
                  <a:cxn ang="0">
                    <a:pos x="332" y="54"/>
                  </a:cxn>
                  <a:cxn ang="0">
                    <a:pos x="282" y="12"/>
                  </a:cxn>
                  <a:cxn ang="0">
                    <a:pos x="270" y="3"/>
                  </a:cxn>
                  <a:cxn ang="0">
                    <a:pos x="237" y="13"/>
                  </a:cxn>
                  <a:cxn ang="0">
                    <a:pos x="180" y="40"/>
                  </a:cxn>
                  <a:cxn ang="0">
                    <a:pos x="125" y="64"/>
                  </a:cxn>
                  <a:cxn ang="0">
                    <a:pos x="67" y="90"/>
                  </a:cxn>
                  <a:cxn ang="0">
                    <a:pos x="30" y="115"/>
                  </a:cxn>
                  <a:cxn ang="0">
                    <a:pos x="10" y="136"/>
                  </a:cxn>
                  <a:cxn ang="0">
                    <a:pos x="48" y="189"/>
                  </a:cxn>
                  <a:cxn ang="0">
                    <a:pos x="144" y="272"/>
                  </a:cxn>
                  <a:cxn ang="0">
                    <a:pos x="241" y="354"/>
                  </a:cxn>
                  <a:cxn ang="0">
                    <a:pos x="337" y="438"/>
                  </a:cxn>
                  <a:cxn ang="0">
                    <a:pos x="434" y="521"/>
                  </a:cxn>
                  <a:cxn ang="0">
                    <a:pos x="530" y="603"/>
                  </a:cxn>
                  <a:cxn ang="0">
                    <a:pos x="626" y="687"/>
                  </a:cxn>
                  <a:cxn ang="0">
                    <a:pos x="721" y="769"/>
                  </a:cxn>
                  <a:cxn ang="0">
                    <a:pos x="818" y="851"/>
                  </a:cxn>
                  <a:cxn ang="0">
                    <a:pos x="914" y="935"/>
                  </a:cxn>
                  <a:cxn ang="0">
                    <a:pos x="1011" y="1016"/>
                  </a:cxn>
                  <a:cxn ang="0">
                    <a:pos x="1105" y="1098"/>
                  </a:cxn>
                  <a:cxn ang="0">
                    <a:pos x="1202" y="1182"/>
                  </a:cxn>
                  <a:cxn ang="0">
                    <a:pos x="1298" y="1264"/>
                  </a:cxn>
                  <a:cxn ang="0">
                    <a:pos x="1393" y="1346"/>
                  </a:cxn>
                  <a:cxn ang="0">
                    <a:pos x="1489" y="1428"/>
                  </a:cxn>
                  <a:cxn ang="0">
                    <a:pos x="1555" y="1461"/>
                  </a:cxn>
                  <a:cxn ang="0">
                    <a:pos x="1591" y="1446"/>
                  </a:cxn>
                  <a:cxn ang="0">
                    <a:pos x="1627" y="1431"/>
                  </a:cxn>
                  <a:cxn ang="0">
                    <a:pos x="1663" y="1415"/>
                  </a:cxn>
                  <a:cxn ang="0">
                    <a:pos x="1697" y="1400"/>
                  </a:cxn>
                  <a:cxn ang="0">
                    <a:pos x="1733" y="1385"/>
                  </a:cxn>
                  <a:cxn ang="0">
                    <a:pos x="1769" y="1371"/>
                  </a:cxn>
                  <a:cxn ang="0">
                    <a:pos x="1805" y="1356"/>
                  </a:cxn>
                  <a:cxn ang="0">
                    <a:pos x="1813" y="1339"/>
                  </a:cxn>
                  <a:cxn ang="0">
                    <a:pos x="1792" y="1318"/>
                  </a:cxn>
                  <a:cxn ang="0">
                    <a:pos x="1771" y="1295"/>
                  </a:cxn>
                  <a:cxn ang="0">
                    <a:pos x="1749" y="1274"/>
                  </a:cxn>
                </a:cxnLst>
                <a:rect l="0" t="0" r="r" b="b"/>
                <a:pathLst>
                  <a:path w="1823" h="1469">
                    <a:moveTo>
                      <a:pt x="1740" y="1264"/>
                    </a:moveTo>
                    <a:lnTo>
                      <a:pt x="1694" y="1225"/>
                    </a:lnTo>
                    <a:lnTo>
                      <a:pt x="1650" y="1185"/>
                    </a:lnTo>
                    <a:lnTo>
                      <a:pt x="1604" y="1148"/>
                    </a:lnTo>
                    <a:lnTo>
                      <a:pt x="1560" y="1108"/>
                    </a:lnTo>
                    <a:lnTo>
                      <a:pt x="1514" y="1069"/>
                    </a:lnTo>
                    <a:lnTo>
                      <a:pt x="1468" y="1030"/>
                    </a:lnTo>
                    <a:lnTo>
                      <a:pt x="1424" y="990"/>
                    </a:lnTo>
                    <a:lnTo>
                      <a:pt x="1378" y="951"/>
                    </a:lnTo>
                    <a:lnTo>
                      <a:pt x="1333" y="913"/>
                    </a:lnTo>
                    <a:lnTo>
                      <a:pt x="1287" y="874"/>
                    </a:lnTo>
                    <a:lnTo>
                      <a:pt x="1243" y="835"/>
                    </a:lnTo>
                    <a:lnTo>
                      <a:pt x="1197" y="795"/>
                    </a:lnTo>
                    <a:lnTo>
                      <a:pt x="1151" y="756"/>
                    </a:lnTo>
                    <a:lnTo>
                      <a:pt x="1105" y="718"/>
                    </a:lnTo>
                    <a:lnTo>
                      <a:pt x="1060" y="679"/>
                    </a:lnTo>
                    <a:lnTo>
                      <a:pt x="1015" y="639"/>
                    </a:lnTo>
                    <a:lnTo>
                      <a:pt x="970" y="600"/>
                    </a:lnTo>
                    <a:lnTo>
                      <a:pt x="924" y="561"/>
                    </a:lnTo>
                    <a:lnTo>
                      <a:pt x="878" y="523"/>
                    </a:lnTo>
                    <a:lnTo>
                      <a:pt x="832" y="484"/>
                    </a:lnTo>
                    <a:lnTo>
                      <a:pt x="787" y="444"/>
                    </a:lnTo>
                    <a:lnTo>
                      <a:pt x="742" y="405"/>
                    </a:lnTo>
                    <a:lnTo>
                      <a:pt x="697" y="366"/>
                    </a:lnTo>
                    <a:lnTo>
                      <a:pt x="651" y="326"/>
                    </a:lnTo>
                    <a:lnTo>
                      <a:pt x="605" y="289"/>
                    </a:lnTo>
                    <a:lnTo>
                      <a:pt x="559" y="249"/>
                    </a:lnTo>
                    <a:lnTo>
                      <a:pt x="514" y="210"/>
                    </a:lnTo>
                    <a:lnTo>
                      <a:pt x="468" y="171"/>
                    </a:lnTo>
                    <a:lnTo>
                      <a:pt x="424" y="131"/>
                    </a:lnTo>
                    <a:lnTo>
                      <a:pt x="378" y="94"/>
                    </a:lnTo>
                    <a:lnTo>
                      <a:pt x="332" y="54"/>
                    </a:lnTo>
                    <a:lnTo>
                      <a:pt x="286" y="15"/>
                    </a:lnTo>
                    <a:lnTo>
                      <a:pt x="282" y="12"/>
                    </a:lnTo>
                    <a:lnTo>
                      <a:pt x="277" y="7"/>
                    </a:lnTo>
                    <a:lnTo>
                      <a:pt x="270" y="3"/>
                    </a:lnTo>
                    <a:lnTo>
                      <a:pt x="265" y="0"/>
                    </a:lnTo>
                    <a:lnTo>
                      <a:pt x="237" y="13"/>
                    </a:lnTo>
                    <a:lnTo>
                      <a:pt x="210" y="26"/>
                    </a:lnTo>
                    <a:lnTo>
                      <a:pt x="180" y="40"/>
                    </a:lnTo>
                    <a:lnTo>
                      <a:pt x="152" y="51"/>
                    </a:lnTo>
                    <a:lnTo>
                      <a:pt x="125" y="64"/>
                    </a:lnTo>
                    <a:lnTo>
                      <a:pt x="97" y="77"/>
                    </a:lnTo>
                    <a:lnTo>
                      <a:pt x="67" y="90"/>
                    </a:lnTo>
                    <a:lnTo>
                      <a:pt x="40" y="103"/>
                    </a:lnTo>
                    <a:lnTo>
                      <a:pt x="30" y="115"/>
                    </a:lnTo>
                    <a:lnTo>
                      <a:pt x="20" y="125"/>
                    </a:lnTo>
                    <a:lnTo>
                      <a:pt x="10" y="136"/>
                    </a:lnTo>
                    <a:lnTo>
                      <a:pt x="0" y="148"/>
                    </a:lnTo>
                    <a:lnTo>
                      <a:pt x="48" y="189"/>
                    </a:lnTo>
                    <a:lnTo>
                      <a:pt x="97" y="231"/>
                    </a:lnTo>
                    <a:lnTo>
                      <a:pt x="144" y="272"/>
                    </a:lnTo>
                    <a:lnTo>
                      <a:pt x="193" y="313"/>
                    </a:lnTo>
                    <a:lnTo>
                      <a:pt x="241" y="354"/>
                    </a:lnTo>
                    <a:lnTo>
                      <a:pt x="290" y="397"/>
                    </a:lnTo>
                    <a:lnTo>
                      <a:pt x="337" y="438"/>
                    </a:lnTo>
                    <a:lnTo>
                      <a:pt x="385" y="479"/>
                    </a:lnTo>
                    <a:lnTo>
                      <a:pt x="434" y="521"/>
                    </a:lnTo>
                    <a:lnTo>
                      <a:pt x="481" y="562"/>
                    </a:lnTo>
                    <a:lnTo>
                      <a:pt x="530" y="603"/>
                    </a:lnTo>
                    <a:lnTo>
                      <a:pt x="577" y="644"/>
                    </a:lnTo>
                    <a:lnTo>
                      <a:pt x="626" y="687"/>
                    </a:lnTo>
                    <a:lnTo>
                      <a:pt x="674" y="728"/>
                    </a:lnTo>
                    <a:lnTo>
                      <a:pt x="721" y="769"/>
                    </a:lnTo>
                    <a:lnTo>
                      <a:pt x="770" y="810"/>
                    </a:lnTo>
                    <a:lnTo>
                      <a:pt x="818" y="851"/>
                    </a:lnTo>
                    <a:lnTo>
                      <a:pt x="867" y="892"/>
                    </a:lnTo>
                    <a:lnTo>
                      <a:pt x="914" y="935"/>
                    </a:lnTo>
                    <a:lnTo>
                      <a:pt x="962" y="975"/>
                    </a:lnTo>
                    <a:lnTo>
                      <a:pt x="1011" y="1016"/>
                    </a:lnTo>
                    <a:lnTo>
                      <a:pt x="1058" y="1057"/>
                    </a:lnTo>
                    <a:lnTo>
                      <a:pt x="1105" y="1098"/>
                    </a:lnTo>
                    <a:lnTo>
                      <a:pt x="1154" y="1139"/>
                    </a:lnTo>
                    <a:lnTo>
                      <a:pt x="1202" y="1182"/>
                    </a:lnTo>
                    <a:lnTo>
                      <a:pt x="1249" y="1223"/>
                    </a:lnTo>
                    <a:lnTo>
                      <a:pt x="1298" y="1264"/>
                    </a:lnTo>
                    <a:lnTo>
                      <a:pt x="1346" y="1305"/>
                    </a:lnTo>
                    <a:lnTo>
                      <a:pt x="1393" y="1346"/>
                    </a:lnTo>
                    <a:lnTo>
                      <a:pt x="1440" y="1387"/>
                    </a:lnTo>
                    <a:lnTo>
                      <a:pt x="1489" y="1428"/>
                    </a:lnTo>
                    <a:lnTo>
                      <a:pt x="1537" y="1469"/>
                    </a:lnTo>
                    <a:lnTo>
                      <a:pt x="1555" y="1461"/>
                    </a:lnTo>
                    <a:lnTo>
                      <a:pt x="1573" y="1454"/>
                    </a:lnTo>
                    <a:lnTo>
                      <a:pt x="1591" y="1446"/>
                    </a:lnTo>
                    <a:lnTo>
                      <a:pt x="1609" y="1438"/>
                    </a:lnTo>
                    <a:lnTo>
                      <a:pt x="1627" y="1431"/>
                    </a:lnTo>
                    <a:lnTo>
                      <a:pt x="1645" y="1423"/>
                    </a:lnTo>
                    <a:lnTo>
                      <a:pt x="1663" y="1415"/>
                    </a:lnTo>
                    <a:lnTo>
                      <a:pt x="1681" y="1408"/>
                    </a:lnTo>
                    <a:lnTo>
                      <a:pt x="1697" y="1400"/>
                    </a:lnTo>
                    <a:lnTo>
                      <a:pt x="1715" y="1393"/>
                    </a:lnTo>
                    <a:lnTo>
                      <a:pt x="1733" y="1385"/>
                    </a:lnTo>
                    <a:lnTo>
                      <a:pt x="1751" y="1379"/>
                    </a:lnTo>
                    <a:lnTo>
                      <a:pt x="1769" y="1371"/>
                    </a:lnTo>
                    <a:lnTo>
                      <a:pt x="1787" y="1364"/>
                    </a:lnTo>
                    <a:lnTo>
                      <a:pt x="1805" y="1356"/>
                    </a:lnTo>
                    <a:lnTo>
                      <a:pt x="1823" y="1349"/>
                    </a:lnTo>
                    <a:lnTo>
                      <a:pt x="1813" y="1339"/>
                    </a:lnTo>
                    <a:lnTo>
                      <a:pt x="1802" y="1328"/>
                    </a:lnTo>
                    <a:lnTo>
                      <a:pt x="1792" y="1318"/>
                    </a:lnTo>
                    <a:lnTo>
                      <a:pt x="1782" y="1307"/>
                    </a:lnTo>
                    <a:lnTo>
                      <a:pt x="1771" y="1295"/>
                    </a:lnTo>
                    <a:lnTo>
                      <a:pt x="1761" y="1285"/>
                    </a:lnTo>
                    <a:lnTo>
                      <a:pt x="1749" y="1274"/>
                    </a:lnTo>
                    <a:lnTo>
                      <a:pt x="1740" y="1264"/>
                    </a:lnTo>
                    <a:close/>
                  </a:path>
                </a:pathLst>
              </a:custGeom>
              <a:solidFill>
                <a:srgbClr val="CCBFC6"/>
              </a:solidFill>
              <a:ln w="9525">
                <a:noFill/>
                <a:round/>
                <a:headEnd/>
                <a:tailEnd/>
              </a:ln>
            </p:spPr>
            <p:txBody>
              <a:bodyPr/>
              <a:lstStyle/>
              <a:p>
                <a:endParaRPr lang="en-US"/>
              </a:p>
            </p:txBody>
          </p:sp>
          <p:sp>
            <p:nvSpPr>
              <p:cNvPr id="1654" name="Freeform 66"/>
              <p:cNvSpPr>
                <a:spLocks/>
              </p:cNvSpPr>
              <p:nvPr/>
            </p:nvSpPr>
            <p:spPr bwMode="auto">
              <a:xfrm>
                <a:off x="550" y="2876"/>
                <a:ext cx="870" cy="709"/>
              </a:xfrm>
              <a:custGeom>
                <a:avLst/>
                <a:gdLst/>
                <a:ahLst/>
                <a:cxnLst>
                  <a:cxn ang="0">
                    <a:pos x="1614" y="1170"/>
                  </a:cxn>
                  <a:cxn ang="0">
                    <a:pos x="1529" y="1096"/>
                  </a:cxn>
                  <a:cxn ang="0">
                    <a:pos x="1444" y="1023"/>
                  </a:cxn>
                  <a:cxn ang="0">
                    <a:pos x="1357" y="949"/>
                  </a:cxn>
                  <a:cxn ang="0">
                    <a:pos x="1272" y="875"/>
                  </a:cxn>
                  <a:cxn ang="0">
                    <a:pos x="1187" y="801"/>
                  </a:cxn>
                  <a:cxn ang="0">
                    <a:pos x="1100" y="728"/>
                  </a:cxn>
                  <a:cxn ang="0">
                    <a:pos x="1015" y="654"/>
                  </a:cxn>
                  <a:cxn ang="0">
                    <a:pos x="930" y="580"/>
                  </a:cxn>
                  <a:cxn ang="0">
                    <a:pos x="844" y="506"/>
                  </a:cxn>
                  <a:cxn ang="0">
                    <a:pos x="759" y="433"/>
                  </a:cxn>
                  <a:cxn ang="0">
                    <a:pos x="672" y="359"/>
                  </a:cxn>
                  <a:cxn ang="0">
                    <a:pos x="587" y="285"/>
                  </a:cxn>
                  <a:cxn ang="0">
                    <a:pos x="501" y="211"/>
                  </a:cxn>
                  <a:cxn ang="0">
                    <a:pos x="416" y="137"/>
                  </a:cxn>
                  <a:cxn ang="0">
                    <a:pos x="329" y="64"/>
                  </a:cxn>
                  <a:cxn ang="0">
                    <a:pos x="282" y="21"/>
                  </a:cxn>
                  <a:cxn ang="0">
                    <a:pos x="272" y="6"/>
                  </a:cxn>
                  <a:cxn ang="0">
                    <a:pos x="236" y="15"/>
                  </a:cxn>
                  <a:cxn ang="0">
                    <a:pos x="174" y="44"/>
                  </a:cxn>
                  <a:cxn ang="0">
                    <a:pos x="110" y="72"/>
                  </a:cxn>
                  <a:cxn ang="0">
                    <a:pos x="48" y="101"/>
                  </a:cxn>
                  <a:cxn ang="0">
                    <a:pos x="12" y="128"/>
                  </a:cxn>
                  <a:cxn ang="0">
                    <a:pos x="4" y="152"/>
                  </a:cxn>
                  <a:cxn ang="0">
                    <a:pos x="46" y="203"/>
                  </a:cxn>
                  <a:cxn ang="0">
                    <a:pos x="138" y="282"/>
                  </a:cxn>
                  <a:cxn ang="0">
                    <a:pos x="229" y="360"/>
                  </a:cxn>
                  <a:cxn ang="0">
                    <a:pos x="321" y="439"/>
                  </a:cxn>
                  <a:cxn ang="0">
                    <a:pos x="412" y="518"/>
                  </a:cxn>
                  <a:cxn ang="0">
                    <a:pos x="504" y="596"/>
                  </a:cxn>
                  <a:cxn ang="0">
                    <a:pos x="595" y="675"/>
                  </a:cxn>
                  <a:cxn ang="0">
                    <a:pos x="687" y="754"/>
                  </a:cxn>
                  <a:cxn ang="0">
                    <a:pos x="778" y="832"/>
                  </a:cxn>
                  <a:cxn ang="0">
                    <a:pos x="870" y="910"/>
                  </a:cxn>
                  <a:cxn ang="0">
                    <a:pos x="962" y="988"/>
                  </a:cxn>
                  <a:cxn ang="0">
                    <a:pos x="1053" y="1067"/>
                  </a:cxn>
                  <a:cxn ang="0">
                    <a:pos x="1143" y="1146"/>
                  </a:cxn>
                  <a:cxn ang="0">
                    <a:pos x="1234" y="1223"/>
                  </a:cxn>
                  <a:cxn ang="0">
                    <a:pos x="1326" y="1301"/>
                  </a:cxn>
                  <a:cxn ang="0">
                    <a:pos x="1416" y="1378"/>
                  </a:cxn>
                  <a:cxn ang="0">
                    <a:pos x="1480" y="1411"/>
                  </a:cxn>
                  <a:cxn ang="0">
                    <a:pos x="1514" y="1396"/>
                  </a:cxn>
                  <a:cxn ang="0">
                    <a:pos x="1548" y="1382"/>
                  </a:cxn>
                  <a:cxn ang="0">
                    <a:pos x="1584" y="1365"/>
                  </a:cxn>
                  <a:cxn ang="0">
                    <a:pos x="1619" y="1350"/>
                  </a:cxn>
                  <a:cxn ang="0">
                    <a:pos x="1655" y="1334"/>
                  </a:cxn>
                  <a:cxn ang="0">
                    <a:pos x="1689" y="1319"/>
                  </a:cxn>
                  <a:cxn ang="0">
                    <a:pos x="1723" y="1303"/>
                  </a:cxn>
                  <a:cxn ang="0">
                    <a:pos x="1731" y="1283"/>
                  </a:cxn>
                  <a:cxn ang="0">
                    <a:pos x="1710" y="1262"/>
                  </a:cxn>
                  <a:cxn ang="0">
                    <a:pos x="1687" y="1241"/>
                  </a:cxn>
                  <a:cxn ang="0">
                    <a:pos x="1666" y="1219"/>
                  </a:cxn>
                </a:cxnLst>
                <a:rect l="0" t="0" r="r" b="b"/>
                <a:pathLst>
                  <a:path w="1741" h="1418">
                    <a:moveTo>
                      <a:pt x="1656" y="1208"/>
                    </a:moveTo>
                    <a:lnTo>
                      <a:pt x="1614" y="1170"/>
                    </a:lnTo>
                    <a:lnTo>
                      <a:pt x="1571" y="1134"/>
                    </a:lnTo>
                    <a:lnTo>
                      <a:pt x="1529" y="1096"/>
                    </a:lnTo>
                    <a:lnTo>
                      <a:pt x="1486" y="1060"/>
                    </a:lnTo>
                    <a:lnTo>
                      <a:pt x="1444" y="1023"/>
                    </a:lnTo>
                    <a:lnTo>
                      <a:pt x="1400" y="987"/>
                    </a:lnTo>
                    <a:lnTo>
                      <a:pt x="1357" y="949"/>
                    </a:lnTo>
                    <a:lnTo>
                      <a:pt x="1315" y="913"/>
                    </a:lnTo>
                    <a:lnTo>
                      <a:pt x="1272" y="875"/>
                    </a:lnTo>
                    <a:lnTo>
                      <a:pt x="1230" y="839"/>
                    </a:lnTo>
                    <a:lnTo>
                      <a:pt x="1187" y="801"/>
                    </a:lnTo>
                    <a:lnTo>
                      <a:pt x="1145" y="765"/>
                    </a:lnTo>
                    <a:lnTo>
                      <a:pt x="1100" y="728"/>
                    </a:lnTo>
                    <a:lnTo>
                      <a:pt x="1058" y="692"/>
                    </a:lnTo>
                    <a:lnTo>
                      <a:pt x="1015" y="654"/>
                    </a:lnTo>
                    <a:lnTo>
                      <a:pt x="973" y="618"/>
                    </a:lnTo>
                    <a:lnTo>
                      <a:pt x="930" y="580"/>
                    </a:lnTo>
                    <a:lnTo>
                      <a:pt x="886" y="544"/>
                    </a:lnTo>
                    <a:lnTo>
                      <a:pt x="844" y="506"/>
                    </a:lnTo>
                    <a:lnTo>
                      <a:pt x="801" y="470"/>
                    </a:lnTo>
                    <a:lnTo>
                      <a:pt x="759" y="433"/>
                    </a:lnTo>
                    <a:lnTo>
                      <a:pt x="715" y="396"/>
                    </a:lnTo>
                    <a:lnTo>
                      <a:pt x="672" y="359"/>
                    </a:lnTo>
                    <a:lnTo>
                      <a:pt x="630" y="323"/>
                    </a:lnTo>
                    <a:lnTo>
                      <a:pt x="587" y="285"/>
                    </a:lnTo>
                    <a:lnTo>
                      <a:pt x="543" y="249"/>
                    </a:lnTo>
                    <a:lnTo>
                      <a:pt x="501" y="211"/>
                    </a:lnTo>
                    <a:lnTo>
                      <a:pt x="458" y="175"/>
                    </a:lnTo>
                    <a:lnTo>
                      <a:pt x="416" y="137"/>
                    </a:lnTo>
                    <a:lnTo>
                      <a:pt x="371" y="101"/>
                    </a:lnTo>
                    <a:lnTo>
                      <a:pt x="329" y="64"/>
                    </a:lnTo>
                    <a:lnTo>
                      <a:pt x="286" y="28"/>
                    </a:lnTo>
                    <a:lnTo>
                      <a:pt x="282" y="21"/>
                    </a:lnTo>
                    <a:lnTo>
                      <a:pt x="277" y="15"/>
                    </a:lnTo>
                    <a:lnTo>
                      <a:pt x="272" y="6"/>
                    </a:lnTo>
                    <a:lnTo>
                      <a:pt x="267" y="0"/>
                    </a:lnTo>
                    <a:lnTo>
                      <a:pt x="236" y="15"/>
                    </a:lnTo>
                    <a:lnTo>
                      <a:pt x="205" y="29"/>
                    </a:lnTo>
                    <a:lnTo>
                      <a:pt x="174" y="44"/>
                    </a:lnTo>
                    <a:lnTo>
                      <a:pt x="143" y="57"/>
                    </a:lnTo>
                    <a:lnTo>
                      <a:pt x="110" y="72"/>
                    </a:lnTo>
                    <a:lnTo>
                      <a:pt x="79" y="87"/>
                    </a:lnTo>
                    <a:lnTo>
                      <a:pt x="48" y="101"/>
                    </a:lnTo>
                    <a:lnTo>
                      <a:pt x="17" y="116"/>
                    </a:lnTo>
                    <a:lnTo>
                      <a:pt x="12" y="128"/>
                    </a:lnTo>
                    <a:lnTo>
                      <a:pt x="9" y="139"/>
                    </a:lnTo>
                    <a:lnTo>
                      <a:pt x="4" y="152"/>
                    </a:lnTo>
                    <a:lnTo>
                      <a:pt x="0" y="164"/>
                    </a:lnTo>
                    <a:lnTo>
                      <a:pt x="46" y="203"/>
                    </a:lnTo>
                    <a:lnTo>
                      <a:pt x="92" y="242"/>
                    </a:lnTo>
                    <a:lnTo>
                      <a:pt x="138" y="282"/>
                    </a:lnTo>
                    <a:lnTo>
                      <a:pt x="184" y="321"/>
                    </a:lnTo>
                    <a:lnTo>
                      <a:pt x="229" y="360"/>
                    </a:lnTo>
                    <a:lnTo>
                      <a:pt x="275" y="400"/>
                    </a:lnTo>
                    <a:lnTo>
                      <a:pt x="321" y="439"/>
                    </a:lnTo>
                    <a:lnTo>
                      <a:pt x="367" y="478"/>
                    </a:lnTo>
                    <a:lnTo>
                      <a:pt x="412" y="518"/>
                    </a:lnTo>
                    <a:lnTo>
                      <a:pt x="458" y="557"/>
                    </a:lnTo>
                    <a:lnTo>
                      <a:pt x="504" y="596"/>
                    </a:lnTo>
                    <a:lnTo>
                      <a:pt x="550" y="636"/>
                    </a:lnTo>
                    <a:lnTo>
                      <a:pt x="595" y="675"/>
                    </a:lnTo>
                    <a:lnTo>
                      <a:pt x="641" y="714"/>
                    </a:lnTo>
                    <a:lnTo>
                      <a:pt x="687" y="754"/>
                    </a:lnTo>
                    <a:lnTo>
                      <a:pt x="733" y="793"/>
                    </a:lnTo>
                    <a:lnTo>
                      <a:pt x="778" y="832"/>
                    </a:lnTo>
                    <a:lnTo>
                      <a:pt x="824" y="870"/>
                    </a:lnTo>
                    <a:lnTo>
                      <a:pt x="870" y="910"/>
                    </a:lnTo>
                    <a:lnTo>
                      <a:pt x="916" y="949"/>
                    </a:lnTo>
                    <a:lnTo>
                      <a:pt x="962" y="988"/>
                    </a:lnTo>
                    <a:lnTo>
                      <a:pt x="1007" y="1028"/>
                    </a:lnTo>
                    <a:lnTo>
                      <a:pt x="1053" y="1067"/>
                    </a:lnTo>
                    <a:lnTo>
                      <a:pt x="1097" y="1106"/>
                    </a:lnTo>
                    <a:lnTo>
                      <a:pt x="1143" y="1146"/>
                    </a:lnTo>
                    <a:lnTo>
                      <a:pt x="1189" y="1183"/>
                    </a:lnTo>
                    <a:lnTo>
                      <a:pt x="1234" y="1223"/>
                    </a:lnTo>
                    <a:lnTo>
                      <a:pt x="1280" y="1262"/>
                    </a:lnTo>
                    <a:lnTo>
                      <a:pt x="1326" y="1301"/>
                    </a:lnTo>
                    <a:lnTo>
                      <a:pt x="1370" y="1341"/>
                    </a:lnTo>
                    <a:lnTo>
                      <a:pt x="1416" y="1378"/>
                    </a:lnTo>
                    <a:lnTo>
                      <a:pt x="1462" y="1418"/>
                    </a:lnTo>
                    <a:lnTo>
                      <a:pt x="1480" y="1411"/>
                    </a:lnTo>
                    <a:lnTo>
                      <a:pt x="1496" y="1403"/>
                    </a:lnTo>
                    <a:lnTo>
                      <a:pt x="1514" y="1396"/>
                    </a:lnTo>
                    <a:lnTo>
                      <a:pt x="1532" y="1388"/>
                    </a:lnTo>
                    <a:lnTo>
                      <a:pt x="1548" y="1382"/>
                    </a:lnTo>
                    <a:lnTo>
                      <a:pt x="1566" y="1373"/>
                    </a:lnTo>
                    <a:lnTo>
                      <a:pt x="1584" y="1365"/>
                    </a:lnTo>
                    <a:lnTo>
                      <a:pt x="1602" y="1359"/>
                    </a:lnTo>
                    <a:lnTo>
                      <a:pt x="1619" y="1350"/>
                    </a:lnTo>
                    <a:lnTo>
                      <a:pt x="1637" y="1342"/>
                    </a:lnTo>
                    <a:lnTo>
                      <a:pt x="1655" y="1334"/>
                    </a:lnTo>
                    <a:lnTo>
                      <a:pt x="1671" y="1326"/>
                    </a:lnTo>
                    <a:lnTo>
                      <a:pt x="1689" y="1319"/>
                    </a:lnTo>
                    <a:lnTo>
                      <a:pt x="1707" y="1311"/>
                    </a:lnTo>
                    <a:lnTo>
                      <a:pt x="1723" y="1303"/>
                    </a:lnTo>
                    <a:lnTo>
                      <a:pt x="1741" y="1295"/>
                    </a:lnTo>
                    <a:lnTo>
                      <a:pt x="1731" y="1283"/>
                    </a:lnTo>
                    <a:lnTo>
                      <a:pt x="1720" y="1273"/>
                    </a:lnTo>
                    <a:lnTo>
                      <a:pt x="1710" y="1262"/>
                    </a:lnTo>
                    <a:lnTo>
                      <a:pt x="1699" y="1250"/>
                    </a:lnTo>
                    <a:lnTo>
                      <a:pt x="1687" y="1241"/>
                    </a:lnTo>
                    <a:lnTo>
                      <a:pt x="1677" y="1229"/>
                    </a:lnTo>
                    <a:lnTo>
                      <a:pt x="1666" y="1219"/>
                    </a:lnTo>
                    <a:lnTo>
                      <a:pt x="1656" y="1208"/>
                    </a:lnTo>
                    <a:close/>
                  </a:path>
                </a:pathLst>
              </a:custGeom>
              <a:solidFill>
                <a:srgbClr val="C9BFC4"/>
              </a:solidFill>
              <a:ln w="9525">
                <a:noFill/>
                <a:round/>
                <a:headEnd/>
                <a:tailEnd/>
              </a:ln>
            </p:spPr>
            <p:txBody>
              <a:bodyPr/>
              <a:lstStyle/>
              <a:p>
                <a:endParaRPr lang="en-US"/>
              </a:p>
            </p:txBody>
          </p:sp>
          <p:sp>
            <p:nvSpPr>
              <p:cNvPr id="1655" name="Freeform 67"/>
              <p:cNvSpPr>
                <a:spLocks/>
              </p:cNvSpPr>
              <p:nvPr/>
            </p:nvSpPr>
            <p:spPr bwMode="auto">
              <a:xfrm>
                <a:off x="546" y="2868"/>
                <a:ext cx="833" cy="685"/>
              </a:xfrm>
              <a:custGeom>
                <a:avLst/>
                <a:gdLst/>
                <a:ahLst/>
                <a:cxnLst>
                  <a:cxn ang="0">
                    <a:pos x="1542" y="1118"/>
                  </a:cxn>
                  <a:cxn ang="0">
                    <a:pos x="1461" y="1048"/>
                  </a:cxn>
                  <a:cxn ang="0">
                    <a:pos x="1381" y="979"/>
                  </a:cxn>
                  <a:cxn ang="0">
                    <a:pos x="1300" y="910"/>
                  </a:cxn>
                  <a:cxn ang="0">
                    <a:pos x="1220" y="840"/>
                  </a:cxn>
                  <a:cxn ang="0">
                    <a:pos x="1139" y="771"/>
                  </a:cxn>
                  <a:cxn ang="0">
                    <a:pos x="1059" y="702"/>
                  </a:cxn>
                  <a:cxn ang="0">
                    <a:pos x="979" y="631"/>
                  </a:cxn>
                  <a:cxn ang="0">
                    <a:pos x="898" y="563"/>
                  </a:cxn>
                  <a:cxn ang="0">
                    <a:pos x="818" y="494"/>
                  </a:cxn>
                  <a:cxn ang="0">
                    <a:pos x="737" y="423"/>
                  </a:cxn>
                  <a:cxn ang="0">
                    <a:pos x="656" y="354"/>
                  </a:cxn>
                  <a:cxn ang="0">
                    <a:pos x="576" y="286"/>
                  </a:cxn>
                  <a:cxn ang="0">
                    <a:pos x="496" y="217"/>
                  </a:cxn>
                  <a:cxn ang="0">
                    <a:pos x="414" y="146"/>
                  </a:cxn>
                  <a:cxn ang="0">
                    <a:pos x="334" y="77"/>
                  </a:cxn>
                  <a:cxn ang="0">
                    <a:pos x="288" y="32"/>
                  </a:cxn>
                  <a:cxn ang="0">
                    <a:pos x="280" y="12"/>
                  </a:cxn>
                  <a:cxn ang="0">
                    <a:pos x="259" y="9"/>
                  </a:cxn>
                  <a:cxn ang="0">
                    <a:pos x="224" y="25"/>
                  </a:cxn>
                  <a:cxn ang="0">
                    <a:pos x="190" y="41"/>
                  </a:cxn>
                  <a:cxn ang="0">
                    <a:pos x="156" y="58"/>
                  </a:cxn>
                  <a:cxn ang="0">
                    <a:pos x="121" y="74"/>
                  </a:cxn>
                  <a:cxn ang="0">
                    <a:pos x="87" y="91"/>
                  </a:cxn>
                  <a:cxn ang="0">
                    <a:pos x="53" y="105"/>
                  </a:cxn>
                  <a:cxn ang="0">
                    <a:pos x="18" y="122"/>
                  </a:cxn>
                  <a:cxn ang="0">
                    <a:pos x="2" y="143"/>
                  </a:cxn>
                  <a:cxn ang="0">
                    <a:pos x="7" y="168"/>
                  </a:cxn>
                  <a:cxn ang="0">
                    <a:pos x="53" y="218"/>
                  </a:cxn>
                  <a:cxn ang="0">
                    <a:pos x="139" y="292"/>
                  </a:cxn>
                  <a:cxn ang="0">
                    <a:pos x="226" y="366"/>
                  </a:cxn>
                  <a:cxn ang="0">
                    <a:pos x="312" y="441"/>
                  </a:cxn>
                  <a:cxn ang="0">
                    <a:pos x="399" y="515"/>
                  </a:cxn>
                  <a:cxn ang="0">
                    <a:pos x="486" y="590"/>
                  </a:cxn>
                  <a:cxn ang="0">
                    <a:pos x="572" y="664"/>
                  </a:cxn>
                  <a:cxn ang="0">
                    <a:pos x="659" y="738"/>
                  </a:cxn>
                  <a:cxn ang="0">
                    <a:pos x="747" y="813"/>
                  </a:cxn>
                  <a:cxn ang="0">
                    <a:pos x="834" y="887"/>
                  </a:cxn>
                  <a:cxn ang="0">
                    <a:pos x="920" y="961"/>
                  </a:cxn>
                  <a:cxn ang="0">
                    <a:pos x="1007" y="1036"/>
                  </a:cxn>
                  <a:cxn ang="0">
                    <a:pos x="1094" y="1110"/>
                  </a:cxn>
                  <a:cxn ang="0">
                    <a:pos x="1180" y="1186"/>
                  </a:cxn>
                  <a:cxn ang="0">
                    <a:pos x="1267" y="1259"/>
                  </a:cxn>
                  <a:cxn ang="0">
                    <a:pos x="1354" y="1333"/>
                  </a:cxn>
                  <a:cxn ang="0">
                    <a:pos x="1414" y="1363"/>
                  </a:cxn>
                  <a:cxn ang="0">
                    <a:pos x="1447" y="1346"/>
                  </a:cxn>
                  <a:cxn ang="0">
                    <a:pos x="1481" y="1331"/>
                  </a:cxn>
                  <a:cxn ang="0">
                    <a:pos x="1514" y="1315"/>
                  </a:cxn>
                  <a:cxn ang="0">
                    <a:pos x="1548" y="1299"/>
                  </a:cxn>
                  <a:cxn ang="0">
                    <a:pos x="1582" y="1282"/>
                  </a:cxn>
                  <a:cxn ang="0">
                    <a:pos x="1617" y="1266"/>
                  </a:cxn>
                  <a:cxn ang="0">
                    <a:pos x="1651" y="1249"/>
                  </a:cxn>
                  <a:cxn ang="0">
                    <a:pos x="1656" y="1230"/>
                  </a:cxn>
                  <a:cxn ang="0">
                    <a:pos x="1635" y="1208"/>
                  </a:cxn>
                  <a:cxn ang="0">
                    <a:pos x="1613" y="1186"/>
                  </a:cxn>
                  <a:cxn ang="0">
                    <a:pos x="1592" y="1164"/>
                  </a:cxn>
                </a:cxnLst>
                <a:rect l="0" t="0" r="r" b="b"/>
                <a:pathLst>
                  <a:path w="1667" h="1371">
                    <a:moveTo>
                      <a:pt x="1581" y="1153"/>
                    </a:moveTo>
                    <a:lnTo>
                      <a:pt x="1542" y="1118"/>
                    </a:lnTo>
                    <a:lnTo>
                      <a:pt x="1501" y="1084"/>
                    </a:lnTo>
                    <a:lnTo>
                      <a:pt x="1461" y="1048"/>
                    </a:lnTo>
                    <a:lnTo>
                      <a:pt x="1421" y="1013"/>
                    </a:lnTo>
                    <a:lnTo>
                      <a:pt x="1381" y="979"/>
                    </a:lnTo>
                    <a:lnTo>
                      <a:pt x="1341" y="945"/>
                    </a:lnTo>
                    <a:lnTo>
                      <a:pt x="1300" y="910"/>
                    </a:lnTo>
                    <a:lnTo>
                      <a:pt x="1260" y="876"/>
                    </a:lnTo>
                    <a:lnTo>
                      <a:pt x="1220" y="840"/>
                    </a:lnTo>
                    <a:lnTo>
                      <a:pt x="1180" y="805"/>
                    </a:lnTo>
                    <a:lnTo>
                      <a:pt x="1139" y="771"/>
                    </a:lnTo>
                    <a:lnTo>
                      <a:pt x="1100" y="736"/>
                    </a:lnTo>
                    <a:lnTo>
                      <a:pt x="1059" y="702"/>
                    </a:lnTo>
                    <a:lnTo>
                      <a:pt x="1019" y="666"/>
                    </a:lnTo>
                    <a:lnTo>
                      <a:pt x="979" y="631"/>
                    </a:lnTo>
                    <a:lnTo>
                      <a:pt x="938" y="597"/>
                    </a:lnTo>
                    <a:lnTo>
                      <a:pt x="898" y="563"/>
                    </a:lnTo>
                    <a:lnTo>
                      <a:pt x="858" y="528"/>
                    </a:lnTo>
                    <a:lnTo>
                      <a:pt x="818" y="494"/>
                    </a:lnTo>
                    <a:lnTo>
                      <a:pt x="778" y="458"/>
                    </a:lnTo>
                    <a:lnTo>
                      <a:pt x="737" y="423"/>
                    </a:lnTo>
                    <a:lnTo>
                      <a:pt x="697" y="389"/>
                    </a:lnTo>
                    <a:lnTo>
                      <a:pt x="656" y="354"/>
                    </a:lnTo>
                    <a:lnTo>
                      <a:pt x="616" y="320"/>
                    </a:lnTo>
                    <a:lnTo>
                      <a:pt x="576" y="286"/>
                    </a:lnTo>
                    <a:lnTo>
                      <a:pt x="535" y="251"/>
                    </a:lnTo>
                    <a:lnTo>
                      <a:pt x="496" y="217"/>
                    </a:lnTo>
                    <a:lnTo>
                      <a:pt x="455" y="181"/>
                    </a:lnTo>
                    <a:lnTo>
                      <a:pt x="414" y="146"/>
                    </a:lnTo>
                    <a:lnTo>
                      <a:pt x="373" y="112"/>
                    </a:lnTo>
                    <a:lnTo>
                      <a:pt x="334" y="77"/>
                    </a:lnTo>
                    <a:lnTo>
                      <a:pt x="293" y="43"/>
                    </a:lnTo>
                    <a:lnTo>
                      <a:pt x="288" y="32"/>
                    </a:lnTo>
                    <a:lnTo>
                      <a:pt x="285" y="22"/>
                    </a:lnTo>
                    <a:lnTo>
                      <a:pt x="280" y="12"/>
                    </a:lnTo>
                    <a:lnTo>
                      <a:pt x="275" y="0"/>
                    </a:lnTo>
                    <a:lnTo>
                      <a:pt x="259" y="9"/>
                    </a:lnTo>
                    <a:lnTo>
                      <a:pt x="241" y="17"/>
                    </a:lnTo>
                    <a:lnTo>
                      <a:pt x="224" y="25"/>
                    </a:lnTo>
                    <a:lnTo>
                      <a:pt x="206" y="33"/>
                    </a:lnTo>
                    <a:lnTo>
                      <a:pt x="190" y="41"/>
                    </a:lnTo>
                    <a:lnTo>
                      <a:pt x="172" y="50"/>
                    </a:lnTo>
                    <a:lnTo>
                      <a:pt x="156" y="58"/>
                    </a:lnTo>
                    <a:lnTo>
                      <a:pt x="138" y="66"/>
                    </a:lnTo>
                    <a:lnTo>
                      <a:pt x="121" y="74"/>
                    </a:lnTo>
                    <a:lnTo>
                      <a:pt x="103" y="82"/>
                    </a:lnTo>
                    <a:lnTo>
                      <a:pt x="87" y="91"/>
                    </a:lnTo>
                    <a:lnTo>
                      <a:pt x="69" y="97"/>
                    </a:lnTo>
                    <a:lnTo>
                      <a:pt x="53" y="105"/>
                    </a:lnTo>
                    <a:lnTo>
                      <a:pt x="35" y="114"/>
                    </a:lnTo>
                    <a:lnTo>
                      <a:pt x="18" y="122"/>
                    </a:lnTo>
                    <a:lnTo>
                      <a:pt x="0" y="130"/>
                    </a:lnTo>
                    <a:lnTo>
                      <a:pt x="2" y="143"/>
                    </a:lnTo>
                    <a:lnTo>
                      <a:pt x="5" y="154"/>
                    </a:lnTo>
                    <a:lnTo>
                      <a:pt x="7" y="168"/>
                    </a:lnTo>
                    <a:lnTo>
                      <a:pt x="8" y="181"/>
                    </a:lnTo>
                    <a:lnTo>
                      <a:pt x="53" y="218"/>
                    </a:lnTo>
                    <a:lnTo>
                      <a:pt x="95" y="254"/>
                    </a:lnTo>
                    <a:lnTo>
                      <a:pt x="139" y="292"/>
                    </a:lnTo>
                    <a:lnTo>
                      <a:pt x="182" y="330"/>
                    </a:lnTo>
                    <a:lnTo>
                      <a:pt x="226" y="366"/>
                    </a:lnTo>
                    <a:lnTo>
                      <a:pt x="268" y="404"/>
                    </a:lnTo>
                    <a:lnTo>
                      <a:pt x="312" y="441"/>
                    </a:lnTo>
                    <a:lnTo>
                      <a:pt x="355" y="477"/>
                    </a:lnTo>
                    <a:lnTo>
                      <a:pt x="399" y="515"/>
                    </a:lnTo>
                    <a:lnTo>
                      <a:pt x="443" y="553"/>
                    </a:lnTo>
                    <a:lnTo>
                      <a:pt x="486" y="590"/>
                    </a:lnTo>
                    <a:lnTo>
                      <a:pt x="530" y="627"/>
                    </a:lnTo>
                    <a:lnTo>
                      <a:pt x="572" y="664"/>
                    </a:lnTo>
                    <a:lnTo>
                      <a:pt x="616" y="702"/>
                    </a:lnTo>
                    <a:lnTo>
                      <a:pt x="659" y="738"/>
                    </a:lnTo>
                    <a:lnTo>
                      <a:pt x="703" y="776"/>
                    </a:lnTo>
                    <a:lnTo>
                      <a:pt x="747" y="813"/>
                    </a:lnTo>
                    <a:lnTo>
                      <a:pt x="790" y="849"/>
                    </a:lnTo>
                    <a:lnTo>
                      <a:pt x="834" y="887"/>
                    </a:lnTo>
                    <a:lnTo>
                      <a:pt x="876" y="925"/>
                    </a:lnTo>
                    <a:lnTo>
                      <a:pt x="920" y="961"/>
                    </a:lnTo>
                    <a:lnTo>
                      <a:pt x="963" y="999"/>
                    </a:lnTo>
                    <a:lnTo>
                      <a:pt x="1007" y="1036"/>
                    </a:lnTo>
                    <a:lnTo>
                      <a:pt x="1051" y="1072"/>
                    </a:lnTo>
                    <a:lnTo>
                      <a:pt x="1094" y="1110"/>
                    </a:lnTo>
                    <a:lnTo>
                      <a:pt x="1138" y="1148"/>
                    </a:lnTo>
                    <a:lnTo>
                      <a:pt x="1180" y="1186"/>
                    </a:lnTo>
                    <a:lnTo>
                      <a:pt x="1224" y="1222"/>
                    </a:lnTo>
                    <a:lnTo>
                      <a:pt x="1267" y="1259"/>
                    </a:lnTo>
                    <a:lnTo>
                      <a:pt x="1311" y="1297"/>
                    </a:lnTo>
                    <a:lnTo>
                      <a:pt x="1354" y="1333"/>
                    </a:lnTo>
                    <a:lnTo>
                      <a:pt x="1398" y="1371"/>
                    </a:lnTo>
                    <a:lnTo>
                      <a:pt x="1414" y="1363"/>
                    </a:lnTo>
                    <a:lnTo>
                      <a:pt x="1430" y="1354"/>
                    </a:lnTo>
                    <a:lnTo>
                      <a:pt x="1447" y="1346"/>
                    </a:lnTo>
                    <a:lnTo>
                      <a:pt x="1465" y="1338"/>
                    </a:lnTo>
                    <a:lnTo>
                      <a:pt x="1481" y="1331"/>
                    </a:lnTo>
                    <a:lnTo>
                      <a:pt x="1497" y="1323"/>
                    </a:lnTo>
                    <a:lnTo>
                      <a:pt x="1514" y="1315"/>
                    </a:lnTo>
                    <a:lnTo>
                      <a:pt x="1532" y="1307"/>
                    </a:lnTo>
                    <a:lnTo>
                      <a:pt x="1548" y="1299"/>
                    </a:lnTo>
                    <a:lnTo>
                      <a:pt x="1564" y="1290"/>
                    </a:lnTo>
                    <a:lnTo>
                      <a:pt x="1582" y="1282"/>
                    </a:lnTo>
                    <a:lnTo>
                      <a:pt x="1599" y="1274"/>
                    </a:lnTo>
                    <a:lnTo>
                      <a:pt x="1617" y="1266"/>
                    </a:lnTo>
                    <a:lnTo>
                      <a:pt x="1633" y="1258"/>
                    </a:lnTo>
                    <a:lnTo>
                      <a:pt x="1651" y="1249"/>
                    </a:lnTo>
                    <a:lnTo>
                      <a:pt x="1667" y="1241"/>
                    </a:lnTo>
                    <a:lnTo>
                      <a:pt x="1656" y="1230"/>
                    </a:lnTo>
                    <a:lnTo>
                      <a:pt x="1646" y="1218"/>
                    </a:lnTo>
                    <a:lnTo>
                      <a:pt x="1635" y="1208"/>
                    </a:lnTo>
                    <a:lnTo>
                      <a:pt x="1625" y="1197"/>
                    </a:lnTo>
                    <a:lnTo>
                      <a:pt x="1613" y="1186"/>
                    </a:lnTo>
                    <a:lnTo>
                      <a:pt x="1602" y="1174"/>
                    </a:lnTo>
                    <a:lnTo>
                      <a:pt x="1592" y="1164"/>
                    </a:lnTo>
                    <a:lnTo>
                      <a:pt x="1581" y="1153"/>
                    </a:lnTo>
                    <a:close/>
                  </a:path>
                </a:pathLst>
              </a:custGeom>
              <a:solidFill>
                <a:srgbClr val="C6BCC1"/>
              </a:solidFill>
              <a:ln w="9525">
                <a:noFill/>
                <a:round/>
                <a:headEnd/>
                <a:tailEnd/>
              </a:ln>
            </p:spPr>
            <p:txBody>
              <a:bodyPr/>
              <a:lstStyle/>
              <a:p>
                <a:endParaRPr lang="en-US"/>
              </a:p>
            </p:txBody>
          </p:sp>
          <p:sp>
            <p:nvSpPr>
              <p:cNvPr id="1656" name="Freeform 68"/>
              <p:cNvSpPr>
                <a:spLocks/>
              </p:cNvSpPr>
              <p:nvPr/>
            </p:nvSpPr>
            <p:spPr bwMode="auto">
              <a:xfrm>
                <a:off x="534" y="2861"/>
                <a:ext cx="804" cy="660"/>
              </a:xfrm>
              <a:custGeom>
                <a:avLst/>
                <a:gdLst/>
                <a:ahLst/>
                <a:cxnLst>
                  <a:cxn ang="0">
                    <a:pos x="1484" y="1062"/>
                  </a:cxn>
                  <a:cxn ang="0">
                    <a:pos x="1409" y="996"/>
                  </a:cxn>
                  <a:cxn ang="0">
                    <a:pos x="1334" y="932"/>
                  </a:cxn>
                  <a:cxn ang="0">
                    <a:pos x="1259" y="867"/>
                  </a:cxn>
                  <a:cxn ang="0">
                    <a:pos x="1184" y="801"/>
                  </a:cxn>
                  <a:cxn ang="0">
                    <a:pos x="1109" y="737"/>
                  </a:cxn>
                  <a:cxn ang="0">
                    <a:pos x="1033" y="672"/>
                  </a:cxn>
                  <a:cxn ang="0">
                    <a:pos x="957" y="606"/>
                  </a:cxn>
                  <a:cxn ang="0">
                    <a:pos x="881" y="542"/>
                  </a:cxn>
                  <a:cxn ang="0">
                    <a:pos x="806" y="477"/>
                  </a:cxn>
                  <a:cxn ang="0">
                    <a:pos x="731" y="411"/>
                  </a:cxn>
                  <a:cxn ang="0">
                    <a:pos x="654" y="347"/>
                  </a:cxn>
                  <a:cxn ang="0">
                    <a:pos x="579" y="282"/>
                  </a:cxn>
                  <a:cxn ang="0">
                    <a:pos x="504" y="216"/>
                  </a:cxn>
                  <a:cxn ang="0">
                    <a:pos x="427" y="152"/>
                  </a:cxn>
                  <a:cxn ang="0">
                    <a:pos x="352" y="87"/>
                  </a:cxn>
                  <a:cxn ang="0">
                    <a:pos x="311" y="41"/>
                  </a:cxn>
                  <a:cxn ang="0">
                    <a:pos x="303" y="13"/>
                  </a:cxn>
                  <a:cxn ang="0">
                    <a:pos x="282" y="8"/>
                  </a:cxn>
                  <a:cxn ang="0">
                    <a:pos x="244" y="26"/>
                  </a:cxn>
                  <a:cxn ang="0">
                    <a:pos x="206" y="44"/>
                  </a:cxn>
                  <a:cxn ang="0">
                    <a:pos x="169" y="60"/>
                  </a:cxn>
                  <a:cxn ang="0">
                    <a:pos x="131" y="78"/>
                  </a:cxn>
                  <a:cxn ang="0">
                    <a:pos x="94" y="96"/>
                  </a:cxn>
                  <a:cxn ang="0">
                    <a:pos x="56" y="114"/>
                  </a:cxn>
                  <a:cxn ang="0">
                    <a:pos x="18" y="132"/>
                  </a:cxn>
                  <a:cxn ang="0">
                    <a:pos x="9" y="154"/>
                  </a:cxn>
                  <a:cxn ang="0">
                    <a:pos x="23" y="182"/>
                  </a:cxn>
                  <a:cxn ang="0">
                    <a:pos x="72" y="229"/>
                  </a:cxn>
                  <a:cxn ang="0">
                    <a:pos x="156" y="300"/>
                  </a:cxn>
                  <a:cxn ang="0">
                    <a:pos x="237" y="370"/>
                  </a:cxn>
                  <a:cxn ang="0">
                    <a:pos x="319" y="441"/>
                  </a:cxn>
                  <a:cxn ang="0">
                    <a:pos x="402" y="511"/>
                  </a:cxn>
                  <a:cxn ang="0">
                    <a:pos x="484" y="582"/>
                  </a:cxn>
                  <a:cxn ang="0">
                    <a:pos x="566" y="652"/>
                  </a:cxn>
                  <a:cxn ang="0">
                    <a:pos x="648" y="723"/>
                  </a:cxn>
                  <a:cxn ang="0">
                    <a:pos x="731" y="791"/>
                  </a:cxn>
                  <a:cxn ang="0">
                    <a:pos x="813" y="862"/>
                  </a:cxn>
                  <a:cxn ang="0">
                    <a:pos x="894" y="932"/>
                  </a:cxn>
                  <a:cxn ang="0">
                    <a:pos x="976" y="1003"/>
                  </a:cxn>
                  <a:cxn ang="0">
                    <a:pos x="1060" y="1073"/>
                  </a:cxn>
                  <a:cxn ang="0">
                    <a:pos x="1141" y="1144"/>
                  </a:cxn>
                  <a:cxn ang="0">
                    <a:pos x="1223" y="1214"/>
                  </a:cxn>
                  <a:cxn ang="0">
                    <a:pos x="1306" y="1285"/>
                  </a:cxn>
                  <a:cxn ang="0">
                    <a:pos x="1380" y="1303"/>
                  </a:cxn>
                  <a:cxn ang="0">
                    <a:pos x="1445" y="1270"/>
                  </a:cxn>
                  <a:cxn ang="0">
                    <a:pos x="1509" y="1236"/>
                  </a:cxn>
                  <a:cxn ang="0">
                    <a:pos x="1574" y="1203"/>
                  </a:cxn>
                  <a:cxn ang="0">
                    <a:pos x="1597" y="1175"/>
                  </a:cxn>
                  <a:cxn ang="0">
                    <a:pos x="1576" y="1152"/>
                  </a:cxn>
                  <a:cxn ang="0">
                    <a:pos x="1553" y="1129"/>
                  </a:cxn>
                  <a:cxn ang="0">
                    <a:pos x="1532" y="1106"/>
                  </a:cxn>
                </a:cxnLst>
                <a:rect l="0" t="0" r="r" b="b"/>
                <a:pathLst>
                  <a:path w="1607" h="1319">
                    <a:moveTo>
                      <a:pt x="1522" y="1095"/>
                    </a:moveTo>
                    <a:lnTo>
                      <a:pt x="1484" y="1062"/>
                    </a:lnTo>
                    <a:lnTo>
                      <a:pt x="1447" y="1029"/>
                    </a:lnTo>
                    <a:lnTo>
                      <a:pt x="1409" y="996"/>
                    </a:lnTo>
                    <a:lnTo>
                      <a:pt x="1372" y="965"/>
                    </a:lnTo>
                    <a:lnTo>
                      <a:pt x="1334" y="932"/>
                    </a:lnTo>
                    <a:lnTo>
                      <a:pt x="1297" y="900"/>
                    </a:lnTo>
                    <a:lnTo>
                      <a:pt x="1259" y="867"/>
                    </a:lnTo>
                    <a:lnTo>
                      <a:pt x="1221" y="834"/>
                    </a:lnTo>
                    <a:lnTo>
                      <a:pt x="1184" y="801"/>
                    </a:lnTo>
                    <a:lnTo>
                      <a:pt x="1146" y="768"/>
                    </a:lnTo>
                    <a:lnTo>
                      <a:pt x="1109" y="737"/>
                    </a:lnTo>
                    <a:lnTo>
                      <a:pt x="1071" y="704"/>
                    </a:lnTo>
                    <a:lnTo>
                      <a:pt x="1033" y="672"/>
                    </a:lnTo>
                    <a:lnTo>
                      <a:pt x="994" y="639"/>
                    </a:lnTo>
                    <a:lnTo>
                      <a:pt x="957" y="606"/>
                    </a:lnTo>
                    <a:lnTo>
                      <a:pt x="919" y="573"/>
                    </a:lnTo>
                    <a:lnTo>
                      <a:pt x="881" y="542"/>
                    </a:lnTo>
                    <a:lnTo>
                      <a:pt x="844" y="509"/>
                    </a:lnTo>
                    <a:lnTo>
                      <a:pt x="806" y="477"/>
                    </a:lnTo>
                    <a:lnTo>
                      <a:pt x="769" y="444"/>
                    </a:lnTo>
                    <a:lnTo>
                      <a:pt x="731" y="411"/>
                    </a:lnTo>
                    <a:lnTo>
                      <a:pt x="693" y="380"/>
                    </a:lnTo>
                    <a:lnTo>
                      <a:pt x="654" y="347"/>
                    </a:lnTo>
                    <a:lnTo>
                      <a:pt x="617" y="314"/>
                    </a:lnTo>
                    <a:lnTo>
                      <a:pt x="579" y="282"/>
                    </a:lnTo>
                    <a:lnTo>
                      <a:pt x="541" y="249"/>
                    </a:lnTo>
                    <a:lnTo>
                      <a:pt x="504" y="216"/>
                    </a:lnTo>
                    <a:lnTo>
                      <a:pt x="466" y="183"/>
                    </a:lnTo>
                    <a:lnTo>
                      <a:pt x="427" y="152"/>
                    </a:lnTo>
                    <a:lnTo>
                      <a:pt x="389" y="119"/>
                    </a:lnTo>
                    <a:lnTo>
                      <a:pt x="352" y="87"/>
                    </a:lnTo>
                    <a:lnTo>
                      <a:pt x="314" y="54"/>
                    </a:lnTo>
                    <a:lnTo>
                      <a:pt x="311" y="41"/>
                    </a:lnTo>
                    <a:lnTo>
                      <a:pt x="308" y="26"/>
                    </a:lnTo>
                    <a:lnTo>
                      <a:pt x="303" y="13"/>
                    </a:lnTo>
                    <a:lnTo>
                      <a:pt x="300" y="0"/>
                    </a:lnTo>
                    <a:lnTo>
                      <a:pt x="282" y="8"/>
                    </a:lnTo>
                    <a:lnTo>
                      <a:pt x="262" y="18"/>
                    </a:lnTo>
                    <a:lnTo>
                      <a:pt x="244" y="26"/>
                    </a:lnTo>
                    <a:lnTo>
                      <a:pt x="224" y="34"/>
                    </a:lnTo>
                    <a:lnTo>
                      <a:pt x="206" y="44"/>
                    </a:lnTo>
                    <a:lnTo>
                      <a:pt x="187" y="52"/>
                    </a:lnTo>
                    <a:lnTo>
                      <a:pt x="169" y="60"/>
                    </a:lnTo>
                    <a:lnTo>
                      <a:pt x="151" y="70"/>
                    </a:lnTo>
                    <a:lnTo>
                      <a:pt x="131" y="78"/>
                    </a:lnTo>
                    <a:lnTo>
                      <a:pt x="113" y="87"/>
                    </a:lnTo>
                    <a:lnTo>
                      <a:pt x="94" y="96"/>
                    </a:lnTo>
                    <a:lnTo>
                      <a:pt x="76" y="105"/>
                    </a:lnTo>
                    <a:lnTo>
                      <a:pt x="56" y="114"/>
                    </a:lnTo>
                    <a:lnTo>
                      <a:pt x="38" y="123"/>
                    </a:lnTo>
                    <a:lnTo>
                      <a:pt x="18" y="132"/>
                    </a:lnTo>
                    <a:lnTo>
                      <a:pt x="0" y="141"/>
                    </a:lnTo>
                    <a:lnTo>
                      <a:pt x="9" y="154"/>
                    </a:lnTo>
                    <a:lnTo>
                      <a:pt x="17" y="167"/>
                    </a:lnTo>
                    <a:lnTo>
                      <a:pt x="23" y="182"/>
                    </a:lnTo>
                    <a:lnTo>
                      <a:pt x="31" y="195"/>
                    </a:lnTo>
                    <a:lnTo>
                      <a:pt x="72" y="229"/>
                    </a:lnTo>
                    <a:lnTo>
                      <a:pt x="113" y="265"/>
                    </a:lnTo>
                    <a:lnTo>
                      <a:pt x="156" y="300"/>
                    </a:lnTo>
                    <a:lnTo>
                      <a:pt x="197" y="336"/>
                    </a:lnTo>
                    <a:lnTo>
                      <a:pt x="237" y="370"/>
                    </a:lnTo>
                    <a:lnTo>
                      <a:pt x="278" y="406"/>
                    </a:lnTo>
                    <a:lnTo>
                      <a:pt x="319" y="441"/>
                    </a:lnTo>
                    <a:lnTo>
                      <a:pt x="360" y="477"/>
                    </a:lnTo>
                    <a:lnTo>
                      <a:pt x="402" y="511"/>
                    </a:lnTo>
                    <a:lnTo>
                      <a:pt x="443" y="545"/>
                    </a:lnTo>
                    <a:lnTo>
                      <a:pt x="484" y="582"/>
                    </a:lnTo>
                    <a:lnTo>
                      <a:pt x="525" y="616"/>
                    </a:lnTo>
                    <a:lnTo>
                      <a:pt x="566" y="652"/>
                    </a:lnTo>
                    <a:lnTo>
                      <a:pt x="607" y="686"/>
                    </a:lnTo>
                    <a:lnTo>
                      <a:pt x="648" y="723"/>
                    </a:lnTo>
                    <a:lnTo>
                      <a:pt x="690" y="757"/>
                    </a:lnTo>
                    <a:lnTo>
                      <a:pt x="731" y="791"/>
                    </a:lnTo>
                    <a:lnTo>
                      <a:pt x="772" y="827"/>
                    </a:lnTo>
                    <a:lnTo>
                      <a:pt x="813" y="862"/>
                    </a:lnTo>
                    <a:lnTo>
                      <a:pt x="854" y="898"/>
                    </a:lnTo>
                    <a:lnTo>
                      <a:pt x="894" y="932"/>
                    </a:lnTo>
                    <a:lnTo>
                      <a:pt x="935" y="968"/>
                    </a:lnTo>
                    <a:lnTo>
                      <a:pt x="976" y="1003"/>
                    </a:lnTo>
                    <a:lnTo>
                      <a:pt x="1019" y="1037"/>
                    </a:lnTo>
                    <a:lnTo>
                      <a:pt x="1060" y="1073"/>
                    </a:lnTo>
                    <a:lnTo>
                      <a:pt x="1100" y="1108"/>
                    </a:lnTo>
                    <a:lnTo>
                      <a:pt x="1141" y="1144"/>
                    </a:lnTo>
                    <a:lnTo>
                      <a:pt x="1182" y="1178"/>
                    </a:lnTo>
                    <a:lnTo>
                      <a:pt x="1223" y="1214"/>
                    </a:lnTo>
                    <a:lnTo>
                      <a:pt x="1265" y="1249"/>
                    </a:lnTo>
                    <a:lnTo>
                      <a:pt x="1306" y="1285"/>
                    </a:lnTo>
                    <a:lnTo>
                      <a:pt x="1347" y="1319"/>
                    </a:lnTo>
                    <a:lnTo>
                      <a:pt x="1380" y="1303"/>
                    </a:lnTo>
                    <a:lnTo>
                      <a:pt x="1413" y="1286"/>
                    </a:lnTo>
                    <a:lnTo>
                      <a:pt x="1445" y="1270"/>
                    </a:lnTo>
                    <a:lnTo>
                      <a:pt x="1478" y="1252"/>
                    </a:lnTo>
                    <a:lnTo>
                      <a:pt x="1509" y="1236"/>
                    </a:lnTo>
                    <a:lnTo>
                      <a:pt x="1542" y="1219"/>
                    </a:lnTo>
                    <a:lnTo>
                      <a:pt x="1574" y="1203"/>
                    </a:lnTo>
                    <a:lnTo>
                      <a:pt x="1607" y="1186"/>
                    </a:lnTo>
                    <a:lnTo>
                      <a:pt x="1597" y="1175"/>
                    </a:lnTo>
                    <a:lnTo>
                      <a:pt x="1586" y="1163"/>
                    </a:lnTo>
                    <a:lnTo>
                      <a:pt x="1576" y="1152"/>
                    </a:lnTo>
                    <a:lnTo>
                      <a:pt x="1565" y="1141"/>
                    </a:lnTo>
                    <a:lnTo>
                      <a:pt x="1553" y="1129"/>
                    </a:lnTo>
                    <a:lnTo>
                      <a:pt x="1543" y="1118"/>
                    </a:lnTo>
                    <a:lnTo>
                      <a:pt x="1532" y="1106"/>
                    </a:lnTo>
                    <a:lnTo>
                      <a:pt x="1522" y="1095"/>
                    </a:lnTo>
                    <a:close/>
                  </a:path>
                </a:pathLst>
              </a:custGeom>
              <a:solidFill>
                <a:srgbClr val="C4BABF"/>
              </a:solidFill>
              <a:ln w="9525">
                <a:noFill/>
                <a:round/>
                <a:headEnd/>
                <a:tailEnd/>
              </a:ln>
            </p:spPr>
            <p:txBody>
              <a:bodyPr/>
              <a:lstStyle/>
              <a:p>
                <a:endParaRPr lang="en-US"/>
              </a:p>
            </p:txBody>
          </p:sp>
          <p:sp>
            <p:nvSpPr>
              <p:cNvPr id="1657" name="Freeform 69"/>
              <p:cNvSpPr>
                <a:spLocks/>
              </p:cNvSpPr>
              <p:nvPr/>
            </p:nvSpPr>
            <p:spPr bwMode="auto">
              <a:xfrm>
                <a:off x="522" y="2853"/>
                <a:ext cx="775" cy="634"/>
              </a:xfrm>
              <a:custGeom>
                <a:avLst/>
                <a:gdLst/>
                <a:ahLst/>
                <a:cxnLst>
                  <a:cxn ang="0">
                    <a:pos x="1430" y="1008"/>
                  </a:cxn>
                  <a:cxn ang="0">
                    <a:pos x="1360" y="948"/>
                  </a:cxn>
                  <a:cxn ang="0">
                    <a:pos x="1289" y="887"/>
                  </a:cxn>
                  <a:cxn ang="0">
                    <a:pos x="1219" y="826"/>
                  </a:cxn>
                  <a:cxn ang="0">
                    <a:pos x="1149" y="766"/>
                  </a:cxn>
                  <a:cxn ang="0">
                    <a:pos x="1079" y="705"/>
                  </a:cxn>
                  <a:cxn ang="0">
                    <a:pos x="1007" y="644"/>
                  </a:cxn>
                  <a:cxn ang="0">
                    <a:pos x="936" y="584"/>
                  </a:cxn>
                  <a:cxn ang="0">
                    <a:pos x="866" y="523"/>
                  </a:cxn>
                  <a:cxn ang="0">
                    <a:pos x="796" y="462"/>
                  </a:cxn>
                  <a:cxn ang="0">
                    <a:pos x="724" y="402"/>
                  </a:cxn>
                  <a:cxn ang="0">
                    <a:pos x="654" y="341"/>
                  </a:cxn>
                  <a:cxn ang="0">
                    <a:pos x="583" y="281"/>
                  </a:cxn>
                  <a:cxn ang="0">
                    <a:pos x="513" y="220"/>
                  </a:cxn>
                  <a:cxn ang="0">
                    <a:pos x="443" y="159"/>
                  </a:cxn>
                  <a:cxn ang="0">
                    <a:pos x="373" y="99"/>
                  </a:cxn>
                  <a:cxn ang="0">
                    <a:pos x="333" y="51"/>
                  </a:cxn>
                  <a:cxn ang="0">
                    <a:pos x="328" y="17"/>
                  </a:cxn>
                  <a:cxn ang="0">
                    <a:pos x="306" y="10"/>
                  </a:cxn>
                  <a:cxn ang="0">
                    <a:pos x="265" y="28"/>
                  </a:cxn>
                  <a:cxn ang="0">
                    <a:pos x="224" y="48"/>
                  </a:cxn>
                  <a:cxn ang="0">
                    <a:pos x="183" y="67"/>
                  </a:cxn>
                  <a:cxn ang="0">
                    <a:pos x="142" y="85"/>
                  </a:cxn>
                  <a:cxn ang="0">
                    <a:pos x="103" y="105"/>
                  </a:cxn>
                  <a:cxn ang="0">
                    <a:pos x="62" y="125"/>
                  </a:cxn>
                  <a:cxn ang="0">
                    <a:pos x="21" y="143"/>
                  </a:cxn>
                  <a:cxn ang="0">
                    <a:pos x="6" y="159"/>
                  </a:cxn>
                  <a:cxn ang="0">
                    <a:pos x="21" y="174"/>
                  </a:cxn>
                  <a:cxn ang="0">
                    <a:pos x="36" y="189"/>
                  </a:cxn>
                  <a:cxn ang="0">
                    <a:pos x="49" y="204"/>
                  </a:cxn>
                  <a:cxn ang="0">
                    <a:pos x="95" y="244"/>
                  </a:cxn>
                  <a:cxn ang="0">
                    <a:pos x="172" y="310"/>
                  </a:cxn>
                  <a:cxn ang="0">
                    <a:pos x="250" y="377"/>
                  </a:cxn>
                  <a:cxn ang="0">
                    <a:pos x="327" y="443"/>
                  </a:cxn>
                  <a:cxn ang="0">
                    <a:pos x="404" y="508"/>
                  </a:cxn>
                  <a:cxn ang="0">
                    <a:pos x="482" y="576"/>
                  </a:cxn>
                  <a:cxn ang="0">
                    <a:pos x="559" y="641"/>
                  </a:cxn>
                  <a:cxn ang="0">
                    <a:pos x="637" y="707"/>
                  </a:cxn>
                  <a:cxn ang="0">
                    <a:pos x="714" y="774"/>
                  </a:cxn>
                  <a:cxn ang="0">
                    <a:pos x="793" y="840"/>
                  </a:cxn>
                  <a:cxn ang="0">
                    <a:pos x="869" y="905"/>
                  </a:cxn>
                  <a:cxn ang="0">
                    <a:pos x="948" y="972"/>
                  </a:cxn>
                  <a:cxn ang="0">
                    <a:pos x="1025" y="1038"/>
                  </a:cxn>
                  <a:cxn ang="0">
                    <a:pos x="1102" y="1103"/>
                  </a:cxn>
                  <a:cxn ang="0">
                    <a:pos x="1180" y="1171"/>
                  </a:cxn>
                  <a:cxn ang="0">
                    <a:pos x="1257" y="1236"/>
                  </a:cxn>
                  <a:cxn ang="0">
                    <a:pos x="1329" y="1253"/>
                  </a:cxn>
                  <a:cxn ang="0">
                    <a:pos x="1392" y="1218"/>
                  </a:cxn>
                  <a:cxn ang="0">
                    <a:pos x="1456" y="1184"/>
                  </a:cxn>
                  <a:cxn ang="0">
                    <a:pos x="1520" y="1149"/>
                  </a:cxn>
                  <a:cxn ang="0">
                    <a:pos x="1540" y="1121"/>
                  </a:cxn>
                  <a:cxn ang="0">
                    <a:pos x="1517" y="1098"/>
                  </a:cxn>
                  <a:cxn ang="0">
                    <a:pos x="1495" y="1074"/>
                  </a:cxn>
                  <a:cxn ang="0">
                    <a:pos x="1476" y="1051"/>
                  </a:cxn>
                </a:cxnLst>
                <a:rect l="0" t="0" r="r" b="b"/>
                <a:pathLst>
                  <a:path w="1551" h="1269">
                    <a:moveTo>
                      <a:pt x="1466" y="1039"/>
                    </a:moveTo>
                    <a:lnTo>
                      <a:pt x="1430" y="1008"/>
                    </a:lnTo>
                    <a:lnTo>
                      <a:pt x="1396" y="979"/>
                    </a:lnTo>
                    <a:lnTo>
                      <a:pt x="1360" y="948"/>
                    </a:lnTo>
                    <a:lnTo>
                      <a:pt x="1325" y="918"/>
                    </a:lnTo>
                    <a:lnTo>
                      <a:pt x="1289" y="887"/>
                    </a:lnTo>
                    <a:lnTo>
                      <a:pt x="1255" y="858"/>
                    </a:lnTo>
                    <a:lnTo>
                      <a:pt x="1219" y="826"/>
                    </a:lnTo>
                    <a:lnTo>
                      <a:pt x="1183" y="797"/>
                    </a:lnTo>
                    <a:lnTo>
                      <a:pt x="1149" y="766"/>
                    </a:lnTo>
                    <a:lnTo>
                      <a:pt x="1113" y="736"/>
                    </a:lnTo>
                    <a:lnTo>
                      <a:pt x="1079" y="705"/>
                    </a:lnTo>
                    <a:lnTo>
                      <a:pt x="1043" y="676"/>
                    </a:lnTo>
                    <a:lnTo>
                      <a:pt x="1007" y="644"/>
                    </a:lnTo>
                    <a:lnTo>
                      <a:pt x="972" y="615"/>
                    </a:lnTo>
                    <a:lnTo>
                      <a:pt x="936" y="584"/>
                    </a:lnTo>
                    <a:lnTo>
                      <a:pt x="902" y="554"/>
                    </a:lnTo>
                    <a:lnTo>
                      <a:pt x="866" y="523"/>
                    </a:lnTo>
                    <a:lnTo>
                      <a:pt x="830" y="494"/>
                    </a:lnTo>
                    <a:lnTo>
                      <a:pt x="796" y="462"/>
                    </a:lnTo>
                    <a:lnTo>
                      <a:pt x="760" y="433"/>
                    </a:lnTo>
                    <a:lnTo>
                      <a:pt x="724" y="402"/>
                    </a:lnTo>
                    <a:lnTo>
                      <a:pt x="690" y="372"/>
                    </a:lnTo>
                    <a:lnTo>
                      <a:pt x="654" y="341"/>
                    </a:lnTo>
                    <a:lnTo>
                      <a:pt x="619" y="312"/>
                    </a:lnTo>
                    <a:lnTo>
                      <a:pt x="583" y="281"/>
                    </a:lnTo>
                    <a:lnTo>
                      <a:pt x="547" y="251"/>
                    </a:lnTo>
                    <a:lnTo>
                      <a:pt x="513" y="220"/>
                    </a:lnTo>
                    <a:lnTo>
                      <a:pt x="477" y="190"/>
                    </a:lnTo>
                    <a:lnTo>
                      <a:pt x="443" y="159"/>
                    </a:lnTo>
                    <a:lnTo>
                      <a:pt x="407" y="130"/>
                    </a:lnTo>
                    <a:lnTo>
                      <a:pt x="373" y="99"/>
                    </a:lnTo>
                    <a:lnTo>
                      <a:pt x="337" y="69"/>
                    </a:lnTo>
                    <a:lnTo>
                      <a:pt x="333" y="51"/>
                    </a:lnTo>
                    <a:lnTo>
                      <a:pt x="332" y="35"/>
                    </a:lnTo>
                    <a:lnTo>
                      <a:pt x="328" y="17"/>
                    </a:lnTo>
                    <a:lnTo>
                      <a:pt x="325" y="0"/>
                    </a:lnTo>
                    <a:lnTo>
                      <a:pt x="306" y="10"/>
                    </a:lnTo>
                    <a:lnTo>
                      <a:pt x="284" y="20"/>
                    </a:lnTo>
                    <a:lnTo>
                      <a:pt x="265" y="28"/>
                    </a:lnTo>
                    <a:lnTo>
                      <a:pt x="243" y="38"/>
                    </a:lnTo>
                    <a:lnTo>
                      <a:pt x="224" y="48"/>
                    </a:lnTo>
                    <a:lnTo>
                      <a:pt x="204" y="58"/>
                    </a:lnTo>
                    <a:lnTo>
                      <a:pt x="183" y="67"/>
                    </a:lnTo>
                    <a:lnTo>
                      <a:pt x="163" y="76"/>
                    </a:lnTo>
                    <a:lnTo>
                      <a:pt x="142" y="85"/>
                    </a:lnTo>
                    <a:lnTo>
                      <a:pt x="122" y="95"/>
                    </a:lnTo>
                    <a:lnTo>
                      <a:pt x="103" y="105"/>
                    </a:lnTo>
                    <a:lnTo>
                      <a:pt x="82" y="115"/>
                    </a:lnTo>
                    <a:lnTo>
                      <a:pt x="62" y="125"/>
                    </a:lnTo>
                    <a:lnTo>
                      <a:pt x="41" y="133"/>
                    </a:lnTo>
                    <a:lnTo>
                      <a:pt x="21" y="143"/>
                    </a:lnTo>
                    <a:lnTo>
                      <a:pt x="0" y="153"/>
                    </a:lnTo>
                    <a:lnTo>
                      <a:pt x="6" y="159"/>
                    </a:lnTo>
                    <a:lnTo>
                      <a:pt x="15" y="167"/>
                    </a:lnTo>
                    <a:lnTo>
                      <a:pt x="21" y="174"/>
                    </a:lnTo>
                    <a:lnTo>
                      <a:pt x="28" y="182"/>
                    </a:lnTo>
                    <a:lnTo>
                      <a:pt x="36" y="189"/>
                    </a:lnTo>
                    <a:lnTo>
                      <a:pt x="42" y="197"/>
                    </a:lnTo>
                    <a:lnTo>
                      <a:pt x="49" y="204"/>
                    </a:lnTo>
                    <a:lnTo>
                      <a:pt x="55" y="212"/>
                    </a:lnTo>
                    <a:lnTo>
                      <a:pt x="95" y="244"/>
                    </a:lnTo>
                    <a:lnTo>
                      <a:pt x="132" y="277"/>
                    </a:lnTo>
                    <a:lnTo>
                      <a:pt x="172" y="310"/>
                    </a:lnTo>
                    <a:lnTo>
                      <a:pt x="211" y="344"/>
                    </a:lnTo>
                    <a:lnTo>
                      <a:pt x="250" y="377"/>
                    </a:lnTo>
                    <a:lnTo>
                      <a:pt x="288" y="410"/>
                    </a:lnTo>
                    <a:lnTo>
                      <a:pt x="327" y="443"/>
                    </a:lnTo>
                    <a:lnTo>
                      <a:pt x="366" y="476"/>
                    </a:lnTo>
                    <a:lnTo>
                      <a:pt x="404" y="508"/>
                    </a:lnTo>
                    <a:lnTo>
                      <a:pt x="443" y="543"/>
                    </a:lnTo>
                    <a:lnTo>
                      <a:pt x="482" y="576"/>
                    </a:lnTo>
                    <a:lnTo>
                      <a:pt x="521" y="608"/>
                    </a:lnTo>
                    <a:lnTo>
                      <a:pt x="559" y="641"/>
                    </a:lnTo>
                    <a:lnTo>
                      <a:pt x="598" y="674"/>
                    </a:lnTo>
                    <a:lnTo>
                      <a:pt x="637" y="707"/>
                    </a:lnTo>
                    <a:lnTo>
                      <a:pt x="677" y="740"/>
                    </a:lnTo>
                    <a:lnTo>
                      <a:pt x="714" y="774"/>
                    </a:lnTo>
                    <a:lnTo>
                      <a:pt x="753" y="807"/>
                    </a:lnTo>
                    <a:lnTo>
                      <a:pt x="793" y="840"/>
                    </a:lnTo>
                    <a:lnTo>
                      <a:pt x="830" y="872"/>
                    </a:lnTo>
                    <a:lnTo>
                      <a:pt x="869" y="905"/>
                    </a:lnTo>
                    <a:lnTo>
                      <a:pt x="909" y="938"/>
                    </a:lnTo>
                    <a:lnTo>
                      <a:pt x="948" y="972"/>
                    </a:lnTo>
                    <a:lnTo>
                      <a:pt x="985" y="1005"/>
                    </a:lnTo>
                    <a:lnTo>
                      <a:pt x="1025" y="1038"/>
                    </a:lnTo>
                    <a:lnTo>
                      <a:pt x="1064" y="1071"/>
                    </a:lnTo>
                    <a:lnTo>
                      <a:pt x="1102" y="1103"/>
                    </a:lnTo>
                    <a:lnTo>
                      <a:pt x="1141" y="1136"/>
                    </a:lnTo>
                    <a:lnTo>
                      <a:pt x="1180" y="1171"/>
                    </a:lnTo>
                    <a:lnTo>
                      <a:pt x="1219" y="1203"/>
                    </a:lnTo>
                    <a:lnTo>
                      <a:pt x="1257" y="1236"/>
                    </a:lnTo>
                    <a:lnTo>
                      <a:pt x="1296" y="1269"/>
                    </a:lnTo>
                    <a:lnTo>
                      <a:pt x="1329" y="1253"/>
                    </a:lnTo>
                    <a:lnTo>
                      <a:pt x="1360" y="1235"/>
                    </a:lnTo>
                    <a:lnTo>
                      <a:pt x="1392" y="1218"/>
                    </a:lnTo>
                    <a:lnTo>
                      <a:pt x="1423" y="1200"/>
                    </a:lnTo>
                    <a:lnTo>
                      <a:pt x="1456" y="1184"/>
                    </a:lnTo>
                    <a:lnTo>
                      <a:pt x="1487" y="1166"/>
                    </a:lnTo>
                    <a:lnTo>
                      <a:pt x="1520" y="1149"/>
                    </a:lnTo>
                    <a:lnTo>
                      <a:pt x="1551" y="1133"/>
                    </a:lnTo>
                    <a:lnTo>
                      <a:pt x="1540" y="1121"/>
                    </a:lnTo>
                    <a:lnTo>
                      <a:pt x="1528" y="1110"/>
                    </a:lnTo>
                    <a:lnTo>
                      <a:pt x="1517" y="1098"/>
                    </a:lnTo>
                    <a:lnTo>
                      <a:pt x="1507" y="1085"/>
                    </a:lnTo>
                    <a:lnTo>
                      <a:pt x="1495" y="1074"/>
                    </a:lnTo>
                    <a:lnTo>
                      <a:pt x="1486" y="1062"/>
                    </a:lnTo>
                    <a:lnTo>
                      <a:pt x="1476" y="1051"/>
                    </a:lnTo>
                    <a:lnTo>
                      <a:pt x="1466" y="1039"/>
                    </a:lnTo>
                    <a:close/>
                  </a:path>
                </a:pathLst>
              </a:custGeom>
              <a:solidFill>
                <a:srgbClr val="BFB5B7"/>
              </a:solidFill>
              <a:ln w="9525">
                <a:noFill/>
                <a:round/>
                <a:headEnd/>
                <a:tailEnd/>
              </a:ln>
            </p:spPr>
            <p:txBody>
              <a:bodyPr/>
              <a:lstStyle/>
              <a:p>
                <a:endParaRPr lang="en-US"/>
              </a:p>
            </p:txBody>
          </p:sp>
          <p:sp>
            <p:nvSpPr>
              <p:cNvPr id="1658" name="Freeform 70"/>
              <p:cNvSpPr>
                <a:spLocks/>
              </p:cNvSpPr>
              <p:nvPr/>
            </p:nvSpPr>
            <p:spPr bwMode="auto">
              <a:xfrm>
                <a:off x="511" y="2844"/>
                <a:ext cx="746" cy="609"/>
              </a:xfrm>
              <a:custGeom>
                <a:avLst/>
                <a:gdLst/>
                <a:ahLst/>
                <a:cxnLst>
                  <a:cxn ang="0">
                    <a:pos x="1340" y="928"/>
                  </a:cxn>
                  <a:cxn ang="0">
                    <a:pos x="1209" y="815"/>
                  </a:cxn>
                  <a:cxn ang="0">
                    <a:pos x="1079" y="701"/>
                  </a:cxn>
                  <a:cxn ang="0">
                    <a:pos x="948" y="590"/>
                  </a:cxn>
                  <a:cxn ang="0">
                    <a:pos x="817" y="477"/>
                  </a:cxn>
                  <a:cxn ang="0">
                    <a:pos x="686" y="364"/>
                  </a:cxn>
                  <a:cxn ang="0">
                    <a:pos x="556" y="251"/>
                  </a:cxn>
                  <a:cxn ang="0">
                    <a:pos x="425" y="138"/>
                  </a:cxn>
                  <a:cxn ang="0">
                    <a:pos x="358" y="62"/>
                  </a:cxn>
                  <a:cxn ang="0">
                    <a:pos x="353" y="21"/>
                  </a:cxn>
                  <a:cxn ang="0">
                    <a:pos x="329" y="10"/>
                  </a:cxn>
                  <a:cxn ang="0">
                    <a:pos x="284" y="31"/>
                  </a:cxn>
                  <a:cxn ang="0">
                    <a:pos x="240" y="52"/>
                  </a:cxn>
                  <a:cxn ang="0">
                    <a:pos x="196" y="72"/>
                  </a:cxn>
                  <a:cxn ang="0">
                    <a:pos x="152" y="93"/>
                  </a:cxn>
                  <a:cxn ang="0">
                    <a:pos x="110" y="113"/>
                  </a:cxn>
                  <a:cxn ang="0">
                    <a:pos x="65" y="134"/>
                  </a:cxn>
                  <a:cxn ang="0">
                    <a:pos x="21" y="156"/>
                  </a:cxn>
                  <a:cxn ang="0">
                    <a:pos x="10" y="174"/>
                  </a:cxn>
                  <a:cxn ang="0">
                    <a:pos x="29" y="188"/>
                  </a:cxn>
                  <a:cxn ang="0">
                    <a:pos x="49" y="205"/>
                  </a:cxn>
                  <a:cxn ang="0">
                    <a:pos x="69" y="220"/>
                  </a:cxn>
                  <a:cxn ang="0">
                    <a:pos x="114" y="259"/>
                  </a:cxn>
                  <a:cxn ang="0">
                    <a:pos x="188" y="321"/>
                  </a:cxn>
                  <a:cxn ang="0">
                    <a:pos x="260" y="382"/>
                  </a:cxn>
                  <a:cxn ang="0">
                    <a:pos x="333" y="444"/>
                  </a:cxn>
                  <a:cxn ang="0">
                    <a:pos x="407" y="506"/>
                  </a:cxn>
                  <a:cxn ang="0">
                    <a:pos x="479" y="569"/>
                  </a:cxn>
                  <a:cxn ang="0">
                    <a:pos x="552" y="629"/>
                  </a:cxn>
                  <a:cxn ang="0">
                    <a:pos x="624" y="692"/>
                  </a:cxn>
                  <a:cxn ang="0">
                    <a:pos x="698" y="754"/>
                  </a:cxn>
                  <a:cxn ang="0">
                    <a:pos x="770" y="816"/>
                  </a:cxn>
                  <a:cxn ang="0">
                    <a:pos x="843" y="877"/>
                  </a:cxn>
                  <a:cxn ang="0">
                    <a:pos x="915" y="939"/>
                  </a:cxn>
                  <a:cxn ang="0">
                    <a:pos x="989" y="1001"/>
                  </a:cxn>
                  <a:cxn ang="0">
                    <a:pos x="1062" y="1064"/>
                  </a:cxn>
                  <a:cxn ang="0">
                    <a:pos x="1134" y="1124"/>
                  </a:cxn>
                  <a:cxn ang="0">
                    <a:pos x="1208" y="1187"/>
                  </a:cxn>
                  <a:cxn ang="0">
                    <a:pos x="1275" y="1200"/>
                  </a:cxn>
                  <a:cxn ang="0">
                    <a:pos x="1337" y="1165"/>
                  </a:cxn>
                  <a:cxn ang="0">
                    <a:pos x="1401" y="1131"/>
                  </a:cxn>
                  <a:cxn ang="0">
                    <a:pos x="1463" y="1096"/>
                  </a:cxn>
                  <a:cxn ang="0">
                    <a:pos x="1482" y="1067"/>
                  </a:cxn>
                  <a:cxn ang="0">
                    <a:pos x="1461" y="1042"/>
                  </a:cxn>
                  <a:cxn ang="0">
                    <a:pos x="1438" y="1019"/>
                  </a:cxn>
                  <a:cxn ang="0">
                    <a:pos x="1417" y="995"/>
                  </a:cxn>
                </a:cxnLst>
                <a:rect l="0" t="0" r="r" b="b"/>
                <a:pathLst>
                  <a:path w="1494" h="1218">
                    <a:moveTo>
                      <a:pt x="1406" y="983"/>
                    </a:moveTo>
                    <a:lnTo>
                      <a:pt x="1340" y="928"/>
                    </a:lnTo>
                    <a:lnTo>
                      <a:pt x="1275" y="870"/>
                    </a:lnTo>
                    <a:lnTo>
                      <a:pt x="1209" y="815"/>
                    </a:lnTo>
                    <a:lnTo>
                      <a:pt x="1144" y="759"/>
                    </a:lnTo>
                    <a:lnTo>
                      <a:pt x="1079" y="701"/>
                    </a:lnTo>
                    <a:lnTo>
                      <a:pt x="1013" y="646"/>
                    </a:lnTo>
                    <a:lnTo>
                      <a:pt x="948" y="590"/>
                    </a:lnTo>
                    <a:lnTo>
                      <a:pt x="883" y="533"/>
                    </a:lnTo>
                    <a:lnTo>
                      <a:pt x="817" y="477"/>
                    </a:lnTo>
                    <a:lnTo>
                      <a:pt x="752" y="421"/>
                    </a:lnTo>
                    <a:lnTo>
                      <a:pt x="686" y="364"/>
                    </a:lnTo>
                    <a:lnTo>
                      <a:pt x="621" y="308"/>
                    </a:lnTo>
                    <a:lnTo>
                      <a:pt x="556" y="251"/>
                    </a:lnTo>
                    <a:lnTo>
                      <a:pt x="490" y="195"/>
                    </a:lnTo>
                    <a:lnTo>
                      <a:pt x="425" y="138"/>
                    </a:lnTo>
                    <a:lnTo>
                      <a:pt x="360" y="82"/>
                    </a:lnTo>
                    <a:lnTo>
                      <a:pt x="358" y="62"/>
                    </a:lnTo>
                    <a:lnTo>
                      <a:pt x="355" y="41"/>
                    </a:lnTo>
                    <a:lnTo>
                      <a:pt x="353" y="21"/>
                    </a:lnTo>
                    <a:lnTo>
                      <a:pt x="350" y="0"/>
                    </a:lnTo>
                    <a:lnTo>
                      <a:pt x="329" y="10"/>
                    </a:lnTo>
                    <a:lnTo>
                      <a:pt x="306" y="21"/>
                    </a:lnTo>
                    <a:lnTo>
                      <a:pt x="284" y="31"/>
                    </a:lnTo>
                    <a:lnTo>
                      <a:pt x="262" y="41"/>
                    </a:lnTo>
                    <a:lnTo>
                      <a:pt x="240" y="52"/>
                    </a:lnTo>
                    <a:lnTo>
                      <a:pt x="217" y="62"/>
                    </a:lnTo>
                    <a:lnTo>
                      <a:pt x="196" y="72"/>
                    </a:lnTo>
                    <a:lnTo>
                      <a:pt x="175" y="82"/>
                    </a:lnTo>
                    <a:lnTo>
                      <a:pt x="152" y="93"/>
                    </a:lnTo>
                    <a:lnTo>
                      <a:pt x="131" y="103"/>
                    </a:lnTo>
                    <a:lnTo>
                      <a:pt x="110" y="113"/>
                    </a:lnTo>
                    <a:lnTo>
                      <a:pt x="87" y="124"/>
                    </a:lnTo>
                    <a:lnTo>
                      <a:pt x="65" y="134"/>
                    </a:lnTo>
                    <a:lnTo>
                      <a:pt x="44" y="144"/>
                    </a:lnTo>
                    <a:lnTo>
                      <a:pt x="21" y="156"/>
                    </a:lnTo>
                    <a:lnTo>
                      <a:pt x="0" y="165"/>
                    </a:lnTo>
                    <a:lnTo>
                      <a:pt x="10" y="174"/>
                    </a:lnTo>
                    <a:lnTo>
                      <a:pt x="20" y="182"/>
                    </a:lnTo>
                    <a:lnTo>
                      <a:pt x="29" y="188"/>
                    </a:lnTo>
                    <a:lnTo>
                      <a:pt x="39" y="197"/>
                    </a:lnTo>
                    <a:lnTo>
                      <a:pt x="49" y="205"/>
                    </a:lnTo>
                    <a:lnTo>
                      <a:pt x="59" y="211"/>
                    </a:lnTo>
                    <a:lnTo>
                      <a:pt x="69" y="220"/>
                    </a:lnTo>
                    <a:lnTo>
                      <a:pt x="78" y="228"/>
                    </a:lnTo>
                    <a:lnTo>
                      <a:pt x="114" y="259"/>
                    </a:lnTo>
                    <a:lnTo>
                      <a:pt x="152" y="290"/>
                    </a:lnTo>
                    <a:lnTo>
                      <a:pt x="188" y="321"/>
                    </a:lnTo>
                    <a:lnTo>
                      <a:pt x="224" y="351"/>
                    </a:lnTo>
                    <a:lnTo>
                      <a:pt x="260" y="382"/>
                    </a:lnTo>
                    <a:lnTo>
                      <a:pt x="297" y="413"/>
                    </a:lnTo>
                    <a:lnTo>
                      <a:pt x="333" y="444"/>
                    </a:lnTo>
                    <a:lnTo>
                      <a:pt x="369" y="475"/>
                    </a:lnTo>
                    <a:lnTo>
                      <a:pt x="407" y="506"/>
                    </a:lnTo>
                    <a:lnTo>
                      <a:pt x="443" y="538"/>
                    </a:lnTo>
                    <a:lnTo>
                      <a:pt x="479" y="569"/>
                    </a:lnTo>
                    <a:lnTo>
                      <a:pt x="515" y="598"/>
                    </a:lnTo>
                    <a:lnTo>
                      <a:pt x="552" y="629"/>
                    </a:lnTo>
                    <a:lnTo>
                      <a:pt x="588" y="660"/>
                    </a:lnTo>
                    <a:lnTo>
                      <a:pt x="624" y="692"/>
                    </a:lnTo>
                    <a:lnTo>
                      <a:pt x="662" y="723"/>
                    </a:lnTo>
                    <a:lnTo>
                      <a:pt x="698" y="754"/>
                    </a:lnTo>
                    <a:lnTo>
                      <a:pt x="734" y="785"/>
                    </a:lnTo>
                    <a:lnTo>
                      <a:pt x="770" y="816"/>
                    </a:lnTo>
                    <a:lnTo>
                      <a:pt x="807" y="847"/>
                    </a:lnTo>
                    <a:lnTo>
                      <a:pt x="843" y="877"/>
                    </a:lnTo>
                    <a:lnTo>
                      <a:pt x="879" y="908"/>
                    </a:lnTo>
                    <a:lnTo>
                      <a:pt x="915" y="939"/>
                    </a:lnTo>
                    <a:lnTo>
                      <a:pt x="953" y="970"/>
                    </a:lnTo>
                    <a:lnTo>
                      <a:pt x="989" y="1001"/>
                    </a:lnTo>
                    <a:lnTo>
                      <a:pt x="1025" y="1033"/>
                    </a:lnTo>
                    <a:lnTo>
                      <a:pt x="1062" y="1064"/>
                    </a:lnTo>
                    <a:lnTo>
                      <a:pt x="1098" y="1095"/>
                    </a:lnTo>
                    <a:lnTo>
                      <a:pt x="1134" y="1124"/>
                    </a:lnTo>
                    <a:lnTo>
                      <a:pt x="1170" y="1155"/>
                    </a:lnTo>
                    <a:lnTo>
                      <a:pt x="1208" y="1187"/>
                    </a:lnTo>
                    <a:lnTo>
                      <a:pt x="1244" y="1218"/>
                    </a:lnTo>
                    <a:lnTo>
                      <a:pt x="1275" y="1200"/>
                    </a:lnTo>
                    <a:lnTo>
                      <a:pt x="1306" y="1183"/>
                    </a:lnTo>
                    <a:lnTo>
                      <a:pt x="1337" y="1165"/>
                    </a:lnTo>
                    <a:lnTo>
                      <a:pt x="1370" y="1147"/>
                    </a:lnTo>
                    <a:lnTo>
                      <a:pt x="1401" y="1131"/>
                    </a:lnTo>
                    <a:lnTo>
                      <a:pt x="1432" y="1113"/>
                    </a:lnTo>
                    <a:lnTo>
                      <a:pt x="1463" y="1096"/>
                    </a:lnTo>
                    <a:lnTo>
                      <a:pt x="1494" y="1078"/>
                    </a:lnTo>
                    <a:lnTo>
                      <a:pt x="1482" y="1067"/>
                    </a:lnTo>
                    <a:lnTo>
                      <a:pt x="1473" y="1055"/>
                    </a:lnTo>
                    <a:lnTo>
                      <a:pt x="1461" y="1042"/>
                    </a:lnTo>
                    <a:lnTo>
                      <a:pt x="1450" y="1031"/>
                    </a:lnTo>
                    <a:lnTo>
                      <a:pt x="1438" y="1019"/>
                    </a:lnTo>
                    <a:lnTo>
                      <a:pt x="1429" y="1006"/>
                    </a:lnTo>
                    <a:lnTo>
                      <a:pt x="1417" y="995"/>
                    </a:lnTo>
                    <a:lnTo>
                      <a:pt x="1406" y="983"/>
                    </a:lnTo>
                    <a:close/>
                  </a:path>
                </a:pathLst>
              </a:custGeom>
              <a:solidFill>
                <a:srgbClr val="BCB2B5"/>
              </a:solidFill>
              <a:ln w="9525">
                <a:noFill/>
                <a:round/>
                <a:headEnd/>
                <a:tailEnd/>
              </a:ln>
            </p:spPr>
            <p:txBody>
              <a:bodyPr/>
              <a:lstStyle/>
              <a:p>
                <a:endParaRPr lang="en-US"/>
              </a:p>
            </p:txBody>
          </p:sp>
          <p:sp>
            <p:nvSpPr>
              <p:cNvPr id="1659" name="Freeform 71"/>
              <p:cNvSpPr>
                <a:spLocks/>
              </p:cNvSpPr>
              <p:nvPr/>
            </p:nvSpPr>
            <p:spPr bwMode="auto">
              <a:xfrm>
                <a:off x="499" y="2836"/>
                <a:ext cx="718" cy="584"/>
              </a:xfrm>
              <a:custGeom>
                <a:avLst/>
                <a:gdLst/>
                <a:ahLst/>
                <a:cxnLst>
                  <a:cxn ang="0">
                    <a:pos x="1285" y="876"/>
                  </a:cxn>
                  <a:cxn ang="0">
                    <a:pos x="1164" y="773"/>
                  </a:cxn>
                  <a:cxn ang="0">
                    <a:pos x="1045" y="669"/>
                  </a:cxn>
                  <a:cxn ang="0">
                    <a:pos x="924" y="564"/>
                  </a:cxn>
                  <a:cxn ang="0">
                    <a:pos x="803" y="461"/>
                  </a:cxn>
                  <a:cxn ang="0">
                    <a:pos x="682" y="356"/>
                  </a:cxn>
                  <a:cxn ang="0">
                    <a:pos x="562" y="253"/>
                  </a:cxn>
                  <a:cxn ang="0">
                    <a:pos x="441" y="150"/>
                  </a:cxn>
                  <a:cxn ang="0">
                    <a:pos x="379" y="73"/>
                  </a:cxn>
                  <a:cxn ang="0">
                    <a:pos x="374" y="25"/>
                  </a:cxn>
                  <a:cxn ang="0">
                    <a:pos x="350" y="12"/>
                  </a:cxn>
                  <a:cxn ang="0">
                    <a:pos x="302" y="35"/>
                  </a:cxn>
                  <a:cxn ang="0">
                    <a:pos x="257" y="56"/>
                  </a:cxn>
                  <a:cxn ang="0">
                    <a:pos x="209" y="79"/>
                  </a:cxn>
                  <a:cxn ang="0">
                    <a:pos x="164" y="102"/>
                  </a:cxn>
                  <a:cxn ang="0">
                    <a:pos x="116" y="123"/>
                  </a:cxn>
                  <a:cxn ang="0">
                    <a:pos x="70" y="146"/>
                  </a:cxn>
                  <a:cxn ang="0">
                    <a:pos x="23" y="168"/>
                  </a:cxn>
                  <a:cxn ang="0">
                    <a:pos x="13" y="187"/>
                  </a:cxn>
                  <a:cxn ang="0">
                    <a:pos x="38" y="204"/>
                  </a:cxn>
                  <a:cxn ang="0">
                    <a:pos x="62" y="220"/>
                  </a:cxn>
                  <a:cxn ang="0">
                    <a:pos x="88" y="237"/>
                  </a:cxn>
                  <a:cxn ang="0">
                    <a:pos x="136" y="274"/>
                  </a:cxn>
                  <a:cxn ang="0">
                    <a:pos x="203" y="332"/>
                  </a:cxn>
                  <a:cxn ang="0">
                    <a:pos x="271" y="389"/>
                  </a:cxn>
                  <a:cxn ang="0">
                    <a:pos x="340" y="446"/>
                  </a:cxn>
                  <a:cxn ang="0">
                    <a:pos x="409" y="504"/>
                  </a:cxn>
                  <a:cxn ang="0">
                    <a:pos x="476" y="563"/>
                  </a:cxn>
                  <a:cxn ang="0">
                    <a:pos x="544" y="620"/>
                  </a:cxn>
                  <a:cxn ang="0">
                    <a:pos x="613" y="677"/>
                  </a:cxn>
                  <a:cxn ang="0">
                    <a:pos x="680" y="735"/>
                  </a:cxn>
                  <a:cxn ang="0">
                    <a:pos x="749" y="792"/>
                  </a:cxn>
                  <a:cxn ang="0">
                    <a:pos x="817" y="850"/>
                  </a:cxn>
                  <a:cxn ang="0">
                    <a:pos x="884" y="909"/>
                  </a:cxn>
                  <a:cxn ang="0">
                    <a:pos x="953" y="966"/>
                  </a:cxn>
                  <a:cxn ang="0">
                    <a:pos x="1022" y="1023"/>
                  </a:cxn>
                  <a:cxn ang="0">
                    <a:pos x="1090" y="1081"/>
                  </a:cxn>
                  <a:cxn ang="0">
                    <a:pos x="1157" y="1138"/>
                  </a:cxn>
                  <a:cxn ang="0">
                    <a:pos x="1223" y="1150"/>
                  </a:cxn>
                  <a:cxn ang="0">
                    <a:pos x="1283" y="1113"/>
                  </a:cxn>
                  <a:cxn ang="0">
                    <a:pos x="1344" y="1079"/>
                  </a:cxn>
                  <a:cxn ang="0">
                    <a:pos x="1404" y="1043"/>
                  </a:cxn>
                  <a:cxn ang="0">
                    <a:pos x="1424" y="1013"/>
                  </a:cxn>
                  <a:cxn ang="0">
                    <a:pos x="1401" y="989"/>
                  </a:cxn>
                  <a:cxn ang="0">
                    <a:pos x="1380" y="964"/>
                  </a:cxn>
                  <a:cxn ang="0">
                    <a:pos x="1357" y="940"/>
                  </a:cxn>
                </a:cxnLst>
                <a:rect l="0" t="0" r="r" b="b"/>
                <a:pathLst>
                  <a:path w="1435" h="1168">
                    <a:moveTo>
                      <a:pt x="1345" y="928"/>
                    </a:moveTo>
                    <a:lnTo>
                      <a:pt x="1285" y="876"/>
                    </a:lnTo>
                    <a:lnTo>
                      <a:pt x="1224" y="825"/>
                    </a:lnTo>
                    <a:lnTo>
                      <a:pt x="1164" y="773"/>
                    </a:lnTo>
                    <a:lnTo>
                      <a:pt x="1103" y="720"/>
                    </a:lnTo>
                    <a:lnTo>
                      <a:pt x="1045" y="669"/>
                    </a:lnTo>
                    <a:lnTo>
                      <a:pt x="984" y="617"/>
                    </a:lnTo>
                    <a:lnTo>
                      <a:pt x="924" y="564"/>
                    </a:lnTo>
                    <a:lnTo>
                      <a:pt x="863" y="512"/>
                    </a:lnTo>
                    <a:lnTo>
                      <a:pt x="803" y="461"/>
                    </a:lnTo>
                    <a:lnTo>
                      <a:pt x="742" y="409"/>
                    </a:lnTo>
                    <a:lnTo>
                      <a:pt x="682" y="356"/>
                    </a:lnTo>
                    <a:lnTo>
                      <a:pt x="623" y="305"/>
                    </a:lnTo>
                    <a:lnTo>
                      <a:pt x="562" y="253"/>
                    </a:lnTo>
                    <a:lnTo>
                      <a:pt x="502" y="200"/>
                    </a:lnTo>
                    <a:lnTo>
                      <a:pt x="441" y="150"/>
                    </a:lnTo>
                    <a:lnTo>
                      <a:pt x="381" y="97"/>
                    </a:lnTo>
                    <a:lnTo>
                      <a:pt x="379" y="73"/>
                    </a:lnTo>
                    <a:lnTo>
                      <a:pt x="378" y="48"/>
                    </a:lnTo>
                    <a:lnTo>
                      <a:pt x="374" y="25"/>
                    </a:lnTo>
                    <a:lnTo>
                      <a:pt x="373" y="0"/>
                    </a:lnTo>
                    <a:lnTo>
                      <a:pt x="350" y="12"/>
                    </a:lnTo>
                    <a:lnTo>
                      <a:pt x="327" y="23"/>
                    </a:lnTo>
                    <a:lnTo>
                      <a:pt x="302" y="35"/>
                    </a:lnTo>
                    <a:lnTo>
                      <a:pt x="280" y="46"/>
                    </a:lnTo>
                    <a:lnTo>
                      <a:pt x="257" y="56"/>
                    </a:lnTo>
                    <a:lnTo>
                      <a:pt x="234" y="68"/>
                    </a:lnTo>
                    <a:lnTo>
                      <a:pt x="209" y="79"/>
                    </a:lnTo>
                    <a:lnTo>
                      <a:pt x="186" y="91"/>
                    </a:lnTo>
                    <a:lnTo>
                      <a:pt x="164" y="102"/>
                    </a:lnTo>
                    <a:lnTo>
                      <a:pt x="141" y="112"/>
                    </a:lnTo>
                    <a:lnTo>
                      <a:pt x="116" y="123"/>
                    </a:lnTo>
                    <a:lnTo>
                      <a:pt x="93" y="135"/>
                    </a:lnTo>
                    <a:lnTo>
                      <a:pt x="70" y="146"/>
                    </a:lnTo>
                    <a:lnTo>
                      <a:pt x="48" y="156"/>
                    </a:lnTo>
                    <a:lnTo>
                      <a:pt x="23" y="168"/>
                    </a:lnTo>
                    <a:lnTo>
                      <a:pt x="0" y="179"/>
                    </a:lnTo>
                    <a:lnTo>
                      <a:pt x="13" y="187"/>
                    </a:lnTo>
                    <a:lnTo>
                      <a:pt x="25" y="196"/>
                    </a:lnTo>
                    <a:lnTo>
                      <a:pt x="38" y="204"/>
                    </a:lnTo>
                    <a:lnTo>
                      <a:pt x="51" y="212"/>
                    </a:lnTo>
                    <a:lnTo>
                      <a:pt x="62" y="220"/>
                    </a:lnTo>
                    <a:lnTo>
                      <a:pt x="75" y="228"/>
                    </a:lnTo>
                    <a:lnTo>
                      <a:pt x="88" y="237"/>
                    </a:lnTo>
                    <a:lnTo>
                      <a:pt x="101" y="245"/>
                    </a:lnTo>
                    <a:lnTo>
                      <a:pt x="136" y="274"/>
                    </a:lnTo>
                    <a:lnTo>
                      <a:pt x="170" y="302"/>
                    </a:lnTo>
                    <a:lnTo>
                      <a:pt x="203" y="332"/>
                    </a:lnTo>
                    <a:lnTo>
                      <a:pt x="237" y="359"/>
                    </a:lnTo>
                    <a:lnTo>
                      <a:pt x="271" y="389"/>
                    </a:lnTo>
                    <a:lnTo>
                      <a:pt x="306" y="418"/>
                    </a:lnTo>
                    <a:lnTo>
                      <a:pt x="340" y="446"/>
                    </a:lnTo>
                    <a:lnTo>
                      <a:pt x="374" y="476"/>
                    </a:lnTo>
                    <a:lnTo>
                      <a:pt x="409" y="504"/>
                    </a:lnTo>
                    <a:lnTo>
                      <a:pt x="441" y="533"/>
                    </a:lnTo>
                    <a:lnTo>
                      <a:pt x="476" y="563"/>
                    </a:lnTo>
                    <a:lnTo>
                      <a:pt x="510" y="591"/>
                    </a:lnTo>
                    <a:lnTo>
                      <a:pt x="544" y="620"/>
                    </a:lnTo>
                    <a:lnTo>
                      <a:pt x="579" y="648"/>
                    </a:lnTo>
                    <a:lnTo>
                      <a:pt x="613" y="677"/>
                    </a:lnTo>
                    <a:lnTo>
                      <a:pt x="647" y="705"/>
                    </a:lnTo>
                    <a:lnTo>
                      <a:pt x="680" y="735"/>
                    </a:lnTo>
                    <a:lnTo>
                      <a:pt x="714" y="764"/>
                    </a:lnTo>
                    <a:lnTo>
                      <a:pt x="749" y="792"/>
                    </a:lnTo>
                    <a:lnTo>
                      <a:pt x="783" y="822"/>
                    </a:lnTo>
                    <a:lnTo>
                      <a:pt x="817" y="850"/>
                    </a:lnTo>
                    <a:lnTo>
                      <a:pt x="852" y="879"/>
                    </a:lnTo>
                    <a:lnTo>
                      <a:pt x="884" y="909"/>
                    </a:lnTo>
                    <a:lnTo>
                      <a:pt x="919" y="936"/>
                    </a:lnTo>
                    <a:lnTo>
                      <a:pt x="953" y="966"/>
                    </a:lnTo>
                    <a:lnTo>
                      <a:pt x="987" y="994"/>
                    </a:lnTo>
                    <a:lnTo>
                      <a:pt x="1022" y="1023"/>
                    </a:lnTo>
                    <a:lnTo>
                      <a:pt x="1056" y="1053"/>
                    </a:lnTo>
                    <a:lnTo>
                      <a:pt x="1090" y="1081"/>
                    </a:lnTo>
                    <a:lnTo>
                      <a:pt x="1123" y="1110"/>
                    </a:lnTo>
                    <a:lnTo>
                      <a:pt x="1157" y="1138"/>
                    </a:lnTo>
                    <a:lnTo>
                      <a:pt x="1192" y="1168"/>
                    </a:lnTo>
                    <a:lnTo>
                      <a:pt x="1223" y="1150"/>
                    </a:lnTo>
                    <a:lnTo>
                      <a:pt x="1252" y="1131"/>
                    </a:lnTo>
                    <a:lnTo>
                      <a:pt x="1283" y="1113"/>
                    </a:lnTo>
                    <a:lnTo>
                      <a:pt x="1314" y="1095"/>
                    </a:lnTo>
                    <a:lnTo>
                      <a:pt x="1344" y="1079"/>
                    </a:lnTo>
                    <a:lnTo>
                      <a:pt x="1375" y="1061"/>
                    </a:lnTo>
                    <a:lnTo>
                      <a:pt x="1404" y="1043"/>
                    </a:lnTo>
                    <a:lnTo>
                      <a:pt x="1435" y="1025"/>
                    </a:lnTo>
                    <a:lnTo>
                      <a:pt x="1424" y="1013"/>
                    </a:lnTo>
                    <a:lnTo>
                      <a:pt x="1412" y="1000"/>
                    </a:lnTo>
                    <a:lnTo>
                      <a:pt x="1401" y="989"/>
                    </a:lnTo>
                    <a:lnTo>
                      <a:pt x="1391" y="976"/>
                    </a:lnTo>
                    <a:lnTo>
                      <a:pt x="1380" y="964"/>
                    </a:lnTo>
                    <a:lnTo>
                      <a:pt x="1368" y="953"/>
                    </a:lnTo>
                    <a:lnTo>
                      <a:pt x="1357" y="940"/>
                    </a:lnTo>
                    <a:lnTo>
                      <a:pt x="1345" y="928"/>
                    </a:lnTo>
                    <a:close/>
                  </a:path>
                </a:pathLst>
              </a:custGeom>
              <a:solidFill>
                <a:srgbClr val="BAAFB2"/>
              </a:solidFill>
              <a:ln w="9525">
                <a:noFill/>
                <a:round/>
                <a:headEnd/>
                <a:tailEnd/>
              </a:ln>
            </p:spPr>
            <p:txBody>
              <a:bodyPr/>
              <a:lstStyle/>
              <a:p>
                <a:endParaRPr lang="en-US"/>
              </a:p>
            </p:txBody>
          </p:sp>
          <p:sp>
            <p:nvSpPr>
              <p:cNvPr id="1660" name="Freeform 72"/>
              <p:cNvSpPr>
                <a:spLocks/>
              </p:cNvSpPr>
              <p:nvPr/>
            </p:nvSpPr>
            <p:spPr bwMode="auto">
              <a:xfrm>
                <a:off x="487" y="2829"/>
                <a:ext cx="689" cy="557"/>
              </a:xfrm>
              <a:custGeom>
                <a:avLst/>
                <a:gdLst/>
                <a:ahLst/>
                <a:cxnLst>
                  <a:cxn ang="0">
                    <a:pos x="1230" y="823"/>
                  </a:cxn>
                  <a:cxn ang="0">
                    <a:pos x="1121" y="728"/>
                  </a:cxn>
                  <a:cxn ang="0">
                    <a:pos x="1010" y="632"/>
                  </a:cxn>
                  <a:cxn ang="0">
                    <a:pos x="900" y="537"/>
                  </a:cxn>
                  <a:cxn ang="0">
                    <a:pos x="789" y="441"/>
                  </a:cxn>
                  <a:cxn ang="0">
                    <a:pos x="680" y="346"/>
                  </a:cxn>
                  <a:cxn ang="0">
                    <a:pos x="568" y="251"/>
                  </a:cxn>
                  <a:cxn ang="0">
                    <a:pos x="459" y="155"/>
                  </a:cxn>
                  <a:cxn ang="0">
                    <a:pos x="402" y="80"/>
                  </a:cxn>
                  <a:cxn ang="0">
                    <a:pos x="400" y="26"/>
                  </a:cxn>
                  <a:cxn ang="0">
                    <a:pos x="374" y="11"/>
                  </a:cxn>
                  <a:cxn ang="0">
                    <a:pos x="323" y="34"/>
                  </a:cxn>
                  <a:cxn ang="0">
                    <a:pos x="274" y="59"/>
                  </a:cxn>
                  <a:cxn ang="0">
                    <a:pos x="224" y="82"/>
                  </a:cxn>
                  <a:cxn ang="0">
                    <a:pos x="174" y="106"/>
                  </a:cxn>
                  <a:cxn ang="0">
                    <a:pos x="124" y="129"/>
                  </a:cxn>
                  <a:cxn ang="0">
                    <a:pos x="75" y="154"/>
                  </a:cxn>
                  <a:cxn ang="0">
                    <a:pos x="24" y="178"/>
                  </a:cxn>
                  <a:cxn ang="0">
                    <a:pos x="16" y="198"/>
                  </a:cxn>
                  <a:cxn ang="0">
                    <a:pos x="47" y="216"/>
                  </a:cxn>
                  <a:cxn ang="0">
                    <a:pos x="78" y="232"/>
                  </a:cxn>
                  <a:cxn ang="0">
                    <a:pos x="109" y="251"/>
                  </a:cxn>
                  <a:cxn ang="0">
                    <a:pos x="189" y="313"/>
                  </a:cxn>
                  <a:cxn ang="0">
                    <a:pos x="317" y="419"/>
                  </a:cxn>
                  <a:cxn ang="0">
                    <a:pos x="444" y="526"/>
                  </a:cxn>
                  <a:cxn ang="0">
                    <a:pos x="570" y="632"/>
                  </a:cxn>
                  <a:cxn ang="0">
                    <a:pos x="698" y="741"/>
                  </a:cxn>
                  <a:cxn ang="0">
                    <a:pos x="823" y="847"/>
                  </a:cxn>
                  <a:cxn ang="0">
                    <a:pos x="951" y="954"/>
                  </a:cxn>
                  <a:cxn ang="0">
                    <a:pos x="1077" y="1060"/>
                  </a:cxn>
                  <a:cxn ang="0">
                    <a:pos x="1170" y="1096"/>
                  </a:cxn>
                  <a:cxn ang="0">
                    <a:pos x="1229" y="1060"/>
                  </a:cxn>
                  <a:cxn ang="0">
                    <a:pos x="1288" y="1024"/>
                  </a:cxn>
                  <a:cxn ang="0">
                    <a:pos x="1348" y="986"/>
                  </a:cxn>
                  <a:cxn ang="0">
                    <a:pos x="1366" y="955"/>
                  </a:cxn>
                  <a:cxn ang="0">
                    <a:pos x="1343" y="931"/>
                  </a:cxn>
                  <a:cxn ang="0">
                    <a:pos x="1320" y="906"/>
                  </a:cxn>
                  <a:cxn ang="0">
                    <a:pos x="1297" y="882"/>
                  </a:cxn>
                </a:cxnLst>
                <a:rect l="0" t="0" r="r" b="b"/>
                <a:pathLst>
                  <a:path w="1377" h="1114">
                    <a:moveTo>
                      <a:pt x="1286" y="870"/>
                    </a:moveTo>
                    <a:lnTo>
                      <a:pt x="1230" y="823"/>
                    </a:lnTo>
                    <a:lnTo>
                      <a:pt x="1176" y="775"/>
                    </a:lnTo>
                    <a:lnTo>
                      <a:pt x="1121" y="728"/>
                    </a:lnTo>
                    <a:lnTo>
                      <a:pt x="1065" y="680"/>
                    </a:lnTo>
                    <a:lnTo>
                      <a:pt x="1010" y="632"/>
                    </a:lnTo>
                    <a:lnTo>
                      <a:pt x="956" y="585"/>
                    </a:lnTo>
                    <a:lnTo>
                      <a:pt x="900" y="537"/>
                    </a:lnTo>
                    <a:lnTo>
                      <a:pt x="845" y="488"/>
                    </a:lnTo>
                    <a:lnTo>
                      <a:pt x="789" y="441"/>
                    </a:lnTo>
                    <a:lnTo>
                      <a:pt x="735" y="393"/>
                    </a:lnTo>
                    <a:lnTo>
                      <a:pt x="680" y="346"/>
                    </a:lnTo>
                    <a:lnTo>
                      <a:pt x="624" y="298"/>
                    </a:lnTo>
                    <a:lnTo>
                      <a:pt x="568" y="251"/>
                    </a:lnTo>
                    <a:lnTo>
                      <a:pt x="514" y="203"/>
                    </a:lnTo>
                    <a:lnTo>
                      <a:pt x="459" y="155"/>
                    </a:lnTo>
                    <a:lnTo>
                      <a:pt x="403" y="108"/>
                    </a:lnTo>
                    <a:lnTo>
                      <a:pt x="402" y="80"/>
                    </a:lnTo>
                    <a:lnTo>
                      <a:pt x="402" y="54"/>
                    </a:lnTo>
                    <a:lnTo>
                      <a:pt x="400" y="26"/>
                    </a:lnTo>
                    <a:lnTo>
                      <a:pt x="398" y="0"/>
                    </a:lnTo>
                    <a:lnTo>
                      <a:pt x="374" y="11"/>
                    </a:lnTo>
                    <a:lnTo>
                      <a:pt x="349" y="23"/>
                    </a:lnTo>
                    <a:lnTo>
                      <a:pt x="323" y="34"/>
                    </a:lnTo>
                    <a:lnTo>
                      <a:pt x="299" y="47"/>
                    </a:lnTo>
                    <a:lnTo>
                      <a:pt x="274" y="59"/>
                    </a:lnTo>
                    <a:lnTo>
                      <a:pt x="250" y="70"/>
                    </a:lnTo>
                    <a:lnTo>
                      <a:pt x="224" y="82"/>
                    </a:lnTo>
                    <a:lnTo>
                      <a:pt x="199" y="95"/>
                    </a:lnTo>
                    <a:lnTo>
                      <a:pt x="174" y="106"/>
                    </a:lnTo>
                    <a:lnTo>
                      <a:pt x="148" y="118"/>
                    </a:lnTo>
                    <a:lnTo>
                      <a:pt x="124" y="129"/>
                    </a:lnTo>
                    <a:lnTo>
                      <a:pt x="99" y="142"/>
                    </a:lnTo>
                    <a:lnTo>
                      <a:pt x="75" y="154"/>
                    </a:lnTo>
                    <a:lnTo>
                      <a:pt x="49" y="165"/>
                    </a:lnTo>
                    <a:lnTo>
                      <a:pt x="24" y="178"/>
                    </a:lnTo>
                    <a:lnTo>
                      <a:pt x="0" y="190"/>
                    </a:lnTo>
                    <a:lnTo>
                      <a:pt x="16" y="198"/>
                    </a:lnTo>
                    <a:lnTo>
                      <a:pt x="31" y="206"/>
                    </a:lnTo>
                    <a:lnTo>
                      <a:pt x="47" y="216"/>
                    </a:lnTo>
                    <a:lnTo>
                      <a:pt x="63" y="224"/>
                    </a:lnTo>
                    <a:lnTo>
                      <a:pt x="78" y="232"/>
                    </a:lnTo>
                    <a:lnTo>
                      <a:pt x="94" y="241"/>
                    </a:lnTo>
                    <a:lnTo>
                      <a:pt x="109" y="251"/>
                    </a:lnTo>
                    <a:lnTo>
                      <a:pt x="125" y="259"/>
                    </a:lnTo>
                    <a:lnTo>
                      <a:pt x="189" y="313"/>
                    </a:lnTo>
                    <a:lnTo>
                      <a:pt x="253" y="365"/>
                    </a:lnTo>
                    <a:lnTo>
                      <a:pt x="317" y="419"/>
                    </a:lnTo>
                    <a:lnTo>
                      <a:pt x="380" y="472"/>
                    </a:lnTo>
                    <a:lnTo>
                      <a:pt x="444" y="526"/>
                    </a:lnTo>
                    <a:lnTo>
                      <a:pt x="506" y="580"/>
                    </a:lnTo>
                    <a:lnTo>
                      <a:pt x="570" y="632"/>
                    </a:lnTo>
                    <a:lnTo>
                      <a:pt x="634" y="687"/>
                    </a:lnTo>
                    <a:lnTo>
                      <a:pt x="698" y="741"/>
                    </a:lnTo>
                    <a:lnTo>
                      <a:pt x="760" y="793"/>
                    </a:lnTo>
                    <a:lnTo>
                      <a:pt x="823" y="847"/>
                    </a:lnTo>
                    <a:lnTo>
                      <a:pt x="887" y="900"/>
                    </a:lnTo>
                    <a:lnTo>
                      <a:pt x="951" y="954"/>
                    </a:lnTo>
                    <a:lnTo>
                      <a:pt x="1013" y="1008"/>
                    </a:lnTo>
                    <a:lnTo>
                      <a:pt x="1077" y="1060"/>
                    </a:lnTo>
                    <a:lnTo>
                      <a:pt x="1140" y="1114"/>
                    </a:lnTo>
                    <a:lnTo>
                      <a:pt x="1170" y="1096"/>
                    </a:lnTo>
                    <a:lnTo>
                      <a:pt x="1199" y="1078"/>
                    </a:lnTo>
                    <a:lnTo>
                      <a:pt x="1229" y="1060"/>
                    </a:lnTo>
                    <a:lnTo>
                      <a:pt x="1258" y="1042"/>
                    </a:lnTo>
                    <a:lnTo>
                      <a:pt x="1288" y="1024"/>
                    </a:lnTo>
                    <a:lnTo>
                      <a:pt x="1317" y="1005"/>
                    </a:lnTo>
                    <a:lnTo>
                      <a:pt x="1348" y="986"/>
                    </a:lnTo>
                    <a:lnTo>
                      <a:pt x="1377" y="968"/>
                    </a:lnTo>
                    <a:lnTo>
                      <a:pt x="1366" y="955"/>
                    </a:lnTo>
                    <a:lnTo>
                      <a:pt x="1355" y="944"/>
                    </a:lnTo>
                    <a:lnTo>
                      <a:pt x="1343" y="931"/>
                    </a:lnTo>
                    <a:lnTo>
                      <a:pt x="1332" y="919"/>
                    </a:lnTo>
                    <a:lnTo>
                      <a:pt x="1320" y="906"/>
                    </a:lnTo>
                    <a:lnTo>
                      <a:pt x="1309" y="895"/>
                    </a:lnTo>
                    <a:lnTo>
                      <a:pt x="1297" y="882"/>
                    </a:lnTo>
                    <a:lnTo>
                      <a:pt x="1286" y="870"/>
                    </a:lnTo>
                    <a:close/>
                  </a:path>
                </a:pathLst>
              </a:custGeom>
              <a:solidFill>
                <a:srgbClr val="B7AFAF"/>
              </a:solidFill>
              <a:ln w="9525">
                <a:noFill/>
                <a:round/>
                <a:headEnd/>
                <a:tailEnd/>
              </a:ln>
            </p:spPr>
            <p:txBody>
              <a:bodyPr/>
              <a:lstStyle/>
              <a:p>
                <a:endParaRPr lang="en-US"/>
              </a:p>
            </p:txBody>
          </p:sp>
          <p:sp>
            <p:nvSpPr>
              <p:cNvPr id="1661" name="Freeform 73"/>
              <p:cNvSpPr>
                <a:spLocks/>
              </p:cNvSpPr>
              <p:nvPr/>
            </p:nvSpPr>
            <p:spPr bwMode="auto">
              <a:xfrm>
                <a:off x="475" y="2821"/>
                <a:ext cx="659" cy="532"/>
              </a:xfrm>
              <a:custGeom>
                <a:avLst/>
                <a:gdLst/>
                <a:ahLst/>
                <a:cxnLst>
                  <a:cxn ang="0">
                    <a:pos x="1175" y="772"/>
                  </a:cxn>
                  <a:cxn ang="0">
                    <a:pos x="1075" y="685"/>
                  </a:cxn>
                  <a:cxn ang="0">
                    <a:pos x="975" y="599"/>
                  </a:cxn>
                  <a:cxn ang="0">
                    <a:pos x="876" y="512"/>
                  </a:cxn>
                  <a:cxn ang="0">
                    <a:pos x="776" y="427"/>
                  </a:cxn>
                  <a:cxn ang="0">
                    <a:pos x="675" y="340"/>
                  </a:cxn>
                  <a:cxn ang="0">
                    <a:pos x="575" y="253"/>
                  </a:cxn>
                  <a:cxn ang="0">
                    <a:pos x="475" y="166"/>
                  </a:cxn>
                  <a:cxn ang="0">
                    <a:pos x="425" y="92"/>
                  </a:cxn>
                  <a:cxn ang="0">
                    <a:pos x="423" y="31"/>
                  </a:cxn>
                  <a:cxn ang="0">
                    <a:pos x="397" y="13"/>
                  </a:cxn>
                  <a:cxn ang="0">
                    <a:pos x="343" y="38"/>
                  </a:cxn>
                  <a:cxn ang="0">
                    <a:pos x="291" y="63"/>
                  </a:cxn>
                  <a:cxn ang="0">
                    <a:pos x="237" y="89"/>
                  </a:cxn>
                  <a:cxn ang="0">
                    <a:pos x="184" y="113"/>
                  </a:cxn>
                  <a:cxn ang="0">
                    <a:pos x="132" y="140"/>
                  </a:cxn>
                  <a:cxn ang="0">
                    <a:pos x="78" y="164"/>
                  </a:cxn>
                  <a:cxn ang="0">
                    <a:pos x="26" y="189"/>
                  </a:cxn>
                  <a:cxn ang="0">
                    <a:pos x="18" y="212"/>
                  </a:cxn>
                  <a:cxn ang="0">
                    <a:pos x="55" y="230"/>
                  </a:cxn>
                  <a:cxn ang="0">
                    <a:pos x="91" y="248"/>
                  </a:cxn>
                  <a:cxn ang="0">
                    <a:pos x="129" y="266"/>
                  </a:cxn>
                  <a:cxn ang="0">
                    <a:pos x="207" y="325"/>
                  </a:cxn>
                  <a:cxn ang="0">
                    <a:pos x="325" y="423"/>
                  </a:cxn>
                  <a:cxn ang="0">
                    <a:pos x="443" y="523"/>
                  </a:cxn>
                  <a:cxn ang="0">
                    <a:pos x="560" y="622"/>
                  </a:cxn>
                  <a:cxn ang="0">
                    <a:pos x="676" y="720"/>
                  </a:cxn>
                  <a:cxn ang="0">
                    <a:pos x="794" y="818"/>
                  </a:cxn>
                  <a:cxn ang="0">
                    <a:pos x="912" y="917"/>
                  </a:cxn>
                  <a:cxn ang="0">
                    <a:pos x="1029" y="1015"/>
                  </a:cxn>
                  <a:cxn ang="0">
                    <a:pos x="1118" y="1046"/>
                  </a:cxn>
                  <a:cxn ang="0">
                    <a:pos x="1175" y="1008"/>
                  </a:cxn>
                  <a:cxn ang="0">
                    <a:pos x="1232" y="972"/>
                  </a:cxn>
                  <a:cxn ang="0">
                    <a:pos x="1289" y="935"/>
                  </a:cxn>
                  <a:cxn ang="0">
                    <a:pos x="1306" y="904"/>
                  </a:cxn>
                  <a:cxn ang="0">
                    <a:pos x="1283" y="877"/>
                  </a:cxn>
                  <a:cxn ang="0">
                    <a:pos x="1260" y="853"/>
                  </a:cxn>
                  <a:cxn ang="0">
                    <a:pos x="1237" y="828"/>
                  </a:cxn>
                </a:cxnLst>
                <a:rect l="0" t="0" r="r" b="b"/>
                <a:pathLst>
                  <a:path w="1317" h="1064">
                    <a:moveTo>
                      <a:pt x="1226" y="815"/>
                    </a:moveTo>
                    <a:lnTo>
                      <a:pt x="1175" y="772"/>
                    </a:lnTo>
                    <a:lnTo>
                      <a:pt x="1126" y="728"/>
                    </a:lnTo>
                    <a:lnTo>
                      <a:pt x="1075" y="685"/>
                    </a:lnTo>
                    <a:lnTo>
                      <a:pt x="1026" y="641"/>
                    </a:lnTo>
                    <a:lnTo>
                      <a:pt x="975" y="599"/>
                    </a:lnTo>
                    <a:lnTo>
                      <a:pt x="926" y="556"/>
                    </a:lnTo>
                    <a:lnTo>
                      <a:pt x="876" y="512"/>
                    </a:lnTo>
                    <a:lnTo>
                      <a:pt x="825" y="469"/>
                    </a:lnTo>
                    <a:lnTo>
                      <a:pt x="776" y="427"/>
                    </a:lnTo>
                    <a:lnTo>
                      <a:pt x="725" y="382"/>
                    </a:lnTo>
                    <a:lnTo>
                      <a:pt x="675" y="340"/>
                    </a:lnTo>
                    <a:lnTo>
                      <a:pt x="626" y="297"/>
                    </a:lnTo>
                    <a:lnTo>
                      <a:pt x="575" y="253"/>
                    </a:lnTo>
                    <a:lnTo>
                      <a:pt x="524" y="210"/>
                    </a:lnTo>
                    <a:lnTo>
                      <a:pt x="475" y="166"/>
                    </a:lnTo>
                    <a:lnTo>
                      <a:pt x="425" y="123"/>
                    </a:lnTo>
                    <a:lnTo>
                      <a:pt x="425" y="92"/>
                    </a:lnTo>
                    <a:lnTo>
                      <a:pt x="425" y="61"/>
                    </a:lnTo>
                    <a:lnTo>
                      <a:pt x="423" y="31"/>
                    </a:lnTo>
                    <a:lnTo>
                      <a:pt x="423" y="0"/>
                    </a:lnTo>
                    <a:lnTo>
                      <a:pt x="397" y="13"/>
                    </a:lnTo>
                    <a:lnTo>
                      <a:pt x="369" y="25"/>
                    </a:lnTo>
                    <a:lnTo>
                      <a:pt x="343" y="38"/>
                    </a:lnTo>
                    <a:lnTo>
                      <a:pt x="317" y="51"/>
                    </a:lnTo>
                    <a:lnTo>
                      <a:pt x="291" y="63"/>
                    </a:lnTo>
                    <a:lnTo>
                      <a:pt x="263" y="76"/>
                    </a:lnTo>
                    <a:lnTo>
                      <a:pt x="237" y="89"/>
                    </a:lnTo>
                    <a:lnTo>
                      <a:pt x="211" y="100"/>
                    </a:lnTo>
                    <a:lnTo>
                      <a:pt x="184" y="113"/>
                    </a:lnTo>
                    <a:lnTo>
                      <a:pt x="158" y="127"/>
                    </a:lnTo>
                    <a:lnTo>
                      <a:pt x="132" y="140"/>
                    </a:lnTo>
                    <a:lnTo>
                      <a:pt x="106" y="151"/>
                    </a:lnTo>
                    <a:lnTo>
                      <a:pt x="78" y="164"/>
                    </a:lnTo>
                    <a:lnTo>
                      <a:pt x="52" y="177"/>
                    </a:lnTo>
                    <a:lnTo>
                      <a:pt x="26" y="189"/>
                    </a:lnTo>
                    <a:lnTo>
                      <a:pt x="0" y="202"/>
                    </a:lnTo>
                    <a:lnTo>
                      <a:pt x="18" y="212"/>
                    </a:lnTo>
                    <a:lnTo>
                      <a:pt x="37" y="220"/>
                    </a:lnTo>
                    <a:lnTo>
                      <a:pt x="55" y="230"/>
                    </a:lnTo>
                    <a:lnTo>
                      <a:pt x="73" y="238"/>
                    </a:lnTo>
                    <a:lnTo>
                      <a:pt x="91" y="248"/>
                    </a:lnTo>
                    <a:lnTo>
                      <a:pt x="111" y="258"/>
                    </a:lnTo>
                    <a:lnTo>
                      <a:pt x="129" y="266"/>
                    </a:lnTo>
                    <a:lnTo>
                      <a:pt x="148" y="276"/>
                    </a:lnTo>
                    <a:lnTo>
                      <a:pt x="207" y="325"/>
                    </a:lnTo>
                    <a:lnTo>
                      <a:pt x="266" y="374"/>
                    </a:lnTo>
                    <a:lnTo>
                      <a:pt x="325" y="423"/>
                    </a:lnTo>
                    <a:lnTo>
                      <a:pt x="384" y="474"/>
                    </a:lnTo>
                    <a:lnTo>
                      <a:pt x="443" y="523"/>
                    </a:lnTo>
                    <a:lnTo>
                      <a:pt x="501" y="572"/>
                    </a:lnTo>
                    <a:lnTo>
                      <a:pt x="560" y="622"/>
                    </a:lnTo>
                    <a:lnTo>
                      <a:pt x="619" y="671"/>
                    </a:lnTo>
                    <a:lnTo>
                      <a:pt x="676" y="720"/>
                    </a:lnTo>
                    <a:lnTo>
                      <a:pt x="735" y="769"/>
                    </a:lnTo>
                    <a:lnTo>
                      <a:pt x="794" y="818"/>
                    </a:lnTo>
                    <a:lnTo>
                      <a:pt x="853" y="867"/>
                    </a:lnTo>
                    <a:lnTo>
                      <a:pt x="912" y="917"/>
                    </a:lnTo>
                    <a:lnTo>
                      <a:pt x="971" y="966"/>
                    </a:lnTo>
                    <a:lnTo>
                      <a:pt x="1029" y="1015"/>
                    </a:lnTo>
                    <a:lnTo>
                      <a:pt x="1088" y="1064"/>
                    </a:lnTo>
                    <a:lnTo>
                      <a:pt x="1118" y="1046"/>
                    </a:lnTo>
                    <a:lnTo>
                      <a:pt x="1145" y="1026"/>
                    </a:lnTo>
                    <a:lnTo>
                      <a:pt x="1175" y="1008"/>
                    </a:lnTo>
                    <a:lnTo>
                      <a:pt x="1203" y="990"/>
                    </a:lnTo>
                    <a:lnTo>
                      <a:pt x="1232" y="972"/>
                    </a:lnTo>
                    <a:lnTo>
                      <a:pt x="1260" y="953"/>
                    </a:lnTo>
                    <a:lnTo>
                      <a:pt x="1289" y="935"/>
                    </a:lnTo>
                    <a:lnTo>
                      <a:pt x="1317" y="917"/>
                    </a:lnTo>
                    <a:lnTo>
                      <a:pt x="1306" y="904"/>
                    </a:lnTo>
                    <a:lnTo>
                      <a:pt x="1294" y="890"/>
                    </a:lnTo>
                    <a:lnTo>
                      <a:pt x="1283" y="877"/>
                    </a:lnTo>
                    <a:lnTo>
                      <a:pt x="1271" y="866"/>
                    </a:lnTo>
                    <a:lnTo>
                      <a:pt x="1260" y="853"/>
                    </a:lnTo>
                    <a:lnTo>
                      <a:pt x="1248" y="840"/>
                    </a:lnTo>
                    <a:lnTo>
                      <a:pt x="1237" y="828"/>
                    </a:lnTo>
                    <a:lnTo>
                      <a:pt x="1226" y="815"/>
                    </a:lnTo>
                    <a:close/>
                  </a:path>
                </a:pathLst>
              </a:custGeom>
              <a:solidFill>
                <a:srgbClr val="B5ADAA"/>
              </a:solidFill>
              <a:ln w="9525">
                <a:noFill/>
                <a:round/>
                <a:headEnd/>
                <a:tailEnd/>
              </a:ln>
            </p:spPr>
            <p:txBody>
              <a:bodyPr/>
              <a:lstStyle/>
              <a:p>
                <a:endParaRPr lang="en-US"/>
              </a:p>
            </p:txBody>
          </p:sp>
          <p:sp>
            <p:nvSpPr>
              <p:cNvPr id="1662" name="Freeform 74"/>
              <p:cNvSpPr>
                <a:spLocks/>
              </p:cNvSpPr>
              <p:nvPr/>
            </p:nvSpPr>
            <p:spPr bwMode="auto">
              <a:xfrm>
                <a:off x="463" y="2812"/>
                <a:ext cx="631" cy="507"/>
              </a:xfrm>
              <a:custGeom>
                <a:avLst/>
                <a:gdLst/>
                <a:ahLst/>
                <a:cxnLst>
                  <a:cxn ang="0">
                    <a:pos x="1169" y="759"/>
                  </a:cxn>
                  <a:cxn ang="0">
                    <a:pos x="450" y="136"/>
                  </a:cxn>
                  <a:cxn ang="0">
                    <a:pos x="450" y="0"/>
                  </a:cxn>
                  <a:cxn ang="0">
                    <a:pos x="0" y="215"/>
                  </a:cxn>
                  <a:cxn ang="0">
                    <a:pos x="173" y="292"/>
                  </a:cxn>
                  <a:cxn ang="0">
                    <a:pos x="1038" y="1013"/>
                  </a:cxn>
                  <a:cxn ang="0">
                    <a:pos x="1262" y="862"/>
                  </a:cxn>
                  <a:cxn ang="0">
                    <a:pos x="1169" y="759"/>
                  </a:cxn>
                </a:cxnLst>
                <a:rect l="0" t="0" r="r" b="b"/>
                <a:pathLst>
                  <a:path w="1262" h="1013">
                    <a:moveTo>
                      <a:pt x="1169" y="759"/>
                    </a:moveTo>
                    <a:lnTo>
                      <a:pt x="450" y="136"/>
                    </a:lnTo>
                    <a:lnTo>
                      <a:pt x="450" y="0"/>
                    </a:lnTo>
                    <a:lnTo>
                      <a:pt x="0" y="215"/>
                    </a:lnTo>
                    <a:lnTo>
                      <a:pt x="173" y="292"/>
                    </a:lnTo>
                    <a:lnTo>
                      <a:pt x="1038" y="1013"/>
                    </a:lnTo>
                    <a:lnTo>
                      <a:pt x="1262" y="862"/>
                    </a:lnTo>
                    <a:lnTo>
                      <a:pt x="1169" y="759"/>
                    </a:lnTo>
                    <a:close/>
                  </a:path>
                </a:pathLst>
              </a:custGeom>
              <a:solidFill>
                <a:srgbClr val="B2AAA8"/>
              </a:solidFill>
              <a:ln w="9525">
                <a:noFill/>
                <a:round/>
                <a:headEnd/>
                <a:tailEnd/>
              </a:ln>
            </p:spPr>
            <p:txBody>
              <a:bodyPr/>
              <a:lstStyle/>
              <a:p>
                <a:endParaRPr lang="en-US"/>
              </a:p>
            </p:txBody>
          </p:sp>
          <p:sp>
            <p:nvSpPr>
              <p:cNvPr id="1663" name="Freeform 75"/>
              <p:cNvSpPr>
                <a:spLocks/>
              </p:cNvSpPr>
              <p:nvPr/>
            </p:nvSpPr>
            <p:spPr bwMode="auto">
              <a:xfrm>
                <a:off x="1486" y="3899"/>
                <a:ext cx="180" cy="176"/>
              </a:xfrm>
              <a:custGeom>
                <a:avLst/>
                <a:gdLst/>
                <a:ahLst/>
                <a:cxnLst>
                  <a:cxn ang="0">
                    <a:pos x="0" y="0"/>
                  </a:cxn>
                  <a:cxn ang="0">
                    <a:pos x="19" y="25"/>
                  </a:cxn>
                  <a:cxn ang="0">
                    <a:pos x="39" y="50"/>
                  </a:cxn>
                  <a:cxn ang="0">
                    <a:pos x="58" y="71"/>
                  </a:cxn>
                  <a:cxn ang="0">
                    <a:pos x="76" y="91"/>
                  </a:cxn>
                  <a:cxn ang="0">
                    <a:pos x="96" y="110"/>
                  </a:cxn>
                  <a:cxn ang="0">
                    <a:pos x="114" y="128"/>
                  </a:cxn>
                  <a:cxn ang="0">
                    <a:pos x="134" y="145"/>
                  </a:cxn>
                  <a:cxn ang="0">
                    <a:pos x="153" y="159"/>
                  </a:cxn>
                  <a:cxn ang="0">
                    <a:pos x="173" y="174"/>
                  </a:cxn>
                  <a:cxn ang="0">
                    <a:pos x="196" y="187"/>
                  </a:cxn>
                  <a:cxn ang="0">
                    <a:pos x="219" y="199"/>
                  </a:cxn>
                  <a:cxn ang="0">
                    <a:pos x="243" y="210"/>
                  </a:cxn>
                  <a:cxn ang="0">
                    <a:pos x="269" y="222"/>
                  </a:cxn>
                  <a:cxn ang="0">
                    <a:pos x="297" y="233"/>
                  </a:cxn>
                  <a:cxn ang="0">
                    <a:pos x="326" y="243"/>
                  </a:cxn>
                  <a:cxn ang="0">
                    <a:pos x="359" y="253"/>
                  </a:cxn>
                  <a:cxn ang="0">
                    <a:pos x="344" y="353"/>
                  </a:cxn>
                  <a:cxn ang="0">
                    <a:pos x="312" y="345"/>
                  </a:cxn>
                  <a:cxn ang="0">
                    <a:pos x="279" y="335"/>
                  </a:cxn>
                  <a:cxn ang="0">
                    <a:pos x="248" y="322"/>
                  </a:cxn>
                  <a:cxn ang="0">
                    <a:pos x="219" y="310"/>
                  </a:cxn>
                  <a:cxn ang="0">
                    <a:pos x="189" y="296"/>
                  </a:cxn>
                  <a:cxn ang="0">
                    <a:pos x="161" y="281"/>
                  </a:cxn>
                  <a:cxn ang="0">
                    <a:pos x="135" y="264"/>
                  </a:cxn>
                  <a:cxn ang="0">
                    <a:pos x="111" y="246"/>
                  </a:cxn>
                  <a:cxn ang="0">
                    <a:pos x="88" y="227"/>
                  </a:cxn>
                  <a:cxn ang="0">
                    <a:pos x="68" y="207"/>
                  </a:cxn>
                  <a:cxn ang="0">
                    <a:pos x="50" y="186"/>
                  </a:cxn>
                  <a:cxn ang="0">
                    <a:pos x="34" y="164"/>
                  </a:cxn>
                  <a:cxn ang="0">
                    <a:pos x="21" y="141"/>
                  </a:cxn>
                  <a:cxn ang="0">
                    <a:pos x="11" y="118"/>
                  </a:cxn>
                  <a:cxn ang="0">
                    <a:pos x="4" y="94"/>
                  </a:cxn>
                  <a:cxn ang="0">
                    <a:pos x="0" y="68"/>
                  </a:cxn>
                  <a:cxn ang="0">
                    <a:pos x="0" y="0"/>
                  </a:cxn>
                </a:cxnLst>
                <a:rect l="0" t="0" r="r" b="b"/>
                <a:pathLst>
                  <a:path w="359" h="353">
                    <a:moveTo>
                      <a:pt x="0" y="0"/>
                    </a:moveTo>
                    <a:lnTo>
                      <a:pt x="19" y="25"/>
                    </a:lnTo>
                    <a:lnTo>
                      <a:pt x="39" y="50"/>
                    </a:lnTo>
                    <a:lnTo>
                      <a:pt x="58" y="71"/>
                    </a:lnTo>
                    <a:lnTo>
                      <a:pt x="76" y="91"/>
                    </a:lnTo>
                    <a:lnTo>
                      <a:pt x="96" y="110"/>
                    </a:lnTo>
                    <a:lnTo>
                      <a:pt x="114" y="128"/>
                    </a:lnTo>
                    <a:lnTo>
                      <a:pt x="134" y="145"/>
                    </a:lnTo>
                    <a:lnTo>
                      <a:pt x="153" y="159"/>
                    </a:lnTo>
                    <a:lnTo>
                      <a:pt x="173" y="174"/>
                    </a:lnTo>
                    <a:lnTo>
                      <a:pt x="196" y="187"/>
                    </a:lnTo>
                    <a:lnTo>
                      <a:pt x="219" y="199"/>
                    </a:lnTo>
                    <a:lnTo>
                      <a:pt x="243" y="210"/>
                    </a:lnTo>
                    <a:lnTo>
                      <a:pt x="269" y="222"/>
                    </a:lnTo>
                    <a:lnTo>
                      <a:pt x="297" y="233"/>
                    </a:lnTo>
                    <a:lnTo>
                      <a:pt x="326" y="243"/>
                    </a:lnTo>
                    <a:lnTo>
                      <a:pt x="359" y="253"/>
                    </a:lnTo>
                    <a:lnTo>
                      <a:pt x="344" y="353"/>
                    </a:lnTo>
                    <a:lnTo>
                      <a:pt x="312" y="345"/>
                    </a:lnTo>
                    <a:lnTo>
                      <a:pt x="279" y="335"/>
                    </a:lnTo>
                    <a:lnTo>
                      <a:pt x="248" y="322"/>
                    </a:lnTo>
                    <a:lnTo>
                      <a:pt x="219" y="310"/>
                    </a:lnTo>
                    <a:lnTo>
                      <a:pt x="189" y="296"/>
                    </a:lnTo>
                    <a:lnTo>
                      <a:pt x="161" y="281"/>
                    </a:lnTo>
                    <a:lnTo>
                      <a:pt x="135" y="264"/>
                    </a:lnTo>
                    <a:lnTo>
                      <a:pt x="111" y="246"/>
                    </a:lnTo>
                    <a:lnTo>
                      <a:pt x="88" y="227"/>
                    </a:lnTo>
                    <a:lnTo>
                      <a:pt x="68" y="207"/>
                    </a:lnTo>
                    <a:lnTo>
                      <a:pt x="50" y="186"/>
                    </a:lnTo>
                    <a:lnTo>
                      <a:pt x="34" y="164"/>
                    </a:lnTo>
                    <a:lnTo>
                      <a:pt x="21" y="141"/>
                    </a:lnTo>
                    <a:lnTo>
                      <a:pt x="11" y="118"/>
                    </a:lnTo>
                    <a:lnTo>
                      <a:pt x="4" y="94"/>
                    </a:lnTo>
                    <a:lnTo>
                      <a:pt x="0" y="68"/>
                    </a:lnTo>
                    <a:lnTo>
                      <a:pt x="0" y="0"/>
                    </a:lnTo>
                    <a:close/>
                  </a:path>
                </a:pathLst>
              </a:custGeom>
              <a:solidFill>
                <a:srgbClr val="666677"/>
              </a:solidFill>
              <a:ln w="9525">
                <a:noFill/>
                <a:round/>
                <a:headEnd/>
                <a:tailEnd/>
              </a:ln>
            </p:spPr>
            <p:txBody>
              <a:bodyPr/>
              <a:lstStyle/>
              <a:p>
                <a:endParaRPr lang="en-US"/>
              </a:p>
            </p:txBody>
          </p:sp>
          <p:sp>
            <p:nvSpPr>
              <p:cNvPr id="1664" name="Freeform 76"/>
              <p:cNvSpPr>
                <a:spLocks/>
              </p:cNvSpPr>
              <p:nvPr/>
            </p:nvSpPr>
            <p:spPr bwMode="auto">
              <a:xfrm>
                <a:off x="1756" y="3813"/>
                <a:ext cx="109" cy="176"/>
              </a:xfrm>
              <a:custGeom>
                <a:avLst/>
                <a:gdLst/>
                <a:ahLst/>
                <a:cxnLst>
                  <a:cxn ang="0">
                    <a:pos x="23" y="0"/>
                  </a:cxn>
                  <a:cxn ang="0">
                    <a:pos x="0" y="128"/>
                  </a:cxn>
                  <a:cxn ang="0">
                    <a:pos x="188" y="353"/>
                  </a:cxn>
                  <a:cxn ang="0">
                    <a:pos x="217" y="241"/>
                  </a:cxn>
                  <a:cxn ang="0">
                    <a:pos x="23" y="0"/>
                  </a:cxn>
                </a:cxnLst>
                <a:rect l="0" t="0" r="r" b="b"/>
                <a:pathLst>
                  <a:path w="217" h="353">
                    <a:moveTo>
                      <a:pt x="23" y="0"/>
                    </a:moveTo>
                    <a:lnTo>
                      <a:pt x="0" y="128"/>
                    </a:lnTo>
                    <a:lnTo>
                      <a:pt x="188" y="353"/>
                    </a:lnTo>
                    <a:lnTo>
                      <a:pt x="217" y="241"/>
                    </a:lnTo>
                    <a:lnTo>
                      <a:pt x="23" y="0"/>
                    </a:lnTo>
                    <a:close/>
                  </a:path>
                </a:pathLst>
              </a:custGeom>
              <a:solidFill>
                <a:srgbClr val="727284"/>
              </a:solidFill>
              <a:ln w="9525">
                <a:noFill/>
                <a:round/>
                <a:headEnd/>
                <a:tailEnd/>
              </a:ln>
            </p:spPr>
            <p:txBody>
              <a:bodyPr/>
              <a:lstStyle/>
              <a:p>
                <a:endParaRPr lang="en-US"/>
              </a:p>
            </p:txBody>
          </p:sp>
          <p:sp>
            <p:nvSpPr>
              <p:cNvPr id="1665" name="Freeform 77"/>
              <p:cNvSpPr>
                <a:spLocks/>
              </p:cNvSpPr>
              <p:nvPr/>
            </p:nvSpPr>
            <p:spPr bwMode="auto">
              <a:xfrm>
                <a:off x="305" y="2875"/>
                <a:ext cx="210" cy="93"/>
              </a:xfrm>
              <a:custGeom>
                <a:avLst/>
                <a:gdLst/>
                <a:ahLst/>
                <a:cxnLst>
                  <a:cxn ang="0">
                    <a:pos x="314" y="114"/>
                  </a:cxn>
                  <a:cxn ang="0">
                    <a:pos x="330" y="132"/>
                  </a:cxn>
                  <a:cxn ang="0">
                    <a:pos x="418" y="159"/>
                  </a:cxn>
                  <a:cxn ang="0">
                    <a:pos x="374" y="177"/>
                  </a:cxn>
                  <a:cxn ang="0">
                    <a:pos x="358" y="180"/>
                  </a:cxn>
                  <a:cxn ang="0">
                    <a:pos x="340" y="181"/>
                  </a:cxn>
                  <a:cxn ang="0">
                    <a:pos x="322" y="185"/>
                  </a:cxn>
                  <a:cxn ang="0">
                    <a:pos x="304" y="185"/>
                  </a:cxn>
                  <a:cxn ang="0">
                    <a:pos x="284" y="186"/>
                  </a:cxn>
                  <a:cxn ang="0">
                    <a:pos x="263" y="185"/>
                  </a:cxn>
                  <a:cxn ang="0">
                    <a:pos x="243" y="183"/>
                  </a:cxn>
                  <a:cxn ang="0">
                    <a:pos x="220" y="180"/>
                  </a:cxn>
                  <a:cxn ang="0">
                    <a:pos x="199" y="173"/>
                  </a:cxn>
                  <a:cxn ang="0">
                    <a:pos x="176" y="167"/>
                  </a:cxn>
                  <a:cxn ang="0">
                    <a:pos x="153" y="155"/>
                  </a:cxn>
                  <a:cxn ang="0">
                    <a:pos x="129" y="144"/>
                  </a:cxn>
                  <a:cxn ang="0">
                    <a:pos x="104" y="127"/>
                  </a:cxn>
                  <a:cxn ang="0">
                    <a:pos x="80" y="109"/>
                  </a:cxn>
                  <a:cxn ang="0">
                    <a:pos x="54" y="88"/>
                  </a:cxn>
                  <a:cxn ang="0">
                    <a:pos x="28" y="62"/>
                  </a:cxn>
                  <a:cxn ang="0">
                    <a:pos x="0" y="0"/>
                  </a:cxn>
                  <a:cxn ang="0">
                    <a:pos x="16" y="16"/>
                  </a:cxn>
                  <a:cxn ang="0">
                    <a:pos x="32" y="31"/>
                  </a:cxn>
                  <a:cxn ang="0">
                    <a:pos x="49" y="44"/>
                  </a:cxn>
                  <a:cxn ang="0">
                    <a:pos x="67" y="55"/>
                  </a:cxn>
                  <a:cxn ang="0">
                    <a:pos x="86" y="65"/>
                  </a:cxn>
                  <a:cxn ang="0">
                    <a:pos x="104" y="73"/>
                  </a:cxn>
                  <a:cxn ang="0">
                    <a:pos x="124" y="80"/>
                  </a:cxn>
                  <a:cxn ang="0">
                    <a:pos x="145" y="86"/>
                  </a:cxn>
                  <a:cxn ang="0">
                    <a:pos x="165" y="91"/>
                  </a:cxn>
                  <a:cxn ang="0">
                    <a:pos x="186" y="95"/>
                  </a:cxn>
                  <a:cxn ang="0">
                    <a:pos x="207" y="98"/>
                  </a:cxn>
                  <a:cxn ang="0">
                    <a:pos x="229" y="101"/>
                  </a:cxn>
                  <a:cxn ang="0">
                    <a:pos x="250" y="104"/>
                  </a:cxn>
                  <a:cxn ang="0">
                    <a:pos x="271" y="108"/>
                  </a:cxn>
                  <a:cxn ang="0">
                    <a:pos x="292" y="111"/>
                  </a:cxn>
                  <a:cxn ang="0">
                    <a:pos x="314" y="114"/>
                  </a:cxn>
                </a:cxnLst>
                <a:rect l="0" t="0" r="r" b="b"/>
                <a:pathLst>
                  <a:path w="418" h="186">
                    <a:moveTo>
                      <a:pt x="314" y="114"/>
                    </a:moveTo>
                    <a:lnTo>
                      <a:pt x="330" y="132"/>
                    </a:lnTo>
                    <a:lnTo>
                      <a:pt x="418" y="159"/>
                    </a:lnTo>
                    <a:lnTo>
                      <a:pt x="374" y="177"/>
                    </a:lnTo>
                    <a:lnTo>
                      <a:pt x="358" y="180"/>
                    </a:lnTo>
                    <a:lnTo>
                      <a:pt x="340" y="181"/>
                    </a:lnTo>
                    <a:lnTo>
                      <a:pt x="322" y="185"/>
                    </a:lnTo>
                    <a:lnTo>
                      <a:pt x="304" y="185"/>
                    </a:lnTo>
                    <a:lnTo>
                      <a:pt x="284" y="186"/>
                    </a:lnTo>
                    <a:lnTo>
                      <a:pt x="263" y="185"/>
                    </a:lnTo>
                    <a:lnTo>
                      <a:pt x="243" y="183"/>
                    </a:lnTo>
                    <a:lnTo>
                      <a:pt x="220" y="180"/>
                    </a:lnTo>
                    <a:lnTo>
                      <a:pt x="199" y="173"/>
                    </a:lnTo>
                    <a:lnTo>
                      <a:pt x="176" y="167"/>
                    </a:lnTo>
                    <a:lnTo>
                      <a:pt x="153" y="155"/>
                    </a:lnTo>
                    <a:lnTo>
                      <a:pt x="129" y="144"/>
                    </a:lnTo>
                    <a:lnTo>
                      <a:pt x="104" y="127"/>
                    </a:lnTo>
                    <a:lnTo>
                      <a:pt x="80" y="109"/>
                    </a:lnTo>
                    <a:lnTo>
                      <a:pt x="54" y="88"/>
                    </a:lnTo>
                    <a:lnTo>
                      <a:pt x="28" y="62"/>
                    </a:lnTo>
                    <a:lnTo>
                      <a:pt x="0" y="0"/>
                    </a:lnTo>
                    <a:lnTo>
                      <a:pt x="16" y="16"/>
                    </a:lnTo>
                    <a:lnTo>
                      <a:pt x="32" y="31"/>
                    </a:lnTo>
                    <a:lnTo>
                      <a:pt x="49" y="44"/>
                    </a:lnTo>
                    <a:lnTo>
                      <a:pt x="67" y="55"/>
                    </a:lnTo>
                    <a:lnTo>
                      <a:pt x="86" y="65"/>
                    </a:lnTo>
                    <a:lnTo>
                      <a:pt x="104" y="73"/>
                    </a:lnTo>
                    <a:lnTo>
                      <a:pt x="124" y="80"/>
                    </a:lnTo>
                    <a:lnTo>
                      <a:pt x="145" y="86"/>
                    </a:lnTo>
                    <a:lnTo>
                      <a:pt x="165" y="91"/>
                    </a:lnTo>
                    <a:lnTo>
                      <a:pt x="186" y="95"/>
                    </a:lnTo>
                    <a:lnTo>
                      <a:pt x="207" y="98"/>
                    </a:lnTo>
                    <a:lnTo>
                      <a:pt x="229" y="101"/>
                    </a:lnTo>
                    <a:lnTo>
                      <a:pt x="250" y="104"/>
                    </a:lnTo>
                    <a:lnTo>
                      <a:pt x="271" y="108"/>
                    </a:lnTo>
                    <a:lnTo>
                      <a:pt x="292" y="111"/>
                    </a:lnTo>
                    <a:lnTo>
                      <a:pt x="314" y="114"/>
                    </a:lnTo>
                    <a:close/>
                  </a:path>
                </a:pathLst>
              </a:custGeom>
              <a:solidFill>
                <a:srgbClr val="666677"/>
              </a:solidFill>
              <a:ln w="9525">
                <a:noFill/>
                <a:round/>
                <a:headEnd/>
                <a:tailEnd/>
              </a:ln>
            </p:spPr>
            <p:txBody>
              <a:bodyPr/>
              <a:lstStyle/>
              <a:p>
                <a:endParaRPr lang="en-US"/>
              </a:p>
            </p:txBody>
          </p:sp>
        </p:grpSp>
      </p:grpSp>
      <p:sp>
        <p:nvSpPr>
          <p:cNvPr id="1712" name="Rectangle 1711"/>
          <p:cNvSpPr/>
          <p:nvPr/>
        </p:nvSpPr>
        <p:spPr>
          <a:xfrm>
            <a:off x="2314457" y="5033764"/>
            <a:ext cx="1526893" cy="646331"/>
          </a:xfrm>
          <a:prstGeom prst="rect">
            <a:avLst/>
          </a:prstGeom>
        </p:spPr>
        <p:txBody>
          <a:bodyPr wrap="none">
            <a:spAutoFit/>
          </a:bodyPr>
          <a:lstStyle/>
          <a:p>
            <a:r>
              <a:rPr lang="en-US" dirty="0" smtClean="0"/>
              <a:t>Feb. 1, 15:11</a:t>
            </a:r>
          </a:p>
          <a:p>
            <a:r>
              <a:rPr lang="en-US" dirty="0" smtClean="0"/>
              <a:t>Dev. 1</a:t>
            </a:r>
            <a:endParaRPr lang="en-US" dirty="0"/>
          </a:p>
        </p:txBody>
      </p:sp>
      <p:sp>
        <p:nvSpPr>
          <p:cNvPr id="1765" name="Rectangle 1764"/>
          <p:cNvSpPr/>
          <p:nvPr/>
        </p:nvSpPr>
        <p:spPr>
          <a:xfrm>
            <a:off x="7173253" y="1948934"/>
            <a:ext cx="1693605" cy="646331"/>
          </a:xfrm>
          <a:prstGeom prst="rect">
            <a:avLst/>
          </a:prstGeom>
        </p:spPr>
        <p:txBody>
          <a:bodyPr wrap="none">
            <a:spAutoFit/>
          </a:bodyPr>
          <a:lstStyle/>
          <a:p>
            <a:r>
              <a:rPr lang="en-US" dirty="0" smtClean="0"/>
              <a:t>Dev. 1 Commit</a:t>
            </a:r>
          </a:p>
          <a:p>
            <a:r>
              <a:rPr lang="en-US" dirty="0" smtClean="0"/>
              <a:t>Feb. 1, 15:01</a:t>
            </a:r>
            <a:endParaRPr lang="en-US" dirty="0"/>
          </a:p>
        </p:txBody>
      </p:sp>
      <p:grpSp>
        <p:nvGrpSpPr>
          <p:cNvPr id="1877" name="Group 1876"/>
          <p:cNvGrpSpPr/>
          <p:nvPr/>
        </p:nvGrpSpPr>
        <p:grpSpPr>
          <a:xfrm>
            <a:off x="639739" y="5033764"/>
            <a:ext cx="6292076" cy="1565157"/>
            <a:chOff x="639739" y="5033764"/>
            <a:chExt cx="6292076" cy="1565157"/>
          </a:xfrm>
        </p:grpSpPr>
        <p:grpSp>
          <p:nvGrpSpPr>
            <p:cNvPr id="1870" name="Group 1869"/>
            <p:cNvGrpSpPr/>
            <p:nvPr/>
          </p:nvGrpSpPr>
          <p:grpSpPr>
            <a:xfrm>
              <a:off x="5754085" y="5786120"/>
              <a:ext cx="862900" cy="812801"/>
              <a:chOff x="5813140" y="5786120"/>
              <a:chExt cx="862900" cy="812801"/>
            </a:xfrm>
          </p:grpSpPr>
          <p:sp>
            <p:nvSpPr>
              <p:cNvPr id="1715" name="Text Box 51"/>
              <p:cNvSpPr txBox="1">
                <a:spLocks noChangeArrowheads="1"/>
              </p:cNvSpPr>
              <p:nvPr/>
            </p:nvSpPr>
            <p:spPr bwMode="auto">
              <a:xfrm>
                <a:off x="5838190" y="5786120"/>
                <a:ext cx="812800" cy="812800"/>
              </a:xfrm>
              <a:prstGeom prst="rect">
                <a:avLst/>
              </a:prstGeom>
              <a:solidFill>
                <a:srgbClr val="FF99CC"/>
              </a:solidFill>
              <a:ln w="9525" algn="ctr">
                <a:noFill/>
                <a:miter lim="800000"/>
                <a:headEnd/>
                <a:tailEnd/>
              </a:ln>
              <a:effectLst/>
            </p:spPr>
            <p:txBody>
              <a:bodyPr wrap="none" anchor="ctr"/>
              <a:lstStyle/>
              <a:p>
                <a:pPr>
                  <a:spcBef>
                    <a:spcPct val="50000"/>
                  </a:spcBef>
                </a:pPr>
                <a:r>
                  <a:rPr lang="en-US" sz="3600" dirty="0"/>
                  <a:t>R</a:t>
                </a:r>
              </a:p>
            </p:txBody>
          </p:sp>
          <p:grpSp>
            <p:nvGrpSpPr>
              <p:cNvPr id="1716" name="Group 55"/>
              <p:cNvGrpSpPr>
                <a:grpSpLocks/>
              </p:cNvGrpSpPr>
              <p:nvPr/>
            </p:nvGrpSpPr>
            <p:grpSpPr bwMode="auto">
              <a:xfrm flipH="1">
                <a:off x="5813140" y="5811521"/>
                <a:ext cx="862900" cy="787400"/>
                <a:chOff x="240" y="2592"/>
                <a:chExt cx="1632" cy="1490"/>
              </a:xfrm>
            </p:grpSpPr>
            <p:sp>
              <p:nvSpPr>
                <p:cNvPr id="1717" name="AutoShape 56"/>
                <p:cNvSpPr>
                  <a:spLocks noChangeAspect="1" noChangeArrowheads="1" noTextEdit="1"/>
                </p:cNvSpPr>
                <p:nvPr/>
              </p:nvSpPr>
              <p:spPr bwMode="auto">
                <a:xfrm>
                  <a:off x="240" y="2592"/>
                  <a:ext cx="1632" cy="1490"/>
                </a:xfrm>
                <a:prstGeom prst="rect">
                  <a:avLst/>
                </a:prstGeom>
                <a:noFill/>
                <a:ln w="9525">
                  <a:noFill/>
                  <a:miter lim="800000"/>
                  <a:headEnd/>
                  <a:tailEnd/>
                </a:ln>
              </p:spPr>
              <p:txBody>
                <a:bodyPr/>
                <a:lstStyle/>
                <a:p>
                  <a:endParaRPr lang="en-US"/>
                </a:p>
              </p:txBody>
            </p:sp>
            <p:sp>
              <p:nvSpPr>
                <p:cNvPr id="1718" name="Freeform 57"/>
                <p:cNvSpPr>
                  <a:spLocks/>
                </p:cNvSpPr>
                <p:nvPr/>
              </p:nvSpPr>
              <p:spPr bwMode="auto">
                <a:xfrm>
                  <a:off x="276" y="2594"/>
                  <a:ext cx="1592" cy="1488"/>
                </a:xfrm>
                <a:custGeom>
                  <a:avLst/>
                  <a:gdLst/>
                  <a:ahLst/>
                  <a:cxnLst>
                    <a:cxn ang="0">
                      <a:pos x="193" y="713"/>
                    </a:cxn>
                    <a:cxn ang="0">
                      <a:pos x="242" y="728"/>
                    </a:cxn>
                    <a:cxn ang="0">
                      <a:pos x="286" y="739"/>
                    </a:cxn>
                    <a:cxn ang="0">
                      <a:pos x="325" y="749"/>
                    </a:cxn>
                    <a:cxn ang="0">
                      <a:pos x="361" y="756"/>
                    </a:cxn>
                    <a:cxn ang="0">
                      <a:pos x="397" y="760"/>
                    </a:cxn>
                    <a:cxn ang="0">
                      <a:pos x="431" y="764"/>
                    </a:cxn>
                    <a:cxn ang="0">
                      <a:pos x="467" y="767"/>
                    </a:cxn>
                    <a:cxn ang="0">
                      <a:pos x="2326" y="2347"/>
                    </a:cxn>
                    <a:cxn ang="0">
                      <a:pos x="2347" y="2591"/>
                    </a:cxn>
                    <a:cxn ang="0">
                      <a:pos x="2370" y="2675"/>
                    </a:cxn>
                    <a:cxn ang="0">
                      <a:pos x="2403" y="2744"/>
                    </a:cxn>
                    <a:cxn ang="0">
                      <a:pos x="2447" y="2800"/>
                    </a:cxn>
                    <a:cxn ang="0">
                      <a:pos x="2499" y="2847"/>
                    </a:cxn>
                    <a:cxn ang="0">
                      <a:pos x="2563" y="2886"/>
                    </a:cxn>
                    <a:cxn ang="0">
                      <a:pos x="2635" y="2923"/>
                    </a:cxn>
                    <a:cxn ang="0">
                      <a:pos x="2716" y="2957"/>
                    </a:cxn>
                    <a:cxn ang="0">
                      <a:pos x="2803" y="2832"/>
                    </a:cxn>
                    <a:cxn ang="0">
                      <a:pos x="2845" y="2501"/>
                    </a:cxn>
                    <a:cxn ang="0">
                      <a:pos x="3154" y="2805"/>
                    </a:cxn>
                    <a:cxn ang="0">
                      <a:pos x="3184" y="2629"/>
                    </a:cxn>
                    <a:cxn ang="0">
                      <a:pos x="3029" y="2231"/>
                    </a:cxn>
                    <a:cxn ang="0">
                      <a:pos x="2626" y="2218"/>
                    </a:cxn>
                    <a:cxn ang="0">
                      <a:pos x="784" y="533"/>
                    </a:cxn>
                    <a:cxn ang="0">
                      <a:pos x="776" y="275"/>
                    </a:cxn>
                    <a:cxn ang="0">
                      <a:pos x="418" y="0"/>
                    </a:cxn>
                    <a:cxn ang="0">
                      <a:pos x="567" y="275"/>
                    </a:cxn>
                    <a:cxn ang="0">
                      <a:pos x="243" y="426"/>
                    </a:cxn>
                    <a:cxn ang="0">
                      <a:pos x="46" y="190"/>
                    </a:cxn>
                    <a:cxn ang="0">
                      <a:pos x="0" y="436"/>
                    </a:cxn>
                    <a:cxn ang="0">
                      <a:pos x="47" y="567"/>
                    </a:cxn>
                    <a:cxn ang="0">
                      <a:pos x="118" y="659"/>
                    </a:cxn>
                    <a:cxn ang="0">
                      <a:pos x="165" y="703"/>
                    </a:cxn>
                  </a:cxnLst>
                  <a:rect l="0" t="0" r="r" b="b"/>
                  <a:pathLst>
                    <a:path w="3184" h="2975">
                      <a:moveTo>
                        <a:pt x="165" y="703"/>
                      </a:moveTo>
                      <a:lnTo>
                        <a:pt x="193" y="713"/>
                      </a:lnTo>
                      <a:lnTo>
                        <a:pt x="217" y="720"/>
                      </a:lnTo>
                      <a:lnTo>
                        <a:pt x="242" y="728"/>
                      </a:lnTo>
                      <a:lnTo>
                        <a:pt x="265" y="734"/>
                      </a:lnTo>
                      <a:lnTo>
                        <a:pt x="286" y="739"/>
                      </a:lnTo>
                      <a:lnTo>
                        <a:pt x="306" y="744"/>
                      </a:lnTo>
                      <a:lnTo>
                        <a:pt x="325" y="749"/>
                      </a:lnTo>
                      <a:lnTo>
                        <a:pt x="343" y="752"/>
                      </a:lnTo>
                      <a:lnTo>
                        <a:pt x="361" y="756"/>
                      </a:lnTo>
                      <a:lnTo>
                        <a:pt x="379" y="759"/>
                      </a:lnTo>
                      <a:lnTo>
                        <a:pt x="397" y="760"/>
                      </a:lnTo>
                      <a:lnTo>
                        <a:pt x="415" y="762"/>
                      </a:lnTo>
                      <a:lnTo>
                        <a:pt x="431" y="764"/>
                      </a:lnTo>
                      <a:lnTo>
                        <a:pt x="449" y="765"/>
                      </a:lnTo>
                      <a:lnTo>
                        <a:pt x="467" y="767"/>
                      </a:lnTo>
                      <a:lnTo>
                        <a:pt x="487" y="767"/>
                      </a:lnTo>
                      <a:lnTo>
                        <a:pt x="2326" y="2347"/>
                      </a:lnTo>
                      <a:lnTo>
                        <a:pt x="2339" y="2544"/>
                      </a:lnTo>
                      <a:lnTo>
                        <a:pt x="2347" y="2591"/>
                      </a:lnTo>
                      <a:lnTo>
                        <a:pt x="2357" y="2636"/>
                      </a:lnTo>
                      <a:lnTo>
                        <a:pt x="2370" y="2675"/>
                      </a:lnTo>
                      <a:lnTo>
                        <a:pt x="2385" y="2711"/>
                      </a:lnTo>
                      <a:lnTo>
                        <a:pt x="2403" y="2744"/>
                      </a:lnTo>
                      <a:lnTo>
                        <a:pt x="2424" y="2773"/>
                      </a:lnTo>
                      <a:lnTo>
                        <a:pt x="2447" y="2800"/>
                      </a:lnTo>
                      <a:lnTo>
                        <a:pt x="2471" y="2824"/>
                      </a:lnTo>
                      <a:lnTo>
                        <a:pt x="2499" y="2847"/>
                      </a:lnTo>
                      <a:lnTo>
                        <a:pt x="2530" y="2867"/>
                      </a:lnTo>
                      <a:lnTo>
                        <a:pt x="2563" y="2886"/>
                      </a:lnTo>
                      <a:lnTo>
                        <a:pt x="2597" y="2905"/>
                      </a:lnTo>
                      <a:lnTo>
                        <a:pt x="2635" y="2923"/>
                      </a:lnTo>
                      <a:lnTo>
                        <a:pt x="2674" y="2941"/>
                      </a:lnTo>
                      <a:lnTo>
                        <a:pt x="2716" y="2957"/>
                      </a:lnTo>
                      <a:lnTo>
                        <a:pt x="2761" y="2975"/>
                      </a:lnTo>
                      <a:lnTo>
                        <a:pt x="2803" y="2832"/>
                      </a:lnTo>
                      <a:lnTo>
                        <a:pt x="2658" y="2596"/>
                      </a:lnTo>
                      <a:lnTo>
                        <a:pt x="2845" y="2501"/>
                      </a:lnTo>
                      <a:lnTo>
                        <a:pt x="2934" y="2534"/>
                      </a:lnTo>
                      <a:lnTo>
                        <a:pt x="3154" y="2805"/>
                      </a:lnTo>
                      <a:lnTo>
                        <a:pt x="3164" y="2714"/>
                      </a:lnTo>
                      <a:lnTo>
                        <a:pt x="3184" y="2629"/>
                      </a:lnTo>
                      <a:lnTo>
                        <a:pt x="3154" y="2416"/>
                      </a:lnTo>
                      <a:lnTo>
                        <a:pt x="3029" y="2231"/>
                      </a:lnTo>
                      <a:lnTo>
                        <a:pt x="2916" y="2188"/>
                      </a:lnTo>
                      <a:lnTo>
                        <a:pt x="2626" y="2218"/>
                      </a:lnTo>
                      <a:lnTo>
                        <a:pt x="897" y="726"/>
                      </a:lnTo>
                      <a:lnTo>
                        <a:pt x="784" y="533"/>
                      </a:lnTo>
                      <a:lnTo>
                        <a:pt x="835" y="333"/>
                      </a:lnTo>
                      <a:lnTo>
                        <a:pt x="776" y="275"/>
                      </a:lnTo>
                      <a:lnTo>
                        <a:pt x="565" y="16"/>
                      </a:lnTo>
                      <a:lnTo>
                        <a:pt x="418" y="0"/>
                      </a:lnTo>
                      <a:lnTo>
                        <a:pt x="469" y="175"/>
                      </a:lnTo>
                      <a:lnTo>
                        <a:pt x="567" y="275"/>
                      </a:lnTo>
                      <a:lnTo>
                        <a:pt x="427" y="392"/>
                      </a:lnTo>
                      <a:lnTo>
                        <a:pt x="243" y="426"/>
                      </a:lnTo>
                      <a:lnTo>
                        <a:pt x="75" y="241"/>
                      </a:lnTo>
                      <a:lnTo>
                        <a:pt x="46" y="190"/>
                      </a:lnTo>
                      <a:lnTo>
                        <a:pt x="0" y="359"/>
                      </a:lnTo>
                      <a:lnTo>
                        <a:pt x="0" y="436"/>
                      </a:lnTo>
                      <a:lnTo>
                        <a:pt x="18" y="505"/>
                      </a:lnTo>
                      <a:lnTo>
                        <a:pt x="47" y="567"/>
                      </a:lnTo>
                      <a:lnTo>
                        <a:pt x="83" y="618"/>
                      </a:lnTo>
                      <a:lnTo>
                        <a:pt x="118" y="659"/>
                      </a:lnTo>
                      <a:lnTo>
                        <a:pt x="147" y="688"/>
                      </a:lnTo>
                      <a:lnTo>
                        <a:pt x="165" y="703"/>
                      </a:lnTo>
                      <a:lnTo>
                        <a:pt x="165" y="703"/>
                      </a:lnTo>
                      <a:close/>
                    </a:path>
                  </a:pathLst>
                </a:custGeom>
                <a:solidFill>
                  <a:srgbClr val="444456"/>
                </a:solidFill>
                <a:ln w="9525">
                  <a:noFill/>
                  <a:round/>
                  <a:headEnd/>
                  <a:tailEnd/>
                </a:ln>
              </p:spPr>
              <p:txBody>
                <a:bodyPr/>
                <a:lstStyle/>
                <a:p>
                  <a:endParaRPr lang="en-US"/>
                </a:p>
              </p:txBody>
            </p:sp>
            <p:sp>
              <p:nvSpPr>
                <p:cNvPr id="1719" name="Freeform 58"/>
                <p:cNvSpPr>
                  <a:spLocks/>
                </p:cNvSpPr>
                <p:nvPr/>
              </p:nvSpPr>
              <p:spPr bwMode="auto">
                <a:xfrm>
                  <a:off x="493" y="2610"/>
                  <a:ext cx="69" cy="145"/>
                </a:xfrm>
                <a:custGeom>
                  <a:avLst/>
                  <a:gdLst/>
                  <a:ahLst/>
                  <a:cxnLst>
                    <a:cxn ang="0">
                      <a:pos x="0" y="0"/>
                    </a:cxn>
                    <a:cxn ang="0">
                      <a:pos x="13" y="134"/>
                    </a:cxn>
                    <a:cxn ang="0">
                      <a:pos x="101" y="290"/>
                    </a:cxn>
                    <a:cxn ang="0">
                      <a:pos x="139" y="243"/>
                    </a:cxn>
                    <a:cxn ang="0">
                      <a:pos x="0" y="0"/>
                    </a:cxn>
                  </a:cxnLst>
                  <a:rect l="0" t="0" r="r" b="b"/>
                  <a:pathLst>
                    <a:path w="139" h="290">
                      <a:moveTo>
                        <a:pt x="0" y="0"/>
                      </a:moveTo>
                      <a:lnTo>
                        <a:pt x="13" y="134"/>
                      </a:lnTo>
                      <a:lnTo>
                        <a:pt x="101" y="290"/>
                      </a:lnTo>
                      <a:lnTo>
                        <a:pt x="139" y="243"/>
                      </a:lnTo>
                      <a:lnTo>
                        <a:pt x="0" y="0"/>
                      </a:lnTo>
                      <a:close/>
                    </a:path>
                  </a:pathLst>
                </a:custGeom>
                <a:solidFill>
                  <a:srgbClr val="4C4C5E"/>
                </a:solidFill>
                <a:ln w="9525">
                  <a:noFill/>
                  <a:round/>
                  <a:headEnd/>
                  <a:tailEnd/>
                </a:ln>
              </p:spPr>
              <p:txBody>
                <a:bodyPr/>
                <a:lstStyle/>
                <a:p>
                  <a:endParaRPr lang="en-US"/>
                </a:p>
              </p:txBody>
            </p:sp>
            <p:sp>
              <p:nvSpPr>
                <p:cNvPr id="1720" name="Freeform 59"/>
                <p:cNvSpPr>
                  <a:spLocks/>
                </p:cNvSpPr>
                <p:nvPr/>
              </p:nvSpPr>
              <p:spPr bwMode="auto">
                <a:xfrm>
                  <a:off x="273" y="2592"/>
                  <a:ext cx="425" cy="314"/>
                </a:xfrm>
                <a:custGeom>
                  <a:avLst/>
                  <a:gdLst/>
                  <a:ahLst/>
                  <a:cxnLst>
                    <a:cxn ang="0">
                      <a:pos x="46" y="143"/>
                    </a:cxn>
                    <a:cxn ang="0">
                      <a:pos x="246" y="382"/>
                    </a:cxn>
                    <a:cxn ang="0">
                      <a:pos x="363" y="390"/>
                    </a:cxn>
                    <a:cxn ang="0">
                      <a:pos x="546" y="307"/>
                    </a:cxn>
                    <a:cxn ang="0">
                      <a:pos x="594" y="231"/>
                    </a:cxn>
                    <a:cxn ang="0">
                      <a:pos x="435" y="0"/>
                    </a:cxn>
                    <a:cxn ang="0">
                      <a:pos x="561" y="0"/>
                    </a:cxn>
                    <a:cxn ang="0">
                      <a:pos x="586" y="11"/>
                    </a:cxn>
                    <a:cxn ang="0">
                      <a:pos x="610" y="23"/>
                    </a:cxn>
                    <a:cxn ang="0">
                      <a:pos x="635" y="33"/>
                    </a:cxn>
                    <a:cxn ang="0">
                      <a:pos x="657" y="44"/>
                    </a:cxn>
                    <a:cxn ang="0">
                      <a:pos x="679" y="57"/>
                    </a:cxn>
                    <a:cxn ang="0">
                      <a:pos x="700" y="69"/>
                    </a:cxn>
                    <a:cxn ang="0">
                      <a:pos x="721" y="84"/>
                    </a:cxn>
                    <a:cxn ang="0">
                      <a:pos x="741" y="98"/>
                    </a:cxn>
                    <a:cxn ang="0">
                      <a:pos x="759" y="113"/>
                    </a:cxn>
                    <a:cxn ang="0">
                      <a:pos x="775" y="131"/>
                    </a:cxn>
                    <a:cxn ang="0">
                      <a:pos x="791" y="151"/>
                    </a:cxn>
                    <a:cxn ang="0">
                      <a:pos x="806" y="172"/>
                    </a:cxn>
                    <a:cxn ang="0">
                      <a:pos x="821" y="195"/>
                    </a:cxn>
                    <a:cxn ang="0">
                      <a:pos x="832" y="221"/>
                    </a:cxn>
                    <a:cxn ang="0">
                      <a:pos x="842" y="249"/>
                    </a:cxn>
                    <a:cxn ang="0">
                      <a:pos x="852" y="280"/>
                    </a:cxn>
                    <a:cxn ang="0">
                      <a:pos x="826" y="405"/>
                    </a:cxn>
                    <a:cxn ang="0">
                      <a:pos x="366" y="616"/>
                    </a:cxn>
                    <a:cxn ang="0">
                      <a:pos x="304" y="628"/>
                    </a:cxn>
                    <a:cxn ang="0">
                      <a:pos x="255" y="618"/>
                    </a:cxn>
                    <a:cxn ang="0">
                      <a:pos x="210" y="605"/>
                    </a:cxn>
                    <a:cxn ang="0">
                      <a:pos x="169" y="590"/>
                    </a:cxn>
                    <a:cxn ang="0">
                      <a:pos x="133" y="572"/>
                    </a:cxn>
                    <a:cxn ang="0">
                      <a:pos x="100" y="552"/>
                    </a:cxn>
                    <a:cxn ang="0">
                      <a:pos x="72" y="529"/>
                    </a:cxn>
                    <a:cxn ang="0">
                      <a:pos x="49" y="505"/>
                    </a:cxn>
                    <a:cxn ang="0">
                      <a:pos x="31" y="475"/>
                    </a:cxn>
                    <a:cxn ang="0">
                      <a:pos x="17" y="446"/>
                    </a:cxn>
                    <a:cxn ang="0">
                      <a:pos x="7" y="411"/>
                    </a:cxn>
                    <a:cxn ang="0">
                      <a:pos x="2" y="374"/>
                    </a:cxn>
                    <a:cxn ang="0">
                      <a:pos x="0" y="334"/>
                    </a:cxn>
                    <a:cxn ang="0">
                      <a:pos x="5" y="292"/>
                    </a:cxn>
                    <a:cxn ang="0">
                      <a:pos x="13" y="246"/>
                    </a:cxn>
                    <a:cxn ang="0">
                      <a:pos x="28" y="195"/>
                    </a:cxn>
                    <a:cxn ang="0">
                      <a:pos x="46" y="143"/>
                    </a:cxn>
                  </a:cxnLst>
                  <a:rect l="0" t="0" r="r" b="b"/>
                  <a:pathLst>
                    <a:path w="852" h="628">
                      <a:moveTo>
                        <a:pt x="46" y="143"/>
                      </a:moveTo>
                      <a:lnTo>
                        <a:pt x="246" y="382"/>
                      </a:lnTo>
                      <a:lnTo>
                        <a:pt x="363" y="390"/>
                      </a:lnTo>
                      <a:lnTo>
                        <a:pt x="546" y="307"/>
                      </a:lnTo>
                      <a:lnTo>
                        <a:pt x="594" y="231"/>
                      </a:lnTo>
                      <a:lnTo>
                        <a:pt x="435" y="0"/>
                      </a:lnTo>
                      <a:lnTo>
                        <a:pt x="561" y="0"/>
                      </a:lnTo>
                      <a:lnTo>
                        <a:pt x="586" y="11"/>
                      </a:lnTo>
                      <a:lnTo>
                        <a:pt x="610" y="23"/>
                      </a:lnTo>
                      <a:lnTo>
                        <a:pt x="635" y="33"/>
                      </a:lnTo>
                      <a:lnTo>
                        <a:pt x="657" y="44"/>
                      </a:lnTo>
                      <a:lnTo>
                        <a:pt x="679" y="57"/>
                      </a:lnTo>
                      <a:lnTo>
                        <a:pt x="700" y="69"/>
                      </a:lnTo>
                      <a:lnTo>
                        <a:pt x="721" y="84"/>
                      </a:lnTo>
                      <a:lnTo>
                        <a:pt x="741" y="98"/>
                      </a:lnTo>
                      <a:lnTo>
                        <a:pt x="759" y="113"/>
                      </a:lnTo>
                      <a:lnTo>
                        <a:pt x="775" y="131"/>
                      </a:lnTo>
                      <a:lnTo>
                        <a:pt x="791" y="151"/>
                      </a:lnTo>
                      <a:lnTo>
                        <a:pt x="806" y="172"/>
                      </a:lnTo>
                      <a:lnTo>
                        <a:pt x="821" y="195"/>
                      </a:lnTo>
                      <a:lnTo>
                        <a:pt x="832" y="221"/>
                      </a:lnTo>
                      <a:lnTo>
                        <a:pt x="842" y="249"/>
                      </a:lnTo>
                      <a:lnTo>
                        <a:pt x="852" y="280"/>
                      </a:lnTo>
                      <a:lnTo>
                        <a:pt x="826" y="405"/>
                      </a:lnTo>
                      <a:lnTo>
                        <a:pt x="366" y="616"/>
                      </a:lnTo>
                      <a:lnTo>
                        <a:pt x="304" y="628"/>
                      </a:lnTo>
                      <a:lnTo>
                        <a:pt x="255" y="618"/>
                      </a:lnTo>
                      <a:lnTo>
                        <a:pt x="210" y="605"/>
                      </a:lnTo>
                      <a:lnTo>
                        <a:pt x="169" y="590"/>
                      </a:lnTo>
                      <a:lnTo>
                        <a:pt x="133" y="572"/>
                      </a:lnTo>
                      <a:lnTo>
                        <a:pt x="100" y="552"/>
                      </a:lnTo>
                      <a:lnTo>
                        <a:pt x="72" y="529"/>
                      </a:lnTo>
                      <a:lnTo>
                        <a:pt x="49" y="505"/>
                      </a:lnTo>
                      <a:lnTo>
                        <a:pt x="31" y="475"/>
                      </a:lnTo>
                      <a:lnTo>
                        <a:pt x="17" y="446"/>
                      </a:lnTo>
                      <a:lnTo>
                        <a:pt x="7" y="411"/>
                      </a:lnTo>
                      <a:lnTo>
                        <a:pt x="2" y="374"/>
                      </a:lnTo>
                      <a:lnTo>
                        <a:pt x="0" y="334"/>
                      </a:lnTo>
                      <a:lnTo>
                        <a:pt x="5" y="292"/>
                      </a:lnTo>
                      <a:lnTo>
                        <a:pt x="13" y="246"/>
                      </a:lnTo>
                      <a:lnTo>
                        <a:pt x="28" y="195"/>
                      </a:lnTo>
                      <a:lnTo>
                        <a:pt x="46" y="143"/>
                      </a:lnTo>
                      <a:close/>
                    </a:path>
                  </a:pathLst>
                </a:custGeom>
                <a:solidFill>
                  <a:srgbClr val="B2AAA8"/>
                </a:solidFill>
                <a:ln w="9525">
                  <a:noFill/>
                  <a:round/>
                  <a:headEnd/>
                  <a:tailEnd/>
                </a:ln>
              </p:spPr>
              <p:txBody>
                <a:bodyPr/>
                <a:lstStyle/>
                <a:p>
                  <a:endParaRPr lang="en-US"/>
                </a:p>
              </p:txBody>
            </p:sp>
            <p:sp>
              <p:nvSpPr>
                <p:cNvPr id="1721" name="Freeform 60"/>
                <p:cNvSpPr>
                  <a:spLocks/>
                </p:cNvSpPr>
                <p:nvPr/>
              </p:nvSpPr>
              <p:spPr bwMode="auto">
                <a:xfrm>
                  <a:off x="1382" y="3590"/>
                  <a:ext cx="490" cy="422"/>
                </a:xfrm>
                <a:custGeom>
                  <a:avLst/>
                  <a:gdLst/>
                  <a:ahLst/>
                  <a:cxnLst>
                    <a:cxn ang="0">
                      <a:pos x="250" y="0"/>
                    </a:cxn>
                    <a:cxn ang="0">
                      <a:pos x="286" y="36"/>
                    </a:cxn>
                    <a:cxn ang="0">
                      <a:pos x="539" y="186"/>
                    </a:cxn>
                    <a:cxn ang="0">
                      <a:pos x="590" y="188"/>
                    </a:cxn>
                    <a:cxn ang="0">
                      <a:pos x="639" y="191"/>
                    </a:cxn>
                    <a:cxn ang="0">
                      <a:pos x="683" y="196"/>
                    </a:cxn>
                    <a:cxn ang="0">
                      <a:pos x="726" y="203"/>
                    </a:cxn>
                    <a:cxn ang="0">
                      <a:pos x="763" y="211"/>
                    </a:cxn>
                    <a:cxn ang="0">
                      <a:pos x="799" y="222"/>
                    </a:cxn>
                    <a:cxn ang="0">
                      <a:pos x="832" y="236"/>
                    </a:cxn>
                    <a:cxn ang="0">
                      <a:pos x="861" y="254"/>
                    </a:cxn>
                    <a:cxn ang="0">
                      <a:pos x="887" y="273"/>
                    </a:cxn>
                    <a:cxn ang="0">
                      <a:pos x="910" y="299"/>
                    </a:cxn>
                    <a:cxn ang="0">
                      <a:pos x="930" y="329"/>
                    </a:cxn>
                    <a:cxn ang="0">
                      <a:pos x="946" y="363"/>
                    </a:cxn>
                    <a:cxn ang="0">
                      <a:pos x="959" y="404"/>
                    </a:cxn>
                    <a:cxn ang="0">
                      <a:pos x="969" y="450"/>
                    </a:cxn>
                    <a:cxn ang="0">
                      <a:pos x="976" y="503"/>
                    </a:cxn>
                    <a:cxn ang="0">
                      <a:pos x="979" y="562"/>
                    </a:cxn>
                    <a:cxn ang="0">
                      <a:pos x="969" y="698"/>
                    </a:cxn>
                    <a:cxn ang="0">
                      <a:pos x="763" y="434"/>
                    </a:cxn>
                    <a:cxn ang="0">
                      <a:pos x="675" y="403"/>
                    </a:cxn>
                    <a:cxn ang="0">
                      <a:pos x="449" y="498"/>
                    </a:cxn>
                    <a:cxn ang="0">
                      <a:pos x="445" y="586"/>
                    </a:cxn>
                    <a:cxn ang="0">
                      <a:pos x="597" y="844"/>
                    </a:cxn>
                    <a:cxn ang="0">
                      <a:pos x="484" y="826"/>
                    </a:cxn>
                    <a:cxn ang="0">
                      <a:pos x="342" y="745"/>
                    </a:cxn>
                    <a:cxn ang="0">
                      <a:pos x="294" y="693"/>
                    </a:cxn>
                    <a:cxn ang="0">
                      <a:pos x="257" y="649"/>
                    </a:cxn>
                    <a:cxn ang="0">
                      <a:pos x="229" y="609"/>
                    </a:cxn>
                    <a:cxn ang="0">
                      <a:pos x="209" y="570"/>
                    </a:cxn>
                    <a:cxn ang="0">
                      <a:pos x="196" y="529"/>
                    </a:cxn>
                    <a:cxn ang="0">
                      <a:pos x="188" y="483"/>
                    </a:cxn>
                    <a:cxn ang="0">
                      <a:pos x="185" y="426"/>
                    </a:cxn>
                    <a:cxn ang="0">
                      <a:pos x="183" y="355"/>
                    </a:cxn>
                    <a:cxn ang="0">
                      <a:pos x="0" y="162"/>
                    </a:cxn>
                    <a:cxn ang="0">
                      <a:pos x="250" y="0"/>
                    </a:cxn>
                  </a:cxnLst>
                  <a:rect l="0" t="0" r="r" b="b"/>
                  <a:pathLst>
                    <a:path w="979" h="844">
                      <a:moveTo>
                        <a:pt x="250" y="0"/>
                      </a:moveTo>
                      <a:lnTo>
                        <a:pt x="286" y="36"/>
                      </a:lnTo>
                      <a:lnTo>
                        <a:pt x="539" y="186"/>
                      </a:lnTo>
                      <a:lnTo>
                        <a:pt x="590" y="188"/>
                      </a:lnTo>
                      <a:lnTo>
                        <a:pt x="639" y="191"/>
                      </a:lnTo>
                      <a:lnTo>
                        <a:pt x="683" y="196"/>
                      </a:lnTo>
                      <a:lnTo>
                        <a:pt x="726" y="203"/>
                      </a:lnTo>
                      <a:lnTo>
                        <a:pt x="763" y="211"/>
                      </a:lnTo>
                      <a:lnTo>
                        <a:pt x="799" y="222"/>
                      </a:lnTo>
                      <a:lnTo>
                        <a:pt x="832" y="236"/>
                      </a:lnTo>
                      <a:lnTo>
                        <a:pt x="861" y="254"/>
                      </a:lnTo>
                      <a:lnTo>
                        <a:pt x="887" y="273"/>
                      </a:lnTo>
                      <a:lnTo>
                        <a:pt x="910" y="299"/>
                      </a:lnTo>
                      <a:lnTo>
                        <a:pt x="930" y="329"/>
                      </a:lnTo>
                      <a:lnTo>
                        <a:pt x="946" y="363"/>
                      </a:lnTo>
                      <a:lnTo>
                        <a:pt x="959" y="404"/>
                      </a:lnTo>
                      <a:lnTo>
                        <a:pt x="969" y="450"/>
                      </a:lnTo>
                      <a:lnTo>
                        <a:pt x="976" y="503"/>
                      </a:lnTo>
                      <a:lnTo>
                        <a:pt x="979" y="562"/>
                      </a:lnTo>
                      <a:lnTo>
                        <a:pt x="969" y="698"/>
                      </a:lnTo>
                      <a:lnTo>
                        <a:pt x="763" y="434"/>
                      </a:lnTo>
                      <a:lnTo>
                        <a:pt x="675" y="403"/>
                      </a:lnTo>
                      <a:lnTo>
                        <a:pt x="449" y="498"/>
                      </a:lnTo>
                      <a:lnTo>
                        <a:pt x="445" y="586"/>
                      </a:lnTo>
                      <a:lnTo>
                        <a:pt x="597" y="844"/>
                      </a:lnTo>
                      <a:lnTo>
                        <a:pt x="484" y="826"/>
                      </a:lnTo>
                      <a:lnTo>
                        <a:pt x="342" y="745"/>
                      </a:lnTo>
                      <a:lnTo>
                        <a:pt x="294" y="693"/>
                      </a:lnTo>
                      <a:lnTo>
                        <a:pt x="257" y="649"/>
                      </a:lnTo>
                      <a:lnTo>
                        <a:pt x="229" y="609"/>
                      </a:lnTo>
                      <a:lnTo>
                        <a:pt x="209" y="570"/>
                      </a:lnTo>
                      <a:lnTo>
                        <a:pt x="196" y="529"/>
                      </a:lnTo>
                      <a:lnTo>
                        <a:pt x="188" y="483"/>
                      </a:lnTo>
                      <a:lnTo>
                        <a:pt x="185" y="426"/>
                      </a:lnTo>
                      <a:lnTo>
                        <a:pt x="183" y="355"/>
                      </a:lnTo>
                      <a:lnTo>
                        <a:pt x="0" y="162"/>
                      </a:lnTo>
                      <a:lnTo>
                        <a:pt x="250" y="0"/>
                      </a:lnTo>
                      <a:close/>
                    </a:path>
                  </a:pathLst>
                </a:custGeom>
                <a:solidFill>
                  <a:srgbClr val="D1C4CE"/>
                </a:solidFill>
                <a:ln w="9525">
                  <a:noFill/>
                  <a:round/>
                  <a:headEnd/>
                  <a:tailEnd/>
                </a:ln>
              </p:spPr>
              <p:txBody>
                <a:bodyPr/>
                <a:lstStyle/>
                <a:p>
                  <a:endParaRPr lang="en-US"/>
                </a:p>
              </p:txBody>
            </p:sp>
            <p:sp>
              <p:nvSpPr>
                <p:cNvPr id="1722" name="Freeform 61"/>
                <p:cNvSpPr>
                  <a:spLocks/>
                </p:cNvSpPr>
                <p:nvPr/>
              </p:nvSpPr>
              <p:spPr bwMode="auto">
                <a:xfrm>
                  <a:off x="424" y="2753"/>
                  <a:ext cx="270" cy="176"/>
                </a:xfrm>
                <a:custGeom>
                  <a:avLst/>
                  <a:gdLst/>
                  <a:ahLst/>
                  <a:cxnLst>
                    <a:cxn ang="0">
                      <a:pos x="0" y="308"/>
                    </a:cxn>
                    <a:cxn ang="0">
                      <a:pos x="147" y="248"/>
                    </a:cxn>
                    <a:cxn ang="0">
                      <a:pos x="485" y="90"/>
                    </a:cxn>
                    <a:cxn ang="0">
                      <a:pos x="539" y="0"/>
                    </a:cxn>
                    <a:cxn ang="0">
                      <a:pos x="531" y="113"/>
                    </a:cxn>
                    <a:cxn ang="0">
                      <a:pos x="166" y="302"/>
                    </a:cxn>
                    <a:cxn ang="0">
                      <a:pos x="116" y="353"/>
                    </a:cxn>
                    <a:cxn ang="0">
                      <a:pos x="0" y="308"/>
                    </a:cxn>
                  </a:cxnLst>
                  <a:rect l="0" t="0" r="r" b="b"/>
                  <a:pathLst>
                    <a:path w="539" h="353">
                      <a:moveTo>
                        <a:pt x="0" y="308"/>
                      </a:moveTo>
                      <a:lnTo>
                        <a:pt x="147" y="248"/>
                      </a:lnTo>
                      <a:lnTo>
                        <a:pt x="485" y="90"/>
                      </a:lnTo>
                      <a:lnTo>
                        <a:pt x="539" y="0"/>
                      </a:lnTo>
                      <a:lnTo>
                        <a:pt x="531" y="113"/>
                      </a:lnTo>
                      <a:lnTo>
                        <a:pt x="166" y="302"/>
                      </a:lnTo>
                      <a:lnTo>
                        <a:pt x="116" y="353"/>
                      </a:lnTo>
                      <a:lnTo>
                        <a:pt x="0" y="308"/>
                      </a:lnTo>
                      <a:close/>
                    </a:path>
                  </a:pathLst>
                </a:custGeom>
                <a:solidFill>
                  <a:srgbClr val="9B9391"/>
                </a:solidFill>
                <a:ln w="9525">
                  <a:noFill/>
                  <a:round/>
                  <a:headEnd/>
                  <a:tailEnd/>
                </a:ln>
              </p:spPr>
              <p:txBody>
                <a:bodyPr/>
                <a:lstStyle/>
                <a:p>
                  <a:endParaRPr lang="en-US"/>
                </a:p>
              </p:txBody>
            </p:sp>
            <p:sp>
              <p:nvSpPr>
                <p:cNvPr id="1723" name="Freeform 62"/>
                <p:cNvSpPr>
                  <a:spLocks/>
                </p:cNvSpPr>
                <p:nvPr/>
              </p:nvSpPr>
              <p:spPr bwMode="auto">
                <a:xfrm>
                  <a:off x="447" y="2795"/>
                  <a:ext cx="242" cy="133"/>
                </a:xfrm>
                <a:custGeom>
                  <a:avLst/>
                  <a:gdLst/>
                  <a:ahLst/>
                  <a:cxnLst>
                    <a:cxn ang="0">
                      <a:pos x="67" y="209"/>
                    </a:cxn>
                    <a:cxn ang="0">
                      <a:pos x="460" y="21"/>
                    </a:cxn>
                    <a:cxn ang="0">
                      <a:pos x="485" y="0"/>
                    </a:cxn>
                    <a:cxn ang="0">
                      <a:pos x="472" y="78"/>
                    </a:cxn>
                    <a:cxn ang="0">
                      <a:pos x="150" y="237"/>
                    </a:cxn>
                    <a:cxn ang="0">
                      <a:pos x="76" y="265"/>
                    </a:cxn>
                    <a:cxn ang="0">
                      <a:pos x="0" y="237"/>
                    </a:cxn>
                    <a:cxn ang="0">
                      <a:pos x="67" y="209"/>
                    </a:cxn>
                  </a:cxnLst>
                  <a:rect l="0" t="0" r="r" b="b"/>
                  <a:pathLst>
                    <a:path w="485" h="265">
                      <a:moveTo>
                        <a:pt x="67" y="209"/>
                      </a:moveTo>
                      <a:lnTo>
                        <a:pt x="460" y="21"/>
                      </a:lnTo>
                      <a:lnTo>
                        <a:pt x="485" y="0"/>
                      </a:lnTo>
                      <a:lnTo>
                        <a:pt x="472" y="78"/>
                      </a:lnTo>
                      <a:lnTo>
                        <a:pt x="150" y="237"/>
                      </a:lnTo>
                      <a:lnTo>
                        <a:pt x="76" y="265"/>
                      </a:lnTo>
                      <a:lnTo>
                        <a:pt x="0" y="237"/>
                      </a:lnTo>
                      <a:lnTo>
                        <a:pt x="67" y="209"/>
                      </a:lnTo>
                      <a:close/>
                    </a:path>
                  </a:pathLst>
                </a:custGeom>
                <a:solidFill>
                  <a:srgbClr val="A59E9B"/>
                </a:solidFill>
                <a:ln w="9525">
                  <a:noFill/>
                  <a:round/>
                  <a:headEnd/>
                  <a:tailEnd/>
                </a:ln>
              </p:spPr>
              <p:txBody>
                <a:bodyPr/>
                <a:lstStyle/>
                <a:p>
                  <a:endParaRPr lang="en-US"/>
                </a:p>
              </p:txBody>
            </p:sp>
            <p:sp>
              <p:nvSpPr>
                <p:cNvPr id="1724" name="Freeform 63"/>
                <p:cNvSpPr>
                  <a:spLocks/>
                </p:cNvSpPr>
                <p:nvPr/>
              </p:nvSpPr>
              <p:spPr bwMode="auto">
                <a:xfrm>
                  <a:off x="550" y="2894"/>
                  <a:ext cx="993" cy="792"/>
                </a:xfrm>
                <a:custGeom>
                  <a:avLst/>
                  <a:gdLst/>
                  <a:ahLst/>
                  <a:cxnLst>
                    <a:cxn ang="0">
                      <a:pos x="1906" y="1385"/>
                    </a:cxn>
                    <a:cxn ang="0">
                      <a:pos x="290" y="0"/>
                    </a:cxn>
                    <a:cxn ang="0">
                      <a:pos x="262" y="11"/>
                    </a:cxn>
                    <a:cxn ang="0">
                      <a:pos x="87" y="92"/>
                    </a:cxn>
                    <a:cxn ang="0">
                      <a:pos x="0" y="128"/>
                    </a:cxn>
                    <a:cxn ang="0">
                      <a:pos x="1687" y="1583"/>
                    </a:cxn>
                    <a:cxn ang="0">
                      <a:pos x="1986" y="1467"/>
                    </a:cxn>
                    <a:cxn ang="0">
                      <a:pos x="1906" y="1385"/>
                    </a:cxn>
                  </a:cxnLst>
                  <a:rect l="0" t="0" r="r" b="b"/>
                  <a:pathLst>
                    <a:path w="1986" h="1583">
                      <a:moveTo>
                        <a:pt x="1906" y="1385"/>
                      </a:moveTo>
                      <a:lnTo>
                        <a:pt x="290" y="0"/>
                      </a:lnTo>
                      <a:lnTo>
                        <a:pt x="262" y="11"/>
                      </a:lnTo>
                      <a:lnTo>
                        <a:pt x="87" y="92"/>
                      </a:lnTo>
                      <a:lnTo>
                        <a:pt x="0" y="128"/>
                      </a:lnTo>
                      <a:lnTo>
                        <a:pt x="1687" y="1583"/>
                      </a:lnTo>
                      <a:lnTo>
                        <a:pt x="1986" y="1467"/>
                      </a:lnTo>
                      <a:lnTo>
                        <a:pt x="1906" y="1385"/>
                      </a:lnTo>
                      <a:close/>
                    </a:path>
                  </a:pathLst>
                </a:custGeom>
                <a:solidFill>
                  <a:srgbClr val="D1C4CE"/>
                </a:solidFill>
                <a:ln w="9525">
                  <a:noFill/>
                  <a:round/>
                  <a:headEnd/>
                  <a:tailEnd/>
                </a:ln>
              </p:spPr>
              <p:txBody>
                <a:bodyPr/>
                <a:lstStyle/>
                <a:p>
                  <a:endParaRPr lang="en-US"/>
                </a:p>
              </p:txBody>
            </p:sp>
            <p:sp>
              <p:nvSpPr>
                <p:cNvPr id="1725" name="Freeform 64"/>
                <p:cNvSpPr>
                  <a:spLocks/>
                </p:cNvSpPr>
                <p:nvPr/>
              </p:nvSpPr>
              <p:spPr bwMode="auto">
                <a:xfrm>
                  <a:off x="550" y="2893"/>
                  <a:ext cx="952" cy="760"/>
                </a:xfrm>
                <a:custGeom>
                  <a:avLst/>
                  <a:gdLst/>
                  <a:ahLst/>
                  <a:cxnLst>
                    <a:cxn ang="0">
                      <a:pos x="1775" y="1278"/>
                    </a:cxn>
                    <a:cxn ang="0">
                      <a:pos x="1679" y="1196"/>
                    </a:cxn>
                    <a:cxn ang="0">
                      <a:pos x="1584" y="1113"/>
                    </a:cxn>
                    <a:cxn ang="0">
                      <a:pos x="1488" y="1031"/>
                    </a:cxn>
                    <a:cxn ang="0">
                      <a:pos x="1393" y="949"/>
                    </a:cxn>
                    <a:cxn ang="0">
                      <a:pos x="1297" y="865"/>
                    </a:cxn>
                    <a:cxn ang="0">
                      <a:pos x="1200" y="783"/>
                    </a:cxn>
                    <a:cxn ang="0">
                      <a:pos x="1105" y="701"/>
                    </a:cxn>
                    <a:cxn ang="0">
                      <a:pos x="1009" y="618"/>
                    </a:cxn>
                    <a:cxn ang="0">
                      <a:pos x="912" y="536"/>
                    </a:cxn>
                    <a:cxn ang="0">
                      <a:pos x="816" y="454"/>
                    </a:cxn>
                    <a:cxn ang="0">
                      <a:pos x="721" y="370"/>
                    </a:cxn>
                    <a:cxn ang="0">
                      <a:pos x="625" y="288"/>
                    </a:cxn>
                    <a:cxn ang="0">
                      <a:pos x="528" y="206"/>
                    </a:cxn>
                    <a:cxn ang="0">
                      <a:pos x="432" y="123"/>
                    </a:cxn>
                    <a:cxn ang="0">
                      <a:pos x="336" y="41"/>
                    </a:cxn>
                    <a:cxn ang="0">
                      <a:pos x="282" y="0"/>
                    </a:cxn>
                    <a:cxn ang="0">
                      <a:pos x="270" y="0"/>
                    </a:cxn>
                    <a:cxn ang="0">
                      <a:pos x="239" y="11"/>
                    </a:cxn>
                    <a:cxn ang="0">
                      <a:pos x="188" y="34"/>
                    </a:cxn>
                    <a:cxn ang="0">
                      <a:pos x="138" y="57"/>
                    </a:cxn>
                    <a:cxn ang="0">
                      <a:pos x="87" y="80"/>
                    </a:cxn>
                    <a:cxn ang="0">
                      <a:pos x="54" y="96"/>
                    </a:cxn>
                    <a:cxn ang="0">
                      <a:pos x="40" y="106"/>
                    </a:cxn>
                    <a:cxn ang="0">
                      <a:pos x="25" y="116"/>
                    </a:cxn>
                    <a:cxn ang="0">
                      <a:pos x="9" y="126"/>
                    </a:cxn>
                    <a:cxn ang="0">
                      <a:pos x="51" y="175"/>
                    </a:cxn>
                    <a:cxn ang="0">
                      <a:pos x="152" y="262"/>
                    </a:cxn>
                    <a:cxn ang="0">
                      <a:pos x="252" y="349"/>
                    </a:cxn>
                    <a:cxn ang="0">
                      <a:pos x="353" y="436"/>
                    </a:cxn>
                    <a:cxn ang="0">
                      <a:pos x="455" y="522"/>
                    </a:cxn>
                    <a:cxn ang="0">
                      <a:pos x="555" y="609"/>
                    </a:cxn>
                    <a:cxn ang="0">
                      <a:pos x="656" y="696"/>
                    </a:cxn>
                    <a:cxn ang="0">
                      <a:pos x="757" y="783"/>
                    </a:cxn>
                    <a:cxn ang="0">
                      <a:pos x="859" y="870"/>
                    </a:cxn>
                    <a:cxn ang="0">
                      <a:pos x="958" y="957"/>
                    </a:cxn>
                    <a:cxn ang="0">
                      <a:pos x="1060" y="1044"/>
                    </a:cxn>
                    <a:cxn ang="0">
                      <a:pos x="1159" y="1129"/>
                    </a:cxn>
                    <a:cxn ang="0">
                      <a:pos x="1261" y="1216"/>
                    </a:cxn>
                    <a:cxn ang="0">
                      <a:pos x="1362" y="1303"/>
                    </a:cxn>
                    <a:cxn ang="0">
                      <a:pos x="1462" y="1390"/>
                    </a:cxn>
                    <a:cxn ang="0">
                      <a:pos x="1561" y="1476"/>
                    </a:cxn>
                    <a:cxn ang="0">
                      <a:pos x="1630" y="1511"/>
                    </a:cxn>
                    <a:cxn ang="0">
                      <a:pos x="1668" y="1496"/>
                    </a:cxn>
                    <a:cxn ang="0">
                      <a:pos x="1704" y="1481"/>
                    </a:cxn>
                    <a:cxn ang="0">
                      <a:pos x="1740" y="1467"/>
                    </a:cxn>
                    <a:cxn ang="0">
                      <a:pos x="1777" y="1452"/>
                    </a:cxn>
                    <a:cxn ang="0">
                      <a:pos x="1813" y="1437"/>
                    </a:cxn>
                    <a:cxn ang="0">
                      <a:pos x="1849" y="1422"/>
                    </a:cxn>
                    <a:cxn ang="0">
                      <a:pos x="1887" y="1408"/>
                    </a:cxn>
                    <a:cxn ang="0">
                      <a:pos x="1895" y="1390"/>
                    </a:cxn>
                    <a:cxn ang="0">
                      <a:pos x="1874" y="1370"/>
                    </a:cxn>
                    <a:cxn ang="0">
                      <a:pos x="1854" y="1349"/>
                    </a:cxn>
                    <a:cxn ang="0">
                      <a:pos x="1833" y="1329"/>
                    </a:cxn>
                  </a:cxnLst>
                  <a:rect l="0" t="0" r="r" b="b"/>
                  <a:pathLst>
                    <a:path w="1905" h="1519">
                      <a:moveTo>
                        <a:pt x="1823" y="1319"/>
                      </a:moveTo>
                      <a:lnTo>
                        <a:pt x="1775" y="1278"/>
                      </a:lnTo>
                      <a:lnTo>
                        <a:pt x="1726" y="1237"/>
                      </a:lnTo>
                      <a:lnTo>
                        <a:pt x="1679" y="1196"/>
                      </a:lnTo>
                      <a:lnTo>
                        <a:pt x="1632" y="1154"/>
                      </a:lnTo>
                      <a:lnTo>
                        <a:pt x="1584" y="1113"/>
                      </a:lnTo>
                      <a:lnTo>
                        <a:pt x="1535" y="1072"/>
                      </a:lnTo>
                      <a:lnTo>
                        <a:pt x="1488" y="1031"/>
                      </a:lnTo>
                      <a:lnTo>
                        <a:pt x="1440" y="990"/>
                      </a:lnTo>
                      <a:lnTo>
                        <a:pt x="1393" y="949"/>
                      </a:lnTo>
                      <a:lnTo>
                        <a:pt x="1344" y="908"/>
                      </a:lnTo>
                      <a:lnTo>
                        <a:pt x="1297" y="865"/>
                      </a:lnTo>
                      <a:lnTo>
                        <a:pt x="1249" y="824"/>
                      </a:lnTo>
                      <a:lnTo>
                        <a:pt x="1200" y="783"/>
                      </a:lnTo>
                      <a:lnTo>
                        <a:pt x="1153" y="742"/>
                      </a:lnTo>
                      <a:lnTo>
                        <a:pt x="1105" y="701"/>
                      </a:lnTo>
                      <a:lnTo>
                        <a:pt x="1056" y="659"/>
                      </a:lnTo>
                      <a:lnTo>
                        <a:pt x="1009" y="618"/>
                      </a:lnTo>
                      <a:lnTo>
                        <a:pt x="962" y="577"/>
                      </a:lnTo>
                      <a:lnTo>
                        <a:pt x="912" y="536"/>
                      </a:lnTo>
                      <a:lnTo>
                        <a:pt x="865" y="495"/>
                      </a:lnTo>
                      <a:lnTo>
                        <a:pt x="816" y="454"/>
                      </a:lnTo>
                      <a:lnTo>
                        <a:pt x="769" y="411"/>
                      </a:lnTo>
                      <a:lnTo>
                        <a:pt x="721" y="370"/>
                      </a:lnTo>
                      <a:lnTo>
                        <a:pt x="672" y="329"/>
                      </a:lnTo>
                      <a:lnTo>
                        <a:pt x="625" y="288"/>
                      </a:lnTo>
                      <a:lnTo>
                        <a:pt x="577" y="247"/>
                      </a:lnTo>
                      <a:lnTo>
                        <a:pt x="528" y="206"/>
                      </a:lnTo>
                      <a:lnTo>
                        <a:pt x="481" y="165"/>
                      </a:lnTo>
                      <a:lnTo>
                        <a:pt x="432" y="123"/>
                      </a:lnTo>
                      <a:lnTo>
                        <a:pt x="385" y="82"/>
                      </a:lnTo>
                      <a:lnTo>
                        <a:pt x="336" y="41"/>
                      </a:lnTo>
                      <a:lnTo>
                        <a:pt x="288" y="0"/>
                      </a:lnTo>
                      <a:lnTo>
                        <a:pt x="282" y="0"/>
                      </a:lnTo>
                      <a:lnTo>
                        <a:pt x="277" y="0"/>
                      </a:lnTo>
                      <a:lnTo>
                        <a:pt x="270" y="0"/>
                      </a:lnTo>
                      <a:lnTo>
                        <a:pt x="264" y="0"/>
                      </a:lnTo>
                      <a:lnTo>
                        <a:pt x="239" y="11"/>
                      </a:lnTo>
                      <a:lnTo>
                        <a:pt x="213" y="23"/>
                      </a:lnTo>
                      <a:lnTo>
                        <a:pt x="188" y="34"/>
                      </a:lnTo>
                      <a:lnTo>
                        <a:pt x="164" y="45"/>
                      </a:lnTo>
                      <a:lnTo>
                        <a:pt x="138" y="57"/>
                      </a:lnTo>
                      <a:lnTo>
                        <a:pt x="113" y="68"/>
                      </a:lnTo>
                      <a:lnTo>
                        <a:pt x="87" y="80"/>
                      </a:lnTo>
                      <a:lnTo>
                        <a:pt x="63" y="91"/>
                      </a:lnTo>
                      <a:lnTo>
                        <a:pt x="54" y="96"/>
                      </a:lnTo>
                      <a:lnTo>
                        <a:pt x="48" y="101"/>
                      </a:lnTo>
                      <a:lnTo>
                        <a:pt x="40" y="106"/>
                      </a:lnTo>
                      <a:lnTo>
                        <a:pt x="32" y="111"/>
                      </a:lnTo>
                      <a:lnTo>
                        <a:pt x="25" y="116"/>
                      </a:lnTo>
                      <a:lnTo>
                        <a:pt x="17" y="121"/>
                      </a:lnTo>
                      <a:lnTo>
                        <a:pt x="9" y="126"/>
                      </a:lnTo>
                      <a:lnTo>
                        <a:pt x="0" y="131"/>
                      </a:lnTo>
                      <a:lnTo>
                        <a:pt x="51" y="175"/>
                      </a:lnTo>
                      <a:lnTo>
                        <a:pt x="102" y="218"/>
                      </a:lnTo>
                      <a:lnTo>
                        <a:pt x="152" y="262"/>
                      </a:lnTo>
                      <a:lnTo>
                        <a:pt x="201" y="304"/>
                      </a:lnTo>
                      <a:lnTo>
                        <a:pt x="252" y="349"/>
                      </a:lnTo>
                      <a:lnTo>
                        <a:pt x="303" y="391"/>
                      </a:lnTo>
                      <a:lnTo>
                        <a:pt x="353" y="436"/>
                      </a:lnTo>
                      <a:lnTo>
                        <a:pt x="404" y="478"/>
                      </a:lnTo>
                      <a:lnTo>
                        <a:pt x="455" y="522"/>
                      </a:lnTo>
                      <a:lnTo>
                        <a:pt x="506" y="565"/>
                      </a:lnTo>
                      <a:lnTo>
                        <a:pt x="555" y="609"/>
                      </a:lnTo>
                      <a:lnTo>
                        <a:pt x="605" y="652"/>
                      </a:lnTo>
                      <a:lnTo>
                        <a:pt x="656" y="696"/>
                      </a:lnTo>
                      <a:lnTo>
                        <a:pt x="707" y="739"/>
                      </a:lnTo>
                      <a:lnTo>
                        <a:pt x="757" y="783"/>
                      </a:lnTo>
                      <a:lnTo>
                        <a:pt x="808" y="826"/>
                      </a:lnTo>
                      <a:lnTo>
                        <a:pt x="859" y="870"/>
                      </a:lnTo>
                      <a:lnTo>
                        <a:pt x="908" y="913"/>
                      </a:lnTo>
                      <a:lnTo>
                        <a:pt x="958" y="957"/>
                      </a:lnTo>
                      <a:lnTo>
                        <a:pt x="1009" y="999"/>
                      </a:lnTo>
                      <a:lnTo>
                        <a:pt x="1060" y="1044"/>
                      </a:lnTo>
                      <a:lnTo>
                        <a:pt x="1110" y="1086"/>
                      </a:lnTo>
                      <a:lnTo>
                        <a:pt x="1159" y="1129"/>
                      </a:lnTo>
                      <a:lnTo>
                        <a:pt x="1210" y="1173"/>
                      </a:lnTo>
                      <a:lnTo>
                        <a:pt x="1261" y="1216"/>
                      </a:lnTo>
                      <a:lnTo>
                        <a:pt x="1311" y="1260"/>
                      </a:lnTo>
                      <a:lnTo>
                        <a:pt x="1362" y="1303"/>
                      </a:lnTo>
                      <a:lnTo>
                        <a:pt x="1411" y="1347"/>
                      </a:lnTo>
                      <a:lnTo>
                        <a:pt x="1462" y="1390"/>
                      </a:lnTo>
                      <a:lnTo>
                        <a:pt x="1512" y="1432"/>
                      </a:lnTo>
                      <a:lnTo>
                        <a:pt x="1561" y="1476"/>
                      </a:lnTo>
                      <a:lnTo>
                        <a:pt x="1612" y="1519"/>
                      </a:lnTo>
                      <a:lnTo>
                        <a:pt x="1630" y="1511"/>
                      </a:lnTo>
                      <a:lnTo>
                        <a:pt x="1648" y="1504"/>
                      </a:lnTo>
                      <a:lnTo>
                        <a:pt x="1668" y="1496"/>
                      </a:lnTo>
                      <a:lnTo>
                        <a:pt x="1686" y="1490"/>
                      </a:lnTo>
                      <a:lnTo>
                        <a:pt x="1704" y="1481"/>
                      </a:lnTo>
                      <a:lnTo>
                        <a:pt x="1722" y="1475"/>
                      </a:lnTo>
                      <a:lnTo>
                        <a:pt x="1740" y="1467"/>
                      </a:lnTo>
                      <a:lnTo>
                        <a:pt x="1759" y="1458"/>
                      </a:lnTo>
                      <a:lnTo>
                        <a:pt x="1777" y="1452"/>
                      </a:lnTo>
                      <a:lnTo>
                        <a:pt x="1795" y="1444"/>
                      </a:lnTo>
                      <a:lnTo>
                        <a:pt x="1813" y="1437"/>
                      </a:lnTo>
                      <a:lnTo>
                        <a:pt x="1831" y="1429"/>
                      </a:lnTo>
                      <a:lnTo>
                        <a:pt x="1849" y="1422"/>
                      </a:lnTo>
                      <a:lnTo>
                        <a:pt x="1869" y="1414"/>
                      </a:lnTo>
                      <a:lnTo>
                        <a:pt x="1887" y="1408"/>
                      </a:lnTo>
                      <a:lnTo>
                        <a:pt x="1905" y="1399"/>
                      </a:lnTo>
                      <a:lnTo>
                        <a:pt x="1895" y="1390"/>
                      </a:lnTo>
                      <a:lnTo>
                        <a:pt x="1883" y="1380"/>
                      </a:lnTo>
                      <a:lnTo>
                        <a:pt x="1874" y="1370"/>
                      </a:lnTo>
                      <a:lnTo>
                        <a:pt x="1864" y="1358"/>
                      </a:lnTo>
                      <a:lnTo>
                        <a:pt x="1854" y="1349"/>
                      </a:lnTo>
                      <a:lnTo>
                        <a:pt x="1844" y="1339"/>
                      </a:lnTo>
                      <a:lnTo>
                        <a:pt x="1833" y="1329"/>
                      </a:lnTo>
                      <a:lnTo>
                        <a:pt x="1823" y="1319"/>
                      </a:lnTo>
                      <a:close/>
                    </a:path>
                  </a:pathLst>
                </a:custGeom>
                <a:solidFill>
                  <a:srgbClr val="CEC1CC"/>
                </a:solidFill>
                <a:ln w="9525">
                  <a:noFill/>
                  <a:round/>
                  <a:headEnd/>
                  <a:tailEnd/>
                </a:ln>
              </p:spPr>
              <p:txBody>
                <a:bodyPr/>
                <a:lstStyle/>
                <a:p>
                  <a:endParaRPr lang="en-US"/>
                </a:p>
              </p:txBody>
            </p:sp>
            <p:sp>
              <p:nvSpPr>
                <p:cNvPr id="1726" name="Freeform 65"/>
                <p:cNvSpPr>
                  <a:spLocks/>
                </p:cNvSpPr>
                <p:nvPr/>
              </p:nvSpPr>
              <p:spPr bwMode="auto">
                <a:xfrm>
                  <a:off x="550" y="2885"/>
                  <a:ext cx="911" cy="734"/>
                </a:xfrm>
                <a:custGeom>
                  <a:avLst/>
                  <a:gdLst/>
                  <a:ahLst/>
                  <a:cxnLst>
                    <a:cxn ang="0">
                      <a:pos x="1694" y="1225"/>
                    </a:cxn>
                    <a:cxn ang="0">
                      <a:pos x="1604" y="1148"/>
                    </a:cxn>
                    <a:cxn ang="0">
                      <a:pos x="1514" y="1069"/>
                    </a:cxn>
                    <a:cxn ang="0">
                      <a:pos x="1424" y="990"/>
                    </a:cxn>
                    <a:cxn ang="0">
                      <a:pos x="1333" y="913"/>
                    </a:cxn>
                    <a:cxn ang="0">
                      <a:pos x="1243" y="835"/>
                    </a:cxn>
                    <a:cxn ang="0">
                      <a:pos x="1151" y="756"/>
                    </a:cxn>
                    <a:cxn ang="0">
                      <a:pos x="1060" y="679"/>
                    </a:cxn>
                    <a:cxn ang="0">
                      <a:pos x="970" y="600"/>
                    </a:cxn>
                    <a:cxn ang="0">
                      <a:pos x="878" y="523"/>
                    </a:cxn>
                    <a:cxn ang="0">
                      <a:pos x="787" y="444"/>
                    </a:cxn>
                    <a:cxn ang="0">
                      <a:pos x="697" y="366"/>
                    </a:cxn>
                    <a:cxn ang="0">
                      <a:pos x="605" y="289"/>
                    </a:cxn>
                    <a:cxn ang="0">
                      <a:pos x="514" y="210"/>
                    </a:cxn>
                    <a:cxn ang="0">
                      <a:pos x="424" y="131"/>
                    </a:cxn>
                    <a:cxn ang="0">
                      <a:pos x="332" y="54"/>
                    </a:cxn>
                    <a:cxn ang="0">
                      <a:pos x="282" y="12"/>
                    </a:cxn>
                    <a:cxn ang="0">
                      <a:pos x="270" y="3"/>
                    </a:cxn>
                    <a:cxn ang="0">
                      <a:pos x="237" y="13"/>
                    </a:cxn>
                    <a:cxn ang="0">
                      <a:pos x="180" y="40"/>
                    </a:cxn>
                    <a:cxn ang="0">
                      <a:pos x="125" y="64"/>
                    </a:cxn>
                    <a:cxn ang="0">
                      <a:pos x="67" y="90"/>
                    </a:cxn>
                    <a:cxn ang="0">
                      <a:pos x="30" y="115"/>
                    </a:cxn>
                    <a:cxn ang="0">
                      <a:pos x="10" y="136"/>
                    </a:cxn>
                    <a:cxn ang="0">
                      <a:pos x="48" y="189"/>
                    </a:cxn>
                    <a:cxn ang="0">
                      <a:pos x="144" y="272"/>
                    </a:cxn>
                    <a:cxn ang="0">
                      <a:pos x="241" y="354"/>
                    </a:cxn>
                    <a:cxn ang="0">
                      <a:pos x="337" y="438"/>
                    </a:cxn>
                    <a:cxn ang="0">
                      <a:pos x="434" y="521"/>
                    </a:cxn>
                    <a:cxn ang="0">
                      <a:pos x="530" y="603"/>
                    </a:cxn>
                    <a:cxn ang="0">
                      <a:pos x="626" y="687"/>
                    </a:cxn>
                    <a:cxn ang="0">
                      <a:pos x="721" y="769"/>
                    </a:cxn>
                    <a:cxn ang="0">
                      <a:pos x="818" y="851"/>
                    </a:cxn>
                    <a:cxn ang="0">
                      <a:pos x="914" y="935"/>
                    </a:cxn>
                    <a:cxn ang="0">
                      <a:pos x="1011" y="1016"/>
                    </a:cxn>
                    <a:cxn ang="0">
                      <a:pos x="1105" y="1098"/>
                    </a:cxn>
                    <a:cxn ang="0">
                      <a:pos x="1202" y="1182"/>
                    </a:cxn>
                    <a:cxn ang="0">
                      <a:pos x="1298" y="1264"/>
                    </a:cxn>
                    <a:cxn ang="0">
                      <a:pos x="1393" y="1346"/>
                    </a:cxn>
                    <a:cxn ang="0">
                      <a:pos x="1489" y="1428"/>
                    </a:cxn>
                    <a:cxn ang="0">
                      <a:pos x="1555" y="1461"/>
                    </a:cxn>
                    <a:cxn ang="0">
                      <a:pos x="1591" y="1446"/>
                    </a:cxn>
                    <a:cxn ang="0">
                      <a:pos x="1627" y="1431"/>
                    </a:cxn>
                    <a:cxn ang="0">
                      <a:pos x="1663" y="1415"/>
                    </a:cxn>
                    <a:cxn ang="0">
                      <a:pos x="1697" y="1400"/>
                    </a:cxn>
                    <a:cxn ang="0">
                      <a:pos x="1733" y="1385"/>
                    </a:cxn>
                    <a:cxn ang="0">
                      <a:pos x="1769" y="1371"/>
                    </a:cxn>
                    <a:cxn ang="0">
                      <a:pos x="1805" y="1356"/>
                    </a:cxn>
                    <a:cxn ang="0">
                      <a:pos x="1813" y="1339"/>
                    </a:cxn>
                    <a:cxn ang="0">
                      <a:pos x="1792" y="1318"/>
                    </a:cxn>
                    <a:cxn ang="0">
                      <a:pos x="1771" y="1295"/>
                    </a:cxn>
                    <a:cxn ang="0">
                      <a:pos x="1749" y="1274"/>
                    </a:cxn>
                  </a:cxnLst>
                  <a:rect l="0" t="0" r="r" b="b"/>
                  <a:pathLst>
                    <a:path w="1823" h="1469">
                      <a:moveTo>
                        <a:pt x="1740" y="1264"/>
                      </a:moveTo>
                      <a:lnTo>
                        <a:pt x="1694" y="1225"/>
                      </a:lnTo>
                      <a:lnTo>
                        <a:pt x="1650" y="1185"/>
                      </a:lnTo>
                      <a:lnTo>
                        <a:pt x="1604" y="1148"/>
                      </a:lnTo>
                      <a:lnTo>
                        <a:pt x="1560" y="1108"/>
                      </a:lnTo>
                      <a:lnTo>
                        <a:pt x="1514" y="1069"/>
                      </a:lnTo>
                      <a:lnTo>
                        <a:pt x="1468" y="1030"/>
                      </a:lnTo>
                      <a:lnTo>
                        <a:pt x="1424" y="990"/>
                      </a:lnTo>
                      <a:lnTo>
                        <a:pt x="1378" y="951"/>
                      </a:lnTo>
                      <a:lnTo>
                        <a:pt x="1333" y="913"/>
                      </a:lnTo>
                      <a:lnTo>
                        <a:pt x="1287" y="874"/>
                      </a:lnTo>
                      <a:lnTo>
                        <a:pt x="1243" y="835"/>
                      </a:lnTo>
                      <a:lnTo>
                        <a:pt x="1197" y="795"/>
                      </a:lnTo>
                      <a:lnTo>
                        <a:pt x="1151" y="756"/>
                      </a:lnTo>
                      <a:lnTo>
                        <a:pt x="1105" y="718"/>
                      </a:lnTo>
                      <a:lnTo>
                        <a:pt x="1060" y="679"/>
                      </a:lnTo>
                      <a:lnTo>
                        <a:pt x="1015" y="639"/>
                      </a:lnTo>
                      <a:lnTo>
                        <a:pt x="970" y="600"/>
                      </a:lnTo>
                      <a:lnTo>
                        <a:pt x="924" y="561"/>
                      </a:lnTo>
                      <a:lnTo>
                        <a:pt x="878" y="523"/>
                      </a:lnTo>
                      <a:lnTo>
                        <a:pt x="832" y="484"/>
                      </a:lnTo>
                      <a:lnTo>
                        <a:pt x="787" y="444"/>
                      </a:lnTo>
                      <a:lnTo>
                        <a:pt x="742" y="405"/>
                      </a:lnTo>
                      <a:lnTo>
                        <a:pt x="697" y="366"/>
                      </a:lnTo>
                      <a:lnTo>
                        <a:pt x="651" y="326"/>
                      </a:lnTo>
                      <a:lnTo>
                        <a:pt x="605" y="289"/>
                      </a:lnTo>
                      <a:lnTo>
                        <a:pt x="559" y="249"/>
                      </a:lnTo>
                      <a:lnTo>
                        <a:pt x="514" y="210"/>
                      </a:lnTo>
                      <a:lnTo>
                        <a:pt x="468" y="171"/>
                      </a:lnTo>
                      <a:lnTo>
                        <a:pt x="424" y="131"/>
                      </a:lnTo>
                      <a:lnTo>
                        <a:pt x="378" y="94"/>
                      </a:lnTo>
                      <a:lnTo>
                        <a:pt x="332" y="54"/>
                      </a:lnTo>
                      <a:lnTo>
                        <a:pt x="286" y="15"/>
                      </a:lnTo>
                      <a:lnTo>
                        <a:pt x="282" y="12"/>
                      </a:lnTo>
                      <a:lnTo>
                        <a:pt x="277" y="7"/>
                      </a:lnTo>
                      <a:lnTo>
                        <a:pt x="270" y="3"/>
                      </a:lnTo>
                      <a:lnTo>
                        <a:pt x="265" y="0"/>
                      </a:lnTo>
                      <a:lnTo>
                        <a:pt x="237" y="13"/>
                      </a:lnTo>
                      <a:lnTo>
                        <a:pt x="210" y="26"/>
                      </a:lnTo>
                      <a:lnTo>
                        <a:pt x="180" y="40"/>
                      </a:lnTo>
                      <a:lnTo>
                        <a:pt x="152" y="51"/>
                      </a:lnTo>
                      <a:lnTo>
                        <a:pt x="125" y="64"/>
                      </a:lnTo>
                      <a:lnTo>
                        <a:pt x="97" y="77"/>
                      </a:lnTo>
                      <a:lnTo>
                        <a:pt x="67" y="90"/>
                      </a:lnTo>
                      <a:lnTo>
                        <a:pt x="40" y="103"/>
                      </a:lnTo>
                      <a:lnTo>
                        <a:pt x="30" y="115"/>
                      </a:lnTo>
                      <a:lnTo>
                        <a:pt x="20" y="125"/>
                      </a:lnTo>
                      <a:lnTo>
                        <a:pt x="10" y="136"/>
                      </a:lnTo>
                      <a:lnTo>
                        <a:pt x="0" y="148"/>
                      </a:lnTo>
                      <a:lnTo>
                        <a:pt x="48" y="189"/>
                      </a:lnTo>
                      <a:lnTo>
                        <a:pt x="97" y="231"/>
                      </a:lnTo>
                      <a:lnTo>
                        <a:pt x="144" y="272"/>
                      </a:lnTo>
                      <a:lnTo>
                        <a:pt x="193" y="313"/>
                      </a:lnTo>
                      <a:lnTo>
                        <a:pt x="241" y="354"/>
                      </a:lnTo>
                      <a:lnTo>
                        <a:pt x="290" y="397"/>
                      </a:lnTo>
                      <a:lnTo>
                        <a:pt x="337" y="438"/>
                      </a:lnTo>
                      <a:lnTo>
                        <a:pt x="385" y="479"/>
                      </a:lnTo>
                      <a:lnTo>
                        <a:pt x="434" y="521"/>
                      </a:lnTo>
                      <a:lnTo>
                        <a:pt x="481" y="562"/>
                      </a:lnTo>
                      <a:lnTo>
                        <a:pt x="530" y="603"/>
                      </a:lnTo>
                      <a:lnTo>
                        <a:pt x="577" y="644"/>
                      </a:lnTo>
                      <a:lnTo>
                        <a:pt x="626" y="687"/>
                      </a:lnTo>
                      <a:lnTo>
                        <a:pt x="674" y="728"/>
                      </a:lnTo>
                      <a:lnTo>
                        <a:pt x="721" y="769"/>
                      </a:lnTo>
                      <a:lnTo>
                        <a:pt x="770" y="810"/>
                      </a:lnTo>
                      <a:lnTo>
                        <a:pt x="818" y="851"/>
                      </a:lnTo>
                      <a:lnTo>
                        <a:pt x="867" y="892"/>
                      </a:lnTo>
                      <a:lnTo>
                        <a:pt x="914" y="935"/>
                      </a:lnTo>
                      <a:lnTo>
                        <a:pt x="962" y="975"/>
                      </a:lnTo>
                      <a:lnTo>
                        <a:pt x="1011" y="1016"/>
                      </a:lnTo>
                      <a:lnTo>
                        <a:pt x="1058" y="1057"/>
                      </a:lnTo>
                      <a:lnTo>
                        <a:pt x="1105" y="1098"/>
                      </a:lnTo>
                      <a:lnTo>
                        <a:pt x="1154" y="1139"/>
                      </a:lnTo>
                      <a:lnTo>
                        <a:pt x="1202" y="1182"/>
                      </a:lnTo>
                      <a:lnTo>
                        <a:pt x="1249" y="1223"/>
                      </a:lnTo>
                      <a:lnTo>
                        <a:pt x="1298" y="1264"/>
                      </a:lnTo>
                      <a:lnTo>
                        <a:pt x="1346" y="1305"/>
                      </a:lnTo>
                      <a:lnTo>
                        <a:pt x="1393" y="1346"/>
                      </a:lnTo>
                      <a:lnTo>
                        <a:pt x="1440" y="1387"/>
                      </a:lnTo>
                      <a:lnTo>
                        <a:pt x="1489" y="1428"/>
                      </a:lnTo>
                      <a:lnTo>
                        <a:pt x="1537" y="1469"/>
                      </a:lnTo>
                      <a:lnTo>
                        <a:pt x="1555" y="1461"/>
                      </a:lnTo>
                      <a:lnTo>
                        <a:pt x="1573" y="1454"/>
                      </a:lnTo>
                      <a:lnTo>
                        <a:pt x="1591" y="1446"/>
                      </a:lnTo>
                      <a:lnTo>
                        <a:pt x="1609" y="1438"/>
                      </a:lnTo>
                      <a:lnTo>
                        <a:pt x="1627" y="1431"/>
                      </a:lnTo>
                      <a:lnTo>
                        <a:pt x="1645" y="1423"/>
                      </a:lnTo>
                      <a:lnTo>
                        <a:pt x="1663" y="1415"/>
                      </a:lnTo>
                      <a:lnTo>
                        <a:pt x="1681" y="1408"/>
                      </a:lnTo>
                      <a:lnTo>
                        <a:pt x="1697" y="1400"/>
                      </a:lnTo>
                      <a:lnTo>
                        <a:pt x="1715" y="1393"/>
                      </a:lnTo>
                      <a:lnTo>
                        <a:pt x="1733" y="1385"/>
                      </a:lnTo>
                      <a:lnTo>
                        <a:pt x="1751" y="1379"/>
                      </a:lnTo>
                      <a:lnTo>
                        <a:pt x="1769" y="1371"/>
                      </a:lnTo>
                      <a:lnTo>
                        <a:pt x="1787" y="1364"/>
                      </a:lnTo>
                      <a:lnTo>
                        <a:pt x="1805" y="1356"/>
                      </a:lnTo>
                      <a:lnTo>
                        <a:pt x="1823" y="1349"/>
                      </a:lnTo>
                      <a:lnTo>
                        <a:pt x="1813" y="1339"/>
                      </a:lnTo>
                      <a:lnTo>
                        <a:pt x="1802" y="1328"/>
                      </a:lnTo>
                      <a:lnTo>
                        <a:pt x="1792" y="1318"/>
                      </a:lnTo>
                      <a:lnTo>
                        <a:pt x="1782" y="1307"/>
                      </a:lnTo>
                      <a:lnTo>
                        <a:pt x="1771" y="1295"/>
                      </a:lnTo>
                      <a:lnTo>
                        <a:pt x="1761" y="1285"/>
                      </a:lnTo>
                      <a:lnTo>
                        <a:pt x="1749" y="1274"/>
                      </a:lnTo>
                      <a:lnTo>
                        <a:pt x="1740" y="1264"/>
                      </a:lnTo>
                      <a:close/>
                    </a:path>
                  </a:pathLst>
                </a:custGeom>
                <a:solidFill>
                  <a:srgbClr val="CCBFC6"/>
                </a:solidFill>
                <a:ln w="9525">
                  <a:noFill/>
                  <a:round/>
                  <a:headEnd/>
                  <a:tailEnd/>
                </a:ln>
              </p:spPr>
              <p:txBody>
                <a:bodyPr/>
                <a:lstStyle/>
                <a:p>
                  <a:endParaRPr lang="en-US"/>
                </a:p>
              </p:txBody>
            </p:sp>
            <p:sp>
              <p:nvSpPr>
                <p:cNvPr id="1727" name="Freeform 66"/>
                <p:cNvSpPr>
                  <a:spLocks/>
                </p:cNvSpPr>
                <p:nvPr/>
              </p:nvSpPr>
              <p:spPr bwMode="auto">
                <a:xfrm>
                  <a:off x="550" y="2876"/>
                  <a:ext cx="870" cy="709"/>
                </a:xfrm>
                <a:custGeom>
                  <a:avLst/>
                  <a:gdLst/>
                  <a:ahLst/>
                  <a:cxnLst>
                    <a:cxn ang="0">
                      <a:pos x="1614" y="1170"/>
                    </a:cxn>
                    <a:cxn ang="0">
                      <a:pos x="1529" y="1096"/>
                    </a:cxn>
                    <a:cxn ang="0">
                      <a:pos x="1444" y="1023"/>
                    </a:cxn>
                    <a:cxn ang="0">
                      <a:pos x="1357" y="949"/>
                    </a:cxn>
                    <a:cxn ang="0">
                      <a:pos x="1272" y="875"/>
                    </a:cxn>
                    <a:cxn ang="0">
                      <a:pos x="1187" y="801"/>
                    </a:cxn>
                    <a:cxn ang="0">
                      <a:pos x="1100" y="728"/>
                    </a:cxn>
                    <a:cxn ang="0">
                      <a:pos x="1015" y="654"/>
                    </a:cxn>
                    <a:cxn ang="0">
                      <a:pos x="930" y="580"/>
                    </a:cxn>
                    <a:cxn ang="0">
                      <a:pos x="844" y="506"/>
                    </a:cxn>
                    <a:cxn ang="0">
                      <a:pos x="759" y="433"/>
                    </a:cxn>
                    <a:cxn ang="0">
                      <a:pos x="672" y="359"/>
                    </a:cxn>
                    <a:cxn ang="0">
                      <a:pos x="587" y="285"/>
                    </a:cxn>
                    <a:cxn ang="0">
                      <a:pos x="501" y="211"/>
                    </a:cxn>
                    <a:cxn ang="0">
                      <a:pos x="416" y="137"/>
                    </a:cxn>
                    <a:cxn ang="0">
                      <a:pos x="329" y="64"/>
                    </a:cxn>
                    <a:cxn ang="0">
                      <a:pos x="282" y="21"/>
                    </a:cxn>
                    <a:cxn ang="0">
                      <a:pos x="272" y="6"/>
                    </a:cxn>
                    <a:cxn ang="0">
                      <a:pos x="236" y="15"/>
                    </a:cxn>
                    <a:cxn ang="0">
                      <a:pos x="174" y="44"/>
                    </a:cxn>
                    <a:cxn ang="0">
                      <a:pos x="110" y="72"/>
                    </a:cxn>
                    <a:cxn ang="0">
                      <a:pos x="48" y="101"/>
                    </a:cxn>
                    <a:cxn ang="0">
                      <a:pos x="12" y="128"/>
                    </a:cxn>
                    <a:cxn ang="0">
                      <a:pos x="4" y="152"/>
                    </a:cxn>
                    <a:cxn ang="0">
                      <a:pos x="46" y="203"/>
                    </a:cxn>
                    <a:cxn ang="0">
                      <a:pos x="138" y="282"/>
                    </a:cxn>
                    <a:cxn ang="0">
                      <a:pos x="229" y="360"/>
                    </a:cxn>
                    <a:cxn ang="0">
                      <a:pos x="321" y="439"/>
                    </a:cxn>
                    <a:cxn ang="0">
                      <a:pos x="412" y="518"/>
                    </a:cxn>
                    <a:cxn ang="0">
                      <a:pos x="504" y="596"/>
                    </a:cxn>
                    <a:cxn ang="0">
                      <a:pos x="595" y="675"/>
                    </a:cxn>
                    <a:cxn ang="0">
                      <a:pos x="687" y="754"/>
                    </a:cxn>
                    <a:cxn ang="0">
                      <a:pos x="778" y="832"/>
                    </a:cxn>
                    <a:cxn ang="0">
                      <a:pos x="870" y="910"/>
                    </a:cxn>
                    <a:cxn ang="0">
                      <a:pos x="962" y="988"/>
                    </a:cxn>
                    <a:cxn ang="0">
                      <a:pos x="1053" y="1067"/>
                    </a:cxn>
                    <a:cxn ang="0">
                      <a:pos x="1143" y="1146"/>
                    </a:cxn>
                    <a:cxn ang="0">
                      <a:pos x="1234" y="1223"/>
                    </a:cxn>
                    <a:cxn ang="0">
                      <a:pos x="1326" y="1301"/>
                    </a:cxn>
                    <a:cxn ang="0">
                      <a:pos x="1416" y="1378"/>
                    </a:cxn>
                    <a:cxn ang="0">
                      <a:pos x="1480" y="1411"/>
                    </a:cxn>
                    <a:cxn ang="0">
                      <a:pos x="1514" y="1396"/>
                    </a:cxn>
                    <a:cxn ang="0">
                      <a:pos x="1548" y="1382"/>
                    </a:cxn>
                    <a:cxn ang="0">
                      <a:pos x="1584" y="1365"/>
                    </a:cxn>
                    <a:cxn ang="0">
                      <a:pos x="1619" y="1350"/>
                    </a:cxn>
                    <a:cxn ang="0">
                      <a:pos x="1655" y="1334"/>
                    </a:cxn>
                    <a:cxn ang="0">
                      <a:pos x="1689" y="1319"/>
                    </a:cxn>
                    <a:cxn ang="0">
                      <a:pos x="1723" y="1303"/>
                    </a:cxn>
                    <a:cxn ang="0">
                      <a:pos x="1731" y="1283"/>
                    </a:cxn>
                    <a:cxn ang="0">
                      <a:pos x="1710" y="1262"/>
                    </a:cxn>
                    <a:cxn ang="0">
                      <a:pos x="1687" y="1241"/>
                    </a:cxn>
                    <a:cxn ang="0">
                      <a:pos x="1666" y="1219"/>
                    </a:cxn>
                  </a:cxnLst>
                  <a:rect l="0" t="0" r="r" b="b"/>
                  <a:pathLst>
                    <a:path w="1741" h="1418">
                      <a:moveTo>
                        <a:pt x="1656" y="1208"/>
                      </a:moveTo>
                      <a:lnTo>
                        <a:pt x="1614" y="1170"/>
                      </a:lnTo>
                      <a:lnTo>
                        <a:pt x="1571" y="1134"/>
                      </a:lnTo>
                      <a:lnTo>
                        <a:pt x="1529" y="1096"/>
                      </a:lnTo>
                      <a:lnTo>
                        <a:pt x="1486" y="1060"/>
                      </a:lnTo>
                      <a:lnTo>
                        <a:pt x="1444" y="1023"/>
                      </a:lnTo>
                      <a:lnTo>
                        <a:pt x="1400" y="987"/>
                      </a:lnTo>
                      <a:lnTo>
                        <a:pt x="1357" y="949"/>
                      </a:lnTo>
                      <a:lnTo>
                        <a:pt x="1315" y="913"/>
                      </a:lnTo>
                      <a:lnTo>
                        <a:pt x="1272" y="875"/>
                      </a:lnTo>
                      <a:lnTo>
                        <a:pt x="1230" y="839"/>
                      </a:lnTo>
                      <a:lnTo>
                        <a:pt x="1187" y="801"/>
                      </a:lnTo>
                      <a:lnTo>
                        <a:pt x="1145" y="765"/>
                      </a:lnTo>
                      <a:lnTo>
                        <a:pt x="1100" y="728"/>
                      </a:lnTo>
                      <a:lnTo>
                        <a:pt x="1058" y="692"/>
                      </a:lnTo>
                      <a:lnTo>
                        <a:pt x="1015" y="654"/>
                      </a:lnTo>
                      <a:lnTo>
                        <a:pt x="973" y="618"/>
                      </a:lnTo>
                      <a:lnTo>
                        <a:pt x="930" y="580"/>
                      </a:lnTo>
                      <a:lnTo>
                        <a:pt x="886" y="544"/>
                      </a:lnTo>
                      <a:lnTo>
                        <a:pt x="844" y="506"/>
                      </a:lnTo>
                      <a:lnTo>
                        <a:pt x="801" y="470"/>
                      </a:lnTo>
                      <a:lnTo>
                        <a:pt x="759" y="433"/>
                      </a:lnTo>
                      <a:lnTo>
                        <a:pt x="715" y="396"/>
                      </a:lnTo>
                      <a:lnTo>
                        <a:pt x="672" y="359"/>
                      </a:lnTo>
                      <a:lnTo>
                        <a:pt x="630" y="323"/>
                      </a:lnTo>
                      <a:lnTo>
                        <a:pt x="587" y="285"/>
                      </a:lnTo>
                      <a:lnTo>
                        <a:pt x="543" y="249"/>
                      </a:lnTo>
                      <a:lnTo>
                        <a:pt x="501" y="211"/>
                      </a:lnTo>
                      <a:lnTo>
                        <a:pt x="458" y="175"/>
                      </a:lnTo>
                      <a:lnTo>
                        <a:pt x="416" y="137"/>
                      </a:lnTo>
                      <a:lnTo>
                        <a:pt x="371" y="101"/>
                      </a:lnTo>
                      <a:lnTo>
                        <a:pt x="329" y="64"/>
                      </a:lnTo>
                      <a:lnTo>
                        <a:pt x="286" y="28"/>
                      </a:lnTo>
                      <a:lnTo>
                        <a:pt x="282" y="21"/>
                      </a:lnTo>
                      <a:lnTo>
                        <a:pt x="277" y="15"/>
                      </a:lnTo>
                      <a:lnTo>
                        <a:pt x="272" y="6"/>
                      </a:lnTo>
                      <a:lnTo>
                        <a:pt x="267" y="0"/>
                      </a:lnTo>
                      <a:lnTo>
                        <a:pt x="236" y="15"/>
                      </a:lnTo>
                      <a:lnTo>
                        <a:pt x="205" y="29"/>
                      </a:lnTo>
                      <a:lnTo>
                        <a:pt x="174" y="44"/>
                      </a:lnTo>
                      <a:lnTo>
                        <a:pt x="143" y="57"/>
                      </a:lnTo>
                      <a:lnTo>
                        <a:pt x="110" y="72"/>
                      </a:lnTo>
                      <a:lnTo>
                        <a:pt x="79" y="87"/>
                      </a:lnTo>
                      <a:lnTo>
                        <a:pt x="48" y="101"/>
                      </a:lnTo>
                      <a:lnTo>
                        <a:pt x="17" y="116"/>
                      </a:lnTo>
                      <a:lnTo>
                        <a:pt x="12" y="128"/>
                      </a:lnTo>
                      <a:lnTo>
                        <a:pt x="9" y="139"/>
                      </a:lnTo>
                      <a:lnTo>
                        <a:pt x="4" y="152"/>
                      </a:lnTo>
                      <a:lnTo>
                        <a:pt x="0" y="164"/>
                      </a:lnTo>
                      <a:lnTo>
                        <a:pt x="46" y="203"/>
                      </a:lnTo>
                      <a:lnTo>
                        <a:pt x="92" y="242"/>
                      </a:lnTo>
                      <a:lnTo>
                        <a:pt x="138" y="282"/>
                      </a:lnTo>
                      <a:lnTo>
                        <a:pt x="184" y="321"/>
                      </a:lnTo>
                      <a:lnTo>
                        <a:pt x="229" y="360"/>
                      </a:lnTo>
                      <a:lnTo>
                        <a:pt x="275" y="400"/>
                      </a:lnTo>
                      <a:lnTo>
                        <a:pt x="321" y="439"/>
                      </a:lnTo>
                      <a:lnTo>
                        <a:pt x="367" y="478"/>
                      </a:lnTo>
                      <a:lnTo>
                        <a:pt x="412" y="518"/>
                      </a:lnTo>
                      <a:lnTo>
                        <a:pt x="458" y="557"/>
                      </a:lnTo>
                      <a:lnTo>
                        <a:pt x="504" y="596"/>
                      </a:lnTo>
                      <a:lnTo>
                        <a:pt x="550" y="636"/>
                      </a:lnTo>
                      <a:lnTo>
                        <a:pt x="595" y="675"/>
                      </a:lnTo>
                      <a:lnTo>
                        <a:pt x="641" y="714"/>
                      </a:lnTo>
                      <a:lnTo>
                        <a:pt x="687" y="754"/>
                      </a:lnTo>
                      <a:lnTo>
                        <a:pt x="733" y="793"/>
                      </a:lnTo>
                      <a:lnTo>
                        <a:pt x="778" y="832"/>
                      </a:lnTo>
                      <a:lnTo>
                        <a:pt x="824" y="870"/>
                      </a:lnTo>
                      <a:lnTo>
                        <a:pt x="870" y="910"/>
                      </a:lnTo>
                      <a:lnTo>
                        <a:pt x="916" y="949"/>
                      </a:lnTo>
                      <a:lnTo>
                        <a:pt x="962" y="988"/>
                      </a:lnTo>
                      <a:lnTo>
                        <a:pt x="1007" y="1028"/>
                      </a:lnTo>
                      <a:lnTo>
                        <a:pt x="1053" y="1067"/>
                      </a:lnTo>
                      <a:lnTo>
                        <a:pt x="1097" y="1106"/>
                      </a:lnTo>
                      <a:lnTo>
                        <a:pt x="1143" y="1146"/>
                      </a:lnTo>
                      <a:lnTo>
                        <a:pt x="1189" y="1183"/>
                      </a:lnTo>
                      <a:lnTo>
                        <a:pt x="1234" y="1223"/>
                      </a:lnTo>
                      <a:lnTo>
                        <a:pt x="1280" y="1262"/>
                      </a:lnTo>
                      <a:lnTo>
                        <a:pt x="1326" y="1301"/>
                      </a:lnTo>
                      <a:lnTo>
                        <a:pt x="1370" y="1341"/>
                      </a:lnTo>
                      <a:lnTo>
                        <a:pt x="1416" y="1378"/>
                      </a:lnTo>
                      <a:lnTo>
                        <a:pt x="1462" y="1418"/>
                      </a:lnTo>
                      <a:lnTo>
                        <a:pt x="1480" y="1411"/>
                      </a:lnTo>
                      <a:lnTo>
                        <a:pt x="1496" y="1403"/>
                      </a:lnTo>
                      <a:lnTo>
                        <a:pt x="1514" y="1396"/>
                      </a:lnTo>
                      <a:lnTo>
                        <a:pt x="1532" y="1388"/>
                      </a:lnTo>
                      <a:lnTo>
                        <a:pt x="1548" y="1382"/>
                      </a:lnTo>
                      <a:lnTo>
                        <a:pt x="1566" y="1373"/>
                      </a:lnTo>
                      <a:lnTo>
                        <a:pt x="1584" y="1365"/>
                      </a:lnTo>
                      <a:lnTo>
                        <a:pt x="1602" y="1359"/>
                      </a:lnTo>
                      <a:lnTo>
                        <a:pt x="1619" y="1350"/>
                      </a:lnTo>
                      <a:lnTo>
                        <a:pt x="1637" y="1342"/>
                      </a:lnTo>
                      <a:lnTo>
                        <a:pt x="1655" y="1334"/>
                      </a:lnTo>
                      <a:lnTo>
                        <a:pt x="1671" y="1326"/>
                      </a:lnTo>
                      <a:lnTo>
                        <a:pt x="1689" y="1319"/>
                      </a:lnTo>
                      <a:lnTo>
                        <a:pt x="1707" y="1311"/>
                      </a:lnTo>
                      <a:lnTo>
                        <a:pt x="1723" y="1303"/>
                      </a:lnTo>
                      <a:lnTo>
                        <a:pt x="1741" y="1295"/>
                      </a:lnTo>
                      <a:lnTo>
                        <a:pt x="1731" y="1283"/>
                      </a:lnTo>
                      <a:lnTo>
                        <a:pt x="1720" y="1273"/>
                      </a:lnTo>
                      <a:lnTo>
                        <a:pt x="1710" y="1262"/>
                      </a:lnTo>
                      <a:lnTo>
                        <a:pt x="1699" y="1250"/>
                      </a:lnTo>
                      <a:lnTo>
                        <a:pt x="1687" y="1241"/>
                      </a:lnTo>
                      <a:lnTo>
                        <a:pt x="1677" y="1229"/>
                      </a:lnTo>
                      <a:lnTo>
                        <a:pt x="1666" y="1219"/>
                      </a:lnTo>
                      <a:lnTo>
                        <a:pt x="1656" y="1208"/>
                      </a:lnTo>
                      <a:close/>
                    </a:path>
                  </a:pathLst>
                </a:custGeom>
                <a:solidFill>
                  <a:srgbClr val="C9BFC4"/>
                </a:solidFill>
                <a:ln w="9525">
                  <a:noFill/>
                  <a:round/>
                  <a:headEnd/>
                  <a:tailEnd/>
                </a:ln>
              </p:spPr>
              <p:txBody>
                <a:bodyPr/>
                <a:lstStyle/>
                <a:p>
                  <a:endParaRPr lang="en-US"/>
                </a:p>
              </p:txBody>
            </p:sp>
            <p:sp>
              <p:nvSpPr>
                <p:cNvPr id="1728" name="Freeform 67"/>
                <p:cNvSpPr>
                  <a:spLocks/>
                </p:cNvSpPr>
                <p:nvPr/>
              </p:nvSpPr>
              <p:spPr bwMode="auto">
                <a:xfrm>
                  <a:off x="546" y="2868"/>
                  <a:ext cx="833" cy="685"/>
                </a:xfrm>
                <a:custGeom>
                  <a:avLst/>
                  <a:gdLst/>
                  <a:ahLst/>
                  <a:cxnLst>
                    <a:cxn ang="0">
                      <a:pos x="1542" y="1118"/>
                    </a:cxn>
                    <a:cxn ang="0">
                      <a:pos x="1461" y="1048"/>
                    </a:cxn>
                    <a:cxn ang="0">
                      <a:pos x="1381" y="979"/>
                    </a:cxn>
                    <a:cxn ang="0">
                      <a:pos x="1300" y="910"/>
                    </a:cxn>
                    <a:cxn ang="0">
                      <a:pos x="1220" y="840"/>
                    </a:cxn>
                    <a:cxn ang="0">
                      <a:pos x="1139" y="771"/>
                    </a:cxn>
                    <a:cxn ang="0">
                      <a:pos x="1059" y="702"/>
                    </a:cxn>
                    <a:cxn ang="0">
                      <a:pos x="979" y="631"/>
                    </a:cxn>
                    <a:cxn ang="0">
                      <a:pos x="898" y="563"/>
                    </a:cxn>
                    <a:cxn ang="0">
                      <a:pos x="818" y="494"/>
                    </a:cxn>
                    <a:cxn ang="0">
                      <a:pos x="737" y="423"/>
                    </a:cxn>
                    <a:cxn ang="0">
                      <a:pos x="656" y="354"/>
                    </a:cxn>
                    <a:cxn ang="0">
                      <a:pos x="576" y="286"/>
                    </a:cxn>
                    <a:cxn ang="0">
                      <a:pos x="496" y="217"/>
                    </a:cxn>
                    <a:cxn ang="0">
                      <a:pos x="414" y="146"/>
                    </a:cxn>
                    <a:cxn ang="0">
                      <a:pos x="334" y="77"/>
                    </a:cxn>
                    <a:cxn ang="0">
                      <a:pos x="288" y="32"/>
                    </a:cxn>
                    <a:cxn ang="0">
                      <a:pos x="280" y="12"/>
                    </a:cxn>
                    <a:cxn ang="0">
                      <a:pos x="259" y="9"/>
                    </a:cxn>
                    <a:cxn ang="0">
                      <a:pos x="224" y="25"/>
                    </a:cxn>
                    <a:cxn ang="0">
                      <a:pos x="190" y="41"/>
                    </a:cxn>
                    <a:cxn ang="0">
                      <a:pos x="156" y="58"/>
                    </a:cxn>
                    <a:cxn ang="0">
                      <a:pos x="121" y="74"/>
                    </a:cxn>
                    <a:cxn ang="0">
                      <a:pos x="87" y="91"/>
                    </a:cxn>
                    <a:cxn ang="0">
                      <a:pos x="53" y="105"/>
                    </a:cxn>
                    <a:cxn ang="0">
                      <a:pos x="18" y="122"/>
                    </a:cxn>
                    <a:cxn ang="0">
                      <a:pos x="2" y="143"/>
                    </a:cxn>
                    <a:cxn ang="0">
                      <a:pos x="7" y="168"/>
                    </a:cxn>
                    <a:cxn ang="0">
                      <a:pos x="53" y="218"/>
                    </a:cxn>
                    <a:cxn ang="0">
                      <a:pos x="139" y="292"/>
                    </a:cxn>
                    <a:cxn ang="0">
                      <a:pos x="226" y="366"/>
                    </a:cxn>
                    <a:cxn ang="0">
                      <a:pos x="312" y="441"/>
                    </a:cxn>
                    <a:cxn ang="0">
                      <a:pos x="399" y="515"/>
                    </a:cxn>
                    <a:cxn ang="0">
                      <a:pos x="486" y="590"/>
                    </a:cxn>
                    <a:cxn ang="0">
                      <a:pos x="572" y="664"/>
                    </a:cxn>
                    <a:cxn ang="0">
                      <a:pos x="659" y="738"/>
                    </a:cxn>
                    <a:cxn ang="0">
                      <a:pos x="747" y="813"/>
                    </a:cxn>
                    <a:cxn ang="0">
                      <a:pos x="834" y="887"/>
                    </a:cxn>
                    <a:cxn ang="0">
                      <a:pos x="920" y="961"/>
                    </a:cxn>
                    <a:cxn ang="0">
                      <a:pos x="1007" y="1036"/>
                    </a:cxn>
                    <a:cxn ang="0">
                      <a:pos x="1094" y="1110"/>
                    </a:cxn>
                    <a:cxn ang="0">
                      <a:pos x="1180" y="1186"/>
                    </a:cxn>
                    <a:cxn ang="0">
                      <a:pos x="1267" y="1259"/>
                    </a:cxn>
                    <a:cxn ang="0">
                      <a:pos x="1354" y="1333"/>
                    </a:cxn>
                    <a:cxn ang="0">
                      <a:pos x="1414" y="1363"/>
                    </a:cxn>
                    <a:cxn ang="0">
                      <a:pos x="1447" y="1346"/>
                    </a:cxn>
                    <a:cxn ang="0">
                      <a:pos x="1481" y="1331"/>
                    </a:cxn>
                    <a:cxn ang="0">
                      <a:pos x="1514" y="1315"/>
                    </a:cxn>
                    <a:cxn ang="0">
                      <a:pos x="1548" y="1299"/>
                    </a:cxn>
                    <a:cxn ang="0">
                      <a:pos x="1582" y="1282"/>
                    </a:cxn>
                    <a:cxn ang="0">
                      <a:pos x="1617" y="1266"/>
                    </a:cxn>
                    <a:cxn ang="0">
                      <a:pos x="1651" y="1249"/>
                    </a:cxn>
                    <a:cxn ang="0">
                      <a:pos x="1656" y="1230"/>
                    </a:cxn>
                    <a:cxn ang="0">
                      <a:pos x="1635" y="1208"/>
                    </a:cxn>
                    <a:cxn ang="0">
                      <a:pos x="1613" y="1186"/>
                    </a:cxn>
                    <a:cxn ang="0">
                      <a:pos x="1592" y="1164"/>
                    </a:cxn>
                  </a:cxnLst>
                  <a:rect l="0" t="0" r="r" b="b"/>
                  <a:pathLst>
                    <a:path w="1667" h="1371">
                      <a:moveTo>
                        <a:pt x="1581" y="1153"/>
                      </a:moveTo>
                      <a:lnTo>
                        <a:pt x="1542" y="1118"/>
                      </a:lnTo>
                      <a:lnTo>
                        <a:pt x="1501" y="1084"/>
                      </a:lnTo>
                      <a:lnTo>
                        <a:pt x="1461" y="1048"/>
                      </a:lnTo>
                      <a:lnTo>
                        <a:pt x="1421" y="1013"/>
                      </a:lnTo>
                      <a:lnTo>
                        <a:pt x="1381" y="979"/>
                      </a:lnTo>
                      <a:lnTo>
                        <a:pt x="1341" y="945"/>
                      </a:lnTo>
                      <a:lnTo>
                        <a:pt x="1300" y="910"/>
                      </a:lnTo>
                      <a:lnTo>
                        <a:pt x="1260" y="876"/>
                      </a:lnTo>
                      <a:lnTo>
                        <a:pt x="1220" y="840"/>
                      </a:lnTo>
                      <a:lnTo>
                        <a:pt x="1180" y="805"/>
                      </a:lnTo>
                      <a:lnTo>
                        <a:pt x="1139" y="771"/>
                      </a:lnTo>
                      <a:lnTo>
                        <a:pt x="1100" y="736"/>
                      </a:lnTo>
                      <a:lnTo>
                        <a:pt x="1059" y="702"/>
                      </a:lnTo>
                      <a:lnTo>
                        <a:pt x="1019" y="666"/>
                      </a:lnTo>
                      <a:lnTo>
                        <a:pt x="979" y="631"/>
                      </a:lnTo>
                      <a:lnTo>
                        <a:pt x="938" y="597"/>
                      </a:lnTo>
                      <a:lnTo>
                        <a:pt x="898" y="563"/>
                      </a:lnTo>
                      <a:lnTo>
                        <a:pt x="858" y="528"/>
                      </a:lnTo>
                      <a:lnTo>
                        <a:pt x="818" y="494"/>
                      </a:lnTo>
                      <a:lnTo>
                        <a:pt x="778" y="458"/>
                      </a:lnTo>
                      <a:lnTo>
                        <a:pt x="737" y="423"/>
                      </a:lnTo>
                      <a:lnTo>
                        <a:pt x="697" y="389"/>
                      </a:lnTo>
                      <a:lnTo>
                        <a:pt x="656" y="354"/>
                      </a:lnTo>
                      <a:lnTo>
                        <a:pt x="616" y="320"/>
                      </a:lnTo>
                      <a:lnTo>
                        <a:pt x="576" y="286"/>
                      </a:lnTo>
                      <a:lnTo>
                        <a:pt x="535" y="251"/>
                      </a:lnTo>
                      <a:lnTo>
                        <a:pt x="496" y="217"/>
                      </a:lnTo>
                      <a:lnTo>
                        <a:pt x="455" y="181"/>
                      </a:lnTo>
                      <a:lnTo>
                        <a:pt x="414" y="146"/>
                      </a:lnTo>
                      <a:lnTo>
                        <a:pt x="373" y="112"/>
                      </a:lnTo>
                      <a:lnTo>
                        <a:pt x="334" y="77"/>
                      </a:lnTo>
                      <a:lnTo>
                        <a:pt x="293" y="43"/>
                      </a:lnTo>
                      <a:lnTo>
                        <a:pt x="288" y="32"/>
                      </a:lnTo>
                      <a:lnTo>
                        <a:pt x="285" y="22"/>
                      </a:lnTo>
                      <a:lnTo>
                        <a:pt x="280" y="12"/>
                      </a:lnTo>
                      <a:lnTo>
                        <a:pt x="275" y="0"/>
                      </a:lnTo>
                      <a:lnTo>
                        <a:pt x="259" y="9"/>
                      </a:lnTo>
                      <a:lnTo>
                        <a:pt x="241" y="17"/>
                      </a:lnTo>
                      <a:lnTo>
                        <a:pt x="224" y="25"/>
                      </a:lnTo>
                      <a:lnTo>
                        <a:pt x="206" y="33"/>
                      </a:lnTo>
                      <a:lnTo>
                        <a:pt x="190" y="41"/>
                      </a:lnTo>
                      <a:lnTo>
                        <a:pt x="172" y="50"/>
                      </a:lnTo>
                      <a:lnTo>
                        <a:pt x="156" y="58"/>
                      </a:lnTo>
                      <a:lnTo>
                        <a:pt x="138" y="66"/>
                      </a:lnTo>
                      <a:lnTo>
                        <a:pt x="121" y="74"/>
                      </a:lnTo>
                      <a:lnTo>
                        <a:pt x="103" y="82"/>
                      </a:lnTo>
                      <a:lnTo>
                        <a:pt x="87" y="91"/>
                      </a:lnTo>
                      <a:lnTo>
                        <a:pt x="69" y="97"/>
                      </a:lnTo>
                      <a:lnTo>
                        <a:pt x="53" y="105"/>
                      </a:lnTo>
                      <a:lnTo>
                        <a:pt x="35" y="114"/>
                      </a:lnTo>
                      <a:lnTo>
                        <a:pt x="18" y="122"/>
                      </a:lnTo>
                      <a:lnTo>
                        <a:pt x="0" y="130"/>
                      </a:lnTo>
                      <a:lnTo>
                        <a:pt x="2" y="143"/>
                      </a:lnTo>
                      <a:lnTo>
                        <a:pt x="5" y="154"/>
                      </a:lnTo>
                      <a:lnTo>
                        <a:pt x="7" y="168"/>
                      </a:lnTo>
                      <a:lnTo>
                        <a:pt x="8" y="181"/>
                      </a:lnTo>
                      <a:lnTo>
                        <a:pt x="53" y="218"/>
                      </a:lnTo>
                      <a:lnTo>
                        <a:pt x="95" y="254"/>
                      </a:lnTo>
                      <a:lnTo>
                        <a:pt x="139" y="292"/>
                      </a:lnTo>
                      <a:lnTo>
                        <a:pt x="182" y="330"/>
                      </a:lnTo>
                      <a:lnTo>
                        <a:pt x="226" y="366"/>
                      </a:lnTo>
                      <a:lnTo>
                        <a:pt x="268" y="404"/>
                      </a:lnTo>
                      <a:lnTo>
                        <a:pt x="312" y="441"/>
                      </a:lnTo>
                      <a:lnTo>
                        <a:pt x="355" y="477"/>
                      </a:lnTo>
                      <a:lnTo>
                        <a:pt x="399" y="515"/>
                      </a:lnTo>
                      <a:lnTo>
                        <a:pt x="443" y="553"/>
                      </a:lnTo>
                      <a:lnTo>
                        <a:pt x="486" y="590"/>
                      </a:lnTo>
                      <a:lnTo>
                        <a:pt x="530" y="627"/>
                      </a:lnTo>
                      <a:lnTo>
                        <a:pt x="572" y="664"/>
                      </a:lnTo>
                      <a:lnTo>
                        <a:pt x="616" y="702"/>
                      </a:lnTo>
                      <a:lnTo>
                        <a:pt x="659" y="738"/>
                      </a:lnTo>
                      <a:lnTo>
                        <a:pt x="703" y="776"/>
                      </a:lnTo>
                      <a:lnTo>
                        <a:pt x="747" y="813"/>
                      </a:lnTo>
                      <a:lnTo>
                        <a:pt x="790" y="849"/>
                      </a:lnTo>
                      <a:lnTo>
                        <a:pt x="834" y="887"/>
                      </a:lnTo>
                      <a:lnTo>
                        <a:pt x="876" y="925"/>
                      </a:lnTo>
                      <a:lnTo>
                        <a:pt x="920" y="961"/>
                      </a:lnTo>
                      <a:lnTo>
                        <a:pt x="963" y="999"/>
                      </a:lnTo>
                      <a:lnTo>
                        <a:pt x="1007" y="1036"/>
                      </a:lnTo>
                      <a:lnTo>
                        <a:pt x="1051" y="1072"/>
                      </a:lnTo>
                      <a:lnTo>
                        <a:pt x="1094" y="1110"/>
                      </a:lnTo>
                      <a:lnTo>
                        <a:pt x="1138" y="1148"/>
                      </a:lnTo>
                      <a:lnTo>
                        <a:pt x="1180" y="1186"/>
                      </a:lnTo>
                      <a:lnTo>
                        <a:pt x="1224" y="1222"/>
                      </a:lnTo>
                      <a:lnTo>
                        <a:pt x="1267" y="1259"/>
                      </a:lnTo>
                      <a:lnTo>
                        <a:pt x="1311" y="1297"/>
                      </a:lnTo>
                      <a:lnTo>
                        <a:pt x="1354" y="1333"/>
                      </a:lnTo>
                      <a:lnTo>
                        <a:pt x="1398" y="1371"/>
                      </a:lnTo>
                      <a:lnTo>
                        <a:pt x="1414" y="1363"/>
                      </a:lnTo>
                      <a:lnTo>
                        <a:pt x="1430" y="1354"/>
                      </a:lnTo>
                      <a:lnTo>
                        <a:pt x="1447" y="1346"/>
                      </a:lnTo>
                      <a:lnTo>
                        <a:pt x="1465" y="1338"/>
                      </a:lnTo>
                      <a:lnTo>
                        <a:pt x="1481" y="1331"/>
                      </a:lnTo>
                      <a:lnTo>
                        <a:pt x="1497" y="1323"/>
                      </a:lnTo>
                      <a:lnTo>
                        <a:pt x="1514" y="1315"/>
                      </a:lnTo>
                      <a:lnTo>
                        <a:pt x="1532" y="1307"/>
                      </a:lnTo>
                      <a:lnTo>
                        <a:pt x="1548" y="1299"/>
                      </a:lnTo>
                      <a:lnTo>
                        <a:pt x="1564" y="1290"/>
                      </a:lnTo>
                      <a:lnTo>
                        <a:pt x="1582" y="1282"/>
                      </a:lnTo>
                      <a:lnTo>
                        <a:pt x="1599" y="1274"/>
                      </a:lnTo>
                      <a:lnTo>
                        <a:pt x="1617" y="1266"/>
                      </a:lnTo>
                      <a:lnTo>
                        <a:pt x="1633" y="1258"/>
                      </a:lnTo>
                      <a:lnTo>
                        <a:pt x="1651" y="1249"/>
                      </a:lnTo>
                      <a:lnTo>
                        <a:pt x="1667" y="1241"/>
                      </a:lnTo>
                      <a:lnTo>
                        <a:pt x="1656" y="1230"/>
                      </a:lnTo>
                      <a:lnTo>
                        <a:pt x="1646" y="1218"/>
                      </a:lnTo>
                      <a:lnTo>
                        <a:pt x="1635" y="1208"/>
                      </a:lnTo>
                      <a:lnTo>
                        <a:pt x="1625" y="1197"/>
                      </a:lnTo>
                      <a:lnTo>
                        <a:pt x="1613" y="1186"/>
                      </a:lnTo>
                      <a:lnTo>
                        <a:pt x="1602" y="1174"/>
                      </a:lnTo>
                      <a:lnTo>
                        <a:pt x="1592" y="1164"/>
                      </a:lnTo>
                      <a:lnTo>
                        <a:pt x="1581" y="1153"/>
                      </a:lnTo>
                      <a:close/>
                    </a:path>
                  </a:pathLst>
                </a:custGeom>
                <a:solidFill>
                  <a:srgbClr val="C6BCC1"/>
                </a:solidFill>
                <a:ln w="9525">
                  <a:noFill/>
                  <a:round/>
                  <a:headEnd/>
                  <a:tailEnd/>
                </a:ln>
              </p:spPr>
              <p:txBody>
                <a:bodyPr/>
                <a:lstStyle/>
                <a:p>
                  <a:endParaRPr lang="en-US"/>
                </a:p>
              </p:txBody>
            </p:sp>
            <p:sp>
              <p:nvSpPr>
                <p:cNvPr id="1729" name="Freeform 68"/>
                <p:cNvSpPr>
                  <a:spLocks/>
                </p:cNvSpPr>
                <p:nvPr/>
              </p:nvSpPr>
              <p:spPr bwMode="auto">
                <a:xfrm>
                  <a:off x="534" y="2861"/>
                  <a:ext cx="804" cy="660"/>
                </a:xfrm>
                <a:custGeom>
                  <a:avLst/>
                  <a:gdLst/>
                  <a:ahLst/>
                  <a:cxnLst>
                    <a:cxn ang="0">
                      <a:pos x="1484" y="1062"/>
                    </a:cxn>
                    <a:cxn ang="0">
                      <a:pos x="1409" y="996"/>
                    </a:cxn>
                    <a:cxn ang="0">
                      <a:pos x="1334" y="932"/>
                    </a:cxn>
                    <a:cxn ang="0">
                      <a:pos x="1259" y="867"/>
                    </a:cxn>
                    <a:cxn ang="0">
                      <a:pos x="1184" y="801"/>
                    </a:cxn>
                    <a:cxn ang="0">
                      <a:pos x="1109" y="737"/>
                    </a:cxn>
                    <a:cxn ang="0">
                      <a:pos x="1033" y="672"/>
                    </a:cxn>
                    <a:cxn ang="0">
                      <a:pos x="957" y="606"/>
                    </a:cxn>
                    <a:cxn ang="0">
                      <a:pos x="881" y="542"/>
                    </a:cxn>
                    <a:cxn ang="0">
                      <a:pos x="806" y="477"/>
                    </a:cxn>
                    <a:cxn ang="0">
                      <a:pos x="731" y="411"/>
                    </a:cxn>
                    <a:cxn ang="0">
                      <a:pos x="654" y="347"/>
                    </a:cxn>
                    <a:cxn ang="0">
                      <a:pos x="579" y="282"/>
                    </a:cxn>
                    <a:cxn ang="0">
                      <a:pos x="504" y="216"/>
                    </a:cxn>
                    <a:cxn ang="0">
                      <a:pos x="427" y="152"/>
                    </a:cxn>
                    <a:cxn ang="0">
                      <a:pos x="352" y="87"/>
                    </a:cxn>
                    <a:cxn ang="0">
                      <a:pos x="311" y="41"/>
                    </a:cxn>
                    <a:cxn ang="0">
                      <a:pos x="303" y="13"/>
                    </a:cxn>
                    <a:cxn ang="0">
                      <a:pos x="282" y="8"/>
                    </a:cxn>
                    <a:cxn ang="0">
                      <a:pos x="244" y="26"/>
                    </a:cxn>
                    <a:cxn ang="0">
                      <a:pos x="206" y="44"/>
                    </a:cxn>
                    <a:cxn ang="0">
                      <a:pos x="169" y="60"/>
                    </a:cxn>
                    <a:cxn ang="0">
                      <a:pos x="131" y="78"/>
                    </a:cxn>
                    <a:cxn ang="0">
                      <a:pos x="94" y="96"/>
                    </a:cxn>
                    <a:cxn ang="0">
                      <a:pos x="56" y="114"/>
                    </a:cxn>
                    <a:cxn ang="0">
                      <a:pos x="18" y="132"/>
                    </a:cxn>
                    <a:cxn ang="0">
                      <a:pos x="9" y="154"/>
                    </a:cxn>
                    <a:cxn ang="0">
                      <a:pos x="23" y="182"/>
                    </a:cxn>
                    <a:cxn ang="0">
                      <a:pos x="72" y="229"/>
                    </a:cxn>
                    <a:cxn ang="0">
                      <a:pos x="156" y="300"/>
                    </a:cxn>
                    <a:cxn ang="0">
                      <a:pos x="237" y="370"/>
                    </a:cxn>
                    <a:cxn ang="0">
                      <a:pos x="319" y="441"/>
                    </a:cxn>
                    <a:cxn ang="0">
                      <a:pos x="402" y="511"/>
                    </a:cxn>
                    <a:cxn ang="0">
                      <a:pos x="484" y="582"/>
                    </a:cxn>
                    <a:cxn ang="0">
                      <a:pos x="566" y="652"/>
                    </a:cxn>
                    <a:cxn ang="0">
                      <a:pos x="648" y="723"/>
                    </a:cxn>
                    <a:cxn ang="0">
                      <a:pos x="731" y="791"/>
                    </a:cxn>
                    <a:cxn ang="0">
                      <a:pos x="813" y="862"/>
                    </a:cxn>
                    <a:cxn ang="0">
                      <a:pos x="894" y="932"/>
                    </a:cxn>
                    <a:cxn ang="0">
                      <a:pos x="976" y="1003"/>
                    </a:cxn>
                    <a:cxn ang="0">
                      <a:pos x="1060" y="1073"/>
                    </a:cxn>
                    <a:cxn ang="0">
                      <a:pos x="1141" y="1144"/>
                    </a:cxn>
                    <a:cxn ang="0">
                      <a:pos x="1223" y="1214"/>
                    </a:cxn>
                    <a:cxn ang="0">
                      <a:pos x="1306" y="1285"/>
                    </a:cxn>
                    <a:cxn ang="0">
                      <a:pos x="1380" y="1303"/>
                    </a:cxn>
                    <a:cxn ang="0">
                      <a:pos x="1445" y="1270"/>
                    </a:cxn>
                    <a:cxn ang="0">
                      <a:pos x="1509" y="1236"/>
                    </a:cxn>
                    <a:cxn ang="0">
                      <a:pos x="1574" y="1203"/>
                    </a:cxn>
                    <a:cxn ang="0">
                      <a:pos x="1597" y="1175"/>
                    </a:cxn>
                    <a:cxn ang="0">
                      <a:pos x="1576" y="1152"/>
                    </a:cxn>
                    <a:cxn ang="0">
                      <a:pos x="1553" y="1129"/>
                    </a:cxn>
                    <a:cxn ang="0">
                      <a:pos x="1532" y="1106"/>
                    </a:cxn>
                  </a:cxnLst>
                  <a:rect l="0" t="0" r="r" b="b"/>
                  <a:pathLst>
                    <a:path w="1607" h="1319">
                      <a:moveTo>
                        <a:pt x="1522" y="1095"/>
                      </a:moveTo>
                      <a:lnTo>
                        <a:pt x="1484" y="1062"/>
                      </a:lnTo>
                      <a:lnTo>
                        <a:pt x="1447" y="1029"/>
                      </a:lnTo>
                      <a:lnTo>
                        <a:pt x="1409" y="996"/>
                      </a:lnTo>
                      <a:lnTo>
                        <a:pt x="1372" y="965"/>
                      </a:lnTo>
                      <a:lnTo>
                        <a:pt x="1334" y="932"/>
                      </a:lnTo>
                      <a:lnTo>
                        <a:pt x="1297" y="900"/>
                      </a:lnTo>
                      <a:lnTo>
                        <a:pt x="1259" y="867"/>
                      </a:lnTo>
                      <a:lnTo>
                        <a:pt x="1221" y="834"/>
                      </a:lnTo>
                      <a:lnTo>
                        <a:pt x="1184" y="801"/>
                      </a:lnTo>
                      <a:lnTo>
                        <a:pt x="1146" y="768"/>
                      </a:lnTo>
                      <a:lnTo>
                        <a:pt x="1109" y="737"/>
                      </a:lnTo>
                      <a:lnTo>
                        <a:pt x="1071" y="704"/>
                      </a:lnTo>
                      <a:lnTo>
                        <a:pt x="1033" y="672"/>
                      </a:lnTo>
                      <a:lnTo>
                        <a:pt x="994" y="639"/>
                      </a:lnTo>
                      <a:lnTo>
                        <a:pt x="957" y="606"/>
                      </a:lnTo>
                      <a:lnTo>
                        <a:pt x="919" y="573"/>
                      </a:lnTo>
                      <a:lnTo>
                        <a:pt x="881" y="542"/>
                      </a:lnTo>
                      <a:lnTo>
                        <a:pt x="844" y="509"/>
                      </a:lnTo>
                      <a:lnTo>
                        <a:pt x="806" y="477"/>
                      </a:lnTo>
                      <a:lnTo>
                        <a:pt x="769" y="444"/>
                      </a:lnTo>
                      <a:lnTo>
                        <a:pt x="731" y="411"/>
                      </a:lnTo>
                      <a:lnTo>
                        <a:pt x="693" y="380"/>
                      </a:lnTo>
                      <a:lnTo>
                        <a:pt x="654" y="347"/>
                      </a:lnTo>
                      <a:lnTo>
                        <a:pt x="617" y="314"/>
                      </a:lnTo>
                      <a:lnTo>
                        <a:pt x="579" y="282"/>
                      </a:lnTo>
                      <a:lnTo>
                        <a:pt x="541" y="249"/>
                      </a:lnTo>
                      <a:lnTo>
                        <a:pt x="504" y="216"/>
                      </a:lnTo>
                      <a:lnTo>
                        <a:pt x="466" y="183"/>
                      </a:lnTo>
                      <a:lnTo>
                        <a:pt x="427" y="152"/>
                      </a:lnTo>
                      <a:lnTo>
                        <a:pt x="389" y="119"/>
                      </a:lnTo>
                      <a:lnTo>
                        <a:pt x="352" y="87"/>
                      </a:lnTo>
                      <a:lnTo>
                        <a:pt x="314" y="54"/>
                      </a:lnTo>
                      <a:lnTo>
                        <a:pt x="311" y="41"/>
                      </a:lnTo>
                      <a:lnTo>
                        <a:pt x="308" y="26"/>
                      </a:lnTo>
                      <a:lnTo>
                        <a:pt x="303" y="13"/>
                      </a:lnTo>
                      <a:lnTo>
                        <a:pt x="300" y="0"/>
                      </a:lnTo>
                      <a:lnTo>
                        <a:pt x="282" y="8"/>
                      </a:lnTo>
                      <a:lnTo>
                        <a:pt x="262" y="18"/>
                      </a:lnTo>
                      <a:lnTo>
                        <a:pt x="244" y="26"/>
                      </a:lnTo>
                      <a:lnTo>
                        <a:pt x="224" y="34"/>
                      </a:lnTo>
                      <a:lnTo>
                        <a:pt x="206" y="44"/>
                      </a:lnTo>
                      <a:lnTo>
                        <a:pt x="187" y="52"/>
                      </a:lnTo>
                      <a:lnTo>
                        <a:pt x="169" y="60"/>
                      </a:lnTo>
                      <a:lnTo>
                        <a:pt x="151" y="70"/>
                      </a:lnTo>
                      <a:lnTo>
                        <a:pt x="131" y="78"/>
                      </a:lnTo>
                      <a:lnTo>
                        <a:pt x="113" y="87"/>
                      </a:lnTo>
                      <a:lnTo>
                        <a:pt x="94" y="96"/>
                      </a:lnTo>
                      <a:lnTo>
                        <a:pt x="76" y="105"/>
                      </a:lnTo>
                      <a:lnTo>
                        <a:pt x="56" y="114"/>
                      </a:lnTo>
                      <a:lnTo>
                        <a:pt x="38" y="123"/>
                      </a:lnTo>
                      <a:lnTo>
                        <a:pt x="18" y="132"/>
                      </a:lnTo>
                      <a:lnTo>
                        <a:pt x="0" y="141"/>
                      </a:lnTo>
                      <a:lnTo>
                        <a:pt x="9" y="154"/>
                      </a:lnTo>
                      <a:lnTo>
                        <a:pt x="17" y="167"/>
                      </a:lnTo>
                      <a:lnTo>
                        <a:pt x="23" y="182"/>
                      </a:lnTo>
                      <a:lnTo>
                        <a:pt x="31" y="195"/>
                      </a:lnTo>
                      <a:lnTo>
                        <a:pt x="72" y="229"/>
                      </a:lnTo>
                      <a:lnTo>
                        <a:pt x="113" y="265"/>
                      </a:lnTo>
                      <a:lnTo>
                        <a:pt x="156" y="300"/>
                      </a:lnTo>
                      <a:lnTo>
                        <a:pt x="197" y="336"/>
                      </a:lnTo>
                      <a:lnTo>
                        <a:pt x="237" y="370"/>
                      </a:lnTo>
                      <a:lnTo>
                        <a:pt x="278" y="406"/>
                      </a:lnTo>
                      <a:lnTo>
                        <a:pt x="319" y="441"/>
                      </a:lnTo>
                      <a:lnTo>
                        <a:pt x="360" y="477"/>
                      </a:lnTo>
                      <a:lnTo>
                        <a:pt x="402" y="511"/>
                      </a:lnTo>
                      <a:lnTo>
                        <a:pt x="443" y="545"/>
                      </a:lnTo>
                      <a:lnTo>
                        <a:pt x="484" y="582"/>
                      </a:lnTo>
                      <a:lnTo>
                        <a:pt x="525" y="616"/>
                      </a:lnTo>
                      <a:lnTo>
                        <a:pt x="566" y="652"/>
                      </a:lnTo>
                      <a:lnTo>
                        <a:pt x="607" y="686"/>
                      </a:lnTo>
                      <a:lnTo>
                        <a:pt x="648" y="723"/>
                      </a:lnTo>
                      <a:lnTo>
                        <a:pt x="690" y="757"/>
                      </a:lnTo>
                      <a:lnTo>
                        <a:pt x="731" y="791"/>
                      </a:lnTo>
                      <a:lnTo>
                        <a:pt x="772" y="827"/>
                      </a:lnTo>
                      <a:lnTo>
                        <a:pt x="813" y="862"/>
                      </a:lnTo>
                      <a:lnTo>
                        <a:pt x="854" y="898"/>
                      </a:lnTo>
                      <a:lnTo>
                        <a:pt x="894" y="932"/>
                      </a:lnTo>
                      <a:lnTo>
                        <a:pt x="935" y="968"/>
                      </a:lnTo>
                      <a:lnTo>
                        <a:pt x="976" y="1003"/>
                      </a:lnTo>
                      <a:lnTo>
                        <a:pt x="1019" y="1037"/>
                      </a:lnTo>
                      <a:lnTo>
                        <a:pt x="1060" y="1073"/>
                      </a:lnTo>
                      <a:lnTo>
                        <a:pt x="1100" y="1108"/>
                      </a:lnTo>
                      <a:lnTo>
                        <a:pt x="1141" y="1144"/>
                      </a:lnTo>
                      <a:lnTo>
                        <a:pt x="1182" y="1178"/>
                      </a:lnTo>
                      <a:lnTo>
                        <a:pt x="1223" y="1214"/>
                      </a:lnTo>
                      <a:lnTo>
                        <a:pt x="1265" y="1249"/>
                      </a:lnTo>
                      <a:lnTo>
                        <a:pt x="1306" y="1285"/>
                      </a:lnTo>
                      <a:lnTo>
                        <a:pt x="1347" y="1319"/>
                      </a:lnTo>
                      <a:lnTo>
                        <a:pt x="1380" y="1303"/>
                      </a:lnTo>
                      <a:lnTo>
                        <a:pt x="1413" y="1286"/>
                      </a:lnTo>
                      <a:lnTo>
                        <a:pt x="1445" y="1270"/>
                      </a:lnTo>
                      <a:lnTo>
                        <a:pt x="1478" y="1252"/>
                      </a:lnTo>
                      <a:lnTo>
                        <a:pt x="1509" y="1236"/>
                      </a:lnTo>
                      <a:lnTo>
                        <a:pt x="1542" y="1219"/>
                      </a:lnTo>
                      <a:lnTo>
                        <a:pt x="1574" y="1203"/>
                      </a:lnTo>
                      <a:lnTo>
                        <a:pt x="1607" y="1186"/>
                      </a:lnTo>
                      <a:lnTo>
                        <a:pt x="1597" y="1175"/>
                      </a:lnTo>
                      <a:lnTo>
                        <a:pt x="1586" y="1163"/>
                      </a:lnTo>
                      <a:lnTo>
                        <a:pt x="1576" y="1152"/>
                      </a:lnTo>
                      <a:lnTo>
                        <a:pt x="1565" y="1141"/>
                      </a:lnTo>
                      <a:lnTo>
                        <a:pt x="1553" y="1129"/>
                      </a:lnTo>
                      <a:lnTo>
                        <a:pt x="1543" y="1118"/>
                      </a:lnTo>
                      <a:lnTo>
                        <a:pt x="1532" y="1106"/>
                      </a:lnTo>
                      <a:lnTo>
                        <a:pt x="1522" y="1095"/>
                      </a:lnTo>
                      <a:close/>
                    </a:path>
                  </a:pathLst>
                </a:custGeom>
                <a:solidFill>
                  <a:srgbClr val="C4BABF"/>
                </a:solidFill>
                <a:ln w="9525">
                  <a:noFill/>
                  <a:round/>
                  <a:headEnd/>
                  <a:tailEnd/>
                </a:ln>
              </p:spPr>
              <p:txBody>
                <a:bodyPr/>
                <a:lstStyle/>
                <a:p>
                  <a:endParaRPr lang="en-US"/>
                </a:p>
              </p:txBody>
            </p:sp>
            <p:sp>
              <p:nvSpPr>
                <p:cNvPr id="1730" name="Freeform 69"/>
                <p:cNvSpPr>
                  <a:spLocks/>
                </p:cNvSpPr>
                <p:nvPr/>
              </p:nvSpPr>
              <p:spPr bwMode="auto">
                <a:xfrm>
                  <a:off x="522" y="2853"/>
                  <a:ext cx="775" cy="634"/>
                </a:xfrm>
                <a:custGeom>
                  <a:avLst/>
                  <a:gdLst/>
                  <a:ahLst/>
                  <a:cxnLst>
                    <a:cxn ang="0">
                      <a:pos x="1430" y="1008"/>
                    </a:cxn>
                    <a:cxn ang="0">
                      <a:pos x="1360" y="948"/>
                    </a:cxn>
                    <a:cxn ang="0">
                      <a:pos x="1289" y="887"/>
                    </a:cxn>
                    <a:cxn ang="0">
                      <a:pos x="1219" y="826"/>
                    </a:cxn>
                    <a:cxn ang="0">
                      <a:pos x="1149" y="766"/>
                    </a:cxn>
                    <a:cxn ang="0">
                      <a:pos x="1079" y="705"/>
                    </a:cxn>
                    <a:cxn ang="0">
                      <a:pos x="1007" y="644"/>
                    </a:cxn>
                    <a:cxn ang="0">
                      <a:pos x="936" y="584"/>
                    </a:cxn>
                    <a:cxn ang="0">
                      <a:pos x="866" y="523"/>
                    </a:cxn>
                    <a:cxn ang="0">
                      <a:pos x="796" y="462"/>
                    </a:cxn>
                    <a:cxn ang="0">
                      <a:pos x="724" y="402"/>
                    </a:cxn>
                    <a:cxn ang="0">
                      <a:pos x="654" y="341"/>
                    </a:cxn>
                    <a:cxn ang="0">
                      <a:pos x="583" y="281"/>
                    </a:cxn>
                    <a:cxn ang="0">
                      <a:pos x="513" y="220"/>
                    </a:cxn>
                    <a:cxn ang="0">
                      <a:pos x="443" y="159"/>
                    </a:cxn>
                    <a:cxn ang="0">
                      <a:pos x="373" y="99"/>
                    </a:cxn>
                    <a:cxn ang="0">
                      <a:pos x="333" y="51"/>
                    </a:cxn>
                    <a:cxn ang="0">
                      <a:pos x="328" y="17"/>
                    </a:cxn>
                    <a:cxn ang="0">
                      <a:pos x="306" y="10"/>
                    </a:cxn>
                    <a:cxn ang="0">
                      <a:pos x="265" y="28"/>
                    </a:cxn>
                    <a:cxn ang="0">
                      <a:pos x="224" y="48"/>
                    </a:cxn>
                    <a:cxn ang="0">
                      <a:pos x="183" y="67"/>
                    </a:cxn>
                    <a:cxn ang="0">
                      <a:pos x="142" y="85"/>
                    </a:cxn>
                    <a:cxn ang="0">
                      <a:pos x="103" y="105"/>
                    </a:cxn>
                    <a:cxn ang="0">
                      <a:pos x="62" y="125"/>
                    </a:cxn>
                    <a:cxn ang="0">
                      <a:pos x="21" y="143"/>
                    </a:cxn>
                    <a:cxn ang="0">
                      <a:pos x="6" y="159"/>
                    </a:cxn>
                    <a:cxn ang="0">
                      <a:pos x="21" y="174"/>
                    </a:cxn>
                    <a:cxn ang="0">
                      <a:pos x="36" y="189"/>
                    </a:cxn>
                    <a:cxn ang="0">
                      <a:pos x="49" y="204"/>
                    </a:cxn>
                    <a:cxn ang="0">
                      <a:pos x="95" y="244"/>
                    </a:cxn>
                    <a:cxn ang="0">
                      <a:pos x="172" y="310"/>
                    </a:cxn>
                    <a:cxn ang="0">
                      <a:pos x="250" y="377"/>
                    </a:cxn>
                    <a:cxn ang="0">
                      <a:pos x="327" y="443"/>
                    </a:cxn>
                    <a:cxn ang="0">
                      <a:pos x="404" y="508"/>
                    </a:cxn>
                    <a:cxn ang="0">
                      <a:pos x="482" y="576"/>
                    </a:cxn>
                    <a:cxn ang="0">
                      <a:pos x="559" y="641"/>
                    </a:cxn>
                    <a:cxn ang="0">
                      <a:pos x="637" y="707"/>
                    </a:cxn>
                    <a:cxn ang="0">
                      <a:pos x="714" y="774"/>
                    </a:cxn>
                    <a:cxn ang="0">
                      <a:pos x="793" y="840"/>
                    </a:cxn>
                    <a:cxn ang="0">
                      <a:pos x="869" y="905"/>
                    </a:cxn>
                    <a:cxn ang="0">
                      <a:pos x="948" y="972"/>
                    </a:cxn>
                    <a:cxn ang="0">
                      <a:pos x="1025" y="1038"/>
                    </a:cxn>
                    <a:cxn ang="0">
                      <a:pos x="1102" y="1103"/>
                    </a:cxn>
                    <a:cxn ang="0">
                      <a:pos x="1180" y="1171"/>
                    </a:cxn>
                    <a:cxn ang="0">
                      <a:pos x="1257" y="1236"/>
                    </a:cxn>
                    <a:cxn ang="0">
                      <a:pos x="1329" y="1253"/>
                    </a:cxn>
                    <a:cxn ang="0">
                      <a:pos x="1392" y="1218"/>
                    </a:cxn>
                    <a:cxn ang="0">
                      <a:pos x="1456" y="1184"/>
                    </a:cxn>
                    <a:cxn ang="0">
                      <a:pos x="1520" y="1149"/>
                    </a:cxn>
                    <a:cxn ang="0">
                      <a:pos x="1540" y="1121"/>
                    </a:cxn>
                    <a:cxn ang="0">
                      <a:pos x="1517" y="1098"/>
                    </a:cxn>
                    <a:cxn ang="0">
                      <a:pos x="1495" y="1074"/>
                    </a:cxn>
                    <a:cxn ang="0">
                      <a:pos x="1476" y="1051"/>
                    </a:cxn>
                  </a:cxnLst>
                  <a:rect l="0" t="0" r="r" b="b"/>
                  <a:pathLst>
                    <a:path w="1551" h="1269">
                      <a:moveTo>
                        <a:pt x="1466" y="1039"/>
                      </a:moveTo>
                      <a:lnTo>
                        <a:pt x="1430" y="1008"/>
                      </a:lnTo>
                      <a:lnTo>
                        <a:pt x="1396" y="979"/>
                      </a:lnTo>
                      <a:lnTo>
                        <a:pt x="1360" y="948"/>
                      </a:lnTo>
                      <a:lnTo>
                        <a:pt x="1325" y="918"/>
                      </a:lnTo>
                      <a:lnTo>
                        <a:pt x="1289" y="887"/>
                      </a:lnTo>
                      <a:lnTo>
                        <a:pt x="1255" y="858"/>
                      </a:lnTo>
                      <a:lnTo>
                        <a:pt x="1219" y="826"/>
                      </a:lnTo>
                      <a:lnTo>
                        <a:pt x="1183" y="797"/>
                      </a:lnTo>
                      <a:lnTo>
                        <a:pt x="1149" y="766"/>
                      </a:lnTo>
                      <a:lnTo>
                        <a:pt x="1113" y="736"/>
                      </a:lnTo>
                      <a:lnTo>
                        <a:pt x="1079" y="705"/>
                      </a:lnTo>
                      <a:lnTo>
                        <a:pt x="1043" y="676"/>
                      </a:lnTo>
                      <a:lnTo>
                        <a:pt x="1007" y="644"/>
                      </a:lnTo>
                      <a:lnTo>
                        <a:pt x="972" y="615"/>
                      </a:lnTo>
                      <a:lnTo>
                        <a:pt x="936" y="584"/>
                      </a:lnTo>
                      <a:lnTo>
                        <a:pt x="902" y="554"/>
                      </a:lnTo>
                      <a:lnTo>
                        <a:pt x="866" y="523"/>
                      </a:lnTo>
                      <a:lnTo>
                        <a:pt x="830" y="494"/>
                      </a:lnTo>
                      <a:lnTo>
                        <a:pt x="796" y="462"/>
                      </a:lnTo>
                      <a:lnTo>
                        <a:pt x="760" y="433"/>
                      </a:lnTo>
                      <a:lnTo>
                        <a:pt x="724" y="402"/>
                      </a:lnTo>
                      <a:lnTo>
                        <a:pt x="690" y="372"/>
                      </a:lnTo>
                      <a:lnTo>
                        <a:pt x="654" y="341"/>
                      </a:lnTo>
                      <a:lnTo>
                        <a:pt x="619" y="312"/>
                      </a:lnTo>
                      <a:lnTo>
                        <a:pt x="583" y="281"/>
                      </a:lnTo>
                      <a:lnTo>
                        <a:pt x="547" y="251"/>
                      </a:lnTo>
                      <a:lnTo>
                        <a:pt x="513" y="220"/>
                      </a:lnTo>
                      <a:lnTo>
                        <a:pt x="477" y="190"/>
                      </a:lnTo>
                      <a:lnTo>
                        <a:pt x="443" y="159"/>
                      </a:lnTo>
                      <a:lnTo>
                        <a:pt x="407" y="130"/>
                      </a:lnTo>
                      <a:lnTo>
                        <a:pt x="373" y="99"/>
                      </a:lnTo>
                      <a:lnTo>
                        <a:pt x="337" y="69"/>
                      </a:lnTo>
                      <a:lnTo>
                        <a:pt x="333" y="51"/>
                      </a:lnTo>
                      <a:lnTo>
                        <a:pt x="332" y="35"/>
                      </a:lnTo>
                      <a:lnTo>
                        <a:pt x="328" y="17"/>
                      </a:lnTo>
                      <a:lnTo>
                        <a:pt x="325" y="0"/>
                      </a:lnTo>
                      <a:lnTo>
                        <a:pt x="306" y="10"/>
                      </a:lnTo>
                      <a:lnTo>
                        <a:pt x="284" y="20"/>
                      </a:lnTo>
                      <a:lnTo>
                        <a:pt x="265" y="28"/>
                      </a:lnTo>
                      <a:lnTo>
                        <a:pt x="243" y="38"/>
                      </a:lnTo>
                      <a:lnTo>
                        <a:pt x="224" y="48"/>
                      </a:lnTo>
                      <a:lnTo>
                        <a:pt x="204" y="58"/>
                      </a:lnTo>
                      <a:lnTo>
                        <a:pt x="183" y="67"/>
                      </a:lnTo>
                      <a:lnTo>
                        <a:pt x="163" y="76"/>
                      </a:lnTo>
                      <a:lnTo>
                        <a:pt x="142" y="85"/>
                      </a:lnTo>
                      <a:lnTo>
                        <a:pt x="122" y="95"/>
                      </a:lnTo>
                      <a:lnTo>
                        <a:pt x="103" y="105"/>
                      </a:lnTo>
                      <a:lnTo>
                        <a:pt x="82" y="115"/>
                      </a:lnTo>
                      <a:lnTo>
                        <a:pt x="62" y="125"/>
                      </a:lnTo>
                      <a:lnTo>
                        <a:pt x="41" y="133"/>
                      </a:lnTo>
                      <a:lnTo>
                        <a:pt x="21" y="143"/>
                      </a:lnTo>
                      <a:lnTo>
                        <a:pt x="0" y="153"/>
                      </a:lnTo>
                      <a:lnTo>
                        <a:pt x="6" y="159"/>
                      </a:lnTo>
                      <a:lnTo>
                        <a:pt x="15" y="167"/>
                      </a:lnTo>
                      <a:lnTo>
                        <a:pt x="21" y="174"/>
                      </a:lnTo>
                      <a:lnTo>
                        <a:pt x="28" y="182"/>
                      </a:lnTo>
                      <a:lnTo>
                        <a:pt x="36" y="189"/>
                      </a:lnTo>
                      <a:lnTo>
                        <a:pt x="42" y="197"/>
                      </a:lnTo>
                      <a:lnTo>
                        <a:pt x="49" y="204"/>
                      </a:lnTo>
                      <a:lnTo>
                        <a:pt x="55" y="212"/>
                      </a:lnTo>
                      <a:lnTo>
                        <a:pt x="95" y="244"/>
                      </a:lnTo>
                      <a:lnTo>
                        <a:pt x="132" y="277"/>
                      </a:lnTo>
                      <a:lnTo>
                        <a:pt x="172" y="310"/>
                      </a:lnTo>
                      <a:lnTo>
                        <a:pt x="211" y="344"/>
                      </a:lnTo>
                      <a:lnTo>
                        <a:pt x="250" y="377"/>
                      </a:lnTo>
                      <a:lnTo>
                        <a:pt x="288" y="410"/>
                      </a:lnTo>
                      <a:lnTo>
                        <a:pt x="327" y="443"/>
                      </a:lnTo>
                      <a:lnTo>
                        <a:pt x="366" y="476"/>
                      </a:lnTo>
                      <a:lnTo>
                        <a:pt x="404" y="508"/>
                      </a:lnTo>
                      <a:lnTo>
                        <a:pt x="443" y="543"/>
                      </a:lnTo>
                      <a:lnTo>
                        <a:pt x="482" y="576"/>
                      </a:lnTo>
                      <a:lnTo>
                        <a:pt x="521" y="608"/>
                      </a:lnTo>
                      <a:lnTo>
                        <a:pt x="559" y="641"/>
                      </a:lnTo>
                      <a:lnTo>
                        <a:pt x="598" y="674"/>
                      </a:lnTo>
                      <a:lnTo>
                        <a:pt x="637" y="707"/>
                      </a:lnTo>
                      <a:lnTo>
                        <a:pt x="677" y="740"/>
                      </a:lnTo>
                      <a:lnTo>
                        <a:pt x="714" y="774"/>
                      </a:lnTo>
                      <a:lnTo>
                        <a:pt x="753" y="807"/>
                      </a:lnTo>
                      <a:lnTo>
                        <a:pt x="793" y="840"/>
                      </a:lnTo>
                      <a:lnTo>
                        <a:pt x="830" y="872"/>
                      </a:lnTo>
                      <a:lnTo>
                        <a:pt x="869" y="905"/>
                      </a:lnTo>
                      <a:lnTo>
                        <a:pt x="909" y="938"/>
                      </a:lnTo>
                      <a:lnTo>
                        <a:pt x="948" y="972"/>
                      </a:lnTo>
                      <a:lnTo>
                        <a:pt x="985" y="1005"/>
                      </a:lnTo>
                      <a:lnTo>
                        <a:pt x="1025" y="1038"/>
                      </a:lnTo>
                      <a:lnTo>
                        <a:pt x="1064" y="1071"/>
                      </a:lnTo>
                      <a:lnTo>
                        <a:pt x="1102" y="1103"/>
                      </a:lnTo>
                      <a:lnTo>
                        <a:pt x="1141" y="1136"/>
                      </a:lnTo>
                      <a:lnTo>
                        <a:pt x="1180" y="1171"/>
                      </a:lnTo>
                      <a:lnTo>
                        <a:pt x="1219" y="1203"/>
                      </a:lnTo>
                      <a:lnTo>
                        <a:pt x="1257" y="1236"/>
                      </a:lnTo>
                      <a:lnTo>
                        <a:pt x="1296" y="1269"/>
                      </a:lnTo>
                      <a:lnTo>
                        <a:pt x="1329" y="1253"/>
                      </a:lnTo>
                      <a:lnTo>
                        <a:pt x="1360" y="1235"/>
                      </a:lnTo>
                      <a:lnTo>
                        <a:pt x="1392" y="1218"/>
                      </a:lnTo>
                      <a:lnTo>
                        <a:pt x="1423" y="1200"/>
                      </a:lnTo>
                      <a:lnTo>
                        <a:pt x="1456" y="1184"/>
                      </a:lnTo>
                      <a:lnTo>
                        <a:pt x="1487" y="1166"/>
                      </a:lnTo>
                      <a:lnTo>
                        <a:pt x="1520" y="1149"/>
                      </a:lnTo>
                      <a:lnTo>
                        <a:pt x="1551" y="1133"/>
                      </a:lnTo>
                      <a:lnTo>
                        <a:pt x="1540" y="1121"/>
                      </a:lnTo>
                      <a:lnTo>
                        <a:pt x="1528" y="1110"/>
                      </a:lnTo>
                      <a:lnTo>
                        <a:pt x="1517" y="1098"/>
                      </a:lnTo>
                      <a:lnTo>
                        <a:pt x="1507" y="1085"/>
                      </a:lnTo>
                      <a:lnTo>
                        <a:pt x="1495" y="1074"/>
                      </a:lnTo>
                      <a:lnTo>
                        <a:pt x="1486" y="1062"/>
                      </a:lnTo>
                      <a:lnTo>
                        <a:pt x="1476" y="1051"/>
                      </a:lnTo>
                      <a:lnTo>
                        <a:pt x="1466" y="1039"/>
                      </a:lnTo>
                      <a:close/>
                    </a:path>
                  </a:pathLst>
                </a:custGeom>
                <a:solidFill>
                  <a:srgbClr val="BFB5B7"/>
                </a:solidFill>
                <a:ln w="9525">
                  <a:noFill/>
                  <a:round/>
                  <a:headEnd/>
                  <a:tailEnd/>
                </a:ln>
              </p:spPr>
              <p:txBody>
                <a:bodyPr/>
                <a:lstStyle/>
                <a:p>
                  <a:endParaRPr lang="en-US"/>
                </a:p>
              </p:txBody>
            </p:sp>
            <p:sp>
              <p:nvSpPr>
                <p:cNvPr id="1731" name="Freeform 70"/>
                <p:cNvSpPr>
                  <a:spLocks/>
                </p:cNvSpPr>
                <p:nvPr/>
              </p:nvSpPr>
              <p:spPr bwMode="auto">
                <a:xfrm>
                  <a:off x="511" y="2844"/>
                  <a:ext cx="746" cy="609"/>
                </a:xfrm>
                <a:custGeom>
                  <a:avLst/>
                  <a:gdLst/>
                  <a:ahLst/>
                  <a:cxnLst>
                    <a:cxn ang="0">
                      <a:pos x="1340" y="928"/>
                    </a:cxn>
                    <a:cxn ang="0">
                      <a:pos x="1209" y="815"/>
                    </a:cxn>
                    <a:cxn ang="0">
                      <a:pos x="1079" y="701"/>
                    </a:cxn>
                    <a:cxn ang="0">
                      <a:pos x="948" y="590"/>
                    </a:cxn>
                    <a:cxn ang="0">
                      <a:pos x="817" y="477"/>
                    </a:cxn>
                    <a:cxn ang="0">
                      <a:pos x="686" y="364"/>
                    </a:cxn>
                    <a:cxn ang="0">
                      <a:pos x="556" y="251"/>
                    </a:cxn>
                    <a:cxn ang="0">
                      <a:pos x="425" y="138"/>
                    </a:cxn>
                    <a:cxn ang="0">
                      <a:pos x="358" y="62"/>
                    </a:cxn>
                    <a:cxn ang="0">
                      <a:pos x="353" y="21"/>
                    </a:cxn>
                    <a:cxn ang="0">
                      <a:pos x="329" y="10"/>
                    </a:cxn>
                    <a:cxn ang="0">
                      <a:pos x="284" y="31"/>
                    </a:cxn>
                    <a:cxn ang="0">
                      <a:pos x="240" y="52"/>
                    </a:cxn>
                    <a:cxn ang="0">
                      <a:pos x="196" y="72"/>
                    </a:cxn>
                    <a:cxn ang="0">
                      <a:pos x="152" y="93"/>
                    </a:cxn>
                    <a:cxn ang="0">
                      <a:pos x="110" y="113"/>
                    </a:cxn>
                    <a:cxn ang="0">
                      <a:pos x="65" y="134"/>
                    </a:cxn>
                    <a:cxn ang="0">
                      <a:pos x="21" y="156"/>
                    </a:cxn>
                    <a:cxn ang="0">
                      <a:pos x="10" y="174"/>
                    </a:cxn>
                    <a:cxn ang="0">
                      <a:pos x="29" y="188"/>
                    </a:cxn>
                    <a:cxn ang="0">
                      <a:pos x="49" y="205"/>
                    </a:cxn>
                    <a:cxn ang="0">
                      <a:pos x="69" y="220"/>
                    </a:cxn>
                    <a:cxn ang="0">
                      <a:pos x="114" y="259"/>
                    </a:cxn>
                    <a:cxn ang="0">
                      <a:pos x="188" y="321"/>
                    </a:cxn>
                    <a:cxn ang="0">
                      <a:pos x="260" y="382"/>
                    </a:cxn>
                    <a:cxn ang="0">
                      <a:pos x="333" y="444"/>
                    </a:cxn>
                    <a:cxn ang="0">
                      <a:pos x="407" y="506"/>
                    </a:cxn>
                    <a:cxn ang="0">
                      <a:pos x="479" y="569"/>
                    </a:cxn>
                    <a:cxn ang="0">
                      <a:pos x="552" y="629"/>
                    </a:cxn>
                    <a:cxn ang="0">
                      <a:pos x="624" y="692"/>
                    </a:cxn>
                    <a:cxn ang="0">
                      <a:pos x="698" y="754"/>
                    </a:cxn>
                    <a:cxn ang="0">
                      <a:pos x="770" y="816"/>
                    </a:cxn>
                    <a:cxn ang="0">
                      <a:pos x="843" y="877"/>
                    </a:cxn>
                    <a:cxn ang="0">
                      <a:pos x="915" y="939"/>
                    </a:cxn>
                    <a:cxn ang="0">
                      <a:pos x="989" y="1001"/>
                    </a:cxn>
                    <a:cxn ang="0">
                      <a:pos x="1062" y="1064"/>
                    </a:cxn>
                    <a:cxn ang="0">
                      <a:pos x="1134" y="1124"/>
                    </a:cxn>
                    <a:cxn ang="0">
                      <a:pos x="1208" y="1187"/>
                    </a:cxn>
                    <a:cxn ang="0">
                      <a:pos x="1275" y="1200"/>
                    </a:cxn>
                    <a:cxn ang="0">
                      <a:pos x="1337" y="1165"/>
                    </a:cxn>
                    <a:cxn ang="0">
                      <a:pos x="1401" y="1131"/>
                    </a:cxn>
                    <a:cxn ang="0">
                      <a:pos x="1463" y="1096"/>
                    </a:cxn>
                    <a:cxn ang="0">
                      <a:pos x="1482" y="1067"/>
                    </a:cxn>
                    <a:cxn ang="0">
                      <a:pos x="1461" y="1042"/>
                    </a:cxn>
                    <a:cxn ang="0">
                      <a:pos x="1438" y="1019"/>
                    </a:cxn>
                    <a:cxn ang="0">
                      <a:pos x="1417" y="995"/>
                    </a:cxn>
                  </a:cxnLst>
                  <a:rect l="0" t="0" r="r" b="b"/>
                  <a:pathLst>
                    <a:path w="1494" h="1218">
                      <a:moveTo>
                        <a:pt x="1406" y="983"/>
                      </a:moveTo>
                      <a:lnTo>
                        <a:pt x="1340" y="928"/>
                      </a:lnTo>
                      <a:lnTo>
                        <a:pt x="1275" y="870"/>
                      </a:lnTo>
                      <a:lnTo>
                        <a:pt x="1209" y="815"/>
                      </a:lnTo>
                      <a:lnTo>
                        <a:pt x="1144" y="759"/>
                      </a:lnTo>
                      <a:lnTo>
                        <a:pt x="1079" y="701"/>
                      </a:lnTo>
                      <a:lnTo>
                        <a:pt x="1013" y="646"/>
                      </a:lnTo>
                      <a:lnTo>
                        <a:pt x="948" y="590"/>
                      </a:lnTo>
                      <a:lnTo>
                        <a:pt x="883" y="533"/>
                      </a:lnTo>
                      <a:lnTo>
                        <a:pt x="817" y="477"/>
                      </a:lnTo>
                      <a:lnTo>
                        <a:pt x="752" y="421"/>
                      </a:lnTo>
                      <a:lnTo>
                        <a:pt x="686" y="364"/>
                      </a:lnTo>
                      <a:lnTo>
                        <a:pt x="621" y="308"/>
                      </a:lnTo>
                      <a:lnTo>
                        <a:pt x="556" y="251"/>
                      </a:lnTo>
                      <a:lnTo>
                        <a:pt x="490" y="195"/>
                      </a:lnTo>
                      <a:lnTo>
                        <a:pt x="425" y="138"/>
                      </a:lnTo>
                      <a:lnTo>
                        <a:pt x="360" y="82"/>
                      </a:lnTo>
                      <a:lnTo>
                        <a:pt x="358" y="62"/>
                      </a:lnTo>
                      <a:lnTo>
                        <a:pt x="355" y="41"/>
                      </a:lnTo>
                      <a:lnTo>
                        <a:pt x="353" y="21"/>
                      </a:lnTo>
                      <a:lnTo>
                        <a:pt x="350" y="0"/>
                      </a:lnTo>
                      <a:lnTo>
                        <a:pt x="329" y="10"/>
                      </a:lnTo>
                      <a:lnTo>
                        <a:pt x="306" y="21"/>
                      </a:lnTo>
                      <a:lnTo>
                        <a:pt x="284" y="31"/>
                      </a:lnTo>
                      <a:lnTo>
                        <a:pt x="262" y="41"/>
                      </a:lnTo>
                      <a:lnTo>
                        <a:pt x="240" y="52"/>
                      </a:lnTo>
                      <a:lnTo>
                        <a:pt x="217" y="62"/>
                      </a:lnTo>
                      <a:lnTo>
                        <a:pt x="196" y="72"/>
                      </a:lnTo>
                      <a:lnTo>
                        <a:pt x="175" y="82"/>
                      </a:lnTo>
                      <a:lnTo>
                        <a:pt x="152" y="93"/>
                      </a:lnTo>
                      <a:lnTo>
                        <a:pt x="131" y="103"/>
                      </a:lnTo>
                      <a:lnTo>
                        <a:pt x="110" y="113"/>
                      </a:lnTo>
                      <a:lnTo>
                        <a:pt x="87" y="124"/>
                      </a:lnTo>
                      <a:lnTo>
                        <a:pt x="65" y="134"/>
                      </a:lnTo>
                      <a:lnTo>
                        <a:pt x="44" y="144"/>
                      </a:lnTo>
                      <a:lnTo>
                        <a:pt x="21" y="156"/>
                      </a:lnTo>
                      <a:lnTo>
                        <a:pt x="0" y="165"/>
                      </a:lnTo>
                      <a:lnTo>
                        <a:pt x="10" y="174"/>
                      </a:lnTo>
                      <a:lnTo>
                        <a:pt x="20" y="182"/>
                      </a:lnTo>
                      <a:lnTo>
                        <a:pt x="29" y="188"/>
                      </a:lnTo>
                      <a:lnTo>
                        <a:pt x="39" y="197"/>
                      </a:lnTo>
                      <a:lnTo>
                        <a:pt x="49" y="205"/>
                      </a:lnTo>
                      <a:lnTo>
                        <a:pt x="59" y="211"/>
                      </a:lnTo>
                      <a:lnTo>
                        <a:pt x="69" y="220"/>
                      </a:lnTo>
                      <a:lnTo>
                        <a:pt x="78" y="228"/>
                      </a:lnTo>
                      <a:lnTo>
                        <a:pt x="114" y="259"/>
                      </a:lnTo>
                      <a:lnTo>
                        <a:pt x="152" y="290"/>
                      </a:lnTo>
                      <a:lnTo>
                        <a:pt x="188" y="321"/>
                      </a:lnTo>
                      <a:lnTo>
                        <a:pt x="224" y="351"/>
                      </a:lnTo>
                      <a:lnTo>
                        <a:pt x="260" y="382"/>
                      </a:lnTo>
                      <a:lnTo>
                        <a:pt x="297" y="413"/>
                      </a:lnTo>
                      <a:lnTo>
                        <a:pt x="333" y="444"/>
                      </a:lnTo>
                      <a:lnTo>
                        <a:pt x="369" y="475"/>
                      </a:lnTo>
                      <a:lnTo>
                        <a:pt x="407" y="506"/>
                      </a:lnTo>
                      <a:lnTo>
                        <a:pt x="443" y="538"/>
                      </a:lnTo>
                      <a:lnTo>
                        <a:pt x="479" y="569"/>
                      </a:lnTo>
                      <a:lnTo>
                        <a:pt x="515" y="598"/>
                      </a:lnTo>
                      <a:lnTo>
                        <a:pt x="552" y="629"/>
                      </a:lnTo>
                      <a:lnTo>
                        <a:pt x="588" y="660"/>
                      </a:lnTo>
                      <a:lnTo>
                        <a:pt x="624" y="692"/>
                      </a:lnTo>
                      <a:lnTo>
                        <a:pt x="662" y="723"/>
                      </a:lnTo>
                      <a:lnTo>
                        <a:pt x="698" y="754"/>
                      </a:lnTo>
                      <a:lnTo>
                        <a:pt x="734" y="785"/>
                      </a:lnTo>
                      <a:lnTo>
                        <a:pt x="770" y="816"/>
                      </a:lnTo>
                      <a:lnTo>
                        <a:pt x="807" y="847"/>
                      </a:lnTo>
                      <a:lnTo>
                        <a:pt x="843" y="877"/>
                      </a:lnTo>
                      <a:lnTo>
                        <a:pt x="879" y="908"/>
                      </a:lnTo>
                      <a:lnTo>
                        <a:pt x="915" y="939"/>
                      </a:lnTo>
                      <a:lnTo>
                        <a:pt x="953" y="970"/>
                      </a:lnTo>
                      <a:lnTo>
                        <a:pt x="989" y="1001"/>
                      </a:lnTo>
                      <a:lnTo>
                        <a:pt x="1025" y="1033"/>
                      </a:lnTo>
                      <a:lnTo>
                        <a:pt x="1062" y="1064"/>
                      </a:lnTo>
                      <a:lnTo>
                        <a:pt x="1098" y="1095"/>
                      </a:lnTo>
                      <a:lnTo>
                        <a:pt x="1134" y="1124"/>
                      </a:lnTo>
                      <a:lnTo>
                        <a:pt x="1170" y="1155"/>
                      </a:lnTo>
                      <a:lnTo>
                        <a:pt x="1208" y="1187"/>
                      </a:lnTo>
                      <a:lnTo>
                        <a:pt x="1244" y="1218"/>
                      </a:lnTo>
                      <a:lnTo>
                        <a:pt x="1275" y="1200"/>
                      </a:lnTo>
                      <a:lnTo>
                        <a:pt x="1306" y="1183"/>
                      </a:lnTo>
                      <a:lnTo>
                        <a:pt x="1337" y="1165"/>
                      </a:lnTo>
                      <a:lnTo>
                        <a:pt x="1370" y="1147"/>
                      </a:lnTo>
                      <a:lnTo>
                        <a:pt x="1401" y="1131"/>
                      </a:lnTo>
                      <a:lnTo>
                        <a:pt x="1432" y="1113"/>
                      </a:lnTo>
                      <a:lnTo>
                        <a:pt x="1463" y="1096"/>
                      </a:lnTo>
                      <a:lnTo>
                        <a:pt x="1494" y="1078"/>
                      </a:lnTo>
                      <a:lnTo>
                        <a:pt x="1482" y="1067"/>
                      </a:lnTo>
                      <a:lnTo>
                        <a:pt x="1473" y="1055"/>
                      </a:lnTo>
                      <a:lnTo>
                        <a:pt x="1461" y="1042"/>
                      </a:lnTo>
                      <a:lnTo>
                        <a:pt x="1450" y="1031"/>
                      </a:lnTo>
                      <a:lnTo>
                        <a:pt x="1438" y="1019"/>
                      </a:lnTo>
                      <a:lnTo>
                        <a:pt x="1429" y="1006"/>
                      </a:lnTo>
                      <a:lnTo>
                        <a:pt x="1417" y="995"/>
                      </a:lnTo>
                      <a:lnTo>
                        <a:pt x="1406" y="983"/>
                      </a:lnTo>
                      <a:close/>
                    </a:path>
                  </a:pathLst>
                </a:custGeom>
                <a:solidFill>
                  <a:srgbClr val="BCB2B5"/>
                </a:solidFill>
                <a:ln w="9525">
                  <a:noFill/>
                  <a:round/>
                  <a:headEnd/>
                  <a:tailEnd/>
                </a:ln>
              </p:spPr>
              <p:txBody>
                <a:bodyPr/>
                <a:lstStyle/>
                <a:p>
                  <a:endParaRPr lang="en-US"/>
                </a:p>
              </p:txBody>
            </p:sp>
            <p:sp>
              <p:nvSpPr>
                <p:cNvPr id="1732" name="Freeform 71"/>
                <p:cNvSpPr>
                  <a:spLocks/>
                </p:cNvSpPr>
                <p:nvPr/>
              </p:nvSpPr>
              <p:spPr bwMode="auto">
                <a:xfrm>
                  <a:off x="499" y="2836"/>
                  <a:ext cx="718" cy="584"/>
                </a:xfrm>
                <a:custGeom>
                  <a:avLst/>
                  <a:gdLst/>
                  <a:ahLst/>
                  <a:cxnLst>
                    <a:cxn ang="0">
                      <a:pos x="1285" y="876"/>
                    </a:cxn>
                    <a:cxn ang="0">
                      <a:pos x="1164" y="773"/>
                    </a:cxn>
                    <a:cxn ang="0">
                      <a:pos x="1045" y="669"/>
                    </a:cxn>
                    <a:cxn ang="0">
                      <a:pos x="924" y="564"/>
                    </a:cxn>
                    <a:cxn ang="0">
                      <a:pos x="803" y="461"/>
                    </a:cxn>
                    <a:cxn ang="0">
                      <a:pos x="682" y="356"/>
                    </a:cxn>
                    <a:cxn ang="0">
                      <a:pos x="562" y="253"/>
                    </a:cxn>
                    <a:cxn ang="0">
                      <a:pos x="441" y="150"/>
                    </a:cxn>
                    <a:cxn ang="0">
                      <a:pos x="379" y="73"/>
                    </a:cxn>
                    <a:cxn ang="0">
                      <a:pos x="374" y="25"/>
                    </a:cxn>
                    <a:cxn ang="0">
                      <a:pos x="350" y="12"/>
                    </a:cxn>
                    <a:cxn ang="0">
                      <a:pos x="302" y="35"/>
                    </a:cxn>
                    <a:cxn ang="0">
                      <a:pos x="257" y="56"/>
                    </a:cxn>
                    <a:cxn ang="0">
                      <a:pos x="209" y="79"/>
                    </a:cxn>
                    <a:cxn ang="0">
                      <a:pos x="164" y="102"/>
                    </a:cxn>
                    <a:cxn ang="0">
                      <a:pos x="116" y="123"/>
                    </a:cxn>
                    <a:cxn ang="0">
                      <a:pos x="70" y="146"/>
                    </a:cxn>
                    <a:cxn ang="0">
                      <a:pos x="23" y="168"/>
                    </a:cxn>
                    <a:cxn ang="0">
                      <a:pos x="13" y="187"/>
                    </a:cxn>
                    <a:cxn ang="0">
                      <a:pos x="38" y="204"/>
                    </a:cxn>
                    <a:cxn ang="0">
                      <a:pos x="62" y="220"/>
                    </a:cxn>
                    <a:cxn ang="0">
                      <a:pos x="88" y="237"/>
                    </a:cxn>
                    <a:cxn ang="0">
                      <a:pos x="136" y="274"/>
                    </a:cxn>
                    <a:cxn ang="0">
                      <a:pos x="203" y="332"/>
                    </a:cxn>
                    <a:cxn ang="0">
                      <a:pos x="271" y="389"/>
                    </a:cxn>
                    <a:cxn ang="0">
                      <a:pos x="340" y="446"/>
                    </a:cxn>
                    <a:cxn ang="0">
                      <a:pos x="409" y="504"/>
                    </a:cxn>
                    <a:cxn ang="0">
                      <a:pos x="476" y="563"/>
                    </a:cxn>
                    <a:cxn ang="0">
                      <a:pos x="544" y="620"/>
                    </a:cxn>
                    <a:cxn ang="0">
                      <a:pos x="613" y="677"/>
                    </a:cxn>
                    <a:cxn ang="0">
                      <a:pos x="680" y="735"/>
                    </a:cxn>
                    <a:cxn ang="0">
                      <a:pos x="749" y="792"/>
                    </a:cxn>
                    <a:cxn ang="0">
                      <a:pos x="817" y="850"/>
                    </a:cxn>
                    <a:cxn ang="0">
                      <a:pos x="884" y="909"/>
                    </a:cxn>
                    <a:cxn ang="0">
                      <a:pos x="953" y="966"/>
                    </a:cxn>
                    <a:cxn ang="0">
                      <a:pos x="1022" y="1023"/>
                    </a:cxn>
                    <a:cxn ang="0">
                      <a:pos x="1090" y="1081"/>
                    </a:cxn>
                    <a:cxn ang="0">
                      <a:pos x="1157" y="1138"/>
                    </a:cxn>
                    <a:cxn ang="0">
                      <a:pos x="1223" y="1150"/>
                    </a:cxn>
                    <a:cxn ang="0">
                      <a:pos x="1283" y="1113"/>
                    </a:cxn>
                    <a:cxn ang="0">
                      <a:pos x="1344" y="1079"/>
                    </a:cxn>
                    <a:cxn ang="0">
                      <a:pos x="1404" y="1043"/>
                    </a:cxn>
                    <a:cxn ang="0">
                      <a:pos x="1424" y="1013"/>
                    </a:cxn>
                    <a:cxn ang="0">
                      <a:pos x="1401" y="989"/>
                    </a:cxn>
                    <a:cxn ang="0">
                      <a:pos x="1380" y="964"/>
                    </a:cxn>
                    <a:cxn ang="0">
                      <a:pos x="1357" y="940"/>
                    </a:cxn>
                  </a:cxnLst>
                  <a:rect l="0" t="0" r="r" b="b"/>
                  <a:pathLst>
                    <a:path w="1435" h="1168">
                      <a:moveTo>
                        <a:pt x="1345" y="928"/>
                      </a:moveTo>
                      <a:lnTo>
                        <a:pt x="1285" y="876"/>
                      </a:lnTo>
                      <a:lnTo>
                        <a:pt x="1224" y="825"/>
                      </a:lnTo>
                      <a:lnTo>
                        <a:pt x="1164" y="773"/>
                      </a:lnTo>
                      <a:lnTo>
                        <a:pt x="1103" y="720"/>
                      </a:lnTo>
                      <a:lnTo>
                        <a:pt x="1045" y="669"/>
                      </a:lnTo>
                      <a:lnTo>
                        <a:pt x="984" y="617"/>
                      </a:lnTo>
                      <a:lnTo>
                        <a:pt x="924" y="564"/>
                      </a:lnTo>
                      <a:lnTo>
                        <a:pt x="863" y="512"/>
                      </a:lnTo>
                      <a:lnTo>
                        <a:pt x="803" y="461"/>
                      </a:lnTo>
                      <a:lnTo>
                        <a:pt x="742" y="409"/>
                      </a:lnTo>
                      <a:lnTo>
                        <a:pt x="682" y="356"/>
                      </a:lnTo>
                      <a:lnTo>
                        <a:pt x="623" y="305"/>
                      </a:lnTo>
                      <a:lnTo>
                        <a:pt x="562" y="253"/>
                      </a:lnTo>
                      <a:lnTo>
                        <a:pt x="502" y="200"/>
                      </a:lnTo>
                      <a:lnTo>
                        <a:pt x="441" y="150"/>
                      </a:lnTo>
                      <a:lnTo>
                        <a:pt x="381" y="97"/>
                      </a:lnTo>
                      <a:lnTo>
                        <a:pt x="379" y="73"/>
                      </a:lnTo>
                      <a:lnTo>
                        <a:pt x="378" y="48"/>
                      </a:lnTo>
                      <a:lnTo>
                        <a:pt x="374" y="25"/>
                      </a:lnTo>
                      <a:lnTo>
                        <a:pt x="373" y="0"/>
                      </a:lnTo>
                      <a:lnTo>
                        <a:pt x="350" y="12"/>
                      </a:lnTo>
                      <a:lnTo>
                        <a:pt x="327" y="23"/>
                      </a:lnTo>
                      <a:lnTo>
                        <a:pt x="302" y="35"/>
                      </a:lnTo>
                      <a:lnTo>
                        <a:pt x="280" y="46"/>
                      </a:lnTo>
                      <a:lnTo>
                        <a:pt x="257" y="56"/>
                      </a:lnTo>
                      <a:lnTo>
                        <a:pt x="234" y="68"/>
                      </a:lnTo>
                      <a:lnTo>
                        <a:pt x="209" y="79"/>
                      </a:lnTo>
                      <a:lnTo>
                        <a:pt x="186" y="91"/>
                      </a:lnTo>
                      <a:lnTo>
                        <a:pt x="164" y="102"/>
                      </a:lnTo>
                      <a:lnTo>
                        <a:pt x="141" y="112"/>
                      </a:lnTo>
                      <a:lnTo>
                        <a:pt x="116" y="123"/>
                      </a:lnTo>
                      <a:lnTo>
                        <a:pt x="93" y="135"/>
                      </a:lnTo>
                      <a:lnTo>
                        <a:pt x="70" y="146"/>
                      </a:lnTo>
                      <a:lnTo>
                        <a:pt x="48" y="156"/>
                      </a:lnTo>
                      <a:lnTo>
                        <a:pt x="23" y="168"/>
                      </a:lnTo>
                      <a:lnTo>
                        <a:pt x="0" y="179"/>
                      </a:lnTo>
                      <a:lnTo>
                        <a:pt x="13" y="187"/>
                      </a:lnTo>
                      <a:lnTo>
                        <a:pt x="25" y="196"/>
                      </a:lnTo>
                      <a:lnTo>
                        <a:pt x="38" y="204"/>
                      </a:lnTo>
                      <a:lnTo>
                        <a:pt x="51" y="212"/>
                      </a:lnTo>
                      <a:lnTo>
                        <a:pt x="62" y="220"/>
                      </a:lnTo>
                      <a:lnTo>
                        <a:pt x="75" y="228"/>
                      </a:lnTo>
                      <a:lnTo>
                        <a:pt x="88" y="237"/>
                      </a:lnTo>
                      <a:lnTo>
                        <a:pt x="101" y="245"/>
                      </a:lnTo>
                      <a:lnTo>
                        <a:pt x="136" y="274"/>
                      </a:lnTo>
                      <a:lnTo>
                        <a:pt x="170" y="302"/>
                      </a:lnTo>
                      <a:lnTo>
                        <a:pt x="203" y="332"/>
                      </a:lnTo>
                      <a:lnTo>
                        <a:pt x="237" y="359"/>
                      </a:lnTo>
                      <a:lnTo>
                        <a:pt x="271" y="389"/>
                      </a:lnTo>
                      <a:lnTo>
                        <a:pt x="306" y="418"/>
                      </a:lnTo>
                      <a:lnTo>
                        <a:pt x="340" y="446"/>
                      </a:lnTo>
                      <a:lnTo>
                        <a:pt x="374" y="476"/>
                      </a:lnTo>
                      <a:lnTo>
                        <a:pt x="409" y="504"/>
                      </a:lnTo>
                      <a:lnTo>
                        <a:pt x="441" y="533"/>
                      </a:lnTo>
                      <a:lnTo>
                        <a:pt x="476" y="563"/>
                      </a:lnTo>
                      <a:lnTo>
                        <a:pt x="510" y="591"/>
                      </a:lnTo>
                      <a:lnTo>
                        <a:pt x="544" y="620"/>
                      </a:lnTo>
                      <a:lnTo>
                        <a:pt x="579" y="648"/>
                      </a:lnTo>
                      <a:lnTo>
                        <a:pt x="613" y="677"/>
                      </a:lnTo>
                      <a:lnTo>
                        <a:pt x="647" y="705"/>
                      </a:lnTo>
                      <a:lnTo>
                        <a:pt x="680" y="735"/>
                      </a:lnTo>
                      <a:lnTo>
                        <a:pt x="714" y="764"/>
                      </a:lnTo>
                      <a:lnTo>
                        <a:pt x="749" y="792"/>
                      </a:lnTo>
                      <a:lnTo>
                        <a:pt x="783" y="822"/>
                      </a:lnTo>
                      <a:lnTo>
                        <a:pt x="817" y="850"/>
                      </a:lnTo>
                      <a:lnTo>
                        <a:pt x="852" y="879"/>
                      </a:lnTo>
                      <a:lnTo>
                        <a:pt x="884" y="909"/>
                      </a:lnTo>
                      <a:lnTo>
                        <a:pt x="919" y="936"/>
                      </a:lnTo>
                      <a:lnTo>
                        <a:pt x="953" y="966"/>
                      </a:lnTo>
                      <a:lnTo>
                        <a:pt x="987" y="994"/>
                      </a:lnTo>
                      <a:lnTo>
                        <a:pt x="1022" y="1023"/>
                      </a:lnTo>
                      <a:lnTo>
                        <a:pt x="1056" y="1053"/>
                      </a:lnTo>
                      <a:lnTo>
                        <a:pt x="1090" y="1081"/>
                      </a:lnTo>
                      <a:lnTo>
                        <a:pt x="1123" y="1110"/>
                      </a:lnTo>
                      <a:lnTo>
                        <a:pt x="1157" y="1138"/>
                      </a:lnTo>
                      <a:lnTo>
                        <a:pt x="1192" y="1168"/>
                      </a:lnTo>
                      <a:lnTo>
                        <a:pt x="1223" y="1150"/>
                      </a:lnTo>
                      <a:lnTo>
                        <a:pt x="1252" y="1131"/>
                      </a:lnTo>
                      <a:lnTo>
                        <a:pt x="1283" y="1113"/>
                      </a:lnTo>
                      <a:lnTo>
                        <a:pt x="1314" y="1095"/>
                      </a:lnTo>
                      <a:lnTo>
                        <a:pt x="1344" y="1079"/>
                      </a:lnTo>
                      <a:lnTo>
                        <a:pt x="1375" y="1061"/>
                      </a:lnTo>
                      <a:lnTo>
                        <a:pt x="1404" y="1043"/>
                      </a:lnTo>
                      <a:lnTo>
                        <a:pt x="1435" y="1025"/>
                      </a:lnTo>
                      <a:lnTo>
                        <a:pt x="1424" y="1013"/>
                      </a:lnTo>
                      <a:lnTo>
                        <a:pt x="1412" y="1000"/>
                      </a:lnTo>
                      <a:lnTo>
                        <a:pt x="1401" y="989"/>
                      </a:lnTo>
                      <a:lnTo>
                        <a:pt x="1391" y="976"/>
                      </a:lnTo>
                      <a:lnTo>
                        <a:pt x="1380" y="964"/>
                      </a:lnTo>
                      <a:lnTo>
                        <a:pt x="1368" y="953"/>
                      </a:lnTo>
                      <a:lnTo>
                        <a:pt x="1357" y="940"/>
                      </a:lnTo>
                      <a:lnTo>
                        <a:pt x="1345" y="928"/>
                      </a:lnTo>
                      <a:close/>
                    </a:path>
                  </a:pathLst>
                </a:custGeom>
                <a:solidFill>
                  <a:srgbClr val="BAAFB2"/>
                </a:solidFill>
                <a:ln w="9525">
                  <a:noFill/>
                  <a:round/>
                  <a:headEnd/>
                  <a:tailEnd/>
                </a:ln>
              </p:spPr>
              <p:txBody>
                <a:bodyPr/>
                <a:lstStyle/>
                <a:p>
                  <a:endParaRPr lang="en-US"/>
                </a:p>
              </p:txBody>
            </p:sp>
            <p:sp>
              <p:nvSpPr>
                <p:cNvPr id="1733" name="Freeform 72"/>
                <p:cNvSpPr>
                  <a:spLocks/>
                </p:cNvSpPr>
                <p:nvPr/>
              </p:nvSpPr>
              <p:spPr bwMode="auto">
                <a:xfrm>
                  <a:off x="487" y="2829"/>
                  <a:ext cx="689" cy="557"/>
                </a:xfrm>
                <a:custGeom>
                  <a:avLst/>
                  <a:gdLst/>
                  <a:ahLst/>
                  <a:cxnLst>
                    <a:cxn ang="0">
                      <a:pos x="1230" y="823"/>
                    </a:cxn>
                    <a:cxn ang="0">
                      <a:pos x="1121" y="728"/>
                    </a:cxn>
                    <a:cxn ang="0">
                      <a:pos x="1010" y="632"/>
                    </a:cxn>
                    <a:cxn ang="0">
                      <a:pos x="900" y="537"/>
                    </a:cxn>
                    <a:cxn ang="0">
                      <a:pos x="789" y="441"/>
                    </a:cxn>
                    <a:cxn ang="0">
                      <a:pos x="680" y="346"/>
                    </a:cxn>
                    <a:cxn ang="0">
                      <a:pos x="568" y="251"/>
                    </a:cxn>
                    <a:cxn ang="0">
                      <a:pos x="459" y="155"/>
                    </a:cxn>
                    <a:cxn ang="0">
                      <a:pos x="402" y="80"/>
                    </a:cxn>
                    <a:cxn ang="0">
                      <a:pos x="400" y="26"/>
                    </a:cxn>
                    <a:cxn ang="0">
                      <a:pos x="374" y="11"/>
                    </a:cxn>
                    <a:cxn ang="0">
                      <a:pos x="323" y="34"/>
                    </a:cxn>
                    <a:cxn ang="0">
                      <a:pos x="274" y="59"/>
                    </a:cxn>
                    <a:cxn ang="0">
                      <a:pos x="224" y="82"/>
                    </a:cxn>
                    <a:cxn ang="0">
                      <a:pos x="174" y="106"/>
                    </a:cxn>
                    <a:cxn ang="0">
                      <a:pos x="124" y="129"/>
                    </a:cxn>
                    <a:cxn ang="0">
                      <a:pos x="75" y="154"/>
                    </a:cxn>
                    <a:cxn ang="0">
                      <a:pos x="24" y="178"/>
                    </a:cxn>
                    <a:cxn ang="0">
                      <a:pos x="16" y="198"/>
                    </a:cxn>
                    <a:cxn ang="0">
                      <a:pos x="47" y="216"/>
                    </a:cxn>
                    <a:cxn ang="0">
                      <a:pos x="78" y="232"/>
                    </a:cxn>
                    <a:cxn ang="0">
                      <a:pos x="109" y="251"/>
                    </a:cxn>
                    <a:cxn ang="0">
                      <a:pos x="189" y="313"/>
                    </a:cxn>
                    <a:cxn ang="0">
                      <a:pos x="317" y="419"/>
                    </a:cxn>
                    <a:cxn ang="0">
                      <a:pos x="444" y="526"/>
                    </a:cxn>
                    <a:cxn ang="0">
                      <a:pos x="570" y="632"/>
                    </a:cxn>
                    <a:cxn ang="0">
                      <a:pos x="698" y="741"/>
                    </a:cxn>
                    <a:cxn ang="0">
                      <a:pos x="823" y="847"/>
                    </a:cxn>
                    <a:cxn ang="0">
                      <a:pos x="951" y="954"/>
                    </a:cxn>
                    <a:cxn ang="0">
                      <a:pos x="1077" y="1060"/>
                    </a:cxn>
                    <a:cxn ang="0">
                      <a:pos x="1170" y="1096"/>
                    </a:cxn>
                    <a:cxn ang="0">
                      <a:pos x="1229" y="1060"/>
                    </a:cxn>
                    <a:cxn ang="0">
                      <a:pos x="1288" y="1024"/>
                    </a:cxn>
                    <a:cxn ang="0">
                      <a:pos x="1348" y="986"/>
                    </a:cxn>
                    <a:cxn ang="0">
                      <a:pos x="1366" y="955"/>
                    </a:cxn>
                    <a:cxn ang="0">
                      <a:pos x="1343" y="931"/>
                    </a:cxn>
                    <a:cxn ang="0">
                      <a:pos x="1320" y="906"/>
                    </a:cxn>
                    <a:cxn ang="0">
                      <a:pos x="1297" y="882"/>
                    </a:cxn>
                  </a:cxnLst>
                  <a:rect l="0" t="0" r="r" b="b"/>
                  <a:pathLst>
                    <a:path w="1377" h="1114">
                      <a:moveTo>
                        <a:pt x="1286" y="870"/>
                      </a:moveTo>
                      <a:lnTo>
                        <a:pt x="1230" y="823"/>
                      </a:lnTo>
                      <a:lnTo>
                        <a:pt x="1176" y="775"/>
                      </a:lnTo>
                      <a:lnTo>
                        <a:pt x="1121" y="728"/>
                      </a:lnTo>
                      <a:lnTo>
                        <a:pt x="1065" y="680"/>
                      </a:lnTo>
                      <a:lnTo>
                        <a:pt x="1010" y="632"/>
                      </a:lnTo>
                      <a:lnTo>
                        <a:pt x="956" y="585"/>
                      </a:lnTo>
                      <a:lnTo>
                        <a:pt x="900" y="537"/>
                      </a:lnTo>
                      <a:lnTo>
                        <a:pt x="845" y="488"/>
                      </a:lnTo>
                      <a:lnTo>
                        <a:pt x="789" y="441"/>
                      </a:lnTo>
                      <a:lnTo>
                        <a:pt x="735" y="393"/>
                      </a:lnTo>
                      <a:lnTo>
                        <a:pt x="680" y="346"/>
                      </a:lnTo>
                      <a:lnTo>
                        <a:pt x="624" y="298"/>
                      </a:lnTo>
                      <a:lnTo>
                        <a:pt x="568" y="251"/>
                      </a:lnTo>
                      <a:lnTo>
                        <a:pt x="514" y="203"/>
                      </a:lnTo>
                      <a:lnTo>
                        <a:pt x="459" y="155"/>
                      </a:lnTo>
                      <a:lnTo>
                        <a:pt x="403" y="108"/>
                      </a:lnTo>
                      <a:lnTo>
                        <a:pt x="402" y="80"/>
                      </a:lnTo>
                      <a:lnTo>
                        <a:pt x="402" y="54"/>
                      </a:lnTo>
                      <a:lnTo>
                        <a:pt x="400" y="26"/>
                      </a:lnTo>
                      <a:lnTo>
                        <a:pt x="398" y="0"/>
                      </a:lnTo>
                      <a:lnTo>
                        <a:pt x="374" y="11"/>
                      </a:lnTo>
                      <a:lnTo>
                        <a:pt x="349" y="23"/>
                      </a:lnTo>
                      <a:lnTo>
                        <a:pt x="323" y="34"/>
                      </a:lnTo>
                      <a:lnTo>
                        <a:pt x="299" y="47"/>
                      </a:lnTo>
                      <a:lnTo>
                        <a:pt x="274" y="59"/>
                      </a:lnTo>
                      <a:lnTo>
                        <a:pt x="250" y="70"/>
                      </a:lnTo>
                      <a:lnTo>
                        <a:pt x="224" y="82"/>
                      </a:lnTo>
                      <a:lnTo>
                        <a:pt x="199" y="95"/>
                      </a:lnTo>
                      <a:lnTo>
                        <a:pt x="174" y="106"/>
                      </a:lnTo>
                      <a:lnTo>
                        <a:pt x="148" y="118"/>
                      </a:lnTo>
                      <a:lnTo>
                        <a:pt x="124" y="129"/>
                      </a:lnTo>
                      <a:lnTo>
                        <a:pt x="99" y="142"/>
                      </a:lnTo>
                      <a:lnTo>
                        <a:pt x="75" y="154"/>
                      </a:lnTo>
                      <a:lnTo>
                        <a:pt x="49" y="165"/>
                      </a:lnTo>
                      <a:lnTo>
                        <a:pt x="24" y="178"/>
                      </a:lnTo>
                      <a:lnTo>
                        <a:pt x="0" y="190"/>
                      </a:lnTo>
                      <a:lnTo>
                        <a:pt x="16" y="198"/>
                      </a:lnTo>
                      <a:lnTo>
                        <a:pt x="31" y="206"/>
                      </a:lnTo>
                      <a:lnTo>
                        <a:pt x="47" y="216"/>
                      </a:lnTo>
                      <a:lnTo>
                        <a:pt x="63" y="224"/>
                      </a:lnTo>
                      <a:lnTo>
                        <a:pt x="78" y="232"/>
                      </a:lnTo>
                      <a:lnTo>
                        <a:pt x="94" y="241"/>
                      </a:lnTo>
                      <a:lnTo>
                        <a:pt x="109" y="251"/>
                      </a:lnTo>
                      <a:lnTo>
                        <a:pt x="125" y="259"/>
                      </a:lnTo>
                      <a:lnTo>
                        <a:pt x="189" y="313"/>
                      </a:lnTo>
                      <a:lnTo>
                        <a:pt x="253" y="365"/>
                      </a:lnTo>
                      <a:lnTo>
                        <a:pt x="317" y="419"/>
                      </a:lnTo>
                      <a:lnTo>
                        <a:pt x="380" y="472"/>
                      </a:lnTo>
                      <a:lnTo>
                        <a:pt x="444" y="526"/>
                      </a:lnTo>
                      <a:lnTo>
                        <a:pt x="506" y="580"/>
                      </a:lnTo>
                      <a:lnTo>
                        <a:pt x="570" y="632"/>
                      </a:lnTo>
                      <a:lnTo>
                        <a:pt x="634" y="687"/>
                      </a:lnTo>
                      <a:lnTo>
                        <a:pt x="698" y="741"/>
                      </a:lnTo>
                      <a:lnTo>
                        <a:pt x="760" y="793"/>
                      </a:lnTo>
                      <a:lnTo>
                        <a:pt x="823" y="847"/>
                      </a:lnTo>
                      <a:lnTo>
                        <a:pt x="887" y="900"/>
                      </a:lnTo>
                      <a:lnTo>
                        <a:pt x="951" y="954"/>
                      </a:lnTo>
                      <a:lnTo>
                        <a:pt x="1013" y="1008"/>
                      </a:lnTo>
                      <a:lnTo>
                        <a:pt x="1077" y="1060"/>
                      </a:lnTo>
                      <a:lnTo>
                        <a:pt x="1140" y="1114"/>
                      </a:lnTo>
                      <a:lnTo>
                        <a:pt x="1170" y="1096"/>
                      </a:lnTo>
                      <a:lnTo>
                        <a:pt x="1199" y="1078"/>
                      </a:lnTo>
                      <a:lnTo>
                        <a:pt x="1229" y="1060"/>
                      </a:lnTo>
                      <a:lnTo>
                        <a:pt x="1258" y="1042"/>
                      </a:lnTo>
                      <a:lnTo>
                        <a:pt x="1288" y="1024"/>
                      </a:lnTo>
                      <a:lnTo>
                        <a:pt x="1317" y="1005"/>
                      </a:lnTo>
                      <a:lnTo>
                        <a:pt x="1348" y="986"/>
                      </a:lnTo>
                      <a:lnTo>
                        <a:pt x="1377" y="968"/>
                      </a:lnTo>
                      <a:lnTo>
                        <a:pt x="1366" y="955"/>
                      </a:lnTo>
                      <a:lnTo>
                        <a:pt x="1355" y="944"/>
                      </a:lnTo>
                      <a:lnTo>
                        <a:pt x="1343" y="931"/>
                      </a:lnTo>
                      <a:lnTo>
                        <a:pt x="1332" y="919"/>
                      </a:lnTo>
                      <a:lnTo>
                        <a:pt x="1320" y="906"/>
                      </a:lnTo>
                      <a:lnTo>
                        <a:pt x="1309" y="895"/>
                      </a:lnTo>
                      <a:lnTo>
                        <a:pt x="1297" y="882"/>
                      </a:lnTo>
                      <a:lnTo>
                        <a:pt x="1286" y="870"/>
                      </a:lnTo>
                      <a:close/>
                    </a:path>
                  </a:pathLst>
                </a:custGeom>
                <a:solidFill>
                  <a:srgbClr val="B7AFAF"/>
                </a:solidFill>
                <a:ln w="9525">
                  <a:noFill/>
                  <a:round/>
                  <a:headEnd/>
                  <a:tailEnd/>
                </a:ln>
              </p:spPr>
              <p:txBody>
                <a:bodyPr/>
                <a:lstStyle/>
                <a:p>
                  <a:endParaRPr lang="en-US"/>
                </a:p>
              </p:txBody>
            </p:sp>
            <p:sp>
              <p:nvSpPr>
                <p:cNvPr id="1734" name="Freeform 73"/>
                <p:cNvSpPr>
                  <a:spLocks/>
                </p:cNvSpPr>
                <p:nvPr/>
              </p:nvSpPr>
              <p:spPr bwMode="auto">
                <a:xfrm>
                  <a:off x="475" y="2821"/>
                  <a:ext cx="659" cy="532"/>
                </a:xfrm>
                <a:custGeom>
                  <a:avLst/>
                  <a:gdLst/>
                  <a:ahLst/>
                  <a:cxnLst>
                    <a:cxn ang="0">
                      <a:pos x="1175" y="772"/>
                    </a:cxn>
                    <a:cxn ang="0">
                      <a:pos x="1075" y="685"/>
                    </a:cxn>
                    <a:cxn ang="0">
                      <a:pos x="975" y="599"/>
                    </a:cxn>
                    <a:cxn ang="0">
                      <a:pos x="876" y="512"/>
                    </a:cxn>
                    <a:cxn ang="0">
                      <a:pos x="776" y="427"/>
                    </a:cxn>
                    <a:cxn ang="0">
                      <a:pos x="675" y="340"/>
                    </a:cxn>
                    <a:cxn ang="0">
                      <a:pos x="575" y="253"/>
                    </a:cxn>
                    <a:cxn ang="0">
                      <a:pos x="475" y="166"/>
                    </a:cxn>
                    <a:cxn ang="0">
                      <a:pos x="425" y="92"/>
                    </a:cxn>
                    <a:cxn ang="0">
                      <a:pos x="423" y="31"/>
                    </a:cxn>
                    <a:cxn ang="0">
                      <a:pos x="397" y="13"/>
                    </a:cxn>
                    <a:cxn ang="0">
                      <a:pos x="343" y="38"/>
                    </a:cxn>
                    <a:cxn ang="0">
                      <a:pos x="291" y="63"/>
                    </a:cxn>
                    <a:cxn ang="0">
                      <a:pos x="237" y="89"/>
                    </a:cxn>
                    <a:cxn ang="0">
                      <a:pos x="184" y="113"/>
                    </a:cxn>
                    <a:cxn ang="0">
                      <a:pos x="132" y="140"/>
                    </a:cxn>
                    <a:cxn ang="0">
                      <a:pos x="78" y="164"/>
                    </a:cxn>
                    <a:cxn ang="0">
                      <a:pos x="26" y="189"/>
                    </a:cxn>
                    <a:cxn ang="0">
                      <a:pos x="18" y="212"/>
                    </a:cxn>
                    <a:cxn ang="0">
                      <a:pos x="55" y="230"/>
                    </a:cxn>
                    <a:cxn ang="0">
                      <a:pos x="91" y="248"/>
                    </a:cxn>
                    <a:cxn ang="0">
                      <a:pos x="129" y="266"/>
                    </a:cxn>
                    <a:cxn ang="0">
                      <a:pos x="207" y="325"/>
                    </a:cxn>
                    <a:cxn ang="0">
                      <a:pos x="325" y="423"/>
                    </a:cxn>
                    <a:cxn ang="0">
                      <a:pos x="443" y="523"/>
                    </a:cxn>
                    <a:cxn ang="0">
                      <a:pos x="560" y="622"/>
                    </a:cxn>
                    <a:cxn ang="0">
                      <a:pos x="676" y="720"/>
                    </a:cxn>
                    <a:cxn ang="0">
                      <a:pos x="794" y="818"/>
                    </a:cxn>
                    <a:cxn ang="0">
                      <a:pos x="912" y="917"/>
                    </a:cxn>
                    <a:cxn ang="0">
                      <a:pos x="1029" y="1015"/>
                    </a:cxn>
                    <a:cxn ang="0">
                      <a:pos x="1118" y="1046"/>
                    </a:cxn>
                    <a:cxn ang="0">
                      <a:pos x="1175" y="1008"/>
                    </a:cxn>
                    <a:cxn ang="0">
                      <a:pos x="1232" y="972"/>
                    </a:cxn>
                    <a:cxn ang="0">
                      <a:pos x="1289" y="935"/>
                    </a:cxn>
                    <a:cxn ang="0">
                      <a:pos x="1306" y="904"/>
                    </a:cxn>
                    <a:cxn ang="0">
                      <a:pos x="1283" y="877"/>
                    </a:cxn>
                    <a:cxn ang="0">
                      <a:pos x="1260" y="853"/>
                    </a:cxn>
                    <a:cxn ang="0">
                      <a:pos x="1237" y="828"/>
                    </a:cxn>
                  </a:cxnLst>
                  <a:rect l="0" t="0" r="r" b="b"/>
                  <a:pathLst>
                    <a:path w="1317" h="1064">
                      <a:moveTo>
                        <a:pt x="1226" y="815"/>
                      </a:moveTo>
                      <a:lnTo>
                        <a:pt x="1175" y="772"/>
                      </a:lnTo>
                      <a:lnTo>
                        <a:pt x="1126" y="728"/>
                      </a:lnTo>
                      <a:lnTo>
                        <a:pt x="1075" y="685"/>
                      </a:lnTo>
                      <a:lnTo>
                        <a:pt x="1026" y="641"/>
                      </a:lnTo>
                      <a:lnTo>
                        <a:pt x="975" y="599"/>
                      </a:lnTo>
                      <a:lnTo>
                        <a:pt x="926" y="556"/>
                      </a:lnTo>
                      <a:lnTo>
                        <a:pt x="876" y="512"/>
                      </a:lnTo>
                      <a:lnTo>
                        <a:pt x="825" y="469"/>
                      </a:lnTo>
                      <a:lnTo>
                        <a:pt x="776" y="427"/>
                      </a:lnTo>
                      <a:lnTo>
                        <a:pt x="725" y="382"/>
                      </a:lnTo>
                      <a:lnTo>
                        <a:pt x="675" y="340"/>
                      </a:lnTo>
                      <a:lnTo>
                        <a:pt x="626" y="297"/>
                      </a:lnTo>
                      <a:lnTo>
                        <a:pt x="575" y="253"/>
                      </a:lnTo>
                      <a:lnTo>
                        <a:pt x="524" y="210"/>
                      </a:lnTo>
                      <a:lnTo>
                        <a:pt x="475" y="166"/>
                      </a:lnTo>
                      <a:lnTo>
                        <a:pt x="425" y="123"/>
                      </a:lnTo>
                      <a:lnTo>
                        <a:pt x="425" y="92"/>
                      </a:lnTo>
                      <a:lnTo>
                        <a:pt x="425" y="61"/>
                      </a:lnTo>
                      <a:lnTo>
                        <a:pt x="423" y="31"/>
                      </a:lnTo>
                      <a:lnTo>
                        <a:pt x="423" y="0"/>
                      </a:lnTo>
                      <a:lnTo>
                        <a:pt x="397" y="13"/>
                      </a:lnTo>
                      <a:lnTo>
                        <a:pt x="369" y="25"/>
                      </a:lnTo>
                      <a:lnTo>
                        <a:pt x="343" y="38"/>
                      </a:lnTo>
                      <a:lnTo>
                        <a:pt x="317" y="51"/>
                      </a:lnTo>
                      <a:lnTo>
                        <a:pt x="291" y="63"/>
                      </a:lnTo>
                      <a:lnTo>
                        <a:pt x="263" y="76"/>
                      </a:lnTo>
                      <a:lnTo>
                        <a:pt x="237" y="89"/>
                      </a:lnTo>
                      <a:lnTo>
                        <a:pt x="211" y="100"/>
                      </a:lnTo>
                      <a:lnTo>
                        <a:pt x="184" y="113"/>
                      </a:lnTo>
                      <a:lnTo>
                        <a:pt x="158" y="127"/>
                      </a:lnTo>
                      <a:lnTo>
                        <a:pt x="132" y="140"/>
                      </a:lnTo>
                      <a:lnTo>
                        <a:pt x="106" y="151"/>
                      </a:lnTo>
                      <a:lnTo>
                        <a:pt x="78" y="164"/>
                      </a:lnTo>
                      <a:lnTo>
                        <a:pt x="52" y="177"/>
                      </a:lnTo>
                      <a:lnTo>
                        <a:pt x="26" y="189"/>
                      </a:lnTo>
                      <a:lnTo>
                        <a:pt x="0" y="202"/>
                      </a:lnTo>
                      <a:lnTo>
                        <a:pt x="18" y="212"/>
                      </a:lnTo>
                      <a:lnTo>
                        <a:pt x="37" y="220"/>
                      </a:lnTo>
                      <a:lnTo>
                        <a:pt x="55" y="230"/>
                      </a:lnTo>
                      <a:lnTo>
                        <a:pt x="73" y="238"/>
                      </a:lnTo>
                      <a:lnTo>
                        <a:pt x="91" y="248"/>
                      </a:lnTo>
                      <a:lnTo>
                        <a:pt x="111" y="258"/>
                      </a:lnTo>
                      <a:lnTo>
                        <a:pt x="129" y="266"/>
                      </a:lnTo>
                      <a:lnTo>
                        <a:pt x="148" y="276"/>
                      </a:lnTo>
                      <a:lnTo>
                        <a:pt x="207" y="325"/>
                      </a:lnTo>
                      <a:lnTo>
                        <a:pt x="266" y="374"/>
                      </a:lnTo>
                      <a:lnTo>
                        <a:pt x="325" y="423"/>
                      </a:lnTo>
                      <a:lnTo>
                        <a:pt x="384" y="474"/>
                      </a:lnTo>
                      <a:lnTo>
                        <a:pt x="443" y="523"/>
                      </a:lnTo>
                      <a:lnTo>
                        <a:pt x="501" y="572"/>
                      </a:lnTo>
                      <a:lnTo>
                        <a:pt x="560" y="622"/>
                      </a:lnTo>
                      <a:lnTo>
                        <a:pt x="619" y="671"/>
                      </a:lnTo>
                      <a:lnTo>
                        <a:pt x="676" y="720"/>
                      </a:lnTo>
                      <a:lnTo>
                        <a:pt x="735" y="769"/>
                      </a:lnTo>
                      <a:lnTo>
                        <a:pt x="794" y="818"/>
                      </a:lnTo>
                      <a:lnTo>
                        <a:pt x="853" y="867"/>
                      </a:lnTo>
                      <a:lnTo>
                        <a:pt x="912" y="917"/>
                      </a:lnTo>
                      <a:lnTo>
                        <a:pt x="971" y="966"/>
                      </a:lnTo>
                      <a:lnTo>
                        <a:pt x="1029" y="1015"/>
                      </a:lnTo>
                      <a:lnTo>
                        <a:pt x="1088" y="1064"/>
                      </a:lnTo>
                      <a:lnTo>
                        <a:pt x="1118" y="1046"/>
                      </a:lnTo>
                      <a:lnTo>
                        <a:pt x="1145" y="1026"/>
                      </a:lnTo>
                      <a:lnTo>
                        <a:pt x="1175" y="1008"/>
                      </a:lnTo>
                      <a:lnTo>
                        <a:pt x="1203" y="990"/>
                      </a:lnTo>
                      <a:lnTo>
                        <a:pt x="1232" y="972"/>
                      </a:lnTo>
                      <a:lnTo>
                        <a:pt x="1260" y="953"/>
                      </a:lnTo>
                      <a:lnTo>
                        <a:pt x="1289" y="935"/>
                      </a:lnTo>
                      <a:lnTo>
                        <a:pt x="1317" y="917"/>
                      </a:lnTo>
                      <a:lnTo>
                        <a:pt x="1306" y="904"/>
                      </a:lnTo>
                      <a:lnTo>
                        <a:pt x="1294" y="890"/>
                      </a:lnTo>
                      <a:lnTo>
                        <a:pt x="1283" y="877"/>
                      </a:lnTo>
                      <a:lnTo>
                        <a:pt x="1271" y="866"/>
                      </a:lnTo>
                      <a:lnTo>
                        <a:pt x="1260" y="853"/>
                      </a:lnTo>
                      <a:lnTo>
                        <a:pt x="1248" y="840"/>
                      </a:lnTo>
                      <a:lnTo>
                        <a:pt x="1237" y="828"/>
                      </a:lnTo>
                      <a:lnTo>
                        <a:pt x="1226" y="815"/>
                      </a:lnTo>
                      <a:close/>
                    </a:path>
                  </a:pathLst>
                </a:custGeom>
                <a:solidFill>
                  <a:srgbClr val="B5ADAA"/>
                </a:solidFill>
                <a:ln w="9525">
                  <a:noFill/>
                  <a:round/>
                  <a:headEnd/>
                  <a:tailEnd/>
                </a:ln>
              </p:spPr>
              <p:txBody>
                <a:bodyPr/>
                <a:lstStyle/>
                <a:p>
                  <a:endParaRPr lang="en-US"/>
                </a:p>
              </p:txBody>
            </p:sp>
            <p:sp>
              <p:nvSpPr>
                <p:cNvPr id="1735" name="Freeform 74"/>
                <p:cNvSpPr>
                  <a:spLocks/>
                </p:cNvSpPr>
                <p:nvPr/>
              </p:nvSpPr>
              <p:spPr bwMode="auto">
                <a:xfrm>
                  <a:off x="463" y="2812"/>
                  <a:ext cx="631" cy="507"/>
                </a:xfrm>
                <a:custGeom>
                  <a:avLst/>
                  <a:gdLst/>
                  <a:ahLst/>
                  <a:cxnLst>
                    <a:cxn ang="0">
                      <a:pos x="1169" y="759"/>
                    </a:cxn>
                    <a:cxn ang="0">
                      <a:pos x="450" y="136"/>
                    </a:cxn>
                    <a:cxn ang="0">
                      <a:pos x="450" y="0"/>
                    </a:cxn>
                    <a:cxn ang="0">
                      <a:pos x="0" y="215"/>
                    </a:cxn>
                    <a:cxn ang="0">
                      <a:pos x="173" y="292"/>
                    </a:cxn>
                    <a:cxn ang="0">
                      <a:pos x="1038" y="1013"/>
                    </a:cxn>
                    <a:cxn ang="0">
                      <a:pos x="1262" y="862"/>
                    </a:cxn>
                    <a:cxn ang="0">
                      <a:pos x="1169" y="759"/>
                    </a:cxn>
                  </a:cxnLst>
                  <a:rect l="0" t="0" r="r" b="b"/>
                  <a:pathLst>
                    <a:path w="1262" h="1013">
                      <a:moveTo>
                        <a:pt x="1169" y="759"/>
                      </a:moveTo>
                      <a:lnTo>
                        <a:pt x="450" y="136"/>
                      </a:lnTo>
                      <a:lnTo>
                        <a:pt x="450" y="0"/>
                      </a:lnTo>
                      <a:lnTo>
                        <a:pt x="0" y="215"/>
                      </a:lnTo>
                      <a:lnTo>
                        <a:pt x="173" y="292"/>
                      </a:lnTo>
                      <a:lnTo>
                        <a:pt x="1038" y="1013"/>
                      </a:lnTo>
                      <a:lnTo>
                        <a:pt x="1262" y="862"/>
                      </a:lnTo>
                      <a:lnTo>
                        <a:pt x="1169" y="759"/>
                      </a:lnTo>
                      <a:close/>
                    </a:path>
                  </a:pathLst>
                </a:custGeom>
                <a:solidFill>
                  <a:srgbClr val="B2AAA8"/>
                </a:solidFill>
                <a:ln w="9525">
                  <a:noFill/>
                  <a:round/>
                  <a:headEnd/>
                  <a:tailEnd/>
                </a:ln>
              </p:spPr>
              <p:txBody>
                <a:bodyPr/>
                <a:lstStyle/>
                <a:p>
                  <a:endParaRPr lang="en-US"/>
                </a:p>
              </p:txBody>
            </p:sp>
            <p:sp>
              <p:nvSpPr>
                <p:cNvPr id="1736" name="Freeform 75"/>
                <p:cNvSpPr>
                  <a:spLocks/>
                </p:cNvSpPr>
                <p:nvPr/>
              </p:nvSpPr>
              <p:spPr bwMode="auto">
                <a:xfrm>
                  <a:off x="1486" y="3899"/>
                  <a:ext cx="180" cy="176"/>
                </a:xfrm>
                <a:custGeom>
                  <a:avLst/>
                  <a:gdLst/>
                  <a:ahLst/>
                  <a:cxnLst>
                    <a:cxn ang="0">
                      <a:pos x="0" y="0"/>
                    </a:cxn>
                    <a:cxn ang="0">
                      <a:pos x="19" y="25"/>
                    </a:cxn>
                    <a:cxn ang="0">
                      <a:pos x="39" y="50"/>
                    </a:cxn>
                    <a:cxn ang="0">
                      <a:pos x="58" y="71"/>
                    </a:cxn>
                    <a:cxn ang="0">
                      <a:pos x="76" y="91"/>
                    </a:cxn>
                    <a:cxn ang="0">
                      <a:pos x="96" y="110"/>
                    </a:cxn>
                    <a:cxn ang="0">
                      <a:pos x="114" y="128"/>
                    </a:cxn>
                    <a:cxn ang="0">
                      <a:pos x="134" y="145"/>
                    </a:cxn>
                    <a:cxn ang="0">
                      <a:pos x="153" y="159"/>
                    </a:cxn>
                    <a:cxn ang="0">
                      <a:pos x="173" y="174"/>
                    </a:cxn>
                    <a:cxn ang="0">
                      <a:pos x="196" y="187"/>
                    </a:cxn>
                    <a:cxn ang="0">
                      <a:pos x="219" y="199"/>
                    </a:cxn>
                    <a:cxn ang="0">
                      <a:pos x="243" y="210"/>
                    </a:cxn>
                    <a:cxn ang="0">
                      <a:pos x="269" y="222"/>
                    </a:cxn>
                    <a:cxn ang="0">
                      <a:pos x="297" y="233"/>
                    </a:cxn>
                    <a:cxn ang="0">
                      <a:pos x="326" y="243"/>
                    </a:cxn>
                    <a:cxn ang="0">
                      <a:pos x="359" y="253"/>
                    </a:cxn>
                    <a:cxn ang="0">
                      <a:pos x="344" y="353"/>
                    </a:cxn>
                    <a:cxn ang="0">
                      <a:pos x="312" y="345"/>
                    </a:cxn>
                    <a:cxn ang="0">
                      <a:pos x="279" y="335"/>
                    </a:cxn>
                    <a:cxn ang="0">
                      <a:pos x="248" y="322"/>
                    </a:cxn>
                    <a:cxn ang="0">
                      <a:pos x="219" y="310"/>
                    </a:cxn>
                    <a:cxn ang="0">
                      <a:pos x="189" y="296"/>
                    </a:cxn>
                    <a:cxn ang="0">
                      <a:pos x="161" y="281"/>
                    </a:cxn>
                    <a:cxn ang="0">
                      <a:pos x="135" y="264"/>
                    </a:cxn>
                    <a:cxn ang="0">
                      <a:pos x="111" y="246"/>
                    </a:cxn>
                    <a:cxn ang="0">
                      <a:pos x="88" y="227"/>
                    </a:cxn>
                    <a:cxn ang="0">
                      <a:pos x="68" y="207"/>
                    </a:cxn>
                    <a:cxn ang="0">
                      <a:pos x="50" y="186"/>
                    </a:cxn>
                    <a:cxn ang="0">
                      <a:pos x="34" y="164"/>
                    </a:cxn>
                    <a:cxn ang="0">
                      <a:pos x="21" y="141"/>
                    </a:cxn>
                    <a:cxn ang="0">
                      <a:pos x="11" y="118"/>
                    </a:cxn>
                    <a:cxn ang="0">
                      <a:pos x="4" y="94"/>
                    </a:cxn>
                    <a:cxn ang="0">
                      <a:pos x="0" y="68"/>
                    </a:cxn>
                    <a:cxn ang="0">
                      <a:pos x="0" y="0"/>
                    </a:cxn>
                  </a:cxnLst>
                  <a:rect l="0" t="0" r="r" b="b"/>
                  <a:pathLst>
                    <a:path w="359" h="353">
                      <a:moveTo>
                        <a:pt x="0" y="0"/>
                      </a:moveTo>
                      <a:lnTo>
                        <a:pt x="19" y="25"/>
                      </a:lnTo>
                      <a:lnTo>
                        <a:pt x="39" y="50"/>
                      </a:lnTo>
                      <a:lnTo>
                        <a:pt x="58" y="71"/>
                      </a:lnTo>
                      <a:lnTo>
                        <a:pt x="76" y="91"/>
                      </a:lnTo>
                      <a:lnTo>
                        <a:pt x="96" y="110"/>
                      </a:lnTo>
                      <a:lnTo>
                        <a:pt x="114" y="128"/>
                      </a:lnTo>
                      <a:lnTo>
                        <a:pt x="134" y="145"/>
                      </a:lnTo>
                      <a:lnTo>
                        <a:pt x="153" y="159"/>
                      </a:lnTo>
                      <a:lnTo>
                        <a:pt x="173" y="174"/>
                      </a:lnTo>
                      <a:lnTo>
                        <a:pt x="196" y="187"/>
                      </a:lnTo>
                      <a:lnTo>
                        <a:pt x="219" y="199"/>
                      </a:lnTo>
                      <a:lnTo>
                        <a:pt x="243" y="210"/>
                      </a:lnTo>
                      <a:lnTo>
                        <a:pt x="269" y="222"/>
                      </a:lnTo>
                      <a:lnTo>
                        <a:pt x="297" y="233"/>
                      </a:lnTo>
                      <a:lnTo>
                        <a:pt x="326" y="243"/>
                      </a:lnTo>
                      <a:lnTo>
                        <a:pt x="359" y="253"/>
                      </a:lnTo>
                      <a:lnTo>
                        <a:pt x="344" y="353"/>
                      </a:lnTo>
                      <a:lnTo>
                        <a:pt x="312" y="345"/>
                      </a:lnTo>
                      <a:lnTo>
                        <a:pt x="279" y="335"/>
                      </a:lnTo>
                      <a:lnTo>
                        <a:pt x="248" y="322"/>
                      </a:lnTo>
                      <a:lnTo>
                        <a:pt x="219" y="310"/>
                      </a:lnTo>
                      <a:lnTo>
                        <a:pt x="189" y="296"/>
                      </a:lnTo>
                      <a:lnTo>
                        <a:pt x="161" y="281"/>
                      </a:lnTo>
                      <a:lnTo>
                        <a:pt x="135" y="264"/>
                      </a:lnTo>
                      <a:lnTo>
                        <a:pt x="111" y="246"/>
                      </a:lnTo>
                      <a:lnTo>
                        <a:pt x="88" y="227"/>
                      </a:lnTo>
                      <a:lnTo>
                        <a:pt x="68" y="207"/>
                      </a:lnTo>
                      <a:lnTo>
                        <a:pt x="50" y="186"/>
                      </a:lnTo>
                      <a:lnTo>
                        <a:pt x="34" y="164"/>
                      </a:lnTo>
                      <a:lnTo>
                        <a:pt x="21" y="141"/>
                      </a:lnTo>
                      <a:lnTo>
                        <a:pt x="11" y="118"/>
                      </a:lnTo>
                      <a:lnTo>
                        <a:pt x="4" y="94"/>
                      </a:lnTo>
                      <a:lnTo>
                        <a:pt x="0" y="68"/>
                      </a:lnTo>
                      <a:lnTo>
                        <a:pt x="0" y="0"/>
                      </a:lnTo>
                      <a:close/>
                    </a:path>
                  </a:pathLst>
                </a:custGeom>
                <a:solidFill>
                  <a:srgbClr val="666677"/>
                </a:solidFill>
                <a:ln w="9525">
                  <a:noFill/>
                  <a:round/>
                  <a:headEnd/>
                  <a:tailEnd/>
                </a:ln>
              </p:spPr>
              <p:txBody>
                <a:bodyPr/>
                <a:lstStyle/>
                <a:p>
                  <a:endParaRPr lang="en-US"/>
                </a:p>
              </p:txBody>
            </p:sp>
            <p:sp>
              <p:nvSpPr>
                <p:cNvPr id="1737" name="Freeform 76"/>
                <p:cNvSpPr>
                  <a:spLocks/>
                </p:cNvSpPr>
                <p:nvPr/>
              </p:nvSpPr>
              <p:spPr bwMode="auto">
                <a:xfrm>
                  <a:off x="1756" y="3813"/>
                  <a:ext cx="109" cy="176"/>
                </a:xfrm>
                <a:custGeom>
                  <a:avLst/>
                  <a:gdLst/>
                  <a:ahLst/>
                  <a:cxnLst>
                    <a:cxn ang="0">
                      <a:pos x="23" y="0"/>
                    </a:cxn>
                    <a:cxn ang="0">
                      <a:pos x="0" y="128"/>
                    </a:cxn>
                    <a:cxn ang="0">
                      <a:pos x="188" y="353"/>
                    </a:cxn>
                    <a:cxn ang="0">
                      <a:pos x="217" y="241"/>
                    </a:cxn>
                    <a:cxn ang="0">
                      <a:pos x="23" y="0"/>
                    </a:cxn>
                  </a:cxnLst>
                  <a:rect l="0" t="0" r="r" b="b"/>
                  <a:pathLst>
                    <a:path w="217" h="353">
                      <a:moveTo>
                        <a:pt x="23" y="0"/>
                      </a:moveTo>
                      <a:lnTo>
                        <a:pt x="0" y="128"/>
                      </a:lnTo>
                      <a:lnTo>
                        <a:pt x="188" y="353"/>
                      </a:lnTo>
                      <a:lnTo>
                        <a:pt x="217" y="241"/>
                      </a:lnTo>
                      <a:lnTo>
                        <a:pt x="23" y="0"/>
                      </a:lnTo>
                      <a:close/>
                    </a:path>
                  </a:pathLst>
                </a:custGeom>
                <a:solidFill>
                  <a:srgbClr val="727284"/>
                </a:solidFill>
                <a:ln w="9525">
                  <a:noFill/>
                  <a:round/>
                  <a:headEnd/>
                  <a:tailEnd/>
                </a:ln>
              </p:spPr>
              <p:txBody>
                <a:bodyPr/>
                <a:lstStyle/>
                <a:p>
                  <a:endParaRPr lang="en-US"/>
                </a:p>
              </p:txBody>
            </p:sp>
            <p:sp>
              <p:nvSpPr>
                <p:cNvPr id="1738" name="Freeform 77"/>
                <p:cNvSpPr>
                  <a:spLocks/>
                </p:cNvSpPr>
                <p:nvPr/>
              </p:nvSpPr>
              <p:spPr bwMode="auto">
                <a:xfrm>
                  <a:off x="305" y="2875"/>
                  <a:ext cx="210" cy="93"/>
                </a:xfrm>
                <a:custGeom>
                  <a:avLst/>
                  <a:gdLst/>
                  <a:ahLst/>
                  <a:cxnLst>
                    <a:cxn ang="0">
                      <a:pos x="314" y="114"/>
                    </a:cxn>
                    <a:cxn ang="0">
                      <a:pos x="330" y="132"/>
                    </a:cxn>
                    <a:cxn ang="0">
                      <a:pos x="418" y="159"/>
                    </a:cxn>
                    <a:cxn ang="0">
                      <a:pos x="374" y="177"/>
                    </a:cxn>
                    <a:cxn ang="0">
                      <a:pos x="358" y="180"/>
                    </a:cxn>
                    <a:cxn ang="0">
                      <a:pos x="340" y="181"/>
                    </a:cxn>
                    <a:cxn ang="0">
                      <a:pos x="322" y="185"/>
                    </a:cxn>
                    <a:cxn ang="0">
                      <a:pos x="304" y="185"/>
                    </a:cxn>
                    <a:cxn ang="0">
                      <a:pos x="284" y="186"/>
                    </a:cxn>
                    <a:cxn ang="0">
                      <a:pos x="263" y="185"/>
                    </a:cxn>
                    <a:cxn ang="0">
                      <a:pos x="243" y="183"/>
                    </a:cxn>
                    <a:cxn ang="0">
                      <a:pos x="220" y="180"/>
                    </a:cxn>
                    <a:cxn ang="0">
                      <a:pos x="199" y="173"/>
                    </a:cxn>
                    <a:cxn ang="0">
                      <a:pos x="176" y="167"/>
                    </a:cxn>
                    <a:cxn ang="0">
                      <a:pos x="153" y="155"/>
                    </a:cxn>
                    <a:cxn ang="0">
                      <a:pos x="129" y="144"/>
                    </a:cxn>
                    <a:cxn ang="0">
                      <a:pos x="104" y="127"/>
                    </a:cxn>
                    <a:cxn ang="0">
                      <a:pos x="80" y="109"/>
                    </a:cxn>
                    <a:cxn ang="0">
                      <a:pos x="54" y="88"/>
                    </a:cxn>
                    <a:cxn ang="0">
                      <a:pos x="28" y="62"/>
                    </a:cxn>
                    <a:cxn ang="0">
                      <a:pos x="0" y="0"/>
                    </a:cxn>
                    <a:cxn ang="0">
                      <a:pos x="16" y="16"/>
                    </a:cxn>
                    <a:cxn ang="0">
                      <a:pos x="32" y="31"/>
                    </a:cxn>
                    <a:cxn ang="0">
                      <a:pos x="49" y="44"/>
                    </a:cxn>
                    <a:cxn ang="0">
                      <a:pos x="67" y="55"/>
                    </a:cxn>
                    <a:cxn ang="0">
                      <a:pos x="86" y="65"/>
                    </a:cxn>
                    <a:cxn ang="0">
                      <a:pos x="104" y="73"/>
                    </a:cxn>
                    <a:cxn ang="0">
                      <a:pos x="124" y="80"/>
                    </a:cxn>
                    <a:cxn ang="0">
                      <a:pos x="145" y="86"/>
                    </a:cxn>
                    <a:cxn ang="0">
                      <a:pos x="165" y="91"/>
                    </a:cxn>
                    <a:cxn ang="0">
                      <a:pos x="186" y="95"/>
                    </a:cxn>
                    <a:cxn ang="0">
                      <a:pos x="207" y="98"/>
                    </a:cxn>
                    <a:cxn ang="0">
                      <a:pos x="229" y="101"/>
                    </a:cxn>
                    <a:cxn ang="0">
                      <a:pos x="250" y="104"/>
                    </a:cxn>
                    <a:cxn ang="0">
                      <a:pos x="271" y="108"/>
                    </a:cxn>
                    <a:cxn ang="0">
                      <a:pos x="292" y="111"/>
                    </a:cxn>
                    <a:cxn ang="0">
                      <a:pos x="314" y="114"/>
                    </a:cxn>
                  </a:cxnLst>
                  <a:rect l="0" t="0" r="r" b="b"/>
                  <a:pathLst>
                    <a:path w="418" h="186">
                      <a:moveTo>
                        <a:pt x="314" y="114"/>
                      </a:moveTo>
                      <a:lnTo>
                        <a:pt x="330" y="132"/>
                      </a:lnTo>
                      <a:lnTo>
                        <a:pt x="418" y="159"/>
                      </a:lnTo>
                      <a:lnTo>
                        <a:pt x="374" y="177"/>
                      </a:lnTo>
                      <a:lnTo>
                        <a:pt x="358" y="180"/>
                      </a:lnTo>
                      <a:lnTo>
                        <a:pt x="340" y="181"/>
                      </a:lnTo>
                      <a:lnTo>
                        <a:pt x="322" y="185"/>
                      </a:lnTo>
                      <a:lnTo>
                        <a:pt x="304" y="185"/>
                      </a:lnTo>
                      <a:lnTo>
                        <a:pt x="284" y="186"/>
                      </a:lnTo>
                      <a:lnTo>
                        <a:pt x="263" y="185"/>
                      </a:lnTo>
                      <a:lnTo>
                        <a:pt x="243" y="183"/>
                      </a:lnTo>
                      <a:lnTo>
                        <a:pt x="220" y="180"/>
                      </a:lnTo>
                      <a:lnTo>
                        <a:pt x="199" y="173"/>
                      </a:lnTo>
                      <a:lnTo>
                        <a:pt x="176" y="167"/>
                      </a:lnTo>
                      <a:lnTo>
                        <a:pt x="153" y="155"/>
                      </a:lnTo>
                      <a:lnTo>
                        <a:pt x="129" y="144"/>
                      </a:lnTo>
                      <a:lnTo>
                        <a:pt x="104" y="127"/>
                      </a:lnTo>
                      <a:lnTo>
                        <a:pt x="80" y="109"/>
                      </a:lnTo>
                      <a:lnTo>
                        <a:pt x="54" y="88"/>
                      </a:lnTo>
                      <a:lnTo>
                        <a:pt x="28" y="62"/>
                      </a:lnTo>
                      <a:lnTo>
                        <a:pt x="0" y="0"/>
                      </a:lnTo>
                      <a:lnTo>
                        <a:pt x="16" y="16"/>
                      </a:lnTo>
                      <a:lnTo>
                        <a:pt x="32" y="31"/>
                      </a:lnTo>
                      <a:lnTo>
                        <a:pt x="49" y="44"/>
                      </a:lnTo>
                      <a:lnTo>
                        <a:pt x="67" y="55"/>
                      </a:lnTo>
                      <a:lnTo>
                        <a:pt x="86" y="65"/>
                      </a:lnTo>
                      <a:lnTo>
                        <a:pt x="104" y="73"/>
                      </a:lnTo>
                      <a:lnTo>
                        <a:pt x="124" y="80"/>
                      </a:lnTo>
                      <a:lnTo>
                        <a:pt x="145" y="86"/>
                      </a:lnTo>
                      <a:lnTo>
                        <a:pt x="165" y="91"/>
                      </a:lnTo>
                      <a:lnTo>
                        <a:pt x="186" y="95"/>
                      </a:lnTo>
                      <a:lnTo>
                        <a:pt x="207" y="98"/>
                      </a:lnTo>
                      <a:lnTo>
                        <a:pt x="229" y="101"/>
                      </a:lnTo>
                      <a:lnTo>
                        <a:pt x="250" y="104"/>
                      </a:lnTo>
                      <a:lnTo>
                        <a:pt x="271" y="108"/>
                      </a:lnTo>
                      <a:lnTo>
                        <a:pt x="292" y="111"/>
                      </a:lnTo>
                      <a:lnTo>
                        <a:pt x="314" y="114"/>
                      </a:lnTo>
                      <a:close/>
                    </a:path>
                  </a:pathLst>
                </a:custGeom>
                <a:solidFill>
                  <a:srgbClr val="666677"/>
                </a:solidFill>
                <a:ln w="9525">
                  <a:noFill/>
                  <a:round/>
                  <a:headEnd/>
                  <a:tailEnd/>
                </a:ln>
              </p:spPr>
              <p:txBody>
                <a:bodyPr/>
                <a:lstStyle/>
                <a:p>
                  <a:endParaRPr lang="en-US"/>
                </a:p>
              </p:txBody>
            </p:sp>
          </p:grpSp>
        </p:grpSp>
        <p:sp>
          <p:nvSpPr>
            <p:cNvPr id="1739" name="Rectangle 1738"/>
            <p:cNvSpPr/>
            <p:nvPr/>
          </p:nvSpPr>
          <p:spPr>
            <a:xfrm>
              <a:off x="5451923" y="5033764"/>
              <a:ext cx="1479892" cy="646331"/>
            </a:xfrm>
            <a:prstGeom prst="rect">
              <a:avLst/>
            </a:prstGeom>
          </p:spPr>
          <p:txBody>
            <a:bodyPr wrap="none">
              <a:spAutoFit/>
            </a:bodyPr>
            <a:lstStyle/>
            <a:p>
              <a:r>
                <a:rPr lang="en-US" dirty="0" smtClean="0"/>
                <a:t>Feb.1, 16:00</a:t>
              </a:r>
            </a:p>
            <a:p>
              <a:r>
                <a:rPr lang="en-US" dirty="0" smtClean="0"/>
                <a:t>Dev. 2</a:t>
              </a:r>
              <a:endParaRPr lang="en-US" dirty="0"/>
            </a:p>
          </p:txBody>
        </p:sp>
        <p:grpSp>
          <p:nvGrpSpPr>
            <p:cNvPr id="1867" name="Group 1866"/>
            <p:cNvGrpSpPr/>
            <p:nvPr/>
          </p:nvGrpSpPr>
          <p:grpSpPr>
            <a:xfrm>
              <a:off x="1050640" y="5786120"/>
              <a:ext cx="862900" cy="812801"/>
              <a:chOff x="1050640" y="5786120"/>
              <a:chExt cx="862900" cy="812801"/>
            </a:xfrm>
          </p:grpSpPr>
          <p:sp>
            <p:nvSpPr>
              <p:cNvPr id="1791" name="Text Box 51"/>
              <p:cNvSpPr txBox="1">
                <a:spLocks noChangeArrowheads="1"/>
              </p:cNvSpPr>
              <p:nvPr/>
            </p:nvSpPr>
            <p:spPr bwMode="auto">
              <a:xfrm>
                <a:off x="1075690" y="5786120"/>
                <a:ext cx="812800" cy="812800"/>
              </a:xfrm>
              <a:prstGeom prst="rect">
                <a:avLst/>
              </a:prstGeom>
              <a:solidFill>
                <a:srgbClr val="FF99CC"/>
              </a:solidFill>
              <a:ln w="9525" algn="ctr">
                <a:noFill/>
                <a:miter lim="800000"/>
                <a:headEnd/>
                <a:tailEnd/>
              </a:ln>
              <a:effectLst/>
            </p:spPr>
            <p:txBody>
              <a:bodyPr wrap="none" anchor="ctr"/>
              <a:lstStyle/>
              <a:p>
                <a:pPr>
                  <a:spcBef>
                    <a:spcPct val="50000"/>
                  </a:spcBef>
                </a:pPr>
                <a:r>
                  <a:rPr lang="en-US" sz="3600"/>
                  <a:t>R</a:t>
                </a:r>
              </a:p>
            </p:txBody>
          </p:sp>
          <p:grpSp>
            <p:nvGrpSpPr>
              <p:cNvPr id="1792" name="Group 55"/>
              <p:cNvGrpSpPr>
                <a:grpSpLocks/>
              </p:cNvGrpSpPr>
              <p:nvPr/>
            </p:nvGrpSpPr>
            <p:grpSpPr bwMode="auto">
              <a:xfrm flipH="1">
                <a:off x="1050640" y="5811521"/>
                <a:ext cx="862900" cy="787400"/>
                <a:chOff x="240" y="2592"/>
                <a:chExt cx="1632" cy="1490"/>
              </a:xfrm>
            </p:grpSpPr>
            <p:sp>
              <p:nvSpPr>
                <p:cNvPr id="1793" name="AutoShape 56"/>
                <p:cNvSpPr>
                  <a:spLocks noChangeAspect="1" noChangeArrowheads="1" noTextEdit="1"/>
                </p:cNvSpPr>
                <p:nvPr/>
              </p:nvSpPr>
              <p:spPr bwMode="auto">
                <a:xfrm>
                  <a:off x="240" y="2592"/>
                  <a:ext cx="1632" cy="1490"/>
                </a:xfrm>
                <a:prstGeom prst="rect">
                  <a:avLst/>
                </a:prstGeom>
                <a:noFill/>
                <a:ln w="9525">
                  <a:noFill/>
                  <a:miter lim="800000"/>
                  <a:headEnd/>
                  <a:tailEnd/>
                </a:ln>
              </p:spPr>
              <p:txBody>
                <a:bodyPr/>
                <a:lstStyle/>
                <a:p>
                  <a:endParaRPr lang="en-US"/>
                </a:p>
              </p:txBody>
            </p:sp>
            <p:sp>
              <p:nvSpPr>
                <p:cNvPr id="1794" name="Freeform 57"/>
                <p:cNvSpPr>
                  <a:spLocks/>
                </p:cNvSpPr>
                <p:nvPr/>
              </p:nvSpPr>
              <p:spPr bwMode="auto">
                <a:xfrm>
                  <a:off x="276" y="2594"/>
                  <a:ext cx="1592" cy="1488"/>
                </a:xfrm>
                <a:custGeom>
                  <a:avLst/>
                  <a:gdLst/>
                  <a:ahLst/>
                  <a:cxnLst>
                    <a:cxn ang="0">
                      <a:pos x="193" y="713"/>
                    </a:cxn>
                    <a:cxn ang="0">
                      <a:pos x="242" y="728"/>
                    </a:cxn>
                    <a:cxn ang="0">
                      <a:pos x="286" y="739"/>
                    </a:cxn>
                    <a:cxn ang="0">
                      <a:pos x="325" y="749"/>
                    </a:cxn>
                    <a:cxn ang="0">
                      <a:pos x="361" y="756"/>
                    </a:cxn>
                    <a:cxn ang="0">
                      <a:pos x="397" y="760"/>
                    </a:cxn>
                    <a:cxn ang="0">
                      <a:pos x="431" y="764"/>
                    </a:cxn>
                    <a:cxn ang="0">
                      <a:pos x="467" y="767"/>
                    </a:cxn>
                    <a:cxn ang="0">
                      <a:pos x="2326" y="2347"/>
                    </a:cxn>
                    <a:cxn ang="0">
                      <a:pos x="2347" y="2591"/>
                    </a:cxn>
                    <a:cxn ang="0">
                      <a:pos x="2370" y="2675"/>
                    </a:cxn>
                    <a:cxn ang="0">
                      <a:pos x="2403" y="2744"/>
                    </a:cxn>
                    <a:cxn ang="0">
                      <a:pos x="2447" y="2800"/>
                    </a:cxn>
                    <a:cxn ang="0">
                      <a:pos x="2499" y="2847"/>
                    </a:cxn>
                    <a:cxn ang="0">
                      <a:pos x="2563" y="2886"/>
                    </a:cxn>
                    <a:cxn ang="0">
                      <a:pos x="2635" y="2923"/>
                    </a:cxn>
                    <a:cxn ang="0">
                      <a:pos x="2716" y="2957"/>
                    </a:cxn>
                    <a:cxn ang="0">
                      <a:pos x="2803" y="2832"/>
                    </a:cxn>
                    <a:cxn ang="0">
                      <a:pos x="2845" y="2501"/>
                    </a:cxn>
                    <a:cxn ang="0">
                      <a:pos x="3154" y="2805"/>
                    </a:cxn>
                    <a:cxn ang="0">
                      <a:pos x="3184" y="2629"/>
                    </a:cxn>
                    <a:cxn ang="0">
                      <a:pos x="3029" y="2231"/>
                    </a:cxn>
                    <a:cxn ang="0">
                      <a:pos x="2626" y="2218"/>
                    </a:cxn>
                    <a:cxn ang="0">
                      <a:pos x="784" y="533"/>
                    </a:cxn>
                    <a:cxn ang="0">
                      <a:pos x="776" y="275"/>
                    </a:cxn>
                    <a:cxn ang="0">
                      <a:pos x="418" y="0"/>
                    </a:cxn>
                    <a:cxn ang="0">
                      <a:pos x="567" y="275"/>
                    </a:cxn>
                    <a:cxn ang="0">
                      <a:pos x="243" y="426"/>
                    </a:cxn>
                    <a:cxn ang="0">
                      <a:pos x="46" y="190"/>
                    </a:cxn>
                    <a:cxn ang="0">
                      <a:pos x="0" y="436"/>
                    </a:cxn>
                    <a:cxn ang="0">
                      <a:pos x="47" y="567"/>
                    </a:cxn>
                    <a:cxn ang="0">
                      <a:pos x="118" y="659"/>
                    </a:cxn>
                    <a:cxn ang="0">
                      <a:pos x="165" y="703"/>
                    </a:cxn>
                  </a:cxnLst>
                  <a:rect l="0" t="0" r="r" b="b"/>
                  <a:pathLst>
                    <a:path w="3184" h="2975">
                      <a:moveTo>
                        <a:pt x="165" y="703"/>
                      </a:moveTo>
                      <a:lnTo>
                        <a:pt x="193" y="713"/>
                      </a:lnTo>
                      <a:lnTo>
                        <a:pt x="217" y="720"/>
                      </a:lnTo>
                      <a:lnTo>
                        <a:pt x="242" y="728"/>
                      </a:lnTo>
                      <a:lnTo>
                        <a:pt x="265" y="734"/>
                      </a:lnTo>
                      <a:lnTo>
                        <a:pt x="286" y="739"/>
                      </a:lnTo>
                      <a:lnTo>
                        <a:pt x="306" y="744"/>
                      </a:lnTo>
                      <a:lnTo>
                        <a:pt x="325" y="749"/>
                      </a:lnTo>
                      <a:lnTo>
                        <a:pt x="343" y="752"/>
                      </a:lnTo>
                      <a:lnTo>
                        <a:pt x="361" y="756"/>
                      </a:lnTo>
                      <a:lnTo>
                        <a:pt x="379" y="759"/>
                      </a:lnTo>
                      <a:lnTo>
                        <a:pt x="397" y="760"/>
                      </a:lnTo>
                      <a:lnTo>
                        <a:pt x="415" y="762"/>
                      </a:lnTo>
                      <a:lnTo>
                        <a:pt x="431" y="764"/>
                      </a:lnTo>
                      <a:lnTo>
                        <a:pt x="449" y="765"/>
                      </a:lnTo>
                      <a:lnTo>
                        <a:pt x="467" y="767"/>
                      </a:lnTo>
                      <a:lnTo>
                        <a:pt x="487" y="767"/>
                      </a:lnTo>
                      <a:lnTo>
                        <a:pt x="2326" y="2347"/>
                      </a:lnTo>
                      <a:lnTo>
                        <a:pt x="2339" y="2544"/>
                      </a:lnTo>
                      <a:lnTo>
                        <a:pt x="2347" y="2591"/>
                      </a:lnTo>
                      <a:lnTo>
                        <a:pt x="2357" y="2636"/>
                      </a:lnTo>
                      <a:lnTo>
                        <a:pt x="2370" y="2675"/>
                      </a:lnTo>
                      <a:lnTo>
                        <a:pt x="2385" y="2711"/>
                      </a:lnTo>
                      <a:lnTo>
                        <a:pt x="2403" y="2744"/>
                      </a:lnTo>
                      <a:lnTo>
                        <a:pt x="2424" y="2773"/>
                      </a:lnTo>
                      <a:lnTo>
                        <a:pt x="2447" y="2800"/>
                      </a:lnTo>
                      <a:lnTo>
                        <a:pt x="2471" y="2824"/>
                      </a:lnTo>
                      <a:lnTo>
                        <a:pt x="2499" y="2847"/>
                      </a:lnTo>
                      <a:lnTo>
                        <a:pt x="2530" y="2867"/>
                      </a:lnTo>
                      <a:lnTo>
                        <a:pt x="2563" y="2886"/>
                      </a:lnTo>
                      <a:lnTo>
                        <a:pt x="2597" y="2905"/>
                      </a:lnTo>
                      <a:lnTo>
                        <a:pt x="2635" y="2923"/>
                      </a:lnTo>
                      <a:lnTo>
                        <a:pt x="2674" y="2941"/>
                      </a:lnTo>
                      <a:lnTo>
                        <a:pt x="2716" y="2957"/>
                      </a:lnTo>
                      <a:lnTo>
                        <a:pt x="2761" y="2975"/>
                      </a:lnTo>
                      <a:lnTo>
                        <a:pt x="2803" y="2832"/>
                      </a:lnTo>
                      <a:lnTo>
                        <a:pt x="2658" y="2596"/>
                      </a:lnTo>
                      <a:lnTo>
                        <a:pt x="2845" y="2501"/>
                      </a:lnTo>
                      <a:lnTo>
                        <a:pt x="2934" y="2534"/>
                      </a:lnTo>
                      <a:lnTo>
                        <a:pt x="3154" y="2805"/>
                      </a:lnTo>
                      <a:lnTo>
                        <a:pt x="3164" y="2714"/>
                      </a:lnTo>
                      <a:lnTo>
                        <a:pt x="3184" y="2629"/>
                      </a:lnTo>
                      <a:lnTo>
                        <a:pt x="3154" y="2416"/>
                      </a:lnTo>
                      <a:lnTo>
                        <a:pt x="3029" y="2231"/>
                      </a:lnTo>
                      <a:lnTo>
                        <a:pt x="2916" y="2188"/>
                      </a:lnTo>
                      <a:lnTo>
                        <a:pt x="2626" y="2218"/>
                      </a:lnTo>
                      <a:lnTo>
                        <a:pt x="897" y="726"/>
                      </a:lnTo>
                      <a:lnTo>
                        <a:pt x="784" y="533"/>
                      </a:lnTo>
                      <a:lnTo>
                        <a:pt x="835" y="333"/>
                      </a:lnTo>
                      <a:lnTo>
                        <a:pt x="776" y="275"/>
                      </a:lnTo>
                      <a:lnTo>
                        <a:pt x="565" y="16"/>
                      </a:lnTo>
                      <a:lnTo>
                        <a:pt x="418" y="0"/>
                      </a:lnTo>
                      <a:lnTo>
                        <a:pt x="469" y="175"/>
                      </a:lnTo>
                      <a:lnTo>
                        <a:pt x="567" y="275"/>
                      </a:lnTo>
                      <a:lnTo>
                        <a:pt x="427" y="392"/>
                      </a:lnTo>
                      <a:lnTo>
                        <a:pt x="243" y="426"/>
                      </a:lnTo>
                      <a:lnTo>
                        <a:pt x="75" y="241"/>
                      </a:lnTo>
                      <a:lnTo>
                        <a:pt x="46" y="190"/>
                      </a:lnTo>
                      <a:lnTo>
                        <a:pt x="0" y="359"/>
                      </a:lnTo>
                      <a:lnTo>
                        <a:pt x="0" y="436"/>
                      </a:lnTo>
                      <a:lnTo>
                        <a:pt x="18" y="505"/>
                      </a:lnTo>
                      <a:lnTo>
                        <a:pt x="47" y="567"/>
                      </a:lnTo>
                      <a:lnTo>
                        <a:pt x="83" y="618"/>
                      </a:lnTo>
                      <a:lnTo>
                        <a:pt x="118" y="659"/>
                      </a:lnTo>
                      <a:lnTo>
                        <a:pt x="147" y="688"/>
                      </a:lnTo>
                      <a:lnTo>
                        <a:pt x="165" y="703"/>
                      </a:lnTo>
                      <a:lnTo>
                        <a:pt x="165" y="703"/>
                      </a:lnTo>
                      <a:close/>
                    </a:path>
                  </a:pathLst>
                </a:custGeom>
                <a:solidFill>
                  <a:srgbClr val="444456"/>
                </a:solidFill>
                <a:ln w="9525">
                  <a:noFill/>
                  <a:round/>
                  <a:headEnd/>
                  <a:tailEnd/>
                </a:ln>
              </p:spPr>
              <p:txBody>
                <a:bodyPr/>
                <a:lstStyle/>
                <a:p>
                  <a:endParaRPr lang="en-US"/>
                </a:p>
              </p:txBody>
            </p:sp>
            <p:sp>
              <p:nvSpPr>
                <p:cNvPr id="1795" name="Freeform 58"/>
                <p:cNvSpPr>
                  <a:spLocks/>
                </p:cNvSpPr>
                <p:nvPr/>
              </p:nvSpPr>
              <p:spPr bwMode="auto">
                <a:xfrm>
                  <a:off x="493" y="2610"/>
                  <a:ext cx="69" cy="145"/>
                </a:xfrm>
                <a:custGeom>
                  <a:avLst/>
                  <a:gdLst/>
                  <a:ahLst/>
                  <a:cxnLst>
                    <a:cxn ang="0">
                      <a:pos x="0" y="0"/>
                    </a:cxn>
                    <a:cxn ang="0">
                      <a:pos x="13" y="134"/>
                    </a:cxn>
                    <a:cxn ang="0">
                      <a:pos x="101" y="290"/>
                    </a:cxn>
                    <a:cxn ang="0">
                      <a:pos x="139" y="243"/>
                    </a:cxn>
                    <a:cxn ang="0">
                      <a:pos x="0" y="0"/>
                    </a:cxn>
                  </a:cxnLst>
                  <a:rect l="0" t="0" r="r" b="b"/>
                  <a:pathLst>
                    <a:path w="139" h="290">
                      <a:moveTo>
                        <a:pt x="0" y="0"/>
                      </a:moveTo>
                      <a:lnTo>
                        <a:pt x="13" y="134"/>
                      </a:lnTo>
                      <a:lnTo>
                        <a:pt x="101" y="290"/>
                      </a:lnTo>
                      <a:lnTo>
                        <a:pt x="139" y="243"/>
                      </a:lnTo>
                      <a:lnTo>
                        <a:pt x="0" y="0"/>
                      </a:lnTo>
                      <a:close/>
                    </a:path>
                  </a:pathLst>
                </a:custGeom>
                <a:solidFill>
                  <a:srgbClr val="4C4C5E"/>
                </a:solidFill>
                <a:ln w="9525">
                  <a:noFill/>
                  <a:round/>
                  <a:headEnd/>
                  <a:tailEnd/>
                </a:ln>
              </p:spPr>
              <p:txBody>
                <a:bodyPr/>
                <a:lstStyle/>
                <a:p>
                  <a:endParaRPr lang="en-US"/>
                </a:p>
              </p:txBody>
            </p:sp>
            <p:sp>
              <p:nvSpPr>
                <p:cNvPr id="1796" name="Freeform 59"/>
                <p:cNvSpPr>
                  <a:spLocks/>
                </p:cNvSpPr>
                <p:nvPr/>
              </p:nvSpPr>
              <p:spPr bwMode="auto">
                <a:xfrm>
                  <a:off x="273" y="2592"/>
                  <a:ext cx="425" cy="314"/>
                </a:xfrm>
                <a:custGeom>
                  <a:avLst/>
                  <a:gdLst/>
                  <a:ahLst/>
                  <a:cxnLst>
                    <a:cxn ang="0">
                      <a:pos x="46" y="143"/>
                    </a:cxn>
                    <a:cxn ang="0">
                      <a:pos x="246" y="382"/>
                    </a:cxn>
                    <a:cxn ang="0">
                      <a:pos x="363" y="390"/>
                    </a:cxn>
                    <a:cxn ang="0">
                      <a:pos x="546" y="307"/>
                    </a:cxn>
                    <a:cxn ang="0">
                      <a:pos x="594" y="231"/>
                    </a:cxn>
                    <a:cxn ang="0">
                      <a:pos x="435" y="0"/>
                    </a:cxn>
                    <a:cxn ang="0">
                      <a:pos x="561" y="0"/>
                    </a:cxn>
                    <a:cxn ang="0">
                      <a:pos x="586" y="11"/>
                    </a:cxn>
                    <a:cxn ang="0">
                      <a:pos x="610" y="23"/>
                    </a:cxn>
                    <a:cxn ang="0">
                      <a:pos x="635" y="33"/>
                    </a:cxn>
                    <a:cxn ang="0">
                      <a:pos x="657" y="44"/>
                    </a:cxn>
                    <a:cxn ang="0">
                      <a:pos x="679" y="57"/>
                    </a:cxn>
                    <a:cxn ang="0">
                      <a:pos x="700" y="69"/>
                    </a:cxn>
                    <a:cxn ang="0">
                      <a:pos x="721" y="84"/>
                    </a:cxn>
                    <a:cxn ang="0">
                      <a:pos x="741" y="98"/>
                    </a:cxn>
                    <a:cxn ang="0">
                      <a:pos x="759" y="113"/>
                    </a:cxn>
                    <a:cxn ang="0">
                      <a:pos x="775" y="131"/>
                    </a:cxn>
                    <a:cxn ang="0">
                      <a:pos x="791" y="151"/>
                    </a:cxn>
                    <a:cxn ang="0">
                      <a:pos x="806" y="172"/>
                    </a:cxn>
                    <a:cxn ang="0">
                      <a:pos x="821" y="195"/>
                    </a:cxn>
                    <a:cxn ang="0">
                      <a:pos x="832" y="221"/>
                    </a:cxn>
                    <a:cxn ang="0">
                      <a:pos x="842" y="249"/>
                    </a:cxn>
                    <a:cxn ang="0">
                      <a:pos x="852" y="280"/>
                    </a:cxn>
                    <a:cxn ang="0">
                      <a:pos x="826" y="405"/>
                    </a:cxn>
                    <a:cxn ang="0">
                      <a:pos x="366" y="616"/>
                    </a:cxn>
                    <a:cxn ang="0">
                      <a:pos x="304" y="628"/>
                    </a:cxn>
                    <a:cxn ang="0">
                      <a:pos x="255" y="618"/>
                    </a:cxn>
                    <a:cxn ang="0">
                      <a:pos x="210" y="605"/>
                    </a:cxn>
                    <a:cxn ang="0">
                      <a:pos x="169" y="590"/>
                    </a:cxn>
                    <a:cxn ang="0">
                      <a:pos x="133" y="572"/>
                    </a:cxn>
                    <a:cxn ang="0">
                      <a:pos x="100" y="552"/>
                    </a:cxn>
                    <a:cxn ang="0">
                      <a:pos x="72" y="529"/>
                    </a:cxn>
                    <a:cxn ang="0">
                      <a:pos x="49" y="505"/>
                    </a:cxn>
                    <a:cxn ang="0">
                      <a:pos x="31" y="475"/>
                    </a:cxn>
                    <a:cxn ang="0">
                      <a:pos x="17" y="446"/>
                    </a:cxn>
                    <a:cxn ang="0">
                      <a:pos x="7" y="411"/>
                    </a:cxn>
                    <a:cxn ang="0">
                      <a:pos x="2" y="374"/>
                    </a:cxn>
                    <a:cxn ang="0">
                      <a:pos x="0" y="334"/>
                    </a:cxn>
                    <a:cxn ang="0">
                      <a:pos x="5" y="292"/>
                    </a:cxn>
                    <a:cxn ang="0">
                      <a:pos x="13" y="246"/>
                    </a:cxn>
                    <a:cxn ang="0">
                      <a:pos x="28" y="195"/>
                    </a:cxn>
                    <a:cxn ang="0">
                      <a:pos x="46" y="143"/>
                    </a:cxn>
                  </a:cxnLst>
                  <a:rect l="0" t="0" r="r" b="b"/>
                  <a:pathLst>
                    <a:path w="852" h="628">
                      <a:moveTo>
                        <a:pt x="46" y="143"/>
                      </a:moveTo>
                      <a:lnTo>
                        <a:pt x="246" y="382"/>
                      </a:lnTo>
                      <a:lnTo>
                        <a:pt x="363" y="390"/>
                      </a:lnTo>
                      <a:lnTo>
                        <a:pt x="546" y="307"/>
                      </a:lnTo>
                      <a:lnTo>
                        <a:pt x="594" y="231"/>
                      </a:lnTo>
                      <a:lnTo>
                        <a:pt x="435" y="0"/>
                      </a:lnTo>
                      <a:lnTo>
                        <a:pt x="561" y="0"/>
                      </a:lnTo>
                      <a:lnTo>
                        <a:pt x="586" y="11"/>
                      </a:lnTo>
                      <a:lnTo>
                        <a:pt x="610" y="23"/>
                      </a:lnTo>
                      <a:lnTo>
                        <a:pt x="635" y="33"/>
                      </a:lnTo>
                      <a:lnTo>
                        <a:pt x="657" y="44"/>
                      </a:lnTo>
                      <a:lnTo>
                        <a:pt x="679" y="57"/>
                      </a:lnTo>
                      <a:lnTo>
                        <a:pt x="700" y="69"/>
                      </a:lnTo>
                      <a:lnTo>
                        <a:pt x="721" y="84"/>
                      </a:lnTo>
                      <a:lnTo>
                        <a:pt x="741" y="98"/>
                      </a:lnTo>
                      <a:lnTo>
                        <a:pt x="759" y="113"/>
                      </a:lnTo>
                      <a:lnTo>
                        <a:pt x="775" y="131"/>
                      </a:lnTo>
                      <a:lnTo>
                        <a:pt x="791" y="151"/>
                      </a:lnTo>
                      <a:lnTo>
                        <a:pt x="806" y="172"/>
                      </a:lnTo>
                      <a:lnTo>
                        <a:pt x="821" y="195"/>
                      </a:lnTo>
                      <a:lnTo>
                        <a:pt x="832" y="221"/>
                      </a:lnTo>
                      <a:lnTo>
                        <a:pt x="842" y="249"/>
                      </a:lnTo>
                      <a:lnTo>
                        <a:pt x="852" y="280"/>
                      </a:lnTo>
                      <a:lnTo>
                        <a:pt x="826" y="405"/>
                      </a:lnTo>
                      <a:lnTo>
                        <a:pt x="366" y="616"/>
                      </a:lnTo>
                      <a:lnTo>
                        <a:pt x="304" y="628"/>
                      </a:lnTo>
                      <a:lnTo>
                        <a:pt x="255" y="618"/>
                      </a:lnTo>
                      <a:lnTo>
                        <a:pt x="210" y="605"/>
                      </a:lnTo>
                      <a:lnTo>
                        <a:pt x="169" y="590"/>
                      </a:lnTo>
                      <a:lnTo>
                        <a:pt x="133" y="572"/>
                      </a:lnTo>
                      <a:lnTo>
                        <a:pt x="100" y="552"/>
                      </a:lnTo>
                      <a:lnTo>
                        <a:pt x="72" y="529"/>
                      </a:lnTo>
                      <a:lnTo>
                        <a:pt x="49" y="505"/>
                      </a:lnTo>
                      <a:lnTo>
                        <a:pt x="31" y="475"/>
                      </a:lnTo>
                      <a:lnTo>
                        <a:pt x="17" y="446"/>
                      </a:lnTo>
                      <a:lnTo>
                        <a:pt x="7" y="411"/>
                      </a:lnTo>
                      <a:lnTo>
                        <a:pt x="2" y="374"/>
                      </a:lnTo>
                      <a:lnTo>
                        <a:pt x="0" y="334"/>
                      </a:lnTo>
                      <a:lnTo>
                        <a:pt x="5" y="292"/>
                      </a:lnTo>
                      <a:lnTo>
                        <a:pt x="13" y="246"/>
                      </a:lnTo>
                      <a:lnTo>
                        <a:pt x="28" y="195"/>
                      </a:lnTo>
                      <a:lnTo>
                        <a:pt x="46" y="143"/>
                      </a:lnTo>
                      <a:close/>
                    </a:path>
                  </a:pathLst>
                </a:custGeom>
                <a:solidFill>
                  <a:srgbClr val="B2AAA8"/>
                </a:solidFill>
                <a:ln w="9525">
                  <a:noFill/>
                  <a:round/>
                  <a:headEnd/>
                  <a:tailEnd/>
                </a:ln>
              </p:spPr>
              <p:txBody>
                <a:bodyPr/>
                <a:lstStyle/>
                <a:p>
                  <a:endParaRPr lang="en-US"/>
                </a:p>
              </p:txBody>
            </p:sp>
            <p:sp>
              <p:nvSpPr>
                <p:cNvPr id="1797" name="Freeform 60"/>
                <p:cNvSpPr>
                  <a:spLocks/>
                </p:cNvSpPr>
                <p:nvPr/>
              </p:nvSpPr>
              <p:spPr bwMode="auto">
                <a:xfrm>
                  <a:off x="1382" y="3590"/>
                  <a:ext cx="490" cy="422"/>
                </a:xfrm>
                <a:custGeom>
                  <a:avLst/>
                  <a:gdLst/>
                  <a:ahLst/>
                  <a:cxnLst>
                    <a:cxn ang="0">
                      <a:pos x="250" y="0"/>
                    </a:cxn>
                    <a:cxn ang="0">
                      <a:pos x="286" y="36"/>
                    </a:cxn>
                    <a:cxn ang="0">
                      <a:pos x="539" y="186"/>
                    </a:cxn>
                    <a:cxn ang="0">
                      <a:pos x="590" y="188"/>
                    </a:cxn>
                    <a:cxn ang="0">
                      <a:pos x="639" y="191"/>
                    </a:cxn>
                    <a:cxn ang="0">
                      <a:pos x="683" y="196"/>
                    </a:cxn>
                    <a:cxn ang="0">
                      <a:pos x="726" y="203"/>
                    </a:cxn>
                    <a:cxn ang="0">
                      <a:pos x="763" y="211"/>
                    </a:cxn>
                    <a:cxn ang="0">
                      <a:pos x="799" y="222"/>
                    </a:cxn>
                    <a:cxn ang="0">
                      <a:pos x="832" y="236"/>
                    </a:cxn>
                    <a:cxn ang="0">
                      <a:pos x="861" y="254"/>
                    </a:cxn>
                    <a:cxn ang="0">
                      <a:pos x="887" y="273"/>
                    </a:cxn>
                    <a:cxn ang="0">
                      <a:pos x="910" y="299"/>
                    </a:cxn>
                    <a:cxn ang="0">
                      <a:pos x="930" y="329"/>
                    </a:cxn>
                    <a:cxn ang="0">
                      <a:pos x="946" y="363"/>
                    </a:cxn>
                    <a:cxn ang="0">
                      <a:pos x="959" y="404"/>
                    </a:cxn>
                    <a:cxn ang="0">
                      <a:pos x="969" y="450"/>
                    </a:cxn>
                    <a:cxn ang="0">
                      <a:pos x="976" y="503"/>
                    </a:cxn>
                    <a:cxn ang="0">
                      <a:pos x="979" y="562"/>
                    </a:cxn>
                    <a:cxn ang="0">
                      <a:pos x="969" y="698"/>
                    </a:cxn>
                    <a:cxn ang="0">
                      <a:pos x="763" y="434"/>
                    </a:cxn>
                    <a:cxn ang="0">
                      <a:pos x="675" y="403"/>
                    </a:cxn>
                    <a:cxn ang="0">
                      <a:pos x="449" y="498"/>
                    </a:cxn>
                    <a:cxn ang="0">
                      <a:pos x="445" y="586"/>
                    </a:cxn>
                    <a:cxn ang="0">
                      <a:pos x="597" y="844"/>
                    </a:cxn>
                    <a:cxn ang="0">
                      <a:pos x="484" y="826"/>
                    </a:cxn>
                    <a:cxn ang="0">
                      <a:pos x="342" y="745"/>
                    </a:cxn>
                    <a:cxn ang="0">
                      <a:pos x="294" y="693"/>
                    </a:cxn>
                    <a:cxn ang="0">
                      <a:pos x="257" y="649"/>
                    </a:cxn>
                    <a:cxn ang="0">
                      <a:pos x="229" y="609"/>
                    </a:cxn>
                    <a:cxn ang="0">
                      <a:pos x="209" y="570"/>
                    </a:cxn>
                    <a:cxn ang="0">
                      <a:pos x="196" y="529"/>
                    </a:cxn>
                    <a:cxn ang="0">
                      <a:pos x="188" y="483"/>
                    </a:cxn>
                    <a:cxn ang="0">
                      <a:pos x="185" y="426"/>
                    </a:cxn>
                    <a:cxn ang="0">
                      <a:pos x="183" y="355"/>
                    </a:cxn>
                    <a:cxn ang="0">
                      <a:pos x="0" y="162"/>
                    </a:cxn>
                    <a:cxn ang="0">
                      <a:pos x="250" y="0"/>
                    </a:cxn>
                  </a:cxnLst>
                  <a:rect l="0" t="0" r="r" b="b"/>
                  <a:pathLst>
                    <a:path w="979" h="844">
                      <a:moveTo>
                        <a:pt x="250" y="0"/>
                      </a:moveTo>
                      <a:lnTo>
                        <a:pt x="286" y="36"/>
                      </a:lnTo>
                      <a:lnTo>
                        <a:pt x="539" y="186"/>
                      </a:lnTo>
                      <a:lnTo>
                        <a:pt x="590" y="188"/>
                      </a:lnTo>
                      <a:lnTo>
                        <a:pt x="639" y="191"/>
                      </a:lnTo>
                      <a:lnTo>
                        <a:pt x="683" y="196"/>
                      </a:lnTo>
                      <a:lnTo>
                        <a:pt x="726" y="203"/>
                      </a:lnTo>
                      <a:lnTo>
                        <a:pt x="763" y="211"/>
                      </a:lnTo>
                      <a:lnTo>
                        <a:pt x="799" y="222"/>
                      </a:lnTo>
                      <a:lnTo>
                        <a:pt x="832" y="236"/>
                      </a:lnTo>
                      <a:lnTo>
                        <a:pt x="861" y="254"/>
                      </a:lnTo>
                      <a:lnTo>
                        <a:pt x="887" y="273"/>
                      </a:lnTo>
                      <a:lnTo>
                        <a:pt x="910" y="299"/>
                      </a:lnTo>
                      <a:lnTo>
                        <a:pt x="930" y="329"/>
                      </a:lnTo>
                      <a:lnTo>
                        <a:pt x="946" y="363"/>
                      </a:lnTo>
                      <a:lnTo>
                        <a:pt x="959" y="404"/>
                      </a:lnTo>
                      <a:lnTo>
                        <a:pt x="969" y="450"/>
                      </a:lnTo>
                      <a:lnTo>
                        <a:pt x="976" y="503"/>
                      </a:lnTo>
                      <a:lnTo>
                        <a:pt x="979" y="562"/>
                      </a:lnTo>
                      <a:lnTo>
                        <a:pt x="969" y="698"/>
                      </a:lnTo>
                      <a:lnTo>
                        <a:pt x="763" y="434"/>
                      </a:lnTo>
                      <a:lnTo>
                        <a:pt x="675" y="403"/>
                      </a:lnTo>
                      <a:lnTo>
                        <a:pt x="449" y="498"/>
                      </a:lnTo>
                      <a:lnTo>
                        <a:pt x="445" y="586"/>
                      </a:lnTo>
                      <a:lnTo>
                        <a:pt x="597" y="844"/>
                      </a:lnTo>
                      <a:lnTo>
                        <a:pt x="484" y="826"/>
                      </a:lnTo>
                      <a:lnTo>
                        <a:pt x="342" y="745"/>
                      </a:lnTo>
                      <a:lnTo>
                        <a:pt x="294" y="693"/>
                      </a:lnTo>
                      <a:lnTo>
                        <a:pt x="257" y="649"/>
                      </a:lnTo>
                      <a:lnTo>
                        <a:pt x="229" y="609"/>
                      </a:lnTo>
                      <a:lnTo>
                        <a:pt x="209" y="570"/>
                      </a:lnTo>
                      <a:lnTo>
                        <a:pt x="196" y="529"/>
                      </a:lnTo>
                      <a:lnTo>
                        <a:pt x="188" y="483"/>
                      </a:lnTo>
                      <a:lnTo>
                        <a:pt x="185" y="426"/>
                      </a:lnTo>
                      <a:lnTo>
                        <a:pt x="183" y="355"/>
                      </a:lnTo>
                      <a:lnTo>
                        <a:pt x="0" y="162"/>
                      </a:lnTo>
                      <a:lnTo>
                        <a:pt x="250" y="0"/>
                      </a:lnTo>
                      <a:close/>
                    </a:path>
                  </a:pathLst>
                </a:custGeom>
                <a:solidFill>
                  <a:srgbClr val="D1C4CE"/>
                </a:solidFill>
                <a:ln w="9525">
                  <a:noFill/>
                  <a:round/>
                  <a:headEnd/>
                  <a:tailEnd/>
                </a:ln>
              </p:spPr>
              <p:txBody>
                <a:bodyPr/>
                <a:lstStyle/>
                <a:p>
                  <a:endParaRPr lang="en-US"/>
                </a:p>
              </p:txBody>
            </p:sp>
            <p:sp>
              <p:nvSpPr>
                <p:cNvPr id="1798" name="Freeform 61"/>
                <p:cNvSpPr>
                  <a:spLocks/>
                </p:cNvSpPr>
                <p:nvPr/>
              </p:nvSpPr>
              <p:spPr bwMode="auto">
                <a:xfrm>
                  <a:off x="424" y="2753"/>
                  <a:ext cx="270" cy="176"/>
                </a:xfrm>
                <a:custGeom>
                  <a:avLst/>
                  <a:gdLst/>
                  <a:ahLst/>
                  <a:cxnLst>
                    <a:cxn ang="0">
                      <a:pos x="0" y="308"/>
                    </a:cxn>
                    <a:cxn ang="0">
                      <a:pos x="147" y="248"/>
                    </a:cxn>
                    <a:cxn ang="0">
                      <a:pos x="485" y="90"/>
                    </a:cxn>
                    <a:cxn ang="0">
                      <a:pos x="539" y="0"/>
                    </a:cxn>
                    <a:cxn ang="0">
                      <a:pos x="531" y="113"/>
                    </a:cxn>
                    <a:cxn ang="0">
                      <a:pos x="166" y="302"/>
                    </a:cxn>
                    <a:cxn ang="0">
                      <a:pos x="116" y="353"/>
                    </a:cxn>
                    <a:cxn ang="0">
                      <a:pos x="0" y="308"/>
                    </a:cxn>
                  </a:cxnLst>
                  <a:rect l="0" t="0" r="r" b="b"/>
                  <a:pathLst>
                    <a:path w="539" h="353">
                      <a:moveTo>
                        <a:pt x="0" y="308"/>
                      </a:moveTo>
                      <a:lnTo>
                        <a:pt x="147" y="248"/>
                      </a:lnTo>
                      <a:lnTo>
                        <a:pt x="485" y="90"/>
                      </a:lnTo>
                      <a:lnTo>
                        <a:pt x="539" y="0"/>
                      </a:lnTo>
                      <a:lnTo>
                        <a:pt x="531" y="113"/>
                      </a:lnTo>
                      <a:lnTo>
                        <a:pt x="166" y="302"/>
                      </a:lnTo>
                      <a:lnTo>
                        <a:pt x="116" y="353"/>
                      </a:lnTo>
                      <a:lnTo>
                        <a:pt x="0" y="308"/>
                      </a:lnTo>
                      <a:close/>
                    </a:path>
                  </a:pathLst>
                </a:custGeom>
                <a:solidFill>
                  <a:srgbClr val="9B9391"/>
                </a:solidFill>
                <a:ln w="9525">
                  <a:noFill/>
                  <a:round/>
                  <a:headEnd/>
                  <a:tailEnd/>
                </a:ln>
              </p:spPr>
              <p:txBody>
                <a:bodyPr/>
                <a:lstStyle/>
                <a:p>
                  <a:endParaRPr lang="en-US"/>
                </a:p>
              </p:txBody>
            </p:sp>
            <p:sp>
              <p:nvSpPr>
                <p:cNvPr id="1799" name="Freeform 62"/>
                <p:cNvSpPr>
                  <a:spLocks/>
                </p:cNvSpPr>
                <p:nvPr/>
              </p:nvSpPr>
              <p:spPr bwMode="auto">
                <a:xfrm>
                  <a:off x="447" y="2795"/>
                  <a:ext cx="242" cy="133"/>
                </a:xfrm>
                <a:custGeom>
                  <a:avLst/>
                  <a:gdLst/>
                  <a:ahLst/>
                  <a:cxnLst>
                    <a:cxn ang="0">
                      <a:pos x="67" y="209"/>
                    </a:cxn>
                    <a:cxn ang="0">
                      <a:pos x="460" y="21"/>
                    </a:cxn>
                    <a:cxn ang="0">
                      <a:pos x="485" y="0"/>
                    </a:cxn>
                    <a:cxn ang="0">
                      <a:pos x="472" y="78"/>
                    </a:cxn>
                    <a:cxn ang="0">
                      <a:pos x="150" y="237"/>
                    </a:cxn>
                    <a:cxn ang="0">
                      <a:pos x="76" y="265"/>
                    </a:cxn>
                    <a:cxn ang="0">
                      <a:pos x="0" y="237"/>
                    </a:cxn>
                    <a:cxn ang="0">
                      <a:pos x="67" y="209"/>
                    </a:cxn>
                  </a:cxnLst>
                  <a:rect l="0" t="0" r="r" b="b"/>
                  <a:pathLst>
                    <a:path w="485" h="265">
                      <a:moveTo>
                        <a:pt x="67" y="209"/>
                      </a:moveTo>
                      <a:lnTo>
                        <a:pt x="460" y="21"/>
                      </a:lnTo>
                      <a:lnTo>
                        <a:pt x="485" y="0"/>
                      </a:lnTo>
                      <a:lnTo>
                        <a:pt x="472" y="78"/>
                      </a:lnTo>
                      <a:lnTo>
                        <a:pt x="150" y="237"/>
                      </a:lnTo>
                      <a:lnTo>
                        <a:pt x="76" y="265"/>
                      </a:lnTo>
                      <a:lnTo>
                        <a:pt x="0" y="237"/>
                      </a:lnTo>
                      <a:lnTo>
                        <a:pt x="67" y="209"/>
                      </a:lnTo>
                      <a:close/>
                    </a:path>
                  </a:pathLst>
                </a:custGeom>
                <a:solidFill>
                  <a:srgbClr val="A59E9B"/>
                </a:solidFill>
                <a:ln w="9525">
                  <a:noFill/>
                  <a:round/>
                  <a:headEnd/>
                  <a:tailEnd/>
                </a:ln>
              </p:spPr>
              <p:txBody>
                <a:bodyPr/>
                <a:lstStyle/>
                <a:p>
                  <a:endParaRPr lang="en-US"/>
                </a:p>
              </p:txBody>
            </p:sp>
            <p:sp>
              <p:nvSpPr>
                <p:cNvPr id="1800" name="Freeform 63"/>
                <p:cNvSpPr>
                  <a:spLocks/>
                </p:cNvSpPr>
                <p:nvPr/>
              </p:nvSpPr>
              <p:spPr bwMode="auto">
                <a:xfrm>
                  <a:off x="550" y="2894"/>
                  <a:ext cx="993" cy="792"/>
                </a:xfrm>
                <a:custGeom>
                  <a:avLst/>
                  <a:gdLst/>
                  <a:ahLst/>
                  <a:cxnLst>
                    <a:cxn ang="0">
                      <a:pos x="1906" y="1385"/>
                    </a:cxn>
                    <a:cxn ang="0">
                      <a:pos x="290" y="0"/>
                    </a:cxn>
                    <a:cxn ang="0">
                      <a:pos x="262" y="11"/>
                    </a:cxn>
                    <a:cxn ang="0">
                      <a:pos x="87" y="92"/>
                    </a:cxn>
                    <a:cxn ang="0">
                      <a:pos x="0" y="128"/>
                    </a:cxn>
                    <a:cxn ang="0">
                      <a:pos x="1687" y="1583"/>
                    </a:cxn>
                    <a:cxn ang="0">
                      <a:pos x="1986" y="1467"/>
                    </a:cxn>
                    <a:cxn ang="0">
                      <a:pos x="1906" y="1385"/>
                    </a:cxn>
                  </a:cxnLst>
                  <a:rect l="0" t="0" r="r" b="b"/>
                  <a:pathLst>
                    <a:path w="1986" h="1583">
                      <a:moveTo>
                        <a:pt x="1906" y="1385"/>
                      </a:moveTo>
                      <a:lnTo>
                        <a:pt x="290" y="0"/>
                      </a:lnTo>
                      <a:lnTo>
                        <a:pt x="262" y="11"/>
                      </a:lnTo>
                      <a:lnTo>
                        <a:pt x="87" y="92"/>
                      </a:lnTo>
                      <a:lnTo>
                        <a:pt x="0" y="128"/>
                      </a:lnTo>
                      <a:lnTo>
                        <a:pt x="1687" y="1583"/>
                      </a:lnTo>
                      <a:lnTo>
                        <a:pt x="1986" y="1467"/>
                      </a:lnTo>
                      <a:lnTo>
                        <a:pt x="1906" y="1385"/>
                      </a:lnTo>
                      <a:close/>
                    </a:path>
                  </a:pathLst>
                </a:custGeom>
                <a:solidFill>
                  <a:srgbClr val="D1C4CE"/>
                </a:solidFill>
                <a:ln w="9525">
                  <a:noFill/>
                  <a:round/>
                  <a:headEnd/>
                  <a:tailEnd/>
                </a:ln>
              </p:spPr>
              <p:txBody>
                <a:bodyPr/>
                <a:lstStyle/>
                <a:p>
                  <a:endParaRPr lang="en-US"/>
                </a:p>
              </p:txBody>
            </p:sp>
            <p:sp>
              <p:nvSpPr>
                <p:cNvPr id="1801" name="Freeform 64"/>
                <p:cNvSpPr>
                  <a:spLocks/>
                </p:cNvSpPr>
                <p:nvPr/>
              </p:nvSpPr>
              <p:spPr bwMode="auto">
                <a:xfrm>
                  <a:off x="550" y="2893"/>
                  <a:ext cx="952" cy="760"/>
                </a:xfrm>
                <a:custGeom>
                  <a:avLst/>
                  <a:gdLst/>
                  <a:ahLst/>
                  <a:cxnLst>
                    <a:cxn ang="0">
                      <a:pos x="1775" y="1278"/>
                    </a:cxn>
                    <a:cxn ang="0">
                      <a:pos x="1679" y="1196"/>
                    </a:cxn>
                    <a:cxn ang="0">
                      <a:pos x="1584" y="1113"/>
                    </a:cxn>
                    <a:cxn ang="0">
                      <a:pos x="1488" y="1031"/>
                    </a:cxn>
                    <a:cxn ang="0">
                      <a:pos x="1393" y="949"/>
                    </a:cxn>
                    <a:cxn ang="0">
                      <a:pos x="1297" y="865"/>
                    </a:cxn>
                    <a:cxn ang="0">
                      <a:pos x="1200" y="783"/>
                    </a:cxn>
                    <a:cxn ang="0">
                      <a:pos x="1105" y="701"/>
                    </a:cxn>
                    <a:cxn ang="0">
                      <a:pos x="1009" y="618"/>
                    </a:cxn>
                    <a:cxn ang="0">
                      <a:pos x="912" y="536"/>
                    </a:cxn>
                    <a:cxn ang="0">
                      <a:pos x="816" y="454"/>
                    </a:cxn>
                    <a:cxn ang="0">
                      <a:pos x="721" y="370"/>
                    </a:cxn>
                    <a:cxn ang="0">
                      <a:pos x="625" y="288"/>
                    </a:cxn>
                    <a:cxn ang="0">
                      <a:pos x="528" y="206"/>
                    </a:cxn>
                    <a:cxn ang="0">
                      <a:pos x="432" y="123"/>
                    </a:cxn>
                    <a:cxn ang="0">
                      <a:pos x="336" y="41"/>
                    </a:cxn>
                    <a:cxn ang="0">
                      <a:pos x="282" y="0"/>
                    </a:cxn>
                    <a:cxn ang="0">
                      <a:pos x="270" y="0"/>
                    </a:cxn>
                    <a:cxn ang="0">
                      <a:pos x="239" y="11"/>
                    </a:cxn>
                    <a:cxn ang="0">
                      <a:pos x="188" y="34"/>
                    </a:cxn>
                    <a:cxn ang="0">
                      <a:pos x="138" y="57"/>
                    </a:cxn>
                    <a:cxn ang="0">
                      <a:pos x="87" y="80"/>
                    </a:cxn>
                    <a:cxn ang="0">
                      <a:pos x="54" y="96"/>
                    </a:cxn>
                    <a:cxn ang="0">
                      <a:pos x="40" y="106"/>
                    </a:cxn>
                    <a:cxn ang="0">
                      <a:pos x="25" y="116"/>
                    </a:cxn>
                    <a:cxn ang="0">
                      <a:pos x="9" y="126"/>
                    </a:cxn>
                    <a:cxn ang="0">
                      <a:pos x="51" y="175"/>
                    </a:cxn>
                    <a:cxn ang="0">
                      <a:pos x="152" y="262"/>
                    </a:cxn>
                    <a:cxn ang="0">
                      <a:pos x="252" y="349"/>
                    </a:cxn>
                    <a:cxn ang="0">
                      <a:pos x="353" y="436"/>
                    </a:cxn>
                    <a:cxn ang="0">
                      <a:pos x="455" y="522"/>
                    </a:cxn>
                    <a:cxn ang="0">
                      <a:pos x="555" y="609"/>
                    </a:cxn>
                    <a:cxn ang="0">
                      <a:pos x="656" y="696"/>
                    </a:cxn>
                    <a:cxn ang="0">
                      <a:pos x="757" y="783"/>
                    </a:cxn>
                    <a:cxn ang="0">
                      <a:pos x="859" y="870"/>
                    </a:cxn>
                    <a:cxn ang="0">
                      <a:pos x="958" y="957"/>
                    </a:cxn>
                    <a:cxn ang="0">
                      <a:pos x="1060" y="1044"/>
                    </a:cxn>
                    <a:cxn ang="0">
                      <a:pos x="1159" y="1129"/>
                    </a:cxn>
                    <a:cxn ang="0">
                      <a:pos x="1261" y="1216"/>
                    </a:cxn>
                    <a:cxn ang="0">
                      <a:pos x="1362" y="1303"/>
                    </a:cxn>
                    <a:cxn ang="0">
                      <a:pos x="1462" y="1390"/>
                    </a:cxn>
                    <a:cxn ang="0">
                      <a:pos x="1561" y="1476"/>
                    </a:cxn>
                    <a:cxn ang="0">
                      <a:pos x="1630" y="1511"/>
                    </a:cxn>
                    <a:cxn ang="0">
                      <a:pos x="1668" y="1496"/>
                    </a:cxn>
                    <a:cxn ang="0">
                      <a:pos x="1704" y="1481"/>
                    </a:cxn>
                    <a:cxn ang="0">
                      <a:pos x="1740" y="1467"/>
                    </a:cxn>
                    <a:cxn ang="0">
                      <a:pos x="1777" y="1452"/>
                    </a:cxn>
                    <a:cxn ang="0">
                      <a:pos x="1813" y="1437"/>
                    </a:cxn>
                    <a:cxn ang="0">
                      <a:pos x="1849" y="1422"/>
                    </a:cxn>
                    <a:cxn ang="0">
                      <a:pos x="1887" y="1408"/>
                    </a:cxn>
                    <a:cxn ang="0">
                      <a:pos x="1895" y="1390"/>
                    </a:cxn>
                    <a:cxn ang="0">
                      <a:pos x="1874" y="1370"/>
                    </a:cxn>
                    <a:cxn ang="0">
                      <a:pos x="1854" y="1349"/>
                    </a:cxn>
                    <a:cxn ang="0">
                      <a:pos x="1833" y="1329"/>
                    </a:cxn>
                  </a:cxnLst>
                  <a:rect l="0" t="0" r="r" b="b"/>
                  <a:pathLst>
                    <a:path w="1905" h="1519">
                      <a:moveTo>
                        <a:pt x="1823" y="1319"/>
                      </a:moveTo>
                      <a:lnTo>
                        <a:pt x="1775" y="1278"/>
                      </a:lnTo>
                      <a:lnTo>
                        <a:pt x="1726" y="1237"/>
                      </a:lnTo>
                      <a:lnTo>
                        <a:pt x="1679" y="1196"/>
                      </a:lnTo>
                      <a:lnTo>
                        <a:pt x="1632" y="1154"/>
                      </a:lnTo>
                      <a:lnTo>
                        <a:pt x="1584" y="1113"/>
                      </a:lnTo>
                      <a:lnTo>
                        <a:pt x="1535" y="1072"/>
                      </a:lnTo>
                      <a:lnTo>
                        <a:pt x="1488" y="1031"/>
                      </a:lnTo>
                      <a:lnTo>
                        <a:pt x="1440" y="990"/>
                      </a:lnTo>
                      <a:lnTo>
                        <a:pt x="1393" y="949"/>
                      </a:lnTo>
                      <a:lnTo>
                        <a:pt x="1344" y="908"/>
                      </a:lnTo>
                      <a:lnTo>
                        <a:pt x="1297" y="865"/>
                      </a:lnTo>
                      <a:lnTo>
                        <a:pt x="1249" y="824"/>
                      </a:lnTo>
                      <a:lnTo>
                        <a:pt x="1200" y="783"/>
                      </a:lnTo>
                      <a:lnTo>
                        <a:pt x="1153" y="742"/>
                      </a:lnTo>
                      <a:lnTo>
                        <a:pt x="1105" y="701"/>
                      </a:lnTo>
                      <a:lnTo>
                        <a:pt x="1056" y="659"/>
                      </a:lnTo>
                      <a:lnTo>
                        <a:pt x="1009" y="618"/>
                      </a:lnTo>
                      <a:lnTo>
                        <a:pt x="962" y="577"/>
                      </a:lnTo>
                      <a:lnTo>
                        <a:pt x="912" y="536"/>
                      </a:lnTo>
                      <a:lnTo>
                        <a:pt x="865" y="495"/>
                      </a:lnTo>
                      <a:lnTo>
                        <a:pt x="816" y="454"/>
                      </a:lnTo>
                      <a:lnTo>
                        <a:pt x="769" y="411"/>
                      </a:lnTo>
                      <a:lnTo>
                        <a:pt x="721" y="370"/>
                      </a:lnTo>
                      <a:lnTo>
                        <a:pt x="672" y="329"/>
                      </a:lnTo>
                      <a:lnTo>
                        <a:pt x="625" y="288"/>
                      </a:lnTo>
                      <a:lnTo>
                        <a:pt x="577" y="247"/>
                      </a:lnTo>
                      <a:lnTo>
                        <a:pt x="528" y="206"/>
                      </a:lnTo>
                      <a:lnTo>
                        <a:pt x="481" y="165"/>
                      </a:lnTo>
                      <a:lnTo>
                        <a:pt x="432" y="123"/>
                      </a:lnTo>
                      <a:lnTo>
                        <a:pt x="385" y="82"/>
                      </a:lnTo>
                      <a:lnTo>
                        <a:pt x="336" y="41"/>
                      </a:lnTo>
                      <a:lnTo>
                        <a:pt x="288" y="0"/>
                      </a:lnTo>
                      <a:lnTo>
                        <a:pt x="282" y="0"/>
                      </a:lnTo>
                      <a:lnTo>
                        <a:pt x="277" y="0"/>
                      </a:lnTo>
                      <a:lnTo>
                        <a:pt x="270" y="0"/>
                      </a:lnTo>
                      <a:lnTo>
                        <a:pt x="264" y="0"/>
                      </a:lnTo>
                      <a:lnTo>
                        <a:pt x="239" y="11"/>
                      </a:lnTo>
                      <a:lnTo>
                        <a:pt x="213" y="23"/>
                      </a:lnTo>
                      <a:lnTo>
                        <a:pt x="188" y="34"/>
                      </a:lnTo>
                      <a:lnTo>
                        <a:pt x="164" y="45"/>
                      </a:lnTo>
                      <a:lnTo>
                        <a:pt x="138" y="57"/>
                      </a:lnTo>
                      <a:lnTo>
                        <a:pt x="113" y="68"/>
                      </a:lnTo>
                      <a:lnTo>
                        <a:pt x="87" y="80"/>
                      </a:lnTo>
                      <a:lnTo>
                        <a:pt x="63" y="91"/>
                      </a:lnTo>
                      <a:lnTo>
                        <a:pt x="54" y="96"/>
                      </a:lnTo>
                      <a:lnTo>
                        <a:pt x="48" y="101"/>
                      </a:lnTo>
                      <a:lnTo>
                        <a:pt x="40" y="106"/>
                      </a:lnTo>
                      <a:lnTo>
                        <a:pt x="32" y="111"/>
                      </a:lnTo>
                      <a:lnTo>
                        <a:pt x="25" y="116"/>
                      </a:lnTo>
                      <a:lnTo>
                        <a:pt x="17" y="121"/>
                      </a:lnTo>
                      <a:lnTo>
                        <a:pt x="9" y="126"/>
                      </a:lnTo>
                      <a:lnTo>
                        <a:pt x="0" y="131"/>
                      </a:lnTo>
                      <a:lnTo>
                        <a:pt x="51" y="175"/>
                      </a:lnTo>
                      <a:lnTo>
                        <a:pt x="102" y="218"/>
                      </a:lnTo>
                      <a:lnTo>
                        <a:pt x="152" y="262"/>
                      </a:lnTo>
                      <a:lnTo>
                        <a:pt x="201" y="304"/>
                      </a:lnTo>
                      <a:lnTo>
                        <a:pt x="252" y="349"/>
                      </a:lnTo>
                      <a:lnTo>
                        <a:pt x="303" y="391"/>
                      </a:lnTo>
                      <a:lnTo>
                        <a:pt x="353" y="436"/>
                      </a:lnTo>
                      <a:lnTo>
                        <a:pt x="404" y="478"/>
                      </a:lnTo>
                      <a:lnTo>
                        <a:pt x="455" y="522"/>
                      </a:lnTo>
                      <a:lnTo>
                        <a:pt x="506" y="565"/>
                      </a:lnTo>
                      <a:lnTo>
                        <a:pt x="555" y="609"/>
                      </a:lnTo>
                      <a:lnTo>
                        <a:pt x="605" y="652"/>
                      </a:lnTo>
                      <a:lnTo>
                        <a:pt x="656" y="696"/>
                      </a:lnTo>
                      <a:lnTo>
                        <a:pt x="707" y="739"/>
                      </a:lnTo>
                      <a:lnTo>
                        <a:pt x="757" y="783"/>
                      </a:lnTo>
                      <a:lnTo>
                        <a:pt x="808" y="826"/>
                      </a:lnTo>
                      <a:lnTo>
                        <a:pt x="859" y="870"/>
                      </a:lnTo>
                      <a:lnTo>
                        <a:pt x="908" y="913"/>
                      </a:lnTo>
                      <a:lnTo>
                        <a:pt x="958" y="957"/>
                      </a:lnTo>
                      <a:lnTo>
                        <a:pt x="1009" y="999"/>
                      </a:lnTo>
                      <a:lnTo>
                        <a:pt x="1060" y="1044"/>
                      </a:lnTo>
                      <a:lnTo>
                        <a:pt x="1110" y="1086"/>
                      </a:lnTo>
                      <a:lnTo>
                        <a:pt x="1159" y="1129"/>
                      </a:lnTo>
                      <a:lnTo>
                        <a:pt x="1210" y="1173"/>
                      </a:lnTo>
                      <a:lnTo>
                        <a:pt x="1261" y="1216"/>
                      </a:lnTo>
                      <a:lnTo>
                        <a:pt x="1311" y="1260"/>
                      </a:lnTo>
                      <a:lnTo>
                        <a:pt x="1362" y="1303"/>
                      </a:lnTo>
                      <a:lnTo>
                        <a:pt x="1411" y="1347"/>
                      </a:lnTo>
                      <a:lnTo>
                        <a:pt x="1462" y="1390"/>
                      </a:lnTo>
                      <a:lnTo>
                        <a:pt x="1512" y="1432"/>
                      </a:lnTo>
                      <a:lnTo>
                        <a:pt x="1561" y="1476"/>
                      </a:lnTo>
                      <a:lnTo>
                        <a:pt x="1612" y="1519"/>
                      </a:lnTo>
                      <a:lnTo>
                        <a:pt x="1630" y="1511"/>
                      </a:lnTo>
                      <a:lnTo>
                        <a:pt x="1648" y="1504"/>
                      </a:lnTo>
                      <a:lnTo>
                        <a:pt x="1668" y="1496"/>
                      </a:lnTo>
                      <a:lnTo>
                        <a:pt x="1686" y="1490"/>
                      </a:lnTo>
                      <a:lnTo>
                        <a:pt x="1704" y="1481"/>
                      </a:lnTo>
                      <a:lnTo>
                        <a:pt x="1722" y="1475"/>
                      </a:lnTo>
                      <a:lnTo>
                        <a:pt x="1740" y="1467"/>
                      </a:lnTo>
                      <a:lnTo>
                        <a:pt x="1759" y="1458"/>
                      </a:lnTo>
                      <a:lnTo>
                        <a:pt x="1777" y="1452"/>
                      </a:lnTo>
                      <a:lnTo>
                        <a:pt x="1795" y="1444"/>
                      </a:lnTo>
                      <a:lnTo>
                        <a:pt x="1813" y="1437"/>
                      </a:lnTo>
                      <a:lnTo>
                        <a:pt x="1831" y="1429"/>
                      </a:lnTo>
                      <a:lnTo>
                        <a:pt x="1849" y="1422"/>
                      </a:lnTo>
                      <a:lnTo>
                        <a:pt x="1869" y="1414"/>
                      </a:lnTo>
                      <a:lnTo>
                        <a:pt x="1887" y="1408"/>
                      </a:lnTo>
                      <a:lnTo>
                        <a:pt x="1905" y="1399"/>
                      </a:lnTo>
                      <a:lnTo>
                        <a:pt x="1895" y="1390"/>
                      </a:lnTo>
                      <a:lnTo>
                        <a:pt x="1883" y="1380"/>
                      </a:lnTo>
                      <a:lnTo>
                        <a:pt x="1874" y="1370"/>
                      </a:lnTo>
                      <a:lnTo>
                        <a:pt x="1864" y="1358"/>
                      </a:lnTo>
                      <a:lnTo>
                        <a:pt x="1854" y="1349"/>
                      </a:lnTo>
                      <a:lnTo>
                        <a:pt x="1844" y="1339"/>
                      </a:lnTo>
                      <a:lnTo>
                        <a:pt x="1833" y="1329"/>
                      </a:lnTo>
                      <a:lnTo>
                        <a:pt x="1823" y="1319"/>
                      </a:lnTo>
                      <a:close/>
                    </a:path>
                  </a:pathLst>
                </a:custGeom>
                <a:solidFill>
                  <a:srgbClr val="CEC1CC"/>
                </a:solidFill>
                <a:ln w="9525">
                  <a:noFill/>
                  <a:round/>
                  <a:headEnd/>
                  <a:tailEnd/>
                </a:ln>
              </p:spPr>
              <p:txBody>
                <a:bodyPr/>
                <a:lstStyle/>
                <a:p>
                  <a:endParaRPr lang="en-US"/>
                </a:p>
              </p:txBody>
            </p:sp>
            <p:sp>
              <p:nvSpPr>
                <p:cNvPr id="1802" name="Freeform 65"/>
                <p:cNvSpPr>
                  <a:spLocks/>
                </p:cNvSpPr>
                <p:nvPr/>
              </p:nvSpPr>
              <p:spPr bwMode="auto">
                <a:xfrm>
                  <a:off x="550" y="2885"/>
                  <a:ext cx="911" cy="734"/>
                </a:xfrm>
                <a:custGeom>
                  <a:avLst/>
                  <a:gdLst/>
                  <a:ahLst/>
                  <a:cxnLst>
                    <a:cxn ang="0">
                      <a:pos x="1694" y="1225"/>
                    </a:cxn>
                    <a:cxn ang="0">
                      <a:pos x="1604" y="1148"/>
                    </a:cxn>
                    <a:cxn ang="0">
                      <a:pos x="1514" y="1069"/>
                    </a:cxn>
                    <a:cxn ang="0">
                      <a:pos x="1424" y="990"/>
                    </a:cxn>
                    <a:cxn ang="0">
                      <a:pos x="1333" y="913"/>
                    </a:cxn>
                    <a:cxn ang="0">
                      <a:pos x="1243" y="835"/>
                    </a:cxn>
                    <a:cxn ang="0">
                      <a:pos x="1151" y="756"/>
                    </a:cxn>
                    <a:cxn ang="0">
                      <a:pos x="1060" y="679"/>
                    </a:cxn>
                    <a:cxn ang="0">
                      <a:pos x="970" y="600"/>
                    </a:cxn>
                    <a:cxn ang="0">
                      <a:pos x="878" y="523"/>
                    </a:cxn>
                    <a:cxn ang="0">
                      <a:pos x="787" y="444"/>
                    </a:cxn>
                    <a:cxn ang="0">
                      <a:pos x="697" y="366"/>
                    </a:cxn>
                    <a:cxn ang="0">
                      <a:pos x="605" y="289"/>
                    </a:cxn>
                    <a:cxn ang="0">
                      <a:pos x="514" y="210"/>
                    </a:cxn>
                    <a:cxn ang="0">
                      <a:pos x="424" y="131"/>
                    </a:cxn>
                    <a:cxn ang="0">
                      <a:pos x="332" y="54"/>
                    </a:cxn>
                    <a:cxn ang="0">
                      <a:pos x="282" y="12"/>
                    </a:cxn>
                    <a:cxn ang="0">
                      <a:pos x="270" y="3"/>
                    </a:cxn>
                    <a:cxn ang="0">
                      <a:pos x="237" y="13"/>
                    </a:cxn>
                    <a:cxn ang="0">
                      <a:pos x="180" y="40"/>
                    </a:cxn>
                    <a:cxn ang="0">
                      <a:pos x="125" y="64"/>
                    </a:cxn>
                    <a:cxn ang="0">
                      <a:pos x="67" y="90"/>
                    </a:cxn>
                    <a:cxn ang="0">
                      <a:pos x="30" y="115"/>
                    </a:cxn>
                    <a:cxn ang="0">
                      <a:pos x="10" y="136"/>
                    </a:cxn>
                    <a:cxn ang="0">
                      <a:pos x="48" y="189"/>
                    </a:cxn>
                    <a:cxn ang="0">
                      <a:pos x="144" y="272"/>
                    </a:cxn>
                    <a:cxn ang="0">
                      <a:pos x="241" y="354"/>
                    </a:cxn>
                    <a:cxn ang="0">
                      <a:pos x="337" y="438"/>
                    </a:cxn>
                    <a:cxn ang="0">
                      <a:pos x="434" y="521"/>
                    </a:cxn>
                    <a:cxn ang="0">
                      <a:pos x="530" y="603"/>
                    </a:cxn>
                    <a:cxn ang="0">
                      <a:pos x="626" y="687"/>
                    </a:cxn>
                    <a:cxn ang="0">
                      <a:pos x="721" y="769"/>
                    </a:cxn>
                    <a:cxn ang="0">
                      <a:pos x="818" y="851"/>
                    </a:cxn>
                    <a:cxn ang="0">
                      <a:pos x="914" y="935"/>
                    </a:cxn>
                    <a:cxn ang="0">
                      <a:pos x="1011" y="1016"/>
                    </a:cxn>
                    <a:cxn ang="0">
                      <a:pos x="1105" y="1098"/>
                    </a:cxn>
                    <a:cxn ang="0">
                      <a:pos x="1202" y="1182"/>
                    </a:cxn>
                    <a:cxn ang="0">
                      <a:pos x="1298" y="1264"/>
                    </a:cxn>
                    <a:cxn ang="0">
                      <a:pos x="1393" y="1346"/>
                    </a:cxn>
                    <a:cxn ang="0">
                      <a:pos x="1489" y="1428"/>
                    </a:cxn>
                    <a:cxn ang="0">
                      <a:pos x="1555" y="1461"/>
                    </a:cxn>
                    <a:cxn ang="0">
                      <a:pos x="1591" y="1446"/>
                    </a:cxn>
                    <a:cxn ang="0">
                      <a:pos x="1627" y="1431"/>
                    </a:cxn>
                    <a:cxn ang="0">
                      <a:pos x="1663" y="1415"/>
                    </a:cxn>
                    <a:cxn ang="0">
                      <a:pos x="1697" y="1400"/>
                    </a:cxn>
                    <a:cxn ang="0">
                      <a:pos x="1733" y="1385"/>
                    </a:cxn>
                    <a:cxn ang="0">
                      <a:pos x="1769" y="1371"/>
                    </a:cxn>
                    <a:cxn ang="0">
                      <a:pos x="1805" y="1356"/>
                    </a:cxn>
                    <a:cxn ang="0">
                      <a:pos x="1813" y="1339"/>
                    </a:cxn>
                    <a:cxn ang="0">
                      <a:pos x="1792" y="1318"/>
                    </a:cxn>
                    <a:cxn ang="0">
                      <a:pos x="1771" y="1295"/>
                    </a:cxn>
                    <a:cxn ang="0">
                      <a:pos x="1749" y="1274"/>
                    </a:cxn>
                  </a:cxnLst>
                  <a:rect l="0" t="0" r="r" b="b"/>
                  <a:pathLst>
                    <a:path w="1823" h="1469">
                      <a:moveTo>
                        <a:pt x="1740" y="1264"/>
                      </a:moveTo>
                      <a:lnTo>
                        <a:pt x="1694" y="1225"/>
                      </a:lnTo>
                      <a:lnTo>
                        <a:pt x="1650" y="1185"/>
                      </a:lnTo>
                      <a:lnTo>
                        <a:pt x="1604" y="1148"/>
                      </a:lnTo>
                      <a:lnTo>
                        <a:pt x="1560" y="1108"/>
                      </a:lnTo>
                      <a:lnTo>
                        <a:pt x="1514" y="1069"/>
                      </a:lnTo>
                      <a:lnTo>
                        <a:pt x="1468" y="1030"/>
                      </a:lnTo>
                      <a:lnTo>
                        <a:pt x="1424" y="990"/>
                      </a:lnTo>
                      <a:lnTo>
                        <a:pt x="1378" y="951"/>
                      </a:lnTo>
                      <a:lnTo>
                        <a:pt x="1333" y="913"/>
                      </a:lnTo>
                      <a:lnTo>
                        <a:pt x="1287" y="874"/>
                      </a:lnTo>
                      <a:lnTo>
                        <a:pt x="1243" y="835"/>
                      </a:lnTo>
                      <a:lnTo>
                        <a:pt x="1197" y="795"/>
                      </a:lnTo>
                      <a:lnTo>
                        <a:pt x="1151" y="756"/>
                      </a:lnTo>
                      <a:lnTo>
                        <a:pt x="1105" y="718"/>
                      </a:lnTo>
                      <a:lnTo>
                        <a:pt x="1060" y="679"/>
                      </a:lnTo>
                      <a:lnTo>
                        <a:pt x="1015" y="639"/>
                      </a:lnTo>
                      <a:lnTo>
                        <a:pt x="970" y="600"/>
                      </a:lnTo>
                      <a:lnTo>
                        <a:pt x="924" y="561"/>
                      </a:lnTo>
                      <a:lnTo>
                        <a:pt x="878" y="523"/>
                      </a:lnTo>
                      <a:lnTo>
                        <a:pt x="832" y="484"/>
                      </a:lnTo>
                      <a:lnTo>
                        <a:pt x="787" y="444"/>
                      </a:lnTo>
                      <a:lnTo>
                        <a:pt x="742" y="405"/>
                      </a:lnTo>
                      <a:lnTo>
                        <a:pt x="697" y="366"/>
                      </a:lnTo>
                      <a:lnTo>
                        <a:pt x="651" y="326"/>
                      </a:lnTo>
                      <a:lnTo>
                        <a:pt x="605" y="289"/>
                      </a:lnTo>
                      <a:lnTo>
                        <a:pt x="559" y="249"/>
                      </a:lnTo>
                      <a:lnTo>
                        <a:pt x="514" y="210"/>
                      </a:lnTo>
                      <a:lnTo>
                        <a:pt x="468" y="171"/>
                      </a:lnTo>
                      <a:lnTo>
                        <a:pt x="424" y="131"/>
                      </a:lnTo>
                      <a:lnTo>
                        <a:pt x="378" y="94"/>
                      </a:lnTo>
                      <a:lnTo>
                        <a:pt x="332" y="54"/>
                      </a:lnTo>
                      <a:lnTo>
                        <a:pt x="286" y="15"/>
                      </a:lnTo>
                      <a:lnTo>
                        <a:pt x="282" y="12"/>
                      </a:lnTo>
                      <a:lnTo>
                        <a:pt x="277" y="7"/>
                      </a:lnTo>
                      <a:lnTo>
                        <a:pt x="270" y="3"/>
                      </a:lnTo>
                      <a:lnTo>
                        <a:pt x="265" y="0"/>
                      </a:lnTo>
                      <a:lnTo>
                        <a:pt x="237" y="13"/>
                      </a:lnTo>
                      <a:lnTo>
                        <a:pt x="210" y="26"/>
                      </a:lnTo>
                      <a:lnTo>
                        <a:pt x="180" y="40"/>
                      </a:lnTo>
                      <a:lnTo>
                        <a:pt x="152" y="51"/>
                      </a:lnTo>
                      <a:lnTo>
                        <a:pt x="125" y="64"/>
                      </a:lnTo>
                      <a:lnTo>
                        <a:pt x="97" y="77"/>
                      </a:lnTo>
                      <a:lnTo>
                        <a:pt x="67" y="90"/>
                      </a:lnTo>
                      <a:lnTo>
                        <a:pt x="40" y="103"/>
                      </a:lnTo>
                      <a:lnTo>
                        <a:pt x="30" y="115"/>
                      </a:lnTo>
                      <a:lnTo>
                        <a:pt x="20" y="125"/>
                      </a:lnTo>
                      <a:lnTo>
                        <a:pt x="10" y="136"/>
                      </a:lnTo>
                      <a:lnTo>
                        <a:pt x="0" y="148"/>
                      </a:lnTo>
                      <a:lnTo>
                        <a:pt x="48" y="189"/>
                      </a:lnTo>
                      <a:lnTo>
                        <a:pt x="97" y="231"/>
                      </a:lnTo>
                      <a:lnTo>
                        <a:pt x="144" y="272"/>
                      </a:lnTo>
                      <a:lnTo>
                        <a:pt x="193" y="313"/>
                      </a:lnTo>
                      <a:lnTo>
                        <a:pt x="241" y="354"/>
                      </a:lnTo>
                      <a:lnTo>
                        <a:pt x="290" y="397"/>
                      </a:lnTo>
                      <a:lnTo>
                        <a:pt x="337" y="438"/>
                      </a:lnTo>
                      <a:lnTo>
                        <a:pt x="385" y="479"/>
                      </a:lnTo>
                      <a:lnTo>
                        <a:pt x="434" y="521"/>
                      </a:lnTo>
                      <a:lnTo>
                        <a:pt x="481" y="562"/>
                      </a:lnTo>
                      <a:lnTo>
                        <a:pt x="530" y="603"/>
                      </a:lnTo>
                      <a:lnTo>
                        <a:pt x="577" y="644"/>
                      </a:lnTo>
                      <a:lnTo>
                        <a:pt x="626" y="687"/>
                      </a:lnTo>
                      <a:lnTo>
                        <a:pt x="674" y="728"/>
                      </a:lnTo>
                      <a:lnTo>
                        <a:pt x="721" y="769"/>
                      </a:lnTo>
                      <a:lnTo>
                        <a:pt x="770" y="810"/>
                      </a:lnTo>
                      <a:lnTo>
                        <a:pt x="818" y="851"/>
                      </a:lnTo>
                      <a:lnTo>
                        <a:pt x="867" y="892"/>
                      </a:lnTo>
                      <a:lnTo>
                        <a:pt x="914" y="935"/>
                      </a:lnTo>
                      <a:lnTo>
                        <a:pt x="962" y="975"/>
                      </a:lnTo>
                      <a:lnTo>
                        <a:pt x="1011" y="1016"/>
                      </a:lnTo>
                      <a:lnTo>
                        <a:pt x="1058" y="1057"/>
                      </a:lnTo>
                      <a:lnTo>
                        <a:pt x="1105" y="1098"/>
                      </a:lnTo>
                      <a:lnTo>
                        <a:pt x="1154" y="1139"/>
                      </a:lnTo>
                      <a:lnTo>
                        <a:pt x="1202" y="1182"/>
                      </a:lnTo>
                      <a:lnTo>
                        <a:pt x="1249" y="1223"/>
                      </a:lnTo>
                      <a:lnTo>
                        <a:pt x="1298" y="1264"/>
                      </a:lnTo>
                      <a:lnTo>
                        <a:pt x="1346" y="1305"/>
                      </a:lnTo>
                      <a:lnTo>
                        <a:pt x="1393" y="1346"/>
                      </a:lnTo>
                      <a:lnTo>
                        <a:pt x="1440" y="1387"/>
                      </a:lnTo>
                      <a:lnTo>
                        <a:pt x="1489" y="1428"/>
                      </a:lnTo>
                      <a:lnTo>
                        <a:pt x="1537" y="1469"/>
                      </a:lnTo>
                      <a:lnTo>
                        <a:pt x="1555" y="1461"/>
                      </a:lnTo>
                      <a:lnTo>
                        <a:pt x="1573" y="1454"/>
                      </a:lnTo>
                      <a:lnTo>
                        <a:pt x="1591" y="1446"/>
                      </a:lnTo>
                      <a:lnTo>
                        <a:pt x="1609" y="1438"/>
                      </a:lnTo>
                      <a:lnTo>
                        <a:pt x="1627" y="1431"/>
                      </a:lnTo>
                      <a:lnTo>
                        <a:pt x="1645" y="1423"/>
                      </a:lnTo>
                      <a:lnTo>
                        <a:pt x="1663" y="1415"/>
                      </a:lnTo>
                      <a:lnTo>
                        <a:pt x="1681" y="1408"/>
                      </a:lnTo>
                      <a:lnTo>
                        <a:pt x="1697" y="1400"/>
                      </a:lnTo>
                      <a:lnTo>
                        <a:pt x="1715" y="1393"/>
                      </a:lnTo>
                      <a:lnTo>
                        <a:pt x="1733" y="1385"/>
                      </a:lnTo>
                      <a:lnTo>
                        <a:pt x="1751" y="1379"/>
                      </a:lnTo>
                      <a:lnTo>
                        <a:pt x="1769" y="1371"/>
                      </a:lnTo>
                      <a:lnTo>
                        <a:pt x="1787" y="1364"/>
                      </a:lnTo>
                      <a:lnTo>
                        <a:pt x="1805" y="1356"/>
                      </a:lnTo>
                      <a:lnTo>
                        <a:pt x="1823" y="1349"/>
                      </a:lnTo>
                      <a:lnTo>
                        <a:pt x="1813" y="1339"/>
                      </a:lnTo>
                      <a:lnTo>
                        <a:pt x="1802" y="1328"/>
                      </a:lnTo>
                      <a:lnTo>
                        <a:pt x="1792" y="1318"/>
                      </a:lnTo>
                      <a:lnTo>
                        <a:pt x="1782" y="1307"/>
                      </a:lnTo>
                      <a:lnTo>
                        <a:pt x="1771" y="1295"/>
                      </a:lnTo>
                      <a:lnTo>
                        <a:pt x="1761" y="1285"/>
                      </a:lnTo>
                      <a:lnTo>
                        <a:pt x="1749" y="1274"/>
                      </a:lnTo>
                      <a:lnTo>
                        <a:pt x="1740" y="1264"/>
                      </a:lnTo>
                      <a:close/>
                    </a:path>
                  </a:pathLst>
                </a:custGeom>
                <a:solidFill>
                  <a:srgbClr val="CCBFC6"/>
                </a:solidFill>
                <a:ln w="9525">
                  <a:noFill/>
                  <a:round/>
                  <a:headEnd/>
                  <a:tailEnd/>
                </a:ln>
              </p:spPr>
              <p:txBody>
                <a:bodyPr/>
                <a:lstStyle/>
                <a:p>
                  <a:endParaRPr lang="en-US"/>
                </a:p>
              </p:txBody>
            </p:sp>
            <p:sp>
              <p:nvSpPr>
                <p:cNvPr id="1803" name="Freeform 66"/>
                <p:cNvSpPr>
                  <a:spLocks/>
                </p:cNvSpPr>
                <p:nvPr/>
              </p:nvSpPr>
              <p:spPr bwMode="auto">
                <a:xfrm>
                  <a:off x="550" y="2876"/>
                  <a:ext cx="870" cy="709"/>
                </a:xfrm>
                <a:custGeom>
                  <a:avLst/>
                  <a:gdLst/>
                  <a:ahLst/>
                  <a:cxnLst>
                    <a:cxn ang="0">
                      <a:pos x="1614" y="1170"/>
                    </a:cxn>
                    <a:cxn ang="0">
                      <a:pos x="1529" y="1096"/>
                    </a:cxn>
                    <a:cxn ang="0">
                      <a:pos x="1444" y="1023"/>
                    </a:cxn>
                    <a:cxn ang="0">
                      <a:pos x="1357" y="949"/>
                    </a:cxn>
                    <a:cxn ang="0">
                      <a:pos x="1272" y="875"/>
                    </a:cxn>
                    <a:cxn ang="0">
                      <a:pos x="1187" y="801"/>
                    </a:cxn>
                    <a:cxn ang="0">
                      <a:pos x="1100" y="728"/>
                    </a:cxn>
                    <a:cxn ang="0">
                      <a:pos x="1015" y="654"/>
                    </a:cxn>
                    <a:cxn ang="0">
                      <a:pos x="930" y="580"/>
                    </a:cxn>
                    <a:cxn ang="0">
                      <a:pos x="844" y="506"/>
                    </a:cxn>
                    <a:cxn ang="0">
                      <a:pos x="759" y="433"/>
                    </a:cxn>
                    <a:cxn ang="0">
                      <a:pos x="672" y="359"/>
                    </a:cxn>
                    <a:cxn ang="0">
                      <a:pos x="587" y="285"/>
                    </a:cxn>
                    <a:cxn ang="0">
                      <a:pos x="501" y="211"/>
                    </a:cxn>
                    <a:cxn ang="0">
                      <a:pos x="416" y="137"/>
                    </a:cxn>
                    <a:cxn ang="0">
                      <a:pos x="329" y="64"/>
                    </a:cxn>
                    <a:cxn ang="0">
                      <a:pos x="282" y="21"/>
                    </a:cxn>
                    <a:cxn ang="0">
                      <a:pos x="272" y="6"/>
                    </a:cxn>
                    <a:cxn ang="0">
                      <a:pos x="236" y="15"/>
                    </a:cxn>
                    <a:cxn ang="0">
                      <a:pos x="174" y="44"/>
                    </a:cxn>
                    <a:cxn ang="0">
                      <a:pos x="110" y="72"/>
                    </a:cxn>
                    <a:cxn ang="0">
                      <a:pos x="48" y="101"/>
                    </a:cxn>
                    <a:cxn ang="0">
                      <a:pos x="12" y="128"/>
                    </a:cxn>
                    <a:cxn ang="0">
                      <a:pos x="4" y="152"/>
                    </a:cxn>
                    <a:cxn ang="0">
                      <a:pos x="46" y="203"/>
                    </a:cxn>
                    <a:cxn ang="0">
                      <a:pos x="138" y="282"/>
                    </a:cxn>
                    <a:cxn ang="0">
                      <a:pos x="229" y="360"/>
                    </a:cxn>
                    <a:cxn ang="0">
                      <a:pos x="321" y="439"/>
                    </a:cxn>
                    <a:cxn ang="0">
                      <a:pos x="412" y="518"/>
                    </a:cxn>
                    <a:cxn ang="0">
                      <a:pos x="504" y="596"/>
                    </a:cxn>
                    <a:cxn ang="0">
                      <a:pos x="595" y="675"/>
                    </a:cxn>
                    <a:cxn ang="0">
                      <a:pos x="687" y="754"/>
                    </a:cxn>
                    <a:cxn ang="0">
                      <a:pos x="778" y="832"/>
                    </a:cxn>
                    <a:cxn ang="0">
                      <a:pos x="870" y="910"/>
                    </a:cxn>
                    <a:cxn ang="0">
                      <a:pos x="962" y="988"/>
                    </a:cxn>
                    <a:cxn ang="0">
                      <a:pos x="1053" y="1067"/>
                    </a:cxn>
                    <a:cxn ang="0">
                      <a:pos x="1143" y="1146"/>
                    </a:cxn>
                    <a:cxn ang="0">
                      <a:pos x="1234" y="1223"/>
                    </a:cxn>
                    <a:cxn ang="0">
                      <a:pos x="1326" y="1301"/>
                    </a:cxn>
                    <a:cxn ang="0">
                      <a:pos x="1416" y="1378"/>
                    </a:cxn>
                    <a:cxn ang="0">
                      <a:pos x="1480" y="1411"/>
                    </a:cxn>
                    <a:cxn ang="0">
                      <a:pos x="1514" y="1396"/>
                    </a:cxn>
                    <a:cxn ang="0">
                      <a:pos x="1548" y="1382"/>
                    </a:cxn>
                    <a:cxn ang="0">
                      <a:pos x="1584" y="1365"/>
                    </a:cxn>
                    <a:cxn ang="0">
                      <a:pos x="1619" y="1350"/>
                    </a:cxn>
                    <a:cxn ang="0">
                      <a:pos x="1655" y="1334"/>
                    </a:cxn>
                    <a:cxn ang="0">
                      <a:pos x="1689" y="1319"/>
                    </a:cxn>
                    <a:cxn ang="0">
                      <a:pos x="1723" y="1303"/>
                    </a:cxn>
                    <a:cxn ang="0">
                      <a:pos x="1731" y="1283"/>
                    </a:cxn>
                    <a:cxn ang="0">
                      <a:pos x="1710" y="1262"/>
                    </a:cxn>
                    <a:cxn ang="0">
                      <a:pos x="1687" y="1241"/>
                    </a:cxn>
                    <a:cxn ang="0">
                      <a:pos x="1666" y="1219"/>
                    </a:cxn>
                  </a:cxnLst>
                  <a:rect l="0" t="0" r="r" b="b"/>
                  <a:pathLst>
                    <a:path w="1741" h="1418">
                      <a:moveTo>
                        <a:pt x="1656" y="1208"/>
                      </a:moveTo>
                      <a:lnTo>
                        <a:pt x="1614" y="1170"/>
                      </a:lnTo>
                      <a:lnTo>
                        <a:pt x="1571" y="1134"/>
                      </a:lnTo>
                      <a:lnTo>
                        <a:pt x="1529" y="1096"/>
                      </a:lnTo>
                      <a:lnTo>
                        <a:pt x="1486" y="1060"/>
                      </a:lnTo>
                      <a:lnTo>
                        <a:pt x="1444" y="1023"/>
                      </a:lnTo>
                      <a:lnTo>
                        <a:pt x="1400" y="987"/>
                      </a:lnTo>
                      <a:lnTo>
                        <a:pt x="1357" y="949"/>
                      </a:lnTo>
                      <a:lnTo>
                        <a:pt x="1315" y="913"/>
                      </a:lnTo>
                      <a:lnTo>
                        <a:pt x="1272" y="875"/>
                      </a:lnTo>
                      <a:lnTo>
                        <a:pt x="1230" y="839"/>
                      </a:lnTo>
                      <a:lnTo>
                        <a:pt x="1187" y="801"/>
                      </a:lnTo>
                      <a:lnTo>
                        <a:pt x="1145" y="765"/>
                      </a:lnTo>
                      <a:lnTo>
                        <a:pt x="1100" y="728"/>
                      </a:lnTo>
                      <a:lnTo>
                        <a:pt x="1058" y="692"/>
                      </a:lnTo>
                      <a:lnTo>
                        <a:pt x="1015" y="654"/>
                      </a:lnTo>
                      <a:lnTo>
                        <a:pt x="973" y="618"/>
                      </a:lnTo>
                      <a:lnTo>
                        <a:pt x="930" y="580"/>
                      </a:lnTo>
                      <a:lnTo>
                        <a:pt x="886" y="544"/>
                      </a:lnTo>
                      <a:lnTo>
                        <a:pt x="844" y="506"/>
                      </a:lnTo>
                      <a:lnTo>
                        <a:pt x="801" y="470"/>
                      </a:lnTo>
                      <a:lnTo>
                        <a:pt x="759" y="433"/>
                      </a:lnTo>
                      <a:lnTo>
                        <a:pt x="715" y="396"/>
                      </a:lnTo>
                      <a:lnTo>
                        <a:pt x="672" y="359"/>
                      </a:lnTo>
                      <a:lnTo>
                        <a:pt x="630" y="323"/>
                      </a:lnTo>
                      <a:lnTo>
                        <a:pt x="587" y="285"/>
                      </a:lnTo>
                      <a:lnTo>
                        <a:pt x="543" y="249"/>
                      </a:lnTo>
                      <a:lnTo>
                        <a:pt x="501" y="211"/>
                      </a:lnTo>
                      <a:lnTo>
                        <a:pt x="458" y="175"/>
                      </a:lnTo>
                      <a:lnTo>
                        <a:pt x="416" y="137"/>
                      </a:lnTo>
                      <a:lnTo>
                        <a:pt x="371" y="101"/>
                      </a:lnTo>
                      <a:lnTo>
                        <a:pt x="329" y="64"/>
                      </a:lnTo>
                      <a:lnTo>
                        <a:pt x="286" y="28"/>
                      </a:lnTo>
                      <a:lnTo>
                        <a:pt x="282" y="21"/>
                      </a:lnTo>
                      <a:lnTo>
                        <a:pt x="277" y="15"/>
                      </a:lnTo>
                      <a:lnTo>
                        <a:pt x="272" y="6"/>
                      </a:lnTo>
                      <a:lnTo>
                        <a:pt x="267" y="0"/>
                      </a:lnTo>
                      <a:lnTo>
                        <a:pt x="236" y="15"/>
                      </a:lnTo>
                      <a:lnTo>
                        <a:pt x="205" y="29"/>
                      </a:lnTo>
                      <a:lnTo>
                        <a:pt x="174" y="44"/>
                      </a:lnTo>
                      <a:lnTo>
                        <a:pt x="143" y="57"/>
                      </a:lnTo>
                      <a:lnTo>
                        <a:pt x="110" y="72"/>
                      </a:lnTo>
                      <a:lnTo>
                        <a:pt x="79" y="87"/>
                      </a:lnTo>
                      <a:lnTo>
                        <a:pt x="48" y="101"/>
                      </a:lnTo>
                      <a:lnTo>
                        <a:pt x="17" y="116"/>
                      </a:lnTo>
                      <a:lnTo>
                        <a:pt x="12" y="128"/>
                      </a:lnTo>
                      <a:lnTo>
                        <a:pt x="9" y="139"/>
                      </a:lnTo>
                      <a:lnTo>
                        <a:pt x="4" y="152"/>
                      </a:lnTo>
                      <a:lnTo>
                        <a:pt x="0" y="164"/>
                      </a:lnTo>
                      <a:lnTo>
                        <a:pt x="46" y="203"/>
                      </a:lnTo>
                      <a:lnTo>
                        <a:pt x="92" y="242"/>
                      </a:lnTo>
                      <a:lnTo>
                        <a:pt x="138" y="282"/>
                      </a:lnTo>
                      <a:lnTo>
                        <a:pt x="184" y="321"/>
                      </a:lnTo>
                      <a:lnTo>
                        <a:pt x="229" y="360"/>
                      </a:lnTo>
                      <a:lnTo>
                        <a:pt x="275" y="400"/>
                      </a:lnTo>
                      <a:lnTo>
                        <a:pt x="321" y="439"/>
                      </a:lnTo>
                      <a:lnTo>
                        <a:pt x="367" y="478"/>
                      </a:lnTo>
                      <a:lnTo>
                        <a:pt x="412" y="518"/>
                      </a:lnTo>
                      <a:lnTo>
                        <a:pt x="458" y="557"/>
                      </a:lnTo>
                      <a:lnTo>
                        <a:pt x="504" y="596"/>
                      </a:lnTo>
                      <a:lnTo>
                        <a:pt x="550" y="636"/>
                      </a:lnTo>
                      <a:lnTo>
                        <a:pt x="595" y="675"/>
                      </a:lnTo>
                      <a:lnTo>
                        <a:pt x="641" y="714"/>
                      </a:lnTo>
                      <a:lnTo>
                        <a:pt x="687" y="754"/>
                      </a:lnTo>
                      <a:lnTo>
                        <a:pt x="733" y="793"/>
                      </a:lnTo>
                      <a:lnTo>
                        <a:pt x="778" y="832"/>
                      </a:lnTo>
                      <a:lnTo>
                        <a:pt x="824" y="870"/>
                      </a:lnTo>
                      <a:lnTo>
                        <a:pt x="870" y="910"/>
                      </a:lnTo>
                      <a:lnTo>
                        <a:pt x="916" y="949"/>
                      </a:lnTo>
                      <a:lnTo>
                        <a:pt x="962" y="988"/>
                      </a:lnTo>
                      <a:lnTo>
                        <a:pt x="1007" y="1028"/>
                      </a:lnTo>
                      <a:lnTo>
                        <a:pt x="1053" y="1067"/>
                      </a:lnTo>
                      <a:lnTo>
                        <a:pt x="1097" y="1106"/>
                      </a:lnTo>
                      <a:lnTo>
                        <a:pt x="1143" y="1146"/>
                      </a:lnTo>
                      <a:lnTo>
                        <a:pt x="1189" y="1183"/>
                      </a:lnTo>
                      <a:lnTo>
                        <a:pt x="1234" y="1223"/>
                      </a:lnTo>
                      <a:lnTo>
                        <a:pt x="1280" y="1262"/>
                      </a:lnTo>
                      <a:lnTo>
                        <a:pt x="1326" y="1301"/>
                      </a:lnTo>
                      <a:lnTo>
                        <a:pt x="1370" y="1341"/>
                      </a:lnTo>
                      <a:lnTo>
                        <a:pt x="1416" y="1378"/>
                      </a:lnTo>
                      <a:lnTo>
                        <a:pt x="1462" y="1418"/>
                      </a:lnTo>
                      <a:lnTo>
                        <a:pt x="1480" y="1411"/>
                      </a:lnTo>
                      <a:lnTo>
                        <a:pt x="1496" y="1403"/>
                      </a:lnTo>
                      <a:lnTo>
                        <a:pt x="1514" y="1396"/>
                      </a:lnTo>
                      <a:lnTo>
                        <a:pt x="1532" y="1388"/>
                      </a:lnTo>
                      <a:lnTo>
                        <a:pt x="1548" y="1382"/>
                      </a:lnTo>
                      <a:lnTo>
                        <a:pt x="1566" y="1373"/>
                      </a:lnTo>
                      <a:lnTo>
                        <a:pt x="1584" y="1365"/>
                      </a:lnTo>
                      <a:lnTo>
                        <a:pt x="1602" y="1359"/>
                      </a:lnTo>
                      <a:lnTo>
                        <a:pt x="1619" y="1350"/>
                      </a:lnTo>
                      <a:lnTo>
                        <a:pt x="1637" y="1342"/>
                      </a:lnTo>
                      <a:lnTo>
                        <a:pt x="1655" y="1334"/>
                      </a:lnTo>
                      <a:lnTo>
                        <a:pt x="1671" y="1326"/>
                      </a:lnTo>
                      <a:lnTo>
                        <a:pt x="1689" y="1319"/>
                      </a:lnTo>
                      <a:lnTo>
                        <a:pt x="1707" y="1311"/>
                      </a:lnTo>
                      <a:lnTo>
                        <a:pt x="1723" y="1303"/>
                      </a:lnTo>
                      <a:lnTo>
                        <a:pt x="1741" y="1295"/>
                      </a:lnTo>
                      <a:lnTo>
                        <a:pt x="1731" y="1283"/>
                      </a:lnTo>
                      <a:lnTo>
                        <a:pt x="1720" y="1273"/>
                      </a:lnTo>
                      <a:lnTo>
                        <a:pt x="1710" y="1262"/>
                      </a:lnTo>
                      <a:lnTo>
                        <a:pt x="1699" y="1250"/>
                      </a:lnTo>
                      <a:lnTo>
                        <a:pt x="1687" y="1241"/>
                      </a:lnTo>
                      <a:lnTo>
                        <a:pt x="1677" y="1229"/>
                      </a:lnTo>
                      <a:lnTo>
                        <a:pt x="1666" y="1219"/>
                      </a:lnTo>
                      <a:lnTo>
                        <a:pt x="1656" y="1208"/>
                      </a:lnTo>
                      <a:close/>
                    </a:path>
                  </a:pathLst>
                </a:custGeom>
                <a:solidFill>
                  <a:srgbClr val="C9BFC4"/>
                </a:solidFill>
                <a:ln w="9525">
                  <a:noFill/>
                  <a:round/>
                  <a:headEnd/>
                  <a:tailEnd/>
                </a:ln>
              </p:spPr>
              <p:txBody>
                <a:bodyPr/>
                <a:lstStyle/>
                <a:p>
                  <a:endParaRPr lang="en-US"/>
                </a:p>
              </p:txBody>
            </p:sp>
            <p:sp>
              <p:nvSpPr>
                <p:cNvPr id="1804" name="Freeform 67"/>
                <p:cNvSpPr>
                  <a:spLocks/>
                </p:cNvSpPr>
                <p:nvPr/>
              </p:nvSpPr>
              <p:spPr bwMode="auto">
                <a:xfrm>
                  <a:off x="546" y="2868"/>
                  <a:ext cx="833" cy="685"/>
                </a:xfrm>
                <a:custGeom>
                  <a:avLst/>
                  <a:gdLst/>
                  <a:ahLst/>
                  <a:cxnLst>
                    <a:cxn ang="0">
                      <a:pos x="1542" y="1118"/>
                    </a:cxn>
                    <a:cxn ang="0">
                      <a:pos x="1461" y="1048"/>
                    </a:cxn>
                    <a:cxn ang="0">
                      <a:pos x="1381" y="979"/>
                    </a:cxn>
                    <a:cxn ang="0">
                      <a:pos x="1300" y="910"/>
                    </a:cxn>
                    <a:cxn ang="0">
                      <a:pos x="1220" y="840"/>
                    </a:cxn>
                    <a:cxn ang="0">
                      <a:pos x="1139" y="771"/>
                    </a:cxn>
                    <a:cxn ang="0">
                      <a:pos x="1059" y="702"/>
                    </a:cxn>
                    <a:cxn ang="0">
                      <a:pos x="979" y="631"/>
                    </a:cxn>
                    <a:cxn ang="0">
                      <a:pos x="898" y="563"/>
                    </a:cxn>
                    <a:cxn ang="0">
                      <a:pos x="818" y="494"/>
                    </a:cxn>
                    <a:cxn ang="0">
                      <a:pos x="737" y="423"/>
                    </a:cxn>
                    <a:cxn ang="0">
                      <a:pos x="656" y="354"/>
                    </a:cxn>
                    <a:cxn ang="0">
                      <a:pos x="576" y="286"/>
                    </a:cxn>
                    <a:cxn ang="0">
                      <a:pos x="496" y="217"/>
                    </a:cxn>
                    <a:cxn ang="0">
                      <a:pos x="414" y="146"/>
                    </a:cxn>
                    <a:cxn ang="0">
                      <a:pos x="334" y="77"/>
                    </a:cxn>
                    <a:cxn ang="0">
                      <a:pos x="288" y="32"/>
                    </a:cxn>
                    <a:cxn ang="0">
                      <a:pos x="280" y="12"/>
                    </a:cxn>
                    <a:cxn ang="0">
                      <a:pos x="259" y="9"/>
                    </a:cxn>
                    <a:cxn ang="0">
                      <a:pos x="224" y="25"/>
                    </a:cxn>
                    <a:cxn ang="0">
                      <a:pos x="190" y="41"/>
                    </a:cxn>
                    <a:cxn ang="0">
                      <a:pos x="156" y="58"/>
                    </a:cxn>
                    <a:cxn ang="0">
                      <a:pos x="121" y="74"/>
                    </a:cxn>
                    <a:cxn ang="0">
                      <a:pos x="87" y="91"/>
                    </a:cxn>
                    <a:cxn ang="0">
                      <a:pos x="53" y="105"/>
                    </a:cxn>
                    <a:cxn ang="0">
                      <a:pos x="18" y="122"/>
                    </a:cxn>
                    <a:cxn ang="0">
                      <a:pos x="2" y="143"/>
                    </a:cxn>
                    <a:cxn ang="0">
                      <a:pos x="7" y="168"/>
                    </a:cxn>
                    <a:cxn ang="0">
                      <a:pos x="53" y="218"/>
                    </a:cxn>
                    <a:cxn ang="0">
                      <a:pos x="139" y="292"/>
                    </a:cxn>
                    <a:cxn ang="0">
                      <a:pos x="226" y="366"/>
                    </a:cxn>
                    <a:cxn ang="0">
                      <a:pos x="312" y="441"/>
                    </a:cxn>
                    <a:cxn ang="0">
                      <a:pos x="399" y="515"/>
                    </a:cxn>
                    <a:cxn ang="0">
                      <a:pos x="486" y="590"/>
                    </a:cxn>
                    <a:cxn ang="0">
                      <a:pos x="572" y="664"/>
                    </a:cxn>
                    <a:cxn ang="0">
                      <a:pos x="659" y="738"/>
                    </a:cxn>
                    <a:cxn ang="0">
                      <a:pos x="747" y="813"/>
                    </a:cxn>
                    <a:cxn ang="0">
                      <a:pos x="834" y="887"/>
                    </a:cxn>
                    <a:cxn ang="0">
                      <a:pos x="920" y="961"/>
                    </a:cxn>
                    <a:cxn ang="0">
                      <a:pos x="1007" y="1036"/>
                    </a:cxn>
                    <a:cxn ang="0">
                      <a:pos x="1094" y="1110"/>
                    </a:cxn>
                    <a:cxn ang="0">
                      <a:pos x="1180" y="1186"/>
                    </a:cxn>
                    <a:cxn ang="0">
                      <a:pos x="1267" y="1259"/>
                    </a:cxn>
                    <a:cxn ang="0">
                      <a:pos x="1354" y="1333"/>
                    </a:cxn>
                    <a:cxn ang="0">
                      <a:pos x="1414" y="1363"/>
                    </a:cxn>
                    <a:cxn ang="0">
                      <a:pos x="1447" y="1346"/>
                    </a:cxn>
                    <a:cxn ang="0">
                      <a:pos x="1481" y="1331"/>
                    </a:cxn>
                    <a:cxn ang="0">
                      <a:pos x="1514" y="1315"/>
                    </a:cxn>
                    <a:cxn ang="0">
                      <a:pos x="1548" y="1299"/>
                    </a:cxn>
                    <a:cxn ang="0">
                      <a:pos x="1582" y="1282"/>
                    </a:cxn>
                    <a:cxn ang="0">
                      <a:pos x="1617" y="1266"/>
                    </a:cxn>
                    <a:cxn ang="0">
                      <a:pos x="1651" y="1249"/>
                    </a:cxn>
                    <a:cxn ang="0">
                      <a:pos x="1656" y="1230"/>
                    </a:cxn>
                    <a:cxn ang="0">
                      <a:pos x="1635" y="1208"/>
                    </a:cxn>
                    <a:cxn ang="0">
                      <a:pos x="1613" y="1186"/>
                    </a:cxn>
                    <a:cxn ang="0">
                      <a:pos x="1592" y="1164"/>
                    </a:cxn>
                  </a:cxnLst>
                  <a:rect l="0" t="0" r="r" b="b"/>
                  <a:pathLst>
                    <a:path w="1667" h="1371">
                      <a:moveTo>
                        <a:pt x="1581" y="1153"/>
                      </a:moveTo>
                      <a:lnTo>
                        <a:pt x="1542" y="1118"/>
                      </a:lnTo>
                      <a:lnTo>
                        <a:pt x="1501" y="1084"/>
                      </a:lnTo>
                      <a:lnTo>
                        <a:pt x="1461" y="1048"/>
                      </a:lnTo>
                      <a:lnTo>
                        <a:pt x="1421" y="1013"/>
                      </a:lnTo>
                      <a:lnTo>
                        <a:pt x="1381" y="979"/>
                      </a:lnTo>
                      <a:lnTo>
                        <a:pt x="1341" y="945"/>
                      </a:lnTo>
                      <a:lnTo>
                        <a:pt x="1300" y="910"/>
                      </a:lnTo>
                      <a:lnTo>
                        <a:pt x="1260" y="876"/>
                      </a:lnTo>
                      <a:lnTo>
                        <a:pt x="1220" y="840"/>
                      </a:lnTo>
                      <a:lnTo>
                        <a:pt x="1180" y="805"/>
                      </a:lnTo>
                      <a:lnTo>
                        <a:pt x="1139" y="771"/>
                      </a:lnTo>
                      <a:lnTo>
                        <a:pt x="1100" y="736"/>
                      </a:lnTo>
                      <a:lnTo>
                        <a:pt x="1059" y="702"/>
                      </a:lnTo>
                      <a:lnTo>
                        <a:pt x="1019" y="666"/>
                      </a:lnTo>
                      <a:lnTo>
                        <a:pt x="979" y="631"/>
                      </a:lnTo>
                      <a:lnTo>
                        <a:pt x="938" y="597"/>
                      </a:lnTo>
                      <a:lnTo>
                        <a:pt x="898" y="563"/>
                      </a:lnTo>
                      <a:lnTo>
                        <a:pt x="858" y="528"/>
                      </a:lnTo>
                      <a:lnTo>
                        <a:pt x="818" y="494"/>
                      </a:lnTo>
                      <a:lnTo>
                        <a:pt x="778" y="458"/>
                      </a:lnTo>
                      <a:lnTo>
                        <a:pt x="737" y="423"/>
                      </a:lnTo>
                      <a:lnTo>
                        <a:pt x="697" y="389"/>
                      </a:lnTo>
                      <a:lnTo>
                        <a:pt x="656" y="354"/>
                      </a:lnTo>
                      <a:lnTo>
                        <a:pt x="616" y="320"/>
                      </a:lnTo>
                      <a:lnTo>
                        <a:pt x="576" y="286"/>
                      </a:lnTo>
                      <a:lnTo>
                        <a:pt x="535" y="251"/>
                      </a:lnTo>
                      <a:lnTo>
                        <a:pt x="496" y="217"/>
                      </a:lnTo>
                      <a:lnTo>
                        <a:pt x="455" y="181"/>
                      </a:lnTo>
                      <a:lnTo>
                        <a:pt x="414" y="146"/>
                      </a:lnTo>
                      <a:lnTo>
                        <a:pt x="373" y="112"/>
                      </a:lnTo>
                      <a:lnTo>
                        <a:pt x="334" y="77"/>
                      </a:lnTo>
                      <a:lnTo>
                        <a:pt x="293" y="43"/>
                      </a:lnTo>
                      <a:lnTo>
                        <a:pt x="288" y="32"/>
                      </a:lnTo>
                      <a:lnTo>
                        <a:pt x="285" y="22"/>
                      </a:lnTo>
                      <a:lnTo>
                        <a:pt x="280" y="12"/>
                      </a:lnTo>
                      <a:lnTo>
                        <a:pt x="275" y="0"/>
                      </a:lnTo>
                      <a:lnTo>
                        <a:pt x="259" y="9"/>
                      </a:lnTo>
                      <a:lnTo>
                        <a:pt x="241" y="17"/>
                      </a:lnTo>
                      <a:lnTo>
                        <a:pt x="224" y="25"/>
                      </a:lnTo>
                      <a:lnTo>
                        <a:pt x="206" y="33"/>
                      </a:lnTo>
                      <a:lnTo>
                        <a:pt x="190" y="41"/>
                      </a:lnTo>
                      <a:lnTo>
                        <a:pt x="172" y="50"/>
                      </a:lnTo>
                      <a:lnTo>
                        <a:pt x="156" y="58"/>
                      </a:lnTo>
                      <a:lnTo>
                        <a:pt x="138" y="66"/>
                      </a:lnTo>
                      <a:lnTo>
                        <a:pt x="121" y="74"/>
                      </a:lnTo>
                      <a:lnTo>
                        <a:pt x="103" y="82"/>
                      </a:lnTo>
                      <a:lnTo>
                        <a:pt x="87" y="91"/>
                      </a:lnTo>
                      <a:lnTo>
                        <a:pt x="69" y="97"/>
                      </a:lnTo>
                      <a:lnTo>
                        <a:pt x="53" y="105"/>
                      </a:lnTo>
                      <a:lnTo>
                        <a:pt x="35" y="114"/>
                      </a:lnTo>
                      <a:lnTo>
                        <a:pt x="18" y="122"/>
                      </a:lnTo>
                      <a:lnTo>
                        <a:pt x="0" y="130"/>
                      </a:lnTo>
                      <a:lnTo>
                        <a:pt x="2" y="143"/>
                      </a:lnTo>
                      <a:lnTo>
                        <a:pt x="5" y="154"/>
                      </a:lnTo>
                      <a:lnTo>
                        <a:pt x="7" y="168"/>
                      </a:lnTo>
                      <a:lnTo>
                        <a:pt x="8" y="181"/>
                      </a:lnTo>
                      <a:lnTo>
                        <a:pt x="53" y="218"/>
                      </a:lnTo>
                      <a:lnTo>
                        <a:pt x="95" y="254"/>
                      </a:lnTo>
                      <a:lnTo>
                        <a:pt x="139" y="292"/>
                      </a:lnTo>
                      <a:lnTo>
                        <a:pt x="182" y="330"/>
                      </a:lnTo>
                      <a:lnTo>
                        <a:pt x="226" y="366"/>
                      </a:lnTo>
                      <a:lnTo>
                        <a:pt x="268" y="404"/>
                      </a:lnTo>
                      <a:lnTo>
                        <a:pt x="312" y="441"/>
                      </a:lnTo>
                      <a:lnTo>
                        <a:pt x="355" y="477"/>
                      </a:lnTo>
                      <a:lnTo>
                        <a:pt x="399" y="515"/>
                      </a:lnTo>
                      <a:lnTo>
                        <a:pt x="443" y="553"/>
                      </a:lnTo>
                      <a:lnTo>
                        <a:pt x="486" y="590"/>
                      </a:lnTo>
                      <a:lnTo>
                        <a:pt x="530" y="627"/>
                      </a:lnTo>
                      <a:lnTo>
                        <a:pt x="572" y="664"/>
                      </a:lnTo>
                      <a:lnTo>
                        <a:pt x="616" y="702"/>
                      </a:lnTo>
                      <a:lnTo>
                        <a:pt x="659" y="738"/>
                      </a:lnTo>
                      <a:lnTo>
                        <a:pt x="703" y="776"/>
                      </a:lnTo>
                      <a:lnTo>
                        <a:pt x="747" y="813"/>
                      </a:lnTo>
                      <a:lnTo>
                        <a:pt x="790" y="849"/>
                      </a:lnTo>
                      <a:lnTo>
                        <a:pt x="834" y="887"/>
                      </a:lnTo>
                      <a:lnTo>
                        <a:pt x="876" y="925"/>
                      </a:lnTo>
                      <a:lnTo>
                        <a:pt x="920" y="961"/>
                      </a:lnTo>
                      <a:lnTo>
                        <a:pt x="963" y="999"/>
                      </a:lnTo>
                      <a:lnTo>
                        <a:pt x="1007" y="1036"/>
                      </a:lnTo>
                      <a:lnTo>
                        <a:pt x="1051" y="1072"/>
                      </a:lnTo>
                      <a:lnTo>
                        <a:pt x="1094" y="1110"/>
                      </a:lnTo>
                      <a:lnTo>
                        <a:pt x="1138" y="1148"/>
                      </a:lnTo>
                      <a:lnTo>
                        <a:pt x="1180" y="1186"/>
                      </a:lnTo>
                      <a:lnTo>
                        <a:pt x="1224" y="1222"/>
                      </a:lnTo>
                      <a:lnTo>
                        <a:pt x="1267" y="1259"/>
                      </a:lnTo>
                      <a:lnTo>
                        <a:pt x="1311" y="1297"/>
                      </a:lnTo>
                      <a:lnTo>
                        <a:pt x="1354" y="1333"/>
                      </a:lnTo>
                      <a:lnTo>
                        <a:pt x="1398" y="1371"/>
                      </a:lnTo>
                      <a:lnTo>
                        <a:pt x="1414" y="1363"/>
                      </a:lnTo>
                      <a:lnTo>
                        <a:pt x="1430" y="1354"/>
                      </a:lnTo>
                      <a:lnTo>
                        <a:pt x="1447" y="1346"/>
                      </a:lnTo>
                      <a:lnTo>
                        <a:pt x="1465" y="1338"/>
                      </a:lnTo>
                      <a:lnTo>
                        <a:pt x="1481" y="1331"/>
                      </a:lnTo>
                      <a:lnTo>
                        <a:pt x="1497" y="1323"/>
                      </a:lnTo>
                      <a:lnTo>
                        <a:pt x="1514" y="1315"/>
                      </a:lnTo>
                      <a:lnTo>
                        <a:pt x="1532" y="1307"/>
                      </a:lnTo>
                      <a:lnTo>
                        <a:pt x="1548" y="1299"/>
                      </a:lnTo>
                      <a:lnTo>
                        <a:pt x="1564" y="1290"/>
                      </a:lnTo>
                      <a:lnTo>
                        <a:pt x="1582" y="1282"/>
                      </a:lnTo>
                      <a:lnTo>
                        <a:pt x="1599" y="1274"/>
                      </a:lnTo>
                      <a:lnTo>
                        <a:pt x="1617" y="1266"/>
                      </a:lnTo>
                      <a:lnTo>
                        <a:pt x="1633" y="1258"/>
                      </a:lnTo>
                      <a:lnTo>
                        <a:pt x="1651" y="1249"/>
                      </a:lnTo>
                      <a:lnTo>
                        <a:pt x="1667" y="1241"/>
                      </a:lnTo>
                      <a:lnTo>
                        <a:pt x="1656" y="1230"/>
                      </a:lnTo>
                      <a:lnTo>
                        <a:pt x="1646" y="1218"/>
                      </a:lnTo>
                      <a:lnTo>
                        <a:pt x="1635" y="1208"/>
                      </a:lnTo>
                      <a:lnTo>
                        <a:pt x="1625" y="1197"/>
                      </a:lnTo>
                      <a:lnTo>
                        <a:pt x="1613" y="1186"/>
                      </a:lnTo>
                      <a:lnTo>
                        <a:pt x="1602" y="1174"/>
                      </a:lnTo>
                      <a:lnTo>
                        <a:pt x="1592" y="1164"/>
                      </a:lnTo>
                      <a:lnTo>
                        <a:pt x="1581" y="1153"/>
                      </a:lnTo>
                      <a:close/>
                    </a:path>
                  </a:pathLst>
                </a:custGeom>
                <a:solidFill>
                  <a:srgbClr val="C6BCC1"/>
                </a:solidFill>
                <a:ln w="9525">
                  <a:noFill/>
                  <a:round/>
                  <a:headEnd/>
                  <a:tailEnd/>
                </a:ln>
              </p:spPr>
              <p:txBody>
                <a:bodyPr/>
                <a:lstStyle/>
                <a:p>
                  <a:endParaRPr lang="en-US"/>
                </a:p>
              </p:txBody>
            </p:sp>
            <p:sp>
              <p:nvSpPr>
                <p:cNvPr id="1805" name="Freeform 68"/>
                <p:cNvSpPr>
                  <a:spLocks/>
                </p:cNvSpPr>
                <p:nvPr/>
              </p:nvSpPr>
              <p:spPr bwMode="auto">
                <a:xfrm>
                  <a:off x="534" y="2861"/>
                  <a:ext cx="804" cy="660"/>
                </a:xfrm>
                <a:custGeom>
                  <a:avLst/>
                  <a:gdLst/>
                  <a:ahLst/>
                  <a:cxnLst>
                    <a:cxn ang="0">
                      <a:pos x="1484" y="1062"/>
                    </a:cxn>
                    <a:cxn ang="0">
                      <a:pos x="1409" y="996"/>
                    </a:cxn>
                    <a:cxn ang="0">
                      <a:pos x="1334" y="932"/>
                    </a:cxn>
                    <a:cxn ang="0">
                      <a:pos x="1259" y="867"/>
                    </a:cxn>
                    <a:cxn ang="0">
                      <a:pos x="1184" y="801"/>
                    </a:cxn>
                    <a:cxn ang="0">
                      <a:pos x="1109" y="737"/>
                    </a:cxn>
                    <a:cxn ang="0">
                      <a:pos x="1033" y="672"/>
                    </a:cxn>
                    <a:cxn ang="0">
                      <a:pos x="957" y="606"/>
                    </a:cxn>
                    <a:cxn ang="0">
                      <a:pos x="881" y="542"/>
                    </a:cxn>
                    <a:cxn ang="0">
                      <a:pos x="806" y="477"/>
                    </a:cxn>
                    <a:cxn ang="0">
                      <a:pos x="731" y="411"/>
                    </a:cxn>
                    <a:cxn ang="0">
                      <a:pos x="654" y="347"/>
                    </a:cxn>
                    <a:cxn ang="0">
                      <a:pos x="579" y="282"/>
                    </a:cxn>
                    <a:cxn ang="0">
                      <a:pos x="504" y="216"/>
                    </a:cxn>
                    <a:cxn ang="0">
                      <a:pos x="427" y="152"/>
                    </a:cxn>
                    <a:cxn ang="0">
                      <a:pos x="352" y="87"/>
                    </a:cxn>
                    <a:cxn ang="0">
                      <a:pos x="311" y="41"/>
                    </a:cxn>
                    <a:cxn ang="0">
                      <a:pos x="303" y="13"/>
                    </a:cxn>
                    <a:cxn ang="0">
                      <a:pos x="282" y="8"/>
                    </a:cxn>
                    <a:cxn ang="0">
                      <a:pos x="244" y="26"/>
                    </a:cxn>
                    <a:cxn ang="0">
                      <a:pos x="206" y="44"/>
                    </a:cxn>
                    <a:cxn ang="0">
                      <a:pos x="169" y="60"/>
                    </a:cxn>
                    <a:cxn ang="0">
                      <a:pos x="131" y="78"/>
                    </a:cxn>
                    <a:cxn ang="0">
                      <a:pos x="94" y="96"/>
                    </a:cxn>
                    <a:cxn ang="0">
                      <a:pos x="56" y="114"/>
                    </a:cxn>
                    <a:cxn ang="0">
                      <a:pos x="18" y="132"/>
                    </a:cxn>
                    <a:cxn ang="0">
                      <a:pos x="9" y="154"/>
                    </a:cxn>
                    <a:cxn ang="0">
                      <a:pos x="23" y="182"/>
                    </a:cxn>
                    <a:cxn ang="0">
                      <a:pos x="72" y="229"/>
                    </a:cxn>
                    <a:cxn ang="0">
                      <a:pos x="156" y="300"/>
                    </a:cxn>
                    <a:cxn ang="0">
                      <a:pos x="237" y="370"/>
                    </a:cxn>
                    <a:cxn ang="0">
                      <a:pos x="319" y="441"/>
                    </a:cxn>
                    <a:cxn ang="0">
                      <a:pos x="402" y="511"/>
                    </a:cxn>
                    <a:cxn ang="0">
                      <a:pos x="484" y="582"/>
                    </a:cxn>
                    <a:cxn ang="0">
                      <a:pos x="566" y="652"/>
                    </a:cxn>
                    <a:cxn ang="0">
                      <a:pos x="648" y="723"/>
                    </a:cxn>
                    <a:cxn ang="0">
                      <a:pos x="731" y="791"/>
                    </a:cxn>
                    <a:cxn ang="0">
                      <a:pos x="813" y="862"/>
                    </a:cxn>
                    <a:cxn ang="0">
                      <a:pos x="894" y="932"/>
                    </a:cxn>
                    <a:cxn ang="0">
                      <a:pos x="976" y="1003"/>
                    </a:cxn>
                    <a:cxn ang="0">
                      <a:pos x="1060" y="1073"/>
                    </a:cxn>
                    <a:cxn ang="0">
                      <a:pos x="1141" y="1144"/>
                    </a:cxn>
                    <a:cxn ang="0">
                      <a:pos x="1223" y="1214"/>
                    </a:cxn>
                    <a:cxn ang="0">
                      <a:pos x="1306" y="1285"/>
                    </a:cxn>
                    <a:cxn ang="0">
                      <a:pos x="1380" y="1303"/>
                    </a:cxn>
                    <a:cxn ang="0">
                      <a:pos x="1445" y="1270"/>
                    </a:cxn>
                    <a:cxn ang="0">
                      <a:pos x="1509" y="1236"/>
                    </a:cxn>
                    <a:cxn ang="0">
                      <a:pos x="1574" y="1203"/>
                    </a:cxn>
                    <a:cxn ang="0">
                      <a:pos x="1597" y="1175"/>
                    </a:cxn>
                    <a:cxn ang="0">
                      <a:pos x="1576" y="1152"/>
                    </a:cxn>
                    <a:cxn ang="0">
                      <a:pos x="1553" y="1129"/>
                    </a:cxn>
                    <a:cxn ang="0">
                      <a:pos x="1532" y="1106"/>
                    </a:cxn>
                  </a:cxnLst>
                  <a:rect l="0" t="0" r="r" b="b"/>
                  <a:pathLst>
                    <a:path w="1607" h="1319">
                      <a:moveTo>
                        <a:pt x="1522" y="1095"/>
                      </a:moveTo>
                      <a:lnTo>
                        <a:pt x="1484" y="1062"/>
                      </a:lnTo>
                      <a:lnTo>
                        <a:pt x="1447" y="1029"/>
                      </a:lnTo>
                      <a:lnTo>
                        <a:pt x="1409" y="996"/>
                      </a:lnTo>
                      <a:lnTo>
                        <a:pt x="1372" y="965"/>
                      </a:lnTo>
                      <a:lnTo>
                        <a:pt x="1334" y="932"/>
                      </a:lnTo>
                      <a:lnTo>
                        <a:pt x="1297" y="900"/>
                      </a:lnTo>
                      <a:lnTo>
                        <a:pt x="1259" y="867"/>
                      </a:lnTo>
                      <a:lnTo>
                        <a:pt x="1221" y="834"/>
                      </a:lnTo>
                      <a:lnTo>
                        <a:pt x="1184" y="801"/>
                      </a:lnTo>
                      <a:lnTo>
                        <a:pt x="1146" y="768"/>
                      </a:lnTo>
                      <a:lnTo>
                        <a:pt x="1109" y="737"/>
                      </a:lnTo>
                      <a:lnTo>
                        <a:pt x="1071" y="704"/>
                      </a:lnTo>
                      <a:lnTo>
                        <a:pt x="1033" y="672"/>
                      </a:lnTo>
                      <a:lnTo>
                        <a:pt x="994" y="639"/>
                      </a:lnTo>
                      <a:lnTo>
                        <a:pt x="957" y="606"/>
                      </a:lnTo>
                      <a:lnTo>
                        <a:pt x="919" y="573"/>
                      </a:lnTo>
                      <a:lnTo>
                        <a:pt x="881" y="542"/>
                      </a:lnTo>
                      <a:lnTo>
                        <a:pt x="844" y="509"/>
                      </a:lnTo>
                      <a:lnTo>
                        <a:pt x="806" y="477"/>
                      </a:lnTo>
                      <a:lnTo>
                        <a:pt x="769" y="444"/>
                      </a:lnTo>
                      <a:lnTo>
                        <a:pt x="731" y="411"/>
                      </a:lnTo>
                      <a:lnTo>
                        <a:pt x="693" y="380"/>
                      </a:lnTo>
                      <a:lnTo>
                        <a:pt x="654" y="347"/>
                      </a:lnTo>
                      <a:lnTo>
                        <a:pt x="617" y="314"/>
                      </a:lnTo>
                      <a:lnTo>
                        <a:pt x="579" y="282"/>
                      </a:lnTo>
                      <a:lnTo>
                        <a:pt x="541" y="249"/>
                      </a:lnTo>
                      <a:lnTo>
                        <a:pt x="504" y="216"/>
                      </a:lnTo>
                      <a:lnTo>
                        <a:pt x="466" y="183"/>
                      </a:lnTo>
                      <a:lnTo>
                        <a:pt x="427" y="152"/>
                      </a:lnTo>
                      <a:lnTo>
                        <a:pt x="389" y="119"/>
                      </a:lnTo>
                      <a:lnTo>
                        <a:pt x="352" y="87"/>
                      </a:lnTo>
                      <a:lnTo>
                        <a:pt x="314" y="54"/>
                      </a:lnTo>
                      <a:lnTo>
                        <a:pt x="311" y="41"/>
                      </a:lnTo>
                      <a:lnTo>
                        <a:pt x="308" y="26"/>
                      </a:lnTo>
                      <a:lnTo>
                        <a:pt x="303" y="13"/>
                      </a:lnTo>
                      <a:lnTo>
                        <a:pt x="300" y="0"/>
                      </a:lnTo>
                      <a:lnTo>
                        <a:pt x="282" y="8"/>
                      </a:lnTo>
                      <a:lnTo>
                        <a:pt x="262" y="18"/>
                      </a:lnTo>
                      <a:lnTo>
                        <a:pt x="244" y="26"/>
                      </a:lnTo>
                      <a:lnTo>
                        <a:pt x="224" y="34"/>
                      </a:lnTo>
                      <a:lnTo>
                        <a:pt x="206" y="44"/>
                      </a:lnTo>
                      <a:lnTo>
                        <a:pt x="187" y="52"/>
                      </a:lnTo>
                      <a:lnTo>
                        <a:pt x="169" y="60"/>
                      </a:lnTo>
                      <a:lnTo>
                        <a:pt x="151" y="70"/>
                      </a:lnTo>
                      <a:lnTo>
                        <a:pt x="131" y="78"/>
                      </a:lnTo>
                      <a:lnTo>
                        <a:pt x="113" y="87"/>
                      </a:lnTo>
                      <a:lnTo>
                        <a:pt x="94" y="96"/>
                      </a:lnTo>
                      <a:lnTo>
                        <a:pt x="76" y="105"/>
                      </a:lnTo>
                      <a:lnTo>
                        <a:pt x="56" y="114"/>
                      </a:lnTo>
                      <a:lnTo>
                        <a:pt x="38" y="123"/>
                      </a:lnTo>
                      <a:lnTo>
                        <a:pt x="18" y="132"/>
                      </a:lnTo>
                      <a:lnTo>
                        <a:pt x="0" y="141"/>
                      </a:lnTo>
                      <a:lnTo>
                        <a:pt x="9" y="154"/>
                      </a:lnTo>
                      <a:lnTo>
                        <a:pt x="17" y="167"/>
                      </a:lnTo>
                      <a:lnTo>
                        <a:pt x="23" y="182"/>
                      </a:lnTo>
                      <a:lnTo>
                        <a:pt x="31" y="195"/>
                      </a:lnTo>
                      <a:lnTo>
                        <a:pt x="72" y="229"/>
                      </a:lnTo>
                      <a:lnTo>
                        <a:pt x="113" y="265"/>
                      </a:lnTo>
                      <a:lnTo>
                        <a:pt x="156" y="300"/>
                      </a:lnTo>
                      <a:lnTo>
                        <a:pt x="197" y="336"/>
                      </a:lnTo>
                      <a:lnTo>
                        <a:pt x="237" y="370"/>
                      </a:lnTo>
                      <a:lnTo>
                        <a:pt x="278" y="406"/>
                      </a:lnTo>
                      <a:lnTo>
                        <a:pt x="319" y="441"/>
                      </a:lnTo>
                      <a:lnTo>
                        <a:pt x="360" y="477"/>
                      </a:lnTo>
                      <a:lnTo>
                        <a:pt x="402" y="511"/>
                      </a:lnTo>
                      <a:lnTo>
                        <a:pt x="443" y="545"/>
                      </a:lnTo>
                      <a:lnTo>
                        <a:pt x="484" y="582"/>
                      </a:lnTo>
                      <a:lnTo>
                        <a:pt x="525" y="616"/>
                      </a:lnTo>
                      <a:lnTo>
                        <a:pt x="566" y="652"/>
                      </a:lnTo>
                      <a:lnTo>
                        <a:pt x="607" y="686"/>
                      </a:lnTo>
                      <a:lnTo>
                        <a:pt x="648" y="723"/>
                      </a:lnTo>
                      <a:lnTo>
                        <a:pt x="690" y="757"/>
                      </a:lnTo>
                      <a:lnTo>
                        <a:pt x="731" y="791"/>
                      </a:lnTo>
                      <a:lnTo>
                        <a:pt x="772" y="827"/>
                      </a:lnTo>
                      <a:lnTo>
                        <a:pt x="813" y="862"/>
                      </a:lnTo>
                      <a:lnTo>
                        <a:pt x="854" y="898"/>
                      </a:lnTo>
                      <a:lnTo>
                        <a:pt x="894" y="932"/>
                      </a:lnTo>
                      <a:lnTo>
                        <a:pt x="935" y="968"/>
                      </a:lnTo>
                      <a:lnTo>
                        <a:pt x="976" y="1003"/>
                      </a:lnTo>
                      <a:lnTo>
                        <a:pt x="1019" y="1037"/>
                      </a:lnTo>
                      <a:lnTo>
                        <a:pt x="1060" y="1073"/>
                      </a:lnTo>
                      <a:lnTo>
                        <a:pt x="1100" y="1108"/>
                      </a:lnTo>
                      <a:lnTo>
                        <a:pt x="1141" y="1144"/>
                      </a:lnTo>
                      <a:lnTo>
                        <a:pt x="1182" y="1178"/>
                      </a:lnTo>
                      <a:lnTo>
                        <a:pt x="1223" y="1214"/>
                      </a:lnTo>
                      <a:lnTo>
                        <a:pt x="1265" y="1249"/>
                      </a:lnTo>
                      <a:lnTo>
                        <a:pt x="1306" y="1285"/>
                      </a:lnTo>
                      <a:lnTo>
                        <a:pt x="1347" y="1319"/>
                      </a:lnTo>
                      <a:lnTo>
                        <a:pt x="1380" y="1303"/>
                      </a:lnTo>
                      <a:lnTo>
                        <a:pt x="1413" y="1286"/>
                      </a:lnTo>
                      <a:lnTo>
                        <a:pt x="1445" y="1270"/>
                      </a:lnTo>
                      <a:lnTo>
                        <a:pt x="1478" y="1252"/>
                      </a:lnTo>
                      <a:lnTo>
                        <a:pt x="1509" y="1236"/>
                      </a:lnTo>
                      <a:lnTo>
                        <a:pt x="1542" y="1219"/>
                      </a:lnTo>
                      <a:lnTo>
                        <a:pt x="1574" y="1203"/>
                      </a:lnTo>
                      <a:lnTo>
                        <a:pt x="1607" y="1186"/>
                      </a:lnTo>
                      <a:lnTo>
                        <a:pt x="1597" y="1175"/>
                      </a:lnTo>
                      <a:lnTo>
                        <a:pt x="1586" y="1163"/>
                      </a:lnTo>
                      <a:lnTo>
                        <a:pt x="1576" y="1152"/>
                      </a:lnTo>
                      <a:lnTo>
                        <a:pt x="1565" y="1141"/>
                      </a:lnTo>
                      <a:lnTo>
                        <a:pt x="1553" y="1129"/>
                      </a:lnTo>
                      <a:lnTo>
                        <a:pt x="1543" y="1118"/>
                      </a:lnTo>
                      <a:lnTo>
                        <a:pt x="1532" y="1106"/>
                      </a:lnTo>
                      <a:lnTo>
                        <a:pt x="1522" y="1095"/>
                      </a:lnTo>
                      <a:close/>
                    </a:path>
                  </a:pathLst>
                </a:custGeom>
                <a:solidFill>
                  <a:srgbClr val="C4BABF"/>
                </a:solidFill>
                <a:ln w="9525">
                  <a:noFill/>
                  <a:round/>
                  <a:headEnd/>
                  <a:tailEnd/>
                </a:ln>
              </p:spPr>
              <p:txBody>
                <a:bodyPr/>
                <a:lstStyle/>
                <a:p>
                  <a:endParaRPr lang="en-US"/>
                </a:p>
              </p:txBody>
            </p:sp>
            <p:sp>
              <p:nvSpPr>
                <p:cNvPr id="1806" name="Freeform 69"/>
                <p:cNvSpPr>
                  <a:spLocks/>
                </p:cNvSpPr>
                <p:nvPr/>
              </p:nvSpPr>
              <p:spPr bwMode="auto">
                <a:xfrm>
                  <a:off x="522" y="2853"/>
                  <a:ext cx="775" cy="634"/>
                </a:xfrm>
                <a:custGeom>
                  <a:avLst/>
                  <a:gdLst/>
                  <a:ahLst/>
                  <a:cxnLst>
                    <a:cxn ang="0">
                      <a:pos x="1430" y="1008"/>
                    </a:cxn>
                    <a:cxn ang="0">
                      <a:pos x="1360" y="948"/>
                    </a:cxn>
                    <a:cxn ang="0">
                      <a:pos x="1289" y="887"/>
                    </a:cxn>
                    <a:cxn ang="0">
                      <a:pos x="1219" y="826"/>
                    </a:cxn>
                    <a:cxn ang="0">
                      <a:pos x="1149" y="766"/>
                    </a:cxn>
                    <a:cxn ang="0">
                      <a:pos x="1079" y="705"/>
                    </a:cxn>
                    <a:cxn ang="0">
                      <a:pos x="1007" y="644"/>
                    </a:cxn>
                    <a:cxn ang="0">
                      <a:pos x="936" y="584"/>
                    </a:cxn>
                    <a:cxn ang="0">
                      <a:pos x="866" y="523"/>
                    </a:cxn>
                    <a:cxn ang="0">
                      <a:pos x="796" y="462"/>
                    </a:cxn>
                    <a:cxn ang="0">
                      <a:pos x="724" y="402"/>
                    </a:cxn>
                    <a:cxn ang="0">
                      <a:pos x="654" y="341"/>
                    </a:cxn>
                    <a:cxn ang="0">
                      <a:pos x="583" y="281"/>
                    </a:cxn>
                    <a:cxn ang="0">
                      <a:pos x="513" y="220"/>
                    </a:cxn>
                    <a:cxn ang="0">
                      <a:pos x="443" y="159"/>
                    </a:cxn>
                    <a:cxn ang="0">
                      <a:pos x="373" y="99"/>
                    </a:cxn>
                    <a:cxn ang="0">
                      <a:pos x="333" y="51"/>
                    </a:cxn>
                    <a:cxn ang="0">
                      <a:pos x="328" y="17"/>
                    </a:cxn>
                    <a:cxn ang="0">
                      <a:pos x="306" y="10"/>
                    </a:cxn>
                    <a:cxn ang="0">
                      <a:pos x="265" y="28"/>
                    </a:cxn>
                    <a:cxn ang="0">
                      <a:pos x="224" y="48"/>
                    </a:cxn>
                    <a:cxn ang="0">
                      <a:pos x="183" y="67"/>
                    </a:cxn>
                    <a:cxn ang="0">
                      <a:pos x="142" y="85"/>
                    </a:cxn>
                    <a:cxn ang="0">
                      <a:pos x="103" y="105"/>
                    </a:cxn>
                    <a:cxn ang="0">
                      <a:pos x="62" y="125"/>
                    </a:cxn>
                    <a:cxn ang="0">
                      <a:pos x="21" y="143"/>
                    </a:cxn>
                    <a:cxn ang="0">
                      <a:pos x="6" y="159"/>
                    </a:cxn>
                    <a:cxn ang="0">
                      <a:pos x="21" y="174"/>
                    </a:cxn>
                    <a:cxn ang="0">
                      <a:pos x="36" y="189"/>
                    </a:cxn>
                    <a:cxn ang="0">
                      <a:pos x="49" y="204"/>
                    </a:cxn>
                    <a:cxn ang="0">
                      <a:pos x="95" y="244"/>
                    </a:cxn>
                    <a:cxn ang="0">
                      <a:pos x="172" y="310"/>
                    </a:cxn>
                    <a:cxn ang="0">
                      <a:pos x="250" y="377"/>
                    </a:cxn>
                    <a:cxn ang="0">
                      <a:pos x="327" y="443"/>
                    </a:cxn>
                    <a:cxn ang="0">
                      <a:pos x="404" y="508"/>
                    </a:cxn>
                    <a:cxn ang="0">
                      <a:pos x="482" y="576"/>
                    </a:cxn>
                    <a:cxn ang="0">
                      <a:pos x="559" y="641"/>
                    </a:cxn>
                    <a:cxn ang="0">
                      <a:pos x="637" y="707"/>
                    </a:cxn>
                    <a:cxn ang="0">
                      <a:pos x="714" y="774"/>
                    </a:cxn>
                    <a:cxn ang="0">
                      <a:pos x="793" y="840"/>
                    </a:cxn>
                    <a:cxn ang="0">
                      <a:pos x="869" y="905"/>
                    </a:cxn>
                    <a:cxn ang="0">
                      <a:pos x="948" y="972"/>
                    </a:cxn>
                    <a:cxn ang="0">
                      <a:pos x="1025" y="1038"/>
                    </a:cxn>
                    <a:cxn ang="0">
                      <a:pos x="1102" y="1103"/>
                    </a:cxn>
                    <a:cxn ang="0">
                      <a:pos x="1180" y="1171"/>
                    </a:cxn>
                    <a:cxn ang="0">
                      <a:pos x="1257" y="1236"/>
                    </a:cxn>
                    <a:cxn ang="0">
                      <a:pos x="1329" y="1253"/>
                    </a:cxn>
                    <a:cxn ang="0">
                      <a:pos x="1392" y="1218"/>
                    </a:cxn>
                    <a:cxn ang="0">
                      <a:pos x="1456" y="1184"/>
                    </a:cxn>
                    <a:cxn ang="0">
                      <a:pos x="1520" y="1149"/>
                    </a:cxn>
                    <a:cxn ang="0">
                      <a:pos x="1540" y="1121"/>
                    </a:cxn>
                    <a:cxn ang="0">
                      <a:pos x="1517" y="1098"/>
                    </a:cxn>
                    <a:cxn ang="0">
                      <a:pos x="1495" y="1074"/>
                    </a:cxn>
                    <a:cxn ang="0">
                      <a:pos x="1476" y="1051"/>
                    </a:cxn>
                  </a:cxnLst>
                  <a:rect l="0" t="0" r="r" b="b"/>
                  <a:pathLst>
                    <a:path w="1551" h="1269">
                      <a:moveTo>
                        <a:pt x="1466" y="1039"/>
                      </a:moveTo>
                      <a:lnTo>
                        <a:pt x="1430" y="1008"/>
                      </a:lnTo>
                      <a:lnTo>
                        <a:pt x="1396" y="979"/>
                      </a:lnTo>
                      <a:lnTo>
                        <a:pt x="1360" y="948"/>
                      </a:lnTo>
                      <a:lnTo>
                        <a:pt x="1325" y="918"/>
                      </a:lnTo>
                      <a:lnTo>
                        <a:pt x="1289" y="887"/>
                      </a:lnTo>
                      <a:lnTo>
                        <a:pt x="1255" y="858"/>
                      </a:lnTo>
                      <a:lnTo>
                        <a:pt x="1219" y="826"/>
                      </a:lnTo>
                      <a:lnTo>
                        <a:pt x="1183" y="797"/>
                      </a:lnTo>
                      <a:lnTo>
                        <a:pt x="1149" y="766"/>
                      </a:lnTo>
                      <a:lnTo>
                        <a:pt x="1113" y="736"/>
                      </a:lnTo>
                      <a:lnTo>
                        <a:pt x="1079" y="705"/>
                      </a:lnTo>
                      <a:lnTo>
                        <a:pt x="1043" y="676"/>
                      </a:lnTo>
                      <a:lnTo>
                        <a:pt x="1007" y="644"/>
                      </a:lnTo>
                      <a:lnTo>
                        <a:pt x="972" y="615"/>
                      </a:lnTo>
                      <a:lnTo>
                        <a:pt x="936" y="584"/>
                      </a:lnTo>
                      <a:lnTo>
                        <a:pt x="902" y="554"/>
                      </a:lnTo>
                      <a:lnTo>
                        <a:pt x="866" y="523"/>
                      </a:lnTo>
                      <a:lnTo>
                        <a:pt x="830" y="494"/>
                      </a:lnTo>
                      <a:lnTo>
                        <a:pt x="796" y="462"/>
                      </a:lnTo>
                      <a:lnTo>
                        <a:pt x="760" y="433"/>
                      </a:lnTo>
                      <a:lnTo>
                        <a:pt x="724" y="402"/>
                      </a:lnTo>
                      <a:lnTo>
                        <a:pt x="690" y="372"/>
                      </a:lnTo>
                      <a:lnTo>
                        <a:pt x="654" y="341"/>
                      </a:lnTo>
                      <a:lnTo>
                        <a:pt x="619" y="312"/>
                      </a:lnTo>
                      <a:lnTo>
                        <a:pt x="583" y="281"/>
                      </a:lnTo>
                      <a:lnTo>
                        <a:pt x="547" y="251"/>
                      </a:lnTo>
                      <a:lnTo>
                        <a:pt x="513" y="220"/>
                      </a:lnTo>
                      <a:lnTo>
                        <a:pt x="477" y="190"/>
                      </a:lnTo>
                      <a:lnTo>
                        <a:pt x="443" y="159"/>
                      </a:lnTo>
                      <a:lnTo>
                        <a:pt x="407" y="130"/>
                      </a:lnTo>
                      <a:lnTo>
                        <a:pt x="373" y="99"/>
                      </a:lnTo>
                      <a:lnTo>
                        <a:pt x="337" y="69"/>
                      </a:lnTo>
                      <a:lnTo>
                        <a:pt x="333" y="51"/>
                      </a:lnTo>
                      <a:lnTo>
                        <a:pt x="332" y="35"/>
                      </a:lnTo>
                      <a:lnTo>
                        <a:pt x="328" y="17"/>
                      </a:lnTo>
                      <a:lnTo>
                        <a:pt x="325" y="0"/>
                      </a:lnTo>
                      <a:lnTo>
                        <a:pt x="306" y="10"/>
                      </a:lnTo>
                      <a:lnTo>
                        <a:pt x="284" y="20"/>
                      </a:lnTo>
                      <a:lnTo>
                        <a:pt x="265" y="28"/>
                      </a:lnTo>
                      <a:lnTo>
                        <a:pt x="243" y="38"/>
                      </a:lnTo>
                      <a:lnTo>
                        <a:pt x="224" y="48"/>
                      </a:lnTo>
                      <a:lnTo>
                        <a:pt x="204" y="58"/>
                      </a:lnTo>
                      <a:lnTo>
                        <a:pt x="183" y="67"/>
                      </a:lnTo>
                      <a:lnTo>
                        <a:pt x="163" y="76"/>
                      </a:lnTo>
                      <a:lnTo>
                        <a:pt x="142" y="85"/>
                      </a:lnTo>
                      <a:lnTo>
                        <a:pt x="122" y="95"/>
                      </a:lnTo>
                      <a:lnTo>
                        <a:pt x="103" y="105"/>
                      </a:lnTo>
                      <a:lnTo>
                        <a:pt x="82" y="115"/>
                      </a:lnTo>
                      <a:lnTo>
                        <a:pt x="62" y="125"/>
                      </a:lnTo>
                      <a:lnTo>
                        <a:pt x="41" y="133"/>
                      </a:lnTo>
                      <a:lnTo>
                        <a:pt x="21" y="143"/>
                      </a:lnTo>
                      <a:lnTo>
                        <a:pt x="0" y="153"/>
                      </a:lnTo>
                      <a:lnTo>
                        <a:pt x="6" y="159"/>
                      </a:lnTo>
                      <a:lnTo>
                        <a:pt x="15" y="167"/>
                      </a:lnTo>
                      <a:lnTo>
                        <a:pt x="21" y="174"/>
                      </a:lnTo>
                      <a:lnTo>
                        <a:pt x="28" y="182"/>
                      </a:lnTo>
                      <a:lnTo>
                        <a:pt x="36" y="189"/>
                      </a:lnTo>
                      <a:lnTo>
                        <a:pt x="42" y="197"/>
                      </a:lnTo>
                      <a:lnTo>
                        <a:pt x="49" y="204"/>
                      </a:lnTo>
                      <a:lnTo>
                        <a:pt x="55" y="212"/>
                      </a:lnTo>
                      <a:lnTo>
                        <a:pt x="95" y="244"/>
                      </a:lnTo>
                      <a:lnTo>
                        <a:pt x="132" y="277"/>
                      </a:lnTo>
                      <a:lnTo>
                        <a:pt x="172" y="310"/>
                      </a:lnTo>
                      <a:lnTo>
                        <a:pt x="211" y="344"/>
                      </a:lnTo>
                      <a:lnTo>
                        <a:pt x="250" y="377"/>
                      </a:lnTo>
                      <a:lnTo>
                        <a:pt x="288" y="410"/>
                      </a:lnTo>
                      <a:lnTo>
                        <a:pt x="327" y="443"/>
                      </a:lnTo>
                      <a:lnTo>
                        <a:pt x="366" y="476"/>
                      </a:lnTo>
                      <a:lnTo>
                        <a:pt x="404" y="508"/>
                      </a:lnTo>
                      <a:lnTo>
                        <a:pt x="443" y="543"/>
                      </a:lnTo>
                      <a:lnTo>
                        <a:pt x="482" y="576"/>
                      </a:lnTo>
                      <a:lnTo>
                        <a:pt x="521" y="608"/>
                      </a:lnTo>
                      <a:lnTo>
                        <a:pt x="559" y="641"/>
                      </a:lnTo>
                      <a:lnTo>
                        <a:pt x="598" y="674"/>
                      </a:lnTo>
                      <a:lnTo>
                        <a:pt x="637" y="707"/>
                      </a:lnTo>
                      <a:lnTo>
                        <a:pt x="677" y="740"/>
                      </a:lnTo>
                      <a:lnTo>
                        <a:pt x="714" y="774"/>
                      </a:lnTo>
                      <a:lnTo>
                        <a:pt x="753" y="807"/>
                      </a:lnTo>
                      <a:lnTo>
                        <a:pt x="793" y="840"/>
                      </a:lnTo>
                      <a:lnTo>
                        <a:pt x="830" y="872"/>
                      </a:lnTo>
                      <a:lnTo>
                        <a:pt x="869" y="905"/>
                      </a:lnTo>
                      <a:lnTo>
                        <a:pt x="909" y="938"/>
                      </a:lnTo>
                      <a:lnTo>
                        <a:pt x="948" y="972"/>
                      </a:lnTo>
                      <a:lnTo>
                        <a:pt x="985" y="1005"/>
                      </a:lnTo>
                      <a:lnTo>
                        <a:pt x="1025" y="1038"/>
                      </a:lnTo>
                      <a:lnTo>
                        <a:pt x="1064" y="1071"/>
                      </a:lnTo>
                      <a:lnTo>
                        <a:pt x="1102" y="1103"/>
                      </a:lnTo>
                      <a:lnTo>
                        <a:pt x="1141" y="1136"/>
                      </a:lnTo>
                      <a:lnTo>
                        <a:pt x="1180" y="1171"/>
                      </a:lnTo>
                      <a:lnTo>
                        <a:pt x="1219" y="1203"/>
                      </a:lnTo>
                      <a:lnTo>
                        <a:pt x="1257" y="1236"/>
                      </a:lnTo>
                      <a:lnTo>
                        <a:pt x="1296" y="1269"/>
                      </a:lnTo>
                      <a:lnTo>
                        <a:pt x="1329" y="1253"/>
                      </a:lnTo>
                      <a:lnTo>
                        <a:pt x="1360" y="1235"/>
                      </a:lnTo>
                      <a:lnTo>
                        <a:pt x="1392" y="1218"/>
                      </a:lnTo>
                      <a:lnTo>
                        <a:pt x="1423" y="1200"/>
                      </a:lnTo>
                      <a:lnTo>
                        <a:pt x="1456" y="1184"/>
                      </a:lnTo>
                      <a:lnTo>
                        <a:pt x="1487" y="1166"/>
                      </a:lnTo>
                      <a:lnTo>
                        <a:pt x="1520" y="1149"/>
                      </a:lnTo>
                      <a:lnTo>
                        <a:pt x="1551" y="1133"/>
                      </a:lnTo>
                      <a:lnTo>
                        <a:pt x="1540" y="1121"/>
                      </a:lnTo>
                      <a:lnTo>
                        <a:pt x="1528" y="1110"/>
                      </a:lnTo>
                      <a:lnTo>
                        <a:pt x="1517" y="1098"/>
                      </a:lnTo>
                      <a:lnTo>
                        <a:pt x="1507" y="1085"/>
                      </a:lnTo>
                      <a:lnTo>
                        <a:pt x="1495" y="1074"/>
                      </a:lnTo>
                      <a:lnTo>
                        <a:pt x="1486" y="1062"/>
                      </a:lnTo>
                      <a:lnTo>
                        <a:pt x="1476" y="1051"/>
                      </a:lnTo>
                      <a:lnTo>
                        <a:pt x="1466" y="1039"/>
                      </a:lnTo>
                      <a:close/>
                    </a:path>
                  </a:pathLst>
                </a:custGeom>
                <a:solidFill>
                  <a:srgbClr val="BFB5B7"/>
                </a:solidFill>
                <a:ln w="9525">
                  <a:noFill/>
                  <a:round/>
                  <a:headEnd/>
                  <a:tailEnd/>
                </a:ln>
              </p:spPr>
              <p:txBody>
                <a:bodyPr/>
                <a:lstStyle/>
                <a:p>
                  <a:endParaRPr lang="en-US"/>
                </a:p>
              </p:txBody>
            </p:sp>
            <p:sp>
              <p:nvSpPr>
                <p:cNvPr id="1807" name="Freeform 70"/>
                <p:cNvSpPr>
                  <a:spLocks/>
                </p:cNvSpPr>
                <p:nvPr/>
              </p:nvSpPr>
              <p:spPr bwMode="auto">
                <a:xfrm>
                  <a:off x="511" y="2844"/>
                  <a:ext cx="746" cy="609"/>
                </a:xfrm>
                <a:custGeom>
                  <a:avLst/>
                  <a:gdLst/>
                  <a:ahLst/>
                  <a:cxnLst>
                    <a:cxn ang="0">
                      <a:pos x="1340" y="928"/>
                    </a:cxn>
                    <a:cxn ang="0">
                      <a:pos x="1209" y="815"/>
                    </a:cxn>
                    <a:cxn ang="0">
                      <a:pos x="1079" y="701"/>
                    </a:cxn>
                    <a:cxn ang="0">
                      <a:pos x="948" y="590"/>
                    </a:cxn>
                    <a:cxn ang="0">
                      <a:pos x="817" y="477"/>
                    </a:cxn>
                    <a:cxn ang="0">
                      <a:pos x="686" y="364"/>
                    </a:cxn>
                    <a:cxn ang="0">
                      <a:pos x="556" y="251"/>
                    </a:cxn>
                    <a:cxn ang="0">
                      <a:pos x="425" y="138"/>
                    </a:cxn>
                    <a:cxn ang="0">
                      <a:pos x="358" y="62"/>
                    </a:cxn>
                    <a:cxn ang="0">
                      <a:pos x="353" y="21"/>
                    </a:cxn>
                    <a:cxn ang="0">
                      <a:pos x="329" y="10"/>
                    </a:cxn>
                    <a:cxn ang="0">
                      <a:pos x="284" y="31"/>
                    </a:cxn>
                    <a:cxn ang="0">
                      <a:pos x="240" y="52"/>
                    </a:cxn>
                    <a:cxn ang="0">
                      <a:pos x="196" y="72"/>
                    </a:cxn>
                    <a:cxn ang="0">
                      <a:pos x="152" y="93"/>
                    </a:cxn>
                    <a:cxn ang="0">
                      <a:pos x="110" y="113"/>
                    </a:cxn>
                    <a:cxn ang="0">
                      <a:pos x="65" y="134"/>
                    </a:cxn>
                    <a:cxn ang="0">
                      <a:pos x="21" y="156"/>
                    </a:cxn>
                    <a:cxn ang="0">
                      <a:pos x="10" y="174"/>
                    </a:cxn>
                    <a:cxn ang="0">
                      <a:pos x="29" y="188"/>
                    </a:cxn>
                    <a:cxn ang="0">
                      <a:pos x="49" y="205"/>
                    </a:cxn>
                    <a:cxn ang="0">
                      <a:pos x="69" y="220"/>
                    </a:cxn>
                    <a:cxn ang="0">
                      <a:pos x="114" y="259"/>
                    </a:cxn>
                    <a:cxn ang="0">
                      <a:pos x="188" y="321"/>
                    </a:cxn>
                    <a:cxn ang="0">
                      <a:pos x="260" y="382"/>
                    </a:cxn>
                    <a:cxn ang="0">
                      <a:pos x="333" y="444"/>
                    </a:cxn>
                    <a:cxn ang="0">
                      <a:pos x="407" y="506"/>
                    </a:cxn>
                    <a:cxn ang="0">
                      <a:pos x="479" y="569"/>
                    </a:cxn>
                    <a:cxn ang="0">
                      <a:pos x="552" y="629"/>
                    </a:cxn>
                    <a:cxn ang="0">
                      <a:pos x="624" y="692"/>
                    </a:cxn>
                    <a:cxn ang="0">
                      <a:pos x="698" y="754"/>
                    </a:cxn>
                    <a:cxn ang="0">
                      <a:pos x="770" y="816"/>
                    </a:cxn>
                    <a:cxn ang="0">
                      <a:pos x="843" y="877"/>
                    </a:cxn>
                    <a:cxn ang="0">
                      <a:pos x="915" y="939"/>
                    </a:cxn>
                    <a:cxn ang="0">
                      <a:pos x="989" y="1001"/>
                    </a:cxn>
                    <a:cxn ang="0">
                      <a:pos x="1062" y="1064"/>
                    </a:cxn>
                    <a:cxn ang="0">
                      <a:pos x="1134" y="1124"/>
                    </a:cxn>
                    <a:cxn ang="0">
                      <a:pos x="1208" y="1187"/>
                    </a:cxn>
                    <a:cxn ang="0">
                      <a:pos x="1275" y="1200"/>
                    </a:cxn>
                    <a:cxn ang="0">
                      <a:pos x="1337" y="1165"/>
                    </a:cxn>
                    <a:cxn ang="0">
                      <a:pos x="1401" y="1131"/>
                    </a:cxn>
                    <a:cxn ang="0">
                      <a:pos x="1463" y="1096"/>
                    </a:cxn>
                    <a:cxn ang="0">
                      <a:pos x="1482" y="1067"/>
                    </a:cxn>
                    <a:cxn ang="0">
                      <a:pos x="1461" y="1042"/>
                    </a:cxn>
                    <a:cxn ang="0">
                      <a:pos x="1438" y="1019"/>
                    </a:cxn>
                    <a:cxn ang="0">
                      <a:pos x="1417" y="995"/>
                    </a:cxn>
                  </a:cxnLst>
                  <a:rect l="0" t="0" r="r" b="b"/>
                  <a:pathLst>
                    <a:path w="1494" h="1218">
                      <a:moveTo>
                        <a:pt x="1406" y="983"/>
                      </a:moveTo>
                      <a:lnTo>
                        <a:pt x="1340" y="928"/>
                      </a:lnTo>
                      <a:lnTo>
                        <a:pt x="1275" y="870"/>
                      </a:lnTo>
                      <a:lnTo>
                        <a:pt x="1209" y="815"/>
                      </a:lnTo>
                      <a:lnTo>
                        <a:pt x="1144" y="759"/>
                      </a:lnTo>
                      <a:lnTo>
                        <a:pt x="1079" y="701"/>
                      </a:lnTo>
                      <a:lnTo>
                        <a:pt x="1013" y="646"/>
                      </a:lnTo>
                      <a:lnTo>
                        <a:pt x="948" y="590"/>
                      </a:lnTo>
                      <a:lnTo>
                        <a:pt x="883" y="533"/>
                      </a:lnTo>
                      <a:lnTo>
                        <a:pt x="817" y="477"/>
                      </a:lnTo>
                      <a:lnTo>
                        <a:pt x="752" y="421"/>
                      </a:lnTo>
                      <a:lnTo>
                        <a:pt x="686" y="364"/>
                      </a:lnTo>
                      <a:lnTo>
                        <a:pt x="621" y="308"/>
                      </a:lnTo>
                      <a:lnTo>
                        <a:pt x="556" y="251"/>
                      </a:lnTo>
                      <a:lnTo>
                        <a:pt x="490" y="195"/>
                      </a:lnTo>
                      <a:lnTo>
                        <a:pt x="425" y="138"/>
                      </a:lnTo>
                      <a:lnTo>
                        <a:pt x="360" y="82"/>
                      </a:lnTo>
                      <a:lnTo>
                        <a:pt x="358" y="62"/>
                      </a:lnTo>
                      <a:lnTo>
                        <a:pt x="355" y="41"/>
                      </a:lnTo>
                      <a:lnTo>
                        <a:pt x="353" y="21"/>
                      </a:lnTo>
                      <a:lnTo>
                        <a:pt x="350" y="0"/>
                      </a:lnTo>
                      <a:lnTo>
                        <a:pt x="329" y="10"/>
                      </a:lnTo>
                      <a:lnTo>
                        <a:pt x="306" y="21"/>
                      </a:lnTo>
                      <a:lnTo>
                        <a:pt x="284" y="31"/>
                      </a:lnTo>
                      <a:lnTo>
                        <a:pt x="262" y="41"/>
                      </a:lnTo>
                      <a:lnTo>
                        <a:pt x="240" y="52"/>
                      </a:lnTo>
                      <a:lnTo>
                        <a:pt x="217" y="62"/>
                      </a:lnTo>
                      <a:lnTo>
                        <a:pt x="196" y="72"/>
                      </a:lnTo>
                      <a:lnTo>
                        <a:pt x="175" y="82"/>
                      </a:lnTo>
                      <a:lnTo>
                        <a:pt x="152" y="93"/>
                      </a:lnTo>
                      <a:lnTo>
                        <a:pt x="131" y="103"/>
                      </a:lnTo>
                      <a:lnTo>
                        <a:pt x="110" y="113"/>
                      </a:lnTo>
                      <a:lnTo>
                        <a:pt x="87" y="124"/>
                      </a:lnTo>
                      <a:lnTo>
                        <a:pt x="65" y="134"/>
                      </a:lnTo>
                      <a:lnTo>
                        <a:pt x="44" y="144"/>
                      </a:lnTo>
                      <a:lnTo>
                        <a:pt x="21" y="156"/>
                      </a:lnTo>
                      <a:lnTo>
                        <a:pt x="0" y="165"/>
                      </a:lnTo>
                      <a:lnTo>
                        <a:pt x="10" y="174"/>
                      </a:lnTo>
                      <a:lnTo>
                        <a:pt x="20" y="182"/>
                      </a:lnTo>
                      <a:lnTo>
                        <a:pt x="29" y="188"/>
                      </a:lnTo>
                      <a:lnTo>
                        <a:pt x="39" y="197"/>
                      </a:lnTo>
                      <a:lnTo>
                        <a:pt x="49" y="205"/>
                      </a:lnTo>
                      <a:lnTo>
                        <a:pt x="59" y="211"/>
                      </a:lnTo>
                      <a:lnTo>
                        <a:pt x="69" y="220"/>
                      </a:lnTo>
                      <a:lnTo>
                        <a:pt x="78" y="228"/>
                      </a:lnTo>
                      <a:lnTo>
                        <a:pt x="114" y="259"/>
                      </a:lnTo>
                      <a:lnTo>
                        <a:pt x="152" y="290"/>
                      </a:lnTo>
                      <a:lnTo>
                        <a:pt x="188" y="321"/>
                      </a:lnTo>
                      <a:lnTo>
                        <a:pt x="224" y="351"/>
                      </a:lnTo>
                      <a:lnTo>
                        <a:pt x="260" y="382"/>
                      </a:lnTo>
                      <a:lnTo>
                        <a:pt x="297" y="413"/>
                      </a:lnTo>
                      <a:lnTo>
                        <a:pt x="333" y="444"/>
                      </a:lnTo>
                      <a:lnTo>
                        <a:pt x="369" y="475"/>
                      </a:lnTo>
                      <a:lnTo>
                        <a:pt x="407" y="506"/>
                      </a:lnTo>
                      <a:lnTo>
                        <a:pt x="443" y="538"/>
                      </a:lnTo>
                      <a:lnTo>
                        <a:pt x="479" y="569"/>
                      </a:lnTo>
                      <a:lnTo>
                        <a:pt x="515" y="598"/>
                      </a:lnTo>
                      <a:lnTo>
                        <a:pt x="552" y="629"/>
                      </a:lnTo>
                      <a:lnTo>
                        <a:pt x="588" y="660"/>
                      </a:lnTo>
                      <a:lnTo>
                        <a:pt x="624" y="692"/>
                      </a:lnTo>
                      <a:lnTo>
                        <a:pt x="662" y="723"/>
                      </a:lnTo>
                      <a:lnTo>
                        <a:pt x="698" y="754"/>
                      </a:lnTo>
                      <a:lnTo>
                        <a:pt x="734" y="785"/>
                      </a:lnTo>
                      <a:lnTo>
                        <a:pt x="770" y="816"/>
                      </a:lnTo>
                      <a:lnTo>
                        <a:pt x="807" y="847"/>
                      </a:lnTo>
                      <a:lnTo>
                        <a:pt x="843" y="877"/>
                      </a:lnTo>
                      <a:lnTo>
                        <a:pt x="879" y="908"/>
                      </a:lnTo>
                      <a:lnTo>
                        <a:pt x="915" y="939"/>
                      </a:lnTo>
                      <a:lnTo>
                        <a:pt x="953" y="970"/>
                      </a:lnTo>
                      <a:lnTo>
                        <a:pt x="989" y="1001"/>
                      </a:lnTo>
                      <a:lnTo>
                        <a:pt x="1025" y="1033"/>
                      </a:lnTo>
                      <a:lnTo>
                        <a:pt x="1062" y="1064"/>
                      </a:lnTo>
                      <a:lnTo>
                        <a:pt x="1098" y="1095"/>
                      </a:lnTo>
                      <a:lnTo>
                        <a:pt x="1134" y="1124"/>
                      </a:lnTo>
                      <a:lnTo>
                        <a:pt x="1170" y="1155"/>
                      </a:lnTo>
                      <a:lnTo>
                        <a:pt x="1208" y="1187"/>
                      </a:lnTo>
                      <a:lnTo>
                        <a:pt x="1244" y="1218"/>
                      </a:lnTo>
                      <a:lnTo>
                        <a:pt x="1275" y="1200"/>
                      </a:lnTo>
                      <a:lnTo>
                        <a:pt x="1306" y="1183"/>
                      </a:lnTo>
                      <a:lnTo>
                        <a:pt x="1337" y="1165"/>
                      </a:lnTo>
                      <a:lnTo>
                        <a:pt x="1370" y="1147"/>
                      </a:lnTo>
                      <a:lnTo>
                        <a:pt x="1401" y="1131"/>
                      </a:lnTo>
                      <a:lnTo>
                        <a:pt x="1432" y="1113"/>
                      </a:lnTo>
                      <a:lnTo>
                        <a:pt x="1463" y="1096"/>
                      </a:lnTo>
                      <a:lnTo>
                        <a:pt x="1494" y="1078"/>
                      </a:lnTo>
                      <a:lnTo>
                        <a:pt x="1482" y="1067"/>
                      </a:lnTo>
                      <a:lnTo>
                        <a:pt x="1473" y="1055"/>
                      </a:lnTo>
                      <a:lnTo>
                        <a:pt x="1461" y="1042"/>
                      </a:lnTo>
                      <a:lnTo>
                        <a:pt x="1450" y="1031"/>
                      </a:lnTo>
                      <a:lnTo>
                        <a:pt x="1438" y="1019"/>
                      </a:lnTo>
                      <a:lnTo>
                        <a:pt x="1429" y="1006"/>
                      </a:lnTo>
                      <a:lnTo>
                        <a:pt x="1417" y="995"/>
                      </a:lnTo>
                      <a:lnTo>
                        <a:pt x="1406" y="983"/>
                      </a:lnTo>
                      <a:close/>
                    </a:path>
                  </a:pathLst>
                </a:custGeom>
                <a:solidFill>
                  <a:srgbClr val="BCB2B5"/>
                </a:solidFill>
                <a:ln w="9525">
                  <a:noFill/>
                  <a:round/>
                  <a:headEnd/>
                  <a:tailEnd/>
                </a:ln>
              </p:spPr>
              <p:txBody>
                <a:bodyPr/>
                <a:lstStyle/>
                <a:p>
                  <a:endParaRPr lang="en-US"/>
                </a:p>
              </p:txBody>
            </p:sp>
            <p:sp>
              <p:nvSpPr>
                <p:cNvPr id="1808" name="Freeform 71"/>
                <p:cNvSpPr>
                  <a:spLocks/>
                </p:cNvSpPr>
                <p:nvPr/>
              </p:nvSpPr>
              <p:spPr bwMode="auto">
                <a:xfrm>
                  <a:off x="499" y="2836"/>
                  <a:ext cx="718" cy="584"/>
                </a:xfrm>
                <a:custGeom>
                  <a:avLst/>
                  <a:gdLst/>
                  <a:ahLst/>
                  <a:cxnLst>
                    <a:cxn ang="0">
                      <a:pos x="1285" y="876"/>
                    </a:cxn>
                    <a:cxn ang="0">
                      <a:pos x="1164" y="773"/>
                    </a:cxn>
                    <a:cxn ang="0">
                      <a:pos x="1045" y="669"/>
                    </a:cxn>
                    <a:cxn ang="0">
                      <a:pos x="924" y="564"/>
                    </a:cxn>
                    <a:cxn ang="0">
                      <a:pos x="803" y="461"/>
                    </a:cxn>
                    <a:cxn ang="0">
                      <a:pos x="682" y="356"/>
                    </a:cxn>
                    <a:cxn ang="0">
                      <a:pos x="562" y="253"/>
                    </a:cxn>
                    <a:cxn ang="0">
                      <a:pos x="441" y="150"/>
                    </a:cxn>
                    <a:cxn ang="0">
                      <a:pos x="379" y="73"/>
                    </a:cxn>
                    <a:cxn ang="0">
                      <a:pos x="374" y="25"/>
                    </a:cxn>
                    <a:cxn ang="0">
                      <a:pos x="350" y="12"/>
                    </a:cxn>
                    <a:cxn ang="0">
                      <a:pos x="302" y="35"/>
                    </a:cxn>
                    <a:cxn ang="0">
                      <a:pos x="257" y="56"/>
                    </a:cxn>
                    <a:cxn ang="0">
                      <a:pos x="209" y="79"/>
                    </a:cxn>
                    <a:cxn ang="0">
                      <a:pos x="164" y="102"/>
                    </a:cxn>
                    <a:cxn ang="0">
                      <a:pos x="116" y="123"/>
                    </a:cxn>
                    <a:cxn ang="0">
                      <a:pos x="70" y="146"/>
                    </a:cxn>
                    <a:cxn ang="0">
                      <a:pos x="23" y="168"/>
                    </a:cxn>
                    <a:cxn ang="0">
                      <a:pos x="13" y="187"/>
                    </a:cxn>
                    <a:cxn ang="0">
                      <a:pos x="38" y="204"/>
                    </a:cxn>
                    <a:cxn ang="0">
                      <a:pos x="62" y="220"/>
                    </a:cxn>
                    <a:cxn ang="0">
                      <a:pos x="88" y="237"/>
                    </a:cxn>
                    <a:cxn ang="0">
                      <a:pos x="136" y="274"/>
                    </a:cxn>
                    <a:cxn ang="0">
                      <a:pos x="203" y="332"/>
                    </a:cxn>
                    <a:cxn ang="0">
                      <a:pos x="271" y="389"/>
                    </a:cxn>
                    <a:cxn ang="0">
                      <a:pos x="340" y="446"/>
                    </a:cxn>
                    <a:cxn ang="0">
                      <a:pos x="409" y="504"/>
                    </a:cxn>
                    <a:cxn ang="0">
                      <a:pos x="476" y="563"/>
                    </a:cxn>
                    <a:cxn ang="0">
                      <a:pos x="544" y="620"/>
                    </a:cxn>
                    <a:cxn ang="0">
                      <a:pos x="613" y="677"/>
                    </a:cxn>
                    <a:cxn ang="0">
                      <a:pos x="680" y="735"/>
                    </a:cxn>
                    <a:cxn ang="0">
                      <a:pos x="749" y="792"/>
                    </a:cxn>
                    <a:cxn ang="0">
                      <a:pos x="817" y="850"/>
                    </a:cxn>
                    <a:cxn ang="0">
                      <a:pos x="884" y="909"/>
                    </a:cxn>
                    <a:cxn ang="0">
                      <a:pos x="953" y="966"/>
                    </a:cxn>
                    <a:cxn ang="0">
                      <a:pos x="1022" y="1023"/>
                    </a:cxn>
                    <a:cxn ang="0">
                      <a:pos x="1090" y="1081"/>
                    </a:cxn>
                    <a:cxn ang="0">
                      <a:pos x="1157" y="1138"/>
                    </a:cxn>
                    <a:cxn ang="0">
                      <a:pos x="1223" y="1150"/>
                    </a:cxn>
                    <a:cxn ang="0">
                      <a:pos x="1283" y="1113"/>
                    </a:cxn>
                    <a:cxn ang="0">
                      <a:pos x="1344" y="1079"/>
                    </a:cxn>
                    <a:cxn ang="0">
                      <a:pos x="1404" y="1043"/>
                    </a:cxn>
                    <a:cxn ang="0">
                      <a:pos x="1424" y="1013"/>
                    </a:cxn>
                    <a:cxn ang="0">
                      <a:pos x="1401" y="989"/>
                    </a:cxn>
                    <a:cxn ang="0">
                      <a:pos x="1380" y="964"/>
                    </a:cxn>
                    <a:cxn ang="0">
                      <a:pos x="1357" y="940"/>
                    </a:cxn>
                  </a:cxnLst>
                  <a:rect l="0" t="0" r="r" b="b"/>
                  <a:pathLst>
                    <a:path w="1435" h="1168">
                      <a:moveTo>
                        <a:pt x="1345" y="928"/>
                      </a:moveTo>
                      <a:lnTo>
                        <a:pt x="1285" y="876"/>
                      </a:lnTo>
                      <a:lnTo>
                        <a:pt x="1224" y="825"/>
                      </a:lnTo>
                      <a:lnTo>
                        <a:pt x="1164" y="773"/>
                      </a:lnTo>
                      <a:lnTo>
                        <a:pt x="1103" y="720"/>
                      </a:lnTo>
                      <a:lnTo>
                        <a:pt x="1045" y="669"/>
                      </a:lnTo>
                      <a:lnTo>
                        <a:pt x="984" y="617"/>
                      </a:lnTo>
                      <a:lnTo>
                        <a:pt x="924" y="564"/>
                      </a:lnTo>
                      <a:lnTo>
                        <a:pt x="863" y="512"/>
                      </a:lnTo>
                      <a:lnTo>
                        <a:pt x="803" y="461"/>
                      </a:lnTo>
                      <a:lnTo>
                        <a:pt x="742" y="409"/>
                      </a:lnTo>
                      <a:lnTo>
                        <a:pt x="682" y="356"/>
                      </a:lnTo>
                      <a:lnTo>
                        <a:pt x="623" y="305"/>
                      </a:lnTo>
                      <a:lnTo>
                        <a:pt x="562" y="253"/>
                      </a:lnTo>
                      <a:lnTo>
                        <a:pt x="502" y="200"/>
                      </a:lnTo>
                      <a:lnTo>
                        <a:pt x="441" y="150"/>
                      </a:lnTo>
                      <a:lnTo>
                        <a:pt x="381" y="97"/>
                      </a:lnTo>
                      <a:lnTo>
                        <a:pt x="379" y="73"/>
                      </a:lnTo>
                      <a:lnTo>
                        <a:pt x="378" y="48"/>
                      </a:lnTo>
                      <a:lnTo>
                        <a:pt x="374" y="25"/>
                      </a:lnTo>
                      <a:lnTo>
                        <a:pt x="373" y="0"/>
                      </a:lnTo>
                      <a:lnTo>
                        <a:pt x="350" y="12"/>
                      </a:lnTo>
                      <a:lnTo>
                        <a:pt x="327" y="23"/>
                      </a:lnTo>
                      <a:lnTo>
                        <a:pt x="302" y="35"/>
                      </a:lnTo>
                      <a:lnTo>
                        <a:pt x="280" y="46"/>
                      </a:lnTo>
                      <a:lnTo>
                        <a:pt x="257" y="56"/>
                      </a:lnTo>
                      <a:lnTo>
                        <a:pt x="234" y="68"/>
                      </a:lnTo>
                      <a:lnTo>
                        <a:pt x="209" y="79"/>
                      </a:lnTo>
                      <a:lnTo>
                        <a:pt x="186" y="91"/>
                      </a:lnTo>
                      <a:lnTo>
                        <a:pt x="164" y="102"/>
                      </a:lnTo>
                      <a:lnTo>
                        <a:pt x="141" y="112"/>
                      </a:lnTo>
                      <a:lnTo>
                        <a:pt x="116" y="123"/>
                      </a:lnTo>
                      <a:lnTo>
                        <a:pt x="93" y="135"/>
                      </a:lnTo>
                      <a:lnTo>
                        <a:pt x="70" y="146"/>
                      </a:lnTo>
                      <a:lnTo>
                        <a:pt x="48" y="156"/>
                      </a:lnTo>
                      <a:lnTo>
                        <a:pt x="23" y="168"/>
                      </a:lnTo>
                      <a:lnTo>
                        <a:pt x="0" y="179"/>
                      </a:lnTo>
                      <a:lnTo>
                        <a:pt x="13" y="187"/>
                      </a:lnTo>
                      <a:lnTo>
                        <a:pt x="25" y="196"/>
                      </a:lnTo>
                      <a:lnTo>
                        <a:pt x="38" y="204"/>
                      </a:lnTo>
                      <a:lnTo>
                        <a:pt x="51" y="212"/>
                      </a:lnTo>
                      <a:lnTo>
                        <a:pt x="62" y="220"/>
                      </a:lnTo>
                      <a:lnTo>
                        <a:pt x="75" y="228"/>
                      </a:lnTo>
                      <a:lnTo>
                        <a:pt x="88" y="237"/>
                      </a:lnTo>
                      <a:lnTo>
                        <a:pt x="101" y="245"/>
                      </a:lnTo>
                      <a:lnTo>
                        <a:pt x="136" y="274"/>
                      </a:lnTo>
                      <a:lnTo>
                        <a:pt x="170" y="302"/>
                      </a:lnTo>
                      <a:lnTo>
                        <a:pt x="203" y="332"/>
                      </a:lnTo>
                      <a:lnTo>
                        <a:pt x="237" y="359"/>
                      </a:lnTo>
                      <a:lnTo>
                        <a:pt x="271" y="389"/>
                      </a:lnTo>
                      <a:lnTo>
                        <a:pt x="306" y="418"/>
                      </a:lnTo>
                      <a:lnTo>
                        <a:pt x="340" y="446"/>
                      </a:lnTo>
                      <a:lnTo>
                        <a:pt x="374" y="476"/>
                      </a:lnTo>
                      <a:lnTo>
                        <a:pt x="409" y="504"/>
                      </a:lnTo>
                      <a:lnTo>
                        <a:pt x="441" y="533"/>
                      </a:lnTo>
                      <a:lnTo>
                        <a:pt x="476" y="563"/>
                      </a:lnTo>
                      <a:lnTo>
                        <a:pt x="510" y="591"/>
                      </a:lnTo>
                      <a:lnTo>
                        <a:pt x="544" y="620"/>
                      </a:lnTo>
                      <a:lnTo>
                        <a:pt x="579" y="648"/>
                      </a:lnTo>
                      <a:lnTo>
                        <a:pt x="613" y="677"/>
                      </a:lnTo>
                      <a:lnTo>
                        <a:pt x="647" y="705"/>
                      </a:lnTo>
                      <a:lnTo>
                        <a:pt x="680" y="735"/>
                      </a:lnTo>
                      <a:lnTo>
                        <a:pt x="714" y="764"/>
                      </a:lnTo>
                      <a:lnTo>
                        <a:pt x="749" y="792"/>
                      </a:lnTo>
                      <a:lnTo>
                        <a:pt x="783" y="822"/>
                      </a:lnTo>
                      <a:lnTo>
                        <a:pt x="817" y="850"/>
                      </a:lnTo>
                      <a:lnTo>
                        <a:pt x="852" y="879"/>
                      </a:lnTo>
                      <a:lnTo>
                        <a:pt x="884" y="909"/>
                      </a:lnTo>
                      <a:lnTo>
                        <a:pt x="919" y="936"/>
                      </a:lnTo>
                      <a:lnTo>
                        <a:pt x="953" y="966"/>
                      </a:lnTo>
                      <a:lnTo>
                        <a:pt x="987" y="994"/>
                      </a:lnTo>
                      <a:lnTo>
                        <a:pt x="1022" y="1023"/>
                      </a:lnTo>
                      <a:lnTo>
                        <a:pt x="1056" y="1053"/>
                      </a:lnTo>
                      <a:lnTo>
                        <a:pt x="1090" y="1081"/>
                      </a:lnTo>
                      <a:lnTo>
                        <a:pt x="1123" y="1110"/>
                      </a:lnTo>
                      <a:lnTo>
                        <a:pt x="1157" y="1138"/>
                      </a:lnTo>
                      <a:lnTo>
                        <a:pt x="1192" y="1168"/>
                      </a:lnTo>
                      <a:lnTo>
                        <a:pt x="1223" y="1150"/>
                      </a:lnTo>
                      <a:lnTo>
                        <a:pt x="1252" y="1131"/>
                      </a:lnTo>
                      <a:lnTo>
                        <a:pt x="1283" y="1113"/>
                      </a:lnTo>
                      <a:lnTo>
                        <a:pt x="1314" y="1095"/>
                      </a:lnTo>
                      <a:lnTo>
                        <a:pt x="1344" y="1079"/>
                      </a:lnTo>
                      <a:lnTo>
                        <a:pt x="1375" y="1061"/>
                      </a:lnTo>
                      <a:lnTo>
                        <a:pt x="1404" y="1043"/>
                      </a:lnTo>
                      <a:lnTo>
                        <a:pt x="1435" y="1025"/>
                      </a:lnTo>
                      <a:lnTo>
                        <a:pt x="1424" y="1013"/>
                      </a:lnTo>
                      <a:lnTo>
                        <a:pt x="1412" y="1000"/>
                      </a:lnTo>
                      <a:lnTo>
                        <a:pt x="1401" y="989"/>
                      </a:lnTo>
                      <a:lnTo>
                        <a:pt x="1391" y="976"/>
                      </a:lnTo>
                      <a:lnTo>
                        <a:pt x="1380" y="964"/>
                      </a:lnTo>
                      <a:lnTo>
                        <a:pt x="1368" y="953"/>
                      </a:lnTo>
                      <a:lnTo>
                        <a:pt x="1357" y="940"/>
                      </a:lnTo>
                      <a:lnTo>
                        <a:pt x="1345" y="928"/>
                      </a:lnTo>
                      <a:close/>
                    </a:path>
                  </a:pathLst>
                </a:custGeom>
                <a:solidFill>
                  <a:srgbClr val="BAAFB2"/>
                </a:solidFill>
                <a:ln w="9525">
                  <a:noFill/>
                  <a:round/>
                  <a:headEnd/>
                  <a:tailEnd/>
                </a:ln>
              </p:spPr>
              <p:txBody>
                <a:bodyPr/>
                <a:lstStyle/>
                <a:p>
                  <a:endParaRPr lang="en-US"/>
                </a:p>
              </p:txBody>
            </p:sp>
            <p:sp>
              <p:nvSpPr>
                <p:cNvPr id="1809" name="Freeform 72"/>
                <p:cNvSpPr>
                  <a:spLocks/>
                </p:cNvSpPr>
                <p:nvPr/>
              </p:nvSpPr>
              <p:spPr bwMode="auto">
                <a:xfrm>
                  <a:off x="487" y="2829"/>
                  <a:ext cx="689" cy="557"/>
                </a:xfrm>
                <a:custGeom>
                  <a:avLst/>
                  <a:gdLst/>
                  <a:ahLst/>
                  <a:cxnLst>
                    <a:cxn ang="0">
                      <a:pos x="1230" y="823"/>
                    </a:cxn>
                    <a:cxn ang="0">
                      <a:pos x="1121" y="728"/>
                    </a:cxn>
                    <a:cxn ang="0">
                      <a:pos x="1010" y="632"/>
                    </a:cxn>
                    <a:cxn ang="0">
                      <a:pos x="900" y="537"/>
                    </a:cxn>
                    <a:cxn ang="0">
                      <a:pos x="789" y="441"/>
                    </a:cxn>
                    <a:cxn ang="0">
                      <a:pos x="680" y="346"/>
                    </a:cxn>
                    <a:cxn ang="0">
                      <a:pos x="568" y="251"/>
                    </a:cxn>
                    <a:cxn ang="0">
                      <a:pos x="459" y="155"/>
                    </a:cxn>
                    <a:cxn ang="0">
                      <a:pos x="402" y="80"/>
                    </a:cxn>
                    <a:cxn ang="0">
                      <a:pos x="400" y="26"/>
                    </a:cxn>
                    <a:cxn ang="0">
                      <a:pos x="374" y="11"/>
                    </a:cxn>
                    <a:cxn ang="0">
                      <a:pos x="323" y="34"/>
                    </a:cxn>
                    <a:cxn ang="0">
                      <a:pos x="274" y="59"/>
                    </a:cxn>
                    <a:cxn ang="0">
                      <a:pos x="224" y="82"/>
                    </a:cxn>
                    <a:cxn ang="0">
                      <a:pos x="174" y="106"/>
                    </a:cxn>
                    <a:cxn ang="0">
                      <a:pos x="124" y="129"/>
                    </a:cxn>
                    <a:cxn ang="0">
                      <a:pos x="75" y="154"/>
                    </a:cxn>
                    <a:cxn ang="0">
                      <a:pos x="24" y="178"/>
                    </a:cxn>
                    <a:cxn ang="0">
                      <a:pos x="16" y="198"/>
                    </a:cxn>
                    <a:cxn ang="0">
                      <a:pos x="47" y="216"/>
                    </a:cxn>
                    <a:cxn ang="0">
                      <a:pos x="78" y="232"/>
                    </a:cxn>
                    <a:cxn ang="0">
                      <a:pos x="109" y="251"/>
                    </a:cxn>
                    <a:cxn ang="0">
                      <a:pos x="189" y="313"/>
                    </a:cxn>
                    <a:cxn ang="0">
                      <a:pos x="317" y="419"/>
                    </a:cxn>
                    <a:cxn ang="0">
                      <a:pos x="444" y="526"/>
                    </a:cxn>
                    <a:cxn ang="0">
                      <a:pos x="570" y="632"/>
                    </a:cxn>
                    <a:cxn ang="0">
                      <a:pos x="698" y="741"/>
                    </a:cxn>
                    <a:cxn ang="0">
                      <a:pos x="823" y="847"/>
                    </a:cxn>
                    <a:cxn ang="0">
                      <a:pos x="951" y="954"/>
                    </a:cxn>
                    <a:cxn ang="0">
                      <a:pos x="1077" y="1060"/>
                    </a:cxn>
                    <a:cxn ang="0">
                      <a:pos x="1170" y="1096"/>
                    </a:cxn>
                    <a:cxn ang="0">
                      <a:pos x="1229" y="1060"/>
                    </a:cxn>
                    <a:cxn ang="0">
                      <a:pos x="1288" y="1024"/>
                    </a:cxn>
                    <a:cxn ang="0">
                      <a:pos x="1348" y="986"/>
                    </a:cxn>
                    <a:cxn ang="0">
                      <a:pos x="1366" y="955"/>
                    </a:cxn>
                    <a:cxn ang="0">
                      <a:pos x="1343" y="931"/>
                    </a:cxn>
                    <a:cxn ang="0">
                      <a:pos x="1320" y="906"/>
                    </a:cxn>
                    <a:cxn ang="0">
                      <a:pos x="1297" y="882"/>
                    </a:cxn>
                  </a:cxnLst>
                  <a:rect l="0" t="0" r="r" b="b"/>
                  <a:pathLst>
                    <a:path w="1377" h="1114">
                      <a:moveTo>
                        <a:pt x="1286" y="870"/>
                      </a:moveTo>
                      <a:lnTo>
                        <a:pt x="1230" y="823"/>
                      </a:lnTo>
                      <a:lnTo>
                        <a:pt x="1176" y="775"/>
                      </a:lnTo>
                      <a:lnTo>
                        <a:pt x="1121" y="728"/>
                      </a:lnTo>
                      <a:lnTo>
                        <a:pt x="1065" y="680"/>
                      </a:lnTo>
                      <a:lnTo>
                        <a:pt x="1010" y="632"/>
                      </a:lnTo>
                      <a:lnTo>
                        <a:pt x="956" y="585"/>
                      </a:lnTo>
                      <a:lnTo>
                        <a:pt x="900" y="537"/>
                      </a:lnTo>
                      <a:lnTo>
                        <a:pt x="845" y="488"/>
                      </a:lnTo>
                      <a:lnTo>
                        <a:pt x="789" y="441"/>
                      </a:lnTo>
                      <a:lnTo>
                        <a:pt x="735" y="393"/>
                      </a:lnTo>
                      <a:lnTo>
                        <a:pt x="680" y="346"/>
                      </a:lnTo>
                      <a:lnTo>
                        <a:pt x="624" y="298"/>
                      </a:lnTo>
                      <a:lnTo>
                        <a:pt x="568" y="251"/>
                      </a:lnTo>
                      <a:lnTo>
                        <a:pt x="514" y="203"/>
                      </a:lnTo>
                      <a:lnTo>
                        <a:pt x="459" y="155"/>
                      </a:lnTo>
                      <a:lnTo>
                        <a:pt x="403" y="108"/>
                      </a:lnTo>
                      <a:lnTo>
                        <a:pt x="402" y="80"/>
                      </a:lnTo>
                      <a:lnTo>
                        <a:pt x="402" y="54"/>
                      </a:lnTo>
                      <a:lnTo>
                        <a:pt x="400" y="26"/>
                      </a:lnTo>
                      <a:lnTo>
                        <a:pt x="398" y="0"/>
                      </a:lnTo>
                      <a:lnTo>
                        <a:pt x="374" y="11"/>
                      </a:lnTo>
                      <a:lnTo>
                        <a:pt x="349" y="23"/>
                      </a:lnTo>
                      <a:lnTo>
                        <a:pt x="323" y="34"/>
                      </a:lnTo>
                      <a:lnTo>
                        <a:pt x="299" y="47"/>
                      </a:lnTo>
                      <a:lnTo>
                        <a:pt x="274" y="59"/>
                      </a:lnTo>
                      <a:lnTo>
                        <a:pt x="250" y="70"/>
                      </a:lnTo>
                      <a:lnTo>
                        <a:pt x="224" y="82"/>
                      </a:lnTo>
                      <a:lnTo>
                        <a:pt x="199" y="95"/>
                      </a:lnTo>
                      <a:lnTo>
                        <a:pt x="174" y="106"/>
                      </a:lnTo>
                      <a:lnTo>
                        <a:pt x="148" y="118"/>
                      </a:lnTo>
                      <a:lnTo>
                        <a:pt x="124" y="129"/>
                      </a:lnTo>
                      <a:lnTo>
                        <a:pt x="99" y="142"/>
                      </a:lnTo>
                      <a:lnTo>
                        <a:pt x="75" y="154"/>
                      </a:lnTo>
                      <a:lnTo>
                        <a:pt x="49" y="165"/>
                      </a:lnTo>
                      <a:lnTo>
                        <a:pt x="24" y="178"/>
                      </a:lnTo>
                      <a:lnTo>
                        <a:pt x="0" y="190"/>
                      </a:lnTo>
                      <a:lnTo>
                        <a:pt x="16" y="198"/>
                      </a:lnTo>
                      <a:lnTo>
                        <a:pt x="31" y="206"/>
                      </a:lnTo>
                      <a:lnTo>
                        <a:pt x="47" y="216"/>
                      </a:lnTo>
                      <a:lnTo>
                        <a:pt x="63" y="224"/>
                      </a:lnTo>
                      <a:lnTo>
                        <a:pt x="78" y="232"/>
                      </a:lnTo>
                      <a:lnTo>
                        <a:pt x="94" y="241"/>
                      </a:lnTo>
                      <a:lnTo>
                        <a:pt x="109" y="251"/>
                      </a:lnTo>
                      <a:lnTo>
                        <a:pt x="125" y="259"/>
                      </a:lnTo>
                      <a:lnTo>
                        <a:pt x="189" y="313"/>
                      </a:lnTo>
                      <a:lnTo>
                        <a:pt x="253" y="365"/>
                      </a:lnTo>
                      <a:lnTo>
                        <a:pt x="317" y="419"/>
                      </a:lnTo>
                      <a:lnTo>
                        <a:pt x="380" y="472"/>
                      </a:lnTo>
                      <a:lnTo>
                        <a:pt x="444" y="526"/>
                      </a:lnTo>
                      <a:lnTo>
                        <a:pt x="506" y="580"/>
                      </a:lnTo>
                      <a:lnTo>
                        <a:pt x="570" y="632"/>
                      </a:lnTo>
                      <a:lnTo>
                        <a:pt x="634" y="687"/>
                      </a:lnTo>
                      <a:lnTo>
                        <a:pt x="698" y="741"/>
                      </a:lnTo>
                      <a:lnTo>
                        <a:pt x="760" y="793"/>
                      </a:lnTo>
                      <a:lnTo>
                        <a:pt x="823" y="847"/>
                      </a:lnTo>
                      <a:lnTo>
                        <a:pt x="887" y="900"/>
                      </a:lnTo>
                      <a:lnTo>
                        <a:pt x="951" y="954"/>
                      </a:lnTo>
                      <a:lnTo>
                        <a:pt x="1013" y="1008"/>
                      </a:lnTo>
                      <a:lnTo>
                        <a:pt x="1077" y="1060"/>
                      </a:lnTo>
                      <a:lnTo>
                        <a:pt x="1140" y="1114"/>
                      </a:lnTo>
                      <a:lnTo>
                        <a:pt x="1170" y="1096"/>
                      </a:lnTo>
                      <a:lnTo>
                        <a:pt x="1199" y="1078"/>
                      </a:lnTo>
                      <a:lnTo>
                        <a:pt x="1229" y="1060"/>
                      </a:lnTo>
                      <a:lnTo>
                        <a:pt x="1258" y="1042"/>
                      </a:lnTo>
                      <a:lnTo>
                        <a:pt x="1288" y="1024"/>
                      </a:lnTo>
                      <a:lnTo>
                        <a:pt x="1317" y="1005"/>
                      </a:lnTo>
                      <a:lnTo>
                        <a:pt x="1348" y="986"/>
                      </a:lnTo>
                      <a:lnTo>
                        <a:pt x="1377" y="968"/>
                      </a:lnTo>
                      <a:lnTo>
                        <a:pt x="1366" y="955"/>
                      </a:lnTo>
                      <a:lnTo>
                        <a:pt x="1355" y="944"/>
                      </a:lnTo>
                      <a:lnTo>
                        <a:pt x="1343" y="931"/>
                      </a:lnTo>
                      <a:lnTo>
                        <a:pt x="1332" y="919"/>
                      </a:lnTo>
                      <a:lnTo>
                        <a:pt x="1320" y="906"/>
                      </a:lnTo>
                      <a:lnTo>
                        <a:pt x="1309" y="895"/>
                      </a:lnTo>
                      <a:lnTo>
                        <a:pt x="1297" y="882"/>
                      </a:lnTo>
                      <a:lnTo>
                        <a:pt x="1286" y="870"/>
                      </a:lnTo>
                      <a:close/>
                    </a:path>
                  </a:pathLst>
                </a:custGeom>
                <a:solidFill>
                  <a:srgbClr val="B7AFAF"/>
                </a:solidFill>
                <a:ln w="9525">
                  <a:noFill/>
                  <a:round/>
                  <a:headEnd/>
                  <a:tailEnd/>
                </a:ln>
              </p:spPr>
              <p:txBody>
                <a:bodyPr/>
                <a:lstStyle/>
                <a:p>
                  <a:endParaRPr lang="en-US"/>
                </a:p>
              </p:txBody>
            </p:sp>
            <p:sp>
              <p:nvSpPr>
                <p:cNvPr id="1810" name="Freeform 73"/>
                <p:cNvSpPr>
                  <a:spLocks/>
                </p:cNvSpPr>
                <p:nvPr/>
              </p:nvSpPr>
              <p:spPr bwMode="auto">
                <a:xfrm>
                  <a:off x="475" y="2821"/>
                  <a:ext cx="659" cy="532"/>
                </a:xfrm>
                <a:custGeom>
                  <a:avLst/>
                  <a:gdLst/>
                  <a:ahLst/>
                  <a:cxnLst>
                    <a:cxn ang="0">
                      <a:pos x="1175" y="772"/>
                    </a:cxn>
                    <a:cxn ang="0">
                      <a:pos x="1075" y="685"/>
                    </a:cxn>
                    <a:cxn ang="0">
                      <a:pos x="975" y="599"/>
                    </a:cxn>
                    <a:cxn ang="0">
                      <a:pos x="876" y="512"/>
                    </a:cxn>
                    <a:cxn ang="0">
                      <a:pos x="776" y="427"/>
                    </a:cxn>
                    <a:cxn ang="0">
                      <a:pos x="675" y="340"/>
                    </a:cxn>
                    <a:cxn ang="0">
                      <a:pos x="575" y="253"/>
                    </a:cxn>
                    <a:cxn ang="0">
                      <a:pos x="475" y="166"/>
                    </a:cxn>
                    <a:cxn ang="0">
                      <a:pos x="425" y="92"/>
                    </a:cxn>
                    <a:cxn ang="0">
                      <a:pos x="423" y="31"/>
                    </a:cxn>
                    <a:cxn ang="0">
                      <a:pos x="397" y="13"/>
                    </a:cxn>
                    <a:cxn ang="0">
                      <a:pos x="343" y="38"/>
                    </a:cxn>
                    <a:cxn ang="0">
                      <a:pos x="291" y="63"/>
                    </a:cxn>
                    <a:cxn ang="0">
                      <a:pos x="237" y="89"/>
                    </a:cxn>
                    <a:cxn ang="0">
                      <a:pos x="184" y="113"/>
                    </a:cxn>
                    <a:cxn ang="0">
                      <a:pos x="132" y="140"/>
                    </a:cxn>
                    <a:cxn ang="0">
                      <a:pos x="78" y="164"/>
                    </a:cxn>
                    <a:cxn ang="0">
                      <a:pos x="26" y="189"/>
                    </a:cxn>
                    <a:cxn ang="0">
                      <a:pos x="18" y="212"/>
                    </a:cxn>
                    <a:cxn ang="0">
                      <a:pos x="55" y="230"/>
                    </a:cxn>
                    <a:cxn ang="0">
                      <a:pos x="91" y="248"/>
                    </a:cxn>
                    <a:cxn ang="0">
                      <a:pos x="129" y="266"/>
                    </a:cxn>
                    <a:cxn ang="0">
                      <a:pos x="207" y="325"/>
                    </a:cxn>
                    <a:cxn ang="0">
                      <a:pos x="325" y="423"/>
                    </a:cxn>
                    <a:cxn ang="0">
                      <a:pos x="443" y="523"/>
                    </a:cxn>
                    <a:cxn ang="0">
                      <a:pos x="560" y="622"/>
                    </a:cxn>
                    <a:cxn ang="0">
                      <a:pos x="676" y="720"/>
                    </a:cxn>
                    <a:cxn ang="0">
                      <a:pos x="794" y="818"/>
                    </a:cxn>
                    <a:cxn ang="0">
                      <a:pos x="912" y="917"/>
                    </a:cxn>
                    <a:cxn ang="0">
                      <a:pos x="1029" y="1015"/>
                    </a:cxn>
                    <a:cxn ang="0">
                      <a:pos x="1118" y="1046"/>
                    </a:cxn>
                    <a:cxn ang="0">
                      <a:pos x="1175" y="1008"/>
                    </a:cxn>
                    <a:cxn ang="0">
                      <a:pos x="1232" y="972"/>
                    </a:cxn>
                    <a:cxn ang="0">
                      <a:pos x="1289" y="935"/>
                    </a:cxn>
                    <a:cxn ang="0">
                      <a:pos x="1306" y="904"/>
                    </a:cxn>
                    <a:cxn ang="0">
                      <a:pos x="1283" y="877"/>
                    </a:cxn>
                    <a:cxn ang="0">
                      <a:pos x="1260" y="853"/>
                    </a:cxn>
                    <a:cxn ang="0">
                      <a:pos x="1237" y="828"/>
                    </a:cxn>
                  </a:cxnLst>
                  <a:rect l="0" t="0" r="r" b="b"/>
                  <a:pathLst>
                    <a:path w="1317" h="1064">
                      <a:moveTo>
                        <a:pt x="1226" y="815"/>
                      </a:moveTo>
                      <a:lnTo>
                        <a:pt x="1175" y="772"/>
                      </a:lnTo>
                      <a:lnTo>
                        <a:pt x="1126" y="728"/>
                      </a:lnTo>
                      <a:lnTo>
                        <a:pt x="1075" y="685"/>
                      </a:lnTo>
                      <a:lnTo>
                        <a:pt x="1026" y="641"/>
                      </a:lnTo>
                      <a:lnTo>
                        <a:pt x="975" y="599"/>
                      </a:lnTo>
                      <a:lnTo>
                        <a:pt x="926" y="556"/>
                      </a:lnTo>
                      <a:lnTo>
                        <a:pt x="876" y="512"/>
                      </a:lnTo>
                      <a:lnTo>
                        <a:pt x="825" y="469"/>
                      </a:lnTo>
                      <a:lnTo>
                        <a:pt x="776" y="427"/>
                      </a:lnTo>
                      <a:lnTo>
                        <a:pt x="725" y="382"/>
                      </a:lnTo>
                      <a:lnTo>
                        <a:pt x="675" y="340"/>
                      </a:lnTo>
                      <a:lnTo>
                        <a:pt x="626" y="297"/>
                      </a:lnTo>
                      <a:lnTo>
                        <a:pt x="575" y="253"/>
                      </a:lnTo>
                      <a:lnTo>
                        <a:pt x="524" y="210"/>
                      </a:lnTo>
                      <a:lnTo>
                        <a:pt x="475" y="166"/>
                      </a:lnTo>
                      <a:lnTo>
                        <a:pt x="425" y="123"/>
                      </a:lnTo>
                      <a:lnTo>
                        <a:pt x="425" y="92"/>
                      </a:lnTo>
                      <a:lnTo>
                        <a:pt x="425" y="61"/>
                      </a:lnTo>
                      <a:lnTo>
                        <a:pt x="423" y="31"/>
                      </a:lnTo>
                      <a:lnTo>
                        <a:pt x="423" y="0"/>
                      </a:lnTo>
                      <a:lnTo>
                        <a:pt x="397" y="13"/>
                      </a:lnTo>
                      <a:lnTo>
                        <a:pt x="369" y="25"/>
                      </a:lnTo>
                      <a:lnTo>
                        <a:pt x="343" y="38"/>
                      </a:lnTo>
                      <a:lnTo>
                        <a:pt x="317" y="51"/>
                      </a:lnTo>
                      <a:lnTo>
                        <a:pt x="291" y="63"/>
                      </a:lnTo>
                      <a:lnTo>
                        <a:pt x="263" y="76"/>
                      </a:lnTo>
                      <a:lnTo>
                        <a:pt x="237" y="89"/>
                      </a:lnTo>
                      <a:lnTo>
                        <a:pt x="211" y="100"/>
                      </a:lnTo>
                      <a:lnTo>
                        <a:pt x="184" y="113"/>
                      </a:lnTo>
                      <a:lnTo>
                        <a:pt x="158" y="127"/>
                      </a:lnTo>
                      <a:lnTo>
                        <a:pt x="132" y="140"/>
                      </a:lnTo>
                      <a:lnTo>
                        <a:pt x="106" y="151"/>
                      </a:lnTo>
                      <a:lnTo>
                        <a:pt x="78" y="164"/>
                      </a:lnTo>
                      <a:lnTo>
                        <a:pt x="52" y="177"/>
                      </a:lnTo>
                      <a:lnTo>
                        <a:pt x="26" y="189"/>
                      </a:lnTo>
                      <a:lnTo>
                        <a:pt x="0" y="202"/>
                      </a:lnTo>
                      <a:lnTo>
                        <a:pt x="18" y="212"/>
                      </a:lnTo>
                      <a:lnTo>
                        <a:pt x="37" y="220"/>
                      </a:lnTo>
                      <a:lnTo>
                        <a:pt x="55" y="230"/>
                      </a:lnTo>
                      <a:lnTo>
                        <a:pt x="73" y="238"/>
                      </a:lnTo>
                      <a:lnTo>
                        <a:pt x="91" y="248"/>
                      </a:lnTo>
                      <a:lnTo>
                        <a:pt x="111" y="258"/>
                      </a:lnTo>
                      <a:lnTo>
                        <a:pt x="129" y="266"/>
                      </a:lnTo>
                      <a:lnTo>
                        <a:pt x="148" y="276"/>
                      </a:lnTo>
                      <a:lnTo>
                        <a:pt x="207" y="325"/>
                      </a:lnTo>
                      <a:lnTo>
                        <a:pt x="266" y="374"/>
                      </a:lnTo>
                      <a:lnTo>
                        <a:pt x="325" y="423"/>
                      </a:lnTo>
                      <a:lnTo>
                        <a:pt x="384" y="474"/>
                      </a:lnTo>
                      <a:lnTo>
                        <a:pt x="443" y="523"/>
                      </a:lnTo>
                      <a:lnTo>
                        <a:pt x="501" y="572"/>
                      </a:lnTo>
                      <a:lnTo>
                        <a:pt x="560" y="622"/>
                      </a:lnTo>
                      <a:lnTo>
                        <a:pt x="619" y="671"/>
                      </a:lnTo>
                      <a:lnTo>
                        <a:pt x="676" y="720"/>
                      </a:lnTo>
                      <a:lnTo>
                        <a:pt x="735" y="769"/>
                      </a:lnTo>
                      <a:lnTo>
                        <a:pt x="794" y="818"/>
                      </a:lnTo>
                      <a:lnTo>
                        <a:pt x="853" y="867"/>
                      </a:lnTo>
                      <a:lnTo>
                        <a:pt x="912" y="917"/>
                      </a:lnTo>
                      <a:lnTo>
                        <a:pt x="971" y="966"/>
                      </a:lnTo>
                      <a:lnTo>
                        <a:pt x="1029" y="1015"/>
                      </a:lnTo>
                      <a:lnTo>
                        <a:pt x="1088" y="1064"/>
                      </a:lnTo>
                      <a:lnTo>
                        <a:pt x="1118" y="1046"/>
                      </a:lnTo>
                      <a:lnTo>
                        <a:pt x="1145" y="1026"/>
                      </a:lnTo>
                      <a:lnTo>
                        <a:pt x="1175" y="1008"/>
                      </a:lnTo>
                      <a:lnTo>
                        <a:pt x="1203" y="990"/>
                      </a:lnTo>
                      <a:lnTo>
                        <a:pt x="1232" y="972"/>
                      </a:lnTo>
                      <a:lnTo>
                        <a:pt x="1260" y="953"/>
                      </a:lnTo>
                      <a:lnTo>
                        <a:pt x="1289" y="935"/>
                      </a:lnTo>
                      <a:lnTo>
                        <a:pt x="1317" y="917"/>
                      </a:lnTo>
                      <a:lnTo>
                        <a:pt x="1306" y="904"/>
                      </a:lnTo>
                      <a:lnTo>
                        <a:pt x="1294" y="890"/>
                      </a:lnTo>
                      <a:lnTo>
                        <a:pt x="1283" y="877"/>
                      </a:lnTo>
                      <a:lnTo>
                        <a:pt x="1271" y="866"/>
                      </a:lnTo>
                      <a:lnTo>
                        <a:pt x="1260" y="853"/>
                      </a:lnTo>
                      <a:lnTo>
                        <a:pt x="1248" y="840"/>
                      </a:lnTo>
                      <a:lnTo>
                        <a:pt x="1237" y="828"/>
                      </a:lnTo>
                      <a:lnTo>
                        <a:pt x="1226" y="815"/>
                      </a:lnTo>
                      <a:close/>
                    </a:path>
                  </a:pathLst>
                </a:custGeom>
                <a:solidFill>
                  <a:srgbClr val="B5ADAA"/>
                </a:solidFill>
                <a:ln w="9525">
                  <a:noFill/>
                  <a:round/>
                  <a:headEnd/>
                  <a:tailEnd/>
                </a:ln>
              </p:spPr>
              <p:txBody>
                <a:bodyPr/>
                <a:lstStyle/>
                <a:p>
                  <a:endParaRPr lang="en-US"/>
                </a:p>
              </p:txBody>
            </p:sp>
            <p:sp>
              <p:nvSpPr>
                <p:cNvPr id="1811" name="Freeform 74"/>
                <p:cNvSpPr>
                  <a:spLocks/>
                </p:cNvSpPr>
                <p:nvPr/>
              </p:nvSpPr>
              <p:spPr bwMode="auto">
                <a:xfrm>
                  <a:off x="463" y="2812"/>
                  <a:ext cx="631" cy="507"/>
                </a:xfrm>
                <a:custGeom>
                  <a:avLst/>
                  <a:gdLst/>
                  <a:ahLst/>
                  <a:cxnLst>
                    <a:cxn ang="0">
                      <a:pos x="1169" y="759"/>
                    </a:cxn>
                    <a:cxn ang="0">
                      <a:pos x="450" y="136"/>
                    </a:cxn>
                    <a:cxn ang="0">
                      <a:pos x="450" y="0"/>
                    </a:cxn>
                    <a:cxn ang="0">
                      <a:pos x="0" y="215"/>
                    </a:cxn>
                    <a:cxn ang="0">
                      <a:pos x="173" y="292"/>
                    </a:cxn>
                    <a:cxn ang="0">
                      <a:pos x="1038" y="1013"/>
                    </a:cxn>
                    <a:cxn ang="0">
                      <a:pos x="1262" y="862"/>
                    </a:cxn>
                    <a:cxn ang="0">
                      <a:pos x="1169" y="759"/>
                    </a:cxn>
                  </a:cxnLst>
                  <a:rect l="0" t="0" r="r" b="b"/>
                  <a:pathLst>
                    <a:path w="1262" h="1013">
                      <a:moveTo>
                        <a:pt x="1169" y="759"/>
                      </a:moveTo>
                      <a:lnTo>
                        <a:pt x="450" y="136"/>
                      </a:lnTo>
                      <a:lnTo>
                        <a:pt x="450" y="0"/>
                      </a:lnTo>
                      <a:lnTo>
                        <a:pt x="0" y="215"/>
                      </a:lnTo>
                      <a:lnTo>
                        <a:pt x="173" y="292"/>
                      </a:lnTo>
                      <a:lnTo>
                        <a:pt x="1038" y="1013"/>
                      </a:lnTo>
                      <a:lnTo>
                        <a:pt x="1262" y="862"/>
                      </a:lnTo>
                      <a:lnTo>
                        <a:pt x="1169" y="759"/>
                      </a:lnTo>
                      <a:close/>
                    </a:path>
                  </a:pathLst>
                </a:custGeom>
                <a:solidFill>
                  <a:srgbClr val="B2AAA8"/>
                </a:solidFill>
                <a:ln w="9525">
                  <a:noFill/>
                  <a:round/>
                  <a:headEnd/>
                  <a:tailEnd/>
                </a:ln>
              </p:spPr>
              <p:txBody>
                <a:bodyPr/>
                <a:lstStyle/>
                <a:p>
                  <a:endParaRPr lang="en-US"/>
                </a:p>
              </p:txBody>
            </p:sp>
            <p:sp>
              <p:nvSpPr>
                <p:cNvPr id="1812" name="Freeform 75"/>
                <p:cNvSpPr>
                  <a:spLocks/>
                </p:cNvSpPr>
                <p:nvPr/>
              </p:nvSpPr>
              <p:spPr bwMode="auto">
                <a:xfrm>
                  <a:off x="1486" y="3899"/>
                  <a:ext cx="180" cy="176"/>
                </a:xfrm>
                <a:custGeom>
                  <a:avLst/>
                  <a:gdLst/>
                  <a:ahLst/>
                  <a:cxnLst>
                    <a:cxn ang="0">
                      <a:pos x="0" y="0"/>
                    </a:cxn>
                    <a:cxn ang="0">
                      <a:pos x="19" y="25"/>
                    </a:cxn>
                    <a:cxn ang="0">
                      <a:pos x="39" y="50"/>
                    </a:cxn>
                    <a:cxn ang="0">
                      <a:pos x="58" y="71"/>
                    </a:cxn>
                    <a:cxn ang="0">
                      <a:pos x="76" y="91"/>
                    </a:cxn>
                    <a:cxn ang="0">
                      <a:pos x="96" y="110"/>
                    </a:cxn>
                    <a:cxn ang="0">
                      <a:pos x="114" y="128"/>
                    </a:cxn>
                    <a:cxn ang="0">
                      <a:pos x="134" y="145"/>
                    </a:cxn>
                    <a:cxn ang="0">
                      <a:pos x="153" y="159"/>
                    </a:cxn>
                    <a:cxn ang="0">
                      <a:pos x="173" y="174"/>
                    </a:cxn>
                    <a:cxn ang="0">
                      <a:pos x="196" y="187"/>
                    </a:cxn>
                    <a:cxn ang="0">
                      <a:pos x="219" y="199"/>
                    </a:cxn>
                    <a:cxn ang="0">
                      <a:pos x="243" y="210"/>
                    </a:cxn>
                    <a:cxn ang="0">
                      <a:pos x="269" y="222"/>
                    </a:cxn>
                    <a:cxn ang="0">
                      <a:pos x="297" y="233"/>
                    </a:cxn>
                    <a:cxn ang="0">
                      <a:pos x="326" y="243"/>
                    </a:cxn>
                    <a:cxn ang="0">
                      <a:pos x="359" y="253"/>
                    </a:cxn>
                    <a:cxn ang="0">
                      <a:pos x="344" y="353"/>
                    </a:cxn>
                    <a:cxn ang="0">
                      <a:pos x="312" y="345"/>
                    </a:cxn>
                    <a:cxn ang="0">
                      <a:pos x="279" y="335"/>
                    </a:cxn>
                    <a:cxn ang="0">
                      <a:pos x="248" y="322"/>
                    </a:cxn>
                    <a:cxn ang="0">
                      <a:pos x="219" y="310"/>
                    </a:cxn>
                    <a:cxn ang="0">
                      <a:pos x="189" y="296"/>
                    </a:cxn>
                    <a:cxn ang="0">
                      <a:pos x="161" y="281"/>
                    </a:cxn>
                    <a:cxn ang="0">
                      <a:pos x="135" y="264"/>
                    </a:cxn>
                    <a:cxn ang="0">
                      <a:pos x="111" y="246"/>
                    </a:cxn>
                    <a:cxn ang="0">
                      <a:pos x="88" y="227"/>
                    </a:cxn>
                    <a:cxn ang="0">
                      <a:pos x="68" y="207"/>
                    </a:cxn>
                    <a:cxn ang="0">
                      <a:pos x="50" y="186"/>
                    </a:cxn>
                    <a:cxn ang="0">
                      <a:pos x="34" y="164"/>
                    </a:cxn>
                    <a:cxn ang="0">
                      <a:pos x="21" y="141"/>
                    </a:cxn>
                    <a:cxn ang="0">
                      <a:pos x="11" y="118"/>
                    </a:cxn>
                    <a:cxn ang="0">
                      <a:pos x="4" y="94"/>
                    </a:cxn>
                    <a:cxn ang="0">
                      <a:pos x="0" y="68"/>
                    </a:cxn>
                    <a:cxn ang="0">
                      <a:pos x="0" y="0"/>
                    </a:cxn>
                  </a:cxnLst>
                  <a:rect l="0" t="0" r="r" b="b"/>
                  <a:pathLst>
                    <a:path w="359" h="353">
                      <a:moveTo>
                        <a:pt x="0" y="0"/>
                      </a:moveTo>
                      <a:lnTo>
                        <a:pt x="19" y="25"/>
                      </a:lnTo>
                      <a:lnTo>
                        <a:pt x="39" y="50"/>
                      </a:lnTo>
                      <a:lnTo>
                        <a:pt x="58" y="71"/>
                      </a:lnTo>
                      <a:lnTo>
                        <a:pt x="76" y="91"/>
                      </a:lnTo>
                      <a:lnTo>
                        <a:pt x="96" y="110"/>
                      </a:lnTo>
                      <a:lnTo>
                        <a:pt x="114" y="128"/>
                      </a:lnTo>
                      <a:lnTo>
                        <a:pt x="134" y="145"/>
                      </a:lnTo>
                      <a:lnTo>
                        <a:pt x="153" y="159"/>
                      </a:lnTo>
                      <a:lnTo>
                        <a:pt x="173" y="174"/>
                      </a:lnTo>
                      <a:lnTo>
                        <a:pt x="196" y="187"/>
                      </a:lnTo>
                      <a:lnTo>
                        <a:pt x="219" y="199"/>
                      </a:lnTo>
                      <a:lnTo>
                        <a:pt x="243" y="210"/>
                      </a:lnTo>
                      <a:lnTo>
                        <a:pt x="269" y="222"/>
                      </a:lnTo>
                      <a:lnTo>
                        <a:pt x="297" y="233"/>
                      </a:lnTo>
                      <a:lnTo>
                        <a:pt x="326" y="243"/>
                      </a:lnTo>
                      <a:lnTo>
                        <a:pt x="359" y="253"/>
                      </a:lnTo>
                      <a:lnTo>
                        <a:pt x="344" y="353"/>
                      </a:lnTo>
                      <a:lnTo>
                        <a:pt x="312" y="345"/>
                      </a:lnTo>
                      <a:lnTo>
                        <a:pt x="279" y="335"/>
                      </a:lnTo>
                      <a:lnTo>
                        <a:pt x="248" y="322"/>
                      </a:lnTo>
                      <a:lnTo>
                        <a:pt x="219" y="310"/>
                      </a:lnTo>
                      <a:lnTo>
                        <a:pt x="189" y="296"/>
                      </a:lnTo>
                      <a:lnTo>
                        <a:pt x="161" y="281"/>
                      </a:lnTo>
                      <a:lnTo>
                        <a:pt x="135" y="264"/>
                      </a:lnTo>
                      <a:lnTo>
                        <a:pt x="111" y="246"/>
                      </a:lnTo>
                      <a:lnTo>
                        <a:pt x="88" y="227"/>
                      </a:lnTo>
                      <a:lnTo>
                        <a:pt x="68" y="207"/>
                      </a:lnTo>
                      <a:lnTo>
                        <a:pt x="50" y="186"/>
                      </a:lnTo>
                      <a:lnTo>
                        <a:pt x="34" y="164"/>
                      </a:lnTo>
                      <a:lnTo>
                        <a:pt x="21" y="141"/>
                      </a:lnTo>
                      <a:lnTo>
                        <a:pt x="11" y="118"/>
                      </a:lnTo>
                      <a:lnTo>
                        <a:pt x="4" y="94"/>
                      </a:lnTo>
                      <a:lnTo>
                        <a:pt x="0" y="68"/>
                      </a:lnTo>
                      <a:lnTo>
                        <a:pt x="0" y="0"/>
                      </a:lnTo>
                      <a:close/>
                    </a:path>
                  </a:pathLst>
                </a:custGeom>
                <a:solidFill>
                  <a:srgbClr val="666677"/>
                </a:solidFill>
                <a:ln w="9525">
                  <a:noFill/>
                  <a:round/>
                  <a:headEnd/>
                  <a:tailEnd/>
                </a:ln>
              </p:spPr>
              <p:txBody>
                <a:bodyPr/>
                <a:lstStyle/>
                <a:p>
                  <a:endParaRPr lang="en-US"/>
                </a:p>
              </p:txBody>
            </p:sp>
            <p:sp>
              <p:nvSpPr>
                <p:cNvPr id="1813" name="Freeform 76"/>
                <p:cNvSpPr>
                  <a:spLocks/>
                </p:cNvSpPr>
                <p:nvPr/>
              </p:nvSpPr>
              <p:spPr bwMode="auto">
                <a:xfrm>
                  <a:off x="1756" y="3813"/>
                  <a:ext cx="109" cy="176"/>
                </a:xfrm>
                <a:custGeom>
                  <a:avLst/>
                  <a:gdLst/>
                  <a:ahLst/>
                  <a:cxnLst>
                    <a:cxn ang="0">
                      <a:pos x="23" y="0"/>
                    </a:cxn>
                    <a:cxn ang="0">
                      <a:pos x="0" y="128"/>
                    </a:cxn>
                    <a:cxn ang="0">
                      <a:pos x="188" y="353"/>
                    </a:cxn>
                    <a:cxn ang="0">
                      <a:pos x="217" y="241"/>
                    </a:cxn>
                    <a:cxn ang="0">
                      <a:pos x="23" y="0"/>
                    </a:cxn>
                  </a:cxnLst>
                  <a:rect l="0" t="0" r="r" b="b"/>
                  <a:pathLst>
                    <a:path w="217" h="353">
                      <a:moveTo>
                        <a:pt x="23" y="0"/>
                      </a:moveTo>
                      <a:lnTo>
                        <a:pt x="0" y="128"/>
                      </a:lnTo>
                      <a:lnTo>
                        <a:pt x="188" y="353"/>
                      </a:lnTo>
                      <a:lnTo>
                        <a:pt x="217" y="241"/>
                      </a:lnTo>
                      <a:lnTo>
                        <a:pt x="23" y="0"/>
                      </a:lnTo>
                      <a:close/>
                    </a:path>
                  </a:pathLst>
                </a:custGeom>
                <a:solidFill>
                  <a:srgbClr val="727284"/>
                </a:solidFill>
                <a:ln w="9525">
                  <a:noFill/>
                  <a:round/>
                  <a:headEnd/>
                  <a:tailEnd/>
                </a:ln>
              </p:spPr>
              <p:txBody>
                <a:bodyPr/>
                <a:lstStyle/>
                <a:p>
                  <a:endParaRPr lang="en-US"/>
                </a:p>
              </p:txBody>
            </p:sp>
            <p:sp>
              <p:nvSpPr>
                <p:cNvPr id="1814" name="Freeform 77"/>
                <p:cNvSpPr>
                  <a:spLocks/>
                </p:cNvSpPr>
                <p:nvPr/>
              </p:nvSpPr>
              <p:spPr bwMode="auto">
                <a:xfrm>
                  <a:off x="305" y="2875"/>
                  <a:ext cx="210" cy="93"/>
                </a:xfrm>
                <a:custGeom>
                  <a:avLst/>
                  <a:gdLst/>
                  <a:ahLst/>
                  <a:cxnLst>
                    <a:cxn ang="0">
                      <a:pos x="314" y="114"/>
                    </a:cxn>
                    <a:cxn ang="0">
                      <a:pos x="330" y="132"/>
                    </a:cxn>
                    <a:cxn ang="0">
                      <a:pos x="418" y="159"/>
                    </a:cxn>
                    <a:cxn ang="0">
                      <a:pos x="374" y="177"/>
                    </a:cxn>
                    <a:cxn ang="0">
                      <a:pos x="358" y="180"/>
                    </a:cxn>
                    <a:cxn ang="0">
                      <a:pos x="340" y="181"/>
                    </a:cxn>
                    <a:cxn ang="0">
                      <a:pos x="322" y="185"/>
                    </a:cxn>
                    <a:cxn ang="0">
                      <a:pos x="304" y="185"/>
                    </a:cxn>
                    <a:cxn ang="0">
                      <a:pos x="284" y="186"/>
                    </a:cxn>
                    <a:cxn ang="0">
                      <a:pos x="263" y="185"/>
                    </a:cxn>
                    <a:cxn ang="0">
                      <a:pos x="243" y="183"/>
                    </a:cxn>
                    <a:cxn ang="0">
                      <a:pos x="220" y="180"/>
                    </a:cxn>
                    <a:cxn ang="0">
                      <a:pos x="199" y="173"/>
                    </a:cxn>
                    <a:cxn ang="0">
                      <a:pos x="176" y="167"/>
                    </a:cxn>
                    <a:cxn ang="0">
                      <a:pos x="153" y="155"/>
                    </a:cxn>
                    <a:cxn ang="0">
                      <a:pos x="129" y="144"/>
                    </a:cxn>
                    <a:cxn ang="0">
                      <a:pos x="104" y="127"/>
                    </a:cxn>
                    <a:cxn ang="0">
                      <a:pos x="80" y="109"/>
                    </a:cxn>
                    <a:cxn ang="0">
                      <a:pos x="54" y="88"/>
                    </a:cxn>
                    <a:cxn ang="0">
                      <a:pos x="28" y="62"/>
                    </a:cxn>
                    <a:cxn ang="0">
                      <a:pos x="0" y="0"/>
                    </a:cxn>
                    <a:cxn ang="0">
                      <a:pos x="16" y="16"/>
                    </a:cxn>
                    <a:cxn ang="0">
                      <a:pos x="32" y="31"/>
                    </a:cxn>
                    <a:cxn ang="0">
                      <a:pos x="49" y="44"/>
                    </a:cxn>
                    <a:cxn ang="0">
                      <a:pos x="67" y="55"/>
                    </a:cxn>
                    <a:cxn ang="0">
                      <a:pos x="86" y="65"/>
                    </a:cxn>
                    <a:cxn ang="0">
                      <a:pos x="104" y="73"/>
                    </a:cxn>
                    <a:cxn ang="0">
                      <a:pos x="124" y="80"/>
                    </a:cxn>
                    <a:cxn ang="0">
                      <a:pos x="145" y="86"/>
                    </a:cxn>
                    <a:cxn ang="0">
                      <a:pos x="165" y="91"/>
                    </a:cxn>
                    <a:cxn ang="0">
                      <a:pos x="186" y="95"/>
                    </a:cxn>
                    <a:cxn ang="0">
                      <a:pos x="207" y="98"/>
                    </a:cxn>
                    <a:cxn ang="0">
                      <a:pos x="229" y="101"/>
                    </a:cxn>
                    <a:cxn ang="0">
                      <a:pos x="250" y="104"/>
                    </a:cxn>
                    <a:cxn ang="0">
                      <a:pos x="271" y="108"/>
                    </a:cxn>
                    <a:cxn ang="0">
                      <a:pos x="292" y="111"/>
                    </a:cxn>
                    <a:cxn ang="0">
                      <a:pos x="314" y="114"/>
                    </a:cxn>
                  </a:cxnLst>
                  <a:rect l="0" t="0" r="r" b="b"/>
                  <a:pathLst>
                    <a:path w="418" h="186">
                      <a:moveTo>
                        <a:pt x="314" y="114"/>
                      </a:moveTo>
                      <a:lnTo>
                        <a:pt x="330" y="132"/>
                      </a:lnTo>
                      <a:lnTo>
                        <a:pt x="418" y="159"/>
                      </a:lnTo>
                      <a:lnTo>
                        <a:pt x="374" y="177"/>
                      </a:lnTo>
                      <a:lnTo>
                        <a:pt x="358" y="180"/>
                      </a:lnTo>
                      <a:lnTo>
                        <a:pt x="340" y="181"/>
                      </a:lnTo>
                      <a:lnTo>
                        <a:pt x="322" y="185"/>
                      </a:lnTo>
                      <a:lnTo>
                        <a:pt x="304" y="185"/>
                      </a:lnTo>
                      <a:lnTo>
                        <a:pt x="284" y="186"/>
                      </a:lnTo>
                      <a:lnTo>
                        <a:pt x="263" y="185"/>
                      </a:lnTo>
                      <a:lnTo>
                        <a:pt x="243" y="183"/>
                      </a:lnTo>
                      <a:lnTo>
                        <a:pt x="220" y="180"/>
                      </a:lnTo>
                      <a:lnTo>
                        <a:pt x="199" y="173"/>
                      </a:lnTo>
                      <a:lnTo>
                        <a:pt x="176" y="167"/>
                      </a:lnTo>
                      <a:lnTo>
                        <a:pt x="153" y="155"/>
                      </a:lnTo>
                      <a:lnTo>
                        <a:pt x="129" y="144"/>
                      </a:lnTo>
                      <a:lnTo>
                        <a:pt x="104" y="127"/>
                      </a:lnTo>
                      <a:lnTo>
                        <a:pt x="80" y="109"/>
                      </a:lnTo>
                      <a:lnTo>
                        <a:pt x="54" y="88"/>
                      </a:lnTo>
                      <a:lnTo>
                        <a:pt x="28" y="62"/>
                      </a:lnTo>
                      <a:lnTo>
                        <a:pt x="0" y="0"/>
                      </a:lnTo>
                      <a:lnTo>
                        <a:pt x="16" y="16"/>
                      </a:lnTo>
                      <a:lnTo>
                        <a:pt x="32" y="31"/>
                      </a:lnTo>
                      <a:lnTo>
                        <a:pt x="49" y="44"/>
                      </a:lnTo>
                      <a:lnTo>
                        <a:pt x="67" y="55"/>
                      </a:lnTo>
                      <a:lnTo>
                        <a:pt x="86" y="65"/>
                      </a:lnTo>
                      <a:lnTo>
                        <a:pt x="104" y="73"/>
                      </a:lnTo>
                      <a:lnTo>
                        <a:pt x="124" y="80"/>
                      </a:lnTo>
                      <a:lnTo>
                        <a:pt x="145" y="86"/>
                      </a:lnTo>
                      <a:lnTo>
                        <a:pt x="165" y="91"/>
                      </a:lnTo>
                      <a:lnTo>
                        <a:pt x="186" y="95"/>
                      </a:lnTo>
                      <a:lnTo>
                        <a:pt x="207" y="98"/>
                      </a:lnTo>
                      <a:lnTo>
                        <a:pt x="229" y="101"/>
                      </a:lnTo>
                      <a:lnTo>
                        <a:pt x="250" y="104"/>
                      </a:lnTo>
                      <a:lnTo>
                        <a:pt x="271" y="108"/>
                      </a:lnTo>
                      <a:lnTo>
                        <a:pt x="292" y="111"/>
                      </a:lnTo>
                      <a:lnTo>
                        <a:pt x="314" y="114"/>
                      </a:lnTo>
                      <a:close/>
                    </a:path>
                  </a:pathLst>
                </a:custGeom>
                <a:solidFill>
                  <a:srgbClr val="666677"/>
                </a:solidFill>
                <a:ln w="9525">
                  <a:noFill/>
                  <a:round/>
                  <a:headEnd/>
                  <a:tailEnd/>
                </a:ln>
              </p:spPr>
              <p:txBody>
                <a:bodyPr/>
                <a:lstStyle/>
                <a:p>
                  <a:endParaRPr lang="en-US"/>
                </a:p>
              </p:txBody>
            </p:sp>
          </p:grpSp>
        </p:grpSp>
        <p:sp>
          <p:nvSpPr>
            <p:cNvPr id="1815" name="Rectangle 1814"/>
            <p:cNvSpPr/>
            <p:nvPr/>
          </p:nvSpPr>
          <p:spPr>
            <a:xfrm>
              <a:off x="639739" y="5033764"/>
              <a:ext cx="1646606" cy="646331"/>
            </a:xfrm>
            <a:prstGeom prst="rect">
              <a:avLst/>
            </a:prstGeom>
          </p:spPr>
          <p:txBody>
            <a:bodyPr wrap="none">
              <a:spAutoFit/>
            </a:bodyPr>
            <a:lstStyle/>
            <a:p>
              <a:r>
                <a:rPr lang="en-US" dirty="0" smtClean="0"/>
                <a:t>Jan. 29, 08:40</a:t>
              </a:r>
            </a:p>
            <a:p>
              <a:r>
                <a:rPr lang="en-US" dirty="0" smtClean="0"/>
                <a:t>Dev. 2</a:t>
              </a:r>
              <a:endParaRPr lang="en-US" dirty="0"/>
            </a:p>
          </p:txBody>
        </p:sp>
      </p:grpSp>
      <p:grpSp>
        <p:nvGrpSpPr>
          <p:cNvPr id="1878" name="Group 1877"/>
          <p:cNvGrpSpPr/>
          <p:nvPr/>
        </p:nvGrpSpPr>
        <p:grpSpPr>
          <a:xfrm>
            <a:off x="3889475" y="5033764"/>
            <a:ext cx="4603823" cy="1572777"/>
            <a:chOff x="3889475" y="5033764"/>
            <a:chExt cx="4603823" cy="1572777"/>
          </a:xfrm>
        </p:grpSpPr>
        <p:grpSp>
          <p:nvGrpSpPr>
            <p:cNvPr id="1869" name="Group 1868"/>
            <p:cNvGrpSpPr/>
            <p:nvPr/>
          </p:nvGrpSpPr>
          <p:grpSpPr>
            <a:xfrm>
              <a:off x="4186270" y="5793740"/>
              <a:ext cx="862900" cy="812801"/>
              <a:chOff x="4289140" y="5793740"/>
              <a:chExt cx="862900" cy="812801"/>
            </a:xfrm>
          </p:grpSpPr>
          <p:sp>
            <p:nvSpPr>
              <p:cNvPr id="1740" name="Text Box 51"/>
              <p:cNvSpPr txBox="1">
                <a:spLocks noChangeArrowheads="1"/>
              </p:cNvSpPr>
              <p:nvPr/>
            </p:nvSpPr>
            <p:spPr bwMode="auto">
              <a:xfrm>
                <a:off x="4314190" y="5793740"/>
                <a:ext cx="812800" cy="812800"/>
              </a:xfrm>
              <a:prstGeom prst="rect">
                <a:avLst/>
              </a:prstGeom>
              <a:solidFill>
                <a:srgbClr val="FF99CC"/>
              </a:solidFill>
              <a:ln w="9525" algn="ctr">
                <a:noFill/>
                <a:miter lim="800000"/>
                <a:headEnd/>
                <a:tailEnd/>
              </a:ln>
              <a:effectLst/>
            </p:spPr>
            <p:txBody>
              <a:bodyPr wrap="none" anchor="ctr"/>
              <a:lstStyle/>
              <a:p>
                <a:pPr>
                  <a:spcBef>
                    <a:spcPct val="50000"/>
                  </a:spcBef>
                </a:pPr>
                <a:r>
                  <a:rPr lang="en-US" sz="3600" dirty="0"/>
                  <a:t>R</a:t>
                </a:r>
              </a:p>
            </p:txBody>
          </p:sp>
          <p:grpSp>
            <p:nvGrpSpPr>
              <p:cNvPr id="1741" name="Group 55"/>
              <p:cNvGrpSpPr>
                <a:grpSpLocks/>
              </p:cNvGrpSpPr>
              <p:nvPr/>
            </p:nvGrpSpPr>
            <p:grpSpPr bwMode="auto">
              <a:xfrm flipH="1">
                <a:off x="4289140" y="5819141"/>
                <a:ext cx="862900" cy="787400"/>
                <a:chOff x="240" y="2592"/>
                <a:chExt cx="1632" cy="1490"/>
              </a:xfrm>
            </p:grpSpPr>
            <p:sp>
              <p:nvSpPr>
                <p:cNvPr id="1742" name="AutoShape 56"/>
                <p:cNvSpPr>
                  <a:spLocks noChangeAspect="1" noChangeArrowheads="1" noTextEdit="1"/>
                </p:cNvSpPr>
                <p:nvPr/>
              </p:nvSpPr>
              <p:spPr bwMode="auto">
                <a:xfrm>
                  <a:off x="240" y="2592"/>
                  <a:ext cx="1632" cy="1490"/>
                </a:xfrm>
                <a:prstGeom prst="rect">
                  <a:avLst/>
                </a:prstGeom>
                <a:noFill/>
                <a:ln w="9525">
                  <a:noFill/>
                  <a:miter lim="800000"/>
                  <a:headEnd/>
                  <a:tailEnd/>
                </a:ln>
              </p:spPr>
              <p:txBody>
                <a:bodyPr/>
                <a:lstStyle/>
                <a:p>
                  <a:endParaRPr lang="en-US"/>
                </a:p>
              </p:txBody>
            </p:sp>
            <p:sp>
              <p:nvSpPr>
                <p:cNvPr id="1743" name="Freeform 57"/>
                <p:cNvSpPr>
                  <a:spLocks/>
                </p:cNvSpPr>
                <p:nvPr/>
              </p:nvSpPr>
              <p:spPr bwMode="auto">
                <a:xfrm>
                  <a:off x="276" y="2594"/>
                  <a:ext cx="1592" cy="1488"/>
                </a:xfrm>
                <a:custGeom>
                  <a:avLst/>
                  <a:gdLst/>
                  <a:ahLst/>
                  <a:cxnLst>
                    <a:cxn ang="0">
                      <a:pos x="193" y="713"/>
                    </a:cxn>
                    <a:cxn ang="0">
                      <a:pos x="242" y="728"/>
                    </a:cxn>
                    <a:cxn ang="0">
                      <a:pos x="286" y="739"/>
                    </a:cxn>
                    <a:cxn ang="0">
                      <a:pos x="325" y="749"/>
                    </a:cxn>
                    <a:cxn ang="0">
                      <a:pos x="361" y="756"/>
                    </a:cxn>
                    <a:cxn ang="0">
                      <a:pos x="397" y="760"/>
                    </a:cxn>
                    <a:cxn ang="0">
                      <a:pos x="431" y="764"/>
                    </a:cxn>
                    <a:cxn ang="0">
                      <a:pos x="467" y="767"/>
                    </a:cxn>
                    <a:cxn ang="0">
                      <a:pos x="2326" y="2347"/>
                    </a:cxn>
                    <a:cxn ang="0">
                      <a:pos x="2347" y="2591"/>
                    </a:cxn>
                    <a:cxn ang="0">
                      <a:pos x="2370" y="2675"/>
                    </a:cxn>
                    <a:cxn ang="0">
                      <a:pos x="2403" y="2744"/>
                    </a:cxn>
                    <a:cxn ang="0">
                      <a:pos x="2447" y="2800"/>
                    </a:cxn>
                    <a:cxn ang="0">
                      <a:pos x="2499" y="2847"/>
                    </a:cxn>
                    <a:cxn ang="0">
                      <a:pos x="2563" y="2886"/>
                    </a:cxn>
                    <a:cxn ang="0">
                      <a:pos x="2635" y="2923"/>
                    </a:cxn>
                    <a:cxn ang="0">
                      <a:pos x="2716" y="2957"/>
                    </a:cxn>
                    <a:cxn ang="0">
                      <a:pos x="2803" y="2832"/>
                    </a:cxn>
                    <a:cxn ang="0">
                      <a:pos x="2845" y="2501"/>
                    </a:cxn>
                    <a:cxn ang="0">
                      <a:pos x="3154" y="2805"/>
                    </a:cxn>
                    <a:cxn ang="0">
                      <a:pos x="3184" y="2629"/>
                    </a:cxn>
                    <a:cxn ang="0">
                      <a:pos x="3029" y="2231"/>
                    </a:cxn>
                    <a:cxn ang="0">
                      <a:pos x="2626" y="2218"/>
                    </a:cxn>
                    <a:cxn ang="0">
                      <a:pos x="784" y="533"/>
                    </a:cxn>
                    <a:cxn ang="0">
                      <a:pos x="776" y="275"/>
                    </a:cxn>
                    <a:cxn ang="0">
                      <a:pos x="418" y="0"/>
                    </a:cxn>
                    <a:cxn ang="0">
                      <a:pos x="567" y="275"/>
                    </a:cxn>
                    <a:cxn ang="0">
                      <a:pos x="243" y="426"/>
                    </a:cxn>
                    <a:cxn ang="0">
                      <a:pos x="46" y="190"/>
                    </a:cxn>
                    <a:cxn ang="0">
                      <a:pos x="0" y="436"/>
                    </a:cxn>
                    <a:cxn ang="0">
                      <a:pos x="47" y="567"/>
                    </a:cxn>
                    <a:cxn ang="0">
                      <a:pos x="118" y="659"/>
                    </a:cxn>
                    <a:cxn ang="0">
                      <a:pos x="165" y="703"/>
                    </a:cxn>
                  </a:cxnLst>
                  <a:rect l="0" t="0" r="r" b="b"/>
                  <a:pathLst>
                    <a:path w="3184" h="2975">
                      <a:moveTo>
                        <a:pt x="165" y="703"/>
                      </a:moveTo>
                      <a:lnTo>
                        <a:pt x="193" y="713"/>
                      </a:lnTo>
                      <a:lnTo>
                        <a:pt x="217" y="720"/>
                      </a:lnTo>
                      <a:lnTo>
                        <a:pt x="242" y="728"/>
                      </a:lnTo>
                      <a:lnTo>
                        <a:pt x="265" y="734"/>
                      </a:lnTo>
                      <a:lnTo>
                        <a:pt x="286" y="739"/>
                      </a:lnTo>
                      <a:lnTo>
                        <a:pt x="306" y="744"/>
                      </a:lnTo>
                      <a:lnTo>
                        <a:pt x="325" y="749"/>
                      </a:lnTo>
                      <a:lnTo>
                        <a:pt x="343" y="752"/>
                      </a:lnTo>
                      <a:lnTo>
                        <a:pt x="361" y="756"/>
                      </a:lnTo>
                      <a:lnTo>
                        <a:pt x="379" y="759"/>
                      </a:lnTo>
                      <a:lnTo>
                        <a:pt x="397" y="760"/>
                      </a:lnTo>
                      <a:lnTo>
                        <a:pt x="415" y="762"/>
                      </a:lnTo>
                      <a:lnTo>
                        <a:pt x="431" y="764"/>
                      </a:lnTo>
                      <a:lnTo>
                        <a:pt x="449" y="765"/>
                      </a:lnTo>
                      <a:lnTo>
                        <a:pt x="467" y="767"/>
                      </a:lnTo>
                      <a:lnTo>
                        <a:pt x="487" y="767"/>
                      </a:lnTo>
                      <a:lnTo>
                        <a:pt x="2326" y="2347"/>
                      </a:lnTo>
                      <a:lnTo>
                        <a:pt x="2339" y="2544"/>
                      </a:lnTo>
                      <a:lnTo>
                        <a:pt x="2347" y="2591"/>
                      </a:lnTo>
                      <a:lnTo>
                        <a:pt x="2357" y="2636"/>
                      </a:lnTo>
                      <a:lnTo>
                        <a:pt x="2370" y="2675"/>
                      </a:lnTo>
                      <a:lnTo>
                        <a:pt x="2385" y="2711"/>
                      </a:lnTo>
                      <a:lnTo>
                        <a:pt x="2403" y="2744"/>
                      </a:lnTo>
                      <a:lnTo>
                        <a:pt x="2424" y="2773"/>
                      </a:lnTo>
                      <a:lnTo>
                        <a:pt x="2447" y="2800"/>
                      </a:lnTo>
                      <a:lnTo>
                        <a:pt x="2471" y="2824"/>
                      </a:lnTo>
                      <a:lnTo>
                        <a:pt x="2499" y="2847"/>
                      </a:lnTo>
                      <a:lnTo>
                        <a:pt x="2530" y="2867"/>
                      </a:lnTo>
                      <a:lnTo>
                        <a:pt x="2563" y="2886"/>
                      </a:lnTo>
                      <a:lnTo>
                        <a:pt x="2597" y="2905"/>
                      </a:lnTo>
                      <a:lnTo>
                        <a:pt x="2635" y="2923"/>
                      </a:lnTo>
                      <a:lnTo>
                        <a:pt x="2674" y="2941"/>
                      </a:lnTo>
                      <a:lnTo>
                        <a:pt x="2716" y="2957"/>
                      </a:lnTo>
                      <a:lnTo>
                        <a:pt x="2761" y="2975"/>
                      </a:lnTo>
                      <a:lnTo>
                        <a:pt x="2803" y="2832"/>
                      </a:lnTo>
                      <a:lnTo>
                        <a:pt x="2658" y="2596"/>
                      </a:lnTo>
                      <a:lnTo>
                        <a:pt x="2845" y="2501"/>
                      </a:lnTo>
                      <a:lnTo>
                        <a:pt x="2934" y="2534"/>
                      </a:lnTo>
                      <a:lnTo>
                        <a:pt x="3154" y="2805"/>
                      </a:lnTo>
                      <a:lnTo>
                        <a:pt x="3164" y="2714"/>
                      </a:lnTo>
                      <a:lnTo>
                        <a:pt x="3184" y="2629"/>
                      </a:lnTo>
                      <a:lnTo>
                        <a:pt x="3154" y="2416"/>
                      </a:lnTo>
                      <a:lnTo>
                        <a:pt x="3029" y="2231"/>
                      </a:lnTo>
                      <a:lnTo>
                        <a:pt x="2916" y="2188"/>
                      </a:lnTo>
                      <a:lnTo>
                        <a:pt x="2626" y="2218"/>
                      </a:lnTo>
                      <a:lnTo>
                        <a:pt x="897" y="726"/>
                      </a:lnTo>
                      <a:lnTo>
                        <a:pt x="784" y="533"/>
                      </a:lnTo>
                      <a:lnTo>
                        <a:pt x="835" y="333"/>
                      </a:lnTo>
                      <a:lnTo>
                        <a:pt x="776" y="275"/>
                      </a:lnTo>
                      <a:lnTo>
                        <a:pt x="565" y="16"/>
                      </a:lnTo>
                      <a:lnTo>
                        <a:pt x="418" y="0"/>
                      </a:lnTo>
                      <a:lnTo>
                        <a:pt x="469" y="175"/>
                      </a:lnTo>
                      <a:lnTo>
                        <a:pt x="567" y="275"/>
                      </a:lnTo>
                      <a:lnTo>
                        <a:pt x="427" y="392"/>
                      </a:lnTo>
                      <a:lnTo>
                        <a:pt x="243" y="426"/>
                      </a:lnTo>
                      <a:lnTo>
                        <a:pt x="75" y="241"/>
                      </a:lnTo>
                      <a:lnTo>
                        <a:pt x="46" y="190"/>
                      </a:lnTo>
                      <a:lnTo>
                        <a:pt x="0" y="359"/>
                      </a:lnTo>
                      <a:lnTo>
                        <a:pt x="0" y="436"/>
                      </a:lnTo>
                      <a:lnTo>
                        <a:pt x="18" y="505"/>
                      </a:lnTo>
                      <a:lnTo>
                        <a:pt x="47" y="567"/>
                      </a:lnTo>
                      <a:lnTo>
                        <a:pt x="83" y="618"/>
                      </a:lnTo>
                      <a:lnTo>
                        <a:pt x="118" y="659"/>
                      </a:lnTo>
                      <a:lnTo>
                        <a:pt x="147" y="688"/>
                      </a:lnTo>
                      <a:lnTo>
                        <a:pt x="165" y="703"/>
                      </a:lnTo>
                      <a:lnTo>
                        <a:pt x="165" y="703"/>
                      </a:lnTo>
                      <a:close/>
                    </a:path>
                  </a:pathLst>
                </a:custGeom>
                <a:solidFill>
                  <a:srgbClr val="444456"/>
                </a:solidFill>
                <a:ln w="9525">
                  <a:noFill/>
                  <a:round/>
                  <a:headEnd/>
                  <a:tailEnd/>
                </a:ln>
              </p:spPr>
              <p:txBody>
                <a:bodyPr/>
                <a:lstStyle/>
                <a:p>
                  <a:endParaRPr lang="en-US"/>
                </a:p>
              </p:txBody>
            </p:sp>
            <p:sp>
              <p:nvSpPr>
                <p:cNvPr id="1744" name="Freeform 58"/>
                <p:cNvSpPr>
                  <a:spLocks/>
                </p:cNvSpPr>
                <p:nvPr/>
              </p:nvSpPr>
              <p:spPr bwMode="auto">
                <a:xfrm>
                  <a:off x="493" y="2610"/>
                  <a:ext cx="69" cy="145"/>
                </a:xfrm>
                <a:custGeom>
                  <a:avLst/>
                  <a:gdLst/>
                  <a:ahLst/>
                  <a:cxnLst>
                    <a:cxn ang="0">
                      <a:pos x="0" y="0"/>
                    </a:cxn>
                    <a:cxn ang="0">
                      <a:pos x="13" y="134"/>
                    </a:cxn>
                    <a:cxn ang="0">
                      <a:pos x="101" y="290"/>
                    </a:cxn>
                    <a:cxn ang="0">
                      <a:pos x="139" y="243"/>
                    </a:cxn>
                    <a:cxn ang="0">
                      <a:pos x="0" y="0"/>
                    </a:cxn>
                  </a:cxnLst>
                  <a:rect l="0" t="0" r="r" b="b"/>
                  <a:pathLst>
                    <a:path w="139" h="290">
                      <a:moveTo>
                        <a:pt x="0" y="0"/>
                      </a:moveTo>
                      <a:lnTo>
                        <a:pt x="13" y="134"/>
                      </a:lnTo>
                      <a:lnTo>
                        <a:pt x="101" y="290"/>
                      </a:lnTo>
                      <a:lnTo>
                        <a:pt x="139" y="243"/>
                      </a:lnTo>
                      <a:lnTo>
                        <a:pt x="0" y="0"/>
                      </a:lnTo>
                      <a:close/>
                    </a:path>
                  </a:pathLst>
                </a:custGeom>
                <a:solidFill>
                  <a:srgbClr val="4C4C5E"/>
                </a:solidFill>
                <a:ln w="9525">
                  <a:noFill/>
                  <a:round/>
                  <a:headEnd/>
                  <a:tailEnd/>
                </a:ln>
              </p:spPr>
              <p:txBody>
                <a:bodyPr/>
                <a:lstStyle/>
                <a:p>
                  <a:endParaRPr lang="en-US"/>
                </a:p>
              </p:txBody>
            </p:sp>
            <p:sp>
              <p:nvSpPr>
                <p:cNvPr id="1745" name="Freeform 59"/>
                <p:cNvSpPr>
                  <a:spLocks/>
                </p:cNvSpPr>
                <p:nvPr/>
              </p:nvSpPr>
              <p:spPr bwMode="auto">
                <a:xfrm>
                  <a:off x="273" y="2592"/>
                  <a:ext cx="425" cy="314"/>
                </a:xfrm>
                <a:custGeom>
                  <a:avLst/>
                  <a:gdLst/>
                  <a:ahLst/>
                  <a:cxnLst>
                    <a:cxn ang="0">
                      <a:pos x="46" y="143"/>
                    </a:cxn>
                    <a:cxn ang="0">
                      <a:pos x="246" y="382"/>
                    </a:cxn>
                    <a:cxn ang="0">
                      <a:pos x="363" y="390"/>
                    </a:cxn>
                    <a:cxn ang="0">
                      <a:pos x="546" y="307"/>
                    </a:cxn>
                    <a:cxn ang="0">
                      <a:pos x="594" y="231"/>
                    </a:cxn>
                    <a:cxn ang="0">
                      <a:pos x="435" y="0"/>
                    </a:cxn>
                    <a:cxn ang="0">
                      <a:pos x="561" y="0"/>
                    </a:cxn>
                    <a:cxn ang="0">
                      <a:pos x="586" y="11"/>
                    </a:cxn>
                    <a:cxn ang="0">
                      <a:pos x="610" y="23"/>
                    </a:cxn>
                    <a:cxn ang="0">
                      <a:pos x="635" y="33"/>
                    </a:cxn>
                    <a:cxn ang="0">
                      <a:pos x="657" y="44"/>
                    </a:cxn>
                    <a:cxn ang="0">
                      <a:pos x="679" y="57"/>
                    </a:cxn>
                    <a:cxn ang="0">
                      <a:pos x="700" y="69"/>
                    </a:cxn>
                    <a:cxn ang="0">
                      <a:pos x="721" y="84"/>
                    </a:cxn>
                    <a:cxn ang="0">
                      <a:pos x="741" y="98"/>
                    </a:cxn>
                    <a:cxn ang="0">
                      <a:pos x="759" y="113"/>
                    </a:cxn>
                    <a:cxn ang="0">
                      <a:pos x="775" y="131"/>
                    </a:cxn>
                    <a:cxn ang="0">
                      <a:pos x="791" y="151"/>
                    </a:cxn>
                    <a:cxn ang="0">
                      <a:pos x="806" y="172"/>
                    </a:cxn>
                    <a:cxn ang="0">
                      <a:pos x="821" y="195"/>
                    </a:cxn>
                    <a:cxn ang="0">
                      <a:pos x="832" y="221"/>
                    </a:cxn>
                    <a:cxn ang="0">
                      <a:pos x="842" y="249"/>
                    </a:cxn>
                    <a:cxn ang="0">
                      <a:pos x="852" y="280"/>
                    </a:cxn>
                    <a:cxn ang="0">
                      <a:pos x="826" y="405"/>
                    </a:cxn>
                    <a:cxn ang="0">
                      <a:pos x="366" y="616"/>
                    </a:cxn>
                    <a:cxn ang="0">
                      <a:pos x="304" y="628"/>
                    </a:cxn>
                    <a:cxn ang="0">
                      <a:pos x="255" y="618"/>
                    </a:cxn>
                    <a:cxn ang="0">
                      <a:pos x="210" y="605"/>
                    </a:cxn>
                    <a:cxn ang="0">
                      <a:pos x="169" y="590"/>
                    </a:cxn>
                    <a:cxn ang="0">
                      <a:pos x="133" y="572"/>
                    </a:cxn>
                    <a:cxn ang="0">
                      <a:pos x="100" y="552"/>
                    </a:cxn>
                    <a:cxn ang="0">
                      <a:pos x="72" y="529"/>
                    </a:cxn>
                    <a:cxn ang="0">
                      <a:pos x="49" y="505"/>
                    </a:cxn>
                    <a:cxn ang="0">
                      <a:pos x="31" y="475"/>
                    </a:cxn>
                    <a:cxn ang="0">
                      <a:pos x="17" y="446"/>
                    </a:cxn>
                    <a:cxn ang="0">
                      <a:pos x="7" y="411"/>
                    </a:cxn>
                    <a:cxn ang="0">
                      <a:pos x="2" y="374"/>
                    </a:cxn>
                    <a:cxn ang="0">
                      <a:pos x="0" y="334"/>
                    </a:cxn>
                    <a:cxn ang="0">
                      <a:pos x="5" y="292"/>
                    </a:cxn>
                    <a:cxn ang="0">
                      <a:pos x="13" y="246"/>
                    </a:cxn>
                    <a:cxn ang="0">
                      <a:pos x="28" y="195"/>
                    </a:cxn>
                    <a:cxn ang="0">
                      <a:pos x="46" y="143"/>
                    </a:cxn>
                  </a:cxnLst>
                  <a:rect l="0" t="0" r="r" b="b"/>
                  <a:pathLst>
                    <a:path w="852" h="628">
                      <a:moveTo>
                        <a:pt x="46" y="143"/>
                      </a:moveTo>
                      <a:lnTo>
                        <a:pt x="246" y="382"/>
                      </a:lnTo>
                      <a:lnTo>
                        <a:pt x="363" y="390"/>
                      </a:lnTo>
                      <a:lnTo>
                        <a:pt x="546" y="307"/>
                      </a:lnTo>
                      <a:lnTo>
                        <a:pt x="594" y="231"/>
                      </a:lnTo>
                      <a:lnTo>
                        <a:pt x="435" y="0"/>
                      </a:lnTo>
                      <a:lnTo>
                        <a:pt x="561" y="0"/>
                      </a:lnTo>
                      <a:lnTo>
                        <a:pt x="586" y="11"/>
                      </a:lnTo>
                      <a:lnTo>
                        <a:pt x="610" y="23"/>
                      </a:lnTo>
                      <a:lnTo>
                        <a:pt x="635" y="33"/>
                      </a:lnTo>
                      <a:lnTo>
                        <a:pt x="657" y="44"/>
                      </a:lnTo>
                      <a:lnTo>
                        <a:pt x="679" y="57"/>
                      </a:lnTo>
                      <a:lnTo>
                        <a:pt x="700" y="69"/>
                      </a:lnTo>
                      <a:lnTo>
                        <a:pt x="721" y="84"/>
                      </a:lnTo>
                      <a:lnTo>
                        <a:pt x="741" y="98"/>
                      </a:lnTo>
                      <a:lnTo>
                        <a:pt x="759" y="113"/>
                      </a:lnTo>
                      <a:lnTo>
                        <a:pt x="775" y="131"/>
                      </a:lnTo>
                      <a:lnTo>
                        <a:pt x="791" y="151"/>
                      </a:lnTo>
                      <a:lnTo>
                        <a:pt x="806" y="172"/>
                      </a:lnTo>
                      <a:lnTo>
                        <a:pt x="821" y="195"/>
                      </a:lnTo>
                      <a:lnTo>
                        <a:pt x="832" y="221"/>
                      </a:lnTo>
                      <a:lnTo>
                        <a:pt x="842" y="249"/>
                      </a:lnTo>
                      <a:lnTo>
                        <a:pt x="852" y="280"/>
                      </a:lnTo>
                      <a:lnTo>
                        <a:pt x="826" y="405"/>
                      </a:lnTo>
                      <a:lnTo>
                        <a:pt x="366" y="616"/>
                      </a:lnTo>
                      <a:lnTo>
                        <a:pt x="304" y="628"/>
                      </a:lnTo>
                      <a:lnTo>
                        <a:pt x="255" y="618"/>
                      </a:lnTo>
                      <a:lnTo>
                        <a:pt x="210" y="605"/>
                      </a:lnTo>
                      <a:lnTo>
                        <a:pt x="169" y="590"/>
                      </a:lnTo>
                      <a:lnTo>
                        <a:pt x="133" y="572"/>
                      </a:lnTo>
                      <a:lnTo>
                        <a:pt x="100" y="552"/>
                      </a:lnTo>
                      <a:lnTo>
                        <a:pt x="72" y="529"/>
                      </a:lnTo>
                      <a:lnTo>
                        <a:pt x="49" y="505"/>
                      </a:lnTo>
                      <a:lnTo>
                        <a:pt x="31" y="475"/>
                      </a:lnTo>
                      <a:lnTo>
                        <a:pt x="17" y="446"/>
                      </a:lnTo>
                      <a:lnTo>
                        <a:pt x="7" y="411"/>
                      </a:lnTo>
                      <a:lnTo>
                        <a:pt x="2" y="374"/>
                      </a:lnTo>
                      <a:lnTo>
                        <a:pt x="0" y="334"/>
                      </a:lnTo>
                      <a:lnTo>
                        <a:pt x="5" y="292"/>
                      </a:lnTo>
                      <a:lnTo>
                        <a:pt x="13" y="246"/>
                      </a:lnTo>
                      <a:lnTo>
                        <a:pt x="28" y="195"/>
                      </a:lnTo>
                      <a:lnTo>
                        <a:pt x="46" y="143"/>
                      </a:lnTo>
                      <a:close/>
                    </a:path>
                  </a:pathLst>
                </a:custGeom>
                <a:solidFill>
                  <a:srgbClr val="B2AAA8"/>
                </a:solidFill>
                <a:ln w="9525">
                  <a:noFill/>
                  <a:round/>
                  <a:headEnd/>
                  <a:tailEnd/>
                </a:ln>
              </p:spPr>
              <p:txBody>
                <a:bodyPr/>
                <a:lstStyle/>
                <a:p>
                  <a:endParaRPr lang="en-US"/>
                </a:p>
              </p:txBody>
            </p:sp>
            <p:sp>
              <p:nvSpPr>
                <p:cNvPr id="1746" name="Freeform 60"/>
                <p:cNvSpPr>
                  <a:spLocks/>
                </p:cNvSpPr>
                <p:nvPr/>
              </p:nvSpPr>
              <p:spPr bwMode="auto">
                <a:xfrm>
                  <a:off x="1382" y="3590"/>
                  <a:ext cx="490" cy="422"/>
                </a:xfrm>
                <a:custGeom>
                  <a:avLst/>
                  <a:gdLst/>
                  <a:ahLst/>
                  <a:cxnLst>
                    <a:cxn ang="0">
                      <a:pos x="250" y="0"/>
                    </a:cxn>
                    <a:cxn ang="0">
                      <a:pos x="286" y="36"/>
                    </a:cxn>
                    <a:cxn ang="0">
                      <a:pos x="539" y="186"/>
                    </a:cxn>
                    <a:cxn ang="0">
                      <a:pos x="590" y="188"/>
                    </a:cxn>
                    <a:cxn ang="0">
                      <a:pos x="639" y="191"/>
                    </a:cxn>
                    <a:cxn ang="0">
                      <a:pos x="683" y="196"/>
                    </a:cxn>
                    <a:cxn ang="0">
                      <a:pos x="726" y="203"/>
                    </a:cxn>
                    <a:cxn ang="0">
                      <a:pos x="763" y="211"/>
                    </a:cxn>
                    <a:cxn ang="0">
                      <a:pos x="799" y="222"/>
                    </a:cxn>
                    <a:cxn ang="0">
                      <a:pos x="832" y="236"/>
                    </a:cxn>
                    <a:cxn ang="0">
                      <a:pos x="861" y="254"/>
                    </a:cxn>
                    <a:cxn ang="0">
                      <a:pos x="887" y="273"/>
                    </a:cxn>
                    <a:cxn ang="0">
                      <a:pos x="910" y="299"/>
                    </a:cxn>
                    <a:cxn ang="0">
                      <a:pos x="930" y="329"/>
                    </a:cxn>
                    <a:cxn ang="0">
                      <a:pos x="946" y="363"/>
                    </a:cxn>
                    <a:cxn ang="0">
                      <a:pos x="959" y="404"/>
                    </a:cxn>
                    <a:cxn ang="0">
                      <a:pos x="969" y="450"/>
                    </a:cxn>
                    <a:cxn ang="0">
                      <a:pos x="976" y="503"/>
                    </a:cxn>
                    <a:cxn ang="0">
                      <a:pos x="979" y="562"/>
                    </a:cxn>
                    <a:cxn ang="0">
                      <a:pos x="969" y="698"/>
                    </a:cxn>
                    <a:cxn ang="0">
                      <a:pos x="763" y="434"/>
                    </a:cxn>
                    <a:cxn ang="0">
                      <a:pos x="675" y="403"/>
                    </a:cxn>
                    <a:cxn ang="0">
                      <a:pos x="449" y="498"/>
                    </a:cxn>
                    <a:cxn ang="0">
                      <a:pos x="445" y="586"/>
                    </a:cxn>
                    <a:cxn ang="0">
                      <a:pos x="597" y="844"/>
                    </a:cxn>
                    <a:cxn ang="0">
                      <a:pos x="484" y="826"/>
                    </a:cxn>
                    <a:cxn ang="0">
                      <a:pos x="342" y="745"/>
                    </a:cxn>
                    <a:cxn ang="0">
                      <a:pos x="294" y="693"/>
                    </a:cxn>
                    <a:cxn ang="0">
                      <a:pos x="257" y="649"/>
                    </a:cxn>
                    <a:cxn ang="0">
                      <a:pos x="229" y="609"/>
                    </a:cxn>
                    <a:cxn ang="0">
                      <a:pos x="209" y="570"/>
                    </a:cxn>
                    <a:cxn ang="0">
                      <a:pos x="196" y="529"/>
                    </a:cxn>
                    <a:cxn ang="0">
                      <a:pos x="188" y="483"/>
                    </a:cxn>
                    <a:cxn ang="0">
                      <a:pos x="185" y="426"/>
                    </a:cxn>
                    <a:cxn ang="0">
                      <a:pos x="183" y="355"/>
                    </a:cxn>
                    <a:cxn ang="0">
                      <a:pos x="0" y="162"/>
                    </a:cxn>
                    <a:cxn ang="0">
                      <a:pos x="250" y="0"/>
                    </a:cxn>
                  </a:cxnLst>
                  <a:rect l="0" t="0" r="r" b="b"/>
                  <a:pathLst>
                    <a:path w="979" h="844">
                      <a:moveTo>
                        <a:pt x="250" y="0"/>
                      </a:moveTo>
                      <a:lnTo>
                        <a:pt x="286" y="36"/>
                      </a:lnTo>
                      <a:lnTo>
                        <a:pt x="539" y="186"/>
                      </a:lnTo>
                      <a:lnTo>
                        <a:pt x="590" y="188"/>
                      </a:lnTo>
                      <a:lnTo>
                        <a:pt x="639" y="191"/>
                      </a:lnTo>
                      <a:lnTo>
                        <a:pt x="683" y="196"/>
                      </a:lnTo>
                      <a:lnTo>
                        <a:pt x="726" y="203"/>
                      </a:lnTo>
                      <a:lnTo>
                        <a:pt x="763" y="211"/>
                      </a:lnTo>
                      <a:lnTo>
                        <a:pt x="799" y="222"/>
                      </a:lnTo>
                      <a:lnTo>
                        <a:pt x="832" y="236"/>
                      </a:lnTo>
                      <a:lnTo>
                        <a:pt x="861" y="254"/>
                      </a:lnTo>
                      <a:lnTo>
                        <a:pt x="887" y="273"/>
                      </a:lnTo>
                      <a:lnTo>
                        <a:pt x="910" y="299"/>
                      </a:lnTo>
                      <a:lnTo>
                        <a:pt x="930" y="329"/>
                      </a:lnTo>
                      <a:lnTo>
                        <a:pt x="946" y="363"/>
                      </a:lnTo>
                      <a:lnTo>
                        <a:pt x="959" y="404"/>
                      </a:lnTo>
                      <a:lnTo>
                        <a:pt x="969" y="450"/>
                      </a:lnTo>
                      <a:lnTo>
                        <a:pt x="976" y="503"/>
                      </a:lnTo>
                      <a:lnTo>
                        <a:pt x="979" y="562"/>
                      </a:lnTo>
                      <a:lnTo>
                        <a:pt x="969" y="698"/>
                      </a:lnTo>
                      <a:lnTo>
                        <a:pt x="763" y="434"/>
                      </a:lnTo>
                      <a:lnTo>
                        <a:pt x="675" y="403"/>
                      </a:lnTo>
                      <a:lnTo>
                        <a:pt x="449" y="498"/>
                      </a:lnTo>
                      <a:lnTo>
                        <a:pt x="445" y="586"/>
                      </a:lnTo>
                      <a:lnTo>
                        <a:pt x="597" y="844"/>
                      </a:lnTo>
                      <a:lnTo>
                        <a:pt x="484" y="826"/>
                      </a:lnTo>
                      <a:lnTo>
                        <a:pt x="342" y="745"/>
                      </a:lnTo>
                      <a:lnTo>
                        <a:pt x="294" y="693"/>
                      </a:lnTo>
                      <a:lnTo>
                        <a:pt x="257" y="649"/>
                      </a:lnTo>
                      <a:lnTo>
                        <a:pt x="229" y="609"/>
                      </a:lnTo>
                      <a:lnTo>
                        <a:pt x="209" y="570"/>
                      </a:lnTo>
                      <a:lnTo>
                        <a:pt x="196" y="529"/>
                      </a:lnTo>
                      <a:lnTo>
                        <a:pt x="188" y="483"/>
                      </a:lnTo>
                      <a:lnTo>
                        <a:pt x="185" y="426"/>
                      </a:lnTo>
                      <a:lnTo>
                        <a:pt x="183" y="355"/>
                      </a:lnTo>
                      <a:lnTo>
                        <a:pt x="0" y="162"/>
                      </a:lnTo>
                      <a:lnTo>
                        <a:pt x="250" y="0"/>
                      </a:lnTo>
                      <a:close/>
                    </a:path>
                  </a:pathLst>
                </a:custGeom>
                <a:solidFill>
                  <a:srgbClr val="D1C4CE"/>
                </a:solidFill>
                <a:ln w="9525">
                  <a:noFill/>
                  <a:round/>
                  <a:headEnd/>
                  <a:tailEnd/>
                </a:ln>
              </p:spPr>
              <p:txBody>
                <a:bodyPr/>
                <a:lstStyle/>
                <a:p>
                  <a:endParaRPr lang="en-US"/>
                </a:p>
              </p:txBody>
            </p:sp>
            <p:sp>
              <p:nvSpPr>
                <p:cNvPr id="1747" name="Freeform 61"/>
                <p:cNvSpPr>
                  <a:spLocks/>
                </p:cNvSpPr>
                <p:nvPr/>
              </p:nvSpPr>
              <p:spPr bwMode="auto">
                <a:xfrm>
                  <a:off x="424" y="2753"/>
                  <a:ext cx="270" cy="176"/>
                </a:xfrm>
                <a:custGeom>
                  <a:avLst/>
                  <a:gdLst/>
                  <a:ahLst/>
                  <a:cxnLst>
                    <a:cxn ang="0">
                      <a:pos x="0" y="308"/>
                    </a:cxn>
                    <a:cxn ang="0">
                      <a:pos x="147" y="248"/>
                    </a:cxn>
                    <a:cxn ang="0">
                      <a:pos x="485" y="90"/>
                    </a:cxn>
                    <a:cxn ang="0">
                      <a:pos x="539" y="0"/>
                    </a:cxn>
                    <a:cxn ang="0">
                      <a:pos x="531" y="113"/>
                    </a:cxn>
                    <a:cxn ang="0">
                      <a:pos x="166" y="302"/>
                    </a:cxn>
                    <a:cxn ang="0">
                      <a:pos x="116" y="353"/>
                    </a:cxn>
                    <a:cxn ang="0">
                      <a:pos x="0" y="308"/>
                    </a:cxn>
                  </a:cxnLst>
                  <a:rect l="0" t="0" r="r" b="b"/>
                  <a:pathLst>
                    <a:path w="539" h="353">
                      <a:moveTo>
                        <a:pt x="0" y="308"/>
                      </a:moveTo>
                      <a:lnTo>
                        <a:pt x="147" y="248"/>
                      </a:lnTo>
                      <a:lnTo>
                        <a:pt x="485" y="90"/>
                      </a:lnTo>
                      <a:lnTo>
                        <a:pt x="539" y="0"/>
                      </a:lnTo>
                      <a:lnTo>
                        <a:pt x="531" y="113"/>
                      </a:lnTo>
                      <a:lnTo>
                        <a:pt x="166" y="302"/>
                      </a:lnTo>
                      <a:lnTo>
                        <a:pt x="116" y="353"/>
                      </a:lnTo>
                      <a:lnTo>
                        <a:pt x="0" y="308"/>
                      </a:lnTo>
                      <a:close/>
                    </a:path>
                  </a:pathLst>
                </a:custGeom>
                <a:solidFill>
                  <a:srgbClr val="9B9391"/>
                </a:solidFill>
                <a:ln w="9525">
                  <a:noFill/>
                  <a:round/>
                  <a:headEnd/>
                  <a:tailEnd/>
                </a:ln>
              </p:spPr>
              <p:txBody>
                <a:bodyPr/>
                <a:lstStyle/>
                <a:p>
                  <a:endParaRPr lang="en-US"/>
                </a:p>
              </p:txBody>
            </p:sp>
            <p:sp>
              <p:nvSpPr>
                <p:cNvPr id="1748" name="Freeform 62"/>
                <p:cNvSpPr>
                  <a:spLocks/>
                </p:cNvSpPr>
                <p:nvPr/>
              </p:nvSpPr>
              <p:spPr bwMode="auto">
                <a:xfrm>
                  <a:off x="447" y="2795"/>
                  <a:ext cx="242" cy="133"/>
                </a:xfrm>
                <a:custGeom>
                  <a:avLst/>
                  <a:gdLst/>
                  <a:ahLst/>
                  <a:cxnLst>
                    <a:cxn ang="0">
                      <a:pos x="67" y="209"/>
                    </a:cxn>
                    <a:cxn ang="0">
                      <a:pos x="460" y="21"/>
                    </a:cxn>
                    <a:cxn ang="0">
                      <a:pos x="485" y="0"/>
                    </a:cxn>
                    <a:cxn ang="0">
                      <a:pos x="472" y="78"/>
                    </a:cxn>
                    <a:cxn ang="0">
                      <a:pos x="150" y="237"/>
                    </a:cxn>
                    <a:cxn ang="0">
                      <a:pos x="76" y="265"/>
                    </a:cxn>
                    <a:cxn ang="0">
                      <a:pos x="0" y="237"/>
                    </a:cxn>
                    <a:cxn ang="0">
                      <a:pos x="67" y="209"/>
                    </a:cxn>
                  </a:cxnLst>
                  <a:rect l="0" t="0" r="r" b="b"/>
                  <a:pathLst>
                    <a:path w="485" h="265">
                      <a:moveTo>
                        <a:pt x="67" y="209"/>
                      </a:moveTo>
                      <a:lnTo>
                        <a:pt x="460" y="21"/>
                      </a:lnTo>
                      <a:lnTo>
                        <a:pt x="485" y="0"/>
                      </a:lnTo>
                      <a:lnTo>
                        <a:pt x="472" y="78"/>
                      </a:lnTo>
                      <a:lnTo>
                        <a:pt x="150" y="237"/>
                      </a:lnTo>
                      <a:lnTo>
                        <a:pt x="76" y="265"/>
                      </a:lnTo>
                      <a:lnTo>
                        <a:pt x="0" y="237"/>
                      </a:lnTo>
                      <a:lnTo>
                        <a:pt x="67" y="209"/>
                      </a:lnTo>
                      <a:close/>
                    </a:path>
                  </a:pathLst>
                </a:custGeom>
                <a:solidFill>
                  <a:srgbClr val="A59E9B"/>
                </a:solidFill>
                <a:ln w="9525">
                  <a:noFill/>
                  <a:round/>
                  <a:headEnd/>
                  <a:tailEnd/>
                </a:ln>
              </p:spPr>
              <p:txBody>
                <a:bodyPr/>
                <a:lstStyle/>
                <a:p>
                  <a:endParaRPr lang="en-US"/>
                </a:p>
              </p:txBody>
            </p:sp>
            <p:sp>
              <p:nvSpPr>
                <p:cNvPr id="1749" name="Freeform 63"/>
                <p:cNvSpPr>
                  <a:spLocks/>
                </p:cNvSpPr>
                <p:nvPr/>
              </p:nvSpPr>
              <p:spPr bwMode="auto">
                <a:xfrm>
                  <a:off x="550" y="2894"/>
                  <a:ext cx="993" cy="792"/>
                </a:xfrm>
                <a:custGeom>
                  <a:avLst/>
                  <a:gdLst/>
                  <a:ahLst/>
                  <a:cxnLst>
                    <a:cxn ang="0">
                      <a:pos x="1906" y="1385"/>
                    </a:cxn>
                    <a:cxn ang="0">
                      <a:pos x="290" y="0"/>
                    </a:cxn>
                    <a:cxn ang="0">
                      <a:pos x="262" y="11"/>
                    </a:cxn>
                    <a:cxn ang="0">
                      <a:pos x="87" y="92"/>
                    </a:cxn>
                    <a:cxn ang="0">
                      <a:pos x="0" y="128"/>
                    </a:cxn>
                    <a:cxn ang="0">
                      <a:pos x="1687" y="1583"/>
                    </a:cxn>
                    <a:cxn ang="0">
                      <a:pos x="1986" y="1467"/>
                    </a:cxn>
                    <a:cxn ang="0">
                      <a:pos x="1906" y="1385"/>
                    </a:cxn>
                  </a:cxnLst>
                  <a:rect l="0" t="0" r="r" b="b"/>
                  <a:pathLst>
                    <a:path w="1986" h="1583">
                      <a:moveTo>
                        <a:pt x="1906" y="1385"/>
                      </a:moveTo>
                      <a:lnTo>
                        <a:pt x="290" y="0"/>
                      </a:lnTo>
                      <a:lnTo>
                        <a:pt x="262" y="11"/>
                      </a:lnTo>
                      <a:lnTo>
                        <a:pt x="87" y="92"/>
                      </a:lnTo>
                      <a:lnTo>
                        <a:pt x="0" y="128"/>
                      </a:lnTo>
                      <a:lnTo>
                        <a:pt x="1687" y="1583"/>
                      </a:lnTo>
                      <a:lnTo>
                        <a:pt x="1986" y="1467"/>
                      </a:lnTo>
                      <a:lnTo>
                        <a:pt x="1906" y="1385"/>
                      </a:lnTo>
                      <a:close/>
                    </a:path>
                  </a:pathLst>
                </a:custGeom>
                <a:solidFill>
                  <a:srgbClr val="D1C4CE"/>
                </a:solidFill>
                <a:ln w="9525">
                  <a:noFill/>
                  <a:round/>
                  <a:headEnd/>
                  <a:tailEnd/>
                </a:ln>
              </p:spPr>
              <p:txBody>
                <a:bodyPr/>
                <a:lstStyle/>
                <a:p>
                  <a:endParaRPr lang="en-US"/>
                </a:p>
              </p:txBody>
            </p:sp>
            <p:sp>
              <p:nvSpPr>
                <p:cNvPr id="1750" name="Freeform 64"/>
                <p:cNvSpPr>
                  <a:spLocks/>
                </p:cNvSpPr>
                <p:nvPr/>
              </p:nvSpPr>
              <p:spPr bwMode="auto">
                <a:xfrm>
                  <a:off x="550" y="2893"/>
                  <a:ext cx="952" cy="760"/>
                </a:xfrm>
                <a:custGeom>
                  <a:avLst/>
                  <a:gdLst/>
                  <a:ahLst/>
                  <a:cxnLst>
                    <a:cxn ang="0">
                      <a:pos x="1775" y="1278"/>
                    </a:cxn>
                    <a:cxn ang="0">
                      <a:pos x="1679" y="1196"/>
                    </a:cxn>
                    <a:cxn ang="0">
                      <a:pos x="1584" y="1113"/>
                    </a:cxn>
                    <a:cxn ang="0">
                      <a:pos x="1488" y="1031"/>
                    </a:cxn>
                    <a:cxn ang="0">
                      <a:pos x="1393" y="949"/>
                    </a:cxn>
                    <a:cxn ang="0">
                      <a:pos x="1297" y="865"/>
                    </a:cxn>
                    <a:cxn ang="0">
                      <a:pos x="1200" y="783"/>
                    </a:cxn>
                    <a:cxn ang="0">
                      <a:pos x="1105" y="701"/>
                    </a:cxn>
                    <a:cxn ang="0">
                      <a:pos x="1009" y="618"/>
                    </a:cxn>
                    <a:cxn ang="0">
                      <a:pos x="912" y="536"/>
                    </a:cxn>
                    <a:cxn ang="0">
                      <a:pos x="816" y="454"/>
                    </a:cxn>
                    <a:cxn ang="0">
                      <a:pos x="721" y="370"/>
                    </a:cxn>
                    <a:cxn ang="0">
                      <a:pos x="625" y="288"/>
                    </a:cxn>
                    <a:cxn ang="0">
                      <a:pos x="528" y="206"/>
                    </a:cxn>
                    <a:cxn ang="0">
                      <a:pos x="432" y="123"/>
                    </a:cxn>
                    <a:cxn ang="0">
                      <a:pos x="336" y="41"/>
                    </a:cxn>
                    <a:cxn ang="0">
                      <a:pos x="282" y="0"/>
                    </a:cxn>
                    <a:cxn ang="0">
                      <a:pos x="270" y="0"/>
                    </a:cxn>
                    <a:cxn ang="0">
                      <a:pos x="239" y="11"/>
                    </a:cxn>
                    <a:cxn ang="0">
                      <a:pos x="188" y="34"/>
                    </a:cxn>
                    <a:cxn ang="0">
                      <a:pos x="138" y="57"/>
                    </a:cxn>
                    <a:cxn ang="0">
                      <a:pos x="87" y="80"/>
                    </a:cxn>
                    <a:cxn ang="0">
                      <a:pos x="54" y="96"/>
                    </a:cxn>
                    <a:cxn ang="0">
                      <a:pos x="40" y="106"/>
                    </a:cxn>
                    <a:cxn ang="0">
                      <a:pos x="25" y="116"/>
                    </a:cxn>
                    <a:cxn ang="0">
                      <a:pos x="9" y="126"/>
                    </a:cxn>
                    <a:cxn ang="0">
                      <a:pos x="51" y="175"/>
                    </a:cxn>
                    <a:cxn ang="0">
                      <a:pos x="152" y="262"/>
                    </a:cxn>
                    <a:cxn ang="0">
                      <a:pos x="252" y="349"/>
                    </a:cxn>
                    <a:cxn ang="0">
                      <a:pos x="353" y="436"/>
                    </a:cxn>
                    <a:cxn ang="0">
                      <a:pos x="455" y="522"/>
                    </a:cxn>
                    <a:cxn ang="0">
                      <a:pos x="555" y="609"/>
                    </a:cxn>
                    <a:cxn ang="0">
                      <a:pos x="656" y="696"/>
                    </a:cxn>
                    <a:cxn ang="0">
                      <a:pos x="757" y="783"/>
                    </a:cxn>
                    <a:cxn ang="0">
                      <a:pos x="859" y="870"/>
                    </a:cxn>
                    <a:cxn ang="0">
                      <a:pos x="958" y="957"/>
                    </a:cxn>
                    <a:cxn ang="0">
                      <a:pos x="1060" y="1044"/>
                    </a:cxn>
                    <a:cxn ang="0">
                      <a:pos x="1159" y="1129"/>
                    </a:cxn>
                    <a:cxn ang="0">
                      <a:pos x="1261" y="1216"/>
                    </a:cxn>
                    <a:cxn ang="0">
                      <a:pos x="1362" y="1303"/>
                    </a:cxn>
                    <a:cxn ang="0">
                      <a:pos x="1462" y="1390"/>
                    </a:cxn>
                    <a:cxn ang="0">
                      <a:pos x="1561" y="1476"/>
                    </a:cxn>
                    <a:cxn ang="0">
                      <a:pos x="1630" y="1511"/>
                    </a:cxn>
                    <a:cxn ang="0">
                      <a:pos x="1668" y="1496"/>
                    </a:cxn>
                    <a:cxn ang="0">
                      <a:pos x="1704" y="1481"/>
                    </a:cxn>
                    <a:cxn ang="0">
                      <a:pos x="1740" y="1467"/>
                    </a:cxn>
                    <a:cxn ang="0">
                      <a:pos x="1777" y="1452"/>
                    </a:cxn>
                    <a:cxn ang="0">
                      <a:pos x="1813" y="1437"/>
                    </a:cxn>
                    <a:cxn ang="0">
                      <a:pos x="1849" y="1422"/>
                    </a:cxn>
                    <a:cxn ang="0">
                      <a:pos x="1887" y="1408"/>
                    </a:cxn>
                    <a:cxn ang="0">
                      <a:pos x="1895" y="1390"/>
                    </a:cxn>
                    <a:cxn ang="0">
                      <a:pos x="1874" y="1370"/>
                    </a:cxn>
                    <a:cxn ang="0">
                      <a:pos x="1854" y="1349"/>
                    </a:cxn>
                    <a:cxn ang="0">
                      <a:pos x="1833" y="1329"/>
                    </a:cxn>
                  </a:cxnLst>
                  <a:rect l="0" t="0" r="r" b="b"/>
                  <a:pathLst>
                    <a:path w="1905" h="1519">
                      <a:moveTo>
                        <a:pt x="1823" y="1319"/>
                      </a:moveTo>
                      <a:lnTo>
                        <a:pt x="1775" y="1278"/>
                      </a:lnTo>
                      <a:lnTo>
                        <a:pt x="1726" y="1237"/>
                      </a:lnTo>
                      <a:lnTo>
                        <a:pt x="1679" y="1196"/>
                      </a:lnTo>
                      <a:lnTo>
                        <a:pt x="1632" y="1154"/>
                      </a:lnTo>
                      <a:lnTo>
                        <a:pt x="1584" y="1113"/>
                      </a:lnTo>
                      <a:lnTo>
                        <a:pt x="1535" y="1072"/>
                      </a:lnTo>
                      <a:lnTo>
                        <a:pt x="1488" y="1031"/>
                      </a:lnTo>
                      <a:lnTo>
                        <a:pt x="1440" y="990"/>
                      </a:lnTo>
                      <a:lnTo>
                        <a:pt x="1393" y="949"/>
                      </a:lnTo>
                      <a:lnTo>
                        <a:pt x="1344" y="908"/>
                      </a:lnTo>
                      <a:lnTo>
                        <a:pt x="1297" y="865"/>
                      </a:lnTo>
                      <a:lnTo>
                        <a:pt x="1249" y="824"/>
                      </a:lnTo>
                      <a:lnTo>
                        <a:pt x="1200" y="783"/>
                      </a:lnTo>
                      <a:lnTo>
                        <a:pt x="1153" y="742"/>
                      </a:lnTo>
                      <a:lnTo>
                        <a:pt x="1105" y="701"/>
                      </a:lnTo>
                      <a:lnTo>
                        <a:pt x="1056" y="659"/>
                      </a:lnTo>
                      <a:lnTo>
                        <a:pt x="1009" y="618"/>
                      </a:lnTo>
                      <a:lnTo>
                        <a:pt x="962" y="577"/>
                      </a:lnTo>
                      <a:lnTo>
                        <a:pt x="912" y="536"/>
                      </a:lnTo>
                      <a:lnTo>
                        <a:pt x="865" y="495"/>
                      </a:lnTo>
                      <a:lnTo>
                        <a:pt x="816" y="454"/>
                      </a:lnTo>
                      <a:lnTo>
                        <a:pt x="769" y="411"/>
                      </a:lnTo>
                      <a:lnTo>
                        <a:pt x="721" y="370"/>
                      </a:lnTo>
                      <a:lnTo>
                        <a:pt x="672" y="329"/>
                      </a:lnTo>
                      <a:lnTo>
                        <a:pt x="625" y="288"/>
                      </a:lnTo>
                      <a:lnTo>
                        <a:pt x="577" y="247"/>
                      </a:lnTo>
                      <a:lnTo>
                        <a:pt x="528" y="206"/>
                      </a:lnTo>
                      <a:lnTo>
                        <a:pt x="481" y="165"/>
                      </a:lnTo>
                      <a:lnTo>
                        <a:pt x="432" y="123"/>
                      </a:lnTo>
                      <a:lnTo>
                        <a:pt x="385" y="82"/>
                      </a:lnTo>
                      <a:lnTo>
                        <a:pt x="336" y="41"/>
                      </a:lnTo>
                      <a:lnTo>
                        <a:pt x="288" y="0"/>
                      </a:lnTo>
                      <a:lnTo>
                        <a:pt x="282" y="0"/>
                      </a:lnTo>
                      <a:lnTo>
                        <a:pt x="277" y="0"/>
                      </a:lnTo>
                      <a:lnTo>
                        <a:pt x="270" y="0"/>
                      </a:lnTo>
                      <a:lnTo>
                        <a:pt x="264" y="0"/>
                      </a:lnTo>
                      <a:lnTo>
                        <a:pt x="239" y="11"/>
                      </a:lnTo>
                      <a:lnTo>
                        <a:pt x="213" y="23"/>
                      </a:lnTo>
                      <a:lnTo>
                        <a:pt x="188" y="34"/>
                      </a:lnTo>
                      <a:lnTo>
                        <a:pt x="164" y="45"/>
                      </a:lnTo>
                      <a:lnTo>
                        <a:pt x="138" y="57"/>
                      </a:lnTo>
                      <a:lnTo>
                        <a:pt x="113" y="68"/>
                      </a:lnTo>
                      <a:lnTo>
                        <a:pt x="87" y="80"/>
                      </a:lnTo>
                      <a:lnTo>
                        <a:pt x="63" y="91"/>
                      </a:lnTo>
                      <a:lnTo>
                        <a:pt x="54" y="96"/>
                      </a:lnTo>
                      <a:lnTo>
                        <a:pt x="48" y="101"/>
                      </a:lnTo>
                      <a:lnTo>
                        <a:pt x="40" y="106"/>
                      </a:lnTo>
                      <a:lnTo>
                        <a:pt x="32" y="111"/>
                      </a:lnTo>
                      <a:lnTo>
                        <a:pt x="25" y="116"/>
                      </a:lnTo>
                      <a:lnTo>
                        <a:pt x="17" y="121"/>
                      </a:lnTo>
                      <a:lnTo>
                        <a:pt x="9" y="126"/>
                      </a:lnTo>
                      <a:lnTo>
                        <a:pt x="0" y="131"/>
                      </a:lnTo>
                      <a:lnTo>
                        <a:pt x="51" y="175"/>
                      </a:lnTo>
                      <a:lnTo>
                        <a:pt x="102" y="218"/>
                      </a:lnTo>
                      <a:lnTo>
                        <a:pt x="152" y="262"/>
                      </a:lnTo>
                      <a:lnTo>
                        <a:pt x="201" y="304"/>
                      </a:lnTo>
                      <a:lnTo>
                        <a:pt x="252" y="349"/>
                      </a:lnTo>
                      <a:lnTo>
                        <a:pt x="303" y="391"/>
                      </a:lnTo>
                      <a:lnTo>
                        <a:pt x="353" y="436"/>
                      </a:lnTo>
                      <a:lnTo>
                        <a:pt x="404" y="478"/>
                      </a:lnTo>
                      <a:lnTo>
                        <a:pt x="455" y="522"/>
                      </a:lnTo>
                      <a:lnTo>
                        <a:pt x="506" y="565"/>
                      </a:lnTo>
                      <a:lnTo>
                        <a:pt x="555" y="609"/>
                      </a:lnTo>
                      <a:lnTo>
                        <a:pt x="605" y="652"/>
                      </a:lnTo>
                      <a:lnTo>
                        <a:pt x="656" y="696"/>
                      </a:lnTo>
                      <a:lnTo>
                        <a:pt x="707" y="739"/>
                      </a:lnTo>
                      <a:lnTo>
                        <a:pt x="757" y="783"/>
                      </a:lnTo>
                      <a:lnTo>
                        <a:pt x="808" y="826"/>
                      </a:lnTo>
                      <a:lnTo>
                        <a:pt x="859" y="870"/>
                      </a:lnTo>
                      <a:lnTo>
                        <a:pt x="908" y="913"/>
                      </a:lnTo>
                      <a:lnTo>
                        <a:pt x="958" y="957"/>
                      </a:lnTo>
                      <a:lnTo>
                        <a:pt x="1009" y="999"/>
                      </a:lnTo>
                      <a:lnTo>
                        <a:pt x="1060" y="1044"/>
                      </a:lnTo>
                      <a:lnTo>
                        <a:pt x="1110" y="1086"/>
                      </a:lnTo>
                      <a:lnTo>
                        <a:pt x="1159" y="1129"/>
                      </a:lnTo>
                      <a:lnTo>
                        <a:pt x="1210" y="1173"/>
                      </a:lnTo>
                      <a:lnTo>
                        <a:pt x="1261" y="1216"/>
                      </a:lnTo>
                      <a:lnTo>
                        <a:pt x="1311" y="1260"/>
                      </a:lnTo>
                      <a:lnTo>
                        <a:pt x="1362" y="1303"/>
                      </a:lnTo>
                      <a:lnTo>
                        <a:pt x="1411" y="1347"/>
                      </a:lnTo>
                      <a:lnTo>
                        <a:pt x="1462" y="1390"/>
                      </a:lnTo>
                      <a:lnTo>
                        <a:pt x="1512" y="1432"/>
                      </a:lnTo>
                      <a:lnTo>
                        <a:pt x="1561" y="1476"/>
                      </a:lnTo>
                      <a:lnTo>
                        <a:pt x="1612" y="1519"/>
                      </a:lnTo>
                      <a:lnTo>
                        <a:pt x="1630" y="1511"/>
                      </a:lnTo>
                      <a:lnTo>
                        <a:pt x="1648" y="1504"/>
                      </a:lnTo>
                      <a:lnTo>
                        <a:pt x="1668" y="1496"/>
                      </a:lnTo>
                      <a:lnTo>
                        <a:pt x="1686" y="1490"/>
                      </a:lnTo>
                      <a:lnTo>
                        <a:pt x="1704" y="1481"/>
                      </a:lnTo>
                      <a:lnTo>
                        <a:pt x="1722" y="1475"/>
                      </a:lnTo>
                      <a:lnTo>
                        <a:pt x="1740" y="1467"/>
                      </a:lnTo>
                      <a:lnTo>
                        <a:pt x="1759" y="1458"/>
                      </a:lnTo>
                      <a:lnTo>
                        <a:pt x="1777" y="1452"/>
                      </a:lnTo>
                      <a:lnTo>
                        <a:pt x="1795" y="1444"/>
                      </a:lnTo>
                      <a:lnTo>
                        <a:pt x="1813" y="1437"/>
                      </a:lnTo>
                      <a:lnTo>
                        <a:pt x="1831" y="1429"/>
                      </a:lnTo>
                      <a:lnTo>
                        <a:pt x="1849" y="1422"/>
                      </a:lnTo>
                      <a:lnTo>
                        <a:pt x="1869" y="1414"/>
                      </a:lnTo>
                      <a:lnTo>
                        <a:pt x="1887" y="1408"/>
                      </a:lnTo>
                      <a:lnTo>
                        <a:pt x="1905" y="1399"/>
                      </a:lnTo>
                      <a:lnTo>
                        <a:pt x="1895" y="1390"/>
                      </a:lnTo>
                      <a:lnTo>
                        <a:pt x="1883" y="1380"/>
                      </a:lnTo>
                      <a:lnTo>
                        <a:pt x="1874" y="1370"/>
                      </a:lnTo>
                      <a:lnTo>
                        <a:pt x="1864" y="1358"/>
                      </a:lnTo>
                      <a:lnTo>
                        <a:pt x="1854" y="1349"/>
                      </a:lnTo>
                      <a:lnTo>
                        <a:pt x="1844" y="1339"/>
                      </a:lnTo>
                      <a:lnTo>
                        <a:pt x="1833" y="1329"/>
                      </a:lnTo>
                      <a:lnTo>
                        <a:pt x="1823" y="1319"/>
                      </a:lnTo>
                      <a:close/>
                    </a:path>
                  </a:pathLst>
                </a:custGeom>
                <a:solidFill>
                  <a:srgbClr val="CEC1CC"/>
                </a:solidFill>
                <a:ln w="9525">
                  <a:noFill/>
                  <a:round/>
                  <a:headEnd/>
                  <a:tailEnd/>
                </a:ln>
              </p:spPr>
              <p:txBody>
                <a:bodyPr/>
                <a:lstStyle/>
                <a:p>
                  <a:endParaRPr lang="en-US"/>
                </a:p>
              </p:txBody>
            </p:sp>
            <p:sp>
              <p:nvSpPr>
                <p:cNvPr id="1751" name="Freeform 65"/>
                <p:cNvSpPr>
                  <a:spLocks/>
                </p:cNvSpPr>
                <p:nvPr/>
              </p:nvSpPr>
              <p:spPr bwMode="auto">
                <a:xfrm>
                  <a:off x="550" y="2885"/>
                  <a:ext cx="911" cy="734"/>
                </a:xfrm>
                <a:custGeom>
                  <a:avLst/>
                  <a:gdLst/>
                  <a:ahLst/>
                  <a:cxnLst>
                    <a:cxn ang="0">
                      <a:pos x="1694" y="1225"/>
                    </a:cxn>
                    <a:cxn ang="0">
                      <a:pos x="1604" y="1148"/>
                    </a:cxn>
                    <a:cxn ang="0">
                      <a:pos x="1514" y="1069"/>
                    </a:cxn>
                    <a:cxn ang="0">
                      <a:pos x="1424" y="990"/>
                    </a:cxn>
                    <a:cxn ang="0">
                      <a:pos x="1333" y="913"/>
                    </a:cxn>
                    <a:cxn ang="0">
                      <a:pos x="1243" y="835"/>
                    </a:cxn>
                    <a:cxn ang="0">
                      <a:pos x="1151" y="756"/>
                    </a:cxn>
                    <a:cxn ang="0">
                      <a:pos x="1060" y="679"/>
                    </a:cxn>
                    <a:cxn ang="0">
                      <a:pos x="970" y="600"/>
                    </a:cxn>
                    <a:cxn ang="0">
                      <a:pos x="878" y="523"/>
                    </a:cxn>
                    <a:cxn ang="0">
                      <a:pos x="787" y="444"/>
                    </a:cxn>
                    <a:cxn ang="0">
                      <a:pos x="697" y="366"/>
                    </a:cxn>
                    <a:cxn ang="0">
                      <a:pos x="605" y="289"/>
                    </a:cxn>
                    <a:cxn ang="0">
                      <a:pos x="514" y="210"/>
                    </a:cxn>
                    <a:cxn ang="0">
                      <a:pos x="424" y="131"/>
                    </a:cxn>
                    <a:cxn ang="0">
                      <a:pos x="332" y="54"/>
                    </a:cxn>
                    <a:cxn ang="0">
                      <a:pos x="282" y="12"/>
                    </a:cxn>
                    <a:cxn ang="0">
                      <a:pos x="270" y="3"/>
                    </a:cxn>
                    <a:cxn ang="0">
                      <a:pos x="237" y="13"/>
                    </a:cxn>
                    <a:cxn ang="0">
                      <a:pos x="180" y="40"/>
                    </a:cxn>
                    <a:cxn ang="0">
                      <a:pos x="125" y="64"/>
                    </a:cxn>
                    <a:cxn ang="0">
                      <a:pos x="67" y="90"/>
                    </a:cxn>
                    <a:cxn ang="0">
                      <a:pos x="30" y="115"/>
                    </a:cxn>
                    <a:cxn ang="0">
                      <a:pos x="10" y="136"/>
                    </a:cxn>
                    <a:cxn ang="0">
                      <a:pos x="48" y="189"/>
                    </a:cxn>
                    <a:cxn ang="0">
                      <a:pos x="144" y="272"/>
                    </a:cxn>
                    <a:cxn ang="0">
                      <a:pos x="241" y="354"/>
                    </a:cxn>
                    <a:cxn ang="0">
                      <a:pos x="337" y="438"/>
                    </a:cxn>
                    <a:cxn ang="0">
                      <a:pos x="434" y="521"/>
                    </a:cxn>
                    <a:cxn ang="0">
                      <a:pos x="530" y="603"/>
                    </a:cxn>
                    <a:cxn ang="0">
                      <a:pos x="626" y="687"/>
                    </a:cxn>
                    <a:cxn ang="0">
                      <a:pos x="721" y="769"/>
                    </a:cxn>
                    <a:cxn ang="0">
                      <a:pos x="818" y="851"/>
                    </a:cxn>
                    <a:cxn ang="0">
                      <a:pos x="914" y="935"/>
                    </a:cxn>
                    <a:cxn ang="0">
                      <a:pos x="1011" y="1016"/>
                    </a:cxn>
                    <a:cxn ang="0">
                      <a:pos x="1105" y="1098"/>
                    </a:cxn>
                    <a:cxn ang="0">
                      <a:pos x="1202" y="1182"/>
                    </a:cxn>
                    <a:cxn ang="0">
                      <a:pos x="1298" y="1264"/>
                    </a:cxn>
                    <a:cxn ang="0">
                      <a:pos x="1393" y="1346"/>
                    </a:cxn>
                    <a:cxn ang="0">
                      <a:pos x="1489" y="1428"/>
                    </a:cxn>
                    <a:cxn ang="0">
                      <a:pos x="1555" y="1461"/>
                    </a:cxn>
                    <a:cxn ang="0">
                      <a:pos x="1591" y="1446"/>
                    </a:cxn>
                    <a:cxn ang="0">
                      <a:pos x="1627" y="1431"/>
                    </a:cxn>
                    <a:cxn ang="0">
                      <a:pos x="1663" y="1415"/>
                    </a:cxn>
                    <a:cxn ang="0">
                      <a:pos x="1697" y="1400"/>
                    </a:cxn>
                    <a:cxn ang="0">
                      <a:pos x="1733" y="1385"/>
                    </a:cxn>
                    <a:cxn ang="0">
                      <a:pos x="1769" y="1371"/>
                    </a:cxn>
                    <a:cxn ang="0">
                      <a:pos x="1805" y="1356"/>
                    </a:cxn>
                    <a:cxn ang="0">
                      <a:pos x="1813" y="1339"/>
                    </a:cxn>
                    <a:cxn ang="0">
                      <a:pos x="1792" y="1318"/>
                    </a:cxn>
                    <a:cxn ang="0">
                      <a:pos x="1771" y="1295"/>
                    </a:cxn>
                    <a:cxn ang="0">
                      <a:pos x="1749" y="1274"/>
                    </a:cxn>
                  </a:cxnLst>
                  <a:rect l="0" t="0" r="r" b="b"/>
                  <a:pathLst>
                    <a:path w="1823" h="1469">
                      <a:moveTo>
                        <a:pt x="1740" y="1264"/>
                      </a:moveTo>
                      <a:lnTo>
                        <a:pt x="1694" y="1225"/>
                      </a:lnTo>
                      <a:lnTo>
                        <a:pt x="1650" y="1185"/>
                      </a:lnTo>
                      <a:lnTo>
                        <a:pt x="1604" y="1148"/>
                      </a:lnTo>
                      <a:lnTo>
                        <a:pt x="1560" y="1108"/>
                      </a:lnTo>
                      <a:lnTo>
                        <a:pt x="1514" y="1069"/>
                      </a:lnTo>
                      <a:lnTo>
                        <a:pt x="1468" y="1030"/>
                      </a:lnTo>
                      <a:lnTo>
                        <a:pt x="1424" y="990"/>
                      </a:lnTo>
                      <a:lnTo>
                        <a:pt x="1378" y="951"/>
                      </a:lnTo>
                      <a:lnTo>
                        <a:pt x="1333" y="913"/>
                      </a:lnTo>
                      <a:lnTo>
                        <a:pt x="1287" y="874"/>
                      </a:lnTo>
                      <a:lnTo>
                        <a:pt x="1243" y="835"/>
                      </a:lnTo>
                      <a:lnTo>
                        <a:pt x="1197" y="795"/>
                      </a:lnTo>
                      <a:lnTo>
                        <a:pt x="1151" y="756"/>
                      </a:lnTo>
                      <a:lnTo>
                        <a:pt x="1105" y="718"/>
                      </a:lnTo>
                      <a:lnTo>
                        <a:pt x="1060" y="679"/>
                      </a:lnTo>
                      <a:lnTo>
                        <a:pt x="1015" y="639"/>
                      </a:lnTo>
                      <a:lnTo>
                        <a:pt x="970" y="600"/>
                      </a:lnTo>
                      <a:lnTo>
                        <a:pt x="924" y="561"/>
                      </a:lnTo>
                      <a:lnTo>
                        <a:pt x="878" y="523"/>
                      </a:lnTo>
                      <a:lnTo>
                        <a:pt x="832" y="484"/>
                      </a:lnTo>
                      <a:lnTo>
                        <a:pt x="787" y="444"/>
                      </a:lnTo>
                      <a:lnTo>
                        <a:pt x="742" y="405"/>
                      </a:lnTo>
                      <a:lnTo>
                        <a:pt x="697" y="366"/>
                      </a:lnTo>
                      <a:lnTo>
                        <a:pt x="651" y="326"/>
                      </a:lnTo>
                      <a:lnTo>
                        <a:pt x="605" y="289"/>
                      </a:lnTo>
                      <a:lnTo>
                        <a:pt x="559" y="249"/>
                      </a:lnTo>
                      <a:lnTo>
                        <a:pt x="514" y="210"/>
                      </a:lnTo>
                      <a:lnTo>
                        <a:pt x="468" y="171"/>
                      </a:lnTo>
                      <a:lnTo>
                        <a:pt x="424" y="131"/>
                      </a:lnTo>
                      <a:lnTo>
                        <a:pt x="378" y="94"/>
                      </a:lnTo>
                      <a:lnTo>
                        <a:pt x="332" y="54"/>
                      </a:lnTo>
                      <a:lnTo>
                        <a:pt x="286" y="15"/>
                      </a:lnTo>
                      <a:lnTo>
                        <a:pt x="282" y="12"/>
                      </a:lnTo>
                      <a:lnTo>
                        <a:pt x="277" y="7"/>
                      </a:lnTo>
                      <a:lnTo>
                        <a:pt x="270" y="3"/>
                      </a:lnTo>
                      <a:lnTo>
                        <a:pt x="265" y="0"/>
                      </a:lnTo>
                      <a:lnTo>
                        <a:pt x="237" y="13"/>
                      </a:lnTo>
                      <a:lnTo>
                        <a:pt x="210" y="26"/>
                      </a:lnTo>
                      <a:lnTo>
                        <a:pt x="180" y="40"/>
                      </a:lnTo>
                      <a:lnTo>
                        <a:pt x="152" y="51"/>
                      </a:lnTo>
                      <a:lnTo>
                        <a:pt x="125" y="64"/>
                      </a:lnTo>
                      <a:lnTo>
                        <a:pt x="97" y="77"/>
                      </a:lnTo>
                      <a:lnTo>
                        <a:pt x="67" y="90"/>
                      </a:lnTo>
                      <a:lnTo>
                        <a:pt x="40" y="103"/>
                      </a:lnTo>
                      <a:lnTo>
                        <a:pt x="30" y="115"/>
                      </a:lnTo>
                      <a:lnTo>
                        <a:pt x="20" y="125"/>
                      </a:lnTo>
                      <a:lnTo>
                        <a:pt x="10" y="136"/>
                      </a:lnTo>
                      <a:lnTo>
                        <a:pt x="0" y="148"/>
                      </a:lnTo>
                      <a:lnTo>
                        <a:pt x="48" y="189"/>
                      </a:lnTo>
                      <a:lnTo>
                        <a:pt x="97" y="231"/>
                      </a:lnTo>
                      <a:lnTo>
                        <a:pt x="144" y="272"/>
                      </a:lnTo>
                      <a:lnTo>
                        <a:pt x="193" y="313"/>
                      </a:lnTo>
                      <a:lnTo>
                        <a:pt x="241" y="354"/>
                      </a:lnTo>
                      <a:lnTo>
                        <a:pt x="290" y="397"/>
                      </a:lnTo>
                      <a:lnTo>
                        <a:pt x="337" y="438"/>
                      </a:lnTo>
                      <a:lnTo>
                        <a:pt x="385" y="479"/>
                      </a:lnTo>
                      <a:lnTo>
                        <a:pt x="434" y="521"/>
                      </a:lnTo>
                      <a:lnTo>
                        <a:pt x="481" y="562"/>
                      </a:lnTo>
                      <a:lnTo>
                        <a:pt x="530" y="603"/>
                      </a:lnTo>
                      <a:lnTo>
                        <a:pt x="577" y="644"/>
                      </a:lnTo>
                      <a:lnTo>
                        <a:pt x="626" y="687"/>
                      </a:lnTo>
                      <a:lnTo>
                        <a:pt x="674" y="728"/>
                      </a:lnTo>
                      <a:lnTo>
                        <a:pt x="721" y="769"/>
                      </a:lnTo>
                      <a:lnTo>
                        <a:pt x="770" y="810"/>
                      </a:lnTo>
                      <a:lnTo>
                        <a:pt x="818" y="851"/>
                      </a:lnTo>
                      <a:lnTo>
                        <a:pt x="867" y="892"/>
                      </a:lnTo>
                      <a:lnTo>
                        <a:pt x="914" y="935"/>
                      </a:lnTo>
                      <a:lnTo>
                        <a:pt x="962" y="975"/>
                      </a:lnTo>
                      <a:lnTo>
                        <a:pt x="1011" y="1016"/>
                      </a:lnTo>
                      <a:lnTo>
                        <a:pt x="1058" y="1057"/>
                      </a:lnTo>
                      <a:lnTo>
                        <a:pt x="1105" y="1098"/>
                      </a:lnTo>
                      <a:lnTo>
                        <a:pt x="1154" y="1139"/>
                      </a:lnTo>
                      <a:lnTo>
                        <a:pt x="1202" y="1182"/>
                      </a:lnTo>
                      <a:lnTo>
                        <a:pt x="1249" y="1223"/>
                      </a:lnTo>
                      <a:lnTo>
                        <a:pt x="1298" y="1264"/>
                      </a:lnTo>
                      <a:lnTo>
                        <a:pt x="1346" y="1305"/>
                      </a:lnTo>
                      <a:lnTo>
                        <a:pt x="1393" y="1346"/>
                      </a:lnTo>
                      <a:lnTo>
                        <a:pt x="1440" y="1387"/>
                      </a:lnTo>
                      <a:lnTo>
                        <a:pt x="1489" y="1428"/>
                      </a:lnTo>
                      <a:lnTo>
                        <a:pt x="1537" y="1469"/>
                      </a:lnTo>
                      <a:lnTo>
                        <a:pt x="1555" y="1461"/>
                      </a:lnTo>
                      <a:lnTo>
                        <a:pt x="1573" y="1454"/>
                      </a:lnTo>
                      <a:lnTo>
                        <a:pt x="1591" y="1446"/>
                      </a:lnTo>
                      <a:lnTo>
                        <a:pt x="1609" y="1438"/>
                      </a:lnTo>
                      <a:lnTo>
                        <a:pt x="1627" y="1431"/>
                      </a:lnTo>
                      <a:lnTo>
                        <a:pt x="1645" y="1423"/>
                      </a:lnTo>
                      <a:lnTo>
                        <a:pt x="1663" y="1415"/>
                      </a:lnTo>
                      <a:lnTo>
                        <a:pt x="1681" y="1408"/>
                      </a:lnTo>
                      <a:lnTo>
                        <a:pt x="1697" y="1400"/>
                      </a:lnTo>
                      <a:lnTo>
                        <a:pt x="1715" y="1393"/>
                      </a:lnTo>
                      <a:lnTo>
                        <a:pt x="1733" y="1385"/>
                      </a:lnTo>
                      <a:lnTo>
                        <a:pt x="1751" y="1379"/>
                      </a:lnTo>
                      <a:lnTo>
                        <a:pt x="1769" y="1371"/>
                      </a:lnTo>
                      <a:lnTo>
                        <a:pt x="1787" y="1364"/>
                      </a:lnTo>
                      <a:lnTo>
                        <a:pt x="1805" y="1356"/>
                      </a:lnTo>
                      <a:lnTo>
                        <a:pt x="1823" y="1349"/>
                      </a:lnTo>
                      <a:lnTo>
                        <a:pt x="1813" y="1339"/>
                      </a:lnTo>
                      <a:lnTo>
                        <a:pt x="1802" y="1328"/>
                      </a:lnTo>
                      <a:lnTo>
                        <a:pt x="1792" y="1318"/>
                      </a:lnTo>
                      <a:lnTo>
                        <a:pt x="1782" y="1307"/>
                      </a:lnTo>
                      <a:lnTo>
                        <a:pt x="1771" y="1295"/>
                      </a:lnTo>
                      <a:lnTo>
                        <a:pt x="1761" y="1285"/>
                      </a:lnTo>
                      <a:lnTo>
                        <a:pt x="1749" y="1274"/>
                      </a:lnTo>
                      <a:lnTo>
                        <a:pt x="1740" y="1264"/>
                      </a:lnTo>
                      <a:close/>
                    </a:path>
                  </a:pathLst>
                </a:custGeom>
                <a:solidFill>
                  <a:srgbClr val="CCBFC6"/>
                </a:solidFill>
                <a:ln w="9525">
                  <a:noFill/>
                  <a:round/>
                  <a:headEnd/>
                  <a:tailEnd/>
                </a:ln>
              </p:spPr>
              <p:txBody>
                <a:bodyPr/>
                <a:lstStyle/>
                <a:p>
                  <a:endParaRPr lang="en-US"/>
                </a:p>
              </p:txBody>
            </p:sp>
            <p:sp>
              <p:nvSpPr>
                <p:cNvPr id="1752" name="Freeform 66"/>
                <p:cNvSpPr>
                  <a:spLocks/>
                </p:cNvSpPr>
                <p:nvPr/>
              </p:nvSpPr>
              <p:spPr bwMode="auto">
                <a:xfrm>
                  <a:off x="550" y="2876"/>
                  <a:ext cx="870" cy="709"/>
                </a:xfrm>
                <a:custGeom>
                  <a:avLst/>
                  <a:gdLst/>
                  <a:ahLst/>
                  <a:cxnLst>
                    <a:cxn ang="0">
                      <a:pos x="1614" y="1170"/>
                    </a:cxn>
                    <a:cxn ang="0">
                      <a:pos x="1529" y="1096"/>
                    </a:cxn>
                    <a:cxn ang="0">
                      <a:pos x="1444" y="1023"/>
                    </a:cxn>
                    <a:cxn ang="0">
                      <a:pos x="1357" y="949"/>
                    </a:cxn>
                    <a:cxn ang="0">
                      <a:pos x="1272" y="875"/>
                    </a:cxn>
                    <a:cxn ang="0">
                      <a:pos x="1187" y="801"/>
                    </a:cxn>
                    <a:cxn ang="0">
                      <a:pos x="1100" y="728"/>
                    </a:cxn>
                    <a:cxn ang="0">
                      <a:pos x="1015" y="654"/>
                    </a:cxn>
                    <a:cxn ang="0">
                      <a:pos x="930" y="580"/>
                    </a:cxn>
                    <a:cxn ang="0">
                      <a:pos x="844" y="506"/>
                    </a:cxn>
                    <a:cxn ang="0">
                      <a:pos x="759" y="433"/>
                    </a:cxn>
                    <a:cxn ang="0">
                      <a:pos x="672" y="359"/>
                    </a:cxn>
                    <a:cxn ang="0">
                      <a:pos x="587" y="285"/>
                    </a:cxn>
                    <a:cxn ang="0">
                      <a:pos x="501" y="211"/>
                    </a:cxn>
                    <a:cxn ang="0">
                      <a:pos x="416" y="137"/>
                    </a:cxn>
                    <a:cxn ang="0">
                      <a:pos x="329" y="64"/>
                    </a:cxn>
                    <a:cxn ang="0">
                      <a:pos x="282" y="21"/>
                    </a:cxn>
                    <a:cxn ang="0">
                      <a:pos x="272" y="6"/>
                    </a:cxn>
                    <a:cxn ang="0">
                      <a:pos x="236" y="15"/>
                    </a:cxn>
                    <a:cxn ang="0">
                      <a:pos x="174" y="44"/>
                    </a:cxn>
                    <a:cxn ang="0">
                      <a:pos x="110" y="72"/>
                    </a:cxn>
                    <a:cxn ang="0">
                      <a:pos x="48" y="101"/>
                    </a:cxn>
                    <a:cxn ang="0">
                      <a:pos x="12" y="128"/>
                    </a:cxn>
                    <a:cxn ang="0">
                      <a:pos x="4" y="152"/>
                    </a:cxn>
                    <a:cxn ang="0">
                      <a:pos x="46" y="203"/>
                    </a:cxn>
                    <a:cxn ang="0">
                      <a:pos x="138" y="282"/>
                    </a:cxn>
                    <a:cxn ang="0">
                      <a:pos x="229" y="360"/>
                    </a:cxn>
                    <a:cxn ang="0">
                      <a:pos x="321" y="439"/>
                    </a:cxn>
                    <a:cxn ang="0">
                      <a:pos x="412" y="518"/>
                    </a:cxn>
                    <a:cxn ang="0">
                      <a:pos x="504" y="596"/>
                    </a:cxn>
                    <a:cxn ang="0">
                      <a:pos x="595" y="675"/>
                    </a:cxn>
                    <a:cxn ang="0">
                      <a:pos x="687" y="754"/>
                    </a:cxn>
                    <a:cxn ang="0">
                      <a:pos x="778" y="832"/>
                    </a:cxn>
                    <a:cxn ang="0">
                      <a:pos x="870" y="910"/>
                    </a:cxn>
                    <a:cxn ang="0">
                      <a:pos x="962" y="988"/>
                    </a:cxn>
                    <a:cxn ang="0">
                      <a:pos x="1053" y="1067"/>
                    </a:cxn>
                    <a:cxn ang="0">
                      <a:pos x="1143" y="1146"/>
                    </a:cxn>
                    <a:cxn ang="0">
                      <a:pos x="1234" y="1223"/>
                    </a:cxn>
                    <a:cxn ang="0">
                      <a:pos x="1326" y="1301"/>
                    </a:cxn>
                    <a:cxn ang="0">
                      <a:pos x="1416" y="1378"/>
                    </a:cxn>
                    <a:cxn ang="0">
                      <a:pos x="1480" y="1411"/>
                    </a:cxn>
                    <a:cxn ang="0">
                      <a:pos x="1514" y="1396"/>
                    </a:cxn>
                    <a:cxn ang="0">
                      <a:pos x="1548" y="1382"/>
                    </a:cxn>
                    <a:cxn ang="0">
                      <a:pos x="1584" y="1365"/>
                    </a:cxn>
                    <a:cxn ang="0">
                      <a:pos x="1619" y="1350"/>
                    </a:cxn>
                    <a:cxn ang="0">
                      <a:pos x="1655" y="1334"/>
                    </a:cxn>
                    <a:cxn ang="0">
                      <a:pos x="1689" y="1319"/>
                    </a:cxn>
                    <a:cxn ang="0">
                      <a:pos x="1723" y="1303"/>
                    </a:cxn>
                    <a:cxn ang="0">
                      <a:pos x="1731" y="1283"/>
                    </a:cxn>
                    <a:cxn ang="0">
                      <a:pos x="1710" y="1262"/>
                    </a:cxn>
                    <a:cxn ang="0">
                      <a:pos x="1687" y="1241"/>
                    </a:cxn>
                    <a:cxn ang="0">
                      <a:pos x="1666" y="1219"/>
                    </a:cxn>
                  </a:cxnLst>
                  <a:rect l="0" t="0" r="r" b="b"/>
                  <a:pathLst>
                    <a:path w="1741" h="1418">
                      <a:moveTo>
                        <a:pt x="1656" y="1208"/>
                      </a:moveTo>
                      <a:lnTo>
                        <a:pt x="1614" y="1170"/>
                      </a:lnTo>
                      <a:lnTo>
                        <a:pt x="1571" y="1134"/>
                      </a:lnTo>
                      <a:lnTo>
                        <a:pt x="1529" y="1096"/>
                      </a:lnTo>
                      <a:lnTo>
                        <a:pt x="1486" y="1060"/>
                      </a:lnTo>
                      <a:lnTo>
                        <a:pt x="1444" y="1023"/>
                      </a:lnTo>
                      <a:lnTo>
                        <a:pt x="1400" y="987"/>
                      </a:lnTo>
                      <a:lnTo>
                        <a:pt x="1357" y="949"/>
                      </a:lnTo>
                      <a:lnTo>
                        <a:pt x="1315" y="913"/>
                      </a:lnTo>
                      <a:lnTo>
                        <a:pt x="1272" y="875"/>
                      </a:lnTo>
                      <a:lnTo>
                        <a:pt x="1230" y="839"/>
                      </a:lnTo>
                      <a:lnTo>
                        <a:pt x="1187" y="801"/>
                      </a:lnTo>
                      <a:lnTo>
                        <a:pt x="1145" y="765"/>
                      </a:lnTo>
                      <a:lnTo>
                        <a:pt x="1100" y="728"/>
                      </a:lnTo>
                      <a:lnTo>
                        <a:pt x="1058" y="692"/>
                      </a:lnTo>
                      <a:lnTo>
                        <a:pt x="1015" y="654"/>
                      </a:lnTo>
                      <a:lnTo>
                        <a:pt x="973" y="618"/>
                      </a:lnTo>
                      <a:lnTo>
                        <a:pt x="930" y="580"/>
                      </a:lnTo>
                      <a:lnTo>
                        <a:pt x="886" y="544"/>
                      </a:lnTo>
                      <a:lnTo>
                        <a:pt x="844" y="506"/>
                      </a:lnTo>
                      <a:lnTo>
                        <a:pt x="801" y="470"/>
                      </a:lnTo>
                      <a:lnTo>
                        <a:pt x="759" y="433"/>
                      </a:lnTo>
                      <a:lnTo>
                        <a:pt x="715" y="396"/>
                      </a:lnTo>
                      <a:lnTo>
                        <a:pt x="672" y="359"/>
                      </a:lnTo>
                      <a:lnTo>
                        <a:pt x="630" y="323"/>
                      </a:lnTo>
                      <a:lnTo>
                        <a:pt x="587" y="285"/>
                      </a:lnTo>
                      <a:lnTo>
                        <a:pt x="543" y="249"/>
                      </a:lnTo>
                      <a:lnTo>
                        <a:pt x="501" y="211"/>
                      </a:lnTo>
                      <a:lnTo>
                        <a:pt x="458" y="175"/>
                      </a:lnTo>
                      <a:lnTo>
                        <a:pt x="416" y="137"/>
                      </a:lnTo>
                      <a:lnTo>
                        <a:pt x="371" y="101"/>
                      </a:lnTo>
                      <a:lnTo>
                        <a:pt x="329" y="64"/>
                      </a:lnTo>
                      <a:lnTo>
                        <a:pt x="286" y="28"/>
                      </a:lnTo>
                      <a:lnTo>
                        <a:pt x="282" y="21"/>
                      </a:lnTo>
                      <a:lnTo>
                        <a:pt x="277" y="15"/>
                      </a:lnTo>
                      <a:lnTo>
                        <a:pt x="272" y="6"/>
                      </a:lnTo>
                      <a:lnTo>
                        <a:pt x="267" y="0"/>
                      </a:lnTo>
                      <a:lnTo>
                        <a:pt x="236" y="15"/>
                      </a:lnTo>
                      <a:lnTo>
                        <a:pt x="205" y="29"/>
                      </a:lnTo>
                      <a:lnTo>
                        <a:pt x="174" y="44"/>
                      </a:lnTo>
                      <a:lnTo>
                        <a:pt x="143" y="57"/>
                      </a:lnTo>
                      <a:lnTo>
                        <a:pt x="110" y="72"/>
                      </a:lnTo>
                      <a:lnTo>
                        <a:pt x="79" y="87"/>
                      </a:lnTo>
                      <a:lnTo>
                        <a:pt x="48" y="101"/>
                      </a:lnTo>
                      <a:lnTo>
                        <a:pt x="17" y="116"/>
                      </a:lnTo>
                      <a:lnTo>
                        <a:pt x="12" y="128"/>
                      </a:lnTo>
                      <a:lnTo>
                        <a:pt x="9" y="139"/>
                      </a:lnTo>
                      <a:lnTo>
                        <a:pt x="4" y="152"/>
                      </a:lnTo>
                      <a:lnTo>
                        <a:pt x="0" y="164"/>
                      </a:lnTo>
                      <a:lnTo>
                        <a:pt x="46" y="203"/>
                      </a:lnTo>
                      <a:lnTo>
                        <a:pt x="92" y="242"/>
                      </a:lnTo>
                      <a:lnTo>
                        <a:pt x="138" y="282"/>
                      </a:lnTo>
                      <a:lnTo>
                        <a:pt x="184" y="321"/>
                      </a:lnTo>
                      <a:lnTo>
                        <a:pt x="229" y="360"/>
                      </a:lnTo>
                      <a:lnTo>
                        <a:pt x="275" y="400"/>
                      </a:lnTo>
                      <a:lnTo>
                        <a:pt x="321" y="439"/>
                      </a:lnTo>
                      <a:lnTo>
                        <a:pt x="367" y="478"/>
                      </a:lnTo>
                      <a:lnTo>
                        <a:pt x="412" y="518"/>
                      </a:lnTo>
                      <a:lnTo>
                        <a:pt x="458" y="557"/>
                      </a:lnTo>
                      <a:lnTo>
                        <a:pt x="504" y="596"/>
                      </a:lnTo>
                      <a:lnTo>
                        <a:pt x="550" y="636"/>
                      </a:lnTo>
                      <a:lnTo>
                        <a:pt x="595" y="675"/>
                      </a:lnTo>
                      <a:lnTo>
                        <a:pt x="641" y="714"/>
                      </a:lnTo>
                      <a:lnTo>
                        <a:pt x="687" y="754"/>
                      </a:lnTo>
                      <a:lnTo>
                        <a:pt x="733" y="793"/>
                      </a:lnTo>
                      <a:lnTo>
                        <a:pt x="778" y="832"/>
                      </a:lnTo>
                      <a:lnTo>
                        <a:pt x="824" y="870"/>
                      </a:lnTo>
                      <a:lnTo>
                        <a:pt x="870" y="910"/>
                      </a:lnTo>
                      <a:lnTo>
                        <a:pt x="916" y="949"/>
                      </a:lnTo>
                      <a:lnTo>
                        <a:pt x="962" y="988"/>
                      </a:lnTo>
                      <a:lnTo>
                        <a:pt x="1007" y="1028"/>
                      </a:lnTo>
                      <a:lnTo>
                        <a:pt x="1053" y="1067"/>
                      </a:lnTo>
                      <a:lnTo>
                        <a:pt x="1097" y="1106"/>
                      </a:lnTo>
                      <a:lnTo>
                        <a:pt x="1143" y="1146"/>
                      </a:lnTo>
                      <a:lnTo>
                        <a:pt x="1189" y="1183"/>
                      </a:lnTo>
                      <a:lnTo>
                        <a:pt x="1234" y="1223"/>
                      </a:lnTo>
                      <a:lnTo>
                        <a:pt x="1280" y="1262"/>
                      </a:lnTo>
                      <a:lnTo>
                        <a:pt x="1326" y="1301"/>
                      </a:lnTo>
                      <a:lnTo>
                        <a:pt x="1370" y="1341"/>
                      </a:lnTo>
                      <a:lnTo>
                        <a:pt x="1416" y="1378"/>
                      </a:lnTo>
                      <a:lnTo>
                        <a:pt x="1462" y="1418"/>
                      </a:lnTo>
                      <a:lnTo>
                        <a:pt x="1480" y="1411"/>
                      </a:lnTo>
                      <a:lnTo>
                        <a:pt x="1496" y="1403"/>
                      </a:lnTo>
                      <a:lnTo>
                        <a:pt x="1514" y="1396"/>
                      </a:lnTo>
                      <a:lnTo>
                        <a:pt x="1532" y="1388"/>
                      </a:lnTo>
                      <a:lnTo>
                        <a:pt x="1548" y="1382"/>
                      </a:lnTo>
                      <a:lnTo>
                        <a:pt x="1566" y="1373"/>
                      </a:lnTo>
                      <a:lnTo>
                        <a:pt x="1584" y="1365"/>
                      </a:lnTo>
                      <a:lnTo>
                        <a:pt x="1602" y="1359"/>
                      </a:lnTo>
                      <a:lnTo>
                        <a:pt x="1619" y="1350"/>
                      </a:lnTo>
                      <a:lnTo>
                        <a:pt x="1637" y="1342"/>
                      </a:lnTo>
                      <a:lnTo>
                        <a:pt x="1655" y="1334"/>
                      </a:lnTo>
                      <a:lnTo>
                        <a:pt x="1671" y="1326"/>
                      </a:lnTo>
                      <a:lnTo>
                        <a:pt x="1689" y="1319"/>
                      </a:lnTo>
                      <a:lnTo>
                        <a:pt x="1707" y="1311"/>
                      </a:lnTo>
                      <a:lnTo>
                        <a:pt x="1723" y="1303"/>
                      </a:lnTo>
                      <a:lnTo>
                        <a:pt x="1741" y="1295"/>
                      </a:lnTo>
                      <a:lnTo>
                        <a:pt x="1731" y="1283"/>
                      </a:lnTo>
                      <a:lnTo>
                        <a:pt x="1720" y="1273"/>
                      </a:lnTo>
                      <a:lnTo>
                        <a:pt x="1710" y="1262"/>
                      </a:lnTo>
                      <a:lnTo>
                        <a:pt x="1699" y="1250"/>
                      </a:lnTo>
                      <a:lnTo>
                        <a:pt x="1687" y="1241"/>
                      </a:lnTo>
                      <a:lnTo>
                        <a:pt x="1677" y="1229"/>
                      </a:lnTo>
                      <a:lnTo>
                        <a:pt x="1666" y="1219"/>
                      </a:lnTo>
                      <a:lnTo>
                        <a:pt x="1656" y="1208"/>
                      </a:lnTo>
                      <a:close/>
                    </a:path>
                  </a:pathLst>
                </a:custGeom>
                <a:solidFill>
                  <a:srgbClr val="C9BFC4"/>
                </a:solidFill>
                <a:ln w="9525">
                  <a:noFill/>
                  <a:round/>
                  <a:headEnd/>
                  <a:tailEnd/>
                </a:ln>
              </p:spPr>
              <p:txBody>
                <a:bodyPr/>
                <a:lstStyle/>
                <a:p>
                  <a:endParaRPr lang="en-US"/>
                </a:p>
              </p:txBody>
            </p:sp>
            <p:sp>
              <p:nvSpPr>
                <p:cNvPr id="1753" name="Freeform 67"/>
                <p:cNvSpPr>
                  <a:spLocks/>
                </p:cNvSpPr>
                <p:nvPr/>
              </p:nvSpPr>
              <p:spPr bwMode="auto">
                <a:xfrm>
                  <a:off x="546" y="2868"/>
                  <a:ext cx="833" cy="685"/>
                </a:xfrm>
                <a:custGeom>
                  <a:avLst/>
                  <a:gdLst/>
                  <a:ahLst/>
                  <a:cxnLst>
                    <a:cxn ang="0">
                      <a:pos x="1542" y="1118"/>
                    </a:cxn>
                    <a:cxn ang="0">
                      <a:pos x="1461" y="1048"/>
                    </a:cxn>
                    <a:cxn ang="0">
                      <a:pos x="1381" y="979"/>
                    </a:cxn>
                    <a:cxn ang="0">
                      <a:pos x="1300" y="910"/>
                    </a:cxn>
                    <a:cxn ang="0">
                      <a:pos x="1220" y="840"/>
                    </a:cxn>
                    <a:cxn ang="0">
                      <a:pos x="1139" y="771"/>
                    </a:cxn>
                    <a:cxn ang="0">
                      <a:pos x="1059" y="702"/>
                    </a:cxn>
                    <a:cxn ang="0">
                      <a:pos x="979" y="631"/>
                    </a:cxn>
                    <a:cxn ang="0">
                      <a:pos x="898" y="563"/>
                    </a:cxn>
                    <a:cxn ang="0">
                      <a:pos x="818" y="494"/>
                    </a:cxn>
                    <a:cxn ang="0">
                      <a:pos x="737" y="423"/>
                    </a:cxn>
                    <a:cxn ang="0">
                      <a:pos x="656" y="354"/>
                    </a:cxn>
                    <a:cxn ang="0">
                      <a:pos x="576" y="286"/>
                    </a:cxn>
                    <a:cxn ang="0">
                      <a:pos x="496" y="217"/>
                    </a:cxn>
                    <a:cxn ang="0">
                      <a:pos x="414" y="146"/>
                    </a:cxn>
                    <a:cxn ang="0">
                      <a:pos x="334" y="77"/>
                    </a:cxn>
                    <a:cxn ang="0">
                      <a:pos x="288" y="32"/>
                    </a:cxn>
                    <a:cxn ang="0">
                      <a:pos x="280" y="12"/>
                    </a:cxn>
                    <a:cxn ang="0">
                      <a:pos x="259" y="9"/>
                    </a:cxn>
                    <a:cxn ang="0">
                      <a:pos x="224" y="25"/>
                    </a:cxn>
                    <a:cxn ang="0">
                      <a:pos x="190" y="41"/>
                    </a:cxn>
                    <a:cxn ang="0">
                      <a:pos x="156" y="58"/>
                    </a:cxn>
                    <a:cxn ang="0">
                      <a:pos x="121" y="74"/>
                    </a:cxn>
                    <a:cxn ang="0">
                      <a:pos x="87" y="91"/>
                    </a:cxn>
                    <a:cxn ang="0">
                      <a:pos x="53" y="105"/>
                    </a:cxn>
                    <a:cxn ang="0">
                      <a:pos x="18" y="122"/>
                    </a:cxn>
                    <a:cxn ang="0">
                      <a:pos x="2" y="143"/>
                    </a:cxn>
                    <a:cxn ang="0">
                      <a:pos x="7" y="168"/>
                    </a:cxn>
                    <a:cxn ang="0">
                      <a:pos x="53" y="218"/>
                    </a:cxn>
                    <a:cxn ang="0">
                      <a:pos x="139" y="292"/>
                    </a:cxn>
                    <a:cxn ang="0">
                      <a:pos x="226" y="366"/>
                    </a:cxn>
                    <a:cxn ang="0">
                      <a:pos x="312" y="441"/>
                    </a:cxn>
                    <a:cxn ang="0">
                      <a:pos x="399" y="515"/>
                    </a:cxn>
                    <a:cxn ang="0">
                      <a:pos x="486" y="590"/>
                    </a:cxn>
                    <a:cxn ang="0">
                      <a:pos x="572" y="664"/>
                    </a:cxn>
                    <a:cxn ang="0">
                      <a:pos x="659" y="738"/>
                    </a:cxn>
                    <a:cxn ang="0">
                      <a:pos x="747" y="813"/>
                    </a:cxn>
                    <a:cxn ang="0">
                      <a:pos x="834" y="887"/>
                    </a:cxn>
                    <a:cxn ang="0">
                      <a:pos x="920" y="961"/>
                    </a:cxn>
                    <a:cxn ang="0">
                      <a:pos x="1007" y="1036"/>
                    </a:cxn>
                    <a:cxn ang="0">
                      <a:pos x="1094" y="1110"/>
                    </a:cxn>
                    <a:cxn ang="0">
                      <a:pos x="1180" y="1186"/>
                    </a:cxn>
                    <a:cxn ang="0">
                      <a:pos x="1267" y="1259"/>
                    </a:cxn>
                    <a:cxn ang="0">
                      <a:pos x="1354" y="1333"/>
                    </a:cxn>
                    <a:cxn ang="0">
                      <a:pos x="1414" y="1363"/>
                    </a:cxn>
                    <a:cxn ang="0">
                      <a:pos x="1447" y="1346"/>
                    </a:cxn>
                    <a:cxn ang="0">
                      <a:pos x="1481" y="1331"/>
                    </a:cxn>
                    <a:cxn ang="0">
                      <a:pos x="1514" y="1315"/>
                    </a:cxn>
                    <a:cxn ang="0">
                      <a:pos x="1548" y="1299"/>
                    </a:cxn>
                    <a:cxn ang="0">
                      <a:pos x="1582" y="1282"/>
                    </a:cxn>
                    <a:cxn ang="0">
                      <a:pos x="1617" y="1266"/>
                    </a:cxn>
                    <a:cxn ang="0">
                      <a:pos x="1651" y="1249"/>
                    </a:cxn>
                    <a:cxn ang="0">
                      <a:pos x="1656" y="1230"/>
                    </a:cxn>
                    <a:cxn ang="0">
                      <a:pos x="1635" y="1208"/>
                    </a:cxn>
                    <a:cxn ang="0">
                      <a:pos x="1613" y="1186"/>
                    </a:cxn>
                    <a:cxn ang="0">
                      <a:pos x="1592" y="1164"/>
                    </a:cxn>
                  </a:cxnLst>
                  <a:rect l="0" t="0" r="r" b="b"/>
                  <a:pathLst>
                    <a:path w="1667" h="1371">
                      <a:moveTo>
                        <a:pt x="1581" y="1153"/>
                      </a:moveTo>
                      <a:lnTo>
                        <a:pt x="1542" y="1118"/>
                      </a:lnTo>
                      <a:lnTo>
                        <a:pt x="1501" y="1084"/>
                      </a:lnTo>
                      <a:lnTo>
                        <a:pt x="1461" y="1048"/>
                      </a:lnTo>
                      <a:lnTo>
                        <a:pt x="1421" y="1013"/>
                      </a:lnTo>
                      <a:lnTo>
                        <a:pt x="1381" y="979"/>
                      </a:lnTo>
                      <a:lnTo>
                        <a:pt x="1341" y="945"/>
                      </a:lnTo>
                      <a:lnTo>
                        <a:pt x="1300" y="910"/>
                      </a:lnTo>
                      <a:lnTo>
                        <a:pt x="1260" y="876"/>
                      </a:lnTo>
                      <a:lnTo>
                        <a:pt x="1220" y="840"/>
                      </a:lnTo>
                      <a:lnTo>
                        <a:pt x="1180" y="805"/>
                      </a:lnTo>
                      <a:lnTo>
                        <a:pt x="1139" y="771"/>
                      </a:lnTo>
                      <a:lnTo>
                        <a:pt x="1100" y="736"/>
                      </a:lnTo>
                      <a:lnTo>
                        <a:pt x="1059" y="702"/>
                      </a:lnTo>
                      <a:lnTo>
                        <a:pt x="1019" y="666"/>
                      </a:lnTo>
                      <a:lnTo>
                        <a:pt x="979" y="631"/>
                      </a:lnTo>
                      <a:lnTo>
                        <a:pt x="938" y="597"/>
                      </a:lnTo>
                      <a:lnTo>
                        <a:pt x="898" y="563"/>
                      </a:lnTo>
                      <a:lnTo>
                        <a:pt x="858" y="528"/>
                      </a:lnTo>
                      <a:lnTo>
                        <a:pt x="818" y="494"/>
                      </a:lnTo>
                      <a:lnTo>
                        <a:pt x="778" y="458"/>
                      </a:lnTo>
                      <a:lnTo>
                        <a:pt x="737" y="423"/>
                      </a:lnTo>
                      <a:lnTo>
                        <a:pt x="697" y="389"/>
                      </a:lnTo>
                      <a:lnTo>
                        <a:pt x="656" y="354"/>
                      </a:lnTo>
                      <a:lnTo>
                        <a:pt x="616" y="320"/>
                      </a:lnTo>
                      <a:lnTo>
                        <a:pt x="576" y="286"/>
                      </a:lnTo>
                      <a:lnTo>
                        <a:pt x="535" y="251"/>
                      </a:lnTo>
                      <a:lnTo>
                        <a:pt x="496" y="217"/>
                      </a:lnTo>
                      <a:lnTo>
                        <a:pt x="455" y="181"/>
                      </a:lnTo>
                      <a:lnTo>
                        <a:pt x="414" y="146"/>
                      </a:lnTo>
                      <a:lnTo>
                        <a:pt x="373" y="112"/>
                      </a:lnTo>
                      <a:lnTo>
                        <a:pt x="334" y="77"/>
                      </a:lnTo>
                      <a:lnTo>
                        <a:pt x="293" y="43"/>
                      </a:lnTo>
                      <a:lnTo>
                        <a:pt x="288" y="32"/>
                      </a:lnTo>
                      <a:lnTo>
                        <a:pt x="285" y="22"/>
                      </a:lnTo>
                      <a:lnTo>
                        <a:pt x="280" y="12"/>
                      </a:lnTo>
                      <a:lnTo>
                        <a:pt x="275" y="0"/>
                      </a:lnTo>
                      <a:lnTo>
                        <a:pt x="259" y="9"/>
                      </a:lnTo>
                      <a:lnTo>
                        <a:pt x="241" y="17"/>
                      </a:lnTo>
                      <a:lnTo>
                        <a:pt x="224" y="25"/>
                      </a:lnTo>
                      <a:lnTo>
                        <a:pt x="206" y="33"/>
                      </a:lnTo>
                      <a:lnTo>
                        <a:pt x="190" y="41"/>
                      </a:lnTo>
                      <a:lnTo>
                        <a:pt x="172" y="50"/>
                      </a:lnTo>
                      <a:lnTo>
                        <a:pt x="156" y="58"/>
                      </a:lnTo>
                      <a:lnTo>
                        <a:pt x="138" y="66"/>
                      </a:lnTo>
                      <a:lnTo>
                        <a:pt x="121" y="74"/>
                      </a:lnTo>
                      <a:lnTo>
                        <a:pt x="103" y="82"/>
                      </a:lnTo>
                      <a:lnTo>
                        <a:pt x="87" y="91"/>
                      </a:lnTo>
                      <a:lnTo>
                        <a:pt x="69" y="97"/>
                      </a:lnTo>
                      <a:lnTo>
                        <a:pt x="53" y="105"/>
                      </a:lnTo>
                      <a:lnTo>
                        <a:pt x="35" y="114"/>
                      </a:lnTo>
                      <a:lnTo>
                        <a:pt x="18" y="122"/>
                      </a:lnTo>
                      <a:lnTo>
                        <a:pt x="0" y="130"/>
                      </a:lnTo>
                      <a:lnTo>
                        <a:pt x="2" y="143"/>
                      </a:lnTo>
                      <a:lnTo>
                        <a:pt x="5" y="154"/>
                      </a:lnTo>
                      <a:lnTo>
                        <a:pt x="7" y="168"/>
                      </a:lnTo>
                      <a:lnTo>
                        <a:pt x="8" y="181"/>
                      </a:lnTo>
                      <a:lnTo>
                        <a:pt x="53" y="218"/>
                      </a:lnTo>
                      <a:lnTo>
                        <a:pt x="95" y="254"/>
                      </a:lnTo>
                      <a:lnTo>
                        <a:pt x="139" y="292"/>
                      </a:lnTo>
                      <a:lnTo>
                        <a:pt x="182" y="330"/>
                      </a:lnTo>
                      <a:lnTo>
                        <a:pt x="226" y="366"/>
                      </a:lnTo>
                      <a:lnTo>
                        <a:pt x="268" y="404"/>
                      </a:lnTo>
                      <a:lnTo>
                        <a:pt x="312" y="441"/>
                      </a:lnTo>
                      <a:lnTo>
                        <a:pt x="355" y="477"/>
                      </a:lnTo>
                      <a:lnTo>
                        <a:pt x="399" y="515"/>
                      </a:lnTo>
                      <a:lnTo>
                        <a:pt x="443" y="553"/>
                      </a:lnTo>
                      <a:lnTo>
                        <a:pt x="486" y="590"/>
                      </a:lnTo>
                      <a:lnTo>
                        <a:pt x="530" y="627"/>
                      </a:lnTo>
                      <a:lnTo>
                        <a:pt x="572" y="664"/>
                      </a:lnTo>
                      <a:lnTo>
                        <a:pt x="616" y="702"/>
                      </a:lnTo>
                      <a:lnTo>
                        <a:pt x="659" y="738"/>
                      </a:lnTo>
                      <a:lnTo>
                        <a:pt x="703" y="776"/>
                      </a:lnTo>
                      <a:lnTo>
                        <a:pt x="747" y="813"/>
                      </a:lnTo>
                      <a:lnTo>
                        <a:pt x="790" y="849"/>
                      </a:lnTo>
                      <a:lnTo>
                        <a:pt x="834" y="887"/>
                      </a:lnTo>
                      <a:lnTo>
                        <a:pt x="876" y="925"/>
                      </a:lnTo>
                      <a:lnTo>
                        <a:pt x="920" y="961"/>
                      </a:lnTo>
                      <a:lnTo>
                        <a:pt x="963" y="999"/>
                      </a:lnTo>
                      <a:lnTo>
                        <a:pt x="1007" y="1036"/>
                      </a:lnTo>
                      <a:lnTo>
                        <a:pt x="1051" y="1072"/>
                      </a:lnTo>
                      <a:lnTo>
                        <a:pt x="1094" y="1110"/>
                      </a:lnTo>
                      <a:lnTo>
                        <a:pt x="1138" y="1148"/>
                      </a:lnTo>
                      <a:lnTo>
                        <a:pt x="1180" y="1186"/>
                      </a:lnTo>
                      <a:lnTo>
                        <a:pt x="1224" y="1222"/>
                      </a:lnTo>
                      <a:lnTo>
                        <a:pt x="1267" y="1259"/>
                      </a:lnTo>
                      <a:lnTo>
                        <a:pt x="1311" y="1297"/>
                      </a:lnTo>
                      <a:lnTo>
                        <a:pt x="1354" y="1333"/>
                      </a:lnTo>
                      <a:lnTo>
                        <a:pt x="1398" y="1371"/>
                      </a:lnTo>
                      <a:lnTo>
                        <a:pt x="1414" y="1363"/>
                      </a:lnTo>
                      <a:lnTo>
                        <a:pt x="1430" y="1354"/>
                      </a:lnTo>
                      <a:lnTo>
                        <a:pt x="1447" y="1346"/>
                      </a:lnTo>
                      <a:lnTo>
                        <a:pt x="1465" y="1338"/>
                      </a:lnTo>
                      <a:lnTo>
                        <a:pt x="1481" y="1331"/>
                      </a:lnTo>
                      <a:lnTo>
                        <a:pt x="1497" y="1323"/>
                      </a:lnTo>
                      <a:lnTo>
                        <a:pt x="1514" y="1315"/>
                      </a:lnTo>
                      <a:lnTo>
                        <a:pt x="1532" y="1307"/>
                      </a:lnTo>
                      <a:lnTo>
                        <a:pt x="1548" y="1299"/>
                      </a:lnTo>
                      <a:lnTo>
                        <a:pt x="1564" y="1290"/>
                      </a:lnTo>
                      <a:lnTo>
                        <a:pt x="1582" y="1282"/>
                      </a:lnTo>
                      <a:lnTo>
                        <a:pt x="1599" y="1274"/>
                      </a:lnTo>
                      <a:lnTo>
                        <a:pt x="1617" y="1266"/>
                      </a:lnTo>
                      <a:lnTo>
                        <a:pt x="1633" y="1258"/>
                      </a:lnTo>
                      <a:lnTo>
                        <a:pt x="1651" y="1249"/>
                      </a:lnTo>
                      <a:lnTo>
                        <a:pt x="1667" y="1241"/>
                      </a:lnTo>
                      <a:lnTo>
                        <a:pt x="1656" y="1230"/>
                      </a:lnTo>
                      <a:lnTo>
                        <a:pt x="1646" y="1218"/>
                      </a:lnTo>
                      <a:lnTo>
                        <a:pt x="1635" y="1208"/>
                      </a:lnTo>
                      <a:lnTo>
                        <a:pt x="1625" y="1197"/>
                      </a:lnTo>
                      <a:lnTo>
                        <a:pt x="1613" y="1186"/>
                      </a:lnTo>
                      <a:lnTo>
                        <a:pt x="1602" y="1174"/>
                      </a:lnTo>
                      <a:lnTo>
                        <a:pt x="1592" y="1164"/>
                      </a:lnTo>
                      <a:lnTo>
                        <a:pt x="1581" y="1153"/>
                      </a:lnTo>
                      <a:close/>
                    </a:path>
                  </a:pathLst>
                </a:custGeom>
                <a:solidFill>
                  <a:srgbClr val="C6BCC1"/>
                </a:solidFill>
                <a:ln w="9525">
                  <a:noFill/>
                  <a:round/>
                  <a:headEnd/>
                  <a:tailEnd/>
                </a:ln>
              </p:spPr>
              <p:txBody>
                <a:bodyPr/>
                <a:lstStyle/>
                <a:p>
                  <a:endParaRPr lang="en-US"/>
                </a:p>
              </p:txBody>
            </p:sp>
            <p:sp>
              <p:nvSpPr>
                <p:cNvPr id="1754" name="Freeform 68"/>
                <p:cNvSpPr>
                  <a:spLocks/>
                </p:cNvSpPr>
                <p:nvPr/>
              </p:nvSpPr>
              <p:spPr bwMode="auto">
                <a:xfrm>
                  <a:off x="534" y="2861"/>
                  <a:ext cx="804" cy="660"/>
                </a:xfrm>
                <a:custGeom>
                  <a:avLst/>
                  <a:gdLst/>
                  <a:ahLst/>
                  <a:cxnLst>
                    <a:cxn ang="0">
                      <a:pos x="1484" y="1062"/>
                    </a:cxn>
                    <a:cxn ang="0">
                      <a:pos x="1409" y="996"/>
                    </a:cxn>
                    <a:cxn ang="0">
                      <a:pos x="1334" y="932"/>
                    </a:cxn>
                    <a:cxn ang="0">
                      <a:pos x="1259" y="867"/>
                    </a:cxn>
                    <a:cxn ang="0">
                      <a:pos x="1184" y="801"/>
                    </a:cxn>
                    <a:cxn ang="0">
                      <a:pos x="1109" y="737"/>
                    </a:cxn>
                    <a:cxn ang="0">
                      <a:pos x="1033" y="672"/>
                    </a:cxn>
                    <a:cxn ang="0">
                      <a:pos x="957" y="606"/>
                    </a:cxn>
                    <a:cxn ang="0">
                      <a:pos x="881" y="542"/>
                    </a:cxn>
                    <a:cxn ang="0">
                      <a:pos x="806" y="477"/>
                    </a:cxn>
                    <a:cxn ang="0">
                      <a:pos x="731" y="411"/>
                    </a:cxn>
                    <a:cxn ang="0">
                      <a:pos x="654" y="347"/>
                    </a:cxn>
                    <a:cxn ang="0">
                      <a:pos x="579" y="282"/>
                    </a:cxn>
                    <a:cxn ang="0">
                      <a:pos x="504" y="216"/>
                    </a:cxn>
                    <a:cxn ang="0">
                      <a:pos x="427" y="152"/>
                    </a:cxn>
                    <a:cxn ang="0">
                      <a:pos x="352" y="87"/>
                    </a:cxn>
                    <a:cxn ang="0">
                      <a:pos x="311" y="41"/>
                    </a:cxn>
                    <a:cxn ang="0">
                      <a:pos x="303" y="13"/>
                    </a:cxn>
                    <a:cxn ang="0">
                      <a:pos x="282" y="8"/>
                    </a:cxn>
                    <a:cxn ang="0">
                      <a:pos x="244" y="26"/>
                    </a:cxn>
                    <a:cxn ang="0">
                      <a:pos x="206" y="44"/>
                    </a:cxn>
                    <a:cxn ang="0">
                      <a:pos x="169" y="60"/>
                    </a:cxn>
                    <a:cxn ang="0">
                      <a:pos x="131" y="78"/>
                    </a:cxn>
                    <a:cxn ang="0">
                      <a:pos x="94" y="96"/>
                    </a:cxn>
                    <a:cxn ang="0">
                      <a:pos x="56" y="114"/>
                    </a:cxn>
                    <a:cxn ang="0">
                      <a:pos x="18" y="132"/>
                    </a:cxn>
                    <a:cxn ang="0">
                      <a:pos x="9" y="154"/>
                    </a:cxn>
                    <a:cxn ang="0">
                      <a:pos x="23" y="182"/>
                    </a:cxn>
                    <a:cxn ang="0">
                      <a:pos x="72" y="229"/>
                    </a:cxn>
                    <a:cxn ang="0">
                      <a:pos x="156" y="300"/>
                    </a:cxn>
                    <a:cxn ang="0">
                      <a:pos x="237" y="370"/>
                    </a:cxn>
                    <a:cxn ang="0">
                      <a:pos x="319" y="441"/>
                    </a:cxn>
                    <a:cxn ang="0">
                      <a:pos x="402" y="511"/>
                    </a:cxn>
                    <a:cxn ang="0">
                      <a:pos x="484" y="582"/>
                    </a:cxn>
                    <a:cxn ang="0">
                      <a:pos x="566" y="652"/>
                    </a:cxn>
                    <a:cxn ang="0">
                      <a:pos x="648" y="723"/>
                    </a:cxn>
                    <a:cxn ang="0">
                      <a:pos x="731" y="791"/>
                    </a:cxn>
                    <a:cxn ang="0">
                      <a:pos x="813" y="862"/>
                    </a:cxn>
                    <a:cxn ang="0">
                      <a:pos x="894" y="932"/>
                    </a:cxn>
                    <a:cxn ang="0">
                      <a:pos x="976" y="1003"/>
                    </a:cxn>
                    <a:cxn ang="0">
                      <a:pos x="1060" y="1073"/>
                    </a:cxn>
                    <a:cxn ang="0">
                      <a:pos x="1141" y="1144"/>
                    </a:cxn>
                    <a:cxn ang="0">
                      <a:pos x="1223" y="1214"/>
                    </a:cxn>
                    <a:cxn ang="0">
                      <a:pos x="1306" y="1285"/>
                    </a:cxn>
                    <a:cxn ang="0">
                      <a:pos x="1380" y="1303"/>
                    </a:cxn>
                    <a:cxn ang="0">
                      <a:pos x="1445" y="1270"/>
                    </a:cxn>
                    <a:cxn ang="0">
                      <a:pos x="1509" y="1236"/>
                    </a:cxn>
                    <a:cxn ang="0">
                      <a:pos x="1574" y="1203"/>
                    </a:cxn>
                    <a:cxn ang="0">
                      <a:pos x="1597" y="1175"/>
                    </a:cxn>
                    <a:cxn ang="0">
                      <a:pos x="1576" y="1152"/>
                    </a:cxn>
                    <a:cxn ang="0">
                      <a:pos x="1553" y="1129"/>
                    </a:cxn>
                    <a:cxn ang="0">
                      <a:pos x="1532" y="1106"/>
                    </a:cxn>
                  </a:cxnLst>
                  <a:rect l="0" t="0" r="r" b="b"/>
                  <a:pathLst>
                    <a:path w="1607" h="1319">
                      <a:moveTo>
                        <a:pt x="1522" y="1095"/>
                      </a:moveTo>
                      <a:lnTo>
                        <a:pt x="1484" y="1062"/>
                      </a:lnTo>
                      <a:lnTo>
                        <a:pt x="1447" y="1029"/>
                      </a:lnTo>
                      <a:lnTo>
                        <a:pt x="1409" y="996"/>
                      </a:lnTo>
                      <a:lnTo>
                        <a:pt x="1372" y="965"/>
                      </a:lnTo>
                      <a:lnTo>
                        <a:pt x="1334" y="932"/>
                      </a:lnTo>
                      <a:lnTo>
                        <a:pt x="1297" y="900"/>
                      </a:lnTo>
                      <a:lnTo>
                        <a:pt x="1259" y="867"/>
                      </a:lnTo>
                      <a:lnTo>
                        <a:pt x="1221" y="834"/>
                      </a:lnTo>
                      <a:lnTo>
                        <a:pt x="1184" y="801"/>
                      </a:lnTo>
                      <a:lnTo>
                        <a:pt x="1146" y="768"/>
                      </a:lnTo>
                      <a:lnTo>
                        <a:pt x="1109" y="737"/>
                      </a:lnTo>
                      <a:lnTo>
                        <a:pt x="1071" y="704"/>
                      </a:lnTo>
                      <a:lnTo>
                        <a:pt x="1033" y="672"/>
                      </a:lnTo>
                      <a:lnTo>
                        <a:pt x="994" y="639"/>
                      </a:lnTo>
                      <a:lnTo>
                        <a:pt x="957" y="606"/>
                      </a:lnTo>
                      <a:lnTo>
                        <a:pt x="919" y="573"/>
                      </a:lnTo>
                      <a:lnTo>
                        <a:pt x="881" y="542"/>
                      </a:lnTo>
                      <a:lnTo>
                        <a:pt x="844" y="509"/>
                      </a:lnTo>
                      <a:lnTo>
                        <a:pt x="806" y="477"/>
                      </a:lnTo>
                      <a:lnTo>
                        <a:pt x="769" y="444"/>
                      </a:lnTo>
                      <a:lnTo>
                        <a:pt x="731" y="411"/>
                      </a:lnTo>
                      <a:lnTo>
                        <a:pt x="693" y="380"/>
                      </a:lnTo>
                      <a:lnTo>
                        <a:pt x="654" y="347"/>
                      </a:lnTo>
                      <a:lnTo>
                        <a:pt x="617" y="314"/>
                      </a:lnTo>
                      <a:lnTo>
                        <a:pt x="579" y="282"/>
                      </a:lnTo>
                      <a:lnTo>
                        <a:pt x="541" y="249"/>
                      </a:lnTo>
                      <a:lnTo>
                        <a:pt x="504" y="216"/>
                      </a:lnTo>
                      <a:lnTo>
                        <a:pt x="466" y="183"/>
                      </a:lnTo>
                      <a:lnTo>
                        <a:pt x="427" y="152"/>
                      </a:lnTo>
                      <a:lnTo>
                        <a:pt x="389" y="119"/>
                      </a:lnTo>
                      <a:lnTo>
                        <a:pt x="352" y="87"/>
                      </a:lnTo>
                      <a:lnTo>
                        <a:pt x="314" y="54"/>
                      </a:lnTo>
                      <a:lnTo>
                        <a:pt x="311" y="41"/>
                      </a:lnTo>
                      <a:lnTo>
                        <a:pt x="308" y="26"/>
                      </a:lnTo>
                      <a:lnTo>
                        <a:pt x="303" y="13"/>
                      </a:lnTo>
                      <a:lnTo>
                        <a:pt x="300" y="0"/>
                      </a:lnTo>
                      <a:lnTo>
                        <a:pt x="282" y="8"/>
                      </a:lnTo>
                      <a:lnTo>
                        <a:pt x="262" y="18"/>
                      </a:lnTo>
                      <a:lnTo>
                        <a:pt x="244" y="26"/>
                      </a:lnTo>
                      <a:lnTo>
                        <a:pt x="224" y="34"/>
                      </a:lnTo>
                      <a:lnTo>
                        <a:pt x="206" y="44"/>
                      </a:lnTo>
                      <a:lnTo>
                        <a:pt x="187" y="52"/>
                      </a:lnTo>
                      <a:lnTo>
                        <a:pt x="169" y="60"/>
                      </a:lnTo>
                      <a:lnTo>
                        <a:pt x="151" y="70"/>
                      </a:lnTo>
                      <a:lnTo>
                        <a:pt x="131" y="78"/>
                      </a:lnTo>
                      <a:lnTo>
                        <a:pt x="113" y="87"/>
                      </a:lnTo>
                      <a:lnTo>
                        <a:pt x="94" y="96"/>
                      </a:lnTo>
                      <a:lnTo>
                        <a:pt x="76" y="105"/>
                      </a:lnTo>
                      <a:lnTo>
                        <a:pt x="56" y="114"/>
                      </a:lnTo>
                      <a:lnTo>
                        <a:pt x="38" y="123"/>
                      </a:lnTo>
                      <a:lnTo>
                        <a:pt x="18" y="132"/>
                      </a:lnTo>
                      <a:lnTo>
                        <a:pt x="0" y="141"/>
                      </a:lnTo>
                      <a:lnTo>
                        <a:pt x="9" y="154"/>
                      </a:lnTo>
                      <a:lnTo>
                        <a:pt x="17" y="167"/>
                      </a:lnTo>
                      <a:lnTo>
                        <a:pt x="23" y="182"/>
                      </a:lnTo>
                      <a:lnTo>
                        <a:pt x="31" y="195"/>
                      </a:lnTo>
                      <a:lnTo>
                        <a:pt x="72" y="229"/>
                      </a:lnTo>
                      <a:lnTo>
                        <a:pt x="113" y="265"/>
                      </a:lnTo>
                      <a:lnTo>
                        <a:pt x="156" y="300"/>
                      </a:lnTo>
                      <a:lnTo>
                        <a:pt x="197" y="336"/>
                      </a:lnTo>
                      <a:lnTo>
                        <a:pt x="237" y="370"/>
                      </a:lnTo>
                      <a:lnTo>
                        <a:pt x="278" y="406"/>
                      </a:lnTo>
                      <a:lnTo>
                        <a:pt x="319" y="441"/>
                      </a:lnTo>
                      <a:lnTo>
                        <a:pt x="360" y="477"/>
                      </a:lnTo>
                      <a:lnTo>
                        <a:pt x="402" y="511"/>
                      </a:lnTo>
                      <a:lnTo>
                        <a:pt x="443" y="545"/>
                      </a:lnTo>
                      <a:lnTo>
                        <a:pt x="484" y="582"/>
                      </a:lnTo>
                      <a:lnTo>
                        <a:pt x="525" y="616"/>
                      </a:lnTo>
                      <a:lnTo>
                        <a:pt x="566" y="652"/>
                      </a:lnTo>
                      <a:lnTo>
                        <a:pt x="607" y="686"/>
                      </a:lnTo>
                      <a:lnTo>
                        <a:pt x="648" y="723"/>
                      </a:lnTo>
                      <a:lnTo>
                        <a:pt x="690" y="757"/>
                      </a:lnTo>
                      <a:lnTo>
                        <a:pt x="731" y="791"/>
                      </a:lnTo>
                      <a:lnTo>
                        <a:pt x="772" y="827"/>
                      </a:lnTo>
                      <a:lnTo>
                        <a:pt x="813" y="862"/>
                      </a:lnTo>
                      <a:lnTo>
                        <a:pt x="854" y="898"/>
                      </a:lnTo>
                      <a:lnTo>
                        <a:pt x="894" y="932"/>
                      </a:lnTo>
                      <a:lnTo>
                        <a:pt x="935" y="968"/>
                      </a:lnTo>
                      <a:lnTo>
                        <a:pt x="976" y="1003"/>
                      </a:lnTo>
                      <a:lnTo>
                        <a:pt x="1019" y="1037"/>
                      </a:lnTo>
                      <a:lnTo>
                        <a:pt x="1060" y="1073"/>
                      </a:lnTo>
                      <a:lnTo>
                        <a:pt x="1100" y="1108"/>
                      </a:lnTo>
                      <a:lnTo>
                        <a:pt x="1141" y="1144"/>
                      </a:lnTo>
                      <a:lnTo>
                        <a:pt x="1182" y="1178"/>
                      </a:lnTo>
                      <a:lnTo>
                        <a:pt x="1223" y="1214"/>
                      </a:lnTo>
                      <a:lnTo>
                        <a:pt x="1265" y="1249"/>
                      </a:lnTo>
                      <a:lnTo>
                        <a:pt x="1306" y="1285"/>
                      </a:lnTo>
                      <a:lnTo>
                        <a:pt x="1347" y="1319"/>
                      </a:lnTo>
                      <a:lnTo>
                        <a:pt x="1380" y="1303"/>
                      </a:lnTo>
                      <a:lnTo>
                        <a:pt x="1413" y="1286"/>
                      </a:lnTo>
                      <a:lnTo>
                        <a:pt x="1445" y="1270"/>
                      </a:lnTo>
                      <a:lnTo>
                        <a:pt x="1478" y="1252"/>
                      </a:lnTo>
                      <a:lnTo>
                        <a:pt x="1509" y="1236"/>
                      </a:lnTo>
                      <a:lnTo>
                        <a:pt x="1542" y="1219"/>
                      </a:lnTo>
                      <a:lnTo>
                        <a:pt x="1574" y="1203"/>
                      </a:lnTo>
                      <a:lnTo>
                        <a:pt x="1607" y="1186"/>
                      </a:lnTo>
                      <a:lnTo>
                        <a:pt x="1597" y="1175"/>
                      </a:lnTo>
                      <a:lnTo>
                        <a:pt x="1586" y="1163"/>
                      </a:lnTo>
                      <a:lnTo>
                        <a:pt x="1576" y="1152"/>
                      </a:lnTo>
                      <a:lnTo>
                        <a:pt x="1565" y="1141"/>
                      </a:lnTo>
                      <a:lnTo>
                        <a:pt x="1553" y="1129"/>
                      </a:lnTo>
                      <a:lnTo>
                        <a:pt x="1543" y="1118"/>
                      </a:lnTo>
                      <a:lnTo>
                        <a:pt x="1532" y="1106"/>
                      </a:lnTo>
                      <a:lnTo>
                        <a:pt x="1522" y="1095"/>
                      </a:lnTo>
                      <a:close/>
                    </a:path>
                  </a:pathLst>
                </a:custGeom>
                <a:solidFill>
                  <a:srgbClr val="C4BABF"/>
                </a:solidFill>
                <a:ln w="9525">
                  <a:noFill/>
                  <a:round/>
                  <a:headEnd/>
                  <a:tailEnd/>
                </a:ln>
              </p:spPr>
              <p:txBody>
                <a:bodyPr/>
                <a:lstStyle/>
                <a:p>
                  <a:endParaRPr lang="en-US"/>
                </a:p>
              </p:txBody>
            </p:sp>
            <p:sp>
              <p:nvSpPr>
                <p:cNvPr id="1755" name="Freeform 69"/>
                <p:cNvSpPr>
                  <a:spLocks/>
                </p:cNvSpPr>
                <p:nvPr/>
              </p:nvSpPr>
              <p:spPr bwMode="auto">
                <a:xfrm>
                  <a:off x="522" y="2853"/>
                  <a:ext cx="775" cy="634"/>
                </a:xfrm>
                <a:custGeom>
                  <a:avLst/>
                  <a:gdLst/>
                  <a:ahLst/>
                  <a:cxnLst>
                    <a:cxn ang="0">
                      <a:pos x="1430" y="1008"/>
                    </a:cxn>
                    <a:cxn ang="0">
                      <a:pos x="1360" y="948"/>
                    </a:cxn>
                    <a:cxn ang="0">
                      <a:pos x="1289" y="887"/>
                    </a:cxn>
                    <a:cxn ang="0">
                      <a:pos x="1219" y="826"/>
                    </a:cxn>
                    <a:cxn ang="0">
                      <a:pos x="1149" y="766"/>
                    </a:cxn>
                    <a:cxn ang="0">
                      <a:pos x="1079" y="705"/>
                    </a:cxn>
                    <a:cxn ang="0">
                      <a:pos x="1007" y="644"/>
                    </a:cxn>
                    <a:cxn ang="0">
                      <a:pos x="936" y="584"/>
                    </a:cxn>
                    <a:cxn ang="0">
                      <a:pos x="866" y="523"/>
                    </a:cxn>
                    <a:cxn ang="0">
                      <a:pos x="796" y="462"/>
                    </a:cxn>
                    <a:cxn ang="0">
                      <a:pos x="724" y="402"/>
                    </a:cxn>
                    <a:cxn ang="0">
                      <a:pos x="654" y="341"/>
                    </a:cxn>
                    <a:cxn ang="0">
                      <a:pos x="583" y="281"/>
                    </a:cxn>
                    <a:cxn ang="0">
                      <a:pos x="513" y="220"/>
                    </a:cxn>
                    <a:cxn ang="0">
                      <a:pos x="443" y="159"/>
                    </a:cxn>
                    <a:cxn ang="0">
                      <a:pos x="373" y="99"/>
                    </a:cxn>
                    <a:cxn ang="0">
                      <a:pos x="333" y="51"/>
                    </a:cxn>
                    <a:cxn ang="0">
                      <a:pos x="328" y="17"/>
                    </a:cxn>
                    <a:cxn ang="0">
                      <a:pos x="306" y="10"/>
                    </a:cxn>
                    <a:cxn ang="0">
                      <a:pos x="265" y="28"/>
                    </a:cxn>
                    <a:cxn ang="0">
                      <a:pos x="224" y="48"/>
                    </a:cxn>
                    <a:cxn ang="0">
                      <a:pos x="183" y="67"/>
                    </a:cxn>
                    <a:cxn ang="0">
                      <a:pos x="142" y="85"/>
                    </a:cxn>
                    <a:cxn ang="0">
                      <a:pos x="103" y="105"/>
                    </a:cxn>
                    <a:cxn ang="0">
                      <a:pos x="62" y="125"/>
                    </a:cxn>
                    <a:cxn ang="0">
                      <a:pos x="21" y="143"/>
                    </a:cxn>
                    <a:cxn ang="0">
                      <a:pos x="6" y="159"/>
                    </a:cxn>
                    <a:cxn ang="0">
                      <a:pos x="21" y="174"/>
                    </a:cxn>
                    <a:cxn ang="0">
                      <a:pos x="36" y="189"/>
                    </a:cxn>
                    <a:cxn ang="0">
                      <a:pos x="49" y="204"/>
                    </a:cxn>
                    <a:cxn ang="0">
                      <a:pos x="95" y="244"/>
                    </a:cxn>
                    <a:cxn ang="0">
                      <a:pos x="172" y="310"/>
                    </a:cxn>
                    <a:cxn ang="0">
                      <a:pos x="250" y="377"/>
                    </a:cxn>
                    <a:cxn ang="0">
                      <a:pos x="327" y="443"/>
                    </a:cxn>
                    <a:cxn ang="0">
                      <a:pos x="404" y="508"/>
                    </a:cxn>
                    <a:cxn ang="0">
                      <a:pos x="482" y="576"/>
                    </a:cxn>
                    <a:cxn ang="0">
                      <a:pos x="559" y="641"/>
                    </a:cxn>
                    <a:cxn ang="0">
                      <a:pos x="637" y="707"/>
                    </a:cxn>
                    <a:cxn ang="0">
                      <a:pos x="714" y="774"/>
                    </a:cxn>
                    <a:cxn ang="0">
                      <a:pos x="793" y="840"/>
                    </a:cxn>
                    <a:cxn ang="0">
                      <a:pos x="869" y="905"/>
                    </a:cxn>
                    <a:cxn ang="0">
                      <a:pos x="948" y="972"/>
                    </a:cxn>
                    <a:cxn ang="0">
                      <a:pos x="1025" y="1038"/>
                    </a:cxn>
                    <a:cxn ang="0">
                      <a:pos x="1102" y="1103"/>
                    </a:cxn>
                    <a:cxn ang="0">
                      <a:pos x="1180" y="1171"/>
                    </a:cxn>
                    <a:cxn ang="0">
                      <a:pos x="1257" y="1236"/>
                    </a:cxn>
                    <a:cxn ang="0">
                      <a:pos x="1329" y="1253"/>
                    </a:cxn>
                    <a:cxn ang="0">
                      <a:pos x="1392" y="1218"/>
                    </a:cxn>
                    <a:cxn ang="0">
                      <a:pos x="1456" y="1184"/>
                    </a:cxn>
                    <a:cxn ang="0">
                      <a:pos x="1520" y="1149"/>
                    </a:cxn>
                    <a:cxn ang="0">
                      <a:pos x="1540" y="1121"/>
                    </a:cxn>
                    <a:cxn ang="0">
                      <a:pos x="1517" y="1098"/>
                    </a:cxn>
                    <a:cxn ang="0">
                      <a:pos x="1495" y="1074"/>
                    </a:cxn>
                    <a:cxn ang="0">
                      <a:pos x="1476" y="1051"/>
                    </a:cxn>
                  </a:cxnLst>
                  <a:rect l="0" t="0" r="r" b="b"/>
                  <a:pathLst>
                    <a:path w="1551" h="1269">
                      <a:moveTo>
                        <a:pt x="1466" y="1039"/>
                      </a:moveTo>
                      <a:lnTo>
                        <a:pt x="1430" y="1008"/>
                      </a:lnTo>
                      <a:lnTo>
                        <a:pt x="1396" y="979"/>
                      </a:lnTo>
                      <a:lnTo>
                        <a:pt x="1360" y="948"/>
                      </a:lnTo>
                      <a:lnTo>
                        <a:pt x="1325" y="918"/>
                      </a:lnTo>
                      <a:lnTo>
                        <a:pt x="1289" y="887"/>
                      </a:lnTo>
                      <a:lnTo>
                        <a:pt x="1255" y="858"/>
                      </a:lnTo>
                      <a:lnTo>
                        <a:pt x="1219" y="826"/>
                      </a:lnTo>
                      <a:lnTo>
                        <a:pt x="1183" y="797"/>
                      </a:lnTo>
                      <a:lnTo>
                        <a:pt x="1149" y="766"/>
                      </a:lnTo>
                      <a:lnTo>
                        <a:pt x="1113" y="736"/>
                      </a:lnTo>
                      <a:lnTo>
                        <a:pt x="1079" y="705"/>
                      </a:lnTo>
                      <a:lnTo>
                        <a:pt x="1043" y="676"/>
                      </a:lnTo>
                      <a:lnTo>
                        <a:pt x="1007" y="644"/>
                      </a:lnTo>
                      <a:lnTo>
                        <a:pt x="972" y="615"/>
                      </a:lnTo>
                      <a:lnTo>
                        <a:pt x="936" y="584"/>
                      </a:lnTo>
                      <a:lnTo>
                        <a:pt x="902" y="554"/>
                      </a:lnTo>
                      <a:lnTo>
                        <a:pt x="866" y="523"/>
                      </a:lnTo>
                      <a:lnTo>
                        <a:pt x="830" y="494"/>
                      </a:lnTo>
                      <a:lnTo>
                        <a:pt x="796" y="462"/>
                      </a:lnTo>
                      <a:lnTo>
                        <a:pt x="760" y="433"/>
                      </a:lnTo>
                      <a:lnTo>
                        <a:pt x="724" y="402"/>
                      </a:lnTo>
                      <a:lnTo>
                        <a:pt x="690" y="372"/>
                      </a:lnTo>
                      <a:lnTo>
                        <a:pt x="654" y="341"/>
                      </a:lnTo>
                      <a:lnTo>
                        <a:pt x="619" y="312"/>
                      </a:lnTo>
                      <a:lnTo>
                        <a:pt x="583" y="281"/>
                      </a:lnTo>
                      <a:lnTo>
                        <a:pt x="547" y="251"/>
                      </a:lnTo>
                      <a:lnTo>
                        <a:pt x="513" y="220"/>
                      </a:lnTo>
                      <a:lnTo>
                        <a:pt x="477" y="190"/>
                      </a:lnTo>
                      <a:lnTo>
                        <a:pt x="443" y="159"/>
                      </a:lnTo>
                      <a:lnTo>
                        <a:pt x="407" y="130"/>
                      </a:lnTo>
                      <a:lnTo>
                        <a:pt x="373" y="99"/>
                      </a:lnTo>
                      <a:lnTo>
                        <a:pt x="337" y="69"/>
                      </a:lnTo>
                      <a:lnTo>
                        <a:pt x="333" y="51"/>
                      </a:lnTo>
                      <a:lnTo>
                        <a:pt x="332" y="35"/>
                      </a:lnTo>
                      <a:lnTo>
                        <a:pt x="328" y="17"/>
                      </a:lnTo>
                      <a:lnTo>
                        <a:pt x="325" y="0"/>
                      </a:lnTo>
                      <a:lnTo>
                        <a:pt x="306" y="10"/>
                      </a:lnTo>
                      <a:lnTo>
                        <a:pt x="284" y="20"/>
                      </a:lnTo>
                      <a:lnTo>
                        <a:pt x="265" y="28"/>
                      </a:lnTo>
                      <a:lnTo>
                        <a:pt x="243" y="38"/>
                      </a:lnTo>
                      <a:lnTo>
                        <a:pt x="224" y="48"/>
                      </a:lnTo>
                      <a:lnTo>
                        <a:pt x="204" y="58"/>
                      </a:lnTo>
                      <a:lnTo>
                        <a:pt x="183" y="67"/>
                      </a:lnTo>
                      <a:lnTo>
                        <a:pt x="163" y="76"/>
                      </a:lnTo>
                      <a:lnTo>
                        <a:pt x="142" y="85"/>
                      </a:lnTo>
                      <a:lnTo>
                        <a:pt x="122" y="95"/>
                      </a:lnTo>
                      <a:lnTo>
                        <a:pt x="103" y="105"/>
                      </a:lnTo>
                      <a:lnTo>
                        <a:pt x="82" y="115"/>
                      </a:lnTo>
                      <a:lnTo>
                        <a:pt x="62" y="125"/>
                      </a:lnTo>
                      <a:lnTo>
                        <a:pt x="41" y="133"/>
                      </a:lnTo>
                      <a:lnTo>
                        <a:pt x="21" y="143"/>
                      </a:lnTo>
                      <a:lnTo>
                        <a:pt x="0" y="153"/>
                      </a:lnTo>
                      <a:lnTo>
                        <a:pt x="6" y="159"/>
                      </a:lnTo>
                      <a:lnTo>
                        <a:pt x="15" y="167"/>
                      </a:lnTo>
                      <a:lnTo>
                        <a:pt x="21" y="174"/>
                      </a:lnTo>
                      <a:lnTo>
                        <a:pt x="28" y="182"/>
                      </a:lnTo>
                      <a:lnTo>
                        <a:pt x="36" y="189"/>
                      </a:lnTo>
                      <a:lnTo>
                        <a:pt x="42" y="197"/>
                      </a:lnTo>
                      <a:lnTo>
                        <a:pt x="49" y="204"/>
                      </a:lnTo>
                      <a:lnTo>
                        <a:pt x="55" y="212"/>
                      </a:lnTo>
                      <a:lnTo>
                        <a:pt x="95" y="244"/>
                      </a:lnTo>
                      <a:lnTo>
                        <a:pt x="132" y="277"/>
                      </a:lnTo>
                      <a:lnTo>
                        <a:pt x="172" y="310"/>
                      </a:lnTo>
                      <a:lnTo>
                        <a:pt x="211" y="344"/>
                      </a:lnTo>
                      <a:lnTo>
                        <a:pt x="250" y="377"/>
                      </a:lnTo>
                      <a:lnTo>
                        <a:pt x="288" y="410"/>
                      </a:lnTo>
                      <a:lnTo>
                        <a:pt x="327" y="443"/>
                      </a:lnTo>
                      <a:lnTo>
                        <a:pt x="366" y="476"/>
                      </a:lnTo>
                      <a:lnTo>
                        <a:pt x="404" y="508"/>
                      </a:lnTo>
                      <a:lnTo>
                        <a:pt x="443" y="543"/>
                      </a:lnTo>
                      <a:lnTo>
                        <a:pt x="482" y="576"/>
                      </a:lnTo>
                      <a:lnTo>
                        <a:pt x="521" y="608"/>
                      </a:lnTo>
                      <a:lnTo>
                        <a:pt x="559" y="641"/>
                      </a:lnTo>
                      <a:lnTo>
                        <a:pt x="598" y="674"/>
                      </a:lnTo>
                      <a:lnTo>
                        <a:pt x="637" y="707"/>
                      </a:lnTo>
                      <a:lnTo>
                        <a:pt x="677" y="740"/>
                      </a:lnTo>
                      <a:lnTo>
                        <a:pt x="714" y="774"/>
                      </a:lnTo>
                      <a:lnTo>
                        <a:pt x="753" y="807"/>
                      </a:lnTo>
                      <a:lnTo>
                        <a:pt x="793" y="840"/>
                      </a:lnTo>
                      <a:lnTo>
                        <a:pt x="830" y="872"/>
                      </a:lnTo>
                      <a:lnTo>
                        <a:pt x="869" y="905"/>
                      </a:lnTo>
                      <a:lnTo>
                        <a:pt x="909" y="938"/>
                      </a:lnTo>
                      <a:lnTo>
                        <a:pt x="948" y="972"/>
                      </a:lnTo>
                      <a:lnTo>
                        <a:pt x="985" y="1005"/>
                      </a:lnTo>
                      <a:lnTo>
                        <a:pt x="1025" y="1038"/>
                      </a:lnTo>
                      <a:lnTo>
                        <a:pt x="1064" y="1071"/>
                      </a:lnTo>
                      <a:lnTo>
                        <a:pt x="1102" y="1103"/>
                      </a:lnTo>
                      <a:lnTo>
                        <a:pt x="1141" y="1136"/>
                      </a:lnTo>
                      <a:lnTo>
                        <a:pt x="1180" y="1171"/>
                      </a:lnTo>
                      <a:lnTo>
                        <a:pt x="1219" y="1203"/>
                      </a:lnTo>
                      <a:lnTo>
                        <a:pt x="1257" y="1236"/>
                      </a:lnTo>
                      <a:lnTo>
                        <a:pt x="1296" y="1269"/>
                      </a:lnTo>
                      <a:lnTo>
                        <a:pt x="1329" y="1253"/>
                      </a:lnTo>
                      <a:lnTo>
                        <a:pt x="1360" y="1235"/>
                      </a:lnTo>
                      <a:lnTo>
                        <a:pt x="1392" y="1218"/>
                      </a:lnTo>
                      <a:lnTo>
                        <a:pt x="1423" y="1200"/>
                      </a:lnTo>
                      <a:lnTo>
                        <a:pt x="1456" y="1184"/>
                      </a:lnTo>
                      <a:lnTo>
                        <a:pt x="1487" y="1166"/>
                      </a:lnTo>
                      <a:lnTo>
                        <a:pt x="1520" y="1149"/>
                      </a:lnTo>
                      <a:lnTo>
                        <a:pt x="1551" y="1133"/>
                      </a:lnTo>
                      <a:lnTo>
                        <a:pt x="1540" y="1121"/>
                      </a:lnTo>
                      <a:lnTo>
                        <a:pt x="1528" y="1110"/>
                      </a:lnTo>
                      <a:lnTo>
                        <a:pt x="1517" y="1098"/>
                      </a:lnTo>
                      <a:lnTo>
                        <a:pt x="1507" y="1085"/>
                      </a:lnTo>
                      <a:lnTo>
                        <a:pt x="1495" y="1074"/>
                      </a:lnTo>
                      <a:lnTo>
                        <a:pt x="1486" y="1062"/>
                      </a:lnTo>
                      <a:lnTo>
                        <a:pt x="1476" y="1051"/>
                      </a:lnTo>
                      <a:lnTo>
                        <a:pt x="1466" y="1039"/>
                      </a:lnTo>
                      <a:close/>
                    </a:path>
                  </a:pathLst>
                </a:custGeom>
                <a:solidFill>
                  <a:srgbClr val="BFB5B7"/>
                </a:solidFill>
                <a:ln w="9525">
                  <a:noFill/>
                  <a:round/>
                  <a:headEnd/>
                  <a:tailEnd/>
                </a:ln>
              </p:spPr>
              <p:txBody>
                <a:bodyPr/>
                <a:lstStyle/>
                <a:p>
                  <a:endParaRPr lang="en-US"/>
                </a:p>
              </p:txBody>
            </p:sp>
            <p:sp>
              <p:nvSpPr>
                <p:cNvPr id="1756" name="Freeform 70"/>
                <p:cNvSpPr>
                  <a:spLocks/>
                </p:cNvSpPr>
                <p:nvPr/>
              </p:nvSpPr>
              <p:spPr bwMode="auto">
                <a:xfrm>
                  <a:off x="511" y="2844"/>
                  <a:ext cx="746" cy="609"/>
                </a:xfrm>
                <a:custGeom>
                  <a:avLst/>
                  <a:gdLst/>
                  <a:ahLst/>
                  <a:cxnLst>
                    <a:cxn ang="0">
                      <a:pos x="1340" y="928"/>
                    </a:cxn>
                    <a:cxn ang="0">
                      <a:pos x="1209" y="815"/>
                    </a:cxn>
                    <a:cxn ang="0">
                      <a:pos x="1079" y="701"/>
                    </a:cxn>
                    <a:cxn ang="0">
                      <a:pos x="948" y="590"/>
                    </a:cxn>
                    <a:cxn ang="0">
                      <a:pos x="817" y="477"/>
                    </a:cxn>
                    <a:cxn ang="0">
                      <a:pos x="686" y="364"/>
                    </a:cxn>
                    <a:cxn ang="0">
                      <a:pos x="556" y="251"/>
                    </a:cxn>
                    <a:cxn ang="0">
                      <a:pos x="425" y="138"/>
                    </a:cxn>
                    <a:cxn ang="0">
                      <a:pos x="358" y="62"/>
                    </a:cxn>
                    <a:cxn ang="0">
                      <a:pos x="353" y="21"/>
                    </a:cxn>
                    <a:cxn ang="0">
                      <a:pos x="329" y="10"/>
                    </a:cxn>
                    <a:cxn ang="0">
                      <a:pos x="284" y="31"/>
                    </a:cxn>
                    <a:cxn ang="0">
                      <a:pos x="240" y="52"/>
                    </a:cxn>
                    <a:cxn ang="0">
                      <a:pos x="196" y="72"/>
                    </a:cxn>
                    <a:cxn ang="0">
                      <a:pos x="152" y="93"/>
                    </a:cxn>
                    <a:cxn ang="0">
                      <a:pos x="110" y="113"/>
                    </a:cxn>
                    <a:cxn ang="0">
                      <a:pos x="65" y="134"/>
                    </a:cxn>
                    <a:cxn ang="0">
                      <a:pos x="21" y="156"/>
                    </a:cxn>
                    <a:cxn ang="0">
                      <a:pos x="10" y="174"/>
                    </a:cxn>
                    <a:cxn ang="0">
                      <a:pos x="29" y="188"/>
                    </a:cxn>
                    <a:cxn ang="0">
                      <a:pos x="49" y="205"/>
                    </a:cxn>
                    <a:cxn ang="0">
                      <a:pos x="69" y="220"/>
                    </a:cxn>
                    <a:cxn ang="0">
                      <a:pos x="114" y="259"/>
                    </a:cxn>
                    <a:cxn ang="0">
                      <a:pos x="188" y="321"/>
                    </a:cxn>
                    <a:cxn ang="0">
                      <a:pos x="260" y="382"/>
                    </a:cxn>
                    <a:cxn ang="0">
                      <a:pos x="333" y="444"/>
                    </a:cxn>
                    <a:cxn ang="0">
                      <a:pos x="407" y="506"/>
                    </a:cxn>
                    <a:cxn ang="0">
                      <a:pos x="479" y="569"/>
                    </a:cxn>
                    <a:cxn ang="0">
                      <a:pos x="552" y="629"/>
                    </a:cxn>
                    <a:cxn ang="0">
                      <a:pos x="624" y="692"/>
                    </a:cxn>
                    <a:cxn ang="0">
                      <a:pos x="698" y="754"/>
                    </a:cxn>
                    <a:cxn ang="0">
                      <a:pos x="770" y="816"/>
                    </a:cxn>
                    <a:cxn ang="0">
                      <a:pos x="843" y="877"/>
                    </a:cxn>
                    <a:cxn ang="0">
                      <a:pos x="915" y="939"/>
                    </a:cxn>
                    <a:cxn ang="0">
                      <a:pos x="989" y="1001"/>
                    </a:cxn>
                    <a:cxn ang="0">
                      <a:pos x="1062" y="1064"/>
                    </a:cxn>
                    <a:cxn ang="0">
                      <a:pos x="1134" y="1124"/>
                    </a:cxn>
                    <a:cxn ang="0">
                      <a:pos x="1208" y="1187"/>
                    </a:cxn>
                    <a:cxn ang="0">
                      <a:pos x="1275" y="1200"/>
                    </a:cxn>
                    <a:cxn ang="0">
                      <a:pos x="1337" y="1165"/>
                    </a:cxn>
                    <a:cxn ang="0">
                      <a:pos x="1401" y="1131"/>
                    </a:cxn>
                    <a:cxn ang="0">
                      <a:pos x="1463" y="1096"/>
                    </a:cxn>
                    <a:cxn ang="0">
                      <a:pos x="1482" y="1067"/>
                    </a:cxn>
                    <a:cxn ang="0">
                      <a:pos x="1461" y="1042"/>
                    </a:cxn>
                    <a:cxn ang="0">
                      <a:pos x="1438" y="1019"/>
                    </a:cxn>
                    <a:cxn ang="0">
                      <a:pos x="1417" y="995"/>
                    </a:cxn>
                  </a:cxnLst>
                  <a:rect l="0" t="0" r="r" b="b"/>
                  <a:pathLst>
                    <a:path w="1494" h="1218">
                      <a:moveTo>
                        <a:pt x="1406" y="983"/>
                      </a:moveTo>
                      <a:lnTo>
                        <a:pt x="1340" y="928"/>
                      </a:lnTo>
                      <a:lnTo>
                        <a:pt x="1275" y="870"/>
                      </a:lnTo>
                      <a:lnTo>
                        <a:pt x="1209" y="815"/>
                      </a:lnTo>
                      <a:lnTo>
                        <a:pt x="1144" y="759"/>
                      </a:lnTo>
                      <a:lnTo>
                        <a:pt x="1079" y="701"/>
                      </a:lnTo>
                      <a:lnTo>
                        <a:pt x="1013" y="646"/>
                      </a:lnTo>
                      <a:lnTo>
                        <a:pt x="948" y="590"/>
                      </a:lnTo>
                      <a:lnTo>
                        <a:pt x="883" y="533"/>
                      </a:lnTo>
                      <a:lnTo>
                        <a:pt x="817" y="477"/>
                      </a:lnTo>
                      <a:lnTo>
                        <a:pt x="752" y="421"/>
                      </a:lnTo>
                      <a:lnTo>
                        <a:pt x="686" y="364"/>
                      </a:lnTo>
                      <a:lnTo>
                        <a:pt x="621" y="308"/>
                      </a:lnTo>
                      <a:lnTo>
                        <a:pt x="556" y="251"/>
                      </a:lnTo>
                      <a:lnTo>
                        <a:pt x="490" y="195"/>
                      </a:lnTo>
                      <a:lnTo>
                        <a:pt x="425" y="138"/>
                      </a:lnTo>
                      <a:lnTo>
                        <a:pt x="360" y="82"/>
                      </a:lnTo>
                      <a:lnTo>
                        <a:pt x="358" y="62"/>
                      </a:lnTo>
                      <a:lnTo>
                        <a:pt x="355" y="41"/>
                      </a:lnTo>
                      <a:lnTo>
                        <a:pt x="353" y="21"/>
                      </a:lnTo>
                      <a:lnTo>
                        <a:pt x="350" y="0"/>
                      </a:lnTo>
                      <a:lnTo>
                        <a:pt x="329" y="10"/>
                      </a:lnTo>
                      <a:lnTo>
                        <a:pt x="306" y="21"/>
                      </a:lnTo>
                      <a:lnTo>
                        <a:pt x="284" y="31"/>
                      </a:lnTo>
                      <a:lnTo>
                        <a:pt x="262" y="41"/>
                      </a:lnTo>
                      <a:lnTo>
                        <a:pt x="240" y="52"/>
                      </a:lnTo>
                      <a:lnTo>
                        <a:pt x="217" y="62"/>
                      </a:lnTo>
                      <a:lnTo>
                        <a:pt x="196" y="72"/>
                      </a:lnTo>
                      <a:lnTo>
                        <a:pt x="175" y="82"/>
                      </a:lnTo>
                      <a:lnTo>
                        <a:pt x="152" y="93"/>
                      </a:lnTo>
                      <a:lnTo>
                        <a:pt x="131" y="103"/>
                      </a:lnTo>
                      <a:lnTo>
                        <a:pt x="110" y="113"/>
                      </a:lnTo>
                      <a:lnTo>
                        <a:pt x="87" y="124"/>
                      </a:lnTo>
                      <a:lnTo>
                        <a:pt x="65" y="134"/>
                      </a:lnTo>
                      <a:lnTo>
                        <a:pt x="44" y="144"/>
                      </a:lnTo>
                      <a:lnTo>
                        <a:pt x="21" y="156"/>
                      </a:lnTo>
                      <a:lnTo>
                        <a:pt x="0" y="165"/>
                      </a:lnTo>
                      <a:lnTo>
                        <a:pt x="10" y="174"/>
                      </a:lnTo>
                      <a:lnTo>
                        <a:pt x="20" y="182"/>
                      </a:lnTo>
                      <a:lnTo>
                        <a:pt x="29" y="188"/>
                      </a:lnTo>
                      <a:lnTo>
                        <a:pt x="39" y="197"/>
                      </a:lnTo>
                      <a:lnTo>
                        <a:pt x="49" y="205"/>
                      </a:lnTo>
                      <a:lnTo>
                        <a:pt x="59" y="211"/>
                      </a:lnTo>
                      <a:lnTo>
                        <a:pt x="69" y="220"/>
                      </a:lnTo>
                      <a:lnTo>
                        <a:pt x="78" y="228"/>
                      </a:lnTo>
                      <a:lnTo>
                        <a:pt x="114" y="259"/>
                      </a:lnTo>
                      <a:lnTo>
                        <a:pt x="152" y="290"/>
                      </a:lnTo>
                      <a:lnTo>
                        <a:pt x="188" y="321"/>
                      </a:lnTo>
                      <a:lnTo>
                        <a:pt x="224" y="351"/>
                      </a:lnTo>
                      <a:lnTo>
                        <a:pt x="260" y="382"/>
                      </a:lnTo>
                      <a:lnTo>
                        <a:pt x="297" y="413"/>
                      </a:lnTo>
                      <a:lnTo>
                        <a:pt x="333" y="444"/>
                      </a:lnTo>
                      <a:lnTo>
                        <a:pt x="369" y="475"/>
                      </a:lnTo>
                      <a:lnTo>
                        <a:pt x="407" y="506"/>
                      </a:lnTo>
                      <a:lnTo>
                        <a:pt x="443" y="538"/>
                      </a:lnTo>
                      <a:lnTo>
                        <a:pt x="479" y="569"/>
                      </a:lnTo>
                      <a:lnTo>
                        <a:pt x="515" y="598"/>
                      </a:lnTo>
                      <a:lnTo>
                        <a:pt x="552" y="629"/>
                      </a:lnTo>
                      <a:lnTo>
                        <a:pt x="588" y="660"/>
                      </a:lnTo>
                      <a:lnTo>
                        <a:pt x="624" y="692"/>
                      </a:lnTo>
                      <a:lnTo>
                        <a:pt x="662" y="723"/>
                      </a:lnTo>
                      <a:lnTo>
                        <a:pt x="698" y="754"/>
                      </a:lnTo>
                      <a:lnTo>
                        <a:pt x="734" y="785"/>
                      </a:lnTo>
                      <a:lnTo>
                        <a:pt x="770" y="816"/>
                      </a:lnTo>
                      <a:lnTo>
                        <a:pt x="807" y="847"/>
                      </a:lnTo>
                      <a:lnTo>
                        <a:pt x="843" y="877"/>
                      </a:lnTo>
                      <a:lnTo>
                        <a:pt x="879" y="908"/>
                      </a:lnTo>
                      <a:lnTo>
                        <a:pt x="915" y="939"/>
                      </a:lnTo>
                      <a:lnTo>
                        <a:pt x="953" y="970"/>
                      </a:lnTo>
                      <a:lnTo>
                        <a:pt x="989" y="1001"/>
                      </a:lnTo>
                      <a:lnTo>
                        <a:pt x="1025" y="1033"/>
                      </a:lnTo>
                      <a:lnTo>
                        <a:pt x="1062" y="1064"/>
                      </a:lnTo>
                      <a:lnTo>
                        <a:pt x="1098" y="1095"/>
                      </a:lnTo>
                      <a:lnTo>
                        <a:pt x="1134" y="1124"/>
                      </a:lnTo>
                      <a:lnTo>
                        <a:pt x="1170" y="1155"/>
                      </a:lnTo>
                      <a:lnTo>
                        <a:pt x="1208" y="1187"/>
                      </a:lnTo>
                      <a:lnTo>
                        <a:pt x="1244" y="1218"/>
                      </a:lnTo>
                      <a:lnTo>
                        <a:pt x="1275" y="1200"/>
                      </a:lnTo>
                      <a:lnTo>
                        <a:pt x="1306" y="1183"/>
                      </a:lnTo>
                      <a:lnTo>
                        <a:pt x="1337" y="1165"/>
                      </a:lnTo>
                      <a:lnTo>
                        <a:pt x="1370" y="1147"/>
                      </a:lnTo>
                      <a:lnTo>
                        <a:pt x="1401" y="1131"/>
                      </a:lnTo>
                      <a:lnTo>
                        <a:pt x="1432" y="1113"/>
                      </a:lnTo>
                      <a:lnTo>
                        <a:pt x="1463" y="1096"/>
                      </a:lnTo>
                      <a:lnTo>
                        <a:pt x="1494" y="1078"/>
                      </a:lnTo>
                      <a:lnTo>
                        <a:pt x="1482" y="1067"/>
                      </a:lnTo>
                      <a:lnTo>
                        <a:pt x="1473" y="1055"/>
                      </a:lnTo>
                      <a:lnTo>
                        <a:pt x="1461" y="1042"/>
                      </a:lnTo>
                      <a:lnTo>
                        <a:pt x="1450" y="1031"/>
                      </a:lnTo>
                      <a:lnTo>
                        <a:pt x="1438" y="1019"/>
                      </a:lnTo>
                      <a:lnTo>
                        <a:pt x="1429" y="1006"/>
                      </a:lnTo>
                      <a:lnTo>
                        <a:pt x="1417" y="995"/>
                      </a:lnTo>
                      <a:lnTo>
                        <a:pt x="1406" y="983"/>
                      </a:lnTo>
                      <a:close/>
                    </a:path>
                  </a:pathLst>
                </a:custGeom>
                <a:solidFill>
                  <a:srgbClr val="BCB2B5"/>
                </a:solidFill>
                <a:ln w="9525">
                  <a:noFill/>
                  <a:round/>
                  <a:headEnd/>
                  <a:tailEnd/>
                </a:ln>
              </p:spPr>
              <p:txBody>
                <a:bodyPr/>
                <a:lstStyle/>
                <a:p>
                  <a:endParaRPr lang="en-US"/>
                </a:p>
              </p:txBody>
            </p:sp>
            <p:sp>
              <p:nvSpPr>
                <p:cNvPr id="1757" name="Freeform 71"/>
                <p:cNvSpPr>
                  <a:spLocks/>
                </p:cNvSpPr>
                <p:nvPr/>
              </p:nvSpPr>
              <p:spPr bwMode="auto">
                <a:xfrm>
                  <a:off x="499" y="2836"/>
                  <a:ext cx="718" cy="584"/>
                </a:xfrm>
                <a:custGeom>
                  <a:avLst/>
                  <a:gdLst/>
                  <a:ahLst/>
                  <a:cxnLst>
                    <a:cxn ang="0">
                      <a:pos x="1285" y="876"/>
                    </a:cxn>
                    <a:cxn ang="0">
                      <a:pos x="1164" y="773"/>
                    </a:cxn>
                    <a:cxn ang="0">
                      <a:pos x="1045" y="669"/>
                    </a:cxn>
                    <a:cxn ang="0">
                      <a:pos x="924" y="564"/>
                    </a:cxn>
                    <a:cxn ang="0">
                      <a:pos x="803" y="461"/>
                    </a:cxn>
                    <a:cxn ang="0">
                      <a:pos x="682" y="356"/>
                    </a:cxn>
                    <a:cxn ang="0">
                      <a:pos x="562" y="253"/>
                    </a:cxn>
                    <a:cxn ang="0">
                      <a:pos x="441" y="150"/>
                    </a:cxn>
                    <a:cxn ang="0">
                      <a:pos x="379" y="73"/>
                    </a:cxn>
                    <a:cxn ang="0">
                      <a:pos x="374" y="25"/>
                    </a:cxn>
                    <a:cxn ang="0">
                      <a:pos x="350" y="12"/>
                    </a:cxn>
                    <a:cxn ang="0">
                      <a:pos x="302" y="35"/>
                    </a:cxn>
                    <a:cxn ang="0">
                      <a:pos x="257" y="56"/>
                    </a:cxn>
                    <a:cxn ang="0">
                      <a:pos x="209" y="79"/>
                    </a:cxn>
                    <a:cxn ang="0">
                      <a:pos x="164" y="102"/>
                    </a:cxn>
                    <a:cxn ang="0">
                      <a:pos x="116" y="123"/>
                    </a:cxn>
                    <a:cxn ang="0">
                      <a:pos x="70" y="146"/>
                    </a:cxn>
                    <a:cxn ang="0">
                      <a:pos x="23" y="168"/>
                    </a:cxn>
                    <a:cxn ang="0">
                      <a:pos x="13" y="187"/>
                    </a:cxn>
                    <a:cxn ang="0">
                      <a:pos x="38" y="204"/>
                    </a:cxn>
                    <a:cxn ang="0">
                      <a:pos x="62" y="220"/>
                    </a:cxn>
                    <a:cxn ang="0">
                      <a:pos x="88" y="237"/>
                    </a:cxn>
                    <a:cxn ang="0">
                      <a:pos x="136" y="274"/>
                    </a:cxn>
                    <a:cxn ang="0">
                      <a:pos x="203" y="332"/>
                    </a:cxn>
                    <a:cxn ang="0">
                      <a:pos x="271" y="389"/>
                    </a:cxn>
                    <a:cxn ang="0">
                      <a:pos x="340" y="446"/>
                    </a:cxn>
                    <a:cxn ang="0">
                      <a:pos x="409" y="504"/>
                    </a:cxn>
                    <a:cxn ang="0">
                      <a:pos x="476" y="563"/>
                    </a:cxn>
                    <a:cxn ang="0">
                      <a:pos x="544" y="620"/>
                    </a:cxn>
                    <a:cxn ang="0">
                      <a:pos x="613" y="677"/>
                    </a:cxn>
                    <a:cxn ang="0">
                      <a:pos x="680" y="735"/>
                    </a:cxn>
                    <a:cxn ang="0">
                      <a:pos x="749" y="792"/>
                    </a:cxn>
                    <a:cxn ang="0">
                      <a:pos x="817" y="850"/>
                    </a:cxn>
                    <a:cxn ang="0">
                      <a:pos x="884" y="909"/>
                    </a:cxn>
                    <a:cxn ang="0">
                      <a:pos x="953" y="966"/>
                    </a:cxn>
                    <a:cxn ang="0">
                      <a:pos x="1022" y="1023"/>
                    </a:cxn>
                    <a:cxn ang="0">
                      <a:pos x="1090" y="1081"/>
                    </a:cxn>
                    <a:cxn ang="0">
                      <a:pos x="1157" y="1138"/>
                    </a:cxn>
                    <a:cxn ang="0">
                      <a:pos x="1223" y="1150"/>
                    </a:cxn>
                    <a:cxn ang="0">
                      <a:pos x="1283" y="1113"/>
                    </a:cxn>
                    <a:cxn ang="0">
                      <a:pos x="1344" y="1079"/>
                    </a:cxn>
                    <a:cxn ang="0">
                      <a:pos x="1404" y="1043"/>
                    </a:cxn>
                    <a:cxn ang="0">
                      <a:pos x="1424" y="1013"/>
                    </a:cxn>
                    <a:cxn ang="0">
                      <a:pos x="1401" y="989"/>
                    </a:cxn>
                    <a:cxn ang="0">
                      <a:pos x="1380" y="964"/>
                    </a:cxn>
                    <a:cxn ang="0">
                      <a:pos x="1357" y="940"/>
                    </a:cxn>
                  </a:cxnLst>
                  <a:rect l="0" t="0" r="r" b="b"/>
                  <a:pathLst>
                    <a:path w="1435" h="1168">
                      <a:moveTo>
                        <a:pt x="1345" y="928"/>
                      </a:moveTo>
                      <a:lnTo>
                        <a:pt x="1285" y="876"/>
                      </a:lnTo>
                      <a:lnTo>
                        <a:pt x="1224" y="825"/>
                      </a:lnTo>
                      <a:lnTo>
                        <a:pt x="1164" y="773"/>
                      </a:lnTo>
                      <a:lnTo>
                        <a:pt x="1103" y="720"/>
                      </a:lnTo>
                      <a:lnTo>
                        <a:pt x="1045" y="669"/>
                      </a:lnTo>
                      <a:lnTo>
                        <a:pt x="984" y="617"/>
                      </a:lnTo>
                      <a:lnTo>
                        <a:pt x="924" y="564"/>
                      </a:lnTo>
                      <a:lnTo>
                        <a:pt x="863" y="512"/>
                      </a:lnTo>
                      <a:lnTo>
                        <a:pt x="803" y="461"/>
                      </a:lnTo>
                      <a:lnTo>
                        <a:pt x="742" y="409"/>
                      </a:lnTo>
                      <a:lnTo>
                        <a:pt x="682" y="356"/>
                      </a:lnTo>
                      <a:lnTo>
                        <a:pt x="623" y="305"/>
                      </a:lnTo>
                      <a:lnTo>
                        <a:pt x="562" y="253"/>
                      </a:lnTo>
                      <a:lnTo>
                        <a:pt x="502" y="200"/>
                      </a:lnTo>
                      <a:lnTo>
                        <a:pt x="441" y="150"/>
                      </a:lnTo>
                      <a:lnTo>
                        <a:pt x="381" y="97"/>
                      </a:lnTo>
                      <a:lnTo>
                        <a:pt x="379" y="73"/>
                      </a:lnTo>
                      <a:lnTo>
                        <a:pt x="378" y="48"/>
                      </a:lnTo>
                      <a:lnTo>
                        <a:pt x="374" y="25"/>
                      </a:lnTo>
                      <a:lnTo>
                        <a:pt x="373" y="0"/>
                      </a:lnTo>
                      <a:lnTo>
                        <a:pt x="350" y="12"/>
                      </a:lnTo>
                      <a:lnTo>
                        <a:pt x="327" y="23"/>
                      </a:lnTo>
                      <a:lnTo>
                        <a:pt x="302" y="35"/>
                      </a:lnTo>
                      <a:lnTo>
                        <a:pt x="280" y="46"/>
                      </a:lnTo>
                      <a:lnTo>
                        <a:pt x="257" y="56"/>
                      </a:lnTo>
                      <a:lnTo>
                        <a:pt x="234" y="68"/>
                      </a:lnTo>
                      <a:lnTo>
                        <a:pt x="209" y="79"/>
                      </a:lnTo>
                      <a:lnTo>
                        <a:pt x="186" y="91"/>
                      </a:lnTo>
                      <a:lnTo>
                        <a:pt x="164" y="102"/>
                      </a:lnTo>
                      <a:lnTo>
                        <a:pt x="141" y="112"/>
                      </a:lnTo>
                      <a:lnTo>
                        <a:pt x="116" y="123"/>
                      </a:lnTo>
                      <a:lnTo>
                        <a:pt x="93" y="135"/>
                      </a:lnTo>
                      <a:lnTo>
                        <a:pt x="70" y="146"/>
                      </a:lnTo>
                      <a:lnTo>
                        <a:pt x="48" y="156"/>
                      </a:lnTo>
                      <a:lnTo>
                        <a:pt x="23" y="168"/>
                      </a:lnTo>
                      <a:lnTo>
                        <a:pt x="0" y="179"/>
                      </a:lnTo>
                      <a:lnTo>
                        <a:pt x="13" y="187"/>
                      </a:lnTo>
                      <a:lnTo>
                        <a:pt x="25" y="196"/>
                      </a:lnTo>
                      <a:lnTo>
                        <a:pt x="38" y="204"/>
                      </a:lnTo>
                      <a:lnTo>
                        <a:pt x="51" y="212"/>
                      </a:lnTo>
                      <a:lnTo>
                        <a:pt x="62" y="220"/>
                      </a:lnTo>
                      <a:lnTo>
                        <a:pt x="75" y="228"/>
                      </a:lnTo>
                      <a:lnTo>
                        <a:pt x="88" y="237"/>
                      </a:lnTo>
                      <a:lnTo>
                        <a:pt x="101" y="245"/>
                      </a:lnTo>
                      <a:lnTo>
                        <a:pt x="136" y="274"/>
                      </a:lnTo>
                      <a:lnTo>
                        <a:pt x="170" y="302"/>
                      </a:lnTo>
                      <a:lnTo>
                        <a:pt x="203" y="332"/>
                      </a:lnTo>
                      <a:lnTo>
                        <a:pt x="237" y="359"/>
                      </a:lnTo>
                      <a:lnTo>
                        <a:pt x="271" y="389"/>
                      </a:lnTo>
                      <a:lnTo>
                        <a:pt x="306" y="418"/>
                      </a:lnTo>
                      <a:lnTo>
                        <a:pt x="340" y="446"/>
                      </a:lnTo>
                      <a:lnTo>
                        <a:pt x="374" y="476"/>
                      </a:lnTo>
                      <a:lnTo>
                        <a:pt x="409" y="504"/>
                      </a:lnTo>
                      <a:lnTo>
                        <a:pt x="441" y="533"/>
                      </a:lnTo>
                      <a:lnTo>
                        <a:pt x="476" y="563"/>
                      </a:lnTo>
                      <a:lnTo>
                        <a:pt x="510" y="591"/>
                      </a:lnTo>
                      <a:lnTo>
                        <a:pt x="544" y="620"/>
                      </a:lnTo>
                      <a:lnTo>
                        <a:pt x="579" y="648"/>
                      </a:lnTo>
                      <a:lnTo>
                        <a:pt x="613" y="677"/>
                      </a:lnTo>
                      <a:lnTo>
                        <a:pt x="647" y="705"/>
                      </a:lnTo>
                      <a:lnTo>
                        <a:pt x="680" y="735"/>
                      </a:lnTo>
                      <a:lnTo>
                        <a:pt x="714" y="764"/>
                      </a:lnTo>
                      <a:lnTo>
                        <a:pt x="749" y="792"/>
                      </a:lnTo>
                      <a:lnTo>
                        <a:pt x="783" y="822"/>
                      </a:lnTo>
                      <a:lnTo>
                        <a:pt x="817" y="850"/>
                      </a:lnTo>
                      <a:lnTo>
                        <a:pt x="852" y="879"/>
                      </a:lnTo>
                      <a:lnTo>
                        <a:pt x="884" y="909"/>
                      </a:lnTo>
                      <a:lnTo>
                        <a:pt x="919" y="936"/>
                      </a:lnTo>
                      <a:lnTo>
                        <a:pt x="953" y="966"/>
                      </a:lnTo>
                      <a:lnTo>
                        <a:pt x="987" y="994"/>
                      </a:lnTo>
                      <a:lnTo>
                        <a:pt x="1022" y="1023"/>
                      </a:lnTo>
                      <a:lnTo>
                        <a:pt x="1056" y="1053"/>
                      </a:lnTo>
                      <a:lnTo>
                        <a:pt x="1090" y="1081"/>
                      </a:lnTo>
                      <a:lnTo>
                        <a:pt x="1123" y="1110"/>
                      </a:lnTo>
                      <a:lnTo>
                        <a:pt x="1157" y="1138"/>
                      </a:lnTo>
                      <a:lnTo>
                        <a:pt x="1192" y="1168"/>
                      </a:lnTo>
                      <a:lnTo>
                        <a:pt x="1223" y="1150"/>
                      </a:lnTo>
                      <a:lnTo>
                        <a:pt x="1252" y="1131"/>
                      </a:lnTo>
                      <a:lnTo>
                        <a:pt x="1283" y="1113"/>
                      </a:lnTo>
                      <a:lnTo>
                        <a:pt x="1314" y="1095"/>
                      </a:lnTo>
                      <a:lnTo>
                        <a:pt x="1344" y="1079"/>
                      </a:lnTo>
                      <a:lnTo>
                        <a:pt x="1375" y="1061"/>
                      </a:lnTo>
                      <a:lnTo>
                        <a:pt x="1404" y="1043"/>
                      </a:lnTo>
                      <a:lnTo>
                        <a:pt x="1435" y="1025"/>
                      </a:lnTo>
                      <a:lnTo>
                        <a:pt x="1424" y="1013"/>
                      </a:lnTo>
                      <a:lnTo>
                        <a:pt x="1412" y="1000"/>
                      </a:lnTo>
                      <a:lnTo>
                        <a:pt x="1401" y="989"/>
                      </a:lnTo>
                      <a:lnTo>
                        <a:pt x="1391" y="976"/>
                      </a:lnTo>
                      <a:lnTo>
                        <a:pt x="1380" y="964"/>
                      </a:lnTo>
                      <a:lnTo>
                        <a:pt x="1368" y="953"/>
                      </a:lnTo>
                      <a:lnTo>
                        <a:pt x="1357" y="940"/>
                      </a:lnTo>
                      <a:lnTo>
                        <a:pt x="1345" y="928"/>
                      </a:lnTo>
                      <a:close/>
                    </a:path>
                  </a:pathLst>
                </a:custGeom>
                <a:solidFill>
                  <a:srgbClr val="BAAFB2"/>
                </a:solidFill>
                <a:ln w="9525">
                  <a:noFill/>
                  <a:round/>
                  <a:headEnd/>
                  <a:tailEnd/>
                </a:ln>
              </p:spPr>
              <p:txBody>
                <a:bodyPr/>
                <a:lstStyle/>
                <a:p>
                  <a:endParaRPr lang="en-US"/>
                </a:p>
              </p:txBody>
            </p:sp>
            <p:sp>
              <p:nvSpPr>
                <p:cNvPr id="1758" name="Freeform 72"/>
                <p:cNvSpPr>
                  <a:spLocks/>
                </p:cNvSpPr>
                <p:nvPr/>
              </p:nvSpPr>
              <p:spPr bwMode="auto">
                <a:xfrm>
                  <a:off x="487" y="2829"/>
                  <a:ext cx="689" cy="557"/>
                </a:xfrm>
                <a:custGeom>
                  <a:avLst/>
                  <a:gdLst/>
                  <a:ahLst/>
                  <a:cxnLst>
                    <a:cxn ang="0">
                      <a:pos x="1230" y="823"/>
                    </a:cxn>
                    <a:cxn ang="0">
                      <a:pos x="1121" y="728"/>
                    </a:cxn>
                    <a:cxn ang="0">
                      <a:pos x="1010" y="632"/>
                    </a:cxn>
                    <a:cxn ang="0">
                      <a:pos x="900" y="537"/>
                    </a:cxn>
                    <a:cxn ang="0">
                      <a:pos x="789" y="441"/>
                    </a:cxn>
                    <a:cxn ang="0">
                      <a:pos x="680" y="346"/>
                    </a:cxn>
                    <a:cxn ang="0">
                      <a:pos x="568" y="251"/>
                    </a:cxn>
                    <a:cxn ang="0">
                      <a:pos x="459" y="155"/>
                    </a:cxn>
                    <a:cxn ang="0">
                      <a:pos x="402" y="80"/>
                    </a:cxn>
                    <a:cxn ang="0">
                      <a:pos x="400" y="26"/>
                    </a:cxn>
                    <a:cxn ang="0">
                      <a:pos x="374" y="11"/>
                    </a:cxn>
                    <a:cxn ang="0">
                      <a:pos x="323" y="34"/>
                    </a:cxn>
                    <a:cxn ang="0">
                      <a:pos x="274" y="59"/>
                    </a:cxn>
                    <a:cxn ang="0">
                      <a:pos x="224" y="82"/>
                    </a:cxn>
                    <a:cxn ang="0">
                      <a:pos x="174" y="106"/>
                    </a:cxn>
                    <a:cxn ang="0">
                      <a:pos x="124" y="129"/>
                    </a:cxn>
                    <a:cxn ang="0">
                      <a:pos x="75" y="154"/>
                    </a:cxn>
                    <a:cxn ang="0">
                      <a:pos x="24" y="178"/>
                    </a:cxn>
                    <a:cxn ang="0">
                      <a:pos x="16" y="198"/>
                    </a:cxn>
                    <a:cxn ang="0">
                      <a:pos x="47" y="216"/>
                    </a:cxn>
                    <a:cxn ang="0">
                      <a:pos x="78" y="232"/>
                    </a:cxn>
                    <a:cxn ang="0">
                      <a:pos x="109" y="251"/>
                    </a:cxn>
                    <a:cxn ang="0">
                      <a:pos x="189" y="313"/>
                    </a:cxn>
                    <a:cxn ang="0">
                      <a:pos x="317" y="419"/>
                    </a:cxn>
                    <a:cxn ang="0">
                      <a:pos x="444" y="526"/>
                    </a:cxn>
                    <a:cxn ang="0">
                      <a:pos x="570" y="632"/>
                    </a:cxn>
                    <a:cxn ang="0">
                      <a:pos x="698" y="741"/>
                    </a:cxn>
                    <a:cxn ang="0">
                      <a:pos x="823" y="847"/>
                    </a:cxn>
                    <a:cxn ang="0">
                      <a:pos x="951" y="954"/>
                    </a:cxn>
                    <a:cxn ang="0">
                      <a:pos x="1077" y="1060"/>
                    </a:cxn>
                    <a:cxn ang="0">
                      <a:pos x="1170" y="1096"/>
                    </a:cxn>
                    <a:cxn ang="0">
                      <a:pos x="1229" y="1060"/>
                    </a:cxn>
                    <a:cxn ang="0">
                      <a:pos x="1288" y="1024"/>
                    </a:cxn>
                    <a:cxn ang="0">
                      <a:pos x="1348" y="986"/>
                    </a:cxn>
                    <a:cxn ang="0">
                      <a:pos x="1366" y="955"/>
                    </a:cxn>
                    <a:cxn ang="0">
                      <a:pos x="1343" y="931"/>
                    </a:cxn>
                    <a:cxn ang="0">
                      <a:pos x="1320" y="906"/>
                    </a:cxn>
                    <a:cxn ang="0">
                      <a:pos x="1297" y="882"/>
                    </a:cxn>
                  </a:cxnLst>
                  <a:rect l="0" t="0" r="r" b="b"/>
                  <a:pathLst>
                    <a:path w="1377" h="1114">
                      <a:moveTo>
                        <a:pt x="1286" y="870"/>
                      </a:moveTo>
                      <a:lnTo>
                        <a:pt x="1230" y="823"/>
                      </a:lnTo>
                      <a:lnTo>
                        <a:pt x="1176" y="775"/>
                      </a:lnTo>
                      <a:lnTo>
                        <a:pt x="1121" y="728"/>
                      </a:lnTo>
                      <a:lnTo>
                        <a:pt x="1065" y="680"/>
                      </a:lnTo>
                      <a:lnTo>
                        <a:pt x="1010" y="632"/>
                      </a:lnTo>
                      <a:lnTo>
                        <a:pt x="956" y="585"/>
                      </a:lnTo>
                      <a:lnTo>
                        <a:pt x="900" y="537"/>
                      </a:lnTo>
                      <a:lnTo>
                        <a:pt x="845" y="488"/>
                      </a:lnTo>
                      <a:lnTo>
                        <a:pt x="789" y="441"/>
                      </a:lnTo>
                      <a:lnTo>
                        <a:pt x="735" y="393"/>
                      </a:lnTo>
                      <a:lnTo>
                        <a:pt x="680" y="346"/>
                      </a:lnTo>
                      <a:lnTo>
                        <a:pt x="624" y="298"/>
                      </a:lnTo>
                      <a:lnTo>
                        <a:pt x="568" y="251"/>
                      </a:lnTo>
                      <a:lnTo>
                        <a:pt x="514" y="203"/>
                      </a:lnTo>
                      <a:lnTo>
                        <a:pt x="459" y="155"/>
                      </a:lnTo>
                      <a:lnTo>
                        <a:pt x="403" y="108"/>
                      </a:lnTo>
                      <a:lnTo>
                        <a:pt x="402" y="80"/>
                      </a:lnTo>
                      <a:lnTo>
                        <a:pt x="402" y="54"/>
                      </a:lnTo>
                      <a:lnTo>
                        <a:pt x="400" y="26"/>
                      </a:lnTo>
                      <a:lnTo>
                        <a:pt x="398" y="0"/>
                      </a:lnTo>
                      <a:lnTo>
                        <a:pt x="374" y="11"/>
                      </a:lnTo>
                      <a:lnTo>
                        <a:pt x="349" y="23"/>
                      </a:lnTo>
                      <a:lnTo>
                        <a:pt x="323" y="34"/>
                      </a:lnTo>
                      <a:lnTo>
                        <a:pt x="299" y="47"/>
                      </a:lnTo>
                      <a:lnTo>
                        <a:pt x="274" y="59"/>
                      </a:lnTo>
                      <a:lnTo>
                        <a:pt x="250" y="70"/>
                      </a:lnTo>
                      <a:lnTo>
                        <a:pt x="224" y="82"/>
                      </a:lnTo>
                      <a:lnTo>
                        <a:pt x="199" y="95"/>
                      </a:lnTo>
                      <a:lnTo>
                        <a:pt x="174" y="106"/>
                      </a:lnTo>
                      <a:lnTo>
                        <a:pt x="148" y="118"/>
                      </a:lnTo>
                      <a:lnTo>
                        <a:pt x="124" y="129"/>
                      </a:lnTo>
                      <a:lnTo>
                        <a:pt x="99" y="142"/>
                      </a:lnTo>
                      <a:lnTo>
                        <a:pt x="75" y="154"/>
                      </a:lnTo>
                      <a:lnTo>
                        <a:pt x="49" y="165"/>
                      </a:lnTo>
                      <a:lnTo>
                        <a:pt x="24" y="178"/>
                      </a:lnTo>
                      <a:lnTo>
                        <a:pt x="0" y="190"/>
                      </a:lnTo>
                      <a:lnTo>
                        <a:pt x="16" y="198"/>
                      </a:lnTo>
                      <a:lnTo>
                        <a:pt x="31" y="206"/>
                      </a:lnTo>
                      <a:lnTo>
                        <a:pt x="47" y="216"/>
                      </a:lnTo>
                      <a:lnTo>
                        <a:pt x="63" y="224"/>
                      </a:lnTo>
                      <a:lnTo>
                        <a:pt x="78" y="232"/>
                      </a:lnTo>
                      <a:lnTo>
                        <a:pt x="94" y="241"/>
                      </a:lnTo>
                      <a:lnTo>
                        <a:pt x="109" y="251"/>
                      </a:lnTo>
                      <a:lnTo>
                        <a:pt x="125" y="259"/>
                      </a:lnTo>
                      <a:lnTo>
                        <a:pt x="189" y="313"/>
                      </a:lnTo>
                      <a:lnTo>
                        <a:pt x="253" y="365"/>
                      </a:lnTo>
                      <a:lnTo>
                        <a:pt x="317" y="419"/>
                      </a:lnTo>
                      <a:lnTo>
                        <a:pt x="380" y="472"/>
                      </a:lnTo>
                      <a:lnTo>
                        <a:pt x="444" y="526"/>
                      </a:lnTo>
                      <a:lnTo>
                        <a:pt x="506" y="580"/>
                      </a:lnTo>
                      <a:lnTo>
                        <a:pt x="570" y="632"/>
                      </a:lnTo>
                      <a:lnTo>
                        <a:pt x="634" y="687"/>
                      </a:lnTo>
                      <a:lnTo>
                        <a:pt x="698" y="741"/>
                      </a:lnTo>
                      <a:lnTo>
                        <a:pt x="760" y="793"/>
                      </a:lnTo>
                      <a:lnTo>
                        <a:pt x="823" y="847"/>
                      </a:lnTo>
                      <a:lnTo>
                        <a:pt x="887" y="900"/>
                      </a:lnTo>
                      <a:lnTo>
                        <a:pt x="951" y="954"/>
                      </a:lnTo>
                      <a:lnTo>
                        <a:pt x="1013" y="1008"/>
                      </a:lnTo>
                      <a:lnTo>
                        <a:pt x="1077" y="1060"/>
                      </a:lnTo>
                      <a:lnTo>
                        <a:pt x="1140" y="1114"/>
                      </a:lnTo>
                      <a:lnTo>
                        <a:pt x="1170" y="1096"/>
                      </a:lnTo>
                      <a:lnTo>
                        <a:pt x="1199" y="1078"/>
                      </a:lnTo>
                      <a:lnTo>
                        <a:pt x="1229" y="1060"/>
                      </a:lnTo>
                      <a:lnTo>
                        <a:pt x="1258" y="1042"/>
                      </a:lnTo>
                      <a:lnTo>
                        <a:pt x="1288" y="1024"/>
                      </a:lnTo>
                      <a:lnTo>
                        <a:pt x="1317" y="1005"/>
                      </a:lnTo>
                      <a:lnTo>
                        <a:pt x="1348" y="986"/>
                      </a:lnTo>
                      <a:lnTo>
                        <a:pt x="1377" y="968"/>
                      </a:lnTo>
                      <a:lnTo>
                        <a:pt x="1366" y="955"/>
                      </a:lnTo>
                      <a:lnTo>
                        <a:pt x="1355" y="944"/>
                      </a:lnTo>
                      <a:lnTo>
                        <a:pt x="1343" y="931"/>
                      </a:lnTo>
                      <a:lnTo>
                        <a:pt x="1332" y="919"/>
                      </a:lnTo>
                      <a:lnTo>
                        <a:pt x="1320" y="906"/>
                      </a:lnTo>
                      <a:lnTo>
                        <a:pt x="1309" y="895"/>
                      </a:lnTo>
                      <a:lnTo>
                        <a:pt x="1297" y="882"/>
                      </a:lnTo>
                      <a:lnTo>
                        <a:pt x="1286" y="870"/>
                      </a:lnTo>
                      <a:close/>
                    </a:path>
                  </a:pathLst>
                </a:custGeom>
                <a:solidFill>
                  <a:srgbClr val="B7AFAF"/>
                </a:solidFill>
                <a:ln w="9525">
                  <a:noFill/>
                  <a:round/>
                  <a:headEnd/>
                  <a:tailEnd/>
                </a:ln>
              </p:spPr>
              <p:txBody>
                <a:bodyPr/>
                <a:lstStyle/>
                <a:p>
                  <a:endParaRPr lang="en-US"/>
                </a:p>
              </p:txBody>
            </p:sp>
            <p:sp>
              <p:nvSpPr>
                <p:cNvPr id="1759" name="Freeform 73"/>
                <p:cNvSpPr>
                  <a:spLocks/>
                </p:cNvSpPr>
                <p:nvPr/>
              </p:nvSpPr>
              <p:spPr bwMode="auto">
                <a:xfrm>
                  <a:off x="475" y="2821"/>
                  <a:ext cx="659" cy="532"/>
                </a:xfrm>
                <a:custGeom>
                  <a:avLst/>
                  <a:gdLst/>
                  <a:ahLst/>
                  <a:cxnLst>
                    <a:cxn ang="0">
                      <a:pos x="1175" y="772"/>
                    </a:cxn>
                    <a:cxn ang="0">
                      <a:pos x="1075" y="685"/>
                    </a:cxn>
                    <a:cxn ang="0">
                      <a:pos x="975" y="599"/>
                    </a:cxn>
                    <a:cxn ang="0">
                      <a:pos x="876" y="512"/>
                    </a:cxn>
                    <a:cxn ang="0">
                      <a:pos x="776" y="427"/>
                    </a:cxn>
                    <a:cxn ang="0">
                      <a:pos x="675" y="340"/>
                    </a:cxn>
                    <a:cxn ang="0">
                      <a:pos x="575" y="253"/>
                    </a:cxn>
                    <a:cxn ang="0">
                      <a:pos x="475" y="166"/>
                    </a:cxn>
                    <a:cxn ang="0">
                      <a:pos x="425" y="92"/>
                    </a:cxn>
                    <a:cxn ang="0">
                      <a:pos x="423" y="31"/>
                    </a:cxn>
                    <a:cxn ang="0">
                      <a:pos x="397" y="13"/>
                    </a:cxn>
                    <a:cxn ang="0">
                      <a:pos x="343" y="38"/>
                    </a:cxn>
                    <a:cxn ang="0">
                      <a:pos x="291" y="63"/>
                    </a:cxn>
                    <a:cxn ang="0">
                      <a:pos x="237" y="89"/>
                    </a:cxn>
                    <a:cxn ang="0">
                      <a:pos x="184" y="113"/>
                    </a:cxn>
                    <a:cxn ang="0">
                      <a:pos x="132" y="140"/>
                    </a:cxn>
                    <a:cxn ang="0">
                      <a:pos x="78" y="164"/>
                    </a:cxn>
                    <a:cxn ang="0">
                      <a:pos x="26" y="189"/>
                    </a:cxn>
                    <a:cxn ang="0">
                      <a:pos x="18" y="212"/>
                    </a:cxn>
                    <a:cxn ang="0">
                      <a:pos x="55" y="230"/>
                    </a:cxn>
                    <a:cxn ang="0">
                      <a:pos x="91" y="248"/>
                    </a:cxn>
                    <a:cxn ang="0">
                      <a:pos x="129" y="266"/>
                    </a:cxn>
                    <a:cxn ang="0">
                      <a:pos x="207" y="325"/>
                    </a:cxn>
                    <a:cxn ang="0">
                      <a:pos x="325" y="423"/>
                    </a:cxn>
                    <a:cxn ang="0">
                      <a:pos x="443" y="523"/>
                    </a:cxn>
                    <a:cxn ang="0">
                      <a:pos x="560" y="622"/>
                    </a:cxn>
                    <a:cxn ang="0">
                      <a:pos x="676" y="720"/>
                    </a:cxn>
                    <a:cxn ang="0">
                      <a:pos x="794" y="818"/>
                    </a:cxn>
                    <a:cxn ang="0">
                      <a:pos x="912" y="917"/>
                    </a:cxn>
                    <a:cxn ang="0">
                      <a:pos x="1029" y="1015"/>
                    </a:cxn>
                    <a:cxn ang="0">
                      <a:pos x="1118" y="1046"/>
                    </a:cxn>
                    <a:cxn ang="0">
                      <a:pos x="1175" y="1008"/>
                    </a:cxn>
                    <a:cxn ang="0">
                      <a:pos x="1232" y="972"/>
                    </a:cxn>
                    <a:cxn ang="0">
                      <a:pos x="1289" y="935"/>
                    </a:cxn>
                    <a:cxn ang="0">
                      <a:pos x="1306" y="904"/>
                    </a:cxn>
                    <a:cxn ang="0">
                      <a:pos x="1283" y="877"/>
                    </a:cxn>
                    <a:cxn ang="0">
                      <a:pos x="1260" y="853"/>
                    </a:cxn>
                    <a:cxn ang="0">
                      <a:pos x="1237" y="828"/>
                    </a:cxn>
                  </a:cxnLst>
                  <a:rect l="0" t="0" r="r" b="b"/>
                  <a:pathLst>
                    <a:path w="1317" h="1064">
                      <a:moveTo>
                        <a:pt x="1226" y="815"/>
                      </a:moveTo>
                      <a:lnTo>
                        <a:pt x="1175" y="772"/>
                      </a:lnTo>
                      <a:lnTo>
                        <a:pt x="1126" y="728"/>
                      </a:lnTo>
                      <a:lnTo>
                        <a:pt x="1075" y="685"/>
                      </a:lnTo>
                      <a:lnTo>
                        <a:pt x="1026" y="641"/>
                      </a:lnTo>
                      <a:lnTo>
                        <a:pt x="975" y="599"/>
                      </a:lnTo>
                      <a:lnTo>
                        <a:pt x="926" y="556"/>
                      </a:lnTo>
                      <a:lnTo>
                        <a:pt x="876" y="512"/>
                      </a:lnTo>
                      <a:lnTo>
                        <a:pt x="825" y="469"/>
                      </a:lnTo>
                      <a:lnTo>
                        <a:pt x="776" y="427"/>
                      </a:lnTo>
                      <a:lnTo>
                        <a:pt x="725" y="382"/>
                      </a:lnTo>
                      <a:lnTo>
                        <a:pt x="675" y="340"/>
                      </a:lnTo>
                      <a:lnTo>
                        <a:pt x="626" y="297"/>
                      </a:lnTo>
                      <a:lnTo>
                        <a:pt x="575" y="253"/>
                      </a:lnTo>
                      <a:lnTo>
                        <a:pt x="524" y="210"/>
                      </a:lnTo>
                      <a:lnTo>
                        <a:pt x="475" y="166"/>
                      </a:lnTo>
                      <a:lnTo>
                        <a:pt x="425" y="123"/>
                      </a:lnTo>
                      <a:lnTo>
                        <a:pt x="425" y="92"/>
                      </a:lnTo>
                      <a:lnTo>
                        <a:pt x="425" y="61"/>
                      </a:lnTo>
                      <a:lnTo>
                        <a:pt x="423" y="31"/>
                      </a:lnTo>
                      <a:lnTo>
                        <a:pt x="423" y="0"/>
                      </a:lnTo>
                      <a:lnTo>
                        <a:pt x="397" y="13"/>
                      </a:lnTo>
                      <a:lnTo>
                        <a:pt x="369" y="25"/>
                      </a:lnTo>
                      <a:lnTo>
                        <a:pt x="343" y="38"/>
                      </a:lnTo>
                      <a:lnTo>
                        <a:pt x="317" y="51"/>
                      </a:lnTo>
                      <a:lnTo>
                        <a:pt x="291" y="63"/>
                      </a:lnTo>
                      <a:lnTo>
                        <a:pt x="263" y="76"/>
                      </a:lnTo>
                      <a:lnTo>
                        <a:pt x="237" y="89"/>
                      </a:lnTo>
                      <a:lnTo>
                        <a:pt x="211" y="100"/>
                      </a:lnTo>
                      <a:lnTo>
                        <a:pt x="184" y="113"/>
                      </a:lnTo>
                      <a:lnTo>
                        <a:pt x="158" y="127"/>
                      </a:lnTo>
                      <a:lnTo>
                        <a:pt x="132" y="140"/>
                      </a:lnTo>
                      <a:lnTo>
                        <a:pt x="106" y="151"/>
                      </a:lnTo>
                      <a:lnTo>
                        <a:pt x="78" y="164"/>
                      </a:lnTo>
                      <a:lnTo>
                        <a:pt x="52" y="177"/>
                      </a:lnTo>
                      <a:lnTo>
                        <a:pt x="26" y="189"/>
                      </a:lnTo>
                      <a:lnTo>
                        <a:pt x="0" y="202"/>
                      </a:lnTo>
                      <a:lnTo>
                        <a:pt x="18" y="212"/>
                      </a:lnTo>
                      <a:lnTo>
                        <a:pt x="37" y="220"/>
                      </a:lnTo>
                      <a:lnTo>
                        <a:pt x="55" y="230"/>
                      </a:lnTo>
                      <a:lnTo>
                        <a:pt x="73" y="238"/>
                      </a:lnTo>
                      <a:lnTo>
                        <a:pt x="91" y="248"/>
                      </a:lnTo>
                      <a:lnTo>
                        <a:pt x="111" y="258"/>
                      </a:lnTo>
                      <a:lnTo>
                        <a:pt x="129" y="266"/>
                      </a:lnTo>
                      <a:lnTo>
                        <a:pt x="148" y="276"/>
                      </a:lnTo>
                      <a:lnTo>
                        <a:pt x="207" y="325"/>
                      </a:lnTo>
                      <a:lnTo>
                        <a:pt x="266" y="374"/>
                      </a:lnTo>
                      <a:lnTo>
                        <a:pt x="325" y="423"/>
                      </a:lnTo>
                      <a:lnTo>
                        <a:pt x="384" y="474"/>
                      </a:lnTo>
                      <a:lnTo>
                        <a:pt x="443" y="523"/>
                      </a:lnTo>
                      <a:lnTo>
                        <a:pt x="501" y="572"/>
                      </a:lnTo>
                      <a:lnTo>
                        <a:pt x="560" y="622"/>
                      </a:lnTo>
                      <a:lnTo>
                        <a:pt x="619" y="671"/>
                      </a:lnTo>
                      <a:lnTo>
                        <a:pt x="676" y="720"/>
                      </a:lnTo>
                      <a:lnTo>
                        <a:pt x="735" y="769"/>
                      </a:lnTo>
                      <a:lnTo>
                        <a:pt x="794" y="818"/>
                      </a:lnTo>
                      <a:lnTo>
                        <a:pt x="853" y="867"/>
                      </a:lnTo>
                      <a:lnTo>
                        <a:pt x="912" y="917"/>
                      </a:lnTo>
                      <a:lnTo>
                        <a:pt x="971" y="966"/>
                      </a:lnTo>
                      <a:lnTo>
                        <a:pt x="1029" y="1015"/>
                      </a:lnTo>
                      <a:lnTo>
                        <a:pt x="1088" y="1064"/>
                      </a:lnTo>
                      <a:lnTo>
                        <a:pt x="1118" y="1046"/>
                      </a:lnTo>
                      <a:lnTo>
                        <a:pt x="1145" y="1026"/>
                      </a:lnTo>
                      <a:lnTo>
                        <a:pt x="1175" y="1008"/>
                      </a:lnTo>
                      <a:lnTo>
                        <a:pt x="1203" y="990"/>
                      </a:lnTo>
                      <a:lnTo>
                        <a:pt x="1232" y="972"/>
                      </a:lnTo>
                      <a:lnTo>
                        <a:pt x="1260" y="953"/>
                      </a:lnTo>
                      <a:lnTo>
                        <a:pt x="1289" y="935"/>
                      </a:lnTo>
                      <a:lnTo>
                        <a:pt x="1317" y="917"/>
                      </a:lnTo>
                      <a:lnTo>
                        <a:pt x="1306" y="904"/>
                      </a:lnTo>
                      <a:lnTo>
                        <a:pt x="1294" y="890"/>
                      </a:lnTo>
                      <a:lnTo>
                        <a:pt x="1283" y="877"/>
                      </a:lnTo>
                      <a:lnTo>
                        <a:pt x="1271" y="866"/>
                      </a:lnTo>
                      <a:lnTo>
                        <a:pt x="1260" y="853"/>
                      </a:lnTo>
                      <a:lnTo>
                        <a:pt x="1248" y="840"/>
                      </a:lnTo>
                      <a:lnTo>
                        <a:pt x="1237" y="828"/>
                      </a:lnTo>
                      <a:lnTo>
                        <a:pt x="1226" y="815"/>
                      </a:lnTo>
                      <a:close/>
                    </a:path>
                  </a:pathLst>
                </a:custGeom>
                <a:solidFill>
                  <a:srgbClr val="B5ADAA"/>
                </a:solidFill>
                <a:ln w="9525">
                  <a:noFill/>
                  <a:round/>
                  <a:headEnd/>
                  <a:tailEnd/>
                </a:ln>
              </p:spPr>
              <p:txBody>
                <a:bodyPr/>
                <a:lstStyle/>
                <a:p>
                  <a:endParaRPr lang="en-US"/>
                </a:p>
              </p:txBody>
            </p:sp>
            <p:sp>
              <p:nvSpPr>
                <p:cNvPr id="1760" name="Freeform 74"/>
                <p:cNvSpPr>
                  <a:spLocks/>
                </p:cNvSpPr>
                <p:nvPr/>
              </p:nvSpPr>
              <p:spPr bwMode="auto">
                <a:xfrm>
                  <a:off x="463" y="2812"/>
                  <a:ext cx="631" cy="507"/>
                </a:xfrm>
                <a:custGeom>
                  <a:avLst/>
                  <a:gdLst/>
                  <a:ahLst/>
                  <a:cxnLst>
                    <a:cxn ang="0">
                      <a:pos x="1169" y="759"/>
                    </a:cxn>
                    <a:cxn ang="0">
                      <a:pos x="450" y="136"/>
                    </a:cxn>
                    <a:cxn ang="0">
                      <a:pos x="450" y="0"/>
                    </a:cxn>
                    <a:cxn ang="0">
                      <a:pos x="0" y="215"/>
                    </a:cxn>
                    <a:cxn ang="0">
                      <a:pos x="173" y="292"/>
                    </a:cxn>
                    <a:cxn ang="0">
                      <a:pos x="1038" y="1013"/>
                    </a:cxn>
                    <a:cxn ang="0">
                      <a:pos x="1262" y="862"/>
                    </a:cxn>
                    <a:cxn ang="0">
                      <a:pos x="1169" y="759"/>
                    </a:cxn>
                  </a:cxnLst>
                  <a:rect l="0" t="0" r="r" b="b"/>
                  <a:pathLst>
                    <a:path w="1262" h="1013">
                      <a:moveTo>
                        <a:pt x="1169" y="759"/>
                      </a:moveTo>
                      <a:lnTo>
                        <a:pt x="450" y="136"/>
                      </a:lnTo>
                      <a:lnTo>
                        <a:pt x="450" y="0"/>
                      </a:lnTo>
                      <a:lnTo>
                        <a:pt x="0" y="215"/>
                      </a:lnTo>
                      <a:lnTo>
                        <a:pt x="173" y="292"/>
                      </a:lnTo>
                      <a:lnTo>
                        <a:pt x="1038" y="1013"/>
                      </a:lnTo>
                      <a:lnTo>
                        <a:pt x="1262" y="862"/>
                      </a:lnTo>
                      <a:lnTo>
                        <a:pt x="1169" y="759"/>
                      </a:lnTo>
                      <a:close/>
                    </a:path>
                  </a:pathLst>
                </a:custGeom>
                <a:solidFill>
                  <a:srgbClr val="B2AAA8"/>
                </a:solidFill>
                <a:ln w="9525">
                  <a:noFill/>
                  <a:round/>
                  <a:headEnd/>
                  <a:tailEnd/>
                </a:ln>
              </p:spPr>
              <p:txBody>
                <a:bodyPr/>
                <a:lstStyle/>
                <a:p>
                  <a:endParaRPr lang="en-US"/>
                </a:p>
              </p:txBody>
            </p:sp>
            <p:sp>
              <p:nvSpPr>
                <p:cNvPr id="1761" name="Freeform 75"/>
                <p:cNvSpPr>
                  <a:spLocks/>
                </p:cNvSpPr>
                <p:nvPr/>
              </p:nvSpPr>
              <p:spPr bwMode="auto">
                <a:xfrm>
                  <a:off x="1486" y="3899"/>
                  <a:ext cx="180" cy="176"/>
                </a:xfrm>
                <a:custGeom>
                  <a:avLst/>
                  <a:gdLst/>
                  <a:ahLst/>
                  <a:cxnLst>
                    <a:cxn ang="0">
                      <a:pos x="0" y="0"/>
                    </a:cxn>
                    <a:cxn ang="0">
                      <a:pos x="19" y="25"/>
                    </a:cxn>
                    <a:cxn ang="0">
                      <a:pos x="39" y="50"/>
                    </a:cxn>
                    <a:cxn ang="0">
                      <a:pos x="58" y="71"/>
                    </a:cxn>
                    <a:cxn ang="0">
                      <a:pos x="76" y="91"/>
                    </a:cxn>
                    <a:cxn ang="0">
                      <a:pos x="96" y="110"/>
                    </a:cxn>
                    <a:cxn ang="0">
                      <a:pos x="114" y="128"/>
                    </a:cxn>
                    <a:cxn ang="0">
                      <a:pos x="134" y="145"/>
                    </a:cxn>
                    <a:cxn ang="0">
                      <a:pos x="153" y="159"/>
                    </a:cxn>
                    <a:cxn ang="0">
                      <a:pos x="173" y="174"/>
                    </a:cxn>
                    <a:cxn ang="0">
                      <a:pos x="196" y="187"/>
                    </a:cxn>
                    <a:cxn ang="0">
                      <a:pos x="219" y="199"/>
                    </a:cxn>
                    <a:cxn ang="0">
                      <a:pos x="243" y="210"/>
                    </a:cxn>
                    <a:cxn ang="0">
                      <a:pos x="269" y="222"/>
                    </a:cxn>
                    <a:cxn ang="0">
                      <a:pos x="297" y="233"/>
                    </a:cxn>
                    <a:cxn ang="0">
                      <a:pos x="326" y="243"/>
                    </a:cxn>
                    <a:cxn ang="0">
                      <a:pos x="359" y="253"/>
                    </a:cxn>
                    <a:cxn ang="0">
                      <a:pos x="344" y="353"/>
                    </a:cxn>
                    <a:cxn ang="0">
                      <a:pos x="312" y="345"/>
                    </a:cxn>
                    <a:cxn ang="0">
                      <a:pos x="279" y="335"/>
                    </a:cxn>
                    <a:cxn ang="0">
                      <a:pos x="248" y="322"/>
                    </a:cxn>
                    <a:cxn ang="0">
                      <a:pos x="219" y="310"/>
                    </a:cxn>
                    <a:cxn ang="0">
                      <a:pos x="189" y="296"/>
                    </a:cxn>
                    <a:cxn ang="0">
                      <a:pos x="161" y="281"/>
                    </a:cxn>
                    <a:cxn ang="0">
                      <a:pos x="135" y="264"/>
                    </a:cxn>
                    <a:cxn ang="0">
                      <a:pos x="111" y="246"/>
                    </a:cxn>
                    <a:cxn ang="0">
                      <a:pos x="88" y="227"/>
                    </a:cxn>
                    <a:cxn ang="0">
                      <a:pos x="68" y="207"/>
                    </a:cxn>
                    <a:cxn ang="0">
                      <a:pos x="50" y="186"/>
                    </a:cxn>
                    <a:cxn ang="0">
                      <a:pos x="34" y="164"/>
                    </a:cxn>
                    <a:cxn ang="0">
                      <a:pos x="21" y="141"/>
                    </a:cxn>
                    <a:cxn ang="0">
                      <a:pos x="11" y="118"/>
                    </a:cxn>
                    <a:cxn ang="0">
                      <a:pos x="4" y="94"/>
                    </a:cxn>
                    <a:cxn ang="0">
                      <a:pos x="0" y="68"/>
                    </a:cxn>
                    <a:cxn ang="0">
                      <a:pos x="0" y="0"/>
                    </a:cxn>
                  </a:cxnLst>
                  <a:rect l="0" t="0" r="r" b="b"/>
                  <a:pathLst>
                    <a:path w="359" h="353">
                      <a:moveTo>
                        <a:pt x="0" y="0"/>
                      </a:moveTo>
                      <a:lnTo>
                        <a:pt x="19" y="25"/>
                      </a:lnTo>
                      <a:lnTo>
                        <a:pt x="39" y="50"/>
                      </a:lnTo>
                      <a:lnTo>
                        <a:pt x="58" y="71"/>
                      </a:lnTo>
                      <a:lnTo>
                        <a:pt x="76" y="91"/>
                      </a:lnTo>
                      <a:lnTo>
                        <a:pt x="96" y="110"/>
                      </a:lnTo>
                      <a:lnTo>
                        <a:pt x="114" y="128"/>
                      </a:lnTo>
                      <a:lnTo>
                        <a:pt x="134" y="145"/>
                      </a:lnTo>
                      <a:lnTo>
                        <a:pt x="153" y="159"/>
                      </a:lnTo>
                      <a:lnTo>
                        <a:pt x="173" y="174"/>
                      </a:lnTo>
                      <a:lnTo>
                        <a:pt x="196" y="187"/>
                      </a:lnTo>
                      <a:lnTo>
                        <a:pt x="219" y="199"/>
                      </a:lnTo>
                      <a:lnTo>
                        <a:pt x="243" y="210"/>
                      </a:lnTo>
                      <a:lnTo>
                        <a:pt x="269" y="222"/>
                      </a:lnTo>
                      <a:lnTo>
                        <a:pt x="297" y="233"/>
                      </a:lnTo>
                      <a:lnTo>
                        <a:pt x="326" y="243"/>
                      </a:lnTo>
                      <a:lnTo>
                        <a:pt x="359" y="253"/>
                      </a:lnTo>
                      <a:lnTo>
                        <a:pt x="344" y="353"/>
                      </a:lnTo>
                      <a:lnTo>
                        <a:pt x="312" y="345"/>
                      </a:lnTo>
                      <a:lnTo>
                        <a:pt x="279" y="335"/>
                      </a:lnTo>
                      <a:lnTo>
                        <a:pt x="248" y="322"/>
                      </a:lnTo>
                      <a:lnTo>
                        <a:pt x="219" y="310"/>
                      </a:lnTo>
                      <a:lnTo>
                        <a:pt x="189" y="296"/>
                      </a:lnTo>
                      <a:lnTo>
                        <a:pt x="161" y="281"/>
                      </a:lnTo>
                      <a:lnTo>
                        <a:pt x="135" y="264"/>
                      </a:lnTo>
                      <a:lnTo>
                        <a:pt x="111" y="246"/>
                      </a:lnTo>
                      <a:lnTo>
                        <a:pt x="88" y="227"/>
                      </a:lnTo>
                      <a:lnTo>
                        <a:pt x="68" y="207"/>
                      </a:lnTo>
                      <a:lnTo>
                        <a:pt x="50" y="186"/>
                      </a:lnTo>
                      <a:lnTo>
                        <a:pt x="34" y="164"/>
                      </a:lnTo>
                      <a:lnTo>
                        <a:pt x="21" y="141"/>
                      </a:lnTo>
                      <a:lnTo>
                        <a:pt x="11" y="118"/>
                      </a:lnTo>
                      <a:lnTo>
                        <a:pt x="4" y="94"/>
                      </a:lnTo>
                      <a:lnTo>
                        <a:pt x="0" y="68"/>
                      </a:lnTo>
                      <a:lnTo>
                        <a:pt x="0" y="0"/>
                      </a:lnTo>
                      <a:close/>
                    </a:path>
                  </a:pathLst>
                </a:custGeom>
                <a:solidFill>
                  <a:srgbClr val="666677"/>
                </a:solidFill>
                <a:ln w="9525">
                  <a:noFill/>
                  <a:round/>
                  <a:headEnd/>
                  <a:tailEnd/>
                </a:ln>
              </p:spPr>
              <p:txBody>
                <a:bodyPr/>
                <a:lstStyle/>
                <a:p>
                  <a:endParaRPr lang="en-US"/>
                </a:p>
              </p:txBody>
            </p:sp>
            <p:sp>
              <p:nvSpPr>
                <p:cNvPr id="1762" name="Freeform 76"/>
                <p:cNvSpPr>
                  <a:spLocks/>
                </p:cNvSpPr>
                <p:nvPr/>
              </p:nvSpPr>
              <p:spPr bwMode="auto">
                <a:xfrm>
                  <a:off x="1756" y="3813"/>
                  <a:ext cx="109" cy="176"/>
                </a:xfrm>
                <a:custGeom>
                  <a:avLst/>
                  <a:gdLst/>
                  <a:ahLst/>
                  <a:cxnLst>
                    <a:cxn ang="0">
                      <a:pos x="23" y="0"/>
                    </a:cxn>
                    <a:cxn ang="0">
                      <a:pos x="0" y="128"/>
                    </a:cxn>
                    <a:cxn ang="0">
                      <a:pos x="188" y="353"/>
                    </a:cxn>
                    <a:cxn ang="0">
                      <a:pos x="217" y="241"/>
                    </a:cxn>
                    <a:cxn ang="0">
                      <a:pos x="23" y="0"/>
                    </a:cxn>
                  </a:cxnLst>
                  <a:rect l="0" t="0" r="r" b="b"/>
                  <a:pathLst>
                    <a:path w="217" h="353">
                      <a:moveTo>
                        <a:pt x="23" y="0"/>
                      </a:moveTo>
                      <a:lnTo>
                        <a:pt x="0" y="128"/>
                      </a:lnTo>
                      <a:lnTo>
                        <a:pt x="188" y="353"/>
                      </a:lnTo>
                      <a:lnTo>
                        <a:pt x="217" y="241"/>
                      </a:lnTo>
                      <a:lnTo>
                        <a:pt x="23" y="0"/>
                      </a:lnTo>
                      <a:close/>
                    </a:path>
                  </a:pathLst>
                </a:custGeom>
                <a:solidFill>
                  <a:srgbClr val="727284"/>
                </a:solidFill>
                <a:ln w="9525">
                  <a:noFill/>
                  <a:round/>
                  <a:headEnd/>
                  <a:tailEnd/>
                </a:ln>
              </p:spPr>
              <p:txBody>
                <a:bodyPr/>
                <a:lstStyle/>
                <a:p>
                  <a:endParaRPr lang="en-US"/>
                </a:p>
              </p:txBody>
            </p:sp>
            <p:sp>
              <p:nvSpPr>
                <p:cNvPr id="1763" name="Freeform 77"/>
                <p:cNvSpPr>
                  <a:spLocks/>
                </p:cNvSpPr>
                <p:nvPr/>
              </p:nvSpPr>
              <p:spPr bwMode="auto">
                <a:xfrm>
                  <a:off x="305" y="2875"/>
                  <a:ext cx="210" cy="93"/>
                </a:xfrm>
                <a:custGeom>
                  <a:avLst/>
                  <a:gdLst/>
                  <a:ahLst/>
                  <a:cxnLst>
                    <a:cxn ang="0">
                      <a:pos x="314" y="114"/>
                    </a:cxn>
                    <a:cxn ang="0">
                      <a:pos x="330" y="132"/>
                    </a:cxn>
                    <a:cxn ang="0">
                      <a:pos x="418" y="159"/>
                    </a:cxn>
                    <a:cxn ang="0">
                      <a:pos x="374" y="177"/>
                    </a:cxn>
                    <a:cxn ang="0">
                      <a:pos x="358" y="180"/>
                    </a:cxn>
                    <a:cxn ang="0">
                      <a:pos x="340" y="181"/>
                    </a:cxn>
                    <a:cxn ang="0">
                      <a:pos x="322" y="185"/>
                    </a:cxn>
                    <a:cxn ang="0">
                      <a:pos x="304" y="185"/>
                    </a:cxn>
                    <a:cxn ang="0">
                      <a:pos x="284" y="186"/>
                    </a:cxn>
                    <a:cxn ang="0">
                      <a:pos x="263" y="185"/>
                    </a:cxn>
                    <a:cxn ang="0">
                      <a:pos x="243" y="183"/>
                    </a:cxn>
                    <a:cxn ang="0">
                      <a:pos x="220" y="180"/>
                    </a:cxn>
                    <a:cxn ang="0">
                      <a:pos x="199" y="173"/>
                    </a:cxn>
                    <a:cxn ang="0">
                      <a:pos x="176" y="167"/>
                    </a:cxn>
                    <a:cxn ang="0">
                      <a:pos x="153" y="155"/>
                    </a:cxn>
                    <a:cxn ang="0">
                      <a:pos x="129" y="144"/>
                    </a:cxn>
                    <a:cxn ang="0">
                      <a:pos x="104" y="127"/>
                    </a:cxn>
                    <a:cxn ang="0">
                      <a:pos x="80" y="109"/>
                    </a:cxn>
                    <a:cxn ang="0">
                      <a:pos x="54" y="88"/>
                    </a:cxn>
                    <a:cxn ang="0">
                      <a:pos x="28" y="62"/>
                    </a:cxn>
                    <a:cxn ang="0">
                      <a:pos x="0" y="0"/>
                    </a:cxn>
                    <a:cxn ang="0">
                      <a:pos x="16" y="16"/>
                    </a:cxn>
                    <a:cxn ang="0">
                      <a:pos x="32" y="31"/>
                    </a:cxn>
                    <a:cxn ang="0">
                      <a:pos x="49" y="44"/>
                    </a:cxn>
                    <a:cxn ang="0">
                      <a:pos x="67" y="55"/>
                    </a:cxn>
                    <a:cxn ang="0">
                      <a:pos x="86" y="65"/>
                    </a:cxn>
                    <a:cxn ang="0">
                      <a:pos x="104" y="73"/>
                    </a:cxn>
                    <a:cxn ang="0">
                      <a:pos x="124" y="80"/>
                    </a:cxn>
                    <a:cxn ang="0">
                      <a:pos x="145" y="86"/>
                    </a:cxn>
                    <a:cxn ang="0">
                      <a:pos x="165" y="91"/>
                    </a:cxn>
                    <a:cxn ang="0">
                      <a:pos x="186" y="95"/>
                    </a:cxn>
                    <a:cxn ang="0">
                      <a:pos x="207" y="98"/>
                    </a:cxn>
                    <a:cxn ang="0">
                      <a:pos x="229" y="101"/>
                    </a:cxn>
                    <a:cxn ang="0">
                      <a:pos x="250" y="104"/>
                    </a:cxn>
                    <a:cxn ang="0">
                      <a:pos x="271" y="108"/>
                    </a:cxn>
                    <a:cxn ang="0">
                      <a:pos x="292" y="111"/>
                    </a:cxn>
                    <a:cxn ang="0">
                      <a:pos x="314" y="114"/>
                    </a:cxn>
                  </a:cxnLst>
                  <a:rect l="0" t="0" r="r" b="b"/>
                  <a:pathLst>
                    <a:path w="418" h="186">
                      <a:moveTo>
                        <a:pt x="314" y="114"/>
                      </a:moveTo>
                      <a:lnTo>
                        <a:pt x="330" y="132"/>
                      </a:lnTo>
                      <a:lnTo>
                        <a:pt x="418" y="159"/>
                      </a:lnTo>
                      <a:lnTo>
                        <a:pt x="374" y="177"/>
                      </a:lnTo>
                      <a:lnTo>
                        <a:pt x="358" y="180"/>
                      </a:lnTo>
                      <a:lnTo>
                        <a:pt x="340" y="181"/>
                      </a:lnTo>
                      <a:lnTo>
                        <a:pt x="322" y="185"/>
                      </a:lnTo>
                      <a:lnTo>
                        <a:pt x="304" y="185"/>
                      </a:lnTo>
                      <a:lnTo>
                        <a:pt x="284" y="186"/>
                      </a:lnTo>
                      <a:lnTo>
                        <a:pt x="263" y="185"/>
                      </a:lnTo>
                      <a:lnTo>
                        <a:pt x="243" y="183"/>
                      </a:lnTo>
                      <a:lnTo>
                        <a:pt x="220" y="180"/>
                      </a:lnTo>
                      <a:lnTo>
                        <a:pt x="199" y="173"/>
                      </a:lnTo>
                      <a:lnTo>
                        <a:pt x="176" y="167"/>
                      </a:lnTo>
                      <a:lnTo>
                        <a:pt x="153" y="155"/>
                      </a:lnTo>
                      <a:lnTo>
                        <a:pt x="129" y="144"/>
                      </a:lnTo>
                      <a:lnTo>
                        <a:pt x="104" y="127"/>
                      </a:lnTo>
                      <a:lnTo>
                        <a:pt x="80" y="109"/>
                      </a:lnTo>
                      <a:lnTo>
                        <a:pt x="54" y="88"/>
                      </a:lnTo>
                      <a:lnTo>
                        <a:pt x="28" y="62"/>
                      </a:lnTo>
                      <a:lnTo>
                        <a:pt x="0" y="0"/>
                      </a:lnTo>
                      <a:lnTo>
                        <a:pt x="16" y="16"/>
                      </a:lnTo>
                      <a:lnTo>
                        <a:pt x="32" y="31"/>
                      </a:lnTo>
                      <a:lnTo>
                        <a:pt x="49" y="44"/>
                      </a:lnTo>
                      <a:lnTo>
                        <a:pt x="67" y="55"/>
                      </a:lnTo>
                      <a:lnTo>
                        <a:pt x="86" y="65"/>
                      </a:lnTo>
                      <a:lnTo>
                        <a:pt x="104" y="73"/>
                      </a:lnTo>
                      <a:lnTo>
                        <a:pt x="124" y="80"/>
                      </a:lnTo>
                      <a:lnTo>
                        <a:pt x="145" y="86"/>
                      </a:lnTo>
                      <a:lnTo>
                        <a:pt x="165" y="91"/>
                      </a:lnTo>
                      <a:lnTo>
                        <a:pt x="186" y="95"/>
                      </a:lnTo>
                      <a:lnTo>
                        <a:pt x="207" y="98"/>
                      </a:lnTo>
                      <a:lnTo>
                        <a:pt x="229" y="101"/>
                      </a:lnTo>
                      <a:lnTo>
                        <a:pt x="250" y="104"/>
                      </a:lnTo>
                      <a:lnTo>
                        <a:pt x="271" y="108"/>
                      </a:lnTo>
                      <a:lnTo>
                        <a:pt x="292" y="111"/>
                      </a:lnTo>
                      <a:lnTo>
                        <a:pt x="314" y="114"/>
                      </a:lnTo>
                      <a:close/>
                    </a:path>
                  </a:pathLst>
                </a:custGeom>
                <a:solidFill>
                  <a:srgbClr val="666677"/>
                </a:solidFill>
                <a:ln w="9525">
                  <a:noFill/>
                  <a:round/>
                  <a:headEnd/>
                  <a:tailEnd/>
                </a:ln>
              </p:spPr>
              <p:txBody>
                <a:bodyPr/>
                <a:lstStyle/>
                <a:p>
                  <a:endParaRPr lang="en-US"/>
                </a:p>
              </p:txBody>
            </p:sp>
          </p:grpSp>
        </p:grpSp>
        <p:sp>
          <p:nvSpPr>
            <p:cNvPr id="1764" name="Rectangle 1763"/>
            <p:cNvSpPr/>
            <p:nvPr/>
          </p:nvSpPr>
          <p:spPr>
            <a:xfrm>
              <a:off x="3889475" y="5033764"/>
              <a:ext cx="1479892" cy="646331"/>
            </a:xfrm>
            <a:prstGeom prst="rect">
              <a:avLst/>
            </a:prstGeom>
          </p:spPr>
          <p:txBody>
            <a:bodyPr wrap="none">
              <a:spAutoFit/>
            </a:bodyPr>
            <a:lstStyle/>
            <a:p>
              <a:r>
                <a:rPr lang="en-US" dirty="0" smtClean="0"/>
                <a:t>Feb.1, 15:59</a:t>
              </a:r>
            </a:p>
            <a:p>
              <a:r>
                <a:rPr lang="en-US" dirty="0" smtClean="0"/>
                <a:t>Dev. 1</a:t>
              </a:r>
              <a:endParaRPr lang="en-US" dirty="0"/>
            </a:p>
          </p:txBody>
        </p:sp>
        <p:grpSp>
          <p:nvGrpSpPr>
            <p:cNvPr id="1871" name="Group 1870"/>
            <p:cNvGrpSpPr/>
            <p:nvPr/>
          </p:nvGrpSpPr>
          <p:grpSpPr>
            <a:xfrm>
              <a:off x="7321900" y="5786120"/>
              <a:ext cx="862900" cy="812801"/>
              <a:chOff x="7321900" y="5786120"/>
              <a:chExt cx="862900" cy="812801"/>
            </a:xfrm>
          </p:grpSpPr>
          <p:sp>
            <p:nvSpPr>
              <p:cNvPr id="1816" name="Text Box 51"/>
              <p:cNvSpPr txBox="1">
                <a:spLocks noChangeArrowheads="1"/>
              </p:cNvSpPr>
              <p:nvPr/>
            </p:nvSpPr>
            <p:spPr bwMode="auto">
              <a:xfrm>
                <a:off x="7346950" y="5786120"/>
                <a:ext cx="812800" cy="812800"/>
              </a:xfrm>
              <a:prstGeom prst="rect">
                <a:avLst/>
              </a:prstGeom>
              <a:solidFill>
                <a:srgbClr val="FF99CC"/>
              </a:solidFill>
              <a:ln w="9525" algn="ctr">
                <a:noFill/>
                <a:miter lim="800000"/>
                <a:headEnd/>
                <a:tailEnd/>
              </a:ln>
              <a:effectLst/>
            </p:spPr>
            <p:txBody>
              <a:bodyPr wrap="none" anchor="ctr"/>
              <a:lstStyle/>
              <a:p>
                <a:pPr>
                  <a:spcBef>
                    <a:spcPct val="50000"/>
                  </a:spcBef>
                </a:pPr>
                <a:r>
                  <a:rPr lang="en-US" sz="3600" dirty="0"/>
                  <a:t>R</a:t>
                </a:r>
              </a:p>
            </p:txBody>
          </p:sp>
          <p:grpSp>
            <p:nvGrpSpPr>
              <p:cNvPr id="1817" name="Group 55"/>
              <p:cNvGrpSpPr>
                <a:grpSpLocks/>
              </p:cNvGrpSpPr>
              <p:nvPr/>
            </p:nvGrpSpPr>
            <p:grpSpPr bwMode="auto">
              <a:xfrm flipH="1">
                <a:off x="7321900" y="5811521"/>
                <a:ext cx="862900" cy="787400"/>
                <a:chOff x="240" y="2592"/>
                <a:chExt cx="1632" cy="1490"/>
              </a:xfrm>
            </p:grpSpPr>
            <p:sp>
              <p:nvSpPr>
                <p:cNvPr id="1818" name="AutoShape 56"/>
                <p:cNvSpPr>
                  <a:spLocks noChangeAspect="1" noChangeArrowheads="1" noTextEdit="1"/>
                </p:cNvSpPr>
                <p:nvPr/>
              </p:nvSpPr>
              <p:spPr bwMode="auto">
                <a:xfrm>
                  <a:off x="240" y="2592"/>
                  <a:ext cx="1632" cy="1490"/>
                </a:xfrm>
                <a:prstGeom prst="rect">
                  <a:avLst/>
                </a:prstGeom>
                <a:noFill/>
                <a:ln w="9525">
                  <a:noFill/>
                  <a:miter lim="800000"/>
                  <a:headEnd/>
                  <a:tailEnd/>
                </a:ln>
              </p:spPr>
              <p:txBody>
                <a:bodyPr/>
                <a:lstStyle/>
                <a:p>
                  <a:endParaRPr lang="en-US"/>
                </a:p>
              </p:txBody>
            </p:sp>
            <p:sp>
              <p:nvSpPr>
                <p:cNvPr id="1819" name="Freeform 57"/>
                <p:cNvSpPr>
                  <a:spLocks/>
                </p:cNvSpPr>
                <p:nvPr/>
              </p:nvSpPr>
              <p:spPr bwMode="auto">
                <a:xfrm>
                  <a:off x="276" y="2594"/>
                  <a:ext cx="1592" cy="1488"/>
                </a:xfrm>
                <a:custGeom>
                  <a:avLst/>
                  <a:gdLst/>
                  <a:ahLst/>
                  <a:cxnLst>
                    <a:cxn ang="0">
                      <a:pos x="193" y="713"/>
                    </a:cxn>
                    <a:cxn ang="0">
                      <a:pos x="242" y="728"/>
                    </a:cxn>
                    <a:cxn ang="0">
                      <a:pos x="286" y="739"/>
                    </a:cxn>
                    <a:cxn ang="0">
                      <a:pos x="325" y="749"/>
                    </a:cxn>
                    <a:cxn ang="0">
                      <a:pos x="361" y="756"/>
                    </a:cxn>
                    <a:cxn ang="0">
                      <a:pos x="397" y="760"/>
                    </a:cxn>
                    <a:cxn ang="0">
                      <a:pos x="431" y="764"/>
                    </a:cxn>
                    <a:cxn ang="0">
                      <a:pos x="467" y="767"/>
                    </a:cxn>
                    <a:cxn ang="0">
                      <a:pos x="2326" y="2347"/>
                    </a:cxn>
                    <a:cxn ang="0">
                      <a:pos x="2347" y="2591"/>
                    </a:cxn>
                    <a:cxn ang="0">
                      <a:pos x="2370" y="2675"/>
                    </a:cxn>
                    <a:cxn ang="0">
                      <a:pos x="2403" y="2744"/>
                    </a:cxn>
                    <a:cxn ang="0">
                      <a:pos x="2447" y="2800"/>
                    </a:cxn>
                    <a:cxn ang="0">
                      <a:pos x="2499" y="2847"/>
                    </a:cxn>
                    <a:cxn ang="0">
                      <a:pos x="2563" y="2886"/>
                    </a:cxn>
                    <a:cxn ang="0">
                      <a:pos x="2635" y="2923"/>
                    </a:cxn>
                    <a:cxn ang="0">
                      <a:pos x="2716" y="2957"/>
                    </a:cxn>
                    <a:cxn ang="0">
                      <a:pos x="2803" y="2832"/>
                    </a:cxn>
                    <a:cxn ang="0">
                      <a:pos x="2845" y="2501"/>
                    </a:cxn>
                    <a:cxn ang="0">
                      <a:pos x="3154" y="2805"/>
                    </a:cxn>
                    <a:cxn ang="0">
                      <a:pos x="3184" y="2629"/>
                    </a:cxn>
                    <a:cxn ang="0">
                      <a:pos x="3029" y="2231"/>
                    </a:cxn>
                    <a:cxn ang="0">
                      <a:pos x="2626" y="2218"/>
                    </a:cxn>
                    <a:cxn ang="0">
                      <a:pos x="784" y="533"/>
                    </a:cxn>
                    <a:cxn ang="0">
                      <a:pos x="776" y="275"/>
                    </a:cxn>
                    <a:cxn ang="0">
                      <a:pos x="418" y="0"/>
                    </a:cxn>
                    <a:cxn ang="0">
                      <a:pos x="567" y="275"/>
                    </a:cxn>
                    <a:cxn ang="0">
                      <a:pos x="243" y="426"/>
                    </a:cxn>
                    <a:cxn ang="0">
                      <a:pos x="46" y="190"/>
                    </a:cxn>
                    <a:cxn ang="0">
                      <a:pos x="0" y="436"/>
                    </a:cxn>
                    <a:cxn ang="0">
                      <a:pos x="47" y="567"/>
                    </a:cxn>
                    <a:cxn ang="0">
                      <a:pos x="118" y="659"/>
                    </a:cxn>
                    <a:cxn ang="0">
                      <a:pos x="165" y="703"/>
                    </a:cxn>
                  </a:cxnLst>
                  <a:rect l="0" t="0" r="r" b="b"/>
                  <a:pathLst>
                    <a:path w="3184" h="2975">
                      <a:moveTo>
                        <a:pt x="165" y="703"/>
                      </a:moveTo>
                      <a:lnTo>
                        <a:pt x="193" y="713"/>
                      </a:lnTo>
                      <a:lnTo>
                        <a:pt x="217" y="720"/>
                      </a:lnTo>
                      <a:lnTo>
                        <a:pt x="242" y="728"/>
                      </a:lnTo>
                      <a:lnTo>
                        <a:pt x="265" y="734"/>
                      </a:lnTo>
                      <a:lnTo>
                        <a:pt x="286" y="739"/>
                      </a:lnTo>
                      <a:lnTo>
                        <a:pt x="306" y="744"/>
                      </a:lnTo>
                      <a:lnTo>
                        <a:pt x="325" y="749"/>
                      </a:lnTo>
                      <a:lnTo>
                        <a:pt x="343" y="752"/>
                      </a:lnTo>
                      <a:lnTo>
                        <a:pt x="361" y="756"/>
                      </a:lnTo>
                      <a:lnTo>
                        <a:pt x="379" y="759"/>
                      </a:lnTo>
                      <a:lnTo>
                        <a:pt x="397" y="760"/>
                      </a:lnTo>
                      <a:lnTo>
                        <a:pt x="415" y="762"/>
                      </a:lnTo>
                      <a:lnTo>
                        <a:pt x="431" y="764"/>
                      </a:lnTo>
                      <a:lnTo>
                        <a:pt x="449" y="765"/>
                      </a:lnTo>
                      <a:lnTo>
                        <a:pt x="467" y="767"/>
                      </a:lnTo>
                      <a:lnTo>
                        <a:pt x="487" y="767"/>
                      </a:lnTo>
                      <a:lnTo>
                        <a:pt x="2326" y="2347"/>
                      </a:lnTo>
                      <a:lnTo>
                        <a:pt x="2339" y="2544"/>
                      </a:lnTo>
                      <a:lnTo>
                        <a:pt x="2347" y="2591"/>
                      </a:lnTo>
                      <a:lnTo>
                        <a:pt x="2357" y="2636"/>
                      </a:lnTo>
                      <a:lnTo>
                        <a:pt x="2370" y="2675"/>
                      </a:lnTo>
                      <a:lnTo>
                        <a:pt x="2385" y="2711"/>
                      </a:lnTo>
                      <a:lnTo>
                        <a:pt x="2403" y="2744"/>
                      </a:lnTo>
                      <a:lnTo>
                        <a:pt x="2424" y="2773"/>
                      </a:lnTo>
                      <a:lnTo>
                        <a:pt x="2447" y="2800"/>
                      </a:lnTo>
                      <a:lnTo>
                        <a:pt x="2471" y="2824"/>
                      </a:lnTo>
                      <a:lnTo>
                        <a:pt x="2499" y="2847"/>
                      </a:lnTo>
                      <a:lnTo>
                        <a:pt x="2530" y="2867"/>
                      </a:lnTo>
                      <a:lnTo>
                        <a:pt x="2563" y="2886"/>
                      </a:lnTo>
                      <a:lnTo>
                        <a:pt x="2597" y="2905"/>
                      </a:lnTo>
                      <a:lnTo>
                        <a:pt x="2635" y="2923"/>
                      </a:lnTo>
                      <a:lnTo>
                        <a:pt x="2674" y="2941"/>
                      </a:lnTo>
                      <a:lnTo>
                        <a:pt x="2716" y="2957"/>
                      </a:lnTo>
                      <a:lnTo>
                        <a:pt x="2761" y="2975"/>
                      </a:lnTo>
                      <a:lnTo>
                        <a:pt x="2803" y="2832"/>
                      </a:lnTo>
                      <a:lnTo>
                        <a:pt x="2658" y="2596"/>
                      </a:lnTo>
                      <a:lnTo>
                        <a:pt x="2845" y="2501"/>
                      </a:lnTo>
                      <a:lnTo>
                        <a:pt x="2934" y="2534"/>
                      </a:lnTo>
                      <a:lnTo>
                        <a:pt x="3154" y="2805"/>
                      </a:lnTo>
                      <a:lnTo>
                        <a:pt x="3164" y="2714"/>
                      </a:lnTo>
                      <a:lnTo>
                        <a:pt x="3184" y="2629"/>
                      </a:lnTo>
                      <a:lnTo>
                        <a:pt x="3154" y="2416"/>
                      </a:lnTo>
                      <a:lnTo>
                        <a:pt x="3029" y="2231"/>
                      </a:lnTo>
                      <a:lnTo>
                        <a:pt x="2916" y="2188"/>
                      </a:lnTo>
                      <a:lnTo>
                        <a:pt x="2626" y="2218"/>
                      </a:lnTo>
                      <a:lnTo>
                        <a:pt x="897" y="726"/>
                      </a:lnTo>
                      <a:lnTo>
                        <a:pt x="784" y="533"/>
                      </a:lnTo>
                      <a:lnTo>
                        <a:pt x="835" y="333"/>
                      </a:lnTo>
                      <a:lnTo>
                        <a:pt x="776" y="275"/>
                      </a:lnTo>
                      <a:lnTo>
                        <a:pt x="565" y="16"/>
                      </a:lnTo>
                      <a:lnTo>
                        <a:pt x="418" y="0"/>
                      </a:lnTo>
                      <a:lnTo>
                        <a:pt x="469" y="175"/>
                      </a:lnTo>
                      <a:lnTo>
                        <a:pt x="567" y="275"/>
                      </a:lnTo>
                      <a:lnTo>
                        <a:pt x="427" y="392"/>
                      </a:lnTo>
                      <a:lnTo>
                        <a:pt x="243" y="426"/>
                      </a:lnTo>
                      <a:lnTo>
                        <a:pt x="75" y="241"/>
                      </a:lnTo>
                      <a:lnTo>
                        <a:pt x="46" y="190"/>
                      </a:lnTo>
                      <a:lnTo>
                        <a:pt x="0" y="359"/>
                      </a:lnTo>
                      <a:lnTo>
                        <a:pt x="0" y="436"/>
                      </a:lnTo>
                      <a:lnTo>
                        <a:pt x="18" y="505"/>
                      </a:lnTo>
                      <a:lnTo>
                        <a:pt x="47" y="567"/>
                      </a:lnTo>
                      <a:lnTo>
                        <a:pt x="83" y="618"/>
                      </a:lnTo>
                      <a:lnTo>
                        <a:pt x="118" y="659"/>
                      </a:lnTo>
                      <a:lnTo>
                        <a:pt x="147" y="688"/>
                      </a:lnTo>
                      <a:lnTo>
                        <a:pt x="165" y="703"/>
                      </a:lnTo>
                      <a:lnTo>
                        <a:pt x="165" y="703"/>
                      </a:lnTo>
                      <a:close/>
                    </a:path>
                  </a:pathLst>
                </a:custGeom>
                <a:solidFill>
                  <a:srgbClr val="444456"/>
                </a:solidFill>
                <a:ln w="9525">
                  <a:noFill/>
                  <a:round/>
                  <a:headEnd/>
                  <a:tailEnd/>
                </a:ln>
              </p:spPr>
              <p:txBody>
                <a:bodyPr/>
                <a:lstStyle/>
                <a:p>
                  <a:endParaRPr lang="en-US"/>
                </a:p>
              </p:txBody>
            </p:sp>
            <p:sp>
              <p:nvSpPr>
                <p:cNvPr id="1820" name="Freeform 58"/>
                <p:cNvSpPr>
                  <a:spLocks/>
                </p:cNvSpPr>
                <p:nvPr/>
              </p:nvSpPr>
              <p:spPr bwMode="auto">
                <a:xfrm>
                  <a:off x="493" y="2610"/>
                  <a:ext cx="69" cy="145"/>
                </a:xfrm>
                <a:custGeom>
                  <a:avLst/>
                  <a:gdLst/>
                  <a:ahLst/>
                  <a:cxnLst>
                    <a:cxn ang="0">
                      <a:pos x="0" y="0"/>
                    </a:cxn>
                    <a:cxn ang="0">
                      <a:pos x="13" y="134"/>
                    </a:cxn>
                    <a:cxn ang="0">
                      <a:pos x="101" y="290"/>
                    </a:cxn>
                    <a:cxn ang="0">
                      <a:pos x="139" y="243"/>
                    </a:cxn>
                    <a:cxn ang="0">
                      <a:pos x="0" y="0"/>
                    </a:cxn>
                  </a:cxnLst>
                  <a:rect l="0" t="0" r="r" b="b"/>
                  <a:pathLst>
                    <a:path w="139" h="290">
                      <a:moveTo>
                        <a:pt x="0" y="0"/>
                      </a:moveTo>
                      <a:lnTo>
                        <a:pt x="13" y="134"/>
                      </a:lnTo>
                      <a:lnTo>
                        <a:pt x="101" y="290"/>
                      </a:lnTo>
                      <a:lnTo>
                        <a:pt x="139" y="243"/>
                      </a:lnTo>
                      <a:lnTo>
                        <a:pt x="0" y="0"/>
                      </a:lnTo>
                      <a:close/>
                    </a:path>
                  </a:pathLst>
                </a:custGeom>
                <a:solidFill>
                  <a:srgbClr val="4C4C5E"/>
                </a:solidFill>
                <a:ln w="9525">
                  <a:noFill/>
                  <a:round/>
                  <a:headEnd/>
                  <a:tailEnd/>
                </a:ln>
              </p:spPr>
              <p:txBody>
                <a:bodyPr/>
                <a:lstStyle/>
                <a:p>
                  <a:endParaRPr lang="en-US"/>
                </a:p>
              </p:txBody>
            </p:sp>
            <p:sp>
              <p:nvSpPr>
                <p:cNvPr id="1821" name="Freeform 59"/>
                <p:cNvSpPr>
                  <a:spLocks/>
                </p:cNvSpPr>
                <p:nvPr/>
              </p:nvSpPr>
              <p:spPr bwMode="auto">
                <a:xfrm>
                  <a:off x="273" y="2592"/>
                  <a:ext cx="425" cy="314"/>
                </a:xfrm>
                <a:custGeom>
                  <a:avLst/>
                  <a:gdLst/>
                  <a:ahLst/>
                  <a:cxnLst>
                    <a:cxn ang="0">
                      <a:pos x="46" y="143"/>
                    </a:cxn>
                    <a:cxn ang="0">
                      <a:pos x="246" y="382"/>
                    </a:cxn>
                    <a:cxn ang="0">
                      <a:pos x="363" y="390"/>
                    </a:cxn>
                    <a:cxn ang="0">
                      <a:pos x="546" y="307"/>
                    </a:cxn>
                    <a:cxn ang="0">
                      <a:pos x="594" y="231"/>
                    </a:cxn>
                    <a:cxn ang="0">
                      <a:pos x="435" y="0"/>
                    </a:cxn>
                    <a:cxn ang="0">
                      <a:pos x="561" y="0"/>
                    </a:cxn>
                    <a:cxn ang="0">
                      <a:pos x="586" y="11"/>
                    </a:cxn>
                    <a:cxn ang="0">
                      <a:pos x="610" y="23"/>
                    </a:cxn>
                    <a:cxn ang="0">
                      <a:pos x="635" y="33"/>
                    </a:cxn>
                    <a:cxn ang="0">
                      <a:pos x="657" y="44"/>
                    </a:cxn>
                    <a:cxn ang="0">
                      <a:pos x="679" y="57"/>
                    </a:cxn>
                    <a:cxn ang="0">
                      <a:pos x="700" y="69"/>
                    </a:cxn>
                    <a:cxn ang="0">
                      <a:pos x="721" y="84"/>
                    </a:cxn>
                    <a:cxn ang="0">
                      <a:pos x="741" y="98"/>
                    </a:cxn>
                    <a:cxn ang="0">
                      <a:pos x="759" y="113"/>
                    </a:cxn>
                    <a:cxn ang="0">
                      <a:pos x="775" y="131"/>
                    </a:cxn>
                    <a:cxn ang="0">
                      <a:pos x="791" y="151"/>
                    </a:cxn>
                    <a:cxn ang="0">
                      <a:pos x="806" y="172"/>
                    </a:cxn>
                    <a:cxn ang="0">
                      <a:pos x="821" y="195"/>
                    </a:cxn>
                    <a:cxn ang="0">
                      <a:pos x="832" y="221"/>
                    </a:cxn>
                    <a:cxn ang="0">
                      <a:pos x="842" y="249"/>
                    </a:cxn>
                    <a:cxn ang="0">
                      <a:pos x="852" y="280"/>
                    </a:cxn>
                    <a:cxn ang="0">
                      <a:pos x="826" y="405"/>
                    </a:cxn>
                    <a:cxn ang="0">
                      <a:pos x="366" y="616"/>
                    </a:cxn>
                    <a:cxn ang="0">
                      <a:pos x="304" y="628"/>
                    </a:cxn>
                    <a:cxn ang="0">
                      <a:pos x="255" y="618"/>
                    </a:cxn>
                    <a:cxn ang="0">
                      <a:pos x="210" y="605"/>
                    </a:cxn>
                    <a:cxn ang="0">
                      <a:pos x="169" y="590"/>
                    </a:cxn>
                    <a:cxn ang="0">
                      <a:pos x="133" y="572"/>
                    </a:cxn>
                    <a:cxn ang="0">
                      <a:pos x="100" y="552"/>
                    </a:cxn>
                    <a:cxn ang="0">
                      <a:pos x="72" y="529"/>
                    </a:cxn>
                    <a:cxn ang="0">
                      <a:pos x="49" y="505"/>
                    </a:cxn>
                    <a:cxn ang="0">
                      <a:pos x="31" y="475"/>
                    </a:cxn>
                    <a:cxn ang="0">
                      <a:pos x="17" y="446"/>
                    </a:cxn>
                    <a:cxn ang="0">
                      <a:pos x="7" y="411"/>
                    </a:cxn>
                    <a:cxn ang="0">
                      <a:pos x="2" y="374"/>
                    </a:cxn>
                    <a:cxn ang="0">
                      <a:pos x="0" y="334"/>
                    </a:cxn>
                    <a:cxn ang="0">
                      <a:pos x="5" y="292"/>
                    </a:cxn>
                    <a:cxn ang="0">
                      <a:pos x="13" y="246"/>
                    </a:cxn>
                    <a:cxn ang="0">
                      <a:pos x="28" y="195"/>
                    </a:cxn>
                    <a:cxn ang="0">
                      <a:pos x="46" y="143"/>
                    </a:cxn>
                  </a:cxnLst>
                  <a:rect l="0" t="0" r="r" b="b"/>
                  <a:pathLst>
                    <a:path w="852" h="628">
                      <a:moveTo>
                        <a:pt x="46" y="143"/>
                      </a:moveTo>
                      <a:lnTo>
                        <a:pt x="246" y="382"/>
                      </a:lnTo>
                      <a:lnTo>
                        <a:pt x="363" y="390"/>
                      </a:lnTo>
                      <a:lnTo>
                        <a:pt x="546" y="307"/>
                      </a:lnTo>
                      <a:lnTo>
                        <a:pt x="594" y="231"/>
                      </a:lnTo>
                      <a:lnTo>
                        <a:pt x="435" y="0"/>
                      </a:lnTo>
                      <a:lnTo>
                        <a:pt x="561" y="0"/>
                      </a:lnTo>
                      <a:lnTo>
                        <a:pt x="586" y="11"/>
                      </a:lnTo>
                      <a:lnTo>
                        <a:pt x="610" y="23"/>
                      </a:lnTo>
                      <a:lnTo>
                        <a:pt x="635" y="33"/>
                      </a:lnTo>
                      <a:lnTo>
                        <a:pt x="657" y="44"/>
                      </a:lnTo>
                      <a:lnTo>
                        <a:pt x="679" y="57"/>
                      </a:lnTo>
                      <a:lnTo>
                        <a:pt x="700" y="69"/>
                      </a:lnTo>
                      <a:lnTo>
                        <a:pt x="721" y="84"/>
                      </a:lnTo>
                      <a:lnTo>
                        <a:pt x="741" y="98"/>
                      </a:lnTo>
                      <a:lnTo>
                        <a:pt x="759" y="113"/>
                      </a:lnTo>
                      <a:lnTo>
                        <a:pt x="775" y="131"/>
                      </a:lnTo>
                      <a:lnTo>
                        <a:pt x="791" y="151"/>
                      </a:lnTo>
                      <a:lnTo>
                        <a:pt x="806" y="172"/>
                      </a:lnTo>
                      <a:lnTo>
                        <a:pt x="821" y="195"/>
                      </a:lnTo>
                      <a:lnTo>
                        <a:pt x="832" y="221"/>
                      </a:lnTo>
                      <a:lnTo>
                        <a:pt x="842" y="249"/>
                      </a:lnTo>
                      <a:lnTo>
                        <a:pt x="852" y="280"/>
                      </a:lnTo>
                      <a:lnTo>
                        <a:pt x="826" y="405"/>
                      </a:lnTo>
                      <a:lnTo>
                        <a:pt x="366" y="616"/>
                      </a:lnTo>
                      <a:lnTo>
                        <a:pt x="304" y="628"/>
                      </a:lnTo>
                      <a:lnTo>
                        <a:pt x="255" y="618"/>
                      </a:lnTo>
                      <a:lnTo>
                        <a:pt x="210" y="605"/>
                      </a:lnTo>
                      <a:lnTo>
                        <a:pt x="169" y="590"/>
                      </a:lnTo>
                      <a:lnTo>
                        <a:pt x="133" y="572"/>
                      </a:lnTo>
                      <a:lnTo>
                        <a:pt x="100" y="552"/>
                      </a:lnTo>
                      <a:lnTo>
                        <a:pt x="72" y="529"/>
                      </a:lnTo>
                      <a:lnTo>
                        <a:pt x="49" y="505"/>
                      </a:lnTo>
                      <a:lnTo>
                        <a:pt x="31" y="475"/>
                      </a:lnTo>
                      <a:lnTo>
                        <a:pt x="17" y="446"/>
                      </a:lnTo>
                      <a:lnTo>
                        <a:pt x="7" y="411"/>
                      </a:lnTo>
                      <a:lnTo>
                        <a:pt x="2" y="374"/>
                      </a:lnTo>
                      <a:lnTo>
                        <a:pt x="0" y="334"/>
                      </a:lnTo>
                      <a:lnTo>
                        <a:pt x="5" y="292"/>
                      </a:lnTo>
                      <a:lnTo>
                        <a:pt x="13" y="246"/>
                      </a:lnTo>
                      <a:lnTo>
                        <a:pt x="28" y="195"/>
                      </a:lnTo>
                      <a:lnTo>
                        <a:pt x="46" y="143"/>
                      </a:lnTo>
                      <a:close/>
                    </a:path>
                  </a:pathLst>
                </a:custGeom>
                <a:solidFill>
                  <a:srgbClr val="B2AAA8"/>
                </a:solidFill>
                <a:ln w="9525">
                  <a:noFill/>
                  <a:round/>
                  <a:headEnd/>
                  <a:tailEnd/>
                </a:ln>
              </p:spPr>
              <p:txBody>
                <a:bodyPr/>
                <a:lstStyle/>
                <a:p>
                  <a:endParaRPr lang="en-US"/>
                </a:p>
              </p:txBody>
            </p:sp>
            <p:sp>
              <p:nvSpPr>
                <p:cNvPr id="1822" name="Freeform 60"/>
                <p:cNvSpPr>
                  <a:spLocks/>
                </p:cNvSpPr>
                <p:nvPr/>
              </p:nvSpPr>
              <p:spPr bwMode="auto">
                <a:xfrm>
                  <a:off x="1382" y="3590"/>
                  <a:ext cx="490" cy="422"/>
                </a:xfrm>
                <a:custGeom>
                  <a:avLst/>
                  <a:gdLst/>
                  <a:ahLst/>
                  <a:cxnLst>
                    <a:cxn ang="0">
                      <a:pos x="250" y="0"/>
                    </a:cxn>
                    <a:cxn ang="0">
                      <a:pos x="286" y="36"/>
                    </a:cxn>
                    <a:cxn ang="0">
                      <a:pos x="539" y="186"/>
                    </a:cxn>
                    <a:cxn ang="0">
                      <a:pos x="590" y="188"/>
                    </a:cxn>
                    <a:cxn ang="0">
                      <a:pos x="639" y="191"/>
                    </a:cxn>
                    <a:cxn ang="0">
                      <a:pos x="683" y="196"/>
                    </a:cxn>
                    <a:cxn ang="0">
                      <a:pos x="726" y="203"/>
                    </a:cxn>
                    <a:cxn ang="0">
                      <a:pos x="763" y="211"/>
                    </a:cxn>
                    <a:cxn ang="0">
                      <a:pos x="799" y="222"/>
                    </a:cxn>
                    <a:cxn ang="0">
                      <a:pos x="832" y="236"/>
                    </a:cxn>
                    <a:cxn ang="0">
                      <a:pos x="861" y="254"/>
                    </a:cxn>
                    <a:cxn ang="0">
                      <a:pos x="887" y="273"/>
                    </a:cxn>
                    <a:cxn ang="0">
                      <a:pos x="910" y="299"/>
                    </a:cxn>
                    <a:cxn ang="0">
                      <a:pos x="930" y="329"/>
                    </a:cxn>
                    <a:cxn ang="0">
                      <a:pos x="946" y="363"/>
                    </a:cxn>
                    <a:cxn ang="0">
                      <a:pos x="959" y="404"/>
                    </a:cxn>
                    <a:cxn ang="0">
                      <a:pos x="969" y="450"/>
                    </a:cxn>
                    <a:cxn ang="0">
                      <a:pos x="976" y="503"/>
                    </a:cxn>
                    <a:cxn ang="0">
                      <a:pos x="979" y="562"/>
                    </a:cxn>
                    <a:cxn ang="0">
                      <a:pos x="969" y="698"/>
                    </a:cxn>
                    <a:cxn ang="0">
                      <a:pos x="763" y="434"/>
                    </a:cxn>
                    <a:cxn ang="0">
                      <a:pos x="675" y="403"/>
                    </a:cxn>
                    <a:cxn ang="0">
                      <a:pos x="449" y="498"/>
                    </a:cxn>
                    <a:cxn ang="0">
                      <a:pos x="445" y="586"/>
                    </a:cxn>
                    <a:cxn ang="0">
                      <a:pos x="597" y="844"/>
                    </a:cxn>
                    <a:cxn ang="0">
                      <a:pos x="484" y="826"/>
                    </a:cxn>
                    <a:cxn ang="0">
                      <a:pos x="342" y="745"/>
                    </a:cxn>
                    <a:cxn ang="0">
                      <a:pos x="294" y="693"/>
                    </a:cxn>
                    <a:cxn ang="0">
                      <a:pos x="257" y="649"/>
                    </a:cxn>
                    <a:cxn ang="0">
                      <a:pos x="229" y="609"/>
                    </a:cxn>
                    <a:cxn ang="0">
                      <a:pos x="209" y="570"/>
                    </a:cxn>
                    <a:cxn ang="0">
                      <a:pos x="196" y="529"/>
                    </a:cxn>
                    <a:cxn ang="0">
                      <a:pos x="188" y="483"/>
                    </a:cxn>
                    <a:cxn ang="0">
                      <a:pos x="185" y="426"/>
                    </a:cxn>
                    <a:cxn ang="0">
                      <a:pos x="183" y="355"/>
                    </a:cxn>
                    <a:cxn ang="0">
                      <a:pos x="0" y="162"/>
                    </a:cxn>
                    <a:cxn ang="0">
                      <a:pos x="250" y="0"/>
                    </a:cxn>
                  </a:cxnLst>
                  <a:rect l="0" t="0" r="r" b="b"/>
                  <a:pathLst>
                    <a:path w="979" h="844">
                      <a:moveTo>
                        <a:pt x="250" y="0"/>
                      </a:moveTo>
                      <a:lnTo>
                        <a:pt x="286" y="36"/>
                      </a:lnTo>
                      <a:lnTo>
                        <a:pt x="539" y="186"/>
                      </a:lnTo>
                      <a:lnTo>
                        <a:pt x="590" y="188"/>
                      </a:lnTo>
                      <a:lnTo>
                        <a:pt x="639" y="191"/>
                      </a:lnTo>
                      <a:lnTo>
                        <a:pt x="683" y="196"/>
                      </a:lnTo>
                      <a:lnTo>
                        <a:pt x="726" y="203"/>
                      </a:lnTo>
                      <a:lnTo>
                        <a:pt x="763" y="211"/>
                      </a:lnTo>
                      <a:lnTo>
                        <a:pt x="799" y="222"/>
                      </a:lnTo>
                      <a:lnTo>
                        <a:pt x="832" y="236"/>
                      </a:lnTo>
                      <a:lnTo>
                        <a:pt x="861" y="254"/>
                      </a:lnTo>
                      <a:lnTo>
                        <a:pt x="887" y="273"/>
                      </a:lnTo>
                      <a:lnTo>
                        <a:pt x="910" y="299"/>
                      </a:lnTo>
                      <a:lnTo>
                        <a:pt x="930" y="329"/>
                      </a:lnTo>
                      <a:lnTo>
                        <a:pt x="946" y="363"/>
                      </a:lnTo>
                      <a:lnTo>
                        <a:pt x="959" y="404"/>
                      </a:lnTo>
                      <a:lnTo>
                        <a:pt x="969" y="450"/>
                      </a:lnTo>
                      <a:lnTo>
                        <a:pt x="976" y="503"/>
                      </a:lnTo>
                      <a:lnTo>
                        <a:pt x="979" y="562"/>
                      </a:lnTo>
                      <a:lnTo>
                        <a:pt x="969" y="698"/>
                      </a:lnTo>
                      <a:lnTo>
                        <a:pt x="763" y="434"/>
                      </a:lnTo>
                      <a:lnTo>
                        <a:pt x="675" y="403"/>
                      </a:lnTo>
                      <a:lnTo>
                        <a:pt x="449" y="498"/>
                      </a:lnTo>
                      <a:lnTo>
                        <a:pt x="445" y="586"/>
                      </a:lnTo>
                      <a:lnTo>
                        <a:pt x="597" y="844"/>
                      </a:lnTo>
                      <a:lnTo>
                        <a:pt x="484" y="826"/>
                      </a:lnTo>
                      <a:lnTo>
                        <a:pt x="342" y="745"/>
                      </a:lnTo>
                      <a:lnTo>
                        <a:pt x="294" y="693"/>
                      </a:lnTo>
                      <a:lnTo>
                        <a:pt x="257" y="649"/>
                      </a:lnTo>
                      <a:lnTo>
                        <a:pt x="229" y="609"/>
                      </a:lnTo>
                      <a:lnTo>
                        <a:pt x="209" y="570"/>
                      </a:lnTo>
                      <a:lnTo>
                        <a:pt x="196" y="529"/>
                      </a:lnTo>
                      <a:lnTo>
                        <a:pt x="188" y="483"/>
                      </a:lnTo>
                      <a:lnTo>
                        <a:pt x="185" y="426"/>
                      </a:lnTo>
                      <a:lnTo>
                        <a:pt x="183" y="355"/>
                      </a:lnTo>
                      <a:lnTo>
                        <a:pt x="0" y="162"/>
                      </a:lnTo>
                      <a:lnTo>
                        <a:pt x="250" y="0"/>
                      </a:lnTo>
                      <a:close/>
                    </a:path>
                  </a:pathLst>
                </a:custGeom>
                <a:solidFill>
                  <a:srgbClr val="D1C4CE"/>
                </a:solidFill>
                <a:ln w="9525">
                  <a:noFill/>
                  <a:round/>
                  <a:headEnd/>
                  <a:tailEnd/>
                </a:ln>
              </p:spPr>
              <p:txBody>
                <a:bodyPr/>
                <a:lstStyle/>
                <a:p>
                  <a:endParaRPr lang="en-US"/>
                </a:p>
              </p:txBody>
            </p:sp>
            <p:sp>
              <p:nvSpPr>
                <p:cNvPr id="1823" name="Freeform 61"/>
                <p:cNvSpPr>
                  <a:spLocks/>
                </p:cNvSpPr>
                <p:nvPr/>
              </p:nvSpPr>
              <p:spPr bwMode="auto">
                <a:xfrm>
                  <a:off x="424" y="2753"/>
                  <a:ext cx="270" cy="176"/>
                </a:xfrm>
                <a:custGeom>
                  <a:avLst/>
                  <a:gdLst/>
                  <a:ahLst/>
                  <a:cxnLst>
                    <a:cxn ang="0">
                      <a:pos x="0" y="308"/>
                    </a:cxn>
                    <a:cxn ang="0">
                      <a:pos x="147" y="248"/>
                    </a:cxn>
                    <a:cxn ang="0">
                      <a:pos x="485" y="90"/>
                    </a:cxn>
                    <a:cxn ang="0">
                      <a:pos x="539" y="0"/>
                    </a:cxn>
                    <a:cxn ang="0">
                      <a:pos x="531" y="113"/>
                    </a:cxn>
                    <a:cxn ang="0">
                      <a:pos x="166" y="302"/>
                    </a:cxn>
                    <a:cxn ang="0">
                      <a:pos x="116" y="353"/>
                    </a:cxn>
                    <a:cxn ang="0">
                      <a:pos x="0" y="308"/>
                    </a:cxn>
                  </a:cxnLst>
                  <a:rect l="0" t="0" r="r" b="b"/>
                  <a:pathLst>
                    <a:path w="539" h="353">
                      <a:moveTo>
                        <a:pt x="0" y="308"/>
                      </a:moveTo>
                      <a:lnTo>
                        <a:pt x="147" y="248"/>
                      </a:lnTo>
                      <a:lnTo>
                        <a:pt x="485" y="90"/>
                      </a:lnTo>
                      <a:lnTo>
                        <a:pt x="539" y="0"/>
                      </a:lnTo>
                      <a:lnTo>
                        <a:pt x="531" y="113"/>
                      </a:lnTo>
                      <a:lnTo>
                        <a:pt x="166" y="302"/>
                      </a:lnTo>
                      <a:lnTo>
                        <a:pt x="116" y="353"/>
                      </a:lnTo>
                      <a:lnTo>
                        <a:pt x="0" y="308"/>
                      </a:lnTo>
                      <a:close/>
                    </a:path>
                  </a:pathLst>
                </a:custGeom>
                <a:solidFill>
                  <a:srgbClr val="9B9391"/>
                </a:solidFill>
                <a:ln w="9525">
                  <a:noFill/>
                  <a:round/>
                  <a:headEnd/>
                  <a:tailEnd/>
                </a:ln>
              </p:spPr>
              <p:txBody>
                <a:bodyPr/>
                <a:lstStyle/>
                <a:p>
                  <a:endParaRPr lang="en-US"/>
                </a:p>
              </p:txBody>
            </p:sp>
            <p:sp>
              <p:nvSpPr>
                <p:cNvPr id="1824" name="Freeform 62"/>
                <p:cNvSpPr>
                  <a:spLocks/>
                </p:cNvSpPr>
                <p:nvPr/>
              </p:nvSpPr>
              <p:spPr bwMode="auto">
                <a:xfrm>
                  <a:off x="447" y="2795"/>
                  <a:ext cx="242" cy="133"/>
                </a:xfrm>
                <a:custGeom>
                  <a:avLst/>
                  <a:gdLst/>
                  <a:ahLst/>
                  <a:cxnLst>
                    <a:cxn ang="0">
                      <a:pos x="67" y="209"/>
                    </a:cxn>
                    <a:cxn ang="0">
                      <a:pos x="460" y="21"/>
                    </a:cxn>
                    <a:cxn ang="0">
                      <a:pos x="485" y="0"/>
                    </a:cxn>
                    <a:cxn ang="0">
                      <a:pos x="472" y="78"/>
                    </a:cxn>
                    <a:cxn ang="0">
                      <a:pos x="150" y="237"/>
                    </a:cxn>
                    <a:cxn ang="0">
                      <a:pos x="76" y="265"/>
                    </a:cxn>
                    <a:cxn ang="0">
                      <a:pos x="0" y="237"/>
                    </a:cxn>
                    <a:cxn ang="0">
                      <a:pos x="67" y="209"/>
                    </a:cxn>
                  </a:cxnLst>
                  <a:rect l="0" t="0" r="r" b="b"/>
                  <a:pathLst>
                    <a:path w="485" h="265">
                      <a:moveTo>
                        <a:pt x="67" y="209"/>
                      </a:moveTo>
                      <a:lnTo>
                        <a:pt x="460" y="21"/>
                      </a:lnTo>
                      <a:lnTo>
                        <a:pt x="485" y="0"/>
                      </a:lnTo>
                      <a:lnTo>
                        <a:pt x="472" y="78"/>
                      </a:lnTo>
                      <a:lnTo>
                        <a:pt x="150" y="237"/>
                      </a:lnTo>
                      <a:lnTo>
                        <a:pt x="76" y="265"/>
                      </a:lnTo>
                      <a:lnTo>
                        <a:pt x="0" y="237"/>
                      </a:lnTo>
                      <a:lnTo>
                        <a:pt x="67" y="209"/>
                      </a:lnTo>
                      <a:close/>
                    </a:path>
                  </a:pathLst>
                </a:custGeom>
                <a:solidFill>
                  <a:srgbClr val="A59E9B"/>
                </a:solidFill>
                <a:ln w="9525">
                  <a:noFill/>
                  <a:round/>
                  <a:headEnd/>
                  <a:tailEnd/>
                </a:ln>
              </p:spPr>
              <p:txBody>
                <a:bodyPr/>
                <a:lstStyle/>
                <a:p>
                  <a:endParaRPr lang="en-US"/>
                </a:p>
              </p:txBody>
            </p:sp>
            <p:sp>
              <p:nvSpPr>
                <p:cNvPr id="1825" name="Freeform 63"/>
                <p:cNvSpPr>
                  <a:spLocks/>
                </p:cNvSpPr>
                <p:nvPr/>
              </p:nvSpPr>
              <p:spPr bwMode="auto">
                <a:xfrm>
                  <a:off x="550" y="2894"/>
                  <a:ext cx="993" cy="792"/>
                </a:xfrm>
                <a:custGeom>
                  <a:avLst/>
                  <a:gdLst/>
                  <a:ahLst/>
                  <a:cxnLst>
                    <a:cxn ang="0">
                      <a:pos x="1906" y="1385"/>
                    </a:cxn>
                    <a:cxn ang="0">
                      <a:pos x="290" y="0"/>
                    </a:cxn>
                    <a:cxn ang="0">
                      <a:pos x="262" y="11"/>
                    </a:cxn>
                    <a:cxn ang="0">
                      <a:pos x="87" y="92"/>
                    </a:cxn>
                    <a:cxn ang="0">
                      <a:pos x="0" y="128"/>
                    </a:cxn>
                    <a:cxn ang="0">
                      <a:pos x="1687" y="1583"/>
                    </a:cxn>
                    <a:cxn ang="0">
                      <a:pos x="1986" y="1467"/>
                    </a:cxn>
                    <a:cxn ang="0">
                      <a:pos x="1906" y="1385"/>
                    </a:cxn>
                  </a:cxnLst>
                  <a:rect l="0" t="0" r="r" b="b"/>
                  <a:pathLst>
                    <a:path w="1986" h="1583">
                      <a:moveTo>
                        <a:pt x="1906" y="1385"/>
                      </a:moveTo>
                      <a:lnTo>
                        <a:pt x="290" y="0"/>
                      </a:lnTo>
                      <a:lnTo>
                        <a:pt x="262" y="11"/>
                      </a:lnTo>
                      <a:lnTo>
                        <a:pt x="87" y="92"/>
                      </a:lnTo>
                      <a:lnTo>
                        <a:pt x="0" y="128"/>
                      </a:lnTo>
                      <a:lnTo>
                        <a:pt x="1687" y="1583"/>
                      </a:lnTo>
                      <a:lnTo>
                        <a:pt x="1986" y="1467"/>
                      </a:lnTo>
                      <a:lnTo>
                        <a:pt x="1906" y="1385"/>
                      </a:lnTo>
                      <a:close/>
                    </a:path>
                  </a:pathLst>
                </a:custGeom>
                <a:solidFill>
                  <a:srgbClr val="D1C4CE"/>
                </a:solidFill>
                <a:ln w="9525">
                  <a:noFill/>
                  <a:round/>
                  <a:headEnd/>
                  <a:tailEnd/>
                </a:ln>
              </p:spPr>
              <p:txBody>
                <a:bodyPr/>
                <a:lstStyle/>
                <a:p>
                  <a:endParaRPr lang="en-US"/>
                </a:p>
              </p:txBody>
            </p:sp>
            <p:sp>
              <p:nvSpPr>
                <p:cNvPr id="1826" name="Freeform 64"/>
                <p:cNvSpPr>
                  <a:spLocks/>
                </p:cNvSpPr>
                <p:nvPr/>
              </p:nvSpPr>
              <p:spPr bwMode="auto">
                <a:xfrm>
                  <a:off x="550" y="2893"/>
                  <a:ext cx="952" cy="760"/>
                </a:xfrm>
                <a:custGeom>
                  <a:avLst/>
                  <a:gdLst/>
                  <a:ahLst/>
                  <a:cxnLst>
                    <a:cxn ang="0">
                      <a:pos x="1775" y="1278"/>
                    </a:cxn>
                    <a:cxn ang="0">
                      <a:pos x="1679" y="1196"/>
                    </a:cxn>
                    <a:cxn ang="0">
                      <a:pos x="1584" y="1113"/>
                    </a:cxn>
                    <a:cxn ang="0">
                      <a:pos x="1488" y="1031"/>
                    </a:cxn>
                    <a:cxn ang="0">
                      <a:pos x="1393" y="949"/>
                    </a:cxn>
                    <a:cxn ang="0">
                      <a:pos x="1297" y="865"/>
                    </a:cxn>
                    <a:cxn ang="0">
                      <a:pos x="1200" y="783"/>
                    </a:cxn>
                    <a:cxn ang="0">
                      <a:pos x="1105" y="701"/>
                    </a:cxn>
                    <a:cxn ang="0">
                      <a:pos x="1009" y="618"/>
                    </a:cxn>
                    <a:cxn ang="0">
                      <a:pos x="912" y="536"/>
                    </a:cxn>
                    <a:cxn ang="0">
                      <a:pos x="816" y="454"/>
                    </a:cxn>
                    <a:cxn ang="0">
                      <a:pos x="721" y="370"/>
                    </a:cxn>
                    <a:cxn ang="0">
                      <a:pos x="625" y="288"/>
                    </a:cxn>
                    <a:cxn ang="0">
                      <a:pos x="528" y="206"/>
                    </a:cxn>
                    <a:cxn ang="0">
                      <a:pos x="432" y="123"/>
                    </a:cxn>
                    <a:cxn ang="0">
                      <a:pos x="336" y="41"/>
                    </a:cxn>
                    <a:cxn ang="0">
                      <a:pos x="282" y="0"/>
                    </a:cxn>
                    <a:cxn ang="0">
                      <a:pos x="270" y="0"/>
                    </a:cxn>
                    <a:cxn ang="0">
                      <a:pos x="239" y="11"/>
                    </a:cxn>
                    <a:cxn ang="0">
                      <a:pos x="188" y="34"/>
                    </a:cxn>
                    <a:cxn ang="0">
                      <a:pos x="138" y="57"/>
                    </a:cxn>
                    <a:cxn ang="0">
                      <a:pos x="87" y="80"/>
                    </a:cxn>
                    <a:cxn ang="0">
                      <a:pos x="54" y="96"/>
                    </a:cxn>
                    <a:cxn ang="0">
                      <a:pos x="40" y="106"/>
                    </a:cxn>
                    <a:cxn ang="0">
                      <a:pos x="25" y="116"/>
                    </a:cxn>
                    <a:cxn ang="0">
                      <a:pos x="9" y="126"/>
                    </a:cxn>
                    <a:cxn ang="0">
                      <a:pos x="51" y="175"/>
                    </a:cxn>
                    <a:cxn ang="0">
                      <a:pos x="152" y="262"/>
                    </a:cxn>
                    <a:cxn ang="0">
                      <a:pos x="252" y="349"/>
                    </a:cxn>
                    <a:cxn ang="0">
                      <a:pos x="353" y="436"/>
                    </a:cxn>
                    <a:cxn ang="0">
                      <a:pos x="455" y="522"/>
                    </a:cxn>
                    <a:cxn ang="0">
                      <a:pos x="555" y="609"/>
                    </a:cxn>
                    <a:cxn ang="0">
                      <a:pos x="656" y="696"/>
                    </a:cxn>
                    <a:cxn ang="0">
                      <a:pos x="757" y="783"/>
                    </a:cxn>
                    <a:cxn ang="0">
                      <a:pos x="859" y="870"/>
                    </a:cxn>
                    <a:cxn ang="0">
                      <a:pos x="958" y="957"/>
                    </a:cxn>
                    <a:cxn ang="0">
                      <a:pos x="1060" y="1044"/>
                    </a:cxn>
                    <a:cxn ang="0">
                      <a:pos x="1159" y="1129"/>
                    </a:cxn>
                    <a:cxn ang="0">
                      <a:pos x="1261" y="1216"/>
                    </a:cxn>
                    <a:cxn ang="0">
                      <a:pos x="1362" y="1303"/>
                    </a:cxn>
                    <a:cxn ang="0">
                      <a:pos x="1462" y="1390"/>
                    </a:cxn>
                    <a:cxn ang="0">
                      <a:pos x="1561" y="1476"/>
                    </a:cxn>
                    <a:cxn ang="0">
                      <a:pos x="1630" y="1511"/>
                    </a:cxn>
                    <a:cxn ang="0">
                      <a:pos x="1668" y="1496"/>
                    </a:cxn>
                    <a:cxn ang="0">
                      <a:pos x="1704" y="1481"/>
                    </a:cxn>
                    <a:cxn ang="0">
                      <a:pos x="1740" y="1467"/>
                    </a:cxn>
                    <a:cxn ang="0">
                      <a:pos x="1777" y="1452"/>
                    </a:cxn>
                    <a:cxn ang="0">
                      <a:pos x="1813" y="1437"/>
                    </a:cxn>
                    <a:cxn ang="0">
                      <a:pos x="1849" y="1422"/>
                    </a:cxn>
                    <a:cxn ang="0">
                      <a:pos x="1887" y="1408"/>
                    </a:cxn>
                    <a:cxn ang="0">
                      <a:pos x="1895" y="1390"/>
                    </a:cxn>
                    <a:cxn ang="0">
                      <a:pos x="1874" y="1370"/>
                    </a:cxn>
                    <a:cxn ang="0">
                      <a:pos x="1854" y="1349"/>
                    </a:cxn>
                    <a:cxn ang="0">
                      <a:pos x="1833" y="1329"/>
                    </a:cxn>
                  </a:cxnLst>
                  <a:rect l="0" t="0" r="r" b="b"/>
                  <a:pathLst>
                    <a:path w="1905" h="1519">
                      <a:moveTo>
                        <a:pt x="1823" y="1319"/>
                      </a:moveTo>
                      <a:lnTo>
                        <a:pt x="1775" y="1278"/>
                      </a:lnTo>
                      <a:lnTo>
                        <a:pt x="1726" y="1237"/>
                      </a:lnTo>
                      <a:lnTo>
                        <a:pt x="1679" y="1196"/>
                      </a:lnTo>
                      <a:lnTo>
                        <a:pt x="1632" y="1154"/>
                      </a:lnTo>
                      <a:lnTo>
                        <a:pt x="1584" y="1113"/>
                      </a:lnTo>
                      <a:lnTo>
                        <a:pt x="1535" y="1072"/>
                      </a:lnTo>
                      <a:lnTo>
                        <a:pt x="1488" y="1031"/>
                      </a:lnTo>
                      <a:lnTo>
                        <a:pt x="1440" y="990"/>
                      </a:lnTo>
                      <a:lnTo>
                        <a:pt x="1393" y="949"/>
                      </a:lnTo>
                      <a:lnTo>
                        <a:pt x="1344" y="908"/>
                      </a:lnTo>
                      <a:lnTo>
                        <a:pt x="1297" y="865"/>
                      </a:lnTo>
                      <a:lnTo>
                        <a:pt x="1249" y="824"/>
                      </a:lnTo>
                      <a:lnTo>
                        <a:pt x="1200" y="783"/>
                      </a:lnTo>
                      <a:lnTo>
                        <a:pt x="1153" y="742"/>
                      </a:lnTo>
                      <a:lnTo>
                        <a:pt x="1105" y="701"/>
                      </a:lnTo>
                      <a:lnTo>
                        <a:pt x="1056" y="659"/>
                      </a:lnTo>
                      <a:lnTo>
                        <a:pt x="1009" y="618"/>
                      </a:lnTo>
                      <a:lnTo>
                        <a:pt x="962" y="577"/>
                      </a:lnTo>
                      <a:lnTo>
                        <a:pt x="912" y="536"/>
                      </a:lnTo>
                      <a:lnTo>
                        <a:pt x="865" y="495"/>
                      </a:lnTo>
                      <a:lnTo>
                        <a:pt x="816" y="454"/>
                      </a:lnTo>
                      <a:lnTo>
                        <a:pt x="769" y="411"/>
                      </a:lnTo>
                      <a:lnTo>
                        <a:pt x="721" y="370"/>
                      </a:lnTo>
                      <a:lnTo>
                        <a:pt x="672" y="329"/>
                      </a:lnTo>
                      <a:lnTo>
                        <a:pt x="625" y="288"/>
                      </a:lnTo>
                      <a:lnTo>
                        <a:pt x="577" y="247"/>
                      </a:lnTo>
                      <a:lnTo>
                        <a:pt x="528" y="206"/>
                      </a:lnTo>
                      <a:lnTo>
                        <a:pt x="481" y="165"/>
                      </a:lnTo>
                      <a:lnTo>
                        <a:pt x="432" y="123"/>
                      </a:lnTo>
                      <a:lnTo>
                        <a:pt x="385" y="82"/>
                      </a:lnTo>
                      <a:lnTo>
                        <a:pt x="336" y="41"/>
                      </a:lnTo>
                      <a:lnTo>
                        <a:pt x="288" y="0"/>
                      </a:lnTo>
                      <a:lnTo>
                        <a:pt x="282" y="0"/>
                      </a:lnTo>
                      <a:lnTo>
                        <a:pt x="277" y="0"/>
                      </a:lnTo>
                      <a:lnTo>
                        <a:pt x="270" y="0"/>
                      </a:lnTo>
                      <a:lnTo>
                        <a:pt x="264" y="0"/>
                      </a:lnTo>
                      <a:lnTo>
                        <a:pt x="239" y="11"/>
                      </a:lnTo>
                      <a:lnTo>
                        <a:pt x="213" y="23"/>
                      </a:lnTo>
                      <a:lnTo>
                        <a:pt x="188" y="34"/>
                      </a:lnTo>
                      <a:lnTo>
                        <a:pt x="164" y="45"/>
                      </a:lnTo>
                      <a:lnTo>
                        <a:pt x="138" y="57"/>
                      </a:lnTo>
                      <a:lnTo>
                        <a:pt x="113" y="68"/>
                      </a:lnTo>
                      <a:lnTo>
                        <a:pt x="87" y="80"/>
                      </a:lnTo>
                      <a:lnTo>
                        <a:pt x="63" y="91"/>
                      </a:lnTo>
                      <a:lnTo>
                        <a:pt x="54" y="96"/>
                      </a:lnTo>
                      <a:lnTo>
                        <a:pt x="48" y="101"/>
                      </a:lnTo>
                      <a:lnTo>
                        <a:pt x="40" y="106"/>
                      </a:lnTo>
                      <a:lnTo>
                        <a:pt x="32" y="111"/>
                      </a:lnTo>
                      <a:lnTo>
                        <a:pt x="25" y="116"/>
                      </a:lnTo>
                      <a:lnTo>
                        <a:pt x="17" y="121"/>
                      </a:lnTo>
                      <a:lnTo>
                        <a:pt x="9" y="126"/>
                      </a:lnTo>
                      <a:lnTo>
                        <a:pt x="0" y="131"/>
                      </a:lnTo>
                      <a:lnTo>
                        <a:pt x="51" y="175"/>
                      </a:lnTo>
                      <a:lnTo>
                        <a:pt x="102" y="218"/>
                      </a:lnTo>
                      <a:lnTo>
                        <a:pt x="152" y="262"/>
                      </a:lnTo>
                      <a:lnTo>
                        <a:pt x="201" y="304"/>
                      </a:lnTo>
                      <a:lnTo>
                        <a:pt x="252" y="349"/>
                      </a:lnTo>
                      <a:lnTo>
                        <a:pt x="303" y="391"/>
                      </a:lnTo>
                      <a:lnTo>
                        <a:pt x="353" y="436"/>
                      </a:lnTo>
                      <a:lnTo>
                        <a:pt x="404" y="478"/>
                      </a:lnTo>
                      <a:lnTo>
                        <a:pt x="455" y="522"/>
                      </a:lnTo>
                      <a:lnTo>
                        <a:pt x="506" y="565"/>
                      </a:lnTo>
                      <a:lnTo>
                        <a:pt x="555" y="609"/>
                      </a:lnTo>
                      <a:lnTo>
                        <a:pt x="605" y="652"/>
                      </a:lnTo>
                      <a:lnTo>
                        <a:pt x="656" y="696"/>
                      </a:lnTo>
                      <a:lnTo>
                        <a:pt x="707" y="739"/>
                      </a:lnTo>
                      <a:lnTo>
                        <a:pt x="757" y="783"/>
                      </a:lnTo>
                      <a:lnTo>
                        <a:pt x="808" y="826"/>
                      </a:lnTo>
                      <a:lnTo>
                        <a:pt x="859" y="870"/>
                      </a:lnTo>
                      <a:lnTo>
                        <a:pt x="908" y="913"/>
                      </a:lnTo>
                      <a:lnTo>
                        <a:pt x="958" y="957"/>
                      </a:lnTo>
                      <a:lnTo>
                        <a:pt x="1009" y="999"/>
                      </a:lnTo>
                      <a:lnTo>
                        <a:pt x="1060" y="1044"/>
                      </a:lnTo>
                      <a:lnTo>
                        <a:pt x="1110" y="1086"/>
                      </a:lnTo>
                      <a:lnTo>
                        <a:pt x="1159" y="1129"/>
                      </a:lnTo>
                      <a:lnTo>
                        <a:pt x="1210" y="1173"/>
                      </a:lnTo>
                      <a:lnTo>
                        <a:pt x="1261" y="1216"/>
                      </a:lnTo>
                      <a:lnTo>
                        <a:pt x="1311" y="1260"/>
                      </a:lnTo>
                      <a:lnTo>
                        <a:pt x="1362" y="1303"/>
                      </a:lnTo>
                      <a:lnTo>
                        <a:pt x="1411" y="1347"/>
                      </a:lnTo>
                      <a:lnTo>
                        <a:pt x="1462" y="1390"/>
                      </a:lnTo>
                      <a:lnTo>
                        <a:pt x="1512" y="1432"/>
                      </a:lnTo>
                      <a:lnTo>
                        <a:pt x="1561" y="1476"/>
                      </a:lnTo>
                      <a:lnTo>
                        <a:pt x="1612" y="1519"/>
                      </a:lnTo>
                      <a:lnTo>
                        <a:pt x="1630" y="1511"/>
                      </a:lnTo>
                      <a:lnTo>
                        <a:pt x="1648" y="1504"/>
                      </a:lnTo>
                      <a:lnTo>
                        <a:pt x="1668" y="1496"/>
                      </a:lnTo>
                      <a:lnTo>
                        <a:pt x="1686" y="1490"/>
                      </a:lnTo>
                      <a:lnTo>
                        <a:pt x="1704" y="1481"/>
                      </a:lnTo>
                      <a:lnTo>
                        <a:pt x="1722" y="1475"/>
                      </a:lnTo>
                      <a:lnTo>
                        <a:pt x="1740" y="1467"/>
                      </a:lnTo>
                      <a:lnTo>
                        <a:pt x="1759" y="1458"/>
                      </a:lnTo>
                      <a:lnTo>
                        <a:pt x="1777" y="1452"/>
                      </a:lnTo>
                      <a:lnTo>
                        <a:pt x="1795" y="1444"/>
                      </a:lnTo>
                      <a:lnTo>
                        <a:pt x="1813" y="1437"/>
                      </a:lnTo>
                      <a:lnTo>
                        <a:pt x="1831" y="1429"/>
                      </a:lnTo>
                      <a:lnTo>
                        <a:pt x="1849" y="1422"/>
                      </a:lnTo>
                      <a:lnTo>
                        <a:pt x="1869" y="1414"/>
                      </a:lnTo>
                      <a:lnTo>
                        <a:pt x="1887" y="1408"/>
                      </a:lnTo>
                      <a:lnTo>
                        <a:pt x="1905" y="1399"/>
                      </a:lnTo>
                      <a:lnTo>
                        <a:pt x="1895" y="1390"/>
                      </a:lnTo>
                      <a:lnTo>
                        <a:pt x="1883" y="1380"/>
                      </a:lnTo>
                      <a:lnTo>
                        <a:pt x="1874" y="1370"/>
                      </a:lnTo>
                      <a:lnTo>
                        <a:pt x="1864" y="1358"/>
                      </a:lnTo>
                      <a:lnTo>
                        <a:pt x="1854" y="1349"/>
                      </a:lnTo>
                      <a:lnTo>
                        <a:pt x="1844" y="1339"/>
                      </a:lnTo>
                      <a:lnTo>
                        <a:pt x="1833" y="1329"/>
                      </a:lnTo>
                      <a:lnTo>
                        <a:pt x="1823" y="1319"/>
                      </a:lnTo>
                      <a:close/>
                    </a:path>
                  </a:pathLst>
                </a:custGeom>
                <a:solidFill>
                  <a:srgbClr val="CEC1CC"/>
                </a:solidFill>
                <a:ln w="9525">
                  <a:noFill/>
                  <a:round/>
                  <a:headEnd/>
                  <a:tailEnd/>
                </a:ln>
              </p:spPr>
              <p:txBody>
                <a:bodyPr/>
                <a:lstStyle/>
                <a:p>
                  <a:endParaRPr lang="en-US"/>
                </a:p>
              </p:txBody>
            </p:sp>
            <p:sp>
              <p:nvSpPr>
                <p:cNvPr id="1827" name="Freeform 65"/>
                <p:cNvSpPr>
                  <a:spLocks/>
                </p:cNvSpPr>
                <p:nvPr/>
              </p:nvSpPr>
              <p:spPr bwMode="auto">
                <a:xfrm>
                  <a:off x="550" y="2885"/>
                  <a:ext cx="911" cy="734"/>
                </a:xfrm>
                <a:custGeom>
                  <a:avLst/>
                  <a:gdLst/>
                  <a:ahLst/>
                  <a:cxnLst>
                    <a:cxn ang="0">
                      <a:pos x="1694" y="1225"/>
                    </a:cxn>
                    <a:cxn ang="0">
                      <a:pos x="1604" y="1148"/>
                    </a:cxn>
                    <a:cxn ang="0">
                      <a:pos x="1514" y="1069"/>
                    </a:cxn>
                    <a:cxn ang="0">
                      <a:pos x="1424" y="990"/>
                    </a:cxn>
                    <a:cxn ang="0">
                      <a:pos x="1333" y="913"/>
                    </a:cxn>
                    <a:cxn ang="0">
                      <a:pos x="1243" y="835"/>
                    </a:cxn>
                    <a:cxn ang="0">
                      <a:pos x="1151" y="756"/>
                    </a:cxn>
                    <a:cxn ang="0">
                      <a:pos x="1060" y="679"/>
                    </a:cxn>
                    <a:cxn ang="0">
                      <a:pos x="970" y="600"/>
                    </a:cxn>
                    <a:cxn ang="0">
                      <a:pos x="878" y="523"/>
                    </a:cxn>
                    <a:cxn ang="0">
                      <a:pos x="787" y="444"/>
                    </a:cxn>
                    <a:cxn ang="0">
                      <a:pos x="697" y="366"/>
                    </a:cxn>
                    <a:cxn ang="0">
                      <a:pos x="605" y="289"/>
                    </a:cxn>
                    <a:cxn ang="0">
                      <a:pos x="514" y="210"/>
                    </a:cxn>
                    <a:cxn ang="0">
                      <a:pos x="424" y="131"/>
                    </a:cxn>
                    <a:cxn ang="0">
                      <a:pos x="332" y="54"/>
                    </a:cxn>
                    <a:cxn ang="0">
                      <a:pos x="282" y="12"/>
                    </a:cxn>
                    <a:cxn ang="0">
                      <a:pos x="270" y="3"/>
                    </a:cxn>
                    <a:cxn ang="0">
                      <a:pos x="237" y="13"/>
                    </a:cxn>
                    <a:cxn ang="0">
                      <a:pos x="180" y="40"/>
                    </a:cxn>
                    <a:cxn ang="0">
                      <a:pos x="125" y="64"/>
                    </a:cxn>
                    <a:cxn ang="0">
                      <a:pos x="67" y="90"/>
                    </a:cxn>
                    <a:cxn ang="0">
                      <a:pos x="30" y="115"/>
                    </a:cxn>
                    <a:cxn ang="0">
                      <a:pos x="10" y="136"/>
                    </a:cxn>
                    <a:cxn ang="0">
                      <a:pos x="48" y="189"/>
                    </a:cxn>
                    <a:cxn ang="0">
                      <a:pos x="144" y="272"/>
                    </a:cxn>
                    <a:cxn ang="0">
                      <a:pos x="241" y="354"/>
                    </a:cxn>
                    <a:cxn ang="0">
                      <a:pos x="337" y="438"/>
                    </a:cxn>
                    <a:cxn ang="0">
                      <a:pos x="434" y="521"/>
                    </a:cxn>
                    <a:cxn ang="0">
                      <a:pos x="530" y="603"/>
                    </a:cxn>
                    <a:cxn ang="0">
                      <a:pos x="626" y="687"/>
                    </a:cxn>
                    <a:cxn ang="0">
                      <a:pos x="721" y="769"/>
                    </a:cxn>
                    <a:cxn ang="0">
                      <a:pos x="818" y="851"/>
                    </a:cxn>
                    <a:cxn ang="0">
                      <a:pos x="914" y="935"/>
                    </a:cxn>
                    <a:cxn ang="0">
                      <a:pos x="1011" y="1016"/>
                    </a:cxn>
                    <a:cxn ang="0">
                      <a:pos x="1105" y="1098"/>
                    </a:cxn>
                    <a:cxn ang="0">
                      <a:pos x="1202" y="1182"/>
                    </a:cxn>
                    <a:cxn ang="0">
                      <a:pos x="1298" y="1264"/>
                    </a:cxn>
                    <a:cxn ang="0">
                      <a:pos x="1393" y="1346"/>
                    </a:cxn>
                    <a:cxn ang="0">
                      <a:pos x="1489" y="1428"/>
                    </a:cxn>
                    <a:cxn ang="0">
                      <a:pos x="1555" y="1461"/>
                    </a:cxn>
                    <a:cxn ang="0">
                      <a:pos x="1591" y="1446"/>
                    </a:cxn>
                    <a:cxn ang="0">
                      <a:pos x="1627" y="1431"/>
                    </a:cxn>
                    <a:cxn ang="0">
                      <a:pos x="1663" y="1415"/>
                    </a:cxn>
                    <a:cxn ang="0">
                      <a:pos x="1697" y="1400"/>
                    </a:cxn>
                    <a:cxn ang="0">
                      <a:pos x="1733" y="1385"/>
                    </a:cxn>
                    <a:cxn ang="0">
                      <a:pos x="1769" y="1371"/>
                    </a:cxn>
                    <a:cxn ang="0">
                      <a:pos x="1805" y="1356"/>
                    </a:cxn>
                    <a:cxn ang="0">
                      <a:pos x="1813" y="1339"/>
                    </a:cxn>
                    <a:cxn ang="0">
                      <a:pos x="1792" y="1318"/>
                    </a:cxn>
                    <a:cxn ang="0">
                      <a:pos x="1771" y="1295"/>
                    </a:cxn>
                    <a:cxn ang="0">
                      <a:pos x="1749" y="1274"/>
                    </a:cxn>
                  </a:cxnLst>
                  <a:rect l="0" t="0" r="r" b="b"/>
                  <a:pathLst>
                    <a:path w="1823" h="1469">
                      <a:moveTo>
                        <a:pt x="1740" y="1264"/>
                      </a:moveTo>
                      <a:lnTo>
                        <a:pt x="1694" y="1225"/>
                      </a:lnTo>
                      <a:lnTo>
                        <a:pt x="1650" y="1185"/>
                      </a:lnTo>
                      <a:lnTo>
                        <a:pt x="1604" y="1148"/>
                      </a:lnTo>
                      <a:lnTo>
                        <a:pt x="1560" y="1108"/>
                      </a:lnTo>
                      <a:lnTo>
                        <a:pt x="1514" y="1069"/>
                      </a:lnTo>
                      <a:lnTo>
                        <a:pt x="1468" y="1030"/>
                      </a:lnTo>
                      <a:lnTo>
                        <a:pt x="1424" y="990"/>
                      </a:lnTo>
                      <a:lnTo>
                        <a:pt x="1378" y="951"/>
                      </a:lnTo>
                      <a:lnTo>
                        <a:pt x="1333" y="913"/>
                      </a:lnTo>
                      <a:lnTo>
                        <a:pt x="1287" y="874"/>
                      </a:lnTo>
                      <a:lnTo>
                        <a:pt x="1243" y="835"/>
                      </a:lnTo>
                      <a:lnTo>
                        <a:pt x="1197" y="795"/>
                      </a:lnTo>
                      <a:lnTo>
                        <a:pt x="1151" y="756"/>
                      </a:lnTo>
                      <a:lnTo>
                        <a:pt x="1105" y="718"/>
                      </a:lnTo>
                      <a:lnTo>
                        <a:pt x="1060" y="679"/>
                      </a:lnTo>
                      <a:lnTo>
                        <a:pt x="1015" y="639"/>
                      </a:lnTo>
                      <a:lnTo>
                        <a:pt x="970" y="600"/>
                      </a:lnTo>
                      <a:lnTo>
                        <a:pt x="924" y="561"/>
                      </a:lnTo>
                      <a:lnTo>
                        <a:pt x="878" y="523"/>
                      </a:lnTo>
                      <a:lnTo>
                        <a:pt x="832" y="484"/>
                      </a:lnTo>
                      <a:lnTo>
                        <a:pt x="787" y="444"/>
                      </a:lnTo>
                      <a:lnTo>
                        <a:pt x="742" y="405"/>
                      </a:lnTo>
                      <a:lnTo>
                        <a:pt x="697" y="366"/>
                      </a:lnTo>
                      <a:lnTo>
                        <a:pt x="651" y="326"/>
                      </a:lnTo>
                      <a:lnTo>
                        <a:pt x="605" y="289"/>
                      </a:lnTo>
                      <a:lnTo>
                        <a:pt x="559" y="249"/>
                      </a:lnTo>
                      <a:lnTo>
                        <a:pt x="514" y="210"/>
                      </a:lnTo>
                      <a:lnTo>
                        <a:pt x="468" y="171"/>
                      </a:lnTo>
                      <a:lnTo>
                        <a:pt x="424" y="131"/>
                      </a:lnTo>
                      <a:lnTo>
                        <a:pt x="378" y="94"/>
                      </a:lnTo>
                      <a:lnTo>
                        <a:pt x="332" y="54"/>
                      </a:lnTo>
                      <a:lnTo>
                        <a:pt x="286" y="15"/>
                      </a:lnTo>
                      <a:lnTo>
                        <a:pt x="282" y="12"/>
                      </a:lnTo>
                      <a:lnTo>
                        <a:pt x="277" y="7"/>
                      </a:lnTo>
                      <a:lnTo>
                        <a:pt x="270" y="3"/>
                      </a:lnTo>
                      <a:lnTo>
                        <a:pt x="265" y="0"/>
                      </a:lnTo>
                      <a:lnTo>
                        <a:pt x="237" y="13"/>
                      </a:lnTo>
                      <a:lnTo>
                        <a:pt x="210" y="26"/>
                      </a:lnTo>
                      <a:lnTo>
                        <a:pt x="180" y="40"/>
                      </a:lnTo>
                      <a:lnTo>
                        <a:pt x="152" y="51"/>
                      </a:lnTo>
                      <a:lnTo>
                        <a:pt x="125" y="64"/>
                      </a:lnTo>
                      <a:lnTo>
                        <a:pt x="97" y="77"/>
                      </a:lnTo>
                      <a:lnTo>
                        <a:pt x="67" y="90"/>
                      </a:lnTo>
                      <a:lnTo>
                        <a:pt x="40" y="103"/>
                      </a:lnTo>
                      <a:lnTo>
                        <a:pt x="30" y="115"/>
                      </a:lnTo>
                      <a:lnTo>
                        <a:pt x="20" y="125"/>
                      </a:lnTo>
                      <a:lnTo>
                        <a:pt x="10" y="136"/>
                      </a:lnTo>
                      <a:lnTo>
                        <a:pt x="0" y="148"/>
                      </a:lnTo>
                      <a:lnTo>
                        <a:pt x="48" y="189"/>
                      </a:lnTo>
                      <a:lnTo>
                        <a:pt x="97" y="231"/>
                      </a:lnTo>
                      <a:lnTo>
                        <a:pt x="144" y="272"/>
                      </a:lnTo>
                      <a:lnTo>
                        <a:pt x="193" y="313"/>
                      </a:lnTo>
                      <a:lnTo>
                        <a:pt x="241" y="354"/>
                      </a:lnTo>
                      <a:lnTo>
                        <a:pt x="290" y="397"/>
                      </a:lnTo>
                      <a:lnTo>
                        <a:pt x="337" y="438"/>
                      </a:lnTo>
                      <a:lnTo>
                        <a:pt x="385" y="479"/>
                      </a:lnTo>
                      <a:lnTo>
                        <a:pt x="434" y="521"/>
                      </a:lnTo>
                      <a:lnTo>
                        <a:pt x="481" y="562"/>
                      </a:lnTo>
                      <a:lnTo>
                        <a:pt x="530" y="603"/>
                      </a:lnTo>
                      <a:lnTo>
                        <a:pt x="577" y="644"/>
                      </a:lnTo>
                      <a:lnTo>
                        <a:pt x="626" y="687"/>
                      </a:lnTo>
                      <a:lnTo>
                        <a:pt x="674" y="728"/>
                      </a:lnTo>
                      <a:lnTo>
                        <a:pt x="721" y="769"/>
                      </a:lnTo>
                      <a:lnTo>
                        <a:pt x="770" y="810"/>
                      </a:lnTo>
                      <a:lnTo>
                        <a:pt x="818" y="851"/>
                      </a:lnTo>
                      <a:lnTo>
                        <a:pt x="867" y="892"/>
                      </a:lnTo>
                      <a:lnTo>
                        <a:pt x="914" y="935"/>
                      </a:lnTo>
                      <a:lnTo>
                        <a:pt x="962" y="975"/>
                      </a:lnTo>
                      <a:lnTo>
                        <a:pt x="1011" y="1016"/>
                      </a:lnTo>
                      <a:lnTo>
                        <a:pt x="1058" y="1057"/>
                      </a:lnTo>
                      <a:lnTo>
                        <a:pt x="1105" y="1098"/>
                      </a:lnTo>
                      <a:lnTo>
                        <a:pt x="1154" y="1139"/>
                      </a:lnTo>
                      <a:lnTo>
                        <a:pt x="1202" y="1182"/>
                      </a:lnTo>
                      <a:lnTo>
                        <a:pt x="1249" y="1223"/>
                      </a:lnTo>
                      <a:lnTo>
                        <a:pt x="1298" y="1264"/>
                      </a:lnTo>
                      <a:lnTo>
                        <a:pt x="1346" y="1305"/>
                      </a:lnTo>
                      <a:lnTo>
                        <a:pt x="1393" y="1346"/>
                      </a:lnTo>
                      <a:lnTo>
                        <a:pt x="1440" y="1387"/>
                      </a:lnTo>
                      <a:lnTo>
                        <a:pt x="1489" y="1428"/>
                      </a:lnTo>
                      <a:lnTo>
                        <a:pt x="1537" y="1469"/>
                      </a:lnTo>
                      <a:lnTo>
                        <a:pt x="1555" y="1461"/>
                      </a:lnTo>
                      <a:lnTo>
                        <a:pt x="1573" y="1454"/>
                      </a:lnTo>
                      <a:lnTo>
                        <a:pt x="1591" y="1446"/>
                      </a:lnTo>
                      <a:lnTo>
                        <a:pt x="1609" y="1438"/>
                      </a:lnTo>
                      <a:lnTo>
                        <a:pt x="1627" y="1431"/>
                      </a:lnTo>
                      <a:lnTo>
                        <a:pt x="1645" y="1423"/>
                      </a:lnTo>
                      <a:lnTo>
                        <a:pt x="1663" y="1415"/>
                      </a:lnTo>
                      <a:lnTo>
                        <a:pt x="1681" y="1408"/>
                      </a:lnTo>
                      <a:lnTo>
                        <a:pt x="1697" y="1400"/>
                      </a:lnTo>
                      <a:lnTo>
                        <a:pt x="1715" y="1393"/>
                      </a:lnTo>
                      <a:lnTo>
                        <a:pt x="1733" y="1385"/>
                      </a:lnTo>
                      <a:lnTo>
                        <a:pt x="1751" y="1379"/>
                      </a:lnTo>
                      <a:lnTo>
                        <a:pt x="1769" y="1371"/>
                      </a:lnTo>
                      <a:lnTo>
                        <a:pt x="1787" y="1364"/>
                      </a:lnTo>
                      <a:lnTo>
                        <a:pt x="1805" y="1356"/>
                      </a:lnTo>
                      <a:lnTo>
                        <a:pt x="1823" y="1349"/>
                      </a:lnTo>
                      <a:lnTo>
                        <a:pt x="1813" y="1339"/>
                      </a:lnTo>
                      <a:lnTo>
                        <a:pt x="1802" y="1328"/>
                      </a:lnTo>
                      <a:lnTo>
                        <a:pt x="1792" y="1318"/>
                      </a:lnTo>
                      <a:lnTo>
                        <a:pt x="1782" y="1307"/>
                      </a:lnTo>
                      <a:lnTo>
                        <a:pt x="1771" y="1295"/>
                      </a:lnTo>
                      <a:lnTo>
                        <a:pt x="1761" y="1285"/>
                      </a:lnTo>
                      <a:lnTo>
                        <a:pt x="1749" y="1274"/>
                      </a:lnTo>
                      <a:lnTo>
                        <a:pt x="1740" y="1264"/>
                      </a:lnTo>
                      <a:close/>
                    </a:path>
                  </a:pathLst>
                </a:custGeom>
                <a:solidFill>
                  <a:srgbClr val="CCBFC6"/>
                </a:solidFill>
                <a:ln w="9525">
                  <a:noFill/>
                  <a:round/>
                  <a:headEnd/>
                  <a:tailEnd/>
                </a:ln>
              </p:spPr>
              <p:txBody>
                <a:bodyPr/>
                <a:lstStyle/>
                <a:p>
                  <a:endParaRPr lang="en-US"/>
                </a:p>
              </p:txBody>
            </p:sp>
            <p:sp>
              <p:nvSpPr>
                <p:cNvPr id="1828" name="Freeform 66"/>
                <p:cNvSpPr>
                  <a:spLocks/>
                </p:cNvSpPr>
                <p:nvPr/>
              </p:nvSpPr>
              <p:spPr bwMode="auto">
                <a:xfrm>
                  <a:off x="550" y="2876"/>
                  <a:ext cx="870" cy="709"/>
                </a:xfrm>
                <a:custGeom>
                  <a:avLst/>
                  <a:gdLst/>
                  <a:ahLst/>
                  <a:cxnLst>
                    <a:cxn ang="0">
                      <a:pos x="1614" y="1170"/>
                    </a:cxn>
                    <a:cxn ang="0">
                      <a:pos x="1529" y="1096"/>
                    </a:cxn>
                    <a:cxn ang="0">
                      <a:pos x="1444" y="1023"/>
                    </a:cxn>
                    <a:cxn ang="0">
                      <a:pos x="1357" y="949"/>
                    </a:cxn>
                    <a:cxn ang="0">
                      <a:pos x="1272" y="875"/>
                    </a:cxn>
                    <a:cxn ang="0">
                      <a:pos x="1187" y="801"/>
                    </a:cxn>
                    <a:cxn ang="0">
                      <a:pos x="1100" y="728"/>
                    </a:cxn>
                    <a:cxn ang="0">
                      <a:pos x="1015" y="654"/>
                    </a:cxn>
                    <a:cxn ang="0">
                      <a:pos x="930" y="580"/>
                    </a:cxn>
                    <a:cxn ang="0">
                      <a:pos x="844" y="506"/>
                    </a:cxn>
                    <a:cxn ang="0">
                      <a:pos x="759" y="433"/>
                    </a:cxn>
                    <a:cxn ang="0">
                      <a:pos x="672" y="359"/>
                    </a:cxn>
                    <a:cxn ang="0">
                      <a:pos x="587" y="285"/>
                    </a:cxn>
                    <a:cxn ang="0">
                      <a:pos x="501" y="211"/>
                    </a:cxn>
                    <a:cxn ang="0">
                      <a:pos x="416" y="137"/>
                    </a:cxn>
                    <a:cxn ang="0">
                      <a:pos x="329" y="64"/>
                    </a:cxn>
                    <a:cxn ang="0">
                      <a:pos x="282" y="21"/>
                    </a:cxn>
                    <a:cxn ang="0">
                      <a:pos x="272" y="6"/>
                    </a:cxn>
                    <a:cxn ang="0">
                      <a:pos x="236" y="15"/>
                    </a:cxn>
                    <a:cxn ang="0">
                      <a:pos x="174" y="44"/>
                    </a:cxn>
                    <a:cxn ang="0">
                      <a:pos x="110" y="72"/>
                    </a:cxn>
                    <a:cxn ang="0">
                      <a:pos x="48" y="101"/>
                    </a:cxn>
                    <a:cxn ang="0">
                      <a:pos x="12" y="128"/>
                    </a:cxn>
                    <a:cxn ang="0">
                      <a:pos x="4" y="152"/>
                    </a:cxn>
                    <a:cxn ang="0">
                      <a:pos x="46" y="203"/>
                    </a:cxn>
                    <a:cxn ang="0">
                      <a:pos x="138" y="282"/>
                    </a:cxn>
                    <a:cxn ang="0">
                      <a:pos x="229" y="360"/>
                    </a:cxn>
                    <a:cxn ang="0">
                      <a:pos x="321" y="439"/>
                    </a:cxn>
                    <a:cxn ang="0">
                      <a:pos x="412" y="518"/>
                    </a:cxn>
                    <a:cxn ang="0">
                      <a:pos x="504" y="596"/>
                    </a:cxn>
                    <a:cxn ang="0">
                      <a:pos x="595" y="675"/>
                    </a:cxn>
                    <a:cxn ang="0">
                      <a:pos x="687" y="754"/>
                    </a:cxn>
                    <a:cxn ang="0">
                      <a:pos x="778" y="832"/>
                    </a:cxn>
                    <a:cxn ang="0">
                      <a:pos x="870" y="910"/>
                    </a:cxn>
                    <a:cxn ang="0">
                      <a:pos x="962" y="988"/>
                    </a:cxn>
                    <a:cxn ang="0">
                      <a:pos x="1053" y="1067"/>
                    </a:cxn>
                    <a:cxn ang="0">
                      <a:pos x="1143" y="1146"/>
                    </a:cxn>
                    <a:cxn ang="0">
                      <a:pos x="1234" y="1223"/>
                    </a:cxn>
                    <a:cxn ang="0">
                      <a:pos x="1326" y="1301"/>
                    </a:cxn>
                    <a:cxn ang="0">
                      <a:pos x="1416" y="1378"/>
                    </a:cxn>
                    <a:cxn ang="0">
                      <a:pos x="1480" y="1411"/>
                    </a:cxn>
                    <a:cxn ang="0">
                      <a:pos x="1514" y="1396"/>
                    </a:cxn>
                    <a:cxn ang="0">
                      <a:pos x="1548" y="1382"/>
                    </a:cxn>
                    <a:cxn ang="0">
                      <a:pos x="1584" y="1365"/>
                    </a:cxn>
                    <a:cxn ang="0">
                      <a:pos x="1619" y="1350"/>
                    </a:cxn>
                    <a:cxn ang="0">
                      <a:pos x="1655" y="1334"/>
                    </a:cxn>
                    <a:cxn ang="0">
                      <a:pos x="1689" y="1319"/>
                    </a:cxn>
                    <a:cxn ang="0">
                      <a:pos x="1723" y="1303"/>
                    </a:cxn>
                    <a:cxn ang="0">
                      <a:pos x="1731" y="1283"/>
                    </a:cxn>
                    <a:cxn ang="0">
                      <a:pos x="1710" y="1262"/>
                    </a:cxn>
                    <a:cxn ang="0">
                      <a:pos x="1687" y="1241"/>
                    </a:cxn>
                    <a:cxn ang="0">
                      <a:pos x="1666" y="1219"/>
                    </a:cxn>
                  </a:cxnLst>
                  <a:rect l="0" t="0" r="r" b="b"/>
                  <a:pathLst>
                    <a:path w="1741" h="1418">
                      <a:moveTo>
                        <a:pt x="1656" y="1208"/>
                      </a:moveTo>
                      <a:lnTo>
                        <a:pt x="1614" y="1170"/>
                      </a:lnTo>
                      <a:lnTo>
                        <a:pt x="1571" y="1134"/>
                      </a:lnTo>
                      <a:lnTo>
                        <a:pt x="1529" y="1096"/>
                      </a:lnTo>
                      <a:lnTo>
                        <a:pt x="1486" y="1060"/>
                      </a:lnTo>
                      <a:lnTo>
                        <a:pt x="1444" y="1023"/>
                      </a:lnTo>
                      <a:lnTo>
                        <a:pt x="1400" y="987"/>
                      </a:lnTo>
                      <a:lnTo>
                        <a:pt x="1357" y="949"/>
                      </a:lnTo>
                      <a:lnTo>
                        <a:pt x="1315" y="913"/>
                      </a:lnTo>
                      <a:lnTo>
                        <a:pt x="1272" y="875"/>
                      </a:lnTo>
                      <a:lnTo>
                        <a:pt x="1230" y="839"/>
                      </a:lnTo>
                      <a:lnTo>
                        <a:pt x="1187" y="801"/>
                      </a:lnTo>
                      <a:lnTo>
                        <a:pt x="1145" y="765"/>
                      </a:lnTo>
                      <a:lnTo>
                        <a:pt x="1100" y="728"/>
                      </a:lnTo>
                      <a:lnTo>
                        <a:pt x="1058" y="692"/>
                      </a:lnTo>
                      <a:lnTo>
                        <a:pt x="1015" y="654"/>
                      </a:lnTo>
                      <a:lnTo>
                        <a:pt x="973" y="618"/>
                      </a:lnTo>
                      <a:lnTo>
                        <a:pt x="930" y="580"/>
                      </a:lnTo>
                      <a:lnTo>
                        <a:pt x="886" y="544"/>
                      </a:lnTo>
                      <a:lnTo>
                        <a:pt x="844" y="506"/>
                      </a:lnTo>
                      <a:lnTo>
                        <a:pt x="801" y="470"/>
                      </a:lnTo>
                      <a:lnTo>
                        <a:pt x="759" y="433"/>
                      </a:lnTo>
                      <a:lnTo>
                        <a:pt x="715" y="396"/>
                      </a:lnTo>
                      <a:lnTo>
                        <a:pt x="672" y="359"/>
                      </a:lnTo>
                      <a:lnTo>
                        <a:pt x="630" y="323"/>
                      </a:lnTo>
                      <a:lnTo>
                        <a:pt x="587" y="285"/>
                      </a:lnTo>
                      <a:lnTo>
                        <a:pt x="543" y="249"/>
                      </a:lnTo>
                      <a:lnTo>
                        <a:pt x="501" y="211"/>
                      </a:lnTo>
                      <a:lnTo>
                        <a:pt x="458" y="175"/>
                      </a:lnTo>
                      <a:lnTo>
                        <a:pt x="416" y="137"/>
                      </a:lnTo>
                      <a:lnTo>
                        <a:pt x="371" y="101"/>
                      </a:lnTo>
                      <a:lnTo>
                        <a:pt x="329" y="64"/>
                      </a:lnTo>
                      <a:lnTo>
                        <a:pt x="286" y="28"/>
                      </a:lnTo>
                      <a:lnTo>
                        <a:pt x="282" y="21"/>
                      </a:lnTo>
                      <a:lnTo>
                        <a:pt x="277" y="15"/>
                      </a:lnTo>
                      <a:lnTo>
                        <a:pt x="272" y="6"/>
                      </a:lnTo>
                      <a:lnTo>
                        <a:pt x="267" y="0"/>
                      </a:lnTo>
                      <a:lnTo>
                        <a:pt x="236" y="15"/>
                      </a:lnTo>
                      <a:lnTo>
                        <a:pt x="205" y="29"/>
                      </a:lnTo>
                      <a:lnTo>
                        <a:pt x="174" y="44"/>
                      </a:lnTo>
                      <a:lnTo>
                        <a:pt x="143" y="57"/>
                      </a:lnTo>
                      <a:lnTo>
                        <a:pt x="110" y="72"/>
                      </a:lnTo>
                      <a:lnTo>
                        <a:pt x="79" y="87"/>
                      </a:lnTo>
                      <a:lnTo>
                        <a:pt x="48" y="101"/>
                      </a:lnTo>
                      <a:lnTo>
                        <a:pt x="17" y="116"/>
                      </a:lnTo>
                      <a:lnTo>
                        <a:pt x="12" y="128"/>
                      </a:lnTo>
                      <a:lnTo>
                        <a:pt x="9" y="139"/>
                      </a:lnTo>
                      <a:lnTo>
                        <a:pt x="4" y="152"/>
                      </a:lnTo>
                      <a:lnTo>
                        <a:pt x="0" y="164"/>
                      </a:lnTo>
                      <a:lnTo>
                        <a:pt x="46" y="203"/>
                      </a:lnTo>
                      <a:lnTo>
                        <a:pt x="92" y="242"/>
                      </a:lnTo>
                      <a:lnTo>
                        <a:pt x="138" y="282"/>
                      </a:lnTo>
                      <a:lnTo>
                        <a:pt x="184" y="321"/>
                      </a:lnTo>
                      <a:lnTo>
                        <a:pt x="229" y="360"/>
                      </a:lnTo>
                      <a:lnTo>
                        <a:pt x="275" y="400"/>
                      </a:lnTo>
                      <a:lnTo>
                        <a:pt x="321" y="439"/>
                      </a:lnTo>
                      <a:lnTo>
                        <a:pt x="367" y="478"/>
                      </a:lnTo>
                      <a:lnTo>
                        <a:pt x="412" y="518"/>
                      </a:lnTo>
                      <a:lnTo>
                        <a:pt x="458" y="557"/>
                      </a:lnTo>
                      <a:lnTo>
                        <a:pt x="504" y="596"/>
                      </a:lnTo>
                      <a:lnTo>
                        <a:pt x="550" y="636"/>
                      </a:lnTo>
                      <a:lnTo>
                        <a:pt x="595" y="675"/>
                      </a:lnTo>
                      <a:lnTo>
                        <a:pt x="641" y="714"/>
                      </a:lnTo>
                      <a:lnTo>
                        <a:pt x="687" y="754"/>
                      </a:lnTo>
                      <a:lnTo>
                        <a:pt x="733" y="793"/>
                      </a:lnTo>
                      <a:lnTo>
                        <a:pt x="778" y="832"/>
                      </a:lnTo>
                      <a:lnTo>
                        <a:pt x="824" y="870"/>
                      </a:lnTo>
                      <a:lnTo>
                        <a:pt x="870" y="910"/>
                      </a:lnTo>
                      <a:lnTo>
                        <a:pt x="916" y="949"/>
                      </a:lnTo>
                      <a:lnTo>
                        <a:pt x="962" y="988"/>
                      </a:lnTo>
                      <a:lnTo>
                        <a:pt x="1007" y="1028"/>
                      </a:lnTo>
                      <a:lnTo>
                        <a:pt x="1053" y="1067"/>
                      </a:lnTo>
                      <a:lnTo>
                        <a:pt x="1097" y="1106"/>
                      </a:lnTo>
                      <a:lnTo>
                        <a:pt x="1143" y="1146"/>
                      </a:lnTo>
                      <a:lnTo>
                        <a:pt x="1189" y="1183"/>
                      </a:lnTo>
                      <a:lnTo>
                        <a:pt x="1234" y="1223"/>
                      </a:lnTo>
                      <a:lnTo>
                        <a:pt x="1280" y="1262"/>
                      </a:lnTo>
                      <a:lnTo>
                        <a:pt x="1326" y="1301"/>
                      </a:lnTo>
                      <a:lnTo>
                        <a:pt x="1370" y="1341"/>
                      </a:lnTo>
                      <a:lnTo>
                        <a:pt x="1416" y="1378"/>
                      </a:lnTo>
                      <a:lnTo>
                        <a:pt x="1462" y="1418"/>
                      </a:lnTo>
                      <a:lnTo>
                        <a:pt x="1480" y="1411"/>
                      </a:lnTo>
                      <a:lnTo>
                        <a:pt x="1496" y="1403"/>
                      </a:lnTo>
                      <a:lnTo>
                        <a:pt x="1514" y="1396"/>
                      </a:lnTo>
                      <a:lnTo>
                        <a:pt x="1532" y="1388"/>
                      </a:lnTo>
                      <a:lnTo>
                        <a:pt x="1548" y="1382"/>
                      </a:lnTo>
                      <a:lnTo>
                        <a:pt x="1566" y="1373"/>
                      </a:lnTo>
                      <a:lnTo>
                        <a:pt x="1584" y="1365"/>
                      </a:lnTo>
                      <a:lnTo>
                        <a:pt x="1602" y="1359"/>
                      </a:lnTo>
                      <a:lnTo>
                        <a:pt x="1619" y="1350"/>
                      </a:lnTo>
                      <a:lnTo>
                        <a:pt x="1637" y="1342"/>
                      </a:lnTo>
                      <a:lnTo>
                        <a:pt x="1655" y="1334"/>
                      </a:lnTo>
                      <a:lnTo>
                        <a:pt x="1671" y="1326"/>
                      </a:lnTo>
                      <a:lnTo>
                        <a:pt x="1689" y="1319"/>
                      </a:lnTo>
                      <a:lnTo>
                        <a:pt x="1707" y="1311"/>
                      </a:lnTo>
                      <a:lnTo>
                        <a:pt x="1723" y="1303"/>
                      </a:lnTo>
                      <a:lnTo>
                        <a:pt x="1741" y="1295"/>
                      </a:lnTo>
                      <a:lnTo>
                        <a:pt x="1731" y="1283"/>
                      </a:lnTo>
                      <a:lnTo>
                        <a:pt x="1720" y="1273"/>
                      </a:lnTo>
                      <a:lnTo>
                        <a:pt x="1710" y="1262"/>
                      </a:lnTo>
                      <a:lnTo>
                        <a:pt x="1699" y="1250"/>
                      </a:lnTo>
                      <a:lnTo>
                        <a:pt x="1687" y="1241"/>
                      </a:lnTo>
                      <a:lnTo>
                        <a:pt x="1677" y="1229"/>
                      </a:lnTo>
                      <a:lnTo>
                        <a:pt x="1666" y="1219"/>
                      </a:lnTo>
                      <a:lnTo>
                        <a:pt x="1656" y="1208"/>
                      </a:lnTo>
                      <a:close/>
                    </a:path>
                  </a:pathLst>
                </a:custGeom>
                <a:solidFill>
                  <a:srgbClr val="C9BFC4"/>
                </a:solidFill>
                <a:ln w="9525">
                  <a:noFill/>
                  <a:round/>
                  <a:headEnd/>
                  <a:tailEnd/>
                </a:ln>
              </p:spPr>
              <p:txBody>
                <a:bodyPr/>
                <a:lstStyle/>
                <a:p>
                  <a:endParaRPr lang="en-US"/>
                </a:p>
              </p:txBody>
            </p:sp>
            <p:sp>
              <p:nvSpPr>
                <p:cNvPr id="1829" name="Freeform 67"/>
                <p:cNvSpPr>
                  <a:spLocks/>
                </p:cNvSpPr>
                <p:nvPr/>
              </p:nvSpPr>
              <p:spPr bwMode="auto">
                <a:xfrm>
                  <a:off x="546" y="2868"/>
                  <a:ext cx="833" cy="685"/>
                </a:xfrm>
                <a:custGeom>
                  <a:avLst/>
                  <a:gdLst/>
                  <a:ahLst/>
                  <a:cxnLst>
                    <a:cxn ang="0">
                      <a:pos x="1542" y="1118"/>
                    </a:cxn>
                    <a:cxn ang="0">
                      <a:pos x="1461" y="1048"/>
                    </a:cxn>
                    <a:cxn ang="0">
                      <a:pos x="1381" y="979"/>
                    </a:cxn>
                    <a:cxn ang="0">
                      <a:pos x="1300" y="910"/>
                    </a:cxn>
                    <a:cxn ang="0">
                      <a:pos x="1220" y="840"/>
                    </a:cxn>
                    <a:cxn ang="0">
                      <a:pos x="1139" y="771"/>
                    </a:cxn>
                    <a:cxn ang="0">
                      <a:pos x="1059" y="702"/>
                    </a:cxn>
                    <a:cxn ang="0">
                      <a:pos x="979" y="631"/>
                    </a:cxn>
                    <a:cxn ang="0">
                      <a:pos x="898" y="563"/>
                    </a:cxn>
                    <a:cxn ang="0">
                      <a:pos x="818" y="494"/>
                    </a:cxn>
                    <a:cxn ang="0">
                      <a:pos x="737" y="423"/>
                    </a:cxn>
                    <a:cxn ang="0">
                      <a:pos x="656" y="354"/>
                    </a:cxn>
                    <a:cxn ang="0">
                      <a:pos x="576" y="286"/>
                    </a:cxn>
                    <a:cxn ang="0">
                      <a:pos x="496" y="217"/>
                    </a:cxn>
                    <a:cxn ang="0">
                      <a:pos x="414" y="146"/>
                    </a:cxn>
                    <a:cxn ang="0">
                      <a:pos x="334" y="77"/>
                    </a:cxn>
                    <a:cxn ang="0">
                      <a:pos x="288" y="32"/>
                    </a:cxn>
                    <a:cxn ang="0">
                      <a:pos x="280" y="12"/>
                    </a:cxn>
                    <a:cxn ang="0">
                      <a:pos x="259" y="9"/>
                    </a:cxn>
                    <a:cxn ang="0">
                      <a:pos x="224" y="25"/>
                    </a:cxn>
                    <a:cxn ang="0">
                      <a:pos x="190" y="41"/>
                    </a:cxn>
                    <a:cxn ang="0">
                      <a:pos x="156" y="58"/>
                    </a:cxn>
                    <a:cxn ang="0">
                      <a:pos x="121" y="74"/>
                    </a:cxn>
                    <a:cxn ang="0">
                      <a:pos x="87" y="91"/>
                    </a:cxn>
                    <a:cxn ang="0">
                      <a:pos x="53" y="105"/>
                    </a:cxn>
                    <a:cxn ang="0">
                      <a:pos x="18" y="122"/>
                    </a:cxn>
                    <a:cxn ang="0">
                      <a:pos x="2" y="143"/>
                    </a:cxn>
                    <a:cxn ang="0">
                      <a:pos x="7" y="168"/>
                    </a:cxn>
                    <a:cxn ang="0">
                      <a:pos x="53" y="218"/>
                    </a:cxn>
                    <a:cxn ang="0">
                      <a:pos x="139" y="292"/>
                    </a:cxn>
                    <a:cxn ang="0">
                      <a:pos x="226" y="366"/>
                    </a:cxn>
                    <a:cxn ang="0">
                      <a:pos x="312" y="441"/>
                    </a:cxn>
                    <a:cxn ang="0">
                      <a:pos x="399" y="515"/>
                    </a:cxn>
                    <a:cxn ang="0">
                      <a:pos x="486" y="590"/>
                    </a:cxn>
                    <a:cxn ang="0">
                      <a:pos x="572" y="664"/>
                    </a:cxn>
                    <a:cxn ang="0">
                      <a:pos x="659" y="738"/>
                    </a:cxn>
                    <a:cxn ang="0">
                      <a:pos x="747" y="813"/>
                    </a:cxn>
                    <a:cxn ang="0">
                      <a:pos x="834" y="887"/>
                    </a:cxn>
                    <a:cxn ang="0">
                      <a:pos x="920" y="961"/>
                    </a:cxn>
                    <a:cxn ang="0">
                      <a:pos x="1007" y="1036"/>
                    </a:cxn>
                    <a:cxn ang="0">
                      <a:pos x="1094" y="1110"/>
                    </a:cxn>
                    <a:cxn ang="0">
                      <a:pos x="1180" y="1186"/>
                    </a:cxn>
                    <a:cxn ang="0">
                      <a:pos x="1267" y="1259"/>
                    </a:cxn>
                    <a:cxn ang="0">
                      <a:pos x="1354" y="1333"/>
                    </a:cxn>
                    <a:cxn ang="0">
                      <a:pos x="1414" y="1363"/>
                    </a:cxn>
                    <a:cxn ang="0">
                      <a:pos x="1447" y="1346"/>
                    </a:cxn>
                    <a:cxn ang="0">
                      <a:pos x="1481" y="1331"/>
                    </a:cxn>
                    <a:cxn ang="0">
                      <a:pos x="1514" y="1315"/>
                    </a:cxn>
                    <a:cxn ang="0">
                      <a:pos x="1548" y="1299"/>
                    </a:cxn>
                    <a:cxn ang="0">
                      <a:pos x="1582" y="1282"/>
                    </a:cxn>
                    <a:cxn ang="0">
                      <a:pos x="1617" y="1266"/>
                    </a:cxn>
                    <a:cxn ang="0">
                      <a:pos x="1651" y="1249"/>
                    </a:cxn>
                    <a:cxn ang="0">
                      <a:pos x="1656" y="1230"/>
                    </a:cxn>
                    <a:cxn ang="0">
                      <a:pos x="1635" y="1208"/>
                    </a:cxn>
                    <a:cxn ang="0">
                      <a:pos x="1613" y="1186"/>
                    </a:cxn>
                    <a:cxn ang="0">
                      <a:pos x="1592" y="1164"/>
                    </a:cxn>
                  </a:cxnLst>
                  <a:rect l="0" t="0" r="r" b="b"/>
                  <a:pathLst>
                    <a:path w="1667" h="1371">
                      <a:moveTo>
                        <a:pt x="1581" y="1153"/>
                      </a:moveTo>
                      <a:lnTo>
                        <a:pt x="1542" y="1118"/>
                      </a:lnTo>
                      <a:lnTo>
                        <a:pt x="1501" y="1084"/>
                      </a:lnTo>
                      <a:lnTo>
                        <a:pt x="1461" y="1048"/>
                      </a:lnTo>
                      <a:lnTo>
                        <a:pt x="1421" y="1013"/>
                      </a:lnTo>
                      <a:lnTo>
                        <a:pt x="1381" y="979"/>
                      </a:lnTo>
                      <a:lnTo>
                        <a:pt x="1341" y="945"/>
                      </a:lnTo>
                      <a:lnTo>
                        <a:pt x="1300" y="910"/>
                      </a:lnTo>
                      <a:lnTo>
                        <a:pt x="1260" y="876"/>
                      </a:lnTo>
                      <a:lnTo>
                        <a:pt x="1220" y="840"/>
                      </a:lnTo>
                      <a:lnTo>
                        <a:pt x="1180" y="805"/>
                      </a:lnTo>
                      <a:lnTo>
                        <a:pt x="1139" y="771"/>
                      </a:lnTo>
                      <a:lnTo>
                        <a:pt x="1100" y="736"/>
                      </a:lnTo>
                      <a:lnTo>
                        <a:pt x="1059" y="702"/>
                      </a:lnTo>
                      <a:lnTo>
                        <a:pt x="1019" y="666"/>
                      </a:lnTo>
                      <a:lnTo>
                        <a:pt x="979" y="631"/>
                      </a:lnTo>
                      <a:lnTo>
                        <a:pt x="938" y="597"/>
                      </a:lnTo>
                      <a:lnTo>
                        <a:pt x="898" y="563"/>
                      </a:lnTo>
                      <a:lnTo>
                        <a:pt x="858" y="528"/>
                      </a:lnTo>
                      <a:lnTo>
                        <a:pt x="818" y="494"/>
                      </a:lnTo>
                      <a:lnTo>
                        <a:pt x="778" y="458"/>
                      </a:lnTo>
                      <a:lnTo>
                        <a:pt x="737" y="423"/>
                      </a:lnTo>
                      <a:lnTo>
                        <a:pt x="697" y="389"/>
                      </a:lnTo>
                      <a:lnTo>
                        <a:pt x="656" y="354"/>
                      </a:lnTo>
                      <a:lnTo>
                        <a:pt x="616" y="320"/>
                      </a:lnTo>
                      <a:lnTo>
                        <a:pt x="576" y="286"/>
                      </a:lnTo>
                      <a:lnTo>
                        <a:pt x="535" y="251"/>
                      </a:lnTo>
                      <a:lnTo>
                        <a:pt x="496" y="217"/>
                      </a:lnTo>
                      <a:lnTo>
                        <a:pt x="455" y="181"/>
                      </a:lnTo>
                      <a:lnTo>
                        <a:pt x="414" y="146"/>
                      </a:lnTo>
                      <a:lnTo>
                        <a:pt x="373" y="112"/>
                      </a:lnTo>
                      <a:lnTo>
                        <a:pt x="334" y="77"/>
                      </a:lnTo>
                      <a:lnTo>
                        <a:pt x="293" y="43"/>
                      </a:lnTo>
                      <a:lnTo>
                        <a:pt x="288" y="32"/>
                      </a:lnTo>
                      <a:lnTo>
                        <a:pt x="285" y="22"/>
                      </a:lnTo>
                      <a:lnTo>
                        <a:pt x="280" y="12"/>
                      </a:lnTo>
                      <a:lnTo>
                        <a:pt x="275" y="0"/>
                      </a:lnTo>
                      <a:lnTo>
                        <a:pt x="259" y="9"/>
                      </a:lnTo>
                      <a:lnTo>
                        <a:pt x="241" y="17"/>
                      </a:lnTo>
                      <a:lnTo>
                        <a:pt x="224" y="25"/>
                      </a:lnTo>
                      <a:lnTo>
                        <a:pt x="206" y="33"/>
                      </a:lnTo>
                      <a:lnTo>
                        <a:pt x="190" y="41"/>
                      </a:lnTo>
                      <a:lnTo>
                        <a:pt x="172" y="50"/>
                      </a:lnTo>
                      <a:lnTo>
                        <a:pt x="156" y="58"/>
                      </a:lnTo>
                      <a:lnTo>
                        <a:pt x="138" y="66"/>
                      </a:lnTo>
                      <a:lnTo>
                        <a:pt x="121" y="74"/>
                      </a:lnTo>
                      <a:lnTo>
                        <a:pt x="103" y="82"/>
                      </a:lnTo>
                      <a:lnTo>
                        <a:pt x="87" y="91"/>
                      </a:lnTo>
                      <a:lnTo>
                        <a:pt x="69" y="97"/>
                      </a:lnTo>
                      <a:lnTo>
                        <a:pt x="53" y="105"/>
                      </a:lnTo>
                      <a:lnTo>
                        <a:pt x="35" y="114"/>
                      </a:lnTo>
                      <a:lnTo>
                        <a:pt x="18" y="122"/>
                      </a:lnTo>
                      <a:lnTo>
                        <a:pt x="0" y="130"/>
                      </a:lnTo>
                      <a:lnTo>
                        <a:pt x="2" y="143"/>
                      </a:lnTo>
                      <a:lnTo>
                        <a:pt x="5" y="154"/>
                      </a:lnTo>
                      <a:lnTo>
                        <a:pt x="7" y="168"/>
                      </a:lnTo>
                      <a:lnTo>
                        <a:pt x="8" y="181"/>
                      </a:lnTo>
                      <a:lnTo>
                        <a:pt x="53" y="218"/>
                      </a:lnTo>
                      <a:lnTo>
                        <a:pt x="95" y="254"/>
                      </a:lnTo>
                      <a:lnTo>
                        <a:pt x="139" y="292"/>
                      </a:lnTo>
                      <a:lnTo>
                        <a:pt x="182" y="330"/>
                      </a:lnTo>
                      <a:lnTo>
                        <a:pt x="226" y="366"/>
                      </a:lnTo>
                      <a:lnTo>
                        <a:pt x="268" y="404"/>
                      </a:lnTo>
                      <a:lnTo>
                        <a:pt x="312" y="441"/>
                      </a:lnTo>
                      <a:lnTo>
                        <a:pt x="355" y="477"/>
                      </a:lnTo>
                      <a:lnTo>
                        <a:pt x="399" y="515"/>
                      </a:lnTo>
                      <a:lnTo>
                        <a:pt x="443" y="553"/>
                      </a:lnTo>
                      <a:lnTo>
                        <a:pt x="486" y="590"/>
                      </a:lnTo>
                      <a:lnTo>
                        <a:pt x="530" y="627"/>
                      </a:lnTo>
                      <a:lnTo>
                        <a:pt x="572" y="664"/>
                      </a:lnTo>
                      <a:lnTo>
                        <a:pt x="616" y="702"/>
                      </a:lnTo>
                      <a:lnTo>
                        <a:pt x="659" y="738"/>
                      </a:lnTo>
                      <a:lnTo>
                        <a:pt x="703" y="776"/>
                      </a:lnTo>
                      <a:lnTo>
                        <a:pt x="747" y="813"/>
                      </a:lnTo>
                      <a:lnTo>
                        <a:pt x="790" y="849"/>
                      </a:lnTo>
                      <a:lnTo>
                        <a:pt x="834" y="887"/>
                      </a:lnTo>
                      <a:lnTo>
                        <a:pt x="876" y="925"/>
                      </a:lnTo>
                      <a:lnTo>
                        <a:pt x="920" y="961"/>
                      </a:lnTo>
                      <a:lnTo>
                        <a:pt x="963" y="999"/>
                      </a:lnTo>
                      <a:lnTo>
                        <a:pt x="1007" y="1036"/>
                      </a:lnTo>
                      <a:lnTo>
                        <a:pt x="1051" y="1072"/>
                      </a:lnTo>
                      <a:lnTo>
                        <a:pt x="1094" y="1110"/>
                      </a:lnTo>
                      <a:lnTo>
                        <a:pt x="1138" y="1148"/>
                      </a:lnTo>
                      <a:lnTo>
                        <a:pt x="1180" y="1186"/>
                      </a:lnTo>
                      <a:lnTo>
                        <a:pt x="1224" y="1222"/>
                      </a:lnTo>
                      <a:lnTo>
                        <a:pt x="1267" y="1259"/>
                      </a:lnTo>
                      <a:lnTo>
                        <a:pt x="1311" y="1297"/>
                      </a:lnTo>
                      <a:lnTo>
                        <a:pt x="1354" y="1333"/>
                      </a:lnTo>
                      <a:lnTo>
                        <a:pt x="1398" y="1371"/>
                      </a:lnTo>
                      <a:lnTo>
                        <a:pt x="1414" y="1363"/>
                      </a:lnTo>
                      <a:lnTo>
                        <a:pt x="1430" y="1354"/>
                      </a:lnTo>
                      <a:lnTo>
                        <a:pt x="1447" y="1346"/>
                      </a:lnTo>
                      <a:lnTo>
                        <a:pt x="1465" y="1338"/>
                      </a:lnTo>
                      <a:lnTo>
                        <a:pt x="1481" y="1331"/>
                      </a:lnTo>
                      <a:lnTo>
                        <a:pt x="1497" y="1323"/>
                      </a:lnTo>
                      <a:lnTo>
                        <a:pt x="1514" y="1315"/>
                      </a:lnTo>
                      <a:lnTo>
                        <a:pt x="1532" y="1307"/>
                      </a:lnTo>
                      <a:lnTo>
                        <a:pt x="1548" y="1299"/>
                      </a:lnTo>
                      <a:lnTo>
                        <a:pt x="1564" y="1290"/>
                      </a:lnTo>
                      <a:lnTo>
                        <a:pt x="1582" y="1282"/>
                      </a:lnTo>
                      <a:lnTo>
                        <a:pt x="1599" y="1274"/>
                      </a:lnTo>
                      <a:lnTo>
                        <a:pt x="1617" y="1266"/>
                      </a:lnTo>
                      <a:lnTo>
                        <a:pt x="1633" y="1258"/>
                      </a:lnTo>
                      <a:lnTo>
                        <a:pt x="1651" y="1249"/>
                      </a:lnTo>
                      <a:lnTo>
                        <a:pt x="1667" y="1241"/>
                      </a:lnTo>
                      <a:lnTo>
                        <a:pt x="1656" y="1230"/>
                      </a:lnTo>
                      <a:lnTo>
                        <a:pt x="1646" y="1218"/>
                      </a:lnTo>
                      <a:lnTo>
                        <a:pt x="1635" y="1208"/>
                      </a:lnTo>
                      <a:lnTo>
                        <a:pt x="1625" y="1197"/>
                      </a:lnTo>
                      <a:lnTo>
                        <a:pt x="1613" y="1186"/>
                      </a:lnTo>
                      <a:lnTo>
                        <a:pt x="1602" y="1174"/>
                      </a:lnTo>
                      <a:lnTo>
                        <a:pt x="1592" y="1164"/>
                      </a:lnTo>
                      <a:lnTo>
                        <a:pt x="1581" y="1153"/>
                      </a:lnTo>
                      <a:close/>
                    </a:path>
                  </a:pathLst>
                </a:custGeom>
                <a:solidFill>
                  <a:srgbClr val="C6BCC1"/>
                </a:solidFill>
                <a:ln w="9525">
                  <a:noFill/>
                  <a:round/>
                  <a:headEnd/>
                  <a:tailEnd/>
                </a:ln>
              </p:spPr>
              <p:txBody>
                <a:bodyPr/>
                <a:lstStyle/>
                <a:p>
                  <a:endParaRPr lang="en-US"/>
                </a:p>
              </p:txBody>
            </p:sp>
            <p:sp>
              <p:nvSpPr>
                <p:cNvPr id="1830" name="Freeform 68"/>
                <p:cNvSpPr>
                  <a:spLocks/>
                </p:cNvSpPr>
                <p:nvPr/>
              </p:nvSpPr>
              <p:spPr bwMode="auto">
                <a:xfrm>
                  <a:off x="534" y="2861"/>
                  <a:ext cx="804" cy="660"/>
                </a:xfrm>
                <a:custGeom>
                  <a:avLst/>
                  <a:gdLst/>
                  <a:ahLst/>
                  <a:cxnLst>
                    <a:cxn ang="0">
                      <a:pos x="1484" y="1062"/>
                    </a:cxn>
                    <a:cxn ang="0">
                      <a:pos x="1409" y="996"/>
                    </a:cxn>
                    <a:cxn ang="0">
                      <a:pos x="1334" y="932"/>
                    </a:cxn>
                    <a:cxn ang="0">
                      <a:pos x="1259" y="867"/>
                    </a:cxn>
                    <a:cxn ang="0">
                      <a:pos x="1184" y="801"/>
                    </a:cxn>
                    <a:cxn ang="0">
                      <a:pos x="1109" y="737"/>
                    </a:cxn>
                    <a:cxn ang="0">
                      <a:pos x="1033" y="672"/>
                    </a:cxn>
                    <a:cxn ang="0">
                      <a:pos x="957" y="606"/>
                    </a:cxn>
                    <a:cxn ang="0">
                      <a:pos x="881" y="542"/>
                    </a:cxn>
                    <a:cxn ang="0">
                      <a:pos x="806" y="477"/>
                    </a:cxn>
                    <a:cxn ang="0">
                      <a:pos x="731" y="411"/>
                    </a:cxn>
                    <a:cxn ang="0">
                      <a:pos x="654" y="347"/>
                    </a:cxn>
                    <a:cxn ang="0">
                      <a:pos x="579" y="282"/>
                    </a:cxn>
                    <a:cxn ang="0">
                      <a:pos x="504" y="216"/>
                    </a:cxn>
                    <a:cxn ang="0">
                      <a:pos x="427" y="152"/>
                    </a:cxn>
                    <a:cxn ang="0">
                      <a:pos x="352" y="87"/>
                    </a:cxn>
                    <a:cxn ang="0">
                      <a:pos x="311" y="41"/>
                    </a:cxn>
                    <a:cxn ang="0">
                      <a:pos x="303" y="13"/>
                    </a:cxn>
                    <a:cxn ang="0">
                      <a:pos x="282" y="8"/>
                    </a:cxn>
                    <a:cxn ang="0">
                      <a:pos x="244" y="26"/>
                    </a:cxn>
                    <a:cxn ang="0">
                      <a:pos x="206" y="44"/>
                    </a:cxn>
                    <a:cxn ang="0">
                      <a:pos x="169" y="60"/>
                    </a:cxn>
                    <a:cxn ang="0">
                      <a:pos x="131" y="78"/>
                    </a:cxn>
                    <a:cxn ang="0">
                      <a:pos x="94" y="96"/>
                    </a:cxn>
                    <a:cxn ang="0">
                      <a:pos x="56" y="114"/>
                    </a:cxn>
                    <a:cxn ang="0">
                      <a:pos x="18" y="132"/>
                    </a:cxn>
                    <a:cxn ang="0">
                      <a:pos x="9" y="154"/>
                    </a:cxn>
                    <a:cxn ang="0">
                      <a:pos x="23" y="182"/>
                    </a:cxn>
                    <a:cxn ang="0">
                      <a:pos x="72" y="229"/>
                    </a:cxn>
                    <a:cxn ang="0">
                      <a:pos x="156" y="300"/>
                    </a:cxn>
                    <a:cxn ang="0">
                      <a:pos x="237" y="370"/>
                    </a:cxn>
                    <a:cxn ang="0">
                      <a:pos x="319" y="441"/>
                    </a:cxn>
                    <a:cxn ang="0">
                      <a:pos x="402" y="511"/>
                    </a:cxn>
                    <a:cxn ang="0">
                      <a:pos x="484" y="582"/>
                    </a:cxn>
                    <a:cxn ang="0">
                      <a:pos x="566" y="652"/>
                    </a:cxn>
                    <a:cxn ang="0">
                      <a:pos x="648" y="723"/>
                    </a:cxn>
                    <a:cxn ang="0">
                      <a:pos x="731" y="791"/>
                    </a:cxn>
                    <a:cxn ang="0">
                      <a:pos x="813" y="862"/>
                    </a:cxn>
                    <a:cxn ang="0">
                      <a:pos x="894" y="932"/>
                    </a:cxn>
                    <a:cxn ang="0">
                      <a:pos x="976" y="1003"/>
                    </a:cxn>
                    <a:cxn ang="0">
                      <a:pos x="1060" y="1073"/>
                    </a:cxn>
                    <a:cxn ang="0">
                      <a:pos x="1141" y="1144"/>
                    </a:cxn>
                    <a:cxn ang="0">
                      <a:pos x="1223" y="1214"/>
                    </a:cxn>
                    <a:cxn ang="0">
                      <a:pos x="1306" y="1285"/>
                    </a:cxn>
                    <a:cxn ang="0">
                      <a:pos x="1380" y="1303"/>
                    </a:cxn>
                    <a:cxn ang="0">
                      <a:pos x="1445" y="1270"/>
                    </a:cxn>
                    <a:cxn ang="0">
                      <a:pos x="1509" y="1236"/>
                    </a:cxn>
                    <a:cxn ang="0">
                      <a:pos x="1574" y="1203"/>
                    </a:cxn>
                    <a:cxn ang="0">
                      <a:pos x="1597" y="1175"/>
                    </a:cxn>
                    <a:cxn ang="0">
                      <a:pos x="1576" y="1152"/>
                    </a:cxn>
                    <a:cxn ang="0">
                      <a:pos x="1553" y="1129"/>
                    </a:cxn>
                    <a:cxn ang="0">
                      <a:pos x="1532" y="1106"/>
                    </a:cxn>
                  </a:cxnLst>
                  <a:rect l="0" t="0" r="r" b="b"/>
                  <a:pathLst>
                    <a:path w="1607" h="1319">
                      <a:moveTo>
                        <a:pt x="1522" y="1095"/>
                      </a:moveTo>
                      <a:lnTo>
                        <a:pt x="1484" y="1062"/>
                      </a:lnTo>
                      <a:lnTo>
                        <a:pt x="1447" y="1029"/>
                      </a:lnTo>
                      <a:lnTo>
                        <a:pt x="1409" y="996"/>
                      </a:lnTo>
                      <a:lnTo>
                        <a:pt x="1372" y="965"/>
                      </a:lnTo>
                      <a:lnTo>
                        <a:pt x="1334" y="932"/>
                      </a:lnTo>
                      <a:lnTo>
                        <a:pt x="1297" y="900"/>
                      </a:lnTo>
                      <a:lnTo>
                        <a:pt x="1259" y="867"/>
                      </a:lnTo>
                      <a:lnTo>
                        <a:pt x="1221" y="834"/>
                      </a:lnTo>
                      <a:lnTo>
                        <a:pt x="1184" y="801"/>
                      </a:lnTo>
                      <a:lnTo>
                        <a:pt x="1146" y="768"/>
                      </a:lnTo>
                      <a:lnTo>
                        <a:pt x="1109" y="737"/>
                      </a:lnTo>
                      <a:lnTo>
                        <a:pt x="1071" y="704"/>
                      </a:lnTo>
                      <a:lnTo>
                        <a:pt x="1033" y="672"/>
                      </a:lnTo>
                      <a:lnTo>
                        <a:pt x="994" y="639"/>
                      </a:lnTo>
                      <a:lnTo>
                        <a:pt x="957" y="606"/>
                      </a:lnTo>
                      <a:lnTo>
                        <a:pt x="919" y="573"/>
                      </a:lnTo>
                      <a:lnTo>
                        <a:pt x="881" y="542"/>
                      </a:lnTo>
                      <a:lnTo>
                        <a:pt x="844" y="509"/>
                      </a:lnTo>
                      <a:lnTo>
                        <a:pt x="806" y="477"/>
                      </a:lnTo>
                      <a:lnTo>
                        <a:pt x="769" y="444"/>
                      </a:lnTo>
                      <a:lnTo>
                        <a:pt x="731" y="411"/>
                      </a:lnTo>
                      <a:lnTo>
                        <a:pt x="693" y="380"/>
                      </a:lnTo>
                      <a:lnTo>
                        <a:pt x="654" y="347"/>
                      </a:lnTo>
                      <a:lnTo>
                        <a:pt x="617" y="314"/>
                      </a:lnTo>
                      <a:lnTo>
                        <a:pt x="579" y="282"/>
                      </a:lnTo>
                      <a:lnTo>
                        <a:pt x="541" y="249"/>
                      </a:lnTo>
                      <a:lnTo>
                        <a:pt x="504" y="216"/>
                      </a:lnTo>
                      <a:lnTo>
                        <a:pt x="466" y="183"/>
                      </a:lnTo>
                      <a:lnTo>
                        <a:pt x="427" y="152"/>
                      </a:lnTo>
                      <a:lnTo>
                        <a:pt x="389" y="119"/>
                      </a:lnTo>
                      <a:lnTo>
                        <a:pt x="352" y="87"/>
                      </a:lnTo>
                      <a:lnTo>
                        <a:pt x="314" y="54"/>
                      </a:lnTo>
                      <a:lnTo>
                        <a:pt x="311" y="41"/>
                      </a:lnTo>
                      <a:lnTo>
                        <a:pt x="308" y="26"/>
                      </a:lnTo>
                      <a:lnTo>
                        <a:pt x="303" y="13"/>
                      </a:lnTo>
                      <a:lnTo>
                        <a:pt x="300" y="0"/>
                      </a:lnTo>
                      <a:lnTo>
                        <a:pt x="282" y="8"/>
                      </a:lnTo>
                      <a:lnTo>
                        <a:pt x="262" y="18"/>
                      </a:lnTo>
                      <a:lnTo>
                        <a:pt x="244" y="26"/>
                      </a:lnTo>
                      <a:lnTo>
                        <a:pt x="224" y="34"/>
                      </a:lnTo>
                      <a:lnTo>
                        <a:pt x="206" y="44"/>
                      </a:lnTo>
                      <a:lnTo>
                        <a:pt x="187" y="52"/>
                      </a:lnTo>
                      <a:lnTo>
                        <a:pt x="169" y="60"/>
                      </a:lnTo>
                      <a:lnTo>
                        <a:pt x="151" y="70"/>
                      </a:lnTo>
                      <a:lnTo>
                        <a:pt x="131" y="78"/>
                      </a:lnTo>
                      <a:lnTo>
                        <a:pt x="113" y="87"/>
                      </a:lnTo>
                      <a:lnTo>
                        <a:pt x="94" y="96"/>
                      </a:lnTo>
                      <a:lnTo>
                        <a:pt x="76" y="105"/>
                      </a:lnTo>
                      <a:lnTo>
                        <a:pt x="56" y="114"/>
                      </a:lnTo>
                      <a:lnTo>
                        <a:pt x="38" y="123"/>
                      </a:lnTo>
                      <a:lnTo>
                        <a:pt x="18" y="132"/>
                      </a:lnTo>
                      <a:lnTo>
                        <a:pt x="0" y="141"/>
                      </a:lnTo>
                      <a:lnTo>
                        <a:pt x="9" y="154"/>
                      </a:lnTo>
                      <a:lnTo>
                        <a:pt x="17" y="167"/>
                      </a:lnTo>
                      <a:lnTo>
                        <a:pt x="23" y="182"/>
                      </a:lnTo>
                      <a:lnTo>
                        <a:pt x="31" y="195"/>
                      </a:lnTo>
                      <a:lnTo>
                        <a:pt x="72" y="229"/>
                      </a:lnTo>
                      <a:lnTo>
                        <a:pt x="113" y="265"/>
                      </a:lnTo>
                      <a:lnTo>
                        <a:pt x="156" y="300"/>
                      </a:lnTo>
                      <a:lnTo>
                        <a:pt x="197" y="336"/>
                      </a:lnTo>
                      <a:lnTo>
                        <a:pt x="237" y="370"/>
                      </a:lnTo>
                      <a:lnTo>
                        <a:pt x="278" y="406"/>
                      </a:lnTo>
                      <a:lnTo>
                        <a:pt x="319" y="441"/>
                      </a:lnTo>
                      <a:lnTo>
                        <a:pt x="360" y="477"/>
                      </a:lnTo>
                      <a:lnTo>
                        <a:pt x="402" y="511"/>
                      </a:lnTo>
                      <a:lnTo>
                        <a:pt x="443" y="545"/>
                      </a:lnTo>
                      <a:lnTo>
                        <a:pt x="484" y="582"/>
                      </a:lnTo>
                      <a:lnTo>
                        <a:pt x="525" y="616"/>
                      </a:lnTo>
                      <a:lnTo>
                        <a:pt x="566" y="652"/>
                      </a:lnTo>
                      <a:lnTo>
                        <a:pt x="607" y="686"/>
                      </a:lnTo>
                      <a:lnTo>
                        <a:pt x="648" y="723"/>
                      </a:lnTo>
                      <a:lnTo>
                        <a:pt x="690" y="757"/>
                      </a:lnTo>
                      <a:lnTo>
                        <a:pt x="731" y="791"/>
                      </a:lnTo>
                      <a:lnTo>
                        <a:pt x="772" y="827"/>
                      </a:lnTo>
                      <a:lnTo>
                        <a:pt x="813" y="862"/>
                      </a:lnTo>
                      <a:lnTo>
                        <a:pt x="854" y="898"/>
                      </a:lnTo>
                      <a:lnTo>
                        <a:pt x="894" y="932"/>
                      </a:lnTo>
                      <a:lnTo>
                        <a:pt x="935" y="968"/>
                      </a:lnTo>
                      <a:lnTo>
                        <a:pt x="976" y="1003"/>
                      </a:lnTo>
                      <a:lnTo>
                        <a:pt x="1019" y="1037"/>
                      </a:lnTo>
                      <a:lnTo>
                        <a:pt x="1060" y="1073"/>
                      </a:lnTo>
                      <a:lnTo>
                        <a:pt x="1100" y="1108"/>
                      </a:lnTo>
                      <a:lnTo>
                        <a:pt x="1141" y="1144"/>
                      </a:lnTo>
                      <a:lnTo>
                        <a:pt x="1182" y="1178"/>
                      </a:lnTo>
                      <a:lnTo>
                        <a:pt x="1223" y="1214"/>
                      </a:lnTo>
                      <a:lnTo>
                        <a:pt x="1265" y="1249"/>
                      </a:lnTo>
                      <a:lnTo>
                        <a:pt x="1306" y="1285"/>
                      </a:lnTo>
                      <a:lnTo>
                        <a:pt x="1347" y="1319"/>
                      </a:lnTo>
                      <a:lnTo>
                        <a:pt x="1380" y="1303"/>
                      </a:lnTo>
                      <a:lnTo>
                        <a:pt x="1413" y="1286"/>
                      </a:lnTo>
                      <a:lnTo>
                        <a:pt x="1445" y="1270"/>
                      </a:lnTo>
                      <a:lnTo>
                        <a:pt x="1478" y="1252"/>
                      </a:lnTo>
                      <a:lnTo>
                        <a:pt x="1509" y="1236"/>
                      </a:lnTo>
                      <a:lnTo>
                        <a:pt x="1542" y="1219"/>
                      </a:lnTo>
                      <a:lnTo>
                        <a:pt x="1574" y="1203"/>
                      </a:lnTo>
                      <a:lnTo>
                        <a:pt x="1607" y="1186"/>
                      </a:lnTo>
                      <a:lnTo>
                        <a:pt x="1597" y="1175"/>
                      </a:lnTo>
                      <a:lnTo>
                        <a:pt x="1586" y="1163"/>
                      </a:lnTo>
                      <a:lnTo>
                        <a:pt x="1576" y="1152"/>
                      </a:lnTo>
                      <a:lnTo>
                        <a:pt x="1565" y="1141"/>
                      </a:lnTo>
                      <a:lnTo>
                        <a:pt x="1553" y="1129"/>
                      </a:lnTo>
                      <a:lnTo>
                        <a:pt x="1543" y="1118"/>
                      </a:lnTo>
                      <a:lnTo>
                        <a:pt x="1532" y="1106"/>
                      </a:lnTo>
                      <a:lnTo>
                        <a:pt x="1522" y="1095"/>
                      </a:lnTo>
                      <a:close/>
                    </a:path>
                  </a:pathLst>
                </a:custGeom>
                <a:solidFill>
                  <a:srgbClr val="C4BABF"/>
                </a:solidFill>
                <a:ln w="9525">
                  <a:noFill/>
                  <a:round/>
                  <a:headEnd/>
                  <a:tailEnd/>
                </a:ln>
              </p:spPr>
              <p:txBody>
                <a:bodyPr/>
                <a:lstStyle/>
                <a:p>
                  <a:endParaRPr lang="en-US"/>
                </a:p>
              </p:txBody>
            </p:sp>
            <p:sp>
              <p:nvSpPr>
                <p:cNvPr id="1831" name="Freeform 69"/>
                <p:cNvSpPr>
                  <a:spLocks/>
                </p:cNvSpPr>
                <p:nvPr/>
              </p:nvSpPr>
              <p:spPr bwMode="auto">
                <a:xfrm>
                  <a:off x="522" y="2853"/>
                  <a:ext cx="775" cy="634"/>
                </a:xfrm>
                <a:custGeom>
                  <a:avLst/>
                  <a:gdLst/>
                  <a:ahLst/>
                  <a:cxnLst>
                    <a:cxn ang="0">
                      <a:pos x="1430" y="1008"/>
                    </a:cxn>
                    <a:cxn ang="0">
                      <a:pos x="1360" y="948"/>
                    </a:cxn>
                    <a:cxn ang="0">
                      <a:pos x="1289" y="887"/>
                    </a:cxn>
                    <a:cxn ang="0">
                      <a:pos x="1219" y="826"/>
                    </a:cxn>
                    <a:cxn ang="0">
                      <a:pos x="1149" y="766"/>
                    </a:cxn>
                    <a:cxn ang="0">
                      <a:pos x="1079" y="705"/>
                    </a:cxn>
                    <a:cxn ang="0">
                      <a:pos x="1007" y="644"/>
                    </a:cxn>
                    <a:cxn ang="0">
                      <a:pos x="936" y="584"/>
                    </a:cxn>
                    <a:cxn ang="0">
                      <a:pos x="866" y="523"/>
                    </a:cxn>
                    <a:cxn ang="0">
                      <a:pos x="796" y="462"/>
                    </a:cxn>
                    <a:cxn ang="0">
                      <a:pos x="724" y="402"/>
                    </a:cxn>
                    <a:cxn ang="0">
                      <a:pos x="654" y="341"/>
                    </a:cxn>
                    <a:cxn ang="0">
                      <a:pos x="583" y="281"/>
                    </a:cxn>
                    <a:cxn ang="0">
                      <a:pos x="513" y="220"/>
                    </a:cxn>
                    <a:cxn ang="0">
                      <a:pos x="443" y="159"/>
                    </a:cxn>
                    <a:cxn ang="0">
                      <a:pos x="373" y="99"/>
                    </a:cxn>
                    <a:cxn ang="0">
                      <a:pos x="333" y="51"/>
                    </a:cxn>
                    <a:cxn ang="0">
                      <a:pos x="328" y="17"/>
                    </a:cxn>
                    <a:cxn ang="0">
                      <a:pos x="306" y="10"/>
                    </a:cxn>
                    <a:cxn ang="0">
                      <a:pos x="265" y="28"/>
                    </a:cxn>
                    <a:cxn ang="0">
                      <a:pos x="224" y="48"/>
                    </a:cxn>
                    <a:cxn ang="0">
                      <a:pos x="183" y="67"/>
                    </a:cxn>
                    <a:cxn ang="0">
                      <a:pos x="142" y="85"/>
                    </a:cxn>
                    <a:cxn ang="0">
                      <a:pos x="103" y="105"/>
                    </a:cxn>
                    <a:cxn ang="0">
                      <a:pos x="62" y="125"/>
                    </a:cxn>
                    <a:cxn ang="0">
                      <a:pos x="21" y="143"/>
                    </a:cxn>
                    <a:cxn ang="0">
                      <a:pos x="6" y="159"/>
                    </a:cxn>
                    <a:cxn ang="0">
                      <a:pos x="21" y="174"/>
                    </a:cxn>
                    <a:cxn ang="0">
                      <a:pos x="36" y="189"/>
                    </a:cxn>
                    <a:cxn ang="0">
                      <a:pos x="49" y="204"/>
                    </a:cxn>
                    <a:cxn ang="0">
                      <a:pos x="95" y="244"/>
                    </a:cxn>
                    <a:cxn ang="0">
                      <a:pos x="172" y="310"/>
                    </a:cxn>
                    <a:cxn ang="0">
                      <a:pos x="250" y="377"/>
                    </a:cxn>
                    <a:cxn ang="0">
                      <a:pos x="327" y="443"/>
                    </a:cxn>
                    <a:cxn ang="0">
                      <a:pos x="404" y="508"/>
                    </a:cxn>
                    <a:cxn ang="0">
                      <a:pos x="482" y="576"/>
                    </a:cxn>
                    <a:cxn ang="0">
                      <a:pos x="559" y="641"/>
                    </a:cxn>
                    <a:cxn ang="0">
                      <a:pos x="637" y="707"/>
                    </a:cxn>
                    <a:cxn ang="0">
                      <a:pos x="714" y="774"/>
                    </a:cxn>
                    <a:cxn ang="0">
                      <a:pos x="793" y="840"/>
                    </a:cxn>
                    <a:cxn ang="0">
                      <a:pos x="869" y="905"/>
                    </a:cxn>
                    <a:cxn ang="0">
                      <a:pos x="948" y="972"/>
                    </a:cxn>
                    <a:cxn ang="0">
                      <a:pos x="1025" y="1038"/>
                    </a:cxn>
                    <a:cxn ang="0">
                      <a:pos x="1102" y="1103"/>
                    </a:cxn>
                    <a:cxn ang="0">
                      <a:pos x="1180" y="1171"/>
                    </a:cxn>
                    <a:cxn ang="0">
                      <a:pos x="1257" y="1236"/>
                    </a:cxn>
                    <a:cxn ang="0">
                      <a:pos x="1329" y="1253"/>
                    </a:cxn>
                    <a:cxn ang="0">
                      <a:pos x="1392" y="1218"/>
                    </a:cxn>
                    <a:cxn ang="0">
                      <a:pos x="1456" y="1184"/>
                    </a:cxn>
                    <a:cxn ang="0">
                      <a:pos x="1520" y="1149"/>
                    </a:cxn>
                    <a:cxn ang="0">
                      <a:pos x="1540" y="1121"/>
                    </a:cxn>
                    <a:cxn ang="0">
                      <a:pos x="1517" y="1098"/>
                    </a:cxn>
                    <a:cxn ang="0">
                      <a:pos x="1495" y="1074"/>
                    </a:cxn>
                    <a:cxn ang="0">
                      <a:pos x="1476" y="1051"/>
                    </a:cxn>
                  </a:cxnLst>
                  <a:rect l="0" t="0" r="r" b="b"/>
                  <a:pathLst>
                    <a:path w="1551" h="1269">
                      <a:moveTo>
                        <a:pt x="1466" y="1039"/>
                      </a:moveTo>
                      <a:lnTo>
                        <a:pt x="1430" y="1008"/>
                      </a:lnTo>
                      <a:lnTo>
                        <a:pt x="1396" y="979"/>
                      </a:lnTo>
                      <a:lnTo>
                        <a:pt x="1360" y="948"/>
                      </a:lnTo>
                      <a:lnTo>
                        <a:pt x="1325" y="918"/>
                      </a:lnTo>
                      <a:lnTo>
                        <a:pt x="1289" y="887"/>
                      </a:lnTo>
                      <a:lnTo>
                        <a:pt x="1255" y="858"/>
                      </a:lnTo>
                      <a:lnTo>
                        <a:pt x="1219" y="826"/>
                      </a:lnTo>
                      <a:lnTo>
                        <a:pt x="1183" y="797"/>
                      </a:lnTo>
                      <a:lnTo>
                        <a:pt x="1149" y="766"/>
                      </a:lnTo>
                      <a:lnTo>
                        <a:pt x="1113" y="736"/>
                      </a:lnTo>
                      <a:lnTo>
                        <a:pt x="1079" y="705"/>
                      </a:lnTo>
                      <a:lnTo>
                        <a:pt x="1043" y="676"/>
                      </a:lnTo>
                      <a:lnTo>
                        <a:pt x="1007" y="644"/>
                      </a:lnTo>
                      <a:lnTo>
                        <a:pt x="972" y="615"/>
                      </a:lnTo>
                      <a:lnTo>
                        <a:pt x="936" y="584"/>
                      </a:lnTo>
                      <a:lnTo>
                        <a:pt x="902" y="554"/>
                      </a:lnTo>
                      <a:lnTo>
                        <a:pt x="866" y="523"/>
                      </a:lnTo>
                      <a:lnTo>
                        <a:pt x="830" y="494"/>
                      </a:lnTo>
                      <a:lnTo>
                        <a:pt x="796" y="462"/>
                      </a:lnTo>
                      <a:lnTo>
                        <a:pt x="760" y="433"/>
                      </a:lnTo>
                      <a:lnTo>
                        <a:pt x="724" y="402"/>
                      </a:lnTo>
                      <a:lnTo>
                        <a:pt x="690" y="372"/>
                      </a:lnTo>
                      <a:lnTo>
                        <a:pt x="654" y="341"/>
                      </a:lnTo>
                      <a:lnTo>
                        <a:pt x="619" y="312"/>
                      </a:lnTo>
                      <a:lnTo>
                        <a:pt x="583" y="281"/>
                      </a:lnTo>
                      <a:lnTo>
                        <a:pt x="547" y="251"/>
                      </a:lnTo>
                      <a:lnTo>
                        <a:pt x="513" y="220"/>
                      </a:lnTo>
                      <a:lnTo>
                        <a:pt x="477" y="190"/>
                      </a:lnTo>
                      <a:lnTo>
                        <a:pt x="443" y="159"/>
                      </a:lnTo>
                      <a:lnTo>
                        <a:pt x="407" y="130"/>
                      </a:lnTo>
                      <a:lnTo>
                        <a:pt x="373" y="99"/>
                      </a:lnTo>
                      <a:lnTo>
                        <a:pt x="337" y="69"/>
                      </a:lnTo>
                      <a:lnTo>
                        <a:pt x="333" y="51"/>
                      </a:lnTo>
                      <a:lnTo>
                        <a:pt x="332" y="35"/>
                      </a:lnTo>
                      <a:lnTo>
                        <a:pt x="328" y="17"/>
                      </a:lnTo>
                      <a:lnTo>
                        <a:pt x="325" y="0"/>
                      </a:lnTo>
                      <a:lnTo>
                        <a:pt x="306" y="10"/>
                      </a:lnTo>
                      <a:lnTo>
                        <a:pt x="284" y="20"/>
                      </a:lnTo>
                      <a:lnTo>
                        <a:pt x="265" y="28"/>
                      </a:lnTo>
                      <a:lnTo>
                        <a:pt x="243" y="38"/>
                      </a:lnTo>
                      <a:lnTo>
                        <a:pt x="224" y="48"/>
                      </a:lnTo>
                      <a:lnTo>
                        <a:pt x="204" y="58"/>
                      </a:lnTo>
                      <a:lnTo>
                        <a:pt x="183" y="67"/>
                      </a:lnTo>
                      <a:lnTo>
                        <a:pt x="163" y="76"/>
                      </a:lnTo>
                      <a:lnTo>
                        <a:pt x="142" y="85"/>
                      </a:lnTo>
                      <a:lnTo>
                        <a:pt x="122" y="95"/>
                      </a:lnTo>
                      <a:lnTo>
                        <a:pt x="103" y="105"/>
                      </a:lnTo>
                      <a:lnTo>
                        <a:pt x="82" y="115"/>
                      </a:lnTo>
                      <a:lnTo>
                        <a:pt x="62" y="125"/>
                      </a:lnTo>
                      <a:lnTo>
                        <a:pt x="41" y="133"/>
                      </a:lnTo>
                      <a:lnTo>
                        <a:pt x="21" y="143"/>
                      </a:lnTo>
                      <a:lnTo>
                        <a:pt x="0" y="153"/>
                      </a:lnTo>
                      <a:lnTo>
                        <a:pt x="6" y="159"/>
                      </a:lnTo>
                      <a:lnTo>
                        <a:pt x="15" y="167"/>
                      </a:lnTo>
                      <a:lnTo>
                        <a:pt x="21" y="174"/>
                      </a:lnTo>
                      <a:lnTo>
                        <a:pt x="28" y="182"/>
                      </a:lnTo>
                      <a:lnTo>
                        <a:pt x="36" y="189"/>
                      </a:lnTo>
                      <a:lnTo>
                        <a:pt x="42" y="197"/>
                      </a:lnTo>
                      <a:lnTo>
                        <a:pt x="49" y="204"/>
                      </a:lnTo>
                      <a:lnTo>
                        <a:pt x="55" y="212"/>
                      </a:lnTo>
                      <a:lnTo>
                        <a:pt x="95" y="244"/>
                      </a:lnTo>
                      <a:lnTo>
                        <a:pt x="132" y="277"/>
                      </a:lnTo>
                      <a:lnTo>
                        <a:pt x="172" y="310"/>
                      </a:lnTo>
                      <a:lnTo>
                        <a:pt x="211" y="344"/>
                      </a:lnTo>
                      <a:lnTo>
                        <a:pt x="250" y="377"/>
                      </a:lnTo>
                      <a:lnTo>
                        <a:pt x="288" y="410"/>
                      </a:lnTo>
                      <a:lnTo>
                        <a:pt x="327" y="443"/>
                      </a:lnTo>
                      <a:lnTo>
                        <a:pt x="366" y="476"/>
                      </a:lnTo>
                      <a:lnTo>
                        <a:pt x="404" y="508"/>
                      </a:lnTo>
                      <a:lnTo>
                        <a:pt x="443" y="543"/>
                      </a:lnTo>
                      <a:lnTo>
                        <a:pt x="482" y="576"/>
                      </a:lnTo>
                      <a:lnTo>
                        <a:pt x="521" y="608"/>
                      </a:lnTo>
                      <a:lnTo>
                        <a:pt x="559" y="641"/>
                      </a:lnTo>
                      <a:lnTo>
                        <a:pt x="598" y="674"/>
                      </a:lnTo>
                      <a:lnTo>
                        <a:pt x="637" y="707"/>
                      </a:lnTo>
                      <a:lnTo>
                        <a:pt x="677" y="740"/>
                      </a:lnTo>
                      <a:lnTo>
                        <a:pt x="714" y="774"/>
                      </a:lnTo>
                      <a:lnTo>
                        <a:pt x="753" y="807"/>
                      </a:lnTo>
                      <a:lnTo>
                        <a:pt x="793" y="840"/>
                      </a:lnTo>
                      <a:lnTo>
                        <a:pt x="830" y="872"/>
                      </a:lnTo>
                      <a:lnTo>
                        <a:pt x="869" y="905"/>
                      </a:lnTo>
                      <a:lnTo>
                        <a:pt x="909" y="938"/>
                      </a:lnTo>
                      <a:lnTo>
                        <a:pt x="948" y="972"/>
                      </a:lnTo>
                      <a:lnTo>
                        <a:pt x="985" y="1005"/>
                      </a:lnTo>
                      <a:lnTo>
                        <a:pt x="1025" y="1038"/>
                      </a:lnTo>
                      <a:lnTo>
                        <a:pt x="1064" y="1071"/>
                      </a:lnTo>
                      <a:lnTo>
                        <a:pt x="1102" y="1103"/>
                      </a:lnTo>
                      <a:lnTo>
                        <a:pt x="1141" y="1136"/>
                      </a:lnTo>
                      <a:lnTo>
                        <a:pt x="1180" y="1171"/>
                      </a:lnTo>
                      <a:lnTo>
                        <a:pt x="1219" y="1203"/>
                      </a:lnTo>
                      <a:lnTo>
                        <a:pt x="1257" y="1236"/>
                      </a:lnTo>
                      <a:lnTo>
                        <a:pt x="1296" y="1269"/>
                      </a:lnTo>
                      <a:lnTo>
                        <a:pt x="1329" y="1253"/>
                      </a:lnTo>
                      <a:lnTo>
                        <a:pt x="1360" y="1235"/>
                      </a:lnTo>
                      <a:lnTo>
                        <a:pt x="1392" y="1218"/>
                      </a:lnTo>
                      <a:lnTo>
                        <a:pt x="1423" y="1200"/>
                      </a:lnTo>
                      <a:lnTo>
                        <a:pt x="1456" y="1184"/>
                      </a:lnTo>
                      <a:lnTo>
                        <a:pt x="1487" y="1166"/>
                      </a:lnTo>
                      <a:lnTo>
                        <a:pt x="1520" y="1149"/>
                      </a:lnTo>
                      <a:lnTo>
                        <a:pt x="1551" y="1133"/>
                      </a:lnTo>
                      <a:lnTo>
                        <a:pt x="1540" y="1121"/>
                      </a:lnTo>
                      <a:lnTo>
                        <a:pt x="1528" y="1110"/>
                      </a:lnTo>
                      <a:lnTo>
                        <a:pt x="1517" y="1098"/>
                      </a:lnTo>
                      <a:lnTo>
                        <a:pt x="1507" y="1085"/>
                      </a:lnTo>
                      <a:lnTo>
                        <a:pt x="1495" y="1074"/>
                      </a:lnTo>
                      <a:lnTo>
                        <a:pt x="1486" y="1062"/>
                      </a:lnTo>
                      <a:lnTo>
                        <a:pt x="1476" y="1051"/>
                      </a:lnTo>
                      <a:lnTo>
                        <a:pt x="1466" y="1039"/>
                      </a:lnTo>
                      <a:close/>
                    </a:path>
                  </a:pathLst>
                </a:custGeom>
                <a:solidFill>
                  <a:srgbClr val="BFB5B7"/>
                </a:solidFill>
                <a:ln w="9525">
                  <a:noFill/>
                  <a:round/>
                  <a:headEnd/>
                  <a:tailEnd/>
                </a:ln>
              </p:spPr>
              <p:txBody>
                <a:bodyPr/>
                <a:lstStyle/>
                <a:p>
                  <a:endParaRPr lang="en-US"/>
                </a:p>
              </p:txBody>
            </p:sp>
            <p:sp>
              <p:nvSpPr>
                <p:cNvPr id="1832" name="Freeform 70"/>
                <p:cNvSpPr>
                  <a:spLocks/>
                </p:cNvSpPr>
                <p:nvPr/>
              </p:nvSpPr>
              <p:spPr bwMode="auto">
                <a:xfrm>
                  <a:off x="511" y="2844"/>
                  <a:ext cx="746" cy="609"/>
                </a:xfrm>
                <a:custGeom>
                  <a:avLst/>
                  <a:gdLst/>
                  <a:ahLst/>
                  <a:cxnLst>
                    <a:cxn ang="0">
                      <a:pos x="1340" y="928"/>
                    </a:cxn>
                    <a:cxn ang="0">
                      <a:pos x="1209" y="815"/>
                    </a:cxn>
                    <a:cxn ang="0">
                      <a:pos x="1079" y="701"/>
                    </a:cxn>
                    <a:cxn ang="0">
                      <a:pos x="948" y="590"/>
                    </a:cxn>
                    <a:cxn ang="0">
                      <a:pos x="817" y="477"/>
                    </a:cxn>
                    <a:cxn ang="0">
                      <a:pos x="686" y="364"/>
                    </a:cxn>
                    <a:cxn ang="0">
                      <a:pos x="556" y="251"/>
                    </a:cxn>
                    <a:cxn ang="0">
                      <a:pos x="425" y="138"/>
                    </a:cxn>
                    <a:cxn ang="0">
                      <a:pos x="358" y="62"/>
                    </a:cxn>
                    <a:cxn ang="0">
                      <a:pos x="353" y="21"/>
                    </a:cxn>
                    <a:cxn ang="0">
                      <a:pos x="329" y="10"/>
                    </a:cxn>
                    <a:cxn ang="0">
                      <a:pos x="284" y="31"/>
                    </a:cxn>
                    <a:cxn ang="0">
                      <a:pos x="240" y="52"/>
                    </a:cxn>
                    <a:cxn ang="0">
                      <a:pos x="196" y="72"/>
                    </a:cxn>
                    <a:cxn ang="0">
                      <a:pos x="152" y="93"/>
                    </a:cxn>
                    <a:cxn ang="0">
                      <a:pos x="110" y="113"/>
                    </a:cxn>
                    <a:cxn ang="0">
                      <a:pos x="65" y="134"/>
                    </a:cxn>
                    <a:cxn ang="0">
                      <a:pos x="21" y="156"/>
                    </a:cxn>
                    <a:cxn ang="0">
                      <a:pos x="10" y="174"/>
                    </a:cxn>
                    <a:cxn ang="0">
                      <a:pos x="29" y="188"/>
                    </a:cxn>
                    <a:cxn ang="0">
                      <a:pos x="49" y="205"/>
                    </a:cxn>
                    <a:cxn ang="0">
                      <a:pos x="69" y="220"/>
                    </a:cxn>
                    <a:cxn ang="0">
                      <a:pos x="114" y="259"/>
                    </a:cxn>
                    <a:cxn ang="0">
                      <a:pos x="188" y="321"/>
                    </a:cxn>
                    <a:cxn ang="0">
                      <a:pos x="260" y="382"/>
                    </a:cxn>
                    <a:cxn ang="0">
                      <a:pos x="333" y="444"/>
                    </a:cxn>
                    <a:cxn ang="0">
                      <a:pos x="407" y="506"/>
                    </a:cxn>
                    <a:cxn ang="0">
                      <a:pos x="479" y="569"/>
                    </a:cxn>
                    <a:cxn ang="0">
                      <a:pos x="552" y="629"/>
                    </a:cxn>
                    <a:cxn ang="0">
                      <a:pos x="624" y="692"/>
                    </a:cxn>
                    <a:cxn ang="0">
                      <a:pos x="698" y="754"/>
                    </a:cxn>
                    <a:cxn ang="0">
                      <a:pos x="770" y="816"/>
                    </a:cxn>
                    <a:cxn ang="0">
                      <a:pos x="843" y="877"/>
                    </a:cxn>
                    <a:cxn ang="0">
                      <a:pos x="915" y="939"/>
                    </a:cxn>
                    <a:cxn ang="0">
                      <a:pos x="989" y="1001"/>
                    </a:cxn>
                    <a:cxn ang="0">
                      <a:pos x="1062" y="1064"/>
                    </a:cxn>
                    <a:cxn ang="0">
                      <a:pos x="1134" y="1124"/>
                    </a:cxn>
                    <a:cxn ang="0">
                      <a:pos x="1208" y="1187"/>
                    </a:cxn>
                    <a:cxn ang="0">
                      <a:pos x="1275" y="1200"/>
                    </a:cxn>
                    <a:cxn ang="0">
                      <a:pos x="1337" y="1165"/>
                    </a:cxn>
                    <a:cxn ang="0">
                      <a:pos x="1401" y="1131"/>
                    </a:cxn>
                    <a:cxn ang="0">
                      <a:pos x="1463" y="1096"/>
                    </a:cxn>
                    <a:cxn ang="0">
                      <a:pos x="1482" y="1067"/>
                    </a:cxn>
                    <a:cxn ang="0">
                      <a:pos x="1461" y="1042"/>
                    </a:cxn>
                    <a:cxn ang="0">
                      <a:pos x="1438" y="1019"/>
                    </a:cxn>
                    <a:cxn ang="0">
                      <a:pos x="1417" y="995"/>
                    </a:cxn>
                  </a:cxnLst>
                  <a:rect l="0" t="0" r="r" b="b"/>
                  <a:pathLst>
                    <a:path w="1494" h="1218">
                      <a:moveTo>
                        <a:pt x="1406" y="983"/>
                      </a:moveTo>
                      <a:lnTo>
                        <a:pt x="1340" y="928"/>
                      </a:lnTo>
                      <a:lnTo>
                        <a:pt x="1275" y="870"/>
                      </a:lnTo>
                      <a:lnTo>
                        <a:pt x="1209" y="815"/>
                      </a:lnTo>
                      <a:lnTo>
                        <a:pt x="1144" y="759"/>
                      </a:lnTo>
                      <a:lnTo>
                        <a:pt x="1079" y="701"/>
                      </a:lnTo>
                      <a:lnTo>
                        <a:pt x="1013" y="646"/>
                      </a:lnTo>
                      <a:lnTo>
                        <a:pt x="948" y="590"/>
                      </a:lnTo>
                      <a:lnTo>
                        <a:pt x="883" y="533"/>
                      </a:lnTo>
                      <a:lnTo>
                        <a:pt x="817" y="477"/>
                      </a:lnTo>
                      <a:lnTo>
                        <a:pt x="752" y="421"/>
                      </a:lnTo>
                      <a:lnTo>
                        <a:pt x="686" y="364"/>
                      </a:lnTo>
                      <a:lnTo>
                        <a:pt x="621" y="308"/>
                      </a:lnTo>
                      <a:lnTo>
                        <a:pt x="556" y="251"/>
                      </a:lnTo>
                      <a:lnTo>
                        <a:pt x="490" y="195"/>
                      </a:lnTo>
                      <a:lnTo>
                        <a:pt x="425" y="138"/>
                      </a:lnTo>
                      <a:lnTo>
                        <a:pt x="360" y="82"/>
                      </a:lnTo>
                      <a:lnTo>
                        <a:pt x="358" y="62"/>
                      </a:lnTo>
                      <a:lnTo>
                        <a:pt x="355" y="41"/>
                      </a:lnTo>
                      <a:lnTo>
                        <a:pt x="353" y="21"/>
                      </a:lnTo>
                      <a:lnTo>
                        <a:pt x="350" y="0"/>
                      </a:lnTo>
                      <a:lnTo>
                        <a:pt x="329" y="10"/>
                      </a:lnTo>
                      <a:lnTo>
                        <a:pt x="306" y="21"/>
                      </a:lnTo>
                      <a:lnTo>
                        <a:pt x="284" y="31"/>
                      </a:lnTo>
                      <a:lnTo>
                        <a:pt x="262" y="41"/>
                      </a:lnTo>
                      <a:lnTo>
                        <a:pt x="240" y="52"/>
                      </a:lnTo>
                      <a:lnTo>
                        <a:pt x="217" y="62"/>
                      </a:lnTo>
                      <a:lnTo>
                        <a:pt x="196" y="72"/>
                      </a:lnTo>
                      <a:lnTo>
                        <a:pt x="175" y="82"/>
                      </a:lnTo>
                      <a:lnTo>
                        <a:pt x="152" y="93"/>
                      </a:lnTo>
                      <a:lnTo>
                        <a:pt x="131" y="103"/>
                      </a:lnTo>
                      <a:lnTo>
                        <a:pt x="110" y="113"/>
                      </a:lnTo>
                      <a:lnTo>
                        <a:pt x="87" y="124"/>
                      </a:lnTo>
                      <a:lnTo>
                        <a:pt x="65" y="134"/>
                      </a:lnTo>
                      <a:lnTo>
                        <a:pt x="44" y="144"/>
                      </a:lnTo>
                      <a:lnTo>
                        <a:pt x="21" y="156"/>
                      </a:lnTo>
                      <a:lnTo>
                        <a:pt x="0" y="165"/>
                      </a:lnTo>
                      <a:lnTo>
                        <a:pt x="10" y="174"/>
                      </a:lnTo>
                      <a:lnTo>
                        <a:pt x="20" y="182"/>
                      </a:lnTo>
                      <a:lnTo>
                        <a:pt x="29" y="188"/>
                      </a:lnTo>
                      <a:lnTo>
                        <a:pt x="39" y="197"/>
                      </a:lnTo>
                      <a:lnTo>
                        <a:pt x="49" y="205"/>
                      </a:lnTo>
                      <a:lnTo>
                        <a:pt x="59" y="211"/>
                      </a:lnTo>
                      <a:lnTo>
                        <a:pt x="69" y="220"/>
                      </a:lnTo>
                      <a:lnTo>
                        <a:pt x="78" y="228"/>
                      </a:lnTo>
                      <a:lnTo>
                        <a:pt x="114" y="259"/>
                      </a:lnTo>
                      <a:lnTo>
                        <a:pt x="152" y="290"/>
                      </a:lnTo>
                      <a:lnTo>
                        <a:pt x="188" y="321"/>
                      </a:lnTo>
                      <a:lnTo>
                        <a:pt x="224" y="351"/>
                      </a:lnTo>
                      <a:lnTo>
                        <a:pt x="260" y="382"/>
                      </a:lnTo>
                      <a:lnTo>
                        <a:pt x="297" y="413"/>
                      </a:lnTo>
                      <a:lnTo>
                        <a:pt x="333" y="444"/>
                      </a:lnTo>
                      <a:lnTo>
                        <a:pt x="369" y="475"/>
                      </a:lnTo>
                      <a:lnTo>
                        <a:pt x="407" y="506"/>
                      </a:lnTo>
                      <a:lnTo>
                        <a:pt x="443" y="538"/>
                      </a:lnTo>
                      <a:lnTo>
                        <a:pt x="479" y="569"/>
                      </a:lnTo>
                      <a:lnTo>
                        <a:pt x="515" y="598"/>
                      </a:lnTo>
                      <a:lnTo>
                        <a:pt x="552" y="629"/>
                      </a:lnTo>
                      <a:lnTo>
                        <a:pt x="588" y="660"/>
                      </a:lnTo>
                      <a:lnTo>
                        <a:pt x="624" y="692"/>
                      </a:lnTo>
                      <a:lnTo>
                        <a:pt x="662" y="723"/>
                      </a:lnTo>
                      <a:lnTo>
                        <a:pt x="698" y="754"/>
                      </a:lnTo>
                      <a:lnTo>
                        <a:pt x="734" y="785"/>
                      </a:lnTo>
                      <a:lnTo>
                        <a:pt x="770" y="816"/>
                      </a:lnTo>
                      <a:lnTo>
                        <a:pt x="807" y="847"/>
                      </a:lnTo>
                      <a:lnTo>
                        <a:pt x="843" y="877"/>
                      </a:lnTo>
                      <a:lnTo>
                        <a:pt x="879" y="908"/>
                      </a:lnTo>
                      <a:lnTo>
                        <a:pt x="915" y="939"/>
                      </a:lnTo>
                      <a:lnTo>
                        <a:pt x="953" y="970"/>
                      </a:lnTo>
                      <a:lnTo>
                        <a:pt x="989" y="1001"/>
                      </a:lnTo>
                      <a:lnTo>
                        <a:pt x="1025" y="1033"/>
                      </a:lnTo>
                      <a:lnTo>
                        <a:pt x="1062" y="1064"/>
                      </a:lnTo>
                      <a:lnTo>
                        <a:pt x="1098" y="1095"/>
                      </a:lnTo>
                      <a:lnTo>
                        <a:pt x="1134" y="1124"/>
                      </a:lnTo>
                      <a:lnTo>
                        <a:pt x="1170" y="1155"/>
                      </a:lnTo>
                      <a:lnTo>
                        <a:pt x="1208" y="1187"/>
                      </a:lnTo>
                      <a:lnTo>
                        <a:pt x="1244" y="1218"/>
                      </a:lnTo>
                      <a:lnTo>
                        <a:pt x="1275" y="1200"/>
                      </a:lnTo>
                      <a:lnTo>
                        <a:pt x="1306" y="1183"/>
                      </a:lnTo>
                      <a:lnTo>
                        <a:pt x="1337" y="1165"/>
                      </a:lnTo>
                      <a:lnTo>
                        <a:pt x="1370" y="1147"/>
                      </a:lnTo>
                      <a:lnTo>
                        <a:pt x="1401" y="1131"/>
                      </a:lnTo>
                      <a:lnTo>
                        <a:pt x="1432" y="1113"/>
                      </a:lnTo>
                      <a:lnTo>
                        <a:pt x="1463" y="1096"/>
                      </a:lnTo>
                      <a:lnTo>
                        <a:pt x="1494" y="1078"/>
                      </a:lnTo>
                      <a:lnTo>
                        <a:pt x="1482" y="1067"/>
                      </a:lnTo>
                      <a:lnTo>
                        <a:pt x="1473" y="1055"/>
                      </a:lnTo>
                      <a:lnTo>
                        <a:pt x="1461" y="1042"/>
                      </a:lnTo>
                      <a:lnTo>
                        <a:pt x="1450" y="1031"/>
                      </a:lnTo>
                      <a:lnTo>
                        <a:pt x="1438" y="1019"/>
                      </a:lnTo>
                      <a:lnTo>
                        <a:pt x="1429" y="1006"/>
                      </a:lnTo>
                      <a:lnTo>
                        <a:pt x="1417" y="995"/>
                      </a:lnTo>
                      <a:lnTo>
                        <a:pt x="1406" y="983"/>
                      </a:lnTo>
                      <a:close/>
                    </a:path>
                  </a:pathLst>
                </a:custGeom>
                <a:solidFill>
                  <a:srgbClr val="BCB2B5"/>
                </a:solidFill>
                <a:ln w="9525">
                  <a:noFill/>
                  <a:round/>
                  <a:headEnd/>
                  <a:tailEnd/>
                </a:ln>
              </p:spPr>
              <p:txBody>
                <a:bodyPr/>
                <a:lstStyle/>
                <a:p>
                  <a:endParaRPr lang="en-US"/>
                </a:p>
              </p:txBody>
            </p:sp>
            <p:sp>
              <p:nvSpPr>
                <p:cNvPr id="1833" name="Freeform 71"/>
                <p:cNvSpPr>
                  <a:spLocks/>
                </p:cNvSpPr>
                <p:nvPr/>
              </p:nvSpPr>
              <p:spPr bwMode="auto">
                <a:xfrm>
                  <a:off x="499" y="2836"/>
                  <a:ext cx="718" cy="584"/>
                </a:xfrm>
                <a:custGeom>
                  <a:avLst/>
                  <a:gdLst/>
                  <a:ahLst/>
                  <a:cxnLst>
                    <a:cxn ang="0">
                      <a:pos x="1285" y="876"/>
                    </a:cxn>
                    <a:cxn ang="0">
                      <a:pos x="1164" y="773"/>
                    </a:cxn>
                    <a:cxn ang="0">
                      <a:pos x="1045" y="669"/>
                    </a:cxn>
                    <a:cxn ang="0">
                      <a:pos x="924" y="564"/>
                    </a:cxn>
                    <a:cxn ang="0">
                      <a:pos x="803" y="461"/>
                    </a:cxn>
                    <a:cxn ang="0">
                      <a:pos x="682" y="356"/>
                    </a:cxn>
                    <a:cxn ang="0">
                      <a:pos x="562" y="253"/>
                    </a:cxn>
                    <a:cxn ang="0">
                      <a:pos x="441" y="150"/>
                    </a:cxn>
                    <a:cxn ang="0">
                      <a:pos x="379" y="73"/>
                    </a:cxn>
                    <a:cxn ang="0">
                      <a:pos x="374" y="25"/>
                    </a:cxn>
                    <a:cxn ang="0">
                      <a:pos x="350" y="12"/>
                    </a:cxn>
                    <a:cxn ang="0">
                      <a:pos x="302" y="35"/>
                    </a:cxn>
                    <a:cxn ang="0">
                      <a:pos x="257" y="56"/>
                    </a:cxn>
                    <a:cxn ang="0">
                      <a:pos x="209" y="79"/>
                    </a:cxn>
                    <a:cxn ang="0">
                      <a:pos x="164" y="102"/>
                    </a:cxn>
                    <a:cxn ang="0">
                      <a:pos x="116" y="123"/>
                    </a:cxn>
                    <a:cxn ang="0">
                      <a:pos x="70" y="146"/>
                    </a:cxn>
                    <a:cxn ang="0">
                      <a:pos x="23" y="168"/>
                    </a:cxn>
                    <a:cxn ang="0">
                      <a:pos x="13" y="187"/>
                    </a:cxn>
                    <a:cxn ang="0">
                      <a:pos x="38" y="204"/>
                    </a:cxn>
                    <a:cxn ang="0">
                      <a:pos x="62" y="220"/>
                    </a:cxn>
                    <a:cxn ang="0">
                      <a:pos x="88" y="237"/>
                    </a:cxn>
                    <a:cxn ang="0">
                      <a:pos x="136" y="274"/>
                    </a:cxn>
                    <a:cxn ang="0">
                      <a:pos x="203" y="332"/>
                    </a:cxn>
                    <a:cxn ang="0">
                      <a:pos x="271" y="389"/>
                    </a:cxn>
                    <a:cxn ang="0">
                      <a:pos x="340" y="446"/>
                    </a:cxn>
                    <a:cxn ang="0">
                      <a:pos x="409" y="504"/>
                    </a:cxn>
                    <a:cxn ang="0">
                      <a:pos x="476" y="563"/>
                    </a:cxn>
                    <a:cxn ang="0">
                      <a:pos x="544" y="620"/>
                    </a:cxn>
                    <a:cxn ang="0">
                      <a:pos x="613" y="677"/>
                    </a:cxn>
                    <a:cxn ang="0">
                      <a:pos x="680" y="735"/>
                    </a:cxn>
                    <a:cxn ang="0">
                      <a:pos x="749" y="792"/>
                    </a:cxn>
                    <a:cxn ang="0">
                      <a:pos x="817" y="850"/>
                    </a:cxn>
                    <a:cxn ang="0">
                      <a:pos x="884" y="909"/>
                    </a:cxn>
                    <a:cxn ang="0">
                      <a:pos x="953" y="966"/>
                    </a:cxn>
                    <a:cxn ang="0">
                      <a:pos x="1022" y="1023"/>
                    </a:cxn>
                    <a:cxn ang="0">
                      <a:pos x="1090" y="1081"/>
                    </a:cxn>
                    <a:cxn ang="0">
                      <a:pos x="1157" y="1138"/>
                    </a:cxn>
                    <a:cxn ang="0">
                      <a:pos x="1223" y="1150"/>
                    </a:cxn>
                    <a:cxn ang="0">
                      <a:pos x="1283" y="1113"/>
                    </a:cxn>
                    <a:cxn ang="0">
                      <a:pos x="1344" y="1079"/>
                    </a:cxn>
                    <a:cxn ang="0">
                      <a:pos x="1404" y="1043"/>
                    </a:cxn>
                    <a:cxn ang="0">
                      <a:pos x="1424" y="1013"/>
                    </a:cxn>
                    <a:cxn ang="0">
                      <a:pos x="1401" y="989"/>
                    </a:cxn>
                    <a:cxn ang="0">
                      <a:pos x="1380" y="964"/>
                    </a:cxn>
                    <a:cxn ang="0">
                      <a:pos x="1357" y="940"/>
                    </a:cxn>
                  </a:cxnLst>
                  <a:rect l="0" t="0" r="r" b="b"/>
                  <a:pathLst>
                    <a:path w="1435" h="1168">
                      <a:moveTo>
                        <a:pt x="1345" y="928"/>
                      </a:moveTo>
                      <a:lnTo>
                        <a:pt x="1285" y="876"/>
                      </a:lnTo>
                      <a:lnTo>
                        <a:pt x="1224" y="825"/>
                      </a:lnTo>
                      <a:lnTo>
                        <a:pt x="1164" y="773"/>
                      </a:lnTo>
                      <a:lnTo>
                        <a:pt x="1103" y="720"/>
                      </a:lnTo>
                      <a:lnTo>
                        <a:pt x="1045" y="669"/>
                      </a:lnTo>
                      <a:lnTo>
                        <a:pt x="984" y="617"/>
                      </a:lnTo>
                      <a:lnTo>
                        <a:pt x="924" y="564"/>
                      </a:lnTo>
                      <a:lnTo>
                        <a:pt x="863" y="512"/>
                      </a:lnTo>
                      <a:lnTo>
                        <a:pt x="803" y="461"/>
                      </a:lnTo>
                      <a:lnTo>
                        <a:pt x="742" y="409"/>
                      </a:lnTo>
                      <a:lnTo>
                        <a:pt x="682" y="356"/>
                      </a:lnTo>
                      <a:lnTo>
                        <a:pt x="623" y="305"/>
                      </a:lnTo>
                      <a:lnTo>
                        <a:pt x="562" y="253"/>
                      </a:lnTo>
                      <a:lnTo>
                        <a:pt x="502" y="200"/>
                      </a:lnTo>
                      <a:lnTo>
                        <a:pt x="441" y="150"/>
                      </a:lnTo>
                      <a:lnTo>
                        <a:pt x="381" y="97"/>
                      </a:lnTo>
                      <a:lnTo>
                        <a:pt x="379" y="73"/>
                      </a:lnTo>
                      <a:lnTo>
                        <a:pt x="378" y="48"/>
                      </a:lnTo>
                      <a:lnTo>
                        <a:pt x="374" y="25"/>
                      </a:lnTo>
                      <a:lnTo>
                        <a:pt x="373" y="0"/>
                      </a:lnTo>
                      <a:lnTo>
                        <a:pt x="350" y="12"/>
                      </a:lnTo>
                      <a:lnTo>
                        <a:pt x="327" y="23"/>
                      </a:lnTo>
                      <a:lnTo>
                        <a:pt x="302" y="35"/>
                      </a:lnTo>
                      <a:lnTo>
                        <a:pt x="280" y="46"/>
                      </a:lnTo>
                      <a:lnTo>
                        <a:pt x="257" y="56"/>
                      </a:lnTo>
                      <a:lnTo>
                        <a:pt x="234" y="68"/>
                      </a:lnTo>
                      <a:lnTo>
                        <a:pt x="209" y="79"/>
                      </a:lnTo>
                      <a:lnTo>
                        <a:pt x="186" y="91"/>
                      </a:lnTo>
                      <a:lnTo>
                        <a:pt x="164" y="102"/>
                      </a:lnTo>
                      <a:lnTo>
                        <a:pt x="141" y="112"/>
                      </a:lnTo>
                      <a:lnTo>
                        <a:pt x="116" y="123"/>
                      </a:lnTo>
                      <a:lnTo>
                        <a:pt x="93" y="135"/>
                      </a:lnTo>
                      <a:lnTo>
                        <a:pt x="70" y="146"/>
                      </a:lnTo>
                      <a:lnTo>
                        <a:pt x="48" y="156"/>
                      </a:lnTo>
                      <a:lnTo>
                        <a:pt x="23" y="168"/>
                      </a:lnTo>
                      <a:lnTo>
                        <a:pt x="0" y="179"/>
                      </a:lnTo>
                      <a:lnTo>
                        <a:pt x="13" y="187"/>
                      </a:lnTo>
                      <a:lnTo>
                        <a:pt x="25" y="196"/>
                      </a:lnTo>
                      <a:lnTo>
                        <a:pt x="38" y="204"/>
                      </a:lnTo>
                      <a:lnTo>
                        <a:pt x="51" y="212"/>
                      </a:lnTo>
                      <a:lnTo>
                        <a:pt x="62" y="220"/>
                      </a:lnTo>
                      <a:lnTo>
                        <a:pt x="75" y="228"/>
                      </a:lnTo>
                      <a:lnTo>
                        <a:pt x="88" y="237"/>
                      </a:lnTo>
                      <a:lnTo>
                        <a:pt x="101" y="245"/>
                      </a:lnTo>
                      <a:lnTo>
                        <a:pt x="136" y="274"/>
                      </a:lnTo>
                      <a:lnTo>
                        <a:pt x="170" y="302"/>
                      </a:lnTo>
                      <a:lnTo>
                        <a:pt x="203" y="332"/>
                      </a:lnTo>
                      <a:lnTo>
                        <a:pt x="237" y="359"/>
                      </a:lnTo>
                      <a:lnTo>
                        <a:pt x="271" y="389"/>
                      </a:lnTo>
                      <a:lnTo>
                        <a:pt x="306" y="418"/>
                      </a:lnTo>
                      <a:lnTo>
                        <a:pt x="340" y="446"/>
                      </a:lnTo>
                      <a:lnTo>
                        <a:pt x="374" y="476"/>
                      </a:lnTo>
                      <a:lnTo>
                        <a:pt x="409" y="504"/>
                      </a:lnTo>
                      <a:lnTo>
                        <a:pt x="441" y="533"/>
                      </a:lnTo>
                      <a:lnTo>
                        <a:pt x="476" y="563"/>
                      </a:lnTo>
                      <a:lnTo>
                        <a:pt x="510" y="591"/>
                      </a:lnTo>
                      <a:lnTo>
                        <a:pt x="544" y="620"/>
                      </a:lnTo>
                      <a:lnTo>
                        <a:pt x="579" y="648"/>
                      </a:lnTo>
                      <a:lnTo>
                        <a:pt x="613" y="677"/>
                      </a:lnTo>
                      <a:lnTo>
                        <a:pt x="647" y="705"/>
                      </a:lnTo>
                      <a:lnTo>
                        <a:pt x="680" y="735"/>
                      </a:lnTo>
                      <a:lnTo>
                        <a:pt x="714" y="764"/>
                      </a:lnTo>
                      <a:lnTo>
                        <a:pt x="749" y="792"/>
                      </a:lnTo>
                      <a:lnTo>
                        <a:pt x="783" y="822"/>
                      </a:lnTo>
                      <a:lnTo>
                        <a:pt x="817" y="850"/>
                      </a:lnTo>
                      <a:lnTo>
                        <a:pt x="852" y="879"/>
                      </a:lnTo>
                      <a:lnTo>
                        <a:pt x="884" y="909"/>
                      </a:lnTo>
                      <a:lnTo>
                        <a:pt x="919" y="936"/>
                      </a:lnTo>
                      <a:lnTo>
                        <a:pt x="953" y="966"/>
                      </a:lnTo>
                      <a:lnTo>
                        <a:pt x="987" y="994"/>
                      </a:lnTo>
                      <a:lnTo>
                        <a:pt x="1022" y="1023"/>
                      </a:lnTo>
                      <a:lnTo>
                        <a:pt x="1056" y="1053"/>
                      </a:lnTo>
                      <a:lnTo>
                        <a:pt x="1090" y="1081"/>
                      </a:lnTo>
                      <a:lnTo>
                        <a:pt x="1123" y="1110"/>
                      </a:lnTo>
                      <a:lnTo>
                        <a:pt x="1157" y="1138"/>
                      </a:lnTo>
                      <a:lnTo>
                        <a:pt x="1192" y="1168"/>
                      </a:lnTo>
                      <a:lnTo>
                        <a:pt x="1223" y="1150"/>
                      </a:lnTo>
                      <a:lnTo>
                        <a:pt x="1252" y="1131"/>
                      </a:lnTo>
                      <a:lnTo>
                        <a:pt x="1283" y="1113"/>
                      </a:lnTo>
                      <a:lnTo>
                        <a:pt x="1314" y="1095"/>
                      </a:lnTo>
                      <a:lnTo>
                        <a:pt x="1344" y="1079"/>
                      </a:lnTo>
                      <a:lnTo>
                        <a:pt x="1375" y="1061"/>
                      </a:lnTo>
                      <a:lnTo>
                        <a:pt x="1404" y="1043"/>
                      </a:lnTo>
                      <a:lnTo>
                        <a:pt x="1435" y="1025"/>
                      </a:lnTo>
                      <a:lnTo>
                        <a:pt x="1424" y="1013"/>
                      </a:lnTo>
                      <a:lnTo>
                        <a:pt x="1412" y="1000"/>
                      </a:lnTo>
                      <a:lnTo>
                        <a:pt x="1401" y="989"/>
                      </a:lnTo>
                      <a:lnTo>
                        <a:pt x="1391" y="976"/>
                      </a:lnTo>
                      <a:lnTo>
                        <a:pt x="1380" y="964"/>
                      </a:lnTo>
                      <a:lnTo>
                        <a:pt x="1368" y="953"/>
                      </a:lnTo>
                      <a:lnTo>
                        <a:pt x="1357" y="940"/>
                      </a:lnTo>
                      <a:lnTo>
                        <a:pt x="1345" y="928"/>
                      </a:lnTo>
                      <a:close/>
                    </a:path>
                  </a:pathLst>
                </a:custGeom>
                <a:solidFill>
                  <a:srgbClr val="BAAFB2"/>
                </a:solidFill>
                <a:ln w="9525">
                  <a:noFill/>
                  <a:round/>
                  <a:headEnd/>
                  <a:tailEnd/>
                </a:ln>
              </p:spPr>
              <p:txBody>
                <a:bodyPr/>
                <a:lstStyle/>
                <a:p>
                  <a:endParaRPr lang="en-US"/>
                </a:p>
              </p:txBody>
            </p:sp>
            <p:sp>
              <p:nvSpPr>
                <p:cNvPr id="1834" name="Freeform 72"/>
                <p:cNvSpPr>
                  <a:spLocks/>
                </p:cNvSpPr>
                <p:nvPr/>
              </p:nvSpPr>
              <p:spPr bwMode="auto">
                <a:xfrm>
                  <a:off x="487" y="2829"/>
                  <a:ext cx="689" cy="557"/>
                </a:xfrm>
                <a:custGeom>
                  <a:avLst/>
                  <a:gdLst/>
                  <a:ahLst/>
                  <a:cxnLst>
                    <a:cxn ang="0">
                      <a:pos x="1230" y="823"/>
                    </a:cxn>
                    <a:cxn ang="0">
                      <a:pos x="1121" y="728"/>
                    </a:cxn>
                    <a:cxn ang="0">
                      <a:pos x="1010" y="632"/>
                    </a:cxn>
                    <a:cxn ang="0">
                      <a:pos x="900" y="537"/>
                    </a:cxn>
                    <a:cxn ang="0">
                      <a:pos x="789" y="441"/>
                    </a:cxn>
                    <a:cxn ang="0">
                      <a:pos x="680" y="346"/>
                    </a:cxn>
                    <a:cxn ang="0">
                      <a:pos x="568" y="251"/>
                    </a:cxn>
                    <a:cxn ang="0">
                      <a:pos x="459" y="155"/>
                    </a:cxn>
                    <a:cxn ang="0">
                      <a:pos x="402" y="80"/>
                    </a:cxn>
                    <a:cxn ang="0">
                      <a:pos x="400" y="26"/>
                    </a:cxn>
                    <a:cxn ang="0">
                      <a:pos x="374" y="11"/>
                    </a:cxn>
                    <a:cxn ang="0">
                      <a:pos x="323" y="34"/>
                    </a:cxn>
                    <a:cxn ang="0">
                      <a:pos x="274" y="59"/>
                    </a:cxn>
                    <a:cxn ang="0">
                      <a:pos x="224" y="82"/>
                    </a:cxn>
                    <a:cxn ang="0">
                      <a:pos x="174" y="106"/>
                    </a:cxn>
                    <a:cxn ang="0">
                      <a:pos x="124" y="129"/>
                    </a:cxn>
                    <a:cxn ang="0">
                      <a:pos x="75" y="154"/>
                    </a:cxn>
                    <a:cxn ang="0">
                      <a:pos x="24" y="178"/>
                    </a:cxn>
                    <a:cxn ang="0">
                      <a:pos x="16" y="198"/>
                    </a:cxn>
                    <a:cxn ang="0">
                      <a:pos x="47" y="216"/>
                    </a:cxn>
                    <a:cxn ang="0">
                      <a:pos x="78" y="232"/>
                    </a:cxn>
                    <a:cxn ang="0">
                      <a:pos x="109" y="251"/>
                    </a:cxn>
                    <a:cxn ang="0">
                      <a:pos x="189" y="313"/>
                    </a:cxn>
                    <a:cxn ang="0">
                      <a:pos x="317" y="419"/>
                    </a:cxn>
                    <a:cxn ang="0">
                      <a:pos x="444" y="526"/>
                    </a:cxn>
                    <a:cxn ang="0">
                      <a:pos x="570" y="632"/>
                    </a:cxn>
                    <a:cxn ang="0">
                      <a:pos x="698" y="741"/>
                    </a:cxn>
                    <a:cxn ang="0">
                      <a:pos x="823" y="847"/>
                    </a:cxn>
                    <a:cxn ang="0">
                      <a:pos x="951" y="954"/>
                    </a:cxn>
                    <a:cxn ang="0">
                      <a:pos x="1077" y="1060"/>
                    </a:cxn>
                    <a:cxn ang="0">
                      <a:pos x="1170" y="1096"/>
                    </a:cxn>
                    <a:cxn ang="0">
                      <a:pos x="1229" y="1060"/>
                    </a:cxn>
                    <a:cxn ang="0">
                      <a:pos x="1288" y="1024"/>
                    </a:cxn>
                    <a:cxn ang="0">
                      <a:pos x="1348" y="986"/>
                    </a:cxn>
                    <a:cxn ang="0">
                      <a:pos x="1366" y="955"/>
                    </a:cxn>
                    <a:cxn ang="0">
                      <a:pos x="1343" y="931"/>
                    </a:cxn>
                    <a:cxn ang="0">
                      <a:pos x="1320" y="906"/>
                    </a:cxn>
                    <a:cxn ang="0">
                      <a:pos x="1297" y="882"/>
                    </a:cxn>
                  </a:cxnLst>
                  <a:rect l="0" t="0" r="r" b="b"/>
                  <a:pathLst>
                    <a:path w="1377" h="1114">
                      <a:moveTo>
                        <a:pt x="1286" y="870"/>
                      </a:moveTo>
                      <a:lnTo>
                        <a:pt x="1230" y="823"/>
                      </a:lnTo>
                      <a:lnTo>
                        <a:pt x="1176" y="775"/>
                      </a:lnTo>
                      <a:lnTo>
                        <a:pt x="1121" y="728"/>
                      </a:lnTo>
                      <a:lnTo>
                        <a:pt x="1065" y="680"/>
                      </a:lnTo>
                      <a:lnTo>
                        <a:pt x="1010" y="632"/>
                      </a:lnTo>
                      <a:lnTo>
                        <a:pt x="956" y="585"/>
                      </a:lnTo>
                      <a:lnTo>
                        <a:pt x="900" y="537"/>
                      </a:lnTo>
                      <a:lnTo>
                        <a:pt x="845" y="488"/>
                      </a:lnTo>
                      <a:lnTo>
                        <a:pt x="789" y="441"/>
                      </a:lnTo>
                      <a:lnTo>
                        <a:pt x="735" y="393"/>
                      </a:lnTo>
                      <a:lnTo>
                        <a:pt x="680" y="346"/>
                      </a:lnTo>
                      <a:lnTo>
                        <a:pt x="624" y="298"/>
                      </a:lnTo>
                      <a:lnTo>
                        <a:pt x="568" y="251"/>
                      </a:lnTo>
                      <a:lnTo>
                        <a:pt x="514" y="203"/>
                      </a:lnTo>
                      <a:lnTo>
                        <a:pt x="459" y="155"/>
                      </a:lnTo>
                      <a:lnTo>
                        <a:pt x="403" y="108"/>
                      </a:lnTo>
                      <a:lnTo>
                        <a:pt x="402" y="80"/>
                      </a:lnTo>
                      <a:lnTo>
                        <a:pt x="402" y="54"/>
                      </a:lnTo>
                      <a:lnTo>
                        <a:pt x="400" y="26"/>
                      </a:lnTo>
                      <a:lnTo>
                        <a:pt x="398" y="0"/>
                      </a:lnTo>
                      <a:lnTo>
                        <a:pt x="374" y="11"/>
                      </a:lnTo>
                      <a:lnTo>
                        <a:pt x="349" y="23"/>
                      </a:lnTo>
                      <a:lnTo>
                        <a:pt x="323" y="34"/>
                      </a:lnTo>
                      <a:lnTo>
                        <a:pt x="299" y="47"/>
                      </a:lnTo>
                      <a:lnTo>
                        <a:pt x="274" y="59"/>
                      </a:lnTo>
                      <a:lnTo>
                        <a:pt x="250" y="70"/>
                      </a:lnTo>
                      <a:lnTo>
                        <a:pt x="224" y="82"/>
                      </a:lnTo>
                      <a:lnTo>
                        <a:pt x="199" y="95"/>
                      </a:lnTo>
                      <a:lnTo>
                        <a:pt x="174" y="106"/>
                      </a:lnTo>
                      <a:lnTo>
                        <a:pt x="148" y="118"/>
                      </a:lnTo>
                      <a:lnTo>
                        <a:pt x="124" y="129"/>
                      </a:lnTo>
                      <a:lnTo>
                        <a:pt x="99" y="142"/>
                      </a:lnTo>
                      <a:lnTo>
                        <a:pt x="75" y="154"/>
                      </a:lnTo>
                      <a:lnTo>
                        <a:pt x="49" y="165"/>
                      </a:lnTo>
                      <a:lnTo>
                        <a:pt x="24" y="178"/>
                      </a:lnTo>
                      <a:lnTo>
                        <a:pt x="0" y="190"/>
                      </a:lnTo>
                      <a:lnTo>
                        <a:pt x="16" y="198"/>
                      </a:lnTo>
                      <a:lnTo>
                        <a:pt x="31" y="206"/>
                      </a:lnTo>
                      <a:lnTo>
                        <a:pt x="47" y="216"/>
                      </a:lnTo>
                      <a:lnTo>
                        <a:pt x="63" y="224"/>
                      </a:lnTo>
                      <a:lnTo>
                        <a:pt x="78" y="232"/>
                      </a:lnTo>
                      <a:lnTo>
                        <a:pt x="94" y="241"/>
                      </a:lnTo>
                      <a:lnTo>
                        <a:pt x="109" y="251"/>
                      </a:lnTo>
                      <a:lnTo>
                        <a:pt x="125" y="259"/>
                      </a:lnTo>
                      <a:lnTo>
                        <a:pt x="189" y="313"/>
                      </a:lnTo>
                      <a:lnTo>
                        <a:pt x="253" y="365"/>
                      </a:lnTo>
                      <a:lnTo>
                        <a:pt x="317" y="419"/>
                      </a:lnTo>
                      <a:lnTo>
                        <a:pt x="380" y="472"/>
                      </a:lnTo>
                      <a:lnTo>
                        <a:pt x="444" y="526"/>
                      </a:lnTo>
                      <a:lnTo>
                        <a:pt x="506" y="580"/>
                      </a:lnTo>
                      <a:lnTo>
                        <a:pt x="570" y="632"/>
                      </a:lnTo>
                      <a:lnTo>
                        <a:pt x="634" y="687"/>
                      </a:lnTo>
                      <a:lnTo>
                        <a:pt x="698" y="741"/>
                      </a:lnTo>
                      <a:lnTo>
                        <a:pt x="760" y="793"/>
                      </a:lnTo>
                      <a:lnTo>
                        <a:pt x="823" y="847"/>
                      </a:lnTo>
                      <a:lnTo>
                        <a:pt x="887" y="900"/>
                      </a:lnTo>
                      <a:lnTo>
                        <a:pt x="951" y="954"/>
                      </a:lnTo>
                      <a:lnTo>
                        <a:pt x="1013" y="1008"/>
                      </a:lnTo>
                      <a:lnTo>
                        <a:pt x="1077" y="1060"/>
                      </a:lnTo>
                      <a:lnTo>
                        <a:pt x="1140" y="1114"/>
                      </a:lnTo>
                      <a:lnTo>
                        <a:pt x="1170" y="1096"/>
                      </a:lnTo>
                      <a:lnTo>
                        <a:pt x="1199" y="1078"/>
                      </a:lnTo>
                      <a:lnTo>
                        <a:pt x="1229" y="1060"/>
                      </a:lnTo>
                      <a:lnTo>
                        <a:pt x="1258" y="1042"/>
                      </a:lnTo>
                      <a:lnTo>
                        <a:pt x="1288" y="1024"/>
                      </a:lnTo>
                      <a:lnTo>
                        <a:pt x="1317" y="1005"/>
                      </a:lnTo>
                      <a:lnTo>
                        <a:pt x="1348" y="986"/>
                      </a:lnTo>
                      <a:lnTo>
                        <a:pt x="1377" y="968"/>
                      </a:lnTo>
                      <a:lnTo>
                        <a:pt x="1366" y="955"/>
                      </a:lnTo>
                      <a:lnTo>
                        <a:pt x="1355" y="944"/>
                      </a:lnTo>
                      <a:lnTo>
                        <a:pt x="1343" y="931"/>
                      </a:lnTo>
                      <a:lnTo>
                        <a:pt x="1332" y="919"/>
                      </a:lnTo>
                      <a:lnTo>
                        <a:pt x="1320" y="906"/>
                      </a:lnTo>
                      <a:lnTo>
                        <a:pt x="1309" y="895"/>
                      </a:lnTo>
                      <a:lnTo>
                        <a:pt x="1297" y="882"/>
                      </a:lnTo>
                      <a:lnTo>
                        <a:pt x="1286" y="870"/>
                      </a:lnTo>
                      <a:close/>
                    </a:path>
                  </a:pathLst>
                </a:custGeom>
                <a:solidFill>
                  <a:srgbClr val="B7AFAF"/>
                </a:solidFill>
                <a:ln w="9525">
                  <a:noFill/>
                  <a:round/>
                  <a:headEnd/>
                  <a:tailEnd/>
                </a:ln>
              </p:spPr>
              <p:txBody>
                <a:bodyPr/>
                <a:lstStyle/>
                <a:p>
                  <a:endParaRPr lang="en-US"/>
                </a:p>
              </p:txBody>
            </p:sp>
            <p:sp>
              <p:nvSpPr>
                <p:cNvPr id="1835" name="Freeform 73"/>
                <p:cNvSpPr>
                  <a:spLocks/>
                </p:cNvSpPr>
                <p:nvPr/>
              </p:nvSpPr>
              <p:spPr bwMode="auto">
                <a:xfrm>
                  <a:off x="475" y="2821"/>
                  <a:ext cx="659" cy="532"/>
                </a:xfrm>
                <a:custGeom>
                  <a:avLst/>
                  <a:gdLst/>
                  <a:ahLst/>
                  <a:cxnLst>
                    <a:cxn ang="0">
                      <a:pos x="1175" y="772"/>
                    </a:cxn>
                    <a:cxn ang="0">
                      <a:pos x="1075" y="685"/>
                    </a:cxn>
                    <a:cxn ang="0">
                      <a:pos x="975" y="599"/>
                    </a:cxn>
                    <a:cxn ang="0">
                      <a:pos x="876" y="512"/>
                    </a:cxn>
                    <a:cxn ang="0">
                      <a:pos x="776" y="427"/>
                    </a:cxn>
                    <a:cxn ang="0">
                      <a:pos x="675" y="340"/>
                    </a:cxn>
                    <a:cxn ang="0">
                      <a:pos x="575" y="253"/>
                    </a:cxn>
                    <a:cxn ang="0">
                      <a:pos x="475" y="166"/>
                    </a:cxn>
                    <a:cxn ang="0">
                      <a:pos x="425" y="92"/>
                    </a:cxn>
                    <a:cxn ang="0">
                      <a:pos x="423" y="31"/>
                    </a:cxn>
                    <a:cxn ang="0">
                      <a:pos x="397" y="13"/>
                    </a:cxn>
                    <a:cxn ang="0">
                      <a:pos x="343" y="38"/>
                    </a:cxn>
                    <a:cxn ang="0">
                      <a:pos x="291" y="63"/>
                    </a:cxn>
                    <a:cxn ang="0">
                      <a:pos x="237" y="89"/>
                    </a:cxn>
                    <a:cxn ang="0">
                      <a:pos x="184" y="113"/>
                    </a:cxn>
                    <a:cxn ang="0">
                      <a:pos x="132" y="140"/>
                    </a:cxn>
                    <a:cxn ang="0">
                      <a:pos x="78" y="164"/>
                    </a:cxn>
                    <a:cxn ang="0">
                      <a:pos x="26" y="189"/>
                    </a:cxn>
                    <a:cxn ang="0">
                      <a:pos x="18" y="212"/>
                    </a:cxn>
                    <a:cxn ang="0">
                      <a:pos x="55" y="230"/>
                    </a:cxn>
                    <a:cxn ang="0">
                      <a:pos x="91" y="248"/>
                    </a:cxn>
                    <a:cxn ang="0">
                      <a:pos x="129" y="266"/>
                    </a:cxn>
                    <a:cxn ang="0">
                      <a:pos x="207" y="325"/>
                    </a:cxn>
                    <a:cxn ang="0">
                      <a:pos x="325" y="423"/>
                    </a:cxn>
                    <a:cxn ang="0">
                      <a:pos x="443" y="523"/>
                    </a:cxn>
                    <a:cxn ang="0">
                      <a:pos x="560" y="622"/>
                    </a:cxn>
                    <a:cxn ang="0">
                      <a:pos x="676" y="720"/>
                    </a:cxn>
                    <a:cxn ang="0">
                      <a:pos x="794" y="818"/>
                    </a:cxn>
                    <a:cxn ang="0">
                      <a:pos x="912" y="917"/>
                    </a:cxn>
                    <a:cxn ang="0">
                      <a:pos x="1029" y="1015"/>
                    </a:cxn>
                    <a:cxn ang="0">
                      <a:pos x="1118" y="1046"/>
                    </a:cxn>
                    <a:cxn ang="0">
                      <a:pos x="1175" y="1008"/>
                    </a:cxn>
                    <a:cxn ang="0">
                      <a:pos x="1232" y="972"/>
                    </a:cxn>
                    <a:cxn ang="0">
                      <a:pos x="1289" y="935"/>
                    </a:cxn>
                    <a:cxn ang="0">
                      <a:pos x="1306" y="904"/>
                    </a:cxn>
                    <a:cxn ang="0">
                      <a:pos x="1283" y="877"/>
                    </a:cxn>
                    <a:cxn ang="0">
                      <a:pos x="1260" y="853"/>
                    </a:cxn>
                    <a:cxn ang="0">
                      <a:pos x="1237" y="828"/>
                    </a:cxn>
                  </a:cxnLst>
                  <a:rect l="0" t="0" r="r" b="b"/>
                  <a:pathLst>
                    <a:path w="1317" h="1064">
                      <a:moveTo>
                        <a:pt x="1226" y="815"/>
                      </a:moveTo>
                      <a:lnTo>
                        <a:pt x="1175" y="772"/>
                      </a:lnTo>
                      <a:lnTo>
                        <a:pt x="1126" y="728"/>
                      </a:lnTo>
                      <a:lnTo>
                        <a:pt x="1075" y="685"/>
                      </a:lnTo>
                      <a:lnTo>
                        <a:pt x="1026" y="641"/>
                      </a:lnTo>
                      <a:lnTo>
                        <a:pt x="975" y="599"/>
                      </a:lnTo>
                      <a:lnTo>
                        <a:pt x="926" y="556"/>
                      </a:lnTo>
                      <a:lnTo>
                        <a:pt x="876" y="512"/>
                      </a:lnTo>
                      <a:lnTo>
                        <a:pt x="825" y="469"/>
                      </a:lnTo>
                      <a:lnTo>
                        <a:pt x="776" y="427"/>
                      </a:lnTo>
                      <a:lnTo>
                        <a:pt x="725" y="382"/>
                      </a:lnTo>
                      <a:lnTo>
                        <a:pt x="675" y="340"/>
                      </a:lnTo>
                      <a:lnTo>
                        <a:pt x="626" y="297"/>
                      </a:lnTo>
                      <a:lnTo>
                        <a:pt x="575" y="253"/>
                      </a:lnTo>
                      <a:lnTo>
                        <a:pt x="524" y="210"/>
                      </a:lnTo>
                      <a:lnTo>
                        <a:pt x="475" y="166"/>
                      </a:lnTo>
                      <a:lnTo>
                        <a:pt x="425" y="123"/>
                      </a:lnTo>
                      <a:lnTo>
                        <a:pt x="425" y="92"/>
                      </a:lnTo>
                      <a:lnTo>
                        <a:pt x="425" y="61"/>
                      </a:lnTo>
                      <a:lnTo>
                        <a:pt x="423" y="31"/>
                      </a:lnTo>
                      <a:lnTo>
                        <a:pt x="423" y="0"/>
                      </a:lnTo>
                      <a:lnTo>
                        <a:pt x="397" y="13"/>
                      </a:lnTo>
                      <a:lnTo>
                        <a:pt x="369" y="25"/>
                      </a:lnTo>
                      <a:lnTo>
                        <a:pt x="343" y="38"/>
                      </a:lnTo>
                      <a:lnTo>
                        <a:pt x="317" y="51"/>
                      </a:lnTo>
                      <a:lnTo>
                        <a:pt x="291" y="63"/>
                      </a:lnTo>
                      <a:lnTo>
                        <a:pt x="263" y="76"/>
                      </a:lnTo>
                      <a:lnTo>
                        <a:pt x="237" y="89"/>
                      </a:lnTo>
                      <a:lnTo>
                        <a:pt x="211" y="100"/>
                      </a:lnTo>
                      <a:lnTo>
                        <a:pt x="184" y="113"/>
                      </a:lnTo>
                      <a:lnTo>
                        <a:pt x="158" y="127"/>
                      </a:lnTo>
                      <a:lnTo>
                        <a:pt x="132" y="140"/>
                      </a:lnTo>
                      <a:lnTo>
                        <a:pt x="106" y="151"/>
                      </a:lnTo>
                      <a:lnTo>
                        <a:pt x="78" y="164"/>
                      </a:lnTo>
                      <a:lnTo>
                        <a:pt x="52" y="177"/>
                      </a:lnTo>
                      <a:lnTo>
                        <a:pt x="26" y="189"/>
                      </a:lnTo>
                      <a:lnTo>
                        <a:pt x="0" y="202"/>
                      </a:lnTo>
                      <a:lnTo>
                        <a:pt x="18" y="212"/>
                      </a:lnTo>
                      <a:lnTo>
                        <a:pt x="37" y="220"/>
                      </a:lnTo>
                      <a:lnTo>
                        <a:pt x="55" y="230"/>
                      </a:lnTo>
                      <a:lnTo>
                        <a:pt x="73" y="238"/>
                      </a:lnTo>
                      <a:lnTo>
                        <a:pt x="91" y="248"/>
                      </a:lnTo>
                      <a:lnTo>
                        <a:pt x="111" y="258"/>
                      </a:lnTo>
                      <a:lnTo>
                        <a:pt x="129" y="266"/>
                      </a:lnTo>
                      <a:lnTo>
                        <a:pt x="148" y="276"/>
                      </a:lnTo>
                      <a:lnTo>
                        <a:pt x="207" y="325"/>
                      </a:lnTo>
                      <a:lnTo>
                        <a:pt x="266" y="374"/>
                      </a:lnTo>
                      <a:lnTo>
                        <a:pt x="325" y="423"/>
                      </a:lnTo>
                      <a:lnTo>
                        <a:pt x="384" y="474"/>
                      </a:lnTo>
                      <a:lnTo>
                        <a:pt x="443" y="523"/>
                      </a:lnTo>
                      <a:lnTo>
                        <a:pt x="501" y="572"/>
                      </a:lnTo>
                      <a:lnTo>
                        <a:pt x="560" y="622"/>
                      </a:lnTo>
                      <a:lnTo>
                        <a:pt x="619" y="671"/>
                      </a:lnTo>
                      <a:lnTo>
                        <a:pt x="676" y="720"/>
                      </a:lnTo>
                      <a:lnTo>
                        <a:pt x="735" y="769"/>
                      </a:lnTo>
                      <a:lnTo>
                        <a:pt x="794" y="818"/>
                      </a:lnTo>
                      <a:lnTo>
                        <a:pt x="853" y="867"/>
                      </a:lnTo>
                      <a:lnTo>
                        <a:pt x="912" y="917"/>
                      </a:lnTo>
                      <a:lnTo>
                        <a:pt x="971" y="966"/>
                      </a:lnTo>
                      <a:lnTo>
                        <a:pt x="1029" y="1015"/>
                      </a:lnTo>
                      <a:lnTo>
                        <a:pt x="1088" y="1064"/>
                      </a:lnTo>
                      <a:lnTo>
                        <a:pt x="1118" y="1046"/>
                      </a:lnTo>
                      <a:lnTo>
                        <a:pt x="1145" y="1026"/>
                      </a:lnTo>
                      <a:lnTo>
                        <a:pt x="1175" y="1008"/>
                      </a:lnTo>
                      <a:lnTo>
                        <a:pt x="1203" y="990"/>
                      </a:lnTo>
                      <a:lnTo>
                        <a:pt x="1232" y="972"/>
                      </a:lnTo>
                      <a:lnTo>
                        <a:pt x="1260" y="953"/>
                      </a:lnTo>
                      <a:lnTo>
                        <a:pt x="1289" y="935"/>
                      </a:lnTo>
                      <a:lnTo>
                        <a:pt x="1317" y="917"/>
                      </a:lnTo>
                      <a:lnTo>
                        <a:pt x="1306" y="904"/>
                      </a:lnTo>
                      <a:lnTo>
                        <a:pt x="1294" y="890"/>
                      </a:lnTo>
                      <a:lnTo>
                        <a:pt x="1283" y="877"/>
                      </a:lnTo>
                      <a:lnTo>
                        <a:pt x="1271" y="866"/>
                      </a:lnTo>
                      <a:lnTo>
                        <a:pt x="1260" y="853"/>
                      </a:lnTo>
                      <a:lnTo>
                        <a:pt x="1248" y="840"/>
                      </a:lnTo>
                      <a:lnTo>
                        <a:pt x="1237" y="828"/>
                      </a:lnTo>
                      <a:lnTo>
                        <a:pt x="1226" y="815"/>
                      </a:lnTo>
                      <a:close/>
                    </a:path>
                  </a:pathLst>
                </a:custGeom>
                <a:solidFill>
                  <a:srgbClr val="B5ADAA"/>
                </a:solidFill>
                <a:ln w="9525">
                  <a:noFill/>
                  <a:round/>
                  <a:headEnd/>
                  <a:tailEnd/>
                </a:ln>
              </p:spPr>
              <p:txBody>
                <a:bodyPr/>
                <a:lstStyle/>
                <a:p>
                  <a:endParaRPr lang="en-US"/>
                </a:p>
              </p:txBody>
            </p:sp>
            <p:sp>
              <p:nvSpPr>
                <p:cNvPr id="1836" name="Freeform 74"/>
                <p:cNvSpPr>
                  <a:spLocks/>
                </p:cNvSpPr>
                <p:nvPr/>
              </p:nvSpPr>
              <p:spPr bwMode="auto">
                <a:xfrm>
                  <a:off x="463" y="2812"/>
                  <a:ext cx="631" cy="507"/>
                </a:xfrm>
                <a:custGeom>
                  <a:avLst/>
                  <a:gdLst/>
                  <a:ahLst/>
                  <a:cxnLst>
                    <a:cxn ang="0">
                      <a:pos x="1169" y="759"/>
                    </a:cxn>
                    <a:cxn ang="0">
                      <a:pos x="450" y="136"/>
                    </a:cxn>
                    <a:cxn ang="0">
                      <a:pos x="450" y="0"/>
                    </a:cxn>
                    <a:cxn ang="0">
                      <a:pos x="0" y="215"/>
                    </a:cxn>
                    <a:cxn ang="0">
                      <a:pos x="173" y="292"/>
                    </a:cxn>
                    <a:cxn ang="0">
                      <a:pos x="1038" y="1013"/>
                    </a:cxn>
                    <a:cxn ang="0">
                      <a:pos x="1262" y="862"/>
                    </a:cxn>
                    <a:cxn ang="0">
                      <a:pos x="1169" y="759"/>
                    </a:cxn>
                  </a:cxnLst>
                  <a:rect l="0" t="0" r="r" b="b"/>
                  <a:pathLst>
                    <a:path w="1262" h="1013">
                      <a:moveTo>
                        <a:pt x="1169" y="759"/>
                      </a:moveTo>
                      <a:lnTo>
                        <a:pt x="450" y="136"/>
                      </a:lnTo>
                      <a:lnTo>
                        <a:pt x="450" y="0"/>
                      </a:lnTo>
                      <a:lnTo>
                        <a:pt x="0" y="215"/>
                      </a:lnTo>
                      <a:lnTo>
                        <a:pt x="173" y="292"/>
                      </a:lnTo>
                      <a:lnTo>
                        <a:pt x="1038" y="1013"/>
                      </a:lnTo>
                      <a:lnTo>
                        <a:pt x="1262" y="862"/>
                      </a:lnTo>
                      <a:lnTo>
                        <a:pt x="1169" y="759"/>
                      </a:lnTo>
                      <a:close/>
                    </a:path>
                  </a:pathLst>
                </a:custGeom>
                <a:solidFill>
                  <a:srgbClr val="B2AAA8"/>
                </a:solidFill>
                <a:ln w="9525">
                  <a:noFill/>
                  <a:round/>
                  <a:headEnd/>
                  <a:tailEnd/>
                </a:ln>
              </p:spPr>
              <p:txBody>
                <a:bodyPr/>
                <a:lstStyle/>
                <a:p>
                  <a:endParaRPr lang="en-US"/>
                </a:p>
              </p:txBody>
            </p:sp>
            <p:sp>
              <p:nvSpPr>
                <p:cNvPr id="1837" name="Freeform 75"/>
                <p:cNvSpPr>
                  <a:spLocks/>
                </p:cNvSpPr>
                <p:nvPr/>
              </p:nvSpPr>
              <p:spPr bwMode="auto">
                <a:xfrm>
                  <a:off x="1486" y="3899"/>
                  <a:ext cx="180" cy="176"/>
                </a:xfrm>
                <a:custGeom>
                  <a:avLst/>
                  <a:gdLst/>
                  <a:ahLst/>
                  <a:cxnLst>
                    <a:cxn ang="0">
                      <a:pos x="0" y="0"/>
                    </a:cxn>
                    <a:cxn ang="0">
                      <a:pos x="19" y="25"/>
                    </a:cxn>
                    <a:cxn ang="0">
                      <a:pos x="39" y="50"/>
                    </a:cxn>
                    <a:cxn ang="0">
                      <a:pos x="58" y="71"/>
                    </a:cxn>
                    <a:cxn ang="0">
                      <a:pos x="76" y="91"/>
                    </a:cxn>
                    <a:cxn ang="0">
                      <a:pos x="96" y="110"/>
                    </a:cxn>
                    <a:cxn ang="0">
                      <a:pos x="114" y="128"/>
                    </a:cxn>
                    <a:cxn ang="0">
                      <a:pos x="134" y="145"/>
                    </a:cxn>
                    <a:cxn ang="0">
                      <a:pos x="153" y="159"/>
                    </a:cxn>
                    <a:cxn ang="0">
                      <a:pos x="173" y="174"/>
                    </a:cxn>
                    <a:cxn ang="0">
                      <a:pos x="196" y="187"/>
                    </a:cxn>
                    <a:cxn ang="0">
                      <a:pos x="219" y="199"/>
                    </a:cxn>
                    <a:cxn ang="0">
                      <a:pos x="243" y="210"/>
                    </a:cxn>
                    <a:cxn ang="0">
                      <a:pos x="269" y="222"/>
                    </a:cxn>
                    <a:cxn ang="0">
                      <a:pos x="297" y="233"/>
                    </a:cxn>
                    <a:cxn ang="0">
                      <a:pos x="326" y="243"/>
                    </a:cxn>
                    <a:cxn ang="0">
                      <a:pos x="359" y="253"/>
                    </a:cxn>
                    <a:cxn ang="0">
                      <a:pos x="344" y="353"/>
                    </a:cxn>
                    <a:cxn ang="0">
                      <a:pos x="312" y="345"/>
                    </a:cxn>
                    <a:cxn ang="0">
                      <a:pos x="279" y="335"/>
                    </a:cxn>
                    <a:cxn ang="0">
                      <a:pos x="248" y="322"/>
                    </a:cxn>
                    <a:cxn ang="0">
                      <a:pos x="219" y="310"/>
                    </a:cxn>
                    <a:cxn ang="0">
                      <a:pos x="189" y="296"/>
                    </a:cxn>
                    <a:cxn ang="0">
                      <a:pos x="161" y="281"/>
                    </a:cxn>
                    <a:cxn ang="0">
                      <a:pos x="135" y="264"/>
                    </a:cxn>
                    <a:cxn ang="0">
                      <a:pos x="111" y="246"/>
                    </a:cxn>
                    <a:cxn ang="0">
                      <a:pos x="88" y="227"/>
                    </a:cxn>
                    <a:cxn ang="0">
                      <a:pos x="68" y="207"/>
                    </a:cxn>
                    <a:cxn ang="0">
                      <a:pos x="50" y="186"/>
                    </a:cxn>
                    <a:cxn ang="0">
                      <a:pos x="34" y="164"/>
                    </a:cxn>
                    <a:cxn ang="0">
                      <a:pos x="21" y="141"/>
                    </a:cxn>
                    <a:cxn ang="0">
                      <a:pos x="11" y="118"/>
                    </a:cxn>
                    <a:cxn ang="0">
                      <a:pos x="4" y="94"/>
                    </a:cxn>
                    <a:cxn ang="0">
                      <a:pos x="0" y="68"/>
                    </a:cxn>
                    <a:cxn ang="0">
                      <a:pos x="0" y="0"/>
                    </a:cxn>
                  </a:cxnLst>
                  <a:rect l="0" t="0" r="r" b="b"/>
                  <a:pathLst>
                    <a:path w="359" h="353">
                      <a:moveTo>
                        <a:pt x="0" y="0"/>
                      </a:moveTo>
                      <a:lnTo>
                        <a:pt x="19" y="25"/>
                      </a:lnTo>
                      <a:lnTo>
                        <a:pt x="39" y="50"/>
                      </a:lnTo>
                      <a:lnTo>
                        <a:pt x="58" y="71"/>
                      </a:lnTo>
                      <a:lnTo>
                        <a:pt x="76" y="91"/>
                      </a:lnTo>
                      <a:lnTo>
                        <a:pt x="96" y="110"/>
                      </a:lnTo>
                      <a:lnTo>
                        <a:pt x="114" y="128"/>
                      </a:lnTo>
                      <a:lnTo>
                        <a:pt x="134" y="145"/>
                      </a:lnTo>
                      <a:lnTo>
                        <a:pt x="153" y="159"/>
                      </a:lnTo>
                      <a:lnTo>
                        <a:pt x="173" y="174"/>
                      </a:lnTo>
                      <a:lnTo>
                        <a:pt x="196" y="187"/>
                      </a:lnTo>
                      <a:lnTo>
                        <a:pt x="219" y="199"/>
                      </a:lnTo>
                      <a:lnTo>
                        <a:pt x="243" y="210"/>
                      </a:lnTo>
                      <a:lnTo>
                        <a:pt x="269" y="222"/>
                      </a:lnTo>
                      <a:lnTo>
                        <a:pt x="297" y="233"/>
                      </a:lnTo>
                      <a:lnTo>
                        <a:pt x="326" y="243"/>
                      </a:lnTo>
                      <a:lnTo>
                        <a:pt x="359" y="253"/>
                      </a:lnTo>
                      <a:lnTo>
                        <a:pt x="344" y="353"/>
                      </a:lnTo>
                      <a:lnTo>
                        <a:pt x="312" y="345"/>
                      </a:lnTo>
                      <a:lnTo>
                        <a:pt x="279" y="335"/>
                      </a:lnTo>
                      <a:lnTo>
                        <a:pt x="248" y="322"/>
                      </a:lnTo>
                      <a:lnTo>
                        <a:pt x="219" y="310"/>
                      </a:lnTo>
                      <a:lnTo>
                        <a:pt x="189" y="296"/>
                      </a:lnTo>
                      <a:lnTo>
                        <a:pt x="161" y="281"/>
                      </a:lnTo>
                      <a:lnTo>
                        <a:pt x="135" y="264"/>
                      </a:lnTo>
                      <a:lnTo>
                        <a:pt x="111" y="246"/>
                      </a:lnTo>
                      <a:lnTo>
                        <a:pt x="88" y="227"/>
                      </a:lnTo>
                      <a:lnTo>
                        <a:pt x="68" y="207"/>
                      </a:lnTo>
                      <a:lnTo>
                        <a:pt x="50" y="186"/>
                      </a:lnTo>
                      <a:lnTo>
                        <a:pt x="34" y="164"/>
                      </a:lnTo>
                      <a:lnTo>
                        <a:pt x="21" y="141"/>
                      </a:lnTo>
                      <a:lnTo>
                        <a:pt x="11" y="118"/>
                      </a:lnTo>
                      <a:lnTo>
                        <a:pt x="4" y="94"/>
                      </a:lnTo>
                      <a:lnTo>
                        <a:pt x="0" y="68"/>
                      </a:lnTo>
                      <a:lnTo>
                        <a:pt x="0" y="0"/>
                      </a:lnTo>
                      <a:close/>
                    </a:path>
                  </a:pathLst>
                </a:custGeom>
                <a:solidFill>
                  <a:srgbClr val="666677"/>
                </a:solidFill>
                <a:ln w="9525">
                  <a:noFill/>
                  <a:round/>
                  <a:headEnd/>
                  <a:tailEnd/>
                </a:ln>
              </p:spPr>
              <p:txBody>
                <a:bodyPr/>
                <a:lstStyle/>
                <a:p>
                  <a:endParaRPr lang="en-US"/>
                </a:p>
              </p:txBody>
            </p:sp>
            <p:sp>
              <p:nvSpPr>
                <p:cNvPr id="1838" name="Freeform 76"/>
                <p:cNvSpPr>
                  <a:spLocks/>
                </p:cNvSpPr>
                <p:nvPr/>
              </p:nvSpPr>
              <p:spPr bwMode="auto">
                <a:xfrm>
                  <a:off x="1756" y="3813"/>
                  <a:ext cx="109" cy="176"/>
                </a:xfrm>
                <a:custGeom>
                  <a:avLst/>
                  <a:gdLst/>
                  <a:ahLst/>
                  <a:cxnLst>
                    <a:cxn ang="0">
                      <a:pos x="23" y="0"/>
                    </a:cxn>
                    <a:cxn ang="0">
                      <a:pos x="0" y="128"/>
                    </a:cxn>
                    <a:cxn ang="0">
                      <a:pos x="188" y="353"/>
                    </a:cxn>
                    <a:cxn ang="0">
                      <a:pos x="217" y="241"/>
                    </a:cxn>
                    <a:cxn ang="0">
                      <a:pos x="23" y="0"/>
                    </a:cxn>
                  </a:cxnLst>
                  <a:rect l="0" t="0" r="r" b="b"/>
                  <a:pathLst>
                    <a:path w="217" h="353">
                      <a:moveTo>
                        <a:pt x="23" y="0"/>
                      </a:moveTo>
                      <a:lnTo>
                        <a:pt x="0" y="128"/>
                      </a:lnTo>
                      <a:lnTo>
                        <a:pt x="188" y="353"/>
                      </a:lnTo>
                      <a:lnTo>
                        <a:pt x="217" y="241"/>
                      </a:lnTo>
                      <a:lnTo>
                        <a:pt x="23" y="0"/>
                      </a:lnTo>
                      <a:close/>
                    </a:path>
                  </a:pathLst>
                </a:custGeom>
                <a:solidFill>
                  <a:srgbClr val="727284"/>
                </a:solidFill>
                <a:ln w="9525">
                  <a:noFill/>
                  <a:round/>
                  <a:headEnd/>
                  <a:tailEnd/>
                </a:ln>
              </p:spPr>
              <p:txBody>
                <a:bodyPr/>
                <a:lstStyle/>
                <a:p>
                  <a:endParaRPr lang="en-US"/>
                </a:p>
              </p:txBody>
            </p:sp>
            <p:sp>
              <p:nvSpPr>
                <p:cNvPr id="1839" name="Freeform 77"/>
                <p:cNvSpPr>
                  <a:spLocks/>
                </p:cNvSpPr>
                <p:nvPr/>
              </p:nvSpPr>
              <p:spPr bwMode="auto">
                <a:xfrm>
                  <a:off x="305" y="2875"/>
                  <a:ext cx="210" cy="93"/>
                </a:xfrm>
                <a:custGeom>
                  <a:avLst/>
                  <a:gdLst/>
                  <a:ahLst/>
                  <a:cxnLst>
                    <a:cxn ang="0">
                      <a:pos x="314" y="114"/>
                    </a:cxn>
                    <a:cxn ang="0">
                      <a:pos x="330" y="132"/>
                    </a:cxn>
                    <a:cxn ang="0">
                      <a:pos x="418" y="159"/>
                    </a:cxn>
                    <a:cxn ang="0">
                      <a:pos x="374" y="177"/>
                    </a:cxn>
                    <a:cxn ang="0">
                      <a:pos x="358" y="180"/>
                    </a:cxn>
                    <a:cxn ang="0">
                      <a:pos x="340" y="181"/>
                    </a:cxn>
                    <a:cxn ang="0">
                      <a:pos x="322" y="185"/>
                    </a:cxn>
                    <a:cxn ang="0">
                      <a:pos x="304" y="185"/>
                    </a:cxn>
                    <a:cxn ang="0">
                      <a:pos x="284" y="186"/>
                    </a:cxn>
                    <a:cxn ang="0">
                      <a:pos x="263" y="185"/>
                    </a:cxn>
                    <a:cxn ang="0">
                      <a:pos x="243" y="183"/>
                    </a:cxn>
                    <a:cxn ang="0">
                      <a:pos x="220" y="180"/>
                    </a:cxn>
                    <a:cxn ang="0">
                      <a:pos x="199" y="173"/>
                    </a:cxn>
                    <a:cxn ang="0">
                      <a:pos x="176" y="167"/>
                    </a:cxn>
                    <a:cxn ang="0">
                      <a:pos x="153" y="155"/>
                    </a:cxn>
                    <a:cxn ang="0">
                      <a:pos x="129" y="144"/>
                    </a:cxn>
                    <a:cxn ang="0">
                      <a:pos x="104" y="127"/>
                    </a:cxn>
                    <a:cxn ang="0">
                      <a:pos x="80" y="109"/>
                    </a:cxn>
                    <a:cxn ang="0">
                      <a:pos x="54" y="88"/>
                    </a:cxn>
                    <a:cxn ang="0">
                      <a:pos x="28" y="62"/>
                    </a:cxn>
                    <a:cxn ang="0">
                      <a:pos x="0" y="0"/>
                    </a:cxn>
                    <a:cxn ang="0">
                      <a:pos x="16" y="16"/>
                    </a:cxn>
                    <a:cxn ang="0">
                      <a:pos x="32" y="31"/>
                    </a:cxn>
                    <a:cxn ang="0">
                      <a:pos x="49" y="44"/>
                    </a:cxn>
                    <a:cxn ang="0">
                      <a:pos x="67" y="55"/>
                    </a:cxn>
                    <a:cxn ang="0">
                      <a:pos x="86" y="65"/>
                    </a:cxn>
                    <a:cxn ang="0">
                      <a:pos x="104" y="73"/>
                    </a:cxn>
                    <a:cxn ang="0">
                      <a:pos x="124" y="80"/>
                    </a:cxn>
                    <a:cxn ang="0">
                      <a:pos x="145" y="86"/>
                    </a:cxn>
                    <a:cxn ang="0">
                      <a:pos x="165" y="91"/>
                    </a:cxn>
                    <a:cxn ang="0">
                      <a:pos x="186" y="95"/>
                    </a:cxn>
                    <a:cxn ang="0">
                      <a:pos x="207" y="98"/>
                    </a:cxn>
                    <a:cxn ang="0">
                      <a:pos x="229" y="101"/>
                    </a:cxn>
                    <a:cxn ang="0">
                      <a:pos x="250" y="104"/>
                    </a:cxn>
                    <a:cxn ang="0">
                      <a:pos x="271" y="108"/>
                    </a:cxn>
                    <a:cxn ang="0">
                      <a:pos x="292" y="111"/>
                    </a:cxn>
                    <a:cxn ang="0">
                      <a:pos x="314" y="114"/>
                    </a:cxn>
                  </a:cxnLst>
                  <a:rect l="0" t="0" r="r" b="b"/>
                  <a:pathLst>
                    <a:path w="418" h="186">
                      <a:moveTo>
                        <a:pt x="314" y="114"/>
                      </a:moveTo>
                      <a:lnTo>
                        <a:pt x="330" y="132"/>
                      </a:lnTo>
                      <a:lnTo>
                        <a:pt x="418" y="159"/>
                      </a:lnTo>
                      <a:lnTo>
                        <a:pt x="374" y="177"/>
                      </a:lnTo>
                      <a:lnTo>
                        <a:pt x="358" y="180"/>
                      </a:lnTo>
                      <a:lnTo>
                        <a:pt x="340" y="181"/>
                      </a:lnTo>
                      <a:lnTo>
                        <a:pt x="322" y="185"/>
                      </a:lnTo>
                      <a:lnTo>
                        <a:pt x="304" y="185"/>
                      </a:lnTo>
                      <a:lnTo>
                        <a:pt x="284" y="186"/>
                      </a:lnTo>
                      <a:lnTo>
                        <a:pt x="263" y="185"/>
                      </a:lnTo>
                      <a:lnTo>
                        <a:pt x="243" y="183"/>
                      </a:lnTo>
                      <a:lnTo>
                        <a:pt x="220" y="180"/>
                      </a:lnTo>
                      <a:lnTo>
                        <a:pt x="199" y="173"/>
                      </a:lnTo>
                      <a:lnTo>
                        <a:pt x="176" y="167"/>
                      </a:lnTo>
                      <a:lnTo>
                        <a:pt x="153" y="155"/>
                      </a:lnTo>
                      <a:lnTo>
                        <a:pt x="129" y="144"/>
                      </a:lnTo>
                      <a:lnTo>
                        <a:pt x="104" y="127"/>
                      </a:lnTo>
                      <a:lnTo>
                        <a:pt x="80" y="109"/>
                      </a:lnTo>
                      <a:lnTo>
                        <a:pt x="54" y="88"/>
                      </a:lnTo>
                      <a:lnTo>
                        <a:pt x="28" y="62"/>
                      </a:lnTo>
                      <a:lnTo>
                        <a:pt x="0" y="0"/>
                      </a:lnTo>
                      <a:lnTo>
                        <a:pt x="16" y="16"/>
                      </a:lnTo>
                      <a:lnTo>
                        <a:pt x="32" y="31"/>
                      </a:lnTo>
                      <a:lnTo>
                        <a:pt x="49" y="44"/>
                      </a:lnTo>
                      <a:lnTo>
                        <a:pt x="67" y="55"/>
                      </a:lnTo>
                      <a:lnTo>
                        <a:pt x="86" y="65"/>
                      </a:lnTo>
                      <a:lnTo>
                        <a:pt x="104" y="73"/>
                      </a:lnTo>
                      <a:lnTo>
                        <a:pt x="124" y="80"/>
                      </a:lnTo>
                      <a:lnTo>
                        <a:pt x="145" y="86"/>
                      </a:lnTo>
                      <a:lnTo>
                        <a:pt x="165" y="91"/>
                      </a:lnTo>
                      <a:lnTo>
                        <a:pt x="186" y="95"/>
                      </a:lnTo>
                      <a:lnTo>
                        <a:pt x="207" y="98"/>
                      </a:lnTo>
                      <a:lnTo>
                        <a:pt x="229" y="101"/>
                      </a:lnTo>
                      <a:lnTo>
                        <a:pt x="250" y="104"/>
                      </a:lnTo>
                      <a:lnTo>
                        <a:pt x="271" y="108"/>
                      </a:lnTo>
                      <a:lnTo>
                        <a:pt x="292" y="111"/>
                      </a:lnTo>
                      <a:lnTo>
                        <a:pt x="314" y="114"/>
                      </a:lnTo>
                      <a:close/>
                    </a:path>
                  </a:pathLst>
                </a:custGeom>
                <a:solidFill>
                  <a:srgbClr val="666677"/>
                </a:solidFill>
                <a:ln w="9525">
                  <a:noFill/>
                  <a:round/>
                  <a:headEnd/>
                  <a:tailEnd/>
                </a:ln>
              </p:spPr>
              <p:txBody>
                <a:bodyPr/>
                <a:lstStyle/>
                <a:p>
                  <a:endParaRPr lang="en-US"/>
                </a:p>
              </p:txBody>
            </p:sp>
          </p:grpSp>
        </p:grpSp>
        <p:sp>
          <p:nvSpPr>
            <p:cNvPr id="1840" name="Rectangle 1839"/>
            <p:cNvSpPr/>
            <p:nvPr/>
          </p:nvSpPr>
          <p:spPr>
            <a:xfrm>
              <a:off x="7013406" y="5033764"/>
              <a:ext cx="1479892" cy="646331"/>
            </a:xfrm>
            <a:prstGeom prst="rect">
              <a:avLst/>
            </a:prstGeom>
          </p:spPr>
          <p:txBody>
            <a:bodyPr wrap="none">
              <a:spAutoFit/>
            </a:bodyPr>
            <a:lstStyle/>
            <a:p>
              <a:r>
                <a:rPr lang="en-US" dirty="0" smtClean="0"/>
                <a:t>Feb.1, 12:23</a:t>
              </a:r>
            </a:p>
            <a:p>
              <a:r>
                <a:rPr lang="en-US" dirty="0" smtClean="0"/>
                <a:t>Dev. 1</a:t>
              </a:r>
              <a:endParaRPr lang="en-US" dirty="0"/>
            </a:p>
          </p:txBody>
        </p:sp>
      </p:grpSp>
      <p:sp>
        <p:nvSpPr>
          <p:cNvPr id="1841" name="Text Box 51"/>
          <p:cNvSpPr txBox="1">
            <a:spLocks noChangeArrowheads="1"/>
          </p:cNvSpPr>
          <p:nvPr/>
        </p:nvSpPr>
        <p:spPr bwMode="auto">
          <a:xfrm>
            <a:off x="3925570" y="4056380"/>
            <a:ext cx="812800" cy="812800"/>
          </a:xfrm>
          <a:prstGeom prst="rect">
            <a:avLst/>
          </a:prstGeom>
          <a:solidFill>
            <a:srgbClr val="FF99CC"/>
          </a:solidFill>
          <a:ln w="9525" algn="ctr">
            <a:noFill/>
            <a:miter lim="800000"/>
            <a:headEnd/>
            <a:tailEnd/>
          </a:ln>
          <a:effectLst/>
        </p:spPr>
        <p:txBody>
          <a:bodyPr wrap="none" anchor="ctr"/>
          <a:lstStyle/>
          <a:p>
            <a:pPr>
              <a:spcBef>
                <a:spcPct val="50000"/>
              </a:spcBef>
            </a:pPr>
            <a:r>
              <a:rPr lang="en-US" sz="3600" dirty="0" smtClean="0"/>
              <a:t>R</a:t>
            </a:r>
            <a:endParaRPr lang="en-US" sz="3600" dirty="0"/>
          </a:p>
        </p:txBody>
      </p:sp>
      <p:grpSp>
        <p:nvGrpSpPr>
          <p:cNvPr id="1866" name="Group 1865"/>
          <p:cNvGrpSpPr/>
          <p:nvPr/>
        </p:nvGrpSpPr>
        <p:grpSpPr>
          <a:xfrm>
            <a:off x="4738720" y="4081781"/>
            <a:ext cx="862900" cy="787400"/>
            <a:chOff x="4738720" y="4081781"/>
            <a:chExt cx="862900" cy="787400"/>
          </a:xfrm>
        </p:grpSpPr>
        <p:grpSp>
          <p:nvGrpSpPr>
            <p:cNvPr id="1842" name="Group 55"/>
            <p:cNvGrpSpPr>
              <a:grpSpLocks/>
            </p:cNvGrpSpPr>
            <p:nvPr/>
          </p:nvGrpSpPr>
          <p:grpSpPr bwMode="auto">
            <a:xfrm flipH="1">
              <a:off x="4738720" y="4081781"/>
              <a:ext cx="862900" cy="787400"/>
              <a:chOff x="240" y="2592"/>
              <a:chExt cx="1632" cy="1490"/>
            </a:xfrm>
          </p:grpSpPr>
          <p:sp>
            <p:nvSpPr>
              <p:cNvPr id="1843" name="AutoShape 56"/>
              <p:cNvSpPr>
                <a:spLocks noChangeAspect="1" noChangeArrowheads="1" noTextEdit="1"/>
              </p:cNvSpPr>
              <p:nvPr/>
            </p:nvSpPr>
            <p:spPr bwMode="auto">
              <a:xfrm>
                <a:off x="240" y="2592"/>
                <a:ext cx="1632" cy="1490"/>
              </a:xfrm>
              <a:prstGeom prst="rect">
                <a:avLst/>
              </a:prstGeom>
              <a:noFill/>
              <a:ln w="9525">
                <a:noFill/>
                <a:miter lim="800000"/>
                <a:headEnd/>
                <a:tailEnd/>
              </a:ln>
            </p:spPr>
            <p:txBody>
              <a:bodyPr/>
              <a:lstStyle/>
              <a:p>
                <a:endParaRPr lang="en-US"/>
              </a:p>
            </p:txBody>
          </p:sp>
          <p:sp>
            <p:nvSpPr>
              <p:cNvPr id="1844" name="Freeform 57"/>
              <p:cNvSpPr>
                <a:spLocks/>
              </p:cNvSpPr>
              <p:nvPr/>
            </p:nvSpPr>
            <p:spPr bwMode="auto">
              <a:xfrm>
                <a:off x="276" y="2594"/>
                <a:ext cx="1592" cy="1488"/>
              </a:xfrm>
              <a:custGeom>
                <a:avLst/>
                <a:gdLst/>
                <a:ahLst/>
                <a:cxnLst>
                  <a:cxn ang="0">
                    <a:pos x="193" y="713"/>
                  </a:cxn>
                  <a:cxn ang="0">
                    <a:pos x="242" y="728"/>
                  </a:cxn>
                  <a:cxn ang="0">
                    <a:pos x="286" y="739"/>
                  </a:cxn>
                  <a:cxn ang="0">
                    <a:pos x="325" y="749"/>
                  </a:cxn>
                  <a:cxn ang="0">
                    <a:pos x="361" y="756"/>
                  </a:cxn>
                  <a:cxn ang="0">
                    <a:pos x="397" y="760"/>
                  </a:cxn>
                  <a:cxn ang="0">
                    <a:pos x="431" y="764"/>
                  </a:cxn>
                  <a:cxn ang="0">
                    <a:pos x="467" y="767"/>
                  </a:cxn>
                  <a:cxn ang="0">
                    <a:pos x="2326" y="2347"/>
                  </a:cxn>
                  <a:cxn ang="0">
                    <a:pos x="2347" y="2591"/>
                  </a:cxn>
                  <a:cxn ang="0">
                    <a:pos x="2370" y="2675"/>
                  </a:cxn>
                  <a:cxn ang="0">
                    <a:pos x="2403" y="2744"/>
                  </a:cxn>
                  <a:cxn ang="0">
                    <a:pos x="2447" y="2800"/>
                  </a:cxn>
                  <a:cxn ang="0">
                    <a:pos x="2499" y="2847"/>
                  </a:cxn>
                  <a:cxn ang="0">
                    <a:pos x="2563" y="2886"/>
                  </a:cxn>
                  <a:cxn ang="0">
                    <a:pos x="2635" y="2923"/>
                  </a:cxn>
                  <a:cxn ang="0">
                    <a:pos x="2716" y="2957"/>
                  </a:cxn>
                  <a:cxn ang="0">
                    <a:pos x="2803" y="2832"/>
                  </a:cxn>
                  <a:cxn ang="0">
                    <a:pos x="2845" y="2501"/>
                  </a:cxn>
                  <a:cxn ang="0">
                    <a:pos x="3154" y="2805"/>
                  </a:cxn>
                  <a:cxn ang="0">
                    <a:pos x="3184" y="2629"/>
                  </a:cxn>
                  <a:cxn ang="0">
                    <a:pos x="3029" y="2231"/>
                  </a:cxn>
                  <a:cxn ang="0">
                    <a:pos x="2626" y="2218"/>
                  </a:cxn>
                  <a:cxn ang="0">
                    <a:pos x="784" y="533"/>
                  </a:cxn>
                  <a:cxn ang="0">
                    <a:pos x="776" y="275"/>
                  </a:cxn>
                  <a:cxn ang="0">
                    <a:pos x="418" y="0"/>
                  </a:cxn>
                  <a:cxn ang="0">
                    <a:pos x="567" y="275"/>
                  </a:cxn>
                  <a:cxn ang="0">
                    <a:pos x="243" y="426"/>
                  </a:cxn>
                  <a:cxn ang="0">
                    <a:pos x="46" y="190"/>
                  </a:cxn>
                  <a:cxn ang="0">
                    <a:pos x="0" y="436"/>
                  </a:cxn>
                  <a:cxn ang="0">
                    <a:pos x="47" y="567"/>
                  </a:cxn>
                  <a:cxn ang="0">
                    <a:pos x="118" y="659"/>
                  </a:cxn>
                  <a:cxn ang="0">
                    <a:pos x="165" y="703"/>
                  </a:cxn>
                </a:cxnLst>
                <a:rect l="0" t="0" r="r" b="b"/>
                <a:pathLst>
                  <a:path w="3184" h="2975">
                    <a:moveTo>
                      <a:pt x="165" y="703"/>
                    </a:moveTo>
                    <a:lnTo>
                      <a:pt x="193" y="713"/>
                    </a:lnTo>
                    <a:lnTo>
                      <a:pt x="217" y="720"/>
                    </a:lnTo>
                    <a:lnTo>
                      <a:pt x="242" y="728"/>
                    </a:lnTo>
                    <a:lnTo>
                      <a:pt x="265" y="734"/>
                    </a:lnTo>
                    <a:lnTo>
                      <a:pt x="286" y="739"/>
                    </a:lnTo>
                    <a:lnTo>
                      <a:pt x="306" y="744"/>
                    </a:lnTo>
                    <a:lnTo>
                      <a:pt x="325" y="749"/>
                    </a:lnTo>
                    <a:lnTo>
                      <a:pt x="343" y="752"/>
                    </a:lnTo>
                    <a:lnTo>
                      <a:pt x="361" y="756"/>
                    </a:lnTo>
                    <a:lnTo>
                      <a:pt x="379" y="759"/>
                    </a:lnTo>
                    <a:lnTo>
                      <a:pt x="397" y="760"/>
                    </a:lnTo>
                    <a:lnTo>
                      <a:pt x="415" y="762"/>
                    </a:lnTo>
                    <a:lnTo>
                      <a:pt x="431" y="764"/>
                    </a:lnTo>
                    <a:lnTo>
                      <a:pt x="449" y="765"/>
                    </a:lnTo>
                    <a:lnTo>
                      <a:pt x="467" y="767"/>
                    </a:lnTo>
                    <a:lnTo>
                      <a:pt x="487" y="767"/>
                    </a:lnTo>
                    <a:lnTo>
                      <a:pt x="2326" y="2347"/>
                    </a:lnTo>
                    <a:lnTo>
                      <a:pt x="2339" y="2544"/>
                    </a:lnTo>
                    <a:lnTo>
                      <a:pt x="2347" y="2591"/>
                    </a:lnTo>
                    <a:lnTo>
                      <a:pt x="2357" y="2636"/>
                    </a:lnTo>
                    <a:lnTo>
                      <a:pt x="2370" y="2675"/>
                    </a:lnTo>
                    <a:lnTo>
                      <a:pt x="2385" y="2711"/>
                    </a:lnTo>
                    <a:lnTo>
                      <a:pt x="2403" y="2744"/>
                    </a:lnTo>
                    <a:lnTo>
                      <a:pt x="2424" y="2773"/>
                    </a:lnTo>
                    <a:lnTo>
                      <a:pt x="2447" y="2800"/>
                    </a:lnTo>
                    <a:lnTo>
                      <a:pt x="2471" y="2824"/>
                    </a:lnTo>
                    <a:lnTo>
                      <a:pt x="2499" y="2847"/>
                    </a:lnTo>
                    <a:lnTo>
                      <a:pt x="2530" y="2867"/>
                    </a:lnTo>
                    <a:lnTo>
                      <a:pt x="2563" y="2886"/>
                    </a:lnTo>
                    <a:lnTo>
                      <a:pt x="2597" y="2905"/>
                    </a:lnTo>
                    <a:lnTo>
                      <a:pt x="2635" y="2923"/>
                    </a:lnTo>
                    <a:lnTo>
                      <a:pt x="2674" y="2941"/>
                    </a:lnTo>
                    <a:lnTo>
                      <a:pt x="2716" y="2957"/>
                    </a:lnTo>
                    <a:lnTo>
                      <a:pt x="2761" y="2975"/>
                    </a:lnTo>
                    <a:lnTo>
                      <a:pt x="2803" y="2832"/>
                    </a:lnTo>
                    <a:lnTo>
                      <a:pt x="2658" y="2596"/>
                    </a:lnTo>
                    <a:lnTo>
                      <a:pt x="2845" y="2501"/>
                    </a:lnTo>
                    <a:lnTo>
                      <a:pt x="2934" y="2534"/>
                    </a:lnTo>
                    <a:lnTo>
                      <a:pt x="3154" y="2805"/>
                    </a:lnTo>
                    <a:lnTo>
                      <a:pt x="3164" y="2714"/>
                    </a:lnTo>
                    <a:lnTo>
                      <a:pt x="3184" y="2629"/>
                    </a:lnTo>
                    <a:lnTo>
                      <a:pt x="3154" y="2416"/>
                    </a:lnTo>
                    <a:lnTo>
                      <a:pt x="3029" y="2231"/>
                    </a:lnTo>
                    <a:lnTo>
                      <a:pt x="2916" y="2188"/>
                    </a:lnTo>
                    <a:lnTo>
                      <a:pt x="2626" y="2218"/>
                    </a:lnTo>
                    <a:lnTo>
                      <a:pt x="897" y="726"/>
                    </a:lnTo>
                    <a:lnTo>
                      <a:pt x="784" y="533"/>
                    </a:lnTo>
                    <a:lnTo>
                      <a:pt x="835" y="333"/>
                    </a:lnTo>
                    <a:lnTo>
                      <a:pt x="776" y="275"/>
                    </a:lnTo>
                    <a:lnTo>
                      <a:pt x="565" y="16"/>
                    </a:lnTo>
                    <a:lnTo>
                      <a:pt x="418" y="0"/>
                    </a:lnTo>
                    <a:lnTo>
                      <a:pt x="469" y="175"/>
                    </a:lnTo>
                    <a:lnTo>
                      <a:pt x="567" y="275"/>
                    </a:lnTo>
                    <a:lnTo>
                      <a:pt x="427" y="392"/>
                    </a:lnTo>
                    <a:lnTo>
                      <a:pt x="243" y="426"/>
                    </a:lnTo>
                    <a:lnTo>
                      <a:pt x="75" y="241"/>
                    </a:lnTo>
                    <a:lnTo>
                      <a:pt x="46" y="190"/>
                    </a:lnTo>
                    <a:lnTo>
                      <a:pt x="0" y="359"/>
                    </a:lnTo>
                    <a:lnTo>
                      <a:pt x="0" y="436"/>
                    </a:lnTo>
                    <a:lnTo>
                      <a:pt x="18" y="505"/>
                    </a:lnTo>
                    <a:lnTo>
                      <a:pt x="47" y="567"/>
                    </a:lnTo>
                    <a:lnTo>
                      <a:pt x="83" y="618"/>
                    </a:lnTo>
                    <a:lnTo>
                      <a:pt x="118" y="659"/>
                    </a:lnTo>
                    <a:lnTo>
                      <a:pt x="147" y="688"/>
                    </a:lnTo>
                    <a:lnTo>
                      <a:pt x="165" y="703"/>
                    </a:lnTo>
                    <a:lnTo>
                      <a:pt x="165" y="703"/>
                    </a:lnTo>
                    <a:close/>
                  </a:path>
                </a:pathLst>
              </a:custGeom>
              <a:solidFill>
                <a:srgbClr val="444456"/>
              </a:solidFill>
              <a:ln w="9525">
                <a:noFill/>
                <a:round/>
                <a:headEnd/>
                <a:tailEnd/>
              </a:ln>
            </p:spPr>
            <p:txBody>
              <a:bodyPr/>
              <a:lstStyle/>
              <a:p>
                <a:endParaRPr lang="en-US"/>
              </a:p>
            </p:txBody>
          </p:sp>
          <p:sp>
            <p:nvSpPr>
              <p:cNvPr id="1845" name="Freeform 58"/>
              <p:cNvSpPr>
                <a:spLocks/>
              </p:cNvSpPr>
              <p:nvPr/>
            </p:nvSpPr>
            <p:spPr bwMode="auto">
              <a:xfrm>
                <a:off x="493" y="2610"/>
                <a:ext cx="69" cy="145"/>
              </a:xfrm>
              <a:custGeom>
                <a:avLst/>
                <a:gdLst/>
                <a:ahLst/>
                <a:cxnLst>
                  <a:cxn ang="0">
                    <a:pos x="0" y="0"/>
                  </a:cxn>
                  <a:cxn ang="0">
                    <a:pos x="13" y="134"/>
                  </a:cxn>
                  <a:cxn ang="0">
                    <a:pos x="101" y="290"/>
                  </a:cxn>
                  <a:cxn ang="0">
                    <a:pos x="139" y="243"/>
                  </a:cxn>
                  <a:cxn ang="0">
                    <a:pos x="0" y="0"/>
                  </a:cxn>
                </a:cxnLst>
                <a:rect l="0" t="0" r="r" b="b"/>
                <a:pathLst>
                  <a:path w="139" h="290">
                    <a:moveTo>
                      <a:pt x="0" y="0"/>
                    </a:moveTo>
                    <a:lnTo>
                      <a:pt x="13" y="134"/>
                    </a:lnTo>
                    <a:lnTo>
                      <a:pt x="101" y="290"/>
                    </a:lnTo>
                    <a:lnTo>
                      <a:pt x="139" y="243"/>
                    </a:lnTo>
                    <a:lnTo>
                      <a:pt x="0" y="0"/>
                    </a:lnTo>
                    <a:close/>
                  </a:path>
                </a:pathLst>
              </a:custGeom>
              <a:solidFill>
                <a:srgbClr val="4C4C5E"/>
              </a:solidFill>
              <a:ln w="9525">
                <a:noFill/>
                <a:round/>
                <a:headEnd/>
                <a:tailEnd/>
              </a:ln>
            </p:spPr>
            <p:txBody>
              <a:bodyPr/>
              <a:lstStyle/>
              <a:p>
                <a:endParaRPr lang="en-US"/>
              </a:p>
            </p:txBody>
          </p:sp>
          <p:sp>
            <p:nvSpPr>
              <p:cNvPr id="1846" name="Freeform 59"/>
              <p:cNvSpPr>
                <a:spLocks/>
              </p:cNvSpPr>
              <p:nvPr/>
            </p:nvSpPr>
            <p:spPr bwMode="auto">
              <a:xfrm>
                <a:off x="273" y="2592"/>
                <a:ext cx="425" cy="314"/>
              </a:xfrm>
              <a:custGeom>
                <a:avLst/>
                <a:gdLst/>
                <a:ahLst/>
                <a:cxnLst>
                  <a:cxn ang="0">
                    <a:pos x="46" y="143"/>
                  </a:cxn>
                  <a:cxn ang="0">
                    <a:pos x="246" y="382"/>
                  </a:cxn>
                  <a:cxn ang="0">
                    <a:pos x="363" y="390"/>
                  </a:cxn>
                  <a:cxn ang="0">
                    <a:pos x="546" y="307"/>
                  </a:cxn>
                  <a:cxn ang="0">
                    <a:pos x="594" y="231"/>
                  </a:cxn>
                  <a:cxn ang="0">
                    <a:pos x="435" y="0"/>
                  </a:cxn>
                  <a:cxn ang="0">
                    <a:pos x="561" y="0"/>
                  </a:cxn>
                  <a:cxn ang="0">
                    <a:pos x="586" y="11"/>
                  </a:cxn>
                  <a:cxn ang="0">
                    <a:pos x="610" y="23"/>
                  </a:cxn>
                  <a:cxn ang="0">
                    <a:pos x="635" y="33"/>
                  </a:cxn>
                  <a:cxn ang="0">
                    <a:pos x="657" y="44"/>
                  </a:cxn>
                  <a:cxn ang="0">
                    <a:pos x="679" y="57"/>
                  </a:cxn>
                  <a:cxn ang="0">
                    <a:pos x="700" y="69"/>
                  </a:cxn>
                  <a:cxn ang="0">
                    <a:pos x="721" y="84"/>
                  </a:cxn>
                  <a:cxn ang="0">
                    <a:pos x="741" y="98"/>
                  </a:cxn>
                  <a:cxn ang="0">
                    <a:pos x="759" y="113"/>
                  </a:cxn>
                  <a:cxn ang="0">
                    <a:pos x="775" y="131"/>
                  </a:cxn>
                  <a:cxn ang="0">
                    <a:pos x="791" y="151"/>
                  </a:cxn>
                  <a:cxn ang="0">
                    <a:pos x="806" y="172"/>
                  </a:cxn>
                  <a:cxn ang="0">
                    <a:pos x="821" y="195"/>
                  </a:cxn>
                  <a:cxn ang="0">
                    <a:pos x="832" y="221"/>
                  </a:cxn>
                  <a:cxn ang="0">
                    <a:pos x="842" y="249"/>
                  </a:cxn>
                  <a:cxn ang="0">
                    <a:pos x="852" y="280"/>
                  </a:cxn>
                  <a:cxn ang="0">
                    <a:pos x="826" y="405"/>
                  </a:cxn>
                  <a:cxn ang="0">
                    <a:pos x="366" y="616"/>
                  </a:cxn>
                  <a:cxn ang="0">
                    <a:pos x="304" y="628"/>
                  </a:cxn>
                  <a:cxn ang="0">
                    <a:pos x="255" y="618"/>
                  </a:cxn>
                  <a:cxn ang="0">
                    <a:pos x="210" y="605"/>
                  </a:cxn>
                  <a:cxn ang="0">
                    <a:pos x="169" y="590"/>
                  </a:cxn>
                  <a:cxn ang="0">
                    <a:pos x="133" y="572"/>
                  </a:cxn>
                  <a:cxn ang="0">
                    <a:pos x="100" y="552"/>
                  </a:cxn>
                  <a:cxn ang="0">
                    <a:pos x="72" y="529"/>
                  </a:cxn>
                  <a:cxn ang="0">
                    <a:pos x="49" y="505"/>
                  </a:cxn>
                  <a:cxn ang="0">
                    <a:pos x="31" y="475"/>
                  </a:cxn>
                  <a:cxn ang="0">
                    <a:pos x="17" y="446"/>
                  </a:cxn>
                  <a:cxn ang="0">
                    <a:pos x="7" y="411"/>
                  </a:cxn>
                  <a:cxn ang="0">
                    <a:pos x="2" y="374"/>
                  </a:cxn>
                  <a:cxn ang="0">
                    <a:pos x="0" y="334"/>
                  </a:cxn>
                  <a:cxn ang="0">
                    <a:pos x="5" y="292"/>
                  </a:cxn>
                  <a:cxn ang="0">
                    <a:pos x="13" y="246"/>
                  </a:cxn>
                  <a:cxn ang="0">
                    <a:pos x="28" y="195"/>
                  </a:cxn>
                  <a:cxn ang="0">
                    <a:pos x="46" y="143"/>
                  </a:cxn>
                </a:cxnLst>
                <a:rect l="0" t="0" r="r" b="b"/>
                <a:pathLst>
                  <a:path w="852" h="628">
                    <a:moveTo>
                      <a:pt x="46" y="143"/>
                    </a:moveTo>
                    <a:lnTo>
                      <a:pt x="246" y="382"/>
                    </a:lnTo>
                    <a:lnTo>
                      <a:pt x="363" y="390"/>
                    </a:lnTo>
                    <a:lnTo>
                      <a:pt x="546" y="307"/>
                    </a:lnTo>
                    <a:lnTo>
                      <a:pt x="594" y="231"/>
                    </a:lnTo>
                    <a:lnTo>
                      <a:pt x="435" y="0"/>
                    </a:lnTo>
                    <a:lnTo>
                      <a:pt x="561" y="0"/>
                    </a:lnTo>
                    <a:lnTo>
                      <a:pt x="586" y="11"/>
                    </a:lnTo>
                    <a:lnTo>
                      <a:pt x="610" y="23"/>
                    </a:lnTo>
                    <a:lnTo>
                      <a:pt x="635" y="33"/>
                    </a:lnTo>
                    <a:lnTo>
                      <a:pt x="657" y="44"/>
                    </a:lnTo>
                    <a:lnTo>
                      <a:pt x="679" y="57"/>
                    </a:lnTo>
                    <a:lnTo>
                      <a:pt x="700" y="69"/>
                    </a:lnTo>
                    <a:lnTo>
                      <a:pt x="721" y="84"/>
                    </a:lnTo>
                    <a:lnTo>
                      <a:pt x="741" y="98"/>
                    </a:lnTo>
                    <a:lnTo>
                      <a:pt x="759" y="113"/>
                    </a:lnTo>
                    <a:lnTo>
                      <a:pt x="775" y="131"/>
                    </a:lnTo>
                    <a:lnTo>
                      <a:pt x="791" y="151"/>
                    </a:lnTo>
                    <a:lnTo>
                      <a:pt x="806" y="172"/>
                    </a:lnTo>
                    <a:lnTo>
                      <a:pt x="821" y="195"/>
                    </a:lnTo>
                    <a:lnTo>
                      <a:pt x="832" y="221"/>
                    </a:lnTo>
                    <a:lnTo>
                      <a:pt x="842" y="249"/>
                    </a:lnTo>
                    <a:lnTo>
                      <a:pt x="852" y="280"/>
                    </a:lnTo>
                    <a:lnTo>
                      <a:pt x="826" y="405"/>
                    </a:lnTo>
                    <a:lnTo>
                      <a:pt x="366" y="616"/>
                    </a:lnTo>
                    <a:lnTo>
                      <a:pt x="304" y="628"/>
                    </a:lnTo>
                    <a:lnTo>
                      <a:pt x="255" y="618"/>
                    </a:lnTo>
                    <a:lnTo>
                      <a:pt x="210" y="605"/>
                    </a:lnTo>
                    <a:lnTo>
                      <a:pt x="169" y="590"/>
                    </a:lnTo>
                    <a:lnTo>
                      <a:pt x="133" y="572"/>
                    </a:lnTo>
                    <a:lnTo>
                      <a:pt x="100" y="552"/>
                    </a:lnTo>
                    <a:lnTo>
                      <a:pt x="72" y="529"/>
                    </a:lnTo>
                    <a:lnTo>
                      <a:pt x="49" y="505"/>
                    </a:lnTo>
                    <a:lnTo>
                      <a:pt x="31" y="475"/>
                    </a:lnTo>
                    <a:lnTo>
                      <a:pt x="17" y="446"/>
                    </a:lnTo>
                    <a:lnTo>
                      <a:pt x="7" y="411"/>
                    </a:lnTo>
                    <a:lnTo>
                      <a:pt x="2" y="374"/>
                    </a:lnTo>
                    <a:lnTo>
                      <a:pt x="0" y="334"/>
                    </a:lnTo>
                    <a:lnTo>
                      <a:pt x="5" y="292"/>
                    </a:lnTo>
                    <a:lnTo>
                      <a:pt x="13" y="246"/>
                    </a:lnTo>
                    <a:lnTo>
                      <a:pt x="28" y="195"/>
                    </a:lnTo>
                    <a:lnTo>
                      <a:pt x="46" y="143"/>
                    </a:lnTo>
                    <a:close/>
                  </a:path>
                </a:pathLst>
              </a:custGeom>
              <a:solidFill>
                <a:srgbClr val="B2AAA8"/>
              </a:solidFill>
              <a:ln w="9525">
                <a:noFill/>
                <a:round/>
                <a:headEnd/>
                <a:tailEnd/>
              </a:ln>
            </p:spPr>
            <p:txBody>
              <a:bodyPr/>
              <a:lstStyle/>
              <a:p>
                <a:endParaRPr lang="en-US"/>
              </a:p>
            </p:txBody>
          </p:sp>
          <p:sp>
            <p:nvSpPr>
              <p:cNvPr id="1847" name="Freeform 60"/>
              <p:cNvSpPr>
                <a:spLocks/>
              </p:cNvSpPr>
              <p:nvPr/>
            </p:nvSpPr>
            <p:spPr bwMode="auto">
              <a:xfrm>
                <a:off x="1382" y="3590"/>
                <a:ext cx="490" cy="422"/>
              </a:xfrm>
              <a:custGeom>
                <a:avLst/>
                <a:gdLst/>
                <a:ahLst/>
                <a:cxnLst>
                  <a:cxn ang="0">
                    <a:pos x="250" y="0"/>
                  </a:cxn>
                  <a:cxn ang="0">
                    <a:pos x="286" y="36"/>
                  </a:cxn>
                  <a:cxn ang="0">
                    <a:pos x="539" y="186"/>
                  </a:cxn>
                  <a:cxn ang="0">
                    <a:pos x="590" y="188"/>
                  </a:cxn>
                  <a:cxn ang="0">
                    <a:pos x="639" y="191"/>
                  </a:cxn>
                  <a:cxn ang="0">
                    <a:pos x="683" y="196"/>
                  </a:cxn>
                  <a:cxn ang="0">
                    <a:pos x="726" y="203"/>
                  </a:cxn>
                  <a:cxn ang="0">
                    <a:pos x="763" y="211"/>
                  </a:cxn>
                  <a:cxn ang="0">
                    <a:pos x="799" y="222"/>
                  </a:cxn>
                  <a:cxn ang="0">
                    <a:pos x="832" y="236"/>
                  </a:cxn>
                  <a:cxn ang="0">
                    <a:pos x="861" y="254"/>
                  </a:cxn>
                  <a:cxn ang="0">
                    <a:pos x="887" y="273"/>
                  </a:cxn>
                  <a:cxn ang="0">
                    <a:pos x="910" y="299"/>
                  </a:cxn>
                  <a:cxn ang="0">
                    <a:pos x="930" y="329"/>
                  </a:cxn>
                  <a:cxn ang="0">
                    <a:pos x="946" y="363"/>
                  </a:cxn>
                  <a:cxn ang="0">
                    <a:pos x="959" y="404"/>
                  </a:cxn>
                  <a:cxn ang="0">
                    <a:pos x="969" y="450"/>
                  </a:cxn>
                  <a:cxn ang="0">
                    <a:pos x="976" y="503"/>
                  </a:cxn>
                  <a:cxn ang="0">
                    <a:pos x="979" y="562"/>
                  </a:cxn>
                  <a:cxn ang="0">
                    <a:pos x="969" y="698"/>
                  </a:cxn>
                  <a:cxn ang="0">
                    <a:pos x="763" y="434"/>
                  </a:cxn>
                  <a:cxn ang="0">
                    <a:pos x="675" y="403"/>
                  </a:cxn>
                  <a:cxn ang="0">
                    <a:pos x="449" y="498"/>
                  </a:cxn>
                  <a:cxn ang="0">
                    <a:pos x="445" y="586"/>
                  </a:cxn>
                  <a:cxn ang="0">
                    <a:pos x="597" y="844"/>
                  </a:cxn>
                  <a:cxn ang="0">
                    <a:pos x="484" y="826"/>
                  </a:cxn>
                  <a:cxn ang="0">
                    <a:pos x="342" y="745"/>
                  </a:cxn>
                  <a:cxn ang="0">
                    <a:pos x="294" y="693"/>
                  </a:cxn>
                  <a:cxn ang="0">
                    <a:pos x="257" y="649"/>
                  </a:cxn>
                  <a:cxn ang="0">
                    <a:pos x="229" y="609"/>
                  </a:cxn>
                  <a:cxn ang="0">
                    <a:pos x="209" y="570"/>
                  </a:cxn>
                  <a:cxn ang="0">
                    <a:pos x="196" y="529"/>
                  </a:cxn>
                  <a:cxn ang="0">
                    <a:pos x="188" y="483"/>
                  </a:cxn>
                  <a:cxn ang="0">
                    <a:pos x="185" y="426"/>
                  </a:cxn>
                  <a:cxn ang="0">
                    <a:pos x="183" y="355"/>
                  </a:cxn>
                  <a:cxn ang="0">
                    <a:pos x="0" y="162"/>
                  </a:cxn>
                  <a:cxn ang="0">
                    <a:pos x="250" y="0"/>
                  </a:cxn>
                </a:cxnLst>
                <a:rect l="0" t="0" r="r" b="b"/>
                <a:pathLst>
                  <a:path w="979" h="844">
                    <a:moveTo>
                      <a:pt x="250" y="0"/>
                    </a:moveTo>
                    <a:lnTo>
                      <a:pt x="286" y="36"/>
                    </a:lnTo>
                    <a:lnTo>
                      <a:pt x="539" y="186"/>
                    </a:lnTo>
                    <a:lnTo>
                      <a:pt x="590" y="188"/>
                    </a:lnTo>
                    <a:lnTo>
                      <a:pt x="639" y="191"/>
                    </a:lnTo>
                    <a:lnTo>
                      <a:pt x="683" y="196"/>
                    </a:lnTo>
                    <a:lnTo>
                      <a:pt x="726" y="203"/>
                    </a:lnTo>
                    <a:lnTo>
                      <a:pt x="763" y="211"/>
                    </a:lnTo>
                    <a:lnTo>
                      <a:pt x="799" y="222"/>
                    </a:lnTo>
                    <a:lnTo>
                      <a:pt x="832" y="236"/>
                    </a:lnTo>
                    <a:lnTo>
                      <a:pt x="861" y="254"/>
                    </a:lnTo>
                    <a:lnTo>
                      <a:pt x="887" y="273"/>
                    </a:lnTo>
                    <a:lnTo>
                      <a:pt x="910" y="299"/>
                    </a:lnTo>
                    <a:lnTo>
                      <a:pt x="930" y="329"/>
                    </a:lnTo>
                    <a:lnTo>
                      <a:pt x="946" y="363"/>
                    </a:lnTo>
                    <a:lnTo>
                      <a:pt x="959" y="404"/>
                    </a:lnTo>
                    <a:lnTo>
                      <a:pt x="969" y="450"/>
                    </a:lnTo>
                    <a:lnTo>
                      <a:pt x="976" y="503"/>
                    </a:lnTo>
                    <a:lnTo>
                      <a:pt x="979" y="562"/>
                    </a:lnTo>
                    <a:lnTo>
                      <a:pt x="969" y="698"/>
                    </a:lnTo>
                    <a:lnTo>
                      <a:pt x="763" y="434"/>
                    </a:lnTo>
                    <a:lnTo>
                      <a:pt x="675" y="403"/>
                    </a:lnTo>
                    <a:lnTo>
                      <a:pt x="449" y="498"/>
                    </a:lnTo>
                    <a:lnTo>
                      <a:pt x="445" y="586"/>
                    </a:lnTo>
                    <a:lnTo>
                      <a:pt x="597" y="844"/>
                    </a:lnTo>
                    <a:lnTo>
                      <a:pt x="484" y="826"/>
                    </a:lnTo>
                    <a:lnTo>
                      <a:pt x="342" y="745"/>
                    </a:lnTo>
                    <a:lnTo>
                      <a:pt x="294" y="693"/>
                    </a:lnTo>
                    <a:lnTo>
                      <a:pt x="257" y="649"/>
                    </a:lnTo>
                    <a:lnTo>
                      <a:pt x="229" y="609"/>
                    </a:lnTo>
                    <a:lnTo>
                      <a:pt x="209" y="570"/>
                    </a:lnTo>
                    <a:lnTo>
                      <a:pt x="196" y="529"/>
                    </a:lnTo>
                    <a:lnTo>
                      <a:pt x="188" y="483"/>
                    </a:lnTo>
                    <a:lnTo>
                      <a:pt x="185" y="426"/>
                    </a:lnTo>
                    <a:lnTo>
                      <a:pt x="183" y="355"/>
                    </a:lnTo>
                    <a:lnTo>
                      <a:pt x="0" y="162"/>
                    </a:lnTo>
                    <a:lnTo>
                      <a:pt x="250" y="0"/>
                    </a:lnTo>
                    <a:close/>
                  </a:path>
                </a:pathLst>
              </a:custGeom>
              <a:solidFill>
                <a:srgbClr val="D1C4CE"/>
              </a:solidFill>
              <a:ln w="9525">
                <a:noFill/>
                <a:round/>
                <a:headEnd/>
                <a:tailEnd/>
              </a:ln>
            </p:spPr>
            <p:txBody>
              <a:bodyPr/>
              <a:lstStyle/>
              <a:p>
                <a:endParaRPr lang="en-US"/>
              </a:p>
            </p:txBody>
          </p:sp>
          <p:sp>
            <p:nvSpPr>
              <p:cNvPr id="1848" name="Freeform 61"/>
              <p:cNvSpPr>
                <a:spLocks/>
              </p:cNvSpPr>
              <p:nvPr/>
            </p:nvSpPr>
            <p:spPr bwMode="auto">
              <a:xfrm>
                <a:off x="424" y="2753"/>
                <a:ext cx="270" cy="176"/>
              </a:xfrm>
              <a:custGeom>
                <a:avLst/>
                <a:gdLst/>
                <a:ahLst/>
                <a:cxnLst>
                  <a:cxn ang="0">
                    <a:pos x="0" y="308"/>
                  </a:cxn>
                  <a:cxn ang="0">
                    <a:pos x="147" y="248"/>
                  </a:cxn>
                  <a:cxn ang="0">
                    <a:pos x="485" y="90"/>
                  </a:cxn>
                  <a:cxn ang="0">
                    <a:pos x="539" y="0"/>
                  </a:cxn>
                  <a:cxn ang="0">
                    <a:pos x="531" y="113"/>
                  </a:cxn>
                  <a:cxn ang="0">
                    <a:pos x="166" y="302"/>
                  </a:cxn>
                  <a:cxn ang="0">
                    <a:pos x="116" y="353"/>
                  </a:cxn>
                  <a:cxn ang="0">
                    <a:pos x="0" y="308"/>
                  </a:cxn>
                </a:cxnLst>
                <a:rect l="0" t="0" r="r" b="b"/>
                <a:pathLst>
                  <a:path w="539" h="353">
                    <a:moveTo>
                      <a:pt x="0" y="308"/>
                    </a:moveTo>
                    <a:lnTo>
                      <a:pt x="147" y="248"/>
                    </a:lnTo>
                    <a:lnTo>
                      <a:pt x="485" y="90"/>
                    </a:lnTo>
                    <a:lnTo>
                      <a:pt x="539" y="0"/>
                    </a:lnTo>
                    <a:lnTo>
                      <a:pt x="531" y="113"/>
                    </a:lnTo>
                    <a:lnTo>
                      <a:pt x="166" y="302"/>
                    </a:lnTo>
                    <a:lnTo>
                      <a:pt x="116" y="353"/>
                    </a:lnTo>
                    <a:lnTo>
                      <a:pt x="0" y="308"/>
                    </a:lnTo>
                    <a:close/>
                  </a:path>
                </a:pathLst>
              </a:custGeom>
              <a:solidFill>
                <a:srgbClr val="9B9391"/>
              </a:solidFill>
              <a:ln w="9525">
                <a:noFill/>
                <a:round/>
                <a:headEnd/>
                <a:tailEnd/>
              </a:ln>
            </p:spPr>
            <p:txBody>
              <a:bodyPr/>
              <a:lstStyle/>
              <a:p>
                <a:endParaRPr lang="en-US"/>
              </a:p>
            </p:txBody>
          </p:sp>
          <p:sp>
            <p:nvSpPr>
              <p:cNvPr id="1849" name="Freeform 62"/>
              <p:cNvSpPr>
                <a:spLocks/>
              </p:cNvSpPr>
              <p:nvPr/>
            </p:nvSpPr>
            <p:spPr bwMode="auto">
              <a:xfrm>
                <a:off x="447" y="2795"/>
                <a:ext cx="242" cy="133"/>
              </a:xfrm>
              <a:custGeom>
                <a:avLst/>
                <a:gdLst/>
                <a:ahLst/>
                <a:cxnLst>
                  <a:cxn ang="0">
                    <a:pos x="67" y="209"/>
                  </a:cxn>
                  <a:cxn ang="0">
                    <a:pos x="460" y="21"/>
                  </a:cxn>
                  <a:cxn ang="0">
                    <a:pos x="485" y="0"/>
                  </a:cxn>
                  <a:cxn ang="0">
                    <a:pos x="472" y="78"/>
                  </a:cxn>
                  <a:cxn ang="0">
                    <a:pos x="150" y="237"/>
                  </a:cxn>
                  <a:cxn ang="0">
                    <a:pos x="76" y="265"/>
                  </a:cxn>
                  <a:cxn ang="0">
                    <a:pos x="0" y="237"/>
                  </a:cxn>
                  <a:cxn ang="0">
                    <a:pos x="67" y="209"/>
                  </a:cxn>
                </a:cxnLst>
                <a:rect l="0" t="0" r="r" b="b"/>
                <a:pathLst>
                  <a:path w="485" h="265">
                    <a:moveTo>
                      <a:pt x="67" y="209"/>
                    </a:moveTo>
                    <a:lnTo>
                      <a:pt x="460" y="21"/>
                    </a:lnTo>
                    <a:lnTo>
                      <a:pt x="485" y="0"/>
                    </a:lnTo>
                    <a:lnTo>
                      <a:pt x="472" y="78"/>
                    </a:lnTo>
                    <a:lnTo>
                      <a:pt x="150" y="237"/>
                    </a:lnTo>
                    <a:lnTo>
                      <a:pt x="76" y="265"/>
                    </a:lnTo>
                    <a:lnTo>
                      <a:pt x="0" y="237"/>
                    </a:lnTo>
                    <a:lnTo>
                      <a:pt x="67" y="209"/>
                    </a:lnTo>
                    <a:close/>
                  </a:path>
                </a:pathLst>
              </a:custGeom>
              <a:solidFill>
                <a:srgbClr val="A59E9B"/>
              </a:solidFill>
              <a:ln w="9525">
                <a:noFill/>
                <a:round/>
                <a:headEnd/>
                <a:tailEnd/>
              </a:ln>
            </p:spPr>
            <p:txBody>
              <a:bodyPr/>
              <a:lstStyle/>
              <a:p>
                <a:endParaRPr lang="en-US"/>
              </a:p>
            </p:txBody>
          </p:sp>
          <p:sp>
            <p:nvSpPr>
              <p:cNvPr id="1850" name="Freeform 63"/>
              <p:cNvSpPr>
                <a:spLocks/>
              </p:cNvSpPr>
              <p:nvPr/>
            </p:nvSpPr>
            <p:spPr bwMode="auto">
              <a:xfrm>
                <a:off x="550" y="2894"/>
                <a:ext cx="993" cy="792"/>
              </a:xfrm>
              <a:custGeom>
                <a:avLst/>
                <a:gdLst/>
                <a:ahLst/>
                <a:cxnLst>
                  <a:cxn ang="0">
                    <a:pos x="1906" y="1385"/>
                  </a:cxn>
                  <a:cxn ang="0">
                    <a:pos x="290" y="0"/>
                  </a:cxn>
                  <a:cxn ang="0">
                    <a:pos x="262" y="11"/>
                  </a:cxn>
                  <a:cxn ang="0">
                    <a:pos x="87" y="92"/>
                  </a:cxn>
                  <a:cxn ang="0">
                    <a:pos x="0" y="128"/>
                  </a:cxn>
                  <a:cxn ang="0">
                    <a:pos x="1687" y="1583"/>
                  </a:cxn>
                  <a:cxn ang="0">
                    <a:pos x="1986" y="1467"/>
                  </a:cxn>
                  <a:cxn ang="0">
                    <a:pos x="1906" y="1385"/>
                  </a:cxn>
                </a:cxnLst>
                <a:rect l="0" t="0" r="r" b="b"/>
                <a:pathLst>
                  <a:path w="1986" h="1583">
                    <a:moveTo>
                      <a:pt x="1906" y="1385"/>
                    </a:moveTo>
                    <a:lnTo>
                      <a:pt x="290" y="0"/>
                    </a:lnTo>
                    <a:lnTo>
                      <a:pt x="262" y="11"/>
                    </a:lnTo>
                    <a:lnTo>
                      <a:pt x="87" y="92"/>
                    </a:lnTo>
                    <a:lnTo>
                      <a:pt x="0" y="128"/>
                    </a:lnTo>
                    <a:lnTo>
                      <a:pt x="1687" y="1583"/>
                    </a:lnTo>
                    <a:lnTo>
                      <a:pt x="1986" y="1467"/>
                    </a:lnTo>
                    <a:lnTo>
                      <a:pt x="1906" y="1385"/>
                    </a:lnTo>
                    <a:close/>
                  </a:path>
                </a:pathLst>
              </a:custGeom>
              <a:solidFill>
                <a:srgbClr val="D1C4CE"/>
              </a:solidFill>
              <a:ln w="9525">
                <a:noFill/>
                <a:round/>
                <a:headEnd/>
                <a:tailEnd/>
              </a:ln>
            </p:spPr>
            <p:txBody>
              <a:bodyPr/>
              <a:lstStyle/>
              <a:p>
                <a:endParaRPr lang="en-US"/>
              </a:p>
            </p:txBody>
          </p:sp>
          <p:sp>
            <p:nvSpPr>
              <p:cNvPr id="1851" name="Freeform 64"/>
              <p:cNvSpPr>
                <a:spLocks/>
              </p:cNvSpPr>
              <p:nvPr/>
            </p:nvSpPr>
            <p:spPr bwMode="auto">
              <a:xfrm>
                <a:off x="550" y="2893"/>
                <a:ext cx="952" cy="760"/>
              </a:xfrm>
              <a:custGeom>
                <a:avLst/>
                <a:gdLst/>
                <a:ahLst/>
                <a:cxnLst>
                  <a:cxn ang="0">
                    <a:pos x="1775" y="1278"/>
                  </a:cxn>
                  <a:cxn ang="0">
                    <a:pos x="1679" y="1196"/>
                  </a:cxn>
                  <a:cxn ang="0">
                    <a:pos x="1584" y="1113"/>
                  </a:cxn>
                  <a:cxn ang="0">
                    <a:pos x="1488" y="1031"/>
                  </a:cxn>
                  <a:cxn ang="0">
                    <a:pos x="1393" y="949"/>
                  </a:cxn>
                  <a:cxn ang="0">
                    <a:pos x="1297" y="865"/>
                  </a:cxn>
                  <a:cxn ang="0">
                    <a:pos x="1200" y="783"/>
                  </a:cxn>
                  <a:cxn ang="0">
                    <a:pos x="1105" y="701"/>
                  </a:cxn>
                  <a:cxn ang="0">
                    <a:pos x="1009" y="618"/>
                  </a:cxn>
                  <a:cxn ang="0">
                    <a:pos x="912" y="536"/>
                  </a:cxn>
                  <a:cxn ang="0">
                    <a:pos x="816" y="454"/>
                  </a:cxn>
                  <a:cxn ang="0">
                    <a:pos x="721" y="370"/>
                  </a:cxn>
                  <a:cxn ang="0">
                    <a:pos x="625" y="288"/>
                  </a:cxn>
                  <a:cxn ang="0">
                    <a:pos x="528" y="206"/>
                  </a:cxn>
                  <a:cxn ang="0">
                    <a:pos x="432" y="123"/>
                  </a:cxn>
                  <a:cxn ang="0">
                    <a:pos x="336" y="41"/>
                  </a:cxn>
                  <a:cxn ang="0">
                    <a:pos x="282" y="0"/>
                  </a:cxn>
                  <a:cxn ang="0">
                    <a:pos x="270" y="0"/>
                  </a:cxn>
                  <a:cxn ang="0">
                    <a:pos x="239" y="11"/>
                  </a:cxn>
                  <a:cxn ang="0">
                    <a:pos x="188" y="34"/>
                  </a:cxn>
                  <a:cxn ang="0">
                    <a:pos x="138" y="57"/>
                  </a:cxn>
                  <a:cxn ang="0">
                    <a:pos x="87" y="80"/>
                  </a:cxn>
                  <a:cxn ang="0">
                    <a:pos x="54" y="96"/>
                  </a:cxn>
                  <a:cxn ang="0">
                    <a:pos x="40" y="106"/>
                  </a:cxn>
                  <a:cxn ang="0">
                    <a:pos x="25" y="116"/>
                  </a:cxn>
                  <a:cxn ang="0">
                    <a:pos x="9" y="126"/>
                  </a:cxn>
                  <a:cxn ang="0">
                    <a:pos x="51" y="175"/>
                  </a:cxn>
                  <a:cxn ang="0">
                    <a:pos x="152" y="262"/>
                  </a:cxn>
                  <a:cxn ang="0">
                    <a:pos x="252" y="349"/>
                  </a:cxn>
                  <a:cxn ang="0">
                    <a:pos x="353" y="436"/>
                  </a:cxn>
                  <a:cxn ang="0">
                    <a:pos x="455" y="522"/>
                  </a:cxn>
                  <a:cxn ang="0">
                    <a:pos x="555" y="609"/>
                  </a:cxn>
                  <a:cxn ang="0">
                    <a:pos x="656" y="696"/>
                  </a:cxn>
                  <a:cxn ang="0">
                    <a:pos x="757" y="783"/>
                  </a:cxn>
                  <a:cxn ang="0">
                    <a:pos x="859" y="870"/>
                  </a:cxn>
                  <a:cxn ang="0">
                    <a:pos x="958" y="957"/>
                  </a:cxn>
                  <a:cxn ang="0">
                    <a:pos x="1060" y="1044"/>
                  </a:cxn>
                  <a:cxn ang="0">
                    <a:pos x="1159" y="1129"/>
                  </a:cxn>
                  <a:cxn ang="0">
                    <a:pos x="1261" y="1216"/>
                  </a:cxn>
                  <a:cxn ang="0">
                    <a:pos x="1362" y="1303"/>
                  </a:cxn>
                  <a:cxn ang="0">
                    <a:pos x="1462" y="1390"/>
                  </a:cxn>
                  <a:cxn ang="0">
                    <a:pos x="1561" y="1476"/>
                  </a:cxn>
                  <a:cxn ang="0">
                    <a:pos x="1630" y="1511"/>
                  </a:cxn>
                  <a:cxn ang="0">
                    <a:pos x="1668" y="1496"/>
                  </a:cxn>
                  <a:cxn ang="0">
                    <a:pos x="1704" y="1481"/>
                  </a:cxn>
                  <a:cxn ang="0">
                    <a:pos x="1740" y="1467"/>
                  </a:cxn>
                  <a:cxn ang="0">
                    <a:pos x="1777" y="1452"/>
                  </a:cxn>
                  <a:cxn ang="0">
                    <a:pos x="1813" y="1437"/>
                  </a:cxn>
                  <a:cxn ang="0">
                    <a:pos x="1849" y="1422"/>
                  </a:cxn>
                  <a:cxn ang="0">
                    <a:pos x="1887" y="1408"/>
                  </a:cxn>
                  <a:cxn ang="0">
                    <a:pos x="1895" y="1390"/>
                  </a:cxn>
                  <a:cxn ang="0">
                    <a:pos x="1874" y="1370"/>
                  </a:cxn>
                  <a:cxn ang="0">
                    <a:pos x="1854" y="1349"/>
                  </a:cxn>
                  <a:cxn ang="0">
                    <a:pos x="1833" y="1329"/>
                  </a:cxn>
                </a:cxnLst>
                <a:rect l="0" t="0" r="r" b="b"/>
                <a:pathLst>
                  <a:path w="1905" h="1519">
                    <a:moveTo>
                      <a:pt x="1823" y="1319"/>
                    </a:moveTo>
                    <a:lnTo>
                      <a:pt x="1775" y="1278"/>
                    </a:lnTo>
                    <a:lnTo>
                      <a:pt x="1726" y="1237"/>
                    </a:lnTo>
                    <a:lnTo>
                      <a:pt x="1679" y="1196"/>
                    </a:lnTo>
                    <a:lnTo>
                      <a:pt x="1632" y="1154"/>
                    </a:lnTo>
                    <a:lnTo>
                      <a:pt x="1584" y="1113"/>
                    </a:lnTo>
                    <a:lnTo>
                      <a:pt x="1535" y="1072"/>
                    </a:lnTo>
                    <a:lnTo>
                      <a:pt x="1488" y="1031"/>
                    </a:lnTo>
                    <a:lnTo>
                      <a:pt x="1440" y="990"/>
                    </a:lnTo>
                    <a:lnTo>
                      <a:pt x="1393" y="949"/>
                    </a:lnTo>
                    <a:lnTo>
                      <a:pt x="1344" y="908"/>
                    </a:lnTo>
                    <a:lnTo>
                      <a:pt x="1297" y="865"/>
                    </a:lnTo>
                    <a:lnTo>
                      <a:pt x="1249" y="824"/>
                    </a:lnTo>
                    <a:lnTo>
                      <a:pt x="1200" y="783"/>
                    </a:lnTo>
                    <a:lnTo>
                      <a:pt x="1153" y="742"/>
                    </a:lnTo>
                    <a:lnTo>
                      <a:pt x="1105" y="701"/>
                    </a:lnTo>
                    <a:lnTo>
                      <a:pt x="1056" y="659"/>
                    </a:lnTo>
                    <a:lnTo>
                      <a:pt x="1009" y="618"/>
                    </a:lnTo>
                    <a:lnTo>
                      <a:pt x="962" y="577"/>
                    </a:lnTo>
                    <a:lnTo>
                      <a:pt x="912" y="536"/>
                    </a:lnTo>
                    <a:lnTo>
                      <a:pt x="865" y="495"/>
                    </a:lnTo>
                    <a:lnTo>
                      <a:pt x="816" y="454"/>
                    </a:lnTo>
                    <a:lnTo>
                      <a:pt x="769" y="411"/>
                    </a:lnTo>
                    <a:lnTo>
                      <a:pt x="721" y="370"/>
                    </a:lnTo>
                    <a:lnTo>
                      <a:pt x="672" y="329"/>
                    </a:lnTo>
                    <a:lnTo>
                      <a:pt x="625" y="288"/>
                    </a:lnTo>
                    <a:lnTo>
                      <a:pt x="577" y="247"/>
                    </a:lnTo>
                    <a:lnTo>
                      <a:pt x="528" y="206"/>
                    </a:lnTo>
                    <a:lnTo>
                      <a:pt x="481" y="165"/>
                    </a:lnTo>
                    <a:lnTo>
                      <a:pt x="432" y="123"/>
                    </a:lnTo>
                    <a:lnTo>
                      <a:pt x="385" y="82"/>
                    </a:lnTo>
                    <a:lnTo>
                      <a:pt x="336" y="41"/>
                    </a:lnTo>
                    <a:lnTo>
                      <a:pt x="288" y="0"/>
                    </a:lnTo>
                    <a:lnTo>
                      <a:pt x="282" y="0"/>
                    </a:lnTo>
                    <a:lnTo>
                      <a:pt x="277" y="0"/>
                    </a:lnTo>
                    <a:lnTo>
                      <a:pt x="270" y="0"/>
                    </a:lnTo>
                    <a:lnTo>
                      <a:pt x="264" y="0"/>
                    </a:lnTo>
                    <a:lnTo>
                      <a:pt x="239" y="11"/>
                    </a:lnTo>
                    <a:lnTo>
                      <a:pt x="213" y="23"/>
                    </a:lnTo>
                    <a:lnTo>
                      <a:pt x="188" y="34"/>
                    </a:lnTo>
                    <a:lnTo>
                      <a:pt x="164" y="45"/>
                    </a:lnTo>
                    <a:lnTo>
                      <a:pt x="138" y="57"/>
                    </a:lnTo>
                    <a:lnTo>
                      <a:pt x="113" y="68"/>
                    </a:lnTo>
                    <a:lnTo>
                      <a:pt x="87" y="80"/>
                    </a:lnTo>
                    <a:lnTo>
                      <a:pt x="63" y="91"/>
                    </a:lnTo>
                    <a:lnTo>
                      <a:pt x="54" y="96"/>
                    </a:lnTo>
                    <a:lnTo>
                      <a:pt x="48" y="101"/>
                    </a:lnTo>
                    <a:lnTo>
                      <a:pt x="40" y="106"/>
                    </a:lnTo>
                    <a:lnTo>
                      <a:pt x="32" y="111"/>
                    </a:lnTo>
                    <a:lnTo>
                      <a:pt x="25" y="116"/>
                    </a:lnTo>
                    <a:lnTo>
                      <a:pt x="17" y="121"/>
                    </a:lnTo>
                    <a:lnTo>
                      <a:pt x="9" y="126"/>
                    </a:lnTo>
                    <a:lnTo>
                      <a:pt x="0" y="131"/>
                    </a:lnTo>
                    <a:lnTo>
                      <a:pt x="51" y="175"/>
                    </a:lnTo>
                    <a:lnTo>
                      <a:pt x="102" y="218"/>
                    </a:lnTo>
                    <a:lnTo>
                      <a:pt x="152" y="262"/>
                    </a:lnTo>
                    <a:lnTo>
                      <a:pt x="201" y="304"/>
                    </a:lnTo>
                    <a:lnTo>
                      <a:pt x="252" y="349"/>
                    </a:lnTo>
                    <a:lnTo>
                      <a:pt x="303" y="391"/>
                    </a:lnTo>
                    <a:lnTo>
                      <a:pt x="353" y="436"/>
                    </a:lnTo>
                    <a:lnTo>
                      <a:pt x="404" y="478"/>
                    </a:lnTo>
                    <a:lnTo>
                      <a:pt x="455" y="522"/>
                    </a:lnTo>
                    <a:lnTo>
                      <a:pt x="506" y="565"/>
                    </a:lnTo>
                    <a:lnTo>
                      <a:pt x="555" y="609"/>
                    </a:lnTo>
                    <a:lnTo>
                      <a:pt x="605" y="652"/>
                    </a:lnTo>
                    <a:lnTo>
                      <a:pt x="656" y="696"/>
                    </a:lnTo>
                    <a:lnTo>
                      <a:pt x="707" y="739"/>
                    </a:lnTo>
                    <a:lnTo>
                      <a:pt x="757" y="783"/>
                    </a:lnTo>
                    <a:lnTo>
                      <a:pt x="808" y="826"/>
                    </a:lnTo>
                    <a:lnTo>
                      <a:pt x="859" y="870"/>
                    </a:lnTo>
                    <a:lnTo>
                      <a:pt x="908" y="913"/>
                    </a:lnTo>
                    <a:lnTo>
                      <a:pt x="958" y="957"/>
                    </a:lnTo>
                    <a:lnTo>
                      <a:pt x="1009" y="999"/>
                    </a:lnTo>
                    <a:lnTo>
                      <a:pt x="1060" y="1044"/>
                    </a:lnTo>
                    <a:lnTo>
                      <a:pt x="1110" y="1086"/>
                    </a:lnTo>
                    <a:lnTo>
                      <a:pt x="1159" y="1129"/>
                    </a:lnTo>
                    <a:lnTo>
                      <a:pt x="1210" y="1173"/>
                    </a:lnTo>
                    <a:lnTo>
                      <a:pt x="1261" y="1216"/>
                    </a:lnTo>
                    <a:lnTo>
                      <a:pt x="1311" y="1260"/>
                    </a:lnTo>
                    <a:lnTo>
                      <a:pt x="1362" y="1303"/>
                    </a:lnTo>
                    <a:lnTo>
                      <a:pt x="1411" y="1347"/>
                    </a:lnTo>
                    <a:lnTo>
                      <a:pt x="1462" y="1390"/>
                    </a:lnTo>
                    <a:lnTo>
                      <a:pt x="1512" y="1432"/>
                    </a:lnTo>
                    <a:lnTo>
                      <a:pt x="1561" y="1476"/>
                    </a:lnTo>
                    <a:lnTo>
                      <a:pt x="1612" y="1519"/>
                    </a:lnTo>
                    <a:lnTo>
                      <a:pt x="1630" y="1511"/>
                    </a:lnTo>
                    <a:lnTo>
                      <a:pt x="1648" y="1504"/>
                    </a:lnTo>
                    <a:lnTo>
                      <a:pt x="1668" y="1496"/>
                    </a:lnTo>
                    <a:lnTo>
                      <a:pt x="1686" y="1490"/>
                    </a:lnTo>
                    <a:lnTo>
                      <a:pt x="1704" y="1481"/>
                    </a:lnTo>
                    <a:lnTo>
                      <a:pt x="1722" y="1475"/>
                    </a:lnTo>
                    <a:lnTo>
                      <a:pt x="1740" y="1467"/>
                    </a:lnTo>
                    <a:lnTo>
                      <a:pt x="1759" y="1458"/>
                    </a:lnTo>
                    <a:lnTo>
                      <a:pt x="1777" y="1452"/>
                    </a:lnTo>
                    <a:lnTo>
                      <a:pt x="1795" y="1444"/>
                    </a:lnTo>
                    <a:lnTo>
                      <a:pt x="1813" y="1437"/>
                    </a:lnTo>
                    <a:lnTo>
                      <a:pt x="1831" y="1429"/>
                    </a:lnTo>
                    <a:lnTo>
                      <a:pt x="1849" y="1422"/>
                    </a:lnTo>
                    <a:lnTo>
                      <a:pt x="1869" y="1414"/>
                    </a:lnTo>
                    <a:lnTo>
                      <a:pt x="1887" y="1408"/>
                    </a:lnTo>
                    <a:lnTo>
                      <a:pt x="1905" y="1399"/>
                    </a:lnTo>
                    <a:lnTo>
                      <a:pt x="1895" y="1390"/>
                    </a:lnTo>
                    <a:lnTo>
                      <a:pt x="1883" y="1380"/>
                    </a:lnTo>
                    <a:lnTo>
                      <a:pt x="1874" y="1370"/>
                    </a:lnTo>
                    <a:lnTo>
                      <a:pt x="1864" y="1358"/>
                    </a:lnTo>
                    <a:lnTo>
                      <a:pt x="1854" y="1349"/>
                    </a:lnTo>
                    <a:lnTo>
                      <a:pt x="1844" y="1339"/>
                    </a:lnTo>
                    <a:lnTo>
                      <a:pt x="1833" y="1329"/>
                    </a:lnTo>
                    <a:lnTo>
                      <a:pt x="1823" y="1319"/>
                    </a:lnTo>
                    <a:close/>
                  </a:path>
                </a:pathLst>
              </a:custGeom>
              <a:solidFill>
                <a:srgbClr val="CEC1CC"/>
              </a:solidFill>
              <a:ln w="9525">
                <a:noFill/>
                <a:round/>
                <a:headEnd/>
                <a:tailEnd/>
              </a:ln>
            </p:spPr>
            <p:txBody>
              <a:bodyPr/>
              <a:lstStyle/>
              <a:p>
                <a:endParaRPr lang="en-US"/>
              </a:p>
            </p:txBody>
          </p:sp>
          <p:sp>
            <p:nvSpPr>
              <p:cNvPr id="1852" name="Freeform 65"/>
              <p:cNvSpPr>
                <a:spLocks/>
              </p:cNvSpPr>
              <p:nvPr/>
            </p:nvSpPr>
            <p:spPr bwMode="auto">
              <a:xfrm>
                <a:off x="550" y="2885"/>
                <a:ext cx="911" cy="734"/>
              </a:xfrm>
              <a:custGeom>
                <a:avLst/>
                <a:gdLst/>
                <a:ahLst/>
                <a:cxnLst>
                  <a:cxn ang="0">
                    <a:pos x="1694" y="1225"/>
                  </a:cxn>
                  <a:cxn ang="0">
                    <a:pos x="1604" y="1148"/>
                  </a:cxn>
                  <a:cxn ang="0">
                    <a:pos x="1514" y="1069"/>
                  </a:cxn>
                  <a:cxn ang="0">
                    <a:pos x="1424" y="990"/>
                  </a:cxn>
                  <a:cxn ang="0">
                    <a:pos x="1333" y="913"/>
                  </a:cxn>
                  <a:cxn ang="0">
                    <a:pos x="1243" y="835"/>
                  </a:cxn>
                  <a:cxn ang="0">
                    <a:pos x="1151" y="756"/>
                  </a:cxn>
                  <a:cxn ang="0">
                    <a:pos x="1060" y="679"/>
                  </a:cxn>
                  <a:cxn ang="0">
                    <a:pos x="970" y="600"/>
                  </a:cxn>
                  <a:cxn ang="0">
                    <a:pos x="878" y="523"/>
                  </a:cxn>
                  <a:cxn ang="0">
                    <a:pos x="787" y="444"/>
                  </a:cxn>
                  <a:cxn ang="0">
                    <a:pos x="697" y="366"/>
                  </a:cxn>
                  <a:cxn ang="0">
                    <a:pos x="605" y="289"/>
                  </a:cxn>
                  <a:cxn ang="0">
                    <a:pos x="514" y="210"/>
                  </a:cxn>
                  <a:cxn ang="0">
                    <a:pos x="424" y="131"/>
                  </a:cxn>
                  <a:cxn ang="0">
                    <a:pos x="332" y="54"/>
                  </a:cxn>
                  <a:cxn ang="0">
                    <a:pos x="282" y="12"/>
                  </a:cxn>
                  <a:cxn ang="0">
                    <a:pos x="270" y="3"/>
                  </a:cxn>
                  <a:cxn ang="0">
                    <a:pos x="237" y="13"/>
                  </a:cxn>
                  <a:cxn ang="0">
                    <a:pos x="180" y="40"/>
                  </a:cxn>
                  <a:cxn ang="0">
                    <a:pos x="125" y="64"/>
                  </a:cxn>
                  <a:cxn ang="0">
                    <a:pos x="67" y="90"/>
                  </a:cxn>
                  <a:cxn ang="0">
                    <a:pos x="30" y="115"/>
                  </a:cxn>
                  <a:cxn ang="0">
                    <a:pos x="10" y="136"/>
                  </a:cxn>
                  <a:cxn ang="0">
                    <a:pos x="48" y="189"/>
                  </a:cxn>
                  <a:cxn ang="0">
                    <a:pos x="144" y="272"/>
                  </a:cxn>
                  <a:cxn ang="0">
                    <a:pos x="241" y="354"/>
                  </a:cxn>
                  <a:cxn ang="0">
                    <a:pos x="337" y="438"/>
                  </a:cxn>
                  <a:cxn ang="0">
                    <a:pos x="434" y="521"/>
                  </a:cxn>
                  <a:cxn ang="0">
                    <a:pos x="530" y="603"/>
                  </a:cxn>
                  <a:cxn ang="0">
                    <a:pos x="626" y="687"/>
                  </a:cxn>
                  <a:cxn ang="0">
                    <a:pos x="721" y="769"/>
                  </a:cxn>
                  <a:cxn ang="0">
                    <a:pos x="818" y="851"/>
                  </a:cxn>
                  <a:cxn ang="0">
                    <a:pos x="914" y="935"/>
                  </a:cxn>
                  <a:cxn ang="0">
                    <a:pos x="1011" y="1016"/>
                  </a:cxn>
                  <a:cxn ang="0">
                    <a:pos x="1105" y="1098"/>
                  </a:cxn>
                  <a:cxn ang="0">
                    <a:pos x="1202" y="1182"/>
                  </a:cxn>
                  <a:cxn ang="0">
                    <a:pos x="1298" y="1264"/>
                  </a:cxn>
                  <a:cxn ang="0">
                    <a:pos x="1393" y="1346"/>
                  </a:cxn>
                  <a:cxn ang="0">
                    <a:pos x="1489" y="1428"/>
                  </a:cxn>
                  <a:cxn ang="0">
                    <a:pos x="1555" y="1461"/>
                  </a:cxn>
                  <a:cxn ang="0">
                    <a:pos x="1591" y="1446"/>
                  </a:cxn>
                  <a:cxn ang="0">
                    <a:pos x="1627" y="1431"/>
                  </a:cxn>
                  <a:cxn ang="0">
                    <a:pos x="1663" y="1415"/>
                  </a:cxn>
                  <a:cxn ang="0">
                    <a:pos x="1697" y="1400"/>
                  </a:cxn>
                  <a:cxn ang="0">
                    <a:pos x="1733" y="1385"/>
                  </a:cxn>
                  <a:cxn ang="0">
                    <a:pos x="1769" y="1371"/>
                  </a:cxn>
                  <a:cxn ang="0">
                    <a:pos x="1805" y="1356"/>
                  </a:cxn>
                  <a:cxn ang="0">
                    <a:pos x="1813" y="1339"/>
                  </a:cxn>
                  <a:cxn ang="0">
                    <a:pos x="1792" y="1318"/>
                  </a:cxn>
                  <a:cxn ang="0">
                    <a:pos x="1771" y="1295"/>
                  </a:cxn>
                  <a:cxn ang="0">
                    <a:pos x="1749" y="1274"/>
                  </a:cxn>
                </a:cxnLst>
                <a:rect l="0" t="0" r="r" b="b"/>
                <a:pathLst>
                  <a:path w="1823" h="1469">
                    <a:moveTo>
                      <a:pt x="1740" y="1264"/>
                    </a:moveTo>
                    <a:lnTo>
                      <a:pt x="1694" y="1225"/>
                    </a:lnTo>
                    <a:lnTo>
                      <a:pt x="1650" y="1185"/>
                    </a:lnTo>
                    <a:lnTo>
                      <a:pt x="1604" y="1148"/>
                    </a:lnTo>
                    <a:lnTo>
                      <a:pt x="1560" y="1108"/>
                    </a:lnTo>
                    <a:lnTo>
                      <a:pt x="1514" y="1069"/>
                    </a:lnTo>
                    <a:lnTo>
                      <a:pt x="1468" y="1030"/>
                    </a:lnTo>
                    <a:lnTo>
                      <a:pt x="1424" y="990"/>
                    </a:lnTo>
                    <a:lnTo>
                      <a:pt x="1378" y="951"/>
                    </a:lnTo>
                    <a:lnTo>
                      <a:pt x="1333" y="913"/>
                    </a:lnTo>
                    <a:lnTo>
                      <a:pt x="1287" y="874"/>
                    </a:lnTo>
                    <a:lnTo>
                      <a:pt x="1243" y="835"/>
                    </a:lnTo>
                    <a:lnTo>
                      <a:pt x="1197" y="795"/>
                    </a:lnTo>
                    <a:lnTo>
                      <a:pt x="1151" y="756"/>
                    </a:lnTo>
                    <a:lnTo>
                      <a:pt x="1105" y="718"/>
                    </a:lnTo>
                    <a:lnTo>
                      <a:pt x="1060" y="679"/>
                    </a:lnTo>
                    <a:lnTo>
                      <a:pt x="1015" y="639"/>
                    </a:lnTo>
                    <a:lnTo>
                      <a:pt x="970" y="600"/>
                    </a:lnTo>
                    <a:lnTo>
                      <a:pt x="924" y="561"/>
                    </a:lnTo>
                    <a:lnTo>
                      <a:pt x="878" y="523"/>
                    </a:lnTo>
                    <a:lnTo>
                      <a:pt x="832" y="484"/>
                    </a:lnTo>
                    <a:lnTo>
                      <a:pt x="787" y="444"/>
                    </a:lnTo>
                    <a:lnTo>
                      <a:pt x="742" y="405"/>
                    </a:lnTo>
                    <a:lnTo>
                      <a:pt x="697" y="366"/>
                    </a:lnTo>
                    <a:lnTo>
                      <a:pt x="651" y="326"/>
                    </a:lnTo>
                    <a:lnTo>
                      <a:pt x="605" y="289"/>
                    </a:lnTo>
                    <a:lnTo>
                      <a:pt x="559" y="249"/>
                    </a:lnTo>
                    <a:lnTo>
                      <a:pt x="514" y="210"/>
                    </a:lnTo>
                    <a:lnTo>
                      <a:pt x="468" y="171"/>
                    </a:lnTo>
                    <a:lnTo>
                      <a:pt x="424" y="131"/>
                    </a:lnTo>
                    <a:lnTo>
                      <a:pt x="378" y="94"/>
                    </a:lnTo>
                    <a:lnTo>
                      <a:pt x="332" y="54"/>
                    </a:lnTo>
                    <a:lnTo>
                      <a:pt x="286" y="15"/>
                    </a:lnTo>
                    <a:lnTo>
                      <a:pt x="282" y="12"/>
                    </a:lnTo>
                    <a:lnTo>
                      <a:pt x="277" y="7"/>
                    </a:lnTo>
                    <a:lnTo>
                      <a:pt x="270" y="3"/>
                    </a:lnTo>
                    <a:lnTo>
                      <a:pt x="265" y="0"/>
                    </a:lnTo>
                    <a:lnTo>
                      <a:pt x="237" y="13"/>
                    </a:lnTo>
                    <a:lnTo>
                      <a:pt x="210" y="26"/>
                    </a:lnTo>
                    <a:lnTo>
                      <a:pt x="180" y="40"/>
                    </a:lnTo>
                    <a:lnTo>
                      <a:pt x="152" y="51"/>
                    </a:lnTo>
                    <a:lnTo>
                      <a:pt x="125" y="64"/>
                    </a:lnTo>
                    <a:lnTo>
                      <a:pt x="97" y="77"/>
                    </a:lnTo>
                    <a:lnTo>
                      <a:pt x="67" y="90"/>
                    </a:lnTo>
                    <a:lnTo>
                      <a:pt x="40" y="103"/>
                    </a:lnTo>
                    <a:lnTo>
                      <a:pt x="30" y="115"/>
                    </a:lnTo>
                    <a:lnTo>
                      <a:pt x="20" y="125"/>
                    </a:lnTo>
                    <a:lnTo>
                      <a:pt x="10" y="136"/>
                    </a:lnTo>
                    <a:lnTo>
                      <a:pt x="0" y="148"/>
                    </a:lnTo>
                    <a:lnTo>
                      <a:pt x="48" y="189"/>
                    </a:lnTo>
                    <a:lnTo>
                      <a:pt x="97" y="231"/>
                    </a:lnTo>
                    <a:lnTo>
                      <a:pt x="144" y="272"/>
                    </a:lnTo>
                    <a:lnTo>
                      <a:pt x="193" y="313"/>
                    </a:lnTo>
                    <a:lnTo>
                      <a:pt x="241" y="354"/>
                    </a:lnTo>
                    <a:lnTo>
                      <a:pt x="290" y="397"/>
                    </a:lnTo>
                    <a:lnTo>
                      <a:pt x="337" y="438"/>
                    </a:lnTo>
                    <a:lnTo>
                      <a:pt x="385" y="479"/>
                    </a:lnTo>
                    <a:lnTo>
                      <a:pt x="434" y="521"/>
                    </a:lnTo>
                    <a:lnTo>
                      <a:pt x="481" y="562"/>
                    </a:lnTo>
                    <a:lnTo>
                      <a:pt x="530" y="603"/>
                    </a:lnTo>
                    <a:lnTo>
                      <a:pt x="577" y="644"/>
                    </a:lnTo>
                    <a:lnTo>
                      <a:pt x="626" y="687"/>
                    </a:lnTo>
                    <a:lnTo>
                      <a:pt x="674" y="728"/>
                    </a:lnTo>
                    <a:lnTo>
                      <a:pt x="721" y="769"/>
                    </a:lnTo>
                    <a:lnTo>
                      <a:pt x="770" y="810"/>
                    </a:lnTo>
                    <a:lnTo>
                      <a:pt x="818" y="851"/>
                    </a:lnTo>
                    <a:lnTo>
                      <a:pt x="867" y="892"/>
                    </a:lnTo>
                    <a:lnTo>
                      <a:pt x="914" y="935"/>
                    </a:lnTo>
                    <a:lnTo>
                      <a:pt x="962" y="975"/>
                    </a:lnTo>
                    <a:lnTo>
                      <a:pt x="1011" y="1016"/>
                    </a:lnTo>
                    <a:lnTo>
                      <a:pt x="1058" y="1057"/>
                    </a:lnTo>
                    <a:lnTo>
                      <a:pt x="1105" y="1098"/>
                    </a:lnTo>
                    <a:lnTo>
                      <a:pt x="1154" y="1139"/>
                    </a:lnTo>
                    <a:lnTo>
                      <a:pt x="1202" y="1182"/>
                    </a:lnTo>
                    <a:lnTo>
                      <a:pt x="1249" y="1223"/>
                    </a:lnTo>
                    <a:lnTo>
                      <a:pt x="1298" y="1264"/>
                    </a:lnTo>
                    <a:lnTo>
                      <a:pt x="1346" y="1305"/>
                    </a:lnTo>
                    <a:lnTo>
                      <a:pt x="1393" y="1346"/>
                    </a:lnTo>
                    <a:lnTo>
                      <a:pt x="1440" y="1387"/>
                    </a:lnTo>
                    <a:lnTo>
                      <a:pt x="1489" y="1428"/>
                    </a:lnTo>
                    <a:lnTo>
                      <a:pt x="1537" y="1469"/>
                    </a:lnTo>
                    <a:lnTo>
                      <a:pt x="1555" y="1461"/>
                    </a:lnTo>
                    <a:lnTo>
                      <a:pt x="1573" y="1454"/>
                    </a:lnTo>
                    <a:lnTo>
                      <a:pt x="1591" y="1446"/>
                    </a:lnTo>
                    <a:lnTo>
                      <a:pt x="1609" y="1438"/>
                    </a:lnTo>
                    <a:lnTo>
                      <a:pt x="1627" y="1431"/>
                    </a:lnTo>
                    <a:lnTo>
                      <a:pt x="1645" y="1423"/>
                    </a:lnTo>
                    <a:lnTo>
                      <a:pt x="1663" y="1415"/>
                    </a:lnTo>
                    <a:lnTo>
                      <a:pt x="1681" y="1408"/>
                    </a:lnTo>
                    <a:lnTo>
                      <a:pt x="1697" y="1400"/>
                    </a:lnTo>
                    <a:lnTo>
                      <a:pt x="1715" y="1393"/>
                    </a:lnTo>
                    <a:lnTo>
                      <a:pt x="1733" y="1385"/>
                    </a:lnTo>
                    <a:lnTo>
                      <a:pt x="1751" y="1379"/>
                    </a:lnTo>
                    <a:lnTo>
                      <a:pt x="1769" y="1371"/>
                    </a:lnTo>
                    <a:lnTo>
                      <a:pt x="1787" y="1364"/>
                    </a:lnTo>
                    <a:lnTo>
                      <a:pt x="1805" y="1356"/>
                    </a:lnTo>
                    <a:lnTo>
                      <a:pt x="1823" y="1349"/>
                    </a:lnTo>
                    <a:lnTo>
                      <a:pt x="1813" y="1339"/>
                    </a:lnTo>
                    <a:lnTo>
                      <a:pt x="1802" y="1328"/>
                    </a:lnTo>
                    <a:lnTo>
                      <a:pt x="1792" y="1318"/>
                    </a:lnTo>
                    <a:lnTo>
                      <a:pt x="1782" y="1307"/>
                    </a:lnTo>
                    <a:lnTo>
                      <a:pt x="1771" y="1295"/>
                    </a:lnTo>
                    <a:lnTo>
                      <a:pt x="1761" y="1285"/>
                    </a:lnTo>
                    <a:lnTo>
                      <a:pt x="1749" y="1274"/>
                    </a:lnTo>
                    <a:lnTo>
                      <a:pt x="1740" y="1264"/>
                    </a:lnTo>
                    <a:close/>
                  </a:path>
                </a:pathLst>
              </a:custGeom>
              <a:solidFill>
                <a:srgbClr val="CCBFC6"/>
              </a:solidFill>
              <a:ln w="9525">
                <a:noFill/>
                <a:round/>
                <a:headEnd/>
                <a:tailEnd/>
              </a:ln>
            </p:spPr>
            <p:txBody>
              <a:bodyPr/>
              <a:lstStyle/>
              <a:p>
                <a:endParaRPr lang="en-US"/>
              </a:p>
            </p:txBody>
          </p:sp>
          <p:sp>
            <p:nvSpPr>
              <p:cNvPr id="1853" name="Freeform 66"/>
              <p:cNvSpPr>
                <a:spLocks/>
              </p:cNvSpPr>
              <p:nvPr/>
            </p:nvSpPr>
            <p:spPr bwMode="auto">
              <a:xfrm>
                <a:off x="550" y="2876"/>
                <a:ext cx="870" cy="709"/>
              </a:xfrm>
              <a:custGeom>
                <a:avLst/>
                <a:gdLst/>
                <a:ahLst/>
                <a:cxnLst>
                  <a:cxn ang="0">
                    <a:pos x="1614" y="1170"/>
                  </a:cxn>
                  <a:cxn ang="0">
                    <a:pos x="1529" y="1096"/>
                  </a:cxn>
                  <a:cxn ang="0">
                    <a:pos x="1444" y="1023"/>
                  </a:cxn>
                  <a:cxn ang="0">
                    <a:pos x="1357" y="949"/>
                  </a:cxn>
                  <a:cxn ang="0">
                    <a:pos x="1272" y="875"/>
                  </a:cxn>
                  <a:cxn ang="0">
                    <a:pos x="1187" y="801"/>
                  </a:cxn>
                  <a:cxn ang="0">
                    <a:pos x="1100" y="728"/>
                  </a:cxn>
                  <a:cxn ang="0">
                    <a:pos x="1015" y="654"/>
                  </a:cxn>
                  <a:cxn ang="0">
                    <a:pos x="930" y="580"/>
                  </a:cxn>
                  <a:cxn ang="0">
                    <a:pos x="844" y="506"/>
                  </a:cxn>
                  <a:cxn ang="0">
                    <a:pos x="759" y="433"/>
                  </a:cxn>
                  <a:cxn ang="0">
                    <a:pos x="672" y="359"/>
                  </a:cxn>
                  <a:cxn ang="0">
                    <a:pos x="587" y="285"/>
                  </a:cxn>
                  <a:cxn ang="0">
                    <a:pos x="501" y="211"/>
                  </a:cxn>
                  <a:cxn ang="0">
                    <a:pos x="416" y="137"/>
                  </a:cxn>
                  <a:cxn ang="0">
                    <a:pos x="329" y="64"/>
                  </a:cxn>
                  <a:cxn ang="0">
                    <a:pos x="282" y="21"/>
                  </a:cxn>
                  <a:cxn ang="0">
                    <a:pos x="272" y="6"/>
                  </a:cxn>
                  <a:cxn ang="0">
                    <a:pos x="236" y="15"/>
                  </a:cxn>
                  <a:cxn ang="0">
                    <a:pos x="174" y="44"/>
                  </a:cxn>
                  <a:cxn ang="0">
                    <a:pos x="110" y="72"/>
                  </a:cxn>
                  <a:cxn ang="0">
                    <a:pos x="48" y="101"/>
                  </a:cxn>
                  <a:cxn ang="0">
                    <a:pos x="12" y="128"/>
                  </a:cxn>
                  <a:cxn ang="0">
                    <a:pos x="4" y="152"/>
                  </a:cxn>
                  <a:cxn ang="0">
                    <a:pos x="46" y="203"/>
                  </a:cxn>
                  <a:cxn ang="0">
                    <a:pos x="138" y="282"/>
                  </a:cxn>
                  <a:cxn ang="0">
                    <a:pos x="229" y="360"/>
                  </a:cxn>
                  <a:cxn ang="0">
                    <a:pos x="321" y="439"/>
                  </a:cxn>
                  <a:cxn ang="0">
                    <a:pos x="412" y="518"/>
                  </a:cxn>
                  <a:cxn ang="0">
                    <a:pos x="504" y="596"/>
                  </a:cxn>
                  <a:cxn ang="0">
                    <a:pos x="595" y="675"/>
                  </a:cxn>
                  <a:cxn ang="0">
                    <a:pos x="687" y="754"/>
                  </a:cxn>
                  <a:cxn ang="0">
                    <a:pos x="778" y="832"/>
                  </a:cxn>
                  <a:cxn ang="0">
                    <a:pos x="870" y="910"/>
                  </a:cxn>
                  <a:cxn ang="0">
                    <a:pos x="962" y="988"/>
                  </a:cxn>
                  <a:cxn ang="0">
                    <a:pos x="1053" y="1067"/>
                  </a:cxn>
                  <a:cxn ang="0">
                    <a:pos x="1143" y="1146"/>
                  </a:cxn>
                  <a:cxn ang="0">
                    <a:pos x="1234" y="1223"/>
                  </a:cxn>
                  <a:cxn ang="0">
                    <a:pos x="1326" y="1301"/>
                  </a:cxn>
                  <a:cxn ang="0">
                    <a:pos x="1416" y="1378"/>
                  </a:cxn>
                  <a:cxn ang="0">
                    <a:pos x="1480" y="1411"/>
                  </a:cxn>
                  <a:cxn ang="0">
                    <a:pos x="1514" y="1396"/>
                  </a:cxn>
                  <a:cxn ang="0">
                    <a:pos x="1548" y="1382"/>
                  </a:cxn>
                  <a:cxn ang="0">
                    <a:pos x="1584" y="1365"/>
                  </a:cxn>
                  <a:cxn ang="0">
                    <a:pos x="1619" y="1350"/>
                  </a:cxn>
                  <a:cxn ang="0">
                    <a:pos x="1655" y="1334"/>
                  </a:cxn>
                  <a:cxn ang="0">
                    <a:pos x="1689" y="1319"/>
                  </a:cxn>
                  <a:cxn ang="0">
                    <a:pos x="1723" y="1303"/>
                  </a:cxn>
                  <a:cxn ang="0">
                    <a:pos x="1731" y="1283"/>
                  </a:cxn>
                  <a:cxn ang="0">
                    <a:pos x="1710" y="1262"/>
                  </a:cxn>
                  <a:cxn ang="0">
                    <a:pos x="1687" y="1241"/>
                  </a:cxn>
                  <a:cxn ang="0">
                    <a:pos x="1666" y="1219"/>
                  </a:cxn>
                </a:cxnLst>
                <a:rect l="0" t="0" r="r" b="b"/>
                <a:pathLst>
                  <a:path w="1741" h="1418">
                    <a:moveTo>
                      <a:pt x="1656" y="1208"/>
                    </a:moveTo>
                    <a:lnTo>
                      <a:pt x="1614" y="1170"/>
                    </a:lnTo>
                    <a:lnTo>
                      <a:pt x="1571" y="1134"/>
                    </a:lnTo>
                    <a:lnTo>
                      <a:pt x="1529" y="1096"/>
                    </a:lnTo>
                    <a:lnTo>
                      <a:pt x="1486" y="1060"/>
                    </a:lnTo>
                    <a:lnTo>
                      <a:pt x="1444" y="1023"/>
                    </a:lnTo>
                    <a:lnTo>
                      <a:pt x="1400" y="987"/>
                    </a:lnTo>
                    <a:lnTo>
                      <a:pt x="1357" y="949"/>
                    </a:lnTo>
                    <a:lnTo>
                      <a:pt x="1315" y="913"/>
                    </a:lnTo>
                    <a:lnTo>
                      <a:pt x="1272" y="875"/>
                    </a:lnTo>
                    <a:lnTo>
                      <a:pt x="1230" y="839"/>
                    </a:lnTo>
                    <a:lnTo>
                      <a:pt x="1187" y="801"/>
                    </a:lnTo>
                    <a:lnTo>
                      <a:pt x="1145" y="765"/>
                    </a:lnTo>
                    <a:lnTo>
                      <a:pt x="1100" y="728"/>
                    </a:lnTo>
                    <a:lnTo>
                      <a:pt x="1058" y="692"/>
                    </a:lnTo>
                    <a:lnTo>
                      <a:pt x="1015" y="654"/>
                    </a:lnTo>
                    <a:lnTo>
                      <a:pt x="973" y="618"/>
                    </a:lnTo>
                    <a:lnTo>
                      <a:pt x="930" y="580"/>
                    </a:lnTo>
                    <a:lnTo>
                      <a:pt x="886" y="544"/>
                    </a:lnTo>
                    <a:lnTo>
                      <a:pt x="844" y="506"/>
                    </a:lnTo>
                    <a:lnTo>
                      <a:pt x="801" y="470"/>
                    </a:lnTo>
                    <a:lnTo>
                      <a:pt x="759" y="433"/>
                    </a:lnTo>
                    <a:lnTo>
                      <a:pt x="715" y="396"/>
                    </a:lnTo>
                    <a:lnTo>
                      <a:pt x="672" y="359"/>
                    </a:lnTo>
                    <a:lnTo>
                      <a:pt x="630" y="323"/>
                    </a:lnTo>
                    <a:lnTo>
                      <a:pt x="587" y="285"/>
                    </a:lnTo>
                    <a:lnTo>
                      <a:pt x="543" y="249"/>
                    </a:lnTo>
                    <a:lnTo>
                      <a:pt x="501" y="211"/>
                    </a:lnTo>
                    <a:lnTo>
                      <a:pt x="458" y="175"/>
                    </a:lnTo>
                    <a:lnTo>
                      <a:pt x="416" y="137"/>
                    </a:lnTo>
                    <a:lnTo>
                      <a:pt x="371" y="101"/>
                    </a:lnTo>
                    <a:lnTo>
                      <a:pt x="329" y="64"/>
                    </a:lnTo>
                    <a:lnTo>
                      <a:pt x="286" y="28"/>
                    </a:lnTo>
                    <a:lnTo>
                      <a:pt x="282" y="21"/>
                    </a:lnTo>
                    <a:lnTo>
                      <a:pt x="277" y="15"/>
                    </a:lnTo>
                    <a:lnTo>
                      <a:pt x="272" y="6"/>
                    </a:lnTo>
                    <a:lnTo>
                      <a:pt x="267" y="0"/>
                    </a:lnTo>
                    <a:lnTo>
                      <a:pt x="236" y="15"/>
                    </a:lnTo>
                    <a:lnTo>
                      <a:pt x="205" y="29"/>
                    </a:lnTo>
                    <a:lnTo>
                      <a:pt x="174" y="44"/>
                    </a:lnTo>
                    <a:lnTo>
                      <a:pt x="143" y="57"/>
                    </a:lnTo>
                    <a:lnTo>
                      <a:pt x="110" y="72"/>
                    </a:lnTo>
                    <a:lnTo>
                      <a:pt x="79" y="87"/>
                    </a:lnTo>
                    <a:lnTo>
                      <a:pt x="48" y="101"/>
                    </a:lnTo>
                    <a:lnTo>
                      <a:pt x="17" y="116"/>
                    </a:lnTo>
                    <a:lnTo>
                      <a:pt x="12" y="128"/>
                    </a:lnTo>
                    <a:lnTo>
                      <a:pt x="9" y="139"/>
                    </a:lnTo>
                    <a:lnTo>
                      <a:pt x="4" y="152"/>
                    </a:lnTo>
                    <a:lnTo>
                      <a:pt x="0" y="164"/>
                    </a:lnTo>
                    <a:lnTo>
                      <a:pt x="46" y="203"/>
                    </a:lnTo>
                    <a:lnTo>
                      <a:pt x="92" y="242"/>
                    </a:lnTo>
                    <a:lnTo>
                      <a:pt x="138" y="282"/>
                    </a:lnTo>
                    <a:lnTo>
                      <a:pt x="184" y="321"/>
                    </a:lnTo>
                    <a:lnTo>
                      <a:pt x="229" y="360"/>
                    </a:lnTo>
                    <a:lnTo>
                      <a:pt x="275" y="400"/>
                    </a:lnTo>
                    <a:lnTo>
                      <a:pt x="321" y="439"/>
                    </a:lnTo>
                    <a:lnTo>
                      <a:pt x="367" y="478"/>
                    </a:lnTo>
                    <a:lnTo>
                      <a:pt x="412" y="518"/>
                    </a:lnTo>
                    <a:lnTo>
                      <a:pt x="458" y="557"/>
                    </a:lnTo>
                    <a:lnTo>
                      <a:pt x="504" y="596"/>
                    </a:lnTo>
                    <a:lnTo>
                      <a:pt x="550" y="636"/>
                    </a:lnTo>
                    <a:lnTo>
                      <a:pt x="595" y="675"/>
                    </a:lnTo>
                    <a:lnTo>
                      <a:pt x="641" y="714"/>
                    </a:lnTo>
                    <a:lnTo>
                      <a:pt x="687" y="754"/>
                    </a:lnTo>
                    <a:lnTo>
                      <a:pt x="733" y="793"/>
                    </a:lnTo>
                    <a:lnTo>
                      <a:pt x="778" y="832"/>
                    </a:lnTo>
                    <a:lnTo>
                      <a:pt x="824" y="870"/>
                    </a:lnTo>
                    <a:lnTo>
                      <a:pt x="870" y="910"/>
                    </a:lnTo>
                    <a:lnTo>
                      <a:pt x="916" y="949"/>
                    </a:lnTo>
                    <a:lnTo>
                      <a:pt x="962" y="988"/>
                    </a:lnTo>
                    <a:lnTo>
                      <a:pt x="1007" y="1028"/>
                    </a:lnTo>
                    <a:lnTo>
                      <a:pt x="1053" y="1067"/>
                    </a:lnTo>
                    <a:lnTo>
                      <a:pt x="1097" y="1106"/>
                    </a:lnTo>
                    <a:lnTo>
                      <a:pt x="1143" y="1146"/>
                    </a:lnTo>
                    <a:lnTo>
                      <a:pt x="1189" y="1183"/>
                    </a:lnTo>
                    <a:lnTo>
                      <a:pt x="1234" y="1223"/>
                    </a:lnTo>
                    <a:lnTo>
                      <a:pt x="1280" y="1262"/>
                    </a:lnTo>
                    <a:lnTo>
                      <a:pt x="1326" y="1301"/>
                    </a:lnTo>
                    <a:lnTo>
                      <a:pt x="1370" y="1341"/>
                    </a:lnTo>
                    <a:lnTo>
                      <a:pt x="1416" y="1378"/>
                    </a:lnTo>
                    <a:lnTo>
                      <a:pt x="1462" y="1418"/>
                    </a:lnTo>
                    <a:lnTo>
                      <a:pt x="1480" y="1411"/>
                    </a:lnTo>
                    <a:lnTo>
                      <a:pt x="1496" y="1403"/>
                    </a:lnTo>
                    <a:lnTo>
                      <a:pt x="1514" y="1396"/>
                    </a:lnTo>
                    <a:lnTo>
                      <a:pt x="1532" y="1388"/>
                    </a:lnTo>
                    <a:lnTo>
                      <a:pt x="1548" y="1382"/>
                    </a:lnTo>
                    <a:lnTo>
                      <a:pt x="1566" y="1373"/>
                    </a:lnTo>
                    <a:lnTo>
                      <a:pt x="1584" y="1365"/>
                    </a:lnTo>
                    <a:lnTo>
                      <a:pt x="1602" y="1359"/>
                    </a:lnTo>
                    <a:lnTo>
                      <a:pt x="1619" y="1350"/>
                    </a:lnTo>
                    <a:lnTo>
                      <a:pt x="1637" y="1342"/>
                    </a:lnTo>
                    <a:lnTo>
                      <a:pt x="1655" y="1334"/>
                    </a:lnTo>
                    <a:lnTo>
                      <a:pt x="1671" y="1326"/>
                    </a:lnTo>
                    <a:lnTo>
                      <a:pt x="1689" y="1319"/>
                    </a:lnTo>
                    <a:lnTo>
                      <a:pt x="1707" y="1311"/>
                    </a:lnTo>
                    <a:lnTo>
                      <a:pt x="1723" y="1303"/>
                    </a:lnTo>
                    <a:lnTo>
                      <a:pt x="1741" y="1295"/>
                    </a:lnTo>
                    <a:lnTo>
                      <a:pt x="1731" y="1283"/>
                    </a:lnTo>
                    <a:lnTo>
                      <a:pt x="1720" y="1273"/>
                    </a:lnTo>
                    <a:lnTo>
                      <a:pt x="1710" y="1262"/>
                    </a:lnTo>
                    <a:lnTo>
                      <a:pt x="1699" y="1250"/>
                    </a:lnTo>
                    <a:lnTo>
                      <a:pt x="1687" y="1241"/>
                    </a:lnTo>
                    <a:lnTo>
                      <a:pt x="1677" y="1229"/>
                    </a:lnTo>
                    <a:lnTo>
                      <a:pt x="1666" y="1219"/>
                    </a:lnTo>
                    <a:lnTo>
                      <a:pt x="1656" y="1208"/>
                    </a:lnTo>
                    <a:close/>
                  </a:path>
                </a:pathLst>
              </a:custGeom>
              <a:solidFill>
                <a:srgbClr val="C9BFC4"/>
              </a:solidFill>
              <a:ln w="9525">
                <a:noFill/>
                <a:round/>
                <a:headEnd/>
                <a:tailEnd/>
              </a:ln>
            </p:spPr>
            <p:txBody>
              <a:bodyPr/>
              <a:lstStyle/>
              <a:p>
                <a:endParaRPr lang="en-US"/>
              </a:p>
            </p:txBody>
          </p:sp>
          <p:sp>
            <p:nvSpPr>
              <p:cNvPr id="1854" name="Freeform 67"/>
              <p:cNvSpPr>
                <a:spLocks/>
              </p:cNvSpPr>
              <p:nvPr/>
            </p:nvSpPr>
            <p:spPr bwMode="auto">
              <a:xfrm>
                <a:off x="546" y="2868"/>
                <a:ext cx="833" cy="685"/>
              </a:xfrm>
              <a:custGeom>
                <a:avLst/>
                <a:gdLst/>
                <a:ahLst/>
                <a:cxnLst>
                  <a:cxn ang="0">
                    <a:pos x="1542" y="1118"/>
                  </a:cxn>
                  <a:cxn ang="0">
                    <a:pos x="1461" y="1048"/>
                  </a:cxn>
                  <a:cxn ang="0">
                    <a:pos x="1381" y="979"/>
                  </a:cxn>
                  <a:cxn ang="0">
                    <a:pos x="1300" y="910"/>
                  </a:cxn>
                  <a:cxn ang="0">
                    <a:pos x="1220" y="840"/>
                  </a:cxn>
                  <a:cxn ang="0">
                    <a:pos x="1139" y="771"/>
                  </a:cxn>
                  <a:cxn ang="0">
                    <a:pos x="1059" y="702"/>
                  </a:cxn>
                  <a:cxn ang="0">
                    <a:pos x="979" y="631"/>
                  </a:cxn>
                  <a:cxn ang="0">
                    <a:pos x="898" y="563"/>
                  </a:cxn>
                  <a:cxn ang="0">
                    <a:pos x="818" y="494"/>
                  </a:cxn>
                  <a:cxn ang="0">
                    <a:pos x="737" y="423"/>
                  </a:cxn>
                  <a:cxn ang="0">
                    <a:pos x="656" y="354"/>
                  </a:cxn>
                  <a:cxn ang="0">
                    <a:pos x="576" y="286"/>
                  </a:cxn>
                  <a:cxn ang="0">
                    <a:pos x="496" y="217"/>
                  </a:cxn>
                  <a:cxn ang="0">
                    <a:pos x="414" y="146"/>
                  </a:cxn>
                  <a:cxn ang="0">
                    <a:pos x="334" y="77"/>
                  </a:cxn>
                  <a:cxn ang="0">
                    <a:pos x="288" y="32"/>
                  </a:cxn>
                  <a:cxn ang="0">
                    <a:pos x="280" y="12"/>
                  </a:cxn>
                  <a:cxn ang="0">
                    <a:pos x="259" y="9"/>
                  </a:cxn>
                  <a:cxn ang="0">
                    <a:pos x="224" y="25"/>
                  </a:cxn>
                  <a:cxn ang="0">
                    <a:pos x="190" y="41"/>
                  </a:cxn>
                  <a:cxn ang="0">
                    <a:pos x="156" y="58"/>
                  </a:cxn>
                  <a:cxn ang="0">
                    <a:pos x="121" y="74"/>
                  </a:cxn>
                  <a:cxn ang="0">
                    <a:pos x="87" y="91"/>
                  </a:cxn>
                  <a:cxn ang="0">
                    <a:pos x="53" y="105"/>
                  </a:cxn>
                  <a:cxn ang="0">
                    <a:pos x="18" y="122"/>
                  </a:cxn>
                  <a:cxn ang="0">
                    <a:pos x="2" y="143"/>
                  </a:cxn>
                  <a:cxn ang="0">
                    <a:pos x="7" y="168"/>
                  </a:cxn>
                  <a:cxn ang="0">
                    <a:pos x="53" y="218"/>
                  </a:cxn>
                  <a:cxn ang="0">
                    <a:pos x="139" y="292"/>
                  </a:cxn>
                  <a:cxn ang="0">
                    <a:pos x="226" y="366"/>
                  </a:cxn>
                  <a:cxn ang="0">
                    <a:pos x="312" y="441"/>
                  </a:cxn>
                  <a:cxn ang="0">
                    <a:pos x="399" y="515"/>
                  </a:cxn>
                  <a:cxn ang="0">
                    <a:pos x="486" y="590"/>
                  </a:cxn>
                  <a:cxn ang="0">
                    <a:pos x="572" y="664"/>
                  </a:cxn>
                  <a:cxn ang="0">
                    <a:pos x="659" y="738"/>
                  </a:cxn>
                  <a:cxn ang="0">
                    <a:pos x="747" y="813"/>
                  </a:cxn>
                  <a:cxn ang="0">
                    <a:pos x="834" y="887"/>
                  </a:cxn>
                  <a:cxn ang="0">
                    <a:pos x="920" y="961"/>
                  </a:cxn>
                  <a:cxn ang="0">
                    <a:pos x="1007" y="1036"/>
                  </a:cxn>
                  <a:cxn ang="0">
                    <a:pos x="1094" y="1110"/>
                  </a:cxn>
                  <a:cxn ang="0">
                    <a:pos x="1180" y="1186"/>
                  </a:cxn>
                  <a:cxn ang="0">
                    <a:pos x="1267" y="1259"/>
                  </a:cxn>
                  <a:cxn ang="0">
                    <a:pos x="1354" y="1333"/>
                  </a:cxn>
                  <a:cxn ang="0">
                    <a:pos x="1414" y="1363"/>
                  </a:cxn>
                  <a:cxn ang="0">
                    <a:pos x="1447" y="1346"/>
                  </a:cxn>
                  <a:cxn ang="0">
                    <a:pos x="1481" y="1331"/>
                  </a:cxn>
                  <a:cxn ang="0">
                    <a:pos x="1514" y="1315"/>
                  </a:cxn>
                  <a:cxn ang="0">
                    <a:pos x="1548" y="1299"/>
                  </a:cxn>
                  <a:cxn ang="0">
                    <a:pos x="1582" y="1282"/>
                  </a:cxn>
                  <a:cxn ang="0">
                    <a:pos x="1617" y="1266"/>
                  </a:cxn>
                  <a:cxn ang="0">
                    <a:pos x="1651" y="1249"/>
                  </a:cxn>
                  <a:cxn ang="0">
                    <a:pos x="1656" y="1230"/>
                  </a:cxn>
                  <a:cxn ang="0">
                    <a:pos x="1635" y="1208"/>
                  </a:cxn>
                  <a:cxn ang="0">
                    <a:pos x="1613" y="1186"/>
                  </a:cxn>
                  <a:cxn ang="0">
                    <a:pos x="1592" y="1164"/>
                  </a:cxn>
                </a:cxnLst>
                <a:rect l="0" t="0" r="r" b="b"/>
                <a:pathLst>
                  <a:path w="1667" h="1371">
                    <a:moveTo>
                      <a:pt x="1581" y="1153"/>
                    </a:moveTo>
                    <a:lnTo>
                      <a:pt x="1542" y="1118"/>
                    </a:lnTo>
                    <a:lnTo>
                      <a:pt x="1501" y="1084"/>
                    </a:lnTo>
                    <a:lnTo>
                      <a:pt x="1461" y="1048"/>
                    </a:lnTo>
                    <a:lnTo>
                      <a:pt x="1421" y="1013"/>
                    </a:lnTo>
                    <a:lnTo>
                      <a:pt x="1381" y="979"/>
                    </a:lnTo>
                    <a:lnTo>
                      <a:pt x="1341" y="945"/>
                    </a:lnTo>
                    <a:lnTo>
                      <a:pt x="1300" y="910"/>
                    </a:lnTo>
                    <a:lnTo>
                      <a:pt x="1260" y="876"/>
                    </a:lnTo>
                    <a:lnTo>
                      <a:pt x="1220" y="840"/>
                    </a:lnTo>
                    <a:lnTo>
                      <a:pt x="1180" y="805"/>
                    </a:lnTo>
                    <a:lnTo>
                      <a:pt x="1139" y="771"/>
                    </a:lnTo>
                    <a:lnTo>
                      <a:pt x="1100" y="736"/>
                    </a:lnTo>
                    <a:lnTo>
                      <a:pt x="1059" y="702"/>
                    </a:lnTo>
                    <a:lnTo>
                      <a:pt x="1019" y="666"/>
                    </a:lnTo>
                    <a:lnTo>
                      <a:pt x="979" y="631"/>
                    </a:lnTo>
                    <a:lnTo>
                      <a:pt x="938" y="597"/>
                    </a:lnTo>
                    <a:lnTo>
                      <a:pt x="898" y="563"/>
                    </a:lnTo>
                    <a:lnTo>
                      <a:pt x="858" y="528"/>
                    </a:lnTo>
                    <a:lnTo>
                      <a:pt x="818" y="494"/>
                    </a:lnTo>
                    <a:lnTo>
                      <a:pt x="778" y="458"/>
                    </a:lnTo>
                    <a:lnTo>
                      <a:pt x="737" y="423"/>
                    </a:lnTo>
                    <a:lnTo>
                      <a:pt x="697" y="389"/>
                    </a:lnTo>
                    <a:lnTo>
                      <a:pt x="656" y="354"/>
                    </a:lnTo>
                    <a:lnTo>
                      <a:pt x="616" y="320"/>
                    </a:lnTo>
                    <a:lnTo>
                      <a:pt x="576" y="286"/>
                    </a:lnTo>
                    <a:lnTo>
                      <a:pt x="535" y="251"/>
                    </a:lnTo>
                    <a:lnTo>
                      <a:pt x="496" y="217"/>
                    </a:lnTo>
                    <a:lnTo>
                      <a:pt x="455" y="181"/>
                    </a:lnTo>
                    <a:lnTo>
                      <a:pt x="414" y="146"/>
                    </a:lnTo>
                    <a:lnTo>
                      <a:pt x="373" y="112"/>
                    </a:lnTo>
                    <a:lnTo>
                      <a:pt x="334" y="77"/>
                    </a:lnTo>
                    <a:lnTo>
                      <a:pt x="293" y="43"/>
                    </a:lnTo>
                    <a:lnTo>
                      <a:pt x="288" y="32"/>
                    </a:lnTo>
                    <a:lnTo>
                      <a:pt x="285" y="22"/>
                    </a:lnTo>
                    <a:lnTo>
                      <a:pt x="280" y="12"/>
                    </a:lnTo>
                    <a:lnTo>
                      <a:pt x="275" y="0"/>
                    </a:lnTo>
                    <a:lnTo>
                      <a:pt x="259" y="9"/>
                    </a:lnTo>
                    <a:lnTo>
                      <a:pt x="241" y="17"/>
                    </a:lnTo>
                    <a:lnTo>
                      <a:pt x="224" y="25"/>
                    </a:lnTo>
                    <a:lnTo>
                      <a:pt x="206" y="33"/>
                    </a:lnTo>
                    <a:lnTo>
                      <a:pt x="190" y="41"/>
                    </a:lnTo>
                    <a:lnTo>
                      <a:pt x="172" y="50"/>
                    </a:lnTo>
                    <a:lnTo>
                      <a:pt x="156" y="58"/>
                    </a:lnTo>
                    <a:lnTo>
                      <a:pt x="138" y="66"/>
                    </a:lnTo>
                    <a:lnTo>
                      <a:pt x="121" y="74"/>
                    </a:lnTo>
                    <a:lnTo>
                      <a:pt x="103" y="82"/>
                    </a:lnTo>
                    <a:lnTo>
                      <a:pt x="87" y="91"/>
                    </a:lnTo>
                    <a:lnTo>
                      <a:pt x="69" y="97"/>
                    </a:lnTo>
                    <a:lnTo>
                      <a:pt x="53" y="105"/>
                    </a:lnTo>
                    <a:lnTo>
                      <a:pt x="35" y="114"/>
                    </a:lnTo>
                    <a:lnTo>
                      <a:pt x="18" y="122"/>
                    </a:lnTo>
                    <a:lnTo>
                      <a:pt x="0" y="130"/>
                    </a:lnTo>
                    <a:lnTo>
                      <a:pt x="2" y="143"/>
                    </a:lnTo>
                    <a:lnTo>
                      <a:pt x="5" y="154"/>
                    </a:lnTo>
                    <a:lnTo>
                      <a:pt x="7" y="168"/>
                    </a:lnTo>
                    <a:lnTo>
                      <a:pt x="8" y="181"/>
                    </a:lnTo>
                    <a:lnTo>
                      <a:pt x="53" y="218"/>
                    </a:lnTo>
                    <a:lnTo>
                      <a:pt x="95" y="254"/>
                    </a:lnTo>
                    <a:lnTo>
                      <a:pt x="139" y="292"/>
                    </a:lnTo>
                    <a:lnTo>
                      <a:pt x="182" y="330"/>
                    </a:lnTo>
                    <a:lnTo>
                      <a:pt x="226" y="366"/>
                    </a:lnTo>
                    <a:lnTo>
                      <a:pt x="268" y="404"/>
                    </a:lnTo>
                    <a:lnTo>
                      <a:pt x="312" y="441"/>
                    </a:lnTo>
                    <a:lnTo>
                      <a:pt x="355" y="477"/>
                    </a:lnTo>
                    <a:lnTo>
                      <a:pt x="399" y="515"/>
                    </a:lnTo>
                    <a:lnTo>
                      <a:pt x="443" y="553"/>
                    </a:lnTo>
                    <a:lnTo>
                      <a:pt x="486" y="590"/>
                    </a:lnTo>
                    <a:lnTo>
                      <a:pt x="530" y="627"/>
                    </a:lnTo>
                    <a:lnTo>
                      <a:pt x="572" y="664"/>
                    </a:lnTo>
                    <a:lnTo>
                      <a:pt x="616" y="702"/>
                    </a:lnTo>
                    <a:lnTo>
                      <a:pt x="659" y="738"/>
                    </a:lnTo>
                    <a:lnTo>
                      <a:pt x="703" y="776"/>
                    </a:lnTo>
                    <a:lnTo>
                      <a:pt x="747" y="813"/>
                    </a:lnTo>
                    <a:lnTo>
                      <a:pt x="790" y="849"/>
                    </a:lnTo>
                    <a:lnTo>
                      <a:pt x="834" y="887"/>
                    </a:lnTo>
                    <a:lnTo>
                      <a:pt x="876" y="925"/>
                    </a:lnTo>
                    <a:lnTo>
                      <a:pt x="920" y="961"/>
                    </a:lnTo>
                    <a:lnTo>
                      <a:pt x="963" y="999"/>
                    </a:lnTo>
                    <a:lnTo>
                      <a:pt x="1007" y="1036"/>
                    </a:lnTo>
                    <a:lnTo>
                      <a:pt x="1051" y="1072"/>
                    </a:lnTo>
                    <a:lnTo>
                      <a:pt x="1094" y="1110"/>
                    </a:lnTo>
                    <a:lnTo>
                      <a:pt x="1138" y="1148"/>
                    </a:lnTo>
                    <a:lnTo>
                      <a:pt x="1180" y="1186"/>
                    </a:lnTo>
                    <a:lnTo>
                      <a:pt x="1224" y="1222"/>
                    </a:lnTo>
                    <a:lnTo>
                      <a:pt x="1267" y="1259"/>
                    </a:lnTo>
                    <a:lnTo>
                      <a:pt x="1311" y="1297"/>
                    </a:lnTo>
                    <a:lnTo>
                      <a:pt x="1354" y="1333"/>
                    </a:lnTo>
                    <a:lnTo>
                      <a:pt x="1398" y="1371"/>
                    </a:lnTo>
                    <a:lnTo>
                      <a:pt x="1414" y="1363"/>
                    </a:lnTo>
                    <a:lnTo>
                      <a:pt x="1430" y="1354"/>
                    </a:lnTo>
                    <a:lnTo>
                      <a:pt x="1447" y="1346"/>
                    </a:lnTo>
                    <a:lnTo>
                      <a:pt x="1465" y="1338"/>
                    </a:lnTo>
                    <a:lnTo>
                      <a:pt x="1481" y="1331"/>
                    </a:lnTo>
                    <a:lnTo>
                      <a:pt x="1497" y="1323"/>
                    </a:lnTo>
                    <a:lnTo>
                      <a:pt x="1514" y="1315"/>
                    </a:lnTo>
                    <a:lnTo>
                      <a:pt x="1532" y="1307"/>
                    </a:lnTo>
                    <a:lnTo>
                      <a:pt x="1548" y="1299"/>
                    </a:lnTo>
                    <a:lnTo>
                      <a:pt x="1564" y="1290"/>
                    </a:lnTo>
                    <a:lnTo>
                      <a:pt x="1582" y="1282"/>
                    </a:lnTo>
                    <a:lnTo>
                      <a:pt x="1599" y="1274"/>
                    </a:lnTo>
                    <a:lnTo>
                      <a:pt x="1617" y="1266"/>
                    </a:lnTo>
                    <a:lnTo>
                      <a:pt x="1633" y="1258"/>
                    </a:lnTo>
                    <a:lnTo>
                      <a:pt x="1651" y="1249"/>
                    </a:lnTo>
                    <a:lnTo>
                      <a:pt x="1667" y="1241"/>
                    </a:lnTo>
                    <a:lnTo>
                      <a:pt x="1656" y="1230"/>
                    </a:lnTo>
                    <a:lnTo>
                      <a:pt x="1646" y="1218"/>
                    </a:lnTo>
                    <a:lnTo>
                      <a:pt x="1635" y="1208"/>
                    </a:lnTo>
                    <a:lnTo>
                      <a:pt x="1625" y="1197"/>
                    </a:lnTo>
                    <a:lnTo>
                      <a:pt x="1613" y="1186"/>
                    </a:lnTo>
                    <a:lnTo>
                      <a:pt x="1602" y="1174"/>
                    </a:lnTo>
                    <a:lnTo>
                      <a:pt x="1592" y="1164"/>
                    </a:lnTo>
                    <a:lnTo>
                      <a:pt x="1581" y="1153"/>
                    </a:lnTo>
                    <a:close/>
                  </a:path>
                </a:pathLst>
              </a:custGeom>
              <a:solidFill>
                <a:srgbClr val="C6BCC1"/>
              </a:solidFill>
              <a:ln w="9525">
                <a:noFill/>
                <a:round/>
                <a:headEnd/>
                <a:tailEnd/>
              </a:ln>
            </p:spPr>
            <p:txBody>
              <a:bodyPr/>
              <a:lstStyle/>
              <a:p>
                <a:endParaRPr lang="en-US"/>
              </a:p>
            </p:txBody>
          </p:sp>
          <p:sp>
            <p:nvSpPr>
              <p:cNvPr id="1855" name="Freeform 68"/>
              <p:cNvSpPr>
                <a:spLocks/>
              </p:cNvSpPr>
              <p:nvPr/>
            </p:nvSpPr>
            <p:spPr bwMode="auto">
              <a:xfrm>
                <a:off x="534" y="2861"/>
                <a:ext cx="804" cy="660"/>
              </a:xfrm>
              <a:custGeom>
                <a:avLst/>
                <a:gdLst/>
                <a:ahLst/>
                <a:cxnLst>
                  <a:cxn ang="0">
                    <a:pos x="1484" y="1062"/>
                  </a:cxn>
                  <a:cxn ang="0">
                    <a:pos x="1409" y="996"/>
                  </a:cxn>
                  <a:cxn ang="0">
                    <a:pos x="1334" y="932"/>
                  </a:cxn>
                  <a:cxn ang="0">
                    <a:pos x="1259" y="867"/>
                  </a:cxn>
                  <a:cxn ang="0">
                    <a:pos x="1184" y="801"/>
                  </a:cxn>
                  <a:cxn ang="0">
                    <a:pos x="1109" y="737"/>
                  </a:cxn>
                  <a:cxn ang="0">
                    <a:pos x="1033" y="672"/>
                  </a:cxn>
                  <a:cxn ang="0">
                    <a:pos x="957" y="606"/>
                  </a:cxn>
                  <a:cxn ang="0">
                    <a:pos x="881" y="542"/>
                  </a:cxn>
                  <a:cxn ang="0">
                    <a:pos x="806" y="477"/>
                  </a:cxn>
                  <a:cxn ang="0">
                    <a:pos x="731" y="411"/>
                  </a:cxn>
                  <a:cxn ang="0">
                    <a:pos x="654" y="347"/>
                  </a:cxn>
                  <a:cxn ang="0">
                    <a:pos x="579" y="282"/>
                  </a:cxn>
                  <a:cxn ang="0">
                    <a:pos x="504" y="216"/>
                  </a:cxn>
                  <a:cxn ang="0">
                    <a:pos x="427" y="152"/>
                  </a:cxn>
                  <a:cxn ang="0">
                    <a:pos x="352" y="87"/>
                  </a:cxn>
                  <a:cxn ang="0">
                    <a:pos x="311" y="41"/>
                  </a:cxn>
                  <a:cxn ang="0">
                    <a:pos x="303" y="13"/>
                  </a:cxn>
                  <a:cxn ang="0">
                    <a:pos x="282" y="8"/>
                  </a:cxn>
                  <a:cxn ang="0">
                    <a:pos x="244" y="26"/>
                  </a:cxn>
                  <a:cxn ang="0">
                    <a:pos x="206" y="44"/>
                  </a:cxn>
                  <a:cxn ang="0">
                    <a:pos x="169" y="60"/>
                  </a:cxn>
                  <a:cxn ang="0">
                    <a:pos x="131" y="78"/>
                  </a:cxn>
                  <a:cxn ang="0">
                    <a:pos x="94" y="96"/>
                  </a:cxn>
                  <a:cxn ang="0">
                    <a:pos x="56" y="114"/>
                  </a:cxn>
                  <a:cxn ang="0">
                    <a:pos x="18" y="132"/>
                  </a:cxn>
                  <a:cxn ang="0">
                    <a:pos x="9" y="154"/>
                  </a:cxn>
                  <a:cxn ang="0">
                    <a:pos x="23" y="182"/>
                  </a:cxn>
                  <a:cxn ang="0">
                    <a:pos x="72" y="229"/>
                  </a:cxn>
                  <a:cxn ang="0">
                    <a:pos x="156" y="300"/>
                  </a:cxn>
                  <a:cxn ang="0">
                    <a:pos x="237" y="370"/>
                  </a:cxn>
                  <a:cxn ang="0">
                    <a:pos x="319" y="441"/>
                  </a:cxn>
                  <a:cxn ang="0">
                    <a:pos x="402" y="511"/>
                  </a:cxn>
                  <a:cxn ang="0">
                    <a:pos x="484" y="582"/>
                  </a:cxn>
                  <a:cxn ang="0">
                    <a:pos x="566" y="652"/>
                  </a:cxn>
                  <a:cxn ang="0">
                    <a:pos x="648" y="723"/>
                  </a:cxn>
                  <a:cxn ang="0">
                    <a:pos x="731" y="791"/>
                  </a:cxn>
                  <a:cxn ang="0">
                    <a:pos x="813" y="862"/>
                  </a:cxn>
                  <a:cxn ang="0">
                    <a:pos x="894" y="932"/>
                  </a:cxn>
                  <a:cxn ang="0">
                    <a:pos x="976" y="1003"/>
                  </a:cxn>
                  <a:cxn ang="0">
                    <a:pos x="1060" y="1073"/>
                  </a:cxn>
                  <a:cxn ang="0">
                    <a:pos x="1141" y="1144"/>
                  </a:cxn>
                  <a:cxn ang="0">
                    <a:pos x="1223" y="1214"/>
                  </a:cxn>
                  <a:cxn ang="0">
                    <a:pos x="1306" y="1285"/>
                  </a:cxn>
                  <a:cxn ang="0">
                    <a:pos x="1380" y="1303"/>
                  </a:cxn>
                  <a:cxn ang="0">
                    <a:pos x="1445" y="1270"/>
                  </a:cxn>
                  <a:cxn ang="0">
                    <a:pos x="1509" y="1236"/>
                  </a:cxn>
                  <a:cxn ang="0">
                    <a:pos x="1574" y="1203"/>
                  </a:cxn>
                  <a:cxn ang="0">
                    <a:pos x="1597" y="1175"/>
                  </a:cxn>
                  <a:cxn ang="0">
                    <a:pos x="1576" y="1152"/>
                  </a:cxn>
                  <a:cxn ang="0">
                    <a:pos x="1553" y="1129"/>
                  </a:cxn>
                  <a:cxn ang="0">
                    <a:pos x="1532" y="1106"/>
                  </a:cxn>
                </a:cxnLst>
                <a:rect l="0" t="0" r="r" b="b"/>
                <a:pathLst>
                  <a:path w="1607" h="1319">
                    <a:moveTo>
                      <a:pt x="1522" y="1095"/>
                    </a:moveTo>
                    <a:lnTo>
                      <a:pt x="1484" y="1062"/>
                    </a:lnTo>
                    <a:lnTo>
                      <a:pt x="1447" y="1029"/>
                    </a:lnTo>
                    <a:lnTo>
                      <a:pt x="1409" y="996"/>
                    </a:lnTo>
                    <a:lnTo>
                      <a:pt x="1372" y="965"/>
                    </a:lnTo>
                    <a:lnTo>
                      <a:pt x="1334" y="932"/>
                    </a:lnTo>
                    <a:lnTo>
                      <a:pt x="1297" y="900"/>
                    </a:lnTo>
                    <a:lnTo>
                      <a:pt x="1259" y="867"/>
                    </a:lnTo>
                    <a:lnTo>
                      <a:pt x="1221" y="834"/>
                    </a:lnTo>
                    <a:lnTo>
                      <a:pt x="1184" y="801"/>
                    </a:lnTo>
                    <a:lnTo>
                      <a:pt x="1146" y="768"/>
                    </a:lnTo>
                    <a:lnTo>
                      <a:pt x="1109" y="737"/>
                    </a:lnTo>
                    <a:lnTo>
                      <a:pt x="1071" y="704"/>
                    </a:lnTo>
                    <a:lnTo>
                      <a:pt x="1033" y="672"/>
                    </a:lnTo>
                    <a:lnTo>
                      <a:pt x="994" y="639"/>
                    </a:lnTo>
                    <a:lnTo>
                      <a:pt x="957" y="606"/>
                    </a:lnTo>
                    <a:lnTo>
                      <a:pt x="919" y="573"/>
                    </a:lnTo>
                    <a:lnTo>
                      <a:pt x="881" y="542"/>
                    </a:lnTo>
                    <a:lnTo>
                      <a:pt x="844" y="509"/>
                    </a:lnTo>
                    <a:lnTo>
                      <a:pt x="806" y="477"/>
                    </a:lnTo>
                    <a:lnTo>
                      <a:pt x="769" y="444"/>
                    </a:lnTo>
                    <a:lnTo>
                      <a:pt x="731" y="411"/>
                    </a:lnTo>
                    <a:lnTo>
                      <a:pt x="693" y="380"/>
                    </a:lnTo>
                    <a:lnTo>
                      <a:pt x="654" y="347"/>
                    </a:lnTo>
                    <a:lnTo>
                      <a:pt x="617" y="314"/>
                    </a:lnTo>
                    <a:lnTo>
                      <a:pt x="579" y="282"/>
                    </a:lnTo>
                    <a:lnTo>
                      <a:pt x="541" y="249"/>
                    </a:lnTo>
                    <a:lnTo>
                      <a:pt x="504" y="216"/>
                    </a:lnTo>
                    <a:lnTo>
                      <a:pt x="466" y="183"/>
                    </a:lnTo>
                    <a:lnTo>
                      <a:pt x="427" y="152"/>
                    </a:lnTo>
                    <a:lnTo>
                      <a:pt x="389" y="119"/>
                    </a:lnTo>
                    <a:lnTo>
                      <a:pt x="352" y="87"/>
                    </a:lnTo>
                    <a:lnTo>
                      <a:pt x="314" y="54"/>
                    </a:lnTo>
                    <a:lnTo>
                      <a:pt x="311" y="41"/>
                    </a:lnTo>
                    <a:lnTo>
                      <a:pt x="308" y="26"/>
                    </a:lnTo>
                    <a:lnTo>
                      <a:pt x="303" y="13"/>
                    </a:lnTo>
                    <a:lnTo>
                      <a:pt x="300" y="0"/>
                    </a:lnTo>
                    <a:lnTo>
                      <a:pt x="282" y="8"/>
                    </a:lnTo>
                    <a:lnTo>
                      <a:pt x="262" y="18"/>
                    </a:lnTo>
                    <a:lnTo>
                      <a:pt x="244" y="26"/>
                    </a:lnTo>
                    <a:lnTo>
                      <a:pt x="224" y="34"/>
                    </a:lnTo>
                    <a:lnTo>
                      <a:pt x="206" y="44"/>
                    </a:lnTo>
                    <a:lnTo>
                      <a:pt x="187" y="52"/>
                    </a:lnTo>
                    <a:lnTo>
                      <a:pt x="169" y="60"/>
                    </a:lnTo>
                    <a:lnTo>
                      <a:pt x="151" y="70"/>
                    </a:lnTo>
                    <a:lnTo>
                      <a:pt x="131" y="78"/>
                    </a:lnTo>
                    <a:lnTo>
                      <a:pt x="113" y="87"/>
                    </a:lnTo>
                    <a:lnTo>
                      <a:pt x="94" y="96"/>
                    </a:lnTo>
                    <a:lnTo>
                      <a:pt x="76" y="105"/>
                    </a:lnTo>
                    <a:lnTo>
                      <a:pt x="56" y="114"/>
                    </a:lnTo>
                    <a:lnTo>
                      <a:pt x="38" y="123"/>
                    </a:lnTo>
                    <a:lnTo>
                      <a:pt x="18" y="132"/>
                    </a:lnTo>
                    <a:lnTo>
                      <a:pt x="0" y="141"/>
                    </a:lnTo>
                    <a:lnTo>
                      <a:pt x="9" y="154"/>
                    </a:lnTo>
                    <a:lnTo>
                      <a:pt x="17" y="167"/>
                    </a:lnTo>
                    <a:lnTo>
                      <a:pt x="23" y="182"/>
                    </a:lnTo>
                    <a:lnTo>
                      <a:pt x="31" y="195"/>
                    </a:lnTo>
                    <a:lnTo>
                      <a:pt x="72" y="229"/>
                    </a:lnTo>
                    <a:lnTo>
                      <a:pt x="113" y="265"/>
                    </a:lnTo>
                    <a:lnTo>
                      <a:pt x="156" y="300"/>
                    </a:lnTo>
                    <a:lnTo>
                      <a:pt x="197" y="336"/>
                    </a:lnTo>
                    <a:lnTo>
                      <a:pt x="237" y="370"/>
                    </a:lnTo>
                    <a:lnTo>
                      <a:pt x="278" y="406"/>
                    </a:lnTo>
                    <a:lnTo>
                      <a:pt x="319" y="441"/>
                    </a:lnTo>
                    <a:lnTo>
                      <a:pt x="360" y="477"/>
                    </a:lnTo>
                    <a:lnTo>
                      <a:pt x="402" y="511"/>
                    </a:lnTo>
                    <a:lnTo>
                      <a:pt x="443" y="545"/>
                    </a:lnTo>
                    <a:lnTo>
                      <a:pt x="484" y="582"/>
                    </a:lnTo>
                    <a:lnTo>
                      <a:pt x="525" y="616"/>
                    </a:lnTo>
                    <a:lnTo>
                      <a:pt x="566" y="652"/>
                    </a:lnTo>
                    <a:lnTo>
                      <a:pt x="607" y="686"/>
                    </a:lnTo>
                    <a:lnTo>
                      <a:pt x="648" y="723"/>
                    </a:lnTo>
                    <a:lnTo>
                      <a:pt x="690" y="757"/>
                    </a:lnTo>
                    <a:lnTo>
                      <a:pt x="731" y="791"/>
                    </a:lnTo>
                    <a:lnTo>
                      <a:pt x="772" y="827"/>
                    </a:lnTo>
                    <a:lnTo>
                      <a:pt x="813" y="862"/>
                    </a:lnTo>
                    <a:lnTo>
                      <a:pt x="854" y="898"/>
                    </a:lnTo>
                    <a:lnTo>
                      <a:pt x="894" y="932"/>
                    </a:lnTo>
                    <a:lnTo>
                      <a:pt x="935" y="968"/>
                    </a:lnTo>
                    <a:lnTo>
                      <a:pt x="976" y="1003"/>
                    </a:lnTo>
                    <a:lnTo>
                      <a:pt x="1019" y="1037"/>
                    </a:lnTo>
                    <a:lnTo>
                      <a:pt x="1060" y="1073"/>
                    </a:lnTo>
                    <a:lnTo>
                      <a:pt x="1100" y="1108"/>
                    </a:lnTo>
                    <a:lnTo>
                      <a:pt x="1141" y="1144"/>
                    </a:lnTo>
                    <a:lnTo>
                      <a:pt x="1182" y="1178"/>
                    </a:lnTo>
                    <a:lnTo>
                      <a:pt x="1223" y="1214"/>
                    </a:lnTo>
                    <a:lnTo>
                      <a:pt x="1265" y="1249"/>
                    </a:lnTo>
                    <a:lnTo>
                      <a:pt x="1306" y="1285"/>
                    </a:lnTo>
                    <a:lnTo>
                      <a:pt x="1347" y="1319"/>
                    </a:lnTo>
                    <a:lnTo>
                      <a:pt x="1380" y="1303"/>
                    </a:lnTo>
                    <a:lnTo>
                      <a:pt x="1413" y="1286"/>
                    </a:lnTo>
                    <a:lnTo>
                      <a:pt x="1445" y="1270"/>
                    </a:lnTo>
                    <a:lnTo>
                      <a:pt x="1478" y="1252"/>
                    </a:lnTo>
                    <a:lnTo>
                      <a:pt x="1509" y="1236"/>
                    </a:lnTo>
                    <a:lnTo>
                      <a:pt x="1542" y="1219"/>
                    </a:lnTo>
                    <a:lnTo>
                      <a:pt x="1574" y="1203"/>
                    </a:lnTo>
                    <a:lnTo>
                      <a:pt x="1607" y="1186"/>
                    </a:lnTo>
                    <a:lnTo>
                      <a:pt x="1597" y="1175"/>
                    </a:lnTo>
                    <a:lnTo>
                      <a:pt x="1586" y="1163"/>
                    </a:lnTo>
                    <a:lnTo>
                      <a:pt x="1576" y="1152"/>
                    </a:lnTo>
                    <a:lnTo>
                      <a:pt x="1565" y="1141"/>
                    </a:lnTo>
                    <a:lnTo>
                      <a:pt x="1553" y="1129"/>
                    </a:lnTo>
                    <a:lnTo>
                      <a:pt x="1543" y="1118"/>
                    </a:lnTo>
                    <a:lnTo>
                      <a:pt x="1532" y="1106"/>
                    </a:lnTo>
                    <a:lnTo>
                      <a:pt x="1522" y="1095"/>
                    </a:lnTo>
                    <a:close/>
                  </a:path>
                </a:pathLst>
              </a:custGeom>
              <a:solidFill>
                <a:srgbClr val="C4BABF"/>
              </a:solidFill>
              <a:ln w="9525">
                <a:noFill/>
                <a:round/>
                <a:headEnd/>
                <a:tailEnd/>
              </a:ln>
            </p:spPr>
            <p:txBody>
              <a:bodyPr/>
              <a:lstStyle/>
              <a:p>
                <a:endParaRPr lang="en-US"/>
              </a:p>
            </p:txBody>
          </p:sp>
          <p:sp>
            <p:nvSpPr>
              <p:cNvPr id="1856" name="Freeform 69"/>
              <p:cNvSpPr>
                <a:spLocks/>
              </p:cNvSpPr>
              <p:nvPr/>
            </p:nvSpPr>
            <p:spPr bwMode="auto">
              <a:xfrm>
                <a:off x="522" y="2853"/>
                <a:ext cx="775" cy="634"/>
              </a:xfrm>
              <a:custGeom>
                <a:avLst/>
                <a:gdLst/>
                <a:ahLst/>
                <a:cxnLst>
                  <a:cxn ang="0">
                    <a:pos x="1430" y="1008"/>
                  </a:cxn>
                  <a:cxn ang="0">
                    <a:pos x="1360" y="948"/>
                  </a:cxn>
                  <a:cxn ang="0">
                    <a:pos x="1289" y="887"/>
                  </a:cxn>
                  <a:cxn ang="0">
                    <a:pos x="1219" y="826"/>
                  </a:cxn>
                  <a:cxn ang="0">
                    <a:pos x="1149" y="766"/>
                  </a:cxn>
                  <a:cxn ang="0">
                    <a:pos x="1079" y="705"/>
                  </a:cxn>
                  <a:cxn ang="0">
                    <a:pos x="1007" y="644"/>
                  </a:cxn>
                  <a:cxn ang="0">
                    <a:pos x="936" y="584"/>
                  </a:cxn>
                  <a:cxn ang="0">
                    <a:pos x="866" y="523"/>
                  </a:cxn>
                  <a:cxn ang="0">
                    <a:pos x="796" y="462"/>
                  </a:cxn>
                  <a:cxn ang="0">
                    <a:pos x="724" y="402"/>
                  </a:cxn>
                  <a:cxn ang="0">
                    <a:pos x="654" y="341"/>
                  </a:cxn>
                  <a:cxn ang="0">
                    <a:pos x="583" y="281"/>
                  </a:cxn>
                  <a:cxn ang="0">
                    <a:pos x="513" y="220"/>
                  </a:cxn>
                  <a:cxn ang="0">
                    <a:pos x="443" y="159"/>
                  </a:cxn>
                  <a:cxn ang="0">
                    <a:pos x="373" y="99"/>
                  </a:cxn>
                  <a:cxn ang="0">
                    <a:pos x="333" y="51"/>
                  </a:cxn>
                  <a:cxn ang="0">
                    <a:pos x="328" y="17"/>
                  </a:cxn>
                  <a:cxn ang="0">
                    <a:pos x="306" y="10"/>
                  </a:cxn>
                  <a:cxn ang="0">
                    <a:pos x="265" y="28"/>
                  </a:cxn>
                  <a:cxn ang="0">
                    <a:pos x="224" y="48"/>
                  </a:cxn>
                  <a:cxn ang="0">
                    <a:pos x="183" y="67"/>
                  </a:cxn>
                  <a:cxn ang="0">
                    <a:pos x="142" y="85"/>
                  </a:cxn>
                  <a:cxn ang="0">
                    <a:pos x="103" y="105"/>
                  </a:cxn>
                  <a:cxn ang="0">
                    <a:pos x="62" y="125"/>
                  </a:cxn>
                  <a:cxn ang="0">
                    <a:pos x="21" y="143"/>
                  </a:cxn>
                  <a:cxn ang="0">
                    <a:pos x="6" y="159"/>
                  </a:cxn>
                  <a:cxn ang="0">
                    <a:pos x="21" y="174"/>
                  </a:cxn>
                  <a:cxn ang="0">
                    <a:pos x="36" y="189"/>
                  </a:cxn>
                  <a:cxn ang="0">
                    <a:pos x="49" y="204"/>
                  </a:cxn>
                  <a:cxn ang="0">
                    <a:pos x="95" y="244"/>
                  </a:cxn>
                  <a:cxn ang="0">
                    <a:pos x="172" y="310"/>
                  </a:cxn>
                  <a:cxn ang="0">
                    <a:pos x="250" y="377"/>
                  </a:cxn>
                  <a:cxn ang="0">
                    <a:pos x="327" y="443"/>
                  </a:cxn>
                  <a:cxn ang="0">
                    <a:pos x="404" y="508"/>
                  </a:cxn>
                  <a:cxn ang="0">
                    <a:pos x="482" y="576"/>
                  </a:cxn>
                  <a:cxn ang="0">
                    <a:pos x="559" y="641"/>
                  </a:cxn>
                  <a:cxn ang="0">
                    <a:pos x="637" y="707"/>
                  </a:cxn>
                  <a:cxn ang="0">
                    <a:pos x="714" y="774"/>
                  </a:cxn>
                  <a:cxn ang="0">
                    <a:pos x="793" y="840"/>
                  </a:cxn>
                  <a:cxn ang="0">
                    <a:pos x="869" y="905"/>
                  </a:cxn>
                  <a:cxn ang="0">
                    <a:pos x="948" y="972"/>
                  </a:cxn>
                  <a:cxn ang="0">
                    <a:pos x="1025" y="1038"/>
                  </a:cxn>
                  <a:cxn ang="0">
                    <a:pos x="1102" y="1103"/>
                  </a:cxn>
                  <a:cxn ang="0">
                    <a:pos x="1180" y="1171"/>
                  </a:cxn>
                  <a:cxn ang="0">
                    <a:pos x="1257" y="1236"/>
                  </a:cxn>
                  <a:cxn ang="0">
                    <a:pos x="1329" y="1253"/>
                  </a:cxn>
                  <a:cxn ang="0">
                    <a:pos x="1392" y="1218"/>
                  </a:cxn>
                  <a:cxn ang="0">
                    <a:pos x="1456" y="1184"/>
                  </a:cxn>
                  <a:cxn ang="0">
                    <a:pos x="1520" y="1149"/>
                  </a:cxn>
                  <a:cxn ang="0">
                    <a:pos x="1540" y="1121"/>
                  </a:cxn>
                  <a:cxn ang="0">
                    <a:pos x="1517" y="1098"/>
                  </a:cxn>
                  <a:cxn ang="0">
                    <a:pos x="1495" y="1074"/>
                  </a:cxn>
                  <a:cxn ang="0">
                    <a:pos x="1476" y="1051"/>
                  </a:cxn>
                </a:cxnLst>
                <a:rect l="0" t="0" r="r" b="b"/>
                <a:pathLst>
                  <a:path w="1551" h="1269">
                    <a:moveTo>
                      <a:pt x="1466" y="1039"/>
                    </a:moveTo>
                    <a:lnTo>
                      <a:pt x="1430" y="1008"/>
                    </a:lnTo>
                    <a:lnTo>
                      <a:pt x="1396" y="979"/>
                    </a:lnTo>
                    <a:lnTo>
                      <a:pt x="1360" y="948"/>
                    </a:lnTo>
                    <a:lnTo>
                      <a:pt x="1325" y="918"/>
                    </a:lnTo>
                    <a:lnTo>
                      <a:pt x="1289" y="887"/>
                    </a:lnTo>
                    <a:lnTo>
                      <a:pt x="1255" y="858"/>
                    </a:lnTo>
                    <a:lnTo>
                      <a:pt x="1219" y="826"/>
                    </a:lnTo>
                    <a:lnTo>
                      <a:pt x="1183" y="797"/>
                    </a:lnTo>
                    <a:lnTo>
                      <a:pt x="1149" y="766"/>
                    </a:lnTo>
                    <a:lnTo>
                      <a:pt x="1113" y="736"/>
                    </a:lnTo>
                    <a:lnTo>
                      <a:pt x="1079" y="705"/>
                    </a:lnTo>
                    <a:lnTo>
                      <a:pt x="1043" y="676"/>
                    </a:lnTo>
                    <a:lnTo>
                      <a:pt x="1007" y="644"/>
                    </a:lnTo>
                    <a:lnTo>
                      <a:pt x="972" y="615"/>
                    </a:lnTo>
                    <a:lnTo>
                      <a:pt x="936" y="584"/>
                    </a:lnTo>
                    <a:lnTo>
                      <a:pt x="902" y="554"/>
                    </a:lnTo>
                    <a:lnTo>
                      <a:pt x="866" y="523"/>
                    </a:lnTo>
                    <a:lnTo>
                      <a:pt x="830" y="494"/>
                    </a:lnTo>
                    <a:lnTo>
                      <a:pt x="796" y="462"/>
                    </a:lnTo>
                    <a:lnTo>
                      <a:pt x="760" y="433"/>
                    </a:lnTo>
                    <a:lnTo>
                      <a:pt x="724" y="402"/>
                    </a:lnTo>
                    <a:lnTo>
                      <a:pt x="690" y="372"/>
                    </a:lnTo>
                    <a:lnTo>
                      <a:pt x="654" y="341"/>
                    </a:lnTo>
                    <a:lnTo>
                      <a:pt x="619" y="312"/>
                    </a:lnTo>
                    <a:lnTo>
                      <a:pt x="583" y="281"/>
                    </a:lnTo>
                    <a:lnTo>
                      <a:pt x="547" y="251"/>
                    </a:lnTo>
                    <a:lnTo>
                      <a:pt x="513" y="220"/>
                    </a:lnTo>
                    <a:lnTo>
                      <a:pt x="477" y="190"/>
                    </a:lnTo>
                    <a:lnTo>
                      <a:pt x="443" y="159"/>
                    </a:lnTo>
                    <a:lnTo>
                      <a:pt x="407" y="130"/>
                    </a:lnTo>
                    <a:lnTo>
                      <a:pt x="373" y="99"/>
                    </a:lnTo>
                    <a:lnTo>
                      <a:pt x="337" y="69"/>
                    </a:lnTo>
                    <a:lnTo>
                      <a:pt x="333" y="51"/>
                    </a:lnTo>
                    <a:lnTo>
                      <a:pt x="332" y="35"/>
                    </a:lnTo>
                    <a:lnTo>
                      <a:pt x="328" y="17"/>
                    </a:lnTo>
                    <a:lnTo>
                      <a:pt x="325" y="0"/>
                    </a:lnTo>
                    <a:lnTo>
                      <a:pt x="306" y="10"/>
                    </a:lnTo>
                    <a:lnTo>
                      <a:pt x="284" y="20"/>
                    </a:lnTo>
                    <a:lnTo>
                      <a:pt x="265" y="28"/>
                    </a:lnTo>
                    <a:lnTo>
                      <a:pt x="243" y="38"/>
                    </a:lnTo>
                    <a:lnTo>
                      <a:pt x="224" y="48"/>
                    </a:lnTo>
                    <a:lnTo>
                      <a:pt x="204" y="58"/>
                    </a:lnTo>
                    <a:lnTo>
                      <a:pt x="183" y="67"/>
                    </a:lnTo>
                    <a:lnTo>
                      <a:pt x="163" y="76"/>
                    </a:lnTo>
                    <a:lnTo>
                      <a:pt x="142" y="85"/>
                    </a:lnTo>
                    <a:lnTo>
                      <a:pt x="122" y="95"/>
                    </a:lnTo>
                    <a:lnTo>
                      <a:pt x="103" y="105"/>
                    </a:lnTo>
                    <a:lnTo>
                      <a:pt x="82" y="115"/>
                    </a:lnTo>
                    <a:lnTo>
                      <a:pt x="62" y="125"/>
                    </a:lnTo>
                    <a:lnTo>
                      <a:pt x="41" y="133"/>
                    </a:lnTo>
                    <a:lnTo>
                      <a:pt x="21" y="143"/>
                    </a:lnTo>
                    <a:lnTo>
                      <a:pt x="0" y="153"/>
                    </a:lnTo>
                    <a:lnTo>
                      <a:pt x="6" y="159"/>
                    </a:lnTo>
                    <a:lnTo>
                      <a:pt x="15" y="167"/>
                    </a:lnTo>
                    <a:lnTo>
                      <a:pt x="21" y="174"/>
                    </a:lnTo>
                    <a:lnTo>
                      <a:pt x="28" y="182"/>
                    </a:lnTo>
                    <a:lnTo>
                      <a:pt x="36" y="189"/>
                    </a:lnTo>
                    <a:lnTo>
                      <a:pt x="42" y="197"/>
                    </a:lnTo>
                    <a:lnTo>
                      <a:pt x="49" y="204"/>
                    </a:lnTo>
                    <a:lnTo>
                      <a:pt x="55" y="212"/>
                    </a:lnTo>
                    <a:lnTo>
                      <a:pt x="95" y="244"/>
                    </a:lnTo>
                    <a:lnTo>
                      <a:pt x="132" y="277"/>
                    </a:lnTo>
                    <a:lnTo>
                      <a:pt x="172" y="310"/>
                    </a:lnTo>
                    <a:lnTo>
                      <a:pt x="211" y="344"/>
                    </a:lnTo>
                    <a:lnTo>
                      <a:pt x="250" y="377"/>
                    </a:lnTo>
                    <a:lnTo>
                      <a:pt x="288" y="410"/>
                    </a:lnTo>
                    <a:lnTo>
                      <a:pt x="327" y="443"/>
                    </a:lnTo>
                    <a:lnTo>
                      <a:pt x="366" y="476"/>
                    </a:lnTo>
                    <a:lnTo>
                      <a:pt x="404" y="508"/>
                    </a:lnTo>
                    <a:lnTo>
                      <a:pt x="443" y="543"/>
                    </a:lnTo>
                    <a:lnTo>
                      <a:pt x="482" y="576"/>
                    </a:lnTo>
                    <a:lnTo>
                      <a:pt x="521" y="608"/>
                    </a:lnTo>
                    <a:lnTo>
                      <a:pt x="559" y="641"/>
                    </a:lnTo>
                    <a:lnTo>
                      <a:pt x="598" y="674"/>
                    </a:lnTo>
                    <a:lnTo>
                      <a:pt x="637" y="707"/>
                    </a:lnTo>
                    <a:lnTo>
                      <a:pt x="677" y="740"/>
                    </a:lnTo>
                    <a:lnTo>
                      <a:pt x="714" y="774"/>
                    </a:lnTo>
                    <a:lnTo>
                      <a:pt x="753" y="807"/>
                    </a:lnTo>
                    <a:lnTo>
                      <a:pt x="793" y="840"/>
                    </a:lnTo>
                    <a:lnTo>
                      <a:pt x="830" y="872"/>
                    </a:lnTo>
                    <a:lnTo>
                      <a:pt x="869" y="905"/>
                    </a:lnTo>
                    <a:lnTo>
                      <a:pt x="909" y="938"/>
                    </a:lnTo>
                    <a:lnTo>
                      <a:pt x="948" y="972"/>
                    </a:lnTo>
                    <a:lnTo>
                      <a:pt x="985" y="1005"/>
                    </a:lnTo>
                    <a:lnTo>
                      <a:pt x="1025" y="1038"/>
                    </a:lnTo>
                    <a:lnTo>
                      <a:pt x="1064" y="1071"/>
                    </a:lnTo>
                    <a:lnTo>
                      <a:pt x="1102" y="1103"/>
                    </a:lnTo>
                    <a:lnTo>
                      <a:pt x="1141" y="1136"/>
                    </a:lnTo>
                    <a:lnTo>
                      <a:pt x="1180" y="1171"/>
                    </a:lnTo>
                    <a:lnTo>
                      <a:pt x="1219" y="1203"/>
                    </a:lnTo>
                    <a:lnTo>
                      <a:pt x="1257" y="1236"/>
                    </a:lnTo>
                    <a:lnTo>
                      <a:pt x="1296" y="1269"/>
                    </a:lnTo>
                    <a:lnTo>
                      <a:pt x="1329" y="1253"/>
                    </a:lnTo>
                    <a:lnTo>
                      <a:pt x="1360" y="1235"/>
                    </a:lnTo>
                    <a:lnTo>
                      <a:pt x="1392" y="1218"/>
                    </a:lnTo>
                    <a:lnTo>
                      <a:pt x="1423" y="1200"/>
                    </a:lnTo>
                    <a:lnTo>
                      <a:pt x="1456" y="1184"/>
                    </a:lnTo>
                    <a:lnTo>
                      <a:pt x="1487" y="1166"/>
                    </a:lnTo>
                    <a:lnTo>
                      <a:pt x="1520" y="1149"/>
                    </a:lnTo>
                    <a:lnTo>
                      <a:pt x="1551" y="1133"/>
                    </a:lnTo>
                    <a:lnTo>
                      <a:pt x="1540" y="1121"/>
                    </a:lnTo>
                    <a:lnTo>
                      <a:pt x="1528" y="1110"/>
                    </a:lnTo>
                    <a:lnTo>
                      <a:pt x="1517" y="1098"/>
                    </a:lnTo>
                    <a:lnTo>
                      <a:pt x="1507" y="1085"/>
                    </a:lnTo>
                    <a:lnTo>
                      <a:pt x="1495" y="1074"/>
                    </a:lnTo>
                    <a:lnTo>
                      <a:pt x="1486" y="1062"/>
                    </a:lnTo>
                    <a:lnTo>
                      <a:pt x="1476" y="1051"/>
                    </a:lnTo>
                    <a:lnTo>
                      <a:pt x="1466" y="1039"/>
                    </a:lnTo>
                    <a:close/>
                  </a:path>
                </a:pathLst>
              </a:custGeom>
              <a:solidFill>
                <a:srgbClr val="BFB5B7"/>
              </a:solidFill>
              <a:ln w="9525">
                <a:noFill/>
                <a:round/>
                <a:headEnd/>
                <a:tailEnd/>
              </a:ln>
            </p:spPr>
            <p:txBody>
              <a:bodyPr/>
              <a:lstStyle/>
              <a:p>
                <a:endParaRPr lang="en-US"/>
              </a:p>
            </p:txBody>
          </p:sp>
          <p:sp>
            <p:nvSpPr>
              <p:cNvPr id="1857" name="Freeform 70"/>
              <p:cNvSpPr>
                <a:spLocks/>
              </p:cNvSpPr>
              <p:nvPr/>
            </p:nvSpPr>
            <p:spPr bwMode="auto">
              <a:xfrm>
                <a:off x="511" y="2844"/>
                <a:ext cx="746" cy="609"/>
              </a:xfrm>
              <a:custGeom>
                <a:avLst/>
                <a:gdLst/>
                <a:ahLst/>
                <a:cxnLst>
                  <a:cxn ang="0">
                    <a:pos x="1340" y="928"/>
                  </a:cxn>
                  <a:cxn ang="0">
                    <a:pos x="1209" y="815"/>
                  </a:cxn>
                  <a:cxn ang="0">
                    <a:pos x="1079" y="701"/>
                  </a:cxn>
                  <a:cxn ang="0">
                    <a:pos x="948" y="590"/>
                  </a:cxn>
                  <a:cxn ang="0">
                    <a:pos x="817" y="477"/>
                  </a:cxn>
                  <a:cxn ang="0">
                    <a:pos x="686" y="364"/>
                  </a:cxn>
                  <a:cxn ang="0">
                    <a:pos x="556" y="251"/>
                  </a:cxn>
                  <a:cxn ang="0">
                    <a:pos x="425" y="138"/>
                  </a:cxn>
                  <a:cxn ang="0">
                    <a:pos x="358" y="62"/>
                  </a:cxn>
                  <a:cxn ang="0">
                    <a:pos x="353" y="21"/>
                  </a:cxn>
                  <a:cxn ang="0">
                    <a:pos x="329" y="10"/>
                  </a:cxn>
                  <a:cxn ang="0">
                    <a:pos x="284" y="31"/>
                  </a:cxn>
                  <a:cxn ang="0">
                    <a:pos x="240" y="52"/>
                  </a:cxn>
                  <a:cxn ang="0">
                    <a:pos x="196" y="72"/>
                  </a:cxn>
                  <a:cxn ang="0">
                    <a:pos x="152" y="93"/>
                  </a:cxn>
                  <a:cxn ang="0">
                    <a:pos x="110" y="113"/>
                  </a:cxn>
                  <a:cxn ang="0">
                    <a:pos x="65" y="134"/>
                  </a:cxn>
                  <a:cxn ang="0">
                    <a:pos x="21" y="156"/>
                  </a:cxn>
                  <a:cxn ang="0">
                    <a:pos x="10" y="174"/>
                  </a:cxn>
                  <a:cxn ang="0">
                    <a:pos x="29" y="188"/>
                  </a:cxn>
                  <a:cxn ang="0">
                    <a:pos x="49" y="205"/>
                  </a:cxn>
                  <a:cxn ang="0">
                    <a:pos x="69" y="220"/>
                  </a:cxn>
                  <a:cxn ang="0">
                    <a:pos x="114" y="259"/>
                  </a:cxn>
                  <a:cxn ang="0">
                    <a:pos x="188" y="321"/>
                  </a:cxn>
                  <a:cxn ang="0">
                    <a:pos x="260" y="382"/>
                  </a:cxn>
                  <a:cxn ang="0">
                    <a:pos x="333" y="444"/>
                  </a:cxn>
                  <a:cxn ang="0">
                    <a:pos x="407" y="506"/>
                  </a:cxn>
                  <a:cxn ang="0">
                    <a:pos x="479" y="569"/>
                  </a:cxn>
                  <a:cxn ang="0">
                    <a:pos x="552" y="629"/>
                  </a:cxn>
                  <a:cxn ang="0">
                    <a:pos x="624" y="692"/>
                  </a:cxn>
                  <a:cxn ang="0">
                    <a:pos x="698" y="754"/>
                  </a:cxn>
                  <a:cxn ang="0">
                    <a:pos x="770" y="816"/>
                  </a:cxn>
                  <a:cxn ang="0">
                    <a:pos x="843" y="877"/>
                  </a:cxn>
                  <a:cxn ang="0">
                    <a:pos x="915" y="939"/>
                  </a:cxn>
                  <a:cxn ang="0">
                    <a:pos x="989" y="1001"/>
                  </a:cxn>
                  <a:cxn ang="0">
                    <a:pos x="1062" y="1064"/>
                  </a:cxn>
                  <a:cxn ang="0">
                    <a:pos x="1134" y="1124"/>
                  </a:cxn>
                  <a:cxn ang="0">
                    <a:pos x="1208" y="1187"/>
                  </a:cxn>
                  <a:cxn ang="0">
                    <a:pos x="1275" y="1200"/>
                  </a:cxn>
                  <a:cxn ang="0">
                    <a:pos x="1337" y="1165"/>
                  </a:cxn>
                  <a:cxn ang="0">
                    <a:pos x="1401" y="1131"/>
                  </a:cxn>
                  <a:cxn ang="0">
                    <a:pos x="1463" y="1096"/>
                  </a:cxn>
                  <a:cxn ang="0">
                    <a:pos x="1482" y="1067"/>
                  </a:cxn>
                  <a:cxn ang="0">
                    <a:pos x="1461" y="1042"/>
                  </a:cxn>
                  <a:cxn ang="0">
                    <a:pos x="1438" y="1019"/>
                  </a:cxn>
                  <a:cxn ang="0">
                    <a:pos x="1417" y="995"/>
                  </a:cxn>
                </a:cxnLst>
                <a:rect l="0" t="0" r="r" b="b"/>
                <a:pathLst>
                  <a:path w="1494" h="1218">
                    <a:moveTo>
                      <a:pt x="1406" y="983"/>
                    </a:moveTo>
                    <a:lnTo>
                      <a:pt x="1340" y="928"/>
                    </a:lnTo>
                    <a:lnTo>
                      <a:pt x="1275" y="870"/>
                    </a:lnTo>
                    <a:lnTo>
                      <a:pt x="1209" y="815"/>
                    </a:lnTo>
                    <a:lnTo>
                      <a:pt x="1144" y="759"/>
                    </a:lnTo>
                    <a:lnTo>
                      <a:pt x="1079" y="701"/>
                    </a:lnTo>
                    <a:lnTo>
                      <a:pt x="1013" y="646"/>
                    </a:lnTo>
                    <a:lnTo>
                      <a:pt x="948" y="590"/>
                    </a:lnTo>
                    <a:lnTo>
                      <a:pt x="883" y="533"/>
                    </a:lnTo>
                    <a:lnTo>
                      <a:pt x="817" y="477"/>
                    </a:lnTo>
                    <a:lnTo>
                      <a:pt x="752" y="421"/>
                    </a:lnTo>
                    <a:lnTo>
                      <a:pt x="686" y="364"/>
                    </a:lnTo>
                    <a:lnTo>
                      <a:pt x="621" y="308"/>
                    </a:lnTo>
                    <a:lnTo>
                      <a:pt x="556" y="251"/>
                    </a:lnTo>
                    <a:lnTo>
                      <a:pt x="490" y="195"/>
                    </a:lnTo>
                    <a:lnTo>
                      <a:pt x="425" y="138"/>
                    </a:lnTo>
                    <a:lnTo>
                      <a:pt x="360" y="82"/>
                    </a:lnTo>
                    <a:lnTo>
                      <a:pt x="358" y="62"/>
                    </a:lnTo>
                    <a:lnTo>
                      <a:pt x="355" y="41"/>
                    </a:lnTo>
                    <a:lnTo>
                      <a:pt x="353" y="21"/>
                    </a:lnTo>
                    <a:lnTo>
                      <a:pt x="350" y="0"/>
                    </a:lnTo>
                    <a:lnTo>
                      <a:pt x="329" y="10"/>
                    </a:lnTo>
                    <a:lnTo>
                      <a:pt x="306" y="21"/>
                    </a:lnTo>
                    <a:lnTo>
                      <a:pt x="284" y="31"/>
                    </a:lnTo>
                    <a:lnTo>
                      <a:pt x="262" y="41"/>
                    </a:lnTo>
                    <a:lnTo>
                      <a:pt x="240" y="52"/>
                    </a:lnTo>
                    <a:lnTo>
                      <a:pt x="217" y="62"/>
                    </a:lnTo>
                    <a:lnTo>
                      <a:pt x="196" y="72"/>
                    </a:lnTo>
                    <a:lnTo>
                      <a:pt x="175" y="82"/>
                    </a:lnTo>
                    <a:lnTo>
                      <a:pt x="152" y="93"/>
                    </a:lnTo>
                    <a:lnTo>
                      <a:pt x="131" y="103"/>
                    </a:lnTo>
                    <a:lnTo>
                      <a:pt x="110" y="113"/>
                    </a:lnTo>
                    <a:lnTo>
                      <a:pt x="87" y="124"/>
                    </a:lnTo>
                    <a:lnTo>
                      <a:pt x="65" y="134"/>
                    </a:lnTo>
                    <a:lnTo>
                      <a:pt x="44" y="144"/>
                    </a:lnTo>
                    <a:lnTo>
                      <a:pt x="21" y="156"/>
                    </a:lnTo>
                    <a:lnTo>
                      <a:pt x="0" y="165"/>
                    </a:lnTo>
                    <a:lnTo>
                      <a:pt x="10" y="174"/>
                    </a:lnTo>
                    <a:lnTo>
                      <a:pt x="20" y="182"/>
                    </a:lnTo>
                    <a:lnTo>
                      <a:pt x="29" y="188"/>
                    </a:lnTo>
                    <a:lnTo>
                      <a:pt x="39" y="197"/>
                    </a:lnTo>
                    <a:lnTo>
                      <a:pt x="49" y="205"/>
                    </a:lnTo>
                    <a:lnTo>
                      <a:pt x="59" y="211"/>
                    </a:lnTo>
                    <a:lnTo>
                      <a:pt x="69" y="220"/>
                    </a:lnTo>
                    <a:lnTo>
                      <a:pt x="78" y="228"/>
                    </a:lnTo>
                    <a:lnTo>
                      <a:pt x="114" y="259"/>
                    </a:lnTo>
                    <a:lnTo>
                      <a:pt x="152" y="290"/>
                    </a:lnTo>
                    <a:lnTo>
                      <a:pt x="188" y="321"/>
                    </a:lnTo>
                    <a:lnTo>
                      <a:pt x="224" y="351"/>
                    </a:lnTo>
                    <a:lnTo>
                      <a:pt x="260" y="382"/>
                    </a:lnTo>
                    <a:lnTo>
                      <a:pt x="297" y="413"/>
                    </a:lnTo>
                    <a:lnTo>
                      <a:pt x="333" y="444"/>
                    </a:lnTo>
                    <a:lnTo>
                      <a:pt x="369" y="475"/>
                    </a:lnTo>
                    <a:lnTo>
                      <a:pt x="407" y="506"/>
                    </a:lnTo>
                    <a:lnTo>
                      <a:pt x="443" y="538"/>
                    </a:lnTo>
                    <a:lnTo>
                      <a:pt x="479" y="569"/>
                    </a:lnTo>
                    <a:lnTo>
                      <a:pt x="515" y="598"/>
                    </a:lnTo>
                    <a:lnTo>
                      <a:pt x="552" y="629"/>
                    </a:lnTo>
                    <a:lnTo>
                      <a:pt x="588" y="660"/>
                    </a:lnTo>
                    <a:lnTo>
                      <a:pt x="624" y="692"/>
                    </a:lnTo>
                    <a:lnTo>
                      <a:pt x="662" y="723"/>
                    </a:lnTo>
                    <a:lnTo>
                      <a:pt x="698" y="754"/>
                    </a:lnTo>
                    <a:lnTo>
                      <a:pt x="734" y="785"/>
                    </a:lnTo>
                    <a:lnTo>
                      <a:pt x="770" y="816"/>
                    </a:lnTo>
                    <a:lnTo>
                      <a:pt x="807" y="847"/>
                    </a:lnTo>
                    <a:lnTo>
                      <a:pt x="843" y="877"/>
                    </a:lnTo>
                    <a:lnTo>
                      <a:pt x="879" y="908"/>
                    </a:lnTo>
                    <a:lnTo>
                      <a:pt x="915" y="939"/>
                    </a:lnTo>
                    <a:lnTo>
                      <a:pt x="953" y="970"/>
                    </a:lnTo>
                    <a:lnTo>
                      <a:pt x="989" y="1001"/>
                    </a:lnTo>
                    <a:lnTo>
                      <a:pt x="1025" y="1033"/>
                    </a:lnTo>
                    <a:lnTo>
                      <a:pt x="1062" y="1064"/>
                    </a:lnTo>
                    <a:lnTo>
                      <a:pt x="1098" y="1095"/>
                    </a:lnTo>
                    <a:lnTo>
                      <a:pt x="1134" y="1124"/>
                    </a:lnTo>
                    <a:lnTo>
                      <a:pt x="1170" y="1155"/>
                    </a:lnTo>
                    <a:lnTo>
                      <a:pt x="1208" y="1187"/>
                    </a:lnTo>
                    <a:lnTo>
                      <a:pt x="1244" y="1218"/>
                    </a:lnTo>
                    <a:lnTo>
                      <a:pt x="1275" y="1200"/>
                    </a:lnTo>
                    <a:lnTo>
                      <a:pt x="1306" y="1183"/>
                    </a:lnTo>
                    <a:lnTo>
                      <a:pt x="1337" y="1165"/>
                    </a:lnTo>
                    <a:lnTo>
                      <a:pt x="1370" y="1147"/>
                    </a:lnTo>
                    <a:lnTo>
                      <a:pt x="1401" y="1131"/>
                    </a:lnTo>
                    <a:lnTo>
                      <a:pt x="1432" y="1113"/>
                    </a:lnTo>
                    <a:lnTo>
                      <a:pt x="1463" y="1096"/>
                    </a:lnTo>
                    <a:lnTo>
                      <a:pt x="1494" y="1078"/>
                    </a:lnTo>
                    <a:lnTo>
                      <a:pt x="1482" y="1067"/>
                    </a:lnTo>
                    <a:lnTo>
                      <a:pt x="1473" y="1055"/>
                    </a:lnTo>
                    <a:lnTo>
                      <a:pt x="1461" y="1042"/>
                    </a:lnTo>
                    <a:lnTo>
                      <a:pt x="1450" y="1031"/>
                    </a:lnTo>
                    <a:lnTo>
                      <a:pt x="1438" y="1019"/>
                    </a:lnTo>
                    <a:lnTo>
                      <a:pt x="1429" y="1006"/>
                    </a:lnTo>
                    <a:lnTo>
                      <a:pt x="1417" y="995"/>
                    </a:lnTo>
                    <a:lnTo>
                      <a:pt x="1406" y="983"/>
                    </a:lnTo>
                    <a:close/>
                  </a:path>
                </a:pathLst>
              </a:custGeom>
              <a:solidFill>
                <a:srgbClr val="BCB2B5"/>
              </a:solidFill>
              <a:ln w="9525">
                <a:noFill/>
                <a:round/>
                <a:headEnd/>
                <a:tailEnd/>
              </a:ln>
            </p:spPr>
            <p:txBody>
              <a:bodyPr/>
              <a:lstStyle/>
              <a:p>
                <a:endParaRPr lang="en-US"/>
              </a:p>
            </p:txBody>
          </p:sp>
          <p:sp>
            <p:nvSpPr>
              <p:cNvPr id="1858" name="Freeform 71"/>
              <p:cNvSpPr>
                <a:spLocks/>
              </p:cNvSpPr>
              <p:nvPr/>
            </p:nvSpPr>
            <p:spPr bwMode="auto">
              <a:xfrm>
                <a:off x="499" y="2836"/>
                <a:ext cx="718" cy="584"/>
              </a:xfrm>
              <a:custGeom>
                <a:avLst/>
                <a:gdLst/>
                <a:ahLst/>
                <a:cxnLst>
                  <a:cxn ang="0">
                    <a:pos x="1285" y="876"/>
                  </a:cxn>
                  <a:cxn ang="0">
                    <a:pos x="1164" y="773"/>
                  </a:cxn>
                  <a:cxn ang="0">
                    <a:pos x="1045" y="669"/>
                  </a:cxn>
                  <a:cxn ang="0">
                    <a:pos x="924" y="564"/>
                  </a:cxn>
                  <a:cxn ang="0">
                    <a:pos x="803" y="461"/>
                  </a:cxn>
                  <a:cxn ang="0">
                    <a:pos x="682" y="356"/>
                  </a:cxn>
                  <a:cxn ang="0">
                    <a:pos x="562" y="253"/>
                  </a:cxn>
                  <a:cxn ang="0">
                    <a:pos x="441" y="150"/>
                  </a:cxn>
                  <a:cxn ang="0">
                    <a:pos x="379" y="73"/>
                  </a:cxn>
                  <a:cxn ang="0">
                    <a:pos x="374" y="25"/>
                  </a:cxn>
                  <a:cxn ang="0">
                    <a:pos x="350" y="12"/>
                  </a:cxn>
                  <a:cxn ang="0">
                    <a:pos x="302" y="35"/>
                  </a:cxn>
                  <a:cxn ang="0">
                    <a:pos x="257" y="56"/>
                  </a:cxn>
                  <a:cxn ang="0">
                    <a:pos x="209" y="79"/>
                  </a:cxn>
                  <a:cxn ang="0">
                    <a:pos x="164" y="102"/>
                  </a:cxn>
                  <a:cxn ang="0">
                    <a:pos x="116" y="123"/>
                  </a:cxn>
                  <a:cxn ang="0">
                    <a:pos x="70" y="146"/>
                  </a:cxn>
                  <a:cxn ang="0">
                    <a:pos x="23" y="168"/>
                  </a:cxn>
                  <a:cxn ang="0">
                    <a:pos x="13" y="187"/>
                  </a:cxn>
                  <a:cxn ang="0">
                    <a:pos x="38" y="204"/>
                  </a:cxn>
                  <a:cxn ang="0">
                    <a:pos x="62" y="220"/>
                  </a:cxn>
                  <a:cxn ang="0">
                    <a:pos x="88" y="237"/>
                  </a:cxn>
                  <a:cxn ang="0">
                    <a:pos x="136" y="274"/>
                  </a:cxn>
                  <a:cxn ang="0">
                    <a:pos x="203" y="332"/>
                  </a:cxn>
                  <a:cxn ang="0">
                    <a:pos x="271" y="389"/>
                  </a:cxn>
                  <a:cxn ang="0">
                    <a:pos x="340" y="446"/>
                  </a:cxn>
                  <a:cxn ang="0">
                    <a:pos x="409" y="504"/>
                  </a:cxn>
                  <a:cxn ang="0">
                    <a:pos x="476" y="563"/>
                  </a:cxn>
                  <a:cxn ang="0">
                    <a:pos x="544" y="620"/>
                  </a:cxn>
                  <a:cxn ang="0">
                    <a:pos x="613" y="677"/>
                  </a:cxn>
                  <a:cxn ang="0">
                    <a:pos x="680" y="735"/>
                  </a:cxn>
                  <a:cxn ang="0">
                    <a:pos x="749" y="792"/>
                  </a:cxn>
                  <a:cxn ang="0">
                    <a:pos x="817" y="850"/>
                  </a:cxn>
                  <a:cxn ang="0">
                    <a:pos x="884" y="909"/>
                  </a:cxn>
                  <a:cxn ang="0">
                    <a:pos x="953" y="966"/>
                  </a:cxn>
                  <a:cxn ang="0">
                    <a:pos x="1022" y="1023"/>
                  </a:cxn>
                  <a:cxn ang="0">
                    <a:pos x="1090" y="1081"/>
                  </a:cxn>
                  <a:cxn ang="0">
                    <a:pos x="1157" y="1138"/>
                  </a:cxn>
                  <a:cxn ang="0">
                    <a:pos x="1223" y="1150"/>
                  </a:cxn>
                  <a:cxn ang="0">
                    <a:pos x="1283" y="1113"/>
                  </a:cxn>
                  <a:cxn ang="0">
                    <a:pos x="1344" y="1079"/>
                  </a:cxn>
                  <a:cxn ang="0">
                    <a:pos x="1404" y="1043"/>
                  </a:cxn>
                  <a:cxn ang="0">
                    <a:pos x="1424" y="1013"/>
                  </a:cxn>
                  <a:cxn ang="0">
                    <a:pos x="1401" y="989"/>
                  </a:cxn>
                  <a:cxn ang="0">
                    <a:pos x="1380" y="964"/>
                  </a:cxn>
                  <a:cxn ang="0">
                    <a:pos x="1357" y="940"/>
                  </a:cxn>
                </a:cxnLst>
                <a:rect l="0" t="0" r="r" b="b"/>
                <a:pathLst>
                  <a:path w="1435" h="1168">
                    <a:moveTo>
                      <a:pt x="1345" y="928"/>
                    </a:moveTo>
                    <a:lnTo>
                      <a:pt x="1285" y="876"/>
                    </a:lnTo>
                    <a:lnTo>
                      <a:pt x="1224" y="825"/>
                    </a:lnTo>
                    <a:lnTo>
                      <a:pt x="1164" y="773"/>
                    </a:lnTo>
                    <a:lnTo>
                      <a:pt x="1103" y="720"/>
                    </a:lnTo>
                    <a:lnTo>
                      <a:pt x="1045" y="669"/>
                    </a:lnTo>
                    <a:lnTo>
                      <a:pt x="984" y="617"/>
                    </a:lnTo>
                    <a:lnTo>
                      <a:pt x="924" y="564"/>
                    </a:lnTo>
                    <a:lnTo>
                      <a:pt x="863" y="512"/>
                    </a:lnTo>
                    <a:lnTo>
                      <a:pt x="803" y="461"/>
                    </a:lnTo>
                    <a:lnTo>
                      <a:pt x="742" y="409"/>
                    </a:lnTo>
                    <a:lnTo>
                      <a:pt x="682" y="356"/>
                    </a:lnTo>
                    <a:lnTo>
                      <a:pt x="623" y="305"/>
                    </a:lnTo>
                    <a:lnTo>
                      <a:pt x="562" y="253"/>
                    </a:lnTo>
                    <a:lnTo>
                      <a:pt x="502" y="200"/>
                    </a:lnTo>
                    <a:lnTo>
                      <a:pt x="441" y="150"/>
                    </a:lnTo>
                    <a:lnTo>
                      <a:pt x="381" y="97"/>
                    </a:lnTo>
                    <a:lnTo>
                      <a:pt x="379" y="73"/>
                    </a:lnTo>
                    <a:lnTo>
                      <a:pt x="378" y="48"/>
                    </a:lnTo>
                    <a:lnTo>
                      <a:pt x="374" y="25"/>
                    </a:lnTo>
                    <a:lnTo>
                      <a:pt x="373" y="0"/>
                    </a:lnTo>
                    <a:lnTo>
                      <a:pt x="350" y="12"/>
                    </a:lnTo>
                    <a:lnTo>
                      <a:pt x="327" y="23"/>
                    </a:lnTo>
                    <a:lnTo>
                      <a:pt x="302" y="35"/>
                    </a:lnTo>
                    <a:lnTo>
                      <a:pt x="280" y="46"/>
                    </a:lnTo>
                    <a:lnTo>
                      <a:pt x="257" y="56"/>
                    </a:lnTo>
                    <a:lnTo>
                      <a:pt x="234" y="68"/>
                    </a:lnTo>
                    <a:lnTo>
                      <a:pt x="209" y="79"/>
                    </a:lnTo>
                    <a:lnTo>
                      <a:pt x="186" y="91"/>
                    </a:lnTo>
                    <a:lnTo>
                      <a:pt x="164" y="102"/>
                    </a:lnTo>
                    <a:lnTo>
                      <a:pt x="141" y="112"/>
                    </a:lnTo>
                    <a:lnTo>
                      <a:pt x="116" y="123"/>
                    </a:lnTo>
                    <a:lnTo>
                      <a:pt x="93" y="135"/>
                    </a:lnTo>
                    <a:lnTo>
                      <a:pt x="70" y="146"/>
                    </a:lnTo>
                    <a:lnTo>
                      <a:pt x="48" y="156"/>
                    </a:lnTo>
                    <a:lnTo>
                      <a:pt x="23" y="168"/>
                    </a:lnTo>
                    <a:lnTo>
                      <a:pt x="0" y="179"/>
                    </a:lnTo>
                    <a:lnTo>
                      <a:pt x="13" y="187"/>
                    </a:lnTo>
                    <a:lnTo>
                      <a:pt x="25" y="196"/>
                    </a:lnTo>
                    <a:lnTo>
                      <a:pt x="38" y="204"/>
                    </a:lnTo>
                    <a:lnTo>
                      <a:pt x="51" y="212"/>
                    </a:lnTo>
                    <a:lnTo>
                      <a:pt x="62" y="220"/>
                    </a:lnTo>
                    <a:lnTo>
                      <a:pt x="75" y="228"/>
                    </a:lnTo>
                    <a:lnTo>
                      <a:pt x="88" y="237"/>
                    </a:lnTo>
                    <a:lnTo>
                      <a:pt x="101" y="245"/>
                    </a:lnTo>
                    <a:lnTo>
                      <a:pt x="136" y="274"/>
                    </a:lnTo>
                    <a:lnTo>
                      <a:pt x="170" y="302"/>
                    </a:lnTo>
                    <a:lnTo>
                      <a:pt x="203" y="332"/>
                    </a:lnTo>
                    <a:lnTo>
                      <a:pt x="237" y="359"/>
                    </a:lnTo>
                    <a:lnTo>
                      <a:pt x="271" y="389"/>
                    </a:lnTo>
                    <a:lnTo>
                      <a:pt x="306" y="418"/>
                    </a:lnTo>
                    <a:lnTo>
                      <a:pt x="340" y="446"/>
                    </a:lnTo>
                    <a:lnTo>
                      <a:pt x="374" y="476"/>
                    </a:lnTo>
                    <a:lnTo>
                      <a:pt x="409" y="504"/>
                    </a:lnTo>
                    <a:lnTo>
                      <a:pt x="441" y="533"/>
                    </a:lnTo>
                    <a:lnTo>
                      <a:pt x="476" y="563"/>
                    </a:lnTo>
                    <a:lnTo>
                      <a:pt x="510" y="591"/>
                    </a:lnTo>
                    <a:lnTo>
                      <a:pt x="544" y="620"/>
                    </a:lnTo>
                    <a:lnTo>
                      <a:pt x="579" y="648"/>
                    </a:lnTo>
                    <a:lnTo>
                      <a:pt x="613" y="677"/>
                    </a:lnTo>
                    <a:lnTo>
                      <a:pt x="647" y="705"/>
                    </a:lnTo>
                    <a:lnTo>
                      <a:pt x="680" y="735"/>
                    </a:lnTo>
                    <a:lnTo>
                      <a:pt x="714" y="764"/>
                    </a:lnTo>
                    <a:lnTo>
                      <a:pt x="749" y="792"/>
                    </a:lnTo>
                    <a:lnTo>
                      <a:pt x="783" y="822"/>
                    </a:lnTo>
                    <a:lnTo>
                      <a:pt x="817" y="850"/>
                    </a:lnTo>
                    <a:lnTo>
                      <a:pt x="852" y="879"/>
                    </a:lnTo>
                    <a:lnTo>
                      <a:pt x="884" y="909"/>
                    </a:lnTo>
                    <a:lnTo>
                      <a:pt x="919" y="936"/>
                    </a:lnTo>
                    <a:lnTo>
                      <a:pt x="953" y="966"/>
                    </a:lnTo>
                    <a:lnTo>
                      <a:pt x="987" y="994"/>
                    </a:lnTo>
                    <a:lnTo>
                      <a:pt x="1022" y="1023"/>
                    </a:lnTo>
                    <a:lnTo>
                      <a:pt x="1056" y="1053"/>
                    </a:lnTo>
                    <a:lnTo>
                      <a:pt x="1090" y="1081"/>
                    </a:lnTo>
                    <a:lnTo>
                      <a:pt x="1123" y="1110"/>
                    </a:lnTo>
                    <a:lnTo>
                      <a:pt x="1157" y="1138"/>
                    </a:lnTo>
                    <a:lnTo>
                      <a:pt x="1192" y="1168"/>
                    </a:lnTo>
                    <a:lnTo>
                      <a:pt x="1223" y="1150"/>
                    </a:lnTo>
                    <a:lnTo>
                      <a:pt x="1252" y="1131"/>
                    </a:lnTo>
                    <a:lnTo>
                      <a:pt x="1283" y="1113"/>
                    </a:lnTo>
                    <a:lnTo>
                      <a:pt x="1314" y="1095"/>
                    </a:lnTo>
                    <a:lnTo>
                      <a:pt x="1344" y="1079"/>
                    </a:lnTo>
                    <a:lnTo>
                      <a:pt x="1375" y="1061"/>
                    </a:lnTo>
                    <a:lnTo>
                      <a:pt x="1404" y="1043"/>
                    </a:lnTo>
                    <a:lnTo>
                      <a:pt x="1435" y="1025"/>
                    </a:lnTo>
                    <a:lnTo>
                      <a:pt x="1424" y="1013"/>
                    </a:lnTo>
                    <a:lnTo>
                      <a:pt x="1412" y="1000"/>
                    </a:lnTo>
                    <a:lnTo>
                      <a:pt x="1401" y="989"/>
                    </a:lnTo>
                    <a:lnTo>
                      <a:pt x="1391" y="976"/>
                    </a:lnTo>
                    <a:lnTo>
                      <a:pt x="1380" y="964"/>
                    </a:lnTo>
                    <a:lnTo>
                      <a:pt x="1368" y="953"/>
                    </a:lnTo>
                    <a:lnTo>
                      <a:pt x="1357" y="940"/>
                    </a:lnTo>
                    <a:lnTo>
                      <a:pt x="1345" y="928"/>
                    </a:lnTo>
                    <a:close/>
                  </a:path>
                </a:pathLst>
              </a:custGeom>
              <a:solidFill>
                <a:srgbClr val="BAAFB2"/>
              </a:solidFill>
              <a:ln w="9525">
                <a:noFill/>
                <a:round/>
                <a:headEnd/>
                <a:tailEnd/>
              </a:ln>
            </p:spPr>
            <p:txBody>
              <a:bodyPr/>
              <a:lstStyle/>
              <a:p>
                <a:endParaRPr lang="en-US"/>
              </a:p>
            </p:txBody>
          </p:sp>
          <p:sp>
            <p:nvSpPr>
              <p:cNvPr id="1859" name="Freeform 72"/>
              <p:cNvSpPr>
                <a:spLocks/>
              </p:cNvSpPr>
              <p:nvPr/>
            </p:nvSpPr>
            <p:spPr bwMode="auto">
              <a:xfrm>
                <a:off x="487" y="2829"/>
                <a:ext cx="689" cy="557"/>
              </a:xfrm>
              <a:custGeom>
                <a:avLst/>
                <a:gdLst/>
                <a:ahLst/>
                <a:cxnLst>
                  <a:cxn ang="0">
                    <a:pos x="1230" y="823"/>
                  </a:cxn>
                  <a:cxn ang="0">
                    <a:pos x="1121" y="728"/>
                  </a:cxn>
                  <a:cxn ang="0">
                    <a:pos x="1010" y="632"/>
                  </a:cxn>
                  <a:cxn ang="0">
                    <a:pos x="900" y="537"/>
                  </a:cxn>
                  <a:cxn ang="0">
                    <a:pos x="789" y="441"/>
                  </a:cxn>
                  <a:cxn ang="0">
                    <a:pos x="680" y="346"/>
                  </a:cxn>
                  <a:cxn ang="0">
                    <a:pos x="568" y="251"/>
                  </a:cxn>
                  <a:cxn ang="0">
                    <a:pos x="459" y="155"/>
                  </a:cxn>
                  <a:cxn ang="0">
                    <a:pos x="402" y="80"/>
                  </a:cxn>
                  <a:cxn ang="0">
                    <a:pos x="400" y="26"/>
                  </a:cxn>
                  <a:cxn ang="0">
                    <a:pos x="374" y="11"/>
                  </a:cxn>
                  <a:cxn ang="0">
                    <a:pos x="323" y="34"/>
                  </a:cxn>
                  <a:cxn ang="0">
                    <a:pos x="274" y="59"/>
                  </a:cxn>
                  <a:cxn ang="0">
                    <a:pos x="224" y="82"/>
                  </a:cxn>
                  <a:cxn ang="0">
                    <a:pos x="174" y="106"/>
                  </a:cxn>
                  <a:cxn ang="0">
                    <a:pos x="124" y="129"/>
                  </a:cxn>
                  <a:cxn ang="0">
                    <a:pos x="75" y="154"/>
                  </a:cxn>
                  <a:cxn ang="0">
                    <a:pos x="24" y="178"/>
                  </a:cxn>
                  <a:cxn ang="0">
                    <a:pos x="16" y="198"/>
                  </a:cxn>
                  <a:cxn ang="0">
                    <a:pos x="47" y="216"/>
                  </a:cxn>
                  <a:cxn ang="0">
                    <a:pos x="78" y="232"/>
                  </a:cxn>
                  <a:cxn ang="0">
                    <a:pos x="109" y="251"/>
                  </a:cxn>
                  <a:cxn ang="0">
                    <a:pos x="189" y="313"/>
                  </a:cxn>
                  <a:cxn ang="0">
                    <a:pos x="317" y="419"/>
                  </a:cxn>
                  <a:cxn ang="0">
                    <a:pos x="444" y="526"/>
                  </a:cxn>
                  <a:cxn ang="0">
                    <a:pos x="570" y="632"/>
                  </a:cxn>
                  <a:cxn ang="0">
                    <a:pos x="698" y="741"/>
                  </a:cxn>
                  <a:cxn ang="0">
                    <a:pos x="823" y="847"/>
                  </a:cxn>
                  <a:cxn ang="0">
                    <a:pos x="951" y="954"/>
                  </a:cxn>
                  <a:cxn ang="0">
                    <a:pos x="1077" y="1060"/>
                  </a:cxn>
                  <a:cxn ang="0">
                    <a:pos x="1170" y="1096"/>
                  </a:cxn>
                  <a:cxn ang="0">
                    <a:pos x="1229" y="1060"/>
                  </a:cxn>
                  <a:cxn ang="0">
                    <a:pos x="1288" y="1024"/>
                  </a:cxn>
                  <a:cxn ang="0">
                    <a:pos x="1348" y="986"/>
                  </a:cxn>
                  <a:cxn ang="0">
                    <a:pos x="1366" y="955"/>
                  </a:cxn>
                  <a:cxn ang="0">
                    <a:pos x="1343" y="931"/>
                  </a:cxn>
                  <a:cxn ang="0">
                    <a:pos x="1320" y="906"/>
                  </a:cxn>
                  <a:cxn ang="0">
                    <a:pos x="1297" y="882"/>
                  </a:cxn>
                </a:cxnLst>
                <a:rect l="0" t="0" r="r" b="b"/>
                <a:pathLst>
                  <a:path w="1377" h="1114">
                    <a:moveTo>
                      <a:pt x="1286" y="870"/>
                    </a:moveTo>
                    <a:lnTo>
                      <a:pt x="1230" y="823"/>
                    </a:lnTo>
                    <a:lnTo>
                      <a:pt x="1176" y="775"/>
                    </a:lnTo>
                    <a:lnTo>
                      <a:pt x="1121" y="728"/>
                    </a:lnTo>
                    <a:lnTo>
                      <a:pt x="1065" y="680"/>
                    </a:lnTo>
                    <a:lnTo>
                      <a:pt x="1010" y="632"/>
                    </a:lnTo>
                    <a:lnTo>
                      <a:pt x="956" y="585"/>
                    </a:lnTo>
                    <a:lnTo>
                      <a:pt x="900" y="537"/>
                    </a:lnTo>
                    <a:lnTo>
                      <a:pt x="845" y="488"/>
                    </a:lnTo>
                    <a:lnTo>
                      <a:pt x="789" y="441"/>
                    </a:lnTo>
                    <a:lnTo>
                      <a:pt x="735" y="393"/>
                    </a:lnTo>
                    <a:lnTo>
                      <a:pt x="680" y="346"/>
                    </a:lnTo>
                    <a:lnTo>
                      <a:pt x="624" y="298"/>
                    </a:lnTo>
                    <a:lnTo>
                      <a:pt x="568" y="251"/>
                    </a:lnTo>
                    <a:lnTo>
                      <a:pt x="514" y="203"/>
                    </a:lnTo>
                    <a:lnTo>
                      <a:pt x="459" y="155"/>
                    </a:lnTo>
                    <a:lnTo>
                      <a:pt x="403" y="108"/>
                    </a:lnTo>
                    <a:lnTo>
                      <a:pt x="402" y="80"/>
                    </a:lnTo>
                    <a:lnTo>
                      <a:pt x="402" y="54"/>
                    </a:lnTo>
                    <a:lnTo>
                      <a:pt x="400" y="26"/>
                    </a:lnTo>
                    <a:lnTo>
                      <a:pt x="398" y="0"/>
                    </a:lnTo>
                    <a:lnTo>
                      <a:pt x="374" y="11"/>
                    </a:lnTo>
                    <a:lnTo>
                      <a:pt x="349" y="23"/>
                    </a:lnTo>
                    <a:lnTo>
                      <a:pt x="323" y="34"/>
                    </a:lnTo>
                    <a:lnTo>
                      <a:pt x="299" y="47"/>
                    </a:lnTo>
                    <a:lnTo>
                      <a:pt x="274" y="59"/>
                    </a:lnTo>
                    <a:lnTo>
                      <a:pt x="250" y="70"/>
                    </a:lnTo>
                    <a:lnTo>
                      <a:pt x="224" y="82"/>
                    </a:lnTo>
                    <a:lnTo>
                      <a:pt x="199" y="95"/>
                    </a:lnTo>
                    <a:lnTo>
                      <a:pt x="174" y="106"/>
                    </a:lnTo>
                    <a:lnTo>
                      <a:pt x="148" y="118"/>
                    </a:lnTo>
                    <a:lnTo>
                      <a:pt x="124" y="129"/>
                    </a:lnTo>
                    <a:lnTo>
                      <a:pt x="99" y="142"/>
                    </a:lnTo>
                    <a:lnTo>
                      <a:pt x="75" y="154"/>
                    </a:lnTo>
                    <a:lnTo>
                      <a:pt x="49" y="165"/>
                    </a:lnTo>
                    <a:lnTo>
                      <a:pt x="24" y="178"/>
                    </a:lnTo>
                    <a:lnTo>
                      <a:pt x="0" y="190"/>
                    </a:lnTo>
                    <a:lnTo>
                      <a:pt x="16" y="198"/>
                    </a:lnTo>
                    <a:lnTo>
                      <a:pt x="31" y="206"/>
                    </a:lnTo>
                    <a:lnTo>
                      <a:pt x="47" y="216"/>
                    </a:lnTo>
                    <a:lnTo>
                      <a:pt x="63" y="224"/>
                    </a:lnTo>
                    <a:lnTo>
                      <a:pt x="78" y="232"/>
                    </a:lnTo>
                    <a:lnTo>
                      <a:pt x="94" y="241"/>
                    </a:lnTo>
                    <a:lnTo>
                      <a:pt x="109" y="251"/>
                    </a:lnTo>
                    <a:lnTo>
                      <a:pt x="125" y="259"/>
                    </a:lnTo>
                    <a:lnTo>
                      <a:pt x="189" y="313"/>
                    </a:lnTo>
                    <a:lnTo>
                      <a:pt x="253" y="365"/>
                    </a:lnTo>
                    <a:lnTo>
                      <a:pt x="317" y="419"/>
                    </a:lnTo>
                    <a:lnTo>
                      <a:pt x="380" y="472"/>
                    </a:lnTo>
                    <a:lnTo>
                      <a:pt x="444" y="526"/>
                    </a:lnTo>
                    <a:lnTo>
                      <a:pt x="506" y="580"/>
                    </a:lnTo>
                    <a:lnTo>
                      <a:pt x="570" y="632"/>
                    </a:lnTo>
                    <a:lnTo>
                      <a:pt x="634" y="687"/>
                    </a:lnTo>
                    <a:lnTo>
                      <a:pt x="698" y="741"/>
                    </a:lnTo>
                    <a:lnTo>
                      <a:pt x="760" y="793"/>
                    </a:lnTo>
                    <a:lnTo>
                      <a:pt x="823" y="847"/>
                    </a:lnTo>
                    <a:lnTo>
                      <a:pt x="887" y="900"/>
                    </a:lnTo>
                    <a:lnTo>
                      <a:pt x="951" y="954"/>
                    </a:lnTo>
                    <a:lnTo>
                      <a:pt x="1013" y="1008"/>
                    </a:lnTo>
                    <a:lnTo>
                      <a:pt x="1077" y="1060"/>
                    </a:lnTo>
                    <a:lnTo>
                      <a:pt x="1140" y="1114"/>
                    </a:lnTo>
                    <a:lnTo>
                      <a:pt x="1170" y="1096"/>
                    </a:lnTo>
                    <a:lnTo>
                      <a:pt x="1199" y="1078"/>
                    </a:lnTo>
                    <a:lnTo>
                      <a:pt x="1229" y="1060"/>
                    </a:lnTo>
                    <a:lnTo>
                      <a:pt x="1258" y="1042"/>
                    </a:lnTo>
                    <a:lnTo>
                      <a:pt x="1288" y="1024"/>
                    </a:lnTo>
                    <a:lnTo>
                      <a:pt x="1317" y="1005"/>
                    </a:lnTo>
                    <a:lnTo>
                      <a:pt x="1348" y="986"/>
                    </a:lnTo>
                    <a:lnTo>
                      <a:pt x="1377" y="968"/>
                    </a:lnTo>
                    <a:lnTo>
                      <a:pt x="1366" y="955"/>
                    </a:lnTo>
                    <a:lnTo>
                      <a:pt x="1355" y="944"/>
                    </a:lnTo>
                    <a:lnTo>
                      <a:pt x="1343" y="931"/>
                    </a:lnTo>
                    <a:lnTo>
                      <a:pt x="1332" y="919"/>
                    </a:lnTo>
                    <a:lnTo>
                      <a:pt x="1320" y="906"/>
                    </a:lnTo>
                    <a:lnTo>
                      <a:pt x="1309" y="895"/>
                    </a:lnTo>
                    <a:lnTo>
                      <a:pt x="1297" y="882"/>
                    </a:lnTo>
                    <a:lnTo>
                      <a:pt x="1286" y="870"/>
                    </a:lnTo>
                    <a:close/>
                  </a:path>
                </a:pathLst>
              </a:custGeom>
              <a:solidFill>
                <a:srgbClr val="B7AFAF"/>
              </a:solidFill>
              <a:ln w="9525">
                <a:noFill/>
                <a:round/>
                <a:headEnd/>
                <a:tailEnd/>
              </a:ln>
            </p:spPr>
            <p:txBody>
              <a:bodyPr/>
              <a:lstStyle/>
              <a:p>
                <a:endParaRPr lang="en-US"/>
              </a:p>
            </p:txBody>
          </p:sp>
          <p:sp>
            <p:nvSpPr>
              <p:cNvPr id="1860" name="Freeform 73"/>
              <p:cNvSpPr>
                <a:spLocks/>
              </p:cNvSpPr>
              <p:nvPr/>
            </p:nvSpPr>
            <p:spPr bwMode="auto">
              <a:xfrm>
                <a:off x="475" y="2821"/>
                <a:ext cx="659" cy="532"/>
              </a:xfrm>
              <a:custGeom>
                <a:avLst/>
                <a:gdLst/>
                <a:ahLst/>
                <a:cxnLst>
                  <a:cxn ang="0">
                    <a:pos x="1175" y="772"/>
                  </a:cxn>
                  <a:cxn ang="0">
                    <a:pos x="1075" y="685"/>
                  </a:cxn>
                  <a:cxn ang="0">
                    <a:pos x="975" y="599"/>
                  </a:cxn>
                  <a:cxn ang="0">
                    <a:pos x="876" y="512"/>
                  </a:cxn>
                  <a:cxn ang="0">
                    <a:pos x="776" y="427"/>
                  </a:cxn>
                  <a:cxn ang="0">
                    <a:pos x="675" y="340"/>
                  </a:cxn>
                  <a:cxn ang="0">
                    <a:pos x="575" y="253"/>
                  </a:cxn>
                  <a:cxn ang="0">
                    <a:pos x="475" y="166"/>
                  </a:cxn>
                  <a:cxn ang="0">
                    <a:pos x="425" y="92"/>
                  </a:cxn>
                  <a:cxn ang="0">
                    <a:pos x="423" y="31"/>
                  </a:cxn>
                  <a:cxn ang="0">
                    <a:pos x="397" y="13"/>
                  </a:cxn>
                  <a:cxn ang="0">
                    <a:pos x="343" y="38"/>
                  </a:cxn>
                  <a:cxn ang="0">
                    <a:pos x="291" y="63"/>
                  </a:cxn>
                  <a:cxn ang="0">
                    <a:pos x="237" y="89"/>
                  </a:cxn>
                  <a:cxn ang="0">
                    <a:pos x="184" y="113"/>
                  </a:cxn>
                  <a:cxn ang="0">
                    <a:pos x="132" y="140"/>
                  </a:cxn>
                  <a:cxn ang="0">
                    <a:pos x="78" y="164"/>
                  </a:cxn>
                  <a:cxn ang="0">
                    <a:pos x="26" y="189"/>
                  </a:cxn>
                  <a:cxn ang="0">
                    <a:pos x="18" y="212"/>
                  </a:cxn>
                  <a:cxn ang="0">
                    <a:pos x="55" y="230"/>
                  </a:cxn>
                  <a:cxn ang="0">
                    <a:pos x="91" y="248"/>
                  </a:cxn>
                  <a:cxn ang="0">
                    <a:pos x="129" y="266"/>
                  </a:cxn>
                  <a:cxn ang="0">
                    <a:pos x="207" y="325"/>
                  </a:cxn>
                  <a:cxn ang="0">
                    <a:pos x="325" y="423"/>
                  </a:cxn>
                  <a:cxn ang="0">
                    <a:pos x="443" y="523"/>
                  </a:cxn>
                  <a:cxn ang="0">
                    <a:pos x="560" y="622"/>
                  </a:cxn>
                  <a:cxn ang="0">
                    <a:pos x="676" y="720"/>
                  </a:cxn>
                  <a:cxn ang="0">
                    <a:pos x="794" y="818"/>
                  </a:cxn>
                  <a:cxn ang="0">
                    <a:pos x="912" y="917"/>
                  </a:cxn>
                  <a:cxn ang="0">
                    <a:pos x="1029" y="1015"/>
                  </a:cxn>
                  <a:cxn ang="0">
                    <a:pos x="1118" y="1046"/>
                  </a:cxn>
                  <a:cxn ang="0">
                    <a:pos x="1175" y="1008"/>
                  </a:cxn>
                  <a:cxn ang="0">
                    <a:pos x="1232" y="972"/>
                  </a:cxn>
                  <a:cxn ang="0">
                    <a:pos x="1289" y="935"/>
                  </a:cxn>
                  <a:cxn ang="0">
                    <a:pos x="1306" y="904"/>
                  </a:cxn>
                  <a:cxn ang="0">
                    <a:pos x="1283" y="877"/>
                  </a:cxn>
                  <a:cxn ang="0">
                    <a:pos x="1260" y="853"/>
                  </a:cxn>
                  <a:cxn ang="0">
                    <a:pos x="1237" y="828"/>
                  </a:cxn>
                </a:cxnLst>
                <a:rect l="0" t="0" r="r" b="b"/>
                <a:pathLst>
                  <a:path w="1317" h="1064">
                    <a:moveTo>
                      <a:pt x="1226" y="815"/>
                    </a:moveTo>
                    <a:lnTo>
                      <a:pt x="1175" y="772"/>
                    </a:lnTo>
                    <a:lnTo>
                      <a:pt x="1126" y="728"/>
                    </a:lnTo>
                    <a:lnTo>
                      <a:pt x="1075" y="685"/>
                    </a:lnTo>
                    <a:lnTo>
                      <a:pt x="1026" y="641"/>
                    </a:lnTo>
                    <a:lnTo>
                      <a:pt x="975" y="599"/>
                    </a:lnTo>
                    <a:lnTo>
                      <a:pt x="926" y="556"/>
                    </a:lnTo>
                    <a:lnTo>
                      <a:pt x="876" y="512"/>
                    </a:lnTo>
                    <a:lnTo>
                      <a:pt x="825" y="469"/>
                    </a:lnTo>
                    <a:lnTo>
                      <a:pt x="776" y="427"/>
                    </a:lnTo>
                    <a:lnTo>
                      <a:pt x="725" y="382"/>
                    </a:lnTo>
                    <a:lnTo>
                      <a:pt x="675" y="340"/>
                    </a:lnTo>
                    <a:lnTo>
                      <a:pt x="626" y="297"/>
                    </a:lnTo>
                    <a:lnTo>
                      <a:pt x="575" y="253"/>
                    </a:lnTo>
                    <a:lnTo>
                      <a:pt x="524" y="210"/>
                    </a:lnTo>
                    <a:lnTo>
                      <a:pt x="475" y="166"/>
                    </a:lnTo>
                    <a:lnTo>
                      <a:pt x="425" y="123"/>
                    </a:lnTo>
                    <a:lnTo>
                      <a:pt x="425" y="92"/>
                    </a:lnTo>
                    <a:lnTo>
                      <a:pt x="425" y="61"/>
                    </a:lnTo>
                    <a:lnTo>
                      <a:pt x="423" y="31"/>
                    </a:lnTo>
                    <a:lnTo>
                      <a:pt x="423" y="0"/>
                    </a:lnTo>
                    <a:lnTo>
                      <a:pt x="397" y="13"/>
                    </a:lnTo>
                    <a:lnTo>
                      <a:pt x="369" y="25"/>
                    </a:lnTo>
                    <a:lnTo>
                      <a:pt x="343" y="38"/>
                    </a:lnTo>
                    <a:lnTo>
                      <a:pt x="317" y="51"/>
                    </a:lnTo>
                    <a:lnTo>
                      <a:pt x="291" y="63"/>
                    </a:lnTo>
                    <a:lnTo>
                      <a:pt x="263" y="76"/>
                    </a:lnTo>
                    <a:lnTo>
                      <a:pt x="237" y="89"/>
                    </a:lnTo>
                    <a:lnTo>
                      <a:pt x="211" y="100"/>
                    </a:lnTo>
                    <a:lnTo>
                      <a:pt x="184" y="113"/>
                    </a:lnTo>
                    <a:lnTo>
                      <a:pt x="158" y="127"/>
                    </a:lnTo>
                    <a:lnTo>
                      <a:pt x="132" y="140"/>
                    </a:lnTo>
                    <a:lnTo>
                      <a:pt x="106" y="151"/>
                    </a:lnTo>
                    <a:lnTo>
                      <a:pt x="78" y="164"/>
                    </a:lnTo>
                    <a:lnTo>
                      <a:pt x="52" y="177"/>
                    </a:lnTo>
                    <a:lnTo>
                      <a:pt x="26" y="189"/>
                    </a:lnTo>
                    <a:lnTo>
                      <a:pt x="0" y="202"/>
                    </a:lnTo>
                    <a:lnTo>
                      <a:pt x="18" y="212"/>
                    </a:lnTo>
                    <a:lnTo>
                      <a:pt x="37" y="220"/>
                    </a:lnTo>
                    <a:lnTo>
                      <a:pt x="55" y="230"/>
                    </a:lnTo>
                    <a:lnTo>
                      <a:pt x="73" y="238"/>
                    </a:lnTo>
                    <a:lnTo>
                      <a:pt x="91" y="248"/>
                    </a:lnTo>
                    <a:lnTo>
                      <a:pt x="111" y="258"/>
                    </a:lnTo>
                    <a:lnTo>
                      <a:pt x="129" y="266"/>
                    </a:lnTo>
                    <a:lnTo>
                      <a:pt x="148" y="276"/>
                    </a:lnTo>
                    <a:lnTo>
                      <a:pt x="207" y="325"/>
                    </a:lnTo>
                    <a:lnTo>
                      <a:pt x="266" y="374"/>
                    </a:lnTo>
                    <a:lnTo>
                      <a:pt x="325" y="423"/>
                    </a:lnTo>
                    <a:lnTo>
                      <a:pt x="384" y="474"/>
                    </a:lnTo>
                    <a:lnTo>
                      <a:pt x="443" y="523"/>
                    </a:lnTo>
                    <a:lnTo>
                      <a:pt x="501" y="572"/>
                    </a:lnTo>
                    <a:lnTo>
                      <a:pt x="560" y="622"/>
                    </a:lnTo>
                    <a:lnTo>
                      <a:pt x="619" y="671"/>
                    </a:lnTo>
                    <a:lnTo>
                      <a:pt x="676" y="720"/>
                    </a:lnTo>
                    <a:lnTo>
                      <a:pt x="735" y="769"/>
                    </a:lnTo>
                    <a:lnTo>
                      <a:pt x="794" y="818"/>
                    </a:lnTo>
                    <a:lnTo>
                      <a:pt x="853" y="867"/>
                    </a:lnTo>
                    <a:lnTo>
                      <a:pt x="912" y="917"/>
                    </a:lnTo>
                    <a:lnTo>
                      <a:pt x="971" y="966"/>
                    </a:lnTo>
                    <a:lnTo>
                      <a:pt x="1029" y="1015"/>
                    </a:lnTo>
                    <a:lnTo>
                      <a:pt x="1088" y="1064"/>
                    </a:lnTo>
                    <a:lnTo>
                      <a:pt x="1118" y="1046"/>
                    </a:lnTo>
                    <a:lnTo>
                      <a:pt x="1145" y="1026"/>
                    </a:lnTo>
                    <a:lnTo>
                      <a:pt x="1175" y="1008"/>
                    </a:lnTo>
                    <a:lnTo>
                      <a:pt x="1203" y="990"/>
                    </a:lnTo>
                    <a:lnTo>
                      <a:pt x="1232" y="972"/>
                    </a:lnTo>
                    <a:lnTo>
                      <a:pt x="1260" y="953"/>
                    </a:lnTo>
                    <a:lnTo>
                      <a:pt x="1289" y="935"/>
                    </a:lnTo>
                    <a:lnTo>
                      <a:pt x="1317" y="917"/>
                    </a:lnTo>
                    <a:lnTo>
                      <a:pt x="1306" y="904"/>
                    </a:lnTo>
                    <a:lnTo>
                      <a:pt x="1294" y="890"/>
                    </a:lnTo>
                    <a:lnTo>
                      <a:pt x="1283" y="877"/>
                    </a:lnTo>
                    <a:lnTo>
                      <a:pt x="1271" y="866"/>
                    </a:lnTo>
                    <a:lnTo>
                      <a:pt x="1260" y="853"/>
                    </a:lnTo>
                    <a:lnTo>
                      <a:pt x="1248" y="840"/>
                    </a:lnTo>
                    <a:lnTo>
                      <a:pt x="1237" y="828"/>
                    </a:lnTo>
                    <a:lnTo>
                      <a:pt x="1226" y="815"/>
                    </a:lnTo>
                    <a:close/>
                  </a:path>
                </a:pathLst>
              </a:custGeom>
              <a:solidFill>
                <a:srgbClr val="B5ADAA"/>
              </a:solidFill>
              <a:ln w="9525">
                <a:noFill/>
                <a:round/>
                <a:headEnd/>
                <a:tailEnd/>
              </a:ln>
            </p:spPr>
            <p:txBody>
              <a:bodyPr/>
              <a:lstStyle/>
              <a:p>
                <a:endParaRPr lang="en-US"/>
              </a:p>
            </p:txBody>
          </p:sp>
          <p:sp>
            <p:nvSpPr>
              <p:cNvPr id="1861" name="Freeform 74"/>
              <p:cNvSpPr>
                <a:spLocks/>
              </p:cNvSpPr>
              <p:nvPr/>
            </p:nvSpPr>
            <p:spPr bwMode="auto">
              <a:xfrm>
                <a:off x="463" y="2812"/>
                <a:ext cx="631" cy="507"/>
              </a:xfrm>
              <a:custGeom>
                <a:avLst/>
                <a:gdLst/>
                <a:ahLst/>
                <a:cxnLst>
                  <a:cxn ang="0">
                    <a:pos x="1169" y="759"/>
                  </a:cxn>
                  <a:cxn ang="0">
                    <a:pos x="450" y="136"/>
                  </a:cxn>
                  <a:cxn ang="0">
                    <a:pos x="450" y="0"/>
                  </a:cxn>
                  <a:cxn ang="0">
                    <a:pos x="0" y="215"/>
                  </a:cxn>
                  <a:cxn ang="0">
                    <a:pos x="173" y="292"/>
                  </a:cxn>
                  <a:cxn ang="0">
                    <a:pos x="1038" y="1013"/>
                  </a:cxn>
                  <a:cxn ang="0">
                    <a:pos x="1262" y="862"/>
                  </a:cxn>
                  <a:cxn ang="0">
                    <a:pos x="1169" y="759"/>
                  </a:cxn>
                </a:cxnLst>
                <a:rect l="0" t="0" r="r" b="b"/>
                <a:pathLst>
                  <a:path w="1262" h="1013">
                    <a:moveTo>
                      <a:pt x="1169" y="759"/>
                    </a:moveTo>
                    <a:lnTo>
                      <a:pt x="450" y="136"/>
                    </a:lnTo>
                    <a:lnTo>
                      <a:pt x="450" y="0"/>
                    </a:lnTo>
                    <a:lnTo>
                      <a:pt x="0" y="215"/>
                    </a:lnTo>
                    <a:lnTo>
                      <a:pt x="173" y="292"/>
                    </a:lnTo>
                    <a:lnTo>
                      <a:pt x="1038" y="1013"/>
                    </a:lnTo>
                    <a:lnTo>
                      <a:pt x="1262" y="862"/>
                    </a:lnTo>
                    <a:lnTo>
                      <a:pt x="1169" y="759"/>
                    </a:lnTo>
                    <a:close/>
                  </a:path>
                </a:pathLst>
              </a:custGeom>
              <a:solidFill>
                <a:srgbClr val="B2AAA8"/>
              </a:solidFill>
              <a:ln w="9525">
                <a:noFill/>
                <a:round/>
                <a:headEnd/>
                <a:tailEnd/>
              </a:ln>
            </p:spPr>
            <p:txBody>
              <a:bodyPr/>
              <a:lstStyle/>
              <a:p>
                <a:endParaRPr lang="en-US"/>
              </a:p>
            </p:txBody>
          </p:sp>
          <p:sp>
            <p:nvSpPr>
              <p:cNvPr id="1862" name="Freeform 75"/>
              <p:cNvSpPr>
                <a:spLocks/>
              </p:cNvSpPr>
              <p:nvPr/>
            </p:nvSpPr>
            <p:spPr bwMode="auto">
              <a:xfrm>
                <a:off x="1486" y="3899"/>
                <a:ext cx="180" cy="176"/>
              </a:xfrm>
              <a:custGeom>
                <a:avLst/>
                <a:gdLst/>
                <a:ahLst/>
                <a:cxnLst>
                  <a:cxn ang="0">
                    <a:pos x="0" y="0"/>
                  </a:cxn>
                  <a:cxn ang="0">
                    <a:pos x="19" y="25"/>
                  </a:cxn>
                  <a:cxn ang="0">
                    <a:pos x="39" y="50"/>
                  </a:cxn>
                  <a:cxn ang="0">
                    <a:pos x="58" y="71"/>
                  </a:cxn>
                  <a:cxn ang="0">
                    <a:pos x="76" y="91"/>
                  </a:cxn>
                  <a:cxn ang="0">
                    <a:pos x="96" y="110"/>
                  </a:cxn>
                  <a:cxn ang="0">
                    <a:pos x="114" y="128"/>
                  </a:cxn>
                  <a:cxn ang="0">
                    <a:pos x="134" y="145"/>
                  </a:cxn>
                  <a:cxn ang="0">
                    <a:pos x="153" y="159"/>
                  </a:cxn>
                  <a:cxn ang="0">
                    <a:pos x="173" y="174"/>
                  </a:cxn>
                  <a:cxn ang="0">
                    <a:pos x="196" y="187"/>
                  </a:cxn>
                  <a:cxn ang="0">
                    <a:pos x="219" y="199"/>
                  </a:cxn>
                  <a:cxn ang="0">
                    <a:pos x="243" y="210"/>
                  </a:cxn>
                  <a:cxn ang="0">
                    <a:pos x="269" y="222"/>
                  </a:cxn>
                  <a:cxn ang="0">
                    <a:pos x="297" y="233"/>
                  </a:cxn>
                  <a:cxn ang="0">
                    <a:pos x="326" y="243"/>
                  </a:cxn>
                  <a:cxn ang="0">
                    <a:pos x="359" y="253"/>
                  </a:cxn>
                  <a:cxn ang="0">
                    <a:pos x="344" y="353"/>
                  </a:cxn>
                  <a:cxn ang="0">
                    <a:pos x="312" y="345"/>
                  </a:cxn>
                  <a:cxn ang="0">
                    <a:pos x="279" y="335"/>
                  </a:cxn>
                  <a:cxn ang="0">
                    <a:pos x="248" y="322"/>
                  </a:cxn>
                  <a:cxn ang="0">
                    <a:pos x="219" y="310"/>
                  </a:cxn>
                  <a:cxn ang="0">
                    <a:pos x="189" y="296"/>
                  </a:cxn>
                  <a:cxn ang="0">
                    <a:pos x="161" y="281"/>
                  </a:cxn>
                  <a:cxn ang="0">
                    <a:pos x="135" y="264"/>
                  </a:cxn>
                  <a:cxn ang="0">
                    <a:pos x="111" y="246"/>
                  </a:cxn>
                  <a:cxn ang="0">
                    <a:pos x="88" y="227"/>
                  </a:cxn>
                  <a:cxn ang="0">
                    <a:pos x="68" y="207"/>
                  </a:cxn>
                  <a:cxn ang="0">
                    <a:pos x="50" y="186"/>
                  </a:cxn>
                  <a:cxn ang="0">
                    <a:pos x="34" y="164"/>
                  </a:cxn>
                  <a:cxn ang="0">
                    <a:pos x="21" y="141"/>
                  </a:cxn>
                  <a:cxn ang="0">
                    <a:pos x="11" y="118"/>
                  </a:cxn>
                  <a:cxn ang="0">
                    <a:pos x="4" y="94"/>
                  </a:cxn>
                  <a:cxn ang="0">
                    <a:pos x="0" y="68"/>
                  </a:cxn>
                  <a:cxn ang="0">
                    <a:pos x="0" y="0"/>
                  </a:cxn>
                </a:cxnLst>
                <a:rect l="0" t="0" r="r" b="b"/>
                <a:pathLst>
                  <a:path w="359" h="353">
                    <a:moveTo>
                      <a:pt x="0" y="0"/>
                    </a:moveTo>
                    <a:lnTo>
                      <a:pt x="19" y="25"/>
                    </a:lnTo>
                    <a:lnTo>
                      <a:pt x="39" y="50"/>
                    </a:lnTo>
                    <a:lnTo>
                      <a:pt x="58" y="71"/>
                    </a:lnTo>
                    <a:lnTo>
                      <a:pt x="76" y="91"/>
                    </a:lnTo>
                    <a:lnTo>
                      <a:pt x="96" y="110"/>
                    </a:lnTo>
                    <a:lnTo>
                      <a:pt x="114" y="128"/>
                    </a:lnTo>
                    <a:lnTo>
                      <a:pt x="134" y="145"/>
                    </a:lnTo>
                    <a:lnTo>
                      <a:pt x="153" y="159"/>
                    </a:lnTo>
                    <a:lnTo>
                      <a:pt x="173" y="174"/>
                    </a:lnTo>
                    <a:lnTo>
                      <a:pt x="196" y="187"/>
                    </a:lnTo>
                    <a:lnTo>
                      <a:pt x="219" y="199"/>
                    </a:lnTo>
                    <a:lnTo>
                      <a:pt x="243" y="210"/>
                    </a:lnTo>
                    <a:lnTo>
                      <a:pt x="269" y="222"/>
                    </a:lnTo>
                    <a:lnTo>
                      <a:pt x="297" y="233"/>
                    </a:lnTo>
                    <a:lnTo>
                      <a:pt x="326" y="243"/>
                    </a:lnTo>
                    <a:lnTo>
                      <a:pt x="359" y="253"/>
                    </a:lnTo>
                    <a:lnTo>
                      <a:pt x="344" y="353"/>
                    </a:lnTo>
                    <a:lnTo>
                      <a:pt x="312" y="345"/>
                    </a:lnTo>
                    <a:lnTo>
                      <a:pt x="279" y="335"/>
                    </a:lnTo>
                    <a:lnTo>
                      <a:pt x="248" y="322"/>
                    </a:lnTo>
                    <a:lnTo>
                      <a:pt x="219" y="310"/>
                    </a:lnTo>
                    <a:lnTo>
                      <a:pt x="189" y="296"/>
                    </a:lnTo>
                    <a:lnTo>
                      <a:pt x="161" y="281"/>
                    </a:lnTo>
                    <a:lnTo>
                      <a:pt x="135" y="264"/>
                    </a:lnTo>
                    <a:lnTo>
                      <a:pt x="111" y="246"/>
                    </a:lnTo>
                    <a:lnTo>
                      <a:pt x="88" y="227"/>
                    </a:lnTo>
                    <a:lnTo>
                      <a:pt x="68" y="207"/>
                    </a:lnTo>
                    <a:lnTo>
                      <a:pt x="50" y="186"/>
                    </a:lnTo>
                    <a:lnTo>
                      <a:pt x="34" y="164"/>
                    </a:lnTo>
                    <a:lnTo>
                      <a:pt x="21" y="141"/>
                    </a:lnTo>
                    <a:lnTo>
                      <a:pt x="11" y="118"/>
                    </a:lnTo>
                    <a:lnTo>
                      <a:pt x="4" y="94"/>
                    </a:lnTo>
                    <a:lnTo>
                      <a:pt x="0" y="68"/>
                    </a:lnTo>
                    <a:lnTo>
                      <a:pt x="0" y="0"/>
                    </a:lnTo>
                    <a:close/>
                  </a:path>
                </a:pathLst>
              </a:custGeom>
              <a:solidFill>
                <a:srgbClr val="666677"/>
              </a:solidFill>
              <a:ln w="9525">
                <a:noFill/>
                <a:round/>
                <a:headEnd/>
                <a:tailEnd/>
              </a:ln>
            </p:spPr>
            <p:txBody>
              <a:bodyPr/>
              <a:lstStyle/>
              <a:p>
                <a:endParaRPr lang="en-US"/>
              </a:p>
            </p:txBody>
          </p:sp>
          <p:sp>
            <p:nvSpPr>
              <p:cNvPr id="1863" name="Freeform 76"/>
              <p:cNvSpPr>
                <a:spLocks/>
              </p:cNvSpPr>
              <p:nvPr/>
            </p:nvSpPr>
            <p:spPr bwMode="auto">
              <a:xfrm>
                <a:off x="1756" y="3813"/>
                <a:ext cx="109" cy="176"/>
              </a:xfrm>
              <a:custGeom>
                <a:avLst/>
                <a:gdLst/>
                <a:ahLst/>
                <a:cxnLst>
                  <a:cxn ang="0">
                    <a:pos x="23" y="0"/>
                  </a:cxn>
                  <a:cxn ang="0">
                    <a:pos x="0" y="128"/>
                  </a:cxn>
                  <a:cxn ang="0">
                    <a:pos x="188" y="353"/>
                  </a:cxn>
                  <a:cxn ang="0">
                    <a:pos x="217" y="241"/>
                  </a:cxn>
                  <a:cxn ang="0">
                    <a:pos x="23" y="0"/>
                  </a:cxn>
                </a:cxnLst>
                <a:rect l="0" t="0" r="r" b="b"/>
                <a:pathLst>
                  <a:path w="217" h="353">
                    <a:moveTo>
                      <a:pt x="23" y="0"/>
                    </a:moveTo>
                    <a:lnTo>
                      <a:pt x="0" y="128"/>
                    </a:lnTo>
                    <a:lnTo>
                      <a:pt x="188" y="353"/>
                    </a:lnTo>
                    <a:lnTo>
                      <a:pt x="217" y="241"/>
                    </a:lnTo>
                    <a:lnTo>
                      <a:pt x="23" y="0"/>
                    </a:lnTo>
                    <a:close/>
                  </a:path>
                </a:pathLst>
              </a:custGeom>
              <a:solidFill>
                <a:srgbClr val="727284"/>
              </a:solidFill>
              <a:ln w="9525">
                <a:noFill/>
                <a:round/>
                <a:headEnd/>
                <a:tailEnd/>
              </a:ln>
            </p:spPr>
            <p:txBody>
              <a:bodyPr/>
              <a:lstStyle/>
              <a:p>
                <a:endParaRPr lang="en-US"/>
              </a:p>
            </p:txBody>
          </p:sp>
          <p:sp>
            <p:nvSpPr>
              <p:cNvPr id="1864" name="Freeform 77"/>
              <p:cNvSpPr>
                <a:spLocks/>
              </p:cNvSpPr>
              <p:nvPr/>
            </p:nvSpPr>
            <p:spPr bwMode="auto">
              <a:xfrm>
                <a:off x="305" y="2875"/>
                <a:ext cx="210" cy="93"/>
              </a:xfrm>
              <a:custGeom>
                <a:avLst/>
                <a:gdLst/>
                <a:ahLst/>
                <a:cxnLst>
                  <a:cxn ang="0">
                    <a:pos x="314" y="114"/>
                  </a:cxn>
                  <a:cxn ang="0">
                    <a:pos x="330" y="132"/>
                  </a:cxn>
                  <a:cxn ang="0">
                    <a:pos x="418" y="159"/>
                  </a:cxn>
                  <a:cxn ang="0">
                    <a:pos x="374" y="177"/>
                  </a:cxn>
                  <a:cxn ang="0">
                    <a:pos x="358" y="180"/>
                  </a:cxn>
                  <a:cxn ang="0">
                    <a:pos x="340" y="181"/>
                  </a:cxn>
                  <a:cxn ang="0">
                    <a:pos x="322" y="185"/>
                  </a:cxn>
                  <a:cxn ang="0">
                    <a:pos x="304" y="185"/>
                  </a:cxn>
                  <a:cxn ang="0">
                    <a:pos x="284" y="186"/>
                  </a:cxn>
                  <a:cxn ang="0">
                    <a:pos x="263" y="185"/>
                  </a:cxn>
                  <a:cxn ang="0">
                    <a:pos x="243" y="183"/>
                  </a:cxn>
                  <a:cxn ang="0">
                    <a:pos x="220" y="180"/>
                  </a:cxn>
                  <a:cxn ang="0">
                    <a:pos x="199" y="173"/>
                  </a:cxn>
                  <a:cxn ang="0">
                    <a:pos x="176" y="167"/>
                  </a:cxn>
                  <a:cxn ang="0">
                    <a:pos x="153" y="155"/>
                  </a:cxn>
                  <a:cxn ang="0">
                    <a:pos x="129" y="144"/>
                  </a:cxn>
                  <a:cxn ang="0">
                    <a:pos x="104" y="127"/>
                  </a:cxn>
                  <a:cxn ang="0">
                    <a:pos x="80" y="109"/>
                  </a:cxn>
                  <a:cxn ang="0">
                    <a:pos x="54" y="88"/>
                  </a:cxn>
                  <a:cxn ang="0">
                    <a:pos x="28" y="62"/>
                  </a:cxn>
                  <a:cxn ang="0">
                    <a:pos x="0" y="0"/>
                  </a:cxn>
                  <a:cxn ang="0">
                    <a:pos x="16" y="16"/>
                  </a:cxn>
                  <a:cxn ang="0">
                    <a:pos x="32" y="31"/>
                  </a:cxn>
                  <a:cxn ang="0">
                    <a:pos x="49" y="44"/>
                  </a:cxn>
                  <a:cxn ang="0">
                    <a:pos x="67" y="55"/>
                  </a:cxn>
                  <a:cxn ang="0">
                    <a:pos x="86" y="65"/>
                  </a:cxn>
                  <a:cxn ang="0">
                    <a:pos x="104" y="73"/>
                  </a:cxn>
                  <a:cxn ang="0">
                    <a:pos x="124" y="80"/>
                  </a:cxn>
                  <a:cxn ang="0">
                    <a:pos x="145" y="86"/>
                  </a:cxn>
                  <a:cxn ang="0">
                    <a:pos x="165" y="91"/>
                  </a:cxn>
                  <a:cxn ang="0">
                    <a:pos x="186" y="95"/>
                  </a:cxn>
                  <a:cxn ang="0">
                    <a:pos x="207" y="98"/>
                  </a:cxn>
                  <a:cxn ang="0">
                    <a:pos x="229" y="101"/>
                  </a:cxn>
                  <a:cxn ang="0">
                    <a:pos x="250" y="104"/>
                  </a:cxn>
                  <a:cxn ang="0">
                    <a:pos x="271" y="108"/>
                  </a:cxn>
                  <a:cxn ang="0">
                    <a:pos x="292" y="111"/>
                  </a:cxn>
                  <a:cxn ang="0">
                    <a:pos x="314" y="114"/>
                  </a:cxn>
                </a:cxnLst>
                <a:rect l="0" t="0" r="r" b="b"/>
                <a:pathLst>
                  <a:path w="418" h="186">
                    <a:moveTo>
                      <a:pt x="314" y="114"/>
                    </a:moveTo>
                    <a:lnTo>
                      <a:pt x="330" y="132"/>
                    </a:lnTo>
                    <a:lnTo>
                      <a:pt x="418" y="159"/>
                    </a:lnTo>
                    <a:lnTo>
                      <a:pt x="374" y="177"/>
                    </a:lnTo>
                    <a:lnTo>
                      <a:pt x="358" y="180"/>
                    </a:lnTo>
                    <a:lnTo>
                      <a:pt x="340" y="181"/>
                    </a:lnTo>
                    <a:lnTo>
                      <a:pt x="322" y="185"/>
                    </a:lnTo>
                    <a:lnTo>
                      <a:pt x="304" y="185"/>
                    </a:lnTo>
                    <a:lnTo>
                      <a:pt x="284" y="186"/>
                    </a:lnTo>
                    <a:lnTo>
                      <a:pt x="263" y="185"/>
                    </a:lnTo>
                    <a:lnTo>
                      <a:pt x="243" y="183"/>
                    </a:lnTo>
                    <a:lnTo>
                      <a:pt x="220" y="180"/>
                    </a:lnTo>
                    <a:lnTo>
                      <a:pt x="199" y="173"/>
                    </a:lnTo>
                    <a:lnTo>
                      <a:pt x="176" y="167"/>
                    </a:lnTo>
                    <a:lnTo>
                      <a:pt x="153" y="155"/>
                    </a:lnTo>
                    <a:lnTo>
                      <a:pt x="129" y="144"/>
                    </a:lnTo>
                    <a:lnTo>
                      <a:pt x="104" y="127"/>
                    </a:lnTo>
                    <a:lnTo>
                      <a:pt x="80" y="109"/>
                    </a:lnTo>
                    <a:lnTo>
                      <a:pt x="54" y="88"/>
                    </a:lnTo>
                    <a:lnTo>
                      <a:pt x="28" y="62"/>
                    </a:lnTo>
                    <a:lnTo>
                      <a:pt x="0" y="0"/>
                    </a:lnTo>
                    <a:lnTo>
                      <a:pt x="16" y="16"/>
                    </a:lnTo>
                    <a:lnTo>
                      <a:pt x="32" y="31"/>
                    </a:lnTo>
                    <a:lnTo>
                      <a:pt x="49" y="44"/>
                    </a:lnTo>
                    <a:lnTo>
                      <a:pt x="67" y="55"/>
                    </a:lnTo>
                    <a:lnTo>
                      <a:pt x="86" y="65"/>
                    </a:lnTo>
                    <a:lnTo>
                      <a:pt x="104" y="73"/>
                    </a:lnTo>
                    <a:lnTo>
                      <a:pt x="124" y="80"/>
                    </a:lnTo>
                    <a:lnTo>
                      <a:pt x="145" y="86"/>
                    </a:lnTo>
                    <a:lnTo>
                      <a:pt x="165" y="91"/>
                    </a:lnTo>
                    <a:lnTo>
                      <a:pt x="186" y="95"/>
                    </a:lnTo>
                    <a:lnTo>
                      <a:pt x="207" y="98"/>
                    </a:lnTo>
                    <a:lnTo>
                      <a:pt x="229" y="101"/>
                    </a:lnTo>
                    <a:lnTo>
                      <a:pt x="250" y="104"/>
                    </a:lnTo>
                    <a:lnTo>
                      <a:pt x="271" y="108"/>
                    </a:lnTo>
                    <a:lnTo>
                      <a:pt x="292" y="111"/>
                    </a:lnTo>
                    <a:lnTo>
                      <a:pt x="314" y="114"/>
                    </a:lnTo>
                    <a:close/>
                  </a:path>
                </a:pathLst>
              </a:custGeom>
              <a:solidFill>
                <a:srgbClr val="666677"/>
              </a:solidFill>
              <a:ln w="9525">
                <a:noFill/>
                <a:round/>
                <a:headEnd/>
                <a:tailEnd/>
              </a:ln>
            </p:spPr>
            <p:txBody>
              <a:bodyPr/>
              <a:lstStyle/>
              <a:p>
                <a:endParaRPr lang="en-US"/>
              </a:p>
            </p:txBody>
          </p:sp>
        </p:grpSp>
        <p:sp>
          <p:nvSpPr>
            <p:cNvPr id="1865" name="Rectangle 1864"/>
            <p:cNvSpPr/>
            <p:nvPr/>
          </p:nvSpPr>
          <p:spPr>
            <a:xfrm>
              <a:off x="4909314" y="4082534"/>
              <a:ext cx="498855" cy="769441"/>
            </a:xfrm>
            <a:prstGeom prst="rect">
              <a:avLst/>
            </a:prstGeom>
          </p:spPr>
          <p:txBody>
            <a:bodyPr wrap="none">
              <a:spAutoFit/>
            </a:bodyPr>
            <a:lstStyle/>
            <a:p>
              <a:pPr>
                <a:spcBef>
                  <a:spcPct val="50000"/>
                </a:spcBef>
              </a:pPr>
              <a:r>
                <a:rPr lang="en-US" sz="4400" dirty="0" smtClean="0">
                  <a:solidFill>
                    <a:schemeClr val="bg1"/>
                  </a:solidFill>
                </a:rPr>
                <a:t>?</a:t>
              </a:r>
              <a:endParaRPr lang="en-US" sz="4400" dirty="0">
                <a:solidFill>
                  <a:schemeClr val="bg1"/>
                </a:solidFill>
              </a:endParaRPr>
            </a:p>
          </p:txBody>
        </p:sp>
      </p:grpSp>
      <p:sp>
        <p:nvSpPr>
          <p:cNvPr id="1880" name="Rectangle 1879"/>
          <p:cNvSpPr/>
          <p:nvPr/>
        </p:nvSpPr>
        <p:spPr>
          <a:xfrm>
            <a:off x="3434449" y="4092059"/>
            <a:ext cx="514886" cy="769441"/>
          </a:xfrm>
          <a:prstGeom prst="rect">
            <a:avLst/>
          </a:prstGeom>
        </p:spPr>
        <p:txBody>
          <a:bodyPr wrap="none">
            <a:spAutoFit/>
          </a:bodyPr>
          <a:lstStyle/>
          <a:p>
            <a:pPr>
              <a:spcBef>
                <a:spcPct val="50000"/>
              </a:spcBef>
            </a:pPr>
            <a:r>
              <a:rPr lang="en-US" sz="4400" dirty="0" smtClean="0">
                <a:solidFill>
                  <a:schemeClr val="bg1"/>
                </a:solidFill>
              </a:rPr>
              <a:t>=</a:t>
            </a:r>
            <a:endParaRPr lang="en-US" sz="4400" dirty="0">
              <a:solidFill>
                <a:schemeClr val="bg1"/>
              </a:solidFill>
            </a:endParaRPr>
          </a:p>
        </p:txBody>
      </p:sp>
      <p:cxnSp>
        <p:nvCxnSpPr>
          <p:cNvPr id="1882" name="Straight Arrow Connector 1881"/>
          <p:cNvCxnSpPr>
            <a:stCxn id="1637" idx="0"/>
            <a:endCxn id="1765" idx="2"/>
          </p:cNvCxnSpPr>
          <p:nvPr/>
        </p:nvCxnSpPr>
        <p:spPr bwMode="auto">
          <a:xfrm rot="16200000" flipV="1">
            <a:off x="7601224" y="3014097"/>
            <a:ext cx="849094" cy="11429"/>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1"/>
                                        </p:tgtEl>
                                        <p:attrNameLst>
                                          <p:attrName>style.visibility</p:attrName>
                                        </p:attrNameLst>
                                      </p:cBhvr>
                                      <p:to>
                                        <p:strVal val="visible"/>
                                      </p:to>
                                    </p:set>
                                    <p:animEffect transition="in" filter="fade">
                                      <p:cBhvr>
                                        <p:cTn id="7" dur="500"/>
                                        <p:tgtEl>
                                          <p:spTgt spid="18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66"/>
                                        </p:tgtEl>
                                        <p:attrNameLst>
                                          <p:attrName>style.visibility</p:attrName>
                                        </p:attrNameLst>
                                      </p:cBhvr>
                                      <p:to>
                                        <p:strVal val="visible"/>
                                      </p:to>
                                    </p:set>
                                    <p:animEffect transition="in" filter="fade">
                                      <p:cBhvr>
                                        <p:cTn id="12" dur="500"/>
                                        <p:tgtEl>
                                          <p:spTgt spid="186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866"/>
                                        </p:tgtEl>
                                      </p:cBhvr>
                                    </p:animEffect>
                                    <p:set>
                                      <p:cBhvr>
                                        <p:cTn id="17" dur="1" fill="hold">
                                          <p:stCondLst>
                                            <p:cond delay="499"/>
                                          </p:stCondLst>
                                        </p:cTn>
                                        <p:tgtEl>
                                          <p:spTgt spid="186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37"/>
                                        </p:tgtEl>
                                        <p:attrNameLst>
                                          <p:attrName>style.visibility</p:attrName>
                                        </p:attrNameLst>
                                      </p:cBhvr>
                                      <p:to>
                                        <p:strVal val="visible"/>
                                      </p:to>
                                    </p:set>
                                    <p:animEffect transition="in" filter="fade">
                                      <p:cBhvr>
                                        <p:cTn id="22" dur="500"/>
                                        <p:tgtEl>
                                          <p:spTgt spid="16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65"/>
                                        </p:tgtEl>
                                        <p:attrNameLst>
                                          <p:attrName>style.visibility</p:attrName>
                                        </p:attrNameLst>
                                      </p:cBhvr>
                                      <p:to>
                                        <p:strVal val="visible"/>
                                      </p:to>
                                    </p:set>
                                    <p:animEffect transition="in" filter="fade">
                                      <p:cBhvr>
                                        <p:cTn id="27" dur="500"/>
                                        <p:tgtEl>
                                          <p:spTgt spid="1765"/>
                                        </p:tgtEl>
                                      </p:cBhvr>
                                    </p:animEffect>
                                  </p:childTnLst>
                                </p:cTn>
                              </p:par>
                              <p:par>
                                <p:cTn id="28" presetID="22" presetClass="entr" presetSubtype="4" fill="hold" nodeType="withEffect">
                                  <p:stCondLst>
                                    <p:cond delay="0"/>
                                  </p:stCondLst>
                                  <p:childTnLst>
                                    <p:set>
                                      <p:cBhvr>
                                        <p:cTn id="29" dur="1" fill="hold">
                                          <p:stCondLst>
                                            <p:cond delay="0"/>
                                          </p:stCondLst>
                                        </p:cTn>
                                        <p:tgtEl>
                                          <p:spTgt spid="1882"/>
                                        </p:tgtEl>
                                        <p:attrNameLst>
                                          <p:attrName>style.visibility</p:attrName>
                                        </p:attrNameLst>
                                      </p:cBhvr>
                                      <p:to>
                                        <p:strVal val="visible"/>
                                      </p:to>
                                    </p:set>
                                    <p:animEffect transition="in" filter="wipe(down)">
                                      <p:cBhvr>
                                        <p:cTn id="30" dur="500"/>
                                        <p:tgtEl>
                                          <p:spTgt spid="188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877"/>
                                        </p:tgtEl>
                                        <p:attrNameLst>
                                          <p:attrName>style.visibility</p:attrName>
                                        </p:attrNameLst>
                                      </p:cBhvr>
                                      <p:to>
                                        <p:strVal val="visible"/>
                                      </p:to>
                                    </p:set>
                                    <p:animEffect transition="in" filter="fade">
                                      <p:cBhvr>
                                        <p:cTn id="35" dur="1000"/>
                                        <p:tgtEl>
                                          <p:spTgt spid="1877"/>
                                        </p:tgtEl>
                                      </p:cBhvr>
                                    </p:animEffect>
                                  </p:childTnLst>
                                </p:cTn>
                              </p:par>
                              <p:par>
                                <p:cTn id="36" presetID="10" presetClass="entr" presetSubtype="0" fill="hold" nodeType="withEffect">
                                  <p:stCondLst>
                                    <p:cond delay="0"/>
                                  </p:stCondLst>
                                  <p:childTnLst>
                                    <p:set>
                                      <p:cBhvr>
                                        <p:cTn id="37" dur="1" fill="hold">
                                          <p:stCondLst>
                                            <p:cond delay="0"/>
                                          </p:stCondLst>
                                        </p:cTn>
                                        <p:tgtEl>
                                          <p:spTgt spid="1878"/>
                                        </p:tgtEl>
                                        <p:attrNameLst>
                                          <p:attrName>style.visibility</p:attrName>
                                        </p:attrNameLst>
                                      </p:cBhvr>
                                      <p:to>
                                        <p:strVal val="visible"/>
                                      </p:to>
                                    </p:set>
                                    <p:animEffect transition="in" filter="fade">
                                      <p:cBhvr>
                                        <p:cTn id="38" dur="1000"/>
                                        <p:tgtEl>
                                          <p:spTgt spid="1878"/>
                                        </p:tgtEl>
                                      </p:cBhvr>
                                    </p:animEffect>
                                  </p:childTnLst>
                                </p:cTn>
                              </p:par>
                              <p:par>
                                <p:cTn id="39" presetID="10" presetClass="entr" presetSubtype="0" fill="hold" nodeType="withEffect">
                                  <p:stCondLst>
                                    <p:cond delay="0"/>
                                  </p:stCondLst>
                                  <p:childTnLst>
                                    <p:set>
                                      <p:cBhvr>
                                        <p:cTn id="40" dur="1" fill="hold">
                                          <p:stCondLst>
                                            <p:cond delay="0"/>
                                          </p:stCondLst>
                                        </p:cTn>
                                        <p:tgtEl>
                                          <p:spTgt spid="1868"/>
                                        </p:tgtEl>
                                        <p:attrNameLst>
                                          <p:attrName>style.visibility</p:attrName>
                                        </p:attrNameLst>
                                      </p:cBhvr>
                                      <p:to>
                                        <p:strVal val="visible"/>
                                      </p:to>
                                    </p:set>
                                    <p:animEffect transition="in" filter="fade">
                                      <p:cBhvr>
                                        <p:cTn id="41" dur="1000"/>
                                        <p:tgtEl>
                                          <p:spTgt spid="186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12"/>
                                        </p:tgtEl>
                                        <p:attrNameLst>
                                          <p:attrName>style.visibility</p:attrName>
                                        </p:attrNameLst>
                                      </p:cBhvr>
                                      <p:to>
                                        <p:strVal val="visible"/>
                                      </p:to>
                                    </p:set>
                                    <p:animEffect transition="in" filter="fade">
                                      <p:cBhvr>
                                        <p:cTn id="44" dur="1000"/>
                                        <p:tgtEl>
                                          <p:spTgt spid="171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1000"/>
                                        <p:tgtEl>
                                          <p:spTgt spid="1877"/>
                                        </p:tgtEl>
                                      </p:cBhvr>
                                    </p:animEffect>
                                    <p:set>
                                      <p:cBhvr>
                                        <p:cTn id="49" dur="1" fill="hold">
                                          <p:stCondLst>
                                            <p:cond delay="999"/>
                                          </p:stCondLst>
                                        </p:cTn>
                                        <p:tgtEl>
                                          <p:spTgt spid="1877"/>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1000"/>
                                        <p:tgtEl>
                                          <p:spTgt spid="1878"/>
                                        </p:tgtEl>
                                      </p:cBhvr>
                                    </p:animEffect>
                                    <p:set>
                                      <p:cBhvr>
                                        <p:cTn id="54" dur="1" fill="hold">
                                          <p:stCondLst>
                                            <p:cond delay="999"/>
                                          </p:stCondLst>
                                        </p:cTn>
                                        <p:tgtEl>
                                          <p:spTgt spid="187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1" nodeType="clickEffect">
                                  <p:stCondLst>
                                    <p:cond delay="0"/>
                                  </p:stCondLst>
                                  <p:childTnLst>
                                    <p:animEffect transition="out" filter="fade">
                                      <p:cBhvr>
                                        <p:cTn id="58" dur="1000"/>
                                        <p:tgtEl>
                                          <p:spTgt spid="1712"/>
                                        </p:tgtEl>
                                      </p:cBhvr>
                                    </p:animEffect>
                                    <p:set>
                                      <p:cBhvr>
                                        <p:cTn id="59" dur="1" fill="hold">
                                          <p:stCondLst>
                                            <p:cond delay="999"/>
                                          </p:stCondLst>
                                        </p:cTn>
                                        <p:tgtEl>
                                          <p:spTgt spid="1712"/>
                                        </p:tgtEl>
                                        <p:attrNameLst>
                                          <p:attrName>style.visibility</p:attrName>
                                        </p:attrNameLst>
                                      </p:cBhvr>
                                      <p:to>
                                        <p:strVal val="hidden"/>
                                      </p:to>
                                    </p:set>
                                  </p:childTnLst>
                                </p:cTn>
                              </p:par>
                            </p:childTnLst>
                          </p:cTn>
                        </p:par>
                        <p:par>
                          <p:cTn id="60" fill="hold">
                            <p:stCondLst>
                              <p:cond delay="1000"/>
                            </p:stCondLst>
                            <p:childTnLst>
                              <p:par>
                                <p:cTn id="61" presetID="64" presetClass="path" presetSubtype="0" accel="50000" decel="50000" fill="hold" nodeType="afterEffect">
                                  <p:stCondLst>
                                    <p:cond delay="0"/>
                                  </p:stCondLst>
                                  <p:childTnLst>
                                    <p:animMotion origin="layout" path="M 3.05556E-6 7.40741E-7 L 3.05556E-6 -0.25278 " pathEditMode="relative" rAng="0" ptsTypes="AA">
                                      <p:cBhvr>
                                        <p:cTn id="62" dur="1000" fill="hold"/>
                                        <p:tgtEl>
                                          <p:spTgt spid="1868"/>
                                        </p:tgtEl>
                                        <p:attrNameLst>
                                          <p:attrName>ppt_x</p:attrName>
                                          <p:attrName>ppt_y</p:attrName>
                                        </p:attrNameLst>
                                      </p:cBhvr>
                                      <p:rCtr x="0" y="-126"/>
                                    </p:animMotion>
                                  </p:childTnLst>
                                </p:cTn>
                              </p:par>
                            </p:childTnLst>
                          </p:cTn>
                        </p:par>
                        <p:par>
                          <p:cTn id="63" fill="hold">
                            <p:stCondLst>
                              <p:cond delay="2000"/>
                            </p:stCondLst>
                            <p:childTnLst>
                              <p:par>
                                <p:cTn id="64" presetID="10" presetClass="entr" presetSubtype="0" fill="hold" grpId="0" nodeType="afterEffect">
                                  <p:stCondLst>
                                    <p:cond delay="0"/>
                                  </p:stCondLst>
                                  <p:childTnLst>
                                    <p:set>
                                      <p:cBhvr>
                                        <p:cTn id="65" dur="1" fill="hold">
                                          <p:stCondLst>
                                            <p:cond delay="0"/>
                                          </p:stCondLst>
                                        </p:cTn>
                                        <p:tgtEl>
                                          <p:spTgt spid="1880"/>
                                        </p:tgtEl>
                                        <p:attrNameLst>
                                          <p:attrName>style.visibility</p:attrName>
                                        </p:attrNameLst>
                                      </p:cBhvr>
                                      <p:to>
                                        <p:strVal val="visible"/>
                                      </p:to>
                                    </p:set>
                                    <p:animEffect transition="in" filter="fade">
                                      <p:cBhvr>
                                        <p:cTn id="66" dur="500"/>
                                        <p:tgtEl>
                                          <p:spTgt spid="18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7" grpId="0"/>
      <p:bldP spid="1712" grpId="0"/>
      <p:bldP spid="1712" grpId="1"/>
      <p:bldP spid="1765" grpId="0"/>
      <p:bldP spid="1841" grpId="0" animBg="1"/>
      <p:bldP spid="188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Programmers Use Refactoring Tools Often?</a:t>
            </a:r>
            <a:endParaRPr lang="en-US" dirty="0"/>
          </a:p>
        </p:txBody>
      </p:sp>
      <p:sp>
        <p:nvSpPr>
          <p:cNvPr id="4" name="Text Placeholder 3"/>
          <p:cNvSpPr>
            <a:spLocks noGrp="1"/>
          </p:cNvSpPr>
          <p:nvPr>
            <p:ph type="body" sz="quarter" idx="11"/>
          </p:nvPr>
        </p:nvSpPr>
        <p:spPr/>
        <p:txBody>
          <a:bodyPr/>
          <a:lstStyle/>
          <a:p>
            <a:r>
              <a:rPr lang="en-US" dirty="0" smtClean="0"/>
              <a:t>What We Did</a:t>
            </a:r>
          </a:p>
          <a:p>
            <a:endParaRPr lang="en-US" dirty="0"/>
          </a:p>
        </p:txBody>
      </p:sp>
      <p:sp>
        <p:nvSpPr>
          <p:cNvPr id="5" name="Date Placeholder 4"/>
          <p:cNvSpPr>
            <a:spLocks noGrp="1"/>
          </p:cNvSpPr>
          <p:nvPr>
            <p:ph type="dt" sz="half" idx="2"/>
          </p:nvPr>
        </p:nvSpPr>
        <p:spPr/>
        <p:txBody>
          <a:bodyPr/>
          <a:lstStyle/>
          <a:p>
            <a:fld id="{9D29A1D5-E389-4AD2-8E57-D51E0CE2DAB8}" type="slidenum">
              <a:rPr lang="en-US" smtClean="0"/>
              <a:pPr/>
              <a:t>23</a:t>
            </a:fld>
            <a:endParaRPr lang="en-US" dirty="0"/>
          </a:p>
        </p:txBody>
      </p:sp>
      <p:pic>
        <p:nvPicPr>
          <p:cNvPr id="6" name="Picture 46"/>
          <p:cNvPicPr>
            <a:picLocks noChangeAspect="1" noChangeArrowheads="1"/>
          </p:cNvPicPr>
          <p:nvPr/>
        </p:nvPicPr>
        <p:blipFill>
          <a:blip r:embed="rId3" cstate="print"/>
          <a:srcRect/>
          <a:stretch>
            <a:fillRect/>
          </a:stretch>
        </p:blipFill>
        <p:spPr bwMode="auto">
          <a:xfrm>
            <a:off x="2030730" y="1647825"/>
            <a:ext cx="5048250" cy="3181350"/>
          </a:xfrm>
          <a:prstGeom prst="rect">
            <a:avLst/>
          </a:prstGeom>
          <a:noFill/>
          <a:ln w="9525">
            <a:noFill/>
            <a:miter lim="800000"/>
            <a:headEnd/>
            <a:tailEnd/>
          </a:ln>
          <a:effectLst/>
        </p:spPr>
      </p:pic>
      <p:grpSp>
        <p:nvGrpSpPr>
          <p:cNvPr id="216" name="Group 215"/>
          <p:cNvGrpSpPr/>
          <p:nvPr/>
        </p:nvGrpSpPr>
        <p:grpSpPr>
          <a:xfrm>
            <a:off x="1779549" y="990139"/>
            <a:ext cx="4767739" cy="167323"/>
            <a:chOff x="1779549" y="990139"/>
            <a:chExt cx="4767739" cy="167323"/>
          </a:xfrm>
        </p:grpSpPr>
        <p:pic>
          <p:nvPicPr>
            <p:cNvPr id="9" name="Picture 45"/>
            <p:cNvPicPr>
              <a:picLocks noChangeAspect="1" noChangeArrowheads="1"/>
            </p:cNvPicPr>
            <p:nvPr/>
          </p:nvPicPr>
          <p:blipFill>
            <a:blip r:embed="rId4" cstate="print"/>
            <a:srcRect/>
            <a:stretch>
              <a:fillRect/>
            </a:stretch>
          </p:blipFill>
          <p:spPr bwMode="auto">
            <a:xfrm>
              <a:off x="1779549" y="990139"/>
              <a:ext cx="252889" cy="160973"/>
            </a:xfrm>
            <a:prstGeom prst="rect">
              <a:avLst/>
            </a:prstGeom>
            <a:noFill/>
            <a:ln w="9525">
              <a:noFill/>
              <a:miter lim="800000"/>
              <a:headEnd/>
              <a:tailEnd/>
            </a:ln>
            <a:effectLst/>
          </p:spPr>
        </p:pic>
        <p:pic>
          <p:nvPicPr>
            <p:cNvPr id="10" name="Picture 45"/>
            <p:cNvPicPr>
              <a:picLocks noChangeAspect="1" noChangeArrowheads="1"/>
            </p:cNvPicPr>
            <p:nvPr/>
          </p:nvPicPr>
          <p:blipFill>
            <a:blip r:embed="rId4" cstate="print"/>
            <a:srcRect/>
            <a:stretch>
              <a:fillRect/>
            </a:stretch>
          </p:blipFill>
          <p:spPr bwMode="auto">
            <a:xfrm>
              <a:off x="2081174" y="990139"/>
              <a:ext cx="252889" cy="160973"/>
            </a:xfrm>
            <a:prstGeom prst="rect">
              <a:avLst/>
            </a:prstGeom>
            <a:noFill/>
            <a:ln w="9525">
              <a:noFill/>
              <a:miter lim="800000"/>
              <a:headEnd/>
              <a:tailEnd/>
            </a:ln>
            <a:effectLst/>
          </p:spPr>
        </p:pic>
        <p:pic>
          <p:nvPicPr>
            <p:cNvPr id="11" name="Picture 45"/>
            <p:cNvPicPr>
              <a:picLocks noChangeAspect="1" noChangeArrowheads="1"/>
            </p:cNvPicPr>
            <p:nvPr/>
          </p:nvPicPr>
          <p:blipFill>
            <a:blip r:embed="rId4" cstate="print"/>
            <a:srcRect/>
            <a:stretch>
              <a:fillRect/>
            </a:stretch>
          </p:blipFill>
          <p:spPr bwMode="auto">
            <a:xfrm>
              <a:off x="2382799" y="990139"/>
              <a:ext cx="252889" cy="160973"/>
            </a:xfrm>
            <a:prstGeom prst="rect">
              <a:avLst/>
            </a:prstGeom>
            <a:noFill/>
            <a:ln w="9525">
              <a:noFill/>
              <a:miter lim="800000"/>
              <a:headEnd/>
              <a:tailEnd/>
            </a:ln>
            <a:effectLst/>
          </p:spPr>
        </p:pic>
        <p:pic>
          <p:nvPicPr>
            <p:cNvPr id="12" name="Picture 45"/>
            <p:cNvPicPr>
              <a:picLocks noChangeAspect="1" noChangeArrowheads="1"/>
            </p:cNvPicPr>
            <p:nvPr/>
          </p:nvPicPr>
          <p:blipFill>
            <a:blip r:embed="rId4" cstate="print"/>
            <a:srcRect/>
            <a:stretch>
              <a:fillRect/>
            </a:stretch>
          </p:blipFill>
          <p:spPr bwMode="auto">
            <a:xfrm>
              <a:off x="2684424" y="990139"/>
              <a:ext cx="252889" cy="160973"/>
            </a:xfrm>
            <a:prstGeom prst="rect">
              <a:avLst/>
            </a:prstGeom>
            <a:noFill/>
            <a:ln w="9525">
              <a:noFill/>
              <a:miter lim="800000"/>
              <a:headEnd/>
              <a:tailEnd/>
            </a:ln>
            <a:effectLst/>
          </p:spPr>
        </p:pic>
        <p:pic>
          <p:nvPicPr>
            <p:cNvPr id="13" name="Picture 45"/>
            <p:cNvPicPr>
              <a:picLocks noChangeAspect="1" noChangeArrowheads="1"/>
            </p:cNvPicPr>
            <p:nvPr/>
          </p:nvPicPr>
          <p:blipFill>
            <a:blip r:embed="rId4" cstate="print"/>
            <a:srcRect/>
            <a:stretch>
              <a:fillRect/>
            </a:stretch>
          </p:blipFill>
          <p:spPr bwMode="auto">
            <a:xfrm>
              <a:off x="2986049" y="990139"/>
              <a:ext cx="252889" cy="160973"/>
            </a:xfrm>
            <a:prstGeom prst="rect">
              <a:avLst/>
            </a:prstGeom>
            <a:noFill/>
            <a:ln w="9525">
              <a:noFill/>
              <a:miter lim="800000"/>
              <a:headEnd/>
              <a:tailEnd/>
            </a:ln>
            <a:effectLst/>
          </p:spPr>
        </p:pic>
        <p:pic>
          <p:nvPicPr>
            <p:cNvPr id="15" name="Picture 45"/>
            <p:cNvPicPr>
              <a:picLocks noChangeAspect="1" noChangeArrowheads="1"/>
            </p:cNvPicPr>
            <p:nvPr/>
          </p:nvPicPr>
          <p:blipFill>
            <a:blip r:embed="rId4" cstate="print"/>
            <a:srcRect/>
            <a:stretch>
              <a:fillRect/>
            </a:stretch>
          </p:blipFill>
          <p:spPr bwMode="auto">
            <a:xfrm>
              <a:off x="3586124" y="996489"/>
              <a:ext cx="252889" cy="160973"/>
            </a:xfrm>
            <a:prstGeom prst="rect">
              <a:avLst/>
            </a:prstGeom>
            <a:noFill/>
            <a:ln w="9525">
              <a:noFill/>
              <a:miter lim="800000"/>
              <a:headEnd/>
              <a:tailEnd/>
            </a:ln>
            <a:effectLst/>
          </p:spPr>
        </p:pic>
        <p:pic>
          <p:nvPicPr>
            <p:cNvPr id="16" name="Picture 45"/>
            <p:cNvPicPr>
              <a:picLocks noChangeAspect="1" noChangeArrowheads="1"/>
            </p:cNvPicPr>
            <p:nvPr/>
          </p:nvPicPr>
          <p:blipFill>
            <a:blip r:embed="rId4" cstate="print"/>
            <a:srcRect/>
            <a:stretch>
              <a:fillRect/>
            </a:stretch>
          </p:blipFill>
          <p:spPr bwMode="auto">
            <a:xfrm>
              <a:off x="3284499" y="996489"/>
              <a:ext cx="252889" cy="160973"/>
            </a:xfrm>
            <a:prstGeom prst="rect">
              <a:avLst/>
            </a:prstGeom>
            <a:noFill/>
            <a:ln w="9525">
              <a:noFill/>
              <a:miter lim="800000"/>
              <a:headEnd/>
              <a:tailEnd/>
            </a:ln>
            <a:effectLst/>
          </p:spPr>
        </p:pic>
        <p:pic>
          <p:nvPicPr>
            <p:cNvPr id="17" name="Picture 45"/>
            <p:cNvPicPr>
              <a:picLocks noChangeAspect="1" noChangeArrowheads="1"/>
            </p:cNvPicPr>
            <p:nvPr/>
          </p:nvPicPr>
          <p:blipFill>
            <a:blip r:embed="rId4" cstate="print"/>
            <a:srcRect/>
            <a:stretch>
              <a:fillRect/>
            </a:stretch>
          </p:blipFill>
          <p:spPr bwMode="auto">
            <a:xfrm>
              <a:off x="3887749" y="996489"/>
              <a:ext cx="252889" cy="160973"/>
            </a:xfrm>
            <a:prstGeom prst="rect">
              <a:avLst/>
            </a:prstGeom>
            <a:noFill/>
            <a:ln w="9525">
              <a:noFill/>
              <a:miter lim="800000"/>
              <a:headEnd/>
              <a:tailEnd/>
            </a:ln>
            <a:effectLst/>
          </p:spPr>
        </p:pic>
        <p:pic>
          <p:nvPicPr>
            <p:cNvPr id="18" name="Picture 45"/>
            <p:cNvPicPr>
              <a:picLocks noChangeAspect="1" noChangeArrowheads="1"/>
            </p:cNvPicPr>
            <p:nvPr/>
          </p:nvPicPr>
          <p:blipFill>
            <a:blip r:embed="rId4" cstate="print"/>
            <a:srcRect/>
            <a:stretch>
              <a:fillRect/>
            </a:stretch>
          </p:blipFill>
          <p:spPr bwMode="auto">
            <a:xfrm>
              <a:off x="4189374" y="996489"/>
              <a:ext cx="252889" cy="160973"/>
            </a:xfrm>
            <a:prstGeom prst="rect">
              <a:avLst/>
            </a:prstGeom>
            <a:noFill/>
            <a:ln w="9525">
              <a:noFill/>
              <a:miter lim="800000"/>
              <a:headEnd/>
              <a:tailEnd/>
            </a:ln>
            <a:effectLst/>
          </p:spPr>
        </p:pic>
        <p:pic>
          <p:nvPicPr>
            <p:cNvPr id="19" name="Picture 45"/>
            <p:cNvPicPr>
              <a:picLocks noChangeAspect="1" noChangeArrowheads="1"/>
            </p:cNvPicPr>
            <p:nvPr/>
          </p:nvPicPr>
          <p:blipFill>
            <a:blip r:embed="rId4" cstate="print"/>
            <a:srcRect/>
            <a:stretch>
              <a:fillRect/>
            </a:stretch>
          </p:blipFill>
          <p:spPr bwMode="auto">
            <a:xfrm>
              <a:off x="4490999" y="996489"/>
              <a:ext cx="252889" cy="160973"/>
            </a:xfrm>
            <a:prstGeom prst="rect">
              <a:avLst/>
            </a:prstGeom>
            <a:noFill/>
            <a:ln w="9525">
              <a:noFill/>
              <a:miter lim="800000"/>
              <a:headEnd/>
              <a:tailEnd/>
            </a:ln>
            <a:effectLst/>
          </p:spPr>
        </p:pic>
        <p:pic>
          <p:nvPicPr>
            <p:cNvPr id="20" name="Picture 45"/>
            <p:cNvPicPr>
              <a:picLocks noChangeAspect="1" noChangeArrowheads="1"/>
            </p:cNvPicPr>
            <p:nvPr/>
          </p:nvPicPr>
          <p:blipFill>
            <a:blip r:embed="rId4" cstate="print"/>
            <a:srcRect/>
            <a:stretch>
              <a:fillRect/>
            </a:stretch>
          </p:blipFill>
          <p:spPr bwMode="auto">
            <a:xfrm>
              <a:off x="4792624" y="996489"/>
              <a:ext cx="252889" cy="160973"/>
            </a:xfrm>
            <a:prstGeom prst="rect">
              <a:avLst/>
            </a:prstGeom>
            <a:noFill/>
            <a:ln w="9525">
              <a:noFill/>
              <a:miter lim="800000"/>
              <a:headEnd/>
              <a:tailEnd/>
            </a:ln>
            <a:effectLst/>
          </p:spPr>
        </p:pic>
        <p:pic>
          <p:nvPicPr>
            <p:cNvPr id="21" name="Picture 45"/>
            <p:cNvPicPr>
              <a:picLocks noChangeAspect="1" noChangeArrowheads="1"/>
            </p:cNvPicPr>
            <p:nvPr/>
          </p:nvPicPr>
          <p:blipFill>
            <a:blip r:embed="rId4" cstate="print"/>
            <a:srcRect/>
            <a:stretch>
              <a:fillRect/>
            </a:stretch>
          </p:blipFill>
          <p:spPr bwMode="auto">
            <a:xfrm>
              <a:off x="5094249" y="996489"/>
              <a:ext cx="252889" cy="160973"/>
            </a:xfrm>
            <a:prstGeom prst="rect">
              <a:avLst/>
            </a:prstGeom>
            <a:noFill/>
            <a:ln w="9525">
              <a:noFill/>
              <a:miter lim="800000"/>
              <a:headEnd/>
              <a:tailEnd/>
            </a:ln>
            <a:effectLst/>
          </p:spPr>
        </p:pic>
        <p:pic>
          <p:nvPicPr>
            <p:cNvPr id="22" name="Picture 45"/>
            <p:cNvPicPr>
              <a:picLocks noChangeAspect="1" noChangeArrowheads="1"/>
            </p:cNvPicPr>
            <p:nvPr/>
          </p:nvPicPr>
          <p:blipFill>
            <a:blip r:embed="rId4" cstate="print"/>
            <a:srcRect/>
            <a:stretch>
              <a:fillRect/>
            </a:stretch>
          </p:blipFill>
          <p:spPr bwMode="auto">
            <a:xfrm>
              <a:off x="5691149" y="996489"/>
              <a:ext cx="252889" cy="160973"/>
            </a:xfrm>
            <a:prstGeom prst="rect">
              <a:avLst/>
            </a:prstGeom>
            <a:noFill/>
            <a:ln w="9525">
              <a:noFill/>
              <a:miter lim="800000"/>
              <a:headEnd/>
              <a:tailEnd/>
            </a:ln>
            <a:effectLst/>
          </p:spPr>
        </p:pic>
        <p:pic>
          <p:nvPicPr>
            <p:cNvPr id="23" name="Picture 45"/>
            <p:cNvPicPr>
              <a:picLocks noChangeAspect="1" noChangeArrowheads="1"/>
            </p:cNvPicPr>
            <p:nvPr/>
          </p:nvPicPr>
          <p:blipFill>
            <a:blip r:embed="rId4" cstate="print"/>
            <a:srcRect/>
            <a:stretch>
              <a:fillRect/>
            </a:stretch>
          </p:blipFill>
          <p:spPr bwMode="auto">
            <a:xfrm>
              <a:off x="5389524" y="996489"/>
              <a:ext cx="252889" cy="160973"/>
            </a:xfrm>
            <a:prstGeom prst="rect">
              <a:avLst/>
            </a:prstGeom>
            <a:noFill/>
            <a:ln w="9525">
              <a:noFill/>
              <a:miter lim="800000"/>
              <a:headEnd/>
              <a:tailEnd/>
            </a:ln>
            <a:effectLst/>
          </p:spPr>
        </p:pic>
        <p:pic>
          <p:nvPicPr>
            <p:cNvPr id="24" name="Picture 45"/>
            <p:cNvPicPr>
              <a:picLocks noChangeAspect="1" noChangeArrowheads="1"/>
            </p:cNvPicPr>
            <p:nvPr/>
          </p:nvPicPr>
          <p:blipFill>
            <a:blip r:embed="rId4" cstate="print"/>
            <a:srcRect/>
            <a:stretch>
              <a:fillRect/>
            </a:stretch>
          </p:blipFill>
          <p:spPr bwMode="auto">
            <a:xfrm>
              <a:off x="5992774" y="996489"/>
              <a:ext cx="252889" cy="160973"/>
            </a:xfrm>
            <a:prstGeom prst="rect">
              <a:avLst/>
            </a:prstGeom>
            <a:noFill/>
            <a:ln w="9525">
              <a:noFill/>
              <a:miter lim="800000"/>
              <a:headEnd/>
              <a:tailEnd/>
            </a:ln>
            <a:effectLst/>
          </p:spPr>
        </p:pic>
        <p:pic>
          <p:nvPicPr>
            <p:cNvPr id="25" name="Picture 45"/>
            <p:cNvPicPr>
              <a:picLocks noChangeAspect="1" noChangeArrowheads="1"/>
            </p:cNvPicPr>
            <p:nvPr/>
          </p:nvPicPr>
          <p:blipFill>
            <a:blip r:embed="rId4" cstate="print"/>
            <a:srcRect/>
            <a:stretch>
              <a:fillRect/>
            </a:stretch>
          </p:blipFill>
          <p:spPr bwMode="auto">
            <a:xfrm>
              <a:off x="6294399" y="996489"/>
              <a:ext cx="252889" cy="160973"/>
            </a:xfrm>
            <a:prstGeom prst="rect">
              <a:avLst/>
            </a:prstGeom>
            <a:noFill/>
            <a:ln w="9525">
              <a:noFill/>
              <a:miter lim="800000"/>
              <a:headEnd/>
              <a:tailEnd/>
            </a:ln>
            <a:effectLst/>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77778E-7 -2.22222E-6 L -0.32257 -0.31643 " pathEditMode="relative" rAng="0" ptsTypes="AA">
                                      <p:cBhvr>
                                        <p:cTn id="6" dur="2000" fill="hold"/>
                                        <p:tgtEl>
                                          <p:spTgt spid="6"/>
                                        </p:tgtEl>
                                        <p:attrNameLst>
                                          <p:attrName>ppt_x</p:attrName>
                                          <p:attrName>ppt_y</p:attrName>
                                        </p:attrNameLst>
                                      </p:cBhvr>
                                      <p:rCtr x="-161" y="-158"/>
                                    </p:animMotion>
                                  </p:childTnLst>
                                </p:cTn>
                              </p:par>
                              <p:par>
                                <p:cTn id="7" presetID="6" presetClass="emph" presetSubtype="0" fill="hold" nodeType="withEffect">
                                  <p:stCondLst>
                                    <p:cond delay="0"/>
                                  </p:stCondLst>
                                  <p:childTnLst>
                                    <p:animScale>
                                      <p:cBhvr>
                                        <p:cTn id="8" dur="2000" fill="hold"/>
                                        <p:tgtEl>
                                          <p:spTgt spid="6"/>
                                        </p:tgtEl>
                                      </p:cBhvr>
                                      <p:by x="5000" y="5000"/>
                                    </p:animScale>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16"/>
                                        </p:tgtEl>
                                        <p:attrNameLst>
                                          <p:attrName>style.visibility</p:attrName>
                                        </p:attrNameLst>
                                      </p:cBhvr>
                                      <p:to>
                                        <p:strVal val="visible"/>
                                      </p:to>
                                    </p:set>
                                    <p:animEffect transition="in" filter="fade">
                                      <p:cBhvr>
                                        <p:cTn id="13" dur="500"/>
                                        <p:tgtEl>
                                          <p:spTgt spid="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 name="Date Placeholder 3"/>
          <p:cNvSpPr>
            <a:spLocks noGrp="1"/>
          </p:cNvSpPr>
          <p:nvPr>
            <p:ph type="dt" sz="half" idx="2"/>
          </p:nvPr>
        </p:nvSpPr>
        <p:spPr>
          <a:xfrm>
            <a:off x="-14288" y="6457950"/>
            <a:ext cx="2133600" cy="476250"/>
          </a:xfrm>
        </p:spPr>
        <p:txBody>
          <a:bodyPr/>
          <a:lstStyle/>
          <a:p>
            <a:fld id="{606FE89A-7BCB-42F9-8879-DBDA9D79B665}" type="slidenum">
              <a:rPr lang="en-US" smtClean="0"/>
              <a:pPr/>
              <a:t>24</a:t>
            </a:fld>
            <a:endParaRPr lang="en-US" dirty="0"/>
          </a:p>
        </p:txBody>
      </p:sp>
      <p:grpSp>
        <p:nvGrpSpPr>
          <p:cNvPr id="565" name="Group 564"/>
          <p:cNvGrpSpPr/>
          <p:nvPr/>
        </p:nvGrpSpPr>
        <p:grpSpPr>
          <a:xfrm>
            <a:off x="642397" y="1371600"/>
            <a:ext cx="7924800" cy="5257800"/>
            <a:chOff x="457200" y="1371600"/>
            <a:chExt cx="7924800" cy="5257800"/>
          </a:xfrm>
        </p:grpSpPr>
        <p:sp>
          <p:nvSpPr>
            <p:cNvPr id="26639" name="Text Box 15"/>
            <p:cNvSpPr txBox="1">
              <a:spLocks noChangeArrowheads="1"/>
            </p:cNvSpPr>
            <p:nvPr/>
          </p:nvSpPr>
          <p:spPr bwMode="auto">
            <a:xfrm>
              <a:off x="3124200" y="13716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640" name="Text Box 16"/>
            <p:cNvSpPr txBox="1">
              <a:spLocks noChangeArrowheads="1"/>
            </p:cNvSpPr>
            <p:nvPr/>
          </p:nvSpPr>
          <p:spPr bwMode="auto">
            <a:xfrm>
              <a:off x="5257800" y="13716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641" name="Text Box 17"/>
            <p:cNvSpPr txBox="1">
              <a:spLocks noChangeArrowheads="1"/>
            </p:cNvSpPr>
            <p:nvPr/>
          </p:nvSpPr>
          <p:spPr bwMode="auto">
            <a:xfrm>
              <a:off x="4724400" y="13716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642" name="Text Box 18"/>
            <p:cNvSpPr txBox="1">
              <a:spLocks noChangeArrowheads="1"/>
            </p:cNvSpPr>
            <p:nvPr/>
          </p:nvSpPr>
          <p:spPr bwMode="auto">
            <a:xfrm>
              <a:off x="4191000" y="13716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643" name="Text Box 19"/>
            <p:cNvSpPr txBox="1">
              <a:spLocks noChangeArrowheads="1"/>
            </p:cNvSpPr>
            <p:nvPr/>
          </p:nvSpPr>
          <p:spPr bwMode="auto">
            <a:xfrm>
              <a:off x="3657600" y="13716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644" name="Text Box 20"/>
            <p:cNvSpPr txBox="1">
              <a:spLocks noChangeArrowheads="1"/>
            </p:cNvSpPr>
            <p:nvPr/>
          </p:nvSpPr>
          <p:spPr bwMode="auto">
            <a:xfrm>
              <a:off x="5791200" y="13716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645" name="Text Box 21"/>
            <p:cNvSpPr txBox="1">
              <a:spLocks noChangeArrowheads="1"/>
            </p:cNvSpPr>
            <p:nvPr/>
          </p:nvSpPr>
          <p:spPr bwMode="auto">
            <a:xfrm>
              <a:off x="7924800" y="13716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646" name="Text Box 22"/>
            <p:cNvSpPr txBox="1">
              <a:spLocks noChangeArrowheads="1"/>
            </p:cNvSpPr>
            <p:nvPr/>
          </p:nvSpPr>
          <p:spPr bwMode="auto">
            <a:xfrm>
              <a:off x="7391400" y="13716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647" name="Text Box 23"/>
            <p:cNvSpPr txBox="1">
              <a:spLocks noChangeArrowheads="1"/>
            </p:cNvSpPr>
            <p:nvPr/>
          </p:nvSpPr>
          <p:spPr bwMode="auto">
            <a:xfrm>
              <a:off x="6858000" y="13716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648" name="Text Box 24"/>
            <p:cNvSpPr txBox="1">
              <a:spLocks noChangeArrowheads="1"/>
            </p:cNvSpPr>
            <p:nvPr/>
          </p:nvSpPr>
          <p:spPr bwMode="auto">
            <a:xfrm>
              <a:off x="6324600" y="13716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649" name="Text Box 25"/>
            <p:cNvSpPr txBox="1">
              <a:spLocks noChangeArrowheads="1"/>
            </p:cNvSpPr>
            <p:nvPr/>
          </p:nvSpPr>
          <p:spPr bwMode="auto">
            <a:xfrm>
              <a:off x="457200" y="19050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650" name="Text Box 26"/>
            <p:cNvSpPr txBox="1">
              <a:spLocks noChangeArrowheads="1"/>
            </p:cNvSpPr>
            <p:nvPr/>
          </p:nvSpPr>
          <p:spPr bwMode="auto">
            <a:xfrm>
              <a:off x="2590800" y="19050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651" name="Text Box 27"/>
            <p:cNvSpPr txBox="1">
              <a:spLocks noChangeArrowheads="1"/>
            </p:cNvSpPr>
            <p:nvPr/>
          </p:nvSpPr>
          <p:spPr bwMode="auto">
            <a:xfrm>
              <a:off x="2057400" y="19050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652" name="Text Box 28"/>
            <p:cNvSpPr txBox="1">
              <a:spLocks noChangeArrowheads="1"/>
            </p:cNvSpPr>
            <p:nvPr/>
          </p:nvSpPr>
          <p:spPr bwMode="auto">
            <a:xfrm>
              <a:off x="1524000" y="19050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653" name="Text Box 29"/>
            <p:cNvSpPr txBox="1">
              <a:spLocks noChangeArrowheads="1"/>
            </p:cNvSpPr>
            <p:nvPr/>
          </p:nvSpPr>
          <p:spPr bwMode="auto">
            <a:xfrm>
              <a:off x="990600" y="19050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654" name="Text Box 30"/>
            <p:cNvSpPr txBox="1">
              <a:spLocks noChangeArrowheads="1"/>
            </p:cNvSpPr>
            <p:nvPr/>
          </p:nvSpPr>
          <p:spPr bwMode="auto">
            <a:xfrm>
              <a:off x="3124200" y="19050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655" name="Text Box 31"/>
            <p:cNvSpPr txBox="1">
              <a:spLocks noChangeArrowheads="1"/>
            </p:cNvSpPr>
            <p:nvPr/>
          </p:nvSpPr>
          <p:spPr bwMode="auto">
            <a:xfrm>
              <a:off x="5257800" y="19050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656" name="Text Box 32"/>
            <p:cNvSpPr txBox="1">
              <a:spLocks noChangeArrowheads="1"/>
            </p:cNvSpPr>
            <p:nvPr/>
          </p:nvSpPr>
          <p:spPr bwMode="auto">
            <a:xfrm>
              <a:off x="4724400" y="19050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657" name="Text Box 33"/>
            <p:cNvSpPr txBox="1">
              <a:spLocks noChangeArrowheads="1"/>
            </p:cNvSpPr>
            <p:nvPr/>
          </p:nvSpPr>
          <p:spPr bwMode="auto">
            <a:xfrm>
              <a:off x="4191000" y="19050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658" name="Text Box 34"/>
            <p:cNvSpPr txBox="1">
              <a:spLocks noChangeArrowheads="1"/>
            </p:cNvSpPr>
            <p:nvPr/>
          </p:nvSpPr>
          <p:spPr bwMode="auto">
            <a:xfrm>
              <a:off x="3657600" y="19050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dirty="0"/>
                <a:t>R</a:t>
              </a:r>
            </a:p>
          </p:txBody>
        </p:sp>
        <p:sp>
          <p:nvSpPr>
            <p:cNvPr id="26659" name="Text Box 35"/>
            <p:cNvSpPr txBox="1">
              <a:spLocks noChangeArrowheads="1"/>
            </p:cNvSpPr>
            <p:nvPr/>
          </p:nvSpPr>
          <p:spPr bwMode="auto">
            <a:xfrm>
              <a:off x="5791200" y="19050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660" name="Text Box 36"/>
            <p:cNvSpPr txBox="1">
              <a:spLocks noChangeArrowheads="1"/>
            </p:cNvSpPr>
            <p:nvPr/>
          </p:nvSpPr>
          <p:spPr bwMode="auto">
            <a:xfrm>
              <a:off x="7924800" y="19050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661" name="Text Box 37"/>
            <p:cNvSpPr txBox="1">
              <a:spLocks noChangeArrowheads="1"/>
            </p:cNvSpPr>
            <p:nvPr/>
          </p:nvSpPr>
          <p:spPr bwMode="auto">
            <a:xfrm>
              <a:off x="7391400" y="19050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662" name="Text Box 38"/>
            <p:cNvSpPr txBox="1">
              <a:spLocks noChangeArrowheads="1"/>
            </p:cNvSpPr>
            <p:nvPr/>
          </p:nvSpPr>
          <p:spPr bwMode="auto">
            <a:xfrm>
              <a:off x="6858000" y="19050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663" name="Text Box 39"/>
            <p:cNvSpPr txBox="1">
              <a:spLocks noChangeArrowheads="1"/>
            </p:cNvSpPr>
            <p:nvPr/>
          </p:nvSpPr>
          <p:spPr bwMode="auto">
            <a:xfrm>
              <a:off x="6324600" y="19050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664" name="Text Box 40"/>
            <p:cNvSpPr txBox="1">
              <a:spLocks noChangeArrowheads="1"/>
            </p:cNvSpPr>
            <p:nvPr/>
          </p:nvSpPr>
          <p:spPr bwMode="auto">
            <a:xfrm>
              <a:off x="457200" y="24384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665" name="Text Box 41"/>
            <p:cNvSpPr txBox="1">
              <a:spLocks noChangeArrowheads="1"/>
            </p:cNvSpPr>
            <p:nvPr/>
          </p:nvSpPr>
          <p:spPr bwMode="auto">
            <a:xfrm>
              <a:off x="2590800" y="24384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666" name="Text Box 42"/>
            <p:cNvSpPr txBox="1">
              <a:spLocks noChangeArrowheads="1"/>
            </p:cNvSpPr>
            <p:nvPr/>
          </p:nvSpPr>
          <p:spPr bwMode="auto">
            <a:xfrm>
              <a:off x="2057400" y="24384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667" name="Text Box 43"/>
            <p:cNvSpPr txBox="1">
              <a:spLocks noChangeArrowheads="1"/>
            </p:cNvSpPr>
            <p:nvPr/>
          </p:nvSpPr>
          <p:spPr bwMode="auto">
            <a:xfrm>
              <a:off x="1524000" y="24384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668" name="Text Box 44"/>
            <p:cNvSpPr txBox="1">
              <a:spLocks noChangeArrowheads="1"/>
            </p:cNvSpPr>
            <p:nvPr/>
          </p:nvSpPr>
          <p:spPr bwMode="auto">
            <a:xfrm>
              <a:off x="990600" y="24384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669" name="Text Box 45"/>
            <p:cNvSpPr txBox="1">
              <a:spLocks noChangeArrowheads="1"/>
            </p:cNvSpPr>
            <p:nvPr/>
          </p:nvSpPr>
          <p:spPr bwMode="auto">
            <a:xfrm>
              <a:off x="3124200" y="24384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670" name="Text Box 46"/>
            <p:cNvSpPr txBox="1">
              <a:spLocks noChangeArrowheads="1"/>
            </p:cNvSpPr>
            <p:nvPr/>
          </p:nvSpPr>
          <p:spPr bwMode="auto">
            <a:xfrm>
              <a:off x="5257800" y="24384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671" name="Text Box 47"/>
            <p:cNvSpPr txBox="1">
              <a:spLocks noChangeArrowheads="1"/>
            </p:cNvSpPr>
            <p:nvPr/>
          </p:nvSpPr>
          <p:spPr bwMode="auto">
            <a:xfrm>
              <a:off x="4724400" y="24384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672" name="Text Box 48"/>
            <p:cNvSpPr txBox="1">
              <a:spLocks noChangeArrowheads="1"/>
            </p:cNvSpPr>
            <p:nvPr/>
          </p:nvSpPr>
          <p:spPr bwMode="auto">
            <a:xfrm>
              <a:off x="4191000" y="24384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673" name="Text Box 49"/>
            <p:cNvSpPr txBox="1">
              <a:spLocks noChangeArrowheads="1"/>
            </p:cNvSpPr>
            <p:nvPr/>
          </p:nvSpPr>
          <p:spPr bwMode="auto">
            <a:xfrm>
              <a:off x="3657600" y="24384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674" name="Text Box 50"/>
            <p:cNvSpPr txBox="1">
              <a:spLocks noChangeArrowheads="1"/>
            </p:cNvSpPr>
            <p:nvPr/>
          </p:nvSpPr>
          <p:spPr bwMode="auto">
            <a:xfrm>
              <a:off x="5791200" y="24384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675" name="Text Box 51"/>
            <p:cNvSpPr txBox="1">
              <a:spLocks noChangeArrowheads="1"/>
            </p:cNvSpPr>
            <p:nvPr/>
          </p:nvSpPr>
          <p:spPr bwMode="auto">
            <a:xfrm>
              <a:off x="7924800" y="24384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676" name="Text Box 52"/>
            <p:cNvSpPr txBox="1">
              <a:spLocks noChangeArrowheads="1"/>
            </p:cNvSpPr>
            <p:nvPr/>
          </p:nvSpPr>
          <p:spPr bwMode="auto">
            <a:xfrm>
              <a:off x="7391400" y="24384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dirty="0"/>
                <a:t>R</a:t>
              </a:r>
            </a:p>
          </p:txBody>
        </p:sp>
        <p:sp>
          <p:nvSpPr>
            <p:cNvPr id="26677" name="Text Box 53"/>
            <p:cNvSpPr txBox="1">
              <a:spLocks noChangeArrowheads="1"/>
            </p:cNvSpPr>
            <p:nvPr/>
          </p:nvSpPr>
          <p:spPr bwMode="auto">
            <a:xfrm>
              <a:off x="6858000" y="24384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678" name="Text Box 54"/>
            <p:cNvSpPr txBox="1">
              <a:spLocks noChangeArrowheads="1"/>
            </p:cNvSpPr>
            <p:nvPr/>
          </p:nvSpPr>
          <p:spPr bwMode="auto">
            <a:xfrm>
              <a:off x="6324600" y="24384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679" name="Text Box 55"/>
            <p:cNvSpPr txBox="1">
              <a:spLocks noChangeArrowheads="1"/>
            </p:cNvSpPr>
            <p:nvPr/>
          </p:nvSpPr>
          <p:spPr bwMode="auto">
            <a:xfrm>
              <a:off x="457200" y="29718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680" name="Text Box 56"/>
            <p:cNvSpPr txBox="1">
              <a:spLocks noChangeArrowheads="1"/>
            </p:cNvSpPr>
            <p:nvPr/>
          </p:nvSpPr>
          <p:spPr bwMode="auto">
            <a:xfrm>
              <a:off x="2590800" y="29718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681" name="Text Box 57"/>
            <p:cNvSpPr txBox="1">
              <a:spLocks noChangeArrowheads="1"/>
            </p:cNvSpPr>
            <p:nvPr/>
          </p:nvSpPr>
          <p:spPr bwMode="auto">
            <a:xfrm>
              <a:off x="2057400" y="29718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682" name="Text Box 58"/>
            <p:cNvSpPr txBox="1">
              <a:spLocks noChangeArrowheads="1"/>
            </p:cNvSpPr>
            <p:nvPr/>
          </p:nvSpPr>
          <p:spPr bwMode="auto">
            <a:xfrm>
              <a:off x="1524000" y="29718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683" name="Text Box 59"/>
            <p:cNvSpPr txBox="1">
              <a:spLocks noChangeArrowheads="1"/>
            </p:cNvSpPr>
            <p:nvPr/>
          </p:nvSpPr>
          <p:spPr bwMode="auto">
            <a:xfrm>
              <a:off x="990600" y="29718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684" name="Text Box 60"/>
            <p:cNvSpPr txBox="1">
              <a:spLocks noChangeArrowheads="1"/>
            </p:cNvSpPr>
            <p:nvPr/>
          </p:nvSpPr>
          <p:spPr bwMode="auto">
            <a:xfrm>
              <a:off x="3124200" y="29718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685" name="Text Box 61"/>
            <p:cNvSpPr txBox="1">
              <a:spLocks noChangeArrowheads="1"/>
            </p:cNvSpPr>
            <p:nvPr/>
          </p:nvSpPr>
          <p:spPr bwMode="auto">
            <a:xfrm>
              <a:off x="5257800" y="29718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686" name="Text Box 62"/>
            <p:cNvSpPr txBox="1">
              <a:spLocks noChangeArrowheads="1"/>
            </p:cNvSpPr>
            <p:nvPr/>
          </p:nvSpPr>
          <p:spPr bwMode="auto">
            <a:xfrm>
              <a:off x="4724400" y="29718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687" name="Text Box 63"/>
            <p:cNvSpPr txBox="1">
              <a:spLocks noChangeArrowheads="1"/>
            </p:cNvSpPr>
            <p:nvPr/>
          </p:nvSpPr>
          <p:spPr bwMode="auto">
            <a:xfrm>
              <a:off x="4191000" y="29718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688" name="Text Box 64"/>
            <p:cNvSpPr txBox="1">
              <a:spLocks noChangeArrowheads="1"/>
            </p:cNvSpPr>
            <p:nvPr/>
          </p:nvSpPr>
          <p:spPr bwMode="auto">
            <a:xfrm>
              <a:off x="3657600" y="29718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689" name="Text Box 65"/>
            <p:cNvSpPr txBox="1">
              <a:spLocks noChangeArrowheads="1"/>
            </p:cNvSpPr>
            <p:nvPr/>
          </p:nvSpPr>
          <p:spPr bwMode="auto">
            <a:xfrm>
              <a:off x="5791200" y="29718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690" name="Text Box 66"/>
            <p:cNvSpPr txBox="1">
              <a:spLocks noChangeArrowheads="1"/>
            </p:cNvSpPr>
            <p:nvPr/>
          </p:nvSpPr>
          <p:spPr bwMode="auto">
            <a:xfrm>
              <a:off x="7924800" y="29718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691" name="Text Box 67"/>
            <p:cNvSpPr txBox="1">
              <a:spLocks noChangeArrowheads="1"/>
            </p:cNvSpPr>
            <p:nvPr/>
          </p:nvSpPr>
          <p:spPr bwMode="auto">
            <a:xfrm>
              <a:off x="7391400" y="29718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692" name="Text Box 68"/>
            <p:cNvSpPr txBox="1">
              <a:spLocks noChangeArrowheads="1"/>
            </p:cNvSpPr>
            <p:nvPr/>
          </p:nvSpPr>
          <p:spPr bwMode="auto">
            <a:xfrm>
              <a:off x="6858000" y="29718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693" name="Text Box 69"/>
            <p:cNvSpPr txBox="1">
              <a:spLocks noChangeArrowheads="1"/>
            </p:cNvSpPr>
            <p:nvPr/>
          </p:nvSpPr>
          <p:spPr bwMode="auto">
            <a:xfrm>
              <a:off x="6324600" y="29718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694" name="Text Box 70"/>
            <p:cNvSpPr txBox="1">
              <a:spLocks noChangeArrowheads="1"/>
            </p:cNvSpPr>
            <p:nvPr/>
          </p:nvSpPr>
          <p:spPr bwMode="auto">
            <a:xfrm>
              <a:off x="457200" y="35052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695" name="Text Box 71"/>
            <p:cNvSpPr txBox="1">
              <a:spLocks noChangeArrowheads="1"/>
            </p:cNvSpPr>
            <p:nvPr/>
          </p:nvSpPr>
          <p:spPr bwMode="auto">
            <a:xfrm>
              <a:off x="2590800" y="35052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696" name="Text Box 72"/>
            <p:cNvSpPr txBox="1">
              <a:spLocks noChangeArrowheads="1"/>
            </p:cNvSpPr>
            <p:nvPr/>
          </p:nvSpPr>
          <p:spPr bwMode="auto">
            <a:xfrm>
              <a:off x="2057400" y="35052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697" name="Text Box 73"/>
            <p:cNvSpPr txBox="1">
              <a:spLocks noChangeArrowheads="1"/>
            </p:cNvSpPr>
            <p:nvPr/>
          </p:nvSpPr>
          <p:spPr bwMode="auto">
            <a:xfrm>
              <a:off x="1524000" y="35052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698" name="Text Box 74"/>
            <p:cNvSpPr txBox="1">
              <a:spLocks noChangeArrowheads="1"/>
            </p:cNvSpPr>
            <p:nvPr/>
          </p:nvSpPr>
          <p:spPr bwMode="auto">
            <a:xfrm>
              <a:off x="990600" y="35052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699" name="Text Box 75"/>
            <p:cNvSpPr txBox="1">
              <a:spLocks noChangeArrowheads="1"/>
            </p:cNvSpPr>
            <p:nvPr/>
          </p:nvSpPr>
          <p:spPr bwMode="auto">
            <a:xfrm>
              <a:off x="3124200" y="35052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00" name="Text Box 76"/>
            <p:cNvSpPr txBox="1">
              <a:spLocks noChangeArrowheads="1"/>
            </p:cNvSpPr>
            <p:nvPr/>
          </p:nvSpPr>
          <p:spPr bwMode="auto">
            <a:xfrm>
              <a:off x="5257800" y="35052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01" name="Text Box 77"/>
            <p:cNvSpPr txBox="1">
              <a:spLocks noChangeArrowheads="1"/>
            </p:cNvSpPr>
            <p:nvPr/>
          </p:nvSpPr>
          <p:spPr bwMode="auto">
            <a:xfrm>
              <a:off x="4724400" y="35052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02" name="Text Box 78"/>
            <p:cNvSpPr txBox="1">
              <a:spLocks noChangeArrowheads="1"/>
            </p:cNvSpPr>
            <p:nvPr/>
          </p:nvSpPr>
          <p:spPr bwMode="auto">
            <a:xfrm>
              <a:off x="4191000" y="35052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03" name="Text Box 79"/>
            <p:cNvSpPr txBox="1">
              <a:spLocks noChangeArrowheads="1"/>
            </p:cNvSpPr>
            <p:nvPr/>
          </p:nvSpPr>
          <p:spPr bwMode="auto">
            <a:xfrm>
              <a:off x="3657600" y="35052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04" name="Text Box 80"/>
            <p:cNvSpPr txBox="1">
              <a:spLocks noChangeArrowheads="1"/>
            </p:cNvSpPr>
            <p:nvPr/>
          </p:nvSpPr>
          <p:spPr bwMode="auto">
            <a:xfrm>
              <a:off x="5791200" y="35052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05" name="Text Box 81"/>
            <p:cNvSpPr txBox="1">
              <a:spLocks noChangeArrowheads="1"/>
            </p:cNvSpPr>
            <p:nvPr/>
          </p:nvSpPr>
          <p:spPr bwMode="auto">
            <a:xfrm>
              <a:off x="7924800" y="35052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06" name="Text Box 82"/>
            <p:cNvSpPr txBox="1">
              <a:spLocks noChangeArrowheads="1"/>
            </p:cNvSpPr>
            <p:nvPr/>
          </p:nvSpPr>
          <p:spPr bwMode="auto">
            <a:xfrm>
              <a:off x="7391400" y="35052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07" name="Text Box 83"/>
            <p:cNvSpPr txBox="1">
              <a:spLocks noChangeArrowheads="1"/>
            </p:cNvSpPr>
            <p:nvPr/>
          </p:nvSpPr>
          <p:spPr bwMode="auto">
            <a:xfrm>
              <a:off x="6858000" y="35052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08" name="Text Box 84"/>
            <p:cNvSpPr txBox="1">
              <a:spLocks noChangeArrowheads="1"/>
            </p:cNvSpPr>
            <p:nvPr/>
          </p:nvSpPr>
          <p:spPr bwMode="auto">
            <a:xfrm>
              <a:off x="6324600" y="35052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09" name="Text Box 85"/>
            <p:cNvSpPr txBox="1">
              <a:spLocks noChangeArrowheads="1"/>
            </p:cNvSpPr>
            <p:nvPr/>
          </p:nvSpPr>
          <p:spPr bwMode="auto">
            <a:xfrm>
              <a:off x="457200" y="40386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10" name="Text Box 86"/>
            <p:cNvSpPr txBox="1">
              <a:spLocks noChangeArrowheads="1"/>
            </p:cNvSpPr>
            <p:nvPr/>
          </p:nvSpPr>
          <p:spPr bwMode="auto">
            <a:xfrm>
              <a:off x="2590800" y="40386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11" name="Text Box 87"/>
            <p:cNvSpPr txBox="1">
              <a:spLocks noChangeArrowheads="1"/>
            </p:cNvSpPr>
            <p:nvPr/>
          </p:nvSpPr>
          <p:spPr bwMode="auto">
            <a:xfrm>
              <a:off x="2057400" y="40386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12" name="Text Box 88"/>
            <p:cNvSpPr txBox="1">
              <a:spLocks noChangeArrowheads="1"/>
            </p:cNvSpPr>
            <p:nvPr/>
          </p:nvSpPr>
          <p:spPr bwMode="auto">
            <a:xfrm>
              <a:off x="1524000" y="40386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13" name="Text Box 89"/>
            <p:cNvSpPr txBox="1">
              <a:spLocks noChangeArrowheads="1"/>
            </p:cNvSpPr>
            <p:nvPr/>
          </p:nvSpPr>
          <p:spPr bwMode="auto">
            <a:xfrm>
              <a:off x="990600" y="40386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14" name="Text Box 90"/>
            <p:cNvSpPr txBox="1">
              <a:spLocks noChangeArrowheads="1"/>
            </p:cNvSpPr>
            <p:nvPr/>
          </p:nvSpPr>
          <p:spPr bwMode="auto">
            <a:xfrm>
              <a:off x="3124200" y="40386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15" name="Text Box 91"/>
            <p:cNvSpPr txBox="1">
              <a:spLocks noChangeArrowheads="1"/>
            </p:cNvSpPr>
            <p:nvPr/>
          </p:nvSpPr>
          <p:spPr bwMode="auto">
            <a:xfrm>
              <a:off x="5257800" y="40386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16" name="Text Box 92"/>
            <p:cNvSpPr txBox="1">
              <a:spLocks noChangeArrowheads="1"/>
            </p:cNvSpPr>
            <p:nvPr/>
          </p:nvSpPr>
          <p:spPr bwMode="auto">
            <a:xfrm>
              <a:off x="4724400" y="40386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17" name="Text Box 93"/>
            <p:cNvSpPr txBox="1">
              <a:spLocks noChangeArrowheads="1"/>
            </p:cNvSpPr>
            <p:nvPr/>
          </p:nvSpPr>
          <p:spPr bwMode="auto">
            <a:xfrm>
              <a:off x="4191000" y="40386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18" name="Text Box 94"/>
            <p:cNvSpPr txBox="1">
              <a:spLocks noChangeArrowheads="1"/>
            </p:cNvSpPr>
            <p:nvPr/>
          </p:nvSpPr>
          <p:spPr bwMode="auto">
            <a:xfrm>
              <a:off x="3657600" y="40386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19" name="Text Box 95"/>
            <p:cNvSpPr txBox="1">
              <a:spLocks noChangeArrowheads="1"/>
            </p:cNvSpPr>
            <p:nvPr/>
          </p:nvSpPr>
          <p:spPr bwMode="auto">
            <a:xfrm>
              <a:off x="5791200" y="40386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20" name="Text Box 96"/>
            <p:cNvSpPr txBox="1">
              <a:spLocks noChangeArrowheads="1"/>
            </p:cNvSpPr>
            <p:nvPr/>
          </p:nvSpPr>
          <p:spPr bwMode="auto">
            <a:xfrm>
              <a:off x="7924800" y="40386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21" name="Text Box 97"/>
            <p:cNvSpPr txBox="1">
              <a:spLocks noChangeArrowheads="1"/>
            </p:cNvSpPr>
            <p:nvPr/>
          </p:nvSpPr>
          <p:spPr bwMode="auto">
            <a:xfrm>
              <a:off x="7391400" y="40386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22" name="Text Box 98"/>
            <p:cNvSpPr txBox="1">
              <a:spLocks noChangeArrowheads="1"/>
            </p:cNvSpPr>
            <p:nvPr/>
          </p:nvSpPr>
          <p:spPr bwMode="auto">
            <a:xfrm>
              <a:off x="6858000" y="40386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23" name="Text Box 99"/>
            <p:cNvSpPr txBox="1">
              <a:spLocks noChangeArrowheads="1"/>
            </p:cNvSpPr>
            <p:nvPr/>
          </p:nvSpPr>
          <p:spPr bwMode="auto">
            <a:xfrm>
              <a:off x="6324600" y="40386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24" name="Text Box 100"/>
            <p:cNvSpPr txBox="1">
              <a:spLocks noChangeArrowheads="1"/>
            </p:cNvSpPr>
            <p:nvPr/>
          </p:nvSpPr>
          <p:spPr bwMode="auto">
            <a:xfrm>
              <a:off x="457200" y="45720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25" name="Text Box 101"/>
            <p:cNvSpPr txBox="1">
              <a:spLocks noChangeArrowheads="1"/>
            </p:cNvSpPr>
            <p:nvPr/>
          </p:nvSpPr>
          <p:spPr bwMode="auto">
            <a:xfrm>
              <a:off x="2590800" y="45720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26" name="Text Box 102"/>
            <p:cNvSpPr txBox="1">
              <a:spLocks noChangeArrowheads="1"/>
            </p:cNvSpPr>
            <p:nvPr/>
          </p:nvSpPr>
          <p:spPr bwMode="auto">
            <a:xfrm>
              <a:off x="2057400" y="45720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27" name="Text Box 103"/>
            <p:cNvSpPr txBox="1">
              <a:spLocks noChangeArrowheads="1"/>
            </p:cNvSpPr>
            <p:nvPr/>
          </p:nvSpPr>
          <p:spPr bwMode="auto">
            <a:xfrm>
              <a:off x="1524000" y="45720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28" name="Text Box 104"/>
            <p:cNvSpPr txBox="1">
              <a:spLocks noChangeArrowheads="1"/>
            </p:cNvSpPr>
            <p:nvPr/>
          </p:nvSpPr>
          <p:spPr bwMode="auto">
            <a:xfrm>
              <a:off x="990600" y="45720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29" name="Text Box 105"/>
            <p:cNvSpPr txBox="1">
              <a:spLocks noChangeArrowheads="1"/>
            </p:cNvSpPr>
            <p:nvPr/>
          </p:nvSpPr>
          <p:spPr bwMode="auto">
            <a:xfrm>
              <a:off x="3124200" y="45720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30" name="Text Box 106"/>
            <p:cNvSpPr txBox="1">
              <a:spLocks noChangeArrowheads="1"/>
            </p:cNvSpPr>
            <p:nvPr/>
          </p:nvSpPr>
          <p:spPr bwMode="auto">
            <a:xfrm>
              <a:off x="5257800" y="45720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31" name="Text Box 107"/>
            <p:cNvSpPr txBox="1">
              <a:spLocks noChangeArrowheads="1"/>
            </p:cNvSpPr>
            <p:nvPr/>
          </p:nvSpPr>
          <p:spPr bwMode="auto">
            <a:xfrm>
              <a:off x="4724400" y="45720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32" name="Text Box 108"/>
            <p:cNvSpPr txBox="1">
              <a:spLocks noChangeArrowheads="1"/>
            </p:cNvSpPr>
            <p:nvPr/>
          </p:nvSpPr>
          <p:spPr bwMode="auto">
            <a:xfrm>
              <a:off x="4191000" y="45720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33" name="Text Box 109"/>
            <p:cNvSpPr txBox="1">
              <a:spLocks noChangeArrowheads="1"/>
            </p:cNvSpPr>
            <p:nvPr/>
          </p:nvSpPr>
          <p:spPr bwMode="auto">
            <a:xfrm>
              <a:off x="3657600" y="45720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34" name="Text Box 110"/>
            <p:cNvSpPr txBox="1">
              <a:spLocks noChangeArrowheads="1"/>
            </p:cNvSpPr>
            <p:nvPr/>
          </p:nvSpPr>
          <p:spPr bwMode="auto">
            <a:xfrm>
              <a:off x="5791200" y="45720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35" name="Text Box 111"/>
            <p:cNvSpPr txBox="1">
              <a:spLocks noChangeArrowheads="1"/>
            </p:cNvSpPr>
            <p:nvPr/>
          </p:nvSpPr>
          <p:spPr bwMode="auto">
            <a:xfrm>
              <a:off x="7924800" y="45720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36" name="Text Box 112"/>
            <p:cNvSpPr txBox="1">
              <a:spLocks noChangeArrowheads="1"/>
            </p:cNvSpPr>
            <p:nvPr/>
          </p:nvSpPr>
          <p:spPr bwMode="auto">
            <a:xfrm>
              <a:off x="7391400" y="45720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37" name="Text Box 113"/>
            <p:cNvSpPr txBox="1">
              <a:spLocks noChangeArrowheads="1"/>
            </p:cNvSpPr>
            <p:nvPr/>
          </p:nvSpPr>
          <p:spPr bwMode="auto">
            <a:xfrm>
              <a:off x="6858000" y="45720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38" name="Text Box 114"/>
            <p:cNvSpPr txBox="1">
              <a:spLocks noChangeArrowheads="1"/>
            </p:cNvSpPr>
            <p:nvPr/>
          </p:nvSpPr>
          <p:spPr bwMode="auto">
            <a:xfrm>
              <a:off x="6324600" y="45720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39" name="Text Box 115"/>
            <p:cNvSpPr txBox="1">
              <a:spLocks noChangeArrowheads="1"/>
            </p:cNvSpPr>
            <p:nvPr/>
          </p:nvSpPr>
          <p:spPr bwMode="auto">
            <a:xfrm>
              <a:off x="457200" y="51054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40" name="Text Box 116"/>
            <p:cNvSpPr txBox="1">
              <a:spLocks noChangeArrowheads="1"/>
            </p:cNvSpPr>
            <p:nvPr/>
          </p:nvSpPr>
          <p:spPr bwMode="auto">
            <a:xfrm>
              <a:off x="2590800" y="51054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41" name="Text Box 117"/>
            <p:cNvSpPr txBox="1">
              <a:spLocks noChangeArrowheads="1"/>
            </p:cNvSpPr>
            <p:nvPr/>
          </p:nvSpPr>
          <p:spPr bwMode="auto">
            <a:xfrm>
              <a:off x="2057400" y="51054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42" name="Text Box 118"/>
            <p:cNvSpPr txBox="1">
              <a:spLocks noChangeArrowheads="1"/>
            </p:cNvSpPr>
            <p:nvPr/>
          </p:nvSpPr>
          <p:spPr bwMode="auto">
            <a:xfrm>
              <a:off x="1524000" y="51054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43" name="Text Box 119"/>
            <p:cNvSpPr txBox="1">
              <a:spLocks noChangeArrowheads="1"/>
            </p:cNvSpPr>
            <p:nvPr/>
          </p:nvSpPr>
          <p:spPr bwMode="auto">
            <a:xfrm>
              <a:off x="990600" y="51054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44" name="Text Box 120"/>
            <p:cNvSpPr txBox="1">
              <a:spLocks noChangeArrowheads="1"/>
            </p:cNvSpPr>
            <p:nvPr/>
          </p:nvSpPr>
          <p:spPr bwMode="auto">
            <a:xfrm>
              <a:off x="3124200" y="51054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45" name="Text Box 121"/>
            <p:cNvSpPr txBox="1">
              <a:spLocks noChangeArrowheads="1"/>
            </p:cNvSpPr>
            <p:nvPr/>
          </p:nvSpPr>
          <p:spPr bwMode="auto">
            <a:xfrm>
              <a:off x="5257800" y="51054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46" name="Text Box 122"/>
            <p:cNvSpPr txBox="1">
              <a:spLocks noChangeArrowheads="1"/>
            </p:cNvSpPr>
            <p:nvPr/>
          </p:nvSpPr>
          <p:spPr bwMode="auto">
            <a:xfrm>
              <a:off x="4724400" y="51054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47" name="Text Box 123"/>
            <p:cNvSpPr txBox="1">
              <a:spLocks noChangeArrowheads="1"/>
            </p:cNvSpPr>
            <p:nvPr/>
          </p:nvSpPr>
          <p:spPr bwMode="auto">
            <a:xfrm>
              <a:off x="4191000" y="51054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48" name="Text Box 124"/>
            <p:cNvSpPr txBox="1">
              <a:spLocks noChangeArrowheads="1"/>
            </p:cNvSpPr>
            <p:nvPr/>
          </p:nvSpPr>
          <p:spPr bwMode="auto">
            <a:xfrm>
              <a:off x="3657600" y="51054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49" name="Text Box 125"/>
            <p:cNvSpPr txBox="1">
              <a:spLocks noChangeArrowheads="1"/>
            </p:cNvSpPr>
            <p:nvPr/>
          </p:nvSpPr>
          <p:spPr bwMode="auto">
            <a:xfrm>
              <a:off x="5791200" y="51054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50" name="Text Box 126"/>
            <p:cNvSpPr txBox="1">
              <a:spLocks noChangeArrowheads="1"/>
            </p:cNvSpPr>
            <p:nvPr/>
          </p:nvSpPr>
          <p:spPr bwMode="auto">
            <a:xfrm>
              <a:off x="7924800" y="51054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51" name="Text Box 127"/>
            <p:cNvSpPr txBox="1">
              <a:spLocks noChangeArrowheads="1"/>
            </p:cNvSpPr>
            <p:nvPr/>
          </p:nvSpPr>
          <p:spPr bwMode="auto">
            <a:xfrm>
              <a:off x="7391400" y="51054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52" name="Text Box 128"/>
            <p:cNvSpPr txBox="1">
              <a:spLocks noChangeArrowheads="1"/>
            </p:cNvSpPr>
            <p:nvPr/>
          </p:nvSpPr>
          <p:spPr bwMode="auto">
            <a:xfrm>
              <a:off x="6858000" y="51054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53" name="Text Box 129"/>
            <p:cNvSpPr txBox="1">
              <a:spLocks noChangeArrowheads="1"/>
            </p:cNvSpPr>
            <p:nvPr/>
          </p:nvSpPr>
          <p:spPr bwMode="auto">
            <a:xfrm>
              <a:off x="6324600" y="51054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54" name="Text Box 130"/>
            <p:cNvSpPr txBox="1">
              <a:spLocks noChangeArrowheads="1"/>
            </p:cNvSpPr>
            <p:nvPr/>
          </p:nvSpPr>
          <p:spPr bwMode="auto">
            <a:xfrm>
              <a:off x="457200" y="56388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55" name="Text Box 131"/>
            <p:cNvSpPr txBox="1">
              <a:spLocks noChangeArrowheads="1"/>
            </p:cNvSpPr>
            <p:nvPr/>
          </p:nvSpPr>
          <p:spPr bwMode="auto">
            <a:xfrm>
              <a:off x="2590800" y="56388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56" name="Text Box 132"/>
            <p:cNvSpPr txBox="1">
              <a:spLocks noChangeArrowheads="1"/>
            </p:cNvSpPr>
            <p:nvPr/>
          </p:nvSpPr>
          <p:spPr bwMode="auto">
            <a:xfrm>
              <a:off x="2057400" y="56388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57" name="Text Box 133"/>
            <p:cNvSpPr txBox="1">
              <a:spLocks noChangeArrowheads="1"/>
            </p:cNvSpPr>
            <p:nvPr/>
          </p:nvSpPr>
          <p:spPr bwMode="auto">
            <a:xfrm>
              <a:off x="1524000" y="56388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58" name="Text Box 134"/>
            <p:cNvSpPr txBox="1">
              <a:spLocks noChangeArrowheads="1"/>
            </p:cNvSpPr>
            <p:nvPr/>
          </p:nvSpPr>
          <p:spPr bwMode="auto">
            <a:xfrm>
              <a:off x="990600" y="56388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59" name="Text Box 135"/>
            <p:cNvSpPr txBox="1">
              <a:spLocks noChangeArrowheads="1"/>
            </p:cNvSpPr>
            <p:nvPr/>
          </p:nvSpPr>
          <p:spPr bwMode="auto">
            <a:xfrm>
              <a:off x="3124200" y="56388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60" name="Text Box 136"/>
            <p:cNvSpPr txBox="1">
              <a:spLocks noChangeArrowheads="1"/>
            </p:cNvSpPr>
            <p:nvPr/>
          </p:nvSpPr>
          <p:spPr bwMode="auto">
            <a:xfrm>
              <a:off x="5257800" y="56388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61" name="Text Box 137"/>
            <p:cNvSpPr txBox="1">
              <a:spLocks noChangeArrowheads="1"/>
            </p:cNvSpPr>
            <p:nvPr/>
          </p:nvSpPr>
          <p:spPr bwMode="auto">
            <a:xfrm>
              <a:off x="4724400" y="56388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62" name="Text Box 138"/>
            <p:cNvSpPr txBox="1">
              <a:spLocks noChangeArrowheads="1"/>
            </p:cNvSpPr>
            <p:nvPr/>
          </p:nvSpPr>
          <p:spPr bwMode="auto">
            <a:xfrm>
              <a:off x="4191000" y="56388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63" name="Text Box 139"/>
            <p:cNvSpPr txBox="1">
              <a:spLocks noChangeArrowheads="1"/>
            </p:cNvSpPr>
            <p:nvPr/>
          </p:nvSpPr>
          <p:spPr bwMode="auto">
            <a:xfrm>
              <a:off x="3657600" y="56388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64" name="Text Box 140"/>
            <p:cNvSpPr txBox="1">
              <a:spLocks noChangeArrowheads="1"/>
            </p:cNvSpPr>
            <p:nvPr/>
          </p:nvSpPr>
          <p:spPr bwMode="auto">
            <a:xfrm>
              <a:off x="5791200" y="56388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66" name="Text Box 142"/>
            <p:cNvSpPr txBox="1">
              <a:spLocks noChangeArrowheads="1"/>
            </p:cNvSpPr>
            <p:nvPr/>
          </p:nvSpPr>
          <p:spPr bwMode="auto">
            <a:xfrm>
              <a:off x="7391400" y="56388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67" name="Text Box 143"/>
            <p:cNvSpPr txBox="1">
              <a:spLocks noChangeArrowheads="1"/>
            </p:cNvSpPr>
            <p:nvPr/>
          </p:nvSpPr>
          <p:spPr bwMode="auto">
            <a:xfrm>
              <a:off x="6858000" y="56388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68" name="Text Box 144"/>
            <p:cNvSpPr txBox="1">
              <a:spLocks noChangeArrowheads="1"/>
            </p:cNvSpPr>
            <p:nvPr/>
          </p:nvSpPr>
          <p:spPr bwMode="auto">
            <a:xfrm>
              <a:off x="6324600" y="56388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69" name="Text Box 145"/>
            <p:cNvSpPr txBox="1">
              <a:spLocks noChangeArrowheads="1"/>
            </p:cNvSpPr>
            <p:nvPr/>
          </p:nvSpPr>
          <p:spPr bwMode="auto">
            <a:xfrm>
              <a:off x="457200" y="61722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dirty="0"/>
                <a:t>R</a:t>
              </a:r>
            </a:p>
          </p:txBody>
        </p:sp>
        <p:sp>
          <p:nvSpPr>
            <p:cNvPr id="26770" name="Text Box 146"/>
            <p:cNvSpPr txBox="1">
              <a:spLocks noChangeArrowheads="1"/>
            </p:cNvSpPr>
            <p:nvPr/>
          </p:nvSpPr>
          <p:spPr bwMode="auto">
            <a:xfrm>
              <a:off x="2590800" y="61722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71" name="Text Box 147"/>
            <p:cNvSpPr txBox="1">
              <a:spLocks noChangeArrowheads="1"/>
            </p:cNvSpPr>
            <p:nvPr/>
          </p:nvSpPr>
          <p:spPr bwMode="auto">
            <a:xfrm>
              <a:off x="2057400" y="61722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72" name="Text Box 148"/>
            <p:cNvSpPr txBox="1">
              <a:spLocks noChangeArrowheads="1"/>
            </p:cNvSpPr>
            <p:nvPr/>
          </p:nvSpPr>
          <p:spPr bwMode="auto">
            <a:xfrm>
              <a:off x="1524000" y="61722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73" name="Text Box 149"/>
            <p:cNvSpPr txBox="1">
              <a:spLocks noChangeArrowheads="1"/>
            </p:cNvSpPr>
            <p:nvPr/>
          </p:nvSpPr>
          <p:spPr bwMode="auto">
            <a:xfrm>
              <a:off x="990600" y="61722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74" name="Text Box 150"/>
            <p:cNvSpPr txBox="1">
              <a:spLocks noChangeArrowheads="1"/>
            </p:cNvSpPr>
            <p:nvPr/>
          </p:nvSpPr>
          <p:spPr bwMode="auto">
            <a:xfrm>
              <a:off x="3124200" y="61722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75" name="Text Box 151"/>
            <p:cNvSpPr txBox="1">
              <a:spLocks noChangeArrowheads="1"/>
            </p:cNvSpPr>
            <p:nvPr/>
          </p:nvSpPr>
          <p:spPr bwMode="auto">
            <a:xfrm>
              <a:off x="5257800" y="61722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76" name="Text Box 152"/>
            <p:cNvSpPr txBox="1">
              <a:spLocks noChangeArrowheads="1"/>
            </p:cNvSpPr>
            <p:nvPr/>
          </p:nvSpPr>
          <p:spPr bwMode="auto">
            <a:xfrm>
              <a:off x="4724400" y="61722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77" name="Text Box 153"/>
            <p:cNvSpPr txBox="1">
              <a:spLocks noChangeArrowheads="1"/>
            </p:cNvSpPr>
            <p:nvPr/>
          </p:nvSpPr>
          <p:spPr bwMode="auto">
            <a:xfrm>
              <a:off x="4191000" y="61722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78" name="Text Box 154"/>
            <p:cNvSpPr txBox="1">
              <a:spLocks noChangeArrowheads="1"/>
            </p:cNvSpPr>
            <p:nvPr/>
          </p:nvSpPr>
          <p:spPr bwMode="auto">
            <a:xfrm>
              <a:off x="3657600" y="61722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79" name="Text Box 155"/>
            <p:cNvSpPr txBox="1">
              <a:spLocks noChangeArrowheads="1"/>
            </p:cNvSpPr>
            <p:nvPr/>
          </p:nvSpPr>
          <p:spPr bwMode="auto">
            <a:xfrm>
              <a:off x="5791200" y="61722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81" name="Text Box 157"/>
            <p:cNvSpPr txBox="1">
              <a:spLocks noChangeArrowheads="1"/>
            </p:cNvSpPr>
            <p:nvPr/>
          </p:nvSpPr>
          <p:spPr bwMode="auto">
            <a:xfrm>
              <a:off x="7391400" y="61722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82" name="Text Box 158"/>
            <p:cNvSpPr txBox="1">
              <a:spLocks noChangeArrowheads="1"/>
            </p:cNvSpPr>
            <p:nvPr/>
          </p:nvSpPr>
          <p:spPr bwMode="auto">
            <a:xfrm>
              <a:off x="6858000" y="61722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83" name="Text Box 159"/>
            <p:cNvSpPr txBox="1">
              <a:spLocks noChangeArrowheads="1"/>
            </p:cNvSpPr>
            <p:nvPr/>
          </p:nvSpPr>
          <p:spPr bwMode="auto">
            <a:xfrm>
              <a:off x="6324600" y="61722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sp>
          <p:nvSpPr>
            <p:cNvPr id="26780" name="Text Box 156"/>
            <p:cNvSpPr txBox="1">
              <a:spLocks noChangeArrowheads="1"/>
            </p:cNvSpPr>
            <p:nvPr/>
          </p:nvSpPr>
          <p:spPr bwMode="auto">
            <a:xfrm>
              <a:off x="7924800" y="61722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dirty="0"/>
                <a:t>R</a:t>
              </a:r>
            </a:p>
          </p:txBody>
        </p:sp>
        <p:sp>
          <p:nvSpPr>
            <p:cNvPr id="26765" name="Text Box 141"/>
            <p:cNvSpPr txBox="1">
              <a:spLocks noChangeArrowheads="1"/>
            </p:cNvSpPr>
            <p:nvPr/>
          </p:nvSpPr>
          <p:spPr bwMode="auto">
            <a:xfrm>
              <a:off x="7924800" y="5638800"/>
              <a:ext cx="457200" cy="457200"/>
            </a:xfrm>
            <a:prstGeom prst="rect">
              <a:avLst/>
            </a:prstGeom>
            <a:solidFill>
              <a:srgbClr val="FF99CC"/>
            </a:solidFill>
            <a:ln w="9525" algn="ctr">
              <a:noFill/>
              <a:miter lim="800000"/>
              <a:headEnd/>
              <a:tailEnd/>
            </a:ln>
            <a:effectLst/>
          </p:spPr>
          <p:txBody>
            <a:bodyPr wrap="none" anchor="ctr"/>
            <a:lstStyle/>
            <a:p>
              <a:pPr>
                <a:spcBef>
                  <a:spcPct val="50000"/>
                </a:spcBef>
              </a:pPr>
              <a:r>
                <a:rPr lang="en-US" sz="2400"/>
                <a:t>R</a:t>
              </a:r>
            </a:p>
          </p:txBody>
        </p:sp>
      </p:grpSp>
      <p:sp>
        <p:nvSpPr>
          <p:cNvPr id="26626" name="Rectangle 2"/>
          <p:cNvSpPr>
            <a:spLocks noGrp="1" noChangeArrowheads="1"/>
          </p:cNvSpPr>
          <p:nvPr>
            <p:ph type="title"/>
          </p:nvPr>
        </p:nvSpPr>
        <p:spPr/>
        <p:txBody>
          <a:bodyPr/>
          <a:lstStyle/>
          <a:p>
            <a:r>
              <a:rPr lang="en-US" dirty="0" smtClean="0"/>
              <a:t>Do Programmers Use Refactoring Tools Often?</a:t>
            </a:r>
            <a:endParaRPr lang="en-US" dirty="0"/>
          </a:p>
        </p:txBody>
      </p:sp>
      <p:sp>
        <p:nvSpPr>
          <p:cNvPr id="570" name="Text Placeholder 569"/>
          <p:cNvSpPr>
            <a:spLocks noGrp="1"/>
          </p:cNvSpPr>
          <p:nvPr>
            <p:ph type="body" sz="quarter" idx="11"/>
          </p:nvPr>
        </p:nvSpPr>
        <p:spPr/>
        <p:txBody>
          <a:bodyPr/>
          <a:lstStyle/>
          <a:p>
            <a:r>
              <a:rPr lang="en-US" dirty="0" smtClean="0"/>
              <a:t>The Results</a:t>
            </a:r>
            <a:endParaRPr lang="en-US" dirty="0"/>
          </a:p>
        </p:txBody>
      </p:sp>
      <p:grpSp>
        <p:nvGrpSpPr>
          <p:cNvPr id="26785" name="Group 161"/>
          <p:cNvGrpSpPr>
            <a:grpSpLocks/>
          </p:cNvGrpSpPr>
          <p:nvPr/>
        </p:nvGrpSpPr>
        <p:grpSpPr bwMode="auto">
          <a:xfrm flipH="1">
            <a:off x="3309397" y="1905000"/>
            <a:ext cx="457200" cy="423863"/>
            <a:chOff x="240" y="2592"/>
            <a:chExt cx="1632" cy="1490"/>
          </a:xfrm>
        </p:grpSpPr>
        <p:sp>
          <p:nvSpPr>
            <p:cNvPr id="26786" name="AutoShape 162"/>
            <p:cNvSpPr>
              <a:spLocks noChangeAspect="1" noChangeArrowheads="1" noTextEdit="1"/>
            </p:cNvSpPr>
            <p:nvPr/>
          </p:nvSpPr>
          <p:spPr bwMode="auto">
            <a:xfrm>
              <a:off x="240" y="2592"/>
              <a:ext cx="1632" cy="1490"/>
            </a:xfrm>
            <a:prstGeom prst="rect">
              <a:avLst/>
            </a:prstGeom>
            <a:noFill/>
            <a:ln w="9525">
              <a:noFill/>
              <a:miter lim="800000"/>
              <a:headEnd/>
              <a:tailEnd/>
            </a:ln>
          </p:spPr>
          <p:txBody>
            <a:bodyPr/>
            <a:lstStyle/>
            <a:p>
              <a:endParaRPr lang="en-US"/>
            </a:p>
          </p:txBody>
        </p:sp>
        <p:sp>
          <p:nvSpPr>
            <p:cNvPr id="26787" name="Freeform 163"/>
            <p:cNvSpPr>
              <a:spLocks/>
            </p:cNvSpPr>
            <p:nvPr/>
          </p:nvSpPr>
          <p:spPr bwMode="auto">
            <a:xfrm>
              <a:off x="276" y="2594"/>
              <a:ext cx="1592" cy="1488"/>
            </a:xfrm>
            <a:custGeom>
              <a:avLst/>
              <a:gdLst/>
              <a:ahLst/>
              <a:cxnLst>
                <a:cxn ang="0">
                  <a:pos x="193" y="713"/>
                </a:cxn>
                <a:cxn ang="0">
                  <a:pos x="242" y="728"/>
                </a:cxn>
                <a:cxn ang="0">
                  <a:pos x="286" y="739"/>
                </a:cxn>
                <a:cxn ang="0">
                  <a:pos x="325" y="749"/>
                </a:cxn>
                <a:cxn ang="0">
                  <a:pos x="361" y="756"/>
                </a:cxn>
                <a:cxn ang="0">
                  <a:pos x="397" y="760"/>
                </a:cxn>
                <a:cxn ang="0">
                  <a:pos x="431" y="764"/>
                </a:cxn>
                <a:cxn ang="0">
                  <a:pos x="467" y="767"/>
                </a:cxn>
                <a:cxn ang="0">
                  <a:pos x="2326" y="2347"/>
                </a:cxn>
                <a:cxn ang="0">
                  <a:pos x="2347" y="2591"/>
                </a:cxn>
                <a:cxn ang="0">
                  <a:pos x="2370" y="2675"/>
                </a:cxn>
                <a:cxn ang="0">
                  <a:pos x="2403" y="2744"/>
                </a:cxn>
                <a:cxn ang="0">
                  <a:pos x="2447" y="2800"/>
                </a:cxn>
                <a:cxn ang="0">
                  <a:pos x="2499" y="2847"/>
                </a:cxn>
                <a:cxn ang="0">
                  <a:pos x="2563" y="2886"/>
                </a:cxn>
                <a:cxn ang="0">
                  <a:pos x="2635" y="2923"/>
                </a:cxn>
                <a:cxn ang="0">
                  <a:pos x="2716" y="2957"/>
                </a:cxn>
                <a:cxn ang="0">
                  <a:pos x="2803" y="2832"/>
                </a:cxn>
                <a:cxn ang="0">
                  <a:pos x="2845" y="2501"/>
                </a:cxn>
                <a:cxn ang="0">
                  <a:pos x="3154" y="2805"/>
                </a:cxn>
                <a:cxn ang="0">
                  <a:pos x="3184" y="2629"/>
                </a:cxn>
                <a:cxn ang="0">
                  <a:pos x="3029" y="2231"/>
                </a:cxn>
                <a:cxn ang="0">
                  <a:pos x="2626" y="2218"/>
                </a:cxn>
                <a:cxn ang="0">
                  <a:pos x="784" y="533"/>
                </a:cxn>
                <a:cxn ang="0">
                  <a:pos x="776" y="275"/>
                </a:cxn>
                <a:cxn ang="0">
                  <a:pos x="418" y="0"/>
                </a:cxn>
                <a:cxn ang="0">
                  <a:pos x="567" y="275"/>
                </a:cxn>
                <a:cxn ang="0">
                  <a:pos x="243" y="426"/>
                </a:cxn>
                <a:cxn ang="0">
                  <a:pos x="46" y="190"/>
                </a:cxn>
                <a:cxn ang="0">
                  <a:pos x="0" y="436"/>
                </a:cxn>
                <a:cxn ang="0">
                  <a:pos x="47" y="567"/>
                </a:cxn>
                <a:cxn ang="0">
                  <a:pos x="118" y="659"/>
                </a:cxn>
                <a:cxn ang="0">
                  <a:pos x="165" y="703"/>
                </a:cxn>
              </a:cxnLst>
              <a:rect l="0" t="0" r="r" b="b"/>
              <a:pathLst>
                <a:path w="3184" h="2975">
                  <a:moveTo>
                    <a:pt x="165" y="703"/>
                  </a:moveTo>
                  <a:lnTo>
                    <a:pt x="193" y="713"/>
                  </a:lnTo>
                  <a:lnTo>
                    <a:pt x="217" y="720"/>
                  </a:lnTo>
                  <a:lnTo>
                    <a:pt x="242" y="728"/>
                  </a:lnTo>
                  <a:lnTo>
                    <a:pt x="265" y="734"/>
                  </a:lnTo>
                  <a:lnTo>
                    <a:pt x="286" y="739"/>
                  </a:lnTo>
                  <a:lnTo>
                    <a:pt x="306" y="744"/>
                  </a:lnTo>
                  <a:lnTo>
                    <a:pt x="325" y="749"/>
                  </a:lnTo>
                  <a:lnTo>
                    <a:pt x="343" y="752"/>
                  </a:lnTo>
                  <a:lnTo>
                    <a:pt x="361" y="756"/>
                  </a:lnTo>
                  <a:lnTo>
                    <a:pt x="379" y="759"/>
                  </a:lnTo>
                  <a:lnTo>
                    <a:pt x="397" y="760"/>
                  </a:lnTo>
                  <a:lnTo>
                    <a:pt x="415" y="762"/>
                  </a:lnTo>
                  <a:lnTo>
                    <a:pt x="431" y="764"/>
                  </a:lnTo>
                  <a:lnTo>
                    <a:pt x="449" y="765"/>
                  </a:lnTo>
                  <a:lnTo>
                    <a:pt x="467" y="767"/>
                  </a:lnTo>
                  <a:lnTo>
                    <a:pt x="487" y="767"/>
                  </a:lnTo>
                  <a:lnTo>
                    <a:pt x="2326" y="2347"/>
                  </a:lnTo>
                  <a:lnTo>
                    <a:pt x="2339" y="2544"/>
                  </a:lnTo>
                  <a:lnTo>
                    <a:pt x="2347" y="2591"/>
                  </a:lnTo>
                  <a:lnTo>
                    <a:pt x="2357" y="2636"/>
                  </a:lnTo>
                  <a:lnTo>
                    <a:pt x="2370" y="2675"/>
                  </a:lnTo>
                  <a:lnTo>
                    <a:pt x="2385" y="2711"/>
                  </a:lnTo>
                  <a:lnTo>
                    <a:pt x="2403" y="2744"/>
                  </a:lnTo>
                  <a:lnTo>
                    <a:pt x="2424" y="2773"/>
                  </a:lnTo>
                  <a:lnTo>
                    <a:pt x="2447" y="2800"/>
                  </a:lnTo>
                  <a:lnTo>
                    <a:pt x="2471" y="2824"/>
                  </a:lnTo>
                  <a:lnTo>
                    <a:pt x="2499" y="2847"/>
                  </a:lnTo>
                  <a:lnTo>
                    <a:pt x="2530" y="2867"/>
                  </a:lnTo>
                  <a:lnTo>
                    <a:pt x="2563" y="2886"/>
                  </a:lnTo>
                  <a:lnTo>
                    <a:pt x="2597" y="2905"/>
                  </a:lnTo>
                  <a:lnTo>
                    <a:pt x="2635" y="2923"/>
                  </a:lnTo>
                  <a:lnTo>
                    <a:pt x="2674" y="2941"/>
                  </a:lnTo>
                  <a:lnTo>
                    <a:pt x="2716" y="2957"/>
                  </a:lnTo>
                  <a:lnTo>
                    <a:pt x="2761" y="2975"/>
                  </a:lnTo>
                  <a:lnTo>
                    <a:pt x="2803" y="2832"/>
                  </a:lnTo>
                  <a:lnTo>
                    <a:pt x="2658" y="2596"/>
                  </a:lnTo>
                  <a:lnTo>
                    <a:pt x="2845" y="2501"/>
                  </a:lnTo>
                  <a:lnTo>
                    <a:pt x="2934" y="2534"/>
                  </a:lnTo>
                  <a:lnTo>
                    <a:pt x="3154" y="2805"/>
                  </a:lnTo>
                  <a:lnTo>
                    <a:pt x="3164" y="2714"/>
                  </a:lnTo>
                  <a:lnTo>
                    <a:pt x="3184" y="2629"/>
                  </a:lnTo>
                  <a:lnTo>
                    <a:pt x="3154" y="2416"/>
                  </a:lnTo>
                  <a:lnTo>
                    <a:pt x="3029" y="2231"/>
                  </a:lnTo>
                  <a:lnTo>
                    <a:pt x="2916" y="2188"/>
                  </a:lnTo>
                  <a:lnTo>
                    <a:pt x="2626" y="2218"/>
                  </a:lnTo>
                  <a:lnTo>
                    <a:pt x="897" y="726"/>
                  </a:lnTo>
                  <a:lnTo>
                    <a:pt x="784" y="533"/>
                  </a:lnTo>
                  <a:lnTo>
                    <a:pt x="835" y="333"/>
                  </a:lnTo>
                  <a:lnTo>
                    <a:pt x="776" y="275"/>
                  </a:lnTo>
                  <a:lnTo>
                    <a:pt x="565" y="16"/>
                  </a:lnTo>
                  <a:lnTo>
                    <a:pt x="418" y="0"/>
                  </a:lnTo>
                  <a:lnTo>
                    <a:pt x="469" y="175"/>
                  </a:lnTo>
                  <a:lnTo>
                    <a:pt x="567" y="275"/>
                  </a:lnTo>
                  <a:lnTo>
                    <a:pt x="427" y="392"/>
                  </a:lnTo>
                  <a:lnTo>
                    <a:pt x="243" y="426"/>
                  </a:lnTo>
                  <a:lnTo>
                    <a:pt x="75" y="241"/>
                  </a:lnTo>
                  <a:lnTo>
                    <a:pt x="46" y="190"/>
                  </a:lnTo>
                  <a:lnTo>
                    <a:pt x="0" y="359"/>
                  </a:lnTo>
                  <a:lnTo>
                    <a:pt x="0" y="436"/>
                  </a:lnTo>
                  <a:lnTo>
                    <a:pt x="18" y="505"/>
                  </a:lnTo>
                  <a:lnTo>
                    <a:pt x="47" y="567"/>
                  </a:lnTo>
                  <a:lnTo>
                    <a:pt x="83" y="618"/>
                  </a:lnTo>
                  <a:lnTo>
                    <a:pt x="118" y="659"/>
                  </a:lnTo>
                  <a:lnTo>
                    <a:pt x="147" y="688"/>
                  </a:lnTo>
                  <a:lnTo>
                    <a:pt x="165" y="703"/>
                  </a:lnTo>
                  <a:lnTo>
                    <a:pt x="165" y="703"/>
                  </a:lnTo>
                  <a:close/>
                </a:path>
              </a:pathLst>
            </a:custGeom>
            <a:solidFill>
              <a:srgbClr val="444456"/>
            </a:solidFill>
            <a:ln w="9525">
              <a:noFill/>
              <a:round/>
              <a:headEnd/>
              <a:tailEnd/>
            </a:ln>
          </p:spPr>
          <p:txBody>
            <a:bodyPr/>
            <a:lstStyle/>
            <a:p>
              <a:endParaRPr lang="en-US"/>
            </a:p>
          </p:txBody>
        </p:sp>
        <p:sp>
          <p:nvSpPr>
            <p:cNvPr id="26788" name="Freeform 164"/>
            <p:cNvSpPr>
              <a:spLocks/>
            </p:cNvSpPr>
            <p:nvPr/>
          </p:nvSpPr>
          <p:spPr bwMode="auto">
            <a:xfrm>
              <a:off x="493" y="2610"/>
              <a:ext cx="69" cy="145"/>
            </a:xfrm>
            <a:custGeom>
              <a:avLst/>
              <a:gdLst/>
              <a:ahLst/>
              <a:cxnLst>
                <a:cxn ang="0">
                  <a:pos x="0" y="0"/>
                </a:cxn>
                <a:cxn ang="0">
                  <a:pos x="13" y="134"/>
                </a:cxn>
                <a:cxn ang="0">
                  <a:pos x="101" y="290"/>
                </a:cxn>
                <a:cxn ang="0">
                  <a:pos x="139" y="243"/>
                </a:cxn>
                <a:cxn ang="0">
                  <a:pos x="0" y="0"/>
                </a:cxn>
              </a:cxnLst>
              <a:rect l="0" t="0" r="r" b="b"/>
              <a:pathLst>
                <a:path w="139" h="290">
                  <a:moveTo>
                    <a:pt x="0" y="0"/>
                  </a:moveTo>
                  <a:lnTo>
                    <a:pt x="13" y="134"/>
                  </a:lnTo>
                  <a:lnTo>
                    <a:pt x="101" y="290"/>
                  </a:lnTo>
                  <a:lnTo>
                    <a:pt x="139" y="243"/>
                  </a:lnTo>
                  <a:lnTo>
                    <a:pt x="0" y="0"/>
                  </a:lnTo>
                  <a:close/>
                </a:path>
              </a:pathLst>
            </a:custGeom>
            <a:solidFill>
              <a:srgbClr val="4C4C5E"/>
            </a:solidFill>
            <a:ln w="9525">
              <a:noFill/>
              <a:round/>
              <a:headEnd/>
              <a:tailEnd/>
            </a:ln>
          </p:spPr>
          <p:txBody>
            <a:bodyPr/>
            <a:lstStyle/>
            <a:p>
              <a:endParaRPr lang="en-US"/>
            </a:p>
          </p:txBody>
        </p:sp>
        <p:sp>
          <p:nvSpPr>
            <p:cNvPr id="26789" name="Freeform 165"/>
            <p:cNvSpPr>
              <a:spLocks/>
            </p:cNvSpPr>
            <p:nvPr/>
          </p:nvSpPr>
          <p:spPr bwMode="auto">
            <a:xfrm>
              <a:off x="273" y="2592"/>
              <a:ext cx="425" cy="314"/>
            </a:xfrm>
            <a:custGeom>
              <a:avLst/>
              <a:gdLst/>
              <a:ahLst/>
              <a:cxnLst>
                <a:cxn ang="0">
                  <a:pos x="46" y="143"/>
                </a:cxn>
                <a:cxn ang="0">
                  <a:pos x="246" y="382"/>
                </a:cxn>
                <a:cxn ang="0">
                  <a:pos x="363" y="390"/>
                </a:cxn>
                <a:cxn ang="0">
                  <a:pos x="546" y="307"/>
                </a:cxn>
                <a:cxn ang="0">
                  <a:pos x="594" y="231"/>
                </a:cxn>
                <a:cxn ang="0">
                  <a:pos x="435" y="0"/>
                </a:cxn>
                <a:cxn ang="0">
                  <a:pos x="561" y="0"/>
                </a:cxn>
                <a:cxn ang="0">
                  <a:pos x="586" y="11"/>
                </a:cxn>
                <a:cxn ang="0">
                  <a:pos x="610" y="23"/>
                </a:cxn>
                <a:cxn ang="0">
                  <a:pos x="635" y="33"/>
                </a:cxn>
                <a:cxn ang="0">
                  <a:pos x="657" y="44"/>
                </a:cxn>
                <a:cxn ang="0">
                  <a:pos x="679" y="57"/>
                </a:cxn>
                <a:cxn ang="0">
                  <a:pos x="700" y="69"/>
                </a:cxn>
                <a:cxn ang="0">
                  <a:pos x="721" y="84"/>
                </a:cxn>
                <a:cxn ang="0">
                  <a:pos x="741" y="98"/>
                </a:cxn>
                <a:cxn ang="0">
                  <a:pos x="759" y="113"/>
                </a:cxn>
                <a:cxn ang="0">
                  <a:pos x="775" y="131"/>
                </a:cxn>
                <a:cxn ang="0">
                  <a:pos x="791" y="151"/>
                </a:cxn>
                <a:cxn ang="0">
                  <a:pos x="806" y="172"/>
                </a:cxn>
                <a:cxn ang="0">
                  <a:pos x="821" y="195"/>
                </a:cxn>
                <a:cxn ang="0">
                  <a:pos x="832" y="221"/>
                </a:cxn>
                <a:cxn ang="0">
                  <a:pos x="842" y="249"/>
                </a:cxn>
                <a:cxn ang="0">
                  <a:pos x="852" y="280"/>
                </a:cxn>
                <a:cxn ang="0">
                  <a:pos x="826" y="405"/>
                </a:cxn>
                <a:cxn ang="0">
                  <a:pos x="366" y="616"/>
                </a:cxn>
                <a:cxn ang="0">
                  <a:pos x="304" y="628"/>
                </a:cxn>
                <a:cxn ang="0">
                  <a:pos x="255" y="618"/>
                </a:cxn>
                <a:cxn ang="0">
                  <a:pos x="210" y="605"/>
                </a:cxn>
                <a:cxn ang="0">
                  <a:pos x="169" y="590"/>
                </a:cxn>
                <a:cxn ang="0">
                  <a:pos x="133" y="572"/>
                </a:cxn>
                <a:cxn ang="0">
                  <a:pos x="100" y="552"/>
                </a:cxn>
                <a:cxn ang="0">
                  <a:pos x="72" y="529"/>
                </a:cxn>
                <a:cxn ang="0">
                  <a:pos x="49" y="505"/>
                </a:cxn>
                <a:cxn ang="0">
                  <a:pos x="31" y="475"/>
                </a:cxn>
                <a:cxn ang="0">
                  <a:pos x="17" y="446"/>
                </a:cxn>
                <a:cxn ang="0">
                  <a:pos x="7" y="411"/>
                </a:cxn>
                <a:cxn ang="0">
                  <a:pos x="2" y="374"/>
                </a:cxn>
                <a:cxn ang="0">
                  <a:pos x="0" y="334"/>
                </a:cxn>
                <a:cxn ang="0">
                  <a:pos x="5" y="292"/>
                </a:cxn>
                <a:cxn ang="0">
                  <a:pos x="13" y="246"/>
                </a:cxn>
                <a:cxn ang="0">
                  <a:pos x="28" y="195"/>
                </a:cxn>
                <a:cxn ang="0">
                  <a:pos x="46" y="143"/>
                </a:cxn>
              </a:cxnLst>
              <a:rect l="0" t="0" r="r" b="b"/>
              <a:pathLst>
                <a:path w="852" h="628">
                  <a:moveTo>
                    <a:pt x="46" y="143"/>
                  </a:moveTo>
                  <a:lnTo>
                    <a:pt x="246" y="382"/>
                  </a:lnTo>
                  <a:lnTo>
                    <a:pt x="363" y="390"/>
                  </a:lnTo>
                  <a:lnTo>
                    <a:pt x="546" y="307"/>
                  </a:lnTo>
                  <a:lnTo>
                    <a:pt x="594" y="231"/>
                  </a:lnTo>
                  <a:lnTo>
                    <a:pt x="435" y="0"/>
                  </a:lnTo>
                  <a:lnTo>
                    <a:pt x="561" y="0"/>
                  </a:lnTo>
                  <a:lnTo>
                    <a:pt x="586" y="11"/>
                  </a:lnTo>
                  <a:lnTo>
                    <a:pt x="610" y="23"/>
                  </a:lnTo>
                  <a:lnTo>
                    <a:pt x="635" y="33"/>
                  </a:lnTo>
                  <a:lnTo>
                    <a:pt x="657" y="44"/>
                  </a:lnTo>
                  <a:lnTo>
                    <a:pt x="679" y="57"/>
                  </a:lnTo>
                  <a:lnTo>
                    <a:pt x="700" y="69"/>
                  </a:lnTo>
                  <a:lnTo>
                    <a:pt x="721" y="84"/>
                  </a:lnTo>
                  <a:lnTo>
                    <a:pt x="741" y="98"/>
                  </a:lnTo>
                  <a:lnTo>
                    <a:pt x="759" y="113"/>
                  </a:lnTo>
                  <a:lnTo>
                    <a:pt x="775" y="131"/>
                  </a:lnTo>
                  <a:lnTo>
                    <a:pt x="791" y="151"/>
                  </a:lnTo>
                  <a:lnTo>
                    <a:pt x="806" y="172"/>
                  </a:lnTo>
                  <a:lnTo>
                    <a:pt x="821" y="195"/>
                  </a:lnTo>
                  <a:lnTo>
                    <a:pt x="832" y="221"/>
                  </a:lnTo>
                  <a:lnTo>
                    <a:pt x="842" y="249"/>
                  </a:lnTo>
                  <a:lnTo>
                    <a:pt x="852" y="280"/>
                  </a:lnTo>
                  <a:lnTo>
                    <a:pt x="826" y="405"/>
                  </a:lnTo>
                  <a:lnTo>
                    <a:pt x="366" y="616"/>
                  </a:lnTo>
                  <a:lnTo>
                    <a:pt x="304" y="628"/>
                  </a:lnTo>
                  <a:lnTo>
                    <a:pt x="255" y="618"/>
                  </a:lnTo>
                  <a:lnTo>
                    <a:pt x="210" y="605"/>
                  </a:lnTo>
                  <a:lnTo>
                    <a:pt x="169" y="590"/>
                  </a:lnTo>
                  <a:lnTo>
                    <a:pt x="133" y="572"/>
                  </a:lnTo>
                  <a:lnTo>
                    <a:pt x="100" y="552"/>
                  </a:lnTo>
                  <a:lnTo>
                    <a:pt x="72" y="529"/>
                  </a:lnTo>
                  <a:lnTo>
                    <a:pt x="49" y="505"/>
                  </a:lnTo>
                  <a:lnTo>
                    <a:pt x="31" y="475"/>
                  </a:lnTo>
                  <a:lnTo>
                    <a:pt x="17" y="446"/>
                  </a:lnTo>
                  <a:lnTo>
                    <a:pt x="7" y="411"/>
                  </a:lnTo>
                  <a:lnTo>
                    <a:pt x="2" y="374"/>
                  </a:lnTo>
                  <a:lnTo>
                    <a:pt x="0" y="334"/>
                  </a:lnTo>
                  <a:lnTo>
                    <a:pt x="5" y="292"/>
                  </a:lnTo>
                  <a:lnTo>
                    <a:pt x="13" y="246"/>
                  </a:lnTo>
                  <a:lnTo>
                    <a:pt x="28" y="195"/>
                  </a:lnTo>
                  <a:lnTo>
                    <a:pt x="46" y="143"/>
                  </a:lnTo>
                  <a:close/>
                </a:path>
              </a:pathLst>
            </a:custGeom>
            <a:solidFill>
              <a:srgbClr val="B2AAA8"/>
            </a:solidFill>
            <a:ln w="9525">
              <a:noFill/>
              <a:round/>
              <a:headEnd/>
              <a:tailEnd/>
            </a:ln>
          </p:spPr>
          <p:txBody>
            <a:bodyPr/>
            <a:lstStyle/>
            <a:p>
              <a:endParaRPr lang="en-US"/>
            </a:p>
          </p:txBody>
        </p:sp>
        <p:sp>
          <p:nvSpPr>
            <p:cNvPr id="26790" name="Freeform 166"/>
            <p:cNvSpPr>
              <a:spLocks/>
            </p:cNvSpPr>
            <p:nvPr/>
          </p:nvSpPr>
          <p:spPr bwMode="auto">
            <a:xfrm>
              <a:off x="1382" y="3590"/>
              <a:ext cx="490" cy="422"/>
            </a:xfrm>
            <a:custGeom>
              <a:avLst/>
              <a:gdLst/>
              <a:ahLst/>
              <a:cxnLst>
                <a:cxn ang="0">
                  <a:pos x="250" y="0"/>
                </a:cxn>
                <a:cxn ang="0">
                  <a:pos x="286" y="36"/>
                </a:cxn>
                <a:cxn ang="0">
                  <a:pos x="539" y="186"/>
                </a:cxn>
                <a:cxn ang="0">
                  <a:pos x="590" y="188"/>
                </a:cxn>
                <a:cxn ang="0">
                  <a:pos x="639" y="191"/>
                </a:cxn>
                <a:cxn ang="0">
                  <a:pos x="683" y="196"/>
                </a:cxn>
                <a:cxn ang="0">
                  <a:pos x="726" y="203"/>
                </a:cxn>
                <a:cxn ang="0">
                  <a:pos x="763" y="211"/>
                </a:cxn>
                <a:cxn ang="0">
                  <a:pos x="799" y="222"/>
                </a:cxn>
                <a:cxn ang="0">
                  <a:pos x="832" y="236"/>
                </a:cxn>
                <a:cxn ang="0">
                  <a:pos x="861" y="254"/>
                </a:cxn>
                <a:cxn ang="0">
                  <a:pos x="887" y="273"/>
                </a:cxn>
                <a:cxn ang="0">
                  <a:pos x="910" y="299"/>
                </a:cxn>
                <a:cxn ang="0">
                  <a:pos x="930" y="329"/>
                </a:cxn>
                <a:cxn ang="0">
                  <a:pos x="946" y="363"/>
                </a:cxn>
                <a:cxn ang="0">
                  <a:pos x="959" y="404"/>
                </a:cxn>
                <a:cxn ang="0">
                  <a:pos x="969" y="450"/>
                </a:cxn>
                <a:cxn ang="0">
                  <a:pos x="976" y="503"/>
                </a:cxn>
                <a:cxn ang="0">
                  <a:pos x="979" y="562"/>
                </a:cxn>
                <a:cxn ang="0">
                  <a:pos x="969" y="698"/>
                </a:cxn>
                <a:cxn ang="0">
                  <a:pos x="763" y="434"/>
                </a:cxn>
                <a:cxn ang="0">
                  <a:pos x="675" y="403"/>
                </a:cxn>
                <a:cxn ang="0">
                  <a:pos x="449" y="498"/>
                </a:cxn>
                <a:cxn ang="0">
                  <a:pos x="445" y="586"/>
                </a:cxn>
                <a:cxn ang="0">
                  <a:pos x="597" y="844"/>
                </a:cxn>
                <a:cxn ang="0">
                  <a:pos x="484" y="826"/>
                </a:cxn>
                <a:cxn ang="0">
                  <a:pos x="342" y="745"/>
                </a:cxn>
                <a:cxn ang="0">
                  <a:pos x="294" y="693"/>
                </a:cxn>
                <a:cxn ang="0">
                  <a:pos x="257" y="649"/>
                </a:cxn>
                <a:cxn ang="0">
                  <a:pos x="229" y="609"/>
                </a:cxn>
                <a:cxn ang="0">
                  <a:pos x="209" y="570"/>
                </a:cxn>
                <a:cxn ang="0">
                  <a:pos x="196" y="529"/>
                </a:cxn>
                <a:cxn ang="0">
                  <a:pos x="188" y="483"/>
                </a:cxn>
                <a:cxn ang="0">
                  <a:pos x="185" y="426"/>
                </a:cxn>
                <a:cxn ang="0">
                  <a:pos x="183" y="355"/>
                </a:cxn>
                <a:cxn ang="0">
                  <a:pos x="0" y="162"/>
                </a:cxn>
                <a:cxn ang="0">
                  <a:pos x="250" y="0"/>
                </a:cxn>
              </a:cxnLst>
              <a:rect l="0" t="0" r="r" b="b"/>
              <a:pathLst>
                <a:path w="979" h="844">
                  <a:moveTo>
                    <a:pt x="250" y="0"/>
                  </a:moveTo>
                  <a:lnTo>
                    <a:pt x="286" y="36"/>
                  </a:lnTo>
                  <a:lnTo>
                    <a:pt x="539" y="186"/>
                  </a:lnTo>
                  <a:lnTo>
                    <a:pt x="590" y="188"/>
                  </a:lnTo>
                  <a:lnTo>
                    <a:pt x="639" y="191"/>
                  </a:lnTo>
                  <a:lnTo>
                    <a:pt x="683" y="196"/>
                  </a:lnTo>
                  <a:lnTo>
                    <a:pt x="726" y="203"/>
                  </a:lnTo>
                  <a:lnTo>
                    <a:pt x="763" y="211"/>
                  </a:lnTo>
                  <a:lnTo>
                    <a:pt x="799" y="222"/>
                  </a:lnTo>
                  <a:lnTo>
                    <a:pt x="832" y="236"/>
                  </a:lnTo>
                  <a:lnTo>
                    <a:pt x="861" y="254"/>
                  </a:lnTo>
                  <a:lnTo>
                    <a:pt x="887" y="273"/>
                  </a:lnTo>
                  <a:lnTo>
                    <a:pt x="910" y="299"/>
                  </a:lnTo>
                  <a:lnTo>
                    <a:pt x="930" y="329"/>
                  </a:lnTo>
                  <a:lnTo>
                    <a:pt x="946" y="363"/>
                  </a:lnTo>
                  <a:lnTo>
                    <a:pt x="959" y="404"/>
                  </a:lnTo>
                  <a:lnTo>
                    <a:pt x="969" y="450"/>
                  </a:lnTo>
                  <a:lnTo>
                    <a:pt x="976" y="503"/>
                  </a:lnTo>
                  <a:lnTo>
                    <a:pt x="979" y="562"/>
                  </a:lnTo>
                  <a:lnTo>
                    <a:pt x="969" y="698"/>
                  </a:lnTo>
                  <a:lnTo>
                    <a:pt x="763" y="434"/>
                  </a:lnTo>
                  <a:lnTo>
                    <a:pt x="675" y="403"/>
                  </a:lnTo>
                  <a:lnTo>
                    <a:pt x="449" y="498"/>
                  </a:lnTo>
                  <a:lnTo>
                    <a:pt x="445" y="586"/>
                  </a:lnTo>
                  <a:lnTo>
                    <a:pt x="597" y="844"/>
                  </a:lnTo>
                  <a:lnTo>
                    <a:pt x="484" y="826"/>
                  </a:lnTo>
                  <a:lnTo>
                    <a:pt x="342" y="745"/>
                  </a:lnTo>
                  <a:lnTo>
                    <a:pt x="294" y="693"/>
                  </a:lnTo>
                  <a:lnTo>
                    <a:pt x="257" y="649"/>
                  </a:lnTo>
                  <a:lnTo>
                    <a:pt x="229" y="609"/>
                  </a:lnTo>
                  <a:lnTo>
                    <a:pt x="209" y="570"/>
                  </a:lnTo>
                  <a:lnTo>
                    <a:pt x="196" y="529"/>
                  </a:lnTo>
                  <a:lnTo>
                    <a:pt x="188" y="483"/>
                  </a:lnTo>
                  <a:lnTo>
                    <a:pt x="185" y="426"/>
                  </a:lnTo>
                  <a:lnTo>
                    <a:pt x="183" y="355"/>
                  </a:lnTo>
                  <a:lnTo>
                    <a:pt x="0" y="162"/>
                  </a:lnTo>
                  <a:lnTo>
                    <a:pt x="250" y="0"/>
                  </a:lnTo>
                  <a:close/>
                </a:path>
              </a:pathLst>
            </a:custGeom>
            <a:solidFill>
              <a:srgbClr val="D1C4CE"/>
            </a:solidFill>
            <a:ln w="9525">
              <a:noFill/>
              <a:round/>
              <a:headEnd/>
              <a:tailEnd/>
            </a:ln>
          </p:spPr>
          <p:txBody>
            <a:bodyPr/>
            <a:lstStyle/>
            <a:p>
              <a:endParaRPr lang="en-US"/>
            </a:p>
          </p:txBody>
        </p:sp>
        <p:sp>
          <p:nvSpPr>
            <p:cNvPr id="26791" name="Freeform 167"/>
            <p:cNvSpPr>
              <a:spLocks/>
            </p:cNvSpPr>
            <p:nvPr/>
          </p:nvSpPr>
          <p:spPr bwMode="auto">
            <a:xfrm>
              <a:off x="424" y="2753"/>
              <a:ext cx="270" cy="176"/>
            </a:xfrm>
            <a:custGeom>
              <a:avLst/>
              <a:gdLst/>
              <a:ahLst/>
              <a:cxnLst>
                <a:cxn ang="0">
                  <a:pos x="0" y="308"/>
                </a:cxn>
                <a:cxn ang="0">
                  <a:pos x="147" y="248"/>
                </a:cxn>
                <a:cxn ang="0">
                  <a:pos x="485" y="90"/>
                </a:cxn>
                <a:cxn ang="0">
                  <a:pos x="539" y="0"/>
                </a:cxn>
                <a:cxn ang="0">
                  <a:pos x="531" y="113"/>
                </a:cxn>
                <a:cxn ang="0">
                  <a:pos x="166" y="302"/>
                </a:cxn>
                <a:cxn ang="0">
                  <a:pos x="116" y="353"/>
                </a:cxn>
                <a:cxn ang="0">
                  <a:pos x="0" y="308"/>
                </a:cxn>
              </a:cxnLst>
              <a:rect l="0" t="0" r="r" b="b"/>
              <a:pathLst>
                <a:path w="539" h="353">
                  <a:moveTo>
                    <a:pt x="0" y="308"/>
                  </a:moveTo>
                  <a:lnTo>
                    <a:pt x="147" y="248"/>
                  </a:lnTo>
                  <a:lnTo>
                    <a:pt x="485" y="90"/>
                  </a:lnTo>
                  <a:lnTo>
                    <a:pt x="539" y="0"/>
                  </a:lnTo>
                  <a:lnTo>
                    <a:pt x="531" y="113"/>
                  </a:lnTo>
                  <a:lnTo>
                    <a:pt x="166" y="302"/>
                  </a:lnTo>
                  <a:lnTo>
                    <a:pt x="116" y="353"/>
                  </a:lnTo>
                  <a:lnTo>
                    <a:pt x="0" y="308"/>
                  </a:lnTo>
                  <a:close/>
                </a:path>
              </a:pathLst>
            </a:custGeom>
            <a:solidFill>
              <a:srgbClr val="9B9391"/>
            </a:solidFill>
            <a:ln w="9525">
              <a:noFill/>
              <a:round/>
              <a:headEnd/>
              <a:tailEnd/>
            </a:ln>
          </p:spPr>
          <p:txBody>
            <a:bodyPr/>
            <a:lstStyle/>
            <a:p>
              <a:endParaRPr lang="en-US"/>
            </a:p>
          </p:txBody>
        </p:sp>
        <p:sp>
          <p:nvSpPr>
            <p:cNvPr id="26792" name="Freeform 168"/>
            <p:cNvSpPr>
              <a:spLocks/>
            </p:cNvSpPr>
            <p:nvPr/>
          </p:nvSpPr>
          <p:spPr bwMode="auto">
            <a:xfrm>
              <a:off x="447" y="2795"/>
              <a:ext cx="242" cy="133"/>
            </a:xfrm>
            <a:custGeom>
              <a:avLst/>
              <a:gdLst/>
              <a:ahLst/>
              <a:cxnLst>
                <a:cxn ang="0">
                  <a:pos x="67" y="209"/>
                </a:cxn>
                <a:cxn ang="0">
                  <a:pos x="460" y="21"/>
                </a:cxn>
                <a:cxn ang="0">
                  <a:pos x="485" y="0"/>
                </a:cxn>
                <a:cxn ang="0">
                  <a:pos x="472" y="78"/>
                </a:cxn>
                <a:cxn ang="0">
                  <a:pos x="150" y="237"/>
                </a:cxn>
                <a:cxn ang="0">
                  <a:pos x="76" y="265"/>
                </a:cxn>
                <a:cxn ang="0">
                  <a:pos x="0" y="237"/>
                </a:cxn>
                <a:cxn ang="0">
                  <a:pos x="67" y="209"/>
                </a:cxn>
              </a:cxnLst>
              <a:rect l="0" t="0" r="r" b="b"/>
              <a:pathLst>
                <a:path w="485" h="265">
                  <a:moveTo>
                    <a:pt x="67" y="209"/>
                  </a:moveTo>
                  <a:lnTo>
                    <a:pt x="460" y="21"/>
                  </a:lnTo>
                  <a:lnTo>
                    <a:pt x="485" y="0"/>
                  </a:lnTo>
                  <a:lnTo>
                    <a:pt x="472" y="78"/>
                  </a:lnTo>
                  <a:lnTo>
                    <a:pt x="150" y="237"/>
                  </a:lnTo>
                  <a:lnTo>
                    <a:pt x="76" y="265"/>
                  </a:lnTo>
                  <a:lnTo>
                    <a:pt x="0" y="237"/>
                  </a:lnTo>
                  <a:lnTo>
                    <a:pt x="67" y="209"/>
                  </a:lnTo>
                  <a:close/>
                </a:path>
              </a:pathLst>
            </a:custGeom>
            <a:solidFill>
              <a:srgbClr val="A59E9B"/>
            </a:solidFill>
            <a:ln w="9525">
              <a:noFill/>
              <a:round/>
              <a:headEnd/>
              <a:tailEnd/>
            </a:ln>
          </p:spPr>
          <p:txBody>
            <a:bodyPr/>
            <a:lstStyle/>
            <a:p>
              <a:endParaRPr lang="en-US"/>
            </a:p>
          </p:txBody>
        </p:sp>
        <p:sp>
          <p:nvSpPr>
            <p:cNvPr id="26793" name="Freeform 169"/>
            <p:cNvSpPr>
              <a:spLocks/>
            </p:cNvSpPr>
            <p:nvPr/>
          </p:nvSpPr>
          <p:spPr bwMode="auto">
            <a:xfrm>
              <a:off x="550" y="2894"/>
              <a:ext cx="993" cy="792"/>
            </a:xfrm>
            <a:custGeom>
              <a:avLst/>
              <a:gdLst/>
              <a:ahLst/>
              <a:cxnLst>
                <a:cxn ang="0">
                  <a:pos x="1906" y="1385"/>
                </a:cxn>
                <a:cxn ang="0">
                  <a:pos x="290" y="0"/>
                </a:cxn>
                <a:cxn ang="0">
                  <a:pos x="262" y="11"/>
                </a:cxn>
                <a:cxn ang="0">
                  <a:pos x="87" y="92"/>
                </a:cxn>
                <a:cxn ang="0">
                  <a:pos x="0" y="128"/>
                </a:cxn>
                <a:cxn ang="0">
                  <a:pos x="1687" y="1583"/>
                </a:cxn>
                <a:cxn ang="0">
                  <a:pos x="1986" y="1467"/>
                </a:cxn>
                <a:cxn ang="0">
                  <a:pos x="1906" y="1385"/>
                </a:cxn>
              </a:cxnLst>
              <a:rect l="0" t="0" r="r" b="b"/>
              <a:pathLst>
                <a:path w="1986" h="1583">
                  <a:moveTo>
                    <a:pt x="1906" y="1385"/>
                  </a:moveTo>
                  <a:lnTo>
                    <a:pt x="290" y="0"/>
                  </a:lnTo>
                  <a:lnTo>
                    <a:pt x="262" y="11"/>
                  </a:lnTo>
                  <a:lnTo>
                    <a:pt x="87" y="92"/>
                  </a:lnTo>
                  <a:lnTo>
                    <a:pt x="0" y="128"/>
                  </a:lnTo>
                  <a:lnTo>
                    <a:pt x="1687" y="1583"/>
                  </a:lnTo>
                  <a:lnTo>
                    <a:pt x="1986" y="1467"/>
                  </a:lnTo>
                  <a:lnTo>
                    <a:pt x="1906" y="1385"/>
                  </a:lnTo>
                  <a:close/>
                </a:path>
              </a:pathLst>
            </a:custGeom>
            <a:solidFill>
              <a:srgbClr val="D1C4CE"/>
            </a:solidFill>
            <a:ln w="9525">
              <a:noFill/>
              <a:round/>
              <a:headEnd/>
              <a:tailEnd/>
            </a:ln>
          </p:spPr>
          <p:txBody>
            <a:bodyPr/>
            <a:lstStyle/>
            <a:p>
              <a:endParaRPr lang="en-US"/>
            </a:p>
          </p:txBody>
        </p:sp>
        <p:sp>
          <p:nvSpPr>
            <p:cNvPr id="26794" name="Freeform 170"/>
            <p:cNvSpPr>
              <a:spLocks/>
            </p:cNvSpPr>
            <p:nvPr/>
          </p:nvSpPr>
          <p:spPr bwMode="auto">
            <a:xfrm>
              <a:off x="550" y="2893"/>
              <a:ext cx="952" cy="760"/>
            </a:xfrm>
            <a:custGeom>
              <a:avLst/>
              <a:gdLst/>
              <a:ahLst/>
              <a:cxnLst>
                <a:cxn ang="0">
                  <a:pos x="1775" y="1278"/>
                </a:cxn>
                <a:cxn ang="0">
                  <a:pos x="1679" y="1196"/>
                </a:cxn>
                <a:cxn ang="0">
                  <a:pos x="1584" y="1113"/>
                </a:cxn>
                <a:cxn ang="0">
                  <a:pos x="1488" y="1031"/>
                </a:cxn>
                <a:cxn ang="0">
                  <a:pos x="1393" y="949"/>
                </a:cxn>
                <a:cxn ang="0">
                  <a:pos x="1297" y="865"/>
                </a:cxn>
                <a:cxn ang="0">
                  <a:pos x="1200" y="783"/>
                </a:cxn>
                <a:cxn ang="0">
                  <a:pos x="1105" y="701"/>
                </a:cxn>
                <a:cxn ang="0">
                  <a:pos x="1009" y="618"/>
                </a:cxn>
                <a:cxn ang="0">
                  <a:pos x="912" y="536"/>
                </a:cxn>
                <a:cxn ang="0">
                  <a:pos x="816" y="454"/>
                </a:cxn>
                <a:cxn ang="0">
                  <a:pos x="721" y="370"/>
                </a:cxn>
                <a:cxn ang="0">
                  <a:pos x="625" y="288"/>
                </a:cxn>
                <a:cxn ang="0">
                  <a:pos x="528" y="206"/>
                </a:cxn>
                <a:cxn ang="0">
                  <a:pos x="432" y="123"/>
                </a:cxn>
                <a:cxn ang="0">
                  <a:pos x="336" y="41"/>
                </a:cxn>
                <a:cxn ang="0">
                  <a:pos x="282" y="0"/>
                </a:cxn>
                <a:cxn ang="0">
                  <a:pos x="270" y="0"/>
                </a:cxn>
                <a:cxn ang="0">
                  <a:pos x="239" y="11"/>
                </a:cxn>
                <a:cxn ang="0">
                  <a:pos x="188" y="34"/>
                </a:cxn>
                <a:cxn ang="0">
                  <a:pos x="138" y="57"/>
                </a:cxn>
                <a:cxn ang="0">
                  <a:pos x="87" y="80"/>
                </a:cxn>
                <a:cxn ang="0">
                  <a:pos x="54" y="96"/>
                </a:cxn>
                <a:cxn ang="0">
                  <a:pos x="40" y="106"/>
                </a:cxn>
                <a:cxn ang="0">
                  <a:pos x="25" y="116"/>
                </a:cxn>
                <a:cxn ang="0">
                  <a:pos x="9" y="126"/>
                </a:cxn>
                <a:cxn ang="0">
                  <a:pos x="51" y="175"/>
                </a:cxn>
                <a:cxn ang="0">
                  <a:pos x="152" y="262"/>
                </a:cxn>
                <a:cxn ang="0">
                  <a:pos x="252" y="349"/>
                </a:cxn>
                <a:cxn ang="0">
                  <a:pos x="353" y="436"/>
                </a:cxn>
                <a:cxn ang="0">
                  <a:pos x="455" y="522"/>
                </a:cxn>
                <a:cxn ang="0">
                  <a:pos x="555" y="609"/>
                </a:cxn>
                <a:cxn ang="0">
                  <a:pos x="656" y="696"/>
                </a:cxn>
                <a:cxn ang="0">
                  <a:pos x="757" y="783"/>
                </a:cxn>
                <a:cxn ang="0">
                  <a:pos x="859" y="870"/>
                </a:cxn>
                <a:cxn ang="0">
                  <a:pos x="958" y="957"/>
                </a:cxn>
                <a:cxn ang="0">
                  <a:pos x="1060" y="1044"/>
                </a:cxn>
                <a:cxn ang="0">
                  <a:pos x="1159" y="1129"/>
                </a:cxn>
                <a:cxn ang="0">
                  <a:pos x="1261" y="1216"/>
                </a:cxn>
                <a:cxn ang="0">
                  <a:pos x="1362" y="1303"/>
                </a:cxn>
                <a:cxn ang="0">
                  <a:pos x="1462" y="1390"/>
                </a:cxn>
                <a:cxn ang="0">
                  <a:pos x="1561" y="1476"/>
                </a:cxn>
                <a:cxn ang="0">
                  <a:pos x="1630" y="1511"/>
                </a:cxn>
                <a:cxn ang="0">
                  <a:pos x="1668" y="1496"/>
                </a:cxn>
                <a:cxn ang="0">
                  <a:pos x="1704" y="1481"/>
                </a:cxn>
                <a:cxn ang="0">
                  <a:pos x="1740" y="1467"/>
                </a:cxn>
                <a:cxn ang="0">
                  <a:pos x="1777" y="1452"/>
                </a:cxn>
                <a:cxn ang="0">
                  <a:pos x="1813" y="1437"/>
                </a:cxn>
                <a:cxn ang="0">
                  <a:pos x="1849" y="1422"/>
                </a:cxn>
                <a:cxn ang="0">
                  <a:pos x="1887" y="1408"/>
                </a:cxn>
                <a:cxn ang="0">
                  <a:pos x="1895" y="1390"/>
                </a:cxn>
                <a:cxn ang="0">
                  <a:pos x="1874" y="1370"/>
                </a:cxn>
                <a:cxn ang="0">
                  <a:pos x="1854" y="1349"/>
                </a:cxn>
                <a:cxn ang="0">
                  <a:pos x="1833" y="1329"/>
                </a:cxn>
              </a:cxnLst>
              <a:rect l="0" t="0" r="r" b="b"/>
              <a:pathLst>
                <a:path w="1905" h="1519">
                  <a:moveTo>
                    <a:pt x="1823" y="1319"/>
                  </a:moveTo>
                  <a:lnTo>
                    <a:pt x="1775" y="1278"/>
                  </a:lnTo>
                  <a:lnTo>
                    <a:pt x="1726" y="1237"/>
                  </a:lnTo>
                  <a:lnTo>
                    <a:pt x="1679" y="1196"/>
                  </a:lnTo>
                  <a:lnTo>
                    <a:pt x="1632" y="1154"/>
                  </a:lnTo>
                  <a:lnTo>
                    <a:pt x="1584" y="1113"/>
                  </a:lnTo>
                  <a:lnTo>
                    <a:pt x="1535" y="1072"/>
                  </a:lnTo>
                  <a:lnTo>
                    <a:pt x="1488" y="1031"/>
                  </a:lnTo>
                  <a:lnTo>
                    <a:pt x="1440" y="990"/>
                  </a:lnTo>
                  <a:lnTo>
                    <a:pt x="1393" y="949"/>
                  </a:lnTo>
                  <a:lnTo>
                    <a:pt x="1344" y="908"/>
                  </a:lnTo>
                  <a:lnTo>
                    <a:pt x="1297" y="865"/>
                  </a:lnTo>
                  <a:lnTo>
                    <a:pt x="1249" y="824"/>
                  </a:lnTo>
                  <a:lnTo>
                    <a:pt x="1200" y="783"/>
                  </a:lnTo>
                  <a:lnTo>
                    <a:pt x="1153" y="742"/>
                  </a:lnTo>
                  <a:lnTo>
                    <a:pt x="1105" y="701"/>
                  </a:lnTo>
                  <a:lnTo>
                    <a:pt x="1056" y="659"/>
                  </a:lnTo>
                  <a:lnTo>
                    <a:pt x="1009" y="618"/>
                  </a:lnTo>
                  <a:lnTo>
                    <a:pt x="962" y="577"/>
                  </a:lnTo>
                  <a:lnTo>
                    <a:pt x="912" y="536"/>
                  </a:lnTo>
                  <a:lnTo>
                    <a:pt x="865" y="495"/>
                  </a:lnTo>
                  <a:lnTo>
                    <a:pt x="816" y="454"/>
                  </a:lnTo>
                  <a:lnTo>
                    <a:pt x="769" y="411"/>
                  </a:lnTo>
                  <a:lnTo>
                    <a:pt x="721" y="370"/>
                  </a:lnTo>
                  <a:lnTo>
                    <a:pt x="672" y="329"/>
                  </a:lnTo>
                  <a:lnTo>
                    <a:pt x="625" y="288"/>
                  </a:lnTo>
                  <a:lnTo>
                    <a:pt x="577" y="247"/>
                  </a:lnTo>
                  <a:lnTo>
                    <a:pt x="528" y="206"/>
                  </a:lnTo>
                  <a:lnTo>
                    <a:pt x="481" y="165"/>
                  </a:lnTo>
                  <a:lnTo>
                    <a:pt x="432" y="123"/>
                  </a:lnTo>
                  <a:lnTo>
                    <a:pt x="385" y="82"/>
                  </a:lnTo>
                  <a:lnTo>
                    <a:pt x="336" y="41"/>
                  </a:lnTo>
                  <a:lnTo>
                    <a:pt x="288" y="0"/>
                  </a:lnTo>
                  <a:lnTo>
                    <a:pt x="282" y="0"/>
                  </a:lnTo>
                  <a:lnTo>
                    <a:pt x="277" y="0"/>
                  </a:lnTo>
                  <a:lnTo>
                    <a:pt x="270" y="0"/>
                  </a:lnTo>
                  <a:lnTo>
                    <a:pt x="264" y="0"/>
                  </a:lnTo>
                  <a:lnTo>
                    <a:pt x="239" y="11"/>
                  </a:lnTo>
                  <a:lnTo>
                    <a:pt x="213" y="23"/>
                  </a:lnTo>
                  <a:lnTo>
                    <a:pt x="188" y="34"/>
                  </a:lnTo>
                  <a:lnTo>
                    <a:pt x="164" y="45"/>
                  </a:lnTo>
                  <a:lnTo>
                    <a:pt x="138" y="57"/>
                  </a:lnTo>
                  <a:lnTo>
                    <a:pt x="113" y="68"/>
                  </a:lnTo>
                  <a:lnTo>
                    <a:pt x="87" y="80"/>
                  </a:lnTo>
                  <a:lnTo>
                    <a:pt x="63" y="91"/>
                  </a:lnTo>
                  <a:lnTo>
                    <a:pt x="54" y="96"/>
                  </a:lnTo>
                  <a:lnTo>
                    <a:pt x="48" y="101"/>
                  </a:lnTo>
                  <a:lnTo>
                    <a:pt x="40" y="106"/>
                  </a:lnTo>
                  <a:lnTo>
                    <a:pt x="32" y="111"/>
                  </a:lnTo>
                  <a:lnTo>
                    <a:pt x="25" y="116"/>
                  </a:lnTo>
                  <a:lnTo>
                    <a:pt x="17" y="121"/>
                  </a:lnTo>
                  <a:lnTo>
                    <a:pt x="9" y="126"/>
                  </a:lnTo>
                  <a:lnTo>
                    <a:pt x="0" y="131"/>
                  </a:lnTo>
                  <a:lnTo>
                    <a:pt x="51" y="175"/>
                  </a:lnTo>
                  <a:lnTo>
                    <a:pt x="102" y="218"/>
                  </a:lnTo>
                  <a:lnTo>
                    <a:pt x="152" y="262"/>
                  </a:lnTo>
                  <a:lnTo>
                    <a:pt x="201" y="304"/>
                  </a:lnTo>
                  <a:lnTo>
                    <a:pt x="252" y="349"/>
                  </a:lnTo>
                  <a:lnTo>
                    <a:pt x="303" y="391"/>
                  </a:lnTo>
                  <a:lnTo>
                    <a:pt x="353" y="436"/>
                  </a:lnTo>
                  <a:lnTo>
                    <a:pt x="404" y="478"/>
                  </a:lnTo>
                  <a:lnTo>
                    <a:pt x="455" y="522"/>
                  </a:lnTo>
                  <a:lnTo>
                    <a:pt x="506" y="565"/>
                  </a:lnTo>
                  <a:lnTo>
                    <a:pt x="555" y="609"/>
                  </a:lnTo>
                  <a:lnTo>
                    <a:pt x="605" y="652"/>
                  </a:lnTo>
                  <a:lnTo>
                    <a:pt x="656" y="696"/>
                  </a:lnTo>
                  <a:lnTo>
                    <a:pt x="707" y="739"/>
                  </a:lnTo>
                  <a:lnTo>
                    <a:pt x="757" y="783"/>
                  </a:lnTo>
                  <a:lnTo>
                    <a:pt x="808" y="826"/>
                  </a:lnTo>
                  <a:lnTo>
                    <a:pt x="859" y="870"/>
                  </a:lnTo>
                  <a:lnTo>
                    <a:pt x="908" y="913"/>
                  </a:lnTo>
                  <a:lnTo>
                    <a:pt x="958" y="957"/>
                  </a:lnTo>
                  <a:lnTo>
                    <a:pt x="1009" y="999"/>
                  </a:lnTo>
                  <a:lnTo>
                    <a:pt x="1060" y="1044"/>
                  </a:lnTo>
                  <a:lnTo>
                    <a:pt x="1110" y="1086"/>
                  </a:lnTo>
                  <a:lnTo>
                    <a:pt x="1159" y="1129"/>
                  </a:lnTo>
                  <a:lnTo>
                    <a:pt x="1210" y="1173"/>
                  </a:lnTo>
                  <a:lnTo>
                    <a:pt x="1261" y="1216"/>
                  </a:lnTo>
                  <a:lnTo>
                    <a:pt x="1311" y="1260"/>
                  </a:lnTo>
                  <a:lnTo>
                    <a:pt x="1362" y="1303"/>
                  </a:lnTo>
                  <a:lnTo>
                    <a:pt x="1411" y="1347"/>
                  </a:lnTo>
                  <a:lnTo>
                    <a:pt x="1462" y="1390"/>
                  </a:lnTo>
                  <a:lnTo>
                    <a:pt x="1512" y="1432"/>
                  </a:lnTo>
                  <a:lnTo>
                    <a:pt x="1561" y="1476"/>
                  </a:lnTo>
                  <a:lnTo>
                    <a:pt x="1612" y="1519"/>
                  </a:lnTo>
                  <a:lnTo>
                    <a:pt x="1630" y="1511"/>
                  </a:lnTo>
                  <a:lnTo>
                    <a:pt x="1648" y="1504"/>
                  </a:lnTo>
                  <a:lnTo>
                    <a:pt x="1668" y="1496"/>
                  </a:lnTo>
                  <a:lnTo>
                    <a:pt x="1686" y="1490"/>
                  </a:lnTo>
                  <a:lnTo>
                    <a:pt x="1704" y="1481"/>
                  </a:lnTo>
                  <a:lnTo>
                    <a:pt x="1722" y="1475"/>
                  </a:lnTo>
                  <a:lnTo>
                    <a:pt x="1740" y="1467"/>
                  </a:lnTo>
                  <a:lnTo>
                    <a:pt x="1759" y="1458"/>
                  </a:lnTo>
                  <a:lnTo>
                    <a:pt x="1777" y="1452"/>
                  </a:lnTo>
                  <a:lnTo>
                    <a:pt x="1795" y="1444"/>
                  </a:lnTo>
                  <a:lnTo>
                    <a:pt x="1813" y="1437"/>
                  </a:lnTo>
                  <a:lnTo>
                    <a:pt x="1831" y="1429"/>
                  </a:lnTo>
                  <a:lnTo>
                    <a:pt x="1849" y="1422"/>
                  </a:lnTo>
                  <a:lnTo>
                    <a:pt x="1869" y="1414"/>
                  </a:lnTo>
                  <a:lnTo>
                    <a:pt x="1887" y="1408"/>
                  </a:lnTo>
                  <a:lnTo>
                    <a:pt x="1905" y="1399"/>
                  </a:lnTo>
                  <a:lnTo>
                    <a:pt x="1895" y="1390"/>
                  </a:lnTo>
                  <a:lnTo>
                    <a:pt x="1883" y="1380"/>
                  </a:lnTo>
                  <a:lnTo>
                    <a:pt x="1874" y="1370"/>
                  </a:lnTo>
                  <a:lnTo>
                    <a:pt x="1864" y="1358"/>
                  </a:lnTo>
                  <a:lnTo>
                    <a:pt x="1854" y="1349"/>
                  </a:lnTo>
                  <a:lnTo>
                    <a:pt x="1844" y="1339"/>
                  </a:lnTo>
                  <a:lnTo>
                    <a:pt x="1833" y="1329"/>
                  </a:lnTo>
                  <a:lnTo>
                    <a:pt x="1823" y="1319"/>
                  </a:lnTo>
                  <a:close/>
                </a:path>
              </a:pathLst>
            </a:custGeom>
            <a:solidFill>
              <a:srgbClr val="CEC1CC"/>
            </a:solidFill>
            <a:ln w="9525">
              <a:noFill/>
              <a:round/>
              <a:headEnd/>
              <a:tailEnd/>
            </a:ln>
          </p:spPr>
          <p:txBody>
            <a:bodyPr/>
            <a:lstStyle/>
            <a:p>
              <a:endParaRPr lang="en-US"/>
            </a:p>
          </p:txBody>
        </p:sp>
        <p:sp>
          <p:nvSpPr>
            <p:cNvPr id="26795" name="Freeform 171"/>
            <p:cNvSpPr>
              <a:spLocks/>
            </p:cNvSpPr>
            <p:nvPr/>
          </p:nvSpPr>
          <p:spPr bwMode="auto">
            <a:xfrm>
              <a:off x="550" y="2885"/>
              <a:ext cx="911" cy="734"/>
            </a:xfrm>
            <a:custGeom>
              <a:avLst/>
              <a:gdLst/>
              <a:ahLst/>
              <a:cxnLst>
                <a:cxn ang="0">
                  <a:pos x="1694" y="1225"/>
                </a:cxn>
                <a:cxn ang="0">
                  <a:pos x="1604" y="1148"/>
                </a:cxn>
                <a:cxn ang="0">
                  <a:pos x="1514" y="1069"/>
                </a:cxn>
                <a:cxn ang="0">
                  <a:pos x="1424" y="990"/>
                </a:cxn>
                <a:cxn ang="0">
                  <a:pos x="1333" y="913"/>
                </a:cxn>
                <a:cxn ang="0">
                  <a:pos x="1243" y="835"/>
                </a:cxn>
                <a:cxn ang="0">
                  <a:pos x="1151" y="756"/>
                </a:cxn>
                <a:cxn ang="0">
                  <a:pos x="1060" y="679"/>
                </a:cxn>
                <a:cxn ang="0">
                  <a:pos x="970" y="600"/>
                </a:cxn>
                <a:cxn ang="0">
                  <a:pos x="878" y="523"/>
                </a:cxn>
                <a:cxn ang="0">
                  <a:pos x="787" y="444"/>
                </a:cxn>
                <a:cxn ang="0">
                  <a:pos x="697" y="366"/>
                </a:cxn>
                <a:cxn ang="0">
                  <a:pos x="605" y="289"/>
                </a:cxn>
                <a:cxn ang="0">
                  <a:pos x="514" y="210"/>
                </a:cxn>
                <a:cxn ang="0">
                  <a:pos x="424" y="131"/>
                </a:cxn>
                <a:cxn ang="0">
                  <a:pos x="332" y="54"/>
                </a:cxn>
                <a:cxn ang="0">
                  <a:pos x="282" y="12"/>
                </a:cxn>
                <a:cxn ang="0">
                  <a:pos x="270" y="3"/>
                </a:cxn>
                <a:cxn ang="0">
                  <a:pos x="237" y="13"/>
                </a:cxn>
                <a:cxn ang="0">
                  <a:pos x="180" y="40"/>
                </a:cxn>
                <a:cxn ang="0">
                  <a:pos x="125" y="64"/>
                </a:cxn>
                <a:cxn ang="0">
                  <a:pos x="67" y="90"/>
                </a:cxn>
                <a:cxn ang="0">
                  <a:pos x="30" y="115"/>
                </a:cxn>
                <a:cxn ang="0">
                  <a:pos x="10" y="136"/>
                </a:cxn>
                <a:cxn ang="0">
                  <a:pos x="48" y="189"/>
                </a:cxn>
                <a:cxn ang="0">
                  <a:pos x="144" y="272"/>
                </a:cxn>
                <a:cxn ang="0">
                  <a:pos x="241" y="354"/>
                </a:cxn>
                <a:cxn ang="0">
                  <a:pos x="337" y="438"/>
                </a:cxn>
                <a:cxn ang="0">
                  <a:pos x="434" y="521"/>
                </a:cxn>
                <a:cxn ang="0">
                  <a:pos x="530" y="603"/>
                </a:cxn>
                <a:cxn ang="0">
                  <a:pos x="626" y="687"/>
                </a:cxn>
                <a:cxn ang="0">
                  <a:pos x="721" y="769"/>
                </a:cxn>
                <a:cxn ang="0">
                  <a:pos x="818" y="851"/>
                </a:cxn>
                <a:cxn ang="0">
                  <a:pos x="914" y="935"/>
                </a:cxn>
                <a:cxn ang="0">
                  <a:pos x="1011" y="1016"/>
                </a:cxn>
                <a:cxn ang="0">
                  <a:pos x="1105" y="1098"/>
                </a:cxn>
                <a:cxn ang="0">
                  <a:pos x="1202" y="1182"/>
                </a:cxn>
                <a:cxn ang="0">
                  <a:pos x="1298" y="1264"/>
                </a:cxn>
                <a:cxn ang="0">
                  <a:pos x="1393" y="1346"/>
                </a:cxn>
                <a:cxn ang="0">
                  <a:pos x="1489" y="1428"/>
                </a:cxn>
                <a:cxn ang="0">
                  <a:pos x="1555" y="1461"/>
                </a:cxn>
                <a:cxn ang="0">
                  <a:pos x="1591" y="1446"/>
                </a:cxn>
                <a:cxn ang="0">
                  <a:pos x="1627" y="1431"/>
                </a:cxn>
                <a:cxn ang="0">
                  <a:pos x="1663" y="1415"/>
                </a:cxn>
                <a:cxn ang="0">
                  <a:pos x="1697" y="1400"/>
                </a:cxn>
                <a:cxn ang="0">
                  <a:pos x="1733" y="1385"/>
                </a:cxn>
                <a:cxn ang="0">
                  <a:pos x="1769" y="1371"/>
                </a:cxn>
                <a:cxn ang="0">
                  <a:pos x="1805" y="1356"/>
                </a:cxn>
                <a:cxn ang="0">
                  <a:pos x="1813" y="1339"/>
                </a:cxn>
                <a:cxn ang="0">
                  <a:pos x="1792" y="1318"/>
                </a:cxn>
                <a:cxn ang="0">
                  <a:pos x="1771" y="1295"/>
                </a:cxn>
                <a:cxn ang="0">
                  <a:pos x="1749" y="1274"/>
                </a:cxn>
              </a:cxnLst>
              <a:rect l="0" t="0" r="r" b="b"/>
              <a:pathLst>
                <a:path w="1823" h="1469">
                  <a:moveTo>
                    <a:pt x="1740" y="1264"/>
                  </a:moveTo>
                  <a:lnTo>
                    <a:pt x="1694" y="1225"/>
                  </a:lnTo>
                  <a:lnTo>
                    <a:pt x="1650" y="1185"/>
                  </a:lnTo>
                  <a:lnTo>
                    <a:pt x="1604" y="1148"/>
                  </a:lnTo>
                  <a:lnTo>
                    <a:pt x="1560" y="1108"/>
                  </a:lnTo>
                  <a:lnTo>
                    <a:pt x="1514" y="1069"/>
                  </a:lnTo>
                  <a:lnTo>
                    <a:pt x="1468" y="1030"/>
                  </a:lnTo>
                  <a:lnTo>
                    <a:pt x="1424" y="990"/>
                  </a:lnTo>
                  <a:lnTo>
                    <a:pt x="1378" y="951"/>
                  </a:lnTo>
                  <a:lnTo>
                    <a:pt x="1333" y="913"/>
                  </a:lnTo>
                  <a:lnTo>
                    <a:pt x="1287" y="874"/>
                  </a:lnTo>
                  <a:lnTo>
                    <a:pt x="1243" y="835"/>
                  </a:lnTo>
                  <a:lnTo>
                    <a:pt x="1197" y="795"/>
                  </a:lnTo>
                  <a:lnTo>
                    <a:pt x="1151" y="756"/>
                  </a:lnTo>
                  <a:lnTo>
                    <a:pt x="1105" y="718"/>
                  </a:lnTo>
                  <a:lnTo>
                    <a:pt x="1060" y="679"/>
                  </a:lnTo>
                  <a:lnTo>
                    <a:pt x="1015" y="639"/>
                  </a:lnTo>
                  <a:lnTo>
                    <a:pt x="970" y="600"/>
                  </a:lnTo>
                  <a:lnTo>
                    <a:pt x="924" y="561"/>
                  </a:lnTo>
                  <a:lnTo>
                    <a:pt x="878" y="523"/>
                  </a:lnTo>
                  <a:lnTo>
                    <a:pt x="832" y="484"/>
                  </a:lnTo>
                  <a:lnTo>
                    <a:pt x="787" y="444"/>
                  </a:lnTo>
                  <a:lnTo>
                    <a:pt x="742" y="405"/>
                  </a:lnTo>
                  <a:lnTo>
                    <a:pt x="697" y="366"/>
                  </a:lnTo>
                  <a:lnTo>
                    <a:pt x="651" y="326"/>
                  </a:lnTo>
                  <a:lnTo>
                    <a:pt x="605" y="289"/>
                  </a:lnTo>
                  <a:lnTo>
                    <a:pt x="559" y="249"/>
                  </a:lnTo>
                  <a:lnTo>
                    <a:pt x="514" y="210"/>
                  </a:lnTo>
                  <a:lnTo>
                    <a:pt x="468" y="171"/>
                  </a:lnTo>
                  <a:lnTo>
                    <a:pt x="424" y="131"/>
                  </a:lnTo>
                  <a:lnTo>
                    <a:pt x="378" y="94"/>
                  </a:lnTo>
                  <a:lnTo>
                    <a:pt x="332" y="54"/>
                  </a:lnTo>
                  <a:lnTo>
                    <a:pt x="286" y="15"/>
                  </a:lnTo>
                  <a:lnTo>
                    <a:pt x="282" y="12"/>
                  </a:lnTo>
                  <a:lnTo>
                    <a:pt x="277" y="7"/>
                  </a:lnTo>
                  <a:lnTo>
                    <a:pt x="270" y="3"/>
                  </a:lnTo>
                  <a:lnTo>
                    <a:pt x="265" y="0"/>
                  </a:lnTo>
                  <a:lnTo>
                    <a:pt x="237" y="13"/>
                  </a:lnTo>
                  <a:lnTo>
                    <a:pt x="210" y="26"/>
                  </a:lnTo>
                  <a:lnTo>
                    <a:pt x="180" y="40"/>
                  </a:lnTo>
                  <a:lnTo>
                    <a:pt x="152" y="51"/>
                  </a:lnTo>
                  <a:lnTo>
                    <a:pt x="125" y="64"/>
                  </a:lnTo>
                  <a:lnTo>
                    <a:pt x="97" y="77"/>
                  </a:lnTo>
                  <a:lnTo>
                    <a:pt x="67" y="90"/>
                  </a:lnTo>
                  <a:lnTo>
                    <a:pt x="40" y="103"/>
                  </a:lnTo>
                  <a:lnTo>
                    <a:pt x="30" y="115"/>
                  </a:lnTo>
                  <a:lnTo>
                    <a:pt x="20" y="125"/>
                  </a:lnTo>
                  <a:lnTo>
                    <a:pt x="10" y="136"/>
                  </a:lnTo>
                  <a:lnTo>
                    <a:pt x="0" y="148"/>
                  </a:lnTo>
                  <a:lnTo>
                    <a:pt x="48" y="189"/>
                  </a:lnTo>
                  <a:lnTo>
                    <a:pt x="97" y="231"/>
                  </a:lnTo>
                  <a:lnTo>
                    <a:pt x="144" y="272"/>
                  </a:lnTo>
                  <a:lnTo>
                    <a:pt x="193" y="313"/>
                  </a:lnTo>
                  <a:lnTo>
                    <a:pt x="241" y="354"/>
                  </a:lnTo>
                  <a:lnTo>
                    <a:pt x="290" y="397"/>
                  </a:lnTo>
                  <a:lnTo>
                    <a:pt x="337" y="438"/>
                  </a:lnTo>
                  <a:lnTo>
                    <a:pt x="385" y="479"/>
                  </a:lnTo>
                  <a:lnTo>
                    <a:pt x="434" y="521"/>
                  </a:lnTo>
                  <a:lnTo>
                    <a:pt x="481" y="562"/>
                  </a:lnTo>
                  <a:lnTo>
                    <a:pt x="530" y="603"/>
                  </a:lnTo>
                  <a:lnTo>
                    <a:pt x="577" y="644"/>
                  </a:lnTo>
                  <a:lnTo>
                    <a:pt x="626" y="687"/>
                  </a:lnTo>
                  <a:lnTo>
                    <a:pt x="674" y="728"/>
                  </a:lnTo>
                  <a:lnTo>
                    <a:pt x="721" y="769"/>
                  </a:lnTo>
                  <a:lnTo>
                    <a:pt x="770" y="810"/>
                  </a:lnTo>
                  <a:lnTo>
                    <a:pt x="818" y="851"/>
                  </a:lnTo>
                  <a:lnTo>
                    <a:pt x="867" y="892"/>
                  </a:lnTo>
                  <a:lnTo>
                    <a:pt x="914" y="935"/>
                  </a:lnTo>
                  <a:lnTo>
                    <a:pt x="962" y="975"/>
                  </a:lnTo>
                  <a:lnTo>
                    <a:pt x="1011" y="1016"/>
                  </a:lnTo>
                  <a:lnTo>
                    <a:pt x="1058" y="1057"/>
                  </a:lnTo>
                  <a:lnTo>
                    <a:pt x="1105" y="1098"/>
                  </a:lnTo>
                  <a:lnTo>
                    <a:pt x="1154" y="1139"/>
                  </a:lnTo>
                  <a:lnTo>
                    <a:pt x="1202" y="1182"/>
                  </a:lnTo>
                  <a:lnTo>
                    <a:pt x="1249" y="1223"/>
                  </a:lnTo>
                  <a:lnTo>
                    <a:pt x="1298" y="1264"/>
                  </a:lnTo>
                  <a:lnTo>
                    <a:pt x="1346" y="1305"/>
                  </a:lnTo>
                  <a:lnTo>
                    <a:pt x="1393" y="1346"/>
                  </a:lnTo>
                  <a:lnTo>
                    <a:pt x="1440" y="1387"/>
                  </a:lnTo>
                  <a:lnTo>
                    <a:pt x="1489" y="1428"/>
                  </a:lnTo>
                  <a:lnTo>
                    <a:pt x="1537" y="1469"/>
                  </a:lnTo>
                  <a:lnTo>
                    <a:pt x="1555" y="1461"/>
                  </a:lnTo>
                  <a:lnTo>
                    <a:pt x="1573" y="1454"/>
                  </a:lnTo>
                  <a:lnTo>
                    <a:pt x="1591" y="1446"/>
                  </a:lnTo>
                  <a:lnTo>
                    <a:pt x="1609" y="1438"/>
                  </a:lnTo>
                  <a:lnTo>
                    <a:pt x="1627" y="1431"/>
                  </a:lnTo>
                  <a:lnTo>
                    <a:pt x="1645" y="1423"/>
                  </a:lnTo>
                  <a:lnTo>
                    <a:pt x="1663" y="1415"/>
                  </a:lnTo>
                  <a:lnTo>
                    <a:pt x="1681" y="1408"/>
                  </a:lnTo>
                  <a:lnTo>
                    <a:pt x="1697" y="1400"/>
                  </a:lnTo>
                  <a:lnTo>
                    <a:pt x="1715" y="1393"/>
                  </a:lnTo>
                  <a:lnTo>
                    <a:pt x="1733" y="1385"/>
                  </a:lnTo>
                  <a:lnTo>
                    <a:pt x="1751" y="1379"/>
                  </a:lnTo>
                  <a:lnTo>
                    <a:pt x="1769" y="1371"/>
                  </a:lnTo>
                  <a:lnTo>
                    <a:pt x="1787" y="1364"/>
                  </a:lnTo>
                  <a:lnTo>
                    <a:pt x="1805" y="1356"/>
                  </a:lnTo>
                  <a:lnTo>
                    <a:pt x="1823" y="1349"/>
                  </a:lnTo>
                  <a:lnTo>
                    <a:pt x="1813" y="1339"/>
                  </a:lnTo>
                  <a:lnTo>
                    <a:pt x="1802" y="1328"/>
                  </a:lnTo>
                  <a:lnTo>
                    <a:pt x="1792" y="1318"/>
                  </a:lnTo>
                  <a:lnTo>
                    <a:pt x="1782" y="1307"/>
                  </a:lnTo>
                  <a:lnTo>
                    <a:pt x="1771" y="1295"/>
                  </a:lnTo>
                  <a:lnTo>
                    <a:pt x="1761" y="1285"/>
                  </a:lnTo>
                  <a:lnTo>
                    <a:pt x="1749" y="1274"/>
                  </a:lnTo>
                  <a:lnTo>
                    <a:pt x="1740" y="1264"/>
                  </a:lnTo>
                  <a:close/>
                </a:path>
              </a:pathLst>
            </a:custGeom>
            <a:solidFill>
              <a:srgbClr val="CCBFC6"/>
            </a:solidFill>
            <a:ln w="9525">
              <a:noFill/>
              <a:round/>
              <a:headEnd/>
              <a:tailEnd/>
            </a:ln>
          </p:spPr>
          <p:txBody>
            <a:bodyPr/>
            <a:lstStyle/>
            <a:p>
              <a:endParaRPr lang="en-US"/>
            </a:p>
          </p:txBody>
        </p:sp>
        <p:sp>
          <p:nvSpPr>
            <p:cNvPr id="26796" name="Freeform 172"/>
            <p:cNvSpPr>
              <a:spLocks/>
            </p:cNvSpPr>
            <p:nvPr/>
          </p:nvSpPr>
          <p:spPr bwMode="auto">
            <a:xfrm>
              <a:off x="550" y="2876"/>
              <a:ext cx="870" cy="709"/>
            </a:xfrm>
            <a:custGeom>
              <a:avLst/>
              <a:gdLst/>
              <a:ahLst/>
              <a:cxnLst>
                <a:cxn ang="0">
                  <a:pos x="1614" y="1170"/>
                </a:cxn>
                <a:cxn ang="0">
                  <a:pos x="1529" y="1096"/>
                </a:cxn>
                <a:cxn ang="0">
                  <a:pos x="1444" y="1023"/>
                </a:cxn>
                <a:cxn ang="0">
                  <a:pos x="1357" y="949"/>
                </a:cxn>
                <a:cxn ang="0">
                  <a:pos x="1272" y="875"/>
                </a:cxn>
                <a:cxn ang="0">
                  <a:pos x="1187" y="801"/>
                </a:cxn>
                <a:cxn ang="0">
                  <a:pos x="1100" y="728"/>
                </a:cxn>
                <a:cxn ang="0">
                  <a:pos x="1015" y="654"/>
                </a:cxn>
                <a:cxn ang="0">
                  <a:pos x="930" y="580"/>
                </a:cxn>
                <a:cxn ang="0">
                  <a:pos x="844" y="506"/>
                </a:cxn>
                <a:cxn ang="0">
                  <a:pos x="759" y="433"/>
                </a:cxn>
                <a:cxn ang="0">
                  <a:pos x="672" y="359"/>
                </a:cxn>
                <a:cxn ang="0">
                  <a:pos x="587" y="285"/>
                </a:cxn>
                <a:cxn ang="0">
                  <a:pos x="501" y="211"/>
                </a:cxn>
                <a:cxn ang="0">
                  <a:pos x="416" y="137"/>
                </a:cxn>
                <a:cxn ang="0">
                  <a:pos x="329" y="64"/>
                </a:cxn>
                <a:cxn ang="0">
                  <a:pos x="282" y="21"/>
                </a:cxn>
                <a:cxn ang="0">
                  <a:pos x="272" y="6"/>
                </a:cxn>
                <a:cxn ang="0">
                  <a:pos x="236" y="15"/>
                </a:cxn>
                <a:cxn ang="0">
                  <a:pos x="174" y="44"/>
                </a:cxn>
                <a:cxn ang="0">
                  <a:pos x="110" y="72"/>
                </a:cxn>
                <a:cxn ang="0">
                  <a:pos x="48" y="101"/>
                </a:cxn>
                <a:cxn ang="0">
                  <a:pos x="12" y="128"/>
                </a:cxn>
                <a:cxn ang="0">
                  <a:pos x="4" y="152"/>
                </a:cxn>
                <a:cxn ang="0">
                  <a:pos x="46" y="203"/>
                </a:cxn>
                <a:cxn ang="0">
                  <a:pos x="138" y="282"/>
                </a:cxn>
                <a:cxn ang="0">
                  <a:pos x="229" y="360"/>
                </a:cxn>
                <a:cxn ang="0">
                  <a:pos x="321" y="439"/>
                </a:cxn>
                <a:cxn ang="0">
                  <a:pos x="412" y="518"/>
                </a:cxn>
                <a:cxn ang="0">
                  <a:pos x="504" y="596"/>
                </a:cxn>
                <a:cxn ang="0">
                  <a:pos x="595" y="675"/>
                </a:cxn>
                <a:cxn ang="0">
                  <a:pos x="687" y="754"/>
                </a:cxn>
                <a:cxn ang="0">
                  <a:pos x="778" y="832"/>
                </a:cxn>
                <a:cxn ang="0">
                  <a:pos x="870" y="910"/>
                </a:cxn>
                <a:cxn ang="0">
                  <a:pos x="962" y="988"/>
                </a:cxn>
                <a:cxn ang="0">
                  <a:pos x="1053" y="1067"/>
                </a:cxn>
                <a:cxn ang="0">
                  <a:pos x="1143" y="1146"/>
                </a:cxn>
                <a:cxn ang="0">
                  <a:pos x="1234" y="1223"/>
                </a:cxn>
                <a:cxn ang="0">
                  <a:pos x="1326" y="1301"/>
                </a:cxn>
                <a:cxn ang="0">
                  <a:pos x="1416" y="1378"/>
                </a:cxn>
                <a:cxn ang="0">
                  <a:pos x="1480" y="1411"/>
                </a:cxn>
                <a:cxn ang="0">
                  <a:pos x="1514" y="1396"/>
                </a:cxn>
                <a:cxn ang="0">
                  <a:pos x="1548" y="1382"/>
                </a:cxn>
                <a:cxn ang="0">
                  <a:pos x="1584" y="1365"/>
                </a:cxn>
                <a:cxn ang="0">
                  <a:pos x="1619" y="1350"/>
                </a:cxn>
                <a:cxn ang="0">
                  <a:pos x="1655" y="1334"/>
                </a:cxn>
                <a:cxn ang="0">
                  <a:pos x="1689" y="1319"/>
                </a:cxn>
                <a:cxn ang="0">
                  <a:pos x="1723" y="1303"/>
                </a:cxn>
                <a:cxn ang="0">
                  <a:pos x="1731" y="1283"/>
                </a:cxn>
                <a:cxn ang="0">
                  <a:pos x="1710" y="1262"/>
                </a:cxn>
                <a:cxn ang="0">
                  <a:pos x="1687" y="1241"/>
                </a:cxn>
                <a:cxn ang="0">
                  <a:pos x="1666" y="1219"/>
                </a:cxn>
              </a:cxnLst>
              <a:rect l="0" t="0" r="r" b="b"/>
              <a:pathLst>
                <a:path w="1741" h="1418">
                  <a:moveTo>
                    <a:pt x="1656" y="1208"/>
                  </a:moveTo>
                  <a:lnTo>
                    <a:pt x="1614" y="1170"/>
                  </a:lnTo>
                  <a:lnTo>
                    <a:pt x="1571" y="1134"/>
                  </a:lnTo>
                  <a:lnTo>
                    <a:pt x="1529" y="1096"/>
                  </a:lnTo>
                  <a:lnTo>
                    <a:pt x="1486" y="1060"/>
                  </a:lnTo>
                  <a:lnTo>
                    <a:pt x="1444" y="1023"/>
                  </a:lnTo>
                  <a:lnTo>
                    <a:pt x="1400" y="987"/>
                  </a:lnTo>
                  <a:lnTo>
                    <a:pt x="1357" y="949"/>
                  </a:lnTo>
                  <a:lnTo>
                    <a:pt x="1315" y="913"/>
                  </a:lnTo>
                  <a:lnTo>
                    <a:pt x="1272" y="875"/>
                  </a:lnTo>
                  <a:lnTo>
                    <a:pt x="1230" y="839"/>
                  </a:lnTo>
                  <a:lnTo>
                    <a:pt x="1187" y="801"/>
                  </a:lnTo>
                  <a:lnTo>
                    <a:pt x="1145" y="765"/>
                  </a:lnTo>
                  <a:lnTo>
                    <a:pt x="1100" y="728"/>
                  </a:lnTo>
                  <a:lnTo>
                    <a:pt x="1058" y="692"/>
                  </a:lnTo>
                  <a:lnTo>
                    <a:pt x="1015" y="654"/>
                  </a:lnTo>
                  <a:lnTo>
                    <a:pt x="973" y="618"/>
                  </a:lnTo>
                  <a:lnTo>
                    <a:pt x="930" y="580"/>
                  </a:lnTo>
                  <a:lnTo>
                    <a:pt x="886" y="544"/>
                  </a:lnTo>
                  <a:lnTo>
                    <a:pt x="844" y="506"/>
                  </a:lnTo>
                  <a:lnTo>
                    <a:pt x="801" y="470"/>
                  </a:lnTo>
                  <a:lnTo>
                    <a:pt x="759" y="433"/>
                  </a:lnTo>
                  <a:lnTo>
                    <a:pt x="715" y="396"/>
                  </a:lnTo>
                  <a:lnTo>
                    <a:pt x="672" y="359"/>
                  </a:lnTo>
                  <a:lnTo>
                    <a:pt x="630" y="323"/>
                  </a:lnTo>
                  <a:lnTo>
                    <a:pt x="587" y="285"/>
                  </a:lnTo>
                  <a:lnTo>
                    <a:pt x="543" y="249"/>
                  </a:lnTo>
                  <a:lnTo>
                    <a:pt x="501" y="211"/>
                  </a:lnTo>
                  <a:lnTo>
                    <a:pt x="458" y="175"/>
                  </a:lnTo>
                  <a:lnTo>
                    <a:pt x="416" y="137"/>
                  </a:lnTo>
                  <a:lnTo>
                    <a:pt x="371" y="101"/>
                  </a:lnTo>
                  <a:lnTo>
                    <a:pt x="329" y="64"/>
                  </a:lnTo>
                  <a:lnTo>
                    <a:pt x="286" y="28"/>
                  </a:lnTo>
                  <a:lnTo>
                    <a:pt x="282" y="21"/>
                  </a:lnTo>
                  <a:lnTo>
                    <a:pt x="277" y="15"/>
                  </a:lnTo>
                  <a:lnTo>
                    <a:pt x="272" y="6"/>
                  </a:lnTo>
                  <a:lnTo>
                    <a:pt x="267" y="0"/>
                  </a:lnTo>
                  <a:lnTo>
                    <a:pt x="236" y="15"/>
                  </a:lnTo>
                  <a:lnTo>
                    <a:pt x="205" y="29"/>
                  </a:lnTo>
                  <a:lnTo>
                    <a:pt x="174" y="44"/>
                  </a:lnTo>
                  <a:lnTo>
                    <a:pt x="143" y="57"/>
                  </a:lnTo>
                  <a:lnTo>
                    <a:pt x="110" y="72"/>
                  </a:lnTo>
                  <a:lnTo>
                    <a:pt x="79" y="87"/>
                  </a:lnTo>
                  <a:lnTo>
                    <a:pt x="48" y="101"/>
                  </a:lnTo>
                  <a:lnTo>
                    <a:pt x="17" y="116"/>
                  </a:lnTo>
                  <a:lnTo>
                    <a:pt x="12" y="128"/>
                  </a:lnTo>
                  <a:lnTo>
                    <a:pt x="9" y="139"/>
                  </a:lnTo>
                  <a:lnTo>
                    <a:pt x="4" y="152"/>
                  </a:lnTo>
                  <a:lnTo>
                    <a:pt x="0" y="164"/>
                  </a:lnTo>
                  <a:lnTo>
                    <a:pt x="46" y="203"/>
                  </a:lnTo>
                  <a:lnTo>
                    <a:pt x="92" y="242"/>
                  </a:lnTo>
                  <a:lnTo>
                    <a:pt x="138" y="282"/>
                  </a:lnTo>
                  <a:lnTo>
                    <a:pt x="184" y="321"/>
                  </a:lnTo>
                  <a:lnTo>
                    <a:pt x="229" y="360"/>
                  </a:lnTo>
                  <a:lnTo>
                    <a:pt x="275" y="400"/>
                  </a:lnTo>
                  <a:lnTo>
                    <a:pt x="321" y="439"/>
                  </a:lnTo>
                  <a:lnTo>
                    <a:pt x="367" y="478"/>
                  </a:lnTo>
                  <a:lnTo>
                    <a:pt x="412" y="518"/>
                  </a:lnTo>
                  <a:lnTo>
                    <a:pt x="458" y="557"/>
                  </a:lnTo>
                  <a:lnTo>
                    <a:pt x="504" y="596"/>
                  </a:lnTo>
                  <a:lnTo>
                    <a:pt x="550" y="636"/>
                  </a:lnTo>
                  <a:lnTo>
                    <a:pt x="595" y="675"/>
                  </a:lnTo>
                  <a:lnTo>
                    <a:pt x="641" y="714"/>
                  </a:lnTo>
                  <a:lnTo>
                    <a:pt x="687" y="754"/>
                  </a:lnTo>
                  <a:lnTo>
                    <a:pt x="733" y="793"/>
                  </a:lnTo>
                  <a:lnTo>
                    <a:pt x="778" y="832"/>
                  </a:lnTo>
                  <a:lnTo>
                    <a:pt x="824" y="870"/>
                  </a:lnTo>
                  <a:lnTo>
                    <a:pt x="870" y="910"/>
                  </a:lnTo>
                  <a:lnTo>
                    <a:pt x="916" y="949"/>
                  </a:lnTo>
                  <a:lnTo>
                    <a:pt x="962" y="988"/>
                  </a:lnTo>
                  <a:lnTo>
                    <a:pt x="1007" y="1028"/>
                  </a:lnTo>
                  <a:lnTo>
                    <a:pt x="1053" y="1067"/>
                  </a:lnTo>
                  <a:lnTo>
                    <a:pt x="1097" y="1106"/>
                  </a:lnTo>
                  <a:lnTo>
                    <a:pt x="1143" y="1146"/>
                  </a:lnTo>
                  <a:lnTo>
                    <a:pt x="1189" y="1183"/>
                  </a:lnTo>
                  <a:lnTo>
                    <a:pt x="1234" y="1223"/>
                  </a:lnTo>
                  <a:lnTo>
                    <a:pt x="1280" y="1262"/>
                  </a:lnTo>
                  <a:lnTo>
                    <a:pt x="1326" y="1301"/>
                  </a:lnTo>
                  <a:lnTo>
                    <a:pt x="1370" y="1341"/>
                  </a:lnTo>
                  <a:lnTo>
                    <a:pt x="1416" y="1378"/>
                  </a:lnTo>
                  <a:lnTo>
                    <a:pt x="1462" y="1418"/>
                  </a:lnTo>
                  <a:lnTo>
                    <a:pt x="1480" y="1411"/>
                  </a:lnTo>
                  <a:lnTo>
                    <a:pt x="1496" y="1403"/>
                  </a:lnTo>
                  <a:lnTo>
                    <a:pt x="1514" y="1396"/>
                  </a:lnTo>
                  <a:lnTo>
                    <a:pt x="1532" y="1388"/>
                  </a:lnTo>
                  <a:lnTo>
                    <a:pt x="1548" y="1382"/>
                  </a:lnTo>
                  <a:lnTo>
                    <a:pt x="1566" y="1373"/>
                  </a:lnTo>
                  <a:lnTo>
                    <a:pt x="1584" y="1365"/>
                  </a:lnTo>
                  <a:lnTo>
                    <a:pt x="1602" y="1359"/>
                  </a:lnTo>
                  <a:lnTo>
                    <a:pt x="1619" y="1350"/>
                  </a:lnTo>
                  <a:lnTo>
                    <a:pt x="1637" y="1342"/>
                  </a:lnTo>
                  <a:lnTo>
                    <a:pt x="1655" y="1334"/>
                  </a:lnTo>
                  <a:lnTo>
                    <a:pt x="1671" y="1326"/>
                  </a:lnTo>
                  <a:lnTo>
                    <a:pt x="1689" y="1319"/>
                  </a:lnTo>
                  <a:lnTo>
                    <a:pt x="1707" y="1311"/>
                  </a:lnTo>
                  <a:lnTo>
                    <a:pt x="1723" y="1303"/>
                  </a:lnTo>
                  <a:lnTo>
                    <a:pt x="1741" y="1295"/>
                  </a:lnTo>
                  <a:lnTo>
                    <a:pt x="1731" y="1283"/>
                  </a:lnTo>
                  <a:lnTo>
                    <a:pt x="1720" y="1273"/>
                  </a:lnTo>
                  <a:lnTo>
                    <a:pt x="1710" y="1262"/>
                  </a:lnTo>
                  <a:lnTo>
                    <a:pt x="1699" y="1250"/>
                  </a:lnTo>
                  <a:lnTo>
                    <a:pt x="1687" y="1241"/>
                  </a:lnTo>
                  <a:lnTo>
                    <a:pt x="1677" y="1229"/>
                  </a:lnTo>
                  <a:lnTo>
                    <a:pt x="1666" y="1219"/>
                  </a:lnTo>
                  <a:lnTo>
                    <a:pt x="1656" y="1208"/>
                  </a:lnTo>
                  <a:close/>
                </a:path>
              </a:pathLst>
            </a:custGeom>
            <a:solidFill>
              <a:srgbClr val="C9BFC4"/>
            </a:solidFill>
            <a:ln w="9525">
              <a:noFill/>
              <a:round/>
              <a:headEnd/>
              <a:tailEnd/>
            </a:ln>
          </p:spPr>
          <p:txBody>
            <a:bodyPr/>
            <a:lstStyle/>
            <a:p>
              <a:endParaRPr lang="en-US"/>
            </a:p>
          </p:txBody>
        </p:sp>
        <p:sp>
          <p:nvSpPr>
            <p:cNvPr id="26797" name="Freeform 173"/>
            <p:cNvSpPr>
              <a:spLocks/>
            </p:cNvSpPr>
            <p:nvPr/>
          </p:nvSpPr>
          <p:spPr bwMode="auto">
            <a:xfrm>
              <a:off x="546" y="2868"/>
              <a:ext cx="833" cy="685"/>
            </a:xfrm>
            <a:custGeom>
              <a:avLst/>
              <a:gdLst/>
              <a:ahLst/>
              <a:cxnLst>
                <a:cxn ang="0">
                  <a:pos x="1542" y="1118"/>
                </a:cxn>
                <a:cxn ang="0">
                  <a:pos x="1461" y="1048"/>
                </a:cxn>
                <a:cxn ang="0">
                  <a:pos x="1381" y="979"/>
                </a:cxn>
                <a:cxn ang="0">
                  <a:pos x="1300" y="910"/>
                </a:cxn>
                <a:cxn ang="0">
                  <a:pos x="1220" y="840"/>
                </a:cxn>
                <a:cxn ang="0">
                  <a:pos x="1139" y="771"/>
                </a:cxn>
                <a:cxn ang="0">
                  <a:pos x="1059" y="702"/>
                </a:cxn>
                <a:cxn ang="0">
                  <a:pos x="979" y="631"/>
                </a:cxn>
                <a:cxn ang="0">
                  <a:pos x="898" y="563"/>
                </a:cxn>
                <a:cxn ang="0">
                  <a:pos x="818" y="494"/>
                </a:cxn>
                <a:cxn ang="0">
                  <a:pos x="737" y="423"/>
                </a:cxn>
                <a:cxn ang="0">
                  <a:pos x="656" y="354"/>
                </a:cxn>
                <a:cxn ang="0">
                  <a:pos x="576" y="286"/>
                </a:cxn>
                <a:cxn ang="0">
                  <a:pos x="496" y="217"/>
                </a:cxn>
                <a:cxn ang="0">
                  <a:pos x="414" y="146"/>
                </a:cxn>
                <a:cxn ang="0">
                  <a:pos x="334" y="77"/>
                </a:cxn>
                <a:cxn ang="0">
                  <a:pos x="288" y="32"/>
                </a:cxn>
                <a:cxn ang="0">
                  <a:pos x="280" y="12"/>
                </a:cxn>
                <a:cxn ang="0">
                  <a:pos x="259" y="9"/>
                </a:cxn>
                <a:cxn ang="0">
                  <a:pos x="224" y="25"/>
                </a:cxn>
                <a:cxn ang="0">
                  <a:pos x="190" y="41"/>
                </a:cxn>
                <a:cxn ang="0">
                  <a:pos x="156" y="58"/>
                </a:cxn>
                <a:cxn ang="0">
                  <a:pos x="121" y="74"/>
                </a:cxn>
                <a:cxn ang="0">
                  <a:pos x="87" y="91"/>
                </a:cxn>
                <a:cxn ang="0">
                  <a:pos x="53" y="105"/>
                </a:cxn>
                <a:cxn ang="0">
                  <a:pos x="18" y="122"/>
                </a:cxn>
                <a:cxn ang="0">
                  <a:pos x="2" y="143"/>
                </a:cxn>
                <a:cxn ang="0">
                  <a:pos x="7" y="168"/>
                </a:cxn>
                <a:cxn ang="0">
                  <a:pos x="53" y="218"/>
                </a:cxn>
                <a:cxn ang="0">
                  <a:pos x="139" y="292"/>
                </a:cxn>
                <a:cxn ang="0">
                  <a:pos x="226" y="366"/>
                </a:cxn>
                <a:cxn ang="0">
                  <a:pos x="312" y="441"/>
                </a:cxn>
                <a:cxn ang="0">
                  <a:pos x="399" y="515"/>
                </a:cxn>
                <a:cxn ang="0">
                  <a:pos x="486" y="590"/>
                </a:cxn>
                <a:cxn ang="0">
                  <a:pos x="572" y="664"/>
                </a:cxn>
                <a:cxn ang="0">
                  <a:pos x="659" y="738"/>
                </a:cxn>
                <a:cxn ang="0">
                  <a:pos x="747" y="813"/>
                </a:cxn>
                <a:cxn ang="0">
                  <a:pos x="834" y="887"/>
                </a:cxn>
                <a:cxn ang="0">
                  <a:pos x="920" y="961"/>
                </a:cxn>
                <a:cxn ang="0">
                  <a:pos x="1007" y="1036"/>
                </a:cxn>
                <a:cxn ang="0">
                  <a:pos x="1094" y="1110"/>
                </a:cxn>
                <a:cxn ang="0">
                  <a:pos x="1180" y="1186"/>
                </a:cxn>
                <a:cxn ang="0">
                  <a:pos x="1267" y="1259"/>
                </a:cxn>
                <a:cxn ang="0">
                  <a:pos x="1354" y="1333"/>
                </a:cxn>
                <a:cxn ang="0">
                  <a:pos x="1414" y="1363"/>
                </a:cxn>
                <a:cxn ang="0">
                  <a:pos x="1447" y="1346"/>
                </a:cxn>
                <a:cxn ang="0">
                  <a:pos x="1481" y="1331"/>
                </a:cxn>
                <a:cxn ang="0">
                  <a:pos x="1514" y="1315"/>
                </a:cxn>
                <a:cxn ang="0">
                  <a:pos x="1548" y="1299"/>
                </a:cxn>
                <a:cxn ang="0">
                  <a:pos x="1582" y="1282"/>
                </a:cxn>
                <a:cxn ang="0">
                  <a:pos x="1617" y="1266"/>
                </a:cxn>
                <a:cxn ang="0">
                  <a:pos x="1651" y="1249"/>
                </a:cxn>
                <a:cxn ang="0">
                  <a:pos x="1656" y="1230"/>
                </a:cxn>
                <a:cxn ang="0">
                  <a:pos x="1635" y="1208"/>
                </a:cxn>
                <a:cxn ang="0">
                  <a:pos x="1613" y="1186"/>
                </a:cxn>
                <a:cxn ang="0">
                  <a:pos x="1592" y="1164"/>
                </a:cxn>
              </a:cxnLst>
              <a:rect l="0" t="0" r="r" b="b"/>
              <a:pathLst>
                <a:path w="1667" h="1371">
                  <a:moveTo>
                    <a:pt x="1581" y="1153"/>
                  </a:moveTo>
                  <a:lnTo>
                    <a:pt x="1542" y="1118"/>
                  </a:lnTo>
                  <a:lnTo>
                    <a:pt x="1501" y="1084"/>
                  </a:lnTo>
                  <a:lnTo>
                    <a:pt x="1461" y="1048"/>
                  </a:lnTo>
                  <a:lnTo>
                    <a:pt x="1421" y="1013"/>
                  </a:lnTo>
                  <a:lnTo>
                    <a:pt x="1381" y="979"/>
                  </a:lnTo>
                  <a:lnTo>
                    <a:pt x="1341" y="945"/>
                  </a:lnTo>
                  <a:lnTo>
                    <a:pt x="1300" y="910"/>
                  </a:lnTo>
                  <a:lnTo>
                    <a:pt x="1260" y="876"/>
                  </a:lnTo>
                  <a:lnTo>
                    <a:pt x="1220" y="840"/>
                  </a:lnTo>
                  <a:lnTo>
                    <a:pt x="1180" y="805"/>
                  </a:lnTo>
                  <a:lnTo>
                    <a:pt x="1139" y="771"/>
                  </a:lnTo>
                  <a:lnTo>
                    <a:pt x="1100" y="736"/>
                  </a:lnTo>
                  <a:lnTo>
                    <a:pt x="1059" y="702"/>
                  </a:lnTo>
                  <a:lnTo>
                    <a:pt x="1019" y="666"/>
                  </a:lnTo>
                  <a:lnTo>
                    <a:pt x="979" y="631"/>
                  </a:lnTo>
                  <a:lnTo>
                    <a:pt x="938" y="597"/>
                  </a:lnTo>
                  <a:lnTo>
                    <a:pt x="898" y="563"/>
                  </a:lnTo>
                  <a:lnTo>
                    <a:pt x="858" y="528"/>
                  </a:lnTo>
                  <a:lnTo>
                    <a:pt x="818" y="494"/>
                  </a:lnTo>
                  <a:lnTo>
                    <a:pt x="778" y="458"/>
                  </a:lnTo>
                  <a:lnTo>
                    <a:pt x="737" y="423"/>
                  </a:lnTo>
                  <a:lnTo>
                    <a:pt x="697" y="389"/>
                  </a:lnTo>
                  <a:lnTo>
                    <a:pt x="656" y="354"/>
                  </a:lnTo>
                  <a:lnTo>
                    <a:pt x="616" y="320"/>
                  </a:lnTo>
                  <a:lnTo>
                    <a:pt x="576" y="286"/>
                  </a:lnTo>
                  <a:lnTo>
                    <a:pt x="535" y="251"/>
                  </a:lnTo>
                  <a:lnTo>
                    <a:pt x="496" y="217"/>
                  </a:lnTo>
                  <a:lnTo>
                    <a:pt x="455" y="181"/>
                  </a:lnTo>
                  <a:lnTo>
                    <a:pt x="414" y="146"/>
                  </a:lnTo>
                  <a:lnTo>
                    <a:pt x="373" y="112"/>
                  </a:lnTo>
                  <a:lnTo>
                    <a:pt x="334" y="77"/>
                  </a:lnTo>
                  <a:lnTo>
                    <a:pt x="293" y="43"/>
                  </a:lnTo>
                  <a:lnTo>
                    <a:pt x="288" y="32"/>
                  </a:lnTo>
                  <a:lnTo>
                    <a:pt x="285" y="22"/>
                  </a:lnTo>
                  <a:lnTo>
                    <a:pt x="280" y="12"/>
                  </a:lnTo>
                  <a:lnTo>
                    <a:pt x="275" y="0"/>
                  </a:lnTo>
                  <a:lnTo>
                    <a:pt x="259" y="9"/>
                  </a:lnTo>
                  <a:lnTo>
                    <a:pt x="241" y="17"/>
                  </a:lnTo>
                  <a:lnTo>
                    <a:pt x="224" y="25"/>
                  </a:lnTo>
                  <a:lnTo>
                    <a:pt x="206" y="33"/>
                  </a:lnTo>
                  <a:lnTo>
                    <a:pt x="190" y="41"/>
                  </a:lnTo>
                  <a:lnTo>
                    <a:pt x="172" y="50"/>
                  </a:lnTo>
                  <a:lnTo>
                    <a:pt x="156" y="58"/>
                  </a:lnTo>
                  <a:lnTo>
                    <a:pt x="138" y="66"/>
                  </a:lnTo>
                  <a:lnTo>
                    <a:pt x="121" y="74"/>
                  </a:lnTo>
                  <a:lnTo>
                    <a:pt x="103" y="82"/>
                  </a:lnTo>
                  <a:lnTo>
                    <a:pt x="87" y="91"/>
                  </a:lnTo>
                  <a:lnTo>
                    <a:pt x="69" y="97"/>
                  </a:lnTo>
                  <a:lnTo>
                    <a:pt x="53" y="105"/>
                  </a:lnTo>
                  <a:lnTo>
                    <a:pt x="35" y="114"/>
                  </a:lnTo>
                  <a:lnTo>
                    <a:pt x="18" y="122"/>
                  </a:lnTo>
                  <a:lnTo>
                    <a:pt x="0" y="130"/>
                  </a:lnTo>
                  <a:lnTo>
                    <a:pt x="2" y="143"/>
                  </a:lnTo>
                  <a:lnTo>
                    <a:pt x="5" y="154"/>
                  </a:lnTo>
                  <a:lnTo>
                    <a:pt x="7" y="168"/>
                  </a:lnTo>
                  <a:lnTo>
                    <a:pt x="8" y="181"/>
                  </a:lnTo>
                  <a:lnTo>
                    <a:pt x="53" y="218"/>
                  </a:lnTo>
                  <a:lnTo>
                    <a:pt x="95" y="254"/>
                  </a:lnTo>
                  <a:lnTo>
                    <a:pt x="139" y="292"/>
                  </a:lnTo>
                  <a:lnTo>
                    <a:pt x="182" y="330"/>
                  </a:lnTo>
                  <a:lnTo>
                    <a:pt x="226" y="366"/>
                  </a:lnTo>
                  <a:lnTo>
                    <a:pt x="268" y="404"/>
                  </a:lnTo>
                  <a:lnTo>
                    <a:pt x="312" y="441"/>
                  </a:lnTo>
                  <a:lnTo>
                    <a:pt x="355" y="477"/>
                  </a:lnTo>
                  <a:lnTo>
                    <a:pt x="399" y="515"/>
                  </a:lnTo>
                  <a:lnTo>
                    <a:pt x="443" y="553"/>
                  </a:lnTo>
                  <a:lnTo>
                    <a:pt x="486" y="590"/>
                  </a:lnTo>
                  <a:lnTo>
                    <a:pt x="530" y="627"/>
                  </a:lnTo>
                  <a:lnTo>
                    <a:pt x="572" y="664"/>
                  </a:lnTo>
                  <a:lnTo>
                    <a:pt x="616" y="702"/>
                  </a:lnTo>
                  <a:lnTo>
                    <a:pt x="659" y="738"/>
                  </a:lnTo>
                  <a:lnTo>
                    <a:pt x="703" y="776"/>
                  </a:lnTo>
                  <a:lnTo>
                    <a:pt x="747" y="813"/>
                  </a:lnTo>
                  <a:lnTo>
                    <a:pt x="790" y="849"/>
                  </a:lnTo>
                  <a:lnTo>
                    <a:pt x="834" y="887"/>
                  </a:lnTo>
                  <a:lnTo>
                    <a:pt x="876" y="925"/>
                  </a:lnTo>
                  <a:lnTo>
                    <a:pt x="920" y="961"/>
                  </a:lnTo>
                  <a:lnTo>
                    <a:pt x="963" y="999"/>
                  </a:lnTo>
                  <a:lnTo>
                    <a:pt x="1007" y="1036"/>
                  </a:lnTo>
                  <a:lnTo>
                    <a:pt x="1051" y="1072"/>
                  </a:lnTo>
                  <a:lnTo>
                    <a:pt x="1094" y="1110"/>
                  </a:lnTo>
                  <a:lnTo>
                    <a:pt x="1138" y="1148"/>
                  </a:lnTo>
                  <a:lnTo>
                    <a:pt x="1180" y="1186"/>
                  </a:lnTo>
                  <a:lnTo>
                    <a:pt x="1224" y="1222"/>
                  </a:lnTo>
                  <a:lnTo>
                    <a:pt x="1267" y="1259"/>
                  </a:lnTo>
                  <a:lnTo>
                    <a:pt x="1311" y="1297"/>
                  </a:lnTo>
                  <a:lnTo>
                    <a:pt x="1354" y="1333"/>
                  </a:lnTo>
                  <a:lnTo>
                    <a:pt x="1398" y="1371"/>
                  </a:lnTo>
                  <a:lnTo>
                    <a:pt x="1414" y="1363"/>
                  </a:lnTo>
                  <a:lnTo>
                    <a:pt x="1430" y="1354"/>
                  </a:lnTo>
                  <a:lnTo>
                    <a:pt x="1447" y="1346"/>
                  </a:lnTo>
                  <a:lnTo>
                    <a:pt x="1465" y="1338"/>
                  </a:lnTo>
                  <a:lnTo>
                    <a:pt x="1481" y="1331"/>
                  </a:lnTo>
                  <a:lnTo>
                    <a:pt x="1497" y="1323"/>
                  </a:lnTo>
                  <a:lnTo>
                    <a:pt x="1514" y="1315"/>
                  </a:lnTo>
                  <a:lnTo>
                    <a:pt x="1532" y="1307"/>
                  </a:lnTo>
                  <a:lnTo>
                    <a:pt x="1548" y="1299"/>
                  </a:lnTo>
                  <a:lnTo>
                    <a:pt x="1564" y="1290"/>
                  </a:lnTo>
                  <a:lnTo>
                    <a:pt x="1582" y="1282"/>
                  </a:lnTo>
                  <a:lnTo>
                    <a:pt x="1599" y="1274"/>
                  </a:lnTo>
                  <a:lnTo>
                    <a:pt x="1617" y="1266"/>
                  </a:lnTo>
                  <a:lnTo>
                    <a:pt x="1633" y="1258"/>
                  </a:lnTo>
                  <a:lnTo>
                    <a:pt x="1651" y="1249"/>
                  </a:lnTo>
                  <a:lnTo>
                    <a:pt x="1667" y="1241"/>
                  </a:lnTo>
                  <a:lnTo>
                    <a:pt x="1656" y="1230"/>
                  </a:lnTo>
                  <a:lnTo>
                    <a:pt x="1646" y="1218"/>
                  </a:lnTo>
                  <a:lnTo>
                    <a:pt x="1635" y="1208"/>
                  </a:lnTo>
                  <a:lnTo>
                    <a:pt x="1625" y="1197"/>
                  </a:lnTo>
                  <a:lnTo>
                    <a:pt x="1613" y="1186"/>
                  </a:lnTo>
                  <a:lnTo>
                    <a:pt x="1602" y="1174"/>
                  </a:lnTo>
                  <a:lnTo>
                    <a:pt x="1592" y="1164"/>
                  </a:lnTo>
                  <a:lnTo>
                    <a:pt x="1581" y="1153"/>
                  </a:lnTo>
                  <a:close/>
                </a:path>
              </a:pathLst>
            </a:custGeom>
            <a:solidFill>
              <a:srgbClr val="C6BCC1"/>
            </a:solidFill>
            <a:ln w="9525">
              <a:noFill/>
              <a:round/>
              <a:headEnd/>
              <a:tailEnd/>
            </a:ln>
          </p:spPr>
          <p:txBody>
            <a:bodyPr/>
            <a:lstStyle/>
            <a:p>
              <a:endParaRPr lang="en-US"/>
            </a:p>
          </p:txBody>
        </p:sp>
        <p:sp>
          <p:nvSpPr>
            <p:cNvPr id="26798" name="Freeform 174"/>
            <p:cNvSpPr>
              <a:spLocks/>
            </p:cNvSpPr>
            <p:nvPr/>
          </p:nvSpPr>
          <p:spPr bwMode="auto">
            <a:xfrm>
              <a:off x="534" y="2861"/>
              <a:ext cx="804" cy="660"/>
            </a:xfrm>
            <a:custGeom>
              <a:avLst/>
              <a:gdLst/>
              <a:ahLst/>
              <a:cxnLst>
                <a:cxn ang="0">
                  <a:pos x="1484" y="1062"/>
                </a:cxn>
                <a:cxn ang="0">
                  <a:pos x="1409" y="996"/>
                </a:cxn>
                <a:cxn ang="0">
                  <a:pos x="1334" y="932"/>
                </a:cxn>
                <a:cxn ang="0">
                  <a:pos x="1259" y="867"/>
                </a:cxn>
                <a:cxn ang="0">
                  <a:pos x="1184" y="801"/>
                </a:cxn>
                <a:cxn ang="0">
                  <a:pos x="1109" y="737"/>
                </a:cxn>
                <a:cxn ang="0">
                  <a:pos x="1033" y="672"/>
                </a:cxn>
                <a:cxn ang="0">
                  <a:pos x="957" y="606"/>
                </a:cxn>
                <a:cxn ang="0">
                  <a:pos x="881" y="542"/>
                </a:cxn>
                <a:cxn ang="0">
                  <a:pos x="806" y="477"/>
                </a:cxn>
                <a:cxn ang="0">
                  <a:pos x="731" y="411"/>
                </a:cxn>
                <a:cxn ang="0">
                  <a:pos x="654" y="347"/>
                </a:cxn>
                <a:cxn ang="0">
                  <a:pos x="579" y="282"/>
                </a:cxn>
                <a:cxn ang="0">
                  <a:pos x="504" y="216"/>
                </a:cxn>
                <a:cxn ang="0">
                  <a:pos x="427" y="152"/>
                </a:cxn>
                <a:cxn ang="0">
                  <a:pos x="352" y="87"/>
                </a:cxn>
                <a:cxn ang="0">
                  <a:pos x="311" y="41"/>
                </a:cxn>
                <a:cxn ang="0">
                  <a:pos x="303" y="13"/>
                </a:cxn>
                <a:cxn ang="0">
                  <a:pos x="282" y="8"/>
                </a:cxn>
                <a:cxn ang="0">
                  <a:pos x="244" y="26"/>
                </a:cxn>
                <a:cxn ang="0">
                  <a:pos x="206" y="44"/>
                </a:cxn>
                <a:cxn ang="0">
                  <a:pos x="169" y="60"/>
                </a:cxn>
                <a:cxn ang="0">
                  <a:pos x="131" y="78"/>
                </a:cxn>
                <a:cxn ang="0">
                  <a:pos x="94" y="96"/>
                </a:cxn>
                <a:cxn ang="0">
                  <a:pos x="56" y="114"/>
                </a:cxn>
                <a:cxn ang="0">
                  <a:pos x="18" y="132"/>
                </a:cxn>
                <a:cxn ang="0">
                  <a:pos x="9" y="154"/>
                </a:cxn>
                <a:cxn ang="0">
                  <a:pos x="23" y="182"/>
                </a:cxn>
                <a:cxn ang="0">
                  <a:pos x="72" y="229"/>
                </a:cxn>
                <a:cxn ang="0">
                  <a:pos x="156" y="300"/>
                </a:cxn>
                <a:cxn ang="0">
                  <a:pos x="237" y="370"/>
                </a:cxn>
                <a:cxn ang="0">
                  <a:pos x="319" y="441"/>
                </a:cxn>
                <a:cxn ang="0">
                  <a:pos x="402" y="511"/>
                </a:cxn>
                <a:cxn ang="0">
                  <a:pos x="484" y="582"/>
                </a:cxn>
                <a:cxn ang="0">
                  <a:pos x="566" y="652"/>
                </a:cxn>
                <a:cxn ang="0">
                  <a:pos x="648" y="723"/>
                </a:cxn>
                <a:cxn ang="0">
                  <a:pos x="731" y="791"/>
                </a:cxn>
                <a:cxn ang="0">
                  <a:pos x="813" y="862"/>
                </a:cxn>
                <a:cxn ang="0">
                  <a:pos x="894" y="932"/>
                </a:cxn>
                <a:cxn ang="0">
                  <a:pos x="976" y="1003"/>
                </a:cxn>
                <a:cxn ang="0">
                  <a:pos x="1060" y="1073"/>
                </a:cxn>
                <a:cxn ang="0">
                  <a:pos x="1141" y="1144"/>
                </a:cxn>
                <a:cxn ang="0">
                  <a:pos x="1223" y="1214"/>
                </a:cxn>
                <a:cxn ang="0">
                  <a:pos x="1306" y="1285"/>
                </a:cxn>
                <a:cxn ang="0">
                  <a:pos x="1380" y="1303"/>
                </a:cxn>
                <a:cxn ang="0">
                  <a:pos x="1445" y="1270"/>
                </a:cxn>
                <a:cxn ang="0">
                  <a:pos x="1509" y="1236"/>
                </a:cxn>
                <a:cxn ang="0">
                  <a:pos x="1574" y="1203"/>
                </a:cxn>
                <a:cxn ang="0">
                  <a:pos x="1597" y="1175"/>
                </a:cxn>
                <a:cxn ang="0">
                  <a:pos x="1576" y="1152"/>
                </a:cxn>
                <a:cxn ang="0">
                  <a:pos x="1553" y="1129"/>
                </a:cxn>
                <a:cxn ang="0">
                  <a:pos x="1532" y="1106"/>
                </a:cxn>
              </a:cxnLst>
              <a:rect l="0" t="0" r="r" b="b"/>
              <a:pathLst>
                <a:path w="1607" h="1319">
                  <a:moveTo>
                    <a:pt x="1522" y="1095"/>
                  </a:moveTo>
                  <a:lnTo>
                    <a:pt x="1484" y="1062"/>
                  </a:lnTo>
                  <a:lnTo>
                    <a:pt x="1447" y="1029"/>
                  </a:lnTo>
                  <a:lnTo>
                    <a:pt x="1409" y="996"/>
                  </a:lnTo>
                  <a:lnTo>
                    <a:pt x="1372" y="965"/>
                  </a:lnTo>
                  <a:lnTo>
                    <a:pt x="1334" y="932"/>
                  </a:lnTo>
                  <a:lnTo>
                    <a:pt x="1297" y="900"/>
                  </a:lnTo>
                  <a:lnTo>
                    <a:pt x="1259" y="867"/>
                  </a:lnTo>
                  <a:lnTo>
                    <a:pt x="1221" y="834"/>
                  </a:lnTo>
                  <a:lnTo>
                    <a:pt x="1184" y="801"/>
                  </a:lnTo>
                  <a:lnTo>
                    <a:pt x="1146" y="768"/>
                  </a:lnTo>
                  <a:lnTo>
                    <a:pt x="1109" y="737"/>
                  </a:lnTo>
                  <a:lnTo>
                    <a:pt x="1071" y="704"/>
                  </a:lnTo>
                  <a:lnTo>
                    <a:pt x="1033" y="672"/>
                  </a:lnTo>
                  <a:lnTo>
                    <a:pt x="994" y="639"/>
                  </a:lnTo>
                  <a:lnTo>
                    <a:pt x="957" y="606"/>
                  </a:lnTo>
                  <a:lnTo>
                    <a:pt x="919" y="573"/>
                  </a:lnTo>
                  <a:lnTo>
                    <a:pt x="881" y="542"/>
                  </a:lnTo>
                  <a:lnTo>
                    <a:pt x="844" y="509"/>
                  </a:lnTo>
                  <a:lnTo>
                    <a:pt x="806" y="477"/>
                  </a:lnTo>
                  <a:lnTo>
                    <a:pt x="769" y="444"/>
                  </a:lnTo>
                  <a:lnTo>
                    <a:pt x="731" y="411"/>
                  </a:lnTo>
                  <a:lnTo>
                    <a:pt x="693" y="380"/>
                  </a:lnTo>
                  <a:lnTo>
                    <a:pt x="654" y="347"/>
                  </a:lnTo>
                  <a:lnTo>
                    <a:pt x="617" y="314"/>
                  </a:lnTo>
                  <a:lnTo>
                    <a:pt x="579" y="282"/>
                  </a:lnTo>
                  <a:lnTo>
                    <a:pt x="541" y="249"/>
                  </a:lnTo>
                  <a:lnTo>
                    <a:pt x="504" y="216"/>
                  </a:lnTo>
                  <a:lnTo>
                    <a:pt x="466" y="183"/>
                  </a:lnTo>
                  <a:lnTo>
                    <a:pt x="427" y="152"/>
                  </a:lnTo>
                  <a:lnTo>
                    <a:pt x="389" y="119"/>
                  </a:lnTo>
                  <a:lnTo>
                    <a:pt x="352" y="87"/>
                  </a:lnTo>
                  <a:lnTo>
                    <a:pt x="314" y="54"/>
                  </a:lnTo>
                  <a:lnTo>
                    <a:pt x="311" y="41"/>
                  </a:lnTo>
                  <a:lnTo>
                    <a:pt x="308" y="26"/>
                  </a:lnTo>
                  <a:lnTo>
                    <a:pt x="303" y="13"/>
                  </a:lnTo>
                  <a:lnTo>
                    <a:pt x="300" y="0"/>
                  </a:lnTo>
                  <a:lnTo>
                    <a:pt x="282" y="8"/>
                  </a:lnTo>
                  <a:lnTo>
                    <a:pt x="262" y="18"/>
                  </a:lnTo>
                  <a:lnTo>
                    <a:pt x="244" y="26"/>
                  </a:lnTo>
                  <a:lnTo>
                    <a:pt x="224" y="34"/>
                  </a:lnTo>
                  <a:lnTo>
                    <a:pt x="206" y="44"/>
                  </a:lnTo>
                  <a:lnTo>
                    <a:pt x="187" y="52"/>
                  </a:lnTo>
                  <a:lnTo>
                    <a:pt x="169" y="60"/>
                  </a:lnTo>
                  <a:lnTo>
                    <a:pt x="151" y="70"/>
                  </a:lnTo>
                  <a:lnTo>
                    <a:pt x="131" y="78"/>
                  </a:lnTo>
                  <a:lnTo>
                    <a:pt x="113" y="87"/>
                  </a:lnTo>
                  <a:lnTo>
                    <a:pt x="94" y="96"/>
                  </a:lnTo>
                  <a:lnTo>
                    <a:pt x="76" y="105"/>
                  </a:lnTo>
                  <a:lnTo>
                    <a:pt x="56" y="114"/>
                  </a:lnTo>
                  <a:lnTo>
                    <a:pt x="38" y="123"/>
                  </a:lnTo>
                  <a:lnTo>
                    <a:pt x="18" y="132"/>
                  </a:lnTo>
                  <a:lnTo>
                    <a:pt x="0" y="141"/>
                  </a:lnTo>
                  <a:lnTo>
                    <a:pt x="9" y="154"/>
                  </a:lnTo>
                  <a:lnTo>
                    <a:pt x="17" y="167"/>
                  </a:lnTo>
                  <a:lnTo>
                    <a:pt x="23" y="182"/>
                  </a:lnTo>
                  <a:lnTo>
                    <a:pt x="31" y="195"/>
                  </a:lnTo>
                  <a:lnTo>
                    <a:pt x="72" y="229"/>
                  </a:lnTo>
                  <a:lnTo>
                    <a:pt x="113" y="265"/>
                  </a:lnTo>
                  <a:lnTo>
                    <a:pt x="156" y="300"/>
                  </a:lnTo>
                  <a:lnTo>
                    <a:pt x="197" y="336"/>
                  </a:lnTo>
                  <a:lnTo>
                    <a:pt x="237" y="370"/>
                  </a:lnTo>
                  <a:lnTo>
                    <a:pt x="278" y="406"/>
                  </a:lnTo>
                  <a:lnTo>
                    <a:pt x="319" y="441"/>
                  </a:lnTo>
                  <a:lnTo>
                    <a:pt x="360" y="477"/>
                  </a:lnTo>
                  <a:lnTo>
                    <a:pt x="402" y="511"/>
                  </a:lnTo>
                  <a:lnTo>
                    <a:pt x="443" y="545"/>
                  </a:lnTo>
                  <a:lnTo>
                    <a:pt x="484" y="582"/>
                  </a:lnTo>
                  <a:lnTo>
                    <a:pt x="525" y="616"/>
                  </a:lnTo>
                  <a:lnTo>
                    <a:pt x="566" y="652"/>
                  </a:lnTo>
                  <a:lnTo>
                    <a:pt x="607" y="686"/>
                  </a:lnTo>
                  <a:lnTo>
                    <a:pt x="648" y="723"/>
                  </a:lnTo>
                  <a:lnTo>
                    <a:pt x="690" y="757"/>
                  </a:lnTo>
                  <a:lnTo>
                    <a:pt x="731" y="791"/>
                  </a:lnTo>
                  <a:lnTo>
                    <a:pt x="772" y="827"/>
                  </a:lnTo>
                  <a:lnTo>
                    <a:pt x="813" y="862"/>
                  </a:lnTo>
                  <a:lnTo>
                    <a:pt x="854" y="898"/>
                  </a:lnTo>
                  <a:lnTo>
                    <a:pt x="894" y="932"/>
                  </a:lnTo>
                  <a:lnTo>
                    <a:pt x="935" y="968"/>
                  </a:lnTo>
                  <a:lnTo>
                    <a:pt x="976" y="1003"/>
                  </a:lnTo>
                  <a:lnTo>
                    <a:pt x="1019" y="1037"/>
                  </a:lnTo>
                  <a:lnTo>
                    <a:pt x="1060" y="1073"/>
                  </a:lnTo>
                  <a:lnTo>
                    <a:pt x="1100" y="1108"/>
                  </a:lnTo>
                  <a:lnTo>
                    <a:pt x="1141" y="1144"/>
                  </a:lnTo>
                  <a:lnTo>
                    <a:pt x="1182" y="1178"/>
                  </a:lnTo>
                  <a:lnTo>
                    <a:pt x="1223" y="1214"/>
                  </a:lnTo>
                  <a:lnTo>
                    <a:pt x="1265" y="1249"/>
                  </a:lnTo>
                  <a:lnTo>
                    <a:pt x="1306" y="1285"/>
                  </a:lnTo>
                  <a:lnTo>
                    <a:pt x="1347" y="1319"/>
                  </a:lnTo>
                  <a:lnTo>
                    <a:pt x="1380" y="1303"/>
                  </a:lnTo>
                  <a:lnTo>
                    <a:pt x="1413" y="1286"/>
                  </a:lnTo>
                  <a:lnTo>
                    <a:pt x="1445" y="1270"/>
                  </a:lnTo>
                  <a:lnTo>
                    <a:pt x="1478" y="1252"/>
                  </a:lnTo>
                  <a:lnTo>
                    <a:pt x="1509" y="1236"/>
                  </a:lnTo>
                  <a:lnTo>
                    <a:pt x="1542" y="1219"/>
                  </a:lnTo>
                  <a:lnTo>
                    <a:pt x="1574" y="1203"/>
                  </a:lnTo>
                  <a:lnTo>
                    <a:pt x="1607" y="1186"/>
                  </a:lnTo>
                  <a:lnTo>
                    <a:pt x="1597" y="1175"/>
                  </a:lnTo>
                  <a:lnTo>
                    <a:pt x="1586" y="1163"/>
                  </a:lnTo>
                  <a:lnTo>
                    <a:pt x="1576" y="1152"/>
                  </a:lnTo>
                  <a:lnTo>
                    <a:pt x="1565" y="1141"/>
                  </a:lnTo>
                  <a:lnTo>
                    <a:pt x="1553" y="1129"/>
                  </a:lnTo>
                  <a:lnTo>
                    <a:pt x="1543" y="1118"/>
                  </a:lnTo>
                  <a:lnTo>
                    <a:pt x="1532" y="1106"/>
                  </a:lnTo>
                  <a:lnTo>
                    <a:pt x="1522" y="1095"/>
                  </a:lnTo>
                  <a:close/>
                </a:path>
              </a:pathLst>
            </a:custGeom>
            <a:solidFill>
              <a:srgbClr val="C4BABF"/>
            </a:solidFill>
            <a:ln w="9525">
              <a:noFill/>
              <a:round/>
              <a:headEnd/>
              <a:tailEnd/>
            </a:ln>
          </p:spPr>
          <p:txBody>
            <a:bodyPr/>
            <a:lstStyle/>
            <a:p>
              <a:endParaRPr lang="en-US"/>
            </a:p>
          </p:txBody>
        </p:sp>
        <p:sp>
          <p:nvSpPr>
            <p:cNvPr id="26799" name="Freeform 175"/>
            <p:cNvSpPr>
              <a:spLocks/>
            </p:cNvSpPr>
            <p:nvPr/>
          </p:nvSpPr>
          <p:spPr bwMode="auto">
            <a:xfrm>
              <a:off x="522" y="2853"/>
              <a:ext cx="775" cy="634"/>
            </a:xfrm>
            <a:custGeom>
              <a:avLst/>
              <a:gdLst/>
              <a:ahLst/>
              <a:cxnLst>
                <a:cxn ang="0">
                  <a:pos x="1430" y="1008"/>
                </a:cxn>
                <a:cxn ang="0">
                  <a:pos x="1360" y="948"/>
                </a:cxn>
                <a:cxn ang="0">
                  <a:pos x="1289" y="887"/>
                </a:cxn>
                <a:cxn ang="0">
                  <a:pos x="1219" y="826"/>
                </a:cxn>
                <a:cxn ang="0">
                  <a:pos x="1149" y="766"/>
                </a:cxn>
                <a:cxn ang="0">
                  <a:pos x="1079" y="705"/>
                </a:cxn>
                <a:cxn ang="0">
                  <a:pos x="1007" y="644"/>
                </a:cxn>
                <a:cxn ang="0">
                  <a:pos x="936" y="584"/>
                </a:cxn>
                <a:cxn ang="0">
                  <a:pos x="866" y="523"/>
                </a:cxn>
                <a:cxn ang="0">
                  <a:pos x="796" y="462"/>
                </a:cxn>
                <a:cxn ang="0">
                  <a:pos x="724" y="402"/>
                </a:cxn>
                <a:cxn ang="0">
                  <a:pos x="654" y="341"/>
                </a:cxn>
                <a:cxn ang="0">
                  <a:pos x="583" y="281"/>
                </a:cxn>
                <a:cxn ang="0">
                  <a:pos x="513" y="220"/>
                </a:cxn>
                <a:cxn ang="0">
                  <a:pos x="443" y="159"/>
                </a:cxn>
                <a:cxn ang="0">
                  <a:pos x="373" y="99"/>
                </a:cxn>
                <a:cxn ang="0">
                  <a:pos x="333" y="51"/>
                </a:cxn>
                <a:cxn ang="0">
                  <a:pos x="328" y="17"/>
                </a:cxn>
                <a:cxn ang="0">
                  <a:pos x="306" y="10"/>
                </a:cxn>
                <a:cxn ang="0">
                  <a:pos x="265" y="28"/>
                </a:cxn>
                <a:cxn ang="0">
                  <a:pos x="224" y="48"/>
                </a:cxn>
                <a:cxn ang="0">
                  <a:pos x="183" y="67"/>
                </a:cxn>
                <a:cxn ang="0">
                  <a:pos x="142" y="85"/>
                </a:cxn>
                <a:cxn ang="0">
                  <a:pos x="103" y="105"/>
                </a:cxn>
                <a:cxn ang="0">
                  <a:pos x="62" y="125"/>
                </a:cxn>
                <a:cxn ang="0">
                  <a:pos x="21" y="143"/>
                </a:cxn>
                <a:cxn ang="0">
                  <a:pos x="6" y="159"/>
                </a:cxn>
                <a:cxn ang="0">
                  <a:pos x="21" y="174"/>
                </a:cxn>
                <a:cxn ang="0">
                  <a:pos x="36" y="189"/>
                </a:cxn>
                <a:cxn ang="0">
                  <a:pos x="49" y="204"/>
                </a:cxn>
                <a:cxn ang="0">
                  <a:pos x="95" y="244"/>
                </a:cxn>
                <a:cxn ang="0">
                  <a:pos x="172" y="310"/>
                </a:cxn>
                <a:cxn ang="0">
                  <a:pos x="250" y="377"/>
                </a:cxn>
                <a:cxn ang="0">
                  <a:pos x="327" y="443"/>
                </a:cxn>
                <a:cxn ang="0">
                  <a:pos x="404" y="508"/>
                </a:cxn>
                <a:cxn ang="0">
                  <a:pos x="482" y="576"/>
                </a:cxn>
                <a:cxn ang="0">
                  <a:pos x="559" y="641"/>
                </a:cxn>
                <a:cxn ang="0">
                  <a:pos x="637" y="707"/>
                </a:cxn>
                <a:cxn ang="0">
                  <a:pos x="714" y="774"/>
                </a:cxn>
                <a:cxn ang="0">
                  <a:pos x="793" y="840"/>
                </a:cxn>
                <a:cxn ang="0">
                  <a:pos x="869" y="905"/>
                </a:cxn>
                <a:cxn ang="0">
                  <a:pos x="948" y="972"/>
                </a:cxn>
                <a:cxn ang="0">
                  <a:pos x="1025" y="1038"/>
                </a:cxn>
                <a:cxn ang="0">
                  <a:pos x="1102" y="1103"/>
                </a:cxn>
                <a:cxn ang="0">
                  <a:pos x="1180" y="1171"/>
                </a:cxn>
                <a:cxn ang="0">
                  <a:pos x="1257" y="1236"/>
                </a:cxn>
                <a:cxn ang="0">
                  <a:pos x="1329" y="1253"/>
                </a:cxn>
                <a:cxn ang="0">
                  <a:pos x="1392" y="1218"/>
                </a:cxn>
                <a:cxn ang="0">
                  <a:pos x="1456" y="1184"/>
                </a:cxn>
                <a:cxn ang="0">
                  <a:pos x="1520" y="1149"/>
                </a:cxn>
                <a:cxn ang="0">
                  <a:pos x="1540" y="1121"/>
                </a:cxn>
                <a:cxn ang="0">
                  <a:pos x="1517" y="1098"/>
                </a:cxn>
                <a:cxn ang="0">
                  <a:pos x="1495" y="1074"/>
                </a:cxn>
                <a:cxn ang="0">
                  <a:pos x="1476" y="1051"/>
                </a:cxn>
              </a:cxnLst>
              <a:rect l="0" t="0" r="r" b="b"/>
              <a:pathLst>
                <a:path w="1551" h="1269">
                  <a:moveTo>
                    <a:pt x="1466" y="1039"/>
                  </a:moveTo>
                  <a:lnTo>
                    <a:pt x="1430" y="1008"/>
                  </a:lnTo>
                  <a:lnTo>
                    <a:pt x="1396" y="979"/>
                  </a:lnTo>
                  <a:lnTo>
                    <a:pt x="1360" y="948"/>
                  </a:lnTo>
                  <a:lnTo>
                    <a:pt x="1325" y="918"/>
                  </a:lnTo>
                  <a:lnTo>
                    <a:pt x="1289" y="887"/>
                  </a:lnTo>
                  <a:lnTo>
                    <a:pt x="1255" y="858"/>
                  </a:lnTo>
                  <a:lnTo>
                    <a:pt x="1219" y="826"/>
                  </a:lnTo>
                  <a:lnTo>
                    <a:pt x="1183" y="797"/>
                  </a:lnTo>
                  <a:lnTo>
                    <a:pt x="1149" y="766"/>
                  </a:lnTo>
                  <a:lnTo>
                    <a:pt x="1113" y="736"/>
                  </a:lnTo>
                  <a:lnTo>
                    <a:pt x="1079" y="705"/>
                  </a:lnTo>
                  <a:lnTo>
                    <a:pt x="1043" y="676"/>
                  </a:lnTo>
                  <a:lnTo>
                    <a:pt x="1007" y="644"/>
                  </a:lnTo>
                  <a:lnTo>
                    <a:pt x="972" y="615"/>
                  </a:lnTo>
                  <a:lnTo>
                    <a:pt x="936" y="584"/>
                  </a:lnTo>
                  <a:lnTo>
                    <a:pt x="902" y="554"/>
                  </a:lnTo>
                  <a:lnTo>
                    <a:pt x="866" y="523"/>
                  </a:lnTo>
                  <a:lnTo>
                    <a:pt x="830" y="494"/>
                  </a:lnTo>
                  <a:lnTo>
                    <a:pt x="796" y="462"/>
                  </a:lnTo>
                  <a:lnTo>
                    <a:pt x="760" y="433"/>
                  </a:lnTo>
                  <a:lnTo>
                    <a:pt x="724" y="402"/>
                  </a:lnTo>
                  <a:lnTo>
                    <a:pt x="690" y="372"/>
                  </a:lnTo>
                  <a:lnTo>
                    <a:pt x="654" y="341"/>
                  </a:lnTo>
                  <a:lnTo>
                    <a:pt x="619" y="312"/>
                  </a:lnTo>
                  <a:lnTo>
                    <a:pt x="583" y="281"/>
                  </a:lnTo>
                  <a:lnTo>
                    <a:pt x="547" y="251"/>
                  </a:lnTo>
                  <a:lnTo>
                    <a:pt x="513" y="220"/>
                  </a:lnTo>
                  <a:lnTo>
                    <a:pt x="477" y="190"/>
                  </a:lnTo>
                  <a:lnTo>
                    <a:pt x="443" y="159"/>
                  </a:lnTo>
                  <a:lnTo>
                    <a:pt x="407" y="130"/>
                  </a:lnTo>
                  <a:lnTo>
                    <a:pt x="373" y="99"/>
                  </a:lnTo>
                  <a:lnTo>
                    <a:pt x="337" y="69"/>
                  </a:lnTo>
                  <a:lnTo>
                    <a:pt x="333" y="51"/>
                  </a:lnTo>
                  <a:lnTo>
                    <a:pt x="332" y="35"/>
                  </a:lnTo>
                  <a:lnTo>
                    <a:pt x="328" y="17"/>
                  </a:lnTo>
                  <a:lnTo>
                    <a:pt x="325" y="0"/>
                  </a:lnTo>
                  <a:lnTo>
                    <a:pt x="306" y="10"/>
                  </a:lnTo>
                  <a:lnTo>
                    <a:pt x="284" y="20"/>
                  </a:lnTo>
                  <a:lnTo>
                    <a:pt x="265" y="28"/>
                  </a:lnTo>
                  <a:lnTo>
                    <a:pt x="243" y="38"/>
                  </a:lnTo>
                  <a:lnTo>
                    <a:pt x="224" y="48"/>
                  </a:lnTo>
                  <a:lnTo>
                    <a:pt x="204" y="58"/>
                  </a:lnTo>
                  <a:lnTo>
                    <a:pt x="183" y="67"/>
                  </a:lnTo>
                  <a:lnTo>
                    <a:pt x="163" y="76"/>
                  </a:lnTo>
                  <a:lnTo>
                    <a:pt x="142" y="85"/>
                  </a:lnTo>
                  <a:lnTo>
                    <a:pt x="122" y="95"/>
                  </a:lnTo>
                  <a:lnTo>
                    <a:pt x="103" y="105"/>
                  </a:lnTo>
                  <a:lnTo>
                    <a:pt x="82" y="115"/>
                  </a:lnTo>
                  <a:lnTo>
                    <a:pt x="62" y="125"/>
                  </a:lnTo>
                  <a:lnTo>
                    <a:pt x="41" y="133"/>
                  </a:lnTo>
                  <a:lnTo>
                    <a:pt x="21" y="143"/>
                  </a:lnTo>
                  <a:lnTo>
                    <a:pt x="0" y="153"/>
                  </a:lnTo>
                  <a:lnTo>
                    <a:pt x="6" y="159"/>
                  </a:lnTo>
                  <a:lnTo>
                    <a:pt x="15" y="167"/>
                  </a:lnTo>
                  <a:lnTo>
                    <a:pt x="21" y="174"/>
                  </a:lnTo>
                  <a:lnTo>
                    <a:pt x="28" y="182"/>
                  </a:lnTo>
                  <a:lnTo>
                    <a:pt x="36" y="189"/>
                  </a:lnTo>
                  <a:lnTo>
                    <a:pt x="42" y="197"/>
                  </a:lnTo>
                  <a:lnTo>
                    <a:pt x="49" y="204"/>
                  </a:lnTo>
                  <a:lnTo>
                    <a:pt x="55" y="212"/>
                  </a:lnTo>
                  <a:lnTo>
                    <a:pt x="95" y="244"/>
                  </a:lnTo>
                  <a:lnTo>
                    <a:pt x="132" y="277"/>
                  </a:lnTo>
                  <a:lnTo>
                    <a:pt x="172" y="310"/>
                  </a:lnTo>
                  <a:lnTo>
                    <a:pt x="211" y="344"/>
                  </a:lnTo>
                  <a:lnTo>
                    <a:pt x="250" y="377"/>
                  </a:lnTo>
                  <a:lnTo>
                    <a:pt x="288" y="410"/>
                  </a:lnTo>
                  <a:lnTo>
                    <a:pt x="327" y="443"/>
                  </a:lnTo>
                  <a:lnTo>
                    <a:pt x="366" y="476"/>
                  </a:lnTo>
                  <a:lnTo>
                    <a:pt x="404" y="508"/>
                  </a:lnTo>
                  <a:lnTo>
                    <a:pt x="443" y="543"/>
                  </a:lnTo>
                  <a:lnTo>
                    <a:pt x="482" y="576"/>
                  </a:lnTo>
                  <a:lnTo>
                    <a:pt x="521" y="608"/>
                  </a:lnTo>
                  <a:lnTo>
                    <a:pt x="559" y="641"/>
                  </a:lnTo>
                  <a:lnTo>
                    <a:pt x="598" y="674"/>
                  </a:lnTo>
                  <a:lnTo>
                    <a:pt x="637" y="707"/>
                  </a:lnTo>
                  <a:lnTo>
                    <a:pt x="677" y="740"/>
                  </a:lnTo>
                  <a:lnTo>
                    <a:pt x="714" y="774"/>
                  </a:lnTo>
                  <a:lnTo>
                    <a:pt x="753" y="807"/>
                  </a:lnTo>
                  <a:lnTo>
                    <a:pt x="793" y="840"/>
                  </a:lnTo>
                  <a:lnTo>
                    <a:pt x="830" y="872"/>
                  </a:lnTo>
                  <a:lnTo>
                    <a:pt x="869" y="905"/>
                  </a:lnTo>
                  <a:lnTo>
                    <a:pt x="909" y="938"/>
                  </a:lnTo>
                  <a:lnTo>
                    <a:pt x="948" y="972"/>
                  </a:lnTo>
                  <a:lnTo>
                    <a:pt x="985" y="1005"/>
                  </a:lnTo>
                  <a:lnTo>
                    <a:pt x="1025" y="1038"/>
                  </a:lnTo>
                  <a:lnTo>
                    <a:pt x="1064" y="1071"/>
                  </a:lnTo>
                  <a:lnTo>
                    <a:pt x="1102" y="1103"/>
                  </a:lnTo>
                  <a:lnTo>
                    <a:pt x="1141" y="1136"/>
                  </a:lnTo>
                  <a:lnTo>
                    <a:pt x="1180" y="1171"/>
                  </a:lnTo>
                  <a:lnTo>
                    <a:pt x="1219" y="1203"/>
                  </a:lnTo>
                  <a:lnTo>
                    <a:pt x="1257" y="1236"/>
                  </a:lnTo>
                  <a:lnTo>
                    <a:pt x="1296" y="1269"/>
                  </a:lnTo>
                  <a:lnTo>
                    <a:pt x="1329" y="1253"/>
                  </a:lnTo>
                  <a:lnTo>
                    <a:pt x="1360" y="1235"/>
                  </a:lnTo>
                  <a:lnTo>
                    <a:pt x="1392" y="1218"/>
                  </a:lnTo>
                  <a:lnTo>
                    <a:pt x="1423" y="1200"/>
                  </a:lnTo>
                  <a:lnTo>
                    <a:pt x="1456" y="1184"/>
                  </a:lnTo>
                  <a:lnTo>
                    <a:pt x="1487" y="1166"/>
                  </a:lnTo>
                  <a:lnTo>
                    <a:pt x="1520" y="1149"/>
                  </a:lnTo>
                  <a:lnTo>
                    <a:pt x="1551" y="1133"/>
                  </a:lnTo>
                  <a:lnTo>
                    <a:pt x="1540" y="1121"/>
                  </a:lnTo>
                  <a:lnTo>
                    <a:pt x="1528" y="1110"/>
                  </a:lnTo>
                  <a:lnTo>
                    <a:pt x="1517" y="1098"/>
                  </a:lnTo>
                  <a:lnTo>
                    <a:pt x="1507" y="1085"/>
                  </a:lnTo>
                  <a:lnTo>
                    <a:pt x="1495" y="1074"/>
                  </a:lnTo>
                  <a:lnTo>
                    <a:pt x="1486" y="1062"/>
                  </a:lnTo>
                  <a:lnTo>
                    <a:pt x="1476" y="1051"/>
                  </a:lnTo>
                  <a:lnTo>
                    <a:pt x="1466" y="1039"/>
                  </a:lnTo>
                  <a:close/>
                </a:path>
              </a:pathLst>
            </a:custGeom>
            <a:solidFill>
              <a:srgbClr val="BFB5B7"/>
            </a:solidFill>
            <a:ln w="9525">
              <a:noFill/>
              <a:round/>
              <a:headEnd/>
              <a:tailEnd/>
            </a:ln>
          </p:spPr>
          <p:txBody>
            <a:bodyPr/>
            <a:lstStyle/>
            <a:p>
              <a:endParaRPr lang="en-US"/>
            </a:p>
          </p:txBody>
        </p:sp>
        <p:sp>
          <p:nvSpPr>
            <p:cNvPr id="26800" name="Freeform 176"/>
            <p:cNvSpPr>
              <a:spLocks/>
            </p:cNvSpPr>
            <p:nvPr/>
          </p:nvSpPr>
          <p:spPr bwMode="auto">
            <a:xfrm>
              <a:off x="511" y="2844"/>
              <a:ext cx="746" cy="609"/>
            </a:xfrm>
            <a:custGeom>
              <a:avLst/>
              <a:gdLst/>
              <a:ahLst/>
              <a:cxnLst>
                <a:cxn ang="0">
                  <a:pos x="1340" y="928"/>
                </a:cxn>
                <a:cxn ang="0">
                  <a:pos x="1209" y="815"/>
                </a:cxn>
                <a:cxn ang="0">
                  <a:pos x="1079" y="701"/>
                </a:cxn>
                <a:cxn ang="0">
                  <a:pos x="948" y="590"/>
                </a:cxn>
                <a:cxn ang="0">
                  <a:pos x="817" y="477"/>
                </a:cxn>
                <a:cxn ang="0">
                  <a:pos x="686" y="364"/>
                </a:cxn>
                <a:cxn ang="0">
                  <a:pos x="556" y="251"/>
                </a:cxn>
                <a:cxn ang="0">
                  <a:pos x="425" y="138"/>
                </a:cxn>
                <a:cxn ang="0">
                  <a:pos x="358" y="62"/>
                </a:cxn>
                <a:cxn ang="0">
                  <a:pos x="353" y="21"/>
                </a:cxn>
                <a:cxn ang="0">
                  <a:pos x="329" y="10"/>
                </a:cxn>
                <a:cxn ang="0">
                  <a:pos x="284" y="31"/>
                </a:cxn>
                <a:cxn ang="0">
                  <a:pos x="240" y="52"/>
                </a:cxn>
                <a:cxn ang="0">
                  <a:pos x="196" y="72"/>
                </a:cxn>
                <a:cxn ang="0">
                  <a:pos x="152" y="93"/>
                </a:cxn>
                <a:cxn ang="0">
                  <a:pos x="110" y="113"/>
                </a:cxn>
                <a:cxn ang="0">
                  <a:pos x="65" y="134"/>
                </a:cxn>
                <a:cxn ang="0">
                  <a:pos x="21" y="156"/>
                </a:cxn>
                <a:cxn ang="0">
                  <a:pos x="10" y="174"/>
                </a:cxn>
                <a:cxn ang="0">
                  <a:pos x="29" y="188"/>
                </a:cxn>
                <a:cxn ang="0">
                  <a:pos x="49" y="205"/>
                </a:cxn>
                <a:cxn ang="0">
                  <a:pos x="69" y="220"/>
                </a:cxn>
                <a:cxn ang="0">
                  <a:pos x="114" y="259"/>
                </a:cxn>
                <a:cxn ang="0">
                  <a:pos x="188" y="321"/>
                </a:cxn>
                <a:cxn ang="0">
                  <a:pos x="260" y="382"/>
                </a:cxn>
                <a:cxn ang="0">
                  <a:pos x="333" y="444"/>
                </a:cxn>
                <a:cxn ang="0">
                  <a:pos x="407" y="506"/>
                </a:cxn>
                <a:cxn ang="0">
                  <a:pos x="479" y="569"/>
                </a:cxn>
                <a:cxn ang="0">
                  <a:pos x="552" y="629"/>
                </a:cxn>
                <a:cxn ang="0">
                  <a:pos x="624" y="692"/>
                </a:cxn>
                <a:cxn ang="0">
                  <a:pos x="698" y="754"/>
                </a:cxn>
                <a:cxn ang="0">
                  <a:pos x="770" y="816"/>
                </a:cxn>
                <a:cxn ang="0">
                  <a:pos x="843" y="877"/>
                </a:cxn>
                <a:cxn ang="0">
                  <a:pos x="915" y="939"/>
                </a:cxn>
                <a:cxn ang="0">
                  <a:pos x="989" y="1001"/>
                </a:cxn>
                <a:cxn ang="0">
                  <a:pos x="1062" y="1064"/>
                </a:cxn>
                <a:cxn ang="0">
                  <a:pos x="1134" y="1124"/>
                </a:cxn>
                <a:cxn ang="0">
                  <a:pos x="1208" y="1187"/>
                </a:cxn>
                <a:cxn ang="0">
                  <a:pos x="1275" y="1200"/>
                </a:cxn>
                <a:cxn ang="0">
                  <a:pos x="1337" y="1165"/>
                </a:cxn>
                <a:cxn ang="0">
                  <a:pos x="1401" y="1131"/>
                </a:cxn>
                <a:cxn ang="0">
                  <a:pos x="1463" y="1096"/>
                </a:cxn>
                <a:cxn ang="0">
                  <a:pos x="1482" y="1067"/>
                </a:cxn>
                <a:cxn ang="0">
                  <a:pos x="1461" y="1042"/>
                </a:cxn>
                <a:cxn ang="0">
                  <a:pos x="1438" y="1019"/>
                </a:cxn>
                <a:cxn ang="0">
                  <a:pos x="1417" y="995"/>
                </a:cxn>
              </a:cxnLst>
              <a:rect l="0" t="0" r="r" b="b"/>
              <a:pathLst>
                <a:path w="1494" h="1218">
                  <a:moveTo>
                    <a:pt x="1406" y="983"/>
                  </a:moveTo>
                  <a:lnTo>
                    <a:pt x="1340" y="928"/>
                  </a:lnTo>
                  <a:lnTo>
                    <a:pt x="1275" y="870"/>
                  </a:lnTo>
                  <a:lnTo>
                    <a:pt x="1209" y="815"/>
                  </a:lnTo>
                  <a:lnTo>
                    <a:pt x="1144" y="759"/>
                  </a:lnTo>
                  <a:lnTo>
                    <a:pt x="1079" y="701"/>
                  </a:lnTo>
                  <a:lnTo>
                    <a:pt x="1013" y="646"/>
                  </a:lnTo>
                  <a:lnTo>
                    <a:pt x="948" y="590"/>
                  </a:lnTo>
                  <a:lnTo>
                    <a:pt x="883" y="533"/>
                  </a:lnTo>
                  <a:lnTo>
                    <a:pt x="817" y="477"/>
                  </a:lnTo>
                  <a:lnTo>
                    <a:pt x="752" y="421"/>
                  </a:lnTo>
                  <a:lnTo>
                    <a:pt x="686" y="364"/>
                  </a:lnTo>
                  <a:lnTo>
                    <a:pt x="621" y="308"/>
                  </a:lnTo>
                  <a:lnTo>
                    <a:pt x="556" y="251"/>
                  </a:lnTo>
                  <a:lnTo>
                    <a:pt x="490" y="195"/>
                  </a:lnTo>
                  <a:lnTo>
                    <a:pt x="425" y="138"/>
                  </a:lnTo>
                  <a:lnTo>
                    <a:pt x="360" y="82"/>
                  </a:lnTo>
                  <a:lnTo>
                    <a:pt x="358" y="62"/>
                  </a:lnTo>
                  <a:lnTo>
                    <a:pt x="355" y="41"/>
                  </a:lnTo>
                  <a:lnTo>
                    <a:pt x="353" y="21"/>
                  </a:lnTo>
                  <a:lnTo>
                    <a:pt x="350" y="0"/>
                  </a:lnTo>
                  <a:lnTo>
                    <a:pt x="329" y="10"/>
                  </a:lnTo>
                  <a:lnTo>
                    <a:pt x="306" y="21"/>
                  </a:lnTo>
                  <a:lnTo>
                    <a:pt x="284" y="31"/>
                  </a:lnTo>
                  <a:lnTo>
                    <a:pt x="262" y="41"/>
                  </a:lnTo>
                  <a:lnTo>
                    <a:pt x="240" y="52"/>
                  </a:lnTo>
                  <a:lnTo>
                    <a:pt x="217" y="62"/>
                  </a:lnTo>
                  <a:lnTo>
                    <a:pt x="196" y="72"/>
                  </a:lnTo>
                  <a:lnTo>
                    <a:pt x="175" y="82"/>
                  </a:lnTo>
                  <a:lnTo>
                    <a:pt x="152" y="93"/>
                  </a:lnTo>
                  <a:lnTo>
                    <a:pt x="131" y="103"/>
                  </a:lnTo>
                  <a:lnTo>
                    <a:pt x="110" y="113"/>
                  </a:lnTo>
                  <a:lnTo>
                    <a:pt x="87" y="124"/>
                  </a:lnTo>
                  <a:lnTo>
                    <a:pt x="65" y="134"/>
                  </a:lnTo>
                  <a:lnTo>
                    <a:pt x="44" y="144"/>
                  </a:lnTo>
                  <a:lnTo>
                    <a:pt x="21" y="156"/>
                  </a:lnTo>
                  <a:lnTo>
                    <a:pt x="0" y="165"/>
                  </a:lnTo>
                  <a:lnTo>
                    <a:pt x="10" y="174"/>
                  </a:lnTo>
                  <a:lnTo>
                    <a:pt x="20" y="182"/>
                  </a:lnTo>
                  <a:lnTo>
                    <a:pt x="29" y="188"/>
                  </a:lnTo>
                  <a:lnTo>
                    <a:pt x="39" y="197"/>
                  </a:lnTo>
                  <a:lnTo>
                    <a:pt x="49" y="205"/>
                  </a:lnTo>
                  <a:lnTo>
                    <a:pt x="59" y="211"/>
                  </a:lnTo>
                  <a:lnTo>
                    <a:pt x="69" y="220"/>
                  </a:lnTo>
                  <a:lnTo>
                    <a:pt x="78" y="228"/>
                  </a:lnTo>
                  <a:lnTo>
                    <a:pt x="114" y="259"/>
                  </a:lnTo>
                  <a:lnTo>
                    <a:pt x="152" y="290"/>
                  </a:lnTo>
                  <a:lnTo>
                    <a:pt x="188" y="321"/>
                  </a:lnTo>
                  <a:lnTo>
                    <a:pt x="224" y="351"/>
                  </a:lnTo>
                  <a:lnTo>
                    <a:pt x="260" y="382"/>
                  </a:lnTo>
                  <a:lnTo>
                    <a:pt x="297" y="413"/>
                  </a:lnTo>
                  <a:lnTo>
                    <a:pt x="333" y="444"/>
                  </a:lnTo>
                  <a:lnTo>
                    <a:pt x="369" y="475"/>
                  </a:lnTo>
                  <a:lnTo>
                    <a:pt x="407" y="506"/>
                  </a:lnTo>
                  <a:lnTo>
                    <a:pt x="443" y="538"/>
                  </a:lnTo>
                  <a:lnTo>
                    <a:pt x="479" y="569"/>
                  </a:lnTo>
                  <a:lnTo>
                    <a:pt x="515" y="598"/>
                  </a:lnTo>
                  <a:lnTo>
                    <a:pt x="552" y="629"/>
                  </a:lnTo>
                  <a:lnTo>
                    <a:pt x="588" y="660"/>
                  </a:lnTo>
                  <a:lnTo>
                    <a:pt x="624" y="692"/>
                  </a:lnTo>
                  <a:lnTo>
                    <a:pt x="662" y="723"/>
                  </a:lnTo>
                  <a:lnTo>
                    <a:pt x="698" y="754"/>
                  </a:lnTo>
                  <a:lnTo>
                    <a:pt x="734" y="785"/>
                  </a:lnTo>
                  <a:lnTo>
                    <a:pt x="770" y="816"/>
                  </a:lnTo>
                  <a:lnTo>
                    <a:pt x="807" y="847"/>
                  </a:lnTo>
                  <a:lnTo>
                    <a:pt x="843" y="877"/>
                  </a:lnTo>
                  <a:lnTo>
                    <a:pt x="879" y="908"/>
                  </a:lnTo>
                  <a:lnTo>
                    <a:pt x="915" y="939"/>
                  </a:lnTo>
                  <a:lnTo>
                    <a:pt x="953" y="970"/>
                  </a:lnTo>
                  <a:lnTo>
                    <a:pt x="989" y="1001"/>
                  </a:lnTo>
                  <a:lnTo>
                    <a:pt x="1025" y="1033"/>
                  </a:lnTo>
                  <a:lnTo>
                    <a:pt x="1062" y="1064"/>
                  </a:lnTo>
                  <a:lnTo>
                    <a:pt x="1098" y="1095"/>
                  </a:lnTo>
                  <a:lnTo>
                    <a:pt x="1134" y="1124"/>
                  </a:lnTo>
                  <a:lnTo>
                    <a:pt x="1170" y="1155"/>
                  </a:lnTo>
                  <a:lnTo>
                    <a:pt x="1208" y="1187"/>
                  </a:lnTo>
                  <a:lnTo>
                    <a:pt x="1244" y="1218"/>
                  </a:lnTo>
                  <a:lnTo>
                    <a:pt x="1275" y="1200"/>
                  </a:lnTo>
                  <a:lnTo>
                    <a:pt x="1306" y="1183"/>
                  </a:lnTo>
                  <a:lnTo>
                    <a:pt x="1337" y="1165"/>
                  </a:lnTo>
                  <a:lnTo>
                    <a:pt x="1370" y="1147"/>
                  </a:lnTo>
                  <a:lnTo>
                    <a:pt x="1401" y="1131"/>
                  </a:lnTo>
                  <a:lnTo>
                    <a:pt x="1432" y="1113"/>
                  </a:lnTo>
                  <a:lnTo>
                    <a:pt x="1463" y="1096"/>
                  </a:lnTo>
                  <a:lnTo>
                    <a:pt x="1494" y="1078"/>
                  </a:lnTo>
                  <a:lnTo>
                    <a:pt x="1482" y="1067"/>
                  </a:lnTo>
                  <a:lnTo>
                    <a:pt x="1473" y="1055"/>
                  </a:lnTo>
                  <a:lnTo>
                    <a:pt x="1461" y="1042"/>
                  </a:lnTo>
                  <a:lnTo>
                    <a:pt x="1450" y="1031"/>
                  </a:lnTo>
                  <a:lnTo>
                    <a:pt x="1438" y="1019"/>
                  </a:lnTo>
                  <a:lnTo>
                    <a:pt x="1429" y="1006"/>
                  </a:lnTo>
                  <a:lnTo>
                    <a:pt x="1417" y="995"/>
                  </a:lnTo>
                  <a:lnTo>
                    <a:pt x="1406" y="983"/>
                  </a:lnTo>
                  <a:close/>
                </a:path>
              </a:pathLst>
            </a:custGeom>
            <a:solidFill>
              <a:srgbClr val="BCB2B5"/>
            </a:solidFill>
            <a:ln w="9525">
              <a:noFill/>
              <a:round/>
              <a:headEnd/>
              <a:tailEnd/>
            </a:ln>
          </p:spPr>
          <p:txBody>
            <a:bodyPr/>
            <a:lstStyle/>
            <a:p>
              <a:endParaRPr lang="en-US"/>
            </a:p>
          </p:txBody>
        </p:sp>
        <p:sp>
          <p:nvSpPr>
            <p:cNvPr id="26801" name="Freeform 177"/>
            <p:cNvSpPr>
              <a:spLocks/>
            </p:cNvSpPr>
            <p:nvPr/>
          </p:nvSpPr>
          <p:spPr bwMode="auto">
            <a:xfrm>
              <a:off x="499" y="2836"/>
              <a:ext cx="718" cy="584"/>
            </a:xfrm>
            <a:custGeom>
              <a:avLst/>
              <a:gdLst/>
              <a:ahLst/>
              <a:cxnLst>
                <a:cxn ang="0">
                  <a:pos x="1285" y="876"/>
                </a:cxn>
                <a:cxn ang="0">
                  <a:pos x="1164" y="773"/>
                </a:cxn>
                <a:cxn ang="0">
                  <a:pos x="1045" y="669"/>
                </a:cxn>
                <a:cxn ang="0">
                  <a:pos x="924" y="564"/>
                </a:cxn>
                <a:cxn ang="0">
                  <a:pos x="803" y="461"/>
                </a:cxn>
                <a:cxn ang="0">
                  <a:pos x="682" y="356"/>
                </a:cxn>
                <a:cxn ang="0">
                  <a:pos x="562" y="253"/>
                </a:cxn>
                <a:cxn ang="0">
                  <a:pos x="441" y="150"/>
                </a:cxn>
                <a:cxn ang="0">
                  <a:pos x="379" y="73"/>
                </a:cxn>
                <a:cxn ang="0">
                  <a:pos x="374" y="25"/>
                </a:cxn>
                <a:cxn ang="0">
                  <a:pos x="350" y="12"/>
                </a:cxn>
                <a:cxn ang="0">
                  <a:pos x="302" y="35"/>
                </a:cxn>
                <a:cxn ang="0">
                  <a:pos x="257" y="56"/>
                </a:cxn>
                <a:cxn ang="0">
                  <a:pos x="209" y="79"/>
                </a:cxn>
                <a:cxn ang="0">
                  <a:pos x="164" y="102"/>
                </a:cxn>
                <a:cxn ang="0">
                  <a:pos x="116" y="123"/>
                </a:cxn>
                <a:cxn ang="0">
                  <a:pos x="70" y="146"/>
                </a:cxn>
                <a:cxn ang="0">
                  <a:pos x="23" y="168"/>
                </a:cxn>
                <a:cxn ang="0">
                  <a:pos x="13" y="187"/>
                </a:cxn>
                <a:cxn ang="0">
                  <a:pos x="38" y="204"/>
                </a:cxn>
                <a:cxn ang="0">
                  <a:pos x="62" y="220"/>
                </a:cxn>
                <a:cxn ang="0">
                  <a:pos x="88" y="237"/>
                </a:cxn>
                <a:cxn ang="0">
                  <a:pos x="136" y="274"/>
                </a:cxn>
                <a:cxn ang="0">
                  <a:pos x="203" y="332"/>
                </a:cxn>
                <a:cxn ang="0">
                  <a:pos x="271" y="389"/>
                </a:cxn>
                <a:cxn ang="0">
                  <a:pos x="340" y="446"/>
                </a:cxn>
                <a:cxn ang="0">
                  <a:pos x="409" y="504"/>
                </a:cxn>
                <a:cxn ang="0">
                  <a:pos x="476" y="563"/>
                </a:cxn>
                <a:cxn ang="0">
                  <a:pos x="544" y="620"/>
                </a:cxn>
                <a:cxn ang="0">
                  <a:pos x="613" y="677"/>
                </a:cxn>
                <a:cxn ang="0">
                  <a:pos x="680" y="735"/>
                </a:cxn>
                <a:cxn ang="0">
                  <a:pos x="749" y="792"/>
                </a:cxn>
                <a:cxn ang="0">
                  <a:pos x="817" y="850"/>
                </a:cxn>
                <a:cxn ang="0">
                  <a:pos x="884" y="909"/>
                </a:cxn>
                <a:cxn ang="0">
                  <a:pos x="953" y="966"/>
                </a:cxn>
                <a:cxn ang="0">
                  <a:pos x="1022" y="1023"/>
                </a:cxn>
                <a:cxn ang="0">
                  <a:pos x="1090" y="1081"/>
                </a:cxn>
                <a:cxn ang="0">
                  <a:pos x="1157" y="1138"/>
                </a:cxn>
                <a:cxn ang="0">
                  <a:pos x="1223" y="1150"/>
                </a:cxn>
                <a:cxn ang="0">
                  <a:pos x="1283" y="1113"/>
                </a:cxn>
                <a:cxn ang="0">
                  <a:pos x="1344" y="1079"/>
                </a:cxn>
                <a:cxn ang="0">
                  <a:pos x="1404" y="1043"/>
                </a:cxn>
                <a:cxn ang="0">
                  <a:pos x="1424" y="1013"/>
                </a:cxn>
                <a:cxn ang="0">
                  <a:pos x="1401" y="989"/>
                </a:cxn>
                <a:cxn ang="0">
                  <a:pos x="1380" y="964"/>
                </a:cxn>
                <a:cxn ang="0">
                  <a:pos x="1357" y="940"/>
                </a:cxn>
              </a:cxnLst>
              <a:rect l="0" t="0" r="r" b="b"/>
              <a:pathLst>
                <a:path w="1435" h="1168">
                  <a:moveTo>
                    <a:pt x="1345" y="928"/>
                  </a:moveTo>
                  <a:lnTo>
                    <a:pt x="1285" y="876"/>
                  </a:lnTo>
                  <a:lnTo>
                    <a:pt x="1224" y="825"/>
                  </a:lnTo>
                  <a:lnTo>
                    <a:pt x="1164" y="773"/>
                  </a:lnTo>
                  <a:lnTo>
                    <a:pt x="1103" y="720"/>
                  </a:lnTo>
                  <a:lnTo>
                    <a:pt x="1045" y="669"/>
                  </a:lnTo>
                  <a:lnTo>
                    <a:pt x="984" y="617"/>
                  </a:lnTo>
                  <a:lnTo>
                    <a:pt x="924" y="564"/>
                  </a:lnTo>
                  <a:lnTo>
                    <a:pt x="863" y="512"/>
                  </a:lnTo>
                  <a:lnTo>
                    <a:pt x="803" y="461"/>
                  </a:lnTo>
                  <a:lnTo>
                    <a:pt x="742" y="409"/>
                  </a:lnTo>
                  <a:lnTo>
                    <a:pt x="682" y="356"/>
                  </a:lnTo>
                  <a:lnTo>
                    <a:pt x="623" y="305"/>
                  </a:lnTo>
                  <a:lnTo>
                    <a:pt x="562" y="253"/>
                  </a:lnTo>
                  <a:lnTo>
                    <a:pt x="502" y="200"/>
                  </a:lnTo>
                  <a:lnTo>
                    <a:pt x="441" y="150"/>
                  </a:lnTo>
                  <a:lnTo>
                    <a:pt x="381" y="97"/>
                  </a:lnTo>
                  <a:lnTo>
                    <a:pt x="379" y="73"/>
                  </a:lnTo>
                  <a:lnTo>
                    <a:pt x="378" y="48"/>
                  </a:lnTo>
                  <a:lnTo>
                    <a:pt x="374" y="25"/>
                  </a:lnTo>
                  <a:lnTo>
                    <a:pt x="373" y="0"/>
                  </a:lnTo>
                  <a:lnTo>
                    <a:pt x="350" y="12"/>
                  </a:lnTo>
                  <a:lnTo>
                    <a:pt x="327" y="23"/>
                  </a:lnTo>
                  <a:lnTo>
                    <a:pt x="302" y="35"/>
                  </a:lnTo>
                  <a:lnTo>
                    <a:pt x="280" y="46"/>
                  </a:lnTo>
                  <a:lnTo>
                    <a:pt x="257" y="56"/>
                  </a:lnTo>
                  <a:lnTo>
                    <a:pt x="234" y="68"/>
                  </a:lnTo>
                  <a:lnTo>
                    <a:pt x="209" y="79"/>
                  </a:lnTo>
                  <a:lnTo>
                    <a:pt x="186" y="91"/>
                  </a:lnTo>
                  <a:lnTo>
                    <a:pt x="164" y="102"/>
                  </a:lnTo>
                  <a:lnTo>
                    <a:pt x="141" y="112"/>
                  </a:lnTo>
                  <a:lnTo>
                    <a:pt x="116" y="123"/>
                  </a:lnTo>
                  <a:lnTo>
                    <a:pt x="93" y="135"/>
                  </a:lnTo>
                  <a:lnTo>
                    <a:pt x="70" y="146"/>
                  </a:lnTo>
                  <a:lnTo>
                    <a:pt x="48" y="156"/>
                  </a:lnTo>
                  <a:lnTo>
                    <a:pt x="23" y="168"/>
                  </a:lnTo>
                  <a:lnTo>
                    <a:pt x="0" y="179"/>
                  </a:lnTo>
                  <a:lnTo>
                    <a:pt x="13" y="187"/>
                  </a:lnTo>
                  <a:lnTo>
                    <a:pt x="25" y="196"/>
                  </a:lnTo>
                  <a:lnTo>
                    <a:pt x="38" y="204"/>
                  </a:lnTo>
                  <a:lnTo>
                    <a:pt x="51" y="212"/>
                  </a:lnTo>
                  <a:lnTo>
                    <a:pt x="62" y="220"/>
                  </a:lnTo>
                  <a:lnTo>
                    <a:pt x="75" y="228"/>
                  </a:lnTo>
                  <a:lnTo>
                    <a:pt x="88" y="237"/>
                  </a:lnTo>
                  <a:lnTo>
                    <a:pt x="101" y="245"/>
                  </a:lnTo>
                  <a:lnTo>
                    <a:pt x="136" y="274"/>
                  </a:lnTo>
                  <a:lnTo>
                    <a:pt x="170" y="302"/>
                  </a:lnTo>
                  <a:lnTo>
                    <a:pt x="203" y="332"/>
                  </a:lnTo>
                  <a:lnTo>
                    <a:pt x="237" y="359"/>
                  </a:lnTo>
                  <a:lnTo>
                    <a:pt x="271" y="389"/>
                  </a:lnTo>
                  <a:lnTo>
                    <a:pt x="306" y="418"/>
                  </a:lnTo>
                  <a:lnTo>
                    <a:pt x="340" y="446"/>
                  </a:lnTo>
                  <a:lnTo>
                    <a:pt x="374" y="476"/>
                  </a:lnTo>
                  <a:lnTo>
                    <a:pt x="409" y="504"/>
                  </a:lnTo>
                  <a:lnTo>
                    <a:pt x="441" y="533"/>
                  </a:lnTo>
                  <a:lnTo>
                    <a:pt x="476" y="563"/>
                  </a:lnTo>
                  <a:lnTo>
                    <a:pt x="510" y="591"/>
                  </a:lnTo>
                  <a:lnTo>
                    <a:pt x="544" y="620"/>
                  </a:lnTo>
                  <a:lnTo>
                    <a:pt x="579" y="648"/>
                  </a:lnTo>
                  <a:lnTo>
                    <a:pt x="613" y="677"/>
                  </a:lnTo>
                  <a:lnTo>
                    <a:pt x="647" y="705"/>
                  </a:lnTo>
                  <a:lnTo>
                    <a:pt x="680" y="735"/>
                  </a:lnTo>
                  <a:lnTo>
                    <a:pt x="714" y="764"/>
                  </a:lnTo>
                  <a:lnTo>
                    <a:pt x="749" y="792"/>
                  </a:lnTo>
                  <a:lnTo>
                    <a:pt x="783" y="822"/>
                  </a:lnTo>
                  <a:lnTo>
                    <a:pt x="817" y="850"/>
                  </a:lnTo>
                  <a:lnTo>
                    <a:pt x="852" y="879"/>
                  </a:lnTo>
                  <a:lnTo>
                    <a:pt x="884" y="909"/>
                  </a:lnTo>
                  <a:lnTo>
                    <a:pt x="919" y="936"/>
                  </a:lnTo>
                  <a:lnTo>
                    <a:pt x="953" y="966"/>
                  </a:lnTo>
                  <a:lnTo>
                    <a:pt x="987" y="994"/>
                  </a:lnTo>
                  <a:lnTo>
                    <a:pt x="1022" y="1023"/>
                  </a:lnTo>
                  <a:lnTo>
                    <a:pt x="1056" y="1053"/>
                  </a:lnTo>
                  <a:lnTo>
                    <a:pt x="1090" y="1081"/>
                  </a:lnTo>
                  <a:lnTo>
                    <a:pt x="1123" y="1110"/>
                  </a:lnTo>
                  <a:lnTo>
                    <a:pt x="1157" y="1138"/>
                  </a:lnTo>
                  <a:lnTo>
                    <a:pt x="1192" y="1168"/>
                  </a:lnTo>
                  <a:lnTo>
                    <a:pt x="1223" y="1150"/>
                  </a:lnTo>
                  <a:lnTo>
                    <a:pt x="1252" y="1131"/>
                  </a:lnTo>
                  <a:lnTo>
                    <a:pt x="1283" y="1113"/>
                  </a:lnTo>
                  <a:lnTo>
                    <a:pt x="1314" y="1095"/>
                  </a:lnTo>
                  <a:lnTo>
                    <a:pt x="1344" y="1079"/>
                  </a:lnTo>
                  <a:lnTo>
                    <a:pt x="1375" y="1061"/>
                  </a:lnTo>
                  <a:lnTo>
                    <a:pt x="1404" y="1043"/>
                  </a:lnTo>
                  <a:lnTo>
                    <a:pt x="1435" y="1025"/>
                  </a:lnTo>
                  <a:lnTo>
                    <a:pt x="1424" y="1013"/>
                  </a:lnTo>
                  <a:lnTo>
                    <a:pt x="1412" y="1000"/>
                  </a:lnTo>
                  <a:lnTo>
                    <a:pt x="1401" y="989"/>
                  </a:lnTo>
                  <a:lnTo>
                    <a:pt x="1391" y="976"/>
                  </a:lnTo>
                  <a:lnTo>
                    <a:pt x="1380" y="964"/>
                  </a:lnTo>
                  <a:lnTo>
                    <a:pt x="1368" y="953"/>
                  </a:lnTo>
                  <a:lnTo>
                    <a:pt x="1357" y="940"/>
                  </a:lnTo>
                  <a:lnTo>
                    <a:pt x="1345" y="928"/>
                  </a:lnTo>
                  <a:close/>
                </a:path>
              </a:pathLst>
            </a:custGeom>
            <a:solidFill>
              <a:srgbClr val="BAAFB2"/>
            </a:solidFill>
            <a:ln w="9525">
              <a:noFill/>
              <a:round/>
              <a:headEnd/>
              <a:tailEnd/>
            </a:ln>
          </p:spPr>
          <p:txBody>
            <a:bodyPr/>
            <a:lstStyle/>
            <a:p>
              <a:endParaRPr lang="en-US"/>
            </a:p>
          </p:txBody>
        </p:sp>
        <p:sp>
          <p:nvSpPr>
            <p:cNvPr id="26802" name="Freeform 178"/>
            <p:cNvSpPr>
              <a:spLocks/>
            </p:cNvSpPr>
            <p:nvPr/>
          </p:nvSpPr>
          <p:spPr bwMode="auto">
            <a:xfrm>
              <a:off x="487" y="2829"/>
              <a:ext cx="689" cy="557"/>
            </a:xfrm>
            <a:custGeom>
              <a:avLst/>
              <a:gdLst/>
              <a:ahLst/>
              <a:cxnLst>
                <a:cxn ang="0">
                  <a:pos x="1230" y="823"/>
                </a:cxn>
                <a:cxn ang="0">
                  <a:pos x="1121" y="728"/>
                </a:cxn>
                <a:cxn ang="0">
                  <a:pos x="1010" y="632"/>
                </a:cxn>
                <a:cxn ang="0">
                  <a:pos x="900" y="537"/>
                </a:cxn>
                <a:cxn ang="0">
                  <a:pos x="789" y="441"/>
                </a:cxn>
                <a:cxn ang="0">
                  <a:pos x="680" y="346"/>
                </a:cxn>
                <a:cxn ang="0">
                  <a:pos x="568" y="251"/>
                </a:cxn>
                <a:cxn ang="0">
                  <a:pos x="459" y="155"/>
                </a:cxn>
                <a:cxn ang="0">
                  <a:pos x="402" y="80"/>
                </a:cxn>
                <a:cxn ang="0">
                  <a:pos x="400" y="26"/>
                </a:cxn>
                <a:cxn ang="0">
                  <a:pos x="374" y="11"/>
                </a:cxn>
                <a:cxn ang="0">
                  <a:pos x="323" y="34"/>
                </a:cxn>
                <a:cxn ang="0">
                  <a:pos x="274" y="59"/>
                </a:cxn>
                <a:cxn ang="0">
                  <a:pos x="224" y="82"/>
                </a:cxn>
                <a:cxn ang="0">
                  <a:pos x="174" y="106"/>
                </a:cxn>
                <a:cxn ang="0">
                  <a:pos x="124" y="129"/>
                </a:cxn>
                <a:cxn ang="0">
                  <a:pos x="75" y="154"/>
                </a:cxn>
                <a:cxn ang="0">
                  <a:pos x="24" y="178"/>
                </a:cxn>
                <a:cxn ang="0">
                  <a:pos x="16" y="198"/>
                </a:cxn>
                <a:cxn ang="0">
                  <a:pos x="47" y="216"/>
                </a:cxn>
                <a:cxn ang="0">
                  <a:pos x="78" y="232"/>
                </a:cxn>
                <a:cxn ang="0">
                  <a:pos x="109" y="251"/>
                </a:cxn>
                <a:cxn ang="0">
                  <a:pos x="189" y="313"/>
                </a:cxn>
                <a:cxn ang="0">
                  <a:pos x="317" y="419"/>
                </a:cxn>
                <a:cxn ang="0">
                  <a:pos x="444" y="526"/>
                </a:cxn>
                <a:cxn ang="0">
                  <a:pos x="570" y="632"/>
                </a:cxn>
                <a:cxn ang="0">
                  <a:pos x="698" y="741"/>
                </a:cxn>
                <a:cxn ang="0">
                  <a:pos x="823" y="847"/>
                </a:cxn>
                <a:cxn ang="0">
                  <a:pos x="951" y="954"/>
                </a:cxn>
                <a:cxn ang="0">
                  <a:pos x="1077" y="1060"/>
                </a:cxn>
                <a:cxn ang="0">
                  <a:pos x="1170" y="1096"/>
                </a:cxn>
                <a:cxn ang="0">
                  <a:pos x="1229" y="1060"/>
                </a:cxn>
                <a:cxn ang="0">
                  <a:pos x="1288" y="1024"/>
                </a:cxn>
                <a:cxn ang="0">
                  <a:pos x="1348" y="986"/>
                </a:cxn>
                <a:cxn ang="0">
                  <a:pos x="1366" y="955"/>
                </a:cxn>
                <a:cxn ang="0">
                  <a:pos x="1343" y="931"/>
                </a:cxn>
                <a:cxn ang="0">
                  <a:pos x="1320" y="906"/>
                </a:cxn>
                <a:cxn ang="0">
                  <a:pos x="1297" y="882"/>
                </a:cxn>
              </a:cxnLst>
              <a:rect l="0" t="0" r="r" b="b"/>
              <a:pathLst>
                <a:path w="1377" h="1114">
                  <a:moveTo>
                    <a:pt x="1286" y="870"/>
                  </a:moveTo>
                  <a:lnTo>
                    <a:pt x="1230" y="823"/>
                  </a:lnTo>
                  <a:lnTo>
                    <a:pt x="1176" y="775"/>
                  </a:lnTo>
                  <a:lnTo>
                    <a:pt x="1121" y="728"/>
                  </a:lnTo>
                  <a:lnTo>
                    <a:pt x="1065" y="680"/>
                  </a:lnTo>
                  <a:lnTo>
                    <a:pt x="1010" y="632"/>
                  </a:lnTo>
                  <a:lnTo>
                    <a:pt x="956" y="585"/>
                  </a:lnTo>
                  <a:lnTo>
                    <a:pt x="900" y="537"/>
                  </a:lnTo>
                  <a:lnTo>
                    <a:pt x="845" y="488"/>
                  </a:lnTo>
                  <a:lnTo>
                    <a:pt x="789" y="441"/>
                  </a:lnTo>
                  <a:lnTo>
                    <a:pt x="735" y="393"/>
                  </a:lnTo>
                  <a:lnTo>
                    <a:pt x="680" y="346"/>
                  </a:lnTo>
                  <a:lnTo>
                    <a:pt x="624" y="298"/>
                  </a:lnTo>
                  <a:lnTo>
                    <a:pt x="568" y="251"/>
                  </a:lnTo>
                  <a:lnTo>
                    <a:pt x="514" y="203"/>
                  </a:lnTo>
                  <a:lnTo>
                    <a:pt x="459" y="155"/>
                  </a:lnTo>
                  <a:lnTo>
                    <a:pt x="403" y="108"/>
                  </a:lnTo>
                  <a:lnTo>
                    <a:pt x="402" y="80"/>
                  </a:lnTo>
                  <a:lnTo>
                    <a:pt x="402" y="54"/>
                  </a:lnTo>
                  <a:lnTo>
                    <a:pt x="400" y="26"/>
                  </a:lnTo>
                  <a:lnTo>
                    <a:pt x="398" y="0"/>
                  </a:lnTo>
                  <a:lnTo>
                    <a:pt x="374" y="11"/>
                  </a:lnTo>
                  <a:lnTo>
                    <a:pt x="349" y="23"/>
                  </a:lnTo>
                  <a:lnTo>
                    <a:pt x="323" y="34"/>
                  </a:lnTo>
                  <a:lnTo>
                    <a:pt x="299" y="47"/>
                  </a:lnTo>
                  <a:lnTo>
                    <a:pt x="274" y="59"/>
                  </a:lnTo>
                  <a:lnTo>
                    <a:pt x="250" y="70"/>
                  </a:lnTo>
                  <a:lnTo>
                    <a:pt x="224" y="82"/>
                  </a:lnTo>
                  <a:lnTo>
                    <a:pt x="199" y="95"/>
                  </a:lnTo>
                  <a:lnTo>
                    <a:pt x="174" y="106"/>
                  </a:lnTo>
                  <a:lnTo>
                    <a:pt x="148" y="118"/>
                  </a:lnTo>
                  <a:lnTo>
                    <a:pt x="124" y="129"/>
                  </a:lnTo>
                  <a:lnTo>
                    <a:pt x="99" y="142"/>
                  </a:lnTo>
                  <a:lnTo>
                    <a:pt x="75" y="154"/>
                  </a:lnTo>
                  <a:lnTo>
                    <a:pt x="49" y="165"/>
                  </a:lnTo>
                  <a:lnTo>
                    <a:pt x="24" y="178"/>
                  </a:lnTo>
                  <a:lnTo>
                    <a:pt x="0" y="190"/>
                  </a:lnTo>
                  <a:lnTo>
                    <a:pt x="16" y="198"/>
                  </a:lnTo>
                  <a:lnTo>
                    <a:pt x="31" y="206"/>
                  </a:lnTo>
                  <a:lnTo>
                    <a:pt x="47" y="216"/>
                  </a:lnTo>
                  <a:lnTo>
                    <a:pt x="63" y="224"/>
                  </a:lnTo>
                  <a:lnTo>
                    <a:pt x="78" y="232"/>
                  </a:lnTo>
                  <a:lnTo>
                    <a:pt x="94" y="241"/>
                  </a:lnTo>
                  <a:lnTo>
                    <a:pt x="109" y="251"/>
                  </a:lnTo>
                  <a:lnTo>
                    <a:pt x="125" y="259"/>
                  </a:lnTo>
                  <a:lnTo>
                    <a:pt x="189" y="313"/>
                  </a:lnTo>
                  <a:lnTo>
                    <a:pt x="253" y="365"/>
                  </a:lnTo>
                  <a:lnTo>
                    <a:pt x="317" y="419"/>
                  </a:lnTo>
                  <a:lnTo>
                    <a:pt x="380" y="472"/>
                  </a:lnTo>
                  <a:lnTo>
                    <a:pt x="444" y="526"/>
                  </a:lnTo>
                  <a:lnTo>
                    <a:pt x="506" y="580"/>
                  </a:lnTo>
                  <a:lnTo>
                    <a:pt x="570" y="632"/>
                  </a:lnTo>
                  <a:lnTo>
                    <a:pt x="634" y="687"/>
                  </a:lnTo>
                  <a:lnTo>
                    <a:pt x="698" y="741"/>
                  </a:lnTo>
                  <a:lnTo>
                    <a:pt x="760" y="793"/>
                  </a:lnTo>
                  <a:lnTo>
                    <a:pt x="823" y="847"/>
                  </a:lnTo>
                  <a:lnTo>
                    <a:pt x="887" y="900"/>
                  </a:lnTo>
                  <a:lnTo>
                    <a:pt x="951" y="954"/>
                  </a:lnTo>
                  <a:lnTo>
                    <a:pt x="1013" y="1008"/>
                  </a:lnTo>
                  <a:lnTo>
                    <a:pt x="1077" y="1060"/>
                  </a:lnTo>
                  <a:lnTo>
                    <a:pt x="1140" y="1114"/>
                  </a:lnTo>
                  <a:lnTo>
                    <a:pt x="1170" y="1096"/>
                  </a:lnTo>
                  <a:lnTo>
                    <a:pt x="1199" y="1078"/>
                  </a:lnTo>
                  <a:lnTo>
                    <a:pt x="1229" y="1060"/>
                  </a:lnTo>
                  <a:lnTo>
                    <a:pt x="1258" y="1042"/>
                  </a:lnTo>
                  <a:lnTo>
                    <a:pt x="1288" y="1024"/>
                  </a:lnTo>
                  <a:lnTo>
                    <a:pt x="1317" y="1005"/>
                  </a:lnTo>
                  <a:lnTo>
                    <a:pt x="1348" y="986"/>
                  </a:lnTo>
                  <a:lnTo>
                    <a:pt x="1377" y="968"/>
                  </a:lnTo>
                  <a:lnTo>
                    <a:pt x="1366" y="955"/>
                  </a:lnTo>
                  <a:lnTo>
                    <a:pt x="1355" y="944"/>
                  </a:lnTo>
                  <a:lnTo>
                    <a:pt x="1343" y="931"/>
                  </a:lnTo>
                  <a:lnTo>
                    <a:pt x="1332" y="919"/>
                  </a:lnTo>
                  <a:lnTo>
                    <a:pt x="1320" y="906"/>
                  </a:lnTo>
                  <a:lnTo>
                    <a:pt x="1309" y="895"/>
                  </a:lnTo>
                  <a:lnTo>
                    <a:pt x="1297" y="882"/>
                  </a:lnTo>
                  <a:lnTo>
                    <a:pt x="1286" y="870"/>
                  </a:lnTo>
                  <a:close/>
                </a:path>
              </a:pathLst>
            </a:custGeom>
            <a:solidFill>
              <a:srgbClr val="B7AFAF"/>
            </a:solidFill>
            <a:ln w="9525">
              <a:noFill/>
              <a:round/>
              <a:headEnd/>
              <a:tailEnd/>
            </a:ln>
          </p:spPr>
          <p:txBody>
            <a:bodyPr/>
            <a:lstStyle/>
            <a:p>
              <a:endParaRPr lang="en-US"/>
            </a:p>
          </p:txBody>
        </p:sp>
        <p:sp>
          <p:nvSpPr>
            <p:cNvPr id="26803" name="Freeform 179"/>
            <p:cNvSpPr>
              <a:spLocks/>
            </p:cNvSpPr>
            <p:nvPr/>
          </p:nvSpPr>
          <p:spPr bwMode="auto">
            <a:xfrm>
              <a:off x="475" y="2821"/>
              <a:ext cx="659" cy="532"/>
            </a:xfrm>
            <a:custGeom>
              <a:avLst/>
              <a:gdLst/>
              <a:ahLst/>
              <a:cxnLst>
                <a:cxn ang="0">
                  <a:pos x="1175" y="772"/>
                </a:cxn>
                <a:cxn ang="0">
                  <a:pos x="1075" y="685"/>
                </a:cxn>
                <a:cxn ang="0">
                  <a:pos x="975" y="599"/>
                </a:cxn>
                <a:cxn ang="0">
                  <a:pos x="876" y="512"/>
                </a:cxn>
                <a:cxn ang="0">
                  <a:pos x="776" y="427"/>
                </a:cxn>
                <a:cxn ang="0">
                  <a:pos x="675" y="340"/>
                </a:cxn>
                <a:cxn ang="0">
                  <a:pos x="575" y="253"/>
                </a:cxn>
                <a:cxn ang="0">
                  <a:pos x="475" y="166"/>
                </a:cxn>
                <a:cxn ang="0">
                  <a:pos x="425" y="92"/>
                </a:cxn>
                <a:cxn ang="0">
                  <a:pos x="423" y="31"/>
                </a:cxn>
                <a:cxn ang="0">
                  <a:pos x="397" y="13"/>
                </a:cxn>
                <a:cxn ang="0">
                  <a:pos x="343" y="38"/>
                </a:cxn>
                <a:cxn ang="0">
                  <a:pos x="291" y="63"/>
                </a:cxn>
                <a:cxn ang="0">
                  <a:pos x="237" y="89"/>
                </a:cxn>
                <a:cxn ang="0">
                  <a:pos x="184" y="113"/>
                </a:cxn>
                <a:cxn ang="0">
                  <a:pos x="132" y="140"/>
                </a:cxn>
                <a:cxn ang="0">
                  <a:pos x="78" y="164"/>
                </a:cxn>
                <a:cxn ang="0">
                  <a:pos x="26" y="189"/>
                </a:cxn>
                <a:cxn ang="0">
                  <a:pos x="18" y="212"/>
                </a:cxn>
                <a:cxn ang="0">
                  <a:pos x="55" y="230"/>
                </a:cxn>
                <a:cxn ang="0">
                  <a:pos x="91" y="248"/>
                </a:cxn>
                <a:cxn ang="0">
                  <a:pos x="129" y="266"/>
                </a:cxn>
                <a:cxn ang="0">
                  <a:pos x="207" y="325"/>
                </a:cxn>
                <a:cxn ang="0">
                  <a:pos x="325" y="423"/>
                </a:cxn>
                <a:cxn ang="0">
                  <a:pos x="443" y="523"/>
                </a:cxn>
                <a:cxn ang="0">
                  <a:pos x="560" y="622"/>
                </a:cxn>
                <a:cxn ang="0">
                  <a:pos x="676" y="720"/>
                </a:cxn>
                <a:cxn ang="0">
                  <a:pos x="794" y="818"/>
                </a:cxn>
                <a:cxn ang="0">
                  <a:pos x="912" y="917"/>
                </a:cxn>
                <a:cxn ang="0">
                  <a:pos x="1029" y="1015"/>
                </a:cxn>
                <a:cxn ang="0">
                  <a:pos x="1118" y="1046"/>
                </a:cxn>
                <a:cxn ang="0">
                  <a:pos x="1175" y="1008"/>
                </a:cxn>
                <a:cxn ang="0">
                  <a:pos x="1232" y="972"/>
                </a:cxn>
                <a:cxn ang="0">
                  <a:pos x="1289" y="935"/>
                </a:cxn>
                <a:cxn ang="0">
                  <a:pos x="1306" y="904"/>
                </a:cxn>
                <a:cxn ang="0">
                  <a:pos x="1283" y="877"/>
                </a:cxn>
                <a:cxn ang="0">
                  <a:pos x="1260" y="853"/>
                </a:cxn>
                <a:cxn ang="0">
                  <a:pos x="1237" y="828"/>
                </a:cxn>
              </a:cxnLst>
              <a:rect l="0" t="0" r="r" b="b"/>
              <a:pathLst>
                <a:path w="1317" h="1064">
                  <a:moveTo>
                    <a:pt x="1226" y="815"/>
                  </a:moveTo>
                  <a:lnTo>
                    <a:pt x="1175" y="772"/>
                  </a:lnTo>
                  <a:lnTo>
                    <a:pt x="1126" y="728"/>
                  </a:lnTo>
                  <a:lnTo>
                    <a:pt x="1075" y="685"/>
                  </a:lnTo>
                  <a:lnTo>
                    <a:pt x="1026" y="641"/>
                  </a:lnTo>
                  <a:lnTo>
                    <a:pt x="975" y="599"/>
                  </a:lnTo>
                  <a:lnTo>
                    <a:pt x="926" y="556"/>
                  </a:lnTo>
                  <a:lnTo>
                    <a:pt x="876" y="512"/>
                  </a:lnTo>
                  <a:lnTo>
                    <a:pt x="825" y="469"/>
                  </a:lnTo>
                  <a:lnTo>
                    <a:pt x="776" y="427"/>
                  </a:lnTo>
                  <a:lnTo>
                    <a:pt x="725" y="382"/>
                  </a:lnTo>
                  <a:lnTo>
                    <a:pt x="675" y="340"/>
                  </a:lnTo>
                  <a:lnTo>
                    <a:pt x="626" y="297"/>
                  </a:lnTo>
                  <a:lnTo>
                    <a:pt x="575" y="253"/>
                  </a:lnTo>
                  <a:lnTo>
                    <a:pt x="524" y="210"/>
                  </a:lnTo>
                  <a:lnTo>
                    <a:pt x="475" y="166"/>
                  </a:lnTo>
                  <a:lnTo>
                    <a:pt x="425" y="123"/>
                  </a:lnTo>
                  <a:lnTo>
                    <a:pt x="425" y="92"/>
                  </a:lnTo>
                  <a:lnTo>
                    <a:pt x="425" y="61"/>
                  </a:lnTo>
                  <a:lnTo>
                    <a:pt x="423" y="31"/>
                  </a:lnTo>
                  <a:lnTo>
                    <a:pt x="423" y="0"/>
                  </a:lnTo>
                  <a:lnTo>
                    <a:pt x="397" y="13"/>
                  </a:lnTo>
                  <a:lnTo>
                    <a:pt x="369" y="25"/>
                  </a:lnTo>
                  <a:lnTo>
                    <a:pt x="343" y="38"/>
                  </a:lnTo>
                  <a:lnTo>
                    <a:pt x="317" y="51"/>
                  </a:lnTo>
                  <a:lnTo>
                    <a:pt x="291" y="63"/>
                  </a:lnTo>
                  <a:lnTo>
                    <a:pt x="263" y="76"/>
                  </a:lnTo>
                  <a:lnTo>
                    <a:pt x="237" y="89"/>
                  </a:lnTo>
                  <a:lnTo>
                    <a:pt x="211" y="100"/>
                  </a:lnTo>
                  <a:lnTo>
                    <a:pt x="184" y="113"/>
                  </a:lnTo>
                  <a:lnTo>
                    <a:pt x="158" y="127"/>
                  </a:lnTo>
                  <a:lnTo>
                    <a:pt x="132" y="140"/>
                  </a:lnTo>
                  <a:lnTo>
                    <a:pt x="106" y="151"/>
                  </a:lnTo>
                  <a:lnTo>
                    <a:pt x="78" y="164"/>
                  </a:lnTo>
                  <a:lnTo>
                    <a:pt x="52" y="177"/>
                  </a:lnTo>
                  <a:lnTo>
                    <a:pt x="26" y="189"/>
                  </a:lnTo>
                  <a:lnTo>
                    <a:pt x="0" y="202"/>
                  </a:lnTo>
                  <a:lnTo>
                    <a:pt x="18" y="212"/>
                  </a:lnTo>
                  <a:lnTo>
                    <a:pt x="37" y="220"/>
                  </a:lnTo>
                  <a:lnTo>
                    <a:pt x="55" y="230"/>
                  </a:lnTo>
                  <a:lnTo>
                    <a:pt x="73" y="238"/>
                  </a:lnTo>
                  <a:lnTo>
                    <a:pt x="91" y="248"/>
                  </a:lnTo>
                  <a:lnTo>
                    <a:pt x="111" y="258"/>
                  </a:lnTo>
                  <a:lnTo>
                    <a:pt x="129" y="266"/>
                  </a:lnTo>
                  <a:lnTo>
                    <a:pt x="148" y="276"/>
                  </a:lnTo>
                  <a:lnTo>
                    <a:pt x="207" y="325"/>
                  </a:lnTo>
                  <a:lnTo>
                    <a:pt x="266" y="374"/>
                  </a:lnTo>
                  <a:lnTo>
                    <a:pt x="325" y="423"/>
                  </a:lnTo>
                  <a:lnTo>
                    <a:pt x="384" y="474"/>
                  </a:lnTo>
                  <a:lnTo>
                    <a:pt x="443" y="523"/>
                  </a:lnTo>
                  <a:lnTo>
                    <a:pt x="501" y="572"/>
                  </a:lnTo>
                  <a:lnTo>
                    <a:pt x="560" y="622"/>
                  </a:lnTo>
                  <a:lnTo>
                    <a:pt x="619" y="671"/>
                  </a:lnTo>
                  <a:lnTo>
                    <a:pt x="676" y="720"/>
                  </a:lnTo>
                  <a:lnTo>
                    <a:pt x="735" y="769"/>
                  </a:lnTo>
                  <a:lnTo>
                    <a:pt x="794" y="818"/>
                  </a:lnTo>
                  <a:lnTo>
                    <a:pt x="853" y="867"/>
                  </a:lnTo>
                  <a:lnTo>
                    <a:pt x="912" y="917"/>
                  </a:lnTo>
                  <a:lnTo>
                    <a:pt x="971" y="966"/>
                  </a:lnTo>
                  <a:lnTo>
                    <a:pt x="1029" y="1015"/>
                  </a:lnTo>
                  <a:lnTo>
                    <a:pt x="1088" y="1064"/>
                  </a:lnTo>
                  <a:lnTo>
                    <a:pt x="1118" y="1046"/>
                  </a:lnTo>
                  <a:lnTo>
                    <a:pt x="1145" y="1026"/>
                  </a:lnTo>
                  <a:lnTo>
                    <a:pt x="1175" y="1008"/>
                  </a:lnTo>
                  <a:lnTo>
                    <a:pt x="1203" y="990"/>
                  </a:lnTo>
                  <a:lnTo>
                    <a:pt x="1232" y="972"/>
                  </a:lnTo>
                  <a:lnTo>
                    <a:pt x="1260" y="953"/>
                  </a:lnTo>
                  <a:lnTo>
                    <a:pt x="1289" y="935"/>
                  </a:lnTo>
                  <a:lnTo>
                    <a:pt x="1317" y="917"/>
                  </a:lnTo>
                  <a:lnTo>
                    <a:pt x="1306" y="904"/>
                  </a:lnTo>
                  <a:lnTo>
                    <a:pt x="1294" y="890"/>
                  </a:lnTo>
                  <a:lnTo>
                    <a:pt x="1283" y="877"/>
                  </a:lnTo>
                  <a:lnTo>
                    <a:pt x="1271" y="866"/>
                  </a:lnTo>
                  <a:lnTo>
                    <a:pt x="1260" y="853"/>
                  </a:lnTo>
                  <a:lnTo>
                    <a:pt x="1248" y="840"/>
                  </a:lnTo>
                  <a:lnTo>
                    <a:pt x="1237" y="828"/>
                  </a:lnTo>
                  <a:lnTo>
                    <a:pt x="1226" y="815"/>
                  </a:lnTo>
                  <a:close/>
                </a:path>
              </a:pathLst>
            </a:custGeom>
            <a:solidFill>
              <a:srgbClr val="B5ADAA"/>
            </a:solidFill>
            <a:ln w="9525">
              <a:noFill/>
              <a:round/>
              <a:headEnd/>
              <a:tailEnd/>
            </a:ln>
          </p:spPr>
          <p:txBody>
            <a:bodyPr/>
            <a:lstStyle/>
            <a:p>
              <a:endParaRPr lang="en-US"/>
            </a:p>
          </p:txBody>
        </p:sp>
        <p:sp>
          <p:nvSpPr>
            <p:cNvPr id="26804" name="Freeform 180"/>
            <p:cNvSpPr>
              <a:spLocks/>
            </p:cNvSpPr>
            <p:nvPr/>
          </p:nvSpPr>
          <p:spPr bwMode="auto">
            <a:xfrm>
              <a:off x="463" y="2812"/>
              <a:ext cx="631" cy="507"/>
            </a:xfrm>
            <a:custGeom>
              <a:avLst/>
              <a:gdLst/>
              <a:ahLst/>
              <a:cxnLst>
                <a:cxn ang="0">
                  <a:pos x="1169" y="759"/>
                </a:cxn>
                <a:cxn ang="0">
                  <a:pos x="450" y="136"/>
                </a:cxn>
                <a:cxn ang="0">
                  <a:pos x="450" y="0"/>
                </a:cxn>
                <a:cxn ang="0">
                  <a:pos x="0" y="215"/>
                </a:cxn>
                <a:cxn ang="0">
                  <a:pos x="173" y="292"/>
                </a:cxn>
                <a:cxn ang="0">
                  <a:pos x="1038" y="1013"/>
                </a:cxn>
                <a:cxn ang="0">
                  <a:pos x="1262" y="862"/>
                </a:cxn>
                <a:cxn ang="0">
                  <a:pos x="1169" y="759"/>
                </a:cxn>
              </a:cxnLst>
              <a:rect l="0" t="0" r="r" b="b"/>
              <a:pathLst>
                <a:path w="1262" h="1013">
                  <a:moveTo>
                    <a:pt x="1169" y="759"/>
                  </a:moveTo>
                  <a:lnTo>
                    <a:pt x="450" y="136"/>
                  </a:lnTo>
                  <a:lnTo>
                    <a:pt x="450" y="0"/>
                  </a:lnTo>
                  <a:lnTo>
                    <a:pt x="0" y="215"/>
                  </a:lnTo>
                  <a:lnTo>
                    <a:pt x="173" y="292"/>
                  </a:lnTo>
                  <a:lnTo>
                    <a:pt x="1038" y="1013"/>
                  </a:lnTo>
                  <a:lnTo>
                    <a:pt x="1262" y="862"/>
                  </a:lnTo>
                  <a:lnTo>
                    <a:pt x="1169" y="759"/>
                  </a:lnTo>
                  <a:close/>
                </a:path>
              </a:pathLst>
            </a:custGeom>
            <a:solidFill>
              <a:srgbClr val="B2AAA8"/>
            </a:solidFill>
            <a:ln w="9525">
              <a:noFill/>
              <a:round/>
              <a:headEnd/>
              <a:tailEnd/>
            </a:ln>
          </p:spPr>
          <p:txBody>
            <a:bodyPr/>
            <a:lstStyle/>
            <a:p>
              <a:endParaRPr lang="en-US"/>
            </a:p>
          </p:txBody>
        </p:sp>
        <p:sp>
          <p:nvSpPr>
            <p:cNvPr id="26805" name="Freeform 181"/>
            <p:cNvSpPr>
              <a:spLocks/>
            </p:cNvSpPr>
            <p:nvPr/>
          </p:nvSpPr>
          <p:spPr bwMode="auto">
            <a:xfrm>
              <a:off x="1486" y="3899"/>
              <a:ext cx="180" cy="176"/>
            </a:xfrm>
            <a:custGeom>
              <a:avLst/>
              <a:gdLst/>
              <a:ahLst/>
              <a:cxnLst>
                <a:cxn ang="0">
                  <a:pos x="0" y="0"/>
                </a:cxn>
                <a:cxn ang="0">
                  <a:pos x="19" y="25"/>
                </a:cxn>
                <a:cxn ang="0">
                  <a:pos x="39" y="50"/>
                </a:cxn>
                <a:cxn ang="0">
                  <a:pos x="58" y="71"/>
                </a:cxn>
                <a:cxn ang="0">
                  <a:pos x="76" y="91"/>
                </a:cxn>
                <a:cxn ang="0">
                  <a:pos x="96" y="110"/>
                </a:cxn>
                <a:cxn ang="0">
                  <a:pos x="114" y="128"/>
                </a:cxn>
                <a:cxn ang="0">
                  <a:pos x="134" y="145"/>
                </a:cxn>
                <a:cxn ang="0">
                  <a:pos x="153" y="159"/>
                </a:cxn>
                <a:cxn ang="0">
                  <a:pos x="173" y="174"/>
                </a:cxn>
                <a:cxn ang="0">
                  <a:pos x="196" y="187"/>
                </a:cxn>
                <a:cxn ang="0">
                  <a:pos x="219" y="199"/>
                </a:cxn>
                <a:cxn ang="0">
                  <a:pos x="243" y="210"/>
                </a:cxn>
                <a:cxn ang="0">
                  <a:pos x="269" y="222"/>
                </a:cxn>
                <a:cxn ang="0">
                  <a:pos x="297" y="233"/>
                </a:cxn>
                <a:cxn ang="0">
                  <a:pos x="326" y="243"/>
                </a:cxn>
                <a:cxn ang="0">
                  <a:pos x="359" y="253"/>
                </a:cxn>
                <a:cxn ang="0">
                  <a:pos x="344" y="353"/>
                </a:cxn>
                <a:cxn ang="0">
                  <a:pos x="312" y="345"/>
                </a:cxn>
                <a:cxn ang="0">
                  <a:pos x="279" y="335"/>
                </a:cxn>
                <a:cxn ang="0">
                  <a:pos x="248" y="322"/>
                </a:cxn>
                <a:cxn ang="0">
                  <a:pos x="219" y="310"/>
                </a:cxn>
                <a:cxn ang="0">
                  <a:pos x="189" y="296"/>
                </a:cxn>
                <a:cxn ang="0">
                  <a:pos x="161" y="281"/>
                </a:cxn>
                <a:cxn ang="0">
                  <a:pos x="135" y="264"/>
                </a:cxn>
                <a:cxn ang="0">
                  <a:pos x="111" y="246"/>
                </a:cxn>
                <a:cxn ang="0">
                  <a:pos x="88" y="227"/>
                </a:cxn>
                <a:cxn ang="0">
                  <a:pos x="68" y="207"/>
                </a:cxn>
                <a:cxn ang="0">
                  <a:pos x="50" y="186"/>
                </a:cxn>
                <a:cxn ang="0">
                  <a:pos x="34" y="164"/>
                </a:cxn>
                <a:cxn ang="0">
                  <a:pos x="21" y="141"/>
                </a:cxn>
                <a:cxn ang="0">
                  <a:pos x="11" y="118"/>
                </a:cxn>
                <a:cxn ang="0">
                  <a:pos x="4" y="94"/>
                </a:cxn>
                <a:cxn ang="0">
                  <a:pos x="0" y="68"/>
                </a:cxn>
                <a:cxn ang="0">
                  <a:pos x="0" y="0"/>
                </a:cxn>
              </a:cxnLst>
              <a:rect l="0" t="0" r="r" b="b"/>
              <a:pathLst>
                <a:path w="359" h="353">
                  <a:moveTo>
                    <a:pt x="0" y="0"/>
                  </a:moveTo>
                  <a:lnTo>
                    <a:pt x="19" y="25"/>
                  </a:lnTo>
                  <a:lnTo>
                    <a:pt x="39" y="50"/>
                  </a:lnTo>
                  <a:lnTo>
                    <a:pt x="58" y="71"/>
                  </a:lnTo>
                  <a:lnTo>
                    <a:pt x="76" y="91"/>
                  </a:lnTo>
                  <a:lnTo>
                    <a:pt x="96" y="110"/>
                  </a:lnTo>
                  <a:lnTo>
                    <a:pt x="114" y="128"/>
                  </a:lnTo>
                  <a:lnTo>
                    <a:pt x="134" y="145"/>
                  </a:lnTo>
                  <a:lnTo>
                    <a:pt x="153" y="159"/>
                  </a:lnTo>
                  <a:lnTo>
                    <a:pt x="173" y="174"/>
                  </a:lnTo>
                  <a:lnTo>
                    <a:pt x="196" y="187"/>
                  </a:lnTo>
                  <a:lnTo>
                    <a:pt x="219" y="199"/>
                  </a:lnTo>
                  <a:lnTo>
                    <a:pt x="243" y="210"/>
                  </a:lnTo>
                  <a:lnTo>
                    <a:pt x="269" y="222"/>
                  </a:lnTo>
                  <a:lnTo>
                    <a:pt x="297" y="233"/>
                  </a:lnTo>
                  <a:lnTo>
                    <a:pt x="326" y="243"/>
                  </a:lnTo>
                  <a:lnTo>
                    <a:pt x="359" y="253"/>
                  </a:lnTo>
                  <a:lnTo>
                    <a:pt x="344" y="353"/>
                  </a:lnTo>
                  <a:lnTo>
                    <a:pt x="312" y="345"/>
                  </a:lnTo>
                  <a:lnTo>
                    <a:pt x="279" y="335"/>
                  </a:lnTo>
                  <a:lnTo>
                    <a:pt x="248" y="322"/>
                  </a:lnTo>
                  <a:lnTo>
                    <a:pt x="219" y="310"/>
                  </a:lnTo>
                  <a:lnTo>
                    <a:pt x="189" y="296"/>
                  </a:lnTo>
                  <a:lnTo>
                    <a:pt x="161" y="281"/>
                  </a:lnTo>
                  <a:lnTo>
                    <a:pt x="135" y="264"/>
                  </a:lnTo>
                  <a:lnTo>
                    <a:pt x="111" y="246"/>
                  </a:lnTo>
                  <a:lnTo>
                    <a:pt x="88" y="227"/>
                  </a:lnTo>
                  <a:lnTo>
                    <a:pt x="68" y="207"/>
                  </a:lnTo>
                  <a:lnTo>
                    <a:pt x="50" y="186"/>
                  </a:lnTo>
                  <a:lnTo>
                    <a:pt x="34" y="164"/>
                  </a:lnTo>
                  <a:lnTo>
                    <a:pt x="21" y="141"/>
                  </a:lnTo>
                  <a:lnTo>
                    <a:pt x="11" y="118"/>
                  </a:lnTo>
                  <a:lnTo>
                    <a:pt x="4" y="94"/>
                  </a:lnTo>
                  <a:lnTo>
                    <a:pt x="0" y="68"/>
                  </a:lnTo>
                  <a:lnTo>
                    <a:pt x="0" y="0"/>
                  </a:lnTo>
                  <a:close/>
                </a:path>
              </a:pathLst>
            </a:custGeom>
            <a:solidFill>
              <a:srgbClr val="666677"/>
            </a:solidFill>
            <a:ln w="9525">
              <a:noFill/>
              <a:round/>
              <a:headEnd/>
              <a:tailEnd/>
            </a:ln>
          </p:spPr>
          <p:txBody>
            <a:bodyPr/>
            <a:lstStyle/>
            <a:p>
              <a:endParaRPr lang="en-US"/>
            </a:p>
          </p:txBody>
        </p:sp>
        <p:sp>
          <p:nvSpPr>
            <p:cNvPr id="26806" name="Freeform 182"/>
            <p:cNvSpPr>
              <a:spLocks/>
            </p:cNvSpPr>
            <p:nvPr/>
          </p:nvSpPr>
          <p:spPr bwMode="auto">
            <a:xfrm>
              <a:off x="1756" y="3813"/>
              <a:ext cx="109" cy="176"/>
            </a:xfrm>
            <a:custGeom>
              <a:avLst/>
              <a:gdLst/>
              <a:ahLst/>
              <a:cxnLst>
                <a:cxn ang="0">
                  <a:pos x="23" y="0"/>
                </a:cxn>
                <a:cxn ang="0">
                  <a:pos x="0" y="128"/>
                </a:cxn>
                <a:cxn ang="0">
                  <a:pos x="188" y="353"/>
                </a:cxn>
                <a:cxn ang="0">
                  <a:pos x="217" y="241"/>
                </a:cxn>
                <a:cxn ang="0">
                  <a:pos x="23" y="0"/>
                </a:cxn>
              </a:cxnLst>
              <a:rect l="0" t="0" r="r" b="b"/>
              <a:pathLst>
                <a:path w="217" h="353">
                  <a:moveTo>
                    <a:pt x="23" y="0"/>
                  </a:moveTo>
                  <a:lnTo>
                    <a:pt x="0" y="128"/>
                  </a:lnTo>
                  <a:lnTo>
                    <a:pt x="188" y="353"/>
                  </a:lnTo>
                  <a:lnTo>
                    <a:pt x="217" y="241"/>
                  </a:lnTo>
                  <a:lnTo>
                    <a:pt x="23" y="0"/>
                  </a:lnTo>
                  <a:close/>
                </a:path>
              </a:pathLst>
            </a:custGeom>
            <a:solidFill>
              <a:srgbClr val="727284"/>
            </a:solidFill>
            <a:ln w="9525">
              <a:noFill/>
              <a:round/>
              <a:headEnd/>
              <a:tailEnd/>
            </a:ln>
          </p:spPr>
          <p:txBody>
            <a:bodyPr/>
            <a:lstStyle/>
            <a:p>
              <a:endParaRPr lang="en-US"/>
            </a:p>
          </p:txBody>
        </p:sp>
        <p:sp>
          <p:nvSpPr>
            <p:cNvPr id="26807" name="Freeform 183"/>
            <p:cNvSpPr>
              <a:spLocks/>
            </p:cNvSpPr>
            <p:nvPr/>
          </p:nvSpPr>
          <p:spPr bwMode="auto">
            <a:xfrm>
              <a:off x="305" y="2875"/>
              <a:ext cx="210" cy="93"/>
            </a:xfrm>
            <a:custGeom>
              <a:avLst/>
              <a:gdLst/>
              <a:ahLst/>
              <a:cxnLst>
                <a:cxn ang="0">
                  <a:pos x="314" y="114"/>
                </a:cxn>
                <a:cxn ang="0">
                  <a:pos x="330" y="132"/>
                </a:cxn>
                <a:cxn ang="0">
                  <a:pos x="418" y="159"/>
                </a:cxn>
                <a:cxn ang="0">
                  <a:pos x="374" y="177"/>
                </a:cxn>
                <a:cxn ang="0">
                  <a:pos x="358" y="180"/>
                </a:cxn>
                <a:cxn ang="0">
                  <a:pos x="340" y="181"/>
                </a:cxn>
                <a:cxn ang="0">
                  <a:pos x="322" y="185"/>
                </a:cxn>
                <a:cxn ang="0">
                  <a:pos x="304" y="185"/>
                </a:cxn>
                <a:cxn ang="0">
                  <a:pos x="284" y="186"/>
                </a:cxn>
                <a:cxn ang="0">
                  <a:pos x="263" y="185"/>
                </a:cxn>
                <a:cxn ang="0">
                  <a:pos x="243" y="183"/>
                </a:cxn>
                <a:cxn ang="0">
                  <a:pos x="220" y="180"/>
                </a:cxn>
                <a:cxn ang="0">
                  <a:pos x="199" y="173"/>
                </a:cxn>
                <a:cxn ang="0">
                  <a:pos x="176" y="167"/>
                </a:cxn>
                <a:cxn ang="0">
                  <a:pos x="153" y="155"/>
                </a:cxn>
                <a:cxn ang="0">
                  <a:pos x="129" y="144"/>
                </a:cxn>
                <a:cxn ang="0">
                  <a:pos x="104" y="127"/>
                </a:cxn>
                <a:cxn ang="0">
                  <a:pos x="80" y="109"/>
                </a:cxn>
                <a:cxn ang="0">
                  <a:pos x="54" y="88"/>
                </a:cxn>
                <a:cxn ang="0">
                  <a:pos x="28" y="62"/>
                </a:cxn>
                <a:cxn ang="0">
                  <a:pos x="0" y="0"/>
                </a:cxn>
                <a:cxn ang="0">
                  <a:pos x="16" y="16"/>
                </a:cxn>
                <a:cxn ang="0">
                  <a:pos x="32" y="31"/>
                </a:cxn>
                <a:cxn ang="0">
                  <a:pos x="49" y="44"/>
                </a:cxn>
                <a:cxn ang="0">
                  <a:pos x="67" y="55"/>
                </a:cxn>
                <a:cxn ang="0">
                  <a:pos x="86" y="65"/>
                </a:cxn>
                <a:cxn ang="0">
                  <a:pos x="104" y="73"/>
                </a:cxn>
                <a:cxn ang="0">
                  <a:pos x="124" y="80"/>
                </a:cxn>
                <a:cxn ang="0">
                  <a:pos x="145" y="86"/>
                </a:cxn>
                <a:cxn ang="0">
                  <a:pos x="165" y="91"/>
                </a:cxn>
                <a:cxn ang="0">
                  <a:pos x="186" y="95"/>
                </a:cxn>
                <a:cxn ang="0">
                  <a:pos x="207" y="98"/>
                </a:cxn>
                <a:cxn ang="0">
                  <a:pos x="229" y="101"/>
                </a:cxn>
                <a:cxn ang="0">
                  <a:pos x="250" y="104"/>
                </a:cxn>
                <a:cxn ang="0">
                  <a:pos x="271" y="108"/>
                </a:cxn>
                <a:cxn ang="0">
                  <a:pos x="292" y="111"/>
                </a:cxn>
                <a:cxn ang="0">
                  <a:pos x="314" y="114"/>
                </a:cxn>
              </a:cxnLst>
              <a:rect l="0" t="0" r="r" b="b"/>
              <a:pathLst>
                <a:path w="418" h="186">
                  <a:moveTo>
                    <a:pt x="314" y="114"/>
                  </a:moveTo>
                  <a:lnTo>
                    <a:pt x="330" y="132"/>
                  </a:lnTo>
                  <a:lnTo>
                    <a:pt x="418" y="159"/>
                  </a:lnTo>
                  <a:lnTo>
                    <a:pt x="374" y="177"/>
                  </a:lnTo>
                  <a:lnTo>
                    <a:pt x="358" y="180"/>
                  </a:lnTo>
                  <a:lnTo>
                    <a:pt x="340" y="181"/>
                  </a:lnTo>
                  <a:lnTo>
                    <a:pt x="322" y="185"/>
                  </a:lnTo>
                  <a:lnTo>
                    <a:pt x="304" y="185"/>
                  </a:lnTo>
                  <a:lnTo>
                    <a:pt x="284" y="186"/>
                  </a:lnTo>
                  <a:lnTo>
                    <a:pt x="263" y="185"/>
                  </a:lnTo>
                  <a:lnTo>
                    <a:pt x="243" y="183"/>
                  </a:lnTo>
                  <a:lnTo>
                    <a:pt x="220" y="180"/>
                  </a:lnTo>
                  <a:lnTo>
                    <a:pt x="199" y="173"/>
                  </a:lnTo>
                  <a:lnTo>
                    <a:pt x="176" y="167"/>
                  </a:lnTo>
                  <a:lnTo>
                    <a:pt x="153" y="155"/>
                  </a:lnTo>
                  <a:lnTo>
                    <a:pt x="129" y="144"/>
                  </a:lnTo>
                  <a:lnTo>
                    <a:pt x="104" y="127"/>
                  </a:lnTo>
                  <a:lnTo>
                    <a:pt x="80" y="109"/>
                  </a:lnTo>
                  <a:lnTo>
                    <a:pt x="54" y="88"/>
                  </a:lnTo>
                  <a:lnTo>
                    <a:pt x="28" y="62"/>
                  </a:lnTo>
                  <a:lnTo>
                    <a:pt x="0" y="0"/>
                  </a:lnTo>
                  <a:lnTo>
                    <a:pt x="16" y="16"/>
                  </a:lnTo>
                  <a:lnTo>
                    <a:pt x="32" y="31"/>
                  </a:lnTo>
                  <a:lnTo>
                    <a:pt x="49" y="44"/>
                  </a:lnTo>
                  <a:lnTo>
                    <a:pt x="67" y="55"/>
                  </a:lnTo>
                  <a:lnTo>
                    <a:pt x="86" y="65"/>
                  </a:lnTo>
                  <a:lnTo>
                    <a:pt x="104" y="73"/>
                  </a:lnTo>
                  <a:lnTo>
                    <a:pt x="124" y="80"/>
                  </a:lnTo>
                  <a:lnTo>
                    <a:pt x="145" y="86"/>
                  </a:lnTo>
                  <a:lnTo>
                    <a:pt x="165" y="91"/>
                  </a:lnTo>
                  <a:lnTo>
                    <a:pt x="186" y="95"/>
                  </a:lnTo>
                  <a:lnTo>
                    <a:pt x="207" y="98"/>
                  </a:lnTo>
                  <a:lnTo>
                    <a:pt x="229" y="101"/>
                  </a:lnTo>
                  <a:lnTo>
                    <a:pt x="250" y="104"/>
                  </a:lnTo>
                  <a:lnTo>
                    <a:pt x="271" y="108"/>
                  </a:lnTo>
                  <a:lnTo>
                    <a:pt x="292" y="111"/>
                  </a:lnTo>
                  <a:lnTo>
                    <a:pt x="314" y="114"/>
                  </a:lnTo>
                  <a:close/>
                </a:path>
              </a:pathLst>
            </a:custGeom>
            <a:solidFill>
              <a:srgbClr val="666677"/>
            </a:solidFill>
            <a:ln w="9525">
              <a:noFill/>
              <a:round/>
              <a:headEnd/>
              <a:tailEnd/>
            </a:ln>
          </p:spPr>
          <p:txBody>
            <a:bodyPr/>
            <a:lstStyle/>
            <a:p>
              <a:endParaRPr lang="en-US"/>
            </a:p>
          </p:txBody>
        </p:sp>
      </p:grpSp>
      <p:grpSp>
        <p:nvGrpSpPr>
          <p:cNvPr id="26808" name="Group 184"/>
          <p:cNvGrpSpPr>
            <a:grpSpLocks/>
          </p:cNvGrpSpPr>
          <p:nvPr/>
        </p:nvGrpSpPr>
        <p:grpSpPr bwMode="auto">
          <a:xfrm flipH="1">
            <a:off x="2775997" y="1905000"/>
            <a:ext cx="457200" cy="423863"/>
            <a:chOff x="240" y="2592"/>
            <a:chExt cx="1632" cy="1490"/>
          </a:xfrm>
        </p:grpSpPr>
        <p:sp>
          <p:nvSpPr>
            <p:cNvPr id="26809" name="AutoShape 185"/>
            <p:cNvSpPr>
              <a:spLocks noChangeAspect="1" noChangeArrowheads="1" noTextEdit="1"/>
            </p:cNvSpPr>
            <p:nvPr/>
          </p:nvSpPr>
          <p:spPr bwMode="auto">
            <a:xfrm>
              <a:off x="240" y="2592"/>
              <a:ext cx="1632" cy="1490"/>
            </a:xfrm>
            <a:prstGeom prst="rect">
              <a:avLst/>
            </a:prstGeom>
            <a:noFill/>
            <a:ln w="9525">
              <a:noFill/>
              <a:miter lim="800000"/>
              <a:headEnd/>
              <a:tailEnd/>
            </a:ln>
          </p:spPr>
          <p:txBody>
            <a:bodyPr/>
            <a:lstStyle/>
            <a:p>
              <a:endParaRPr lang="en-US"/>
            </a:p>
          </p:txBody>
        </p:sp>
        <p:sp>
          <p:nvSpPr>
            <p:cNvPr id="26810" name="Freeform 186"/>
            <p:cNvSpPr>
              <a:spLocks/>
            </p:cNvSpPr>
            <p:nvPr/>
          </p:nvSpPr>
          <p:spPr bwMode="auto">
            <a:xfrm>
              <a:off x="276" y="2594"/>
              <a:ext cx="1592" cy="1488"/>
            </a:xfrm>
            <a:custGeom>
              <a:avLst/>
              <a:gdLst/>
              <a:ahLst/>
              <a:cxnLst>
                <a:cxn ang="0">
                  <a:pos x="193" y="713"/>
                </a:cxn>
                <a:cxn ang="0">
                  <a:pos x="242" y="728"/>
                </a:cxn>
                <a:cxn ang="0">
                  <a:pos x="286" y="739"/>
                </a:cxn>
                <a:cxn ang="0">
                  <a:pos x="325" y="749"/>
                </a:cxn>
                <a:cxn ang="0">
                  <a:pos x="361" y="756"/>
                </a:cxn>
                <a:cxn ang="0">
                  <a:pos x="397" y="760"/>
                </a:cxn>
                <a:cxn ang="0">
                  <a:pos x="431" y="764"/>
                </a:cxn>
                <a:cxn ang="0">
                  <a:pos x="467" y="767"/>
                </a:cxn>
                <a:cxn ang="0">
                  <a:pos x="2326" y="2347"/>
                </a:cxn>
                <a:cxn ang="0">
                  <a:pos x="2347" y="2591"/>
                </a:cxn>
                <a:cxn ang="0">
                  <a:pos x="2370" y="2675"/>
                </a:cxn>
                <a:cxn ang="0">
                  <a:pos x="2403" y="2744"/>
                </a:cxn>
                <a:cxn ang="0">
                  <a:pos x="2447" y="2800"/>
                </a:cxn>
                <a:cxn ang="0">
                  <a:pos x="2499" y="2847"/>
                </a:cxn>
                <a:cxn ang="0">
                  <a:pos x="2563" y="2886"/>
                </a:cxn>
                <a:cxn ang="0">
                  <a:pos x="2635" y="2923"/>
                </a:cxn>
                <a:cxn ang="0">
                  <a:pos x="2716" y="2957"/>
                </a:cxn>
                <a:cxn ang="0">
                  <a:pos x="2803" y="2832"/>
                </a:cxn>
                <a:cxn ang="0">
                  <a:pos x="2845" y="2501"/>
                </a:cxn>
                <a:cxn ang="0">
                  <a:pos x="3154" y="2805"/>
                </a:cxn>
                <a:cxn ang="0">
                  <a:pos x="3184" y="2629"/>
                </a:cxn>
                <a:cxn ang="0">
                  <a:pos x="3029" y="2231"/>
                </a:cxn>
                <a:cxn ang="0">
                  <a:pos x="2626" y="2218"/>
                </a:cxn>
                <a:cxn ang="0">
                  <a:pos x="784" y="533"/>
                </a:cxn>
                <a:cxn ang="0">
                  <a:pos x="776" y="275"/>
                </a:cxn>
                <a:cxn ang="0">
                  <a:pos x="418" y="0"/>
                </a:cxn>
                <a:cxn ang="0">
                  <a:pos x="567" y="275"/>
                </a:cxn>
                <a:cxn ang="0">
                  <a:pos x="243" y="426"/>
                </a:cxn>
                <a:cxn ang="0">
                  <a:pos x="46" y="190"/>
                </a:cxn>
                <a:cxn ang="0">
                  <a:pos x="0" y="436"/>
                </a:cxn>
                <a:cxn ang="0">
                  <a:pos x="47" y="567"/>
                </a:cxn>
                <a:cxn ang="0">
                  <a:pos x="118" y="659"/>
                </a:cxn>
                <a:cxn ang="0">
                  <a:pos x="165" y="703"/>
                </a:cxn>
              </a:cxnLst>
              <a:rect l="0" t="0" r="r" b="b"/>
              <a:pathLst>
                <a:path w="3184" h="2975">
                  <a:moveTo>
                    <a:pt x="165" y="703"/>
                  </a:moveTo>
                  <a:lnTo>
                    <a:pt x="193" y="713"/>
                  </a:lnTo>
                  <a:lnTo>
                    <a:pt x="217" y="720"/>
                  </a:lnTo>
                  <a:lnTo>
                    <a:pt x="242" y="728"/>
                  </a:lnTo>
                  <a:lnTo>
                    <a:pt x="265" y="734"/>
                  </a:lnTo>
                  <a:lnTo>
                    <a:pt x="286" y="739"/>
                  </a:lnTo>
                  <a:lnTo>
                    <a:pt x="306" y="744"/>
                  </a:lnTo>
                  <a:lnTo>
                    <a:pt x="325" y="749"/>
                  </a:lnTo>
                  <a:lnTo>
                    <a:pt x="343" y="752"/>
                  </a:lnTo>
                  <a:lnTo>
                    <a:pt x="361" y="756"/>
                  </a:lnTo>
                  <a:lnTo>
                    <a:pt x="379" y="759"/>
                  </a:lnTo>
                  <a:lnTo>
                    <a:pt x="397" y="760"/>
                  </a:lnTo>
                  <a:lnTo>
                    <a:pt x="415" y="762"/>
                  </a:lnTo>
                  <a:lnTo>
                    <a:pt x="431" y="764"/>
                  </a:lnTo>
                  <a:lnTo>
                    <a:pt x="449" y="765"/>
                  </a:lnTo>
                  <a:lnTo>
                    <a:pt x="467" y="767"/>
                  </a:lnTo>
                  <a:lnTo>
                    <a:pt x="487" y="767"/>
                  </a:lnTo>
                  <a:lnTo>
                    <a:pt x="2326" y="2347"/>
                  </a:lnTo>
                  <a:lnTo>
                    <a:pt x="2339" y="2544"/>
                  </a:lnTo>
                  <a:lnTo>
                    <a:pt x="2347" y="2591"/>
                  </a:lnTo>
                  <a:lnTo>
                    <a:pt x="2357" y="2636"/>
                  </a:lnTo>
                  <a:lnTo>
                    <a:pt x="2370" y="2675"/>
                  </a:lnTo>
                  <a:lnTo>
                    <a:pt x="2385" y="2711"/>
                  </a:lnTo>
                  <a:lnTo>
                    <a:pt x="2403" y="2744"/>
                  </a:lnTo>
                  <a:lnTo>
                    <a:pt x="2424" y="2773"/>
                  </a:lnTo>
                  <a:lnTo>
                    <a:pt x="2447" y="2800"/>
                  </a:lnTo>
                  <a:lnTo>
                    <a:pt x="2471" y="2824"/>
                  </a:lnTo>
                  <a:lnTo>
                    <a:pt x="2499" y="2847"/>
                  </a:lnTo>
                  <a:lnTo>
                    <a:pt x="2530" y="2867"/>
                  </a:lnTo>
                  <a:lnTo>
                    <a:pt x="2563" y="2886"/>
                  </a:lnTo>
                  <a:lnTo>
                    <a:pt x="2597" y="2905"/>
                  </a:lnTo>
                  <a:lnTo>
                    <a:pt x="2635" y="2923"/>
                  </a:lnTo>
                  <a:lnTo>
                    <a:pt x="2674" y="2941"/>
                  </a:lnTo>
                  <a:lnTo>
                    <a:pt x="2716" y="2957"/>
                  </a:lnTo>
                  <a:lnTo>
                    <a:pt x="2761" y="2975"/>
                  </a:lnTo>
                  <a:lnTo>
                    <a:pt x="2803" y="2832"/>
                  </a:lnTo>
                  <a:lnTo>
                    <a:pt x="2658" y="2596"/>
                  </a:lnTo>
                  <a:lnTo>
                    <a:pt x="2845" y="2501"/>
                  </a:lnTo>
                  <a:lnTo>
                    <a:pt x="2934" y="2534"/>
                  </a:lnTo>
                  <a:lnTo>
                    <a:pt x="3154" y="2805"/>
                  </a:lnTo>
                  <a:lnTo>
                    <a:pt x="3164" y="2714"/>
                  </a:lnTo>
                  <a:lnTo>
                    <a:pt x="3184" y="2629"/>
                  </a:lnTo>
                  <a:lnTo>
                    <a:pt x="3154" y="2416"/>
                  </a:lnTo>
                  <a:lnTo>
                    <a:pt x="3029" y="2231"/>
                  </a:lnTo>
                  <a:lnTo>
                    <a:pt x="2916" y="2188"/>
                  </a:lnTo>
                  <a:lnTo>
                    <a:pt x="2626" y="2218"/>
                  </a:lnTo>
                  <a:lnTo>
                    <a:pt x="897" y="726"/>
                  </a:lnTo>
                  <a:lnTo>
                    <a:pt x="784" y="533"/>
                  </a:lnTo>
                  <a:lnTo>
                    <a:pt x="835" y="333"/>
                  </a:lnTo>
                  <a:lnTo>
                    <a:pt x="776" y="275"/>
                  </a:lnTo>
                  <a:lnTo>
                    <a:pt x="565" y="16"/>
                  </a:lnTo>
                  <a:lnTo>
                    <a:pt x="418" y="0"/>
                  </a:lnTo>
                  <a:lnTo>
                    <a:pt x="469" y="175"/>
                  </a:lnTo>
                  <a:lnTo>
                    <a:pt x="567" y="275"/>
                  </a:lnTo>
                  <a:lnTo>
                    <a:pt x="427" y="392"/>
                  </a:lnTo>
                  <a:lnTo>
                    <a:pt x="243" y="426"/>
                  </a:lnTo>
                  <a:lnTo>
                    <a:pt x="75" y="241"/>
                  </a:lnTo>
                  <a:lnTo>
                    <a:pt x="46" y="190"/>
                  </a:lnTo>
                  <a:lnTo>
                    <a:pt x="0" y="359"/>
                  </a:lnTo>
                  <a:lnTo>
                    <a:pt x="0" y="436"/>
                  </a:lnTo>
                  <a:lnTo>
                    <a:pt x="18" y="505"/>
                  </a:lnTo>
                  <a:lnTo>
                    <a:pt x="47" y="567"/>
                  </a:lnTo>
                  <a:lnTo>
                    <a:pt x="83" y="618"/>
                  </a:lnTo>
                  <a:lnTo>
                    <a:pt x="118" y="659"/>
                  </a:lnTo>
                  <a:lnTo>
                    <a:pt x="147" y="688"/>
                  </a:lnTo>
                  <a:lnTo>
                    <a:pt x="165" y="703"/>
                  </a:lnTo>
                  <a:lnTo>
                    <a:pt x="165" y="703"/>
                  </a:lnTo>
                  <a:close/>
                </a:path>
              </a:pathLst>
            </a:custGeom>
            <a:solidFill>
              <a:srgbClr val="444456"/>
            </a:solidFill>
            <a:ln w="9525">
              <a:noFill/>
              <a:round/>
              <a:headEnd/>
              <a:tailEnd/>
            </a:ln>
          </p:spPr>
          <p:txBody>
            <a:bodyPr/>
            <a:lstStyle/>
            <a:p>
              <a:endParaRPr lang="en-US"/>
            </a:p>
          </p:txBody>
        </p:sp>
        <p:sp>
          <p:nvSpPr>
            <p:cNvPr id="26811" name="Freeform 187"/>
            <p:cNvSpPr>
              <a:spLocks/>
            </p:cNvSpPr>
            <p:nvPr/>
          </p:nvSpPr>
          <p:spPr bwMode="auto">
            <a:xfrm>
              <a:off x="493" y="2610"/>
              <a:ext cx="69" cy="145"/>
            </a:xfrm>
            <a:custGeom>
              <a:avLst/>
              <a:gdLst/>
              <a:ahLst/>
              <a:cxnLst>
                <a:cxn ang="0">
                  <a:pos x="0" y="0"/>
                </a:cxn>
                <a:cxn ang="0">
                  <a:pos x="13" y="134"/>
                </a:cxn>
                <a:cxn ang="0">
                  <a:pos x="101" y="290"/>
                </a:cxn>
                <a:cxn ang="0">
                  <a:pos x="139" y="243"/>
                </a:cxn>
                <a:cxn ang="0">
                  <a:pos x="0" y="0"/>
                </a:cxn>
              </a:cxnLst>
              <a:rect l="0" t="0" r="r" b="b"/>
              <a:pathLst>
                <a:path w="139" h="290">
                  <a:moveTo>
                    <a:pt x="0" y="0"/>
                  </a:moveTo>
                  <a:lnTo>
                    <a:pt x="13" y="134"/>
                  </a:lnTo>
                  <a:lnTo>
                    <a:pt x="101" y="290"/>
                  </a:lnTo>
                  <a:lnTo>
                    <a:pt x="139" y="243"/>
                  </a:lnTo>
                  <a:lnTo>
                    <a:pt x="0" y="0"/>
                  </a:lnTo>
                  <a:close/>
                </a:path>
              </a:pathLst>
            </a:custGeom>
            <a:solidFill>
              <a:srgbClr val="4C4C5E"/>
            </a:solidFill>
            <a:ln w="9525">
              <a:noFill/>
              <a:round/>
              <a:headEnd/>
              <a:tailEnd/>
            </a:ln>
          </p:spPr>
          <p:txBody>
            <a:bodyPr/>
            <a:lstStyle/>
            <a:p>
              <a:endParaRPr lang="en-US"/>
            </a:p>
          </p:txBody>
        </p:sp>
        <p:sp>
          <p:nvSpPr>
            <p:cNvPr id="26812" name="Freeform 188"/>
            <p:cNvSpPr>
              <a:spLocks/>
            </p:cNvSpPr>
            <p:nvPr/>
          </p:nvSpPr>
          <p:spPr bwMode="auto">
            <a:xfrm>
              <a:off x="273" y="2592"/>
              <a:ext cx="425" cy="314"/>
            </a:xfrm>
            <a:custGeom>
              <a:avLst/>
              <a:gdLst/>
              <a:ahLst/>
              <a:cxnLst>
                <a:cxn ang="0">
                  <a:pos x="46" y="143"/>
                </a:cxn>
                <a:cxn ang="0">
                  <a:pos x="246" y="382"/>
                </a:cxn>
                <a:cxn ang="0">
                  <a:pos x="363" y="390"/>
                </a:cxn>
                <a:cxn ang="0">
                  <a:pos x="546" y="307"/>
                </a:cxn>
                <a:cxn ang="0">
                  <a:pos x="594" y="231"/>
                </a:cxn>
                <a:cxn ang="0">
                  <a:pos x="435" y="0"/>
                </a:cxn>
                <a:cxn ang="0">
                  <a:pos x="561" y="0"/>
                </a:cxn>
                <a:cxn ang="0">
                  <a:pos x="586" y="11"/>
                </a:cxn>
                <a:cxn ang="0">
                  <a:pos x="610" y="23"/>
                </a:cxn>
                <a:cxn ang="0">
                  <a:pos x="635" y="33"/>
                </a:cxn>
                <a:cxn ang="0">
                  <a:pos x="657" y="44"/>
                </a:cxn>
                <a:cxn ang="0">
                  <a:pos x="679" y="57"/>
                </a:cxn>
                <a:cxn ang="0">
                  <a:pos x="700" y="69"/>
                </a:cxn>
                <a:cxn ang="0">
                  <a:pos x="721" y="84"/>
                </a:cxn>
                <a:cxn ang="0">
                  <a:pos x="741" y="98"/>
                </a:cxn>
                <a:cxn ang="0">
                  <a:pos x="759" y="113"/>
                </a:cxn>
                <a:cxn ang="0">
                  <a:pos x="775" y="131"/>
                </a:cxn>
                <a:cxn ang="0">
                  <a:pos x="791" y="151"/>
                </a:cxn>
                <a:cxn ang="0">
                  <a:pos x="806" y="172"/>
                </a:cxn>
                <a:cxn ang="0">
                  <a:pos x="821" y="195"/>
                </a:cxn>
                <a:cxn ang="0">
                  <a:pos x="832" y="221"/>
                </a:cxn>
                <a:cxn ang="0">
                  <a:pos x="842" y="249"/>
                </a:cxn>
                <a:cxn ang="0">
                  <a:pos x="852" y="280"/>
                </a:cxn>
                <a:cxn ang="0">
                  <a:pos x="826" y="405"/>
                </a:cxn>
                <a:cxn ang="0">
                  <a:pos x="366" y="616"/>
                </a:cxn>
                <a:cxn ang="0">
                  <a:pos x="304" y="628"/>
                </a:cxn>
                <a:cxn ang="0">
                  <a:pos x="255" y="618"/>
                </a:cxn>
                <a:cxn ang="0">
                  <a:pos x="210" y="605"/>
                </a:cxn>
                <a:cxn ang="0">
                  <a:pos x="169" y="590"/>
                </a:cxn>
                <a:cxn ang="0">
                  <a:pos x="133" y="572"/>
                </a:cxn>
                <a:cxn ang="0">
                  <a:pos x="100" y="552"/>
                </a:cxn>
                <a:cxn ang="0">
                  <a:pos x="72" y="529"/>
                </a:cxn>
                <a:cxn ang="0">
                  <a:pos x="49" y="505"/>
                </a:cxn>
                <a:cxn ang="0">
                  <a:pos x="31" y="475"/>
                </a:cxn>
                <a:cxn ang="0">
                  <a:pos x="17" y="446"/>
                </a:cxn>
                <a:cxn ang="0">
                  <a:pos x="7" y="411"/>
                </a:cxn>
                <a:cxn ang="0">
                  <a:pos x="2" y="374"/>
                </a:cxn>
                <a:cxn ang="0">
                  <a:pos x="0" y="334"/>
                </a:cxn>
                <a:cxn ang="0">
                  <a:pos x="5" y="292"/>
                </a:cxn>
                <a:cxn ang="0">
                  <a:pos x="13" y="246"/>
                </a:cxn>
                <a:cxn ang="0">
                  <a:pos x="28" y="195"/>
                </a:cxn>
                <a:cxn ang="0">
                  <a:pos x="46" y="143"/>
                </a:cxn>
              </a:cxnLst>
              <a:rect l="0" t="0" r="r" b="b"/>
              <a:pathLst>
                <a:path w="852" h="628">
                  <a:moveTo>
                    <a:pt x="46" y="143"/>
                  </a:moveTo>
                  <a:lnTo>
                    <a:pt x="246" y="382"/>
                  </a:lnTo>
                  <a:lnTo>
                    <a:pt x="363" y="390"/>
                  </a:lnTo>
                  <a:lnTo>
                    <a:pt x="546" y="307"/>
                  </a:lnTo>
                  <a:lnTo>
                    <a:pt x="594" y="231"/>
                  </a:lnTo>
                  <a:lnTo>
                    <a:pt x="435" y="0"/>
                  </a:lnTo>
                  <a:lnTo>
                    <a:pt x="561" y="0"/>
                  </a:lnTo>
                  <a:lnTo>
                    <a:pt x="586" y="11"/>
                  </a:lnTo>
                  <a:lnTo>
                    <a:pt x="610" y="23"/>
                  </a:lnTo>
                  <a:lnTo>
                    <a:pt x="635" y="33"/>
                  </a:lnTo>
                  <a:lnTo>
                    <a:pt x="657" y="44"/>
                  </a:lnTo>
                  <a:lnTo>
                    <a:pt x="679" y="57"/>
                  </a:lnTo>
                  <a:lnTo>
                    <a:pt x="700" y="69"/>
                  </a:lnTo>
                  <a:lnTo>
                    <a:pt x="721" y="84"/>
                  </a:lnTo>
                  <a:lnTo>
                    <a:pt x="741" y="98"/>
                  </a:lnTo>
                  <a:lnTo>
                    <a:pt x="759" y="113"/>
                  </a:lnTo>
                  <a:lnTo>
                    <a:pt x="775" y="131"/>
                  </a:lnTo>
                  <a:lnTo>
                    <a:pt x="791" y="151"/>
                  </a:lnTo>
                  <a:lnTo>
                    <a:pt x="806" y="172"/>
                  </a:lnTo>
                  <a:lnTo>
                    <a:pt x="821" y="195"/>
                  </a:lnTo>
                  <a:lnTo>
                    <a:pt x="832" y="221"/>
                  </a:lnTo>
                  <a:lnTo>
                    <a:pt x="842" y="249"/>
                  </a:lnTo>
                  <a:lnTo>
                    <a:pt x="852" y="280"/>
                  </a:lnTo>
                  <a:lnTo>
                    <a:pt x="826" y="405"/>
                  </a:lnTo>
                  <a:lnTo>
                    <a:pt x="366" y="616"/>
                  </a:lnTo>
                  <a:lnTo>
                    <a:pt x="304" y="628"/>
                  </a:lnTo>
                  <a:lnTo>
                    <a:pt x="255" y="618"/>
                  </a:lnTo>
                  <a:lnTo>
                    <a:pt x="210" y="605"/>
                  </a:lnTo>
                  <a:lnTo>
                    <a:pt x="169" y="590"/>
                  </a:lnTo>
                  <a:lnTo>
                    <a:pt x="133" y="572"/>
                  </a:lnTo>
                  <a:lnTo>
                    <a:pt x="100" y="552"/>
                  </a:lnTo>
                  <a:lnTo>
                    <a:pt x="72" y="529"/>
                  </a:lnTo>
                  <a:lnTo>
                    <a:pt x="49" y="505"/>
                  </a:lnTo>
                  <a:lnTo>
                    <a:pt x="31" y="475"/>
                  </a:lnTo>
                  <a:lnTo>
                    <a:pt x="17" y="446"/>
                  </a:lnTo>
                  <a:lnTo>
                    <a:pt x="7" y="411"/>
                  </a:lnTo>
                  <a:lnTo>
                    <a:pt x="2" y="374"/>
                  </a:lnTo>
                  <a:lnTo>
                    <a:pt x="0" y="334"/>
                  </a:lnTo>
                  <a:lnTo>
                    <a:pt x="5" y="292"/>
                  </a:lnTo>
                  <a:lnTo>
                    <a:pt x="13" y="246"/>
                  </a:lnTo>
                  <a:lnTo>
                    <a:pt x="28" y="195"/>
                  </a:lnTo>
                  <a:lnTo>
                    <a:pt x="46" y="143"/>
                  </a:lnTo>
                  <a:close/>
                </a:path>
              </a:pathLst>
            </a:custGeom>
            <a:solidFill>
              <a:srgbClr val="B2AAA8"/>
            </a:solidFill>
            <a:ln w="9525">
              <a:noFill/>
              <a:round/>
              <a:headEnd/>
              <a:tailEnd/>
            </a:ln>
          </p:spPr>
          <p:txBody>
            <a:bodyPr/>
            <a:lstStyle/>
            <a:p>
              <a:endParaRPr lang="en-US"/>
            </a:p>
          </p:txBody>
        </p:sp>
        <p:sp>
          <p:nvSpPr>
            <p:cNvPr id="26813" name="Freeform 189"/>
            <p:cNvSpPr>
              <a:spLocks/>
            </p:cNvSpPr>
            <p:nvPr/>
          </p:nvSpPr>
          <p:spPr bwMode="auto">
            <a:xfrm>
              <a:off x="1382" y="3590"/>
              <a:ext cx="490" cy="422"/>
            </a:xfrm>
            <a:custGeom>
              <a:avLst/>
              <a:gdLst/>
              <a:ahLst/>
              <a:cxnLst>
                <a:cxn ang="0">
                  <a:pos x="250" y="0"/>
                </a:cxn>
                <a:cxn ang="0">
                  <a:pos x="286" y="36"/>
                </a:cxn>
                <a:cxn ang="0">
                  <a:pos x="539" y="186"/>
                </a:cxn>
                <a:cxn ang="0">
                  <a:pos x="590" y="188"/>
                </a:cxn>
                <a:cxn ang="0">
                  <a:pos x="639" y="191"/>
                </a:cxn>
                <a:cxn ang="0">
                  <a:pos x="683" y="196"/>
                </a:cxn>
                <a:cxn ang="0">
                  <a:pos x="726" y="203"/>
                </a:cxn>
                <a:cxn ang="0">
                  <a:pos x="763" y="211"/>
                </a:cxn>
                <a:cxn ang="0">
                  <a:pos x="799" y="222"/>
                </a:cxn>
                <a:cxn ang="0">
                  <a:pos x="832" y="236"/>
                </a:cxn>
                <a:cxn ang="0">
                  <a:pos x="861" y="254"/>
                </a:cxn>
                <a:cxn ang="0">
                  <a:pos x="887" y="273"/>
                </a:cxn>
                <a:cxn ang="0">
                  <a:pos x="910" y="299"/>
                </a:cxn>
                <a:cxn ang="0">
                  <a:pos x="930" y="329"/>
                </a:cxn>
                <a:cxn ang="0">
                  <a:pos x="946" y="363"/>
                </a:cxn>
                <a:cxn ang="0">
                  <a:pos x="959" y="404"/>
                </a:cxn>
                <a:cxn ang="0">
                  <a:pos x="969" y="450"/>
                </a:cxn>
                <a:cxn ang="0">
                  <a:pos x="976" y="503"/>
                </a:cxn>
                <a:cxn ang="0">
                  <a:pos x="979" y="562"/>
                </a:cxn>
                <a:cxn ang="0">
                  <a:pos x="969" y="698"/>
                </a:cxn>
                <a:cxn ang="0">
                  <a:pos x="763" y="434"/>
                </a:cxn>
                <a:cxn ang="0">
                  <a:pos x="675" y="403"/>
                </a:cxn>
                <a:cxn ang="0">
                  <a:pos x="449" y="498"/>
                </a:cxn>
                <a:cxn ang="0">
                  <a:pos x="445" y="586"/>
                </a:cxn>
                <a:cxn ang="0">
                  <a:pos x="597" y="844"/>
                </a:cxn>
                <a:cxn ang="0">
                  <a:pos x="484" y="826"/>
                </a:cxn>
                <a:cxn ang="0">
                  <a:pos x="342" y="745"/>
                </a:cxn>
                <a:cxn ang="0">
                  <a:pos x="294" y="693"/>
                </a:cxn>
                <a:cxn ang="0">
                  <a:pos x="257" y="649"/>
                </a:cxn>
                <a:cxn ang="0">
                  <a:pos x="229" y="609"/>
                </a:cxn>
                <a:cxn ang="0">
                  <a:pos x="209" y="570"/>
                </a:cxn>
                <a:cxn ang="0">
                  <a:pos x="196" y="529"/>
                </a:cxn>
                <a:cxn ang="0">
                  <a:pos x="188" y="483"/>
                </a:cxn>
                <a:cxn ang="0">
                  <a:pos x="185" y="426"/>
                </a:cxn>
                <a:cxn ang="0">
                  <a:pos x="183" y="355"/>
                </a:cxn>
                <a:cxn ang="0">
                  <a:pos x="0" y="162"/>
                </a:cxn>
                <a:cxn ang="0">
                  <a:pos x="250" y="0"/>
                </a:cxn>
              </a:cxnLst>
              <a:rect l="0" t="0" r="r" b="b"/>
              <a:pathLst>
                <a:path w="979" h="844">
                  <a:moveTo>
                    <a:pt x="250" y="0"/>
                  </a:moveTo>
                  <a:lnTo>
                    <a:pt x="286" y="36"/>
                  </a:lnTo>
                  <a:lnTo>
                    <a:pt x="539" y="186"/>
                  </a:lnTo>
                  <a:lnTo>
                    <a:pt x="590" y="188"/>
                  </a:lnTo>
                  <a:lnTo>
                    <a:pt x="639" y="191"/>
                  </a:lnTo>
                  <a:lnTo>
                    <a:pt x="683" y="196"/>
                  </a:lnTo>
                  <a:lnTo>
                    <a:pt x="726" y="203"/>
                  </a:lnTo>
                  <a:lnTo>
                    <a:pt x="763" y="211"/>
                  </a:lnTo>
                  <a:lnTo>
                    <a:pt x="799" y="222"/>
                  </a:lnTo>
                  <a:lnTo>
                    <a:pt x="832" y="236"/>
                  </a:lnTo>
                  <a:lnTo>
                    <a:pt x="861" y="254"/>
                  </a:lnTo>
                  <a:lnTo>
                    <a:pt x="887" y="273"/>
                  </a:lnTo>
                  <a:lnTo>
                    <a:pt x="910" y="299"/>
                  </a:lnTo>
                  <a:lnTo>
                    <a:pt x="930" y="329"/>
                  </a:lnTo>
                  <a:lnTo>
                    <a:pt x="946" y="363"/>
                  </a:lnTo>
                  <a:lnTo>
                    <a:pt x="959" y="404"/>
                  </a:lnTo>
                  <a:lnTo>
                    <a:pt x="969" y="450"/>
                  </a:lnTo>
                  <a:lnTo>
                    <a:pt x="976" y="503"/>
                  </a:lnTo>
                  <a:lnTo>
                    <a:pt x="979" y="562"/>
                  </a:lnTo>
                  <a:lnTo>
                    <a:pt x="969" y="698"/>
                  </a:lnTo>
                  <a:lnTo>
                    <a:pt x="763" y="434"/>
                  </a:lnTo>
                  <a:lnTo>
                    <a:pt x="675" y="403"/>
                  </a:lnTo>
                  <a:lnTo>
                    <a:pt x="449" y="498"/>
                  </a:lnTo>
                  <a:lnTo>
                    <a:pt x="445" y="586"/>
                  </a:lnTo>
                  <a:lnTo>
                    <a:pt x="597" y="844"/>
                  </a:lnTo>
                  <a:lnTo>
                    <a:pt x="484" y="826"/>
                  </a:lnTo>
                  <a:lnTo>
                    <a:pt x="342" y="745"/>
                  </a:lnTo>
                  <a:lnTo>
                    <a:pt x="294" y="693"/>
                  </a:lnTo>
                  <a:lnTo>
                    <a:pt x="257" y="649"/>
                  </a:lnTo>
                  <a:lnTo>
                    <a:pt x="229" y="609"/>
                  </a:lnTo>
                  <a:lnTo>
                    <a:pt x="209" y="570"/>
                  </a:lnTo>
                  <a:lnTo>
                    <a:pt x="196" y="529"/>
                  </a:lnTo>
                  <a:lnTo>
                    <a:pt x="188" y="483"/>
                  </a:lnTo>
                  <a:lnTo>
                    <a:pt x="185" y="426"/>
                  </a:lnTo>
                  <a:lnTo>
                    <a:pt x="183" y="355"/>
                  </a:lnTo>
                  <a:lnTo>
                    <a:pt x="0" y="162"/>
                  </a:lnTo>
                  <a:lnTo>
                    <a:pt x="250" y="0"/>
                  </a:lnTo>
                  <a:close/>
                </a:path>
              </a:pathLst>
            </a:custGeom>
            <a:solidFill>
              <a:srgbClr val="D1C4CE"/>
            </a:solidFill>
            <a:ln w="9525">
              <a:noFill/>
              <a:round/>
              <a:headEnd/>
              <a:tailEnd/>
            </a:ln>
          </p:spPr>
          <p:txBody>
            <a:bodyPr/>
            <a:lstStyle/>
            <a:p>
              <a:endParaRPr lang="en-US"/>
            </a:p>
          </p:txBody>
        </p:sp>
        <p:sp>
          <p:nvSpPr>
            <p:cNvPr id="26814" name="Freeform 190"/>
            <p:cNvSpPr>
              <a:spLocks/>
            </p:cNvSpPr>
            <p:nvPr/>
          </p:nvSpPr>
          <p:spPr bwMode="auto">
            <a:xfrm>
              <a:off x="424" y="2753"/>
              <a:ext cx="270" cy="176"/>
            </a:xfrm>
            <a:custGeom>
              <a:avLst/>
              <a:gdLst/>
              <a:ahLst/>
              <a:cxnLst>
                <a:cxn ang="0">
                  <a:pos x="0" y="308"/>
                </a:cxn>
                <a:cxn ang="0">
                  <a:pos x="147" y="248"/>
                </a:cxn>
                <a:cxn ang="0">
                  <a:pos x="485" y="90"/>
                </a:cxn>
                <a:cxn ang="0">
                  <a:pos x="539" y="0"/>
                </a:cxn>
                <a:cxn ang="0">
                  <a:pos x="531" y="113"/>
                </a:cxn>
                <a:cxn ang="0">
                  <a:pos x="166" y="302"/>
                </a:cxn>
                <a:cxn ang="0">
                  <a:pos x="116" y="353"/>
                </a:cxn>
                <a:cxn ang="0">
                  <a:pos x="0" y="308"/>
                </a:cxn>
              </a:cxnLst>
              <a:rect l="0" t="0" r="r" b="b"/>
              <a:pathLst>
                <a:path w="539" h="353">
                  <a:moveTo>
                    <a:pt x="0" y="308"/>
                  </a:moveTo>
                  <a:lnTo>
                    <a:pt x="147" y="248"/>
                  </a:lnTo>
                  <a:lnTo>
                    <a:pt x="485" y="90"/>
                  </a:lnTo>
                  <a:lnTo>
                    <a:pt x="539" y="0"/>
                  </a:lnTo>
                  <a:lnTo>
                    <a:pt x="531" y="113"/>
                  </a:lnTo>
                  <a:lnTo>
                    <a:pt x="166" y="302"/>
                  </a:lnTo>
                  <a:lnTo>
                    <a:pt x="116" y="353"/>
                  </a:lnTo>
                  <a:lnTo>
                    <a:pt x="0" y="308"/>
                  </a:lnTo>
                  <a:close/>
                </a:path>
              </a:pathLst>
            </a:custGeom>
            <a:solidFill>
              <a:srgbClr val="9B9391"/>
            </a:solidFill>
            <a:ln w="9525">
              <a:noFill/>
              <a:round/>
              <a:headEnd/>
              <a:tailEnd/>
            </a:ln>
          </p:spPr>
          <p:txBody>
            <a:bodyPr/>
            <a:lstStyle/>
            <a:p>
              <a:endParaRPr lang="en-US"/>
            </a:p>
          </p:txBody>
        </p:sp>
        <p:sp>
          <p:nvSpPr>
            <p:cNvPr id="26815" name="Freeform 191"/>
            <p:cNvSpPr>
              <a:spLocks/>
            </p:cNvSpPr>
            <p:nvPr/>
          </p:nvSpPr>
          <p:spPr bwMode="auto">
            <a:xfrm>
              <a:off x="447" y="2795"/>
              <a:ext cx="242" cy="133"/>
            </a:xfrm>
            <a:custGeom>
              <a:avLst/>
              <a:gdLst/>
              <a:ahLst/>
              <a:cxnLst>
                <a:cxn ang="0">
                  <a:pos x="67" y="209"/>
                </a:cxn>
                <a:cxn ang="0">
                  <a:pos x="460" y="21"/>
                </a:cxn>
                <a:cxn ang="0">
                  <a:pos x="485" y="0"/>
                </a:cxn>
                <a:cxn ang="0">
                  <a:pos x="472" y="78"/>
                </a:cxn>
                <a:cxn ang="0">
                  <a:pos x="150" y="237"/>
                </a:cxn>
                <a:cxn ang="0">
                  <a:pos x="76" y="265"/>
                </a:cxn>
                <a:cxn ang="0">
                  <a:pos x="0" y="237"/>
                </a:cxn>
                <a:cxn ang="0">
                  <a:pos x="67" y="209"/>
                </a:cxn>
              </a:cxnLst>
              <a:rect l="0" t="0" r="r" b="b"/>
              <a:pathLst>
                <a:path w="485" h="265">
                  <a:moveTo>
                    <a:pt x="67" y="209"/>
                  </a:moveTo>
                  <a:lnTo>
                    <a:pt x="460" y="21"/>
                  </a:lnTo>
                  <a:lnTo>
                    <a:pt x="485" y="0"/>
                  </a:lnTo>
                  <a:lnTo>
                    <a:pt x="472" y="78"/>
                  </a:lnTo>
                  <a:lnTo>
                    <a:pt x="150" y="237"/>
                  </a:lnTo>
                  <a:lnTo>
                    <a:pt x="76" y="265"/>
                  </a:lnTo>
                  <a:lnTo>
                    <a:pt x="0" y="237"/>
                  </a:lnTo>
                  <a:lnTo>
                    <a:pt x="67" y="209"/>
                  </a:lnTo>
                  <a:close/>
                </a:path>
              </a:pathLst>
            </a:custGeom>
            <a:solidFill>
              <a:srgbClr val="A59E9B"/>
            </a:solidFill>
            <a:ln w="9525">
              <a:noFill/>
              <a:round/>
              <a:headEnd/>
              <a:tailEnd/>
            </a:ln>
          </p:spPr>
          <p:txBody>
            <a:bodyPr/>
            <a:lstStyle/>
            <a:p>
              <a:endParaRPr lang="en-US"/>
            </a:p>
          </p:txBody>
        </p:sp>
        <p:sp>
          <p:nvSpPr>
            <p:cNvPr id="26816" name="Freeform 192"/>
            <p:cNvSpPr>
              <a:spLocks/>
            </p:cNvSpPr>
            <p:nvPr/>
          </p:nvSpPr>
          <p:spPr bwMode="auto">
            <a:xfrm>
              <a:off x="550" y="2894"/>
              <a:ext cx="993" cy="792"/>
            </a:xfrm>
            <a:custGeom>
              <a:avLst/>
              <a:gdLst/>
              <a:ahLst/>
              <a:cxnLst>
                <a:cxn ang="0">
                  <a:pos x="1906" y="1385"/>
                </a:cxn>
                <a:cxn ang="0">
                  <a:pos x="290" y="0"/>
                </a:cxn>
                <a:cxn ang="0">
                  <a:pos x="262" y="11"/>
                </a:cxn>
                <a:cxn ang="0">
                  <a:pos x="87" y="92"/>
                </a:cxn>
                <a:cxn ang="0">
                  <a:pos x="0" y="128"/>
                </a:cxn>
                <a:cxn ang="0">
                  <a:pos x="1687" y="1583"/>
                </a:cxn>
                <a:cxn ang="0">
                  <a:pos x="1986" y="1467"/>
                </a:cxn>
                <a:cxn ang="0">
                  <a:pos x="1906" y="1385"/>
                </a:cxn>
              </a:cxnLst>
              <a:rect l="0" t="0" r="r" b="b"/>
              <a:pathLst>
                <a:path w="1986" h="1583">
                  <a:moveTo>
                    <a:pt x="1906" y="1385"/>
                  </a:moveTo>
                  <a:lnTo>
                    <a:pt x="290" y="0"/>
                  </a:lnTo>
                  <a:lnTo>
                    <a:pt x="262" y="11"/>
                  </a:lnTo>
                  <a:lnTo>
                    <a:pt x="87" y="92"/>
                  </a:lnTo>
                  <a:lnTo>
                    <a:pt x="0" y="128"/>
                  </a:lnTo>
                  <a:lnTo>
                    <a:pt x="1687" y="1583"/>
                  </a:lnTo>
                  <a:lnTo>
                    <a:pt x="1986" y="1467"/>
                  </a:lnTo>
                  <a:lnTo>
                    <a:pt x="1906" y="1385"/>
                  </a:lnTo>
                  <a:close/>
                </a:path>
              </a:pathLst>
            </a:custGeom>
            <a:solidFill>
              <a:srgbClr val="D1C4CE"/>
            </a:solidFill>
            <a:ln w="9525">
              <a:noFill/>
              <a:round/>
              <a:headEnd/>
              <a:tailEnd/>
            </a:ln>
          </p:spPr>
          <p:txBody>
            <a:bodyPr/>
            <a:lstStyle/>
            <a:p>
              <a:endParaRPr lang="en-US"/>
            </a:p>
          </p:txBody>
        </p:sp>
        <p:sp>
          <p:nvSpPr>
            <p:cNvPr id="26817" name="Freeform 193"/>
            <p:cNvSpPr>
              <a:spLocks/>
            </p:cNvSpPr>
            <p:nvPr/>
          </p:nvSpPr>
          <p:spPr bwMode="auto">
            <a:xfrm>
              <a:off x="550" y="2893"/>
              <a:ext cx="952" cy="760"/>
            </a:xfrm>
            <a:custGeom>
              <a:avLst/>
              <a:gdLst/>
              <a:ahLst/>
              <a:cxnLst>
                <a:cxn ang="0">
                  <a:pos x="1775" y="1278"/>
                </a:cxn>
                <a:cxn ang="0">
                  <a:pos x="1679" y="1196"/>
                </a:cxn>
                <a:cxn ang="0">
                  <a:pos x="1584" y="1113"/>
                </a:cxn>
                <a:cxn ang="0">
                  <a:pos x="1488" y="1031"/>
                </a:cxn>
                <a:cxn ang="0">
                  <a:pos x="1393" y="949"/>
                </a:cxn>
                <a:cxn ang="0">
                  <a:pos x="1297" y="865"/>
                </a:cxn>
                <a:cxn ang="0">
                  <a:pos x="1200" y="783"/>
                </a:cxn>
                <a:cxn ang="0">
                  <a:pos x="1105" y="701"/>
                </a:cxn>
                <a:cxn ang="0">
                  <a:pos x="1009" y="618"/>
                </a:cxn>
                <a:cxn ang="0">
                  <a:pos x="912" y="536"/>
                </a:cxn>
                <a:cxn ang="0">
                  <a:pos x="816" y="454"/>
                </a:cxn>
                <a:cxn ang="0">
                  <a:pos x="721" y="370"/>
                </a:cxn>
                <a:cxn ang="0">
                  <a:pos x="625" y="288"/>
                </a:cxn>
                <a:cxn ang="0">
                  <a:pos x="528" y="206"/>
                </a:cxn>
                <a:cxn ang="0">
                  <a:pos x="432" y="123"/>
                </a:cxn>
                <a:cxn ang="0">
                  <a:pos x="336" y="41"/>
                </a:cxn>
                <a:cxn ang="0">
                  <a:pos x="282" y="0"/>
                </a:cxn>
                <a:cxn ang="0">
                  <a:pos x="270" y="0"/>
                </a:cxn>
                <a:cxn ang="0">
                  <a:pos x="239" y="11"/>
                </a:cxn>
                <a:cxn ang="0">
                  <a:pos x="188" y="34"/>
                </a:cxn>
                <a:cxn ang="0">
                  <a:pos x="138" y="57"/>
                </a:cxn>
                <a:cxn ang="0">
                  <a:pos x="87" y="80"/>
                </a:cxn>
                <a:cxn ang="0">
                  <a:pos x="54" y="96"/>
                </a:cxn>
                <a:cxn ang="0">
                  <a:pos x="40" y="106"/>
                </a:cxn>
                <a:cxn ang="0">
                  <a:pos x="25" y="116"/>
                </a:cxn>
                <a:cxn ang="0">
                  <a:pos x="9" y="126"/>
                </a:cxn>
                <a:cxn ang="0">
                  <a:pos x="51" y="175"/>
                </a:cxn>
                <a:cxn ang="0">
                  <a:pos x="152" y="262"/>
                </a:cxn>
                <a:cxn ang="0">
                  <a:pos x="252" y="349"/>
                </a:cxn>
                <a:cxn ang="0">
                  <a:pos x="353" y="436"/>
                </a:cxn>
                <a:cxn ang="0">
                  <a:pos x="455" y="522"/>
                </a:cxn>
                <a:cxn ang="0">
                  <a:pos x="555" y="609"/>
                </a:cxn>
                <a:cxn ang="0">
                  <a:pos x="656" y="696"/>
                </a:cxn>
                <a:cxn ang="0">
                  <a:pos x="757" y="783"/>
                </a:cxn>
                <a:cxn ang="0">
                  <a:pos x="859" y="870"/>
                </a:cxn>
                <a:cxn ang="0">
                  <a:pos x="958" y="957"/>
                </a:cxn>
                <a:cxn ang="0">
                  <a:pos x="1060" y="1044"/>
                </a:cxn>
                <a:cxn ang="0">
                  <a:pos x="1159" y="1129"/>
                </a:cxn>
                <a:cxn ang="0">
                  <a:pos x="1261" y="1216"/>
                </a:cxn>
                <a:cxn ang="0">
                  <a:pos x="1362" y="1303"/>
                </a:cxn>
                <a:cxn ang="0">
                  <a:pos x="1462" y="1390"/>
                </a:cxn>
                <a:cxn ang="0">
                  <a:pos x="1561" y="1476"/>
                </a:cxn>
                <a:cxn ang="0">
                  <a:pos x="1630" y="1511"/>
                </a:cxn>
                <a:cxn ang="0">
                  <a:pos x="1668" y="1496"/>
                </a:cxn>
                <a:cxn ang="0">
                  <a:pos x="1704" y="1481"/>
                </a:cxn>
                <a:cxn ang="0">
                  <a:pos x="1740" y="1467"/>
                </a:cxn>
                <a:cxn ang="0">
                  <a:pos x="1777" y="1452"/>
                </a:cxn>
                <a:cxn ang="0">
                  <a:pos x="1813" y="1437"/>
                </a:cxn>
                <a:cxn ang="0">
                  <a:pos x="1849" y="1422"/>
                </a:cxn>
                <a:cxn ang="0">
                  <a:pos x="1887" y="1408"/>
                </a:cxn>
                <a:cxn ang="0">
                  <a:pos x="1895" y="1390"/>
                </a:cxn>
                <a:cxn ang="0">
                  <a:pos x="1874" y="1370"/>
                </a:cxn>
                <a:cxn ang="0">
                  <a:pos x="1854" y="1349"/>
                </a:cxn>
                <a:cxn ang="0">
                  <a:pos x="1833" y="1329"/>
                </a:cxn>
              </a:cxnLst>
              <a:rect l="0" t="0" r="r" b="b"/>
              <a:pathLst>
                <a:path w="1905" h="1519">
                  <a:moveTo>
                    <a:pt x="1823" y="1319"/>
                  </a:moveTo>
                  <a:lnTo>
                    <a:pt x="1775" y="1278"/>
                  </a:lnTo>
                  <a:lnTo>
                    <a:pt x="1726" y="1237"/>
                  </a:lnTo>
                  <a:lnTo>
                    <a:pt x="1679" y="1196"/>
                  </a:lnTo>
                  <a:lnTo>
                    <a:pt x="1632" y="1154"/>
                  </a:lnTo>
                  <a:lnTo>
                    <a:pt x="1584" y="1113"/>
                  </a:lnTo>
                  <a:lnTo>
                    <a:pt x="1535" y="1072"/>
                  </a:lnTo>
                  <a:lnTo>
                    <a:pt x="1488" y="1031"/>
                  </a:lnTo>
                  <a:lnTo>
                    <a:pt x="1440" y="990"/>
                  </a:lnTo>
                  <a:lnTo>
                    <a:pt x="1393" y="949"/>
                  </a:lnTo>
                  <a:lnTo>
                    <a:pt x="1344" y="908"/>
                  </a:lnTo>
                  <a:lnTo>
                    <a:pt x="1297" y="865"/>
                  </a:lnTo>
                  <a:lnTo>
                    <a:pt x="1249" y="824"/>
                  </a:lnTo>
                  <a:lnTo>
                    <a:pt x="1200" y="783"/>
                  </a:lnTo>
                  <a:lnTo>
                    <a:pt x="1153" y="742"/>
                  </a:lnTo>
                  <a:lnTo>
                    <a:pt x="1105" y="701"/>
                  </a:lnTo>
                  <a:lnTo>
                    <a:pt x="1056" y="659"/>
                  </a:lnTo>
                  <a:lnTo>
                    <a:pt x="1009" y="618"/>
                  </a:lnTo>
                  <a:lnTo>
                    <a:pt x="962" y="577"/>
                  </a:lnTo>
                  <a:lnTo>
                    <a:pt x="912" y="536"/>
                  </a:lnTo>
                  <a:lnTo>
                    <a:pt x="865" y="495"/>
                  </a:lnTo>
                  <a:lnTo>
                    <a:pt x="816" y="454"/>
                  </a:lnTo>
                  <a:lnTo>
                    <a:pt x="769" y="411"/>
                  </a:lnTo>
                  <a:lnTo>
                    <a:pt x="721" y="370"/>
                  </a:lnTo>
                  <a:lnTo>
                    <a:pt x="672" y="329"/>
                  </a:lnTo>
                  <a:lnTo>
                    <a:pt x="625" y="288"/>
                  </a:lnTo>
                  <a:lnTo>
                    <a:pt x="577" y="247"/>
                  </a:lnTo>
                  <a:lnTo>
                    <a:pt x="528" y="206"/>
                  </a:lnTo>
                  <a:lnTo>
                    <a:pt x="481" y="165"/>
                  </a:lnTo>
                  <a:lnTo>
                    <a:pt x="432" y="123"/>
                  </a:lnTo>
                  <a:lnTo>
                    <a:pt x="385" y="82"/>
                  </a:lnTo>
                  <a:lnTo>
                    <a:pt x="336" y="41"/>
                  </a:lnTo>
                  <a:lnTo>
                    <a:pt x="288" y="0"/>
                  </a:lnTo>
                  <a:lnTo>
                    <a:pt x="282" y="0"/>
                  </a:lnTo>
                  <a:lnTo>
                    <a:pt x="277" y="0"/>
                  </a:lnTo>
                  <a:lnTo>
                    <a:pt x="270" y="0"/>
                  </a:lnTo>
                  <a:lnTo>
                    <a:pt x="264" y="0"/>
                  </a:lnTo>
                  <a:lnTo>
                    <a:pt x="239" y="11"/>
                  </a:lnTo>
                  <a:lnTo>
                    <a:pt x="213" y="23"/>
                  </a:lnTo>
                  <a:lnTo>
                    <a:pt x="188" y="34"/>
                  </a:lnTo>
                  <a:lnTo>
                    <a:pt x="164" y="45"/>
                  </a:lnTo>
                  <a:lnTo>
                    <a:pt x="138" y="57"/>
                  </a:lnTo>
                  <a:lnTo>
                    <a:pt x="113" y="68"/>
                  </a:lnTo>
                  <a:lnTo>
                    <a:pt x="87" y="80"/>
                  </a:lnTo>
                  <a:lnTo>
                    <a:pt x="63" y="91"/>
                  </a:lnTo>
                  <a:lnTo>
                    <a:pt x="54" y="96"/>
                  </a:lnTo>
                  <a:lnTo>
                    <a:pt x="48" y="101"/>
                  </a:lnTo>
                  <a:lnTo>
                    <a:pt x="40" y="106"/>
                  </a:lnTo>
                  <a:lnTo>
                    <a:pt x="32" y="111"/>
                  </a:lnTo>
                  <a:lnTo>
                    <a:pt x="25" y="116"/>
                  </a:lnTo>
                  <a:lnTo>
                    <a:pt x="17" y="121"/>
                  </a:lnTo>
                  <a:lnTo>
                    <a:pt x="9" y="126"/>
                  </a:lnTo>
                  <a:lnTo>
                    <a:pt x="0" y="131"/>
                  </a:lnTo>
                  <a:lnTo>
                    <a:pt x="51" y="175"/>
                  </a:lnTo>
                  <a:lnTo>
                    <a:pt x="102" y="218"/>
                  </a:lnTo>
                  <a:lnTo>
                    <a:pt x="152" y="262"/>
                  </a:lnTo>
                  <a:lnTo>
                    <a:pt x="201" y="304"/>
                  </a:lnTo>
                  <a:lnTo>
                    <a:pt x="252" y="349"/>
                  </a:lnTo>
                  <a:lnTo>
                    <a:pt x="303" y="391"/>
                  </a:lnTo>
                  <a:lnTo>
                    <a:pt x="353" y="436"/>
                  </a:lnTo>
                  <a:lnTo>
                    <a:pt x="404" y="478"/>
                  </a:lnTo>
                  <a:lnTo>
                    <a:pt x="455" y="522"/>
                  </a:lnTo>
                  <a:lnTo>
                    <a:pt x="506" y="565"/>
                  </a:lnTo>
                  <a:lnTo>
                    <a:pt x="555" y="609"/>
                  </a:lnTo>
                  <a:lnTo>
                    <a:pt x="605" y="652"/>
                  </a:lnTo>
                  <a:lnTo>
                    <a:pt x="656" y="696"/>
                  </a:lnTo>
                  <a:lnTo>
                    <a:pt x="707" y="739"/>
                  </a:lnTo>
                  <a:lnTo>
                    <a:pt x="757" y="783"/>
                  </a:lnTo>
                  <a:lnTo>
                    <a:pt x="808" y="826"/>
                  </a:lnTo>
                  <a:lnTo>
                    <a:pt x="859" y="870"/>
                  </a:lnTo>
                  <a:lnTo>
                    <a:pt x="908" y="913"/>
                  </a:lnTo>
                  <a:lnTo>
                    <a:pt x="958" y="957"/>
                  </a:lnTo>
                  <a:lnTo>
                    <a:pt x="1009" y="999"/>
                  </a:lnTo>
                  <a:lnTo>
                    <a:pt x="1060" y="1044"/>
                  </a:lnTo>
                  <a:lnTo>
                    <a:pt x="1110" y="1086"/>
                  </a:lnTo>
                  <a:lnTo>
                    <a:pt x="1159" y="1129"/>
                  </a:lnTo>
                  <a:lnTo>
                    <a:pt x="1210" y="1173"/>
                  </a:lnTo>
                  <a:lnTo>
                    <a:pt x="1261" y="1216"/>
                  </a:lnTo>
                  <a:lnTo>
                    <a:pt x="1311" y="1260"/>
                  </a:lnTo>
                  <a:lnTo>
                    <a:pt x="1362" y="1303"/>
                  </a:lnTo>
                  <a:lnTo>
                    <a:pt x="1411" y="1347"/>
                  </a:lnTo>
                  <a:lnTo>
                    <a:pt x="1462" y="1390"/>
                  </a:lnTo>
                  <a:lnTo>
                    <a:pt x="1512" y="1432"/>
                  </a:lnTo>
                  <a:lnTo>
                    <a:pt x="1561" y="1476"/>
                  </a:lnTo>
                  <a:lnTo>
                    <a:pt x="1612" y="1519"/>
                  </a:lnTo>
                  <a:lnTo>
                    <a:pt x="1630" y="1511"/>
                  </a:lnTo>
                  <a:lnTo>
                    <a:pt x="1648" y="1504"/>
                  </a:lnTo>
                  <a:lnTo>
                    <a:pt x="1668" y="1496"/>
                  </a:lnTo>
                  <a:lnTo>
                    <a:pt x="1686" y="1490"/>
                  </a:lnTo>
                  <a:lnTo>
                    <a:pt x="1704" y="1481"/>
                  </a:lnTo>
                  <a:lnTo>
                    <a:pt x="1722" y="1475"/>
                  </a:lnTo>
                  <a:lnTo>
                    <a:pt x="1740" y="1467"/>
                  </a:lnTo>
                  <a:lnTo>
                    <a:pt x="1759" y="1458"/>
                  </a:lnTo>
                  <a:lnTo>
                    <a:pt x="1777" y="1452"/>
                  </a:lnTo>
                  <a:lnTo>
                    <a:pt x="1795" y="1444"/>
                  </a:lnTo>
                  <a:lnTo>
                    <a:pt x="1813" y="1437"/>
                  </a:lnTo>
                  <a:lnTo>
                    <a:pt x="1831" y="1429"/>
                  </a:lnTo>
                  <a:lnTo>
                    <a:pt x="1849" y="1422"/>
                  </a:lnTo>
                  <a:lnTo>
                    <a:pt x="1869" y="1414"/>
                  </a:lnTo>
                  <a:lnTo>
                    <a:pt x="1887" y="1408"/>
                  </a:lnTo>
                  <a:lnTo>
                    <a:pt x="1905" y="1399"/>
                  </a:lnTo>
                  <a:lnTo>
                    <a:pt x="1895" y="1390"/>
                  </a:lnTo>
                  <a:lnTo>
                    <a:pt x="1883" y="1380"/>
                  </a:lnTo>
                  <a:lnTo>
                    <a:pt x="1874" y="1370"/>
                  </a:lnTo>
                  <a:lnTo>
                    <a:pt x="1864" y="1358"/>
                  </a:lnTo>
                  <a:lnTo>
                    <a:pt x="1854" y="1349"/>
                  </a:lnTo>
                  <a:lnTo>
                    <a:pt x="1844" y="1339"/>
                  </a:lnTo>
                  <a:lnTo>
                    <a:pt x="1833" y="1329"/>
                  </a:lnTo>
                  <a:lnTo>
                    <a:pt x="1823" y="1319"/>
                  </a:lnTo>
                  <a:close/>
                </a:path>
              </a:pathLst>
            </a:custGeom>
            <a:solidFill>
              <a:srgbClr val="CEC1CC"/>
            </a:solidFill>
            <a:ln w="9525">
              <a:noFill/>
              <a:round/>
              <a:headEnd/>
              <a:tailEnd/>
            </a:ln>
          </p:spPr>
          <p:txBody>
            <a:bodyPr/>
            <a:lstStyle/>
            <a:p>
              <a:endParaRPr lang="en-US"/>
            </a:p>
          </p:txBody>
        </p:sp>
        <p:sp>
          <p:nvSpPr>
            <p:cNvPr id="26818" name="Freeform 194"/>
            <p:cNvSpPr>
              <a:spLocks/>
            </p:cNvSpPr>
            <p:nvPr/>
          </p:nvSpPr>
          <p:spPr bwMode="auto">
            <a:xfrm>
              <a:off x="550" y="2885"/>
              <a:ext cx="911" cy="734"/>
            </a:xfrm>
            <a:custGeom>
              <a:avLst/>
              <a:gdLst/>
              <a:ahLst/>
              <a:cxnLst>
                <a:cxn ang="0">
                  <a:pos x="1694" y="1225"/>
                </a:cxn>
                <a:cxn ang="0">
                  <a:pos x="1604" y="1148"/>
                </a:cxn>
                <a:cxn ang="0">
                  <a:pos x="1514" y="1069"/>
                </a:cxn>
                <a:cxn ang="0">
                  <a:pos x="1424" y="990"/>
                </a:cxn>
                <a:cxn ang="0">
                  <a:pos x="1333" y="913"/>
                </a:cxn>
                <a:cxn ang="0">
                  <a:pos x="1243" y="835"/>
                </a:cxn>
                <a:cxn ang="0">
                  <a:pos x="1151" y="756"/>
                </a:cxn>
                <a:cxn ang="0">
                  <a:pos x="1060" y="679"/>
                </a:cxn>
                <a:cxn ang="0">
                  <a:pos x="970" y="600"/>
                </a:cxn>
                <a:cxn ang="0">
                  <a:pos x="878" y="523"/>
                </a:cxn>
                <a:cxn ang="0">
                  <a:pos x="787" y="444"/>
                </a:cxn>
                <a:cxn ang="0">
                  <a:pos x="697" y="366"/>
                </a:cxn>
                <a:cxn ang="0">
                  <a:pos x="605" y="289"/>
                </a:cxn>
                <a:cxn ang="0">
                  <a:pos x="514" y="210"/>
                </a:cxn>
                <a:cxn ang="0">
                  <a:pos x="424" y="131"/>
                </a:cxn>
                <a:cxn ang="0">
                  <a:pos x="332" y="54"/>
                </a:cxn>
                <a:cxn ang="0">
                  <a:pos x="282" y="12"/>
                </a:cxn>
                <a:cxn ang="0">
                  <a:pos x="270" y="3"/>
                </a:cxn>
                <a:cxn ang="0">
                  <a:pos x="237" y="13"/>
                </a:cxn>
                <a:cxn ang="0">
                  <a:pos x="180" y="40"/>
                </a:cxn>
                <a:cxn ang="0">
                  <a:pos x="125" y="64"/>
                </a:cxn>
                <a:cxn ang="0">
                  <a:pos x="67" y="90"/>
                </a:cxn>
                <a:cxn ang="0">
                  <a:pos x="30" y="115"/>
                </a:cxn>
                <a:cxn ang="0">
                  <a:pos x="10" y="136"/>
                </a:cxn>
                <a:cxn ang="0">
                  <a:pos x="48" y="189"/>
                </a:cxn>
                <a:cxn ang="0">
                  <a:pos x="144" y="272"/>
                </a:cxn>
                <a:cxn ang="0">
                  <a:pos x="241" y="354"/>
                </a:cxn>
                <a:cxn ang="0">
                  <a:pos x="337" y="438"/>
                </a:cxn>
                <a:cxn ang="0">
                  <a:pos x="434" y="521"/>
                </a:cxn>
                <a:cxn ang="0">
                  <a:pos x="530" y="603"/>
                </a:cxn>
                <a:cxn ang="0">
                  <a:pos x="626" y="687"/>
                </a:cxn>
                <a:cxn ang="0">
                  <a:pos x="721" y="769"/>
                </a:cxn>
                <a:cxn ang="0">
                  <a:pos x="818" y="851"/>
                </a:cxn>
                <a:cxn ang="0">
                  <a:pos x="914" y="935"/>
                </a:cxn>
                <a:cxn ang="0">
                  <a:pos x="1011" y="1016"/>
                </a:cxn>
                <a:cxn ang="0">
                  <a:pos x="1105" y="1098"/>
                </a:cxn>
                <a:cxn ang="0">
                  <a:pos x="1202" y="1182"/>
                </a:cxn>
                <a:cxn ang="0">
                  <a:pos x="1298" y="1264"/>
                </a:cxn>
                <a:cxn ang="0">
                  <a:pos x="1393" y="1346"/>
                </a:cxn>
                <a:cxn ang="0">
                  <a:pos x="1489" y="1428"/>
                </a:cxn>
                <a:cxn ang="0">
                  <a:pos x="1555" y="1461"/>
                </a:cxn>
                <a:cxn ang="0">
                  <a:pos x="1591" y="1446"/>
                </a:cxn>
                <a:cxn ang="0">
                  <a:pos x="1627" y="1431"/>
                </a:cxn>
                <a:cxn ang="0">
                  <a:pos x="1663" y="1415"/>
                </a:cxn>
                <a:cxn ang="0">
                  <a:pos x="1697" y="1400"/>
                </a:cxn>
                <a:cxn ang="0">
                  <a:pos x="1733" y="1385"/>
                </a:cxn>
                <a:cxn ang="0">
                  <a:pos x="1769" y="1371"/>
                </a:cxn>
                <a:cxn ang="0">
                  <a:pos x="1805" y="1356"/>
                </a:cxn>
                <a:cxn ang="0">
                  <a:pos x="1813" y="1339"/>
                </a:cxn>
                <a:cxn ang="0">
                  <a:pos x="1792" y="1318"/>
                </a:cxn>
                <a:cxn ang="0">
                  <a:pos x="1771" y="1295"/>
                </a:cxn>
                <a:cxn ang="0">
                  <a:pos x="1749" y="1274"/>
                </a:cxn>
              </a:cxnLst>
              <a:rect l="0" t="0" r="r" b="b"/>
              <a:pathLst>
                <a:path w="1823" h="1469">
                  <a:moveTo>
                    <a:pt x="1740" y="1264"/>
                  </a:moveTo>
                  <a:lnTo>
                    <a:pt x="1694" y="1225"/>
                  </a:lnTo>
                  <a:lnTo>
                    <a:pt x="1650" y="1185"/>
                  </a:lnTo>
                  <a:lnTo>
                    <a:pt x="1604" y="1148"/>
                  </a:lnTo>
                  <a:lnTo>
                    <a:pt x="1560" y="1108"/>
                  </a:lnTo>
                  <a:lnTo>
                    <a:pt x="1514" y="1069"/>
                  </a:lnTo>
                  <a:lnTo>
                    <a:pt x="1468" y="1030"/>
                  </a:lnTo>
                  <a:lnTo>
                    <a:pt x="1424" y="990"/>
                  </a:lnTo>
                  <a:lnTo>
                    <a:pt x="1378" y="951"/>
                  </a:lnTo>
                  <a:lnTo>
                    <a:pt x="1333" y="913"/>
                  </a:lnTo>
                  <a:lnTo>
                    <a:pt x="1287" y="874"/>
                  </a:lnTo>
                  <a:lnTo>
                    <a:pt x="1243" y="835"/>
                  </a:lnTo>
                  <a:lnTo>
                    <a:pt x="1197" y="795"/>
                  </a:lnTo>
                  <a:lnTo>
                    <a:pt x="1151" y="756"/>
                  </a:lnTo>
                  <a:lnTo>
                    <a:pt x="1105" y="718"/>
                  </a:lnTo>
                  <a:lnTo>
                    <a:pt x="1060" y="679"/>
                  </a:lnTo>
                  <a:lnTo>
                    <a:pt x="1015" y="639"/>
                  </a:lnTo>
                  <a:lnTo>
                    <a:pt x="970" y="600"/>
                  </a:lnTo>
                  <a:lnTo>
                    <a:pt x="924" y="561"/>
                  </a:lnTo>
                  <a:lnTo>
                    <a:pt x="878" y="523"/>
                  </a:lnTo>
                  <a:lnTo>
                    <a:pt x="832" y="484"/>
                  </a:lnTo>
                  <a:lnTo>
                    <a:pt x="787" y="444"/>
                  </a:lnTo>
                  <a:lnTo>
                    <a:pt x="742" y="405"/>
                  </a:lnTo>
                  <a:lnTo>
                    <a:pt x="697" y="366"/>
                  </a:lnTo>
                  <a:lnTo>
                    <a:pt x="651" y="326"/>
                  </a:lnTo>
                  <a:lnTo>
                    <a:pt x="605" y="289"/>
                  </a:lnTo>
                  <a:lnTo>
                    <a:pt x="559" y="249"/>
                  </a:lnTo>
                  <a:lnTo>
                    <a:pt x="514" y="210"/>
                  </a:lnTo>
                  <a:lnTo>
                    <a:pt x="468" y="171"/>
                  </a:lnTo>
                  <a:lnTo>
                    <a:pt x="424" y="131"/>
                  </a:lnTo>
                  <a:lnTo>
                    <a:pt x="378" y="94"/>
                  </a:lnTo>
                  <a:lnTo>
                    <a:pt x="332" y="54"/>
                  </a:lnTo>
                  <a:lnTo>
                    <a:pt x="286" y="15"/>
                  </a:lnTo>
                  <a:lnTo>
                    <a:pt x="282" y="12"/>
                  </a:lnTo>
                  <a:lnTo>
                    <a:pt x="277" y="7"/>
                  </a:lnTo>
                  <a:lnTo>
                    <a:pt x="270" y="3"/>
                  </a:lnTo>
                  <a:lnTo>
                    <a:pt x="265" y="0"/>
                  </a:lnTo>
                  <a:lnTo>
                    <a:pt x="237" y="13"/>
                  </a:lnTo>
                  <a:lnTo>
                    <a:pt x="210" y="26"/>
                  </a:lnTo>
                  <a:lnTo>
                    <a:pt x="180" y="40"/>
                  </a:lnTo>
                  <a:lnTo>
                    <a:pt x="152" y="51"/>
                  </a:lnTo>
                  <a:lnTo>
                    <a:pt x="125" y="64"/>
                  </a:lnTo>
                  <a:lnTo>
                    <a:pt x="97" y="77"/>
                  </a:lnTo>
                  <a:lnTo>
                    <a:pt x="67" y="90"/>
                  </a:lnTo>
                  <a:lnTo>
                    <a:pt x="40" y="103"/>
                  </a:lnTo>
                  <a:lnTo>
                    <a:pt x="30" y="115"/>
                  </a:lnTo>
                  <a:lnTo>
                    <a:pt x="20" y="125"/>
                  </a:lnTo>
                  <a:lnTo>
                    <a:pt x="10" y="136"/>
                  </a:lnTo>
                  <a:lnTo>
                    <a:pt x="0" y="148"/>
                  </a:lnTo>
                  <a:lnTo>
                    <a:pt x="48" y="189"/>
                  </a:lnTo>
                  <a:lnTo>
                    <a:pt x="97" y="231"/>
                  </a:lnTo>
                  <a:lnTo>
                    <a:pt x="144" y="272"/>
                  </a:lnTo>
                  <a:lnTo>
                    <a:pt x="193" y="313"/>
                  </a:lnTo>
                  <a:lnTo>
                    <a:pt x="241" y="354"/>
                  </a:lnTo>
                  <a:lnTo>
                    <a:pt x="290" y="397"/>
                  </a:lnTo>
                  <a:lnTo>
                    <a:pt x="337" y="438"/>
                  </a:lnTo>
                  <a:lnTo>
                    <a:pt x="385" y="479"/>
                  </a:lnTo>
                  <a:lnTo>
                    <a:pt x="434" y="521"/>
                  </a:lnTo>
                  <a:lnTo>
                    <a:pt x="481" y="562"/>
                  </a:lnTo>
                  <a:lnTo>
                    <a:pt x="530" y="603"/>
                  </a:lnTo>
                  <a:lnTo>
                    <a:pt x="577" y="644"/>
                  </a:lnTo>
                  <a:lnTo>
                    <a:pt x="626" y="687"/>
                  </a:lnTo>
                  <a:lnTo>
                    <a:pt x="674" y="728"/>
                  </a:lnTo>
                  <a:lnTo>
                    <a:pt x="721" y="769"/>
                  </a:lnTo>
                  <a:lnTo>
                    <a:pt x="770" y="810"/>
                  </a:lnTo>
                  <a:lnTo>
                    <a:pt x="818" y="851"/>
                  </a:lnTo>
                  <a:lnTo>
                    <a:pt x="867" y="892"/>
                  </a:lnTo>
                  <a:lnTo>
                    <a:pt x="914" y="935"/>
                  </a:lnTo>
                  <a:lnTo>
                    <a:pt x="962" y="975"/>
                  </a:lnTo>
                  <a:lnTo>
                    <a:pt x="1011" y="1016"/>
                  </a:lnTo>
                  <a:lnTo>
                    <a:pt x="1058" y="1057"/>
                  </a:lnTo>
                  <a:lnTo>
                    <a:pt x="1105" y="1098"/>
                  </a:lnTo>
                  <a:lnTo>
                    <a:pt x="1154" y="1139"/>
                  </a:lnTo>
                  <a:lnTo>
                    <a:pt x="1202" y="1182"/>
                  </a:lnTo>
                  <a:lnTo>
                    <a:pt x="1249" y="1223"/>
                  </a:lnTo>
                  <a:lnTo>
                    <a:pt x="1298" y="1264"/>
                  </a:lnTo>
                  <a:lnTo>
                    <a:pt x="1346" y="1305"/>
                  </a:lnTo>
                  <a:lnTo>
                    <a:pt x="1393" y="1346"/>
                  </a:lnTo>
                  <a:lnTo>
                    <a:pt x="1440" y="1387"/>
                  </a:lnTo>
                  <a:lnTo>
                    <a:pt x="1489" y="1428"/>
                  </a:lnTo>
                  <a:lnTo>
                    <a:pt x="1537" y="1469"/>
                  </a:lnTo>
                  <a:lnTo>
                    <a:pt x="1555" y="1461"/>
                  </a:lnTo>
                  <a:lnTo>
                    <a:pt x="1573" y="1454"/>
                  </a:lnTo>
                  <a:lnTo>
                    <a:pt x="1591" y="1446"/>
                  </a:lnTo>
                  <a:lnTo>
                    <a:pt x="1609" y="1438"/>
                  </a:lnTo>
                  <a:lnTo>
                    <a:pt x="1627" y="1431"/>
                  </a:lnTo>
                  <a:lnTo>
                    <a:pt x="1645" y="1423"/>
                  </a:lnTo>
                  <a:lnTo>
                    <a:pt x="1663" y="1415"/>
                  </a:lnTo>
                  <a:lnTo>
                    <a:pt x="1681" y="1408"/>
                  </a:lnTo>
                  <a:lnTo>
                    <a:pt x="1697" y="1400"/>
                  </a:lnTo>
                  <a:lnTo>
                    <a:pt x="1715" y="1393"/>
                  </a:lnTo>
                  <a:lnTo>
                    <a:pt x="1733" y="1385"/>
                  </a:lnTo>
                  <a:lnTo>
                    <a:pt x="1751" y="1379"/>
                  </a:lnTo>
                  <a:lnTo>
                    <a:pt x="1769" y="1371"/>
                  </a:lnTo>
                  <a:lnTo>
                    <a:pt x="1787" y="1364"/>
                  </a:lnTo>
                  <a:lnTo>
                    <a:pt x="1805" y="1356"/>
                  </a:lnTo>
                  <a:lnTo>
                    <a:pt x="1823" y="1349"/>
                  </a:lnTo>
                  <a:lnTo>
                    <a:pt x="1813" y="1339"/>
                  </a:lnTo>
                  <a:lnTo>
                    <a:pt x="1802" y="1328"/>
                  </a:lnTo>
                  <a:lnTo>
                    <a:pt x="1792" y="1318"/>
                  </a:lnTo>
                  <a:lnTo>
                    <a:pt x="1782" y="1307"/>
                  </a:lnTo>
                  <a:lnTo>
                    <a:pt x="1771" y="1295"/>
                  </a:lnTo>
                  <a:lnTo>
                    <a:pt x="1761" y="1285"/>
                  </a:lnTo>
                  <a:lnTo>
                    <a:pt x="1749" y="1274"/>
                  </a:lnTo>
                  <a:lnTo>
                    <a:pt x="1740" y="1264"/>
                  </a:lnTo>
                  <a:close/>
                </a:path>
              </a:pathLst>
            </a:custGeom>
            <a:solidFill>
              <a:srgbClr val="CCBFC6"/>
            </a:solidFill>
            <a:ln w="9525">
              <a:noFill/>
              <a:round/>
              <a:headEnd/>
              <a:tailEnd/>
            </a:ln>
          </p:spPr>
          <p:txBody>
            <a:bodyPr/>
            <a:lstStyle/>
            <a:p>
              <a:endParaRPr lang="en-US"/>
            </a:p>
          </p:txBody>
        </p:sp>
        <p:sp>
          <p:nvSpPr>
            <p:cNvPr id="26819" name="Freeform 195"/>
            <p:cNvSpPr>
              <a:spLocks/>
            </p:cNvSpPr>
            <p:nvPr/>
          </p:nvSpPr>
          <p:spPr bwMode="auto">
            <a:xfrm>
              <a:off x="550" y="2876"/>
              <a:ext cx="870" cy="709"/>
            </a:xfrm>
            <a:custGeom>
              <a:avLst/>
              <a:gdLst/>
              <a:ahLst/>
              <a:cxnLst>
                <a:cxn ang="0">
                  <a:pos x="1614" y="1170"/>
                </a:cxn>
                <a:cxn ang="0">
                  <a:pos x="1529" y="1096"/>
                </a:cxn>
                <a:cxn ang="0">
                  <a:pos x="1444" y="1023"/>
                </a:cxn>
                <a:cxn ang="0">
                  <a:pos x="1357" y="949"/>
                </a:cxn>
                <a:cxn ang="0">
                  <a:pos x="1272" y="875"/>
                </a:cxn>
                <a:cxn ang="0">
                  <a:pos x="1187" y="801"/>
                </a:cxn>
                <a:cxn ang="0">
                  <a:pos x="1100" y="728"/>
                </a:cxn>
                <a:cxn ang="0">
                  <a:pos x="1015" y="654"/>
                </a:cxn>
                <a:cxn ang="0">
                  <a:pos x="930" y="580"/>
                </a:cxn>
                <a:cxn ang="0">
                  <a:pos x="844" y="506"/>
                </a:cxn>
                <a:cxn ang="0">
                  <a:pos x="759" y="433"/>
                </a:cxn>
                <a:cxn ang="0">
                  <a:pos x="672" y="359"/>
                </a:cxn>
                <a:cxn ang="0">
                  <a:pos x="587" y="285"/>
                </a:cxn>
                <a:cxn ang="0">
                  <a:pos x="501" y="211"/>
                </a:cxn>
                <a:cxn ang="0">
                  <a:pos x="416" y="137"/>
                </a:cxn>
                <a:cxn ang="0">
                  <a:pos x="329" y="64"/>
                </a:cxn>
                <a:cxn ang="0">
                  <a:pos x="282" y="21"/>
                </a:cxn>
                <a:cxn ang="0">
                  <a:pos x="272" y="6"/>
                </a:cxn>
                <a:cxn ang="0">
                  <a:pos x="236" y="15"/>
                </a:cxn>
                <a:cxn ang="0">
                  <a:pos x="174" y="44"/>
                </a:cxn>
                <a:cxn ang="0">
                  <a:pos x="110" y="72"/>
                </a:cxn>
                <a:cxn ang="0">
                  <a:pos x="48" y="101"/>
                </a:cxn>
                <a:cxn ang="0">
                  <a:pos x="12" y="128"/>
                </a:cxn>
                <a:cxn ang="0">
                  <a:pos x="4" y="152"/>
                </a:cxn>
                <a:cxn ang="0">
                  <a:pos x="46" y="203"/>
                </a:cxn>
                <a:cxn ang="0">
                  <a:pos x="138" y="282"/>
                </a:cxn>
                <a:cxn ang="0">
                  <a:pos x="229" y="360"/>
                </a:cxn>
                <a:cxn ang="0">
                  <a:pos x="321" y="439"/>
                </a:cxn>
                <a:cxn ang="0">
                  <a:pos x="412" y="518"/>
                </a:cxn>
                <a:cxn ang="0">
                  <a:pos x="504" y="596"/>
                </a:cxn>
                <a:cxn ang="0">
                  <a:pos x="595" y="675"/>
                </a:cxn>
                <a:cxn ang="0">
                  <a:pos x="687" y="754"/>
                </a:cxn>
                <a:cxn ang="0">
                  <a:pos x="778" y="832"/>
                </a:cxn>
                <a:cxn ang="0">
                  <a:pos x="870" y="910"/>
                </a:cxn>
                <a:cxn ang="0">
                  <a:pos x="962" y="988"/>
                </a:cxn>
                <a:cxn ang="0">
                  <a:pos x="1053" y="1067"/>
                </a:cxn>
                <a:cxn ang="0">
                  <a:pos x="1143" y="1146"/>
                </a:cxn>
                <a:cxn ang="0">
                  <a:pos x="1234" y="1223"/>
                </a:cxn>
                <a:cxn ang="0">
                  <a:pos x="1326" y="1301"/>
                </a:cxn>
                <a:cxn ang="0">
                  <a:pos x="1416" y="1378"/>
                </a:cxn>
                <a:cxn ang="0">
                  <a:pos x="1480" y="1411"/>
                </a:cxn>
                <a:cxn ang="0">
                  <a:pos x="1514" y="1396"/>
                </a:cxn>
                <a:cxn ang="0">
                  <a:pos x="1548" y="1382"/>
                </a:cxn>
                <a:cxn ang="0">
                  <a:pos x="1584" y="1365"/>
                </a:cxn>
                <a:cxn ang="0">
                  <a:pos x="1619" y="1350"/>
                </a:cxn>
                <a:cxn ang="0">
                  <a:pos x="1655" y="1334"/>
                </a:cxn>
                <a:cxn ang="0">
                  <a:pos x="1689" y="1319"/>
                </a:cxn>
                <a:cxn ang="0">
                  <a:pos x="1723" y="1303"/>
                </a:cxn>
                <a:cxn ang="0">
                  <a:pos x="1731" y="1283"/>
                </a:cxn>
                <a:cxn ang="0">
                  <a:pos x="1710" y="1262"/>
                </a:cxn>
                <a:cxn ang="0">
                  <a:pos x="1687" y="1241"/>
                </a:cxn>
                <a:cxn ang="0">
                  <a:pos x="1666" y="1219"/>
                </a:cxn>
              </a:cxnLst>
              <a:rect l="0" t="0" r="r" b="b"/>
              <a:pathLst>
                <a:path w="1741" h="1418">
                  <a:moveTo>
                    <a:pt x="1656" y="1208"/>
                  </a:moveTo>
                  <a:lnTo>
                    <a:pt x="1614" y="1170"/>
                  </a:lnTo>
                  <a:lnTo>
                    <a:pt x="1571" y="1134"/>
                  </a:lnTo>
                  <a:lnTo>
                    <a:pt x="1529" y="1096"/>
                  </a:lnTo>
                  <a:lnTo>
                    <a:pt x="1486" y="1060"/>
                  </a:lnTo>
                  <a:lnTo>
                    <a:pt x="1444" y="1023"/>
                  </a:lnTo>
                  <a:lnTo>
                    <a:pt x="1400" y="987"/>
                  </a:lnTo>
                  <a:lnTo>
                    <a:pt x="1357" y="949"/>
                  </a:lnTo>
                  <a:lnTo>
                    <a:pt x="1315" y="913"/>
                  </a:lnTo>
                  <a:lnTo>
                    <a:pt x="1272" y="875"/>
                  </a:lnTo>
                  <a:lnTo>
                    <a:pt x="1230" y="839"/>
                  </a:lnTo>
                  <a:lnTo>
                    <a:pt x="1187" y="801"/>
                  </a:lnTo>
                  <a:lnTo>
                    <a:pt x="1145" y="765"/>
                  </a:lnTo>
                  <a:lnTo>
                    <a:pt x="1100" y="728"/>
                  </a:lnTo>
                  <a:lnTo>
                    <a:pt x="1058" y="692"/>
                  </a:lnTo>
                  <a:lnTo>
                    <a:pt x="1015" y="654"/>
                  </a:lnTo>
                  <a:lnTo>
                    <a:pt x="973" y="618"/>
                  </a:lnTo>
                  <a:lnTo>
                    <a:pt x="930" y="580"/>
                  </a:lnTo>
                  <a:lnTo>
                    <a:pt x="886" y="544"/>
                  </a:lnTo>
                  <a:lnTo>
                    <a:pt x="844" y="506"/>
                  </a:lnTo>
                  <a:lnTo>
                    <a:pt x="801" y="470"/>
                  </a:lnTo>
                  <a:lnTo>
                    <a:pt x="759" y="433"/>
                  </a:lnTo>
                  <a:lnTo>
                    <a:pt x="715" y="396"/>
                  </a:lnTo>
                  <a:lnTo>
                    <a:pt x="672" y="359"/>
                  </a:lnTo>
                  <a:lnTo>
                    <a:pt x="630" y="323"/>
                  </a:lnTo>
                  <a:lnTo>
                    <a:pt x="587" y="285"/>
                  </a:lnTo>
                  <a:lnTo>
                    <a:pt x="543" y="249"/>
                  </a:lnTo>
                  <a:lnTo>
                    <a:pt x="501" y="211"/>
                  </a:lnTo>
                  <a:lnTo>
                    <a:pt x="458" y="175"/>
                  </a:lnTo>
                  <a:lnTo>
                    <a:pt x="416" y="137"/>
                  </a:lnTo>
                  <a:lnTo>
                    <a:pt x="371" y="101"/>
                  </a:lnTo>
                  <a:lnTo>
                    <a:pt x="329" y="64"/>
                  </a:lnTo>
                  <a:lnTo>
                    <a:pt x="286" y="28"/>
                  </a:lnTo>
                  <a:lnTo>
                    <a:pt x="282" y="21"/>
                  </a:lnTo>
                  <a:lnTo>
                    <a:pt x="277" y="15"/>
                  </a:lnTo>
                  <a:lnTo>
                    <a:pt x="272" y="6"/>
                  </a:lnTo>
                  <a:lnTo>
                    <a:pt x="267" y="0"/>
                  </a:lnTo>
                  <a:lnTo>
                    <a:pt x="236" y="15"/>
                  </a:lnTo>
                  <a:lnTo>
                    <a:pt x="205" y="29"/>
                  </a:lnTo>
                  <a:lnTo>
                    <a:pt x="174" y="44"/>
                  </a:lnTo>
                  <a:lnTo>
                    <a:pt x="143" y="57"/>
                  </a:lnTo>
                  <a:lnTo>
                    <a:pt x="110" y="72"/>
                  </a:lnTo>
                  <a:lnTo>
                    <a:pt x="79" y="87"/>
                  </a:lnTo>
                  <a:lnTo>
                    <a:pt x="48" y="101"/>
                  </a:lnTo>
                  <a:lnTo>
                    <a:pt x="17" y="116"/>
                  </a:lnTo>
                  <a:lnTo>
                    <a:pt x="12" y="128"/>
                  </a:lnTo>
                  <a:lnTo>
                    <a:pt x="9" y="139"/>
                  </a:lnTo>
                  <a:lnTo>
                    <a:pt x="4" y="152"/>
                  </a:lnTo>
                  <a:lnTo>
                    <a:pt x="0" y="164"/>
                  </a:lnTo>
                  <a:lnTo>
                    <a:pt x="46" y="203"/>
                  </a:lnTo>
                  <a:lnTo>
                    <a:pt x="92" y="242"/>
                  </a:lnTo>
                  <a:lnTo>
                    <a:pt x="138" y="282"/>
                  </a:lnTo>
                  <a:lnTo>
                    <a:pt x="184" y="321"/>
                  </a:lnTo>
                  <a:lnTo>
                    <a:pt x="229" y="360"/>
                  </a:lnTo>
                  <a:lnTo>
                    <a:pt x="275" y="400"/>
                  </a:lnTo>
                  <a:lnTo>
                    <a:pt x="321" y="439"/>
                  </a:lnTo>
                  <a:lnTo>
                    <a:pt x="367" y="478"/>
                  </a:lnTo>
                  <a:lnTo>
                    <a:pt x="412" y="518"/>
                  </a:lnTo>
                  <a:lnTo>
                    <a:pt x="458" y="557"/>
                  </a:lnTo>
                  <a:lnTo>
                    <a:pt x="504" y="596"/>
                  </a:lnTo>
                  <a:lnTo>
                    <a:pt x="550" y="636"/>
                  </a:lnTo>
                  <a:lnTo>
                    <a:pt x="595" y="675"/>
                  </a:lnTo>
                  <a:lnTo>
                    <a:pt x="641" y="714"/>
                  </a:lnTo>
                  <a:lnTo>
                    <a:pt x="687" y="754"/>
                  </a:lnTo>
                  <a:lnTo>
                    <a:pt x="733" y="793"/>
                  </a:lnTo>
                  <a:lnTo>
                    <a:pt x="778" y="832"/>
                  </a:lnTo>
                  <a:lnTo>
                    <a:pt x="824" y="870"/>
                  </a:lnTo>
                  <a:lnTo>
                    <a:pt x="870" y="910"/>
                  </a:lnTo>
                  <a:lnTo>
                    <a:pt x="916" y="949"/>
                  </a:lnTo>
                  <a:lnTo>
                    <a:pt x="962" y="988"/>
                  </a:lnTo>
                  <a:lnTo>
                    <a:pt x="1007" y="1028"/>
                  </a:lnTo>
                  <a:lnTo>
                    <a:pt x="1053" y="1067"/>
                  </a:lnTo>
                  <a:lnTo>
                    <a:pt x="1097" y="1106"/>
                  </a:lnTo>
                  <a:lnTo>
                    <a:pt x="1143" y="1146"/>
                  </a:lnTo>
                  <a:lnTo>
                    <a:pt x="1189" y="1183"/>
                  </a:lnTo>
                  <a:lnTo>
                    <a:pt x="1234" y="1223"/>
                  </a:lnTo>
                  <a:lnTo>
                    <a:pt x="1280" y="1262"/>
                  </a:lnTo>
                  <a:lnTo>
                    <a:pt x="1326" y="1301"/>
                  </a:lnTo>
                  <a:lnTo>
                    <a:pt x="1370" y="1341"/>
                  </a:lnTo>
                  <a:lnTo>
                    <a:pt x="1416" y="1378"/>
                  </a:lnTo>
                  <a:lnTo>
                    <a:pt x="1462" y="1418"/>
                  </a:lnTo>
                  <a:lnTo>
                    <a:pt x="1480" y="1411"/>
                  </a:lnTo>
                  <a:lnTo>
                    <a:pt x="1496" y="1403"/>
                  </a:lnTo>
                  <a:lnTo>
                    <a:pt x="1514" y="1396"/>
                  </a:lnTo>
                  <a:lnTo>
                    <a:pt x="1532" y="1388"/>
                  </a:lnTo>
                  <a:lnTo>
                    <a:pt x="1548" y="1382"/>
                  </a:lnTo>
                  <a:lnTo>
                    <a:pt x="1566" y="1373"/>
                  </a:lnTo>
                  <a:lnTo>
                    <a:pt x="1584" y="1365"/>
                  </a:lnTo>
                  <a:lnTo>
                    <a:pt x="1602" y="1359"/>
                  </a:lnTo>
                  <a:lnTo>
                    <a:pt x="1619" y="1350"/>
                  </a:lnTo>
                  <a:lnTo>
                    <a:pt x="1637" y="1342"/>
                  </a:lnTo>
                  <a:lnTo>
                    <a:pt x="1655" y="1334"/>
                  </a:lnTo>
                  <a:lnTo>
                    <a:pt x="1671" y="1326"/>
                  </a:lnTo>
                  <a:lnTo>
                    <a:pt x="1689" y="1319"/>
                  </a:lnTo>
                  <a:lnTo>
                    <a:pt x="1707" y="1311"/>
                  </a:lnTo>
                  <a:lnTo>
                    <a:pt x="1723" y="1303"/>
                  </a:lnTo>
                  <a:lnTo>
                    <a:pt x="1741" y="1295"/>
                  </a:lnTo>
                  <a:lnTo>
                    <a:pt x="1731" y="1283"/>
                  </a:lnTo>
                  <a:lnTo>
                    <a:pt x="1720" y="1273"/>
                  </a:lnTo>
                  <a:lnTo>
                    <a:pt x="1710" y="1262"/>
                  </a:lnTo>
                  <a:lnTo>
                    <a:pt x="1699" y="1250"/>
                  </a:lnTo>
                  <a:lnTo>
                    <a:pt x="1687" y="1241"/>
                  </a:lnTo>
                  <a:lnTo>
                    <a:pt x="1677" y="1229"/>
                  </a:lnTo>
                  <a:lnTo>
                    <a:pt x="1666" y="1219"/>
                  </a:lnTo>
                  <a:lnTo>
                    <a:pt x="1656" y="1208"/>
                  </a:lnTo>
                  <a:close/>
                </a:path>
              </a:pathLst>
            </a:custGeom>
            <a:solidFill>
              <a:srgbClr val="C9BFC4"/>
            </a:solidFill>
            <a:ln w="9525">
              <a:noFill/>
              <a:round/>
              <a:headEnd/>
              <a:tailEnd/>
            </a:ln>
          </p:spPr>
          <p:txBody>
            <a:bodyPr/>
            <a:lstStyle/>
            <a:p>
              <a:endParaRPr lang="en-US"/>
            </a:p>
          </p:txBody>
        </p:sp>
        <p:sp>
          <p:nvSpPr>
            <p:cNvPr id="26820" name="Freeform 196"/>
            <p:cNvSpPr>
              <a:spLocks/>
            </p:cNvSpPr>
            <p:nvPr/>
          </p:nvSpPr>
          <p:spPr bwMode="auto">
            <a:xfrm>
              <a:off x="546" y="2868"/>
              <a:ext cx="833" cy="685"/>
            </a:xfrm>
            <a:custGeom>
              <a:avLst/>
              <a:gdLst/>
              <a:ahLst/>
              <a:cxnLst>
                <a:cxn ang="0">
                  <a:pos x="1542" y="1118"/>
                </a:cxn>
                <a:cxn ang="0">
                  <a:pos x="1461" y="1048"/>
                </a:cxn>
                <a:cxn ang="0">
                  <a:pos x="1381" y="979"/>
                </a:cxn>
                <a:cxn ang="0">
                  <a:pos x="1300" y="910"/>
                </a:cxn>
                <a:cxn ang="0">
                  <a:pos x="1220" y="840"/>
                </a:cxn>
                <a:cxn ang="0">
                  <a:pos x="1139" y="771"/>
                </a:cxn>
                <a:cxn ang="0">
                  <a:pos x="1059" y="702"/>
                </a:cxn>
                <a:cxn ang="0">
                  <a:pos x="979" y="631"/>
                </a:cxn>
                <a:cxn ang="0">
                  <a:pos x="898" y="563"/>
                </a:cxn>
                <a:cxn ang="0">
                  <a:pos x="818" y="494"/>
                </a:cxn>
                <a:cxn ang="0">
                  <a:pos x="737" y="423"/>
                </a:cxn>
                <a:cxn ang="0">
                  <a:pos x="656" y="354"/>
                </a:cxn>
                <a:cxn ang="0">
                  <a:pos x="576" y="286"/>
                </a:cxn>
                <a:cxn ang="0">
                  <a:pos x="496" y="217"/>
                </a:cxn>
                <a:cxn ang="0">
                  <a:pos x="414" y="146"/>
                </a:cxn>
                <a:cxn ang="0">
                  <a:pos x="334" y="77"/>
                </a:cxn>
                <a:cxn ang="0">
                  <a:pos x="288" y="32"/>
                </a:cxn>
                <a:cxn ang="0">
                  <a:pos x="280" y="12"/>
                </a:cxn>
                <a:cxn ang="0">
                  <a:pos x="259" y="9"/>
                </a:cxn>
                <a:cxn ang="0">
                  <a:pos x="224" y="25"/>
                </a:cxn>
                <a:cxn ang="0">
                  <a:pos x="190" y="41"/>
                </a:cxn>
                <a:cxn ang="0">
                  <a:pos x="156" y="58"/>
                </a:cxn>
                <a:cxn ang="0">
                  <a:pos x="121" y="74"/>
                </a:cxn>
                <a:cxn ang="0">
                  <a:pos x="87" y="91"/>
                </a:cxn>
                <a:cxn ang="0">
                  <a:pos x="53" y="105"/>
                </a:cxn>
                <a:cxn ang="0">
                  <a:pos x="18" y="122"/>
                </a:cxn>
                <a:cxn ang="0">
                  <a:pos x="2" y="143"/>
                </a:cxn>
                <a:cxn ang="0">
                  <a:pos x="7" y="168"/>
                </a:cxn>
                <a:cxn ang="0">
                  <a:pos x="53" y="218"/>
                </a:cxn>
                <a:cxn ang="0">
                  <a:pos x="139" y="292"/>
                </a:cxn>
                <a:cxn ang="0">
                  <a:pos x="226" y="366"/>
                </a:cxn>
                <a:cxn ang="0">
                  <a:pos x="312" y="441"/>
                </a:cxn>
                <a:cxn ang="0">
                  <a:pos x="399" y="515"/>
                </a:cxn>
                <a:cxn ang="0">
                  <a:pos x="486" y="590"/>
                </a:cxn>
                <a:cxn ang="0">
                  <a:pos x="572" y="664"/>
                </a:cxn>
                <a:cxn ang="0">
                  <a:pos x="659" y="738"/>
                </a:cxn>
                <a:cxn ang="0">
                  <a:pos x="747" y="813"/>
                </a:cxn>
                <a:cxn ang="0">
                  <a:pos x="834" y="887"/>
                </a:cxn>
                <a:cxn ang="0">
                  <a:pos x="920" y="961"/>
                </a:cxn>
                <a:cxn ang="0">
                  <a:pos x="1007" y="1036"/>
                </a:cxn>
                <a:cxn ang="0">
                  <a:pos x="1094" y="1110"/>
                </a:cxn>
                <a:cxn ang="0">
                  <a:pos x="1180" y="1186"/>
                </a:cxn>
                <a:cxn ang="0">
                  <a:pos x="1267" y="1259"/>
                </a:cxn>
                <a:cxn ang="0">
                  <a:pos x="1354" y="1333"/>
                </a:cxn>
                <a:cxn ang="0">
                  <a:pos x="1414" y="1363"/>
                </a:cxn>
                <a:cxn ang="0">
                  <a:pos x="1447" y="1346"/>
                </a:cxn>
                <a:cxn ang="0">
                  <a:pos x="1481" y="1331"/>
                </a:cxn>
                <a:cxn ang="0">
                  <a:pos x="1514" y="1315"/>
                </a:cxn>
                <a:cxn ang="0">
                  <a:pos x="1548" y="1299"/>
                </a:cxn>
                <a:cxn ang="0">
                  <a:pos x="1582" y="1282"/>
                </a:cxn>
                <a:cxn ang="0">
                  <a:pos x="1617" y="1266"/>
                </a:cxn>
                <a:cxn ang="0">
                  <a:pos x="1651" y="1249"/>
                </a:cxn>
                <a:cxn ang="0">
                  <a:pos x="1656" y="1230"/>
                </a:cxn>
                <a:cxn ang="0">
                  <a:pos x="1635" y="1208"/>
                </a:cxn>
                <a:cxn ang="0">
                  <a:pos x="1613" y="1186"/>
                </a:cxn>
                <a:cxn ang="0">
                  <a:pos x="1592" y="1164"/>
                </a:cxn>
              </a:cxnLst>
              <a:rect l="0" t="0" r="r" b="b"/>
              <a:pathLst>
                <a:path w="1667" h="1371">
                  <a:moveTo>
                    <a:pt x="1581" y="1153"/>
                  </a:moveTo>
                  <a:lnTo>
                    <a:pt x="1542" y="1118"/>
                  </a:lnTo>
                  <a:lnTo>
                    <a:pt x="1501" y="1084"/>
                  </a:lnTo>
                  <a:lnTo>
                    <a:pt x="1461" y="1048"/>
                  </a:lnTo>
                  <a:lnTo>
                    <a:pt x="1421" y="1013"/>
                  </a:lnTo>
                  <a:lnTo>
                    <a:pt x="1381" y="979"/>
                  </a:lnTo>
                  <a:lnTo>
                    <a:pt x="1341" y="945"/>
                  </a:lnTo>
                  <a:lnTo>
                    <a:pt x="1300" y="910"/>
                  </a:lnTo>
                  <a:lnTo>
                    <a:pt x="1260" y="876"/>
                  </a:lnTo>
                  <a:lnTo>
                    <a:pt x="1220" y="840"/>
                  </a:lnTo>
                  <a:lnTo>
                    <a:pt x="1180" y="805"/>
                  </a:lnTo>
                  <a:lnTo>
                    <a:pt x="1139" y="771"/>
                  </a:lnTo>
                  <a:lnTo>
                    <a:pt x="1100" y="736"/>
                  </a:lnTo>
                  <a:lnTo>
                    <a:pt x="1059" y="702"/>
                  </a:lnTo>
                  <a:lnTo>
                    <a:pt x="1019" y="666"/>
                  </a:lnTo>
                  <a:lnTo>
                    <a:pt x="979" y="631"/>
                  </a:lnTo>
                  <a:lnTo>
                    <a:pt x="938" y="597"/>
                  </a:lnTo>
                  <a:lnTo>
                    <a:pt x="898" y="563"/>
                  </a:lnTo>
                  <a:lnTo>
                    <a:pt x="858" y="528"/>
                  </a:lnTo>
                  <a:lnTo>
                    <a:pt x="818" y="494"/>
                  </a:lnTo>
                  <a:lnTo>
                    <a:pt x="778" y="458"/>
                  </a:lnTo>
                  <a:lnTo>
                    <a:pt x="737" y="423"/>
                  </a:lnTo>
                  <a:lnTo>
                    <a:pt x="697" y="389"/>
                  </a:lnTo>
                  <a:lnTo>
                    <a:pt x="656" y="354"/>
                  </a:lnTo>
                  <a:lnTo>
                    <a:pt x="616" y="320"/>
                  </a:lnTo>
                  <a:lnTo>
                    <a:pt x="576" y="286"/>
                  </a:lnTo>
                  <a:lnTo>
                    <a:pt x="535" y="251"/>
                  </a:lnTo>
                  <a:lnTo>
                    <a:pt x="496" y="217"/>
                  </a:lnTo>
                  <a:lnTo>
                    <a:pt x="455" y="181"/>
                  </a:lnTo>
                  <a:lnTo>
                    <a:pt x="414" y="146"/>
                  </a:lnTo>
                  <a:lnTo>
                    <a:pt x="373" y="112"/>
                  </a:lnTo>
                  <a:lnTo>
                    <a:pt x="334" y="77"/>
                  </a:lnTo>
                  <a:lnTo>
                    <a:pt x="293" y="43"/>
                  </a:lnTo>
                  <a:lnTo>
                    <a:pt x="288" y="32"/>
                  </a:lnTo>
                  <a:lnTo>
                    <a:pt x="285" y="22"/>
                  </a:lnTo>
                  <a:lnTo>
                    <a:pt x="280" y="12"/>
                  </a:lnTo>
                  <a:lnTo>
                    <a:pt x="275" y="0"/>
                  </a:lnTo>
                  <a:lnTo>
                    <a:pt x="259" y="9"/>
                  </a:lnTo>
                  <a:lnTo>
                    <a:pt x="241" y="17"/>
                  </a:lnTo>
                  <a:lnTo>
                    <a:pt x="224" y="25"/>
                  </a:lnTo>
                  <a:lnTo>
                    <a:pt x="206" y="33"/>
                  </a:lnTo>
                  <a:lnTo>
                    <a:pt x="190" y="41"/>
                  </a:lnTo>
                  <a:lnTo>
                    <a:pt x="172" y="50"/>
                  </a:lnTo>
                  <a:lnTo>
                    <a:pt x="156" y="58"/>
                  </a:lnTo>
                  <a:lnTo>
                    <a:pt x="138" y="66"/>
                  </a:lnTo>
                  <a:lnTo>
                    <a:pt x="121" y="74"/>
                  </a:lnTo>
                  <a:lnTo>
                    <a:pt x="103" y="82"/>
                  </a:lnTo>
                  <a:lnTo>
                    <a:pt x="87" y="91"/>
                  </a:lnTo>
                  <a:lnTo>
                    <a:pt x="69" y="97"/>
                  </a:lnTo>
                  <a:lnTo>
                    <a:pt x="53" y="105"/>
                  </a:lnTo>
                  <a:lnTo>
                    <a:pt x="35" y="114"/>
                  </a:lnTo>
                  <a:lnTo>
                    <a:pt x="18" y="122"/>
                  </a:lnTo>
                  <a:lnTo>
                    <a:pt x="0" y="130"/>
                  </a:lnTo>
                  <a:lnTo>
                    <a:pt x="2" y="143"/>
                  </a:lnTo>
                  <a:lnTo>
                    <a:pt x="5" y="154"/>
                  </a:lnTo>
                  <a:lnTo>
                    <a:pt x="7" y="168"/>
                  </a:lnTo>
                  <a:lnTo>
                    <a:pt x="8" y="181"/>
                  </a:lnTo>
                  <a:lnTo>
                    <a:pt x="53" y="218"/>
                  </a:lnTo>
                  <a:lnTo>
                    <a:pt x="95" y="254"/>
                  </a:lnTo>
                  <a:lnTo>
                    <a:pt x="139" y="292"/>
                  </a:lnTo>
                  <a:lnTo>
                    <a:pt x="182" y="330"/>
                  </a:lnTo>
                  <a:lnTo>
                    <a:pt x="226" y="366"/>
                  </a:lnTo>
                  <a:lnTo>
                    <a:pt x="268" y="404"/>
                  </a:lnTo>
                  <a:lnTo>
                    <a:pt x="312" y="441"/>
                  </a:lnTo>
                  <a:lnTo>
                    <a:pt x="355" y="477"/>
                  </a:lnTo>
                  <a:lnTo>
                    <a:pt x="399" y="515"/>
                  </a:lnTo>
                  <a:lnTo>
                    <a:pt x="443" y="553"/>
                  </a:lnTo>
                  <a:lnTo>
                    <a:pt x="486" y="590"/>
                  </a:lnTo>
                  <a:lnTo>
                    <a:pt x="530" y="627"/>
                  </a:lnTo>
                  <a:lnTo>
                    <a:pt x="572" y="664"/>
                  </a:lnTo>
                  <a:lnTo>
                    <a:pt x="616" y="702"/>
                  </a:lnTo>
                  <a:lnTo>
                    <a:pt x="659" y="738"/>
                  </a:lnTo>
                  <a:lnTo>
                    <a:pt x="703" y="776"/>
                  </a:lnTo>
                  <a:lnTo>
                    <a:pt x="747" y="813"/>
                  </a:lnTo>
                  <a:lnTo>
                    <a:pt x="790" y="849"/>
                  </a:lnTo>
                  <a:lnTo>
                    <a:pt x="834" y="887"/>
                  </a:lnTo>
                  <a:lnTo>
                    <a:pt x="876" y="925"/>
                  </a:lnTo>
                  <a:lnTo>
                    <a:pt x="920" y="961"/>
                  </a:lnTo>
                  <a:lnTo>
                    <a:pt x="963" y="999"/>
                  </a:lnTo>
                  <a:lnTo>
                    <a:pt x="1007" y="1036"/>
                  </a:lnTo>
                  <a:lnTo>
                    <a:pt x="1051" y="1072"/>
                  </a:lnTo>
                  <a:lnTo>
                    <a:pt x="1094" y="1110"/>
                  </a:lnTo>
                  <a:lnTo>
                    <a:pt x="1138" y="1148"/>
                  </a:lnTo>
                  <a:lnTo>
                    <a:pt x="1180" y="1186"/>
                  </a:lnTo>
                  <a:lnTo>
                    <a:pt x="1224" y="1222"/>
                  </a:lnTo>
                  <a:lnTo>
                    <a:pt x="1267" y="1259"/>
                  </a:lnTo>
                  <a:lnTo>
                    <a:pt x="1311" y="1297"/>
                  </a:lnTo>
                  <a:lnTo>
                    <a:pt x="1354" y="1333"/>
                  </a:lnTo>
                  <a:lnTo>
                    <a:pt x="1398" y="1371"/>
                  </a:lnTo>
                  <a:lnTo>
                    <a:pt x="1414" y="1363"/>
                  </a:lnTo>
                  <a:lnTo>
                    <a:pt x="1430" y="1354"/>
                  </a:lnTo>
                  <a:lnTo>
                    <a:pt x="1447" y="1346"/>
                  </a:lnTo>
                  <a:lnTo>
                    <a:pt x="1465" y="1338"/>
                  </a:lnTo>
                  <a:lnTo>
                    <a:pt x="1481" y="1331"/>
                  </a:lnTo>
                  <a:lnTo>
                    <a:pt x="1497" y="1323"/>
                  </a:lnTo>
                  <a:lnTo>
                    <a:pt x="1514" y="1315"/>
                  </a:lnTo>
                  <a:lnTo>
                    <a:pt x="1532" y="1307"/>
                  </a:lnTo>
                  <a:lnTo>
                    <a:pt x="1548" y="1299"/>
                  </a:lnTo>
                  <a:lnTo>
                    <a:pt x="1564" y="1290"/>
                  </a:lnTo>
                  <a:lnTo>
                    <a:pt x="1582" y="1282"/>
                  </a:lnTo>
                  <a:lnTo>
                    <a:pt x="1599" y="1274"/>
                  </a:lnTo>
                  <a:lnTo>
                    <a:pt x="1617" y="1266"/>
                  </a:lnTo>
                  <a:lnTo>
                    <a:pt x="1633" y="1258"/>
                  </a:lnTo>
                  <a:lnTo>
                    <a:pt x="1651" y="1249"/>
                  </a:lnTo>
                  <a:lnTo>
                    <a:pt x="1667" y="1241"/>
                  </a:lnTo>
                  <a:lnTo>
                    <a:pt x="1656" y="1230"/>
                  </a:lnTo>
                  <a:lnTo>
                    <a:pt x="1646" y="1218"/>
                  </a:lnTo>
                  <a:lnTo>
                    <a:pt x="1635" y="1208"/>
                  </a:lnTo>
                  <a:lnTo>
                    <a:pt x="1625" y="1197"/>
                  </a:lnTo>
                  <a:lnTo>
                    <a:pt x="1613" y="1186"/>
                  </a:lnTo>
                  <a:lnTo>
                    <a:pt x="1602" y="1174"/>
                  </a:lnTo>
                  <a:lnTo>
                    <a:pt x="1592" y="1164"/>
                  </a:lnTo>
                  <a:lnTo>
                    <a:pt x="1581" y="1153"/>
                  </a:lnTo>
                  <a:close/>
                </a:path>
              </a:pathLst>
            </a:custGeom>
            <a:solidFill>
              <a:srgbClr val="C6BCC1"/>
            </a:solidFill>
            <a:ln w="9525">
              <a:noFill/>
              <a:round/>
              <a:headEnd/>
              <a:tailEnd/>
            </a:ln>
          </p:spPr>
          <p:txBody>
            <a:bodyPr/>
            <a:lstStyle/>
            <a:p>
              <a:endParaRPr lang="en-US"/>
            </a:p>
          </p:txBody>
        </p:sp>
        <p:sp>
          <p:nvSpPr>
            <p:cNvPr id="26821" name="Freeform 197"/>
            <p:cNvSpPr>
              <a:spLocks/>
            </p:cNvSpPr>
            <p:nvPr/>
          </p:nvSpPr>
          <p:spPr bwMode="auto">
            <a:xfrm>
              <a:off x="534" y="2861"/>
              <a:ext cx="804" cy="660"/>
            </a:xfrm>
            <a:custGeom>
              <a:avLst/>
              <a:gdLst/>
              <a:ahLst/>
              <a:cxnLst>
                <a:cxn ang="0">
                  <a:pos x="1484" y="1062"/>
                </a:cxn>
                <a:cxn ang="0">
                  <a:pos x="1409" y="996"/>
                </a:cxn>
                <a:cxn ang="0">
                  <a:pos x="1334" y="932"/>
                </a:cxn>
                <a:cxn ang="0">
                  <a:pos x="1259" y="867"/>
                </a:cxn>
                <a:cxn ang="0">
                  <a:pos x="1184" y="801"/>
                </a:cxn>
                <a:cxn ang="0">
                  <a:pos x="1109" y="737"/>
                </a:cxn>
                <a:cxn ang="0">
                  <a:pos x="1033" y="672"/>
                </a:cxn>
                <a:cxn ang="0">
                  <a:pos x="957" y="606"/>
                </a:cxn>
                <a:cxn ang="0">
                  <a:pos x="881" y="542"/>
                </a:cxn>
                <a:cxn ang="0">
                  <a:pos x="806" y="477"/>
                </a:cxn>
                <a:cxn ang="0">
                  <a:pos x="731" y="411"/>
                </a:cxn>
                <a:cxn ang="0">
                  <a:pos x="654" y="347"/>
                </a:cxn>
                <a:cxn ang="0">
                  <a:pos x="579" y="282"/>
                </a:cxn>
                <a:cxn ang="0">
                  <a:pos x="504" y="216"/>
                </a:cxn>
                <a:cxn ang="0">
                  <a:pos x="427" y="152"/>
                </a:cxn>
                <a:cxn ang="0">
                  <a:pos x="352" y="87"/>
                </a:cxn>
                <a:cxn ang="0">
                  <a:pos x="311" y="41"/>
                </a:cxn>
                <a:cxn ang="0">
                  <a:pos x="303" y="13"/>
                </a:cxn>
                <a:cxn ang="0">
                  <a:pos x="282" y="8"/>
                </a:cxn>
                <a:cxn ang="0">
                  <a:pos x="244" y="26"/>
                </a:cxn>
                <a:cxn ang="0">
                  <a:pos x="206" y="44"/>
                </a:cxn>
                <a:cxn ang="0">
                  <a:pos x="169" y="60"/>
                </a:cxn>
                <a:cxn ang="0">
                  <a:pos x="131" y="78"/>
                </a:cxn>
                <a:cxn ang="0">
                  <a:pos x="94" y="96"/>
                </a:cxn>
                <a:cxn ang="0">
                  <a:pos x="56" y="114"/>
                </a:cxn>
                <a:cxn ang="0">
                  <a:pos x="18" y="132"/>
                </a:cxn>
                <a:cxn ang="0">
                  <a:pos x="9" y="154"/>
                </a:cxn>
                <a:cxn ang="0">
                  <a:pos x="23" y="182"/>
                </a:cxn>
                <a:cxn ang="0">
                  <a:pos x="72" y="229"/>
                </a:cxn>
                <a:cxn ang="0">
                  <a:pos x="156" y="300"/>
                </a:cxn>
                <a:cxn ang="0">
                  <a:pos x="237" y="370"/>
                </a:cxn>
                <a:cxn ang="0">
                  <a:pos x="319" y="441"/>
                </a:cxn>
                <a:cxn ang="0">
                  <a:pos x="402" y="511"/>
                </a:cxn>
                <a:cxn ang="0">
                  <a:pos x="484" y="582"/>
                </a:cxn>
                <a:cxn ang="0">
                  <a:pos x="566" y="652"/>
                </a:cxn>
                <a:cxn ang="0">
                  <a:pos x="648" y="723"/>
                </a:cxn>
                <a:cxn ang="0">
                  <a:pos x="731" y="791"/>
                </a:cxn>
                <a:cxn ang="0">
                  <a:pos x="813" y="862"/>
                </a:cxn>
                <a:cxn ang="0">
                  <a:pos x="894" y="932"/>
                </a:cxn>
                <a:cxn ang="0">
                  <a:pos x="976" y="1003"/>
                </a:cxn>
                <a:cxn ang="0">
                  <a:pos x="1060" y="1073"/>
                </a:cxn>
                <a:cxn ang="0">
                  <a:pos x="1141" y="1144"/>
                </a:cxn>
                <a:cxn ang="0">
                  <a:pos x="1223" y="1214"/>
                </a:cxn>
                <a:cxn ang="0">
                  <a:pos x="1306" y="1285"/>
                </a:cxn>
                <a:cxn ang="0">
                  <a:pos x="1380" y="1303"/>
                </a:cxn>
                <a:cxn ang="0">
                  <a:pos x="1445" y="1270"/>
                </a:cxn>
                <a:cxn ang="0">
                  <a:pos x="1509" y="1236"/>
                </a:cxn>
                <a:cxn ang="0">
                  <a:pos x="1574" y="1203"/>
                </a:cxn>
                <a:cxn ang="0">
                  <a:pos x="1597" y="1175"/>
                </a:cxn>
                <a:cxn ang="0">
                  <a:pos x="1576" y="1152"/>
                </a:cxn>
                <a:cxn ang="0">
                  <a:pos x="1553" y="1129"/>
                </a:cxn>
                <a:cxn ang="0">
                  <a:pos x="1532" y="1106"/>
                </a:cxn>
              </a:cxnLst>
              <a:rect l="0" t="0" r="r" b="b"/>
              <a:pathLst>
                <a:path w="1607" h="1319">
                  <a:moveTo>
                    <a:pt x="1522" y="1095"/>
                  </a:moveTo>
                  <a:lnTo>
                    <a:pt x="1484" y="1062"/>
                  </a:lnTo>
                  <a:lnTo>
                    <a:pt x="1447" y="1029"/>
                  </a:lnTo>
                  <a:lnTo>
                    <a:pt x="1409" y="996"/>
                  </a:lnTo>
                  <a:lnTo>
                    <a:pt x="1372" y="965"/>
                  </a:lnTo>
                  <a:lnTo>
                    <a:pt x="1334" y="932"/>
                  </a:lnTo>
                  <a:lnTo>
                    <a:pt x="1297" y="900"/>
                  </a:lnTo>
                  <a:lnTo>
                    <a:pt x="1259" y="867"/>
                  </a:lnTo>
                  <a:lnTo>
                    <a:pt x="1221" y="834"/>
                  </a:lnTo>
                  <a:lnTo>
                    <a:pt x="1184" y="801"/>
                  </a:lnTo>
                  <a:lnTo>
                    <a:pt x="1146" y="768"/>
                  </a:lnTo>
                  <a:lnTo>
                    <a:pt x="1109" y="737"/>
                  </a:lnTo>
                  <a:lnTo>
                    <a:pt x="1071" y="704"/>
                  </a:lnTo>
                  <a:lnTo>
                    <a:pt x="1033" y="672"/>
                  </a:lnTo>
                  <a:lnTo>
                    <a:pt x="994" y="639"/>
                  </a:lnTo>
                  <a:lnTo>
                    <a:pt x="957" y="606"/>
                  </a:lnTo>
                  <a:lnTo>
                    <a:pt x="919" y="573"/>
                  </a:lnTo>
                  <a:lnTo>
                    <a:pt x="881" y="542"/>
                  </a:lnTo>
                  <a:lnTo>
                    <a:pt x="844" y="509"/>
                  </a:lnTo>
                  <a:lnTo>
                    <a:pt x="806" y="477"/>
                  </a:lnTo>
                  <a:lnTo>
                    <a:pt x="769" y="444"/>
                  </a:lnTo>
                  <a:lnTo>
                    <a:pt x="731" y="411"/>
                  </a:lnTo>
                  <a:lnTo>
                    <a:pt x="693" y="380"/>
                  </a:lnTo>
                  <a:lnTo>
                    <a:pt x="654" y="347"/>
                  </a:lnTo>
                  <a:lnTo>
                    <a:pt x="617" y="314"/>
                  </a:lnTo>
                  <a:lnTo>
                    <a:pt x="579" y="282"/>
                  </a:lnTo>
                  <a:lnTo>
                    <a:pt x="541" y="249"/>
                  </a:lnTo>
                  <a:lnTo>
                    <a:pt x="504" y="216"/>
                  </a:lnTo>
                  <a:lnTo>
                    <a:pt x="466" y="183"/>
                  </a:lnTo>
                  <a:lnTo>
                    <a:pt x="427" y="152"/>
                  </a:lnTo>
                  <a:lnTo>
                    <a:pt x="389" y="119"/>
                  </a:lnTo>
                  <a:lnTo>
                    <a:pt x="352" y="87"/>
                  </a:lnTo>
                  <a:lnTo>
                    <a:pt x="314" y="54"/>
                  </a:lnTo>
                  <a:lnTo>
                    <a:pt x="311" y="41"/>
                  </a:lnTo>
                  <a:lnTo>
                    <a:pt x="308" y="26"/>
                  </a:lnTo>
                  <a:lnTo>
                    <a:pt x="303" y="13"/>
                  </a:lnTo>
                  <a:lnTo>
                    <a:pt x="300" y="0"/>
                  </a:lnTo>
                  <a:lnTo>
                    <a:pt x="282" y="8"/>
                  </a:lnTo>
                  <a:lnTo>
                    <a:pt x="262" y="18"/>
                  </a:lnTo>
                  <a:lnTo>
                    <a:pt x="244" y="26"/>
                  </a:lnTo>
                  <a:lnTo>
                    <a:pt x="224" y="34"/>
                  </a:lnTo>
                  <a:lnTo>
                    <a:pt x="206" y="44"/>
                  </a:lnTo>
                  <a:lnTo>
                    <a:pt x="187" y="52"/>
                  </a:lnTo>
                  <a:lnTo>
                    <a:pt x="169" y="60"/>
                  </a:lnTo>
                  <a:lnTo>
                    <a:pt x="151" y="70"/>
                  </a:lnTo>
                  <a:lnTo>
                    <a:pt x="131" y="78"/>
                  </a:lnTo>
                  <a:lnTo>
                    <a:pt x="113" y="87"/>
                  </a:lnTo>
                  <a:lnTo>
                    <a:pt x="94" y="96"/>
                  </a:lnTo>
                  <a:lnTo>
                    <a:pt x="76" y="105"/>
                  </a:lnTo>
                  <a:lnTo>
                    <a:pt x="56" y="114"/>
                  </a:lnTo>
                  <a:lnTo>
                    <a:pt x="38" y="123"/>
                  </a:lnTo>
                  <a:lnTo>
                    <a:pt x="18" y="132"/>
                  </a:lnTo>
                  <a:lnTo>
                    <a:pt x="0" y="141"/>
                  </a:lnTo>
                  <a:lnTo>
                    <a:pt x="9" y="154"/>
                  </a:lnTo>
                  <a:lnTo>
                    <a:pt x="17" y="167"/>
                  </a:lnTo>
                  <a:lnTo>
                    <a:pt x="23" y="182"/>
                  </a:lnTo>
                  <a:lnTo>
                    <a:pt x="31" y="195"/>
                  </a:lnTo>
                  <a:lnTo>
                    <a:pt x="72" y="229"/>
                  </a:lnTo>
                  <a:lnTo>
                    <a:pt x="113" y="265"/>
                  </a:lnTo>
                  <a:lnTo>
                    <a:pt x="156" y="300"/>
                  </a:lnTo>
                  <a:lnTo>
                    <a:pt x="197" y="336"/>
                  </a:lnTo>
                  <a:lnTo>
                    <a:pt x="237" y="370"/>
                  </a:lnTo>
                  <a:lnTo>
                    <a:pt x="278" y="406"/>
                  </a:lnTo>
                  <a:lnTo>
                    <a:pt x="319" y="441"/>
                  </a:lnTo>
                  <a:lnTo>
                    <a:pt x="360" y="477"/>
                  </a:lnTo>
                  <a:lnTo>
                    <a:pt x="402" y="511"/>
                  </a:lnTo>
                  <a:lnTo>
                    <a:pt x="443" y="545"/>
                  </a:lnTo>
                  <a:lnTo>
                    <a:pt x="484" y="582"/>
                  </a:lnTo>
                  <a:lnTo>
                    <a:pt x="525" y="616"/>
                  </a:lnTo>
                  <a:lnTo>
                    <a:pt x="566" y="652"/>
                  </a:lnTo>
                  <a:lnTo>
                    <a:pt x="607" y="686"/>
                  </a:lnTo>
                  <a:lnTo>
                    <a:pt x="648" y="723"/>
                  </a:lnTo>
                  <a:lnTo>
                    <a:pt x="690" y="757"/>
                  </a:lnTo>
                  <a:lnTo>
                    <a:pt x="731" y="791"/>
                  </a:lnTo>
                  <a:lnTo>
                    <a:pt x="772" y="827"/>
                  </a:lnTo>
                  <a:lnTo>
                    <a:pt x="813" y="862"/>
                  </a:lnTo>
                  <a:lnTo>
                    <a:pt x="854" y="898"/>
                  </a:lnTo>
                  <a:lnTo>
                    <a:pt x="894" y="932"/>
                  </a:lnTo>
                  <a:lnTo>
                    <a:pt x="935" y="968"/>
                  </a:lnTo>
                  <a:lnTo>
                    <a:pt x="976" y="1003"/>
                  </a:lnTo>
                  <a:lnTo>
                    <a:pt x="1019" y="1037"/>
                  </a:lnTo>
                  <a:lnTo>
                    <a:pt x="1060" y="1073"/>
                  </a:lnTo>
                  <a:lnTo>
                    <a:pt x="1100" y="1108"/>
                  </a:lnTo>
                  <a:lnTo>
                    <a:pt x="1141" y="1144"/>
                  </a:lnTo>
                  <a:lnTo>
                    <a:pt x="1182" y="1178"/>
                  </a:lnTo>
                  <a:lnTo>
                    <a:pt x="1223" y="1214"/>
                  </a:lnTo>
                  <a:lnTo>
                    <a:pt x="1265" y="1249"/>
                  </a:lnTo>
                  <a:lnTo>
                    <a:pt x="1306" y="1285"/>
                  </a:lnTo>
                  <a:lnTo>
                    <a:pt x="1347" y="1319"/>
                  </a:lnTo>
                  <a:lnTo>
                    <a:pt x="1380" y="1303"/>
                  </a:lnTo>
                  <a:lnTo>
                    <a:pt x="1413" y="1286"/>
                  </a:lnTo>
                  <a:lnTo>
                    <a:pt x="1445" y="1270"/>
                  </a:lnTo>
                  <a:lnTo>
                    <a:pt x="1478" y="1252"/>
                  </a:lnTo>
                  <a:lnTo>
                    <a:pt x="1509" y="1236"/>
                  </a:lnTo>
                  <a:lnTo>
                    <a:pt x="1542" y="1219"/>
                  </a:lnTo>
                  <a:lnTo>
                    <a:pt x="1574" y="1203"/>
                  </a:lnTo>
                  <a:lnTo>
                    <a:pt x="1607" y="1186"/>
                  </a:lnTo>
                  <a:lnTo>
                    <a:pt x="1597" y="1175"/>
                  </a:lnTo>
                  <a:lnTo>
                    <a:pt x="1586" y="1163"/>
                  </a:lnTo>
                  <a:lnTo>
                    <a:pt x="1576" y="1152"/>
                  </a:lnTo>
                  <a:lnTo>
                    <a:pt x="1565" y="1141"/>
                  </a:lnTo>
                  <a:lnTo>
                    <a:pt x="1553" y="1129"/>
                  </a:lnTo>
                  <a:lnTo>
                    <a:pt x="1543" y="1118"/>
                  </a:lnTo>
                  <a:lnTo>
                    <a:pt x="1532" y="1106"/>
                  </a:lnTo>
                  <a:lnTo>
                    <a:pt x="1522" y="1095"/>
                  </a:lnTo>
                  <a:close/>
                </a:path>
              </a:pathLst>
            </a:custGeom>
            <a:solidFill>
              <a:srgbClr val="C4BABF"/>
            </a:solidFill>
            <a:ln w="9525">
              <a:noFill/>
              <a:round/>
              <a:headEnd/>
              <a:tailEnd/>
            </a:ln>
          </p:spPr>
          <p:txBody>
            <a:bodyPr/>
            <a:lstStyle/>
            <a:p>
              <a:endParaRPr lang="en-US"/>
            </a:p>
          </p:txBody>
        </p:sp>
        <p:sp>
          <p:nvSpPr>
            <p:cNvPr id="26822" name="Freeform 198"/>
            <p:cNvSpPr>
              <a:spLocks/>
            </p:cNvSpPr>
            <p:nvPr/>
          </p:nvSpPr>
          <p:spPr bwMode="auto">
            <a:xfrm>
              <a:off x="522" y="2853"/>
              <a:ext cx="775" cy="634"/>
            </a:xfrm>
            <a:custGeom>
              <a:avLst/>
              <a:gdLst/>
              <a:ahLst/>
              <a:cxnLst>
                <a:cxn ang="0">
                  <a:pos x="1430" y="1008"/>
                </a:cxn>
                <a:cxn ang="0">
                  <a:pos x="1360" y="948"/>
                </a:cxn>
                <a:cxn ang="0">
                  <a:pos x="1289" y="887"/>
                </a:cxn>
                <a:cxn ang="0">
                  <a:pos x="1219" y="826"/>
                </a:cxn>
                <a:cxn ang="0">
                  <a:pos x="1149" y="766"/>
                </a:cxn>
                <a:cxn ang="0">
                  <a:pos x="1079" y="705"/>
                </a:cxn>
                <a:cxn ang="0">
                  <a:pos x="1007" y="644"/>
                </a:cxn>
                <a:cxn ang="0">
                  <a:pos x="936" y="584"/>
                </a:cxn>
                <a:cxn ang="0">
                  <a:pos x="866" y="523"/>
                </a:cxn>
                <a:cxn ang="0">
                  <a:pos x="796" y="462"/>
                </a:cxn>
                <a:cxn ang="0">
                  <a:pos x="724" y="402"/>
                </a:cxn>
                <a:cxn ang="0">
                  <a:pos x="654" y="341"/>
                </a:cxn>
                <a:cxn ang="0">
                  <a:pos x="583" y="281"/>
                </a:cxn>
                <a:cxn ang="0">
                  <a:pos x="513" y="220"/>
                </a:cxn>
                <a:cxn ang="0">
                  <a:pos x="443" y="159"/>
                </a:cxn>
                <a:cxn ang="0">
                  <a:pos x="373" y="99"/>
                </a:cxn>
                <a:cxn ang="0">
                  <a:pos x="333" y="51"/>
                </a:cxn>
                <a:cxn ang="0">
                  <a:pos x="328" y="17"/>
                </a:cxn>
                <a:cxn ang="0">
                  <a:pos x="306" y="10"/>
                </a:cxn>
                <a:cxn ang="0">
                  <a:pos x="265" y="28"/>
                </a:cxn>
                <a:cxn ang="0">
                  <a:pos x="224" y="48"/>
                </a:cxn>
                <a:cxn ang="0">
                  <a:pos x="183" y="67"/>
                </a:cxn>
                <a:cxn ang="0">
                  <a:pos x="142" y="85"/>
                </a:cxn>
                <a:cxn ang="0">
                  <a:pos x="103" y="105"/>
                </a:cxn>
                <a:cxn ang="0">
                  <a:pos x="62" y="125"/>
                </a:cxn>
                <a:cxn ang="0">
                  <a:pos x="21" y="143"/>
                </a:cxn>
                <a:cxn ang="0">
                  <a:pos x="6" y="159"/>
                </a:cxn>
                <a:cxn ang="0">
                  <a:pos x="21" y="174"/>
                </a:cxn>
                <a:cxn ang="0">
                  <a:pos x="36" y="189"/>
                </a:cxn>
                <a:cxn ang="0">
                  <a:pos x="49" y="204"/>
                </a:cxn>
                <a:cxn ang="0">
                  <a:pos x="95" y="244"/>
                </a:cxn>
                <a:cxn ang="0">
                  <a:pos x="172" y="310"/>
                </a:cxn>
                <a:cxn ang="0">
                  <a:pos x="250" y="377"/>
                </a:cxn>
                <a:cxn ang="0">
                  <a:pos x="327" y="443"/>
                </a:cxn>
                <a:cxn ang="0">
                  <a:pos x="404" y="508"/>
                </a:cxn>
                <a:cxn ang="0">
                  <a:pos x="482" y="576"/>
                </a:cxn>
                <a:cxn ang="0">
                  <a:pos x="559" y="641"/>
                </a:cxn>
                <a:cxn ang="0">
                  <a:pos x="637" y="707"/>
                </a:cxn>
                <a:cxn ang="0">
                  <a:pos x="714" y="774"/>
                </a:cxn>
                <a:cxn ang="0">
                  <a:pos x="793" y="840"/>
                </a:cxn>
                <a:cxn ang="0">
                  <a:pos x="869" y="905"/>
                </a:cxn>
                <a:cxn ang="0">
                  <a:pos x="948" y="972"/>
                </a:cxn>
                <a:cxn ang="0">
                  <a:pos x="1025" y="1038"/>
                </a:cxn>
                <a:cxn ang="0">
                  <a:pos x="1102" y="1103"/>
                </a:cxn>
                <a:cxn ang="0">
                  <a:pos x="1180" y="1171"/>
                </a:cxn>
                <a:cxn ang="0">
                  <a:pos x="1257" y="1236"/>
                </a:cxn>
                <a:cxn ang="0">
                  <a:pos x="1329" y="1253"/>
                </a:cxn>
                <a:cxn ang="0">
                  <a:pos x="1392" y="1218"/>
                </a:cxn>
                <a:cxn ang="0">
                  <a:pos x="1456" y="1184"/>
                </a:cxn>
                <a:cxn ang="0">
                  <a:pos x="1520" y="1149"/>
                </a:cxn>
                <a:cxn ang="0">
                  <a:pos x="1540" y="1121"/>
                </a:cxn>
                <a:cxn ang="0">
                  <a:pos x="1517" y="1098"/>
                </a:cxn>
                <a:cxn ang="0">
                  <a:pos x="1495" y="1074"/>
                </a:cxn>
                <a:cxn ang="0">
                  <a:pos x="1476" y="1051"/>
                </a:cxn>
              </a:cxnLst>
              <a:rect l="0" t="0" r="r" b="b"/>
              <a:pathLst>
                <a:path w="1551" h="1269">
                  <a:moveTo>
                    <a:pt x="1466" y="1039"/>
                  </a:moveTo>
                  <a:lnTo>
                    <a:pt x="1430" y="1008"/>
                  </a:lnTo>
                  <a:lnTo>
                    <a:pt x="1396" y="979"/>
                  </a:lnTo>
                  <a:lnTo>
                    <a:pt x="1360" y="948"/>
                  </a:lnTo>
                  <a:lnTo>
                    <a:pt x="1325" y="918"/>
                  </a:lnTo>
                  <a:lnTo>
                    <a:pt x="1289" y="887"/>
                  </a:lnTo>
                  <a:lnTo>
                    <a:pt x="1255" y="858"/>
                  </a:lnTo>
                  <a:lnTo>
                    <a:pt x="1219" y="826"/>
                  </a:lnTo>
                  <a:lnTo>
                    <a:pt x="1183" y="797"/>
                  </a:lnTo>
                  <a:lnTo>
                    <a:pt x="1149" y="766"/>
                  </a:lnTo>
                  <a:lnTo>
                    <a:pt x="1113" y="736"/>
                  </a:lnTo>
                  <a:lnTo>
                    <a:pt x="1079" y="705"/>
                  </a:lnTo>
                  <a:lnTo>
                    <a:pt x="1043" y="676"/>
                  </a:lnTo>
                  <a:lnTo>
                    <a:pt x="1007" y="644"/>
                  </a:lnTo>
                  <a:lnTo>
                    <a:pt x="972" y="615"/>
                  </a:lnTo>
                  <a:lnTo>
                    <a:pt x="936" y="584"/>
                  </a:lnTo>
                  <a:lnTo>
                    <a:pt x="902" y="554"/>
                  </a:lnTo>
                  <a:lnTo>
                    <a:pt x="866" y="523"/>
                  </a:lnTo>
                  <a:lnTo>
                    <a:pt x="830" y="494"/>
                  </a:lnTo>
                  <a:lnTo>
                    <a:pt x="796" y="462"/>
                  </a:lnTo>
                  <a:lnTo>
                    <a:pt x="760" y="433"/>
                  </a:lnTo>
                  <a:lnTo>
                    <a:pt x="724" y="402"/>
                  </a:lnTo>
                  <a:lnTo>
                    <a:pt x="690" y="372"/>
                  </a:lnTo>
                  <a:lnTo>
                    <a:pt x="654" y="341"/>
                  </a:lnTo>
                  <a:lnTo>
                    <a:pt x="619" y="312"/>
                  </a:lnTo>
                  <a:lnTo>
                    <a:pt x="583" y="281"/>
                  </a:lnTo>
                  <a:lnTo>
                    <a:pt x="547" y="251"/>
                  </a:lnTo>
                  <a:lnTo>
                    <a:pt x="513" y="220"/>
                  </a:lnTo>
                  <a:lnTo>
                    <a:pt x="477" y="190"/>
                  </a:lnTo>
                  <a:lnTo>
                    <a:pt x="443" y="159"/>
                  </a:lnTo>
                  <a:lnTo>
                    <a:pt x="407" y="130"/>
                  </a:lnTo>
                  <a:lnTo>
                    <a:pt x="373" y="99"/>
                  </a:lnTo>
                  <a:lnTo>
                    <a:pt x="337" y="69"/>
                  </a:lnTo>
                  <a:lnTo>
                    <a:pt x="333" y="51"/>
                  </a:lnTo>
                  <a:lnTo>
                    <a:pt x="332" y="35"/>
                  </a:lnTo>
                  <a:lnTo>
                    <a:pt x="328" y="17"/>
                  </a:lnTo>
                  <a:lnTo>
                    <a:pt x="325" y="0"/>
                  </a:lnTo>
                  <a:lnTo>
                    <a:pt x="306" y="10"/>
                  </a:lnTo>
                  <a:lnTo>
                    <a:pt x="284" y="20"/>
                  </a:lnTo>
                  <a:lnTo>
                    <a:pt x="265" y="28"/>
                  </a:lnTo>
                  <a:lnTo>
                    <a:pt x="243" y="38"/>
                  </a:lnTo>
                  <a:lnTo>
                    <a:pt x="224" y="48"/>
                  </a:lnTo>
                  <a:lnTo>
                    <a:pt x="204" y="58"/>
                  </a:lnTo>
                  <a:lnTo>
                    <a:pt x="183" y="67"/>
                  </a:lnTo>
                  <a:lnTo>
                    <a:pt x="163" y="76"/>
                  </a:lnTo>
                  <a:lnTo>
                    <a:pt x="142" y="85"/>
                  </a:lnTo>
                  <a:lnTo>
                    <a:pt x="122" y="95"/>
                  </a:lnTo>
                  <a:lnTo>
                    <a:pt x="103" y="105"/>
                  </a:lnTo>
                  <a:lnTo>
                    <a:pt x="82" y="115"/>
                  </a:lnTo>
                  <a:lnTo>
                    <a:pt x="62" y="125"/>
                  </a:lnTo>
                  <a:lnTo>
                    <a:pt x="41" y="133"/>
                  </a:lnTo>
                  <a:lnTo>
                    <a:pt x="21" y="143"/>
                  </a:lnTo>
                  <a:lnTo>
                    <a:pt x="0" y="153"/>
                  </a:lnTo>
                  <a:lnTo>
                    <a:pt x="6" y="159"/>
                  </a:lnTo>
                  <a:lnTo>
                    <a:pt x="15" y="167"/>
                  </a:lnTo>
                  <a:lnTo>
                    <a:pt x="21" y="174"/>
                  </a:lnTo>
                  <a:lnTo>
                    <a:pt x="28" y="182"/>
                  </a:lnTo>
                  <a:lnTo>
                    <a:pt x="36" y="189"/>
                  </a:lnTo>
                  <a:lnTo>
                    <a:pt x="42" y="197"/>
                  </a:lnTo>
                  <a:lnTo>
                    <a:pt x="49" y="204"/>
                  </a:lnTo>
                  <a:lnTo>
                    <a:pt x="55" y="212"/>
                  </a:lnTo>
                  <a:lnTo>
                    <a:pt x="95" y="244"/>
                  </a:lnTo>
                  <a:lnTo>
                    <a:pt x="132" y="277"/>
                  </a:lnTo>
                  <a:lnTo>
                    <a:pt x="172" y="310"/>
                  </a:lnTo>
                  <a:lnTo>
                    <a:pt x="211" y="344"/>
                  </a:lnTo>
                  <a:lnTo>
                    <a:pt x="250" y="377"/>
                  </a:lnTo>
                  <a:lnTo>
                    <a:pt x="288" y="410"/>
                  </a:lnTo>
                  <a:lnTo>
                    <a:pt x="327" y="443"/>
                  </a:lnTo>
                  <a:lnTo>
                    <a:pt x="366" y="476"/>
                  </a:lnTo>
                  <a:lnTo>
                    <a:pt x="404" y="508"/>
                  </a:lnTo>
                  <a:lnTo>
                    <a:pt x="443" y="543"/>
                  </a:lnTo>
                  <a:lnTo>
                    <a:pt x="482" y="576"/>
                  </a:lnTo>
                  <a:lnTo>
                    <a:pt x="521" y="608"/>
                  </a:lnTo>
                  <a:lnTo>
                    <a:pt x="559" y="641"/>
                  </a:lnTo>
                  <a:lnTo>
                    <a:pt x="598" y="674"/>
                  </a:lnTo>
                  <a:lnTo>
                    <a:pt x="637" y="707"/>
                  </a:lnTo>
                  <a:lnTo>
                    <a:pt x="677" y="740"/>
                  </a:lnTo>
                  <a:lnTo>
                    <a:pt x="714" y="774"/>
                  </a:lnTo>
                  <a:lnTo>
                    <a:pt x="753" y="807"/>
                  </a:lnTo>
                  <a:lnTo>
                    <a:pt x="793" y="840"/>
                  </a:lnTo>
                  <a:lnTo>
                    <a:pt x="830" y="872"/>
                  </a:lnTo>
                  <a:lnTo>
                    <a:pt x="869" y="905"/>
                  </a:lnTo>
                  <a:lnTo>
                    <a:pt x="909" y="938"/>
                  </a:lnTo>
                  <a:lnTo>
                    <a:pt x="948" y="972"/>
                  </a:lnTo>
                  <a:lnTo>
                    <a:pt x="985" y="1005"/>
                  </a:lnTo>
                  <a:lnTo>
                    <a:pt x="1025" y="1038"/>
                  </a:lnTo>
                  <a:lnTo>
                    <a:pt x="1064" y="1071"/>
                  </a:lnTo>
                  <a:lnTo>
                    <a:pt x="1102" y="1103"/>
                  </a:lnTo>
                  <a:lnTo>
                    <a:pt x="1141" y="1136"/>
                  </a:lnTo>
                  <a:lnTo>
                    <a:pt x="1180" y="1171"/>
                  </a:lnTo>
                  <a:lnTo>
                    <a:pt x="1219" y="1203"/>
                  </a:lnTo>
                  <a:lnTo>
                    <a:pt x="1257" y="1236"/>
                  </a:lnTo>
                  <a:lnTo>
                    <a:pt x="1296" y="1269"/>
                  </a:lnTo>
                  <a:lnTo>
                    <a:pt x="1329" y="1253"/>
                  </a:lnTo>
                  <a:lnTo>
                    <a:pt x="1360" y="1235"/>
                  </a:lnTo>
                  <a:lnTo>
                    <a:pt x="1392" y="1218"/>
                  </a:lnTo>
                  <a:lnTo>
                    <a:pt x="1423" y="1200"/>
                  </a:lnTo>
                  <a:lnTo>
                    <a:pt x="1456" y="1184"/>
                  </a:lnTo>
                  <a:lnTo>
                    <a:pt x="1487" y="1166"/>
                  </a:lnTo>
                  <a:lnTo>
                    <a:pt x="1520" y="1149"/>
                  </a:lnTo>
                  <a:lnTo>
                    <a:pt x="1551" y="1133"/>
                  </a:lnTo>
                  <a:lnTo>
                    <a:pt x="1540" y="1121"/>
                  </a:lnTo>
                  <a:lnTo>
                    <a:pt x="1528" y="1110"/>
                  </a:lnTo>
                  <a:lnTo>
                    <a:pt x="1517" y="1098"/>
                  </a:lnTo>
                  <a:lnTo>
                    <a:pt x="1507" y="1085"/>
                  </a:lnTo>
                  <a:lnTo>
                    <a:pt x="1495" y="1074"/>
                  </a:lnTo>
                  <a:lnTo>
                    <a:pt x="1486" y="1062"/>
                  </a:lnTo>
                  <a:lnTo>
                    <a:pt x="1476" y="1051"/>
                  </a:lnTo>
                  <a:lnTo>
                    <a:pt x="1466" y="1039"/>
                  </a:lnTo>
                  <a:close/>
                </a:path>
              </a:pathLst>
            </a:custGeom>
            <a:solidFill>
              <a:srgbClr val="BFB5B7"/>
            </a:solidFill>
            <a:ln w="9525">
              <a:noFill/>
              <a:round/>
              <a:headEnd/>
              <a:tailEnd/>
            </a:ln>
          </p:spPr>
          <p:txBody>
            <a:bodyPr/>
            <a:lstStyle/>
            <a:p>
              <a:endParaRPr lang="en-US"/>
            </a:p>
          </p:txBody>
        </p:sp>
        <p:sp>
          <p:nvSpPr>
            <p:cNvPr id="26823" name="Freeform 199"/>
            <p:cNvSpPr>
              <a:spLocks/>
            </p:cNvSpPr>
            <p:nvPr/>
          </p:nvSpPr>
          <p:spPr bwMode="auto">
            <a:xfrm>
              <a:off x="511" y="2844"/>
              <a:ext cx="746" cy="609"/>
            </a:xfrm>
            <a:custGeom>
              <a:avLst/>
              <a:gdLst/>
              <a:ahLst/>
              <a:cxnLst>
                <a:cxn ang="0">
                  <a:pos x="1340" y="928"/>
                </a:cxn>
                <a:cxn ang="0">
                  <a:pos x="1209" y="815"/>
                </a:cxn>
                <a:cxn ang="0">
                  <a:pos x="1079" y="701"/>
                </a:cxn>
                <a:cxn ang="0">
                  <a:pos x="948" y="590"/>
                </a:cxn>
                <a:cxn ang="0">
                  <a:pos x="817" y="477"/>
                </a:cxn>
                <a:cxn ang="0">
                  <a:pos x="686" y="364"/>
                </a:cxn>
                <a:cxn ang="0">
                  <a:pos x="556" y="251"/>
                </a:cxn>
                <a:cxn ang="0">
                  <a:pos x="425" y="138"/>
                </a:cxn>
                <a:cxn ang="0">
                  <a:pos x="358" y="62"/>
                </a:cxn>
                <a:cxn ang="0">
                  <a:pos x="353" y="21"/>
                </a:cxn>
                <a:cxn ang="0">
                  <a:pos x="329" y="10"/>
                </a:cxn>
                <a:cxn ang="0">
                  <a:pos x="284" y="31"/>
                </a:cxn>
                <a:cxn ang="0">
                  <a:pos x="240" y="52"/>
                </a:cxn>
                <a:cxn ang="0">
                  <a:pos x="196" y="72"/>
                </a:cxn>
                <a:cxn ang="0">
                  <a:pos x="152" y="93"/>
                </a:cxn>
                <a:cxn ang="0">
                  <a:pos x="110" y="113"/>
                </a:cxn>
                <a:cxn ang="0">
                  <a:pos x="65" y="134"/>
                </a:cxn>
                <a:cxn ang="0">
                  <a:pos x="21" y="156"/>
                </a:cxn>
                <a:cxn ang="0">
                  <a:pos x="10" y="174"/>
                </a:cxn>
                <a:cxn ang="0">
                  <a:pos x="29" y="188"/>
                </a:cxn>
                <a:cxn ang="0">
                  <a:pos x="49" y="205"/>
                </a:cxn>
                <a:cxn ang="0">
                  <a:pos x="69" y="220"/>
                </a:cxn>
                <a:cxn ang="0">
                  <a:pos x="114" y="259"/>
                </a:cxn>
                <a:cxn ang="0">
                  <a:pos x="188" y="321"/>
                </a:cxn>
                <a:cxn ang="0">
                  <a:pos x="260" y="382"/>
                </a:cxn>
                <a:cxn ang="0">
                  <a:pos x="333" y="444"/>
                </a:cxn>
                <a:cxn ang="0">
                  <a:pos x="407" y="506"/>
                </a:cxn>
                <a:cxn ang="0">
                  <a:pos x="479" y="569"/>
                </a:cxn>
                <a:cxn ang="0">
                  <a:pos x="552" y="629"/>
                </a:cxn>
                <a:cxn ang="0">
                  <a:pos x="624" y="692"/>
                </a:cxn>
                <a:cxn ang="0">
                  <a:pos x="698" y="754"/>
                </a:cxn>
                <a:cxn ang="0">
                  <a:pos x="770" y="816"/>
                </a:cxn>
                <a:cxn ang="0">
                  <a:pos x="843" y="877"/>
                </a:cxn>
                <a:cxn ang="0">
                  <a:pos x="915" y="939"/>
                </a:cxn>
                <a:cxn ang="0">
                  <a:pos x="989" y="1001"/>
                </a:cxn>
                <a:cxn ang="0">
                  <a:pos x="1062" y="1064"/>
                </a:cxn>
                <a:cxn ang="0">
                  <a:pos x="1134" y="1124"/>
                </a:cxn>
                <a:cxn ang="0">
                  <a:pos x="1208" y="1187"/>
                </a:cxn>
                <a:cxn ang="0">
                  <a:pos x="1275" y="1200"/>
                </a:cxn>
                <a:cxn ang="0">
                  <a:pos x="1337" y="1165"/>
                </a:cxn>
                <a:cxn ang="0">
                  <a:pos x="1401" y="1131"/>
                </a:cxn>
                <a:cxn ang="0">
                  <a:pos x="1463" y="1096"/>
                </a:cxn>
                <a:cxn ang="0">
                  <a:pos x="1482" y="1067"/>
                </a:cxn>
                <a:cxn ang="0">
                  <a:pos x="1461" y="1042"/>
                </a:cxn>
                <a:cxn ang="0">
                  <a:pos x="1438" y="1019"/>
                </a:cxn>
                <a:cxn ang="0">
                  <a:pos x="1417" y="995"/>
                </a:cxn>
              </a:cxnLst>
              <a:rect l="0" t="0" r="r" b="b"/>
              <a:pathLst>
                <a:path w="1494" h="1218">
                  <a:moveTo>
                    <a:pt x="1406" y="983"/>
                  </a:moveTo>
                  <a:lnTo>
                    <a:pt x="1340" y="928"/>
                  </a:lnTo>
                  <a:lnTo>
                    <a:pt x="1275" y="870"/>
                  </a:lnTo>
                  <a:lnTo>
                    <a:pt x="1209" y="815"/>
                  </a:lnTo>
                  <a:lnTo>
                    <a:pt x="1144" y="759"/>
                  </a:lnTo>
                  <a:lnTo>
                    <a:pt x="1079" y="701"/>
                  </a:lnTo>
                  <a:lnTo>
                    <a:pt x="1013" y="646"/>
                  </a:lnTo>
                  <a:lnTo>
                    <a:pt x="948" y="590"/>
                  </a:lnTo>
                  <a:lnTo>
                    <a:pt x="883" y="533"/>
                  </a:lnTo>
                  <a:lnTo>
                    <a:pt x="817" y="477"/>
                  </a:lnTo>
                  <a:lnTo>
                    <a:pt x="752" y="421"/>
                  </a:lnTo>
                  <a:lnTo>
                    <a:pt x="686" y="364"/>
                  </a:lnTo>
                  <a:lnTo>
                    <a:pt x="621" y="308"/>
                  </a:lnTo>
                  <a:lnTo>
                    <a:pt x="556" y="251"/>
                  </a:lnTo>
                  <a:lnTo>
                    <a:pt x="490" y="195"/>
                  </a:lnTo>
                  <a:lnTo>
                    <a:pt x="425" y="138"/>
                  </a:lnTo>
                  <a:lnTo>
                    <a:pt x="360" y="82"/>
                  </a:lnTo>
                  <a:lnTo>
                    <a:pt x="358" y="62"/>
                  </a:lnTo>
                  <a:lnTo>
                    <a:pt x="355" y="41"/>
                  </a:lnTo>
                  <a:lnTo>
                    <a:pt x="353" y="21"/>
                  </a:lnTo>
                  <a:lnTo>
                    <a:pt x="350" y="0"/>
                  </a:lnTo>
                  <a:lnTo>
                    <a:pt x="329" y="10"/>
                  </a:lnTo>
                  <a:lnTo>
                    <a:pt x="306" y="21"/>
                  </a:lnTo>
                  <a:lnTo>
                    <a:pt x="284" y="31"/>
                  </a:lnTo>
                  <a:lnTo>
                    <a:pt x="262" y="41"/>
                  </a:lnTo>
                  <a:lnTo>
                    <a:pt x="240" y="52"/>
                  </a:lnTo>
                  <a:lnTo>
                    <a:pt x="217" y="62"/>
                  </a:lnTo>
                  <a:lnTo>
                    <a:pt x="196" y="72"/>
                  </a:lnTo>
                  <a:lnTo>
                    <a:pt x="175" y="82"/>
                  </a:lnTo>
                  <a:lnTo>
                    <a:pt x="152" y="93"/>
                  </a:lnTo>
                  <a:lnTo>
                    <a:pt x="131" y="103"/>
                  </a:lnTo>
                  <a:lnTo>
                    <a:pt x="110" y="113"/>
                  </a:lnTo>
                  <a:lnTo>
                    <a:pt x="87" y="124"/>
                  </a:lnTo>
                  <a:lnTo>
                    <a:pt x="65" y="134"/>
                  </a:lnTo>
                  <a:lnTo>
                    <a:pt x="44" y="144"/>
                  </a:lnTo>
                  <a:lnTo>
                    <a:pt x="21" y="156"/>
                  </a:lnTo>
                  <a:lnTo>
                    <a:pt x="0" y="165"/>
                  </a:lnTo>
                  <a:lnTo>
                    <a:pt x="10" y="174"/>
                  </a:lnTo>
                  <a:lnTo>
                    <a:pt x="20" y="182"/>
                  </a:lnTo>
                  <a:lnTo>
                    <a:pt x="29" y="188"/>
                  </a:lnTo>
                  <a:lnTo>
                    <a:pt x="39" y="197"/>
                  </a:lnTo>
                  <a:lnTo>
                    <a:pt x="49" y="205"/>
                  </a:lnTo>
                  <a:lnTo>
                    <a:pt x="59" y="211"/>
                  </a:lnTo>
                  <a:lnTo>
                    <a:pt x="69" y="220"/>
                  </a:lnTo>
                  <a:lnTo>
                    <a:pt x="78" y="228"/>
                  </a:lnTo>
                  <a:lnTo>
                    <a:pt x="114" y="259"/>
                  </a:lnTo>
                  <a:lnTo>
                    <a:pt x="152" y="290"/>
                  </a:lnTo>
                  <a:lnTo>
                    <a:pt x="188" y="321"/>
                  </a:lnTo>
                  <a:lnTo>
                    <a:pt x="224" y="351"/>
                  </a:lnTo>
                  <a:lnTo>
                    <a:pt x="260" y="382"/>
                  </a:lnTo>
                  <a:lnTo>
                    <a:pt x="297" y="413"/>
                  </a:lnTo>
                  <a:lnTo>
                    <a:pt x="333" y="444"/>
                  </a:lnTo>
                  <a:lnTo>
                    <a:pt x="369" y="475"/>
                  </a:lnTo>
                  <a:lnTo>
                    <a:pt x="407" y="506"/>
                  </a:lnTo>
                  <a:lnTo>
                    <a:pt x="443" y="538"/>
                  </a:lnTo>
                  <a:lnTo>
                    <a:pt x="479" y="569"/>
                  </a:lnTo>
                  <a:lnTo>
                    <a:pt x="515" y="598"/>
                  </a:lnTo>
                  <a:lnTo>
                    <a:pt x="552" y="629"/>
                  </a:lnTo>
                  <a:lnTo>
                    <a:pt x="588" y="660"/>
                  </a:lnTo>
                  <a:lnTo>
                    <a:pt x="624" y="692"/>
                  </a:lnTo>
                  <a:lnTo>
                    <a:pt x="662" y="723"/>
                  </a:lnTo>
                  <a:lnTo>
                    <a:pt x="698" y="754"/>
                  </a:lnTo>
                  <a:lnTo>
                    <a:pt x="734" y="785"/>
                  </a:lnTo>
                  <a:lnTo>
                    <a:pt x="770" y="816"/>
                  </a:lnTo>
                  <a:lnTo>
                    <a:pt x="807" y="847"/>
                  </a:lnTo>
                  <a:lnTo>
                    <a:pt x="843" y="877"/>
                  </a:lnTo>
                  <a:lnTo>
                    <a:pt x="879" y="908"/>
                  </a:lnTo>
                  <a:lnTo>
                    <a:pt x="915" y="939"/>
                  </a:lnTo>
                  <a:lnTo>
                    <a:pt x="953" y="970"/>
                  </a:lnTo>
                  <a:lnTo>
                    <a:pt x="989" y="1001"/>
                  </a:lnTo>
                  <a:lnTo>
                    <a:pt x="1025" y="1033"/>
                  </a:lnTo>
                  <a:lnTo>
                    <a:pt x="1062" y="1064"/>
                  </a:lnTo>
                  <a:lnTo>
                    <a:pt x="1098" y="1095"/>
                  </a:lnTo>
                  <a:lnTo>
                    <a:pt x="1134" y="1124"/>
                  </a:lnTo>
                  <a:lnTo>
                    <a:pt x="1170" y="1155"/>
                  </a:lnTo>
                  <a:lnTo>
                    <a:pt x="1208" y="1187"/>
                  </a:lnTo>
                  <a:lnTo>
                    <a:pt x="1244" y="1218"/>
                  </a:lnTo>
                  <a:lnTo>
                    <a:pt x="1275" y="1200"/>
                  </a:lnTo>
                  <a:lnTo>
                    <a:pt x="1306" y="1183"/>
                  </a:lnTo>
                  <a:lnTo>
                    <a:pt x="1337" y="1165"/>
                  </a:lnTo>
                  <a:lnTo>
                    <a:pt x="1370" y="1147"/>
                  </a:lnTo>
                  <a:lnTo>
                    <a:pt x="1401" y="1131"/>
                  </a:lnTo>
                  <a:lnTo>
                    <a:pt x="1432" y="1113"/>
                  </a:lnTo>
                  <a:lnTo>
                    <a:pt x="1463" y="1096"/>
                  </a:lnTo>
                  <a:lnTo>
                    <a:pt x="1494" y="1078"/>
                  </a:lnTo>
                  <a:lnTo>
                    <a:pt x="1482" y="1067"/>
                  </a:lnTo>
                  <a:lnTo>
                    <a:pt x="1473" y="1055"/>
                  </a:lnTo>
                  <a:lnTo>
                    <a:pt x="1461" y="1042"/>
                  </a:lnTo>
                  <a:lnTo>
                    <a:pt x="1450" y="1031"/>
                  </a:lnTo>
                  <a:lnTo>
                    <a:pt x="1438" y="1019"/>
                  </a:lnTo>
                  <a:lnTo>
                    <a:pt x="1429" y="1006"/>
                  </a:lnTo>
                  <a:lnTo>
                    <a:pt x="1417" y="995"/>
                  </a:lnTo>
                  <a:lnTo>
                    <a:pt x="1406" y="983"/>
                  </a:lnTo>
                  <a:close/>
                </a:path>
              </a:pathLst>
            </a:custGeom>
            <a:solidFill>
              <a:srgbClr val="BCB2B5"/>
            </a:solidFill>
            <a:ln w="9525">
              <a:noFill/>
              <a:round/>
              <a:headEnd/>
              <a:tailEnd/>
            </a:ln>
          </p:spPr>
          <p:txBody>
            <a:bodyPr/>
            <a:lstStyle/>
            <a:p>
              <a:endParaRPr lang="en-US"/>
            </a:p>
          </p:txBody>
        </p:sp>
        <p:sp>
          <p:nvSpPr>
            <p:cNvPr id="26824" name="Freeform 200"/>
            <p:cNvSpPr>
              <a:spLocks/>
            </p:cNvSpPr>
            <p:nvPr/>
          </p:nvSpPr>
          <p:spPr bwMode="auto">
            <a:xfrm>
              <a:off x="499" y="2836"/>
              <a:ext cx="718" cy="584"/>
            </a:xfrm>
            <a:custGeom>
              <a:avLst/>
              <a:gdLst/>
              <a:ahLst/>
              <a:cxnLst>
                <a:cxn ang="0">
                  <a:pos x="1285" y="876"/>
                </a:cxn>
                <a:cxn ang="0">
                  <a:pos x="1164" y="773"/>
                </a:cxn>
                <a:cxn ang="0">
                  <a:pos x="1045" y="669"/>
                </a:cxn>
                <a:cxn ang="0">
                  <a:pos x="924" y="564"/>
                </a:cxn>
                <a:cxn ang="0">
                  <a:pos x="803" y="461"/>
                </a:cxn>
                <a:cxn ang="0">
                  <a:pos x="682" y="356"/>
                </a:cxn>
                <a:cxn ang="0">
                  <a:pos x="562" y="253"/>
                </a:cxn>
                <a:cxn ang="0">
                  <a:pos x="441" y="150"/>
                </a:cxn>
                <a:cxn ang="0">
                  <a:pos x="379" y="73"/>
                </a:cxn>
                <a:cxn ang="0">
                  <a:pos x="374" y="25"/>
                </a:cxn>
                <a:cxn ang="0">
                  <a:pos x="350" y="12"/>
                </a:cxn>
                <a:cxn ang="0">
                  <a:pos x="302" y="35"/>
                </a:cxn>
                <a:cxn ang="0">
                  <a:pos x="257" y="56"/>
                </a:cxn>
                <a:cxn ang="0">
                  <a:pos x="209" y="79"/>
                </a:cxn>
                <a:cxn ang="0">
                  <a:pos x="164" y="102"/>
                </a:cxn>
                <a:cxn ang="0">
                  <a:pos x="116" y="123"/>
                </a:cxn>
                <a:cxn ang="0">
                  <a:pos x="70" y="146"/>
                </a:cxn>
                <a:cxn ang="0">
                  <a:pos x="23" y="168"/>
                </a:cxn>
                <a:cxn ang="0">
                  <a:pos x="13" y="187"/>
                </a:cxn>
                <a:cxn ang="0">
                  <a:pos x="38" y="204"/>
                </a:cxn>
                <a:cxn ang="0">
                  <a:pos x="62" y="220"/>
                </a:cxn>
                <a:cxn ang="0">
                  <a:pos x="88" y="237"/>
                </a:cxn>
                <a:cxn ang="0">
                  <a:pos x="136" y="274"/>
                </a:cxn>
                <a:cxn ang="0">
                  <a:pos x="203" y="332"/>
                </a:cxn>
                <a:cxn ang="0">
                  <a:pos x="271" y="389"/>
                </a:cxn>
                <a:cxn ang="0">
                  <a:pos x="340" y="446"/>
                </a:cxn>
                <a:cxn ang="0">
                  <a:pos x="409" y="504"/>
                </a:cxn>
                <a:cxn ang="0">
                  <a:pos x="476" y="563"/>
                </a:cxn>
                <a:cxn ang="0">
                  <a:pos x="544" y="620"/>
                </a:cxn>
                <a:cxn ang="0">
                  <a:pos x="613" y="677"/>
                </a:cxn>
                <a:cxn ang="0">
                  <a:pos x="680" y="735"/>
                </a:cxn>
                <a:cxn ang="0">
                  <a:pos x="749" y="792"/>
                </a:cxn>
                <a:cxn ang="0">
                  <a:pos x="817" y="850"/>
                </a:cxn>
                <a:cxn ang="0">
                  <a:pos x="884" y="909"/>
                </a:cxn>
                <a:cxn ang="0">
                  <a:pos x="953" y="966"/>
                </a:cxn>
                <a:cxn ang="0">
                  <a:pos x="1022" y="1023"/>
                </a:cxn>
                <a:cxn ang="0">
                  <a:pos x="1090" y="1081"/>
                </a:cxn>
                <a:cxn ang="0">
                  <a:pos x="1157" y="1138"/>
                </a:cxn>
                <a:cxn ang="0">
                  <a:pos x="1223" y="1150"/>
                </a:cxn>
                <a:cxn ang="0">
                  <a:pos x="1283" y="1113"/>
                </a:cxn>
                <a:cxn ang="0">
                  <a:pos x="1344" y="1079"/>
                </a:cxn>
                <a:cxn ang="0">
                  <a:pos x="1404" y="1043"/>
                </a:cxn>
                <a:cxn ang="0">
                  <a:pos x="1424" y="1013"/>
                </a:cxn>
                <a:cxn ang="0">
                  <a:pos x="1401" y="989"/>
                </a:cxn>
                <a:cxn ang="0">
                  <a:pos x="1380" y="964"/>
                </a:cxn>
                <a:cxn ang="0">
                  <a:pos x="1357" y="940"/>
                </a:cxn>
              </a:cxnLst>
              <a:rect l="0" t="0" r="r" b="b"/>
              <a:pathLst>
                <a:path w="1435" h="1168">
                  <a:moveTo>
                    <a:pt x="1345" y="928"/>
                  </a:moveTo>
                  <a:lnTo>
                    <a:pt x="1285" y="876"/>
                  </a:lnTo>
                  <a:lnTo>
                    <a:pt x="1224" y="825"/>
                  </a:lnTo>
                  <a:lnTo>
                    <a:pt x="1164" y="773"/>
                  </a:lnTo>
                  <a:lnTo>
                    <a:pt x="1103" y="720"/>
                  </a:lnTo>
                  <a:lnTo>
                    <a:pt x="1045" y="669"/>
                  </a:lnTo>
                  <a:lnTo>
                    <a:pt x="984" y="617"/>
                  </a:lnTo>
                  <a:lnTo>
                    <a:pt x="924" y="564"/>
                  </a:lnTo>
                  <a:lnTo>
                    <a:pt x="863" y="512"/>
                  </a:lnTo>
                  <a:lnTo>
                    <a:pt x="803" y="461"/>
                  </a:lnTo>
                  <a:lnTo>
                    <a:pt x="742" y="409"/>
                  </a:lnTo>
                  <a:lnTo>
                    <a:pt x="682" y="356"/>
                  </a:lnTo>
                  <a:lnTo>
                    <a:pt x="623" y="305"/>
                  </a:lnTo>
                  <a:lnTo>
                    <a:pt x="562" y="253"/>
                  </a:lnTo>
                  <a:lnTo>
                    <a:pt x="502" y="200"/>
                  </a:lnTo>
                  <a:lnTo>
                    <a:pt x="441" y="150"/>
                  </a:lnTo>
                  <a:lnTo>
                    <a:pt x="381" y="97"/>
                  </a:lnTo>
                  <a:lnTo>
                    <a:pt x="379" y="73"/>
                  </a:lnTo>
                  <a:lnTo>
                    <a:pt x="378" y="48"/>
                  </a:lnTo>
                  <a:lnTo>
                    <a:pt x="374" y="25"/>
                  </a:lnTo>
                  <a:lnTo>
                    <a:pt x="373" y="0"/>
                  </a:lnTo>
                  <a:lnTo>
                    <a:pt x="350" y="12"/>
                  </a:lnTo>
                  <a:lnTo>
                    <a:pt x="327" y="23"/>
                  </a:lnTo>
                  <a:lnTo>
                    <a:pt x="302" y="35"/>
                  </a:lnTo>
                  <a:lnTo>
                    <a:pt x="280" y="46"/>
                  </a:lnTo>
                  <a:lnTo>
                    <a:pt x="257" y="56"/>
                  </a:lnTo>
                  <a:lnTo>
                    <a:pt x="234" y="68"/>
                  </a:lnTo>
                  <a:lnTo>
                    <a:pt x="209" y="79"/>
                  </a:lnTo>
                  <a:lnTo>
                    <a:pt x="186" y="91"/>
                  </a:lnTo>
                  <a:lnTo>
                    <a:pt x="164" y="102"/>
                  </a:lnTo>
                  <a:lnTo>
                    <a:pt x="141" y="112"/>
                  </a:lnTo>
                  <a:lnTo>
                    <a:pt x="116" y="123"/>
                  </a:lnTo>
                  <a:lnTo>
                    <a:pt x="93" y="135"/>
                  </a:lnTo>
                  <a:lnTo>
                    <a:pt x="70" y="146"/>
                  </a:lnTo>
                  <a:lnTo>
                    <a:pt x="48" y="156"/>
                  </a:lnTo>
                  <a:lnTo>
                    <a:pt x="23" y="168"/>
                  </a:lnTo>
                  <a:lnTo>
                    <a:pt x="0" y="179"/>
                  </a:lnTo>
                  <a:lnTo>
                    <a:pt x="13" y="187"/>
                  </a:lnTo>
                  <a:lnTo>
                    <a:pt x="25" y="196"/>
                  </a:lnTo>
                  <a:lnTo>
                    <a:pt x="38" y="204"/>
                  </a:lnTo>
                  <a:lnTo>
                    <a:pt x="51" y="212"/>
                  </a:lnTo>
                  <a:lnTo>
                    <a:pt x="62" y="220"/>
                  </a:lnTo>
                  <a:lnTo>
                    <a:pt x="75" y="228"/>
                  </a:lnTo>
                  <a:lnTo>
                    <a:pt x="88" y="237"/>
                  </a:lnTo>
                  <a:lnTo>
                    <a:pt x="101" y="245"/>
                  </a:lnTo>
                  <a:lnTo>
                    <a:pt x="136" y="274"/>
                  </a:lnTo>
                  <a:lnTo>
                    <a:pt x="170" y="302"/>
                  </a:lnTo>
                  <a:lnTo>
                    <a:pt x="203" y="332"/>
                  </a:lnTo>
                  <a:lnTo>
                    <a:pt x="237" y="359"/>
                  </a:lnTo>
                  <a:lnTo>
                    <a:pt x="271" y="389"/>
                  </a:lnTo>
                  <a:lnTo>
                    <a:pt x="306" y="418"/>
                  </a:lnTo>
                  <a:lnTo>
                    <a:pt x="340" y="446"/>
                  </a:lnTo>
                  <a:lnTo>
                    <a:pt x="374" y="476"/>
                  </a:lnTo>
                  <a:lnTo>
                    <a:pt x="409" y="504"/>
                  </a:lnTo>
                  <a:lnTo>
                    <a:pt x="441" y="533"/>
                  </a:lnTo>
                  <a:lnTo>
                    <a:pt x="476" y="563"/>
                  </a:lnTo>
                  <a:lnTo>
                    <a:pt x="510" y="591"/>
                  </a:lnTo>
                  <a:lnTo>
                    <a:pt x="544" y="620"/>
                  </a:lnTo>
                  <a:lnTo>
                    <a:pt x="579" y="648"/>
                  </a:lnTo>
                  <a:lnTo>
                    <a:pt x="613" y="677"/>
                  </a:lnTo>
                  <a:lnTo>
                    <a:pt x="647" y="705"/>
                  </a:lnTo>
                  <a:lnTo>
                    <a:pt x="680" y="735"/>
                  </a:lnTo>
                  <a:lnTo>
                    <a:pt x="714" y="764"/>
                  </a:lnTo>
                  <a:lnTo>
                    <a:pt x="749" y="792"/>
                  </a:lnTo>
                  <a:lnTo>
                    <a:pt x="783" y="822"/>
                  </a:lnTo>
                  <a:lnTo>
                    <a:pt x="817" y="850"/>
                  </a:lnTo>
                  <a:lnTo>
                    <a:pt x="852" y="879"/>
                  </a:lnTo>
                  <a:lnTo>
                    <a:pt x="884" y="909"/>
                  </a:lnTo>
                  <a:lnTo>
                    <a:pt x="919" y="936"/>
                  </a:lnTo>
                  <a:lnTo>
                    <a:pt x="953" y="966"/>
                  </a:lnTo>
                  <a:lnTo>
                    <a:pt x="987" y="994"/>
                  </a:lnTo>
                  <a:lnTo>
                    <a:pt x="1022" y="1023"/>
                  </a:lnTo>
                  <a:lnTo>
                    <a:pt x="1056" y="1053"/>
                  </a:lnTo>
                  <a:lnTo>
                    <a:pt x="1090" y="1081"/>
                  </a:lnTo>
                  <a:lnTo>
                    <a:pt x="1123" y="1110"/>
                  </a:lnTo>
                  <a:lnTo>
                    <a:pt x="1157" y="1138"/>
                  </a:lnTo>
                  <a:lnTo>
                    <a:pt x="1192" y="1168"/>
                  </a:lnTo>
                  <a:lnTo>
                    <a:pt x="1223" y="1150"/>
                  </a:lnTo>
                  <a:lnTo>
                    <a:pt x="1252" y="1131"/>
                  </a:lnTo>
                  <a:lnTo>
                    <a:pt x="1283" y="1113"/>
                  </a:lnTo>
                  <a:lnTo>
                    <a:pt x="1314" y="1095"/>
                  </a:lnTo>
                  <a:lnTo>
                    <a:pt x="1344" y="1079"/>
                  </a:lnTo>
                  <a:lnTo>
                    <a:pt x="1375" y="1061"/>
                  </a:lnTo>
                  <a:lnTo>
                    <a:pt x="1404" y="1043"/>
                  </a:lnTo>
                  <a:lnTo>
                    <a:pt x="1435" y="1025"/>
                  </a:lnTo>
                  <a:lnTo>
                    <a:pt x="1424" y="1013"/>
                  </a:lnTo>
                  <a:lnTo>
                    <a:pt x="1412" y="1000"/>
                  </a:lnTo>
                  <a:lnTo>
                    <a:pt x="1401" y="989"/>
                  </a:lnTo>
                  <a:lnTo>
                    <a:pt x="1391" y="976"/>
                  </a:lnTo>
                  <a:lnTo>
                    <a:pt x="1380" y="964"/>
                  </a:lnTo>
                  <a:lnTo>
                    <a:pt x="1368" y="953"/>
                  </a:lnTo>
                  <a:lnTo>
                    <a:pt x="1357" y="940"/>
                  </a:lnTo>
                  <a:lnTo>
                    <a:pt x="1345" y="928"/>
                  </a:lnTo>
                  <a:close/>
                </a:path>
              </a:pathLst>
            </a:custGeom>
            <a:solidFill>
              <a:srgbClr val="BAAFB2"/>
            </a:solidFill>
            <a:ln w="9525">
              <a:noFill/>
              <a:round/>
              <a:headEnd/>
              <a:tailEnd/>
            </a:ln>
          </p:spPr>
          <p:txBody>
            <a:bodyPr/>
            <a:lstStyle/>
            <a:p>
              <a:endParaRPr lang="en-US"/>
            </a:p>
          </p:txBody>
        </p:sp>
        <p:sp>
          <p:nvSpPr>
            <p:cNvPr id="26825" name="Freeform 201"/>
            <p:cNvSpPr>
              <a:spLocks/>
            </p:cNvSpPr>
            <p:nvPr/>
          </p:nvSpPr>
          <p:spPr bwMode="auto">
            <a:xfrm>
              <a:off x="487" y="2829"/>
              <a:ext cx="689" cy="557"/>
            </a:xfrm>
            <a:custGeom>
              <a:avLst/>
              <a:gdLst/>
              <a:ahLst/>
              <a:cxnLst>
                <a:cxn ang="0">
                  <a:pos x="1230" y="823"/>
                </a:cxn>
                <a:cxn ang="0">
                  <a:pos x="1121" y="728"/>
                </a:cxn>
                <a:cxn ang="0">
                  <a:pos x="1010" y="632"/>
                </a:cxn>
                <a:cxn ang="0">
                  <a:pos x="900" y="537"/>
                </a:cxn>
                <a:cxn ang="0">
                  <a:pos x="789" y="441"/>
                </a:cxn>
                <a:cxn ang="0">
                  <a:pos x="680" y="346"/>
                </a:cxn>
                <a:cxn ang="0">
                  <a:pos x="568" y="251"/>
                </a:cxn>
                <a:cxn ang="0">
                  <a:pos x="459" y="155"/>
                </a:cxn>
                <a:cxn ang="0">
                  <a:pos x="402" y="80"/>
                </a:cxn>
                <a:cxn ang="0">
                  <a:pos x="400" y="26"/>
                </a:cxn>
                <a:cxn ang="0">
                  <a:pos x="374" y="11"/>
                </a:cxn>
                <a:cxn ang="0">
                  <a:pos x="323" y="34"/>
                </a:cxn>
                <a:cxn ang="0">
                  <a:pos x="274" y="59"/>
                </a:cxn>
                <a:cxn ang="0">
                  <a:pos x="224" y="82"/>
                </a:cxn>
                <a:cxn ang="0">
                  <a:pos x="174" y="106"/>
                </a:cxn>
                <a:cxn ang="0">
                  <a:pos x="124" y="129"/>
                </a:cxn>
                <a:cxn ang="0">
                  <a:pos x="75" y="154"/>
                </a:cxn>
                <a:cxn ang="0">
                  <a:pos x="24" y="178"/>
                </a:cxn>
                <a:cxn ang="0">
                  <a:pos x="16" y="198"/>
                </a:cxn>
                <a:cxn ang="0">
                  <a:pos x="47" y="216"/>
                </a:cxn>
                <a:cxn ang="0">
                  <a:pos x="78" y="232"/>
                </a:cxn>
                <a:cxn ang="0">
                  <a:pos x="109" y="251"/>
                </a:cxn>
                <a:cxn ang="0">
                  <a:pos x="189" y="313"/>
                </a:cxn>
                <a:cxn ang="0">
                  <a:pos x="317" y="419"/>
                </a:cxn>
                <a:cxn ang="0">
                  <a:pos x="444" y="526"/>
                </a:cxn>
                <a:cxn ang="0">
                  <a:pos x="570" y="632"/>
                </a:cxn>
                <a:cxn ang="0">
                  <a:pos x="698" y="741"/>
                </a:cxn>
                <a:cxn ang="0">
                  <a:pos x="823" y="847"/>
                </a:cxn>
                <a:cxn ang="0">
                  <a:pos x="951" y="954"/>
                </a:cxn>
                <a:cxn ang="0">
                  <a:pos x="1077" y="1060"/>
                </a:cxn>
                <a:cxn ang="0">
                  <a:pos x="1170" y="1096"/>
                </a:cxn>
                <a:cxn ang="0">
                  <a:pos x="1229" y="1060"/>
                </a:cxn>
                <a:cxn ang="0">
                  <a:pos x="1288" y="1024"/>
                </a:cxn>
                <a:cxn ang="0">
                  <a:pos x="1348" y="986"/>
                </a:cxn>
                <a:cxn ang="0">
                  <a:pos x="1366" y="955"/>
                </a:cxn>
                <a:cxn ang="0">
                  <a:pos x="1343" y="931"/>
                </a:cxn>
                <a:cxn ang="0">
                  <a:pos x="1320" y="906"/>
                </a:cxn>
                <a:cxn ang="0">
                  <a:pos x="1297" y="882"/>
                </a:cxn>
              </a:cxnLst>
              <a:rect l="0" t="0" r="r" b="b"/>
              <a:pathLst>
                <a:path w="1377" h="1114">
                  <a:moveTo>
                    <a:pt x="1286" y="870"/>
                  </a:moveTo>
                  <a:lnTo>
                    <a:pt x="1230" y="823"/>
                  </a:lnTo>
                  <a:lnTo>
                    <a:pt x="1176" y="775"/>
                  </a:lnTo>
                  <a:lnTo>
                    <a:pt x="1121" y="728"/>
                  </a:lnTo>
                  <a:lnTo>
                    <a:pt x="1065" y="680"/>
                  </a:lnTo>
                  <a:lnTo>
                    <a:pt x="1010" y="632"/>
                  </a:lnTo>
                  <a:lnTo>
                    <a:pt x="956" y="585"/>
                  </a:lnTo>
                  <a:lnTo>
                    <a:pt x="900" y="537"/>
                  </a:lnTo>
                  <a:lnTo>
                    <a:pt x="845" y="488"/>
                  </a:lnTo>
                  <a:lnTo>
                    <a:pt x="789" y="441"/>
                  </a:lnTo>
                  <a:lnTo>
                    <a:pt x="735" y="393"/>
                  </a:lnTo>
                  <a:lnTo>
                    <a:pt x="680" y="346"/>
                  </a:lnTo>
                  <a:lnTo>
                    <a:pt x="624" y="298"/>
                  </a:lnTo>
                  <a:lnTo>
                    <a:pt x="568" y="251"/>
                  </a:lnTo>
                  <a:lnTo>
                    <a:pt x="514" y="203"/>
                  </a:lnTo>
                  <a:lnTo>
                    <a:pt x="459" y="155"/>
                  </a:lnTo>
                  <a:lnTo>
                    <a:pt x="403" y="108"/>
                  </a:lnTo>
                  <a:lnTo>
                    <a:pt x="402" y="80"/>
                  </a:lnTo>
                  <a:lnTo>
                    <a:pt x="402" y="54"/>
                  </a:lnTo>
                  <a:lnTo>
                    <a:pt x="400" y="26"/>
                  </a:lnTo>
                  <a:lnTo>
                    <a:pt x="398" y="0"/>
                  </a:lnTo>
                  <a:lnTo>
                    <a:pt x="374" y="11"/>
                  </a:lnTo>
                  <a:lnTo>
                    <a:pt x="349" y="23"/>
                  </a:lnTo>
                  <a:lnTo>
                    <a:pt x="323" y="34"/>
                  </a:lnTo>
                  <a:lnTo>
                    <a:pt x="299" y="47"/>
                  </a:lnTo>
                  <a:lnTo>
                    <a:pt x="274" y="59"/>
                  </a:lnTo>
                  <a:lnTo>
                    <a:pt x="250" y="70"/>
                  </a:lnTo>
                  <a:lnTo>
                    <a:pt x="224" y="82"/>
                  </a:lnTo>
                  <a:lnTo>
                    <a:pt x="199" y="95"/>
                  </a:lnTo>
                  <a:lnTo>
                    <a:pt x="174" y="106"/>
                  </a:lnTo>
                  <a:lnTo>
                    <a:pt x="148" y="118"/>
                  </a:lnTo>
                  <a:lnTo>
                    <a:pt x="124" y="129"/>
                  </a:lnTo>
                  <a:lnTo>
                    <a:pt x="99" y="142"/>
                  </a:lnTo>
                  <a:lnTo>
                    <a:pt x="75" y="154"/>
                  </a:lnTo>
                  <a:lnTo>
                    <a:pt x="49" y="165"/>
                  </a:lnTo>
                  <a:lnTo>
                    <a:pt x="24" y="178"/>
                  </a:lnTo>
                  <a:lnTo>
                    <a:pt x="0" y="190"/>
                  </a:lnTo>
                  <a:lnTo>
                    <a:pt x="16" y="198"/>
                  </a:lnTo>
                  <a:lnTo>
                    <a:pt x="31" y="206"/>
                  </a:lnTo>
                  <a:lnTo>
                    <a:pt x="47" y="216"/>
                  </a:lnTo>
                  <a:lnTo>
                    <a:pt x="63" y="224"/>
                  </a:lnTo>
                  <a:lnTo>
                    <a:pt x="78" y="232"/>
                  </a:lnTo>
                  <a:lnTo>
                    <a:pt x="94" y="241"/>
                  </a:lnTo>
                  <a:lnTo>
                    <a:pt x="109" y="251"/>
                  </a:lnTo>
                  <a:lnTo>
                    <a:pt x="125" y="259"/>
                  </a:lnTo>
                  <a:lnTo>
                    <a:pt x="189" y="313"/>
                  </a:lnTo>
                  <a:lnTo>
                    <a:pt x="253" y="365"/>
                  </a:lnTo>
                  <a:lnTo>
                    <a:pt x="317" y="419"/>
                  </a:lnTo>
                  <a:lnTo>
                    <a:pt x="380" y="472"/>
                  </a:lnTo>
                  <a:lnTo>
                    <a:pt x="444" y="526"/>
                  </a:lnTo>
                  <a:lnTo>
                    <a:pt x="506" y="580"/>
                  </a:lnTo>
                  <a:lnTo>
                    <a:pt x="570" y="632"/>
                  </a:lnTo>
                  <a:lnTo>
                    <a:pt x="634" y="687"/>
                  </a:lnTo>
                  <a:lnTo>
                    <a:pt x="698" y="741"/>
                  </a:lnTo>
                  <a:lnTo>
                    <a:pt x="760" y="793"/>
                  </a:lnTo>
                  <a:lnTo>
                    <a:pt x="823" y="847"/>
                  </a:lnTo>
                  <a:lnTo>
                    <a:pt x="887" y="900"/>
                  </a:lnTo>
                  <a:lnTo>
                    <a:pt x="951" y="954"/>
                  </a:lnTo>
                  <a:lnTo>
                    <a:pt x="1013" y="1008"/>
                  </a:lnTo>
                  <a:lnTo>
                    <a:pt x="1077" y="1060"/>
                  </a:lnTo>
                  <a:lnTo>
                    <a:pt x="1140" y="1114"/>
                  </a:lnTo>
                  <a:lnTo>
                    <a:pt x="1170" y="1096"/>
                  </a:lnTo>
                  <a:lnTo>
                    <a:pt x="1199" y="1078"/>
                  </a:lnTo>
                  <a:lnTo>
                    <a:pt x="1229" y="1060"/>
                  </a:lnTo>
                  <a:lnTo>
                    <a:pt x="1258" y="1042"/>
                  </a:lnTo>
                  <a:lnTo>
                    <a:pt x="1288" y="1024"/>
                  </a:lnTo>
                  <a:lnTo>
                    <a:pt x="1317" y="1005"/>
                  </a:lnTo>
                  <a:lnTo>
                    <a:pt x="1348" y="986"/>
                  </a:lnTo>
                  <a:lnTo>
                    <a:pt x="1377" y="968"/>
                  </a:lnTo>
                  <a:lnTo>
                    <a:pt x="1366" y="955"/>
                  </a:lnTo>
                  <a:lnTo>
                    <a:pt x="1355" y="944"/>
                  </a:lnTo>
                  <a:lnTo>
                    <a:pt x="1343" y="931"/>
                  </a:lnTo>
                  <a:lnTo>
                    <a:pt x="1332" y="919"/>
                  </a:lnTo>
                  <a:lnTo>
                    <a:pt x="1320" y="906"/>
                  </a:lnTo>
                  <a:lnTo>
                    <a:pt x="1309" y="895"/>
                  </a:lnTo>
                  <a:lnTo>
                    <a:pt x="1297" y="882"/>
                  </a:lnTo>
                  <a:lnTo>
                    <a:pt x="1286" y="870"/>
                  </a:lnTo>
                  <a:close/>
                </a:path>
              </a:pathLst>
            </a:custGeom>
            <a:solidFill>
              <a:srgbClr val="B7AFAF"/>
            </a:solidFill>
            <a:ln w="9525">
              <a:noFill/>
              <a:round/>
              <a:headEnd/>
              <a:tailEnd/>
            </a:ln>
          </p:spPr>
          <p:txBody>
            <a:bodyPr/>
            <a:lstStyle/>
            <a:p>
              <a:endParaRPr lang="en-US"/>
            </a:p>
          </p:txBody>
        </p:sp>
        <p:sp>
          <p:nvSpPr>
            <p:cNvPr id="26826" name="Freeform 202"/>
            <p:cNvSpPr>
              <a:spLocks/>
            </p:cNvSpPr>
            <p:nvPr/>
          </p:nvSpPr>
          <p:spPr bwMode="auto">
            <a:xfrm>
              <a:off x="475" y="2821"/>
              <a:ext cx="659" cy="532"/>
            </a:xfrm>
            <a:custGeom>
              <a:avLst/>
              <a:gdLst/>
              <a:ahLst/>
              <a:cxnLst>
                <a:cxn ang="0">
                  <a:pos x="1175" y="772"/>
                </a:cxn>
                <a:cxn ang="0">
                  <a:pos x="1075" y="685"/>
                </a:cxn>
                <a:cxn ang="0">
                  <a:pos x="975" y="599"/>
                </a:cxn>
                <a:cxn ang="0">
                  <a:pos x="876" y="512"/>
                </a:cxn>
                <a:cxn ang="0">
                  <a:pos x="776" y="427"/>
                </a:cxn>
                <a:cxn ang="0">
                  <a:pos x="675" y="340"/>
                </a:cxn>
                <a:cxn ang="0">
                  <a:pos x="575" y="253"/>
                </a:cxn>
                <a:cxn ang="0">
                  <a:pos x="475" y="166"/>
                </a:cxn>
                <a:cxn ang="0">
                  <a:pos x="425" y="92"/>
                </a:cxn>
                <a:cxn ang="0">
                  <a:pos x="423" y="31"/>
                </a:cxn>
                <a:cxn ang="0">
                  <a:pos x="397" y="13"/>
                </a:cxn>
                <a:cxn ang="0">
                  <a:pos x="343" y="38"/>
                </a:cxn>
                <a:cxn ang="0">
                  <a:pos x="291" y="63"/>
                </a:cxn>
                <a:cxn ang="0">
                  <a:pos x="237" y="89"/>
                </a:cxn>
                <a:cxn ang="0">
                  <a:pos x="184" y="113"/>
                </a:cxn>
                <a:cxn ang="0">
                  <a:pos x="132" y="140"/>
                </a:cxn>
                <a:cxn ang="0">
                  <a:pos x="78" y="164"/>
                </a:cxn>
                <a:cxn ang="0">
                  <a:pos x="26" y="189"/>
                </a:cxn>
                <a:cxn ang="0">
                  <a:pos x="18" y="212"/>
                </a:cxn>
                <a:cxn ang="0">
                  <a:pos x="55" y="230"/>
                </a:cxn>
                <a:cxn ang="0">
                  <a:pos x="91" y="248"/>
                </a:cxn>
                <a:cxn ang="0">
                  <a:pos x="129" y="266"/>
                </a:cxn>
                <a:cxn ang="0">
                  <a:pos x="207" y="325"/>
                </a:cxn>
                <a:cxn ang="0">
                  <a:pos x="325" y="423"/>
                </a:cxn>
                <a:cxn ang="0">
                  <a:pos x="443" y="523"/>
                </a:cxn>
                <a:cxn ang="0">
                  <a:pos x="560" y="622"/>
                </a:cxn>
                <a:cxn ang="0">
                  <a:pos x="676" y="720"/>
                </a:cxn>
                <a:cxn ang="0">
                  <a:pos x="794" y="818"/>
                </a:cxn>
                <a:cxn ang="0">
                  <a:pos x="912" y="917"/>
                </a:cxn>
                <a:cxn ang="0">
                  <a:pos x="1029" y="1015"/>
                </a:cxn>
                <a:cxn ang="0">
                  <a:pos x="1118" y="1046"/>
                </a:cxn>
                <a:cxn ang="0">
                  <a:pos x="1175" y="1008"/>
                </a:cxn>
                <a:cxn ang="0">
                  <a:pos x="1232" y="972"/>
                </a:cxn>
                <a:cxn ang="0">
                  <a:pos x="1289" y="935"/>
                </a:cxn>
                <a:cxn ang="0">
                  <a:pos x="1306" y="904"/>
                </a:cxn>
                <a:cxn ang="0">
                  <a:pos x="1283" y="877"/>
                </a:cxn>
                <a:cxn ang="0">
                  <a:pos x="1260" y="853"/>
                </a:cxn>
                <a:cxn ang="0">
                  <a:pos x="1237" y="828"/>
                </a:cxn>
              </a:cxnLst>
              <a:rect l="0" t="0" r="r" b="b"/>
              <a:pathLst>
                <a:path w="1317" h="1064">
                  <a:moveTo>
                    <a:pt x="1226" y="815"/>
                  </a:moveTo>
                  <a:lnTo>
                    <a:pt x="1175" y="772"/>
                  </a:lnTo>
                  <a:lnTo>
                    <a:pt x="1126" y="728"/>
                  </a:lnTo>
                  <a:lnTo>
                    <a:pt x="1075" y="685"/>
                  </a:lnTo>
                  <a:lnTo>
                    <a:pt x="1026" y="641"/>
                  </a:lnTo>
                  <a:lnTo>
                    <a:pt x="975" y="599"/>
                  </a:lnTo>
                  <a:lnTo>
                    <a:pt x="926" y="556"/>
                  </a:lnTo>
                  <a:lnTo>
                    <a:pt x="876" y="512"/>
                  </a:lnTo>
                  <a:lnTo>
                    <a:pt x="825" y="469"/>
                  </a:lnTo>
                  <a:lnTo>
                    <a:pt x="776" y="427"/>
                  </a:lnTo>
                  <a:lnTo>
                    <a:pt x="725" y="382"/>
                  </a:lnTo>
                  <a:lnTo>
                    <a:pt x="675" y="340"/>
                  </a:lnTo>
                  <a:lnTo>
                    <a:pt x="626" y="297"/>
                  </a:lnTo>
                  <a:lnTo>
                    <a:pt x="575" y="253"/>
                  </a:lnTo>
                  <a:lnTo>
                    <a:pt x="524" y="210"/>
                  </a:lnTo>
                  <a:lnTo>
                    <a:pt x="475" y="166"/>
                  </a:lnTo>
                  <a:lnTo>
                    <a:pt x="425" y="123"/>
                  </a:lnTo>
                  <a:lnTo>
                    <a:pt x="425" y="92"/>
                  </a:lnTo>
                  <a:lnTo>
                    <a:pt x="425" y="61"/>
                  </a:lnTo>
                  <a:lnTo>
                    <a:pt x="423" y="31"/>
                  </a:lnTo>
                  <a:lnTo>
                    <a:pt x="423" y="0"/>
                  </a:lnTo>
                  <a:lnTo>
                    <a:pt x="397" y="13"/>
                  </a:lnTo>
                  <a:lnTo>
                    <a:pt x="369" y="25"/>
                  </a:lnTo>
                  <a:lnTo>
                    <a:pt x="343" y="38"/>
                  </a:lnTo>
                  <a:lnTo>
                    <a:pt x="317" y="51"/>
                  </a:lnTo>
                  <a:lnTo>
                    <a:pt x="291" y="63"/>
                  </a:lnTo>
                  <a:lnTo>
                    <a:pt x="263" y="76"/>
                  </a:lnTo>
                  <a:lnTo>
                    <a:pt x="237" y="89"/>
                  </a:lnTo>
                  <a:lnTo>
                    <a:pt x="211" y="100"/>
                  </a:lnTo>
                  <a:lnTo>
                    <a:pt x="184" y="113"/>
                  </a:lnTo>
                  <a:lnTo>
                    <a:pt x="158" y="127"/>
                  </a:lnTo>
                  <a:lnTo>
                    <a:pt x="132" y="140"/>
                  </a:lnTo>
                  <a:lnTo>
                    <a:pt x="106" y="151"/>
                  </a:lnTo>
                  <a:lnTo>
                    <a:pt x="78" y="164"/>
                  </a:lnTo>
                  <a:lnTo>
                    <a:pt x="52" y="177"/>
                  </a:lnTo>
                  <a:lnTo>
                    <a:pt x="26" y="189"/>
                  </a:lnTo>
                  <a:lnTo>
                    <a:pt x="0" y="202"/>
                  </a:lnTo>
                  <a:lnTo>
                    <a:pt x="18" y="212"/>
                  </a:lnTo>
                  <a:lnTo>
                    <a:pt x="37" y="220"/>
                  </a:lnTo>
                  <a:lnTo>
                    <a:pt x="55" y="230"/>
                  </a:lnTo>
                  <a:lnTo>
                    <a:pt x="73" y="238"/>
                  </a:lnTo>
                  <a:lnTo>
                    <a:pt x="91" y="248"/>
                  </a:lnTo>
                  <a:lnTo>
                    <a:pt x="111" y="258"/>
                  </a:lnTo>
                  <a:lnTo>
                    <a:pt x="129" y="266"/>
                  </a:lnTo>
                  <a:lnTo>
                    <a:pt x="148" y="276"/>
                  </a:lnTo>
                  <a:lnTo>
                    <a:pt x="207" y="325"/>
                  </a:lnTo>
                  <a:lnTo>
                    <a:pt x="266" y="374"/>
                  </a:lnTo>
                  <a:lnTo>
                    <a:pt x="325" y="423"/>
                  </a:lnTo>
                  <a:lnTo>
                    <a:pt x="384" y="474"/>
                  </a:lnTo>
                  <a:lnTo>
                    <a:pt x="443" y="523"/>
                  </a:lnTo>
                  <a:lnTo>
                    <a:pt x="501" y="572"/>
                  </a:lnTo>
                  <a:lnTo>
                    <a:pt x="560" y="622"/>
                  </a:lnTo>
                  <a:lnTo>
                    <a:pt x="619" y="671"/>
                  </a:lnTo>
                  <a:lnTo>
                    <a:pt x="676" y="720"/>
                  </a:lnTo>
                  <a:lnTo>
                    <a:pt x="735" y="769"/>
                  </a:lnTo>
                  <a:lnTo>
                    <a:pt x="794" y="818"/>
                  </a:lnTo>
                  <a:lnTo>
                    <a:pt x="853" y="867"/>
                  </a:lnTo>
                  <a:lnTo>
                    <a:pt x="912" y="917"/>
                  </a:lnTo>
                  <a:lnTo>
                    <a:pt x="971" y="966"/>
                  </a:lnTo>
                  <a:lnTo>
                    <a:pt x="1029" y="1015"/>
                  </a:lnTo>
                  <a:lnTo>
                    <a:pt x="1088" y="1064"/>
                  </a:lnTo>
                  <a:lnTo>
                    <a:pt x="1118" y="1046"/>
                  </a:lnTo>
                  <a:lnTo>
                    <a:pt x="1145" y="1026"/>
                  </a:lnTo>
                  <a:lnTo>
                    <a:pt x="1175" y="1008"/>
                  </a:lnTo>
                  <a:lnTo>
                    <a:pt x="1203" y="990"/>
                  </a:lnTo>
                  <a:lnTo>
                    <a:pt x="1232" y="972"/>
                  </a:lnTo>
                  <a:lnTo>
                    <a:pt x="1260" y="953"/>
                  </a:lnTo>
                  <a:lnTo>
                    <a:pt x="1289" y="935"/>
                  </a:lnTo>
                  <a:lnTo>
                    <a:pt x="1317" y="917"/>
                  </a:lnTo>
                  <a:lnTo>
                    <a:pt x="1306" y="904"/>
                  </a:lnTo>
                  <a:lnTo>
                    <a:pt x="1294" y="890"/>
                  </a:lnTo>
                  <a:lnTo>
                    <a:pt x="1283" y="877"/>
                  </a:lnTo>
                  <a:lnTo>
                    <a:pt x="1271" y="866"/>
                  </a:lnTo>
                  <a:lnTo>
                    <a:pt x="1260" y="853"/>
                  </a:lnTo>
                  <a:lnTo>
                    <a:pt x="1248" y="840"/>
                  </a:lnTo>
                  <a:lnTo>
                    <a:pt x="1237" y="828"/>
                  </a:lnTo>
                  <a:lnTo>
                    <a:pt x="1226" y="815"/>
                  </a:lnTo>
                  <a:close/>
                </a:path>
              </a:pathLst>
            </a:custGeom>
            <a:solidFill>
              <a:srgbClr val="B5ADAA"/>
            </a:solidFill>
            <a:ln w="9525">
              <a:noFill/>
              <a:round/>
              <a:headEnd/>
              <a:tailEnd/>
            </a:ln>
          </p:spPr>
          <p:txBody>
            <a:bodyPr/>
            <a:lstStyle/>
            <a:p>
              <a:endParaRPr lang="en-US"/>
            </a:p>
          </p:txBody>
        </p:sp>
        <p:sp>
          <p:nvSpPr>
            <p:cNvPr id="26827" name="Freeform 203"/>
            <p:cNvSpPr>
              <a:spLocks/>
            </p:cNvSpPr>
            <p:nvPr/>
          </p:nvSpPr>
          <p:spPr bwMode="auto">
            <a:xfrm>
              <a:off x="463" y="2812"/>
              <a:ext cx="631" cy="507"/>
            </a:xfrm>
            <a:custGeom>
              <a:avLst/>
              <a:gdLst/>
              <a:ahLst/>
              <a:cxnLst>
                <a:cxn ang="0">
                  <a:pos x="1169" y="759"/>
                </a:cxn>
                <a:cxn ang="0">
                  <a:pos x="450" y="136"/>
                </a:cxn>
                <a:cxn ang="0">
                  <a:pos x="450" y="0"/>
                </a:cxn>
                <a:cxn ang="0">
                  <a:pos x="0" y="215"/>
                </a:cxn>
                <a:cxn ang="0">
                  <a:pos x="173" y="292"/>
                </a:cxn>
                <a:cxn ang="0">
                  <a:pos x="1038" y="1013"/>
                </a:cxn>
                <a:cxn ang="0">
                  <a:pos x="1262" y="862"/>
                </a:cxn>
                <a:cxn ang="0">
                  <a:pos x="1169" y="759"/>
                </a:cxn>
              </a:cxnLst>
              <a:rect l="0" t="0" r="r" b="b"/>
              <a:pathLst>
                <a:path w="1262" h="1013">
                  <a:moveTo>
                    <a:pt x="1169" y="759"/>
                  </a:moveTo>
                  <a:lnTo>
                    <a:pt x="450" y="136"/>
                  </a:lnTo>
                  <a:lnTo>
                    <a:pt x="450" y="0"/>
                  </a:lnTo>
                  <a:lnTo>
                    <a:pt x="0" y="215"/>
                  </a:lnTo>
                  <a:lnTo>
                    <a:pt x="173" y="292"/>
                  </a:lnTo>
                  <a:lnTo>
                    <a:pt x="1038" y="1013"/>
                  </a:lnTo>
                  <a:lnTo>
                    <a:pt x="1262" y="862"/>
                  </a:lnTo>
                  <a:lnTo>
                    <a:pt x="1169" y="759"/>
                  </a:lnTo>
                  <a:close/>
                </a:path>
              </a:pathLst>
            </a:custGeom>
            <a:solidFill>
              <a:srgbClr val="B2AAA8"/>
            </a:solidFill>
            <a:ln w="9525">
              <a:noFill/>
              <a:round/>
              <a:headEnd/>
              <a:tailEnd/>
            </a:ln>
          </p:spPr>
          <p:txBody>
            <a:bodyPr/>
            <a:lstStyle/>
            <a:p>
              <a:endParaRPr lang="en-US"/>
            </a:p>
          </p:txBody>
        </p:sp>
        <p:sp>
          <p:nvSpPr>
            <p:cNvPr id="26828" name="Freeform 204"/>
            <p:cNvSpPr>
              <a:spLocks/>
            </p:cNvSpPr>
            <p:nvPr/>
          </p:nvSpPr>
          <p:spPr bwMode="auto">
            <a:xfrm>
              <a:off x="1486" y="3899"/>
              <a:ext cx="180" cy="176"/>
            </a:xfrm>
            <a:custGeom>
              <a:avLst/>
              <a:gdLst/>
              <a:ahLst/>
              <a:cxnLst>
                <a:cxn ang="0">
                  <a:pos x="0" y="0"/>
                </a:cxn>
                <a:cxn ang="0">
                  <a:pos x="19" y="25"/>
                </a:cxn>
                <a:cxn ang="0">
                  <a:pos x="39" y="50"/>
                </a:cxn>
                <a:cxn ang="0">
                  <a:pos x="58" y="71"/>
                </a:cxn>
                <a:cxn ang="0">
                  <a:pos x="76" y="91"/>
                </a:cxn>
                <a:cxn ang="0">
                  <a:pos x="96" y="110"/>
                </a:cxn>
                <a:cxn ang="0">
                  <a:pos x="114" y="128"/>
                </a:cxn>
                <a:cxn ang="0">
                  <a:pos x="134" y="145"/>
                </a:cxn>
                <a:cxn ang="0">
                  <a:pos x="153" y="159"/>
                </a:cxn>
                <a:cxn ang="0">
                  <a:pos x="173" y="174"/>
                </a:cxn>
                <a:cxn ang="0">
                  <a:pos x="196" y="187"/>
                </a:cxn>
                <a:cxn ang="0">
                  <a:pos x="219" y="199"/>
                </a:cxn>
                <a:cxn ang="0">
                  <a:pos x="243" y="210"/>
                </a:cxn>
                <a:cxn ang="0">
                  <a:pos x="269" y="222"/>
                </a:cxn>
                <a:cxn ang="0">
                  <a:pos x="297" y="233"/>
                </a:cxn>
                <a:cxn ang="0">
                  <a:pos x="326" y="243"/>
                </a:cxn>
                <a:cxn ang="0">
                  <a:pos x="359" y="253"/>
                </a:cxn>
                <a:cxn ang="0">
                  <a:pos x="344" y="353"/>
                </a:cxn>
                <a:cxn ang="0">
                  <a:pos x="312" y="345"/>
                </a:cxn>
                <a:cxn ang="0">
                  <a:pos x="279" y="335"/>
                </a:cxn>
                <a:cxn ang="0">
                  <a:pos x="248" y="322"/>
                </a:cxn>
                <a:cxn ang="0">
                  <a:pos x="219" y="310"/>
                </a:cxn>
                <a:cxn ang="0">
                  <a:pos x="189" y="296"/>
                </a:cxn>
                <a:cxn ang="0">
                  <a:pos x="161" y="281"/>
                </a:cxn>
                <a:cxn ang="0">
                  <a:pos x="135" y="264"/>
                </a:cxn>
                <a:cxn ang="0">
                  <a:pos x="111" y="246"/>
                </a:cxn>
                <a:cxn ang="0">
                  <a:pos x="88" y="227"/>
                </a:cxn>
                <a:cxn ang="0">
                  <a:pos x="68" y="207"/>
                </a:cxn>
                <a:cxn ang="0">
                  <a:pos x="50" y="186"/>
                </a:cxn>
                <a:cxn ang="0">
                  <a:pos x="34" y="164"/>
                </a:cxn>
                <a:cxn ang="0">
                  <a:pos x="21" y="141"/>
                </a:cxn>
                <a:cxn ang="0">
                  <a:pos x="11" y="118"/>
                </a:cxn>
                <a:cxn ang="0">
                  <a:pos x="4" y="94"/>
                </a:cxn>
                <a:cxn ang="0">
                  <a:pos x="0" y="68"/>
                </a:cxn>
                <a:cxn ang="0">
                  <a:pos x="0" y="0"/>
                </a:cxn>
              </a:cxnLst>
              <a:rect l="0" t="0" r="r" b="b"/>
              <a:pathLst>
                <a:path w="359" h="353">
                  <a:moveTo>
                    <a:pt x="0" y="0"/>
                  </a:moveTo>
                  <a:lnTo>
                    <a:pt x="19" y="25"/>
                  </a:lnTo>
                  <a:lnTo>
                    <a:pt x="39" y="50"/>
                  </a:lnTo>
                  <a:lnTo>
                    <a:pt x="58" y="71"/>
                  </a:lnTo>
                  <a:lnTo>
                    <a:pt x="76" y="91"/>
                  </a:lnTo>
                  <a:lnTo>
                    <a:pt x="96" y="110"/>
                  </a:lnTo>
                  <a:lnTo>
                    <a:pt x="114" y="128"/>
                  </a:lnTo>
                  <a:lnTo>
                    <a:pt x="134" y="145"/>
                  </a:lnTo>
                  <a:lnTo>
                    <a:pt x="153" y="159"/>
                  </a:lnTo>
                  <a:lnTo>
                    <a:pt x="173" y="174"/>
                  </a:lnTo>
                  <a:lnTo>
                    <a:pt x="196" y="187"/>
                  </a:lnTo>
                  <a:lnTo>
                    <a:pt x="219" y="199"/>
                  </a:lnTo>
                  <a:lnTo>
                    <a:pt x="243" y="210"/>
                  </a:lnTo>
                  <a:lnTo>
                    <a:pt x="269" y="222"/>
                  </a:lnTo>
                  <a:lnTo>
                    <a:pt x="297" y="233"/>
                  </a:lnTo>
                  <a:lnTo>
                    <a:pt x="326" y="243"/>
                  </a:lnTo>
                  <a:lnTo>
                    <a:pt x="359" y="253"/>
                  </a:lnTo>
                  <a:lnTo>
                    <a:pt x="344" y="353"/>
                  </a:lnTo>
                  <a:lnTo>
                    <a:pt x="312" y="345"/>
                  </a:lnTo>
                  <a:lnTo>
                    <a:pt x="279" y="335"/>
                  </a:lnTo>
                  <a:lnTo>
                    <a:pt x="248" y="322"/>
                  </a:lnTo>
                  <a:lnTo>
                    <a:pt x="219" y="310"/>
                  </a:lnTo>
                  <a:lnTo>
                    <a:pt x="189" y="296"/>
                  </a:lnTo>
                  <a:lnTo>
                    <a:pt x="161" y="281"/>
                  </a:lnTo>
                  <a:lnTo>
                    <a:pt x="135" y="264"/>
                  </a:lnTo>
                  <a:lnTo>
                    <a:pt x="111" y="246"/>
                  </a:lnTo>
                  <a:lnTo>
                    <a:pt x="88" y="227"/>
                  </a:lnTo>
                  <a:lnTo>
                    <a:pt x="68" y="207"/>
                  </a:lnTo>
                  <a:lnTo>
                    <a:pt x="50" y="186"/>
                  </a:lnTo>
                  <a:lnTo>
                    <a:pt x="34" y="164"/>
                  </a:lnTo>
                  <a:lnTo>
                    <a:pt x="21" y="141"/>
                  </a:lnTo>
                  <a:lnTo>
                    <a:pt x="11" y="118"/>
                  </a:lnTo>
                  <a:lnTo>
                    <a:pt x="4" y="94"/>
                  </a:lnTo>
                  <a:lnTo>
                    <a:pt x="0" y="68"/>
                  </a:lnTo>
                  <a:lnTo>
                    <a:pt x="0" y="0"/>
                  </a:lnTo>
                  <a:close/>
                </a:path>
              </a:pathLst>
            </a:custGeom>
            <a:solidFill>
              <a:srgbClr val="666677"/>
            </a:solidFill>
            <a:ln w="9525">
              <a:noFill/>
              <a:round/>
              <a:headEnd/>
              <a:tailEnd/>
            </a:ln>
          </p:spPr>
          <p:txBody>
            <a:bodyPr/>
            <a:lstStyle/>
            <a:p>
              <a:endParaRPr lang="en-US"/>
            </a:p>
          </p:txBody>
        </p:sp>
        <p:sp>
          <p:nvSpPr>
            <p:cNvPr id="26829" name="Freeform 205"/>
            <p:cNvSpPr>
              <a:spLocks/>
            </p:cNvSpPr>
            <p:nvPr/>
          </p:nvSpPr>
          <p:spPr bwMode="auto">
            <a:xfrm>
              <a:off x="1756" y="3813"/>
              <a:ext cx="109" cy="176"/>
            </a:xfrm>
            <a:custGeom>
              <a:avLst/>
              <a:gdLst/>
              <a:ahLst/>
              <a:cxnLst>
                <a:cxn ang="0">
                  <a:pos x="23" y="0"/>
                </a:cxn>
                <a:cxn ang="0">
                  <a:pos x="0" y="128"/>
                </a:cxn>
                <a:cxn ang="0">
                  <a:pos x="188" y="353"/>
                </a:cxn>
                <a:cxn ang="0">
                  <a:pos x="217" y="241"/>
                </a:cxn>
                <a:cxn ang="0">
                  <a:pos x="23" y="0"/>
                </a:cxn>
              </a:cxnLst>
              <a:rect l="0" t="0" r="r" b="b"/>
              <a:pathLst>
                <a:path w="217" h="353">
                  <a:moveTo>
                    <a:pt x="23" y="0"/>
                  </a:moveTo>
                  <a:lnTo>
                    <a:pt x="0" y="128"/>
                  </a:lnTo>
                  <a:lnTo>
                    <a:pt x="188" y="353"/>
                  </a:lnTo>
                  <a:lnTo>
                    <a:pt x="217" y="241"/>
                  </a:lnTo>
                  <a:lnTo>
                    <a:pt x="23" y="0"/>
                  </a:lnTo>
                  <a:close/>
                </a:path>
              </a:pathLst>
            </a:custGeom>
            <a:solidFill>
              <a:srgbClr val="727284"/>
            </a:solidFill>
            <a:ln w="9525">
              <a:noFill/>
              <a:round/>
              <a:headEnd/>
              <a:tailEnd/>
            </a:ln>
          </p:spPr>
          <p:txBody>
            <a:bodyPr/>
            <a:lstStyle/>
            <a:p>
              <a:endParaRPr lang="en-US"/>
            </a:p>
          </p:txBody>
        </p:sp>
        <p:sp>
          <p:nvSpPr>
            <p:cNvPr id="26830" name="Freeform 206"/>
            <p:cNvSpPr>
              <a:spLocks/>
            </p:cNvSpPr>
            <p:nvPr/>
          </p:nvSpPr>
          <p:spPr bwMode="auto">
            <a:xfrm>
              <a:off x="305" y="2875"/>
              <a:ext cx="210" cy="93"/>
            </a:xfrm>
            <a:custGeom>
              <a:avLst/>
              <a:gdLst/>
              <a:ahLst/>
              <a:cxnLst>
                <a:cxn ang="0">
                  <a:pos x="314" y="114"/>
                </a:cxn>
                <a:cxn ang="0">
                  <a:pos x="330" y="132"/>
                </a:cxn>
                <a:cxn ang="0">
                  <a:pos x="418" y="159"/>
                </a:cxn>
                <a:cxn ang="0">
                  <a:pos x="374" y="177"/>
                </a:cxn>
                <a:cxn ang="0">
                  <a:pos x="358" y="180"/>
                </a:cxn>
                <a:cxn ang="0">
                  <a:pos x="340" y="181"/>
                </a:cxn>
                <a:cxn ang="0">
                  <a:pos x="322" y="185"/>
                </a:cxn>
                <a:cxn ang="0">
                  <a:pos x="304" y="185"/>
                </a:cxn>
                <a:cxn ang="0">
                  <a:pos x="284" y="186"/>
                </a:cxn>
                <a:cxn ang="0">
                  <a:pos x="263" y="185"/>
                </a:cxn>
                <a:cxn ang="0">
                  <a:pos x="243" y="183"/>
                </a:cxn>
                <a:cxn ang="0">
                  <a:pos x="220" y="180"/>
                </a:cxn>
                <a:cxn ang="0">
                  <a:pos x="199" y="173"/>
                </a:cxn>
                <a:cxn ang="0">
                  <a:pos x="176" y="167"/>
                </a:cxn>
                <a:cxn ang="0">
                  <a:pos x="153" y="155"/>
                </a:cxn>
                <a:cxn ang="0">
                  <a:pos x="129" y="144"/>
                </a:cxn>
                <a:cxn ang="0">
                  <a:pos x="104" y="127"/>
                </a:cxn>
                <a:cxn ang="0">
                  <a:pos x="80" y="109"/>
                </a:cxn>
                <a:cxn ang="0">
                  <a:pos x="54" y="88"/>
                </a:cxn>
                <a:cxn ang="0">
                  <a:pos x="28" y="62"/>
                </a:cxn>
                <a:cxn ang="0">
                  <a:pos x="0" y="0"/>
                </a:cxn>
                <a:cxn ang="0">
                  <a:pos x="16" y="16"/>
                </a:cxn>
                <a:cxn ang="0">
                  <a:pos x="32" y="31"/>
                </a:cxn>
                <a:cxn ang="0">
                  <a:pos x="49" y="44"/>
                </a:cxn>
                <a:cxn ang="0">
                  <a:pos x="67" y="55"/>
                </a:cxn>
                <a:cxn ang="0">
                  <a:pos x="86" y="65"/>
                </a:cxn>
                <a:cxn ang="0">
                  <a:pos x="104" y="73"/>
                </a:cxn>
                <a:cxn ang="0">
                  <a:pos x="124" y="80"/>
                </a:cxn>
                <a:cxn ang="0">
                  <a:pos x="145" y="86"/>
                </a:cxn>
                <a:cxn ang="0">
                  <a:pos x="165" y="91"/>
                </a:cxn>
                <a:cxn ang="0">
                  <a:pos x="186" y="95"/>
                </a:cxn>
                <a:cxn ang="0">
                  <a:pos x="207" y="98"/>
                </a:cxn>
                <a:cxn ang="0">
                  <a:pos x="229" y="101"/>
                </a:cxn>
                <a:cxn ang="0">
                  <a:pos x="250" y="104"/>
                </a:cxn>
                <a:cxn ang="0">
                  <a:pos x="271" y="108"/>
                </a:cxn>
                <a:cxn ang="0">
                  <a:pos x="292" y="111"/>
                </a:cxn>
                <a:cxn ang="0">
                  <a:pos x="314" y="114"/>
                </a:cxn>
              </a:cxnLst>
              <a:rect l="0" t="0" r="r" b="b"/>
              <a:pathLst>
                <a:path w="418" h="186">
                  <a:moveTo>
                    <a:pt x="314" y="114"/>
                  </a:moveTo>
                  <a:lnTo>
                    <a:pt x="330" y="132"/>
                  </a:lnTo>
                  <a:lnTo>
                    <a:pt x="418" y="159"/>
                  </a:lnTo>
                  <a:lnTo>
                    <a:pt x="374" y="177"/>
                  </a:lnTo>
                  <a:lnTo>
                    <a:pt x="358" y="180"/>
                  </a:lnTo>
                  <a:lnTo>
                    <a:pt x="340" y="181"/>
                  </a:lnTo>
                  <a:lnTo>
                    <a:pt x="322" y="185"/>
                  </a:lnTo>
                  <a:lnTo>
                    <a:pt x="304" y="185"/>
                  </a:lnTo>
                  <a:lnTo>
                    <a:pt x="284" y="186"/>
                  </a:lnTo>
                  <a:lnTo>
                    <a:pt x="263" y="185"/>
                  </a:lnTo>
                  <a:lnTo>
                    <a:pt x="243" y="183"/>
                  </a:lnTo>
                  <a:lnTo>
                    <a:pt x="220" y="180"/>
                  </a:lnTo>
                  <a:lnTo>
                    <a:pt x="199" y="173"/>
                  </a:lnTo>
                  <a:lnTo>
                    <a:pt x="176" y="167"/>
                  </a:lnTo>
                  <a:lnTo>
                    <a:pt x="153" y="155"/>
                  </a:lnTo>
                  <a:lnTo>
                    <a:pt x="129" y="144"/>
                  </a:lnTo>
                  <a:lnTo>
                    <a:pt x="104" y="127"/>
                  </a:lnTo>
                  <a:lnTo>
                    <a:pt x="80" y="109"/>
                  </a:lnTo>
                  <a:lnTo>
                    <a:pt x="54" y="88"/>
                  </a:lnTo>
                  <a:lnTo>
                    <a:pt x="28" y="62"/>
                  </a:lnTo>
                  <a:lnTo>
                    <a:pt x="0" y="0"/>
                  </a:lnTo>
                  <a:lnTo>
                    <a:pt x="16" y="16"/>
                  </a:lnTo>
                  <a:lnTo>
                    <a:pt x="32" y="31"/>
                  </a:lnTo>
                  <a:lnTo>
                    <a:pt x="49" y="44"/>
                  </a:lnTo>
                  <a:lnTo>
                    <a:pt x="67" y="55"/>
                  </a:lnTo>
                  <a:lnTo>
                    <a:pt x="86" y="65"/>
                  </a:lnTo>
                  <a:lnTo>
                    <a:pt x="104" y="73"/>
                  </a:lnTo>
                  <a:lnTo>
                    <a:pt x="124" y="80"/>
                  </a:lnTo>
                  <a:lnTo>
                    <a:pt x="145" y="86"/>
                  </a:lnTo>
                  <a:lnTo>
                    <a:pt x="165" y="91"/>
                  </a:lnTo>
                  <a:lnTo>
                    <a:pt x="186" y="95"/>
                  </a:lnTo>
                  <a:lnTo>
                    <a:pt x="207" y="98"/>
                  </a:lnTo>
                  <a:lnTo>
                    <a:pt x="229" y="101"/>
                  </a:lnTo>
                  <a:lnTo>
                    <a:pt x="250" y="104"/>
                  </a:lnTo>
                  <a:lnTo>
                    <a:pt x="271" y="108"/>
                  </a:lnTo>
                  <a:lnTo>
                    <a:pt x="292" y="111"/>
                  </a:lnTo>
                  <a:lnTo>
                    <a:pt x="314" y="114"/>
                  </a:lnTo>
                  <a:close/>
                </a:path>
              </a:pathLst>
            </a:custGeom>
            <a:solidFill>
              <a:srgbClr val="666677"/>
            </a:solidFill>
            <a:ln w="9525">
              <a:noFill/>
              <a:round/>
              <a:headEnd/>
              <a:tailEnd/>
            </a:ln>
          </p:spPr>
          <p:txBody>
            <a:bodyPr/>
            <a:lstStyle/>
            <a:p>
              <a:endParaRPr lang="en-US"/>
            </a:p>
          </p:txBody>
        </p:sp>
      </p:grpSp>
      <p:grpSp>
        <p:nvGrpSpPr>
          <p:cNvPr id="26831" name="Group 207"/>
          <p:cNvGrpSpPr>
            <a:grpSpLocks/>
          </p:cNvGrpSpPr>
          <p:nvPr/>
        </p:nvGrpSpPr>
        <p:grpSpPr bwMode="auto">
          <a:xfrm flipH="1">
            <a:off x="2242597" y="1905000"/>
            <a:ext cx="457200" cy="423863"/>
            <a:chOff x="240" y="2592"/>
            <a:chExt cx="1632" cy="1490"/>
          </a:xfrm>
        </p:grpSpPr>
        <p:sp>
          <p:nvSpPr>
            <p:cNvPr id="26832" name="AutoShape 208"/>
            <p:cNvSpPr>
              <a:spLocks noChangeAspect="1" noChangeArrowheads="1" noTextEdit="1"/>
            </p:cNvSpPr>
            <p:nvPr/>
          </p:nvSpPr>
          <p:spPr bwMode="auto">
            <a:xfrm>
              <a:off x="240" y="2592"/>
              <a:ext cx="1632" cy="1490"/>
            </a:xfrm>
            <a:prstGeom prst="rect">
              <a:avLst/>
            </a:prstGeom>
            <a:noFill/>
            <a:ln w="9525">
              <a:noFill/>
              <a:miter lim="800000"/>
              <a:headEnd/>
              <a:tailEnd/>
            </a:ln>
          </p:spPr>
          <p:txBody>
            <a:bodyPr/>
            <a:lstStyle/>
            <a:p>
              <a:endParaRPr lang="en-US"/>
            </a:p>
          </p:txBody>
        </p:sp>
        <p:sp>
          <p:nvSpPr>
            <p:cNvPr id="26833" name="Freeform 209"/>
            <p:cNvSpPr>
              <a:spLocks/>
            </p:cNvSpPr>
            <p:nvPr/>
          </p:nvSpPr>
          <p:spPr bwMode="auto">
            <a:xfrm>
              <a:off x="276" y="2594"/>
              <a:ext cx="1592" cy="1488"/>
            </a:xfrm>
            <a:custGeom>
              <a:avLst/>
              <a:gdLst/>
              <a:ahLst/>
              <a:cxnLst>
                <a:cxn ang="0">
                  <a:pos x="193" y="713"/>
                </a:cxn>
                <a:cxn ang="0">
                  <a:pos x="242" y="728"/>
                </a:cxn>
                <a:cxn ang="0">
                  <a:pos x="286" y="739"/>
                </a:cxn>
                <a:cxn ang="0">
                  <a:pos x="325" y="749"/>
                </a:cxn>
                <a:cxn ang="0">
                  <a:pos x="361" y="756"/>
                </a:cxn>
                <a:cxn ang="0">
                  <a:pos x="397" y="760"/>
                </a:cxn>
                <a:cxn ang="0">
                  <a:pos x="431" y="764"/>
                </a:cxn>
                <a:cxn ang="0">
                  <a:pos x="467" y="767"/>
                </a:cxn>
                <a:cxn ang="0">
                  <a:pos x="2326" y="2347"/>
                </a:cxn>
                <a:cxn ang="0">
                  <a:pos x="2347" y="2591"/>
                </a:cxn>
                <a:cxn ang="0">
                  <a:pos x="2370" y="2675"/>
                </a:cxn>
                <a:cxn ang="0">
                  <a:pos x="2403" y="2744"/>
                </a:cxn>
                <a:cxn ang="0">
                  <a:pos x="2447" y="2800"/>
                </a:cxn>
                <a:cxn ang="0">
                  <a:pos x="2499" y="2847"/>
                </a:cxn>
                <a:cxn ang="0">
                  <a:pos x="2563" y="2886"/>
                </a:cxn>
                <a:cxn ang="0">
                  <a:pos x="2635" y="2923"/>
                </a:cxn>
                <a:cxn ang="0">
                  <a:pos x="2716" y="2957"/>
                </a:cxn>
                <a:cxn ang="0">
                  <a:pos x="2803" y="2832"/>
                </a:cxn>
                <a:cxn ang="0">
                  <a:pos x="2845" y="2501"/>
                </a:cxn>
                <a:cxn ang="0">
                  <a:pos x="3154" y="2805"/>
                </a:cxn>
                <a:cxn ang="0">
                  <a:pos x="3184" y="2629"/>
                </a:cxn>
                <a:cxn ang="0">
                  <a:pos x="3029" y="2231"/>
                </a:cxn>
                <a:cxn ang="0">
                  <a:pos x="2626" y="2218"/>
                </a:cxn>
                <a:cxn ang="0">
                  <a:pos x="784" y="533"/>
                </a:cxn>
                <a:cxn ang="0">
                  <a:pos x="776" y="275"/>
                </a:cxn>
                <a:cxn ang="0">
                  <a:pos x="418" y="0"/>
                </a:cxn>
                <a:cxn ang="0">
                  <a:pos x="567" y="275"/>
                </a:cxn>
                <a:cxn ang="0">
                  <a:pos x="243" y="426"/>
                </a:cxn>
                <a:cxn ang="0">
                  <a:pos x="46" y="190"/>
                </a:cxn>
                <a:cxn ang="0">
                  <a:pos x="0" y="436"/>
                </a:cxn>
                <a:cxn ang="0">
                  <a:pos x="47" y="567"/>
                </a:cxn>
                <a:cxn ang="0">
                  <a:pos x="118" y="659"/>
                </a:cxn>
                <a:cxn ang="0">
                  <a:pos x="165" y="703"/>
                </a:cxn>
              </a:cxnLst>
              <a:rect l="0" t="0" r="r" b="b"/>
              <a:pathLst>
                <a:path w="3184" h="2975">
                  <a:moveTo>
                    <a:pt x="165" y="703"/>
                  </a:moveTo>
                  <a:lnTo>
                    <a:pt x="193" y="713"/>
                  </a:lnTo>
                  <a:lnTo>
                    <a:pt x="217" y="720"/>
                  </a:lnTo>
                  <a:lnTo>
                    <a:pt x="242" y="728"/>
                  </a:lnTo>
                  <a:lnTo>
                    <a:pt x="265" y="734"/>
                  </a:lnTo>
                  <a:lnTo>
                    <a:pt x="286" y="739"/>
                  </a:lnTo>
                  <a:lnTo>
                    <a:pt x="306" y="744"/>
                  </a:lnTo>
                  <a:lnTo>
                    <a:pt x="325" y="749"/>
                  </a:lnTo>
                  <a:lnTo>
                    <a:pt x="343" y="752"/>
                  </a:lnTo>
                  <a:lnTo>
                    <a:pt x="361" y="756"/>
                  </a:lnTo>
                  <a:lnTo>
                    <a:pt x="379" y="759"/>
                  </a:lnTo>
                  <a:lnTo>
                    <a:pt x="397" y="760"/>
                  </a:lnTo>
                  <a:lnTo>
                    <a:pt x="415" y="762"/>
                  </a:lnTo>
                  <a:lnTo>
                    <a:pt x="431" y="764"/>
                  </a:lnTo>
                  <a:lnTo>
                    <a:pt x="449" y="765"/>
                  </a:lnTo>
                  <a:lnTo>
                    <a:pt x="467" y="767"/>
                  </a:lnTo>
                  <a:lnTo>
                    <a:pt x="487" y="767"/>
                  </a:lnTo>
                  <a:lnTo>
                    <a:pt x="2326" y="2347"/>
                  </a:lnTo>
                  <a:lnTo>
                    <a:pt x="2339" y="2544"/>
                  </a:lnTo>
                  <a:lnTo>
                    <a:pt x="2347" y="2591"/>
                  </a:lnTo>
                  <a:lnTo>
                    <a:pt x="2357" y="2636"/>
                  </a:lnTo>
                  <a:lnTo>
                    <a:pt x="2370" y="2675"/>
                  </a:lnTo>
                  <a:lnTo>
                    <a:pt x="2385" y="2711"/>
                  </a:lnTo>
                  <a:lnTo>
                    <a:pt x="2403" y="2744"/>
                  </a:lnTo>
                  <a:lnTo>
                    <a:pt x="2424" y="2773"/>
                  </a:lnTo>
                  <a:lnTo>
                    <a:pt x="2447" y="2800"/>
                  </a:lnTo>
                  <a:lnTo>
                    <a:pt x="2471" y="2824"/>
                  </a:lnTo>
                  <a:lnTo>
                    <a:pt x="2499" y="2847"/>
                  </a:lnTo>
                  <a:lnTo>
                    <a:pt x="2530" y="2867"/>
                  </a:lnTo>
                  <a:lnTo>
                    <a:pt x="2563" y="2886"/>
                  </a:lnTo>
                  <a:lnTo>
                    <a:pt x="2597" y="2905"/>
                  </a:lnTo>
                  <a:lnTo>
                    <a:pt x="2635" y="2923"/>
                  </a:lnTo>
                  <a:lnTo>
                    <a:pt x="2674" y="2941"/>
                  </a:lnTo>
                  <a:lnTo>
                    <a:pt x="2716" y="2957"/>
                  </a:lnTo>
                  <a:lnTo>
                    <a:pt x="2761" y="2975"/>
                  </a:lnTo>
                  <a:lnTo>
                    <a:pt x="2803" y="2832"/>
                  </a:lnTo>
                  <a:lnTo>
                    <a:pt x="2658" y="2596"/>
                  </a:lnTo>
                  <a:lnTo>
                    <a:pt x="2845" y="2501"/>
                  </a:lnTo>
                  <a:lnTo>
                    <a:pt x="2934" y="2534"/>
                  </a:lnTo>
                  <a:lnTo>
                    <a:pt x="3154" y="2805"/>
                  </a:lnTo>
                  <a:lnTo>
                    <a:pt x="3164" y="2714"/>
                  </a:lnTo>
                  <a:lnTo>
                    <a:pt x="3184" y="2629"/>
                  </a:lnTo>
                  <a:lnTo>
                    <a:pt x="3154" y="2416"/>
                  </a:lnTo>
                  <a:lnTo>
                    <a:pt x="3029" y="2231"/>
                  </a:lnTo>
                  <a:lnTo>
                    <a:pt x="2916" y="2188"/>
                  </a:lnTo>
                  <a:lnTo>
                    <a:pt x="2626" y="2218"/>
                  </a:lnTo>
                  <a:lnTo>
                    <a:pt x="897" y="726"/>
                  </a:lnTo>
                  <a:lnTo>
                    <a:pt x="784" y="533"/>
                  </a:lnTo>
                  <a:lnTo>
                    <a:pt x="835" y="333"/>
                  </a:lnTo>
                  <a:lnTo>
                    <a:pt x="776" y="275"/>
                  </a:lnTo>
                  <a:lnTo>
                    <a:pt x="565" y="16"/>
                  </a:lnTo>
                  <a:lnTo>
                    <a:pt x="418" y="0"/>
                  </a:lnTo>
                  <a:lnTo>
                    <a:pt x="469" y="175"/>
                  </a:lnTo>
                  <a:lnTo>
                    <a:pt x="567" y="275"/>
                  </a:lnTo>
                  <a:lnTo>
                    <a:pt x="427" y="392"/>
                  </a:lnTo>
                  <a:lnTo>
                    <a:pt x="243" y="426"/>
                  </a:lnTo>
                  <a:lnTo>
                    <a:pt x="75" y="241"/>
                  </a:lnTo>
                  <a:lnTo>
                    <a:pt x="46" y="190"/>
                  </a:lnTo>
                  <a:lnTo>
                    <a:pt x="0" y="359"/>
                  </a:lnTo>
                  <a:lnTo>
                    <a:pt x="0" y="436"/>
                  </a:lnTo>
                  <a:lnTo>
                    <a:pt x="18" y="505"/>
                  </a:lnTo>
                  <a:lnTo>
                    <a:pt x="47" y="567"/>
                  </a:lnTo>
                  <a:lnTo>
                    <a:pt x="83" y="618"/>
                  </a:lnTo>
                  <a:lnTo>
                    <a:pt x="118" y="659"/>
                  </a:lnTo>
                  <a:lnTo>
                    <a:pt x="147" y="688"/>
                  </a:lnTo>
                  <a:lnTo>
                    <a:pt x="165" y="703"/>
                  </a:lnTo>
                  <a:lnTo>
                    <a:pt x="165" y="703"/>
                  </a:lnTo>
                  <a:close/>
                </a:path>
              </a:pathLst>
            </a:custGeom>
            <a:solidFill>
              <a:srgbClr val="444456"/>
            </a:solidFill>
            <a:ln w="9525">
              <a:noFill/>
              <a:round/>
              <a:headEnd/>
              <a:tailEnd/>
            </a:ln>
          </p:spPr>
          <p:txBody>
            <a:bodyPr/>
            <a:lstStyle/>
            <a:p>
              <a:endParaRPr lang="en-US"/>
            </a:p>
          </p:txBody>
        </p:sp>
        <p:sp>
          <p:nvSpPr>
            <p:cNvPr id="26834" name="Freeform 210"/>
            <p:cNvSpPr>
              <a:spLocks/>
            </p:cNvSpPr>
            <p:nvPr/>
          </p:nvSpPr>
          <p:spPr bwMode="auto">
            <a:xfrm>
              <a:off x="493" y="2610"/>
              <a:ext cx="69" cy="145"/>
            </a:xfrm>
            <a:custGeom>
              <a:avLst/>
              <a:gdLst/>
              <a:ahLst/>
              <a:cxnLst>
                <a:cxn ang="0">
                  <a:pos x="0" y="0"/>
                </a:cxn>
                <a:cxn ang="0">
                  <a:pos x="13" y="134"/>
                </a:cxn>
                <a:cxn ang="0">
                  <a:pos x="101" y="290"/>
                </a:cxn>
                <a:cxn ang="0">
                  <a:pos x="139" y="243"/>
                </a:cxn>
                <a:cxn ang="0">
                  <a:pos x="0" y="0"/>
                </a:cxn>
              </a:cxnLst>
              <a:rect l="0" t="0" r="r" b="b"/>
              <a:pathLst>
                <a:path w="139" h="290">
                  <a:moveTo>
                    <a:pt x="0" y="0"/>
                  </a:moveTo>
                  <a:lnTo>
                    <a:pt x="13" y="134"/>
                  </a:lnTo>
                  <a:lnTo>
                    <a:pt x="101" y="290"/>
                  </a:lnTo>
                  <a:lnTo>
                    <a:pt x="139" y="243"/>
                  </a:lnTo>
                  <a:lnTo>
                    <a:pt x="0" y="0"/>
                  </a:lnTo>
                  <a:close/>
                </a:path>
              </a:pathLst>
            </a:custGeom>
            <a:solidFill>
              <a:srgbClr val="4C4C5E"/>
            </a:solidFill>
            <a:ln w="9525">
              <a:noFill/>
              <a:round/>
              <a:headEnd/>
              <a:tailEnd/>
            </a:ln>
          </p:spPr>
          <p:txBody>
            <a:bodyPr/>
            <a:lstStyle/>
            <a:p>
              <a:endParaRPr lang="en-US"/>
            </a:p>
          </p:txBody>
        </p:sp>
        <p:sp>
          <p:nvSpPr>
            <p:cNvPr id="26835" name="Freeform 211"/>
            <p:cNvSpPr>
              <a:spLocks/>
            </p:cNvSpPr>
            <p:nvPr/>
          </p:nvSpPr>
          <p:spPr bwMode="auto">
            <a:xfrm>
              <a:off x="273" y="2592"/>
              <a:ext cx="425" cy="314"/>
            </a:xfrm>
            <a:custGeom>
              <a:avLst/>
              <a:gdLst/>
              <a:ahLst/>
              <a:cxnLst>
                <a:cxn ang="0">
                  <a:pos x="46" y="143"/>
                </a:cxn>
                <a:cxn ang="0">
                  <a:pos x="246" y="382"/>
                </a:cxn>
                <a:cxn ang="0">
                  <a:pos x="363" y="390"/>
                </a:cxn>
                <a:cxn ang="0">
                  <a:pos x="546" y="307"/>
                </a:cxn>
                <a:cxn ang="0">
                  <a:pos x="594" y="231"/>
                </a:cxn>
                <a:cxn ang="0">
                  <a:pos x="435" y="0"/>
                </a:cxn>
                <a:cxn ang="0">
                  <a:pos x="561" y="0"/>
                </a:cxn>
                <a:cxn ang="0">
                  <a:pos x="586" y="11"/>
                </a:cxn>
                <a:cxn ang="0">
                  <a:pos x="610" y="23"/>
                </a:cxn>
                <a:cxn ang="0">
                  <a:pos x="635" y="33"/>
                </a:cxn>
                <a:cxn ang="0">
                  <a:pos x="657" y="44"/>
                </a:cxn>
                <a:cxn ang="0">
                  <a:pos x="679" y="57"/>
                </a:cxn>
                <a:cxn ang="0">
                  <a:pos x="700" y="69"/>
                </a:cxn>
                <a:cxn ang="0">
                  <a:pos x="721" y="84"/>
                </a:cxn>
                <a:cxn ang="0">
                  <a:pos x="741" y="98"/>
                </a:cxn>
                <a:cxn ang="0">
                  <a:pos x="759" y="113"/>
                </a:cxn>
                <a:cxn ang="0">
                  <a:pos x="775" y="131"/>
                </a:cxn>
                <a:cxn ang="0">
                  <a:pos x="791" y="151"/>
                </a:cxn>
                <a:cxn ang="0">
                  <a:pos x="806" y="172"/>
                </a:cxn>
                <a:cxn ang="0">
                  <a:pos x="821" y="195"/>
                </a:cxn>
                <a:cxn ang="0">
                  <a:pos x="832" y="221"/>
                </a:cxn>
                <a:cxn ang="0">
                  <a:pos x="842" y="249"/>
                </a:cxn>
                <a:cxn ang="0">
                  <a:pos x="852" y="280"/>
                </a:cxn>
                <a:cxn ang="0">
                  <a:pos x="826" y="405"/>
                </a:cxn>
                <a:cxn ang="0">
                  <a:pos x="366" y="616"/>
                </a:cxn>
                <a:cxn ang="0">
                  <a:pos x="304" y="628"/>
                </a:cxn>
                <a:cxn ang="0">
                  <a:pos x="255" y="618"/>
                </a:cxn>
                <a:cxn ang="0">
                  <a:pos x="210" y="605"/>
                </a:cxn>
                <a:cxn ang="0">
                  <a:pos x="169" y="590"/>
                </a:cxn>
                <a:cxn ang="0">
                  <a:pos x="133" y="572"/>
                </a:cxn>
                <a:cxn ang="0">
                  <a:pos x="100" y="552"/>
                </a:cxn>
                <a:cxn ang="0">
                  <a:pos x="72" y="529"/>
                </a:cxn>
                <a:cxn ang="0">
                  <a:pos x="49" y="505"/>
                </a:cxn>
                <a:cxn ang="0">
                  <a:pos x="31" y="475"/>
                </a:cxn>
                <a:cxn ang="0">
                  <a:pos x="17" y="446"/>
                </a:cxn>
                <a:cxn ang="0">
                  <a:pos x="7" y="411"/>
                </a:cxn>
                <a:cxn ang="0">
                  <a:pos x="2" y="374"/>
                </a:cxn>
                <a:cxn ang="0">
                  <a:pos x="0" y="334"/>
                </a:cxn>
                <a:cxn ang="0">
                  <a:pos x="5" y="292"/>
                </a:cxn>
                <a:cxn ang="0">
                  <a:pos x="13" y="246"/>
                </a:cxn>
                <a:cxn ang="0">
                  <a:pos x="28" y="195"/>
                </a:cxn>
                <a:cxn ang="0">
                  <a:pos x="46" y="143"/>
                </a:cxn>
              </a:cxnLst>
              <a:rect l="0" t="0" r="r" b="b"/>
              <a:pathLst>
                <a:path w="852" h="628">
                  <a:moveTo>
                    <a:pt x="46" y="143"/>
                  </a:moveTo>
                  <a:lnTo>
                    <a:pt x="246" y="382"/>
                  </a:lnTo>
                  <a:lnTo>
                    <a:pt x="363" y="390"/>
                  </a:lnTo>
                  <a:lnTo>
                    <a:pt x="546" y="307"/>
                  </a:lnTo>
                  <a:lnTo>
                    <a:pt x="594" y="231"/>
                  </a:lnTo>
                  <a:lnTo>
                    <a:pt x="435" y="0"/>
                  </a:lnTo>
                  <a:lnTo>
                    <a:pt x="561" y="0"/>
                  </a:lnTo>
                  <a:lnTo>
                    <a:pt x="586" y="11"/>
                  </a:lnTo>
                  <a:lnTo>
                    <a:pt x="610" y="23"/>
                  </a:lnTo>
                  <a:lnTo>
                    <a:pt x="635" y="33"/>
                  </a:lnTo>
                  <a:lnTo>
                    <a:pt x="657" y="44"/>
                  </a:lnTo>
                  <a:lnTo>
                    <a:pt x="679" y="57"/>
                  </a:lnTo>
                  <a:lnTo>
                    <a:pt x="700" y="69"/>
                  </a:lnTo>
                  <a:lnTo>
                    <a:pt x="721" y="84"/>
                  </a:lnTo>
                  <a:lnTo>
                    <a:pt x="741" y="98"/>
                  </a:lnTo>
                  <a:lnTo>
                    <a:pt x="759" y="113"/>
                  </a:lnTo>
                  <a:lnTo>
                    <a:pt x="775" y="131"/>
                  </a:lnTo>
                  <a:lnTo>
                    <a:pt x="791" y="151"/>
                  </a:lnTo>
                  <a:lnTo>
                    <a:pt x="806" y="172"/>
                  </a:lnTo>
                  <a:lnTo>
                    <a:pt x="821" y="195"/>
                  </a:lnTo>
                  <a:lnTo>
                    <a:pt x="832" y="221"/>
                  </a:lnTo>
                  <a:lnTo>
                    <a:pt x="842" y="249"/>
                  </a:lnTo>
                  <a:lnTo>
                    <a:pt x="852" y="280"/>
                  </a:lnTo>
                  <a:lnTo>
                    <a:pt x="826" y="405"/>
                  </a:lnTo>
                  <a:lnTo>
                    <a:pt x="366" y="616"/>
                  </a:lnTo>
                  <a:lnTo>
                    <a:pt x="304" y="628"/>
                  </a:lnTo>
                  <a:lnTo>
                    <a:pt x="255" y="618"/>
                  </a:lnTo>
                  <a:lnTo>
                    <a:pt x="210" y="605"/>
                  </a:lnTo>
                  <a:lnTo>
                    <a:pt x="169" y="590"/>
                  </a:lnTo>
                  <a:lnTo>
                    <a:pt x="133" y="572"/>
                  </a:lnTo>
                  <a:lnTo>
                    <a:pt x="100" y="552"/>
                  </a:lnTo>
                  <a:lnTo>
                    <a:pt x="72" y="529"/>
                  </a:lnTo>
                  <a:lnTo>
                    <a:pt x="49" y="505"/>
                  </a:lnTo>
                  <a:lnTo>
                    <a:pt x="31" y="475"/>
                  </a:lnTo>
                  <a:lnTo>
                    <a:pt x="17" y="446"/>
                  </a:lnTo>
                  <a:lnTo>
                    <a:pt x="7" y="411"/>
                  </a:lnTo>
                  <a:lnTo>
                    <a:pt x="2" y="374"/>
                  </a:lnTo>
                  <a:lnTo>
                    <a:pt x="0" y="334"/>
                  </a:lnTo>
                  <a:lnTo>
                    <a:pt x="5" y="292"/>
                  </a:lnTo>
                  <a:lnTo>
                    <a:pt x="13" y="246"/>
                  </a:lnTo>
                  <a:lnTo>
                    <a:pt x="28" y="195"/>
                  </a:lnTo>
                  <a:lnTo>
                    <a:pt x="46" y="143"/>
                  </a:lnTo>
                  <a:close/>
                </a:path>
              </a:pathLst>
            </a:custGeom>
            <a:solidFill>
              <a:srgbClr val="B2AAA8"/>
            </a:solidFill>
            <a:ln w="9525">
              <a:noFill/>
              <a:round/>
              <a:headEnd/>
              <a:tailEnd/>
            </a:ln>
          </p:spPr>
          <p:txBody>
            <a:bodyPr/>
            <a:lstStyle/>
            <a:p>
              <a:endParaRPr lang="en-US"/>
            </a:p>
          </p:txBody>
        </p:sp>
        <p:sp>
          <p:nvSpPr>
            <p:cNvPr id="26836" name="Freeform 212"/>
            <p:cNvSpPr>
              <a:spLocks/>
            </p:cNvSpPr>
            <p:nvPr/>
          </p:nvSpPr>
          <p:spPr bwMode="auto">
            <a:xfrm>
              <a:off x="1382" y="3590"/>
              <a:ext cx="490" cy="422"/>
            </a:xfrm>
            <a:custGeom>
              <a:avLst/>
              <a:gdLst/>
              <a:ahLst/>
              <a:cxnLst>
                <a:cxn ang="0">
                  <a:pos x="250" y="0"/>
                </a:cxn>
                <a:cxn ang="0">
                  <a:pos x="286" y="36"/>
                </a:cxn>
                <a:cxn ang="0">
                  <a:pos x="539" y="186"/>
                </a:cxn>
                <a:cxn ang="0">
                  <a:pos x="590" y="188"/>
                </a:cxn>
                <a:cxn ang="0">
                  <a:pos x="639" y="191"/>
                </a:cxn>
                <a:cxn ang="0">
                  <a:pos x="683" y="196"/>
                </a:cxn>
                <a:cxn ang="0">
                  <a:pos x="726" y="203"/>
                </a:cxn>
                <a:cxn ang="0">
                  <a:pos x="763" y="211"/>
                </a:cxn>
                <a:cxn ang="0">
                  <a:pos x="799" y="222"/>
                </a:cxn>
                <a:cxn ang="0">
                  <a:pos x="832" y="236"/>
                </a:cxn>
                <a:cxn ang="0">
                  <a:pos x="861" y="254"/>
                </a:cxn>
                <a:cxn ang="0">
                  <a:pos x="887" y="273"/>
                </a:cxn>
                <a:cxn ang="0">
                  <a:pos x="910" y="299"/>
                </a:cxn>
                <a:cxn ang="0">
                  <a:pos x="930" y="329"/>
                </a:cxn>
                <a:cxn ang="0">
                  <a:pos x="946" y="363"/>
                </a:cxn>
                <a:cxn ang="0">
                  <a:pos x="959" y="404"/>
                </a:cxn>
                <a:cxn ang="0">
                  <a:pos x="969" y="450"/>
                </a:cxn>
                <a:cxn ang="0">
                  <a:pos x="976" y="503"/>
                </a:cxn>
                <a:cxn ang="0">
                  <a:pos x="979" y="562"/>
                </a:cxn>
                <a:cxn ang="0">
                  <a:pos x="969" y="698"/>
                </a:cxn>
                <a:cxn ang="0">
                  <a:pos x="763" y="434"/>
                </a:cxn>
                <a:cxn ang="0">
                  <a:pos x="675" y="403"/>
                </a:cxn>
                <a:cxn ang="0">
                  <a:pos x="449" y="498"/>
                </a:cxn>
                <a:cxn ang="0">
                  <a:pos x="445" y="586"/>
                </a:cxn>
                <a:cxn ang="0">
                  <a:pos x="597" y="844"/>
                </a:cxn>
                <a:cxn ang="0">
                  <a:pos x="484" y="826"/>
                </a:cxn>
                <a:cxn ang="0">
                  <a:pos x="342" y="745"/>
                </a:cxn>
                <a:cxn ang="0">
                  <a:pos x="294" y="693"/>
                </a:cxn>
                <a:cxn ang="0">
                  <a:pos x="257" y="649"/>
                </a:cxn>
                <a:cxn ang="0">
                  <a:pos x="229" y="609"/>
                </a:cxn>
                <a:cxn ang="0">
                  <a:pos x="209" y="570"/>
                </a:cxn>
                <a:cxn ang="0">
                  <a:pos x="196" y="529"/>
                </a:cxn>
                <a:cxn ang="0">
                  <a:pos x="188" y="483"/>
                </a:cxn>
                <a:cxn ang="0">
                  <a:pos x="185" y="426"/>
                </a:cxn>
                <a:cxn ang="0">
                  <a:pos x="183" y="355"/>
                </a:cxn>
                <a:cxn ang="0">
                  <a:pos x="0" y="162"/>
                </a:cxn>
                <a:cxn ang="0">
                  <a:pos x="250" y="0"/>
                </a:cxn>
              </a:cxnLst>
              <a:rect l="0" t="0" r="r" b="b"/>
              <a:pathLst>
                <a:path w="979" h="844">
                  <a:moveTo>
                    <a:pt x="250" y="0"/>
                  </a:moveTo>
                  <a:lnTo>
                    <a:pt x="286" y="36"/>
                  </a:lnTo>
                  <a:lnTo>
                    <a:pt x="539" y="186"/>
                  </a:lnTo>
                  <a:lnTo>
                    <a:pt x="590" y="188"/>
                  </a:lnTo>
                  <a:lnTo>
                    <a:pt x="639" y="191"/>
                  </a:lnTo>
                  <a:lnTo>
                    <a:pt x="683" y="196"/>
                  </a:lnTo>
                  <a:lnTo>
                    <a:pt x="726" y="203"/>
                  </a:lnTo>
                  <a:lnTo>
                    <a:pt x="763" y="211"/>
                  </a:lnTo>
                  <a:lnTo>
                    <a:pt x="799" y="222"/>
                  </a:lnTo>
                  <a:lnTo>
                    <a:pt x="832" y="236"/>
                  </a:lnTo>
                  <a:lnTo>
                    <a:pt x="861" y="254"/>
                  </a:lnTo>
                  <a:lnTo>
                    <a:pt x="887" y="273"/>
                  </a:lnTo>
                  <a:lnTo>
                    <a:pt x="910" y="299"/>
                  </a:lnTo>
                  <a:lnTo>
                    <a:pt x="930" y="329"/>
                  </a:lnTo>
                  <a:lnTo>
                    <a:pt x="946" y="363"/>
                  </a:lnTo>
                  <a:lnTo>
                    <a:pt x="959" y="404"/>
                  </a:lnTo>
                  <a:lnTo>
                    <a:pt x="969" y="450"/>
                  </a:lnTo>
                  <a:lnTo>
                    <a:pt x="976" y="503"/>
                  </a:lnTo>
                  <a:lnTo>
                    <a:pt x="979" y="562"/>
                  </a:lnTo>
                  <a:lnTo>
                    <a:pt x="969" y="698"/>
                  </a:lnTo>
                  <a:lnTo>
                    <a:pt x="763" y="434"/>
                  </a:lnTo>
                  <a:lnTo>
                    <a:pt x="675" y="403"/>
                  </a:lnTo>
                  <a:lnTo>
                    <a:pt x="449" y="498"/>
                  </a:lnTo>
                  <a:lnTo>
                    <a:pt x="445" y="586"/>
                  </a:lnTo>
                  <a:lnTo>
                    <a:pt x="597" y="844"/>
                  </a:lnTo>
                  <a:lnTo>
                    <a:pt x="484" y="826"/>
                  </a:lnTo>
                  <a:lnTo>
                    <a:pt x="342" y="745"/>
                  </a:lnTo>
                  <a:lnTo>
                    <a:pt x="294" y="693"/>
                  </a:lnTo>
                  <a:lnTo>
                    <a:pt x="257" y="649"/>
                  </a:lnTo>
                  <a:lnTo>
                    <a:pt x="229" y="609"/>
                  </a:lnTo>
                  <a:lnTo>
                    <a:pt x="209" y="570"/>
                  </a:lnTo>
                  <a:lnTo>
                    <a:pt x="196" y="529"/>
                  </a:lnTo>
                  <a:lnTo>
                    <a:pt x="188" y="483"/>
                  </a:lnTo>
                  <a:lnTo>
                    <a:pt x="185" y="426"/>
                  </a:lnTo>
                  <a:lnTo>
                    <a:pt x="183" y="355"/>
                  </a:lnTo>
                  <a:lnTo>
                    <a:pt x="0" y="162"/>
                  </a:lnTo>
                  <a:lnTo>
                    <a:pt x="250" y="0"/>
                  </a:lnTo>
                  <a:close/>
                </a:path>
              </a:pathLst>
            </a:custGeom>
            <a:solidFill>
              <a:srgbClr val="D1C4CE"/>
            </a:solidFill>
            <a:ln w="9525">
              <a:noFill/>
              <a:round/>
              <a:headEnd/>
              <a:tailEnd/>
            </a:ln>
          </p:spPr>
          <p:txBody>
            <a:bodyPr/>
            <a:lstStyle/>
            <a:p>
              <a:endParaRPr lang="en-US"/>
            </a:p>
          </p:txBody>
        </p:sp>
        <p:sp>
          <p:nvSpPr>
            <p:cNvPr id="26837" name="Freeform 213"/>
            <p:cNvSpPr>
              <a:spLocks/>
            </p:cNvSpPr>
            <p:nvPr/>
          </p:nvSpPr>
          <p:spPr bwMode="auto">
            <a:xfrm>
              <a:off x="424" y="2753"/>
              <a:ext cx="270" cy="176"/>
            </a:xfrm>
            <a:custGeom>
              <a:avLst/>
              <a:gdLst/>
              <a:ahLst/>
              <a:cxnLst>
                <a:cxn ang="0">
                  <a:pos x="0" y="308"/>
                </a:cxn>
                <a:cxn ang="0">
                  <a:pos x="147" y="248"/>
                </a:cxn>
                <a:cxn ang="0">
                  <a:pos x="485" y="90"/>
                </a:cxn>
                <a:cxn ang="0">
                  <a:pos x="539" y="0"/>
                </a:cxn>
                <a:cxn ang="0">
                  <a:pos x="531" y="113"/>
                </a:cxn>
                <a:cxn ang="0">
                  <a:pos x="166" y="302"/>
                </a:cxn>
                <a:cxn ang="0">
                  <a:pos x="116" y="353"/>
                </a:cxn>
                <a:cxn ang="0">
                  <a:pos x="0" y="308"/>
                </a:cxn>
              </a:cxnLst>
              <a:rect l="0" t="0" r="r" b="b"/>
              <a:pathLst>
                <a:path w="539" h="353">
                  <a:moveTo>
                    <a:pt x="0" y="308"/>
                  </a:moveTo>
                  <a:lnTo>
                    <a:pt x="147" y="248"/>
                  </a:lnTo>
                  <a:lnTo>
                    <a:pt x="485" y="90"/>
                  </a:lnTo>
                  <a:lnTo>
                    <a:pt x="539" y="0"/>
                  </a:lnTo>
                  <a:lnTo>
                    <a:pt x="531" y="113"/>
                  </a:lnTo>
                  <a:lnTo>
                    <a:pt x="166" y="302"/>
                  </a:lnTo>
                  <a:lnTo>
                    <a:pt x="116" y="353"/>
                  </a:lnTo>
                  <a:lnTo>
                    <a:pt x="0" y="308"/>
                  </a:lnTo>
                  <a:close/>
                </a:path>
              </a:pathLst>
            </a:custGeom>
            <a:solidFill>
              <a:srgbClr val="9B9391"/>
            </a:solidFill>
            <a:ln w="9525">
              <a:noFill/>
              <a:round/>
              <a:headEnd/>
              <a:tailEnd/>
            </a:ln>
          </p:spPr>
          <p:txBody>
            <a:bodyPr/>
            <a:lstStyle/>
            <a:p>
              <a:endParaRPr lang="en-US"/>
            </a:p>
          </p:txBody>
        </p:sp>
        <p:sp>
          <p:nvSpPr>
            <p:cNvPr id="26838" name="Freeform 214"/>
            <p:cNvSpPr>
              <a:spLocks/>
            </p:cNvSpPr>
            <p:nvPr/>
          </p:nvSpPr>
          <p:spPr bwMode="auto">
            <a:xfrm>
              <a:off x="447" y="2795"/>
              <a:ext cx="242" cy="133"/>
            </a:xfrm>
            <a:custGeom>
              <a:avLst/>
              <a:gdLst/>
              <a:ahLst/>
              <a:cxnLst>
                <a:cxn ang="0">
                  <a:pos x="67" y="209"/>
                </a:cxn>
                <a:cxn ang="0">
                  <a:pos x="460" y="21"/>
                </a:cxn>
                <a:cxn ang="0">
                  <a:pos x="485" y="0"/>
                </a:cxn>
                <a:cxn ang="0">
                  <a:pos x="472" y="78"/>
                </a:cxn>
                <a:cxn ang="0">
                  <a:pos x="150" y="237"/>
                </a:cxn>
                <a:cxn ang="0">
                  <a:pos x="76" y="265"/>
                </a:cxn>
                <a:cxn ang="0">
                  <a:pos x="0" y="237"/>
                </a:cxn>
                <a:cxn ang="0">
                  <a:pos x="67" y="209"/>
                </a:cxn>
              </a:cxnLst>
              <a:rect l="0" t="0" r="r" b="b"/>
              <a:pathLst>
                <a:path w="485" h="265">
                  <a:moveTo>
                    <a:pt x="67" y="209"/>
                  </a:moveTo>
                  <a:lnTo>
                    <a:pt x="460" y="21"/>
                  </a:lnTo>
                  <a:lnTo>
                    <a:pt x="485" y="0"/>
                  </a:lnTo>
                  <a:lnTo>
                    <a:pt x="472" y="78"/>
                  </a:lnTo>
                  <a:lnTo>
                    <a:pt x="150" y="237"/>
                  </a:lnTo>
                  <a:lnTo>
                    <a:pt x="76" y="265"/>
                  </a:lnTo>
                  <a:lnTo>
                    <a:pt x="0" y="237"/>
                  </a:lnTo>
                  <a:lnTo>
                    <a:pt x="67" y="209"/>
                  </a:lnTo>
                  <a:close/>
                </a:path>
              </a:pathLst>
            </a:custGeom>
            <a:solidFill>
              <a:srgbClr val="A59E9B"/>
            </a:solidFill>
            <a:ln w="9525">
              <a:noFill/>
              <a:round/>
              <a:headEnd/>
              <a:tailEnd/>
            </a:ln>
          </p:spPr>
          <p:txBody>
            <a:bodyPr/>
            <a:lstStyle/>
            <a:p>
              <a:endParaRPr lang="en-US"/>
            </a:p>
          </p:txBody>
        </p:sp>
        <p:sp>
          <p:nvSpPr>
            <p:cNvPr id="26839" name="Freeform 215"/>
            <p:cNvSpPr>
              <a:spLocks/>
            </p:cNvSpPr>
            <p:nvPr/>
          </p:nvSpPr>
          <p:spPr bwMode="auto">
            <a:xfrm>
              <a:off x="550" y="2894"/>
              <a:ext cx="993" cy="792"/>
            </a:xfrm>
            <a:custGeom>
              <a:avLst/>
              <a:gdLst/>
              <a:ahLst/>
              <a:cxnLst>
                <a:cxn ang="0">
                  <a:pos x="1906" y="1385"/>
                </a:cxn>
                <a:cxn ang="0">
                  <a:pos x="290" y="0"/>
                </a:cxn>
                <a:cxn ang="0">
                  <a:pos x="262" y="11"/>
                </a:cxn>
                <a:cxn ang="0">
                  <a:pos x="87" y="92"/>
                </a:cxn>
                <a:cxn ang="0">
                  <a:pos x="0" y="128"/>
                </a:cxn>
                <a:cxn ang="0">
                  <a:pos x="1687" y="1583"/>
                </a:cxn>
                <a:cxn ang="0">
                  <a:pos x="1986" y="1467"/>
                </a:cxn>
                <a:cxn ang="0">
                  <a:pos x="1906" y="1385"/>
                </a:cxn>
              </a:cxnLst>
              <a:rect l="0" t="0" r="r" b="b"/>
              <a:pathLst>
                <a:path w="1986" h="1583">
                  <a:moveTo>
                    <a:pt x="1906" y="1385"/>
                  </a:moveTo>
                  <a:lnTo>
                    <a:pt x="290" y="0"/>
                  </a:lnTo>
                  <a:lnTo>
                    <a:pt x="262" y="11"/>
                  </a:lnTo>
                  <a:lnTo>
                    <a:pt x="87" y="92"/>
                  </a:lnTo>
                  <a:lnTo>
                    <a:pt x="0" y="128"/>
                  </a:lnTo>
                  <a:lnTo>
                    <a:pt x="1687" y="1583"/>
                  </a:lnTo>
                  <a:lnTo>
                    <a:pt x="1986" y="1467"/>
                  </a:lnTo>
                  <a:lnTo>
                    <a:pt x="1906" y="1385"/>
                  </a:lnTo>
                  <a:close/>
                </a:path>
              </a:pathLst>
            </a:custGeom>
            <a:solidFill>
              <a:srgbClr val="D1C4CE"/>
            </a:solidFill>
            <a:ln w="9525">
              <a:noFill/>
              <a:round/>
              <a:headEnd/>
              <a:tailEnd/>
            </a:ln>
          </p:spPr>
          <p:txBody>
            <a:bodyPr/>
            <a:lstStyle/>
            <a:p>
              <a:endParaRPr lang="en-US"/>
            </a:p>
          </p:txBody>
        </p:sp>
        <p:sp>
          <p:nvSpPr>
            <p:cNvPr id="26840" name="Freeform 216"/>
            <p:cNvSpPr>
              <a:spLocks/>
            </p:cNvSpPr>
            <p:nvPr/>
          </p:nvSpPr>
          <p:spPr bwMode="auto">
            <a:xfrm>
              <a:off x="550" y="2893"/>
              <a:ext cx="952" cy="760"/>
            </a:xfrm>
            <a:custGeom>
              <a:avLst/>
              <a:gdLst/>
              <a:ahLst/>
              <a:cxnLst>
                <a:cxn ang="0">
                  <a:pos x="1775" y="1278"/>
                </a:cxn>
                <a:cxn ang="0">
                  <a:pos x="1679" y="1196"/>
                </a:cxn>
                <a:cxn ang="0">
                  <a:pos x="1584" y="1113"/>
                </a:cxn>
                <a:cxn ang="0">
                  <a:pos x="1488" y="1031"/>
                </a:cxn>
                <a:cxn ang="0">
                  <a:pos x="1393" y="949"/>
                </a:cxn>
                <a:cxn ang="0">
                  <a:pos x="1297" y="865"/>
                </a:cxn>
                <a:cxn ang="0">
                  <a:pos x="1200" y="783"/>
                </a:cxn>
                <a:cxn ang="0">
                  <a:pos x="1105" y="701"/>
                </a:cxn>
                <a:cxn ang="0">
                  <a:pos x="1009" y="618"/>
                </a:cxn>
                <a:cxn ang="0">
                  <a:pos x="912" y="536"/>
                </a:cxn>
                <a:cxn ang="0">
                  <a:pos x="816" y="454"/>
                </a:cxn>
                <a:cxn ang="0">
                  <a:pos x="721" y="370"/>
                </a:cxn>
                <a:cxn ang="0">
                  <a:pos x="625" y="288"/>
                </a:cxn>
                <a:cxn ang="0">
                  <a:pos x="528" y="206"/>
                </a:cxn>
                <a:cxn ang="0">
                  <a:pos x="432" y="123"/>
                </a:cxn>
                <a:cxn ang="0">
                  <a:pos x="336" y="41"/>
                </a:cxn>
                <a:cxn ang="0">
                  <a:pos x="282" y="0"/>
                </a:cxn>
                <a:cxn ang="0">
                  <a:pos x="270" y="0"/>
                </a:cxn>
                <a:cxn ang="0">
                  <a:pos x="239" y="11"/>
                </a:cxn>
                <a:cxn ang="0">
                  <a:pos x="188" y="34"/>
                </a:cxn>
                <a:cxn ang="0">
                  <a:pos x="138" y="57"/>
                </a:cxn>
                <a:cxn ang="0">
                  <a:pos x="87" y="80"/>
                </a:cxn>
                <a:cxn ang="0">
                  <a:pos x="54" y="96"/>
                </a:cxn>
                <a:cxn ang="0">
                  <a:pos x="40" y="106"/>
                </a:cxn>
                <a:cxn ang="0">
                  <a:pos x="25" y="116"/>
                </a:cxn>
                <a:cxn ang="0">
                  <a:pos x="9" y="126"/>
                </a:cxn>
                <a:cxn ang="0">
                  <a:pos x="51" y="175"/>
                </a:cxn>
                <a:cxn ang="0">
                  <a:pos x="152" y="262"/>
                </a:cxn>
                <a:cxn ang="0">
                  <a:pos x="252" y="349"/>
                </a:cxn>
                <a:cxn ang="0">
                  <a:pos x="353" y="436"/>
                </a:cxn>
                <a:cxn ang="0">
                  <a:pos x="455" y="522"/>
                </a:cxn>
                <a:cxn ang="0">
                  <a:pos x="555" y="609"/>
                </a:cxn>
                <a:cxn ang="0">
                  <a:pos x="656" y="696"/>
                </a:cxn>
                <a:cxn ang="0">
                  <a:pos x="757" y="783"/>
                </a:cxn>
                <a:cxn ang="0">
                  <a:pos x="859" y="870"/>
                </a:cxn>
                <a:cxn ang="0">
                  <a:pos x="958" y="957"/>
                </a:cxn>
                <a:cxn ang="0">
                  <a:pos x="1060" y="1044"/>
                </a:cxn>
                <a:cxn ang="0">
                  <a:pos x="1159" y="1129"/>
                </a:cxn>
                <a:cxn ang="0">
                  <a:pos x="1261" y="1216"/>
                </a:cxn>
                <a:cxn ang="0">
                  <a:pos x="1362" y="1303"/>
                </a:cxn>
                <a:cxn ang="0">
                  <a:pos x="1462" y="1390"/>
                </a:cxn>
                <a:cxn ang="0">
                  <a:pos x="1561" y="1476"/>
                </a:cxn>
                <a:cxn ang="0">
                  <a:pos x="1630" y="1511"/>
                </a:cxn>
                <a:cxn ang="0">
                  <a:pos x="1668" y="1496"/>
                </a:cxn>
                <a:cxn ang="0">
                  <a:pos x="1704" y="1481"/>
                </a:cxn>
                <a:cxn ang="0">
                  <a:pos x="1740" y="1467"/>
                </a:cxn>
                <a:cxn ang="0">
                  <a:pos x="1777" y="1452"/>
                </a:cxn>
                <a:cxn ang="0">
                  <a:pos x="1813" y="1437"/>
                </a:cxn>
                <a:cxn ang="0">
                  <a:pos x="1849" y="1422"/>
                </a:cxn>
                <a:cxn ang="0">
                  <a:pos x="1887" y="1408"/>
                </a:cxn>
                <a:cxn ang="0">
                  <a:pos x="1895" y="1390"/>
                </a:cxn>
                <a:cxn ang="0">
                  <a:pos x="1874" y="1370"/>
                </a:cxn>
                <a:cxn ang="0">
                  <a:pos x="1854" y="1349"/>
                </a:cxn>
                <a:cxn ang="0">
                  <a:pos x="1833" y="1329"/>
                </a:cxn>
              </a:cxnLst>
              <a:rect l="0" t="0" r="r" b="b"/>
              <a:pathLst>
                <a:path w="1905" h="1519">
                  <a:moveTo>
                    <a:pt x="1823" y="1319"/>
                  </a:moveTo>
                  <a:lnTo>
                    <a:pt x="1775" y="1278"/>
                  </a:lnTo>
                  <a:lnTo>
                    <a:pt x="1726" y="1237"/>
                  </a:lnTo>
                  <a:lnTo>
                    <a:pt x="1679" y="1196"/>
                  </a:lnTo>
                  <a:lnTo>
                    <a:pt x="1632" y="1154"/>
                  </a:lnTo>
                  <a:lnTo>
                    <a:pt x="1584" y="1113"/>
                  </a:lnTo>
                  <a:lnTo>
                    <a:pt x="1535" y="1072"/>
                  </a:lnTo>
                  <a:lnTo>
                    <a:pt x="1488" y="1031"/>
                  </a:lnTo>
                  <a:lnTo>
                    <a:pt x="1440" y="990"/>
                  </a:lnTo>
                  <a:lnTo>
                    <a:pt x="1393" y="949"/>
                  </a:lnTo>
                  <a:lnTo>
                    <a:pt x="1344" y="908"/>
                  </a:lnTo>
                  <a:lnTo>
                    <a:pt x="1297" y="865"/>
                  </a:lnTo>
                  <a:lnTo>
                    <a:pt x="1249" y="824"/>
                  </a:lnTo>
                  <a:lnTo>
                    <a:pt x="1200" y="783"/>
                  </a:lnTo>
                  <a:lnTo>
                    <a:pt x="1153" y="742"/>
                  </a:lnTo>
                  <a:lnTo>
                    <a:pt x="1105" y="701"/>
                  </a:lnTo>
                  <a:lnTo>
                    <a:pt x="1056" y="659"/>
                  </a:lnTo>
                  <a:lnTo>
                    <a:pt x="1009" y="618"/>
                  </a:lnTo>
                  <a:lnTo>
                    <a:pt x="962" y="577"/>
                  </a:lnTo>
                  <a:lnTo>
                    <a:pt x="912" y="536"/>
                  </a:lnTo>
                  <a:lnTo>
                    <a:pt x="865" y="495"/>
                  </a:lnTo>
                  <a:lnTo>
                    <a:pt x="816" y="454"/>
                  </a:lnTo>
                  <a:lnTo>
                    <a:pt x="769" y="411"/>
                  </a:lnTo>
                  <a:lnTo>
                    <a:pt x="721" y="370"/>
                  </a:lnTo>
                  <a:lnTo>
                    <a:pt x="672" y="329"/>
                  </a:lnTo>
                  <a:lnTo>
                    <a:pt x="625" y="288"/>
                  </a:lnTo>
                  <a:lnTo>
                    <a:pt x="577" y="247"/>
                  </a:lnTo>
                  <a:lnTo>
                    <a:pt x="528" y="206"/>
                  </a:lnTo>
                  <a:lnTo>
                    <a:pt x="481" y="165"/>
                  </a:lnTo>
                  <a:lnTo>
                    <a:pt x="432" y="123"/>
                  </a:lnTo>
                  <a:lnTo>
                    <a:pt x="385" y="82"/>
                  </a:lnTo>
                  <a:lnTo>
                    <a:pt x="336" y="41"/>
                  </a:lnTo>
                  <a:lnTo>
                    <a:pt x="288" y="0"/>
                  </a:lnTo>
                  <a:lnTo>
                    <a:pt x="282" y="0"/>
                  </a:lnTo>
                  <a:lnTo>
                    <a:pt x="277" y="0"/>
                  </a:lnTo>
                  <a:lnTo>
                    <a:pt x="270" y="0"/>
                  </a:lnTo>
                  <a:lnTo>
                    <a:pt x="264" y="0"/>
                  </a:lnTo>
                  <a:lnTo>
                    <a:pt x="239" y="11"/>
                  </a:lnTo>
                  <a:lnTo>
                    <a:pt x="213" y="23"/>
                  </a:lnTo>
                  <a:lnTo>
                    <a:pt x="188" y="34"/>
                  </a:lnTo>
                  <a:lnTo>
                    <a:pt x="164" y="45"/>
                  </a:lnTo>
                  <a:lnTo>
                    <a:pt x="138" y="57"/>
                  </a:lnTo>
                  <a:lnTo>
                    <a:pt x="113" y="68"/>
                  </a:lnTo>
                  <a:lnTo>
                    <a:pt x="87" y="80"/>
                  </a:lnTo>
                  <a:lnTo>
                    <a:pt x="63" y="91"/>
                  </a:lnTo>
                  <a:lnTo>
                    <a:pt x="54" y="96"/>
                  </a:lnTo>
                  <a:lnTo>
                    <a:pt x="48" y="101"/>
                  </a:lnTo>
                  <a:lnTo>
                    <a:pt x="40" y="106"/>
                  </a:lnTo>
                  <a:lnTo>
                    <a:pt x="32" y="111"/>
                  </a:lnTo>
                  <a:lnTo>
                    <a:pt x="25" y="116"/>
                  </a:lnTo>
                  <a:lnTo>
                    <a:pt x="17" y="121"/>
                  </a:lnTo>
                  <a:lnTo>
                    <a:pt x="9" y="126"/>
                  </a:lnTo>
                  <a:lnTo>
                    <a:pt x="0" y="131"/>
                  </a:lnTo>
                  <a:lnTo>
                    <a:pt x="51" y="175"/>
                  </a:lnTo>
                  <a:lnTo>
                    <a:pt x="102" y="218"/>
                  </a:lnTo>
                  <a:lnTo>
                    <a:pt x="152" y="262"/>
                  </a:lnTo>
                  <a:lnTo>
                    <a:pt x="201" y="304"/>
                  </a:lnTo>
                  <a:lnTo>
                    <a:pt x="252" y="349"/>
                  </a:lnTo>
                  <a:lnTo>
                    <a:pt x="303" y="391"/>
                  </a:lnTo>
                  <a:lnTo>
                    <a:pt x="353" y="436"/>
                  </a:lnTo>
                  <a:lnTo>
                    <a:pt x="404" y="478"/>
                  </a:lnTo>
                  <a:lnTo>
                    <a:pt x="455" y="522"/>
                  </a:lnTo>
                  <a:lnTo>
                    <a:pt x="506" y="565"/>
                  </a:lnTo>
                  <a:lnTo>
                    <a:pt x="555" y="609"/>
                  </a:lnTo>
                  <a:lnTo>
                    <a:pt x="605" y="652"/>
                  </a:lnTo>
                  <a:lnTo>
                    <a:pt x="656" y="696"/>
                  </a:lnTo>
                  <a:lnTo>
                    <a:pt x="707" y="739"/>
                  </a:lnTo>
                  <a:lnTo>
                    <a:pt x="757" y="783"/>
                  </a:lnTo>
                  <a:lnTo>
                    <a:pt x="808" y="826"/>
                  </a:lnTo>
                  <a:lnTo>
                    <a:pt x="859" y="870"/>
                  </a:lnTo>
                  <a:lnTo>
                    <a:pt x="908" y="913"/>
                  </a:lnTo>
                  <a:lnTo>
                    <a:pt x="958" y="957"/>
                  </a:lnTo>
                  <a:lnTo>
                    <a:pt x="1009" y="999"/>
                  </a:lnTo>
                  <a:lnTo>
                    <a:pt x="1060" y="1044"/>
                  </a:lnTo>
                  <a:lnTo>
                    <a:pt x="1110" y="1086"/>
                  </a:lnTo>
                  <a:lnTo>
                    <a:pt x="1159" y="1129"/>
                  </a:lnTo>
                  <a:lnTo>
                    <a:pt x="1210" y="1173"/>
                  </a:lnTo>
                  <a:lnTo>
                    <a:pt x="1261" y="1216"/>
                  </a:lnTo>
                  <a:lnTo>
                    <a:pt x="1311" y="1260"/>
                  </a:lnTo>
                  <a:lnTo>
                    <a:pt x="1362" y="1303"/>
                  </a:lnTo>
                  <a:lnTo>
                    <a:pt x="1411" y="1347"/>
                  </a:lnTo>
                  <a:lnTo>
                    <a:pt x="1462" y="1390"/>
                  </a:lnTo>
                  <a:lnTo>
                    <a:pt x="1512" y="1432"/>
                  </a:lnTo>
                  <a:lnTo>
                    <a:pt x="1561" y="1476"/>
                  </a:lnTo>
                  <a:lnTo>
                    <a:pt x="1612" y="1519"/>
                  </a:lnTo>
                  <a:lnTo>
                    <a:pt x="1630" y="1511"/>
                  </a:lnTo>
                  <a:lnTo>
                    <a:pt x="1648" y="1504"/>
                  </a:lnTo>
                  <a:lnTo>
                    <a:pt x="1668" y="1496"/>
                  </a:lnTo>
                  <a:lnTo>
                    <a:pt x="1686" y="1490"/>
                  </a:lnTo>
                  <a:lnTo>
                    <a:pt x="1704" y="1481"/>
                  </a:lnTo>
                  <a:lnTo>
                    <a:pt x="1722" y="1475"/>
                  </a:lnTo>
                  <a:lnTo>
                    <a:pt x="1740" y="1467"/>
                  </a:lnTo>
                  <a:lnTo>
                    <a:pt x="1759" y="1458"/>
                  </a:lnTo>
                  <a:lnTo>
                    <a:pt x="1777" y="1452"/>
                  </a:lnTo>
                  <a:lnTo>
                    <a:pt x="1795" y="1444"/>
                  </a:lnTo>
                  <a:lnTo>
                    <a:pt x="1813" y="1437"/>
                  </a:lnTo>
                  <a:lnTo>
                    <a:pt x="1831" y="1429"/>
                  </a:lnTo>
                  <a:lnTo>
                    <a:pt x="1849" y="1422"/>
                  </a:lnTo>
                  <a:lnTo>
                    <a:pt x="1869" y="1414"/>
                  </a:lnTo>
                  <a:lnTo>
                    <a:pt x="1887" y="1408"/>
                  </a:lnTo>
                  <a:lnTo>
                    <a:pt x="1905" y="1399"/>
                  </a:lnTo>
                  <a:lnTo>
                    <a:pt x="1895" y="1390"/>
                  </a:lnTo>
                  <a:lnTo>
                    <a:pt x="1883" y="1380"/>
                  </a:lnTo>
                  <a:lnTo>
                    <a:pt x="1874" y="1370"/>
                  </a:lnTo>
                  <a:lnTo>
                    <a:pt x="1864" y="1358"/>
                  </a:lnTo>
                  <a:lnTo>
                    <a:pt x="1854" y="1349"/>
                  </a:lnTo>
                  <a:lnTo>
                    <a:pt x="1844" y="1339"/>
                  </a:lnTo>
                  <a:lnTo>
                    <a:pt x="1833" y="1329"/>
                  </a:lnTo>
                  <a:lnTo>
                    <a:pt x="1823" y="1319"/>
                  </a:lnTo>
                  <a:close/>
                </a:path>
              </a:pathLst>
            </a:custGeom>
            <a:solidFill>
              <a:srgbClr val="CEC1CC"/>
            </a:solidFill>
            <a:ln w="9525">
              <a:noFill/>
              <a:round/>
              <a:headEnd/>
              <a:tailEnd/>
            </a:ln>
          </p:spPr>
          <p:txBody>
            <a:bodyPr/>
            <a:lstStyle/>
            <a:p>
              <a:endParaRPr lang="en-US"/>
            </a:p>
          </p:txBody>
        </p:sp>
        <p:sp>
          <p:nvSpPr>
            <p:cNvPr id="26841" name="Freeform 217"/>
            <p:cNvSpPr>
              <a:spLocks/>
            </p:cNvSpPr>
            <p:nvPr/>
          </p:nvSpPr>
          <p:spPr bwMode="auto">
            <a:xfrm>
              <a:off x="550" y="2885"/>
              <a:ext cx="911" cy="734"/>
            </a:xfrm>
            <a:custGeom>
              <a:avLst/>
              <a:gdLst/>
              <a:ahLst/>
              <a:cxnLst>
                <a:cxn ang="0">
                  <a:pos x="1694" y="1225"/>
                </a:cxn>
                <a:cxn ang="0">
                  <a:pos x="1604" y="1148"/>
                </a:cxn>
                <a:cxn ang="0">
                  <a:pos x="1514" y="1069"/>
                </a:cxn>
                <a:cxn ang="0">
                  <a:pos x="1424" y="990"/>
                </a:cxn>
                <a:cxn ang="0">
                  <a:pos x="1333" y="913"/>
                </a:cxn>
                <a:cxn ang="0">
                  <a:pos x="1243" y="835"/>
                </a:cxn>
                <a:cxn ang="0">
                  <a:pos x="1151" y="756"/>
                </a:cxn>
                <a:cxn ang="0">
                  <a:pos x="1060" y="679"/>
                </a:cxn>
                <a:cxn ang="0">
                  <a:pos x="970" y="600"/>
                </a:cxn>
                <a:cxn ang="0">
                  <a:pos x="878" y="523"/>
                </a:cxn>
                <a:cxn ang="0">
                  <a:pos x="787" y="444"/>
                </a:cxn>
                <a:cxn ang="0">
                  <a:pos x="697" y="366"/>
                </a:cxn>
                <a:cxn ang="0">
                  <a:pos x="605" y="289"/>
                </a:cxn>
                <a:cxn ang="0">
                  <a:pos x="514" y="210"/>
                </a:cxn>
                <a:cxn ang="0">
                  <a:pos x="424" y="131"/>
                </a:cxn>
                <a:cxn ang="0">
                  <a:pos x="332" y="54"/>
                </a:cxn>
                <a:cxn ang="0">
                  <a:pos x="282" y="12"/>
                </a:cxn>
                <a:cxn ang="0">
                  <a:pos x="270" y="3"/>
                </a:cxn>
                <a:cxn ang="0">
                  <a:pos x="237" y="13"/>
                </a:cxn>
                <a:cxn ang="0">
                  <a:pos x="180" y="40"/>
                </a:cxn>
                <a:cxn ang="0">
                  <a:pos x="125" y="64"/>
                </a:cxn>
                <a:cxn ang="0">
                  <a:pos x="67" y="90"/>
                </a:cxn>
                <a:cxn ang="0">
                  <a:pos x="30" y="115"/>
                </a:cxn>
                <a:cxn ang="0">
                  <a:pos x="10" y="136"/>
                </a:cxn>
                <a:cxn ang="0">
                  <a:pos x="48" y="189"/>
                </a:cxn>
                <a:cxn ang="0">
                  <a:pos x="144" y="272"/>
                </a:cxn>
                <a:cxn ang="0">
                  <a:pos x="241" y="354"/>
                </a:cxn>
                <a:cxn ang="0">
                  <a:pos x="337" y="438"/>
                </a:cxn>
                <a:cxn ang="0">
                  <a:pos x="434" y="521"/>
                </a:cxn>
                <a:cxn ang="0">
                  <a:pos x="530" y="603"/>
                </a:cxn>
                <a:cxn ang="0">
                  <a:pos x="626" y="687"/>
                </a:cxn>
                <a:cxn ang="0">
                  <a:pos x="721" y="769"/>
                </a:cxn>
                <a:cxn ang="0">
                  <a:pos x="818" y="851"/>
                </a:cxn>
                <a:cxn ang="0">
                  <a:pos x="914" y="935"/>
                </a:cxn>
                <a:cxn ang="0">
                  <a:pos x="1011" y="1016"/>
                </a:cxn>
                <a:cxn ang="0">
                  <a:pos x="1105" y="1098"/>
                </a:cxn>
                <a:cxn ang="0">
                  <a:pos x="1202" y="1182"/>
                </a:cxn>
                <a:cxn ang="0">
                  <a:pos x="1298" y="1264"/>
                </a:cxn>
                <a:cxn ang="0">
                  <a:pos x="1393" y="1346"/>
                </a:cxn>
                <a:cxn ang="0">
                  <a:pos x="1489" y="1428"/>
                </a:cxn>
                <a:cxn ang="0">
                  <a:pos x="1555" y="1461"/>
                </a:cxn>
                <a:cxn ang="0">
                  <a:pos x="1591" y="1446"/>
                </a:cxn>
                <a:cxn ang="0">
                  <a:pos x="1627" y="1431"/>
                </a:cxn>
                <a:cxn ang="0">
                  <a:pos x="1663" y="1415"/>
                </a:cxn>
                <a:cxn ang="0">
                  <a:pos x="1697" y="1400"/>
                </a:cxn>
                <a:cxn ang="0">
                  <a:pos x="1733" y="1385"/>
                </a:cxn>
                <a:cxn ang="0">
                  <a:pos x="1769" y="1371"/>
                </a:cxn>
                <a:cxn ang="0">
                  <a:pos x="1805" y="1356"/>
                </a:cxn>
                <a:cxn ang="0">
                  <a:pos x="1813" y="1339"/>
                </a:cxn>
                <a:cxn ang="0">
                  <a:pos x="1792" y="1318"/>
                </a:cxn>
                <a:cxn ang="0">
                  <a:pos x="1771" y="1295"/>
                </a:cxn>
                <a:cxn ang="0">
                  <a:pos x="1749" y="1274"/>
                </a:cxn>
              </a:cxnLst>
              <a:rect l="0" t="0" r="r" b="b"/>
              <a:pathLst>
                <a:path w="1823" h="1469">
                  <a:moveTo>
                    <a:pt x="1740" y="1264"/>
                  </a:moveTo>
                  <a:lnTo>
                    <a:pt x="1694" y="1225"/>
                  </a:lnTo>
                  <a:lnTo>
                    <a:pt x="1650" y="1185"/>
                  </a:lnTo>
                  <a:lnTo>
                    <a:pt x="1604" y="1148"/>
                  </a:lnTo>
                  <a:lnTo>
                    <a:pt x="1560" y="1108"/>
                  </a:lnTo>
                  <a:lnTo>
                    <a:pt x="1514" y="1069"/>
                  </a:lnTo>
                  <a:lnTo>
                    <a:pt x="1468" y="1030"/>
                  </a:lnTo>
                  <a:lnTo>
                    <a:pt x="1424" y="990"/>
                  </a:lnTo>
                  <a:lnTo>
                    <a:pt x="1378" y="951"/>
                  </a:lnTo>
                  <a:lnTo>
                    <a:pt x="1333" y="913"/>
                  </a:lnTo>
                  <a:lnTo>
                    <a:pt x="1287" y="874"/>
                  </a:lnTo>
                  <a:lnTo>
                    <a:pt x="1243" y="835"/>
                  </a:lnTo>
                  <a:lnTo>
                    <a:pt x="1197" y="795"/>
                  </a:lnTo>
                  <a:lnTo>
                    <a:pt x="1151" y="756"/>
                  </a:lnTo>
                  <a:lnTo>
                    <a:pt x="1105" y="718"/>
                  </a:lnTo>
                  <a:lnTo>
                    <a:pt x="1060" y="679"/>
                  </a:lnTo>
                  <a:lnTo>
                    <a:pt x="1015" y="639"/>
                  </a:lnTo>
                  <a:lnTo>
                    <a:pt x="970" y="600"/>
                  </a:lnTo>
                  <a:lnTo>
                    <a:pt x="924" y="561"/>
                  </a:lnTo>
                  <a:lnTo>
                    <a:pt x="878" y="523"/>
                  </a:lnTo>
                  <a:lnTo>
                    <a:pt x="832" y="484"/>
                  </a:lnTo>
                  <a:lnTo>
                    <a:pt x="787" y="444"/>
                  </a:lnTo>
                  <a:lnTo>
                    <a:pt x="742" y="405"/>
                  </a:lnTo>
                  <a:lnTo>
                    <a:pt x="697" y="366"/>
                  </a:lnTo>
                  <a:lnTo>
                    <a:pt x="651" y="326"/>
                  </a:lnTo>
                  <a:lnTo>
                    <a:pt x="605" y="289"/>
                  </a:lnTo>
                  <a:lnTo>
                    <a:pt x="559" y="249"/>
                  </a:lnTo>
                  <a:lnTo>
                    <a:pt x="514" y="210"/>
                  </a:lnTo>
                  <a:lnTo>
                    <a:pt x="468" y="171"/>
                  </a:lnTo>
                  <a:lnTo>
                    <a:pt x="424" y="131"/>
                  </a:lnTo>
                  <a:lnTo>
                    <a:pt x="378" y="94"/>
                  </a:lnTo>
                  <a:lnTo>
                    <a:pt x="332" y="54"/>
                  </a:lnTo>
                  <a:lnTo>
                    <a:pt x="286" y="15"/>
                  </a:lnTo>
                  <a:lnTo>
                    <a:pt x="282" y="12"/>
                  </a:lnTo>
                  <a:lnTo>
                    <a:pt x="277" y="7"/>
                  </a:lnTo>
                  <a:lnTo>
                    <a:pt x="270" y="3"/>
                  </a:lnTo>
                  <a:lnTo>
                    <a:pt x="265" y="0"/>
                  </a:lnTo>
                  <a:lnTo>
                    <a:pt x="237" y="13"/>
                  </a:lnTo>
                  <a:lnTo>
                    <a:pt x="210" y="26"/>
                  </a:lnTo>
                  <a:lnTo>
                    <a:pt x="180" y="40"/>
                  </a:lnTo>
                  <a:lnTo>
                    <a:pt x="152" y="51"/>
                  </a:lnTo>
                  <a:lnTo>
                    <a:pt x="125" y="64"/>
                  </a:lnTo>
                  <a:lnTo>
                    <a:pt x="97" y="77"/>
                  </a:lnTo>
                  <a:lnTo>
                    <a:pt x="67" y="90"/>
                  </a:lnTo>
                  <a:lnTo>
                    <a:pt x="40" y="103"/>
                  </a:lnTo>
                  <a:lnTo>
                    <a:pt x="30" y="115"/>
                  </a:lnTo>
                  <a:lnTo>
                    <a:pt x="20" y="125"/>
                  </a:lnTo>
                  <a:lnTo>
                    <a:pt x="10" y="136"/>
                  </a:lnTo>
                  <a:lnTo>
                    <a:pt x="0" y="148"/>
                  </a:lnTo>
                  <a:lnTo>
                    <a:pt x="48" y="189"/>
                  </a:lnTo>
                  <a:lnTo>
                    <a:pt x="97" y="231"/>
                  </a:lnTo>
                  <a:lnTo>
                    <a:pt x="144" y="272"/>
                  </a:lnTo>
                  <a:lnTo>
                    <a:pt x="193" y="313"/>
                  </a:lnTo>
                  <a:lnTo>
                    <a:pt x="241" y="354"/>
                  </a:lnTo>
                  <a:lnTo>
                    <a:pt x="290" y="397"/>
                  </a:lnTo>
                  <a:lnTo>
                    <a:pt x="337" y="438"/>
                  </a:lnTo>
                  <a:lnTo>
                    <a:pt x="385" y="479"/>
                  </a:lnTo>
                  <a:lnTo>
                    <a:pt x="434" y="521"/>
                  </a:lnTo>
                  <a:lnTo>
                    <a:pt x="481" y="562"/>
                  </a:lnTo>
                  <a:lnTo>
                    <a:pt x="530" y="603"/>
                  </a:lnTo>
                  <a:lnTo>
                    <a:pt x="577" y="644"/>
                  </a:lnTo>
                  <a:lnTo>
                    <a:pt x="626" y="687"/>
                  </a:lnTo>
                  <a:lnTo>
                    <a:pt x="674" y="728"/>
                  </a:lnTo>
                  <a:lnTo>
                    <a:pt x="721" y="769"/>
                  </a:lnTo>
                  <a:lnTo>
                    <a:pt x="770" y="810"/>
                  </a:lnTo>
                  <a:lnTo>
                    <a:pt x="818" y="851"/>
                  </a:lnTo>
                  <a:lnTo>
                    <a:pt x="867" y="892"/>
                  </a:lnTo>
                  <a:lnTo>
                    <a:pt x="914" y="935"/>
                  </a:lnTo>
                  <a:lnTo>
                    <a:pt x="962" y="975"/>
                  </a:lnTo>
                  <a:lnTo>
                    <a:pt x="1011" y="1016"/>
                  </a:lnTo>
                  <a:lnTo>
                    <a:pt x="1058" y="1057"/>
                  </a:lnTo>
                  <a:lnTo>
                    <a:pt x="1105" y="1098"/>
                  </a:lnTo>
                  <a:lnTo>
                    <a:pt x="1154" y="1139"/>
                  </a:lnTo>
                  <a:lnTo>
                    <a:pt x="1202" y="1182"/>
                  </a:lnTo>
                  <a:lnTo>
                    <a:pt x="1249" y="1223"/>
                  </a:lnTo>
                  <a:lnTo>
                    <a:pt x="1298" y="1264"/>
                  </a:lnTo>
                  <a:lnTo>
                    <a:pt x="1346" y="1305"/>
                  </a:lnTo>
                  <a:lnTo>
                    <a:pt x="1393" y="1346"/>
                  </a:lnTo>
                  <a:lnTo>
                    <a:pt x="1440" y="1387"/>
                  </a:lnTo>
                  <a:lnTo>
                    <a:pt x="1489" y="1428"/>
                  </a:lnTo>
                  <a:lnTo>
                    <a:pt x="1537" y="1469"/>
                  </a:lnTo>
                  <a:lnTo>
                    <a:pt x="1555" y="1461"/>
                  </a:lnTo>
                  <a:lnTo>
                    <a:pt x="1573" y="1454"/>
                  </a:lnTo>
                  <a:lnTo>
                    <a:pt x="1591" y="1446"/>
                  </a:lnTo>
                  <a:lnTo>
                    <a:pt x="1609" y="1438"/>
                  </a:lnTo>
                  <a:lnTo>
                    <a:pt x="1627" y="1431"/>
                  </a:lnTo>
                  <a:lnTo>
                    <a:pt x="1645" y="1423"/>
                  </a:lnTo>
                  <a:lnTo>
                    <a:pt x="1663" y="1415"/>
                  </a:lnTo>
                  <a:lnTo>
                    <a:pt x="1681" y="1408"/>
                  </a:lnTo>
                  <a:lnTo>
                    <a:pt x="1697" y="1400"/>
                  </a:lnTo>
                  <a:lnTo>
                    <a:pt x="1715" y="1393"/>
                  </a:lnTo>
                  <a:lnTo>
                    <a:pt x="1733" y="1385"/>
                  </a:lnTo>
                  <a:lnTo>
                    <a:pt x="1751" y="1379"/>
                  </a:lnTo>
                  <a:lnTo>
                    <a:pt x="1769" y="1371"/>
                  </a:lnTo>
                  <a:lnTo>
                    <a:pt x="1787" y="1364"/>
                  </a:lnTo>
                  <a:lnTo>
                    <a:pt x="1805" y="1356"/>
                  </a:lnTo>
                  <a:lnTo>
                    <a:pt x="1823" y="1349"/>
                  </a:lnTo>
                  <a:lnTo>
                    <a:pt x="1813" y="1339"/>
                  </a:lnTo>
                  <a:lnTo>
                    <a:pt x="1802" y="1328"/>
                  </a:lnTo>
                  <a:lnTo>
                    <a:pt x="1792" y="1318"/>
                  </a:lnTo>
                  <a:lnTo>
                    <a:pt x="1782" y="1307"/>
                  </a:lnTo>
                  <a:lnTo>
                    <a:pt x="1771" y="1295"/>
                  </a:lnTo>
                  <a:lnTo>
                    <a:pt x="1761" y="1285"/>
                  </a:lnTo>
                  <a:lnTo>
                    <a:pt x="1749" y="1274"/>
                  </a:lnTo>
                  <a:lnTo>
                    <a:pt x="1740" y="1264"/>
                  </a:lnTo>
                  <a:close/>
                </a:path>
              </a:pathLst>
            </a:custGeom>
            <a:solidFill>
              <a:srgbClr val="CCBFC6"/>
            </a:solidFill>
            <a:ln w="9525">
              <a:noFill/>
              <a:round/>
              <a:headEnd/>
              <a:tailEnd/>
            </a:ln>
          </p:spPr>
          <p:txBody>
            <a:bodyPr/>
            <a:lstStyle/>
            <a:p>
              <a:endParaRPr lang="en-US"/>
            </a:p>
          </p:txBody>
        </p:sp>
        <p:sp>
          <p:nvSpPr>
            <p:cNvPr id="26842" name="Freeform 218"/>
            <p:cNvSpPr>
              <a:spLocks/>
            </p:cNvSpPr>
            <p:nvPr/>
          </p:nvSpPr>
          <p:spPr bwMode="auto">
            <a:xfrm>
              <a:off x="550" y="2876"/>
              <a:ext cx="870" cy="709"/>
            </a:xfrm>
            <a:custGeom>
              <a:avLst/>
              <a:gdLst/>
              <a:ahLst/>
              <a:cxnLst>
                <a:cxn ang="0">
                  <a:pos x="1614" y="1170"/>
                </a:cxn>
                <a:cxn ang="0">
                  <a:pos x="1529" y="1096"/>
                </a:cxn>
                <a:cxn ang="0">
                  <a:pos x="1444" y="1023"/>
                </a:cxn>
                <a:cxn ang="0">
                  <a:pos x="1357" y="949"/>
                </a:cxn>
                <a:cxn ang="0">
                  <a:pos x="1272" y="875"/>
                </a:cxn>
                <a:cxn ang="0">
                  <a:pos x="1187" y="801"/>
                </a:cxn>
                <a:cxn ang="0">
                  <a:pos x="1100" y="728"/>
                </a:cxn>
                <a:cxn ang="0">
                  <a:pos x="1015" y="654"/>
                </a:cxn>
                <a:cxn ang="0">
                  <a:pos x="930" y="580"/>
                </a:cxn>
                <a:cxn ang="0">
                  <a:pos x="844" y="506"/>
                </a:cxn>
                <a:cxn ang="0">
                  <a:pos x="759" y="433"/>
                </a:cxn>
                <a:cxn ang="0">
                  <a:pos x="672" y="359"/>
                </a:cxn>
                <a:cxn ang="0">
                  <a:pos x="587" y="285"/>
                </a:cxn>
                <a:cxn ang="0">
                  <a:pos x="501" y="211"/>
                </a:cxn>
                <a:cxn ang="0">
                  <a:pos x="416" y="137"/>
                </a:cxn>
                <a:cxn ang="0">
                  <a:pos x="329" y="64"/>
                </a:cxn>
                <a:cxn ang="0">
                  <a:pos x="282" y="21"/>
                </a:cxn>
                <a:cxn ang="0">
                  <a:pos x="272" y="6"/>
                </a:cxn>
                <a:cxn ang="0">
                  <a:pos x="236" y="15"/>
                </a:cxn>
                <a:cxn ang="0">
                  <a:pos x="174" y="44"/>
                </a:cxn>
                <a:cxn ang="0">
                  <a:pos x="110" y="72"/>
                </a:cxn>
                <a:cxn ang="0">
                  <a:pos x="48" y="101"/>
                </a:cxn>
                <a:cxn ang="0">
                  <a:pos x="12" y="128"/>
                </a:cxn>
                <a:cxn ang="0">
                  <a:pos x="4" y="152"/>
                </a:cxn>
                <a:cxn ang="0">
                  <a:pos x="46" y="203"/>
                </a:cxn>
                <a:cxn ang="0">
                  <a:pos x="138" y="282"/>
                </a:cxn>
                <a:cxn ang="0">
                  <a:pos x="229" y="360"/>
                </a:cxn>
                <a:cxn ang="0">
                  <a:pos x="321" y="439"/>
                </a:cxn>
                <a:cxn ang="0">
                  <a:pos x="412" y="518"/>
                </a:cxn>
                <a:cxn ang="0">
                  <a:pos x="504" y="596"/>
                </a:cxn>
                <a:cxn ang="0">
                  <a:pos x="595" y="675"/>
                </a:cxn>
                <a:cxn ang="0">
                  <a:pos x="687" y="754"/>
                </a:cxn>
                <a:cxn ang="0">
                  <a:pos x="778" y="832"/>
                </a:cxn>
                <a:cxn ang="0">
                  <a:pos x="870" y="910"/>
                </a:cxn>
                <a:cxn ang="0">
                  <a:pos x="962" y="988"/>
                </a:cxn>
                <a:cxn ang="0">
                  <a:pos x="1053" y="1067"/>
                </a:cxn>
                <a:cxn ang="0">
                  <a:pos x="1143" y="1146"/>
                </a:cxn>
                <a:cxn ang="0">
                  <a:pos x="1234" y="1223"/>
                </a:cxn>
                <a:cxn ang="0">
                  <a:pos x="1326" y="1301"/>
                </a:cxn>
                <a:cxn ang="0">
                  <a:pos x="1416" y="1378"/>
                </a:cxn>
                <a:cxn ang="0">
                  <a:pos x="1480" y="1411"/>
                </a:cxn>
                <a:cxn ang="0">
                  <a:pos x="1514" y="1396"/>
                </a:cxn>
                <a:cxn ang="0">
                  <a:pos x="1548" y="1382"/>
                </a:cxn>
                <a:cxn ang="0">
                  <a:pos x="1584" y="1365"/>
                </a:cxn>
                <a:cxn ang="0">
                  <a:pos x="1619" y="1350"/>
                </a:cxn>
                <a:cxn ang="0">
                  <a:pos x="1655" y="1334"/>
                </a:cxn>
                <a:cxn ang="0">
                  <a:pos x="1689" y="1319"/>
                </a:cxn>
                <a:cxn ang="0">
                  <a:pos x="1723" y="1303"/>
                </a:cxn>
                <a:cxn ang="0">
                  <a:pos x="1731" y="1283"/>
                </a:cxn>
                <a:cxn ang="0">
                  <a:pos x="1710" y="1262"/>
                </a:cxn>
                <a:cxn ang="0">
                  <a:pos x="1687" y="1241"/>
                </a:cxn>
                <a:cxn ang="0">
                  <a:pos x="1666" y="1219"/>
                </a:cxn>
              </a:cxnLst>
              <a:rect l="0" t="0" r="r" b="b"/>
              <a:pathLst>
                <a:path w="1741" h="1418">
                  <a:moveTo>
                    <a:pt x="1656" y="1208"/>
                  </a:moveTo>
                  <a:lnTo>
                    <a:pt x="1614" y="1170"/>
                  </a:lnTo>
                  <a:lnTo>
                    <a:pt x="1571" y="1134"/>
                  </a:lnTo>
                  <a:lnTo>
                    <a:pt x="1529" y="1096"/>
                  </a:lnTo>
                  <a:lnTo>
                    <a:pt x="1486" y="1060"/>
                  </a:lnTo>
                  <a:lnTo>
                    <a:pt x="1444" y="1023"/>
                  </a:lnTo>
                  <a:lnTo>
                    <a:pt x="1400" y="987"/>
                  </a:lnTo>
                  <a:lnTo>
                    <a:pt x="1357" y="949"/>
                  </a:lnTo>
                  <a:lnTo>
                    <a:pt x="1315" y="913"/>
                  </a:lnTo>
                  <a:lnTo>
                    <a:pt x="1272" y="875"/>
                  </a:lnTo>
                  <a:lnTo>
                    <a:pt x="1230" y="839"/>
                  </a:lnTo>
                  <a:lnTo>
                    <a:pt x="1187" y="801"/>
                  </a:lnTo>
                  <a:lnTo>
                    <a:pt x="1145" y="765"/>
                  </a:lnTo>
                  <a:lnTo>
                    <a:pt x="1100" y="728"/>
                  </a:lnTo>
                  <a:lnTo>
                    <a:pt x="1058" y="692"/>
                  </a:lnTo>
                  <a:lnTo>
                    <a:pt x="1015" y="654"/>
                  </a:lnTo>
                  <a:lnTo>
                    <a:pt x="973" y="618"/>
                  </a:lnTo>
                  <a:lnTo>
                    <a:pt x="930" y="580"/>
                  </a:lnTo>
                  <a:lnTo>
                    <a:pt x="886" y="544"/>
                  </a:lnTo>
                  <a:lnTo>
                    <a:pt x="844" y="506"/>
                  </a:lnTo>
                  <a:lnTo>
                    <a:pt x="801" y="470"/>
                  </a:lnTo>
                  <a:lnTo>
                    <a:pt x="759" y="433"/>
                  </a:lnTo>
                  <a:lnTo>
                    <a:pt x="715" y="396"/>
                  </a:lnTo>
                  <a:lnTo>
                    <a:pt x="672" y="359"/>
                  </a:lnTo>
                  <a:lnTo>
                    <a:pt x="630" y="323"/>
                  </a:lnTo>
                  <a:lnTo>
                    <a:pt x="587" y="285"/>
                  </a:lnTo>
                  <a:lnTo>
                    <a:pt x="543" y="249"/>
                  </a:lnTo>
                  <a:lnTo>
                    <a:pt x="501" y="211"/>
                  </a:lnTo>
                  <a:lnTo>
                    <a:pt x="458" y="175"/>
                  </a:lnTo>
                  <a:lnTo>
                    <a:pt x="416" y="137"/>
                  </a:lnTo>
                  <a:lnTo>
                    <a:pt x="371" y="101"/>
                  </a:lnTo>
                  <a:lnTo>
                    <a:pt x="329" y="64"/>
                  </a:lnTo>
                  <a:lnTo>
                    <a:pt x="286" y="28"/>
                  </a:lnTo>
                  <a:lnTo>
                    <a:pt x="282" y="21"/>
                  </a:lnTo>
                  <a:lnTo>
                    <a:pt x="277" y="15"/>
                  </a:lnTo>
                  <a:lnTo>
                    <a:pt x="272" y="6"/>
                  </a:lnTo>
                  <a:lnTo>
                    <a:pt x="267" y="0"/>
                  </a:lnTo>
                  <a:lnTo>
                    <a:pt x="236" y="15"/>
                  </a:lnTo>
                  <a:lnTo>
                    <a:pt x="205" y="29"/>
                  </a:lnTo>
                  <a:lnTo>
                    <a:pt x="174" y="44"/>
                  </a:lnTo>
                  <a:lnTo>
                    <a:pt x="143" y="57"/>
                  </a:lnTo>
                  <a:lnTo>
                    <a:pt x="110" y="72"/>
                  </a:lnTo>
                  <a:lnTo>
                    <a:pt x="79" y="87"/>
                  </a:lnTo>
                  <a:lnTo>
                    <a:pt x="48" y="101"/>
                  </a:lnTo>
                  <a:lnTo>
                    <a:pt x="17" y="116"/>
                  </a:lnTo>
                  <a:lnTo>
                    <a:pt x="12" y="128"/>
                  </a:lnTo>
                  <a:lnTo>
                    <a:pt x="9" y="139"/>
                  </a:lnTo>
                  <a:lnTo>
                    <a:pt x="4" y="152"/>
                  </a:lnTo>
                  <a:lnTo>
                    <a:pt x="0" y="164"/>
                  </a:lnTo>
                  <a:lnTo>
                    <a:pt x="46" y="203"/>
                  </a:lnTo>
                  <a:lnTo>
                    <a:pt x="92" y="242"/>
                  </a:lnTo>
                  <a:lnTo>
                    <a:pt x="138" y="282"/>
                  </a:lnTo>
                  <a:lnTo>
                    <a:pt x="184" y="321"/>
                  </a:lnTo>
                  <a:lnTo>
                    <a:pt x="229" y="360"/>
                  </a:lnTo>
                  <a:lnTo>
                    <a:pt x="275" y="400"/>
                  </a:lnTo>
                  <a:lnTo>
                    <a:pt x="321" y="439"/>
                  </a:lnTo>
                  <a:lnTo>
                    <a:pt x="367" y="478"/>
                  </a:lnTo>
                  <a:lnTo>
                    <a:pt x="412" y="518"/>
                  </a:lnTo>
                  <a:lnTo>
                    <a:pt x="458" y="557"/>
                  </a:lnTo>
                  <a:lnTo>
                    <a:pt x="504" y="596"/>
                  </a:lnTo>
                  <a:lnTo>
                    <a:pt x="550" y="636"/>
                  </a:lnTo>
                  <a:lnTo>
                    <a:pt x="595" y="675"/>
                  </a:lnTo>
                  <a:lnTo>
                    <a:pt x="641" y="714"/>
                  </a:lnTo>
                  <a:lnTo>
                    <a:pt x="687" y="754"/>
                  </a:lnTo>
                  <a:lnTo>
                    <a:pt x="733" y="793"/>
                  </a:lnTo>
                  <a:lnTo>
                    <a:pt x="778" y="832"/>
                  </a:lnTo>
                  <a:lnTo>
                    <a:pt x="824" y="870"/>
                  </a:lnTo>
                  <a:lnTo>
                    <a:pt x="870" y="910"/>
                  </a:lnTo>
                  <a:lnTo>
                    <a:pt x="916" y="949"/>
                  </a:lnTo>
                  <a:lnTo>
                    <a:pt x="962" y="988"/>
                  </a:lnTo>
                  <a:lnTo>
                    <a:pt x="1007" y="1028"/>
                  </a:lnTo>
                  <a:lnTo>
                    <a:pt x="1053" y="1067"/>
                  </a:lnTo>
                  <a:lnTo>
                    <a:pt x="1097" y="1106"/>
                  </a:lnTo>
                  <a:lnTo>
                    <a:pt x="1143" y="1146"/>
                  </a:lnTo>
                  <a:lnTo>
                    <a:pt x="1189" y="1183"/>
                  </a:lnTo>
                  <a:lnTo>
                    <a:pt x="1234" y="1223"/>
                  </a:lnTo>
                  <a:lnTo>
                    <a:pt x="1280" y="1262"/>
                  </a:lnTo>
                  <a:lnTo>
                    <a:pt x="1326" y="1301"/>
                  </a:lnTo>
                  <a:lnTo>
                    <a:pt x="1370" y="1341"/>
                  </a:lnTo>
                  <a:lnTo>
                    <a:pt x="1416" y="1378"/>
                  </a:lnTo>
                  <a:lnTo>
                    <a:pt x="1462" y="1418"/>
                  </a:lnTo>
                  <a:lnTo>
                    <a:pt x="1480" y="1411"/>
                  </a:lnTo>
                  <a:lnTo>
                    <a:pt x="1496" y="1403"/>
                  </a:lnTo>
                  <a:lnTo>
                    <a:pt x="1514" y="1396"/>
                  </a:lnTo>
                  <a:lnTo>
                    <a:pt x="1532" y="1388"/>
                  </a:lnTo>
                  <a:lnTo>
                    <a:pt x="1548" y="1382"/>
                  </a:lnTo>
                  <a:lnTo>
                    <a:pt x="1566" y="1373"/>
                  </a:lnTo>
                  <a:lnTo>
                    <a:pt x="1584" y="1365"/>
                  </a:lnTo>
                  <a:lnTo>
                    <a:pt x="1602" y="1359"/>
                  </a:lnTo>
                  <a:lnTo>
                    <a:pt x="1619" y="1350"/>
                  </a:lnTo>
                  <a:lnTo>
                    <a:pt x="1637" y="1342"/>
                  </a:lnTo>
                  <a:lnTo>
                    <a:pt x="1655" y="1334"/>
                  </a:lnTo>
                  <a:lnTo>
                    <a:pt x="1671" y="1326"/>
                  </a:lnTo>
                  <a:lnTo>
                    <a:pt x="1689" y="1319"/>
                  </a:lnTo>
                  <a:lnTo>
                    <a:pt x="1707" y="1311"/>
                  </a:lnTo>
                  <a:lnTo>
                    <a:pt x="1723" y="1303"/>
                  </a:lnTo>
                  <a:lnTo>
                    <a:pt x="1741" y="1295"/>
                  </a:lnTo>
                  <a:lnTo>
                    <a:pt x="1731" y="1283"/>
                  </a:lnTo>
                  <a:lnTo>
                    <a:pt x="1720" y="1273"/>
                  </a:lnTo>
                  <a:lnTo>
                    <a:pt x="1710" y="1262"/>
                  </a:lnTo>
                  <a:lnTo>
                    <a:pt x="1699" y="1250"/>
                  </a:lnTo>
                  <a:lnTo>
                    <a:pt x="1687" y="1241"/>
                  </a:lnTo>
                  <a:lnTo>
                    <a:pt x="1677" y="1229"/>
                  </a:lnTo>
                  <a:lnTo>
                    <a:pt x="1666" y="1219"/>
                  </a:lnTo>
                  <a:lnTo>
                    <a:pt x="1656" y="1208"/>
                  </a:lnTo>
                  <a:close/>
                </a:path>
              </a:pathLst>
            </a:custGeom>
            <a:solidFill>
              <a:srgbClr val="C9BFC4"/>
            </a:solidFill>
            <a:ln w="9525">
              <a:noFill/>
              <a:round/>
              <a:headEnd/>
              <a:tailEnd/>
            </a:ln>
          </p:spPr>
          <p:txBody>
            <a:bodyPr/>
            <a:lstStyle/>
            <a:p>
              <a:endParaRPr lang="en-US"/>
            </a:p>
          </p:txBody>
        </p:sp>
        <p:sp>
          <p:nvSpPr>
            <p:cNvPr id="26843" name="Freeform 219"/>
            <p:cNvSpPr>
              <a:spLocks/>
            </p:cNvSpPr>
            <p:nvPr/>
          </p:nvSpPr>
          <p:spPr bwMode="auto">
            <a:xfrm>
              <a:off x="546" y="2868"/>
              <a:ext cx="833" cy="685"/>
            </a:xfrm>
            <a:custGeom>
              <a:avLst/>
              <a:gdLst/>
              <a:ahLst/>
              <a:cxnLst>
                <a:cxn ang="0">
                  <a:pos x="1542" y="1118"/>
                </a:cxn>
                <a:cxn ang="0">
                  <a:pos x="1461" y="1048"/>
                </a:cxn>
                <a:cxn ang="0">
                  <a:pos x="1381" y="979"/>
                </a:cxn>
                <a:cxn ang="0">
                  <a:pos x="1300" y="910"/>
                </a:cxn>
                <a:cxn ang="0">
                  <a:pos x="1220" y="840"/>
                </a:cxn>
                <a:cxn ang="0">
                  <a:pos x="1139" y="771"/>
                </a:cxn>
                <a:cxn ang="0">
                  <a:pos x="1059" y="702"/>
                </a:cxn>
                <a:cxn ang="0">
                  <a:pos x="979" y="631"/>
                </a:cxn>
                <a:cxn ang="0">
                  <a:pos x="898" y="563"/>
                </a:cxn>
                <a:cxn ang="0">
                  <a:pos x="818" y="494"/>
                </a:cxn>
                <a:cxn ang="0">
                  <a:pos x="737" y="423"/>
                </a:cxn>
                <a:cxn ang="0">
                  <a:pos x="656" y="354"/>
                </a:cxn>
                <a:cxn ang="0">
                  <a:pos x="576" y="286"/>
                </a:cxn>
                <a:cxn ang="0">
                  <a:pos x="496" y="217"/>
                </a:cxn>
                <a:cxn ang="0">
                  <a:pos x="414" y="146"/>
                </a:cxn>
                <a:cxn ang="0">
                  <a:pos x="334" y="77"/>
                </a:cxn>
                <a:cxn ang="0">
                  <a:pos x="288" y="32"/>
                </a:cxn>
                <a:cxn ang="0">
                  <a:pos x="280" y="12"/>
                </a:cxn>
                <a:cxn ang="0">
                  <a:pos x="259" y="9"/>
                </a:cxn>
                <a:cxn ang="0">
                  <a:pos x="224" y="25"/>
                </a:cxn>
                <a:cxn ang="0">
                  <a:pos x="190" y="41"/>
                </a:cxn>
                <a:cxn ang="0">
                  <a:pos x="156" y="58"/>
                </a:cxn>
                <a:cxn ang="0">
                  <a:pos x="121" y="74"/>
                </a:cxn>
                <a:cxn ang="0">
                  <a:pos x="87" y="91"/>
                </a:cxn>
                <a:cxn ang="0">
                  <a:pos x="53" y="105"/>
                </a:cxn>
                <a:cxn ang="0">
                  <a:pos x="18" y="122"/>
                </a:cxn>
                <a:cxn ang="0">
                  <a:pos x="2" y="143"/>
                </a:cxn>
                <a:cxn ang="0">
                  <a:pos x="7" y="168"/>
                </a:cxn>
                <a:cxn ang="0">
                  <a:pos x="53" y="218"/>
                </a:cxn>
                <a:cxn ang="0">
                  <a:pos x="139" y="292"/>
                </a:cxn>
                <a:cxn ang="0">
                  <a:pos x="226" y="366"/>
                </a:cxn>
                <a:cxn ang="0">
                  <a:pos x="312" y="441"/>
                </a:cxn>
                <a:cxn ang="0">
                  <a:pos x="399" y="515"/>
                </a:cxn>
                <a:cxn ang="0">
                  <a:pos x="486" y="590"/>
                </a:cxn>
                <a:cxn ang="0">
                  <a:pos x="572" y="664"/>
                </a:cxn>
                <a:cxn ang="0">
                  <a:pos x="659" y="738"/>
                </a:cxn>
                <a:cxn ang="0">
                  <a:pos x="747" y="813"/>
                </a:cxn>
                <a:cxn ang="0">
                  <a:pos x="834" y="887"/>
                </a:cxn>
                <a:cxn ang="0">
                  <a:pos x="920" y="961"/>
                </a:cxn>
                <a:cxn ang="0">
                  <a:pos x="1007" y="1036"/>
                </a:cxn>
                <a:cxn ang="0">
                  <a:pos x="1094" y="1110"/>
                </a:cxn>
                <a:cxn ang="0">
                  <a:pos x="1180" y="1186"/>
                </a:cxn>
                <a:cxn ang="0">
                  <a:pos x="1267" y="1259"/>
                </a:cxn>
                <a:cxn ang="0">
                  <a:pos x="1354" y="1333"/>
                </a:cxn>
                <a:cxn ang="0">
                  <a:pos x="1414" y="1363"/>
                </a:cxn>
                <a:cxn ang="0">
                  <a:pos x="1447" y="1346"/>
                </a:cxn>
                <a:cxn ang="0">
                  <a:pos x="1481" y="1331"/>
                </a:cxn>
                <a:cxn ang="0">
                  <a:pos x="1514" y="1315"/>
                </a:cxn>
                <a:cxn ang="0">
                  <a:pos x="1548" y="1299"/>
                </a:cxn>
                <a:cxn ang="0">
                  <a:pos x="1582" y="1282"/>
                </a:cxn>
                <a:cxn ang="0">
                  <a:pos x="1617" y="1266"/>
                </a:cxn>
                <a:cxn ang="0">
                  <a:pos x="1651" y="1249"/>
                </a:cxn>
                <a:cxn ang="0">
                  <a:pos x="1656" y="1230"/>
                </a:cxn>
                <a:cxn ang="0">
                  <a:pos x="1635" y="1208"/>
                </a:cxn>
                <a:cxn ang="0">
                  <a:pos x="1613" y="1186"/>
                </a:cxn>
                <a:cxn ang="0">
                  <a:pos x="1592" y="1164"/>
                </a:cxn>
              </a:cxnLst>
              <a:rect l="0" t="0" r="r" b="b"/>
              <a:pathLst>
                <a:path w="1667" h="1371">
                  <a:moveTo>
                    <a:pt x="1581" y="1153"/>
                  </a:moveTo>
                  <a:lnTo>
                    <a:pt x="1542" y="1118"/>
                  </a:lnTo>
                  <a:lnTo>
                    <a:pt x="1501" y="1084"/>
                  </a:lnTo>
                  <a:lnTo>
                    <a:pt x="1461" y="1048"/>
                  </a:lnTo>
                  <a:lnTo>
                    <a:pt x="1421" y="1013"/>
                  </a:lnTo>
                  <a:lnTo>
                    <a:pt x="1381" y="979"/>
                  </a:lnTo>
                  <a:lnTo>
                    <a:pt x="1341" y="945"/>
                  </a:lnTo>
                  <a:lnTo>
                    <a:pt x="1300" y="910"/>
                  </a:lnTo>
                  <a:lnTo>
                    <a:pt x="1260" y="876"/>
                  </a:lnTo>
                  <a:lnTo>
                    <a:pt x="1220" y="840"/>
                  </a:lnTo>
                  <a:lnTo>
                    <a:pt x="1180" y="805"/>
                  </a:lnTo>
                  <a:lnTo>
                    <a:pt x="1139" y="771"/>
                  </a:lnTo>
                  <a:lnTo>
                    <a:pt x="1100" y="736"/>
                  </a:lnTo>
                  <a:lnTo>
                    <a:pt x="1059" y="702"/>
                  </a:lnTo>
                  <a:lnTo>
                    <a:pt x="1019" y="666"/>
                  </a:lnTo>
                  <a:lnTo>
                    <a:pt x="979" y="631"/>
                  </a:lnTo>
                  <a:lnTo>
                    <a:pt x="938" y="597"/>
                  </a:lnTo>
                  <a:lnTo>
                    <a:pt x="898" y="563"/>
                  </a:lnTo>
                  <a:lnTo>
                    <a:pt x="858" y="528"/>
                  </a:lnTo>
                  <a:lnTo>
                    <a:pt x="818" y="494"/>
                  </a:lnTo>
                  <a:lnTo>
                    <a:pt x="778" y="458"/>
                  </a:lnTo>
                  <a:lnTo>
                    <a:pt x="737" y="423"/>
                  </a:lnTo>
                  <a:lnTo>
                    <a:pt x="697" y="389"/>
                  </a:lnTo>
                  <a:lnTo>
                    <a:pt x="656" y="354"/>
                  </a:lnTo>
                  <a:lnTo>
                    <a:pt x="616" y="320"/>
                  </a:lnTo>
                  <a:lnTo>
                    <a:pt x="576" y="286"/>
                  </a:lnTo>
                  <a:lnTo>
                    <a:pt x="535" y="251"/>
                  </a:lnTo>
                  <a:lnTo>
                    <a:pt x="496" y="217"/>
                  </a:lnTo>
                  <a:lnTo>
                    <a:pt x="455" y="181"/>
                  </a:lnTo>
                  <a:lnTo>
                    <a:pt x="414" y="146"/>
                  </a:lnTo>
                  <a:lnTo>
                    <a:pt x="373" y="112"/>
                  </a:lnTo>
                  <a:lnTo>
                    <a:pt x="334" y="77"/>
                  </a:lnTo>
                  <a:lnTo>
                    <a:pt x="293" y="43"/>
                  </a:lnTo>
                  <a:lnTo>
                    <a:pt x="288" y="32"/>
                  </a:lnTo>
                  <a:lnTo>
                    <a:pt x="285" y="22"/>
                  </a:lnTo>
                  <a:lnTo>
                    <a:pt x="280" y="12"/>
                  </a:lnTo>
                  <a:lnTo>
                    <a:pt x="275" y="0"/>
                  </a:lnTo>
                  <a:lnTo>
                    <a:pt x="259" y="9"/>
                  </a:lnTo>
                  <a:lnTo>
                    <a:pt x="241" y="17"/>
                  </a:lnTo>
                  <a:lnTo>
                    <a:pt x="224" y="25"/>
                  </a:lnTo>
                  <a:lnTo>
                    <a:pt x="206" y="33"/>
                  </a:lnTo>
                  <a:lnTo>
                    <a:pt x="190" y="41"/>
                  </a:lnTo>
                  <a:lnTo>
                    <a:pt x="172" y="50"/>
                  </a:lnTo>
                  <a:lnTo>
                    <a:pt x="156" y="58"/>
                  </a:lnTo>
                  <a:lnTo>
                    <a:pt x="138" y="66"/>
                  </a:lnTo>
                  <a:lnTo>
                    <a:pt x="121" y="74"/>
                  </a:lnTo>
                  <a:lnTo>
                    <a:pt x="103" y="82"/>
                  </a:lnTo>
                  <a:lnTo>
                    <a:pt x="87" y="91"/>
                  </a:lnTo>
                  <a:lnTo>
                    <a:pt x="69" y="97"/>
                  </a:lnTo>
                  <a:lnTo>
                    <a:pt x="53" y="105"/>
                  </a:lnTo>
                  <a:lnTo>
                    <a:pt x="35" y="114"/>
                  </a:lnTo>
                  <a:lnTo>
                    <a:pt x="18" y="122"/>
                  </a:lnTo>
                  <a:lnTo>
                    <a:pt x="0" y="130"/>
                  </a:lnTo>
                  <a:lnTo>
                    <a:pt x="2" y="143"/>
                  </a:lnTo>
                  <a:lnTo>
                    <a:pt x="5" y="154"/>
                  </a:lnTo>
                  <a:lnTo>
                    <a:pt x="7" y="168"/>
                  </a:lnTo>
                  <a:lnTo>
                    <a:pt x="8" y="181"/>
                  </a:lnTo>
                  <a:lnTo>
                    <a:pt x="53" y="218"/>
                  </a:lnTo>
                  <a:lnTo>
                    <a:pt x="95" y="254"/>
                  </a:lnTo>
                  <a:lnTo>
                    <a:pt x="139" y="292"/>
                  </a:lnTo>
                  <a:lnTo>
                    <a:pt x="182" y="330"/>
                  </a:lnTo>
                  <a:lnTo>
                    <a:pt x="226" y="366"/>
                  </a:lnTo>
                  <a:lnTo>
                    <a:pt x="268" y="404"/>
                  </a:lnTo>
                  <a:lnTo>
                    <a:pt x="312" y="441"/>
                  </a:lnTo>
                  <a:lnTo>
                    <a:pt x="355" y="477"/>
                  </a:lnTo>
                  <a:lnTo>
                    <a:pt x="399" y="515"/>
                  </a:lnTo>
                  <a:lnTo>
                    <a:pt x="443" y="553"/>
                  </a:lnTo>
                  <a:lnTo>
                    <a:pt x="486" y="590"/>
                  </a:lnTo>
                  <a:lnTo>
                    <a:pt x="530" y="627"/>
                  </a:lnTo>
                  <a:lnTo>
                    <a:pt x="572" y="664"/>
                  </a:lnTo>
                  <a:lnTo>
                    <a:pt x="616" y="702"/>
                  </a:lnTo>
                  <a:lnTo>
                    <a:pt x="659" y="738"/>
                  </a:lnTo>
                  <a:lnTo>
                    <a:pt x="703" y="776"/>
                  </a:lnTo>
                  <a:lnTo>
                    <a:pt x="747" y="813"/>
                  </a:lnTo>
                  <a:lnTo>
                    <a:pt x="790" y="849"/>
                  </a:lnTo>
                  <a:lnTo>
                    <a:pt x="834" y="887"/>
                  </a:lnTo>
                  <a:lnTo>
                    <a:pt x="876" y="925"/>
                  </a:lnTo>
                  <a:lnTo>
                    <a:pt x="920" y="961"/>
                  </a:lnTo>
                  <a:lnTo>
                    <a:pt x="963" y="999"/>
                  </a:lnTo>
                  <a:lnTo>
                    <a:pt x="1007" y="1036"/>
                  </a:lnTo>
                  <a:lnTo>
                    <a:pt x="1051" y="1072"/>
                  </a:lnTo>
                  <a:lnTo>
                    <a:pt x="1094" y="1110"/>
                  </a:lnTo>
                  <a:lnTo>
                    <a:pt x="1138" y="1148"/>
                  </a:lnTo>
                  <a:lnTo>
                    <a:pt x="1180" y="1186"/>
                  </a:lnTo>
                  <a:lnTo>
                    <a:pt x="1224" y="1222"/>
                  </a:lnTo>
                  <a:lnTo>
                    <a:pt x="1267" y="1259"/>
                  </a:lnTo>
                  <a:lnTo>
                    <a:pt x="1311" y="1297"/>
                  </a:lnTo>
                  <a:lnTo>
                    <a:pt x="1354" y="1333"/>
                  </a:lnTo>
                  <a:lnTo>
                    <a:pt x="1398" y="1371"/>
                  </a:lnTo>
                  <a:lnTo>
                    <a:pt x="1414" y="1363"/>
                  </a:lnTo>
                  <a:lnTo>
                    <a:pt x="1430" y="1354"/>
                  </a:lnTo>
                  <a:lnTo>
                    <a:pt x="1447" y="1346"/>
                  </a:lnTo>
                  <a:lnTo>
                    <a:pt x="1465" y="1338"/>
                  </a:lnTo>
                  <a:lnTo>
                    <a:pt x="1481" y="1331"/>
                  </a:lnTo>
                  <a:lnTo>
                    <a:pt x="1497" y="1323"/>
                  </a:lnTo>
                  <a:lnTo>
                    <a:pt x="1514" y="1315"/>
                  </a:lnTo>
                  <a:lnTo>
                    <a:pt x="1532" y="1307"/>
                  </a:lnTo>
                  <a:lnTo>
                    <a:pt x="1548" y="1299"/>
                  </a:lnTo>
                  <a:lnTo>
                    <a:pt x="1564" y="1290"/>
                  </a:lnTo>
                  <a:lnTo>
                    <a:pt x="1582" y="1282"/>
                  </a:lnTo>
                  <a:lnTo>
                    <a:pt x="1599" y="1274"/>
                  </a:lnTo>
                  <a:lnTo>
                    <a:pt x="1617" y="1266"/>
                  </a:lnTo>
                  <a:lnTo>
                    <a:pt x="1633" y="1258"/>
                  </a:lnTo>
                  <a:lnTo>
                    <a:pt x="1651" y="1249"/>
                  </a:lnTo>
                  <a:lnTo>
                    <a:pt x="1667" y="1241"/>
                  </a:lnTo>
                  <a:lnTo>
                    <a:pt x="1656" y="1230"/>
                  </a:lnTo>
                  <a:lnTo>
                    <a:pt x="1646" y="1218"/>
                  </a:lnTo>
                  <a:lnTo>
                    <a:pt x="1635" y="1208"/>
                  </a:lnTo>
                  <a:lnTo>
                    <a:pt x="1625" y="1197"/>
                  </a:lnTo>
                  <a:lnTo>
                    <a:pt x="1613" y="1186"/>
                  </a:lnTo>
                  <a:lnTo>
                    <a:pt x="1602" y="1174"/>
                  </a:lnTo>
                  <a:lnTo>
                    <a:pt x="1592" y="1164"/>
                  </a:lnTo>
                  <a:lnTo>
                    <a:pt x="1581" y="1153"/>
                  </a:lnTo>
                  <a:close/>
                </a:path>
              </a:pathLst>
            </a:custGeom>
            <a:solidFill>
              <a:srgbClr val="C6BCC1"/>
            </a:solidFill>
            <a:ln w="9525">
              <a:noFill/>
              <a:round/>
              <a:headEnd/>
              <a:tailEnd/>
            </a:ln>
          </p:spPr>
          <p:txBody>
            <a:bodyPr/>
            <a:lstStyle/>
            <a:p>
              <a:endParaRPr lang="en-US"/>
            </a:p>
          </p:txBody>
        </p:sp>
        <p:sp>
          <p:nvSpPr>
            <p:cNvPr id="26844" name="Freeform 220"/>
            <p:cNvSpPr>
              <a:spLocks/>
            </p:cNvSpPr>
            <p:nvPr/>
          </p:nvSpPr>
          <p:spPr bwMode="auto">
            <a:xfrm>
              <a:off x="534" y="2861"/>
              <a:ext cx="804" cy="660"/>
            </a:xfrm>
            <a:custGeom>
              <a:avLst/>
              <a:gdLst/>
              <a:ahLst/>
              <a:cxnLst>
                <a:cxn ang="0">
                  <a:pos x="1484" y="1062"/>
                </a:cxn>
                <a:cxn ang="0">
                  <a:pos x="1409" y="996"/>
                </a:cxn>
                <a:cxn ang="0">
                  <a:pos x="1334" y="932"/>
                </a:cxn>
                <a:cxn ang="0">
                  <a:pos x="1259" y="867"/>
                </a:cxn>
                <a:cxn ang="0">
                  <a:pos x="1184" y="801"/>
                </a:cxn>
                <a:cxn ang="0">
                  <a:pos x="1109" y="737"/>
                </a:cxn>
                <a:cxn ang="0">
                  <a:pos x="1033" y="672"/>
                </a:cxn>
                <a:cxn ang="0">
                  <a:pos x="957" y="606"/>
                </a:cxn>
                <a:cxn ang="0">
                  <a:pos x="881" y="542"/>
                </a:cxn>
                <a:cxn ang="0">
                  <a:pos x="806" y="477"/>
                </a:cxn>
                <a:cxn ang="0">
                  <a:pos x="731" y="411"/>
                </a:cxn>
                <a:cxn ang="0">
                  <a:pos x="654" y="347"/>
                </a:cxn>
                <a:cxn ang="0">
                  <a:pos x="579" y="282"/>
                </a:cxn>
                <a:cxn ang="0">
                  <a:pos x="504" y="216"/>
                </a:cxn>
                <a:cxn ang="0">
                  <a:pos x="427" y="152"/>
                </a:cxn>
                <a:cxn ang="0">
                  <a:pos x="352" y="87"/>
                </a:cxn>
                <a:cxn ang="0">
                  <a:pos x="311" y="41"/>
                </a:cxn>
                <a:cxn ang="0">
                  <a:pos x="303" y="13"/>
                </a:cxn>
                <a:cxn ang="0">
                  <a:pos x="282" y="8"/>
                </a:cxn>
                <a:cxn ang="0">
                  <a:pos x="244" y="26"/>
                </a:cxn>
                <a:cxn ang="0">
                  <a:pos x="206" y="44"/>
                </a:cxn>
                <a:cxn ang="0">
                  <a:pos x="169" y="60"/>
                </a:cxn>
                <a:cxn ang="0">
                  <a:pos x="131" y="78"/>
                </a:cxn>
                <a:cxn ang="0">
                  <a:pos x="94" y="96"/>
                </a:cxn>
                <a:cxn ang="0">
                  <a:pos x="56" y="114"/>
                </a:cxn>
                <a:cxn ang="0">
                  <a:pos x="18" y="132"/>
                </a:cxn>
                <a:cxn ang="0">
                  <a:pos x="9" y="154"/>
                </a:cxn>
                <a:cxn ang="0">
                  <a:pos x="23" y="182"/>
                </a:cxn>
                <a:cxn ang="0">
                  <a:pos x="72" y="229"/>
                </a:cxn>
                <a:cxn ang="0">
                  <a:pos x="156" y="300"/>
                </a:cxn>
                <a:cxn ang="0">
                  <a:pos x="237" y="370"/>
                </a:cxn>
                <a:cxn ang="0">
                  <a:pos x="319" y="441"/>
                </a:cxn>
                <a:cxn ang="0">
                  <a:pos x="402" y="511"/>
                </a:cxn>
                <a:cxn ang="0">
                  <a:pos x="484" y="582"/>
                </a:cxn>
                <a:cxn ang="0">
                  <a:pos x="566" y="652"/>
                </a:cxn>
                <a:cxn ang="0">
                  <a:pos x="648" y="723"/>
                </a:cxn>
                <a:cxn ang="0">
                  <a:pos x="731" y="791"/>
                </a:cxn>
                <a:cxn ang="0">
                  <a:pos x="813" y="862"/>
                </a:cxn>
                <a:cxn ang="0">
                  <a:pos x="894" y="932"/>
                </a:cxn>
                <a:cxn ang="0">
                  <a:pos x="976" y="1003"/>
                </a:cxn>
                <a:cxn ang="0">
                  <a:pos x="1060" y="1073"/>
                </a:cxn>
                <a:cxn ang="0">
                  <a:pos x="1141" y="1144"/>
                </a:cxn>
                <a:cxn ang="0">
                  <a:pos x="1223" y="1214"/>
                </a:cxn>
                <a:cxn ang="0">
                  <a:pos x="1306" y="1285"/>
                </a:cxn>
                <a:cxn ang="0">
                  <a:pos x="1380" y="1303"/>
                </a:cxn>
                <a:cxn ang="0">
                  <a:pos x="1445" y="1270"/>
                </a:cxn>
                <a:cxn ang="0">
                  <a:pos x="1509" y="1236"/>
                </a:cxn>
                <a:cxn ang="0">
                  <a:pos x="1574" y="1203"/>
                </a:cxn>
                <a:cxn ang="0">
                  <a:pos x="1597" y="1175"/>
                </a:cxn>
                <a:cxn ang="0">
                  <a:pos x="1576" y="1152"/>
                </a:cxn>
                <a:cxn ang="0">
                  <a:pos x="1553" y="1129"/>
                </a:cxn>
                <a:cxn ang="0">
                  <a:pos x="1532" y="1106"/>
                </a:cxn>
              </a:cxnLst>
              <a:rect l="0" t="0" r="r" b="b"/>
              <a:pathLst>
                <a:path w="1607" h="1319">
                  <a:moveTo>
                    <a:pt x="1522" y="1095"/>
                  </a:moveTo>
                  <a:lnTo>
                    <a:pt x="1484" y="1062"/>
                  </a:lnTo>
                  <a:lnTo>
                    <a:pt x="1447" y="1029"/>
                  </a:lnTo>
                  <a:lnTo>
                    <a:pt x="1409" y="996"/>
                  </a:lnTo>
                  <a:lnTo>
                    <a:pt x="1372" y="965"/>
                  </a:lnTo>
                  <a:lnTo>
                    <a:pt x="1334" y="932"/>
                  </a:lnTo>
                  <a:lnTo>
                    <a:pt x="1297" y="900"/>
                  </a:lnTo>
                  <a:lnTo>
                    <a:pt x="1259" y="867"/>
                  </a:lnTo>
                  <a:lnTo>
                    <a:pt x="1221" y="834"/>
                  </a:lnTo>
                  <a:lnTo>
                    <a:pt x="1184" y="801"/>
                  </a:lnTo>
                  <a:lnTo>
                    <a:pt x="1146" y="768"/>
                  </a:lnTo>
                  <a:lnTo>
                    <a:pt x="1109" y="737"/>
                  </a:lnTo>
                  <a:lnTo>
                    <a:pt x="1071" y="704"/>
                  </a:lnTo>
                  <a:lnTo>
                    <a:pt x="1033" y="672"/>
                  </a:lnTo>
                  <a:lnTo>
                    <a:pt x="994" y="639"/>
                  </a:lnTo>
                  <a:lnTo>
                    <a:pt x="957" y="606"/>
                  </a:lnTo>
                  <a:lnTo>
                    <a:pt x="919" y="573"/>
                  </a:lnTo>
                  <a:lnTo>
                    <a:pt x="881" y="542"/>
                  </a:lnTo>
                  <a:lnTo>
                    <a:pt x="844" y="509"/>
                  </a:lnTo>
                  <a:lnTo>
                    <a:pt x="806" y="477"/>
                  </a:lnTo>
                  <a:lnTo>
                    <a:pt x="769" y="444"/>
                  </a:lnTo>
                  <a:lnTo>
                    <a:pt x="731" y="411"/>
                  </a:lnTo>
                  <a:lnTo>
                    <a:pt x="693" y="380"/>
                  </a:lnTo>
                  <a:lnTo>
                    <a:pt x="654" y="347"/>
                  </a:lnTo>
                  <a:lnTo>
                    <a:pt x="617" y="314"/>
                  </a:lnTo>
                  <a:lnTo>
                    <a:pt x="579" y="282"/>
                  </a:lnTo>
                  <a:lnTo>
                    <a:pt x="541" y="249"/>
                  </a:lnTo>
                  <a:lnTo>
                    <a:pt x="504" y="216"/>
                  </a:lnTo>
                  <a:lnTo>
                    <a:pt x="466" y="183"/>
                  </a:lnTo>
                  <a:lnTo>
                    <a:pt x="427" y="152"/>
                  </a:lnTo>
                  <a:lnTo>
                    <a:pt x="389" y="119"/>
                  </a:lnTo>
                  <a:lnTo>
                    <a:pt x="352" y="87"/>
                  </a:lnTo>
                  <a:lnTo>
                    <a:pt x="314" y="54"/>
                  </a:lnTo>
                  <a:lnTo>
                    <a:pt x="311" y="41"/>
                  </a:lnTo>
                  <a:lnTo>
                    <a:pt x="308" y="26"/>
                  </a:lnTo>
                  <a:lnTo>
                    <a:pt x="303" y="13"/>
                  </a:lnTo>
                  <a:lnTo>
                    <a:pt x="300" y="0"/>
                  </a:lnTo>
                  <a:lnTo>
                    <a:pt x="282" y="8"/>
                  </a:lnTo>
                  <a:lnTo>
                    <a:pt x="262" y="18"/>
                  </a:lnTo>
                  <a:lnTo>
                    <a:pt x="244" y="26"/>
                  </a:lnTo>
                  <a:lnTo>
                    <a:pt x="224" y="34"/>
                  </a:lnTo>
                  <a:lnTo>
                    <a:pt x="206" y="44"/>
                  </a:lnTo>
                  <a:lnTo>
                    <a:pt x="187" y="52"/>
                  </a:lnTo>
                  <a:lnTo>
                    <a:pt x="169" y="60"/>
                  </a:lnTo>
                  <a:lnTo>
                    <a:pt x="151" y="70"/>
                  </a:lnTo>
                  <a:lnTo>
                    <a:pt x="131" y="78"/>
                  </a:lnTo>
                  <a:lnTo>
                    <a:pt x="113" y="87"/>
                  </a:lnTo>
                  <a:lnTo>
                    <a:pt x="94" y="96"/>
                  </a:lnTo>
                  <a:lnTo>
                    <a:pt x="76" y="105"/>
                  </a:lnTo>
                  <a:lnTo>
                    <a:pt x="56" y="114"/>
                  </a:lnTo>
                  <a:lnTo>
                    <a:pt x="38" y="123"/>
                  </a:lnTo>
                  <a:lnTo>
                    <a:pt x="18" y="132"/>
                  </a:lnTo>
                  <a:lnTo>
                    <a:pt x="0" y="141"/>
                  </a:lnTo>
                  <a:lnTo>
                    <a:pt x="9" y="154"/>
                  </a:lnTo>
                  <a:lnTo>
                    <a:pt x="17" y="167"/>
                  </a:lnTo>
                  <a:lnTo>
                    <a:pt x="23" y="182"/>
                  </a:lnTo>
                  <a:lnTo>
                    <a:pt x="31" y="195"/>
                  </a:lnTo>
                  <a:lnTo>
                    <a:pt x="72" y="229"/>
                  </a:lnTo>
                  <a:lnTo>
                    <a:pt x="113" y="265"/>
                  </a:lnTo>
                  <a:lnTo>
                    <a:pt x="156" y="300"/>
                  </a:lnTo>
                  <a:lnTo>
                    <a:pt x="197" y="336"/>
                  </a:lnTo>
                  <a:lnTo>
                    <a:pt x="237" y="370"/>
                  </a:lnTo>
                  <a:lnTo>
                    <a:pt x="278" y="406"/>
                  </a:lnTo>
                  <a:lnTo>
                    <a:pt x="319" y="441"/>
                  </a:lnTo>
                  <a:lnTo>
                    <a:pt x="360" y="477"/>
                  </a:lnTo>
                  <a:lnTo>
                    <a:pt x="402" y="511"/>
                  </a:lnTo>
                  <a:lnTo>
                    <a:pt x="443" y="545"/>
                  </a:lnTo>
                  <a:lnTo>
                    <a:pt x="484" y="582"/>
                  </a:lnTo>
                  <a:lnTo>
                    <a:pt x="525" y="616"/>
                  </a:lnTo>
                  <a:lnTo>
                    <a:pt x="566" y="652"/>
                  </a:lnTo>
                  <a:lnTo>
                    <a:pt x="607" y="686"/>
                  </a:lnTo>
                  <a:lnTo>
                    <a:pt x="648" y="723"/>
                  </a:lnTo>
                  <a:lnTo>
                    <a:pt x="690" y="757"/>
                  </a:lnTo>
                  <a:lnTo>
                    <a:pt x="731" y="791"/>
                  </a:lnTo>
                  <a:lnTo>
                    <a:pt x="772" y="827"/>
                  </a:lnTo>
                  <a:lnTo>
                    <a:pt x="813" y="862"/>
                  </a:lnTo>
                  <a:lnTo>
                    <a:pt x="854" y="898"/>
                  </a:lnTo>
                  <a:lnTo>
                    <a:pt x="894" y="932"/>
                  </a:lnTo>
                  <a:lnTo>
                    <a:pt x="935" y="968"/>
                  </a:lnTo>
                  <a:lnTo>
                    <a:pt x="976" y="1003"/>
                  </a:lnTo>
                  <a:lnTo>
                    <a:pt x="1019" y="1037"/>
                  </a:lnTo>
                  <a:lnTo>
                    <a:pt x="1060" y="1073"/>
                  </a:lnTo>
                  <a:lnTo>
                    <a:pt x="1100" y="1108"/>
                  </a:lnTo>
                  <a:lnTo>
                    <a:pt x="1141" y="1144"/>
                  </a:lnTo>
                  <a:lnTo>
                    <a:pt x="1182" y="1178"/>
                  </a:lnTo>
                  <a:lnTo>
                    <a:pt x="1223" y="1214"/>
                  </a:lnTo>
                  <a:lnTo>
                    <a:pt x="1265" y="1249"/>
                  </a:lnTo>
                  <a:lnTo>
                    <a:pt x="1306" y="1285"/>
                  </a:lnTo>
                  <a:lnTo>
                    <a:pt x="1347" y="1319"/>
                  </a:lnTo>
                  <a:lnTo>
                    <a:pt x="1380" y="1303"/>
                  </a:lnTo>
                  <a:lnTo>
                    <a:pt x="1413" y="1286"/>
                  </a:lnTo>
                  <a:lnTo>
                    <a:pt x="1445" y="1270"/>
                  </a:lnTo>
                  <a:lnTo>
                    <a:pt x="1478" y="1252"/>
                  </a:lnTo>
                  <a:lnTo>
                    <a:pt x="1509" y="1236"/>
                  </a:lnTo>
                  <a:lnTo>
                    <a:pt x="1542" y="1219"/>
                  </a:lnTo>
                  <a:lnTo>
                    <a:pt x="1574" y="1203"/>
                  </a:lnTo>
                  <a:lnTo>
                    <a:pt x="1607" y="1186"/>
                  </a:lnTo>
                  <a:lnTo>
                    <a:pt x="1597" y="1175"/>
                  </a:lnTo>
                  <a:lnTo>
                    <a:pt x="1586" y="1163"/>
                  </a:lnTo>
                  <a:lnTo>
                    <a:pt x="1576" y="1152"/>
                  </a:lnTo>
                  <a:lnTo>
                    <a:pt x="1565" y="1141"/>
                  </a:lnTo>
                  <a:lnTo>
                    <a:pt x="1553" y="1129"/>
                  </a:lnTo>
                  <a:lnTo>
                    <a:pt x="1543" y="1118"/>
                  </a:lnTo>
                  <a:lnTo>
                    <a:pt x="1532" y="1106"/>
                  </a:lnTo>
                  <a:lnTo>
                    <a:pt x="1522" y="1095"/>
                  </a:lnTo>
                  <a:close/>
                </a:path>
              </a:pathLst>
            </a:custGeom>
            <a:solidFill>
              <a:srgbClr val="C4BABF"/>
            </a:solidFill>
            <a:ln w="9525">
              <a:noFill/>
              <a:round/>
              <a:headEnd/>
              <a:tailEnd/>
            </a:ln>
          </p:spPr>
          <p:txBody>
            <a:bodyPr/>
            <a:lstStyle/>
            <a:p>
              <a:endParaRPr lang="en-US"/>
            </a:p>
          </p:txBody>
        </p:sp>
        <p:sp>
          <p:nvSpPr>
            <p:cNvPr id="26845" name="Freeform 221"/>
            <p:cNvSpPr>
              <a:spLocks/>
            </p:cNvSpPr>
            <p:nvPr/>
          </p:nvSpPr>
          <p:spPr bwMode="auto">
            <a:xfrm>
              <a:off x="522" y="2853"/>
              <a:ext cx="775" cy="634"/>
            </a:xfrm>
            <a:custGeom>
              <a:avLst/>
              <a:gdLst/>
              <a:ahLst/>
              <a:cxnLst>
                <a:cxn ang="0">
                  <a:pos x="1430" y="1008"/>
                </a:cxn>
                <a:cxn ang="0">
                  <a:pos x="1360" y="948"/>
                </a:cxn>
                <a:cxn ang="0">
                  <a:pos x="1289" y="887"/>
                </a:cxn>
                <a:cxn ang="0">
                  <a:pos x="1219" y="826"/>
                </a:cxn>
                <a:cxn ang="0">
                  <a:pos x="1149" y="766"/>
                </a:cxn>
                <a:cxn ang="0">
                  <a:pos x="1079" y="705"/>
                </a:cxn>
                <a:cxn ang="0">
                  <a:pos x="1007" y="644"/>
                </a:cxn>
                <a:cxn ang="0">
                  <a:pos x="936" y="584"/>
                </a:cxn>
                <a:cxn ang="0">
                  <a:pos x="866" y="523"/>
                </a:cxn>
                <a:cxn ang="0">
                  <a:pos x="796" y="462"/>
                </a:cxn>
                <a:cxn ang="0">
                  <a:pos x="724" y="402"/>
                </a:cxn>
                <a:cxn ang="0">
                  <a:pos x="654" y="341"/>
                </a:cxn>
                <a:cxn ang="0">
                  <a:pos x="583" y="281"/>
                </a:cxn>
                <a:cxn ang="0">
                  <a:pos x="513" y="220"/>
                </a:cxn>
                <a:cxn ang="0">
                  <a:pos x="443" y="159"/>
                </a:cxn>
                <a:cxn ang="0">
                  <a:pos x="373" y="99"/>
                </a:cxn>
                <a:cxn ang="0">
                  <a:pos x="333" y="51"/>
                </a:cxn>
                <a:cxn ang="0">
                  <a:pos x="328" y="17"/>
                </a:cxn>
                <a:cxn ang="0">
                  <a:pos x="306" y="10"/>
                </a:cxn>
                <a:cxn ang="0">
                  <a:pos x="265" y="28"/>
                </a:cxn>
                <a:cxn ang="0">
                  <a:pos x="224" y="48"/>
                </a:cxn>
                <a:cxn ang="0">
                  <a:pos x="183" y="67"/>
                </a:cxn>
                <a:cxn ang="0">
                  <a:pos x="142" y="85"/>
                </a:cxn>
                <a:cxn ang="0">
                  <a:pos x="103" y="105"/>
                </a:cxn>
                <a:cxn ang="0">
                  <a:pos x="62" y="125"/>
                </a:cxn>
                <a:cxn ang="0">
                  <a:pos x="21" y="143"/>
                </a:cxn>
                <a:cxn ang="0">
                  <a:pos x="6" y="159"/>
                </a:cxn>
                <a:cxn ang="0">
                  <a:pos x="21" y="174"/>
                </a:cxn>
                <a:cxn ang="0">
                  <a:pos x="36" y="189"/>
                </a:cxn>
                <a:cxn ang="0">
                  <a:pos x="49" y="204"/>
                </a:cxn>
                <a:cxn ang="0">
                  <a:pos x="95" y="244"/>
                </a:cxn>
                <a:cxn ang="0">
                  <a:pos x="172" y="310"/>
                </a:cxn>
                <a:cxn ang="0">
                  <a:pos x="250" y="377"/>
                </a:cxn>
                <a:cxn ang="0">
                  <a:pos x="327" y="443"/>
                </a:cxn>
                <a:cxn ang="0">
                  <a:pos x="404" y="508"/>
                </a:cxn>
                <a:cxn ang="0">
                  <a:pos x="482" y="576"/>
                </a:cxn>
                <a:cxn ang="0">
                  <a:pos x="559" y="641"/>
                </a:cxn>
                <a:cxn ang="0">
                  <a:pos x="637" y="707"/>
                </a:cxn>
                <a:cxn ang="0">
                  <a:pos x="714" y="774"/>
                </a:cxn>
                <a:cxn ang="0">
                  <a:pos x="793" y="840"/>
                </a:cxn>
                <a:cxn ang="0">
                  <a:pos x="869" y="905"/>
                </a:cxn>
                <a:cxn ang="0">
                  <a:pos x="948" y="972"/>
                </a:cxn>
                <a:cxn ang="0">
                  <a:pos x="1025" y="1038"/>
                </a:cxn>
                <a:cxn ang="0">
                  <a:pos x="1102" y="1103"/>
                </a:cxn>
                <a:cxn ang="0">
                  <a:pos x="1180" y="1171"/>
                </a:cxn>
                <a:cxn ang="0">
                  <a:pos x="1257" y="1236"/>
                </a:cxn>
                <a:cxn ang="0">
                  <a:pos x="1329" y="1253"/>
                </a:cxn>
                <a:cxn ang="0">
                  <a:pos x="1392" y="1218"/>
                </a:cxn>
                <a:cxn ang="0">
                  <a:pos x="1456" y="1184"/>
                </a:cxn>
                <a:cxn ang="0">
                  <a:pos x="1520" y="1149"/>
                </a:cxn>
                <a:cxn ang="0">
                  <a:pos x="1540" y="1121"/>
                </a:cxn>
                <a:cxn ang="0">
                  <a:pos x="1517" y="1098"/>
                </a:cxn>
                <a:cxn ang="0">
                  <a:pos x="1495" y="1074"/>
                </a:cxn>
                <a:cxn ang="0">
                  <a:pos x="1476" y="1051"/>
                </a:cxn>
              </a:cxnLst>
              <a:rect l="0" t="0" r="r" b="b"/>
              <a:pathLst>
                <a:path w="1551" h="1269">
                  <a:moveTo>
                    <a:pt x="1466" y="1039"/>
                  </a:moveTo>
                  <a:lnTo>
                    <a:pt x="1430" y="1008"/>
                  </a:lnTo>
                  <a:lnTo>
                    <a:pt x="1396" y="979"/>
                  </a:lnTo>
                  <a:lnTo>
                    <a:pt x="1360" y="948"/>
                  </a:lnTo>
                  <a:lnTo>
                    <a:pt x="1325" y="918"/>
                  </a:lnTo>
                  <a:lnTo>
                    <a:pt x="1289" y="887"/>
                  </a:lnTo>
                  <a:lnTo>
                    <a:pt x="1255" y="858"/>
                  </a:lnTo>
                  <a:lnTo>
                    <a:pt x="1219" y="826"/>
                  </a:lnTo>
                  <a:lnTo>
                    <a:pt x="1183" y="797"/>
                  </a:lnTo>
                  <a:lnTo>
                    <a:pt x="1149" y="766"/>
                  </a:lnTo>
                  <a:lnTo>
                    <a:pt x="1113" y="736"/>
                  </a:lnTo>
                  <a:lnTo>
                    <a:pt x="1079" y="705"/>
                  </a:lnTo>
                  <a:lnTo>
                    <a:pt x="1043" y="676"/>
                  </a:lnTo>
                  <a:lnTo>
                    <a:pt x="1007" y="644"/>
                  </a:lnTo>
                  <a:lnTo>
                    <a:pt x="972" y="615"/>
                  </a:lnTo>
                  <a:lnTo>
                    <a:pt x="936" y="584"/>
                  </a:lnTo>
                  <a:lnTo>
                    <a:pt x="902" y="554"/>
                  </a:lnTo>
                  <a:lnTo>
                    <a:pt x="866" y="523"/>
                  </a:lnTo>
                  <a:lnTo>
                    <a:pt x="830" y="494"/>
                  </a:lnTo>
                  <a:lnTo>
                    <a:pt x="796" y="462"/>
                  </a:lnTo>
                  <a:lnTo>
                    <a:pt x="760" y="433"/>
                  </a:lnTo>
                  <a:lnTo>
                    <a:pt x="724" y="402"/>
                  </a:lnTo>
                  <a:lnTo>
                    <a:pt x="690" y="372"/>
                  </a:lnTo>
                  <a:lnTo>
                    <a:pt x="654" y="341"/>
                  </a:lnTo>
                  <a:lnTo>
                    <a:pt x="619" y="312"/>
                  </a:lnTo>
                  <a:lnTo>
                    <a:pt x="583" y="281"/>
                  </a:lnTo>
                  <a:lnTo>
                    <a:pt x="547" y="251"/>
                  </a:lnTo>
                  <a:lnTo>
                    <a:pt x="513" y="220"/>
                  </a:lnTo>
                  <a:lnTo>
                    <a:pt x="477" y="190"/>
                  </a:lnTo>
                  <a:lnTo>
                    <a:pt x="443" y="159"/>
                  </a:lnTo>
                  <a:lnTo>
                    <a:pt x="407" y="130"/>
                  </a:lnTo>
                  <a:lnTo>
                    <a:pt x="373" y="99"/>
                  </a:lnTo>
                  <a:lnTo>
                    <a:pt x="337" y="69"/>
                  </a:lnTo>
                  <a:lnTo>
                    <a:pt x="333" y="51"/>
                  </a:lnTo>
                  <a:lnTo>
                    <a:pt x="332" y="35"/>
                  </a:lnTo>
                  <a:lnTo>
                    <a:pt x="328" y="17"/>
                  </a:lnTo>
                  <a:lnTo>
                    <a:pt x="325" y="0"/>
                  </a:lnTo>
                  <a:lnTo>
                    <a:pt x="306" y="10"/>
                  </a:lnTo>
                  <a:lnTo>
                    <a:pt x="284" y="20"/>
                  </a:lnTo>
                  <a:lnTo>
                    <a:pt x="265" y="28"/>
                  </a:lnTo>
                  <a:lnTo>
                    <a:pt x="243" y="38"/>
                  </a:lnTo>
                  <a:lnTo>
                    <a:pt x="224" y="48"/>
                  </a:lnTo>
                  <a:lnTo>
                    <a:pt x="204" y="58"/>
                  </a:lnTo>
                  <a:lnTo>
                    <a:pt x="183" y="67"/>
                  </a:lnTo>
                  <a:lnTo>
                    <a:pt x="163" y="76"/>
                  </a:lnTo>
                  <a:lnTo>
                    <a:pt x="142" y="85"/>
                  </a:lnTo>
                  <a:lnTo>
                    <a:pt x="122" y="95"/>
                  </a:lnTo>
                  <a:lnTo>
                    <a:pt x="103" y="105"/>
                  </a:lnTo>
                  <a:lnTo>
                    <a:pt x="82" y="115"/>
                  </a:lnTo>
                  <a:lnTo>
                    <a:pt x="62" y="125"/>
                  </a:lnTo>
                  <a:lnTo>
                    <a:pt x="41" y="133"/>
                  </a:lnTo>
                  <a:lnTo>
                    <a:pt x="21" y="143"/>
                  </a:lnTo>
                  <a:lnTo>
                    <a:pt x="0" y="153"/>
                  </a:lnTo>
                  <a:lnTo>
                    <a:pt x="6" y="159"/>
                  </a:lnTo>
                  <a:lnTo>
                    <a:pt x="15" y="167"/>
                  </a:lnTo>
                  <a:lnTo>
                    <a:pt x="21" y="174"/>
                  </a:lnTo>
                  <a:lnTo>
                    <a:pt x="28" y="182"/>
                  </a:lnTo>
                  <a:lnTo>
                    <a:pt x="36" y="189"/>
                  </a:lnTo>
                  <a:lnTo>
                    <a:pt x="42" y="197"/>
                  </a:lnTo>
                  <a:lnTo>
                    <a:pt x="49" y="204"/>
                  </a:lnTo>
                  <a:lnTo>
                    <a:pt x="55" y="212"/>
                  </a:lnTo>
                  <a:lnTo>
                    <a:pt x="95" y="244"/>
                  </a:lnTo>
                  <a:lnTo>
                    <a:pt x="132" y="277"/>
                  </a:lnTo>
                  <a:lnTo>
                    <a:pt x="172" y="310"/>
                  </a:lnTo>
                  <a:lnTo>
                    <a:pt x="211" y="344"/>
                  </a:lnTo>
                  <a:lnTo>
                    <a:pt x="250" y="377"/>
                  </a:lnTo>
                  <a:lnTo>
                    <a:pt x="288" y="410"/>
                  </a:lnTo>
                  <a:lnTo>
                    <a:pt x="327" y="443"/>
                  </a:lnTo>
                  <a:lnTo>
                    <a:pt x="366" y="476"/>
                  </a:lnTo>
                  <a:lnTo>
                    <a:pt x="404" y="508"/>
                  </a:lnTo>
                  <a:lnTo>
                    <a:pt x="443" y="543"/>
                  </a:lnTo>
                  <a:lnTo>
                    <a:pt x="482" y="576"/>
                  </a:lnTo>
                  <a:lnTo>
                    <a:pt x="521" y="608"/>
                  </a:lnTo>
                  <a:lnTo>
                    <a:pt x="559" y="641"/>
                  </a:lnTo>
                  <a:lnTo>
                    <a:pt x="598" y="674"/>
                  </a:lnTo>
                  <a:lnTo>
                    <a:pt x="637" y="707"/>
                  </a:lnTo>
                  <a:lnTo>
                    <a:pt x="677" y="740"/>
                  </a:lnTo>
                  <a:lnTo>
                    <a:pt x="714" y="774"/>
                  </a:lnTo>
                  <a:lnTo>
                    <a:pt x="753" y="807"/>
                  </a:lnTo>
                  <a:lnTo>
                    <a:pt x="793" y="840"/>
                  </a:lnTo>
                  <a:lnTo>
                    <a:pt x="830" y="872"/>
                  </a:lnTo>
                  <a:lnTo>
                    <a:pt x="869" y="905"/>
                  </a:lnTo>
                  <a:lnTo>
                    <a:pt x="909" y="938"/>
                  </a:lnTo>
                  <a:lnTo>
                    <a:pt x="948" y="972"/>
                  </a:lnTo>
                  <a:lnTo>
                    <a:pt x="985" y="1005"/>
                  </a:lnTo>
                  <a:lnTo>
                    <a:pt x="1025" y="1038"/>
                  </a:lnTo>
                  <a:lnTo>
                    <a:pt x="1064" y="1071"/>
                  </a:lnTo>
                  <a:lnTo>
                    <a:pt x="1102" y="1103"/>
                  </a:lnTo>
                  <a:lnTo>
                    <a:pt x="1141" y="1136"/>
                  </a:lnTo>
                  <a:lnTo>
                    <a:pt x="1180" y="1171"/>
                  </a:lnTo>
                  <a:lnTo>
                    <a:pt x="1219" y="1203"/>
                  </a:lnTo>
                  <a:lnTo>
                    <a:pt x="1257" y="1236"/>
                  </a:lnTo>
                  <a:lnTo>
                    <a:pt x="1296" y="1269"/>
                  </a:lnTo>
                  <a:lnTo>
                    <a:pt x="1329" y="1253"/>
                  </a:lnTo>
                  <a:lnTo>
                    <a:pt x="1360" y="1235"/>
                  </a:lnTo>
                  <a:lnTo>
                    <a:pt x="1392" y="1218"/>
                  </a:lnTo>
                  <a:lnTo>
                    <a:pt x="1423" y="1200"/>
                  </a:lnTo>
                  <a:lnTo>
                    <a:pt x="1456" y="1184"/>
                  </a:lnTo>
                  <a:lnTo>
                    <a:pt x="1487" y="1166"/>
                  </a:lnTo>
                  <a:lnTo>
                    <a:pt x="1520" y="1149"/>
                  </a:lnTo>
                  <a:lnTo>
                    <a:pt x="1551" y="1133"/>
                  </a:lnTo>
                  <a:lnTo>
                    <a:pt x="1540" y="1121"/>
                  </a:lnTo>
                  <a:lnTo>
                    <a:pt x="1528" y="1110"/>
                  </a:lnTo>
                  <a:lnTo>
                    <a:pt x="1517" y="1098"/>
                  </a:lnTo>
                  <a:lnTo>
                    <a:pt x="1507" y="1085"/>
                  </a:lnTo>
                  <a:lnTo>
                    <a:pt x="1495" y="1074"/>
                  </a:lnTo>
                  <a:lnTo>
                    <a:pt x="1486" y="1062"/>
                  </a:lnTo>
                  <a:lnTo>
                    <a:pt x="1476" y="1051"/>
                  </a:lnTo>
                  <a:lnTo>
                    <a:pt x="1466" y="1039"/>
                  </a:lnTo>
                  <a:close/>
                </a:path>
              </a:pathLst>
            </a:custGeom>
            <a:solidFill>
              <a:srgbClr val="BFB5B7"/>
            </a:solidFill>
            <a:ln w="9525">
              <a:noFill/>
              <a:round/>
              <a:headEnd/>
              <a:tailEnd/>
            </a:ln>
          </p:spPr>
          <p:txBody>
            <a:bodyPr/>
            <a:lstStyle/>
            <a:p>
              <a:endParaRPr lang="en-US"/>
            </a:p>
          </p:txBody>
        </p:sp>
        <p:sp>
          <p:nvSpPr>
            <p:cNvPr id="26846" name="Freeform 222"/>
            <p:cNvSpPr>
              <a:spLocks/>
            </p:cNvSpPr>
            <p:nvPr/>
          </p:nvSpPr>
          <p:spPr bwMode="auto">
            <a:xfrm>
              <a:off x="511" y="2844"/>
              <a:ext cx="746" cy="609"/>
            </a:xfrm>
            <a:custGeom>
              <a:avLst/>
              <a:gdLst/>
              <a:ahLst/>
              <a:cxnLst>
                <a:cxn ang="0">
                  <a:pos x="1340" y="928"/>
                </a:cxn>
                <a:cxn ang="0">
                  <a:pos x="1209" y="815"/>
                </a:cxn>
                <a:cxn ang="0">
                  <a:pos x="1079" y="701"/>
                </a:cxn>
                <a:cxn ang="0">
                  <a:pos x="948" y="590"/>
                </a:cxn>
                <a:cxn ang="0">
                  <a:pos x="817" y="477"/>
                </a:cxn>
                <a:cxn ang="0">
                  <a:pos x="686" y="364"/>
                </a:cxn>
                <a:cxn ang="0">
                  <a:pos x="556" y="251"/>
                </a:cxn>
                <a:cxn ang="0">
                  <a:pos x="425" y="138"/>
                </a:cxn>
                <a:cxn ang="0">
                  <a:pos x="358" y="62"/>
                </a:cxn>
                <a:cxn ang="0">
                  <a:pos x="353" y="21"/>
                </a:cxn>
                <a:cxn ang="0">
                  <a:pos x="329" y="10"/>
                </a:cxn>
                <a:cxn ang="0">
                  <a:pos x="284" y="31"/>
                </a:cxn>
                <a:cxn ang="0">
                  <a:pos x="240" y="52"/>
                </a:cxn>
                <a:cxn ang="0">
                  <a:pos x="196" y="72"/>
                </a:cxn>
                <a:cxn ang="0">
                  <a:pos x="152" y="93"/>
                </a:cxn>
                <a:cxn ang="0">
                  <a:pos x="110" y="113"/>
                </a:cxn>
                <a:cxn ang="0">
                  <a:pos x="65" y="134"/>
                </a:cxn>
                <a:cxn ang="0">
                  <a:pos x="21" y="156"/>
                </a:cxn>
                <a:cxn ang="0">
                  <a:pos x="10" y="174"/>
                </a:cxn>
                <a:cxn ang="0">
                  <a:pos x="29" y="188"/>
                </a:cxn>
                <a:cxn ang="0">
                  <a:pos x="49" y="205"/>
                </a:cxn>
                <a:cxn ang="0">
                  <a:pos x="69" y="220"/>
                </a:cxn>
                <a:cxn ang="0">
                  <a:pos x="114" y="259"/>
                </a:cxn>
                <a:cxn ang="0">
                  <a:pos x="188" y="321"/>
                </a:cxn>
                <a:cxn ang="0">
                  <a:pos x="260" y="382"/>
                </a:cxn>
                <a:cxn ang="0">
                  <a:pos x="333" y="444"/>
                </a:cxn>
                <a:cxn ang="0">
                  <a:pos x="407" y="506"/>
                </a:cxn>
                <a:cxn ang="0">
                  <a:pos x="479" y="569"/>
                </a:cxn>
                <a:cxn ang="0">
                  <a:pos x="552" y="629"/>
                </a:cxn>
                <a:cxn ang="0">
                  <a:pos x="624" y="692"/>
                </a:cxn>
                <a:cxn ang="0">
                  <a:pos x="698" y="754"/>
                </a:cxn>
                <a:cxn ang="0">
                  <a:pos x="770" y="816"/>
                </a:cxn>
                <a:cxn ang="0">
                  <a:pos x="843" y="877"/>
                </a:cxn>
                <a:cxn ang="0">
                  <a:pos x="915" y="939"/>
                </a:cxn>
                <a:cxn ang="0">
                  <a:pos x="989" y="1001"/>
                </a:cxn>
                <a:cxn ang="0">
                  <a:pos x="1062" y="1064"/>
                </a:cxn>
                <a:cxn ang="0">
                  <a:pos x="1134" y="1124"/>
                </a:cxn>
                <a:cxn ang="0">
                  <a:pos x="1208" y="1187"/>
                </a:cxn>
                <a:cxn ang="0">
                  <a:pos x="1275" y="1200"/>
                </a:cxn>
                <a:cxn ang="0">
                  <a:pos x="1337" y="1165"/>
                </a:cxn>
                <a:cxn ang="0">
                  <a:pos x="1401" y="1131"/>
                </a:cxn>
                <a:cxn ang="0">
                  <a:pos x="1463" y="1096"/>
                </a:cxn>
                <a:cxn ang="0">
                  <a:pos x="1482" y="1067"/>
                </a:cxn>
                <a:cxn ang="0">
                  <a:pos x="1461" y="1042"/>
                </a:cxn>
                <a:cxn ang="0">
                  <a:pos x="1438" y="1019"/>
                </a:cxn>
                <a:cxn ang="0">
                  <a:pos x="1417" y="995"/>
                </a:cxn>
              </a:cxnLst>
              <a:rect l="0" t="0" r="r" b="b"/>
              <a:pathLst>
                <a:path w="1494" h="1218">
                  <a:moveTo>
                    <a:pt x="1406" y="983"/>
                  </a:moveTo>
                  <a:lnTo>
                    <a:pt x="1340" y="928"/>
                  </a:lnTo>
                  <a:lnTo>
                    <a:pt x="1275" y="870"/>
                  </a:lnTo>
                  <a:lnTo>
                    <a:pt x="1209" y="815"/>
                  </a:lnTo>
                  <a:lnTo>
                    <a:pt x="1144" y="759"/>
                  </a:lnTo>
                  <a:lnTo>
                    <a:pt x="1079" y="701"/>
                  </a:lnTo>
                  <a:lnTo>
                    <a:pt x="1013" y="646"/>
                  </a:lnTo>
                  <a:lnTo>
                    <a:pt x="948" y="590"/>
                  </a:lnTo>
                  <a:lnTo>
                    <a:pt x="883" y="533"/>
                  </a:lnTo>
                  <a:lnTo>
                    <a:pt x="817" y="477"/>
                  </a:lnTo>
                  <a:lnTo>
                    <a:pt x="752" y="421"/>
                  </a:lnTo>
                  <a:lnTo>
                    <a:pt x="686" y="364"/>
                  </a:lnTo>
                  <a:lnTo>
                    <a:pt x="621" y="308"/>
                  </a:lnTo>
                  <a:lnTo>
                    <a:pt x="556" y="251"/>
                  </a:lnTo>
                  <a:lnTo>
                    <a:pt x="490" y="195"/>
                  </a:lnTo>
                  <a:lnTo>
                    <a:pt x="425" y="138"/>
                  </a:lnTo>
                  <a:lnTo>
                    <a:pt x="360" y="82"/>
                  </a:lnTo>
                  <a:lnTo>
                    <a:pt x="358" y="62"/>
                  </a:lnTo>
                  <a:lnTo>
                    <a:pt x="355" y="41"/>
                  </a:lnTo>
                  <a:lnTo>
                    <a:pt x="353" y="21"/>
                  </a:lnTo>
                  <a:lnTo>
                    <a:pt x="350" y="0"/>
                  </a:lnTo>
                  <a:lnTo>
                    <a:pt x="329" y="10"/>
                  </a:lnTo>
                  <a:lnTo>
                    <a:pt x="306" y="21"/>
                  </a:lnTo>
                  <a:lnTo>
                    <a:pt x="284" y="31"/>
                  </a:lnTo>
                  <a:lnTo>
                    <a:pt x="262" y="41"/>
                  </a:lnTo>
                  <a:lnTo>
                    <a:pt x="240" y="52"/>
                  </a:lnTo>
                  <a:lnTo>
                    <a:pt x="217" y="62"/>
                  </a:lnTo>
                  <a:lnTo>
                    <a:pt x="196" y="72"/>
                  </a:lnTo>
                  <a:lnTo>
                    <a:pt x="175" y="82"/>
                  </a:lnTo>
                  <a:lnTo>
                    <a:pt x="152" y="93"/>
                  </a:lnTo>
                  <a:lnTo>
                    <a:pt x="131" y="103"/>
                  </a:lnTo>
                  <a:lnTo>
                    <a:pt x="110" y="113"/>
                  </a:lnTo>
                  <a:lnTo>
                    <a:pt x="87" y="124"/>
                  </a:lnTo>
                  <a:lnTo>
                    <a:pt x="65" y="134"/>
                  </a:lnTo>
                  <a:lnTo>
                    <a:pt x="44" y="144"/>
                  </a:lnTo>
                  <a:lnTo>
                    <a:pt x="21" y="156"/>
                  </a:lnTo>
                  <a:lnTo>
                    <a:pt x="0" y="165"/>
                  </a:lnTo>
                  <a:lnTo>
                    <a:pt x="10" y="174"/>
                  </a:lnTo>
                  <a:lnTo>
                    <a:pt x="20" y="182"/>
                  </a:lnTo>
                  <a:lnTo>
                    <a:pt x="29" y="188"/>
                  </a:lnTo>
                  <a:lnTo>
                    <a:pt x="39" y="197"/>
                  </a:lnTo>
                  <a:lnTo>
                    <a:pt x="49" y="205"/>
                  </a:lnTo>
                  <a:lnTo>
                    <a:pt x="59" y="211"/>
                  </a:lnTo>
                  <a:lnTo>
                    <a:pt x="69" y="220"/>
                  </a:lnTo>
                  <a:lnTo>
                    <a:pt x="78" y="228"/>
                  </a:lnTo>
                  <a:lnTo>
                    <a:pt x="114" y="259"/>
                  </a:lnTo>
                  <a:lnTo>
                    <a:pt x="152" y="290"/>
                  </a:lnTo>
                  <a:lnTo>
                    <a:pt x="188" y="321"/>
                  </a:lnTo>
                  <a:lnTo>
                    <a:pt x="224" y="351"/>
                  </a:lnTo>
                  <a:lnTo>
                    <a:pt x="260" y="382"/>
                  </a:lnTo>
                  <a:lnTo>
                    <a:pt x="297" y="413"/>
                  </a:lnTo>
                  <a:lnTo>
                    <a:pt x="333" y="444"/>
                  </a:lnTo>
                  <a:lnTo>
                    <a:pt x="369" y="475"/>
                  </a:lnTo>
                  <a:lnTo>
                    <a:pt x="407" y="506"/>
                  </a:lnTo>
                  <a:lnTo>
                    <a:pt x="443" y="538"/>
                  </a:lnTo>
                  <a:lnTo>
                    <a:pt x="479" y="569"/>
                  </a:lnTo>
                  <a:lnTo>
                    <a:pt x="515" y="598"/>
                  </a:lnTo>
                  <a:lnTo>
                    <a:pt x="552" y="629"/>
                  </a:lnTo>
                  <a:lnTo>
                    <a:pt x="588" y="660"/>
                  </a:lnTo>
                  <a:lnTo>
                    <a:pt x="624" y="692"/>
                  </a:lnTo>
                  <a:lnTo>
                    <a:pt x="662" y="723"/>
                  </a:lnTo>
                  <a:lnTo>
                    <a:pt x="698" y="754"/>
                  </a:lnTo>
                  <a:lnTo>
                    <a:pt x="734" y="785"/>
                  </a:lnTo>
                  <a:lnTo>
                    <a:pt x="770" y="816"/>
                  </a:lnTo>
                  <a:lnTo>
                    <a:pt x="807" y="847"/>
                  </a:lnTo>
                  <a:lnTo>
                    <a:pt x="843" y="877"/>
                  </a:lnTo>
                  <a:lnTo>
                    <a:pt x="879" y="908"/>
                  </a:lnTo>
                  <a:lnTo>
                    <a:pt x="915" y="939"/>
                  </a:lnTo>
                  <a:lnTo>
                    <a:pt x="953" y="970"/>
                  </a:lnTo>
                  <a:lnTo>
                    <a:pt x="989" y="1001"/>
                  </a:lnTo>
                  <a:lnTo>
                    <a:pt x="1025" y="1033"/>
                  </a:lnTo>
                  <a:lnTo>
                    <a:pt x="1062" y="1064"/>
                  </a:lnTo>
                  <a:lnTo>
                    <a:pt x="1098" y="1095"/>
                  </a:lnTo>
                  <a:lnTo>
                    <a:pt x="1134" y="1124"/>
                  </a:lnTo>
                  <a:lnTo>
                    <a:pt x="1170" y="1155"/>
                  </a:lnTo>
                  <a:lnTo>
                    <a:pt x="1208" y="1187"/>
                  </a:lnTo>
                  <a:lnTo>
                    <a:pt x="1244" y="1218"/>
                  </a:lnTo>
                  <a:lnTo>
                    <a:pt x="1275" y="1200"/>
                  </a:lnTo>
                  <a:lnTo>
                    <a:pt x="1306" y="1183"/>
                  </a:lnTo>
                  <a:lnTo>
                    <a:pt x="1337" y="1165"/>
                  </a:lnTo>
                  <a:lnTo>
                    <a:pt x="1370" y="1147"/>
                  </a:lnTo>
                  <a:lnTo>
                    <a:pt x="1401" y="1131"/>
                  </a:lnTo>
                  <a:lnTo>
                    <a:pt x="1432" y="1113"/>
                  </a:lnTo>
                  <a:lnTo>
                    <a:pt x="1463" y="1096"/>
                  </a:lnTo>
                  <a:lnTo>
                    <a:pt x="1494" y="1078"/>
                  </a:lnTo>
                  <a:lnTo>
                    <a:pt x="1482" y="1067"/>
                  </a:lnTo>
                  <a:lnTo>
                    <a:pt x="1473" y="1055"/>
                  </a:lnTo>
                  <a:lnTo>
                    <a:pt x="1461" y="1042"/>
                  </a:lnTo>
                  <a:lnTo>
                    <a:pt x="1450" y="1031"/>
                  </a:lnTo>
                  <a:lnTo>
                    <a:pt x="1438" y="1019"/>
                  </a:lnTo>
                  <a:lnTo>
                    <a:pt x="1429" y="1006"/>
                  </a:lnTo>
                  <a:lnTo>
                    <a:pt x="1417" y="995"/>
                  </a:lnTo>
                  <a:lnTo>
                    <a:pt x="1406" y="983"/>
                  </a:lnTo>
                  <a:close/>
                </a:path>
              </a:pathLst>
            </a:custGeom>
            <a:solidFill>
              <a:srgbClr val="BCB2B5"/>
            </a:solidFill>
            <a:ln w="9525">
              <a:noFill/>
              <a:round/>
              <a:headEnd/>
              <a:tailEnd/>
            </a:ln>
          </p:spPr>
          <p:txBody>
            <a:bodyPr/>
            <a:lstStyle/>
            <a:p>
              <a:endParaRPr lang="en-US"/>
            </a:p>
          </p:txBody>
        </p:sp>
        <p:sp>
          <p:nvSpPr>
            <p:cNvPr id="26847" name="Freeform 223"/>
            <p:cNvSpPr>
              <a:spLocks/>
            </p:cNvSpPr>
            <p:nvPr/>
          </p:nvSpPr>
          <p:spPr bwMode="auto">
            <a:xfrm>
              <a:off x="499" y="2836"/>
              <a:ext cx="718" cy="584"/>
            </a:xfrm>
            <a:custGeom>
              <a:avLst/>
              <a:gdLst/>
              <a:ahLst/>
              <a:cxnLst>
                <a:cxn ang="0">
                  <a:pos x="1285" y="876"/>
                </a:cxn>
                <a:cxn ang="0">
                  <a:pos x="1164" y="773"/>
                </a:cxn>
                <a:cxn ang="0">
                  <a:pos x="1045" y="669"/>
                </a:cxn>
                <a:cxn ang="0">
                  <a:pos x="924" y="564"/>
                </a:cxn>
                <a:cxn ang="0">
                  <a:pos x="803" y="461"/>
                </a:cxn>
                <a:cxn ang="0">
                  <a:pos x="682" y="356"/>
                </a:cxn>
                <a:cxn ang="0">
                  <a:pos x="562" y="253"/>
                </a:cxn>
                <a:cxn ang="0">
                  <a:pos x="441" y="150"/>
                </a:cxn>
                <a:cxn ang="0">
                  <a:pos x="379" y="73"/>
                </a:cxn>
                <a:cxn ang="0">
                  <a:pos x="374" y="25"/>
                </a:cxn>
                <a:cxn ang="0">
                  <a:pos x="350" y="12"/>
                </a:cxn>
                <a:cxn ang="0">
                  <a:pos x="302" y="35"/>
                </a:cxn>
                <a:cxn ang="0">
                  <a:pos x="257" y="56"/>
                </a:cxn>
                <a:cxn ang="0">
                  <a:pos x="209" y="79"/>
                </a:cxn>
                <a:cxn ang="0">
                  <a:pos x="164" y="102"/>
                </a:cxn>
                <a:cxn ang="0">
                  <a:pos x="116" y="123"/>
                </a:cxn>
                <a:cxn ang="0">
                  <a:pos x="70" y="146"/>
                </a:cxn>
                <a:cxn ang="0">
                  <a:pos x="23" y="168"/>
                </a:cxn>
                <a:cxn ang="0">
                  <a:pos x="13" y="187"/>
                </a:cxn>
                <a:cxn ang="0">
                  <a:pos x="38" y="204"/>
                </a:cxn>
                <a:cxn ang="0">
                  <a:pos x="62" y="220"/>
                </a:cxn>
                <a:cxn ang="0">
                  <a:pos x="88" y="237"/>
                </a:cxn>
                <a:cxn ang="0">
                  <a:pos x="136" y="274"/>
                </a:cxn>
                <a:cxn ang="0">
                  <a:pos x="203" y="332"/>
                </a:cxn>
                <a:cxn ang="0">
                  <a:pos x="271" y="389"/>
                </a:cxn>
                <a:cxn ang="0">
                  <a:pos x="340" y="446"/>
                </a:cxn>
                <a:cxn ang="0">
                  <a:pos x="409" y="504"/>
                </a:cxn>
                <a:cxn ang="0">
                  <a:pos x="476" y="563"/>
                </a:cxn>
                <a:cxn ang="0">
                  <a:pos x="544" y="620"/>
                </a:cxn>
                <a:cxn ang="0">
                  <a:pos x="613" y="677"/>
                </a:cxn>
                <a:cxn ang="0">
                  <a:pos x="680" y="735"/>
                </a:cxn>
                <a:cxn ang="0">
                  <a:pos x="749" y="792"/>
                </a:cxn>
                <a:cxn ang="0">
                  <a:pos x="817" y="850"/>
                </a:cxn>
                <a:cxn ang="0">
                  <a:pos x="884" y="909"/>
                </a:cxn>
                <a:cxn ang="0">
                  <a:pos x="953" y="966"/>
                </a:cxn>
                <a:cxn ang="0">
                  <a:pos x="1022" y="1023"/>
                </a:cxn>
                <a:cxn ang="0">
                  <a:pos x="1090" y="1081"/>
                </a:cxn>
                <a:cxn ang="0">
                  <a:pos x="1157" y="1138"/>
                </a:cxn>
                <a:cxn ang="0">
                  <a:pos x="1223" y="1150"/>
                </a:cxn>
                <a:cxn ang="0">
                  <a:pos x="1283" y="1113"/>
                </a:cxn>
                <a:cxn ang="0">
                  <a:pos x="1344" y="1079"/>
                </a:cxn>
                <a:cxn ang="0">
                  <a:pos x="1404" y="1043"/>
                </a:cxn>
                <a:cxn ang="0">
                  <a:pos x="1424" y="1013"/>
                </a:cxn>
                <a:cxn ang="0">
                  <a:pos x="1401" y="989"/>
                </a:cxn>
                <a:cxn ang="0">
                  <a:pos x="1380" y="964"/>
                </a:cxn>
                <a:cxn ang="0">
                  <a:pos x="1357" y="940"/>
                </a:cxn>
              </a:cxnLst>
              <a:rect l="0" t="0" r="r" b="b"/>
              <a:pathLst>
                <a:path w="1435" h="1168">
                  <a:moveTo>
                    <a:pt x="1345" y="928"/>
                  </a:moveTo>
                  <a:lnTo>
                    <a:pt x="1285" y="876"/>
                  </a:lnTo>
                  <a:lnTo>
                    <a:pt x="1224" y="825"/>
                  </a:lnTo>
                  <a:lnTo>
                    <a:pt x="1164" y="773"/>
                  </a:lnTo>
                  <a:lnTo>
                    <a:pt x="1103" y="720"/>
                  </a:lnTo>
                  <a:lnTo>
                    <a:pt x="1045" y="669"/>
                  </a:lnTo>
                  <a:lnTo>
                    <a:pt x="984" y="617"/>
                  </a:lnTo>
                  <a:lnTo>
                    <a:pt x="924" y="564"/>
                  </a:lnTo>
                  <a:lnTo>
                    <a:pt x="863" y="512"/>
                  </a:lnTo>
                  <a:lnTo>
                    <a:pt x="803" y="461"/>
                  </a:lnTo>
                  <a:lnTo>
                    <a:pt x="742" y="409"/>
                  </a:lnTo>
                  <a:lnTo>
                    <a:pt x="682" y="356"/>
                  </a:lnTo>
                  <a:lnTo>
                    <a:pt x="623" y="305"/>
                  </a:lnTo>
                  <a:lnTo>
                    <a:pt x="562" y="253"/>
                  </a:lnTo>
                  <a:lnTo>
                    <a:pt x="502" y="200"/>
                  </a:lnTo>
                  <a:lnTo>
                    <a:pt x="441" y="150"/>
                  </a:lnTo>
                  <a:lnTo>
                    <a:pt x="381" y="97"/>
                  </a:lnTo>
                  <a:lnTo>
                    <a:pt x="379" y="73"/>
                  </a:lnTo>
                  <a:lnTo>
                    <a:pt x="378" y="48"/>
                  </a:lnTo>
                  <a:lnTo>
                    <a:pt x="374" y="25"/>
                  </a:lnTo>
                  <a:lnTo>
                    <a:pt x="373" y="0"/>
                  </a:lnTo>
                  <a:lnTo>
                    <a:pt x="350" y="12"/>
                  </a:lnTo>
                  <a:lnTo>
                    <a:pt x="327" y="23"/>
                  </a:lnTo>
                  <a:lnTo>
                    <a:pt x="302" y="35"/>
                  </a:lnTo>
                  <a:lnTo>
                    <a:pt x="280" y="46"/>
                  </a:lnTo>
                  <a:lnTo>
                    <a:pt x="257" y="56"/>
                  </a:lnTo>
                  <a:lnTo>
                    <a:pt x="234" y="68"/>
                  </a:lnTo>
                  <a:lnTo>
                    <a:pt x="209" y="79"/>
                  </a:lnTo>
                  <a:lnTo>
                    <a:pt x="186" y="91"/>
                  </a:lnTo>
                  <a:lnTo>
                    <a:pt x="164" y="102"/>
                  </a:lnTo>
                  <a:lnTo>
                    <a:pt x="141" y="112"/>
                  </a:lnTo>
                  <a:lnTo>
                    <a:pt x="116" y="123"/>
                  </a:lnTo>
                  <a:lnTo>
                    <a:pt x="93" y="135"/>
                  </a:lnTo>
                  <a:lnTo>
                    <a:pt x="70" y="146"/>
                  </a:lnTo>
                  <a:lnTo>
                    <a:pt x="48" y="156"/>
                  </a:lnTo>
                  <a:lnTo>
                    <a:pt x="23" y="168"/>
                  </a:lnTo>
                  <a:lnTo>
                    <a:pt x="0" y="179"/>
                  </a:lnTo>
                  <a:lnTo>
                    <a:pt x="13" y="187"/>
                  </a:lnTo>
                  <a:lnTo>
                    <a:pt x="25" y="196"/>
                  </a:lnTo>
                  <a:lnTo>
                    <a:pt x="38" y="204"/>
                  </a:lnTo>
                  <a:lnTo>
                    <a:pt x="51" y="212"/>
                  </a:lnTo>
                  <a:lnTo>
                    <a:pt x="62" y="220"/>
                  </a:lnTo>
                  <a:lnTo>
                    <a:pt x="75" y="228"/>
                  </a:lnTo>
                  <a:lnTo>
                    <a:pt x="88" y="237"/>
                  </a:lnTo>
                  <a:lnTo>
                    <a:pt x="101" y="245"/>
                  </a:lnTo>
                  <a:lnTo>
                    <a:pt x="136" y="274"/>
                  </a:lnTo>
                  <a:lnTo>
                    <a:pt x="170" y="302"/>
                  </a:lnTo>
                  <a:lnTo>
                    <a:pt x="203" y="332"/>
                  </a:lnTo>
                  <a:lnTo>
                    <a:pt x="237" y="359"/>
                  </a:lnTo>
                  <a:lnTo>
                    <a:pt x="271" y="389"/>
                  </a:lnTo>
                  <a:lnTo>
                    <a:pt x="306" y="418"/>
                  </a:lnTo>
                  <a:lnTo>
                    <a:pt x="340" y="446"/>
                  </a:lnTo>
                  <a:lnTo>
                    <a:pt x="374" y="476"/>
                  </a:lnTo>
                  <a:lnTo>
                    <a:pt x="409" y="504"/>
                  </a:lnTo>
                  <a:lnTo>
                    <a:pt x="441" y="533"/>
                  </a:lnTo>
                  <a:lnTo>
                    <a:pt x="476" y="563"/>
                  </a:lnTo>
                  <a:lnTo>
                    <a:pt x="510" y="591"/>
                  </a:lnTo>
                  <a:lnTo>
                    <a:pt x="544" y="620"/>
                  </a:lnTo>
                  <a:lnTo>
                    <a:pt x="579" y="648"/>
                  </a:lnTo>
                  <a:lnTo>
                    <a:pt x="613" y="677"/>
                  </a:lnTo>
                  <a:lnTo>
                    <a:pt x="647" y="705"/>
                  </a:lnTo>
                  <a:lnTo>
                    <a:pt x="680" y="735"/>
                  </a:lnTo>
                  <a:lnTo>
                    <a:pt x="714" y="764"/>
                  </a:lnTo>
                  <a:lnTo>
                    <a:pt x="749" y="792"/>
                  </a:lnTo>
                  <a:lnTo>
                    <a:pt x="783" y="822"/>
                  </a:lnTo>
                  <a:lnTo>
                    <a:pt x="817" y="850"/>
                  </a:lnTo>
                  <a:lnTo>
                    <a:pt x="852" y="879"/>
                  </a:lnTo>
                  <a:lnTo>
                    <a:pt x="884" y="909"/>
                  </a:lnTo>
                  <a:lnTo>
                    <a:pt x="919" y="936"/>
                  </a:lnTo>
                  <a:lnTo>
                    <a:pt x="953" y="966"/>
                  </a:lnTo>
                  <a:lnTo>
                    <a:pt x="987" y="994"/>
                  </a:lnTo>
                  <a:lnTo>
                    <a:pt x="1022" y="1023"/>
                  </a:lnTo>
                  <a:lnTo>
                    <a:pt x="1056" y="1053"/>
                  </a:lnTo>
                  <a:lnTo>
                    <a:pt x="1090" y="1081"/>
                  </a:lnTo>
                  <a:lnTo>
                    <a:pt x="1123" y="1110"/>
                  </a:lnTo>
                  <a:lnTo>
                    <a:pt x="1157" y="1138"/>
                  </a:lnTo>
                  <a:lnTo>
                    <a:pt x="1192" y="1168"/>
                  </a:lnTo>
                  <a:lnTo>
                    <a:pt x="1223" y="1150"/>
                  </a:lnTo>
                  <a:lnTo>
                    <a:pt x="1252" y="1131"/>
                  </a:lnTo>
                  <a:lnTo>
                    <a:pt x="1283" y="1113"/>
                  </a:lnTo>
                  <a:lnTo>
                    <a:pt x="1314" y="1095"/>
                  </a:lnTo>
                  <a:lnTo>
                    <a:pt x="1344" y="1079"/>
                  </a:lnTo>
                  <a:lnTo>
                    <a:pt x="1375" y="1061"/>
                  </a:lnTo>
                  <a:lnTo>
                    <a:pt x="1404" y="1043"/>
                  </a:lnTo>
                  <a:lnTo>
                    <a:pt x="1435" y="1025"/>
                  </a:lnTo>
                  <a:lnTo>
                    <a:pt x="1424" y="1013"/>
                  </a:lnTo>
                  <a:lnTo>
                    <a:pt x="1412" y="1000"/>
                  </a:lnTo>
                  <a:lnTo>
                    <a:pt x="1401" y="989"/>
                  </a:lnTo>
                  <a:lnTo>
                    <a:pt x="1391" y="976"/>
                  </a:lnTo>
                  <a:lnTo>
                    <a:pt x="1380" y="964"/>
                  </a:lnTo>
                  <a:lnTo>
                    <a:pt x="1368" y="953"/>
                  </a:lnTo>
                  <a:lnTo>
                    <a:pt x="1357" y="940"/>
                  </a:lnTo>
                  <a:lnTo>
                    <a:pt x="1345" y="928"/>
                  </a:lnTo>
                  <a:close/>
                </a:path>
              </a:pathLst>
            </a:custGeom>
            <a:solidFill>
              <a:srgbClr val="BAAFB2"/>
            </a:solidFill>
            <a:ln w="9525">
              <a:noFill/>
              <a:round/>
              <a:headEnd/>
              <a:tailEnd/>
            </a:ln>
          </p:spPr>
          <p:txBody>
            <a:bodyPr/>
            <a:lstStyle/>
            <a:p>
              <a:endParaRPr lang="en-US"/>
            </a:p>
          </p:txBody>
        </p:sp>
        <p:sp>
          <p:nvSpPr>
            <p:cNvPr id="26848" name="Freeform 224"/>
            <p:cNvSpPr>
              <a:spLocks/>
            </p:cNvSpPr>
            <p:nvPr/>
          </p:nvSpPr>
          <p:spPr bwMode="auto">
            <a:xfrm>
              <a:off x="487" y="2829"/>
              <a:ext cx="689" cy="557"/>
            </a:xfrm>
            <a:custGeom>
              <a:avLst/>
              <a:gdLst/>
              <a:ahLst/>
              <a:cxnLst>
                <a:cxn ang="0">
                  <a:pos x="1230" y="823"/>
                </a:cxn>
                <a:cxn ang="0">
                  <a:pos x="1121" y="728"/>
                </a:cxn>
                <a:cxn ang="0">
                  <a:pos x="1010" y="632"/>
                </a:cxn>
                <a:cxn ang="0">
                  <a:pos x="900" y="537"/>
                </a:cxn>
                <a:cxn ang="0">
                  <a:pos x="789" y="441"/>
                </a:cxn>
                <a:cxn ang="0">
                  <a:pos x="680" y="346"/>
                </a:cxn>
                <a:cxn ang="0">
                  <a:pos x="568" y="251"/>
                </a:cxn>
                <a:cxn ang="0">
                  <a:pos x="459" y="155"/>
                </a:cxn>
                <a:cxn ang="0">
                  <a:pos x="402" y="80"/>
                </a:cxn>
                <a:cxn ang="0">
                  <a:pos x="400" y="26"/>
                </a:cxn>
                <a:cxn ang="0">
                  <a:pos x="374" y="11"/>
                </a:cxn>
                <a:cxn ang="0">
                  <a:pos x="323" y="34"/>
                </a:cxn>
                <a:cxn ang="0">
                  <a:pos x="274" y="59"/>
                </a:cxn>
                <a:cxn ang="0">
                  <a:pos x="224" y="82"/>
                </a:cxn>
                <a:cxn ang="0">
                  <a:pos x="174" y="106"/>
                </a:cxn>
                <a:cxn ang="0">
                  <a:pos x="124" y="129"/>
                </a:cxn>
                <a:cxn ang="0">
                  <a:pos x="75" y="154"/>
                </a:cxn>
                <a:cxn ang="0">
                  <a:pos x="24" y="178"/>
                </a:cxn>
                <a:cxn ang="0">
                  <a:pos x="16" y="198"/>
                </a:cxn>
                <a:cxn ang="0">
                  <a:pos x="47" y="216"/>
                </a:cxn>
                <a:cxn ang="0">
                  <a:pos x="78" y="232"/>
                </a:cxn>
                <a:cxn ang="0">
                  <a:pos x="109" y="251"/>
                </a:cxn>
                <a:cxn ang="0">
                  <a:pos x="189" y="313"/>
                </a:cxn>
                <a:cxn ang="0">
                  <a:pos x="317" y="419"/>
                </a:cxn>
                <a:cxn ang="0">
                  <a:pos x="444" y="526"/>
                </a:cxn>
                <a:cxn ang="0">
                  <a:pos x="570" y="632"/>
                </a:cxn>
                <a:cxn ang="0">
                  <a:pos x="698" y="741"/>
                </a:cxn>
                <a:cxn ang="0">
                  <a:pos x="823" y="847"/>
                </a:cxn>
                <a:cxn ang="0">
                  <a:pos x="951" y="954"/>
                </a:cxn>
                <a:cxn ang="0">
                  <a:pos x="1077" y="1060"/>
                </a:cxn>
                <a:cxn ang="0">
                  <a:pos x="1170" y="1096"/>
                </a:cxn>
                <a:cxn ang="0">
                  <a:pos x="1229" y="1060"/>
                </a:cxn>
                <a:cxn ang="0">
                  <a:pos x="1288" y="1024"/>
                </a:cxn>
                <a:cxn ang="0">
                  <a:pos x="1348" y="986"/>
                </a:cxn>
                <a:cxn ang="0">
                  <a:pos x="1366" y="955"/>
                </a:cxn>
                <a:cxn ang="0">
                  <a:pos x="1343" y="931"/>
                </a:cxn>
                <a:cxn ang="0">
                  <a:pos x="1320" y="906"/>
                </a:cxn>
                <a:cxn ang="0">
                  <a:pos x="1297" y="882"/>
                </a:cxn>
              </a:cxnLst>
              <a:rect l="0" t="0" r="r" b="b"/>
              <a:pathLst>
                <a:path w="1377" h="1114">
                  <a:moveTo>
                    <a:pt x="1286" y="870"/>
                  </a:moveTo>
                  <a:lnTo>
                    <a:pt x="1230" y="823"/>
                  </a:lnTo>
                  <a:lnTo>
                    <a:pt x="1176" y="775"/>
                  </a:lnTo>
                  <a:lnTo>
                    <a:pt x="1121" y="728"/>
                  </a:lnTo>
                  <a:lnTo>
                    <a:pt x="1065" y="680"/>
                  </a:lnTo>
                  <a:lnTo>
                    <a:pt x="1010" y="632"/>
                  </a:lnTo>
                  <a:lnTo>
                    <a:pt x="956" y="585"/>
                  </a:lnTo>
                  <a:lnTo>
                    <a:pt x="900" y="537"/>
                  </a:lnTo>
                  <a:lnTo>
                    <a:pt x="845" y="488"/>
                  </a:lnTo>
                  <a:lnTo>
                    <a:pt x="789" y="441"/>
                  </a:lnTo>
                  <a:lnTo>
                    <a:pt x="735" y="393"/>
                  </a:lnTo>
                  <a:lnTo>
                    <a:pt x="680" y="346"/>
                  </a:lnTo>
                  <a:lnTo>
                    <a:pt x="624" y="298"/>
                  </a:lnTo>
                  <a:lnTo>
                    <a:pt x="568" y="251"/>
                  </a:lnTo>
                  <a:lnTo>
                    <a:pt x="514" y="203"/>
                  </a:lnTo>
                  <a:lnTo>
                    <a:pt x="459" y="155"/>
                  </a:lnTo>
                  <a:lnTo>
                    <a:pt x="403" y="108"/>
                  </a:lnTo>
                  <a:lnTo>
                    <a:pt x="402" y="80"/>
                  </a:lnTo>
                  <a:lnTo>
                    <a:pt x="402" y="54"/>
                  </a:lnTo>
                  <a:lnTo>
                    <a:pt x="400" y="26"/>
                  </a:lnTo>
                  <a:lnTo>
                    <a:pt x="398" y="0"/>
                  </a:lnTo>
                  <a:lnTo>
                    <a:pt x="374" y="11"/>
                  </a:lnTo>
                  <a:lnTo>
                    <a:pt x="349" y="23"/>
                  </a:lnTo>
                  <a:lnTo>
                    <a:pt x="323" y="34"/>
                  </a:lnTo>
                  <a:lnTo>
                    <a:pt x="299" y="47"/>
                  </a:lnTo>
                  <a:lnTo>
                    <a:pt x="274" y="59"/>
                  </a:lnTo>
                  <a:lnTo>
                    <a:pt x="250" y="70"/>
                  </a:lnTo>
                  <a:lnTo>
                    <a:pt x="224" y="82"/>
                  </a:lnTo>
                  <a:lnTo>
                    <a:pt x="199" y="95"/>
                  </a:lnTo>
                  <a:lnTo>
                    <a:pt x="174" y="106"/>
                  </a:lnTo>
                  <a:lnTo>
                    <a:pt x="148" y="118"/>
                  </a:lnTo>
                  <a:lnTo>
                    <a:pt x="124" y="129"/>
                  </a:lnTo>
                  <a:lnTo>
                    <a:pt x="99" y="142"/>
                  </a:lnTo>
                  <a:lnTo>
                    <a:pt x="75" y="154"/>
                  </a:lnTo>
                  <a:lnTo>
                    <a:pt x="49" y="165"/>
                  </a:lnTo>
                  <a:lnTo>
                    <a:pt x="24" y="178"/>
                  </a:lnTo>
                  <a:lnTo>
                    <a:pt x="0" y="190"/>
                  </a:lnTo>
                  <a:lnTo>
                    <a:pt x="16" y="198"/>
                  </a:lnTo>
                  <a:lnTo>
                    <a:pt x="31" y="206"/>
                  </a:lnTo>
                  <a:lnTo>
                    <a:pt x="47" y="216"/>
                  </a:lnTo>
                  <a:lnTo>
                    <a:pt x="63" y="224"/>
                  </a:lnTo>
                  <a:lnTo>
                    <a:pt x="78" y="232"/>
                  </a:lnTo>
                  <a:lnTo>
                    <a:pt x="94" y="241"/>
                  </a:lnTo>
                  <a:lnTo>
                    <a:pt x="109" y="251"/>
                  </a:lnTo>
                  <a:lnTo>
                    <a:pt x="125" y="259"/>
                  </a:lnTo>
                  <a:lnTo>
                    <a:pt x="189" y="313"/>
                  </a:lnTo>
                  <a:lnTo>
                    <a:pt x="253" y="365"/>
                  </a:lnTo>
                  <a:lnTo>
                    <a:pt x="317" y="419"/>
                  </a:lnTo>
                  <a:lnTo>
                    <a:pt x="380" y="472"/>
                  </a:lnTo>
                  <a:lnTo>
                    <a:pt x="444" y="526"/>
                  </a:lnTo>
                  <a:lnTo>
                    <a:pt x="506" y="580"/>
                  </a:lnTo>
                  <a:lnTo>
                    <a:pt x="570" y="632"/>
                  </a:lnTo>
                  <a:lnTo>
                    <a:pt x="634" y="687"/>
                  </a:lnTo>
                  <a:lnTo>
                    <a:pt x="698" y="741"/>
                  </a:lnTo>
                  <a:lnTo>
                    <a:pt x="760" y="793"/>
                  </a:lnTo>
                  <a:lnTo>
                    <a:pt x="823" y="847"/>
                  </a:lnTo>
                  <a:lnTo>
                    <a:pt x="887" y="900"/>
                  </a:lnTo>
                  <a:lnTo>
                    <a:pt x="951" y="954"/>
                  </a:lnTo>
                  <a:lnTo>
                    <a:pt x="1013" y="1008"/>
                  </a:lnTo>
                  <a:lnTo>
                    <a:pt x="1077" y="1060"/>
                  </a:lnTo>
                  <a:lnTo>
                    <a:pt x="1140" y="1114"/>
                  </a:lnTo>
                  <a:lnTo>
                    <a:pt x="1170" y="1096"/>
                  </a:lnTo>
                  <a:lnTo>
                    <a:pt x="1199" y="1078"/>
                  </a:lnTo>
                  <a:lnTo>
                    <a:pt x="1229" y="1060"/>
                  </a:lnTo>
                  <a:lnTo>
                    <a:pt x="1258" y="1042"/>
                  </a:lnTo>
                  <a:lnTo>
                    <a:pt x="1288" y="1024"/>
                  </a:lnTo>
                  <a:lnTo>
                    <a:pt x="1317" y="1005"/>
                  </a:lnTo>
                  <a:lnTo>
                    <a:pt x="1348" y="986"/>
                  </a:lnTo>
                  <a:lnTo>
                    <a:pt x="1377" y="968"/>
                  </a:lnTo>
                  <a:lnTo>
                    <a:pt x="1366" y="955"/>
                  </a:lnTo>
                  <a:lnTo>
                    <a:pt x="1355" y="944"/>
                  </a:lnTo>
                  <a:lnTo>
                    <a:pt x="1343" y="931"/>
                  </a:lnTo>
                  <a:lnTo>
                    <a:pt x="1332" y="919"/>
                  </a:lnTo>
                  <a:lnTo>
                    <a:pt x="1320" y="906"/>
                  </a:lnTo>
                  <a:lnTo>
                    <a:pt x="1309" y="895"/>
                  </a:lnTo>
                  <a:lnTo>
                    <a:pt x="1297" y="882"/>
                  </a:lnTo>
                  <a:lnTo>
                    <a:pt x="1286" y="870"/>
                  </a:lnTo>
                  <a:close/>
                </a:path>
              </a:pathLst>
            </a:custGeom>
            <a:solidFill>
              <a:srgbClr val="B7AFAF"/>
            </a:solidFill>
            <a:ln w="9525">
              <a:noFill/>
              <a:round/>
              <a:headEnd/>
              <a:tailEnd/>
            </a:ln>
          </p:spPr>
          <p:txBody>
            <a:bodyPr/>
            <a:lstStyle/>
            <a:p>
              <a:endParaRPr lang="en-US"/>
            </a:p>
          </p:txBody>
        </p:sp>
        <p:sp>
          <p:nvSpPr>
            <p:cNvPr id="26849" name="Freeform 225"/>
            <p:cNvSpPr>
              <a:spLocks/>
            </p:cNvSpPr>
            <p:nvPr/>
          </p:nvSpPr>
          <p:spPr bwMode="auto">
            <a:xfrm>
              <a:off x="475" y="2821"/>
              <a:ext cx="659" cy="532"/>
            </a:xfrm>
            <a:custGeom>
              <a:avLst/>
              <a:gdLst/>
              <a:ahLst/>
              <a:cxnLst>
                <a:cxn ang="0">
                  <a:pos x="1175" y="772"/>
                </a:cxn>
                <a:cxn ang="0">
                  <a:pos x="1075" y="685"/>
                </a:cxn>
                <a:cxn ang="0">
                  <a:pos x="975" y="599"/>
                </a:cxn>
                <a:cxn ang="0">
                  <a:pos x="876" y="512"/>
                </a:cxn>
                <a:cxn ang="0">
                  <a:pos x="776" y="427"/>
                </a:cxn>
                <a:cxn ang="0">
                  <a:pos x="675" y="340"/>
                </a:cxn>
                <a:cxn ang="0">
                  <a:pos x="575" y="253"/>
                </a:cxn>
                <a:cxn ang="0">
                  <a:pos x="475" y="166"/>
                </a:cxn>
                <a:cxn ang="0">
                  <a:pos x="425" y="92"/>
                </a:cxn>
                <a:cxn ang="0">
                  <a:pos x="423" y="31"/>
                </a:cxn>
                <a:cxn ang="0">
                  <a:pos x="397" y="13"/>
                </a:cxn>
                <a:cxn ang="0">
                  <a:pos x="343" y="38"/>
                </a:cxn>
                <a:cxn ang="0">
                  <a:pos x="291" y="63"/>
                </a:cxn>
                <a:cxn ang="0">
                  <a:pos x="237" y="89"/>
                </a:cxn>
                <a:cxn ang="0">
                  <a:pos x="184" y="113"/>
                </a:cxn>
                <a:cxn ang="0">
                  <a:pos x="132" y="140"/>
                </a:cxn>
                <a:cxn ang="0">
                  <a:pos x="78" y="164"/>
                </a:cxn>
                <a:cxn ang="0">
                  <a:pos x="26" y="189"/>
                </a:cxn>
                <a:cxn ang="0">
                  <a:pos x="18" y="212"/>
                </a:cxn>
                <a:cxn ang="0">
                  <a:pos x="55" y="230"/>
                </a:cxn>
                <a:cxn ang="0">
                  <a:pos x="91" y="248"/>
                </a:cxn>
                <a:cxn ang="0">
                  <a:pos x="129" y="266"/>
                </a:cxn>
                <a:cxn ang="0">
                  <a:pos x="207" y="325"/>
                </a:cxn>
                <a:cxn ang="0">
                  <a:pos x="325" y="423"/>
                </a:cxn>
                <a:cxn ang="0">
                  <a:pos x="443" y="523"/>
                </a:cxn>
                <a:cxn ang="0">
                  <a:pos x="560" y="622"/>
                </a:cxn>
                <a:cxn ang="0">
                  <a:pos x="676" y="720"/>
                </a:cxn>
                <a:cxn ang="0">
                  <a:pos x="794" y="818"/>
                </a:cxn>
                <a:cxn ang="0">
                  <a:pos x="912" y="917"/>
                </a:cxn>
                <a:cxn ang="0">
                  <a:pos x="1029" y="1015"/>
                </a:cxn>
                <a:cxn ang="0">
                  <a:pos x="1118" y="1046"/>
                </a:cxn>
                <a:cxn ang="0">
                  <a:pos x="1175" y="1008"/>
                </a:cxn>
                <a:cxn ang="0">
                  <a:pos x="1232" y="972"/>
                </a:cxn>
                <a:cxn ang="0">
                  <a:pos x="1289" y="935"/>
                </a:cxn>
                <a:cxn ang="0">
                  <a:pos x="1306" y="904"/>
                </a:cxn>
                <a:cxn ang="0">
                  <a:pos x="1283" y="877"/>
                </a:cxn>
                <a:cxn ang="0">
                  <a:pos x="1260" y="853"/>
                </a:cxn>
                <a:cxn ang="0">
                  <a:pos x="1237" y="828"/>
                </a:cxn>
              </a:cxnLst>
              <a:rect l="0" t="0" r="r" b="b"/>
              <a:pathLst>
                <a:path w="1317" h="1064">
                  <a:moveTo>
                    <a:pt x="1226" y="815"/>
                  </a:moveTo>
                  <a:lnTo>
                    <a:pt x="1175" y="772"/>
                  </a:lnTo>
                  <a:lnTo>
                    <a:pt x="1126" y="728"/>
                  </a:lnTo>
                  <a:lnTo>
                    <a:pt x="1075" y="685"/>
                  </a:lnTo>
                  <a:lnTo>
                    <a:pt x="1026" y="641"/>
                  </a:lnTo>
                  <a:lnTo>
                    <a:pt x="975" y="599"/>
                  </a:lnTo>
                  <a:lnTo>
                    <a:pt x="926" y="556"/>
                  </a:lnTo>
                  <a:lnTo>
                    <a:pt x="876" y="512"/>
                  </a:lnTo>
                  <a:lnTo>
                    <a:pt x="825" y="469"/>
                  </a:lnTo>
                  <a:lnTo>
                    <a:pt x="776" y="427"/>
                  </a:lnTo>
                  <a:lnTo>
                    <a:pt x="725" y="382"/>
                  </a:lnTo>
                  <a:lnTo>
                    <a:pt x="675" y="340"/>
                  </a:lnTo>
                  <a:lnTo>
                    <a:pt x="626" y="297"/>
                  </a:lnTo>
                  <a:lnTo>
                    <a:pt x="575" y="253"/>
                  </a:lnTo>
                  <a:lnTo>
                    <a:pt x="524" y="210"/>
                  </a:lnTo>
                  <a:lnTo>
                    <a:pt x="475" y="166"/>
                  </a:lnTo>
                  <a:lnTo>
                    <a:pt x="425" y="123"/>
                  </a:lnTo>
                  <a:lnTo>
                    <a:pt x="425" y="92"/>
                  </a:lnTo>
                  <a:lnTo>
                    <a:pt x="425" y="61"/>
                  </a:lnTo>
                  <a:lnTo>
                    <a:pt x="423" y="31"/>
                  </a:lnTo>
                  <a:lnTo>
                    <a:pt x="423" y="0"/>
                  </a:lnTo>
                  <a:lnTo>
                    <a:pt x="397" y="13"/>
                  </a:lnTo>
                  <a:lnTo>
                    <a:pt x="369" y="25"/>
                  </a:lnTo>
                  <a:lnTo>
                    <a:pt x="343" y="38"/>
                  </a:lnTo>
                  <a:lnTo>
                    <a:pt x="317" y="51"/>
                  </a:lnTo>
                  <a:lnTo>
                    <a:pt x="291" y="63"/>
                  </a:lnTo>
                  <a:lnTo>
                    <a:pt x="263" y="76"/>
                  </a:lnTo>
                  <a:lnTo>
                    <a:pt x="237" y="89"/>
                  </a:lnTo>
                  <a:lnTo>
                    <a:pt x="211" y="100"/>
                  </a:lnTo>
                  <a:lnTo>
                    <a:pt x="184" y="113"/>
                  </a:lnTo>
                  <a:lnTo>
                    <a:pt x="158" y="127"/>
                  </a:lnTo>
                  <a:lnTo>
                    <a:pt x="132" y="140"/>
                  </a:lnTo>
                  <a:lnTo>
                    <a:pt x="106" y="151"/>
                  </a:lnTo>
                  <a:lnTo>
                    <a:pt x="78" y="164"/>
                  </a:lnTo>
                  <a:lnTo>
                    <a:pt x="52" y="177"/>
                  </a:lnTo>
                  <a:lnTo>
                    <a:pt x="26" y="189"/>
                  </a:lnTo>
                  <a:lnTo>
                    <a:pt x="0" y="202"/>
                  </a:lnTo>
                  <a:lnTo>
                    <a:pt x="18" y="212"/>
                  </a:lnTo>
                  <a:lnTo>
                    <a:pt x="37" y="220"/>
                  </a:lnTo>
                  <a:lnTo>
                    <a:pt x="55" y="230"/>
                  </a:lnTo>
                  <a:lnTo>
                    <a:pt x="73" y="238"/>
                  </a:lnTo>
                  <a:lnTo>
                    <a:pt x="91" y="248"/>
                  </a:lnTo>
                  <a:lnTo>
                    <a:pt x="111" y="258"/>
                  </a:lnTo>
                  <a:lnTo>
                    <a:pt x="129" y="266"/>
                  </a:lnTo>
                  <a:lnTo>
                    <a:pt x="148" y="276"/>
                  </a:lnTo>
                  <a:lnTo>
                    <a:pt x="207" y="325"/>
                  </a:lnTo>
                  <a:lnTo>
                    <a:pt x="266" y="374"/>
                  </a:lnTo>
                  <a:lnTo>
                    <a:pt x="325" y="423"/>
                  </a:lnTo>
                  <a:lnTo>
                    <a:pt x="384" y="474"/>
                  </a:lnTo>
                  <a:lnTo>
                    <a:pt x="443" y="523"/>
                  </a:lnTo>
                  <a:lnTo>
                    <a:pt x="501" y="572"/>
                  </a:lnTo>
                  <a:lnTo>
                    <a:pt x="560" y="622"/>
                  </a:lnTo>
                  <a:lnTo>
                    <a:pt x="619" y="671"/>
                  </a:lnTo>
                  <a:lnTo>
                    <a:pt x="676" y="720"/>
                  </a:lnTo>
                  <a:lnTo>
                    <a:pt x="735" y="769"/>
                  </a:lnTo>
                  <a:lnTo>
                    <a:pt x="794" y="818"/>
                  </a:lnTo>
                  <a:lnTo>
                    <a:pt x="853" y="867"/>
                  </a:lnTo>
                  <a:lnTo>
                    <a:pt x="912" y="917"/>
                  </a:lnTo>
                  <a:lnTo>
                    <a:pt x="971" y="966"/>
                  </a:lnTo>
                  <a:lnTo>
                    <a:pt x="1029" y="1015"/>
                  </a:lnTo>
                  <a:lnTo>
                    <a:pt x="1088" y="1064"/>
                  </a:lnTo>
                  <a:lnTo>
                    <a:pt x="1118" y="1046"/>
                  </a:lnTo>
                  <a:lnTo>
                    <a:pt x="1145" y="1026"/>
                  </a:lnTo>
                  <a:lnTo>
                    <a:pt x="1175" y="1008"/>
                  </a:lnTo>
                  <a:lnTo>
                    <a:pt x="1203" y="990"/>
                  </a:lnTo>
                  <a:lnTo>
                    <a:pt x="1232" y="972"/>
                  </a:lnTo>
                  <a:lnTo>
                    <a:pt x="1260" y="953"/>
                  </a:lnTo>
                  <a:lnTo>
                    <a:pt x="1289" y="935"/>
                  </a:lnTo>
                  <a:lnTo>
                    <a:pt x="1317" y="917"/>
                  </a:lnTo>
                  <a:lnTo>
                    <a:pt x="1306" y="904"/>
                  </a:lnTo>
                  <a:lnTo>
                    <a:pt x="1294" y="890"/>
                  </a:lnTo>
                  <a:lnTo>
                    <a:pt x="1283" y="877"/>
                  </a:lnTo>
                  <a:lnTo>
                    <a:pt x="1271" y="866"/>
                  </a:lnTo>
                  <a:lnTo>
                    <a:pt x="1260" y="853"/>
                  </a:lnTo>
                  <a:lnTo>
                    <a:pt x="1248" y="840"/>
                  </a:lnTo>
                  <a:lnTo>
                    <a:pt x="1237" y="828"/>
                  </a:lnTo>
                  <a:lnTo>
                    <a:pt x="1226" y="815"/>
                  </a:lnTo>
                  <a:close/>
                </a:path>
              </a:pathLst>
            </a:custGeom>
            <a:solidFill>
              <a:srgbClr val="B5ADAA"/>
            </a:solidFill>
            <a:ln w="9525">
              <a:noFill/>
              <a:round/>
              <a:headEnd/>
              <a:tailEnd/>
            </a:ln>
          </p:spPr>
          <p:txBody>
            <a:bodyPr/>
            <a:lstStyle/>
            <a:p>
              <a:endParaRPr lang="en-US"/>
            </a:p>
          </p:txBody>
        </p:sp>
        <p:sp>
          <p:nvSpPr>
            <p:cNvPr id="26850" name="Freeform 226"/>
            <p:cNvSpPr>
              <a:spLocks/>
            </p:cNvSpPr>
            <p:nvPr/>
          </p:nvSpPr>
          <p:spPr bwMode="auto">
            <a:xfrm>
              <a:off x="463" y="2812"/>
              <a:ext cx="631" cy="507"/>
            </a:xfrm>
            <a:custGeom>
              <a:avLst/>
              <a:gdLst/>
              <a:ahLst/>
              <a:cxnLst>
                <a:cxn ang="0">
                  <a:pos x="1169" y="759"/>
                </a:cxn>
                <a:cxn ang="0">
                  <a:pos x="450" y="136"/>
                </a:cxn>
                <a:cxn ang="0">
                  <a:pos x="450" y="0"/>
                </a:cxn>
                <a:cxn ang="0">
                  <a:pos x="0" y="215"/>
                </a:cxn>
                <a:cxn ang="0">
                  <a:pos x="173" y="292"/>
                </a:cxn>
                <a:cxn ang="0">
                  <a:pos x="1038" y="1013"/>
                </a:cxn>
                <a:cxn ang="0">
                  <a:pos x="1262" y="862"/>
                </a:cxn>
                <a:cxn ang="0">
                  <a:pos x="1169" y="759"/>
                </a:cxn>
              </a:cxnLst>
              <a:rect l="0" t="0" r="r" b="b"/>
              <a:pathLst>
                <a:path w="1262" h="1013">
                  <a:moveTo>
                    <a:pt x="1169" y="759"/>
                  </a:moveTo>
                  <a:lnTo>
                    <a:pt x="450" y="136"/>
                  </a:lnTo>
                  <a:lnTo>
                    <a:pt x="450" y="0"/>
                  </a:lnTo>
                  <a:lnTo>
                    <a:pt x="0" y="215"/>
                  </a:lnTo>
                  <a:lnTo>
                    <a:pt x="173" y="292"/>
                  </a:lnTo>
                  <a:lnTo>
                    <a:pt x="1038" y="1013"/>
                  </a:lnTo>
                  <a:lnTo>
                    <a:pt x="1262" y="862"/>
                  </a:lnTo>
                  <a:lnTo>
                    <a:pt x="1169" y="759"/>
                  </a:lnTo>
                  <a:close/>
                </a:path>
              </a:pathLst>
            </a:custGeom>
            <a:solidFill>
              <a:srgbClr val="B2AAA8"/>
            </a:solidFill>
            <a:ln w="9525">
              <a:noFill/>
              <a:round/>
              <a:headEnd/>
              <a:tailEnd/>
            </a:ln>
          </p:spPr>
          <p:txBody>
            <a:bodyPr/>
            <a:lstStyle/>
            <a:p>
              <a:endParaRPr lang="en-US"/>
            </a:p>
          </p:txBody>
        </p:sp>
        <p:sp>
          <p:nvSpPr>
            <p:cNvPr id="26851" name="Freeform 227"/>
            <p:cNvSpPr>
              <a:spLocks/>
            </p:cNvSpPr>
            <p:nvPr/>
          </p:nvSpPr>
          <p:spPr bwMode="auto">
            <a:xfrm>
              <a:off x="1486" y="3899"/>
              <a:ext cx="180" cy="176"/>
            </a:xfrm>
            <a:custGeom>
              <a:avLst/>
              <a:gdLst/>
              <a:ahLst/>
              <a:cxnLst>
                <a:cxn ang="0">
                  <a:pos x="0" y="0"/>
                </a:cxn>
                <a:cxn ang="0">
                  <a:pos x="19" y="25"/>
                </a:cxn>
                <a:cxn ang="0">
                  <a:pos x="39" y="50"/>
                </a:cxn>
                <a:cxn ang="0">
                  <a:pos x="58" y="71"/>
                </a:cxn>
                <a:cxn ang="0">
                  <a:pos x="76" y="91"/>
                </a:cxn>
                <a:cxn ang="0">
                  <a:pos x="96" y="110"/>
                </a:cxn>
                <a:cxn ang="0">
                  <a:pos x="114" y="128"/>
                </a:cxn>
                <a:cxn ang="0">
                  <a:pos x="134" y="145"/>
                </a:cxn>
                <a:cxn ang="0">
                  <a:pos x="153" y="159"/>
                </a:cxn>
                <a:cxn ang="0">
                  <a:pos x="173" y="174"/>
                </a:cxn>
                <a:cxn ang="0">
                  <a:pos x="196" y="187"/>
                </a:cxn>
                <a:cxn ang="0">
                  <a:pos x="219" y="199"/>
                </a:cxn>
                <a:cxn ang="0">
                  <a:pos x="243" y="210"/>
                </a:cxn>
                <a:cxn ang="0">
                  <a:pos x="269" y="222"/>
                </a:cxn>
                <a:cxn ang="0">
                  <a:pos x="297" y="233"/>
                </a:cxn>
                <a:cxn ang="0">
                  <a:pos x="326" y="243"/>
                </a:cxn>
                <a:cxn ang="0">
                  <a:pos x="359" y="253"/>
                </a:cxn>
                <a:cxn ang="0">
                  <a:pos x="344" y="353"/>
                </a:cxn>
                <a:cxn ang="0">
                  <a:pos x="312" y="345"/>
                </a:cxn>
                <a:cxn ang="0">
                  <a:pos x="279" y="335"/>
                </a:cxn>
                <a:cxn ang="0">
                  <a:pos x="248" y="322"/>
                </a:cxn>
                <a:cxn ang="0">
                  <a:pos x="219" y="310"/>
                </a:cxn>
                <a:cxn ang="0">
                  <a:pos x="189" y="296"/>
                </a:cxn>
                <a:cxn ang="0">
                  <a:pos x="161" y="281"/>
                </a:cxn>
                <a:cxn ang="0">
                  <a:pos x="135" y="264"/>
                </a:cxn>
                <a:cxn ang="0">
                  <a:pos x="111" y="246"/>
                </a:cxn>
                <a:cxn ang="0">
                  <a:pos x="88" y="227"/>
                </a:cxn>
                <a:cxn ang="0">
                  <a:pos x="68" y="207"/>
                </a:cxn>
                <a:cxn ang="0">
                  <a:pos x="50" y="186"/>
                </a:cxn>
                <a:cxn ang="0">
                  <a:pos x="34" y="164"/>
                </a:cxn>
                <a:cxn ang="0">
                  <a:pos x="21" y="141"/>
                </a:cxn>
                <a:cxn ang="0">
                  <a:pos x="11" y="118"/>
                </a:cxn>
                <a:cxn ang="0">
                  <a:pos x="4" y="94"/>
                </a:cxn>
                <a:cxn ang="0">
                  <a:pos x="0" y="68"/>
                </a:cxn>
                <a:cxn ang="0">
                  <a:pos x="0" y="0"/>
                </a:cxn>
              </a:cxnLst>
              <a:rect l="0" t="0" r="r" b="b"/>
              <a:pathLst>
                <a:path w="359" h="353">
                  <a:moveTo>
                    <a:pt x="0" y="0"/>
                  </a:moveTo>
                  <a:lnTo>
                    <a:pt x="19" y="25"/>
                  </a:lnTo>
                  <a:lnTo>
                    <a:pt x="39" y="50"/>
                  </a:lnTo>
                  <a:lnTo>
                    <a:pt x="58" y="71"/>
                  </a:lnTo>
                  <a:lnTo>
                    <a:pt x="76" y="91"/>
                  </a:lnTo>
                  <a:lnTo>
                    <a:pt x="96" y="110"/>
                  </a:lnTo>
                  <a:lnTo>
                    <a:pt x="114" y="128"/>
                  </a:lnTo>
                  <a:lnTo>
                    <a:pt x="134" y="145"/>
                  </a:lnTo>
                  <a:lnTo>
                    <a:pt x="153" y="159"/>
                  </a:lnTo>
                  <a:lnTo>
                    <a:pt x="173" y="174"/>
                  </a:lnTo>
                  <a:lnTo>
                    <a:pt x="196" y="187"/>
                  </a:lnTo>
                  <a:lnTo>
                    <a:pt x="219" y="199"/>
                  </a:lnTo>
                  <a:lnTo>
                    <a:pt x="243" y="210"/>
                  </a:lnTo>
                  <a:lnTo>
                    <a:pt x="269" y="222"/>
                  </a:lnTo>
                  <a:lnTo>
                    <a:pt x="297" y="233"/>
                  </a:lnTo>
                  <a:lnTo>
                    <a:pt x="326" y="243"/>
                  </a:lnTo>
                  <a:lnTo>
                    <a:pt x="359" y="253"/>
                  </a:lnTo>
                  <a:lnTo>
                    <a:pt x="344" y="353"/>
                  </a:lnTo>
                  <a:lnTo>
                    <a:pt x="312" y="345"/>
                  </a:lnTo>
                  <a:lnTo>
                    <a:pt x="279" y="335"/>
                  </a:lnTo>
                  <a:lnTo>
                    <a:pt x="248" y="322"/>
                  </a:lnTo>
                  <a:lnTo>
                    <a:pt x="219" y="310"/>
                  </a:lnTo>
                  <a:lnTo>
                    <a:pt x="189" y="296"/>
                  </a:lnTo>
                  <a:lnTo>
                    <a:pt x="161" y="281"/>
                  </a:lnTo>
                  <a:lnTo>
                    <a:pt x="135" y="264"/>
                  </a:lnTo>
                  <a:lnTo>
                    <a:pt x="111" y="246"/>
                  </a:lnTo>
                  <a:lnTo>
                    <a:pt x="88" y="227"/>
                  </a:lnTo>
                  <a:lnTo>
                    <a:pt x="68" y="207"/>
                  </a:lnTo>
                  <a:lnTo>
                    <a:pt x="50" y="186"/>
                  </a:lnTo>
                  <a:lnTo>
                    <a:pt x="34" y="164"/>
                  </a:lnTo>
                  <a:lnTo>
                    <a:pt x="21" y="141"/>
                  </a:lnTo>
                  <a:lnTo>
                    <a:pt x="11" y="118"/>
                  </a:lnTo>
                  <a:lnTo>
                    <a:pt x="4" y="94"/>
                  </a:lnTo>
                  <a:lnTo>
                    <a:pt x="0" y="68"/>
                  </a:lnTo>
                  <a:lnTo>
                    <a:pt x="0" y="0"/>
                  </a:lnTo>
                  <a:close/>
                </a:path>
              </a:pathLst>
            </a:custGeom>
            <a:solidFill>
              <a:srgbClr val="666677"/>
            </a:solidFill>
            <a:ln w="9525">
              <a:noFill/>
              <a:round/>
              <a:headEnd/>
              <a:tailEnd/>
            </a:ln>
          </p:spPr>
          <p:txBody>
            <a:bodyPr/>
            <a:lstStyle/>
            <a:p>
              <a:endParaRPr lang="en-US"/>
            </a:p>
          </p:txBody>
        </p:sp>
        <p:sp>
          <p:nvSpPr>
            <p:cNvPr id="26852" name="Freeform 228"/>
            <p:cNvSpPr>
              <a:spLocks/>
            </p:cNvSpPr>
            <p:nvPr/>
          </p:nvSpPr>
          <p:spPr bwMode="auto">
            <a:xfrm>
              <a:off x="1756" y="3813"/>
              <a:ext cx="109" cy="176"/>
            </a:xfrm>
            <a:custGeom>
              <a:avLst/>
              <a:gdLst/>
              <a:ahLst/>
              <a:cxnLst>
                <a:cxn ang="0">
                  <a:pos x="23" y="0"/>
                </a:cxn>
                <a:cxn ang="0">
                  <a:pos x="0" y="128"/>
                </a:cxn>
                <a:cxn ang="0">
                  <a:pos x="188" y="353"/>
                </a:cxn>
                <a:cxn ang="0">
                  <a:pos x="217" y="241"/>
                </a:cxn>
                <a:cxn ang="0">
                  <a:pos x="23" y="0"/>
                </a:cxn>
              </a:cxnLst>
              <a:rect l="0" t="0" r="r" b="b"/>
              <a:pathLst>
                <a:path w="217" h="353">
                  <a:moveTo>
                    <a:pt x="23" y="0"/>
                  </a:moveTo>
                  <a:lnTo>
                    <a:pt x="0" y="128"/>
                  </a:lnTo>
                  <a:lnTo>
                    <a:pt x="188" y="353"/>
                  </a:lnTo>
                  <a:lnTo>
                    <a:pt x="217" y="241"/>
                  </a:lnTo>
                  <a:lnTo>
                    <a:pt x="23" y="0"/>
                  </a:lnTo>
                  <a:close/>
                </a:path>
              </a:pathLst>
            </a:custGeom>
            <a:solidFill>
              <a:srgbClr val="727284"/>
            </a:solidFill>
            <a:ln w="9525">
              <a:noFill/>
              <a:round/>
              <a:headEnd/>
              <a:tailEnd/>
            </a:ln>
          </p:spPr>
          <p:txBody>
            <a:bodyPr/>
            <a:lstStyle/>
            <a:p>
              <a:endParaRPr lang="en-US"/>
            </a:p>
          </p:txBody>
        </p:sp>
        <p:sp>
          <p:nvSpPr>
            <p:cNvPr id="26853" name="Freeform 229"/>
            <p:cNvSpPr>
              <a:spLocks/>
            </p:cNvSpPr>
            <p:nvPr/>
          </p:nvSpPr>
          <p:spPr bwMode="auto">
            <a:xfrm>
              <a:off x="305" y="2875"/>
              <a:ext cx="210" cy="93"/>
            </a:xfrm>
            <a:custGeom>
              <a:avLst/>
              <a:gdLst/>
              <a:ahLst/>
              <a:cxnLst>
                <a:cxn ang="0">
                  <a:pos x="314" y="114"/>
                </a:cxn>
                <a:cxn ang="0">
                  <a:pos x="330" y="132"/>
                </a:cxn>
                <a:cxn ang="0">
                  <a:pos x="418" y="159"/>
                </a:cxn>
                <a:cxn ang="0">
                  <a:pos x="374" y="177"/>
                </a:cxn>
                <a:cxn ang="0">
                  <a:pos x="358" y="180"/>
                </a:cxn>
                <a:cxn ang="0">
                  <a:pos x="340" y="181"/>
                </a:cxn>
                <a:cxn ang="0">
                  <a:pos x="322" y="185"/>
                </a:cxn>
                <a:cxn ang="0">
                  <a:pos x="304" y="185"/>
                </a:cxn>
                <a:cxn ang="0">
                  <a:pos x="284" y="186"/>
                </a:cxn>
                <a:cxn ang="0">
                  <a:pos x="263" y="185"/>
                </a:cxn>
                <a:cxn ang="0">
                  <a:pos x="243" y="183"/>
                </a:cxn>
                <a:cxn ang="0">
                  <a:pos x="220" y="180"/>
                </a:cxn>
                <a:cxn ang="0">
                  <a:pos x="199" y="173"/>
                </a:cxn>
                <a:cxn ang="0">
                  <a:pos x="176" y="167"/>
                </a:cxn>
                <a:cxn ang="0">
                  <a:pos x="153" y="155"/>
                </a:cxn>
                <a:cxn ang="0">
                  <a:pos x="129" y="144"/>
                </a:cxn>
                <a:cxn ang="0">
                  <a:pos x="104" y="127"/>
                </a:cxn>
                <a:cxn ang="0">
                  <a:pos x="80" y="109"/>
                </a:cxn>
                <a:cxn ang="0">
                  <a:pos x="54" y="88"/>
                </a:cxn>
                <a:cxn ang="0">
                  <a:pos x="28" y="62"/>
                </a:cxn>
                <a:cxn ang="0">
                  <a:pos x="0" y="0"/>
                </a:cxn>
                <a:cxn ang="0">
                  <a:pos x="16" y="16"/>
                </a:cxn>
                <a:cxn ang="0">
                  <a:pos x="32" y="31"/>
                </a:cxn>
                <a:cxn ang="0">
                  <a:pos x="49" y="44"/>
                </a:cxn>
                <a:cxn ang="0">
                  <a:pos x="67" y="55"/>
                </a:cxn>
                <a:cxn ang="0">
                  <a:pos x="86" y="65"/>
                </a:cxn>
                <a:cxn ang="0">
                  <a:pos x="104" y="73"/>
                </a:cxn>
                <a:cxn ang="0">
                  <a:pos x="124" y="80"/>
                </a:cxn>
                <a:cxn ang="0">
                  <a:pos x="145" y="86"/>
                </a:cxn>
                <a:cxn ang="0">
                  <a:pos x="165" y="91"/>
                </a:cxn>
                <a:cxn ang="0">
                  <a:pos x="186" y="95"/>
                </a:cxn>
                <a:cxn ang="0">
                  <a:pos x="207" y="98"/>
                </a:cxn>
                <a:cxn ang="0">
                  <a:pos x="229" y="101"/>
                </a:cxn>
                <a:cxn ang="0">
                  <a:pos x="250" y="104"/>
                </a:cxn>
                <a:cxn ang="0">
                  <a:pos x="271" y="108"/>
                </a:cxn>
                <a:cxn ang="0">
                  <a:pos x="292" y="111"/>
                </a:cxn>
                <a:cxn ang="0">
                  <a:pos x="314" y="114"/>
                </a:cxn>
              </a:cxnLst>
              <a:rect l="0" t="0" r="r" b="b"/>
              <a:pathLst>
                <a:path w="418" h="186">
                  <a:moveTo>
                    <a:pt x="314" y="114"/>
                  </a:moveTo>
                  <a:lnTo>
                    <a:pt x="330" y="132"/>
                  </a:lnTo>
                  <a:lnTo>
                    <a:pt x="418" y="159"/>
                  </a:lnTo>
                  <a:lnTo>
                    <a:pt x="374" y="177"/>
                  </a:lnTo>
                  <a:lnTo>
                    <a:pt x="358" y="180"/>
                  </a:lnTo>
                  <a:lnTo>
                    <a:pt x="340" y="181"/>
                  </a:lnTo>
                  <a:lnTo>
                    <a:pt x="322" y="185"/>
                  </a:lnTo>
                  <a:lnTo>
                    <a:pt x="304" y="185"/>
                  </a:lnTo>
                  <a:lnTo>
                    <a:pt x="284" y="186"/>
                  </a:lnTo>
                  <a:lnTo>
                    <a:pt x="263" y="185"/>
                  </a:lnTo>
                  <a:lnTo>
                    <a:pt x="243" y="183"/>
                  </a:lnTo>
                  <a:lnTo>
                    <a:pt x="220" y="180"/>
                  </a:lnTo>
                  <a:lnTo>
                    <a:pt x="199" y="173"/>
                  </a:lnTo>
                  <a:lnTo>
                    <a:pt x="176" y="167"/>
                  </a:lnTo>
                  <a:lnTo>
                    <a:pt x="153" y="155"/>
                  </a:lnTo>
                  <a:lnTo>
                    <a:pt x="129" y="144"/>
                  </a:lnTo>
                  <a:lnTo>
                    <a:pt x="104" y="127"/>
                  </a:lnTo>
                  <a:lnTo>
                    <a:pt x="80" y="109"/>
                  </a:lnTo>
                  <a:lnTo>
                    <a:pt x="54" y="88"/>
                  </a:lnTo>
                  <a:lnTo>
                    <a:pt x="28" y="62"/>
                  </a:lnTo>
                  <a:lnTo>
                    <a:pt x="0" y="0"/>
                  </a:lnTo>
                  <a:lnTo>
                    <a:pt x="16" y="16"/>
                  </a:lnTo>
                  <a:lnTo>
                    <a:pt x="32" y="31"/>
                  </a:lnTo>
                  <a:lnTo>
                    <a:pt x="49" y="44"/>
                  </a:lnTo>
                  <a:lnTo>
                    <a:pt x="67" y="55"/>
                  </a:lnTo>
                  <a:lnTo>
                    <a:pt x="86" y="65"/>
                  </a:lnTo>
                  <a:lnTo>
                    <a:pt x="104" y="73"/>
                  </a:lnTo>
                  <a:lnTo>
                    <a:pt x="124" y="80"/>
                  </a:lnTo>
                  <a:lnTo>
                    <a:pt x="145" y="86"/>
                  </a:lnTo>
                  <a:lnTo>
                    <a:pt x="165" y="91"/>
                  </a:lnTo>
                  <a:lnTo>
                    <a:pt x="186" y="95"/>
                  </a:lnTo>
                  <a:lnTo>
                    <a:pt x="207" y="98"/>
                  </a:lnTo>
                  <a:lnTo>
                    <a:pt x="229" y="101"/>
                  </a:lnTo>
                  <a:lnTo>
                    <a:pt x="250" y="104"/>
                  </a:lnTo>
                  <a:lnTo>
                    <a:pt x="271" y="108"/>
                  </a:lnTo>
                  <a:lnTo>
                    <a:pt x="292" y="111"/>
                  </a:lnTo>
                  <a:lnTo>
                    <a:pt x="314" y="114"/>
                  </a:lnTo>
                  <a:close/>
                </a:path>
              </a:pathLst>
            </a:custGeom>
            <a:solidFill>
              <a:srgbClr val="666677"/>
            </a:solidFill>
            <a:ln w="9525">
              <a:noFill/>
              <a:round/>
              <a:headEnd/>
              <a:tailEnd/>
            </a:ln>
          </p:spPr>
          <p:txBody>
            <a:bodyPr/>
            <a:lstStyle/>
            <a:p>
              <a:endParaRPr lang="en-US"/>
            </a:p>
          </p:txBody>
        </p:sp>
      </p:grpSp>
      <p:grpSp>
        <p:nvGrpSpPr>
          <p:cNvPr id="26854" name="Group 230"/>
          <p:cNvGrpSpPr>
            <a:grpSpLocks/>
          </p:cNvGrpSpPr>
          <p:nvPr/>
        </p:nvGrpSpPr>
        <p:grpSpPr bwMode="auto">
          <a:xfrm flipH="1">
            <a:off x="1709197" y="1905000"/>
            <a:ext cx="457200" cy="423863"/>
            <a:chOff x="240" y="2592"/>
            <a:chExt cx="1632" cy="1490"/>
          </a:xfrm>
        </p:grpSpPr>
        <p:sp>
          <p:nvSpPr>
            <p:cNvPr id="26855" name="AutoShape 231"/>
            <p:cNvSpPr>
              <a:spLocks noChangeAspect="1" noChangeArrowheads="1" noTextEdit="1"/>
            </p:cNvSpPr>
            <p:nvPr/>
          </p:nvSpPr>
          <p:spPr bwMode="auto">
            <a:xfrm>
              <a:off x="240" y="2592"/>
              <a:ext cx="1632" cy="1490"/>
            </a:xfrm>
            <a:prstGeom prst="rect">
              <a:avLst/>
            </a:prstGeom>
            <a:noFill/>
            <a:ln w="9525">
              <a:noFill/>
              <a:miter lim="800000"/>
              <a:headEnd/>
              <a:tailEnd/>
            </a:ln>
          </p:spPr>
          <p:txBody>
            <a:bodyPr/>
            <a:lstStyle/>
            <a:p>
              <a:endParaRPr lang="en-US"/>
            </a:p>
          </p:txBody>
        </p:sp>
        <p:sp>
          <p:nvSpPr>
            <p:cNvPr id="26856" name="Freeform 232"/>
            <p:cNvSpPr>
              <a:spLocks/>
            </p:cNvSpPr>
            <p:nvPr/>
          </p:nvSpPr>
          <p:spPr bwMode="auto">
            <a:xfrm>
              <a:off x="276" y="2594"/>
              <a:ext cx="1592" cy="1488"/>
            </a:xfrm>
            <a:custGeom>
              <a:avLst/>
              <a:gdLst/>
              <a:ahLst/>
              <a:cxnLst>
                <a:cxn ang="0">
                  <a:pos x="193" y="713"/>
                </a:cxn>
                <a:cxn ang="0">
                  <a:pos x="242" y="728"/>
                </a:cxn>
                <a:cxn ang="0">
                  <a:pos x="286" y="739"/>
                </a:cxn>
                <a:cxn ang="0">
                  <a:pos x="325" y="749"/>
                </a:cxn>
                <a:cxn ang="0">
                  <a:pos x="361" y="756"/>
                </a:cxn>
                <a:cxn ang="0">
                  <a:pos x="397" y="760"/>
                </a:cxn>
                <a:cxn ang="0">
                  <a:pos x="431" y="764"/>
                </a:cxn>
                <a:cxn ang="0">
                  <a:pos x="467" y="767"/>
                </a:cxn>
                <a:cxn ang="0">
                  <a:pos x="2326" y="2347"/>
                </a:cxn>
                <a:cxn ang="0">
                  <a:pos x="2347" y="2591"/>
                </a:cxn>
                <a:cxn ang="0">
                  <a:pos x="2370" y="2675"/>
                </a:cxn>
                <a:cxn ang="0">
                  <a:pos x="2403" y="2744"/>
                </a:cxn>
                <a:cxn ang="0">
                  <a:pos x="2447" y="2800"/>
                </a:cxn>
                <a:cxn ang="0">
                  <a:pos x="2499" y="2847"/>
                </a:cxn>
                <a:cxn ang="0">
                  <a:pos x="2563" y="2886"/>
                </a:cxn>
                <a:cxn ang="0">
                  <a:pos x="2635" y="2923"/>
                </a:cxn>
                <a:cxn ang="0">
                  <a:pos x="2716" y="2957"/>
                </a:cxn>
                <a:cxn ang="0">
                  <a:pos x="2803" y="2832"/>
                </a:cxn>
                <a:cxn ang="0">
                  <a:pos x="2845" y="2501"/>
                </a:cxn>
                <a:cxn ang="0">
                  <a:pos x="3154" y="2805"/>
                </a:cxn>
                <a:cxn ang="0">
                  <a:pos x="3184" y="2629"/>
                </a:cxn>
                <a:cxn ang="0">
                  <a:pos x="3029" y="2231"/>
                </a:cxn>
                <a:cxn ang="0">
                  <a:pos x="2626" y="2218"/>
                </a:cxn>
                <a:cxn ang="0">
                  <a:pos x="784" y="533"/>
                </a:cxn>
                <a:cxn ang="0">
                  <a:pos x="776" y="275"/>
                </a:cxn>
                <a:cxn ang="0">
                  <a:pos x="418" y="0"/>
                </a:cxn>
                <a:cxn ang="0">
                  <a:pos x="567" y="275"/>
                </a:cxn>
                <a:cxn ang="0">
                  <a:pos x="243" y="426"/>
                </a:cxn>
                <a:cxn ang="0">
                  <a:pos x="46" y="190"/>
                </a:cxn>
                <a:cxn ang="0">
                  <a:pos x="0" y="436"/>
                </a:cxn>
                <a:cxn ang="0">
                  <a:pos x="47" y="567"/>
                </a:cxn>
                <a:cxn ang="0">
                  <a:pos x="118" y="659"/>
                </a:cxn>
                <a:cxn ang="0">
                  <a:pos x="165" y="703"/>
                </a:cxn>
              </a:cxnLst>
              <a:rect l="0" t="0" r="r" b="b"/>
              <a:pathLst>
                <a:path w="3184" h="2975">
                  <a:moveTo>
                    <a:pt x="165" y="703"/>
                  </a:moveTo>
                  <a:lnTo>
                    <a:pt x="193" y="713"/>
                  </a:lnTo>
                  <a:lnTo>
                    <a:pt x="217" y="720"/>
                  </a:lnTo>
                  <a:lnTo>
                    <a:pt x="242" y="728"/>
                  </a:lnTo>
                  <a:lnTo>
                    <a:pt x="265" y="734"/>
                  </a:lnTo>
                  <a:lnTo>
                    <a:pt x="286" y="739"/>
                  </a:lnTo>
                  <a:lnTo>
                    <a:pt x="306" y="744"/>
                  </a:lnTo>
                  <a:lnTo>
                    <a:pt x="325" y="749"/>
                  </a:lnTo>
                  <a:lnTo>
                    <a:pt x="343" y="752"/>
                  </a:lnTo>
                  <a:lnTo>
                    <a:pt x="361" y="756"/>
                  </a:lnTo>
                  <a:lnTo>
                    <a:pt x="379" y="759"/>
                  </a:lnTo>
                  <a:lnTo>
                    <a:pt x="397" y="760"/>
                  </a:lnTo>
                  <a:lnTo>
                    <a:pt x="415" y="762"/>
                  </a:lnTo>
                  <a:lnTo>
                    <a:pt x="431" y="764"/>
                  </a:lnTo>
                  <a:lnTo>
                    <a:pt x="449" y="765"/>
                  </a:lnTo>
                  <a:lnTo>
                    <a:pt x="467" y="767"/>
                  </a:lnTo>
                  <a:lnTo>
                    <a:pt x="487" y="767"/>
                  </a:lnTo>
                  <a:lnTo>
                    <a:pt x="2326" y="2347"/>
                  </a:lnTo>
                  <a:lnTo>
                    <a:pt x="2339" y="2544"/>
                  </a:lnTo>
                  <a:lnTo>
                    <a:pt x="2347" y="2591"/>
                  </a:lnTo>
                  <a:lnTo>
                    <a:pt x="2357" y="2636"/>
                  </a:lnTo>
                  <a:lnTo>
                    <a:pt x="2370" y="2675"/>
                  </a:lnTo>
                  <a:lnTo>
                    <a:pt x="2385" y="2711"/>
                  </a:lnTo>
                  <a:lnTo>
                    <a:pt x="2403" y="2744"/>
                  </a:lnTo>
                  <a:lnTo>
                    <a:pt x="2424" y="2773"/>
                  </a:lnTo>
                  <a:lnTo>
                    <a:pt x="2447" y="2800"/>
                  </a:lnTo>
                  <a:lnTo>
                    <a:pt x="2471" y="2824"/>
                  </a:lnTo>
                  <a:lnTo>
                    <a:pt x="2499" y="2847"/>
                  </a:lnTo>
                  <a:lnTo>
                    <a:pt x="2530" y="2867"/>
                  </a:lnTo>
                  <a:lnTo>
                    <a:pt x="2563" y="2886"/>
                  </a:lnTo>
                  <a:lnTo>
                    <a:pt x="2597" y="2905"/>
                  </a:lnTo>
                  <a:lnTo>
                    <a:pt x="2635" y="2923"/>
                  </a:lnTo>
                  <a:lnTo>
                    <a:pt x="2674" y="2941"/>
                  </a:lnTo>
                  <a:lnTo>
                    <a:pt x="2716" y="2957"/>
                  </a:lnTo>
                  <a:lnTo>
                    <a:pt x="2761" y="2975"/>
                  </a:lnTo>
                  <a:lnTo>
                    <a:pt x="2803" y="2832"/>
                  </a:lnTo>
                  <a:lnTo>
                    <a:pt x="2658" y="2596"/>
                  </a:lnTo>
                  <a:lnTo>
                    <a:pt x="2845" y="2501"/>
                  </a:lnTo>
                  <a:lnTo>
                    <a:pt x="2934" y="2534"/>
                  </a:lnTo>
                  <a:lnTo>
                    <a:pt x="3154" y="2805"/>
                  </a:lnTo>
                  <a:lnTo>
                    <a:pt x="3164" y="2714"/>
                  </a:lnTo>
                  <a:lnTo>
                    <a:pt x="3184" y="2629"/>
                  </a:lnTo>
                  <a:lnTo>
                    <a:pt x="3154" y="2416"/>
                  </a:lnTo>
                  <a:lnTo>
                    <a:pt x="3029" y="2231"/>
                  </a:lnTo>
                  <a:lnTo>
                    <a:pt x="2916" y="2188"/>
                  </a:lnTo>
                  <a:lnTo>
                    <a:pt x="2626" y="2218"/>
                  </a:lnTo>
                  <a:lnTo>
                    <a:pt x="897" y="726"/>
                  </a:lnTo>
                  <a:lnTo>
                    <a:pt x="784" y="533"/>
                  </a:lnTo>
                  <a:lnTo>
                    <a:pt x="835" y="333"/>
                  </a:lnTo>
                  <a:lnTo>
                    <a:pt x="776" y="275"/>
                  </a:lnTo>
                  <a:lnTo>
                    <a:pt x="565" y="16"/>
                  </a:lnTo>
                  <a:lnTo>
                    <a:pt x="418" y="0"/>
                  </a:lnTo>
                  <a:lnTo>
                    <a:pt x="469" y="175"/>
                  </a:lnTo>
                  <a:lnTo>
                    <a:pt x="567" y="275"/>
                  </a:lnTo>
                  <a:lnTo>
                    <a:pt x="427" y="392"/>
                  </a:lnTo>
                  <a:lnTo>
                    <a:pt x="243" y="426"/>
                  </a:lnTo>
                  <a:lnTo>
                    <a:pt x="75" y="241"/>
                  </a:lnTo>
                  <a:lnTo>
                    <a:pt x="46" y="190"/>
                  </a:lnTo>
                  <a:lnTo>
                    <a:pt x="0" y="359"/>
                  </a:lnTo>
                  <a:lnTo>
                    <a:pt x="0" y="436"/>
                  </a:lnTo>
                  <a:lnTo>
                    <a:pt x="18" y="505"/>
                  </a:lnTo>
                  <a:lnTo>
                    <a:pt x="47" y="567"/>
                  </a:lnTo>
                  <a:lnTo>
                    <a:pt x="83" y="618"/>
                  </a:lnTo>
                  <a:lnTo>
                    <a:pt x="118" y="659"/>
                  </a:lnTo>
                  <a:lnTo>
                    <a:pt x="147" y="688"/>
                  </a:lnTo>
                  <a:lnTo>
                    <a:pt x="165" y="703"/>
                  </a:lnTo>
                  <a:lnTo>
                    <a:pt x="165" y="703"/>
                  </a:lnTo>
                  <a:close/>
                </a:path>
              </a:pathLst>
            </a:custGeom>
            <a:solidFill>
              <a:srgbClr val="444456"/>
            </a:solidFill>
            <a:ln w="9525">
              <a:noFill/>
              <a:round/>
              <a:headEnd/>
              <a:tailEnd/>
            </a:ln>
          </p:spPr>
          <p:txBody>
            <a:bodyPr/>
            <a:lstStyle/>
            <a:p>
              <a:endParaRPr lang="en-US"/>
            </a:p>
          </p:txBody>
        </p:sp>
        <p:sp>
          <p:nvSpPr>
            <p:cNvPr id="26857" name="Freeform 233"/>
            <p:cNvSpPr>
              <a:spLocks/>
            </p:cNvSpPr>
            <p:nvPr/>
          </p:nvSpPr>
          <p:spPr bwMode="auto">
            <a:xfrm>
              <a:off x="493" y="2610"/>
              <a:ext cx="69" cy="145"/>
            </a:xfrm>
            <a:custGeom>
              <a:avLst/>
              <a:gdLst/>
              <a:ahLst/>
              <a:cxnLst>
                <a:cxn ang="0">
                  <a:pos x="0" y="0"/>
                </a:cxn>
                <a:cxn ang="0">
                  <a:pos x="13" y="134"/>
                </a:cxn>
                <a:cxn ang="0">
                  <a:pos x="101" y="290"/>
                </a:cxn>
                <a:cxn ang="0">
                  <a:pos x="139" y="243"/>
                </a:cxn>
                <a:cxn ang="0">
                  <a:pos x="0" y="0"/>
                </a:cxn>
              </a:cxnLst>
              <a:rect l="0" t="0" r="r" b="b"/>
              <a:pathLst>
                <a:path w="139" h="290">
                  <a:moveTo>
                    <a:pt x="0" y="0"/>
                  </a:moveTo>
                  <a:lnTo>
                    <a:pt x="13" y="134"/>
                  </a:lnTo>
                  <a:lnTo>
                    <a:pt x="101" y="290"/>
                  </a:lnTo>
                  <a:lnTo>
                    <a:pt x="139" y="243"/>
                  </a:lnTo>
                  <a:lnTo>
                    <a:pt x="0" y="0"/>
                  </a:lnTo>
                  <a:close/>
                </a:path>
              </a:pathLst>
            </a:custGeom>
            <a:solidFill>
              <a:srgbClr val="4C4C5E"/>
            </a:solidFill>
            <a:ln w="9525">
              <a:noFill/>
              <a:round/>
              <a:headEnd/>
              <a:tailEnd/>
            </a:ln>
          </p:spPr>
          <p:txBody>
            <a:bodyPr/>
            <a:lstStyle/>
            <a:p>
              <a:endParaRPr lang="en-US"/>
            </a:p>
          </p:txBody>
        </p:sp>
        <p:sp>
          <p:nvSpPr>
            <p:cNvPr id="26858" name="Freeform 234"/>
            <p:cNvSpPr>
              <a:spLocks/>
            </p:cNvSpPr>
            <p:nvPr/>
          </p:nvSpPr>
          <p:spPr bwMode="auto">
            <a:xfrm>
              <a:off x="273" y="2592"/>
              <a:ext cx="425" cy="314"/>
            </a:xfrm>
            <a:custGeom>
              <a:avLst/>
              <a:gdLst/>
              <a:ahLst/>
              <a:cxnLst>
                <a:cxn ang="0">
                  <a:pos x="46" y="143"/>
                </a:cxn>
                <a:cxn ang="0">
                  <a:pos x="246" y="382"/>
                </a:cxn>
                <a:cxn ang="0">
                  <a:pos x="363" y="390"/>
                </a:cxn>
                <a:cxn ang="0">
                  <a:pos x="546" y="307"/>
                </a:cxn>
                <a:cxn ang="0">
                  <a:pos x="594" y="231"/>
                </a:cxn>
                <a:cxn ang="0">
                  <a:pos x="435" y="0"/>
                </a:cxn>
                <a:cxn ang="0">
                  <a:pos x="561" y="0"/>
                </a:cxn>
                <a:cxn ang="0">
                  <a:pos x="586" y="11"/>
                </a:cxn>
                <a:cxn ang="0">
                  <a:pos x="610" y="23"/>
                </a:cxn>
                <a:cxn ang="0">
                  <a:pos x="635" y="33"/>
                </a:cxn>
                <a:cxn ang="0">
                  <a:pos x="657" y="44"/>
                </a:cxn>
                <a:cxn ang="0">
                  <a:pos x="679" y="57"/>
                </a:cxn>
                <a:cxn ang="0">
                  <a:pos x="700" y="69"/>
                </a:cxn>
                <a:cxn ang="0">
                  <a:pos x="721" y="84"/>
                </a:cxn>
                <a:cxn ang="0">
                  <a:pos x="741" y="98"/>
                </a:cxn>
                <a:cxn ang="0">
                  <a:pos x="759" y="113"/>
                </a:cxn>
                <a:cxn ang="0">
                  <a:pos x="775" y="131"/>
                </a:cxn>
                <a:cxn ang="0">
                  <a:pos x="791" y="151"/>
                </a:cxn>
                <a:cxn ang="0">
                  <a:pos x="806" y="172"/>
                </a:cxn>
                <a:cxn ang="0">
                  <a:pos x="821" y="195"/>
                </a:cxn>
                <a:cxn ang="0">
                  <a:pos x="832" y="221"/>
                </a:cxn>
                <a:cxn ang="0">
                  <a:pos x="842" y="249"/>
                </a:cxn>
                <a:cxn ang="0">
                  <a:pos x="852" y="280"/>
                </a:cxn>
                <a:cxn ang="0">
                  <a:pos x="826" y="405"/>
                </a:cxn>
                <a:cxn ang="0">
                  <a:pos x="366" y="616"/>
                </a:cxn>
                <a:cxn ang="0">
                  <a:pos x="304" y="628"/>
                </a:cxn>
                <a:cxn ang="0">
                  <a:pos x="255" y="618"/>
                </a:cxn>
                <a:cxn ang="0">
                  <a:pos x="210" y="605"/>
                </a:cxn>
                <a:cxn ang="0">
                  <a:pos x="169" y="590"/>
                </a:cxn>
                <a:cxn ang="0">
                  <a:pos x="133" y="572"/>
                </a:cxn>
                <a:cxn ang="0">
                  <a:pos x="100" y="552"/>
                </a:cxn>
                <a:cxn ang="0">
                  <a:pos x="72" y="529"/>
                </a:cxn>
                <a:cxn ang="0">
                  <a:pos x="49" y="505"/>
                </a:cxn>
                <a:cxn ang="0">
                  <a:pos x="31" y="475"/>
                </a:cxn>
                <a:cxn ang="0">
                  <a:pos x="17" y="446"/>
                </a:cxn>
                <a:cxn ang="0">
                  <a:pos x="7" y="411"/>
                </a:cxn>
                <a:cxn ang="0">
                  <a:pos x="2" y="374"/>
                </a:cxn>
                <a:cxn ang="0">
                  <a:pos x="0" y="334"/>
                </a:cxn>
                <a:cxn ang="0">
                  <a:pos x="5" y="292"/>
                </a:cxn>
                <a:cxn ang="0">
                  <a:pos x="13" y="246"/>
                </a:cxn>
                <a:cxn ang="0">
                  <a:pos x="28" y="195"/>
                </a:cxn>
                <a:cxn ang="0">
                  <a:pos x="46" y="143"/>
                </a:cxn>
              </a:cxnLst>
              <a:rect l="0" t="0" r="r" b="b"/>
              <a:pathLst>
                <a:path w="852" h="628">
                  <a:moveTo>
                    <a:pt x="46" y="143"/>
                  </a:moveTo>
                  <a:lnTo>
                    <a:pt x="246" y="382"/>
                  </a:lnTo>
                  <a:lnTo>
                    <a:pt x="363" y="390"/>
                  </a:lnTo>
                  <a:lnTo>
                    <a:pt x="546" y="307"/>
                  </a:lnTo>
                  <a:lnTo>
                    <a:pt x="594" y="231"/>
                  </a:lnTo>
                  <a:lnTo>
                    <a:pt x="435" y="0"/>
                  </a:lnTo>
                  <a:lnTo>
                    <a:pt x="561" y="0"/>
                  </a:lnTo>
                  <a:lnTo>
                    <a:pt x="586" y="11"/>
                  </a:lnTo>
                  <a:lnTo>
                    <a:pt x="610" y="23"/>
                  </a:lnTo>
                  <a:lnTo>
                    <a:pt x="635" y="33"/>
                  </a:lnTo>
                  <a:lnTo>
                    <a:pt x="657" y="44"/>
                  </a:lnTo>
                  <a:lnTo>
                    <a:pt x="679" y="57"/>
                  </a:lnTo>
                  <a:lnTo>
                    <a:pt x="700" y="69"/>
                  </a:lnTo>
                  <a:lnTo>
                    <a:pt x="721" y="84"/>
                  </a:lnTo>
                  <a:lnTo>
                    <a:pt x="741" y="98"/>
                  </a:lnTo>
                  <a:lnTo>
                    <a:pt x="759" y="113"/>
                  </a:lnTo>
                  <a:lnTo>
                    <a:pt x="775" y="131"/>
                  </a:lnTo>
                  <a:lnTo>
                    <a:pt x="791" y="151"/>
                  </a:lnTo>
                  <a:lnTo>
                    <a:pt x="806" y="172"/>
                  </a:lnTo>
                  <a:lnTo>
                    <a:pt x="821" y="195"/>
                  </a:lnTo>
                  <a:lnTo>
                    <a:pt x="832" y="221"/>
                  </a:lnTo>
                  <a:lnTo>
                    <a:pt x="842" y="249"/>
                  </a:lnTo>
                  <a:lnTo>
                    <a:pt x="852" y="280"/>
                  </a:lnTo>
                  <a:lnTo>
                    <a:pt x="826" y="405"/>
                  </a:lnTo>
                  <a:lnTo>
                    <a:pt x="366" y="616"/>
                  </a:lnTo>
                  <a:lnTo>
                    <a:pt x="304" y="628"/>
                  </a:lnTo>
                  <a:lnTo>
                    <a:pt x="255" y="618"/>
                  </a:lnTo>
                  <a:lnTo>
                    <a:pt x="210" y="605"/>
                  </a:lnTo>
                  <a:lnTo>
                    <a:pt x="169" y="590"/>
                  </a:lnTo>
                  <a:lnTo>
                    <a:pt x="133" y="572"/>
                  </a:lnTo>
                  <a:lnTo>
                    <a:pt x="100" y="552"/>
                  </a:lnTo>
                  <a:lnTo>
                    <a:pt x="72" y="529"/>
                  </a:lnTo>
                  <a:lnTo>
                    <a:pt x="49" y="505"/>
                  </a:lnTo>
                  <a:lnTo>
                    <a:pt x="31" y="475"/>
                  </a:lnTo>
                  <a:lnTo>
                    <a:pt x="17" y="446"/>
                  </a:lnTo>
                  <a:lnTo>
                    <a:pt x="7" y="411"/>
                  </a:lnTo>
                  <a:lnTo>
                    <a:pt x="2" y="374"/>
                  </a:lnTo>
                  <a:lnTo>
                    <a:pt x="0" y="334"/>
                  </a:lnTo>
                  <a:lnTo>
                    <a:pt x="5" y="292"/>
                  </a:lnTo>
                  <a:lnTo>
                    <a:pt x="13" y="246"/>
                  </a:lnTo>
                  <a:lnTo>
                    <a:pt x="28" y="195"/>
                  </a:lnTo>
                  <a:lnTo>
                    <a:pt x="46" y="143"/>
                  </a:lnTo>
                  <a:close/>
                </a:path>
              </a:pathLst>
            </a:custGeom>
            <a:solidFill>
              <a:srgbClr val="B2AAA8"/>
            </a:solidFill>
            <a:ln w="9525">
              <a:noFill/>
              <a:round/>
              <a:headEnd/>
              <a:tailEnd/>
            </a:ln>
          </p:spPr>
          <p:txBody>
            <a:bodyPr/>
            <a:lstStyle/>
            <a:p>
              <a:endParaRPr lang="en-US"/>
            </a:p>
          </p:txBody>
        </p:sp>
        <p:sp>
          <p:nvSpPr>
            <p:cNvPr id="26859" name="Freeform 235"/>
            <p:cNvSpPr>
              <a:spLocks/>
            </p:cNvSpPr>
            <p:nvPr/>
          </p:nvSpPr>
          <p:spPr bwMode="auto">
            <a:xfrm>
              <a:off x="1382" y="3590"/>
              <a:ext cx="490" cy="422"/>
            </a:xfrm>
            <a:custGeom>
              <a:avLst/>
              <a:gdLst/>
              <a:ahLst/>
              <a:cxnLst>
                <a:cxn ang="0">
                  <a:pos x="250" y="0"/>
                </a:cxn>
                <a:cxn ang="0">
                  <a:pos x="286" y="36"/>
                </a:cxn>
                <a:cxn ang="0">
                  <a:pos x="539" y="186"/>
                </a:cxn>
                <a:cxn ang="0">
                  <a:pos x="590" y="188"/>
                </a:cxn>
                <a:cxn ang="0">
                  <a:pos x="639" y="191"/>
                </a:cxn>
                <a:cxn ang="0">
                  <a:pos x="683" y="196"/>
                </a:cxn>
                <a:cxn ang="0">
                  <a:pos x="726" y="203"/>
                </a:cxn>
                <a:cxn ang="0">
                  <a:pos x="763" y="211"/>
                </a:cxn>
                <a:cxn ang="0">
                  <a:pos x="799" y="222"/>
                </a:cxn>
                <a:cxn ang="0">
                  <a:pos x="832" y="236"/>
                </a:cxn>
                <a:cxn ang="0">
                  <a:pos x="861" y="254"/>
                </a:cxn>
                <a:cxn ang="0">
                  <a:pos x="887" y="273"/>
                </a:cxn>
                <a:cxn ang="0">
                  <a:pos x="910" y="299"/>
                </a:cxn>
                <a:cxn ang="0">
                  <a:pos x="930" y="329"/>
                </a:cxn>
                <a:cxn ang="0">
                  <a:pos x="946" y="363"/>
                </a:cxn>
                <a:cxn ang="0">
                  <a:pos x="959" y="404"/>
                </a:cxn>
                <a:cxn ang="0">
                  <a:pos x="969" y="450"/>
                </a:cxn>
                <a:cxn ang="0">
                  <a:pos x="976" y="503"/>
                </a:cxn>
                <a:cxn ang="0">
                  <a:pos x="979" y="562"/>
                </a:cxn>
                <a:cxn ang="0">
                  <a:pos x="969" y="698"/>
                </a:cxn>
                <a:cxn ang="0">
                  <a:pos x="763" y="434"/>
                </a:cxn>
                <a:cxn ang="0">
                  <a:pos x="675" y="403"/>
                </a:cxn>
                <a:cxn ang="0">
                  <a:pos x="449" y="498"/>
                </a:cxn>
                <a:cxn ang="0">
                  <a:pos x="445" y="586"/>
                </a:cxn>
                <a:cxn ang="0">
                  <a:pos x="597" y="844"/>
                </a:cxn>
                <a:cxn ang="0">
                  <a:pos x="484" y="826"/>
                </a:cxn>
                <a:cxn ang="0">
                  <a:pos x="342" y="745"/>
                </a:cxn>
                <a:cxn ang="0">
                  <a:pos x="294" y="693"/>
                </a:cxn>
                <a:cxn ang="0">
                  <a:pos x="257" y="649"/>
                </a:cxn>
                <a:cxn ang="0">
                  <a:pos x="229" y="609"/>
                </a:cxn>
                <a:cxn ang="0">
                  <a:pos x="209" y="570"/>
                </a:cxn>
                <a:cxn ang="0">
                  <a:pos x="196" y="529"/>
                </a:cxn>
                <a:cxn ang="0">
                  <a:pos x="188" y="483"/>
                </a:cxn>
                <a:cxn ang="0">
                  <a:pos x="185" y="426"/>
                </a:cxn>
                <a:cxn ang="0">
                  <a:pos x="183" y="355"/>
                </a:cxn>
                <a:cxn ang="0">
                  <a:pos x="0" y="162"/>
                </a:cxn>
                <a:cxn ang="0">
                  <a:pos x="250" y="0"/>
                </a:cxn>
              </a:cxnLst>
              <a:rect l="0" t="0" r="r" b="b"/>
              <a:pathLst>
                <a:path w="979" h="844">
                  <a:moveTo>
                    <a:pt x="250" y="0"/>
                  </a:moveTo>
                  <a:lnTo>
                    <a:pt x="286" y="36"/>
                  </a:lnTo>
                  <a:lnTo>
                    <a:pt x="539" y="186"/>
                  </a:lnTo>
                  <a:lnTo>
                    <a:pt x="590" y="188"/>
                  </a:lnTo>
                  <a:lnTo>
                    <a:pt x="639" y="191"/>
                  </a:lnTo>
                  <a:lnTo>
                    <a:pt x="683" y="196"/>
                  </a:lnTo>
                  <a:lnTo>
                    <a:pt x="726" y="203"/>
                  </a:lnTo>
                  <a:lnTo>
                    <a:pt x="763" y="211"/>
                  </a:lnTo>
                  <a:lnTo>
                    <a:pt x="799" y="222"/>
                  </a:lnTo>
                  <a:lnTo>
                    <a:pt x="832" y="236"/>
                  </a:lnTo>
                  <a:lnTo>
                    <a:pt x="861" y="254"/>
                  </a:lnTo>
                  <a:lnTo>
                    <a:pt x="887" y="273"/>
                  </a:lnTo>
                  <a:lnTo>
                    <a:pt x="910" y="299"/>
                  </a:lnTo>
                  <a:lnTo>
                    <a:pt x="930" y="329"/>
                  </a:lnTo>
                  <a:lnTo>
                    <a:pt x="946" y="363"/>
                  </a:lnTo>
                  <a:lnTo>
                    <a:pt x="959" y="404"/>
                  </a:lnTo>
                  <a:lnTo>
                    <a:pt x="969" y="450"/>
                  </a:lnTo>
                  <a:lnTo>
                    <a:pt x="976" y="503"/>
                  </a:lnTo>
                  <a:lnTo>
                    <a:pt x="979" y="562"/>
                  </a:lnTo>
                  <a:lnTo>
                    <a:pt x="969" y="698"/>
                  </a:lnTo>
                  <a:lnTo>
                    <a:pt x="763" y="434"/>
                  </a:lnTo>
                  <a:lnTo>
                    <a:pt x="675" y="403"/>
                  </a:lnTo>
                  <a:lnTo>
                    <a:pt x="449" y="498"/>
                  </a:lnTo>
                  <a:lnTo>
                    <a:pt x="445" y="586"/>
                  </a:lnTo>
                  <a:lnTo>
                    <a:pt x="597" y="844"/>
                  </a:lnTo>
                  <a:lnTo>
                    <a:pt x="484" y="826"/>
                  </a:lnTo>
                  <a:lnTo>
                    <a:pt x="342" y="745"/>
                  </a:lnTo>
                  <a:lnTo>
                    <a:pt x="294" y="693"/>
                  </a:lnTo>
                  <a:lnTo>
                    <a:pt x="257" y="649"/>
                  </a:lnTo>
                  <a:lnTo>
                    <a:pt x="229" y="609"/>
                  </a:lnTo>
                  <a:lnTo>
                    <a:pt x="209" y="570"/>
                  </a:lnTo>
                  <a:lnTo>
                    <a:pt x="196" y="529"/>
                  </a:lnTo>
                  <a:lnTo>
                    <a:pt x="188" y="483"/>
                  </a:lnTo>
                  <a:lnTo>
                    <a:pt x="185" y="426"/>
                  </a:lnTo>
                  <a:lnTo>
                    <a:pt x="183" y="355"/>
                  </a:lnTo>
                  <a:lnTo>
                    <a:pt x="0" y="162"/>
                  </a:lnTo>
                  <a:lnTo>
                    <a:pt x="250" y="0"/>
                  </a:lnTo>
                  <a:close/>
                </a:path>
              </a:pathLst>
            </a:custGeom>
            <a:solidFill>
              <a:srgbClr val="D1C4CE"/>
            </a:solidFill>
            <a:ln w="9525">
              <a:noFill/>
              <a:round/>
              <a:headEnd/>
              <a:tailEnd/>
            </a:ln>
          </p:spPr>
          <p:txBody>
            <a:bodyPr/>
            <a:lstStyle/>
            <a:p>
              <a:endParaRPr lang="en-US"/>
            </a:p>
          </p:txBody>
        </p:sp>
        <p:sp>
          <p:nvSpPr>
            <p:cNvPr id="26860" name="Freeform 236"/>
            <p:cNvSpPr>
              <a:spLocks/>
            </p:cNvSpPr>
            <p:nvPr/>
          </p:nvSpPr>
          <p:spPr bwMode="auto">
            <a:xfrm>
              <a:off x="424" y="2753"/>
              <a:ext cx="270" cy="176"/>
            </a:xfrm>
            <a:custGeom>
              <a:avLst/>
              <a:gdLst/>
              <a:ahLst/>
              <a:cxnLst>
                <a:cxn ang="0">
                  <a:pos x="0" y="308"/>
                </a:cxn>
                <a:cxn ang="0">
                  <a:pos x="147" y="248"/>
                </a:cxn>
                <a:cxn ang="0">
                  <a:pos x="485" y="90"/>
                </a:cxn>
                <a:cxn ang="0">
                  <a:pos x="539" y="0"/>
                </a:cxn>
                <a:cxn ang="0">
                  <a:pos x="531" y="113"/>
                </a:cxn>
                <a:cxn ang="0">
                  <a:pos x="166" y="302"/>
                </a:cxn>
                <a:cxn ang="0">
                  <a:pos x="116" y="353"/>
                </a:cxn>
                <a:cxn ang="0">
                  <a:pos x="0" y="308"/>
                </a:cxn>
              </a:cxnLst>
              <a:rect l="0" t="0" r="r" b="b"/>
              <a:pathLst>
                <a:path w="539" h="353">
                  <a:moveTo>
                    <a:pt x="0" y="308"/>
                  </a:moveTo>
                  <a:lnTo>
                    <a:pt x="147" y="248"/>
                  </a:lnTo>
                  <a:lnTo>
                    <a:pt x="485" y="90"/>
                  </a:lnTo>
                  <a:lnTo>
                    <a:pt x="539" y="0"/>
                  </a:lnTo>
                  <a:lnTo>
                    <a:pt x="531" y="113"/>
                  </a:lnTo>
                  <a:lnTo>
                    <a:pt x="166" y="302"/>
                  </a:lnTo>
                  <a:lnTo>
                    <a:pt x="116" y="353"/>
                  </a:lnTo>
                  <a:lnTo>
                    <a:pt x="0" y="308"/>
                  </a:lnTo>
                  <a:close/>
                </a:path>
              </a:pathLst>
            </a:custGeom>
            <a:solidFill>
              <a:srgbClr val="9B9391"/>
            </a:solidFill>
            <a:ln w="9525">
              <a:noFill/>
              <a:round/>
              <a:headEnd/>
              <a:tailEnd/>
            </a:ln>
          </p:spPr>
          <p:txBody>
            <a:bodyPr/>
            <a:lstStyle/>
            <a:p>
              <a:endParaRPr lang="en-US"/>
            </a:p>
          </p:txBody>
        </p:sp>
        <p:sp>
          <p:nvSpPr>
            <p:cNvPr id="26861" name="Freeform 237"/>
            <p:cNvSpPr>
              <a:spLocks/>
            </p:cNvSpPr>
            <p:nvPr/>
          </p:nvSpPr>
          <p:spPr bwMode="auto">
            <a:xfrm>
              <a:off x="447" y="2795"/>
              <a:ext cx="242" cy="133"/>
            </a:xfrm>
            <a:custGeom>
              <a:avLst/>
              <a:gdLst/>
              <a:ahLst/>
              <a:cxnLst>
                <a:cxn ang="0">
                  <a:pos x="67" y="209"/>
                </a:cxn>
                <a:cxn ang="0">
                  <a:pos x="460" y="21"/>
                </a:cxn>
                <a:cxn ang="0">
                  <a:pos x="485" y="0"/>
                </a:cxn>
                <a:cxn ang="0">
                  <a:pos x="472" y="78"/>
                </a:cxn>
                <a:cxn ang="0">
                  <a:pos x="150" y="237"/>
                </a:cxn>
                <a:cxn ang="0">
                  <a:pos x="76" y="265"/>
                </a:cxn>
                <a:cxn ang="0">
                  <a:pos x="0" y="237"/>
                </a:cxn>
                <a:cxn ang="0">
                  <a:pos x="67" y="209"/>
                </a:cxn>
              </a:cxnLst>
              <a:rect l="0" t="0" r="r" b="b"/>
              <a:pathLst>
                <a:path w="485" h="265">
                  <a:moveTo>
                    <a:pt x="67" y="209"/>
                  </a:moveTo>
                  <a:lnTo>
                    <a:pt x="460" y="21"/>
                  </a:lnTo>
                  <a:lnTo>
                    <a:pt x="485" y="0"/>
                  </a:lnTo>
                  <a:lnTo>
                    <a:pt x="472" y="78"/>
                  </a:lnTo>
                  <a:lnTo>
                    <a:pt x="150" y="237"/>
                  </a:lnTo>
                  <a:lnTo>
                    <a:pt x="76" y="265"/>
                  </a:lnTo>
                  <a:lnTo>
                    <a:pt x="0" y="237"/>
                  </a:lnTo>
                  <a:lnTo>
                    <a:pt x="67" y="209"/>
                  </a:lnTo>
                  <a:close/>
                </a:path>
              </a:pathLst>
            </a:custGeom>
            <a:solidFill>
              <a:srgbClr val="A59E9B"/>
            </a:solidFill>
            <a:ln w="9525">
              <a:noFill/>
              <a:round/>
              <a:headEnd/>
              <a:tailEnd/>
            </a:ln>
          </p:spPr>
          <p:txBody>
            <a:bodyPr/>
            <a:lstStyle/>
            <a:p>
              <a:endParaRPr lang="en-US"/>
            </a:p>
          </p:txBody>
        </p:sp>
        <p:sp>
          <p:nvSpPr>
            <p:cNvPr id="26862" name="Freeform 238"/>
            <p:cNvSpPr>
              <a:spLocks/>
            </p:cNvSpPr>
            <p:nvPr/>
          </p:nvSpPr>
          <p:spPr bwMode="auto">
            <a:xfrm>
              <a:off x="550" y="2894"/>
              <a:ext cx="993" cy="792"/>
            </a:xfrm>
            <a:custGeom>
              <a:avLst/>
              <a:gdLst/>
              <a:ahLst/>
              <a:cxnLst>
                <a:cxn ang="0">
                  <a:pos x="1906" y="1385"/>
                </a:cxn>
                <a:cxn ang="0">
                  <a:pos x="290" y="0"/>
                </a:cxn>
                <a:cxn ang="0">
                  <a:pos x="262" y="11"/>
                </a:cxn>
                <a:cxn ang="0">
                  <a:pos x="87" y="92"/>
                </a:cxn>
                <a:cxn ang="0">
                  <a:pos x="0" y="128"/>
                </a:cxn>
                <a:cxn ang="0">
                  <a:pos x="1687" y="1583"/>
                </a:cxn>
                <a:cxn ang="0">
                  <a:pos x="1986" y="1467"/>
                </a:cxn>
                <a:cxn ang="0">
                  <a:pos x="1906" y="1385"/>
                </a:cxn>
              </a:cxnLst>
              <a:rect l="0" t="0" r="r" b="b"/>
              <a:pathLst>
                <a:path w="1986" h="1583">
                  <a:moveTo>
                    <a:pt x="1906" y="1385"/>
                  </a:moveTo>
                  <a:lnTo>
                    <a:pt x="290" y="0"/>
                  </a:lnTo>
                  <a:lnTo>
                    <a:pt x="262" y="11"/>
                  </a:lnTo>
                  <a:lnTo>
                    <a:pt x="87" y="92"/>
                  </a:lnTo>
                  <a:lnTo>
                    <a:pt x="0" y="128"/>
                  </a:lnTo>
                  <a:lnTo>
                    <a:pt x="1687" y="1583"/>
                  </a:lnTo>
                  <a:lnTo>
                    <a:pt x="1986" y="1467"/>
                  </a:lnTo>
                  <a:lnTo>
                    <a:pt x="1906" y="1385"/>
                  </a:lnTo>
                  <a:close/>
                </a:path>
              </a:pathLst>
            </a:custGeom>
            <a:solidFill>
              <a:srgbClr val="D1C4CE"/>
            </a:solidFill>
            <a:ln w="9525">
              <a:noFill/>
              <a:round/>
              <a:headEnd/>
              <a:tailEnd/>
            </a:ln>
          </p:spPr>
          <p:txBody>
            <a:bodyPr/>
            <a:lstStyle/>
            <a:p>
              <a:endParaRPr lang="en-US"/>
            </a:p>
          </p:txBody>
        </p:sp>
        <p:sp>
          <p:nvSpPr>
            <p:cNvPr id="26863" name="Freeform 239"/>
            <p:cNvSpPr>
              <a:spLocks/>
            </p:cNvSpPr>
            <p:nvPr/>
          </p:nvSpPr>
          <p:spPr bwMode="auto">
            <a:xfrm>
              <a:off x="550" y="2893"/>
              <a:ext cx="952" cy="760"/>
            </a:xfrm>
            <a:custGeom>
              <a:avLst/>
              <a:gdLst/>
              <a:ahLst/>
              <a:cxnLst>
                <a:cxn ang="0">
                  <a:pos x="1775" y="1278"/>
                </a:cxn>
                <a:cxn ang="0">
                  <a:pos x="1679" y="1196"/>
                </a:cxn>
                <a:cxn ang="0">
                  <a:pos x="1584" y="1113"/>
                </a:cxn>
                <a:cxn ang="0">
                  <a:pos x="1488" y="1031"/>
                </a:cxn>
                <a:cxn ang="0">
                  <a:pos x="1393" y="949"/>
                </a:cxn>
                <a:cxn ang="0">
                  <a:pos x="1297" y="865"/>
                </a:cxn>
                <a:cxn ang="0">
                  <a:pos x="1200" y="783"/>
                </a:cxn>
                <a:cxn ang="0">
                  <a:pos x="1105" y="701"/>
                </a:cxn>
                <a:cxn ang="0">
                  <a:pos x="1009" y="618"/>
                </a:cxn>
                <a:cxn ang="0">
                  <a:pos x="912" y="536"/>
                </a:cxn>
                <a:cxn ang="0">
                  <a:pos x="816" y="454"/>
                </a:cxn>
                <a:cxn ang="0">
                  <a:pos x="721" y="370"/>
                </a:cxn>
                <a:cxn ang="0">
                  <a:pos x="625" y="288"/>
                </a:cxn>
                <a:cxn ang="0">
                  <a:pos x="528" y="206"/>
                </a:cxn>
                <a:cxn ang="0">
                  <a:pos x="432" y="123"/>
                </a:cxn>
                <a:cxn ang="0">
                  <a:pos x="336" y="41"/>
                </a:cxn>
                <a:cxn ang="0">
                  <a:pos x="282" y="0"/>
                </a:cxn>
                <a:cxn ang="0">
                  <a:pos x="270" y="0"/>
                </a:cxn>
                <a:cxn ang="0">
                  <a:pos x="239" y="11"/>
                </a:cxn>
                <a:cxn ang="0">
                  <a:pos x="188" y="34"/>
                </a:cxn>
                <a:cxn ang="0">
                  <a:pos x="138" y="57"/>
                </a:cxn>
                <a:cxn ang="0">
                  <a:pos x="87" y="80"/>
                </a:cxn>
                <a:cxn ang="0">
                  <a:pos x="54" y="96"/>
                </a:cxn>
                <a:cxn ang="0">
                  <a:pos x="40" y="106"/>
                </a:cxn>
                <a:cxn ang="0">
                  <a:pos x="25" y="116"/>
                </a:cxn>
                <a:cxn ang="0">
                  <a:pos x="9" y="126"/>
                </a:cxn>
                <a:cxn ang="0">
                  <a:pos x="51" y="175"/>
                </a:cxn>
                <a:cxn ang="0">
                  <a:pos x="152" y="262"/>
                </a:cxn>
                <a:cxn ang="0">
                  <a:pos x="252" y="349"/>
                </a:cxn>
                <a:cxn ang="0">
                  <a:pos x="353" y="436"/>
                </a:cxn>
                <a:cxn ang="0">
                  <a:pos x="455" y="522"/>
                </a:cxn>
                <a:cxn ang="0">
                  <a:pos x="555" y="609"/>
                </a:cxn>
                <a:cxn ang="0">
                  <a:pos x="656" y="696"/>
                </a:cxn>
                <a:cxn ang="0">
                  <a:pos x="757" y="783"/>
                </a:cxn>
                <a:cxn ang="0">
                  <a:pos x="859" y="870"/>
                </a:cxn>
                <a:cxn ang="0">
                  <a:pos x="958" y="957"/>
                </a:cxn>
                <a:cxn ang="0">
                  <a:pos x="1060" y="1044"/>
                </a:cxn>
                <a:cxn ang="0">
                  <a:pos x="1159" y="1129"/>
                </a:cxn>
                <a:cxn ang="0">
                  <a:pos x="1261" y="1216"/>
                </a:cxn>
                <a:cxn ang="0">
                  <a:pos x="1362" y="1303"/>
                </a:cxn>
                <a:cxn ang="0">
                  <a:pos x="1462" y="1390"/>
                </a:cxn>
                <a:cxn ang="0">
                  <a:pos x="1561" y="1476"/>
                </a:cxn>
                <a:cxn ang="0">
                  <a:pos x="1630" y="1511"/>
                </a:cxn>
                <a:cxn ang="0">
                  <a:pos x="1668" y="1496"/>
                </a:cxn>
                <a:cxn ang="0">
                  <a:pos x="1704" y="1481"/>
                </a:cxn>
                <a:cxn ang="0">
                  <a:pos x="1740" y="1467"/>
                </a:cxn>
                <a:cxn ang="0">
                  <a:pos x="1777" y="1452"/>
                </a:cxn>
                <a:cxn ang="0">
                  <a:pos x="1813" y="1437"/>
                </a:cxn>
                <a:cxn ang="0">
                  <a:pos x="1849" y="1422"/>
                </a:cxn>
                <a:cxn ang="0">
                  <a:pos x="1887" y="1408"/>
                </a:cxn>
                <a:cxn ang="0">
                  <a:pos x="1895" y="1390"/>
                </a:cxn>
                <a:cxn ang="0">
                  <a:pos x="1874" y="1370"/>
                </a:cxn>
                <a:cxn ang="0">
                  <a:pos x="1854" y="1349"/>
                </a:cxn>
                <a:cxn ang="0">
                  <a:pos x="1833" y="1329"/>
                </a:cxn>
              </a:cxnLst>
              <a:rect l="0" t="0" r="r" b="b"/>
              <a:pathLst>
                <a:path w="1905" h="1519">
                  <a:moveTo>
                    <a:pt x="1823" y="1319"/>
                  </a:moveTo>
                  <a:lnTo>
                    <a:pt x="1775" y="1278"/>
                  </a:lnTo>
                  <a:lnTo>
                    <a:pt x="1726" y="1237"/>
                  </a:lnTo>
                  <a:lnTo>
                    <a:pt x="1679" y="1196"/>
                  </a:lnTo>
                  <a:lnTo>
                    <a:pt x="1632" y="1154"/>
                  </a:lnTo>
                  <a:lnTo>
                    <a:pt x="1584" y="1113"/>
                  </a:lnTo>
                  <a:lnTo>
                    <a:pt x="1535" y="1072"/>
                  </a:lnTo>
                  <a:lnTo>
                    <a:pt x="1488" y="1031"/>
                  </a:lnTo>
                  <a:lnTo>
                    <a:pt x="1440" y="990"/>
                  </a:lnTo>
                  <a:lnTo>
                    <a:pt x="1393" y="949"/>
                  </a:lnTo>
                  <a:lnTo>
                    <a:pt x="1344" y="908"/>
                  </a:lnTo>
                  <a:lnTo>
                    <a:pt x="1297" y="865"/>
                  </a:lnTo>
                  <a:lnTo>
                    <a:pt x="1249" y="824"/>
                  </a:lnTo>
                  <a:lnTo>
                    <a:pt x="1200" y="783"/>
                  </a:lnTo>
                  <a:lnTo>
                    <a:pt x="1153" y="742"/>
                  </a:lnTo>
                  <a:lnTo>
                    <a:pt x="1105" y="701"/>
                  </a:lnTo>
                  <a:lnTo>
                    <a:pt x="1056" y="659"/>
                  </a:lnTo>
                  <a:lnTo>
                    <a:pt x="1009" y="618"/>
                  </a:lnTo>
                  <a:lnTo>
                    <a:pt x="962" y="577"/>
                  </a:lnTo>
                  <a:lnTo>
                    <a:pt x="912" y="536"/>
                  </a:lnTo>
                  <a:lnTo>
                    <a:pt x="865" y="495"/>
                  </a:lnTo>
                  <a:lnTo>
                    <a:pt x="816" y="454"/>
                  </a:lnTo>
                  <a:lnTo>
                    <a:pt x="769" y="411"/>
                  </a:lnTo>
                  <a:lnTo>
                    <a:pt x="721" y="370"/>
                  </a:lnTo>
                  <a:lnTo>
                    <a:pt x="672" y="329"/>
                  </a:lnTo>
                  <a:lnTo>
                    <a:pt x="625" y="288"/>
                  </a:lnTo>
                  <a:lnTo>
                    <a:pt x="577" y="247"/>
                  </a:lnTo>
                  <a:lnTo>
                    <a:pt x="528" y="206"/>
                  </a:lnTo>
                  <a:lnTo>
                    <a:pt x="481" y="165"/>
                  </a:lnTo>
                  <a:lnTo>
                    <a:pt x="432" y="123"/>
                  </a:lnTo>
                  <a:lnTo>
                    <a:pt x="385" y="82"/>
                  </a:lnTo>
                  <a:lnTo>
                    <a:pt x="336" y="41"/>
                  </a:lnTo>
                  <a:lnTo>
                    <a:pt x="288" y="0"/>
                  </a:lnTo>
                  <a:lnTo>
                    <a:pt x="282" y="0"/>
                  </a:lnTo>
                  <a:lnTo>
                    <a:pt x="277" y="0"/>
                  </a:lnTo>
                  <a:lnTo>
                    <a:pt x="270" y="0"/>
                  </a:lnTo>
                  <a:lnTo>
                    <a:pt x="264" y="0"/>
                  </a:lnTo>
                  <a:lnTo>
                    <a:pt x="239" y="11"/>
                  </a:lnTo>
                  <a:lnTo>
                    <a:pt x="213" y="23"/>
                  </a:lnTo>
                  <a:lnTo>
                    <a:pt x="188" y="34"/>
                  </a:lnTo>
                  <a:lnTo>
                    <a:pt x="164" y="45"/>
                  </a:lnTo>
                  <a:lnTo>
                    <a:pt x="138" y="57"/>
                  </a:lnTo>
                  <a:lnTo>
                    <a:pt x="113" y="68"/>
                  </a:lnTo>
                  <a:lnTo>
                    <a:pt x="87" y="80"/>
                  </a:lnTo>
                  <a:lnTo>
                    <a:pt x="63" y="91"/>
                  </a:lnTo>
                  <a:lnTo>
                    <a:pt x="54" y="96"/>
                  </a:lnTo>
                  <a:lnTo>
                    <a:pt x="48" y="101"/>
                  </a:lnTo>
                  <a:lnTo>
                    <a:pt x="40" y="106"/>
                  </a:lnTo>
                  <a:lnTo>
                    <a:pt x="32" y="111"/>
                  </a:lnTo>
                  <a:lnTo>
                    <a:pt x="25" y="116"/>
                  </a:lnTo>
                  <a:lnTo>
                    <a:pt x="17" y="121"/>
                  </a:lnTo>
                  <a:lnTo>
                    <a:pt x="9" y="126"/>
                  </a:lnTo>
                  <a:lnTo>
                    <a:pt x="0" y="131"/>
                  </a:lnTo>
                  <a:lnTo>
                    <a:pt x="51" y="175"/>
                  </a:lnTo>
                  <a:lnTo>
                    <a:pt x="102" y="218"/>
                  </a:lnTo>
                  <a:lnTo>
                    <a:pt x="152" y="262"/>
                  </a:lnTo>
                  <a:lnTo>
                    <a:pt x="201" y="304"/>
                  </a:lnTo>
                  <a:lnTo>
                    <a:pt x="252" y="349"/>
                  </a:lnTo>
                  <a:lnTo>
                    <a:pt x="303" y="391"/>
                  </a:lnTo>
                  <a:lnTo>
                    <a:pt x="353" y="436"/>
                  </a:lnTo>
                  <a:lnTo>
                    <a:pt x="404" y="478"/>
                  </a:lnTo>
                  <a:lnTo>
                    <a:pt x="455" y="522"/>
                  </a:lnTo>
                  <a:lnTo>
                    <a:pt x="506" y="565"/>
                  </a:lnTo>
                  <a:lnTo>
                    <a:pt x="555" y="609"/>
                  </a:lnTo>
                  <a:lnTo>
                    <a:pt x="605" y="652"/>
                  </a:lnTo>
                  <a:lnTo>
                    <a:pt x="656" y="696"/>
                  </a:lnTo>
                  <a:lnTo>
                    <a:pt x="707" y="739"/>
                  </a:lnTo>
                  <a:lnTo>
                    <a:pt x="757" y="783"/>
                  </a:lnTo>
                  <a:lnTo>
                    <a:pt x="808" y="826"/>
                  </a:lnTo>
                  <a:lnTo>
                    <a:pt x="859" y="870"/>
                  </a:lnTo>
                  <a:lnTo>
                    <a:pt x="908" y="913"/>
                  </a:lnTo>
                  <a:lnTo>
                    <a:pt x="958" y="957"/>
                  </a:lnTo>
                  <a:lnTo>
                    <a:pt x="1009" y="999"/>
                  </a:lnTo>
                  <a:lnTo>
                    <a:pt x="1060" y="1044"/>
                  </a:lnTo>
                  <a:lnTo>
                    <a:pt x="1110" y="1086"/>
                  </a:lnTo>
                  <a:lnTo>
                    <a:pt x="1159" y="1129"/>
                  </a:lnTo>
                  <a:lnTo>
                    <a:pt x="1210" y="1173"/>
                  </a:lnTo>
                  <a:lnTo>
                    <a:pt x="1261" y="1216"/>
                  </a:lnTo>
                  <a:lnTo>
                    <a:pt x="1311" y="1260"/>
                  </a:lnTo>
                  <a:lnTo>
                    <a:pt x="1362" y="1303"/>
                  </a:lnTo>
                  <a:lnTo>
                    <a:pt x="1411" y="1347"/>
                  </a:lnTo>
                  <a:lnTo>
                    <a:pt x="1462" y="1390"/>
                  </a:lnTo>
                  <a:lnTo>
                    <a:pt x="1512" y="1432"/>
                  </a:lnTo>
                  <a:lnTo>
                    <a:pt x="1561" y="1476"/>
                  </a:lnTo>
                  <a:lnTo>
                    <a:pt x="1612" y="1519"/>
                  </a:lnTo>
                  <a:lnTo>
                    <a:pt x="1630" y="1511"/>
                  </a:lnTo>
                  <a:lnTo>
                    <a:pt x="1648" y="1504"/>
                  </a:lnTo>
                  <a:lnTo>
                    <a:pt x="1668" y="1496"/>
                  </a:lnTo>
                  <a:lnTo>
                    <a:pt x="1686" y="1490"/>
                  </a:lnTo>
                  <a:lnTo>
                    <a:pt x="1704" y="1481"/>
                  </a:lnTo>
                  <a:lnTo>
                    <a:pt x="1722" y="1475"/>
                  </a:lnTo>
                  <a:lnTo>
                    <a:pt x="1740" y="1467"/>
                  </a:lnTo>
                  <a:lnTo>
                    <a:pt x="1759" y="1458"/>
                  </a:lnTo>
                  <a:lnTo>
                    <a:pt x="1777" y="1452"/>
                  </a:lnTo>
                  <a:lnTo>
                    <a:pt x="1795" y="1444"/>
                  </a:lnTo>
                  <a:lnTo>
                    <a:pt x="1813" y="1437"/>
                  </a:lnTo>
                  <a:lnTo>
                    <a:pt x="1831" y="1429"/>
                  </a:lnTo>
                  <a:lnTo>
                    <a:pt x="1849" y="1422"/>
                  </a:lnTo>
                  <a:lnTo>
                    <a:pt x="1869" y="1414"/>
                  </a:lnTo>
                  <a:lnTo>
                    <a:pt x="1887" y="1408"/>
                  </a:lnTo>
                  <a:lnTo>
                    <a:pt x="1905" y="1399"/>
                  </a:lnTo>
                  <a:lnTo>
                    <a:pt x="1895" y="1390"/>
                  </a:lnTo>
                  <a:lnTo>
                    <a:pt x="1883" y="1380"/>
                  </a:lnTo>
                  <a:lnTo>
                    <a:pt x="1874" y="1370"/>
                  </a:lnTo>
                  <a:lnTo>
                    <a:pt x="1864" y="1358"/>
                  </a:lnTo>
                  <a:lnTo>
                    <a:pt x="1854" y="1349"/>
                  </a:lnTo>
                  <a:lnTo>
                    <a:pt x="1844" y="1339"/>
                  </a:lnTo>
                  <a:lnTo>
                    <a:pt x="1833" y="1329"/>
                  </a:lnTo>
                  <a:lnTo>
                    <a:pt x="1823" y="1319"/>
                  </a:lnTo>
                  <a:close/>
                </a:path>
              </a:pathLst>
            </a:custGeom>
            <a:solidFill>
              <a:srgbClr val="CEC1CC"/>
            </a:solidFill>
            <a:ln w="9525">
              <a:noFill/>
              <a:round/>
              <a:headEnd/>
              <a:tailEnd/>
            </a:ln>
          </p:spPr>
          <p:txBody>
            <a:bodyPr/>
            <a:lstStyle/>
            <a:p>
              <a:endParaRPr lang="en-US"/>
            </a:p>
          </p:txBody>
        </p:sp>
        <p:sp>
          <p:nvSpPr>
            <p:cNvPr id="26864" name="Freeform 240"/>
            <p:cNvSpPr>
              <a:spLocks/>
            </p:cNvSpPr>
            <p:nvPr/>
          </p:nvSpPr>
          <p:spPr bwMode="auto">
            <a:xfrm>
              <a:off x="550" y="2885"/>
              <a:ext cx="911" cy="734"/>
            </a:xfrm>
            <a:custGeom>
              <a:avLst/>
              <a:gdLst/>
              <a:ahLst/>
              <a:cxnLst>
                <a:cxn ang="0">
                  <a:pos x="1694" y="1225"/>
                </a:cxn>
                <a:cxn ang="0">
                  <a:pos x="1604" y="1148"/>
                </a:cxn>
                <a:cxn ang="0">
                  <a:pos x="1514" y="1069"/>
                </a:cxn>
                <a:cxn ang="0">
                  <a:pos x="1424" y="990"/>
                </a:cxn>
                <a:cxn ang="0">
                  <a:pos x="1333" y="913"/>
                </a:cxn>
                <a:cxn ang="0">
                  <a:pos x="1243" y="835"/>
                </a:cxn>
                <a:cxn ang="0">
                  <a:pos x="1151" y="756"/>
                </a:cxn>
                <a:cxn ang="0">
                  <a:pos x="1060" y="679"/>
                </a:cxn>
                <a:cxn ang="0">
                  <a:pos x="970" y="600"/>
                </a:cxn>
                <a:cxn ang="0">
                  <a:pos x="878" y="523"/>
                </a:cxn>
                <a:cxn ang="0">
                  <a:pos x="787" y="444"/>
                </a:cxn>
                <a:cxn ang="0">
                  <a:pos x="697" y="366"/>
                </a:cxn>
                <a:cxn ang="0">
                  <a:pos x="605" y="289"/>
                </a:cxn>
                <a:cxn ang="0">
                  <a:pos x="514" y="210"/>
                </a:cxn>
                <a:cxn ang="0">
                  <a:pos x="424" y="131"/>
                </a:cxn>
                <a:cxn ang="0">
                  <a:pos x="332" y="54"/>
                </a:cxn>
                <a:cxn ang="0">
                  <a:pos x="282" y="12"/>
                </a:cxn>
                <a:cxn ang="0">
                  <a:pos x="270" y="3"/>
                </a:cxn>
                <a:cxn ang="0">
                  <a:pos x="237" y="13"/>
                </a:cxn>
                <a:cxn ang="0">
                  <a:pos x="180" y="40"/>
                </a:cxn>
                <a:cxn ang="0">
                  <a:pos x="125" y="64"/>
                </a:cxn>
                <a:cxn ang="0">
                  <a:pos x="67" y="90"/>
                </a:cxn>
                <a:cxn ang="0">
                  <a:pos x="30" y="115"/>
                </a:cxn>
                <a:cxn ang="0">
                  <a:pos x="10" y="136"/>
                </a:cxn>
                <a:cxn ang="0">
                  <a:pos x="48" y="189"/>
                </a:cxn>
                <a:cxn ang="0">
                  <a:pos x="144" y="272"/>
                </a:cxn>
                <a:cxn ang="0">
                  <a:pos x="241" y="354"/>
                </a:cxn>
                <a:cxn ang="0">
                  <a:pos x="337" y="438"/>
                </a:cxn>
                <a:cxn ang="0">
                  <a:pos x="434" y="521"/>
                </a:cxn>
                <a:cxn ang="0">
                  <a:pos x="530" y="603"/>
                </a:cxn>
                <a:cxn ang="0">
                  <a:pos x="626" y="687"/>
                </a:cxn>
                <a:cxn ang="0">
                  <a:pos x="721" y="769"/>
                </a:cxn>
                <a:cxn ang="0">
                  <a:pos x="818" y="851"/>
                </a:cxn>
                <a:cxn ang="0">
                  <a:pos x="914" y="935"/>
                </a:cxn>
                <a:cxn ang="0">
                  <a:pos x="1011" y="1016"/>
                </a:cxn>
                <a:cxn ang="0">
                  <a:pos x="1105" y="1098"/>
                </a:cxn>
                <a:cxn ang="0">
                  <a:pos x="1202" y="1182"/>
                </a:cxn>
                <a:cxn ang="0">
                  <a:pos x="1298" y="1264"/>
                </a:cxn>
                <a:cxn ang="0">
                  <a:pos x="1393" y="1346"/>
                </a:cxn>
                <a:cxn ang="0">
                  <a:pos x="1489" y="1428"/>
                </a:cxn>
                <a:cxn ang="0">
                  <a:pos x="1555" y="1461"/>
                </a:cxn>
                <a:cxn ang="0">
                  <a:pos x="1591" y="1446"/>
                </a:cxn>
                <a:cxn ang="0">
                  <a:pos x="1627" y="1431"/>
                </a:cxn>
                <a:cxn ang="0">
                  <a:pos x="1663" y="1415"/>
                </a:cxn>
                <a:cxn ang="0">
                  <a:pos x="1697" y="1400"/>
                </a:cxn>
                <a:cxn ang="0">
                  <a:pos x="1733" y="1385"/>
                </a:cxn>
                <a:cxn ang="0">
                  <a:pos x="1769" y="1371"/>
                </a:cxn>
                <a:cxn ang="0">
                  <a:pos x="1805" y="1356"/>
                </a:cxn>
                <a:cxn ang="0">
                  <a:pos x="1813" y="1339"/>
                </a:cxn>
                <a:cxn ang="0">
                  <a:pos x="1792" y="1318"/>
                </a:cxn>
                <a:cxn ang="0">
                  <a:pos x="1771" y="1295"/>
                </a:cxn>
                <a:cxn ang="0">
                  <a:pos x="1749" y="1274"/>
                </a:cxn>
              </a:cxnLst>
              <a:rect l="0" t="0" r="r" b="b"/>
              <a:pathLst>
                <a:path w="1823" h="1469">
                  <a:moveTo>
                    <a:pt x="1740" y="1264"/>
                  </a:moveTo>
                  <a:lnTo>
                    <a:pt x="1694" y="1225"/>
                  </a:lnTo>
                  <a:lnTo>
                    <a:pt x="1650" y="1185"/>
                  </a:lnTo>
                  <a:lnTo>
                    <a:pt x="1604" y="1148"/>
                  </a:lnTo>
                  <a:lnTo>
                    <a:pt x="1560" y="1108"/>
                  </a:lnTo>
                  <a:lnTo>
                    <a:pt x="1514" y="1069"/>
                  </a:lnTo>
                  <a:lnTo>
                    <a:pt x="1468" y="1030"/>
                  </a:lnTo>
                  <a:lnTo>
                    <a:pt x="1424" y="990"/>
                  </a:lnTo>
                  <a:lnTo>
                    <a:pt x="1378" y="951"/>
                  </a:lnTo>
                  <a:lnTo>
                    <a:pt x="1333" y="913"/>
                  </a:lnTo>
                  <a:lnTo>
                    <a:pt x="1287" y="874"/>
                  </a:lnTo>
                  <a:lnTo>
                    <a:pt x="1243" y="835"/>
                  </a:lnTo>
                  <a:lnTo>
                    <a:pt x="1197" y="795"/>
                  </a:lnTo>
                  <a:lnTo>
                    <a:pt x="1151" y="756"/>
                  </a:lnTo>
                  <a:lnTo>
                    <a:pt x="1105" y="718"/>
                  </a:lnTo>
                  <a:lnTo>
                    <a:pt x="1060" y="679"/>
                  </a:lnTo>
                  <a:lnTo>
                    <a:pt x="1015" y="639"/>
                  </a:lnTo>
                  <a:lnTo>
                    <a:pt x="970" y="600"/>
                  </a:lnTo>
                  <a:lnTo>
                    <a:pt x="924" y="561"/>
                  </a:lnTo>
                  <a:lnTo>
                    <a:pt x="878" y="523"/>
                  </a:lnTo>
                  <a:lnTo>
                    <a:pt x="832" y="484"/>
                  </a:lnTo>
                  <a:lnTo>
                    <a:pt x="787" y="444"/>
                  </a:lnTo>
                  <a:lnTo>
                    <a:pt x="742" y="405"/>
                  </a:lnTo>
                  <a:lnTo>
                    <a:pt x="697" y="366"/>
                  </a:lnTo>
                  <a:lnTo>
                    <a:pt x="651" y="326"/>
                  </a:lnTo>
                  <a:lnTo>
                    <a:pt x="605" y="289"/>
                  </a:lnTo>
                  <a:lnTo>
                    <a:pt x="559" y="249"/>
                  </a:lnTo>
                  <a:lnTo>
                    <a:pt x="514" y="210"/>
                  </a:lnTo>
                  <a:lnTo>
                    <a:pt x="468" y="171"/>
                  </a:lnTo>
                  <a:lnTo>
                    <a:pt x="424" y="131"/>
                  </a:lnTo>
                  <a:lnTo>
                    <a:pt x="378" y="94"/>
                  </a:lnTo>
                  <a:lnTo>
                    <a:pt x="332" y="54"/>
                  </a:lnTo>
                  <a:lnTo>
                    <a:pt x="286" y="15"/>
                  </a:lnTo>
                  <a:lnTo>
                    <a:pt x="282" y="12"/>
                  </a:lnTo>
                  <a:lnTo>
                    <a:pt x="277" y="7"/>
                  </a:lnTo>
                  <a:lnTo>
                    <a:pt x="270" y="3"/>
                  </a:lnTo>
                  <a:lnTo>
                    <a:pt x="265" y="0"/>
                  </a:lnTo>
                  <a:lnTo>
                    <a:pt x="237" y="13"/>
                  </a:lnTo>
                  <a:lnTo>
                    <a:pt x="210" y="26"/>
                  </a:lnTo>
                  <a:lnTo>
                    <a:pt x="180" y="40"/>
                  </a:lnTo>
                  <a:lnTo>
                    <a:pt x="152" y="51"/>
                  </a:lnTo>
                  <a:lnTo>
                    <a:pt x="125" y="64"/>
                  </a:lnTo>
                  <a:lnTo>
                    <a:pt x="97" y="77"/>
                  </a:lnTo>
                  <a:lnTo>
                    <a:pt x="67" y="90"/>
                  </a:lnTo>
                  <a:lnTo>
                    <a:pt x="40" y="103"/>
                  </a:lnTo>
                  <a:lnTo>
                    <a:pt x="30" y="115"/>
                  </a:lnTo>
                  <a:lnTo>
                    <a:pt x="20" y="125"/>
                  </a:lnTo>
                  <a:lnTo>
                    <a:pt x="10" y="136"/>
                  </a:lnTo>
                  <a:lnTo>
                    <a:pt x="0" y="148"/>
                  </a:lnTo>
                  <a:lnTo>
                    <a:pt x="48" y="189"/>
                  </a:lnTo>
                  <a:lnTo>
                    <a:pt x="97" y="231"/>
                  </a:lnTo>
                  <a:lnTo>
                    <a:pt x="144" y="272"/>
                  </a:lnTo>
                  <a:lnTo>
                    <a:pt x="193" y="313"/>
                  </a:lnTo>
                  <a:lnTo>
                    <a:pt x="241" y="354"/>
                  </a:lnTo>
                  <a:lnTo>
                    <a:pt x="290" y="397"/>
                  </a:lnTo>
                  <a:lnTo>
                    <a:pt x="337" y="438"/>
                  </a:lnTo>
                  <a:lnTo>
                    <a:pt x="385" y="479"/>
                  </a:lnTo>
                  <a:lnTo>
                    <a:pt x="434" y="521"/>
                  </a:lnTo>
                  <a:lnTo>
                    <a:pt x="481" y="562"/>
                  </a:lnTo>
                  <a:lnTo>
                    <a:pt x="530" y="603"/>
                  </a:lnTo>
                  <a:lnTo>
                    <a:pt x="577" y="644"/>
                  </a:lnTo>
                  <a:lnTo>
                    <a:pt x="626" y="687"/>
                  </a:lnTo>
                  <a:lnTo>
                    <a:pt x="674" y="728"/>
                  </a:lnTo>
                  <a:lnTo>
                    <a:pt x="721" y="769"/>
                  </a:lnTo>
                  <a:lnTo>
                    <a:pt x="770" y="810"/>
                  </a:lnTo>
                  <a:lnTo>
                    <a:pt x="818" y="851"/>
                  </a:lnTo>
                  <a:lnTo>
                    <a:pt x="867" y="892"/>
                  </a:lnTo>
                  <a:lnTo>
                    <a:pt x="914" y="935"/>
                  </a:lnTo>
                  <a:lnTo>
                    <a:pt x="962" y="975"/>
                  </a:lnTo>
                  <a:lnTo>
                    <a:pt x="1011" y="1016"/>
                  </a:lnTo>
                  <a:lnTo>
                    <a:pt x="1058" y="1057"/>
                  </a:lnTo>
                  <a:lnTo>
                    <a:pt x="1105" y="1098"/>
                  </a:lnTo>
                  <a:lnTo>
                    <a:pt x="1154" y="1139"/>
                  </a:lnTo>
                  <a:lnTo>
                    <a:pt x="1202" y="1182"/>
                  </a:lnTo>
                  <a:lnTo>
                    <a:pt x="1249" y="1223"/>
                  </a:lnTo>
                  <a:lnTo>
                    <a:pt x="1298" y="1264"/>
                  </a:lnTo>
                  <a:lnTo>
                    <a:pt x="1346" y="1305"/>
                  </a:lnTo>
                  <a:lnTo>
                    <a:pt x="1393" y="1346"/>
                  </a:lnTo>
                  <a:lnTo>
                    <a:pt x="1440" y="1387"/>
                  </a:lnTo>
                  <a:lnTo>
                    <a:pt x="1489" y="1428"/>
                  </a:lnTo>
                  <a:lnTo>
                    <a:pt x="1537" y="1469"/>
                  </a:lnTo>
                  <a:lnTo>
                    <a:pt x="1555" y="1461"/>
                  </a:lnTo>
                  <a:lnTo>
                    <a:pt x="1573" y="1454"/>
                  </a:lnTo>
                  <a:lnTo>
                    <a:pt x="1591" y="1446"/>
                  </a:lnTo>
                  <a:lnTo>
                    <a:pt x="1609" y="1438"/>
                  </a:lnTo>
                  <a:lnTo>
                    <a:pt x="1627" y="1431"/>
                  </a:lnTo>
                  <a:lnTo>
                    <a:pt x="1645" y="1423"/>
                  </a:lnTo>
                  <a:lnTo>
                    <a:pt x="1663" y="1415"/>
                  </a:lnTo>
                  <a:lnTo>
                    <a:pt x="1681" y="1408"/>
                  </a:lnTo>
                  <a:lnTo>
                    <a:pt x="1697" y="1400"/>
                  </a:lnTo>
                  <a:lnTo>
                    <a:pt x="1715" y="1393"/>
                  </a:lnTo>
                  <a:lnTo>
                    <a:pt x="1733" y="1385"/>
                  </a:lnTo>
                  <a:lnTo>
                    <a:pt x="1751" y="1379"/>
                  </a:lnTo>
                  <a:lnTo>
                    <a:pt x="1769" y="1371"/>
                  </a:lnTo>
                  <a:lnTo>
                    <a:pt x="1787" y="1364"/>
                  </a:lnTo>
                  <a:lnTo>
                    <a:pt x="1805" y="1356"/>
                  </a:lnTo>
                  <a:lnTo>
                    <a:pt x="1823" y="1349"/>
                  </a:lnTo>
                  <a:lnTo>
                    <a:pt x="1813" y="1339"/>
                  </a:lnTo>
                  <a:lnTo>
                    <a:pt x="1802" y="1328"/>
                  </a:lnTo>
                  <a:lnTo>
                    <a:pt x="1792" y="1318"/>
                  </a:lnTo>
                  <a:lnTo>
                    <a:pt x="1782" y="1307"/>
                  </a:lnTo>
                  <a:lnTo>
                    <a:pt x="1771" y="1295"/>
                  </a:lnTo>
                  <a:lnTo>
                    <a:pt x="1761" y="1285"/>
                  </a:lnTo>
                  <a:lnTo>
                    <a:pt x="1749" y="1274"/>
                  </a:lnTo>
                  <a:lnTo>
                    <a:pt x="1740" y="1264"/>
                  </a:lnTo>
                  <a:close/>
                </a:path>
              </a:pathLst>
            </a:custGeom>
            <a:solidFill>
              <a:srgbClr val="CCBFC6"/>
            </a:solidFill>
            <a:ln w="9525">
              <a:noFill/>
              <a:round/>
              <a:headEnd/>
              <a:tailEnd/>
            </a:ln>
          </p:spPr>
          <p:txBody>
            <a:bodyPr/>
            <a:lstStyle/>
            <a:p>
              <a:endParaRPr lang="en-US"/>
            </a:p>
          </p:txBody>
        </p:sp>
        <p:sp>
          <p:nvSpPr>
            <p:cNvPr id="26865" name="Freeform 241"/>
            <p:cNvSpPr>
              <a:spLocks/>
            </p:cNvSpPr>
            <p:nvPr/>
          </p:nvSpPr>
          <p:spPr bwMode="auto">
            <a:xfrm>
              <a:off x="550" y="2876"/>
              <a:ext cx="870" cy="709"/>
            </a:xfrm>
            <a:custGeom>
              <a:avLst/>
              <a:gdLst/>
              <a:ahLst/>
              <a:cxnLst>
                <a:cxn ang="0">
                  <a:pos x="1614" y="1170"/>
                </a:cxn>
                <a:cxn ang="0">
                  <a:pos x="1529" y="1096"/>
                </a:cxn>
                <a:cxn ang="0">
                  <a:pos x="1444" y="1023"/>
                </a:cxn>
                <a:cxn ang="0">
                  <a:pos x="1357" y="949"/>
                </a:cxn>
                <a:cxn ang="0">
                  <a:pos x="1272" y="875"/>
                </a:cxn>
                <a:cxn ang="0">
                  <a:pos x="1187" y="801"/>
                </a:cxn>
                <a:cxn ang="0">
                  <a:pos x="1100" y="728"/>
                </a:cxn>
                <a:cxn ang="0">
                  <a:pos x="1015" y="654"/>
                </a:cxn>
                <a:cxn ang="0">
                  <a:pos x="930" y="580"/>
                </a:cxn>
                <a:cxn ang="0">
                  <a:pos x="844" y="506"/>
                </a:cxn>
                <a:cxn ang="0">
                  <a:pos x="759" y="433"/>
                </a:cxn>
                <a:cxn ang="0">
                  <a:pos x="672" y="359"/>
                </a:cxn>
                <a:cxn ang="0">
                  <a:pos x="587" y="285"/>
                </a:cxn>
                <a:cxn ang="0">
                  <a:pos x="501" y="211"/>
                </a:cxn>
                <a:cxn ang="0">
                  <a:pos x="416" y="137"/>
                </a:cxn>
                <a:cxn ang="0">
                  <a:pos x="329" y="64"/>
                </a:cxn>
                <a:cxn ang="0">
                  <a:pos x="282" y="21"/>
                </a:cxn>
                <a:cxn ang="0">
                  <a:pos x="272" y="6"/>
                </a:cxn>
                <a:cxn ang="0">
                  <a:pos x="236" y="15"/>
                </a:cxn>
                <a:cxn ang="0">
                  <a:pos x="174" y="44"/>
                </a:cxn>
                <a:cxn ang="0">
                  <a:pos x="110" y="72"/>
                </a:cxn>
                <a:cxn ang="0">
                  <a:pos x="48" y="101"/>
                </a:cxn>
                <a:cxn ang="0">
                  <a:pos x="12" y="128"/>
                </a:cxn>
                <a:cxn ang="0">
                  <a:pos x="4" y="152"/>
                </a:cxn>
                <a:cxn ang="0">
                  <a:pos x="46" y="203"/>
                </a:cxn>
                <a:cxn ang="0">
                  <a:pos x="138" y="282"/>
                </a:cxn>
                <a:cxn ang="0">
                  <a:pos x="229" y="360"/>
                </a:cxn>
                <a:cxn ang="0">
                  <a:pos x="321" y="439"/>
                </a:cxn>
                <a:cxn ang="0">
                  <a:pos x="412" y="518"/>
                </a:cxn>
                <a:cxn ang="0">
                  <a:pos x="504" y="596"/>
                </a:cxn>
                <a:cxn ang="0">
                  <a:pos x="595" y="675"/>
                </a:cxn>
                <a:cxn ang="0">
                  <a:pos x="687" y="754"/>
                </a:cxn>
                <a:cxn ang="0">
                  <a:pos x="778" y="832"/>
                </a:cxn>
                <a:cxn ang="0">
                  <a:pos x="870" y="910"/>
                </a:cxn>
                <a:cxn ang="0">
                  <a:pos x="962" y="988"/>
                </a:cxn>
                <a:cxn ang="0">
                  <a:pos x="1053" y="1067"/>
                </a:cxn>
                <a:cxn ang="0">
                  <a:pos x="1143" y="1146"/>
                </a:cxn>
                <a:cxn ang="0">
                  <a:pos x="1234" y="1223"/>
                </a:cxn>
                <a:cxn ang="0">
                  <a:pos x="1326" y="1301"/>
                </a:cxn>
                <a:cxn ang="0">
                  <a:pos x="1416" y="1378"/>
                </a:cxn>
                <a:cxn ang="0">
                  <a:pos x="1480" y="1411"/>
                </a:cxn>
                <a:cxn ang="0">
                  <a:pos x="1514" y="1396"/>
                </a:cxn>
                <a:cxn ang="0">
                  <a:pos x="1548" y="1382"/>
                </a:cxn>
                <a:cxn ang="0">
                  <a:pos x="1584" y="1365"/>
                </a:cxn>
                <a:cxn ang="0">
                  <a:pos x="1619" y="1350"/>
                </a:cxn>
                <a:cxn ang="0">
                  <a:pos x="1655" y="1334"/>
                </a:cxn>
                <a:cxn ang="0">
                  <a:pos x="1689" y="1319"/>
                </a:cxn>
                <a:cxn ang="0">
                  <a:pos x="1723" y="1303"/>
                </a:cxn>
                <a:cxn ang="0">
                  <a:pos x="1731" y="1283"/>
                </a:cxn>
                <a:cxn ang="0">
                  <a:pos x="1710" y="1262"/>
                </a:cxn>
                <a:cxn ang="0">
                  <a:pos x="1687" y="1241"/>
                </a:cxn>
                <a:cxn ang="0">
                  <a:pos x="1666" y="1219"/>
                </a:cxn>
              </a:cxnLst>
              <a:rect l="0" t="0" r="r" b="b"/>
              <a:pathLst>
                <a:path w="1741" h="1418">
                  <a:moveTo>
                    <a:pt x="1656" y="1208"/>
                  </a:moveTo>
                  <a:lnTo>
                    <a:pt x="1614" y="1170"/>
                  </a:lnTo>
                  <a:lnTo>
                    <a:pt x="1571" y="1134"/>
                  </a:lnTo>
                  <a:lnTo>
                    <a:pt x="1529" y="1096"/>
                  </a:lnTo>
                  <a:lnTo>
                    <a:pt x="1486" y="1060"/>
                  </a:lnTo>
                  <a:lnTo>
                    <a:pt x="1444" y="1023"/>
                  </a:lnTo>
                  <a:lnTo>
                    <a:pt x="1400" y="987"/>
                  </a:lnTo>
                  <a:lnTo>
                    <a:pt x="1357" y="949"/>
                  </a:lnTo>
                  <a:lnTo>
                    <a:pt x="1315" y="913"/>
                  </a:lnTo>
                  <a:lnTo>
                    <a:pt x="1272" y="875"/>
                  </a:lnTo>
                  <a:lnTo>
                    <a:pt x="1230" y="839"/>
                  </a:lnTo>
                  <a:lnTo>
                    <a:pt x="1187" y="801"/>
                  </a:lnTo>
                  <a:lnTo>
                    <a:pt x="1145" y="765"/>
                  </a:lnTo>
                  <a:lnTo>
                    <a:pt x="1100" y="728"/>
                  </a:lnTo>
                  <a:lnTo>
                    <a:pt x="1058" y="692"/>
                  </a:lnTo>
                  <a:lnTo>
                    <a:pt x="1015" y="654"/>
                  </a:lnTo>
                  <a:lnTo>
                    <a:pt x="973" y="618"/>
                  </a:lnTo>
                  <a:lnTo>
                    <a:pt x="930" y="580"/>
                  </a:lnTo>
                  <a:lnTo>
                    <a:pt x="886" y="544"/>
                  </a:lnTo>
                  <a:lnTo>
                    <a:pt x="844" y="506"/>
                  </a:lnTo>
                  <a:lnTo>
                    <a:pt x="801" y="470"/>
                  </a:lnTo>
                  <a:lnTo>
                    <a:pt x="759" y="433"/>
                  </a:lnTo>
                  <a:lnTo>
                    <a:pt x="715" y="396"/>
                  </a:lnTo>
                  <a:lnTo>
                    <a:pt x="672" y="359"/>
                  </a:lnTo>
                  <a:lnTo>
                    <a:pt x="630" y="323"/>
                  </a:lnTo>
                  <a:lnTo>
                    <a:pt x="587" y="285"/>
                  </a:lnTo>
                  <a:lnTo>
                    <a:pt x="543" y="249"/>
                  </a:lnTo>
                  <a:lnTo>
                    <a:pt x="501" y="211"/>
                  </a:lnTo>
                  <a:lnTo>
                    <a:pt x="458" y="175"/>
                  </a:lnTo>
                  <a:lnTo>
                    <a:pt x="416" y="137"/>
                  </a:lnTo>
                  <a:lnTo>
                    <a:pt x="371" y="101"/>
                  </a:lnTo>
                  <a:lnTo>
                    <a:pt x="329" y="64"/>
                  </a:lnTo>
                  <a:lnTo>
                    <a:pt x="286" y="28"/>
                  </a:lnTo>
                  <a:lnTo>
                    <a:pt x="282" y="21"/>
                  </a:lnTo>
                  <a:lnTo>
                    <a:pt x="277" y="15"/>
                  </a:lnTo>
                  <a:lnTo>
                    <a:pt x="272" y="6"/>
                  </a:lnTo>
                  <a:lnTo>
                    <a:pt x="267" y="0"/>
                  </a:lnTo>
                  <a:lnTo>
                    <a:pt x="236" y="15"/>
                  </a:lnTo>
                  <a:lnTo>
                    <a:pt x="205" y="29"/>
                  </a:lnTo>
                  <a:lnTo>
                    <a:pt x="174" y="44"/>
                  </a:lnTo>
                  <a:lnTo>
                    <a:pt x="143" y="57"/>
                  </a:lnTo>
                  <a:lnTo>
                    <a:pt x="110" y="72"/>
                  </a:lnTo>
                  <a:lnTo>
                    <a:pt x="79" y="87"/>
                  </a:lnTo>
                  <a:lnTo>
                    <a:pt x="48" y="101"/>
                  </a:lnTo>
                  <a:lnTo>
                    <a:pt x="17" y="116"/>
                  </a:lnTo>
                  <a:lnTo>
                    <a:pt x="12" y="128"/>
                  </a:lnTo>
                  <a:lnTo>
                    <a:pt x="9" y="139"/>
                  </a:lnTo>
                  <a:lnTo>
                    <a:pt x="4" y="152"/>
                  </a:lnTo>
                  <a:lnTo>
                    <a:pt x="0" y="164"/>
                  </a:lnTo>
                  <a:lnTo>
                    <a:pt x="46" y="203"/>
                  </a:lnTo>
                  <a:lnTo>
                    <a:pt x="92" y="242"/>
                  </a:lnTo>
                  <a:lnTo>
                    <a:pt x="138" y="282"/>
                  </a:lnTo>
                  <a:lnTo>
                    <a:pt x="184" y="321"/>
                  </a:lnTo>
                  <a:lnTo>
                    <a:pt x="229" y="360"/>
                  </a:lnTo>
                  <a:lnTo>
                    <a:pt x="275" y="400"/>
                  </a:lnTo>
                  <a:lnTo>
                    <a:pt x="321" y="439"/>
                  </a:lnTo>
                  <a:lnTo>
                    <a:pt x="367" y="478"/>
                  </a:lnTo>
                  <a:lnTo>
                    <a:pt x="412" y="518"/>
                  </a:lnTo>
                  <a:lnTo>
                    <a:pt x="458" y="557"/>
                  </a:lnTo>
                  <a:lnTo>
                    <a:pt x="504" y="596"/>
                  </a:lnTo>
                  <a:lnTo>
                    <a:pt x="550" y="636"/>
                  </a:lnTo>
                  <a:lnTo>
                    <a:pt x="595" y="675"/>
                  </a:lnTo>
                  <a:lnTo>
                    <a:pt x="641" y="714"/>
                  </a:lnTo>
                  <a:lnTo>
                    <a:pt x="687" y="754"/>
                  </a:lnTo>
                  <a:lnTo>
                    <a:pt x="733" y="793"/>
                  </a:lnTo>
                  <a:lnTo>
                    <a:pt x="778" y="832"/>
                  </a:lnTo>
                  <a:lnTo>
                    <a:pt x="824" y="870"/>
                  </a:lnTo>
                  <a:lnTo>
                    <a:pt x="870" y="910"/>
                  </a:lnTo>
                  <a:lnTo>
                    <a:pt x="916" y="949"/>
                  </a:lnTo>
                  <a:lnTo>
                    <a:pt x="962" y="988"/>
                  </a:lnTo>
                  <a:lnTo>
                    <a:pt x="1007" y="1028"/>
                  </a:lnTo>
                  <a:lnTo>
                    <a:pt x="1053" y="1067"/>
                  </a:lnTo>
                  <a:lnTo>
                    <a:pt x="1097" y="1106"/>
                  </a:lnTo>
                  <a:lnTo>
                    <a:pt x="1143" y="1146"/>
                  </a:lnTo>
                  <a:lnTo>
                    <a:pt x="1189" y="1183"/>
                  </a:lnTo>
                  <a:lnTo>
                    <a:pt x="1234" y="1223"/>
                  </a:lnTo>
                  <a:lnTo>
                    <a:pt x="1280" y="1262"/>
                  </a:lnTo>
                  <a:lnTo>
                    <a:pt x="1326" y="1301"/>
                  </a:lnTo>
                  <a:lnTo>
                    <a:pt x="1370" y="1341"/>
                  </a:lnTo>
                  <a:lnTo>
                    <a:pt x="1416" y="1378"/>
                  </a:lnTo>
                  <a:lnTo>
                    <a:pt x="1462" y="1418"/>
                  </a:lnTo>
                  <a:lnTo>
                    <a:pt x="1480" y="1411"/>
                  </a:lnTo>
                  <a:lnTo>
                    <a:pt x="1496" y="1403"/>
                  </a:lnTo>
                  <a:lnTo>
                    <a:pt x="1514" y="1396"/>
                  </a:lnTo>
                  <a:lnTo>
                    <a:pt x="1532" y="1388"/>
                  </a:lnTo>
                  <a:lnTo>
                    <a:pt x="1548" y="1382"/>
                  </a:lnTo>
                  <a:lnTo>
                    <a:pt x="1566" y="1373"/>
                  </a:lnTo>
                  <a:lnTo>
                    <a:pt x="1584" y="1365"/>
                  </a:lnTo>
                  <a:lnTo>
                    <a:pt x="1602" y="1359"/>
                  </a:lnTo>
                  <a:lnTo>
                    <a:pt x="1619" y="1350"/>
                  </a:lnTo>
                  <a:lnTo>
                    <a:pt x="1637" y="1342"/>
                  </a:lnTo>
                  <a:lnTo>
                    <a:pt x="1655" y="1334"/>
                  </a:lnTo>
                  <a:lnTo>
                    <a:pt x="1671" y="1326"/>
                  </a:lnTo>
                  <a:lnTo>
                    <a:pt x="1689" y="1319"/>
                  </a:lnTo>
                  <a:lnTo>
                    <a:pt x="1707" y="1311"/>
                  </a:lnTo>
                  <a:lnTo>
                    <a:pt x="1723" y="1303"/>
                  </a:lnTo>
                  <a:lnTo>
                    <a:pt x="1741" y="1295"/>
                  </a:lnTo>
                  <a:lnTo>
                    <a:pt x="1731" y="1283"/>
                  </a:lnTo>
                  <a:lnTo>
                    <a:pt x="1720" y="1273"/>
                  </a:lnTo>
                  <a:lnTo>
                    <a:pt x="1710" y="1262"/>
                  </a:lnTo>
                  <a:lnTo>
                    <a:pt x="1699" y="1250"/>
                  </a:lnTo>
                  <a:lnTo>
                    <a:pt x="1687" y="1241"/>
                  </a:lnTo>
                  <a:lnTo>
                    <a:pt x="1677" y="1229"/>
                  </a:lnTo>
                  <a:lnTo>
                    <a:pt x="1666" y="1219"/>
                  </a:lnTo>
                  <a:lnTo>
                    <a:pt x="1656" y="1208"/>
                  </a:lnTo>
                  <a:close/>
                </a:path>
              </a:pathLst>
            </a:custGeom>
            <a:solidFill>
              <a:srgbClr val="C9BFC4"/>
            </a:solidFill>
            <a:ln w="9525">
              <a:noFill/>
              <a:round/>
              <a:headEnd/>
              <a:tailEnd/>
            </a:ln>
          </p:spPr>
          <p:txBody>
            <a:bodyPr/>
            <a:lstStyle/>
            <a:p>
              <a:endParaRPr lang="en-US"/>
            </a:p>
          </p:txBody>
        </p:sp>
        <p:sp>
          <p:nvSpPr>
            <p:cNvPr id="26866" name="Freeform 242"/>
            <p:cNvSpPr>
              <a:spLocks/>
            </p:cNvSpPr>
            <p:nvPr/>
          </p:nvSpPr>
          <p:spPr bwMode="auto">
            <a:xfrm>
              <a:off x="546" y="2868"/>
              <a:ext cx="833" cy="685"/>
            </a:xfrm>
            <a:custGeom>
              <a:avLst/>
              <a:gdLst/>
              <a:ahLst/>
              <a:cxnLst>
                <a:cxn ang="0">
                  <a:pos x="1542" y="1118"/>
                </a:cxn>
                <a:cxn ang="0">
                  <a:pos x="1461" y="1048"/>
                </a:cxn>
                <a:cxn ang="0">
                  <a:pos x="1381" y="979"/>
                </a:cxn>
                <a:cxn ang="0">
                  <a:pos x="1300" y="910"/>
                </a:cxn>
                <a:cxn ang="0">
                  <a:pos x="1220" y="840"/>
                </a:cxn>
                <a:cxn ang="0">
                  <a:pos x="1139" y="771"/>
                </a:cxn>
                <a:cxn ang="0">
                  <a:pos x="1059" y="702"/>
                </a:cxn>
                <a:cxn ang="0">
                  <a:pos x="979" y="631"/>
                </a:cxn>
                <a:cxn ang="0">
                  <a:pos x="898" y="563"/>
                </a:cxn>
                <a:cxn ang="0">
                  <a:pos x="818" y="494"/>
                </a:cxn>
                <a:cxn ang="0">
                  <a:pos x="737" y="423"/>
                </a:cxn>
                <a:cxn ang="0">
                  <a:pos x="656" y="354"/>
                </a:cxn>
                <a:cxn ang="0">
                  <a:pos x="576" y="286"/>
                </a:cxn>
                <a:cxn ang="0">
                  <a:pos x="496" y="217"/>
                </a:cxn>
                <a:cxn ang="0">
                  <a:pos x="414" y="146"/>
                </a:cxn>
                <a:cxn ang="0">
                  <a:pos x="334" y="77"/>
                </a:cxn>
                <a:cxn ang="0">
                  <a:pos x="288" y="32"/>
                </a:cxn>
                <a:cxn ang="0">
                  <a:pos x="280" y="12"/>
                </a:cxn>
                <a:cxn ang="0">
                  <a:pos x="259" y="9"/>
                </a:cxn>
                <a:cxn ang="0">
                  <a:pos x="224" y="25"/>
                </a:cxn>
                <a:cxn ang="0">
                  <a:pos x="190" y="41"/>
                </a:cxn>
                <a:cxn ang="0">
                  <a:pos x="156" y="58"/>
                </a:cxn>
                <a:cxn ang="0">
                  <a:pos x="121" y="74"/>
                </a:cxn>
                <a:cxn ang="0">
                  <a:pos x="87" y="91"/>
                </a:cxn>
                <a:cxn ang="0">
                  <a:pos x="53" y="105"/>
                </a:cxn>
                <a:cxn ang="0">
                  <a:pos x="18" y="122"/>
                </a:cxn>
                <a:cxn ang="0">
                  <a:pos x="2" y="143"/>
                </a:cxn>
                <a:cxn ang="0">
                  <a:pos x="7" y="168"/>
                </a:cxn>
                <a:cxn ang="0">
                  <a:pos x="53" y="218"/>
                </a:cxn>
                <a:cxn ang="0">
                  <a:pos x="139" y="292"/>
                </a:cxn>
                <a:cxn ang="0">
                  <a:pos x="226" y="366"/>
                </a:cxn>
                <a:cxn ang="0">
                  <a:pos x="312" y="441"/>
                </a:cxn>
                <a:cxn ang="0">
                  <a:pos x="399" y="515"/>
                </a:cxn>
                <a:cxn ang="0">
                  <a:pos x="486" y="590"/>
                </a:cxn>
                <a:cxn ang="0">
                  <a:pos x="572" y="664"/>
                </a:cxn>
                <a:cxn ang="0">
                  <a:pos x="659" y="738"/>
                </a:cxn>
                <a:cxn ang="0">
                  <a:pos x="747" y="813"/>
                </a:cxn>
                <a:cxn ang="0">
                  <a:pos x="834" y="887"/>
                </a:cxn>
                <a:cxn ang="0">
                  <a:pos x="920" y="961"/>
                </a:cxn>
                <a:cxn ang="0">
                  <a:pos x="1007" y="1036"/>
                </a:cxn>
                <a:cxn ang="0">
                  <a:pos x="1094" y="1110"/>
                </a:cxn>
                <a:cxn ang="0">
                  <a:pos x="1180" y="1186"/>
                </a:cxn>
                <a:cxn ang="0">
                  <a:pos x="1267" y="1259"/>
                </a:cxn>
                <a:cxn ang="0">
                  <a:pos x="1354" y="1333"/>
                </a:cxn>
                <a:cxn ang="0">
                  <a:pos x="1414" y="1363"/>
                </a:cxn>
                <a:cxn ang="0">
                  <a:pos x="1447" y="1346"/>
                </a:cxn>
                <a:cxn ang="0">
                  <a:pos x="1481" y="1331"/>
                </a:cxn>
                <a:cxn ang="0">
                  <a:pos x="1514" y="1315"/>
                </a:cxn>
                <a:cxn ang="0">
                  <a:pos x="1548" y="1299"/>
                </a:cxn>
                <a:cxn ang="0">
                  <a:pos x="1582" y="1282"/>
                </a:cxn>
                <a:cxn ang="0">
                  <a:pos x="1617" y="1266"/>
                </a:cxn>
                <a:cxn ang="0">
                  <a:pos x="1651" y="1249"/>
                </a:cxn>
                <a:cxn ang="0">
                  <a:pos x="1656" y="1230"/>
                </a:cxn>
                <a:cxn ang="0">
                  <a:pos x="1635" y="1208"/>
                </a:cxn>
                <a:cxn ang="0">
                  <a:pos x="1613" y="1186"/>
                </a:cxn>
                <a:cxn ang="0">
                  <a:pos x="1592" y="1164"/>
                </a:cxn>
              </a:cxnLst>
              <a:rect l="0" t="0" r="r" b="b"/>
              <a:pathLst>
                <a:path w="1667" h="1371">
                  <a:moveTo>
                    <a:pt x="1581" y="1153"/>
                  </a:moveTo>
                  <a:lnTo>
                    <a:pt x="1542" y="1118"/>
                  </a:lnTo>
                  <a:lnTo>
                    <a:pt x="1501" y="1084"/>
                  </a:lnTo>
                  <a:lnTo>
                    <a:pt x="1461" y="1048"/>
                  </a:lnTo>
                  <a:lnTo>
                    <a:pt x="1421" y="1013"/>
                  </a:lnTo>
                  <a:lnTo>
                    <a:pt x="1381" y="979"/>
                  </a:lnTo>
                  <a:lnTo>
                    <a:pt x="1341" y="945"/>
                  </a:lnTo>
                  <a:lnTo>
                    <a:pt x="1300" y="910"/>
                  </a:lnTo>
                  <a:lnTo>
                    <a:pt x="1260" y="876"/>
                  </a:lnTo>
                  <a:lnTo>
                    <a:pt x="1220" y="840"/>
                  </a:lnTo>
                  <a:lnTo>
                    <a:pt x="1180" y="805"/>
                  </a:lnTo>
                  <a:lnTo>
                    <a:pt x="1139" y="771"/>
                  </a:lnTo>
                  <a:lnTo>
                    <a:pt x="1100" y="736"/>
                  </a:lnTo>
                  <a:lnTo>
                    <a:pt x="1059" y="702"/>
                  </a:lnTo>
                  <a:lnTo>
                    <a:pt x="1019" y="666"/>
                  </a:lnTo>
                  <a:lnTo>
                    <a:pt x="979" y="631"/>
                  </a:lnTo>
                  <a:lnTo>
                    <a:pt x="938" y="597"/>
                  </a:lnTo>
                  <a:lnTo>
                    <a:pt x="898" y="563"/>
                  </a:lnTo>
                  <a:lnTo>
                    <a:pt x="858" y="528"/>
                  </a:lnTo>
                  <a:lnTo>
                    <a:pt x="818" y="494"/>
                  </a:lnTo>
                  <a:lnTo>
                    <a:pt x="778" y="458"/>
                  </a:lnTo>
                  <a:lnTo>
                    <a:pt x="737" y="423"/>
                  </a:lnTo>
                  <a:lnTo>
                    <a:pt x="697" y="389"/>
                  </a:lnTo>
                  <a:lnTo>
                    <a:pt x="656" y="354"/>
                  </a:lnTo>
                  <a:lnTo>
                    <a:pt x="616" y="320"/>
                  </a:lnTo>
                  <a:lnTo>
                    <a:pt x="576" y="286"/>
                  </a:lnTo>
                  <a:lnTo>
                    <a:pt x="535" y="251"/>
                  </a:lnTo>
                  <a:lnTo>
                    <a:pt x="496" y="217"/>
                  </a:lnTo>
                  <a:lnTo>
                    <a:pt x="455" y="181"/>
                  </a:lnTo>
                  <a:lnTo>
                    <a:pt x="414" y="146"/>
                  </a:lnTo>
                  <a:lnTo>
                    <a:pt x="373" y="112"/>
                  </a:lnTo>
                  <a:lnTo>
                    <a:pt x="334" y="77"/>
                  </a:lnTo>
                  <a:lnTo>
                    <a:pt x="293" y="43"/>
                  </a:lnTo>
                  <a:lnTo>
                    <a:pt x="288" y="32"/>
                  </a:lnTo>
                  <a:lnTo>
                    <a:pt x="285" y="22"/>
                  </a:lnTo>
                  <a:lnTo>
                    <a:pt x="280" y="12"/>
                  </a:lnTo>
                  <a:lnTo>
                    <a:pt x="275" y="0"/>
                  </a:lnTo>
                  <a:lnTo>
                    <a:pt x="259" y="9"/>
                  </a:lnTo>
                  <a:lnTo>
                    <a:pt x="241" y="17"/>
                  </a:lnTo>
                  <a:lnTo>
                    <a:pt x="224" y="25"/>
                  </a:lnTo>
                  <a:lnTo>
                    <a:pt x="206" y="33"/>
                  </a:lnTo>
                  <a:lnTo>
                    <a:pt x="190" y="41"/>
                  </a:lnTo>
                  <a:lnTo>
                    <a:pt x="172" y="50"/>
                  </a:lnTo>
                  <a:lnTo>
                    <a:pt x="156" y="58"/>
                  </a:lnTo>
                  <a:lnTo>
                    <a:pt x="138" y="66"/>
                  </a:lnTo>
                  <a:lnTo>
                    <a:pt x="121" y="74"/>
                  </a:lnTo>
                  <a:lnTo>
                    <a:pt x="103" y="82"/>
                  </a:lnTo>
                  <a:lnTo>
                    <a:pt x="87" y="91"/>
                  </a:lnTo>
                  <a:lnTo>
                    <a:pt x="69" y="97"/>
                  </a:lnTo>
                  <a:lnTo>
                    <a:pt x="53" y="105"/>
                  </a:lnTo>
                  <a:lnTo>
                    <a:pt x="35" y="114"/>
                  </a:lnTo>
                  <a:lnTo>
                    <a:pt x="18" y="122"/>
                  </a:lnTo>
                  <a:lnTo>
                    <a:pt x="0" y="130"/>
                  </a:lnTo>
                  <a:lnTo>
                    <a:pt x="2" y="143"/>
                  </a:lnTo>
                  <a:lnTo>
                    <a:pt x="5" y="154"/>
                  </a:lnTo>
                  <a:lnTo>
                    <a:pt x="7" y="168"/>
                  </a:lnTo>
                  <a:lnTo>
                    <a:pt x="8" y="181"/>
                  </a:lnTo>
                  <a:lnTo>
                    <a:pt x="53" y="218"/>
                  </a:lnTo>
                  <a:lnTo>
                    <a:pt x="95" y="254"/>
                  </a:lnTo>
                  <a:lnTo>
                    <a:pt x="139" y="292"/>
                  </a:lnTo>
                  <a:lnTo>
                    <a:pt x="182" y="330"/>
                  </a:lnTo>
                  <a:lnTo>
                    <a:pt x="226" y="366"/>
                  </a:lnTo>
                  <a:lnTo>
                    <a:pt x="268" y="404"/>
                  </a:lnTo>
                  <a:lnTo>
                    <a:pt x="312" y="441"/>
                  </a:lnTo>
                  <a:lnTo>
                    <a:pt x="355" y="477"/>
                  </a:lnTo>
                  <a:lnTo>
                    <a:pt x="399" y="515"/>
                  </a:lnTo>
                  <a:lnTo>
                    <a:pt x="443" y="553"/>
                  </a:lnTo>
                  <a:lnTo>
                    <a:pt x="486" y="590"/>
                  </a:lnTo>
                  <a:lnTo>
                    <a:pt x="530" y="627"/>
                  </a:lnTo>
                  <a:lnTo>
                    <a:pt x="572" y="664"/>
                  </a:lnTo>
                  <a:lnTo>
                    <a:pt x="616" y="702"/>
                  </a:lnTo>
                  <a:lnTo>
                    <a:pt x="659" y="738"/>
                  </a:lnTo>
                  <a:lnTo>
                    <a:pt x="703" y="776"/>
                  </a:lnTo>
                  <a:lnTo>
                    <a:pt x="747" y="813"/>
                  </a:lnTo>
                  <a:lnTo>
                    <a:pt x="790" y="849"/>
                  </a:lnTo>
                  <a:lnTo>
                    <a:pt x="834" y="887"/>
                  </a:lnTo>
                  <a:lnTo>
                    <a:pt x="876" y="925"/>
                  </a:lnTo>
                  <a:lnTo>
                    <a:pt x="920" y="961"/>
                  </a:lnTo>
                  <a:lnTo>
                    <a:pt x="963" y="999"/>
                  </a:lnTo>
                  <a:lnTo>
                    <a:pt x="1007" y="1036"/>
                  </a:lnTo>
                  <a:lnTo>
                    <a:pt x="1051" y="1072"/>
                  </a:lnTo>
                  <a:lnTo>
                    <a:pt x="1094" y="1110"/>
                  </a:lnTo>
                  <a:lnTo>
                    <a:pt x="1138" y="1148"/>
                  </a:lnTo>
                  <a:lnTo>
                    <a:pt x="1180" y="1186"/>
                  </a:lnTo>
                  <a:lnTo>
                    <a:pt x="1224" y="1222"/>
                  </a:lnTo>
                  <a:lnTo>
                    <a:pt x="1267" y="1259"/>
                  </a:lnTo>
                  <a:lnTo>
                    <a:pt x="1311" y="1297"/>
                  </a:lnTo>
                  <a:lnTo>
                    <a:pt x="1354" y="1333"/>
                  </a:lnTo>
                  <a:lnTo>
                    <a:pt x="1398" y="1371"/>
                  </a:lnTo>
                  <a:lnTo>
                    <a:pt x="1414" y="1363"/>
                  </a:lnTo>
                  <a:lnTo>
                    <a:pt x="1430" y="1354"/>
                  </a:lnTo>
                  <a:lnTo>
                    <a:pt x="1447" y="1346"/>
                  </a:lnTo>
                  <a:lnTo>
                    <a:pt x="1465" y="1338"/>
                  </a:lnTo>
                  <a:lnTo>
                    <a:pt x="1481" y="1331"/>
                  </a:lnTo>
                  <a:lnTo>
                    <a:pt x="1497" y="1323"/>
                  </a:lnTo>
                  <a:lnTo>
                    <a:pt x="1514" y="1315"/>
                  </a:lnTo>
                  <a:lnTo>
                    <a:pt x="1532" y="1307"/>
                  </a:lnTo>
                  <a:lnTo>
                    <a:pt x="1548" y="1299"/>
                  </a:lnTo>
                  <a:lnTo>
                    <a:pt x="1564" y="1290"/>
                  </a:lnTo>
                  <a:lnTo>
                    <a:pt x="1582" y="1282"/>
                  </a:lnTo>
                  <a:lnTo>
                    <a:pt x="1599" y="1274"/>
                  </a:lnTo>
                  <a:lnTo>
                    <a:pt x="1617" y="1266"/>
                  </a:lnTo>
                  <a:lnTo>
                    <a:pt x="1633" y="1258"/>
                  </a:lnTo>
                  <a:lnTo>
                    <a:pt x="1651" y="1249"/>
                  </a:lnTo>
                  <a:lnTo>
                    <a:pt x="1667" y="1241"/>
                  </a:lnTo>
                  <a:lnTo>
                    <a:pt x="1656" y="1230"/>
                  </a:lnTo>
                  <a:lnTo>
                    <a:pt x="1646" y="1218"/>
                  </a:lnTo>
                  <a:lnTo>
                    <a:pt x="1635" y="1208"/>
                  </a:lnTo>
                  <a:lnTo>
                    <a:pt x="1625" y="1197"/>
                  </a:lnTo>
                  <a:lnTo>
                    <a:pt x="1613" y="1186"/>
                  </a:lnTo>
                  <a:lnTo>
                    <a:pt x="1602" y="1174"/>
                  </a:lnTo>
                  <a:lnTo>
                    <a:pt x="1592" y="1164"/>
                  </a:lnTo>
                  <a:lnTo>
                    <a:pt x="1581" y="1153"/>
                  </a:lnTo>
                  <a:close/>
                </a:path>
              </a:pathLst>
            </a:custGeom>
            <a:solidFill>
              <a:srgbClr val="C6BCC1"/>
            </a:solidFill>
            <a:ln w="9525">
              <a:noFill/>
              <a:round/>
              <a:headEnd/>
              <a:tailEnd/>
            </a:ln>
          </p:spPr>
          <p:txBody>
            <a:bodyPr/>
            <a:lstStyle/>
            <a:p>
              <a:endParaRPr lang="en-US"/>
            </a:p>
          </p:txBody>
        </p:sp>
        <p:sp>
          <p:nvSpPr>
            <p:cNvPr id="26867" name="Freeform 243"/>
            <p:cNvSpPr>
              <a:spLocks/>
            </p:cNvSpPr>
            <p:nvPr/>
          </p:nvSpPr>
          <p:spPr bwMode="auto">
            <a:xfrm>
              <a:off x="534" y="2861"/>
              <a:ext cx="804" cy="660"/>
            </a:xfrm>
            <a:custGeom>
              <a:avLst/>
              <a:gdLst/>
              <a:ahLst/>
              <a:cxnLst>
                <a:cxn ang="0">
                  <a:pos x="1484" y="1062"/>
                </a:cxn>
                <a:cxn ang="0">
                  <a:pos x="1409" y="996"/>
                </a:cxn>
                <a:cxn ang="0">
                  <a:pos x="1334" y="932"/>
                </a:cxn>
                <a:cxn ang="0">
                  <a:pos x="1259" y="867"/>
                </a:cxn>
                <a:cxn ang="0">
                  <a:pos x="1184" y="801"/>
                </a:cxn>
                <a:cxn ang="0">
                  <a:pos x="1109" y="737"/>
                </a:cxn>
                <a:cxn ang="0">
                  <a:pos x="1033" y="672"/>
                </a:cxn>
                <a:cxn ang="0">
                  <a:pos x="957" y="606"/>
                </a:cxn>
                <a:cxn ang="0">
                  <a:pos x="881" y="542"/>
                </a:cxn>
                <a:cxn ang="0">
                  <a:pos x="806" y="477"/>
                </a:cxn>
                <a:cxn ang="0">
                  <a:pos x="731" y="411"/>
                </a:cxn>
                <a:cxn ang="0">
                  <a:pos x="654" y="347"/>
                </a:cxn>
                <a:cxn ang="0">
                  <a:pos x="579" y="282"/>
                </a:cxn>
                <a:cxn ang="0">
                  <a:pos x="504" y="216"/>
                </a:cxn>
                <a:cxn ang="0">
                  <a:pos x="427" y="152"/>
                </a:cxn>
                <a:cxn ang="0">
                  <a:pos x="352" y="87"/>
                </a:cxn>
                <a:cxn ang="0">
                  <a:pos x="311" y="41"/>
                </a:cxn>
                <a:cxn ang="0">
                  <a:pos x="303" y="13"/>
                </a:cxn>
                <a:cxn ang="0">
                  <a:pos x="282" y="8"/>
                </a:cxn>
                <a:cxn ang="0">
                  <a:pos x="244" y="26"/>
                </a:cxn>
                <a:cxn ang="0">
                  <a:pos x="206" y="44"/>
                </a:cxn>
                <a:cxn ang="0">
                  <a:pos x="169" y="60"/>
                </a:cxn>
                <a:cxn ang="0">
                  <a:pos x="131" y="78"/>
                </a:cxn>
                <a:cxn ang="0">
                  <a:pos x="94" y="96"/>
                </a:cxn>
                <a:cxn ang="0">
                  <a:pos x="56" y="114"/>
                </a:cxn>
                <a:cxn ang="0">
                  <a:pos x="18" y="132"/>
                </a:cxn>
                <a:cxn ang="0">
                  <a:pos x="9" y="154"/>
                </a:cxn>
                <a:cxn ang="0">
                  <a:pos x="23" y="182"/>
                </a:cxn>
                <a:cxn ang="0">
                  <a:pos x="72" y="229"/>
                </a:cxn>
                <a:cxn ang="0">
                  <a:pos x="156" y="300"/>
                </a:cxn>
                <a:cxn ang="0">
                  <a:pos x="237" y="370"/>
                </a:cxn>
                <a:cxn ang="0">
                  <a:pos x="319" y="441"/>
                </a:cxn>
                <a:cxn ang="0">
                  <a:pos x="402" y="511"/>
                </a:cxn>
                <a:cxn ang="0">
                  <a:pos x="484" y="582"/>
                </a:cxn>
                <a:cxn ang="0">
                  <a:pos x="566" y="652"/>
                </a:cxn>
                <a:cxn ang="0">
                  <a:pos x="648" y="723"/>
                </a:cxn>
                <a:cxn ang="0">
                  <a:pos x="731" y="791"/>
                </a:cxn>
                <a:cxn ang="0">
                  <a:pos x="813" y="862"/>
                </a:cxn>
                <a:cxn ang="0">
                  <a:pos x="894" y="932"/>
                </a:cxn>
                <a:cxn ang="0">
                  <a:pos x="976" y="1003"/>
                </a:cxn>
                <a:cxn ang="0">
                  <a:pos x="1060" y="1073"/>
                </a:cxn>
                <a:cxn ang="0">
                  <a:pos x="1141" y="1144"/>
                </a:cxn>
                <a:cxn ang="0">
                  <a:pos x="1223" y="1214"/>
                </a:cxn>
                <a:cxn ang="0">
                  <a:pos x="1306" y="1285"/>
                </a:cxn>
                <a:cxn ang="0">
                  <a:pos x="1380" y="1303"/>
                </a:cxn>
                <a:cxn ang="0">
                  <a:pos x="1445" y="1270"/>
                </a:cxn>
                <a:cxn ang="0">
                  <a:pos x="1509" y="1236"/>
                </a:cxn>
                <a:cxn ang="0">
                  <a:pos x="1574" y="1203"/>
                </a:cxn>
                <a:cxn ang="0">
                  <a:pos x="1597" y="1175"/>
                </a:cxn>
                <a:cxn ang="0">
                  <a:pos x="1576" y="1152"/>
                </a:cxn>
                <a:cxn ang="0">
                  <a:pos x="1553" y="1129"/>
                </a:cxn>
                <a:cxn ang="0">
                  <a:pos x="1532" y="1106"/>
                </a:cxn>
              </a:cxnLst>
              <a:rect l="0" t="0" r="r" b="b"/>
              <a:pathLst>
                <a:path w="1607" h="1319">
                  <a:moveTo>
                    <a:pt x="1522" y="1095"/>
                  </a:moveTo>
                  <a:lnTo>
                    <a:pt x="1484" y="1062"/>
                  </a:lnTo>
                  <a:lnTo>
                    <a:pt x="1447" y="1029"/>
                  </a:lnTo>
                  <a:lnTo>
                    <a:pt x="1409" y="996"/>
                  </a:lnTo>
                  <a:lnTo>
                    <a:pt x="1372" y="965"/>
                  </a:lnTo>
                  <a:lnTo>
                    <a:pt x="1334" y="932"/>
                  </a:lnTo>
                  <a:lnTo>
                    <a:pt x="1297" y="900"/>
                  </a:lnTo>
                  <a:lnTo>
                    <a:pt x="1259" y="867"/>
                  </a:lnTo>
                  <a:lnTo>
                    <a:pt x="1221" y="834"/>
                  </a:lnTo>
                  <a:lnTo>
                    <a:pt x="1184" y="801"/>
                  </a:lnTo>
                  <a:lnTo>
                    <a:pt x="1146" y="768"/>
                  </a:lnTo>
                  <a:lnTo>
                    <a:pt x="1109" y="737"/>
                  </a:lnTo>
                  <a:lnTo>
                    <a:pt x="1071" y="704"/>
                  </a:lnTo>
                  <a:lnTo>
                    <a:pt x="1033" y="672"/>
                  </a:lnTo>
                  <a:lnTo>
                    <a:pt x="994" y="639"/>
                  </a:lnTo>
                  <a:lnTo>
                    <a:pt x="957" y="606"/>
                  </a:lnTo>
                  <a:lnTo>
                    <a:pt x="919" y="573"/>
                  </a:lnTo>
                  <a:lnTo>
                    <a:pt x="881" y="542"/>
                  </a:lnTo>
                  <a:lnTo>
                    <a:pt x="844" y="509"/>
                  </a:lnTo>
                  <a:lnTo>
                    <a:pt x="806" y="477"/>
                  </a:lnTo>
                  <a:lnTo>
                    <a:pt x="769" y="444"/>
                  </a:lnTo>
                  <a:lnTo>
                    <a:pt x="731" y="411"/>
                  </a:lnTo>
                  <a:lnTo>
                    <a:pt x="693" y="380"/>
                  </a:lnTo>
                  <a:lnTo>
                    <a:pt x="654" y="347"/>
                  </a:lnTo>
                  <a:lnTo>
                    <a:pt x="617" y="314"/>
                  </a:lnTo>
                  <a:lnTo>
                    <a:pt x="579" y="282"/>
                  </a:lnTo>
                  <a:lnTo>
                    <a:pt x="541" y="249"/>
                  </a:lnTo>
                  <a:lnTo>
                    <a:pt x="504" y="216"/>
                  </a:lnTo>
                  <a:lnTo>
                    <a:pt x="466" y="183"/>
                  </a:lnTo>
                  <a:lnTo>
                    <a:pt x="427" y="152"/>
                  </a:lnTo>
                  <a:lnTo>
                    <a:pt x="389" y="119"/>
                  </a:lnTo>
                  <a:lnTo>
                    <a:pt x="352" y="87"/>
                  </a:lnTo>
                  <a:lnTo>
                    <a:pt x="314" y="54"/>
                  </a:lnTo>
                  <a:lnTo>
                    <a:pt x="311" y="41"/>
                  </a:lnTo>
                  <a:lnTo>
                    <a:pt x="308" y="26"/>
                  </a:lnTo>
                  <a:lnTo>
                    <a:pt x="303" y="13"/>
                  </a:lnTo>
                  <a:lnTo>
                    <a:pt x="300" y="0"/>
                  </a:lnTo>
                  <a:lnTo>
                    <a:pt x="282" y="8"/>
                  </a:lnTo>
                  <a:lnTo>
                    <a:pt x="262" y="18"/>
                  </a:lnTo>
                  <a:lnTo>
                    <a:pt x="244" y="26"/>
                  </a:lnTo>
                  <a:lnTo>
                    <a:pt x="224" y="34"/>
                  </a:lnTo>
                  <a:lnTo>
                    <a:pt x="206" y="44"/>
                  </a:lnTo>
                  <a:lnTo>
                    <a:pt x="187" y="52"/>
                  </a:lnTo>
                  <a:lnTo>
                    <a:pt x="169" y="60"/>
                  </a:lnTo>
                  <a:lnTo>
                    <a:pt x="151" y="70"/>
                  </a:lnTo>
                  <a:lnTo>
                    <a:pt x="131" y="78"/>
                  </a:lnTo>
                  <a:lnTo>
                    <a:pt x="113" y="87"/>
                  </a:lnTo>
                  <a:lnTo>
                    <a:pt x="94" y="96"/>
                  </a:lnTo>
                  <a:lnTo>
                    <a:pt x="76" y="105"/>
                  </a:lnTo>
                  <a:lnTo>
                    <a:pt x="56" y="114"/>
                  </a:lnTo>
                  <a:lnTo>
                    <a:pt x="38" y="123"/>
                  </a:lnTo>
                  <a:lnTo>
                    <a:pt x="18" y="132"/>
                  </a:lnTo>
                  <a:lnTo>
                    <a:pt x="0" y="141"/>
                  </a:lnTo>
                  <a:lnTo>
                    <a:pt x="9" y="154"/>
                  </a:lnTo>
                  <a:lnTo>
                    <a:pt x="17" y="167"/>
                  </a:lnTo>
                  <a:lnTo>
                    <a:pt x="23" y="182"/>
                  </a:lnTo>
                  <a:lnTo>
                    <a:pt x="31" y="195"/>
                  </a:lnTo>
                  <a:lnTo>
                    <a:pt x="72" y="229"/>
                  </a:lnTo>
                  <a:lnTo>
                    <a:pt x="113" y="265"/>
                  </a:lnTo>
                  <a:lnTo>
                    <a:pt x="156" y="300"/>
                  </a:lnTo>
                  <a:lnTo>
                    <a:pt x="197" y="336"/>
                  </a:lnTo>
                  <a:lnTo>
                    <a:pt x="237" y="370"/>
                  </a:lnTo>
                  <a:lnTo>
                    <a:pt x="278" y="406"/>
                  </a:lnTo>
                  <a:lnTo>
                    <a:pt x="319" y="441"/>
                  </a:lnTo>
                  <a:lnTo>
                    <a:pt x="360" y="477"/>
                  </a:lnTo>
                  <a:lnTo>
                    <a:pt x="402" y="511"/>
                  </a:lnTo>
                  <a:lnTo>
                    <a:pt x="443" y="545"/>
                  </a:lnTo>
                  <a:lnTo>
                    <a:pt x="484" y="582"/>
                  </a:lnTo>
                  <a:lnTo>
                    <a:pt x="525" y="616"/>
                  </a:lnTo>
                  <a:lnTo>
                    <a:pt x="566" y="652"/>
                  </a:lnTo>
                  <a:lnTo>
                    <a:pt x="607" y="686"/>
                  </a:lnTo>
                  <a:lnTo>
                    <a:pt x="648" y="723"/>
                  </a:lnTo>
                  <a:lnTo>
                    <a:pt x="690" y="757"/>
                  </a:lnTo>
                  <a:lnTo>
                    <a:pt x="731" y="791"/>
                  </a:lnTo>
                  <a:lnTo>
                    <a:pt x="772" y="827"/>
                  </a:lnTo>
                  <a:lnTo>
                    <a:pt x="813" y="862"/>
                  </a:lnTo>
                  <a:lnTo>
                    <a:pt x="854" y="898"/>
                  </a:lnTo>
                  <a:lnTo>
                    <a:pt x="894" y="932"/>
                  </a:lnTo>
                  <a:lnTo>
                    <a:pt x="935" y="968"/>
                  </a:lnTo>
                  <a:lnTo>
                    <a:pt x="976" y="1003"/>
                  </a:lnTo>
                  <a:lnTo>
                    <a:pt x="1019" y="1037"/>
                  </a:lnTo>
                  <a:lnTo>
                    <a:pt x="1060" y="1073"/>
                  </a:lnTo>
                  <a:lnTo>
                    <a:pt x="1100" y="1108"/>
                  </a:lnTo>
                  <a:lnTo>
                    <a:pt x="1141" y="1144"/>
                  </a:lnTo>
                  <a:lnTo>
                    <a:pt x="1182" y="1178"/>
                  </a:lnTo>
                  <a:lnTo>
                    <a:pt x="1223" y="1214"/>
                  </a:lnTo>
                  <a:lnTo>
                    <a:pt x="1265" y="1249"/>
                  </a:lnTo>
                  <a:lnTo>
                    <a:pt x="1306" y="1285"/>
                  </a:lnTo>
                  <a:lnTo>
                    <a:pt x="1347" y="1319"/>
                  </a:lnTo>
                  <a:lnTo>
                    <a:pt x="1380" y="1303"/>
                  </a:lnTo>
                  <a:lnTo>
                    <a:pt x="1413" y="1286"/>
                  </a:lnTo>
                  <a:lnTo>
                    <a:pt x="1445" y="1270"/>
                  </a:lnTo>
                  <a:lnTo>
                    <a:pt x="1478" y="1252"/>
                  </a:lnTo>
                  <a:lnTo>
                    <a:pt x="1509" y="1236"/>
                  </a:lnTo>
                  <a:lnTo>
                    <a:pt x="1542" y="1219"/>
                  </a:lnTo>
                  <a:lnTo>
                    <a:pt x="1574" y="1203"/>
                  </a:lnTo>
                  <a:lnTo>
                    <a:pt x="1607" y="1186"/>
                  </a:lnTo>
                  <a:lnTo>
                    <a:pt x="1597" y="1175"/>
                  </a:lnTo>
                  <a:lnTo>
                    <a:pt x="1586" y="1163"/>
                  </a:lnTo>
                  <a:lnTo>
                    <a:pt x="1576" y="1152"/>
                  </a:lnTo>
                  <a:lnTo>
                    <a:pt x="1565" y="1141"/>
                  </a:lnTo>
                  <a:lnTo>
                    <a:pt x="1553" y="1129"/>
                  </a:lnTo>
                  <a:lnTo>
                    <a:pt x="1543" y="1118"/>
                  </a:lnTo>
                  <a:lnTo>
                    <a:pt x="1532" y="1106"/>
                  </a:lnTo>
                  <a:lnTo>
                    <a:pt x="1522" y="1095"/>
                  </a:lnTo>
                  <a:close/>
                </a:path>
              </a:pathLst>
            </a:custGeom>
            <a:solidFill>
              <a:srgbClr val="C4BABF"/>
            </a:solidFill>
            <a:ln w="9525">
              <a:noFill/>
              <a:round/>
              <a:headEnd/>
              <a:tailEnd/>
            </a:ln>
          </p:spPr>
          <p:txBody>
            <a:bodyPr/>
            <a:lstStyle/>
            <a:p>
              <a:endParaRPr lang="en-US"/>
            </a:p>
          </p:txBody>
        </p:sp>
        <p:sp>
          <p:nvSpPr>
            <p:cNvPr id="26868" name="Freeform 244"/>
            <p:cNvSpPr>
              <a:spLocks/>
            </p:cNvSpPr>
            <p:nvPr/>
          </p:nvSpPr>
          <p:spPr bwMode="auto">
            <a:xfrm>
              <a:off x="522" y="2853"/>
              <a:ext cx="775" cy="634"/>
            </a:xfrm>
            <a:custGeom>
              <a:avLst/>
              <a:gdLst/>
              <a:ahLst/>
              <a:cxnLst>
                <a:cxn ang="0">
                  <a:pos x="1430" y="1008"/>
                </a:cxn>
                <a:cxn ang="0">
                  <a:pos x="1360" y="948"/>
                </a:cxn>
                <a:cxn ang="0">
                  <a:pos x="1289" y="887"/>
                </a:cxn>
                <a:cxn ang="0">
                  <a:pos x="1219" y="826"/>
                </a:cxn>
                <a:cxn ang="0">
                  <a:pos x="1149" y="766"/>
                </a:cxn>
                <a:cxn ang="0">
                  <a:pos x="1079" y="705"/>
                </a:cxn>
                <a:cxn ang="0">
                  <a:pos x="1007" y="644"/>
                </a:cxn>
                <a:cxn ang="0">
                  <a:pos x="936" y="584"/>
                </a:cxn>
                <a:cxn ang="0">
                  <a:pos x="866" y="523"/>
                </a:cxn>
                <a:cxn ang="0">
                  <a:pos x="796" y="462"/>
                </a:cxn>
                <a:cxn ang="0">
                  <a:pos x="724" y="402"/>
                </a:cxn>
                <a:cxn ang="0">
                  <a:pos x="654" y="341"/>
                </a:cxn>
                <a:cxn ang="0">
                  <a:pos x="583" y="281"/>
                </a:cxn>
                <a:cxn ang="0">
                  <a:pos x="513" y="220"/>
                </a:cxn>
                <a:cxn ang="0">
                  <a:pos x="443" y="159"/>
                </a:cxn>
                <a:cxn ang="0">
                  <a:pos x="373" y="99"/>
                </a:cxn>
                <a:cxn ang="0">
                  <a:pos x="333" y="51"/>
                </a:cxn>
                <a:cxn ang="0">
                  <a:pos x="328" y="17"/>
                </a:cxn>
                <a:cxn ang="0">
                  <a:pos x="306" y="10"/>
                </a:cxn>
                <a:cxn ang="0">
                  <a:pos x="265" y="28"/>
                </a:cxn>
                <a:cxn ang="0">
                  <a:pos x="224" y="48"/>
                </a:cxn>
                <a:cxn ang="0">
                  <a:pos x="183" y="67"/>
                </a:cxn>
                <a:cxn ang="0">
                  <a:pos x="142" y="85"/>
                </a:cxn>
                <a:cxn ang="0">
                  <a:pos x="103" y="105"/>
                </a:cxn>
                <a:cxn ang="0">
                  <a:pos x="62" y="125"/>
                </a:cxn>
                <a:cxn ang="0">
                  <a:pos x="21" y="143"/>
                </a:cxn>
                <a:cxn ang="0">
                  <a:pos x="6" y="159"/>
                </a:cxn>
                <a:cxn ang="0">
                  <a:pos x="21" y="174"/>
                </a:cxn>
                <a:cxn ang="0">
                  <a:pos x="36" y="189"/>
                </a:cxn>
                <a:cxn ang="0">
                  <a:pos x="49" y="204"/>
                </a:cxn>
                <a:cxn ang="0">
                  <a:pos x="95" y="244"/>
                </a:cxn>
                <a:cxn ang="0">
                  <a:pos x="172" y="310"/>
                </a:cxn>
                <a:cxn ang="0">
                  <a:pos x="250" y="377"/>
                </a:cxn>
                <a:cxn ang="0">
                  <a:pos x="327" y="443"/>
                </a:cxn>
                <a:cxn ang="0">
                  <a:pos x="404" y="508"/>
                </a:cxn>
                <a:cxn ang="0">
                  <a:pos x="482" y="576"/>
                </a:cxn>
                <a:cxn ang="0">
                  <a:pos x="559" y="641"/>
                </a:cxn>
                <a:cxn ang="0">
                  <a:pos x="637" y="707"/>
                </a:cxn>
                <a:cxn ang="0">
                  <a:pos x="714" y="774"/>
                </a:cxn>
                <a:cxn ang="0">
                  <a:pos x="793" y="840"/>
                </a:cxn>
                <a:cxn ang="0">
                  <a:pos x="869" y="905"/>
                </a:cxn>
                <a:cxn ang="0">
                  <a:pos x="948" y="972"/>
                </a:cxn>
                <a:cxn ang="0">
                  <a:pos x="1025" y="1038"/>
                </a:cxn>
                <a:cxn ang="0">
                  <a:pos x="1102" y="1103"/>
                </a:cxn>
                <a:cxn ang="0">
                  <a:pos x="1180" y="1171"/>
                </a:cxn>
                <a:cxn ang="0">
                  <a:pos x="1257" y="1236"/>
                </a:cxn>
                <a:cxn ang="0">
                  <a:pos x="1329" y="1253"/>
                </a:cxn>
                <a:cxn ang="0">
                  <a:pos x="1392" y="1218"/>
                </a:cxn>
                <a:cxn ang="0">
                  <a:pos x="1456" y="1184"/>
                </a:cxn>
                <a:cxn ang="0">
                  <a:pos x="1520" y="1149"/>
                </a:cxn>
                <a:cxn ang="0">
                  <a:pos x="1540" y="1121"/>
                </a:cxn>
                <a:cxn ang="0">
                  <a:pos x="1517" y="1098"/>
                </a:cxn>
                <a:cxn ang="0">
                  <a:pos x="1495" y="1074"/>
                </a:cxn>
                <a:cxn ang="0">
                  <a:pos x="1476" y="1051"/>
                </a:cxn>
              </a:cxnLst>
              <a:rect l="0" t="0" r="r" b="b"/>
              <a:pathLst>
                <a:path w="1551" h="1269">
                  <a:moveTo>
                    <a:pt x="1466" y="1039"/>
                  </a:moveTo>
                  <a:lnTo>
                    <a:pt x="1430" y="1008"/>
                  </a:lnTo>
                  <a:lnTo>
                    <a:pt x="1396" y="979"/>
                  </a:lnTo>
                  <a:lnTo>
                    <a:pt x="1360" y="948"/>
                  </a:lnTo>
                  <a:lnTo>
                    <a:pt x="1325" y="918"/>
                  </a:lnTo>
                  <a:lnTo>
                    <a:pt x="1289" y="887"/>
                  </a:lnTo>
                  <a:lnTo>
                    <a:pt x="1255" y="858"/>
                  </a:lnTo>
                  <a:lnTo>
                    <a:pt x="1219" y="826"/>
                  </a:lnTo>
                  <a:lnTo>
                    <a:pt x="1183" y="797"/>
                  </a:lnTo>
                  <a:lnTo>
                    <a:pt x="1149" y="766"/>
                  </a:lnTo>
                  <a:lnTo>
                    <a:pt x="1113" y="736"/>
                  </a:lnTo>
                  <a:lnTo>
                    <a:pt x="1079" y="705"/>
                  </a:lnTo>
                  <a:lnTo>
                    <a:pt x="1043" y="676"/>
                  </a:lnTo>
                  <a:lnTo>
                    <a:pt x="1007" y="644"/>
                  </a:lnTo>
                  <a:lnTo>
                    <a:pt x="972" y="615"/>
                  </a:lnTo>
                  <a:lnTo>
                    <a:pt x="936" y="584"/>
                  </a:lnTo>
                  <a:lnTo>
                    <a:pt x="902" y="554"/>
                  </a:lnTo>
                  <a:lnTo>
                    <a:pt x="866" y="523"/>
                  </a:lnTo>
                  <a:lnTo>
                    <a:pt x="830" y="494"/>
                  </a:lnTo>
                  <a:lnTo>
                    <a:pt x="796" y="462"/>
                  </a:lnTo>
                  <a:lnTo>
                    <a:pt x="760" y="433"/>
                  </a:lnTo>
                  <a:lnTo>
                    <a:pt x="724" y="402"/>
                  </a:lnTo>
                  <a:lnTo>
                    <a:pt x="690" y="372"/>
                  </a:lnTo>
                  <a:lnTo>
                    <a:pt x="654" y="341"/>
                  </a:lnTo>
                  <a:lnTo>
                    <a:pt x="619" y="312"/>
                  </a:lnTo>
                  <a:lnTo>
                    <a:pt x="583" y="281"/>
                  </a:lnTo>
                  <a:lnTo>
                    <a:pt x="547" y="251"/>
                  </a:lnTo>
                  <a:lnTo>
                    <a:pt x="513" y="220"/>
                  </a:lnTo>
                  <a:lnTo>
                    <a:pt x="477" y="190"/>
                  </a:lnTo>
                  <a:lnTo>
                    <a:pt x="443" y="159"/>
                  </a:lnTo>
                  <a:lnTo>
                    <a:pt x="407" y="130"/>
                  </a:lnTo>
                  <a:lnTo>
                    <a:pt x="373" y="99"/>
                  </a:lnTo>
                  <a:lnTo>
                    <a:pt x="337" y="69"/>
                  </a:lnTo>
                  <a:lnTo>
                    <a:pt x="333" y="51"/>
                  </a:lnTo>
                  <a:lnTo>
                    <a:pt x="332" y="35"/>
                  </a:lnTo>
                  <a:lnTo>
                    <a:pt x="328" y="17"/>
                  </a:lnTo>
                  <a:lnTo>
                    <a:pt x="325" y="0"/>
                  </a:lnTo>
                  <a:lnTo>
                    <a:pt x="306" y="10"/>
                  </a:lnTo>
                  <a:lnTo>
                    <a:pt x="284" y="20"/>
                  </a:lnTo>
                  <a:lnTo>
                    <a:pt x="265" y="28"/>
                  </a:lnTo>
                  <a:lnTo>
                    <a:pt x="243" y="38"/>
                  </a:lnTo>
                  <a:lnTo>
                    <a:pt x="224" y="48"/>
                  </a:lnTo>
                  <a:lnTo>
                    <a:pt x="204" y="58"/>
                  </a:lnTo>
                  <a:lnTo>
                    <a:pt x="183" y="67"/>
                  </a:lnTo>
                  <a:lnTo>
                    <a:pt x="163" y="76"/>
                  </a:lnTo>
                  <a:lnTo>
                    <a:pt x="142" y="85"/>
                  </a:lnTo>
                  <a:lnTo>
                    <a:pt x="122" y="95"/>
                  </a:lnTo>
                  <a:lnTo>
                    <a:pt x="103" y="105"/>
                  </a:lnTo>
                  <a:lnTo>
                    <a:pt x="82" y="115"/>
                  </a:lnTo>
                  <a:lnTo>
                    <a:pt x="62" y="125"/>
                  </a:lnTo>
                  <a:lnTo>
                    <a:pt x="41" y="133"/>
                  </a:lnTo>
                  <a:lnTo>
                    <a:pt x="21" y="143"/>
                  </a:lnTo>
                  <a:lnTo>
                    <a:pt x="0" y="153"/>
                  </a:lnTo>
                  <a:lnTo>
                    <a:pt x="6" y="159"/>
                  </a:lnTo>
                  <a:lnTo>
                    <a:pt x="15" y="167"/>
                  </a:lnTo>
                  <a:lnTo>
                    <a:pt x="21" y="174"/>
                  </a:lnTo>
                  <a:lnTo>
                    <a:pt x="28" y="182"/>
                  </a:lnTo>
                  <a:lnTo>
                    <a:pt x="36" y="189"/>
                  </a:lnTo>
                  <a:lnTo>
                    <a:pt x="42" y="197"/>
                  </a:lnTo>
                  <a:lnTo>
                    <a:pt x="49" y="204"/>
                  </a:lnTo>
                  <a:lnTo>
                    <a:pt x="55" y="212"/>
                  </a:lnTo>
                  <a:lnTo>
                    <a:pt x="95" y="244"/>
                  </a:lnTo>
                  <a:lnTo>
                    <a:pt x="132" y="277"/>
                  </a:lnTo>
                  <a:lnTo>
                    <a:pt x="172" y="310"/>
                  </a:lnTo>
                  <a:lnTo>
                    <a:pt x="211" y="344"/>
                  </a:lnTo>
                  <a:lnTo>
                    <a:pt x="250" y="377"/>
                  </a:lnTo>
                  <a:lnTo>
                    <a:pt x="288" y="410"/>
                  </a:lnTo>
                  <a:lnTo>
                    <a:pt x="327" y="443"/>
                  </a:lnTo>
                  <a:lnTo>
                    <a:pt x="366" y="476"/>
                  </a:lnTo>
                  <a:lnTo>
                    <a:pt x="404" y="508"/>
                  </a:lnTo>
                  <a:lnTo>
                    <a:pt x="443" y="543"/>
                  </a:lnTo>
                  <a:lnTo>
                    <a:pt x="482" y="576"/>
                  </a:lnTo>
                  <a:lnTo>
                    <a:pt x="521" y="608"/>
                  </a:lnTo>
                  <a:lnTo>
                    <a:pt x="559" y="641"/>
                  </a:lnTo>
                  <a:lnTo>
                    <a:pt x="598" y="674"/>
                  </a:lnTo>
                  <a:lnTo>
                    <a:pt x="637" y="707"/>
                  </a:lnTo>
                  <a:lnTo>
                    <a:pt x="677" y="740"/>
                  </a:lnTo>
                  <a:lnTo>
                    <a:pt x="714" y="774"/>
                  </a:lnTo>
                  <a:lnTo>
                    <a:pt x="753" y="807"/>
                  </a:lnTo>
                  <a:lnTo>
                    <a:pt x="793" y="840"/>
                  </a:lnTo>
                  <a:lnTo>
                    <a:pt x="830" y="872"/>
                  </a:lnTo>
                  <a:lnTo>
                    <a:pt x="869" y="905"/>
                  </a:lnTo>
                  <a:lnTo>
                    <a:pt x="909" y="938"/>
                  </a:lnTo>
                  <a:lnTo>
                    <a:pt x="948" y="972"/>
                  </a:lnTo>
                  <a:lnTo>
                    <a:pt x="985" y="1005"/>
                  </a:lnTo>
                  <a:lnTo>
                    <a:pt x="1025" y="1038"/>
                  </a:lnTo>
                  <a:lnTo>
                    <a:pt x="1064" y="1071"/>
                  </a:lnTo>
                  <a:lnTo>
                    <a:pt x="1102" y="1103"/>
                  </a:lnTo>
                  <a:lnTo>
                    <a:pt x="1141" y="1136"/>
                  </a:lnTo>
                  <a:lnTo>
                    <a:pt x="1180" y="1171"/>
                  </a:lnTo>
                  <a:lnTo>
                    <a:pt x="1219" y="1203"/>
                  </a:lnTo>
                  <a:lnTo>
                    <a:pt x="1257" y="1236"/>
                  </a:lnTo>
                  <a:lnTo>
                    <a:pt x="1296" y="1269"/>
                  </a:lnTo>
                  <a:lnTo>
                    <a:pt x="1329" y="1253"/>
                  </a:lnTo>
                  <a:lnTo>
                    <a:pt x="1360" y="1235"/>
                  </a:lnTo>
                  <a:lnTo>
                    <a:pt x="1392" y="1218"/>
                  </a:lnTo>
                  <a:lnTo>
                    <a:pt x="1423" y="1200"/>
                  </a:lnTo>
                  <a:lnTo>
                    <a:pt x="1456" y="1184"/>
                  </a:lnTo>
                  <a:lnTo>
                    <a:pt x="1487" y="1166"/>
                  </a:lnTo>
                  <a:lnTo>
                    <a:pt x="1520" y="1149"/>
                  </a:lnTo>
                  <a:lnTo>
                    <a:pt x="1551" y="1133"/>
                  </a:lnTo>
                  <a:lnTo>
                    <a:pt x="1540" y="1121"/>
                  </a:lnTo>
                  <a:lnTo>
                    <a:pt x="1528" y="1110"/>
                  </a:lnTo>
                  <a:lnTo>
                    <a:pt x="1517" y="1098"/>
                  </a:lnTo>
                  <a:lnTo>
                    <a:pt x="1507" y="1085"/>
                  </a:lnTo>
                  <a:lnTo>
                    <a:pt x="1495" y="1074"/>
                  </a:lnTo>
                  <a:lnTo>
                    <a:pt x="1486" y="1062"/>
                  </a:lnTo>
                  <a:lnTo>
                    <a:pt x="1476" y="1051"/>
                  </a:lnTo>
                  <a:lnTo>
                    <a:pt x="1466" y="1039"/>
                  </a:lnTo>
                  <a:close/>
                </a:path>
              </a:pathLst>
            </a:custGeom>
            <a:solidFill>
              <a:srgbClr val="BFB5B7"/>
            </a:solidFill>
            <a:ln w="9525">
              <a:noFill/>
              <a:round/>
              <a:headEnd/>
              <a:tailEnd/>
            </a:ln>
          </p:spPr>
          <p:txBody>
            <a:bodyPr/>
            <a:lstStyle/>
            <a:p>
              <a:endParaRPr lang="en-US"/>
            </a:p>
          </p:txBody>
        </p:sp>
        <p:sp>
          <p:nvSpPr>
            <p:cNvPr id="26869" name="Freeform 245"/>
            <p:cNvSpPr>
              <a:spLocks/>
            </p:cNvSpPr>
            <p:nvPr/>
          </p:nvSpPr>
          <p:spPr bwMode="auto">
            <a:xfrm>
              <a:off x="511" y="2844"/>
              <a:ext cx="746" cy="609"/>
            </a:xfrm>
            <a:custGeom>
              <a:avLst/>
              <a:gdLst/>
              <a:ahLst/>
              <a:cxnLst>
                <a:cxn ang="0">
                  <a:pos x="1340" y="928"/>
                </a:cxn>
                <a:cxn ang="0">
                  <a:pos x="1209" y="815"/>
                </a:cxn>
                <a:cxn ang="0">
                  <a:pos x="1079" y="701"/>
                </a:cxn>
                <a:cxn ang="0">
                  <a:pos x="948" y="590"/>
                </a:cxn>
                <a:cxn ang="0">
                  <a:pos x="817" y="477"/>
                </a:cxn>
                <a:cxn ang="0">
                  <a:pos x="686" y="364"/>
                </a:cxn>
                <a:cxn ang="0">
                  <a:pos x="556" y="251"/>
                </a:cxn>
                <a:cxn ang="0">
                  <a:pos x="425" y="138"/>
                </a:cxn>
                <a:cxn ang="0">
                  <a:pos x="358" y="62"/>
                </a:cxn>
                <a:cxn ang="0">
                  <a:pos x="353" y="21"/>
                </a:cxn>
                <a:cxn ang="0">
                  <a:pos x="329" y="10"/>
                </a:cxn>
                <a:cxn ang="0">
                  <a:pos x="284" y="31"/>
                </a:cxn>
                <a:cxn ang="0">
                  <a:pos x="240" y="52"/>
                </a:cxn>
                <a:cxn ang="0">
                  <a:pos x="196" y="72"/>
                </a:cxn>
                <a:cxn ang="0">
                  <a:pos x="152" y="93"/>
                </a:cxn>
                <a:cxn ang="0">
                  <a:pos x="110" y="113"/>
                </a:cxn>
                <a:cxn ang="0">
                  <a:pos x="65" y="134"/>
                </a:cxn>
                <a:cxn ang="0">
                  <a:pos x="21" y="156"/>
                </a:cxn>
                <a:cxn ang="0">
                  <a:pos x="10" y="174"/>
                </a:cxn>
                <a:cxn ang="0">
                  <a:pos x="29" y="188"/>
                </a:cxn>
                <a:cxn ang="0">
                  <a:pos x="49" y="205"/>
                </a:cxn>
                <a:cxn ang="0">
                  <a:pos x="69" y="220"/>
                </a:cxn>
                <a:cxn ang="0">
                  <a:pos x="114" y="259"/>
                </a:cxn>
                <a:cxn ang="0">
                  <a:pos x="188" y="321"/>
                </a:cxn>
                <a:cxn ang="0">
                  <a:pos x="260" y="382"/>
                </a:cxn>
                <a:cxn ang="0">
                  <a:pos x="333" y="444"/>
                </a:cxn>
                <a:cxn ang="0">
                  <a:pos x="407" y="506"/>
                </a:cxn>
                <a:cxn ang="0">
                  <a:pos x="479" y="569"/>
                </a:cxn>
                <a:cxn ang="0">
                  <a:pos x="552" y="629"/>
                </a:cxn>
                <a:cxn ang="0">
                  <a:pos x="624" y="692"/>
                </a:cxn>
                <a:cxn ang="0">
                  <a:pos x="698" y="754"/>
                </a:cxn>
                <a:cxn ang="0">
                  <a:pos x="770" y="816"/>
                </a:cxn>
                <a:cxn ang="0">
                  <a:pos x="843" y="877"/>
                </a:cxn>
                <a:cxn ang="0">
                  <a:pos x="915" y="939"/>
                </a:cxn>
                <a:cxn ang="0">
                  <a:pos x="989" y="1001"/>
                </a:cxn>
                <a:cxn ang="0">
                  <a:pos x="1062" y="1064"/>
                </a:cxn>
                <a:cxn ang="0">
                  <a:pos x="1134" y="1124"/>
                </a:cxn>
                <a:cxn ang="0">
                  <a:pos x="1208" y="1187"/>
                </a:cxn>
                <a:cxn ang="0">
                  <a:pos x="1275" y="1200"/>
                </a:cxn>
                <a:cxn ang="0">
                  <a:pos x="1337" y="1165"/>
                </a:cxn>
                <a:cxn ang="0">
                  <a:pos x="1401" y="1131"/>
                </a:cxn>
                <a:cxn ang="0">
                  <a:pos x="1463" y="1096"/>
                </a:cxn>
                <a:cxn ang="0">
                  <a:pos x="1482" y="1067"/>
                </a:cxn>
                <a:cxn ang="0">
                  <a:pos x="1461" y="1042"/>
                </a:cxn>
                <a:cxn ang="0">
                  <a:pos x="1438" y="1019"/>
                </a:cxn>
                <a:cxn ang="0">
                  <a:pos x="1417" y="995"/>
                </a:cxn>
              </a:cxnLst>
              <a:rect l="0" t="0" r="r" b="b"/>
              <a:pathLst>
                <a:path w="1494" h="1218">
                  <a:moveTo>
                    <a:pt x="1406" y="983"/>
                  </a:moveTo>
                  <a:lnTo>
                    <a:pt x="1340" y="928"/>
                  </a:lnTo>
                  <a:lnTo>
                    <a:pt x="1275" y="870"/>
                  </a:lnTo>
                  <a:lnTo>
                    <a:pt x="1209" y="815"/>
                  </a:lnTo>
                  <a:lnTo>
                    <a:pt x="1144" y="759"/>
                  </a:lnTo>
                  <a:lnTo>
                    <a:pt x="1079" y="701"/>
                  </a:lnTo>
                  <a:lnTo>
                    <a:pt x="1013" y="646"/>
                  </a:lnTo>
                  <a:lnTo>
                    <a:pt x="948" y="590"/>
                  </a:lnTo>
                  <a:lnTo>
                    <a:pt x="883" y="533"/>
                  </a:lnTo>
                  <a:lnTo>
                    <a:pt x="817" y="477"/>
                  </a:lnTo>
                  <a:lnTo>
                    <a:pt x="752" y="421"/>
                  </a:lnTo>
                  <a:lnTo>
                    <a:pt x="686" y="364"/>
                  </a:lnTo>
                  <a:lnTo>
                    <a:pt x="621" y="308"/>
                  </a:lnTo>
                  <a:lnTo>
                    <a:pt x="556" y="251"/>
                  </a:lnTo>
                  <a:lnTo>
                    <a:pt x="490" y="195"/>
                  </a:lnTo>
                  <a:lnTo>
                    <a:pt x="425" y="138"/>
                  </a:lnTo>
                  <a:lnTo>
                    <a:pt x="360" y="82"/>
                  </a:lnTo>
                  <a:lnTo>
                    <a:pt x="358" y="62"/>
                  </a:lnTo>
                  <a:lnTo>
                    <a:pt x="355" y="41"/>
                  </a:lnTo>
                  <a:lnTo>
                    <a:pt x="353" y="21"/>
                  </a:lnTo>
                  <a:lnTo>
                    <a:pt x="350" y="0"/>
                  </a:lnTo>
                  <a:lnTo>
                    <a:pt x="329" y="10"/>
                  </a:lnTo>
                  <a:lnTo>
                    <a:pt x="306" y="21"/>
                  </a:lnTo>
                  <a:lnTo>
                    <a:pt x="284" y="31"/>
                  </a:lnTo>
                  <a:lnTo>
                    <a:pt x="262" y="41"/>
                  </a:lnTo>
                  <a:lnTo>
                    <a:pt x="240" y="52"/>
                  </a:lnTo>
                  <a:lnTo>
                    <a:pt x="217" y="62"/>
                  </a:lnTo>
                  <a:lnTo>
                    <a:pt x="196" y="72"/>
                  </a:lnTo>
                  <a:lnTo>
                    <a:pt x="175" y="82"/>
                  </a:lnTo>
                  <a:lnTo>
                    <a:pt x="152" y="93"/>
                  </a:lnTo>
                  <a:lnTo>
                    <a:pt x="131" y="103"/>
                  </a:lnTo>
                  <a:lnTo>
                    <a:pt x="110" y="113"/>
                  </a:lnTo>
                  <a:lnTo>
                    <a:pt x="87" y="124"/>
                  </a:lnTo>
                  <a:lnTo>
                    <a:pt x="65" y="134"/>
                  </a:lnTo>
                  <a:lnTo>
                    <a:pt x="44" y="144"/>
                  </a:lnTo>
                  <a:lnTo>
                    <a:pt x="21" y="156"/>
                  </a:lnTo>
                  <a:lnTo>
                    <a:pt x="0" y="165"/>
                  </a:lnTo>
                  <a:lnTo>
                    <a:pt x="10" y="174"/>
                  </a:lnTo>
                  <a:lnTo>
                    <a:pt x="20" y="182"/>
                  </a:lnTo>
                  <a:lnTo>
                    <a:pt x="29" y="188"/>
                  </a:lnTo>
                  <a:lnTo>
                    <a:pt x="39" y="197"/>
                  </a:lnTo>
                  <a:lnTo>
                    <a:pt x="49" y="205"/>
                  </a:lnTo>
                  <a:lnTo>
                    <a:pt x="59" y="211"/>
                  </a:lnTo>
                  <a:lnTo>
                    <a:pt x="69" y="220"/>
                  </a:lnTo>
                  <a:lnTo>
                    <a:pt x="78" y="228"/>
                  </a:lnTo>
                  <a:lnTo>
                    <a:pt x="114" y="259"/>
                  </a:lnTo>
                  <a:lnTo>
                    <a:pt x="152" y="290"/>
                  </a:lnTo>
                  <a:lnTo>
                    <a:pt x="188" y="321"/>
                  </a:lnTo>
                  <a:lnTo>
                    <a:pt x="224" y="351"/>
                  </a:lnTo>
                  <a:lnTo>
                    <a:pt x="260" y="382"/>
                  </a:lnTo>
                  <a:lnTo>
                    <a:pt x="297" y="413"/>
                  </a:lnTo>
                  <a:lnTo>
                    <a:pt x="333" y="444"/>
                  </a:lnTo>
                  <a:lnTo>
                    <a:pt x="369" y="475"/>
                  </a:lnTo>
                  <a:lnTo>
                    <a:pt x="407" y="506"/>
                  </a:lnTo>
                  <a:lnTo>
                    <a:pt x="443" y="538"/>
                  </a:lnTo>
                  <a:lnTo>
                    <a:pt x="479" y="569"/>
                  </a:lnTo>
                  <a:lnTo>
                    <a:pt x="515" y="598"/>
                  </a:lnTo>
                  <a:lnTo>
                    <a:pt x="552" y="629"/>
                  </a:lnTo>
                  <a:lnTo>
                    <a:pt x="588" y="660"/>
                  </a:lnTo>
                  <a:lnTo>
                    <a:pt x="624" y="692"/>
                  </a:lnTo>
                  <a:lnTo>
                    <a:pt x="662" y="723"/>
                  </a:lnTo>
                  <a:lnTo>
                    <a:pt x="698" y="754"/>
                  </a:lnTo>
                  <a:lnTo>
                    <a:pt x="734" y="785"/>
                  </a:lnTo>
                  <a:lnTo>
                    <a:pt x="770" y="816"/>
                  </a:lnTo>
                  <a:lnTo>
                    <a:pt x="807" y="847"/>
                  </a:lnTo>
                  <a:lnTo>
                    <a:pt x="843" y="877"/>
                  </a:lnTo>
                  <a:lnTo>
                    <a:pt x="879" y="908"/>
                  </a:lnTo>
                  <a:lnTo>
                    <a:pt x="915" y="939"/>
                  </a:lnTo>
                  <a:lnTo>
                    <a:pt x="953" y="970"/>
                  </a:lnTo>
                  <a:lnTo>
                    <a:pt x="989" y="1001"/>
                  </a:lnTo>
                  <a:lnTo>
                    <a:pt x="1025" y="1033"/>
                  </a:lnTo>
                  <a:lnTo>
                    <a:pt x="1062" y="1064"/>
                  </a:lnTo>
                  <a:lnTo>
                    <a:pt x="1098" y="1095"/>
                  </a:lnTo>
                  <a:lnTo>
                    <a:pt x="1134" y="1124"/>
                  </a:lnTo>
                  <a:lnTo>
                    <a:pt x="1170" y="1155"/>
                  </a:lnTo>
                  <a:lnTo>
                    <a:pt x="1208" y="1187"/>
                  </a:lnTo>
                  <a:lnTo>
                    <a:pt x="1244" y="1218"/>
                  </a:lnTo>
                  <a:lnTo>
                    <a:pt x="1275" y="1200"/>
                  </a:lnTo>
                  <a:lnTo>
                    <a:pt x="1306" y="1183"/>
                  </a:lnTo>
                  <a:lnTo>
                    <a:pt x="1337" y="1165"/>
                  </a:lnTo>
                  <a:lnTo>
                    <a:pt x="1370" y="1147"/>
                  </a:lnTo>
                  <a:lnTo>
                    <a:pt x="1401" y="1131"/>
                  </a:lnTo>
                  <a:lnTo>
                    <a:pt x="1432" y="1113"/>
                  </a:lnTo>
                  <a:lnTo>
                    <a:pt x="1463" y="1096"/>
                  </a:lnTo>
                  <a:lnTo>
                    <a:pt x="1494" y="1078"/>
                  </a:lnTo>
                  <a:lnTo>
                    <a:pt x="1482" y="1067"/>
                  </a:lnTo>
                  <a:lnTo>
                    <a:pt x="1473" y="1055"/>
                  </a:lnTo>
                  <a:lnTo>
                    <a:pt x="1461" y="1042"/>
                  </a:lnTo>
                  <a:lnTo>
                    <a:pt x="1450" y="1031"/>
                  </a:lnTo>
                  <a:lnTo>
                    <a:pt x="1438" y="1019"/>
                  </a:lnTo>
                  <a:lnTo>
                    <a:pt x="1429" y="1006"/>
                  </a:lnTo>
                  <a:lnTo>
                    <a:pt x="1417" y="995"/>
                  </a:lnTo>
                  <a:lnTo>
                    <a:pt x="1406" y="983"/>
                  </a:lnTo>
                  <a:close/>
                </a:path>
              </a:pathLst>
            </a:custGeom>
            <a:solidFill>
              <a:srgbClr val="BCB2B5"/>
            </a:solidFill>
            <a:ln w="9525">
              <a:noFill/>
              <a:round/>
              <a:headEnd/>
              <a:tailEnd/>
            </a:ln>
          </p:spPr>
          <p:txBody>
            <a:bodyPr/>
            <a:lstStyle/>
            <a:p>
              <a:endParaRPr lang="en-US"/>
            </a:p>
          </p:txBody>
        </p:sp>
        <p:sp>
          <p:nvSpPr>
            <p:cNvPr id="26870" name="Freeform 246"/>
            <p:cNvSpPr>
              <a:spLocks/>
            </p:cNvSpPr>
            <p:nvPr/>
          </p:nvSpPr>
          <p:spPr bwMode="auto">
            <a:xfrm>
              <a:off x="499" y="2836"/>
              <a:ext cx="718" cy="584"/>
            </a:xfrm>
            <a:custGeom>
              <a:avLst/>
              <a:gdLst/>
              <a:ahLst/>
              <a:cxnLst>
                <a:cxn ang="0">
                  <a:pos x="1285" y="876"/>
                </a:cxn>
                <a:cxn ang="0">
                  <a:pos x="1164" y="773"/>
                </a:cxn>
                <a:cxn ang="0">
                  <a:pos x="1045" y="669"/>
                </a:cxn>
                <a:cxn ang="0">
                  <a:pos x="924" y="564"/>
                </a:cxn>
                <a:cxn ang="0">
                  <a:pos x="803" y="461"/>
                </a:cxn>
                <a:cxn ang="0">
                  <a:pos x="682" y="356"/>
                </a:cxn>
                <a:cxn ang="0">
                  <a:pos x="562" y="253"/>
                </a:cxn>
                <a:cxn ang="0">
                  <a:pos x="441" y="150"/>
                </a:cxn>
                <a:cxn ang="0">
                  <a:pos x="379" y="73"/>
                </a:cxn>
                <a:cxn ang="0">
                  <a:pos x="374" y="25"/>
                </a:cxn>
                <a:cxn ang="0">
                  <a:pos x="350" y="12"/>
                </a:cxn>
                <a:cxn ang="0">
                  <a:pos x="302" y="35"/>
                </a:cxn>
                <a:cxn ang="0">
                  <a:pos x="257" y="56"/>
                </a:cxn>
                <a:cxn ang="0">
                  <a:pos x="209" y="79"/>
                </a:cxn>
                <a:cxn ang="0">
                  <a:pos x="164" y="102"/>
                </a:cxn>
                <a:cxn ang="0">
                  <a:pos x="116" y="123"/>
                </a:cxn>
                <a:cxn ang="0">
                  <a:pos x="70" y="146"/>
                </a:cxn>
                <a:cxn ang="0">
                  <a:pos x="23" y="168"/>
                </a:cxn>
                <a:cxn ang="0">
                  <a:pos x="13" y="187"/>
                </a:cxn>
                <a:cxn ang="0">
                  <a:pos x="38" y="204"/>
                </a:cxn>
                <a:cxn ang="0">
                  <a:pos x="62" y="220"/>
                </a:cxn>
                <a:cxn ang="0">
                  <a:pos x="88" y="237"/>
                </a:cxn>
                <a:cxn ang="0">
                  <a:pos x="136" y="274"/>
                </a:cxn>
                <a:cxn ang="0">
                  <a:pos x="203" y="332"/>
                </a:cxn>
                <a:cxn ang="0">
                  <a:pos x="271" y="389"/>
                </a:cxn>
                <a:cxn ang="0">
                  <a:pos x="340" y="446"/>
                </a:cxn>
                <a:cxn ang="0">
                  <a:pos x="409" y="504"/>
                </a:cxn>
                <a:cxn ang="0">
                  <a:pos x="476" y="563"/>
                </a:cxn>
                <a:cxn ang="0">
                  <a:pos x="544" y="620"/>
                </a:cxn>
                <a:cxn ang="0">
                  <a:pos x="613" y="677"/>
                </a:cxn>
                <a:cxn ang="0">
                  <a:pos x="680" y="735"/>
                </a:cxn>
                <a:cxn ang="0">
                  <a:pos x="749" y="792"/>
                </a:cxn>
                <a:cxn ang="0">
                  <a:pos x="817" y="850"/>
                </a:cxn>
                <a:cxn ang="0">
                  <a:pos x="884" y="909"/>
                </a:cxn>
                <a:cxn ang="0">
                  <a:pos x="953" y="966"/>
                </a:cxn>
                <a:cxn ang="0">
                  <a:pos x="1022" y="1023"/>
                </a:cxn>
                <a:cxn ang="0">
                  <a:pos x="1090" y="1081"/>
                </a:cxn>
                <a:cxn ang="0">
                  <a:pos x="1157" y="1138"/>
                </a:cxn>
                <a:cxn ang="0">
                  <a:pos x="1223" y="1150"/>
                </a:cxn>
                <a:cxn ang="0">
                  <a:pos x="1283" y="1113"/>
                </a:cxn>
                <a:cxn ang="0">
                  <a:pos x="1344" y="1079"/>
                </a:cxn>
                <a:cxn ang="0">
                  <a:pos x="1404" y="1043"/>
                </a:cxn>
                <a:cxn ang="0">
                  <a:pos x="1424" y="1013"/>
                </a:cxn>
                <a:cxn ang="0">
                  <a:pos x="1401" y="989"/>
                </a:cxn>
                <a:cxn ang="0">
                  <a:pos x="1380" y="964"/>
                </a:cxn>
                <a:cxn ang="0">
                  <a:pos x="1357" y="940"/>
                </a:cxn>
              </a:cxnLst>
              <a:rect l="0" t="0" r="r" b="b"/>
              <a:pathLst>
                <a:path w="1435" h="1168">
                  <a:moveTo>
                    <a:pt x="1345" y="928"/>
                  </a:moveTo>
                  <a:lnTo>
                    <a:pt x="1285" y="876"/>
                  </a:lnTo>
                  <a:lnTo>
                    <a:pt x="1224" y="825"/>
                  </a:lnTo>
                  <a:lnTo>
                    <a:pt x="1164" y="773"/>
                  </a:lnTo>
                  <a:lnTo>
                    <a:pt x="1103" y="720"/>
                  </a:lnTo>
                  <a:lnTo>
                    <a:pt x="1045" y="669"/>
                  </a:lnTo>
                  <a:lnTo>
                    <a:pt x="984" y="617"/>
                  </a:lnTo>
                  <a:lnTo>
                    <a:pt x="924" y="564"/>
                  </a:lnTo>
                  <a:lnTo>
                    <a:pt x="863" y="512"/>
                  </a:lnTo>
                  <a:lnTo>
                    <a:pt x="803" y="461"/>
                  </a:lnTo>
                  <a:lnTo>
                    <a:pt x="742" y="409"/>
                  </a:lnTo>
                  <a:lnTo>
                    <a:pt x="682" y="356"/>
                  </a:lnTo>
                  <a:lnTo>
                    <a:pt x="623" y="305"/>
                  </a:lnTo>
                  <a:lnTo>
                    <a:pt x="562" y="253"/>
                  </a:lnTo>
                  <a:lnTo>
                    <a:pt x="502" y="200"/>
                  </a:lnTo>
                  <a:lnTo>
                    <a:pt x="441" y="150"/>
                  </a:lnTo>
                  <a:lnTo>
                    <a:pt x="381" y="97"/>
                  </a:lnTo>
                  <a:lnTo>
                    <a:pt x="379" y="73"/>
                  </a:lnTo>
                  <a:lnTo>
                    <a:pt x="378" y="48"/>
                  </a:lnTo>
                  <a:lnTo>
                    <a:pt x="374" y="25"/>
                  </a:lnTo>
                  <a:lnTo>
                    <a:pt x="373" y="0"/>
                  </a:lnTo>
                  <a:lnTo>
                    <a:pt x="350" y="12"/>
                  </a:lnTo>
                  <a:lnTo>
                    <a:pt x="327" y="23"/>
                  </a:lnTo>
                  <a:lnTo>
                    <a:pt x="302" y="35"/>
                  </a:lnTo>
                  <a:lnTo>
                    <a:pt x="280" y="46"/>
                  </a:lnTo>
                  <a:lnTo>
                    <a:pt x="257" y="56"/>
                  </a:lnTo>
                  <a:lnTo>
                    <a:pt x="234" y="68"/>
                  </a:lnTo>
                  <a:lnTo>
                    <a:pt x="209" y="79"/>
                  </a:lnTo>
                  <a:lnTo>
                    <a:pt x="186" y="91"/>
                  </a:lnTo>
                  <a:lnTo>
                    <a:pt x="164" y="102"/>
                  </a:lnTo>
                  <a:lnTo>
                    <a:pt x="141" y="112"/>
                  </a:lnTo>
                  <a:lnTo>
                    <a:pt x="116" y="123"/>
                  </a:lnTo>
                  <a:lnTo>
                    <a:pt x="93" y="135"/>
                  </a:lnTo>
                  <a:lnTo>
                    <a:pt x="70" y="146"/>
                  </a:lnTo>
                  <a:lnTo>
                    <a:pt x="48" y="156"/>
                  </a:lnTo>
                  <a:lnTo>
                    <a:pt x="23" y="168"/>
                  </a:lnTo>
                  <a:lnTo>
                    <a:pt x="0" y="179"/>
                  </a:lnTo>
                  <a:lnTo>
                    <a:pt x="13" y="187"/>
                  </a:lnTo>
                  <a:lnTo>
                    <a:pt x="25" y="196"/>
                  </a:lnTo>
                  <a:lnTo>
                    <a:pt x="38" y="204"/>
                  </a:lnTo>
                  <a:lnTo>
                    <a:pt x="51" y="212"/>
                  </a:lnTo>
                  <a:lnTo>
                    <a:pt x="62" y="220"/>
                  </a:lnTo>
                  <a:lnTo>
                    <a:pt x="75" y="228"/>
                  </a:lnTo>
                  <a:lnTo>
                    <a:pt x="88" y="237"/>
                  </a:lnTo>
                  <a:lnTo>
                    <a:pt x="101" y="245"/>
                  </a:lnTo>
                  <a:lnTo>
                    <a:pt x="136" y="274"/>
                  </a:lnTo>
                  <a:lnTo>
                    <a:pt x="170" y="302"/>
                  </a:lnTo>
                  <a:lnTo>
                    <a:pt x="203" y="332"/>
                  </a:lnTo>
                  <a:lnTo>
                    <a:pt x="237" y="359"/>
                  </a:lnTo>
                  <a:lnTo>
                    <a:pt x="271" y="389"/>
                  </a:lnTo>
                  <a:lnTo>
                    <a:pt x="306" y="418"/>
                  </a:lnTo>
                  <a:lnTo>
                    <a:pt x="340" y="446"/>
                  </a:lnTo>
                  <a:lnTo>
                    <a:pt x="374" y="476"/>
                  </a:lnTo>
                  <a:lnTo>
                    <a:pt x="409" y="504"/>
                  </a:lnTo>
                  <a:lnTo>
                    <a:pt x="441" y="533"/>
                  </a:lnTo>
                  <a:lnTo>
                    <a:pt x="476" y="563"/>
                  </a:lnTo>
                  <a:lnTo>
                    <a:pt x="510" y="591"/>
                  </a:lnTo>
                  <a:lnTo>
                    <a:pt x="544" y="620"/>
                  </a:lnTo>
                  <a:lnTo>
                    <a:pt x="579" y="648"/>
                  </a:lnTo>
                  <a:lnTo>
                    <a:pt x="613" y="677"/>
                  </a:lnTo>
                  <a:lnTo>
                    <a:pt x="647" y="705"/>
                  </a:lnTo>
                  <a:lnTo>
                    <a:pt x="680" y="735"/>
                  </a:lnTo>
                  <a:lnTo>
                    <a:pt x="714" y="764"/>
                  </a:lnTo>
                  <a:lnTo>
                    <a:pt x="749" y="792"/>
                  </a:lnTo>
                  <a:lnTo>
                    <a:pt x="783" y="822"/>
                  </a:lnTo>
                  <a:lnTo>
                    <a:pt x="817" y="850"/>
                  </a:lnTo>
                  <a:lnTo>
                    <a:pt x="852" y="879"/>
                  </a:lnTo>
                  <a:lnTo>
                    <a:pt x="884" y="909"/>
                  </a:lnTo>
                  <a:lnTo>
                    <a:pt x="919" y="936"/>
                  </a:lnTo>
                  <a:lnTo>
                    <a:pt x="953" y="966"/>
                  </a:lnTo>
                  <a:lnTo>
                    <a:pt x="987" y="994"/>
                  </a:lnTo>
                  <a:lnTo>
                    <a:pt x="1022" y="1023"/>
                  </a:lnTo>
                  <a:lnTo>
                    <a:pt x="1056" y="1053"/>
                  </a:lnTo>
                  <a:lnTo>
                    <a:pt x="1090" y="1081"/>
                  </a:lnTo>
                  <a:lnTo>
                    <a:pt x="1123" y="1110"/>
                  </a:lnTo>
                  <a:lnTo>
                    <a:pt x="1157" y="1138"/>
                  </a:lnTo>
                  <a:lnTo>
                    <a:pt x="1192" y="1168"/>
                  </a:lnTo>
                  <a:lnTo>
                    <a:pt x="1223" y="1150"/>
                  </a:lnTo>
                  <a:lnTo>
                    <a:pt x="1252" y="1131"/>
                  </a:lnTo>
                  <a:lnTo>
                    <a:pt x="1283" y="1113"/>
                  </a:lnTo>
                  <a:lnTo>
                    <a:pt x="1314" y="1095"/>
                  </a:lnTo>
                  <a:lnTo>
                    <a:pt x="1344" y="1079"/>
                  </a:lnTo>
                  <a:lnTo>
                    <a:pt x="1375" y="1061"/>
                  </a:lnTo>
                  <a:lnTo>
                    <a:pt x="1404" y="1043"/>
                  </a:lnTo>
                  <a:lnTo>
                    <a:pt x="1435" y="1025"/>
                  </a:lnTo>
                  <a:lnTo>
                    <a:pt x="1424" y="1013"/>
                  </a:lnTo>
                  <a:lnTo>
                    <a:pt x="1412" y="1000"/>
                  </a:lnTo>
                  <a:lnTo>
                    <a:pt x="1401" y="989"/>
                  </a:lnTo>
                  <a:lnTo>
                    <a:pt x="1391" y="976"/>
                  </a:lnTo>
                  <a:lnTo>
                    <a:pt x="1380" y="964"/>
                  </a:lnTo>
                  <a:lnTo>
                    <a:pt x="1368" y="953"/>
                  </a:lnTo>
                  <a:lnTo>
                    <a:pt x="1357" y="940"/>
                  </a:lnTo>
                  <a:lnTo>
                    <a:pt x="1345" y="928"/>
                  </a:lnTo>
                  <a:close/>
                </a:path>
              </a:pathLst>
            </a:custGeom>
            <a:solidFill>
              <a:srgbClr val="BAAFB2"/>
            </a:solidFill>
            <a:ln w="9525">
              <a:noFill/>
              <a:round/>
              <a:headEnd/>
              <a:tailEnd/>
            </a:ln>
          </p:spPr>
          <p:txBody>
            <a:bodyPr/>
            <a:lstStyle/>
            <a:p>
              <a:endParaRPr lang="en-US"/>
            </a:p>
          </p:txBody>
        </p:sp>
        <p:sp>
          <p:nvSpPr>
            <p:cNvPr id="26871" name="Freeform 247"/>
            <p:cNvSpPr>
              <a:spLocks/>
            </p:cNvSpPr>
            <p:nvPr/>
          </p:nvSpPr>
          <p:spPr bwMode="auto">
            <a:xfrm>
              <a:off x="487" y="2829"/>
              <a:ext cx="689" cy="557"/>
            </a:xfrm>
            <a:custGeom>
              <a:avLst/>
              <a:gdLst/>
              <a:ahLst/>
              <a:cxnLst>
                <a:cxn ang="0">
                  <a:pos x="1230" y="823"/>
                </a:cxn>
                <a:cxn ang="0">
                  <a:pos x="1121" y="728"/>
                </a:cxn>
                <a:cxn ang="0">
                  <a:pos x="1010" y="632"/>
                </a:cxn>
                <a:cxn ang="0">
                  <a:pos x="900" y="537"/>
                </a:cxn>
                <a:cxn ang="0">
                  <a:pos x="789" y="441"/>
                </a:cxn>
                <a:cxn ang="0">
                  <a:pos x="680" y="346"/>
                </a:cxn>
                <a:cxn ang="0">
                  <a:pos x="568" y="251"/>
                </a:cxn>
                <a:cxn ang="0">
                  <a:pos x="459" y="155"/>
                </a:cxn>
                <a:cxn ang="0">
                  <a:pos x="402" y="80"/>
                </a:cxn>
                <a:cxn ang="0">
                  <a:pos x="400" y="26"/>
                </a:cxn>
                <a:cxn ang="0">
                  <a:pos x="374" y="11"/>
                </a:cxn>
                <a:cxn ang="0">
                  <a:pos x="323" y="34"/>
                </a:cxn>
                <a:cxn ang="0">
                  <a:pos x="274" y="59"/>
                </a:cxn>
                <a:cxn ang="0">
                  <a:pos x="224" y="82"/>
                </a:cxn>
                <a:cxn ang="0">
                  <a:pos x="174" y="106"/>
                </a:cxn>
                <a:cxn ang="0">
                  <a:pos x="124" y="129"/>
                </a:cxn>
                <a:cxn ang="0">
                  <a:pos x="75" y="154"/>
                </a:cxn>
                <a:cxn ang="0">
                  <a:pos x="24" y="178"/>
                </a:cxn>
                <a:cxn ang="0">
                  <a:pos x="16" y="198"/>
                </a:cxn>
                <a:cxn ang="0">
                  <a:pos x="47" y="216"/>
                </a:cxn>
                <a:cxn ang="0">
                  <a:pos x="78" y="232"/>
                </a:cxn>
                <a:cxn ang="0">
                  <a:pos x="109" y="251"/>
                </a:cxn>
                <a:cxn ang="0">
                  <a:pos x="189" y="313"/>
                </a:cxn>
                <a:cxn ang="0">
                  <a:pos x="317" y="419"/>
                </a:cxn>
                <a:cxn ang="0">
                  <a:pos x="444" y="526"/>
                </a:cxn>
                <a:cxn ang="0">
                  <a:pos x="570" y="632"/>
                </a:cxn>
                <a:cxn ang="0">
                  <a:pos x="698" y="741"/>
                </a:cxn>
                <a:cxn ang="0">
                  <a:pos x="823" y="847"/>
                </a:cxn>
                <a:cxn ang="0">
                  <a:pos x="951" y="954"/>
                </a:cxn>
                <a:cxn ang="0">
                  <a:pos x="1077" y="1060"/>
                </a:cxn>
                <a:cxn ang="0">
                  <a:pos x="1170" y="1096"/>
                </a:cxn>
                <a:cxn ang="0">
                  <a:pos x="1229" y="1060"/>
                </a:cxn>
                <a:cxn ang="0">
                  <a:pos x="1288" y="1024"/>
                </a:cxn>
                <a:cxn ang="0">
                  <a:pos x="1348" y="986"/>
                </a:cxn>
                <a:cxn ang="0">
                  <a:pos x="1366" y="955"/>
                </a:cxn>
                <a:cxn ang="0">
                  <a:pos x="1343" y="931"/>
                </a:cxn>
                <a:cxn ang="0">
                  <a:pos x="1320" y="906"/>
                </a:cxn>
                <a:cxn ang="0">
                  <a:pos x="1297" y="882"/>
                </a:cxn>
              </a:cxnLst>
              <a:rect l="0" t="0" r="r" b="b"/>
              <a:pathLst>
                <a:path w="1377" h="1114">
                  <a:moveTo>
                    <a:pt x="1286" y="870"/>
                  </a:moveTo>
                  <a:lnTo>
                    <a:pt x="1230" y="823"/>
                  </a:lnTo>
                  <a:lnTo>
                    <a:pt x="1176" y="775"/>
                  </a:lnTo>
                  <a:lnTo>
                    <a:pt x="1121" y="728"/>
                  </a:lnTo>
                  <a:lnTo>
                    <a:pt x="1065" y="680"/>
                  </a:lnTo>
                  <a:lnTo>
                    <a:pt x="1010" y="632"/>
                  </a:lnTo>
                  <a:lnTo>
                    <a:pt x="956" y="585"/>
                  </a:lnTo>
                  <a:lnTo>
                    <a:pt x="900" y="537"/>
                  </a:lnTo>
                  <a:lnTo>
                    <a:pt x="845" y="488"/>
                  </a:lnTo>
                  <a:lnTo>
                    <a:pt x="789" y="441"/>
                  </a:lnTo>
                  <a:lnTo>
                    <a:pt x="735" y="393"/>
                  </a:lnTo>
                  <a:lnTo>
                    <a:pt x="680" y="346"/>
                  </a:lnTo>
                  <a:lnTo>
                    <a:pt x="624" y="298"/>
                  </a:lnTo>
                  <a:lnTo>
                    <a:pt x="568" y="251"/>
                  </a:lnTo>
                  <a:lnTo>
                    <a:pt x="514" y="203"/>
                  </a:lnTo>
                  <a:lnTo>
                    <a:pt x="459" y="155"/>
                  </a:lnTo>
                  <a:lnTo>
                    <a:pt x="403" y="108"/>
                  </a:lnTo>
                  <a:lnTo>
                    <a:pt x="402" y="80"/>
                  </a:lnTo>
                  <a:lnTo>
                    <a:pt x="402" y="54"/>
                  </a:lnTo>
                  <a:lnTo>
                    <a:pt x="400" y="26"/>
                  </a:lnTo>
                  <a:lnTo>
                    <a:pt x="398" y="0"/>
                  </a:lnTo>
                  <a:lnTo>
                    <a:pt x="374" y="11"/>
                  </a:lnTo>
                  <a:lnTo>
                    <a:pt x="349" y="23"/>
                  </a:lnTo>
                  <a:lnTo>
                    <a:pt x="323" y="34"/>
                  </a:lnTo>
                  <a:lnTo>
                    <a:pt x="299" y="47"/>
                  </a:lnTo>
                  <a:lnTo>
                    <a:pt x="274" y="59"/>
                  </a:lnTo>
                  <a:lnTo>
                    <a:pt x="250" y="70"/>
                  </a:lnTo>
                  <a:lnTo>
                    <a:pt x="224" y="82"/>
                  </a:lnTo>
                  <a:lnTo>
                    <a:pt x="199" y="95"/>
                  </a:lnTo>
                  <a:lnTo>
                    <a:pt x="174" y="106"/>
                  </a:lnTo>
                  <a:lnTo>
                    <a:pt x="148" y="118"/>
                  </a:lnTo>
                  <a:lnTo>
                    <a:pt x="124" y="129"/>
                  </a:lnTo>
                  <a:lnTo>
                    <a:pt x="99" y="142"/>
                  </a:lnTo>
                  <a:lnTo>
                    <a:pt x="75" y="154"/>
                  </a:lnTo>
                  <a:lnTo>
                    <a:pt x="49" y="165"/>
                  </a:lnTo>
                  <a:lnTo>
                    <a:pt x="24" y="178"/>
                  </a:lnTo>
                  <a:lnTo>
                    <a:pt x="0" y="190"/>
                  </a:lnTo>
                  <a:lnTo>
                    <a:pt x="16" y="198"/>
                  </a:lnTo>
                  <a:lnTo>
                    <a:pt x="31" y="206"/>
                  </a:lnTo>
                  <a:lnTo>
                    <a:pt x="47" y="216"/>
                  </a:lnTo>
                  <a:lnTo>
                    <a:pt x="63" y="224"/>
                  </a:lnTo>
                  <a:lnTo>
                    <a:pt x="78" y="232"/>
                  </a:lnTo>
                  <a:lnTo>
                    <a:pt x="94" y="241"/>
                  </a:lnTo>
                  <a:lnTo>
                    <a:pt x="109" y="251"/>
                  </a:lnTo>
                  <a:lnTo>
                    <a:pt x="125" y="259"/>
                  </a:lnTo>
                  <a:lnTo>
                    <a:pt x="189" y="313"/>
                  </a:lnTo>
                  <a:lnTo>
                    <a:pt x="253" y="365"/>
                  </a:lnTo>
                  <a:lnTo>
                    <a:pt x="317" y="419"/>
                  </a:lnTo>
                  <a:lnTo>
                    <a:pt x="380" y="472"/>
                  </a:lnTo>
                  <a:lnTo>
                    <a:pt x="444" y="526"/>
                  </a:lnTo>
                  <a:lnTo>
                    <a:pt x="506" y="580"/>
                  </a:lnTo>
                  <a:lnTo>
                    <a:pt x="570" y="632"/>
                  </a:lnTo>
                  <a:lnTo>
                    <a:pt x="634" y="687"/>
                  </a:lnTo>
                  <a:lnTo>
                    <a:pt x="698" y="741"/>
                  </a:lnTo>
                  <a:lnTo>
                    <a:pt x="760" y="793"/>
                  </a:lnTo>
                  <a:lnTo>
                    <a:pt x="823" y="847"/>
                  </a:lnTo>
                  <a:lnTo>
                    <a:pt x="887" y="900"/>
                  </a:lnTo>
                  <a:lnTo>
                    <a:pt x="951" y="954"/>
                  </a:lnTo>
                  <a:lnTo>
                    <a:pt x="1013" y="1008"/>
                  </a:lnTo>
                  <a:lnTo>
                    <a:pt x="1077" y="1060"/>
                  </a:lnTo>
                  <a:lnTo>
                    <a:pt x="1140" y="1114"/>
                  </a:lnTo>
                  <a:lnTo>
                    <a:pt x="1170" y="1096"/>
                  </a:lnTo>
                  <a:lnTo>
                    <a:pt x="1199" y="1078"/>
                  </a:lnTo>
                  <a:lnTo>
                    <a:pt x="1229" y="1060"/>
                  </a:lnTo>
                  <a:lnTo>
                    <a:pt x="1258" y="1042"/>
                  </a:lnTo>
                  <a:lnTo>
                    <a:pt x="1288" y="1024"/>
                  </a:lnTo>
                  <a:lnTo>
                    <a:pt x="1317" y="1005"/>
                  </a:lnTo>
                  <a:lnTo>
                    <a:pt x="1348" y="986"/>
                  </a:lnTo>
                  <a:lnTo>
                    <a:pt x="1377" y="968"/>
                  </a:lnTo>
                  <a:lnTo>
                    <a:pt x="1366" y="955"/>
                  </a:lnTo>
                  <a:lnTo>
                    <a:pt x="1355" y="944"/>
                  </a:lnTo>
                  <a:lnTo>
                    <a:pt x="1343" y="931"/>
                  </a:lnTo>
                  <a:lnTo>
                    <a:pt x="1332" y="919"/>
                  </a:lnTo>
                  <a:lnTo>
                    <a:pt x="1320" y="906"/>
                  </a:lnTo>
                  <a:lnTo>
                    <a:pt x="1309" y="895"/>
                  </a:lnTo>
                  <a:lnTo>
                    <a:pt x="1297" y="882"/>
                  </a:lnTo>
                  <a:lnTo>
                    <a:pt x="1286" y="870"/>
                  </a:lnTo>
                  <a:close/>
                </a:path>
              </a:pathLst>
            </a:custGeom>
            <a:solidFill>
              <a:srgbClr val="B7AFAF"/>
            </a:solidFill>
            <a:ln w="9525">
              <a:noFill/>
              <a:round/>
              <a:headEnd/>
              <a:tailEnd/>
            </a:ln>
          </p:spPr>
          <p:txBody>
            <a:bodyPr/>
            <a:lstStyle/>
            <a:p>
              <a:endParaRPr lang="en-US"/>
            </a:p>
          </p:txBody>
        </p:sp>
        <p:sp>
          <p:nvSpPr>
            <p:cNvPr id="26872" name="Freeform 248"/>
            <p:cNvSpPr>
              <a:spLocks/>
            </p:cNvSpPr>
            <p:nvPr/>
          </p:nvSpPr>
          <p:spPr bwMode="auto">
            <a:xfrm>
              <a:off x="475" y="2821"/>
              <a:ext cx="659" cy="532"/>
            </a:xfrm>
            <a:custGeom>
              <a:avLst/>
              <a:gdLst/>
              <a:ahLst/>
              <a:cxnLst>
                <a:cxn ang="0">
                  <a:pos x="1175" y="772"/>
                </a:cxn>
                <a:cxn ang="0">
                  <a:pos x="1075" y="685"/>
                </a:cxn>
                <a:cxn ang="0">
                  <a:pos x="975" y="599"/>
                </a:cxn>
                <a:cxn ang="0">
                  <a:pos x="876" y="512"/>
                </a:cxn>
                <a:cxn ang="0">
                  <a:pos x="776" y="427"/>
                </a:cxn>
                <a:cxn ang="0">
                  <a:pos x="675" y="340"/>
                </a:cxn>
                <a:cxn ang="0">
                  <a:pos x="575" y="253"/>
                </a:cxn>
                <a:cxn ang="0">
                  <a:pos x="475" y="166"/>
                </a:cxn>
                <a:cxn ang="0">
                  <a:pos x="425" y="92"/>
                </a:cxn>
                <a:cxn ang="0">
                  <a:pos x="423" y="31"/>
                </a:cxn>
                <a:cxn ang="0">
                  <a:pos x="397" y="13"/>
                </a:cxn>
                <a:cxn ang="0">
                  <a:pos x="343" y="38"/>
                </a:cxn>
                <a:cxn ang="0">
                  <a:pos x="291" y="63"/>
                </a:cxn>
                <a:cxn ang="0">
                  <a:pos x="237" y="89"/>
                </a:cxn>
                <a:cxn ang="0">
                  <a:pos x="184" y="113"/>
                </a:cxn>
                <a:cxn ang="0">
                  <a:pos x="132" y="140"/>
                </a:cxn>
                <a:cxn ang="0">
                  <a:pos x="78" y="164"/>
                </a:cxn>
                <a:cxn ang="0">
                  <a:pos x="26" y="189"/>
                </a:cxn>
                <a:cxn ang="0">
                  <a:pos x="18" y="212"/>
                </a:cxn>
                <a:cxn ang="0">
                  <a:pos x="55" y="230"/>
                </a:cxn>
                <a:cxn ang="0">
                  <a:pos x="91" y="248"/>
                </a:cxn>
                <a:cxn ang="0">
                  <a:pos x="129" y="266"/>
                </a:cxn>
                <a:cxn ang="0">
                  <a:pos x="207" y="325"/>
                </a:cxn>
                <a:cxn ang="0">
                  <a:pos x="325" y="423"/>
                </a:cxn>
                <a:cxn ang="0">
                  <a:pos x="443" y="523"/>
                </a:cxn>
                <a:cxn ang="0">
                  <a:pos x="560" y="622"/>
                </a:cxn>
                <a:cxn ang="0">
                  <a:pos x="676" y="720"/>
                </a:cxn>
                <a:cxn ang="0">
                  <a:pos x="794" y="818"/>
                </a:cxn>
                <a:cxn ang="0">
                  <a:pos x="912" y="917"/>
                </a:cxn>
                <a:cxn ang="0">
                  <a:pos x="1029" y="1015"/>
                </a:cxn>
                <a:cxn ang="0">
                  <a:pos x="1118" y="1046"/>
                </a:cxn>
                <a:cxn ang="0">
                  <a:pos x="1175" y="1008"/>
                </a:cxn>
                <a:cxn ang="0">
                  <a:pos x="1232" y="972"/>
                </a:cxn>
                <a:cxn ang="0">
                  <a:pos x="1289" y="935"/>
                </a:cxn>
                <a:cxn ang="0">
                  <a:pos x="1306" y="904"/>
                </a:cxn>
                <a:cxn ang="0">
                  <a:pos x="1283" y="877"/>
                </a:cxn>
                <a:cxn ang="0">
                  <a:pos x="1260" y="853"/>
                </a:cxn>
                <a:cxn ang="0">
                  <a:pos x="1237" y="828"/>
                </a:cxn>
              </a:cxnLst>
              <a:rect l="0" t="0" r="r" b="b"/>
              <a:pathLst>
                <a:path w="1317" h="1064">
                  <a:moveTo>
                    <a:pt x="1226" y="815"/>
                  </a:moveTo>
                  <a:lnTo>
                    <a:pt x="1175" y="772"/>
                  </a:lnTo>
                  <a:lnTo>
                    <a:pt x="1126" y="728"/>
                  </a:lnTo>
                  <a:lnTo>
                    <a:pt x="1075" y="685"/>
                  </a:lnTo>
                  <a:lnTo>
                    <a:pt x="1026" y="641"/>
                  </a:lnTo>
                  <a:lnTo>
                    <a:pt x="975" y="599"/>
                  </a:lnTo>
                  <a:lnTo>
                    <a:pt x="926" y="556"/>
                  </a:lnTo>
                  <a:lnTo>
                    <a:pt x="876" y="512"/>
                  </a:lnTo>
                  <a:lnTo>
                    <a:pt x="825" y="469"/>
                  </a:lnTo>
                  <a:lnTo>
                    <a:pt x="776" y="427"/>
                  </a:lnTo>
                  <a:lnTo>
                    <a:pt x="725" y="382"/>
                  </a:lnTo>
                  <a:lnTo>
                    <a:pt x="675" y="340"/>
                  </a:lnTo>
                  <a:lnTo>
                    <a:pt x="626" y="297"/>
                  </a:lnTo>
                  <a:lnTo>
                    <a:pt x="575" y="253"/>
                  </a:lnTo>
                  <a:lnTo>
                    <a:pt x="524" y="210"/>
                  </a:lnTo>
                  <a:lnTo>
                    <a:pt x="475" y="166"/>
                  </a:lnTo>
                  <a:lnTo>
                    <a:pt x="425" y="123"/>
                  </a:lnTo>
                  <a:lnTo>
                    <a:pt x="425" y="92"/>
                  </a:lnTo>
                  <a:lnTo>
                    <a:pt x="425" y="61"/>
                  </a:lnTo>
                  <a:lnTo>
                    <a:pt x="423" y="31"/>
                  </a:lnTo>
                  <a:lnTo>
                    <a:pt x="423" y="0"/>
                  </a:lnTo>
                  <a:lnTo>
                    <a:pt x="397" y="13"/>
                  </a:lnTo>
                  <a:lnTo>
                    <a:pt x="369" y="25"/>
                  </a:lnTo>
                  <a:lnTo>
                    <a:pt x="343" y="38"/>
                  </a:lnTo>
                  <a:lnTo>
                    <a:pt x="317" y="51"/>
                  </a:lnTo>
                  <a:lnTo>
                    <a:pt x="291" y="63"/>
                  </a:lnTo>
                  <a:lnTo>
                    <a:pt x="263" y="76"/>
                  </a:lnTo>
                  <a:lnTo>
                    <a:pt x="237" y="89"/>
                  </a:lnTo>
                  <a:lnTo>
                    <a:pt x="211" y="100"/>
                  </a:lnTo>
                  <a:lnTo>
                    <a:pt x="184" y="113"/>
                  </a:lnTo>
                  <a:lnTo>
                    <a:pt x="158" y="127"/>
                  </a:lnTo>
                  <a:lnTo>
                    <a:pt x="132" y="140"/>
                  </a:lnTo>
                  <a:lnTo>
                    <a:pt x="106" y="151"/>
                  </a:lnTo>
                  <a:lnTo>
                    <a:pt x="78" y="164"/>
                  </a:lnTo>
                  <a:lnTo>
                    <a:pt x="52" y="177"/>
                  </a:lnTo>
                  <a:lnTo>
                    <a:pt x="26" y="189"/>
                  </a:lnTo>
                  <a:lnTo>
                    <a:pt x="0" y="202"/>
                  </a:lnTo>
                  <a:lnTo>
                    <a:pt x="18" y="212"/>
                  </a:lnTo>
                  <a:lnTo>
                    <a:pt x="37" y="220"/>
                  </a:lnTo>
                  <a:lnTo>
                    <a:pt x="55" y="230"/>
                  </a:lnTo>
                  <a:lnTo>
                    <a:pt x="73" y="238"/>
                  </a:lnTo>
                  <a:lnTo>
                    <a:pt x="91" y="248"/>
                  </a:lnTo>
                  <a:lnTo>
                    <a:pt x="111" y="258"/>
                  </a:lnTo>
                  <a:lnTo>
                    <a:pt x="129" y="266"/>
                  </a:lnTo>
                  <a:lnTo>
                    <a:pt x="148" y="276"/>
                  </a:lnTo>
                  <a:lnTo>
                    <a:pt x="207" y="325"/>
                  </a:lnTo>
                  <a:lnTo>
                    <a:pt x="266" y="374"/>
                  </a:lnTo>
                  <a:lnTo>
                    <a:pt x="325" y="423"/>
                  </a:lnTo>
                  <a:lnTo>
                    <a:pt x="384" y="474"/>
                  </a:lnTo>
                  <a:lnTo>
                    <a:pt x="443" y="523"/>
                  </a:lnTo>
                  <a:lnTo>
                    <a:pt x="501" y="572"/>
                  </a:lnTo>
                  <a:lnTo>
                    <a:pt x="560" y="622"/>
                  </a:lnTo>
                  <a:lnTo>
                    <a:pt x="619" y="671"/>
                  </a:lnTo>
                  <a:lnTo>
                    <a:pt x="676" y="720"/>
                  </a:lnTo>
                  <a:lnTo>
                    <a:pt x="735" y="769"/>
                  </a:lnTo>
                  <a:lnTo>
                    <a:pt x="794" y="818"/>
                  </a:lnTo>
                  <a:lnTo>
                    <a:pt x="853" y="867"/>
                  </a:lnTo>
                  <a:lnTo>
                    <a:pt x="912" y="917"/>
                  </a:lnTo>
                  <a:lnTo>
                    <a:pt x="971" y="966"/>
                  </a:lnTo>
                  <a:lnTo>
                    <a:pt x="1029" y="1015"/>
                  </a:lnTo>
                  <a:lnTo>
                    <a:pt x="1088" y="1064"/>
                  </a:lnTo>
                  <a:lnTo>
                    <a:pt x="1118" y="1046"/>
                  </a:lnTo>
                  <a:lnTo>
                    <a:pt x="1145" y="1026"/>
                  </a:lnTo>
                  <a:lnTo>
                    <a:pt x="1175" y="1008"/>
                  </a:lnTo>
                  <a:lnTo>
                    <a:pt x="1203" y="990"/>
                  </a:lnTo>
                  <a:lnTo>
                    <a:pt x="1232" y="972"/>
                  </a:lnTo>
                  <a:lnTo>
                    <a:pt x="1260" y="953"/>
                  </a:lnTo>
                  <a:lnTo>
                    <a:pt x="1289" y="935"/>
                  </a:lnTo>
                  <a:lnTo>
                    <a:pt x="1317" y="917"/>
                  </a:lnTo>
                  <a:lnTo>
                    <a:pt x="1306" y="904"/>
                  </a:lnTo>
                  <a:lnTo>
                    <a:pt x="1294" y="890"/>
                  </a:lnTo>
                  <a:lnTo>
                    <a:pt x="1283" y="877"/>
                  </a:lnTo>
                  <a:lnTo>
                    <a:pt x="1271" y="866"/>
                  </a:lnTo>
                  <a:lnTo>
                    <a:pt x="1260" y="853"/>
                  </a:lnTo>
                  <a:lnTo>
                    <a:pt x="1248" y="840"/>
                  </a:lnTo>
                  <a:lnTo>
                    <a:pt x="1237" y="828"/>
                  </a:lnTo>
                  <a:lnTo>
                    <a:pt x="1226" y="815"/>
                  </a:lnTo>
                  <a:close/>
                </a:path>
              </a:pathLst>
            </a:custGeom>
            <a:solidFill>
              <a:srgbClr val="B5ADAA"/>
            </a:solidFill>
            <a:ln w="9525">
              <a:noFill/>
              <a:round/>
              <a:headEnd/>
              <a:tailEnd/>
            </a:ln>
          </p:spPr>
          <p:txBody>
            <a:bodyPr/>
            <a:lstStyle/>
            <a:p>
              <a:endParaRPr lang="en-US"/>
            </a:p>
          </p:txBody>
        </p:sp>
        <p:sp>
          <p:nvSpPr>
            <p:cNvPr id="26873" name="Freeform 249"/>
            <p:cNvSpPr>
              <a:spLocks/>
            </p:cNvSpPr>
            <p:nvPr/>
          </p:nvSpPr>
          <p:spPr bwMode="auto">
            <a:xfrm>
              <a:off x="463" y="2812"/>
              <a:ext cx="631" cy="507"/>
            </a:xfrm>
            <a:custGeom>
              <a:avLst/>
              <a:gdLst/>
              <a:ahLst/>
              <a:cxnLst>
                <a:cxn ang="0">
                  <a:pos x="1169" y="759"/>
                </a:cxn>
                <a:cxn ang="0">
                  <a:pos x="450" y="136"/>
                </a:cxn>
                <a:cxn ang="0">
                  <a:pos x="450" y="0"/>
                </a:cxn>
                <a:cxn ang="0">
                  <a:pos x="0" y="215"/>
                </a:cxn>
                <a:cxn ang="0">
                  <a:pos x="173" y="292"/>
                </a:cxn>
                <a:cxn ang="0">
                  <a:pos x="1038" y="1013"/>
                </a:cxn>
                <a:cxn ang="0">
                  <a:pos x="1262" y="862"/>
                </a:cxn>
                <a:cxn ang="0">
                  <a:pos x="1169" y="759"/>
                </a:cxn>
              </a:cxnLst>
              <a:rect l="0" t="0" r="r" b="b"/>
              <a:pathLst>
                <a:path w="1262" h="1013">
                  <a:moveTo>
                    <a:pt x="1169" y="759"/>
                  </a:moveTo>
                  <a:lnTo>
                    <a:pt x="450" y="136"/>
                  </a:lnTo>
                  <a:lnTo>
                    <a:pt x="450" y="0"/>
                  </a:lnTo>
                  <a:lnTo>
                    <a:pt x="0" y="215"/>
                  </a:lnTo>
                  <a:lnTo>
                    <a:pt x="173" y="292"/>
                  </a:lnTo>
                  <a:lnTo>
                    <a:pt x="1038" y="1013"/>
                  </a:lnTo>
                  <a:lnTo>
                    <a:pt x="1262" y="862"/>
                  </a:lnTo>
                  <a:lnTo>
                    <a:pt x="1169" y="759"/>
                  </a:lnTo>
                  <a:close/>
                </a:path>
              </a:pathLst>
            </a:custGeom>
            <a:solidFill>
              <a:srgbClr val="B2AAA8"/>
            </a:solidFill>
            <a:ln w="9525">
              <a:noFill/>
              <a:round/>
              <a:headEnd/>
              <a:tailEnd/>
            </a:ln>
          </p:spPr>
          <p:txBody>
            <a:bodyPr/>
            <a:lstStyle/>
            <a:p>
              <a:endParaRPr lang="en-US"/>
            </a:p>
          </p:txBody>
        </p:sp>
        <p:sp>
          <p:nvSpPr>
            <p:cNvPr id="26874" name="Freeform 250"/>
            <p:cNvSpPr>
              <a:spLocks/>
            </p:cNvSpPr>
            <p:nvPr/>
          </p:nvSpPr>
          <p:spPr bwMode="auto">
            <a:xfrm>
              <a:off x="1486" y="3899"/>
              <a:ext cx="180" cy="176"/>
            </a:xfrm>
            <a:custGeom>
              <a:avLst/>
              <a:gdLst/>
              <a:ahLst/>
              <a:cxnLst>
                <a:cxn ang="0">
                  <a:pos x="0" y="0"/>
                </a:cxn>
                <a:cxn ang="0">
                  <a:pos x="19" y="25"/>
                </a:cxn>
                <a:cxn ang="0">
                  <a:pos x="39" y="50"/>
                </a:cxn>
                <a:cxn ang="0">
                  <a:pos x="58" y="71"/>
                </a:cxn>
                <a:cxn ang="0">
                  <a:pos x="76" y="91"/>
                </a:cxn>
                <a:cxn ang="0">
                  <a:pos x="96" y="110"/>
                </a:cxn>
                <a:cxn ang="0">
                  <a:pos x="114" y="128"/>
                </a:cxn>
                <a:cxn ang="0">
                  <a:pos x="134" y="145"/>
                </a:cxn>
                <a:cxn ang="0">
                  <a:pos x="153" y="159"/>
                </a:cxn>
                <a:cxn ang="0">
                  <a:pos x="173" y="174"/>
                </a:cxn>
                <a:cxn ang="0">
                  <a:pos x="196" y="187"/>
                </a:cxn>
                <a:cxn ang="0">
                  <a:pos x="219" y="199"/>
                </a:cxn>
                <a:cxn ang="0">
                  <a:pos x="243" y="210"/>
                </a:cxn>
                <a:cxn ang="0">
                  <a:pos x="269" y="222"/>
                </a:cxn>
                <a:cxn ang="0">
                  <a:pos x="297" y="233"/>
                </a:cxn>
                <a:cxn ang="0">
                  <a:pos x="326" y="243"/>
                </a:cxn>
                <a:cxn ang="0">
                  <a:pos x="359" y="253"/>
                </a:cxn>
                <a:cxn ang="0">
                  <a:pos x="344" y="353"/>
                </a:cxn>
                <a:cxn ang="0">
                  <a:pos x="312" y="345"/>
                </a:cxn>
                <a:cxn ang="0">
                  <a:pos x="279" y="335"/>
                </a:cxn>
                <a:cxn ang="0">
                  <a:pos x="248" y="322"/>
                </a:cxn>
                <a:cxn ang="0">
                  <a:pos x="219" y="310"/>
                </a:cxn>
                <a:cxn ang="0">
                  <a:pos x="189" y="296"/>
                </a:cxn>
                <a:cxn ang="0">
                  <a:pos x="161" y="281"/>
                </a:cxn>
                <a:cxn ang="0">
                  <a:pos x="135" y="264"/>
                </a:cxn>
                <a:cxn ang="0">
                  <a:pos x="111" y="246"/>
                </a:cxn>
                <a:cxn ang="0">
                  <a:pos x="88" y="227"/>
                </a:cxn>
                <a:cxn ang="0">
                  <a:pos x="68" y="207"/>
                </a:cxn>
                <a:cxn ang="0">
                  <a:pos x="50" y="186"/>
                </a:cxn>
                <a:cxn ang="0">
                  <a:pos x="34" y="164"/>
                </a:cxn>
                <a:cxn ang="0">
                  <a:pos x="21" y="141"/>
                </a:cxn>
                <a:cxn ang="0">
                  <a:pos x="11" y="118"/>
                </a:cxn>
                <a:cxn ang="0">
                  <a:pos x="4" y="94"/>
                </a:cxn>
                <a:cxn ang="0">
                  <a:pos x="0" y="68"/>
                </a:cxn>
                <a:cxn ang="0">
                  <a:pos x="0" y="0"/>
                </a:cxn>
              </a:cxnLst>
              <a:rect l="0" t="0" r="r" b="b"/>
              <a:pathLst>
                <a:path w="359" h="353">
                  <a:moveTo>
                    <a:pt x="0" y="0"/>
                  </a:moveTo>
                  <a:lnTo>
                    <a:pt x="19" y="25"/>
                  </a:lnTo>
                  <a:lnTo>
                    <a:pt x="39" y="50"/>
                  </a:lnTo>
                  <a:lnTo>
                    <a:pt x="58" y="71"/>
                  </a:lnTo>
                  <a:lnTo>
                    <a:pt x="76" y="91"/>
                  </a:lnTo>
                  <a:lnTo>
                    <a:pt x="96" y="110"/>
                  </a:lnTo>
                  <a:lnTo>
                    <a:pt x="114" y="128"/>
                  </a:lnTo>
                  <a:lnTo>
                    <a:pt x="134" y="145"/>
                  </a:lnTo>
                  <a:lnTo>
                    <a:pt x="153" y="159"/>
                  </a:lnTo>
                  <a:lnTo>
                    <a:pt x="173" y="174"/>
                  </a:lnTo>
                  <a:lnTo>
                    <a:pt x="196" y="187"/>
                  </a:lnTo>
                  <a:lnTo>
                    <a:pt x="219" y="199"/>
                  </a:lnTo>
                  <a:lnTo>
                    <a:pt x="243" y="210"/>
                  </a:lnTo>
                  <a:lnTo>
                    <a:pt x="269" y="222"/>
                  </a:lnTo>
                  <a:lnTo>
                    <a:pt x="297" y="233"/>
                  </a:lnTo>
                  <a:lnTo>
                    <a:pt x="326" y="243"/>
                  </a:lnTo>
                  <a:lnTo>
                    <a:pt x="359" y="253"/>
                  </a:lnTo>
                  <a:lnTo>
                    <a:pt x="344" y="353"/>
                  </a:lnTo>
                  <a:lnTo>
                    <a:pt x="312" y="345"/>
                  </a:lnTo>
                  <a:lnTo>
                    <a:pt x="279" y="335"/>
                  </a:lnTo>
                  <a:lnTo>
                    <a:pt x="248" y="322"/>
                  </a:lnTo>
                  <a:lnTo>
                    <a:pt x="219" y="310"/>
                  </a:lnTo>
                  <a:lnTo>
                    <a:pt x="189" y="296"/>
                  </a:lnTo>
                  <a:lnTo>
                    <a:pt x="161" y="281"/>
                  </a:lnTo>
                  <a:lnTo>
                    <a:pt x="135" y="264"/>
                  </a:lnTo>
                  <a:lnTo>
                    <a:pt x="111" y="246"/>
                  </a:lnTo>
                  <a:lnTo>
                    <a:pt x="88" y="227"/>
                  </a:lnTo>
                  <a:lnTo>
                    <a:pt x="68" y="207"/>
                  </a:lnTo>
                  <a:lnTo>
                    <a:pt x="50" y="186"/>
                  </a:lnTo>
                  <a:lnTo>
                    <a:pt x="34" y="164"/>
                  </a:lnTo>
                  <a:lnTo>
                    <a:pt x="21" y="141"/>
                  </a:lnTo>
                  <a:lnTo>
                    <a:pt x="11" y="118"/>
                  </a:lnTo>
                  <a:lnTo>
                    <a:pt x="4" y="94"/>
                  </a:lnTo>
                  <a:lnTo>
                    <a:pt x="0" y="68"/>
                  </a:lnTo>
                  <a:lnTo>
                    <a:pt x="0" y="0"/>
                  </a:lnTo>
                  <a:close/>
                </a:path>
              </a:pathLst>
            </a:custGeom>
            <a:solidFill>
              <a:srgbClr val="666677"/>
            </a:solidFill>
            <a:ln w="9525">
              <a:noFill/>
              <a:round/>
              <a:headEnd/>
              <a:tailEnd/>
            </a:ln>
          </p:spPr>
          <p:txBody>
            <a:bodyPr/>
            <a:lstStyle/>
            <a:p>
              <a:endParaRPr lang="en-US"/>
            </a:p>
          </p:txBody>
        </p:sp>
        <p:sp>
          <p:nvSpPr>
            <p:cNvPr id="26875" name="Freeform 251"/>
            <p:cNvSpPr>
              <a:spLocks/>
            </p:cNvSpPr>
            <p:nvPr/>
          </p:nvSpPr>
          <p:spPr bwMode="auto">
            <a:xfrm>
              <a:off x="1756" y="3813"/>
              <a:ext cx="109" cy="176"/>
            </a:xfrm>
            <a:custGeom>
              <a:avLst/>
              <a:gdLst/>
              <a:ahLst/>
              <a:cxnLst>
                <a:cxn ang="0">
                  <a:pos x="23" y="0"/>
                </a:cxn>
                <a:cxn ang="0">
                  <a:pos x="0" y="128"/>
                </a:cxn>
                <a:cxn ang="0">
                  <a:pos x="188" y="353"/>
                </a:cxn>
                <a:cxn ang="0">
                  <a:pos x="217" y="241"/>
                </a:cxn>
                <a:cxn ang="0">
                  <a:pos x="23" y="0"/>
                </a:cxn>
              </a:cxnLst>
              <a:rect l="0" t="0" r="r" b="b"/>
              <a:pathLst>
                <a:path w="217" h="353">
                  <a:moveTo>
                    <a:pt x="23" y="0"/>
                  </a:moveTo>
                  <a:lnTo>
                    <a:pt x="0" y="128"/>
                  </a:lnTo>
                  <a:lnTo>
                    <a:pt x="188" y="353"/>
                  </a:lnTo>
                  <a:lnTo>
                    <a:pt x="217" y="241"/>
                  </a:lnTo>
                  <a:lnTo>
                    <a:pt x="23" y="0"/>
                  </a:lnTo>
                  <a:close/>
                </a:path>
              </a:pathLst>
            </a:custGeom>
            <a:solidFill>
              <a:srgbClr val="727284"/>
            </a:solidFill>
            <a:ln w="9525">
              <a:noFill/>
              <a:round/>
              <a:headEnd/>
              <a:tailEnd/>
            </a:ln>
          </p:spPr>
          <p:txBody>
            <a:bodyPr/>
            <a:lstStyle/>
            <a:p>
              <a:endParaRPr lang="en-US"/>
            </a:p>
          </p:txBody>
        </p:sp>
        <p:sp>
          <p:nvSpPr>
            <p:cNvPr id="26876" name="Freeform 252"/>
            <p:cNvSpPr>
              <a:spLocks/>
            </p:cNvSpPr>
            <p:nvPr/>
          </p:nvSpPr>
          <p:spPr bwMode="auto">
            <a:xfrm>
              <a:off x="305" y="2875"/>
              <a:ext cx="210" cy="93"/>
            </a:xfrm>
            <a:custGeom>
              <a:avLst/>
              <a:gdLst/>
              <a:ahLst/>
              <a:cxnLst>
                <a:cxn ang="0">
                  <a:pos x="314" y="114"/>
                </a:cxn>
                <a:cxn ang="0">
                  <a:pos x="330" y="132"/>
                </a:cxn>
                <a:cxn ang="0">
                  <a:pos x="418" y="159"/>
                </a:cxn>
                <a:cxn ang="0">
                  <a:pos x="374" y="177"/>
                </a:cxn>
                <a:cxn ang="0">
                  <a:pos x="358" y="180"/>
                </a:cxn>
                <a:cxn ang="0">
                  <a:pos x="340" y="181"/>
                </a:cxn>
                <a:cxn ang="0">
                  <a:pos x="322" y="185"/>
                </a:cxn>
                <a:cxn ang="0">
                  <a:pos x="304" y="185"/>
                </a:cxn>
                <a:cxn ang="0">
                  <a:pos x="284" y="186"/>
                </a:cxn>
                <a:cxn ang="0">
                  <a:pos x="263" y="185"/>
                </a:cxn>
                <a:cxn ang="0">
                  <a:pos x="243" y="183"/>
                </a:cxn>
                <a:cxn ang="0">
                  <a:pos x="220" y="180"/>
                </a:cxn>
                <a:cxn ang="0">
                  <a:pos x="199" y="173"/>
                </a:cxn>
                <a:cxn ang="0">
                  <a:pos x="176" y="167"/>
                </a:cxn>
                <a:cxn ang="0">
                  <a:pos x="153" y="155"/>
                </a:cxn>
                <a:cxn ang="0">
                  <a:pos x="129" y="144"/>
                </a:cxn>
                <a:cxn ang="0">
                  <a:pos x="104" y="127"/>
                </a:cxn>
                <a:cxn ang="0">
                  <a:pos x="80" y="109"/>
                </a:cxn>
                <a:cxn ang="0">
                  <a:pos x="54" y="88"/>
                </a:cxn>
                <a:cxn ang="0">
                  <a:pos x="28" y="62"/>
                </a:cxn>
                <a:cxn ang="0">
                  <a:pos x="0" y="0"/>
                </a:cxn>
                <a:cxn ang="0">
                  <a:pos x="16" y="16"/>
                </a:cxn>
                <a:cxn ang="0">
                  <a:pos x="32" y="31"/>
                </a:cxn>
                <a:cxn ang="0">
                  <a:pos x="49" y="44"/>
                </a:cxn>
                <a:cxn ang="0">
                  <a:pos x="67" y="55"/>
                </a:cxn>
                <a:cxn ang="0">
                  <a:pos x="86" y="65"/>
                </a:cxn>
                <a:cxn ang="0">
                  <a:pos x="104" y="73"/>
                </a:cxn>
                <a:cxn ang="0">
                  <a:pos x="124" y="80"/>
                </a:cxn>
                <a:cxn ang="0">
                  <a:pos x="145" y="86"/>
                </a:cxn>
                <a:cxn ang="0">
                  <a:pos x="165" y="91"/>
                </a:cxn>
                <a:cxn ang="0">
                  <a:pos x="186" y="95"/>
                </a:cxn>
                <a:cxn ang="0">
                  <a:pos x="207" y="98"/>
                </a:cxn>
                <a:cxn ang="0">
                  <a:pos x="229" y="101"/>
                </a:cxn>
                <a:cxn ang="0">
                  <a:pos x="250" y="104"/>
                </a:cxn>
                <a:cxn ang="0">
                  <a:pos x="271" y="108"/>
                </a:cxn>
                <a:cxn ang="0">
                  <a:pos x="292" y="111"/>
                </a:cxn>
                <a:cxn ang="0">
                  <a:pos x="314" y="114"/>
                </a:cxn>
              </a:cxnLst>
              <a:rect l="0" t="0" r="r" b="b"/>
              <a:pathLst>
                <a:path w="418" h="186">
                  <a:moveTo>
                    <a:pt x="314" y="114"/>
                  </a:moveTo>
                  <a:lnTo>
                    <a:pt x="330" y="132"/>
                  </a:lnTo>
                  <a:lnTo>
                    <a:pt x="418" y="159"/>
                  </a:lnTo>
                  <a:lnTo>
                    <a:pt x="374" y="177"/>
                  </a:lnTo>
                  <a:lnTo>
                    <a:pt x="358" y="180"/>
                  </a:lnTo>
                  <a:lnTo>
                    <a:pt x="340" y="181"/>
                  </a:lnTo>
                  <a:lnTo>
                    <a:pt x="322" y="185"/>
                  </a:lnTo>
                  <a:lnTo>
                    <a:pt x="304" y="185"/>
                  </a:lnTo>
                  <a:lnTo>
                    <a:pt x="284" y="186"/>
                  </a:lnTo>
                  <a:lnTo>
                    <a:pt x="263" y="185"/>
                  </a:lnTo>
                  <a:lnTo>
                    <a:pt x="243" y="183"/>
                  </a:lnTo>
                  <a:lnTo>
                    <a:pt x="220" y="180"/>
                  </a:lnTo>
                  <a:lnTo>
                    <a:pt x="199" y="173"/>
                  </a:lnTo>
                  <a:lnTo>
                    <a:pt x="176" y="167"/>
                  </a:lnTo>
                  <a:lnTo>
                    <a:pt x="153" y="155"/>
                  </a:lnTo>
                  <a:lnTo>
                    <a:pt x="129" y="144"/>
                  </a:lnTo>
                  <a:lnTo>
                    <a:pt x="104" y="127"/>
                  </a:lnTo>
                  <a:lnTo>
                    <a:pt x="80" y="109"/>
                  </a:lnTo>
                  <a:lnTo>
                    <a:pt x="54" y="88"/>
                  </a:lnTo>
                  <a:lnTo>
                    <a:pt x="28" y="62"/>
                  </a:lnTo>
                  <a:lnTo>
                    <a:pt x="0" y="0"/>
                  </a:lnTo>
                  <a:lnTo>
                    <a:pt x="16" y="16"/>
                  </a:lnTo>
                  <a:lnTo>
                    <a:pt x="32" y="31"/>
                  </a:lnTo>
                  <a:lnTo>
                    <a:pt x="49" y="44"/>
                  </a:lnTo>
                  <a:lnTo>
                    <a:pt x="67" y="55"/>
                  </a:lnTo>
                  <a:lnTo>
                    <a:pt x="86" y="65"/>
                  </a:lnTo>
                  <a:lnTo>
                    <a:pt x="104" y="73"/>
                  </a:lnTo>
                  <a:lnTo>
                    <a:pt x="124" y="80"/>
                  </a:lnTo>
                  <a:lnTo>
                    <a:pt x="145" y="86"/>
                  </a:lnTo>
                  <a:lnTo>
                    <a:pt x="165" y="91"/>
                  </a:lnTo>
                  <a:lnTo>
                    <a:pt x="186" y="95"/>
                  </a:lnTo>
                  <a:lnTo>
                    <a:pt x="207" y="98"/>
                  </a:lnTo>
                  <a:lnTo>
                    <a:pt x="229" y="101"/>
                  </a:lnTo>
                  <a:lnTo>
                    <a:pt x="250" y="104"/>
                  </a:lnTo>
                  <a:lnTo>
                    <a:pt x="271" y="108"/>
                  </a:lnTo>
                  <a:lnTo>
                    <a:pt x="292" y="111"/>
                  </a:lnTo>
                  <a:lnTo>
                    <a:pt x="314" y="114"/>
                  </a:lnTo>
                  <a:close/>
                </a:path>
              </a:pathLst>
            </a:custGeom>
            <a:solidFill>
              <a:srgbClr val="666677"/>
            </a:solidFill>
            <a:ln w="9525">
              <a:noFill/>
              <a:round/>
              <a:headEnd/>
              <a:tailEnd/>
            </a:ln>
          </p:spPr>
          <p:txBody>
            <a:bodyPr/>
            <a:lstStyle/>
            <a:p>
              <a:endParaRPr lang="en-US"/>
            </a:p>
          </p:txBody>
        </p:sp>
      </p:grpSp>
      <p:grpSp>
        <p:nvGrpSpPr>
          <p:cNvPr id="26877" name="Group 253"/>
          <p:cNvGrpSpPr>
            <a:grpSpLocks/>
          </p:cNvGrpSpPr>
          <p:nvPr/>
        </p:nvGrpSpPr>
        <p:grpSpPr bwMode="auto">
          <a:xfrm flipH="1">
            <a:off x="1175797" y="1905000"/>
            <a:ext cx="457200" cy="423863"/>
            <a:chOff x="240" y="2592"/>
            <a:chExt cx="1632" cy="1490"/>
          </a:xfrm>
        </p:grpSpPr>
        <p:sp>
          <p:nvSpPr>
            <p:cNvPr id="26878" name="AutoShape 254"/>
            <p:cNvSpPr>
              <a:spLocks noChangeAspect="1" noChangeArrowheads="1" noTextEdit="1"/>
            </p:cNvSpPr>
            <p:nvPr/>
          </p:nvSpPr>
          <p:spPr bwMode="auto">
            <a:xfrm>
              <a:off x="240" y="2592"/>
              <a:ext cx="1632" cy="1490"/>
            </a:xfrm>
            <a:prstGeom prst="rect">
              <a:avLst/>
            </a:prstGeom>
            <a:noFill/>
            <a:ln w="9525">
              <a:noFill/>
              <a:miter lim="800000"/>
              <a:headEnd/>
              <a:tailEnd/>
            </a:ln>
          </p:spPr>
          <p:txBody>
            <a:bodyPr/>
            <a:lstStyle/>
            <a:p>
              <a:endParaRPr lang="en-US"/>
            </a:p>
          </p:txBody>
        </p:sp>
        <p:sp>
          <p:nvSpPr>
            <p:cNvPr id="26879" name="Freeform 255"/>
            <p:cNvSpPr>
              <a:spLocks/>
            </p:cNvSpPr>
            <p:nvPr/>
          </p:nvSpPr>
          <p:spPr bwMode="auto">
            <a:xfrm>
              <a:off x="276" y="2594"/>
              <a:ext cx="1592" cy="1488"/>
            </a:xfrm>
            <a:custGeom>
              <a:avLst/>
              <a:gdLst/>
              <a:ahLst/>
              <a:cxnLst>
                <a:cxn ang="0">
                  <a:pos x="193" y="713"/>
                </a:cxn>
                <a:cxn ang="0">
                  <a:pos x="242" y="728"/>
                </a:cxn>
                <a:cxn ang="0">
                  <a:pos x="286" y="739"/>
                </a:cxn>
                <a:cxn ang="0">
                  <a:pos x="325" y="749"/>
                </a:cxn>
                <a:cxn ang="0">
                  <a:pos x="361" y="756"/>
                </a:cxn>
                <a:cxn ang="0">
                  <a:pos x="397" y="760"/>
                </a:cxn>
                <a:cxn ang="0">
                  <a:pos x="431" y="764"/>
                </a:cxn>
                <a:cxn ang="0">
                  <a:pos x="467" y="767"/>
                </a:cxn>
                <a:cxn ang="0">
                  <a:pos x="2326" y="2347"/>
                </a:cxn>
                <a:cxn ang="0">
                  <a:pos x="2347" y="2591"/>
                </a:cxn>
                <a:cxn ang="0">
                  <a:pos x="2370" y="2675"/>
                </a:cxn>
                <a:cxn ang="0">
                  <a:pos x="2403" y="2744"/>
                </a:cxn>
                <a:cxn ang="0">
                  <a:pos x="2447" y="2800"/>
                </a:cxn>
                <a:cxn ang="0">
                  <a:pos x="2499" y="2847"/>
                </a:cxn>
                <a:cxn ang="0">
                  <a:pos x="2563" y="2886"/>
                </a:cxn>
                <a:cxn ang="0">
                  <a:pos x="2635" y="2923"/>
                </a:cxn>
                <a:cxn ang="0">
                  <a:pos x="2716" y="2957"/>
                </a:cxn>
                <a:cxn ang="0">
                  <a:pos x="2803" y="2832"/>
                </a:cxn>
                <a:cxn ang="0">
                  <a:pos x="2845" y="2501"/>
                </a:cxn>
                <a:cxn ang="0">
                  <a:pos x="3154" y="2805"/>
                </a:cxn>
                <a:cxn ang="0">
                  <a:pos x="3184" y="2629"/>
                </a:cxn>
                <a:cxn ang="0">
                  <a:pos x="3029" y="2231"/>
                </a:cxn>
                <a:cxn ang="0">
                  <a:pos x="2626" y="2218"/>
                </a:cxn>
                <a:cxn ang="0">
                  <a:pos x="784" y="533"/>
                </a:cxn>
                <a:cxn ang="0">
                  <a:pos x="776" y="275"/>
                </a:cxn>
                <a:cxn ang="0">
                  <a:pos x="418" y="0"/>
                </a:cxn>
                <a:cxn ang="0">
                  <a:pos x="567" y="275"/>
                </a:cxn>
                <a:cxn ang="0">
                  <a:pos x="243" y="426"/>
                </a:cxn>
                <a:cxn ang="0">
                  <a:pos x="46" y="190"/>
                </a:cxn>
                <a:cxn ang="0">
                  <a:pos x="0" y="436"/>
                </a:cxn>
                <a:cxn ang="0">
                  <a:pos x="47" y="567"/>
                </a:cxn>
                <a:cxn ang="0">
                  <a:pos x="118" y="659"/>
                </a:cxn>
                <a:cxn ang="0">
                  <a:pos x="165" y="703"/>
                </a:cxn>
              </a:cxnLst>
              <a:rect l="0" t="0" r="r" b="b"/>
              <a:pathLst>
                <a:path w="3184" h="2975">
                  <a:moveTo>
                    <a:pt x="165" y="703"/>
                  </a:moveTo>
                  <a:lnTo>
                    <a:pt x="193" y="713"/>
                  </a:lnTo>
                  <a:lnTo>
                    <a:pt x="217" y="720"/>
                  </a:lnTo>
                  <a:lnTo>
                    <a:pt x="242" y="728"/>
                  </a:lnTo>
                  <a:lnTo>
                    <a:pt x="265" y="734"/>
                  </a:lnTo>
                  <a:lnTo>
                    <a:pt x="286" y="739"/>
                  </a:lnTo>
                  <a:lnTo>
                    <a:pt x="306" y="744"/>
                  </a:lnTo>
                  <a:lnTo>
                    <a:pt x="325" y="749"/>
                  </a:lnTo>
                  <a:lnTo>
                    <a:pt x="343" y="752"/>
                  </a:lnTo>
                  <a:lnTo>
                    <a:pt x="361" y="756"/>
                  </a:lnTo>
                  <a:lnTo>
                    <a:pt x="379" y="759"/>
                  </a:lnTo>
                  <a:lnTo>
                    <a:pt x="397" y="760"/>
                  </a:lnTo>
                  <a:lnTo>
                    <a:pt x="415" y="762"/>
                  </a:lnTo>
                  <a:lnTo>
                    <a:pt x="431" y="764"/>
                  </a:lnTo>
                  <a:lnTo>
                    <a:pt x="449" y="765"/>
                  </a:lnTo>
                  <a:lnTo>
                    <a:pt x="467" y="767"/>
                  </a:lnTo>
                  <a:lnTo>
                    <a:pt x="487" y="767"/>
                  </a:lnTo>
                  <a:lnTo>
                    <a:pt x="2326" y="2347"/>
                  </a:lnTo>
                  <a:lnTo>
                    <a:pt x="2339" y="2544"/>
                  </a:lnTo>
                  <a:lnTo>
                    <a:pt x="2347" y="2591"/>
                  </a:lnTo>
                  <a:lnTo>
                    <a:pt x="2357" y="2636"/>
                  </a:lnTo>
                  <a:lnTo>
                    <a:pt x="2370" y="2675"/>
                  </a:lnTo>
                  <a:lnTo>
                    <a:pt x="2385" y="2711"/>
                  </a:lnTo>
                  <a:lnTo>
                    <a:pt x="2403" y="2744"/>
                  </a:lnTo>
                  <a:lnTo>
                    <a:pt x="2424" y="2773"/>
                  </a:lnTo>
                  <a:lnTo>
                    <a:pt x="2447" y="2800"/>
                  </a:lnTo>
                  <a:lnTo>
                    <a:pt x="2471" y="2824"/>
                  </a:lnTo>
                  <a:lnTo>
                    <a:pt x="2499" y="2847"/>
                  </a:lnTo>
                  <a:lnTo>
                    <a:pt x="2530" y="2867"/>
                  </a:lnTo>
                  <a:lnTo>
                    <a:pt x="2563" y="2886"/>
                  </a:lnTo>
                  <a:lnTo>
                    <a:pt x="2597" y="2905"/>
                  </a:lnTo>
                  <a:lnTo>
                    <a:pt x="2635" y="2923"/>
                  </a:lnTo>
                  <a:lnTo>
                    <a:pt x="2674" y="2941"/>
                  </a:lnTo>
                  <a:lnTo>
                    <a:pt x="2716" y="2957"/>
                  </a:lnTo>
                  <a:lnTo>
                    <a:pt x="2761" y="2975"/>
                  </a:lnTo>
                  <a:lnTo>
                    <a:pt x="2803" y="2832"/>
                  </a:lnTo>
                  <a:lnTo>
                    <a:pt x="2658" y="2596"/>
                  </a:lnTo>
                  <a:lnTo>
                    <a:pt x="2845" y="2501"/>
                  </a:lnTo>
                  <a:lnTo>
                    <a:pt x="2934" y="2534"/>
                  </a:lnTo>
                  <a:lnTo>
                    <a:pt x="3154" y="2805"/>
                  </a:lnTo>
                  <a:lnTo>
                    <a:pt x="3164" y="2714"/>
                  </a:lnTo>
                  <a:lnTo>
                    <a:pt x="3184" y="2629"/>
                  </a:lnTo>
                  <a:lnTo>
                    <a:pt x="3154" y="2416"/>
                  </a:lnTo>
                  <a:lnTo>
                    <a:pt x="3029" y="2231"/>
                  </a:lnTo>
                  <a:lnTo>
                    <a:pt x="2916" y="2188"/>
                  </a:lnTo>
                  <a:lnTo>
                    <a:pt x="2626" y="2218"/>
                  </a:lnTo>
                  <a:lnTo>
                    <a:pt x="897" y="726"/>
                  </a:lnTo>
                  <a:lnTo>
                    <a:pt x="784" y="533"/>
                  </a:lnTo>
                  <a:lnTo>
                    <a:pt x="835" y="333"/>
                  </a:lnTo>
                  <a:lnTo>
                    <a:pt x="776" y="275"/>
                  </a:lnTo>
                  <a:lnTo>
                    <a:pt x="565" y="16"/>
                  </a:lnTo>
                  <a:lnTo>
                    <a:pt x="418" y="0"/>
                  </a:lnTo>
                  <a:lnTo>
                    <a:pt x="469" y="175"/>
                  </a:lnTo>
                  <a:lnTo>
                    <a:pt x="567" y="275"/>
                  </a:lnTo>
                  <a:lnTo>
                    <a:pt x="427" y="392"/>
                  </a:lnTo>
                  <a:lnTo>
                    <a:pt x="243" y="426"/>
                  </a:lnTo>
                  <a:lnTo>
                    <a:pt x="75" y="241"/>
                  </a:lnTo>
                  <a:lnTo>
                    <a:pt x="46" y="190"/>
                  </a:lnTo>
                  <a:lnTo>
                    <a:pt x="0" y="359"/>
                  </a:lnTo>
                  <a:lnTo>
                    <a:pt x="0" y="436"/>
                  </a:lnTo>
                  <a:lnTo>
                    <a:pt x="18" y="505"/>
                  </a:lnTo>
                  <a:lnTo>
                    <a:pt x="47" y="567"/>
                  </a:lnTo>
                  <a:lnTo>
                    <a:pt x="83" y="618"/>
                  </a:lnTo>
                  <a:lnTo>
                    <a:pt x="118" y="659"/>
                  </a:lnTo>
                  <a:lnTo>
                    <a:pt x="147" y="688"/>
                  </a:lnTo>
                  <a:lnTo>
                    <a:pt x="165" y="703"/>
                  </a:lnTo>
                  <a:lnTo>
                    <a:pt x="165" y="703"/>
                  </a:lnTo>
                  <a:close/>
                </a:path>
              </a:pathLst>
            </a:custGeom>
            <a:solidFill>
              <a:srgbClr val="444456"/>
            </a:solidFill>
            <a:ln w="9525">
              <a:noFill/>
              <a:round/>
              <a:headEnd/>
              <a:tailEnd/>
            </a:ln>
          </p:spPr>
          <p:txBody>
            <a:bodyPr/>
            <a:lstStyle/>
            <a:p>
              <a:endParaRPr lang="en-US"/>
            </a:p>
          </p:txBody>
        </p:sp>
        <p:sp>
          <p:nvSpPr>
            <p:cNvPr id="26880" name="Freeform 256"/>
            <p:cNvSpPr>
              <a:spLocks/>
            </p:cNvSpPr>
            <p:nvPr/>
          </p:nvSpPr>
          <p:spPr bwMode="auto">
            <a:xfrm>
              <a:off x="493" y="2610"/>
              <a:ext cx="69" cy="145"/>
            </a:xfrm>
            <a:custGeom>
              <a:avLst/>
              <a:gdLst/>
              <a:ahLst/>
              <a:cxnLst>
                <a:cxn ang="0">
                  <a:pos x="0" y="0"/>
                </a:cxn>
                <a:cxn ang="0">
                  <a:pos x="13" y="134"/>
                </a:cxn>
                <a:cxn ang="0">
                  <a:pos x="101" y="290"/>
                </a:cxn>
                <a:cxn ang="0">
                  <a:pos x="139" y="243"/>
                </a:cxn>
                <a:cxn ang="0">
                  <a:pos x="0" y="0"/>
                </a:cxn>
              </a:cxnLst>
              <a:rect l="0" t="0" r="r" b="b"/>
              <a:pathLst>
                <a:path w="139" h="290">
                  <a:moveTo>
                    <a:pt x="0" y="0"/>
                  </a:moveTo>
                  <a:lnTo>
                    <a:pt x="13" y="134"/>
                  </a:lnTo>
                  <a:lnTo>
                    <a:pt x="101" y="290"/>
                  </a:lnTo>
                  <a:lnTo>
                    <a:pt x="139" y="243"/>
                  </a:lnTo>
                  <a:lnTo>
                    <a:pt x="0" y="0"/>
                  </a:lnTo>
                  <a:close/>
                </a:path>
              </a:pathLst>
            </a:custGeom>
            <a:solidFill>
              <a:srgbClr val="4C4C5E"/>
            </a:solidFill>
            <a:ln w="9525">
              <a:noFill/>
              <a:round/>
              <a:headEnd/>
              <a:tailEnd/>
            </a:ln>
          </p:spPr>
          <p:txBody>
            <a:bodyPr/>
            <a:lstStyle/>
            <a:p>
              <a:endParaRPr lang="en-US"/>
            </a:p>
          </p:txBody>
        </p:sp>
        <p:sp>
          <p:nvSpPr>
            <p:cNvPr id="26881" name="Freeform 257"/>
            <p:cNvSpPr>
              <a:spLocks/>
            </p:cNvSpPr>
            <p:nvPr/>
          </p:nvSpPr>
          <p:spPr bwMode="auto">
            <a:xfrm>
              <a:off x="273" y="2592"/>
              <a:ext cx="425" cy="314"/>
            </a:xfrm>
            <a:custGeom>
              <a:avLst/>
              <a:gdLst/>
              <a:ahLst/>
              <a:cxnLst>
                <a:cxn ang="0">
                  <a:pos x="46" y="143"/>
                </a:cxn>
                <a:cxn ang="0">
                  <a:pos x="246" y="382"/>
                </a:cxn>
                <a:cxn ang="0">
                  <a:pos x="363" y="390"/>
                </a:cxn>
                <a:cxn ang="0">
                  <a:pos x="546" y="307"/>
                </a:cxn>
                <a:cxn ang="0">
                  <a:pos x="594" y="231"/>
                </a:cxn>
                <a:cxn ang="0">
                  <a:pos x="435" y="0"/>
                </a:cxn>
                <a:cxn ang="0">
                  <a:pos x="561" y="0"/>
                </a:cxn>
                <a:cxn ang="0">
                  <a:pos x="586" y="11"/>
                </a:cxn>
                <a:cxn ang="0">
                  <a:pos x="610" y="23"/>
                </a:cxn>
                <a:cxn ang="0">
                  <a:pos x="635" y="33"/>
                </a:cxn>
                <a:cxn ang="0">
                  <a:pos x="657" y="44"/>
                </a:cxn>
                <a:cxn ang="0">
                  <a:pos x="679" y="57"/>
                </a:cxn>
                <a:cxn ang="0">
                  <a:pos x="700" y="69"/>
                </a:cxn>
                <a:cxn ang="0">
                  <a:pos x="721" y="84"/>
                </a:cxn>
                <a:cxn ang="0">
                  <a:pos x="741" y="98"/>
                </a:cxn>
                <a:cxn ang="0">
                  <a:pos x="759" y="113"/>
                </a:cxn>
                <a:cxn ang="0">
                  <a:pos x="775" y="131"/>
                </a:cxn>
                <a:cxn ang="0">
                  <a:pos x="791" y="151"/>
                </a:cxn>
                <a:cxn ang="0">
                  <a:pos x="806" y="172"/>
                </a:cxn>
                <a:cxn ang="0">
                  <a:pos x="821" y="195"/>
                </a:cxn>
                <a:cxn ang="0">
                  <a:pos x="832" y="221"/>
                </a:cxn>
                <a:cxn ang="0">
                  <a:pos x="842" y="249"/>
                </a:cxn>
                <a:cxn ang="0">
                  <a:pos x="852" y="280"/>
                </a:cxn>
                <a:cxn ang="0">
                  <a:pos x="826" y="405"/>
                </a:cxn>
                <a:cxn ang="0">
                  <a:pos x="366" y="616"/>
                </a:cxn>
                <a:cxn ang="0">
                  <a:pos x="304" y="628"/>
                </a:cxn>
                <a:cxn ang="0">
                  <a:pos x="255" y="618"/>
                </a:cxn>
                <a:cxn ang="0">
                  <a:pos x="210" y="605"/>
                </a:cxn>
                <a:cxn ang="0">
                  <a:pos x="169" y="590"/>
                </a:cxn>
                <a:cxn ang="0">
                  <a:pos x="133" y="572"/>
                </a:cxn>
                <a:cxn ang="0">
                  <a:pos x="100" y="552"/>
                </a:cxn>
                <a:cxn ang="0">
                  <a:pos x="72" y="529"/>
                </a:cxn>
                <a:cxn ang="0">
                  <a:pos x="49" y="505"/>
                </a:cxn>
                <a:cxn ang="0">
                  <a:pos x="31" y="475"/>
                </a:cxn>
                <a:cxn ang="0">
                  <a:pos x="17" y="446"/>
                </a:cxn>
                <a:cxn ang="0">
                  <a:pos x="7" y="411"/>
                </a:cxn>
                <a:cxn ang="0">
                  <a:pos x="2" y="374"/>
                </a:cxn>
                <a:cxn ang="0">
                  <a:pos x="0" y="334"/>
                </a:cxn>
                <a:cxn ang="0">
                  <a:pos x="5" y="292"/>
                </a:cxn>
                <a:cxn ang="0">
                  <a:pos x="13" y="246"/>
                </a:cxn>
                <a:cxn ang="0">
                  <a:pos x="28" y="195"/>
                </a:cxn>
                <a:cxn ang="0">
                  <a:pos x="46" y="143"/>
                </a:cxn>
              </a:cxnLst>
              <a:rect l="0" t="0" r="r" b="b"/>
              <a:pathLst>
                <a:path w="852" h="628">
                  <a:moveTo>
                    <a:pt x="46" y="143"/>
                  </a:moveTo>
                  <a:lnTo>
                    <a:pt x="246" y="382"/>
                  </a:lnTo>
                  <a:lnTo>
                    <a:pt x="363" y="390"/>
                  </a:lnTo>
                  <a:lnTo>
                    <a:pt x="546" y="307"/>
                  </a:lnTo>
                  <a:lnTo>
                    <a:pt x="594" y="231"/>
                  </a:lnTo>
                  <a:lnTo>
                    <a:pt x="435" y="0"/>
                  </a:lnTo>
                  <a:lnTo>
                    <a:pt x="561" y="0"/>
                  </a:lnTo>
                  <a:lnTo>
                    <a:pt x="586" y="11"/>
                  </a:lnTo>
                  <a:lnTo>
                    <a:pt x="610" y="23"/>
                  </a:lnTo>
                  <a:lnTo>
                    <a:pt x="635" y="33"/>
                  </a:lnTo>
                  <a:lnTo>
                    <a:pt x="657" y="44"/>
                  </a:lnTo>
                  <a:lnTo>
                    <a:pt x="679" y="57"/>
                  </a:lnTo>
                  <a:lnTo>
                    <a:pt x="700" y="69"/>
                  </a:lnTo>
                  <a:lnTo>
                    <a:pt x="721" y="84"/>
                  </a:lnTo>
                  <a:lnTo>
                    <a:pt x="741" y="98"/>
                  </a:lnTo>
                  <a:lnTo>
                    <a:pt x="759" y="113"/>
                  </a:lnTo>
                  <a:lnTo>
                    <a:pt x="775" y="131"/>
                  </a:lnTo>
                  <a:lnTo>
                    <a:pt x="791" y="151"/>
                  </a:lnTo>
                  <a:lnTo>
                    <a:pt x="806" y="172"/>
                  </a:lnTo>
                  <a:lnTo>
                    <a:pt x="821" y="195"/>
                  </a:lnTo>
                  <a:lnTo>
                    <a:pt x="832" y="221"/>
                  </a:lnTo>
                  <a:lnTo>
                    <a:pt x="842" y="249"/>
                  </a:lnTo>
                  <a:lnTo>
                    <a:pt x="852" y="280"/>
                  </a:lnTo>
                  <a:lnTo>
                    <a:pt x="826" y="405"/>
                  </a:lnTo>
                  <a:lnTo>
                    <a:pt x="366" y="616"/>
                  </a:lnTo>
                  <a:lnTo>
                    <a:pt x="304" y="628"/>
                  </a:lnTo>
                  <a:lnTo>
                    <a:pt x="255" y="618"/>
                  </a:lnTo>
                  <a:lnTo>
                    <a:pt x="210" y="605"/>
                  </a:lnTo>
                  <a:lnTo>
                    <a:pt x="169" y="590"/>
                  </a:lnTo>
                  <a:lnTo>
                    <a:pt x="133" y="572"/>
                  </a:lnTo>
                  <a:lnTo>
                    <a:pt x="100" y="552"/>
                  </a:lnTo>
                  <a:lnTo>
                    <a:pt x="72" y="529"/>
                  </a:lnTo>
                  <a:lnTo>
                    <a:pt x="49" y="505"/>
                  </a:lnTo>
                  <a:lnTo>
                    <a:pt x="31" y="475"/>
                  </a:lnTo>
                  <a:lnTo>
                    <a:pt x="17" y="446"/>
                  </a:lnTo>
                  <a:lnTo>
                    <a:pt x="7" y="411"/>
                  </a:lnTo>
                  <a:lnTo>
                    <a:pt x="2" y="374"/>
                  </a:lnTo>
                  <a:lnTo>
                    <a:pt x="0" y="334"/>
                  </a:lnTo>
                  <a:lnTo>
                    <a:pt x="5" y="292"/>
                  </a:lnTo>
                  <a:lnTo>
                    <a:pt x="13" y="246"/>
                  </a:lnTo>
                  <a:lnTo>
                    <a:pt x="28" y="195"/>
                  </a:lnTo>
                  <a:lnTo>
                    <a:pt x="46" y="143"/>
                  </a:lnTo>
                  <a:close/>
                </a:path>
              </a:pathLst>
            </a:custGeom>
            <a:solidFill>
              <a:srgbClr val="B2AAA8"/>
            </a:solidFill>
            <a:ln w="9525">
              <a:noFill/>
              <a:round/>
              <a:headEnd/>
              <a:tailEnd/>
            </a:ln>
          </p:spPr>
          <p:txBody>
            <a:bodyPr/>
            <a:lstStyle/>
            <a:p>
              <a:endParaRPr lang="en-US"/>
            </a:p>
          </p:txBody>
        </p:sp>
        <p:sp>
          <p:nvSpPr>
            <p:cNvPr id="26882" name="Freeform 258"/>
            <p:cNvSpPr>
              <a:spLocks/>
            </p:cNvSpPr>
            <p:nvPr/>
          </p:nvSpPr>
          <p:spPr bwMode="auto">
            <a:xfrm>
              <a:off x="1382" y="3590"/>
              <a:ext cx="490" cy="422"/>
            </a:xfrm>
            <a:custGeom>
              <a:avLst/>
              <a:gdLst/>
              <a:ahLst/>
              <a:cxnLst>
                <a:cxn ang="0">
                  <a:pos x="250" y="0"/>
                </a:cxn>
                <a:cxn ang="0">
                  <a:pos x="286" y="36"/>
                </a:cxn>
                <a:cxn ang="0">
                  <a:pos x="539" y="186"/>
                </a:cxn>
                <a:cxn ang="0">
                  <a:pos x="590" y="188"/>
                </a:cxn>
                <a:cxn ang="0">
                  <a:pos x="639" y="191"/>
                </a:cxn>
                <a:cxn ang="0">
                  <a:pos x="683" y="196"/>
                </a:cxn>
                <a:cxn ang="0">
                  <a:pos x="726" y="203"/>
                </a:cxn>
                <a:cxn ang="0">
                  <a:pos x="763" y="211"/>
                </a:cxn>
                <a:cxn ang="0">
                  <a:pos x="799" y="222"/>
                </a:cxn>
                <a:cxn ang="0">
                  <a:pos x="832" y="236"/>
                </a:cxn>
                <a:cxn ang="0">
                  <a:pos x="861" y="254"/>
                </a:cxn>
                <a:cxn ang="0">
                  <a:pos x="887" y="273"/>
                </a:cxn>
                <a:cxn ang="0">
                  <a:pos x="910" y="299"/>
                </a:cxn>
                <a:cxn ang="0">
                  <a:pos x="930" y="329"/>
                </a:cxn>
                <a:cxn ang="0">
                  <a:pos x="946" y="363"/>
                </a:cxn>
                <a:cxn ang="0">
                  <a:pos x="959" y="404"/>
                </a:cxn>
                <a:cxn ang="0">
                  <a:pos x="969" y="450"/>
                </a:cxn>
                <a:cxn ang="0">
                  <a:pos x="976" y="503"/>
                </a:cxn>
                <a:cxn ang="0">
                  <a:pos x="979" y="562"/>
                </a:cxn>
                <a:cxn ang="0">
                  <a:pos x="969" y="698"/>
                </a:cxn>
                <a:cxn ang="0">
                  <a:pos x="763" y="434"/>
                </a:cxn>
                <a:cxn ang="0">
                  <a:pos x="675" y="403"/>
                </a:cxn>
                <a:cxn ang="0">
                  <a:pos x="449" y="498"/>
                </a:cxn>
                <a:cxn ang="0">
                  <a:pos x="445" y="586"/>
                </a:cxn>
                <a:cxn ang="0">
                  <a:pos x="597" y="844"/>
                </a:cxn>
                <a:cxn ang="0">
                  <a:pos x="484" y="826"/>
                </a:cxn>
                <a:cxn ang="0">
                  <a:pos x="342" y="745"/>
                </a:cxn>
                <a:cxn ang="0">
                  <a:pos x="294" y="693"/>
                </a:cxn>
                <a:cxn ang="0">
                  <a:pos x="257" y="649"/>
                </a:cxn>
                <a:cxn ang="0">
                  <a:pos x="229" y="609"/>
                </a:cxn>
                <a:cxn ang="0">
                  <a:pos x="209" y="570"/>
                </a:cxn>
                <a:cxn ang="0">
                  <a:pos x="196" y="529"/>
                </a:cxn>
                <a:cxn ang="0">
                  <a:pos x="188" y="483"/>
                </a:cxn>
                <a:cxn ang="0">
                  <a:pos x="185" y="426"/>
                </a:cxn>
                <a:cxn ang="0">
                  <a:pos x="183" y="355"/>
                </a:cxn>
                <a:cxn ang="0">
                  <a:pos x="0" y="162"/>
                </a:cxn>
                <a:cxn ang="0">
                  <a:pos x="250" y="0"/>
                </a:cxn>
              </a:cxnLst>
              <a:rect l="0" t="0" r="r" b="b"/>
              <a:pathLst>
                <a:path w="979" h="844">
                  <a:moveTo>
                    <a:pt x="250" y="0"/>
                  </a:moveTo>
                  <a:lnTo>
                    <a:pt x="286" y="36"/>
                  </a:lnTo>
                  <a:lnTo>
                    <a:pt x="539" y="186"/>
                  </a:lnTo>
                  <a:lnTo>
                    <a:pt x="590" y="188"/>
                  </a:lnTo>
                  <a:lnTo>
                    <a:pt x="639" y="191"/>
                  </a:lnTo>
                  <a:lnTo>
                    <a:pt x="683" y="196"/>
                  </a:lnTo>
                  <a:lnTo>
                    <a:pt x="726" y="203"/>
                  </a:lnTo>
                  <a:lnTo>
                    <a:pt x="763" y="211"/>
                  </a:lnTo>
                  <a:lnTo>
                    <a:pt x="799" y="222"/>
                  </a:lnTo>
                  <a:lnTo>
                    <a:pt x="832" y="236"/>
                  </a:lnTo>
                  <a:lnTo>
                    <a:pt x="861" y="254"/>
                  </a:lnTo>
                  <a:lnTo>
                    <a:pt x="887" y="273"/>
                  </a:lnTo>
                  <a:lnTo>
                    <a:pt x="910" y="299"/>
                  </a:lnTo>
                  <a:lnTo>
                    <a:pt x="930" y="329"/>
                  </a:lnTo>
                  <a:lnTo>
                    <a:pt x="946" y="363"/>
                  </a:lnTo>
                  <a:lnTo>
                    <a:pt x="959" y="404"/>
                  </a:lnTo>
                  <a:lnTo>
                    <a:pt x="969" y="450"/>
                  </a:lnTo>
                  <a:lnTo>
                    <a:pt x="976" y="503"/>
                  </a:lnTo>
                  <a:lnTo>
                    <a:pt x="979" y="562"/>
                  </a:lnTo>
                  <a:lnTo>
                    <a:pt x="969" y="698"/>
                  </a:lnTo>
                  <a:lnTo>
                    <a:pt x="763" y="434"/>
                  </a:lnTo>
                  <a:lnTo>
                    <a:pt x="675" y="403"/>
                  </a:lnTo>
                  <a:lnTo>
                    <a:pt x="449" y="498"/>
                  </a:lnTo>
                  <a:lnTo>
                    <a:pt x="445" y="586"/>
                  </a:lnTo>
                  <a:lnTo>
                    <a:pt x="597" y="844"/>
                  </a:lnTo>
                  <a:lnTo>
                    <a:pt x="484" y="826"/>
                  </a:lnTo>
                  <a:lnTo>
                    <a:pt x="342" y="745"/>
                  </a:lnTo>
                  <a:lnTo>
                    <a:pt x="294" y="693"/>
                  </a:lnTo>
                  <a:lnTo>
                    <a:pt x="257" y="649"/>
                  </a:lnTo>
                  <a:lnTo>
                    <a:pt x="229" y="609"/>
                  </a:lnTo>
                  <a:lnTo>
                    <a:pt x="209" y="570"/>
                  </a:lnTo>
                  <a:lnTo>
                    <a:pt x="196" y="529"/>
                  </a:lnTo>
                  <a:lnTo>
                    <a:pt x="188" y="483"/>
                  </a:lnTo>
                  <a:lnTo>
                    <a:pt x="185" y="426"/>
                  </a:lnTo>
                  <a:lnTo>
                    <a:pt x="183" y="355"/>
                  </a:lnTo>
                  <a:lnTo>
                    <a:pt x="0" y="162"/>
                  </a:lnTo>
                  <a:lnTo>
                    <a:pt x="250" y="0"/>
                  </a:lnTo>
                  <a:close/>
                </a:path>
              </a:pathLst>
            </a:custGeom>
            <a:solidFill>
              <a:srgbClr val="D1C4CE"/>
            </a:solidFill>
            <a:ln w="9525">
              <a:noFill/>
              <a:round/>
              <a:headEnd/>
              <a:tailEnd/>
            </a:ln>
          </p:spPr>
          <p:txBody>
            <a:bodyPr/>
            <a:lstStyle/>
            <a:p>
              <a:endParaRPr lang="en-US"/>
            </a:p>
          </p:txBody>
        </p:sp>
        <p:sp>
          <p:nvSpPr>
            <p:cNvPr id="26883" name="Freeform 259"/>
            <p:cNvSpPr>
              <a:spLocks/>
            </p:cNvSpPr>
            <p:nvPr/>
          </p:nvSpPr>
          <p:spPr bwMode="auto">
            <a:xfrm>
              <a:off x="424" y="2753"/>
              <a:ext cx="270" cy="176"/>
            </a:xfrm>
            <a:custGeom>
              <a:avLst/>
              <a:gdLst/>
              <a:ahLst/>
              <a:cxnLst>
                <a:cxn ang="0">
                  <a:pos x="0" y="308"/>
                </a:cxn>
                <a:cxn ang="0">
                  <a:pos x="147" y="248"/>
                </a:cxn>
                <a:cxn ang="0">
                  <a:pos x="485" y="90"/>
                </a:cxn>
                <a:cxn ang="0">
                  <a:pos x="539" y="0"/>
                </a:cxn>
                <a:cxn ang="0">
                  <a:pos x="531" y="113"/>
                </a:cxn>
                <a:cxn ang="0">
                  <a:pos x="166" y="302"/>
                </a:cxn>
                <a:cxn ang="0">
                  <a:pos x="116" y="353"/>
                </a:cxn>
                <a:cxn ang="0">
                  <a:pos x="0" y="308"/>
                </a:cxn>
              </a:cxnLst>
              <a:rect l="0" t="0" r="r" b="b"/>
              <a:pathLst>
                <a:path w="539" h="353">
                  <a:moveTo>
                    <a:pt x="0" y="308"/>
                  </a:moveTo>
                  <a:lnTo>
                    <a:pt x="147" y="248"/>
                  </a:lnTo>
                  <a:lnTo>
                    <a:pt x="485" y="90"/>
                  </a:lnTo>
                  <a:lnTo>
                    <a:pt x="539" y="0"/>
                  </a:lnTo>
                  <a:lnTo>
                    <a:pt x="531" y="113"/>
                  </a:lnTo>
                  <a:lnTo>
                    <a:pt x="166" y="302"/>
                  </a:lnTo>
                  <a:lnTo>
                    <a:pt x="116" y="353"/>
                  </a:lnTo>
                  <a:lnTo>
                    <a:pt x="0" y="308"/>
                  </a:lnTo>
                  <a:close/>
                </a:path>
              </a:pathLst>
            </a:custGeom>
            <a:solidFill>
              <a:srgbClr val="9B9391"/>
            </a:solidFill>
            <a:ln w="9525">
              <a:noFill/>
              <a:round/>
              <a:headEnd/>
              <a:tailEnd/>
            </a:ln>
          </p:spPr>
          <p:txBody>
            <a:bodyPr/>
            <a:lstStyle/>
            <a:p>
              <a:endParaRPr lang="en-US"/>
            </a:p>
          </p:txBody>
        </p:sp>
        <p:sp>
          <p:nvSpPr>
            <p:cNvPr id="26884" name="Freeform 260"/>
            <p:cNvSpPr>
              <a:spLocks/>
            </p:cNvSpPr>
            <p:nvPr/>
          </p:nvSpPr>
          <p:spPr bwMode="auto">
            <a:xfrm>
              <a:off x="447" y="2795"/>
              <a:ext cx="242" cy="133"/>
            </a:xfrm>
            <a:custGeom>
              <a:avLst/>
              <a:gdLst/>
              <a:ahLst/>
              <a:cxnLst>
                <a:cxn ang="0">
                  <a:pos x="67" y="209"/>
                </a:cxn>
                <a:cxn ang="0">
                  <a:pos x="460" y="21"/>
                </a:cxn>
                <a:cxn ang="0">
                  <a:pos x="485" y="0"/>
                </a:cxn>
                <a:cxn ang="0">
                  <a:pos x="472" y="78"/>
                </a:cxn>
                <a:cxn ang="0">
                  <a:pos x="150" y="237"/>
                </a:cxn>
                <a:cxn ang="0">
                  <a:pos x="76" y="265"/>
                </a:cxn>
                <a:cxn ang="0">
                  <a:pos x="0" y="237"/>
                </a:cxn>
                <a:cxn ang="0">
                  <a:pos x="67" y="209"/>
                </a:cxn>
              </a:cxnLst>
              <a:rect l="0" t="0" r="r" b="b"/>
              <a:pathLst>
                <a:path w="485" h="265">
                  <a:moveTo>
                    <a:pt x="67" y="209"/>
                  </a:moveTo>
                  <a:lnTo>
                    <a:pt x="460" y="21"/>
                  </a:lnTo>
                  <a:lnTo>
                    <a:pt x="485" y="0"/>
                  </a:lnTo>
                  <a:lnTo>
                    <a:pt x="472" y="78"/>
                  </a:lnTo>
                  <a:lnTo>
                    <a:pt x="150" y="237"/>
                  </a:lnTo>
                  <a:lnTo>
                    <a:pt x="76" y="265"/>
                  </a:lnTo>
                  <a:lnTo>
                    <a:pt x="0" y="237"/>
                  </a:lnTo>
                  <a:lnTo>
                    <a:pt x="67" y="209"/>
                  </a:lnTo>
                  <a:close/>
                </a:path>
              </a:pathLst>
            </a:custGeom>
            <a:solidFill>
              <a:srgbClr val="A59E9B"/>
            </a:solidFill>
            <a:ln w="9525">
              <a:noFill/>
              <a:round/>
              <a:headEnd/>
              <a:tailEnd/>
            </a:ln>
          </p:spPr>
          <p:txBody>
            <a:bodyPr/>
            <a:lstStyle/>
            <a:p>
              <a:endParaRPr lang="en-US"/>
            </a:p>
          </p:txBody>
        </p:sp>
        <p:sp>
          <p:nvSpPr>
            <p:cNvPr id="26885" name="Freeform 261"/>
            <p:cNvSpPr>
              <a:spLocks/>
            </p:cNvSpPr>
            <p:nvPr/>
          </p:nvSpPr>
          <p:spPr bwMode="auto">
            <a:xfrm>
              <a:off x="550" y="2894"/>
              <a:ext cx="993" cy="792"/>
            </a:xfrm>
            <a:custGeom>
              <a:avLst/>
              <a:gdLst/>
              <a:ahLst/>
              <a:cxnLst>
                <a:cxn ang="0">
                  <a:pos x="1906" y="1385"/>
                </a:cxn>
                <a:cxn ang="0">
                  <a:pos x="290" y="0"/>
                </a:cxn>
                <a:cxn ang="0">
                  <a:pos x="262" y="11"/>
                </a:cxn>
                <a:cxn ang="0">
                  <a:pos x="87" y="92"/>
                </a:cxn>
                <a:cxn ang="0">
                  <a:pos x="0" y="128"/>
                </a:cxn>
                <a:cxn ang="0">
                  <a:pos x="1687" y="1583"/>
                </a:cxn>
                <a:cxn ang="0">
                  <a:pos x="1986" y="1467"/>
                </a:cxn>
                <a:cxn ang="0">
                  <a:pos x="1906" y="1385"/>
                </a:cxn>
              </a:cxnLst>
              <a:rect l="0" t="0" r="r" b="b"/>
              <a:pathLst>
                <a:path w="1986" h="1583">
                  <a:moveTo>
                    <a:pt x="1906" y="1385"/>
                  </a:moveTo>
                  <a:lnTo>
                    <a:pt x="290" y="0"/>
                  </a:lnTo>
                  <a:lnTo>
                    <a:pt x="262" y="11"/>
                  </a:lnTo>
                  <a:lnTo>
                    <a:pt x="87" y="92"/>
                  </a:lnTo>
                  <a:lnTo>
                    <a:pt x="0" y="128"/>
                  </a:lnTo>
                  <a:lnTo>
                    <a:pt x="1687" y="1583"/>
                  </a:lnTo>
                  <a:lnTo>
                    <a:pt x="1986" y="1467"/>
                  </a:lnTo>
                  <a:lnTo>
                    <a:pt x="1906" y="1385"/>
                  </a:lnTo>
                  <a:close/>
                </a:path>
              </a:pathLst>
            </a:custGeom>
            <a:solidFill>
              <a:srgbClr val="D1C4CE"/>
            </a:solidFill>
            <a:ln w="9525">
              <a:noFill/>
              <a:round/>
              <a:headEnd/>
              <a:tailEnd/>
            </a:ln>
          </p:spPr>
          <p:txBody>
            <a:bodyPr/>
            <a:lstStyle/>
            <a:p>
              <a:endParaRPr lang="en-US"/>
            </a:p>
          </p:txBody>
        </p:sp>
        <p:sp>
          <p:nvSpPr>
            <p:cNvPr id="26886" name="Freeform 262"/>
            <p:cNvSpPr>
              <a:spLocks/>
            </p:cNvSpPr>
            <p:nvPr/>
          </p:nvSpPr>
          <p:spPr bwMode="auto">
            <a:xfrm>
              <a:off x="550" y="2893"/>
              <a:ext cx="952" cy="760"/>
            </a:xfrm>
            <a:custGeom>
              <a:avLst/>
              <a:gdLst/>
              <a:ahLst/>
              <a:cxnLst>
                <a:cxn ang="0">
                  <a:pos x="1775" y="1278"/>
                </a:cxn>
                <a:cxn ang="0">
                  <a:pos x="1679" y="1196"/>
                </a:cxn>
                <a:cxn ang="0">
                  <a:pos x="1584" y="1113"/>
                </a:cxn>
                <a:cxn ang="0">
                  <a:pos x="1488" y="1031"/>
                </a:cxn>
                <a:cxn ang="0">
                  <a:pos x="1393" y="949"/>
                </a:cxn>
                <a:cxn ang="0">
                  <a:pos x="1297" y="865"/>
                </a:cxn>
                <a:cxn ang="0">
                  <a:pos x="1200" y="783"/>
                </a:cxn>
                <a:cxn ang="0">
                  <a:pos x="1105" y="701"/>
                </a:cxn>
                <a:cxn ang="0">
                  <a:pos x="1009" y="618"/>
                </a:cxn>
                <a:cxn ang="0">
                  <a:pos x="912" y="536"/>
                </a:cxn>
                <a:cxn ang="0">
                  <a:pos x="816" y="454"/>
                </a:cxn>
                <a:cxn ang="0">
                  <a:pos x="721" y="370"/>
                </a:cxn>
                <a:cxn ang="0">
                  <a:pos x="625" y="288"/>
                </a:cxn>
                <a:cxn ang="0">
                  <a:pos x="528" y="206"/>
                </a:cxn>
                <a:cxn ang="0">
                  <a:pos x="432" y="123"/>
                </a:cxn>
                <a:cxn ang="0">
                  <a:pos x="336" y="41"/>
                </a:cxn>
                <a:cxn ang="0">
                  <a:pos x="282" y="0"/>
                </a:cxn>
                <a:cxn ang="0">
                  <a:pos x="270" y="0"/>
                </a:cxn>
                <a:cxn ang="0">
                  <a:pos x="239" y="11"/>
                </a:cxn>
                <a:cxn ang="0">
                  <a:pos x="188" y="34"/>
                </a:cxn>
                <a:cxn ang="0">
                  <a:pos x="138" y="57"/>
                </a:cxn>
                <a:cxn ang="0">
                  <a:pos x="87" y="80"/>
                </a:cxn>
                <a:cxn ang="0">
                  <a:pos x="54" y="96"/>
                </a:cxn>
                <a:cxn ang="0">
                  <a:pos x="40" y="106"/>
                </a:cxn>
                <a:cxn ang="0">
                  <a:pos x="25" y="116"/>
                </a:cxn>
                <a:cxn ang="0">
                  <a:pos x="9" y="126"/>
                </a:cxn>
                <a:cxn ang="0">
                  <a:pos x="51" y="175"/>
                </a:cxn>
                <a:cxn ang="0">
                  <a:pos x="152" y="262"/>
                </a:cxn>
                <a:cxn ang="0">
                  <a:pos x="252" y="349"/>
                </a:cxn>
                <a:cxn ang="0">
                  <a:pos x="353" y="436"/>
                </a:cxn>
                <a:cxn ang="0">
                  <a:pos x="455" y="522"/>
                </a:cxn>
                <a:cxn ang="0">
                  <a:pos x="555" y="609"/>
                </a:cxn>
                <a:cxn ang="0">
                  <a:pos x="656" y="696"/>
                </a:cxn>
                <a:cxn ang="0">
                  <a:pos x="757" y="783"/>
                </a:cxn>
                <a:cxn ang="0">
                  <a:pos x="859" y="870"/>
                </a:cxn>
                <a:cxn ang="0">
                  <a:pos x="958" y="957"/>
                </a:cxn>
                <a:cxn ang="0">
                  <a:pos x="1060" y="1044"/>
                </a:cxn>
                <a:cxn ang="0">
                  <a:pos x="1159" y="1129"/>
                </a:cxn>
                <a:cxn ang="0">
                  <a:pos x="1261" y="1216"/>
                </a:cxn>
                <a:cxn ang="0">
                  <a:pos x="1362" y="1303"/>
                </a:cxn>
                <a:cxn ang="0">
                  <a:pos x="1462" y="1390"/>
                </a:cxn>
                <a:cxn ang="0">
                  <a:pos x="1561" y="1476"/>
                </a:cxn>
                <a:cxn ang="0">
                  <a:pos x="1630" y="1511"/>
                </a:cxn>
                <a:cxn ang="0">
                  <a:pos x="1668" y="1496"/>
                </a:cxn>
                <a:cxn ang="0">
                  <a:pos x="1704" y="1481"/>
                </a:cxn>
                <a:cxn ang="0">
                  <a:pos x="1740" y="1467"/>
                </a:cxn>
                <a:cxn ang="0">
                  <a:pos x="1777" y="1452"/>
                </a:cxn>
                <a:cxn ang="0">
                  <a:pos x="1813" y="1437"/>
                </a:cxn>
                <a:cxn ang="0">
                  <a:pos x="1849" y="1422"/>
                </a:cxn>
                <a:cxn ang="0">
                  <a:pos x="1887" y="1408"/>
                </a:cxn>
                <a:cxn ang="0">
                  <a:pos x="1895" y="1390"/>
                </a:cxn>
                <a:cxn ang="0">
                  <a:pos x="1874" y="1370"/>
                </a:cxn>
                <a:cxn ang="0">
                  <a:pos x="1854" y="1349"/>
                </a:cxn>
                <a:cxn ang="0">
                  <a:pos x="1833" y="1329"/>
                </a:cxn>
              </a:cxnLst>
              <a:rect l="0" t="0" r="r" b="b"/>
              <a:pathLst>
                <a:path w="1905" h="1519">
                  <a:moveTo>
                    <a:pt x="1823" y="1319"/>
                  </a:moveTo>
                  <a:lnTo>
                    <a:pt x="1775" y="1278"/>
                  </a:lnTo>
                  <a:lnTo>
                    <a:pt x="1726" y="1237"/>
                  </a:lnTo>
                  <a:lnTo>
                    <a:pt x="1679" y="1196"/>
                  </a:lnTo>
                  <a:lnTo>
                    <a:pt x="1632" y="1154"/>
                  </a:lnTo>
                  <a:lnTo>
                    <a:pt x="1584" y="1113"/>
                  </a:lnTo>
                  <a:lnTo>
                    <a:pt x="1535" y="1072"/>
                  </a:lnTo>
                  <a:lnTo>
                    <a:pt x="1488" y="1031"/>
                  </a:lnTo>
                  <a:lnTo>
                    <a:pt x="1440" y="990"/>
                  </a:lnTo>
                  <a:lnTo>
                    <a:pt x="1393" y="949"/>
                  </a:lnTo>
                  <a:lnTo>
                    <a:pt x="1344" y="908"/>
                  </a:lnTo>
                  <a:lnTo>
                    <a:pt x="1297" y="865"/>
                  </a:lnTo>
                  <a:lnTo>
                    <a:pt x="1249" y="824"/>
                  </a:lnTo>
                  <a:lnTo>
                    <a:pt x="1200" y="783"/>
                  </a:lnTo>
                  <a:lnTo>
                    <a:pt x="1153" y="742"/>
                  </a:lnTo>
                  <a:lnTo>
                    <a:pt x="1105" y="701"/>
                  </a:lnTo>
                  <a:lnTo>
                    <a:pt x="1056" y="659"/>
                  </a:lnTo>
                  <a:lnTo>
                    <a:pt x="1009" y="618"/>
                  </a:lnTo>
                  <a:lnTo>
                    <a:pt x="962" y="577"/>
                  </a:lnTo>
                  <a:lnTo>
                    <a:pt x="912" y="536"/>
                  </a:lnTo>
                  <a:lnTo>
                    <a:pt x="865" y="495"/>
                  </a:lnTo>
                  <a:lnTo>
                    <a:pt x="816" y="454"/>
                  </a:lnTo>
                  <a:lnTo>
                    <a:pt x="769" y="411"/>
                  </a:lnTo>
                  <a:lnTo>
                    <a:pt x="721" y="370"/>
                  </a:lnTo>
                  <a:lnTo>
                    <a:pt x="672" y="329"/>
                  </a:lnTo>
                  <a:lnTo>
                    <a:pt x="625" y="288"/>
                  </a:lnTo>
                  <a:lnTo>
                    <a:pt x="577" y="247"/>
                  </a:lnTo>
                  <a:lnTo>
                    <a:pt x="528" y="206"/>
                  </a:lnTo>
                  <a:lnTo>
                    <a:pt x="481" y="165"/>
                  </a:lnTo>
                  <a:lnTo>
                    <a:pt x="432" y="123"/>
                  </a:lnTo>
                  <a:lnTo>
                    <a:pt x="385" y="82"/>
                  </a:lnTo>
                  <a:lnTo>
                    <a:pt x="336" y="41"/>
                  </a:lnTo>
                  <a:lnTo>
                    <a:pt x="288" y="0"/>
                  </a:lnTo>
                  <a:lnTo>
                    <a:pt x="282" y="0"/>
                  </a:lnTo>
                  <a:lnTo>
                    <a:pt x="277" y="0"/>
                  </a:lnTo>
                  <a:lnTo>
                    <a:pt x="270" y="0"/>
                  </a:lnTo>
                  <a:lnTo>
                    <a:pt x="264" y="0"/>
                  </a:lnTo>
                  <a:lnTo>
                    <a:pt x="239" y="11"/>
                  </a:lnTo>
                  <a:lnTo>
                    <a:pt x="213" y="23"/>
                  </a:lnTo>
                  <a:lnTo>
                    <a:pt x="188" y="34"/>
                  </a:lnTo>
                  <a:lnTo>
                    <a:pt x="164" y="45"/>
                  </a:lnTo>
                  <a:lnTo>
                    <a:pt x="138" y="57"/>
                  </a:lnTo>
                  <a:lnTo>
                    <a:pt x="113" y="68"/>
                  </a:lnTo>
                  <a:lnTo>
                    <a:pt x="87" y="80"/>
                  </a:lnTo>
                  <a:lnTo>
                    <a:pt x="63" y="91"/>
                  </a:lnTo>
                  <a:lnTo>
                    <a:pt x="54" y="96"/>
                  </a:lnTo>
                  <a:lnTo>
                    <a:pt x="48" y="101"/>
                  </a:lnTo>
                  <a:lnTo>
                    <a:pt x="40" y="106"/>
                  </a:lnTo>
                  <a:lnTo>
                    <a:pt x="32" y="111"/>
                  </a:lnTo>
                  <a:lnTo>
                    <a:pt x="25" y="116"/>
                  </a:lnTo>
                  <a:lnTo>
                    <a:pt x="17" y="121"/>
                  </a:lnTo>
                  <a:lnTo>
                    <a:pt x="9" y="126"/>
                  </a:lnTo>
                  <a:lnTo>
                    <a:pt x="0" y="131"/>
                  </a:lnTo>
                  <a:lnTo>
                    <a:pt x="51" y="175"/>
                  </a:lnTo>
                  <a:lnTo>
                    <a:pt x="102" y="218"/>
                  </a:lnTo>
                  <a:lnTo>
                    <a:pt x="152" y="262"/>
                  </a:lnTo>
                  <a:lnTo>
                    <a:pt x="201" y="304"/>
                  </a:lnTo>
                  <a:lnTo>
                    <a:pt x="252" y="349"/>
                  </a:lnTo>
                  <a:lnTo>
                    <a:pt x="303" y="391"/>
                  </a:lnTo>
                  <a:lnTo>
                    <a:pt x="353" y="436"/>
                  </a:lnTo>
                  <a:lnTo>
                    <a:pt x="404" y="478"/>
                  </a:lnTo>
                  <a:lnTo>
                    <a:pt x="455" y="522"/>
                  </a:lnTo>
                  <a:lnTo>
                    <a:pt x="506" y="565"/>
                  </a:lnTo>
                  <a:lnTo>
                    <a:pt x="555" y="609"/>
                  </a:lnTo>
                  <a:lnTo>
                    <a:pt x="605" y="652"/>
                  </a:lnTo>
                  <a:lnTo>
                    <a:pt x="656" y="696"/>
                  </a:lnTo>
                  <a:lnTo>
                    <a:pt x="707" y="739"/>
                  </a:lnTo>
                  <a:lnTo>
                    <a:pt x="757" y="783"/>
                  </a:lnTo>
                  <a:lnTo>
                    <a:pt x="808" y="826"/>
                  </a:lnTo>
                  <a:lnTo>
                    <a:pt x="859" y="870"/>
                  </a:lnTo>
                  <a:lnTo>
                    <a:pt x="908" y="913"/>
                  </a:lnTo>
                  <a:lnTo>
                    <a:pt x="958" y="957"/>
                  </a:lnTo>
                  <a:lnTo>
                    <a:pt x="1009" y="999"/>
                  </a:lnTo>
                  <a:lnTo>
                    <a:pt x="1060" y="1044"/>
                  </a:lnTo>
                  <a:lnTo>
                    <a:pt x="1110" y="1086"/>
                  </a:lnTo>
                  <a:lnTo>
                    <a:pt x="1159" y="1129"/>
                  </a:lnTo>
                  <a:lnTo>
                    <a:pt x="1210" y="1173"/>
                  </a:lnTo>
                  <a:lnTo>
                    <a:pt x="1261" y="1216"/>
                  </a:lnTo>
                  <a:lnTo>
                    <a:pt x="1311" y="1260"/>
                  </a:lnTo>
                  <a:lnTo>
                    <a:pt x="1362" y="1303"/>
                  </a:lnTo>
                  <a:lnTo>
                    <a:pt x="1411" y="1347"/>
                  </a:lnTo>
                  <a:lnTo>
                    <a:pt x="1462" y="1390"/>
                  </a:lnTo>
                  <a:lnTo>
                    <a:pt x="1512" y="1432"/>
                  </a:lnTo>
                  <a:lnTo>
                    <a:pt x="1561" y="1476"/>
                  </a:lnTo>
                  <a:lnTo>
                    <a:pt x="1612" y="1519"/>
                  </a:lnTo>
                  <a:lnTo>
                    <a:pt x="1630" y="1511"/>
                  </a:lnTo>
                  <a:lnTo>
                    <a:pt x="1648" y="1504"/>
                  </a:lnTo>
                  <a:lnTo>
                    <a:pt x="1668" y="1496"/>
                  </a:lnTo>
                  <a:lnTo>
                    <a:pt x="1686" y="1490"/>
                  </a:lnTo>
                  <a:lnTo>
                    <a:pt x="1704" y="1481"/>
                  </a:lnTo>
                  <a:lnTo>
                    <a:pt x="1722" y="1475"/>
                  </a:lnTo>
                  <a:lnTo>
                    <a:pt x="1740" y="1467"/>
                  </a:lnTo>
                  <a:lnTo>
                    <a:pt x="1759" y="1458"/>
                  </a:lnTo>
                  <a:lnTo>
                    <a:pt x="1777" y="1452"/>
                  </a:lnTo>
                  <a:lnTo>
                    <a:pt x="1795" y="1444"/>
                  </a:lnTo>
                  <a:lnTo>
                    <a:pt x="1813" y="1437"/>
                  </a:lnTo>
                  <a:lnTo>
                    <a:pt x="1831" y="1429"/>
                  </a:lnTo>
                  <a:lnTo>
                    <a:pt x="1849" y="1422"/>
                  </a:lnTo>
                  <a:lnTo>
                    <a:pt x="1869" y="1414"/>
                  </a:lnTo>
                  <a:lnTo>
                    <a:pt x="1887" y="1408"/>
                  </a:lnTo>
                  <a:lnTo>
                    <a:pt x="1905" y="1399"/>
                  </a:lnTo>
                  <a:lnTo>
                    <a:pt x="1895" y="1390"/>
                  </a:lnTo>
                  <a:lnTo>
                    <a:pt x="1883" y="1380"/>
                  </a:lnTo>
                  <a:lnTo>
                    <a:pt x="1874" y="1370"/>
                  </a:lnTo>
                  <a:lnTo>
                    <a:pt x="1864" y="1358"/>
                  </a:lnTo>
                  <a:lnTo>
                    <a:pt x="1854" y="1349"/>
                  </a:lnTo>
                  <a:lnTo>
                    <a:pt x="1844" y="1339"/>
                  </a:lnTo>
                  <a:lnTo>
                    <a:pt x="1833" y="1329"/>
                  </a:lnTo>
                  <a:lnTo>
                    <a:pt x="1823" y="1319"/>
                  </a:lnTo>
                  <a:close/>
                </a:path>
              </a:pathLst>
            </a:custGeom>
            <a:solidFill>
              <a:srgbClr val="CEC1CC"/>
            </a:solidFill>
            <a:ln w="9525">
              <a:noFill/>
              <a:round/>
              <a:headEnd/>
              <a:tailEnd/>
            </a:ln>
          </p:spPr>
          <p:txBody>
            <a:bodyPr/>
            <a:lstStyle/>
            <a:p>
              <a:endParaRPr lang="en-US"/>
            </a:p>
          </p:txBody>
        </p:sp>
        <p:sp>
          <p:nvSpPr>
            <p:cNvPr id="26887" name="Freeform 263"/>
            <p:cNvSpPr>
              <a:spLocks/>
            </p:cNvSpPr>
            <p:nvPr/>
          </p:nvSpPr>
          <p:spPr bwMode="auto">
            <a:xfrm>
              <a:off x="550" y="2885"/>
              <a:ext cx="911" cy="734"/>
            </a:xfrm>
            <a:custGeom>
              <a:avLst/>
              <a:gdLst/>
              <a:ahLst/>
              <a:cxnLst>
                <a:cxn ang="0">
                  <a:pos x="1694" y="1225"/>
                </a:cxn>
                <a:cxn ang="0">
                  <a:pos x="1604" y="1148"/>
                </a:cxn>
                <a:cxn ang="0">
                  <a:pos x="1514" y="1069"/>
                </a:cxn>
                <a:cxn ang="0">
                  <a:pos x="1424" y="990"/>
                </a:cxn>
                <a:cxn ang="0">
                  <a:pos x="1333" y="913"/>
                </a:cxn>
                <a:cxn ang="0">
                  <a:pos x="1243" y="835"/>
                </a:cxn>
                <a:cxn ang="0">
                  <a:pos x="1151" y="756"/>
                </a:cxn>
                <a:cxn ang="0">
                  <a:pos x="1060" y="679"/>
                </a:cxn>
                <a:cxn ang="0">
                  <a:pos x="970" y="600"/>
                </a:cxn>
                <a:cxn ang="0">
                  <a:pos x="878" y="523"/>
                </a:cxn>
                <a:cxn ang="0">
                  <a:pos x="787" y="444"/>
                </a:cxn>
                <a:cxn ang="0">
                  <a:pos x="697" y="366"/>
                </a:cxn>
                <a:cxn ang="0">
                  <a:pos x="605" y="289"/>
                </a:cxn>
                <a:cxn ang="0">
                  <a:pos x="514" y="210"/>
                </a:cxn>
                <a:cxn ang="0">
                  <a:pos x="424" y="131"/>
                </a:cxn>
                <a:cxn ang="0">
                  <a:pos x="332" y="54"/>
                </a:cxn>
                <a:cxn ang="0">
                  <a:pos x="282" y="12"/>
                </a:cxn>
                <a:cxn ang="0">
                  <a:pos x="270" y="3"/>
                </a:cxn>
                <a:cxn ang="0">
                  <a:pos x="237" y="13"/>
                </a:cxn>
                <a:cxn ang="0">
                  <a:pos x="180" y="40"/>
                </a:cxn>
                <a:cxn ang="0">
                  <a:pos x="125" y="64"/>
                </a:cxn>
                <a:cxn ang="0">
                  <a:pos x="67" y="90"/>
                </a:cxn>
                <a:cxn ang="0">
                  <a:pos x="30" y="115"/>
                </a:cxn>
                <a:cxn ang="0">
                  <a:pos x="10" y="136"/>
                </a:cxn>
                <a:cxn ang="0">
                  <a:pos x="48" y="189"/>
                </a:cxn>
                <a:cxn ang="0">
                  <a:pos x="144" y="272"/>
                </a:cxn>
                <a:cxn ang="0">
                  <a:pos x="241" y="354"/>
                </a:cxn>
                <a:cxn ang="0">
                  <a:pos x="337" y="438"/>
                </a:cxn>
                <a:cxn ang="0">
                  <a:pos x="434" y="521"/>
                </a:cxn>
                <a:cxn ang="0">
                  <a:pos x="530" y="603"/>
                </a:cxn>
                <a:cxn ang="0">
                  <a:pos x="626" y="687"/>
                </a:cxn>
                <a:cxn ang="0">
                  <a:pos x="721" y="769"/>
                </a:cxn>
                <a:cxn ang="0">
                  <a:pos x="818" y="851"/>
                </a:cxn>
                <a:cxn ang="0">
                  <a:pos x="914" y="935"/>
                </a:cxn>
                <a:cxn ang="0">
                  <a:pos x="1011" y="1016"/>
                </a:cxn>
                <a:cxn ang="0">
                  <a:pos x="1105" y="1098"/>
                </a:cxn>
                <a:cxn ang="0">
                  <a:pos x="1202" y="1182"/>
                </a:cxn>
                <a:cxn ang="0">
                  <a:pos x="1298" y="1264"/>
                </a:cxn>
                <a:cxn ang="0">
                  <a:pos x="1393" y="1346"/>
                </a:cxn>
                <a:cxn ang="0">
                  <a:pos x="1489" y="1428"/>
                </a:cxn>
                <a:cxn ang="0">
                  <a:pos x="1555" y="1461"/>
                </a:cxn>
                <a:cxn ang="0">
                  <a:pos x="1591" y="1446"/>
                </a:cxn>
                <a:cxn ang="0">
                  <a:pos x="1627" y="1431"/>
                </a:cxn>
                <a:cxn ang="0">
                  <a:pos x="1663" y="1415"/>
                </a:cxn>
                <a:cxn ang="0">
                  <a:pos x="1697" y="1400"/>
                </a:cxn>
                <a:cxn ang="0">
                  <a:pos x="1733" y="1385"/>
                </a:cxn>
                <a:cxn ang="0">
                  <a:pos x="1769" y="1371"/>
                </a:cxn>
                <a:cxn ang="0">
                  <a:pos x="1805" y="1356"/>
                </a:cxn>
                <a:cxn ang="0">
                  <a:pos x="1813" y="1339"/>
                </a:cxn>
                <a:cxn ang="0">
                  <a:pos x="1792" y="1318"/>
                </a:cxn>
                <a:cxn ang="0">
                  <a:pos x="1771" y="1295"/>
                </a:cxn>
                <a:cxn ang="0">
                  <a:pos x="1749" y="1274"/>
                </a:cxn>
              </a:cxnLst>
              <a:rect l="0" t="0" r="r" b="b"/>
              <a:pathLst>
                <a:path w="1823" h="1469">
                  <a:moveTo>
                    <a:pt x="1740" y="1264"/>
                  </a:moveTo>
                  <a:lnTo>
                    <a:pt x="1694" y="1225"/>
                  </a:lnTo>
                  <a:lnTo>
                    <a:pt x="1650" y="1185"/>
                  </a:lnTo>
                  <a:lnTo>
                    <a:pt x="1604" y="1148"/>
                  </a:lnTo>
                  <a:lnTo>
                    <a:pt x="1560" y="1108"/>
                  </a:lnTo>
                  <a:lnTo>
                    <a:pt x="1514" y="1069"/>
                  </a:lnTo>
                  <a:lnTo>
                    <a:pt x="1468" y="1030"/>
                  </a:lnTo>
                  <a:lnTo>
                    <a:pt x="1424" y="990"/>
                  </a:lnTo>
                  <a:lnTo>
                    <a:pt x="1378" y="951"/>
                  </a:lnTo>
                  <a:lnTo>
                    <a:pt x="1333" y="913"/>
                  </a:lnTo>
                  <a:lnTo>
                    <a:pt x="1287" y="874"/>
                  </a:lnTo>
                  <a:lnTo>
                    <a:pt x="1243" y="835"/>
                  </a:lnTo>
                  <a:lnTo>
                    <a:pt x="1197" y="795"/>
                  </a:lnTo>
                  <a:lnTo>
                    <a:pt x="1151" y="756"/>
                  </a:lnTo>
                  <a:lnTo>
                    <a:pt x="1105" y="718"/>
                  </a:lnTo>
                  <a:lnTo>
                    <a:pt x="1060" y="679"/>
                  </a:lnTo>
                  <a:lnTo>
                    <a:pt x="1015" y="639"/>
                  </a:lnTo>
                  <a:lnTo>
                    <a:pt x="970" y="600"/>
                  </a:lnTo>
                  <a:lnTo>
                    <a:pt x="924" y="561"/>
                  </a:lnTo>
                  <a:lnTo>
                    <a:pt x="878" y="523"/>
                  </a:lnTo>
                  <a:lnTo>
                    <a:pt x="832" y="484"/>
                  </a:lnTo>
                  <a:lnTo>
                    <a:pt x="787" y="444"/>
                  </a:lnTo>
                  <a:lnTo>
                    <a:pt x="742" y="405"/>
                  </a:lnTo>
                  <a:lnTo>
                    <a:pt x="697" y="366"/>
                  </a:lnTo>
                  <a:lnTo>
                    <a:pt x="651" y="326"/>
                  </a:lnTo>
                  <a:lnTo>
                    <a:pt x="605" y="289"/>
                  </a:lnTo>
                  <a:lnTo>
                    <a:pt x="559" y="249"/>
                  </a:lnTo>
                  <a:lnTo>
                    <a:pt x="514" y="210"/>
                  </a:lnTo>
                  <a:lnTo>
                    <a:pt x="468" y="171"/>
                  </a:lnTo>
                  <a:lnTo>
                    <a:pt x="424" y="131"/>
                  </a:lnTo>
                  <a:lnTo>
                    <a:pt x="378" y="94"/>
                  </a:lnTo>
                  <a:lnTo>
                    <a:pt x="332" y="54"/>
                  </a:lnTo>
                  <a:lnTo>
                    <a:pt x="286" y="15"/>
                  </a:lnTo>
                  <a:lnTo>
                    <a:pt x="282" y="12"/>
                  </a:lnTo>
                  <a:lnTo>
                    <a:pt x="277" y="7"/>
                  </a:lnTo>
                  <a:lnTo>
                    <a:pt x="270" y="3"/>
                  </a:lnTo>
                  <a:lnTo>
                    <a:pt x="265" y="0"/>
                  </a:lnTo>
                  <a:lnTo>
                    <a:pt x="237" y="13"/>
                  </a:lnTo>
                  <a:lnTo>
                    <a:pt x="210" y="26"/>
                  </a:lnTo>
                  <a:lnTo>
                    <a:pt x="180" y="40"/>
                  </a:lnTo>
                  <a:lnTo>
                    <a:pt x="152" y="51"/>
                  </a:lnTo>
                  <a:lnTo>
                    <a:pt x="125" y="64"/>
                  </a:lnTo>
                  <a:lnTo>
                    <a:pt x="97" y="77"/>
                  </a:lnTo>
                  <a:lnTo>
                    <a:pt x="67" y="90"/>
                  </a:lnTo>
                  <a:lnTo>
                    <a:pt x="40" y="103"/>
                  </a:lnTo>
                  <a:lnTo>
                    <a:pt x="30" y="115"/>
                  </a:lnTo>
                  <a:lnTo>
                    <a:pt x="20" y="125"/>
                  </a:lnTo>
                  <a:lnTo>
                    <a:pt x="10" y="136"/>
                  </a:lnTo>
                  <a:lnTo>
                    <a:pt x="0" y="148"/>
                  </a:lnTo>
                  <a:lnTo>
                    <a:pt x="48" y="189"/>
                  </a:lnTo>
                  <a:lnTo>
                    <a:pt x="97" y="231"/>
                  </a:lnTo>
                  <a:lnTo>
                    <a:pt x="144" y="272"/>
                  </a:lnTo>
                  <a:lnTo>
                    <a:pt x="193" y="313"/>
                  </a:lnTo>
                  <a:lnTo>
                    <a:pt x="241" y="354"/>
                  </a:lnTo>
                  <a:lnTo>
                    <a:pt x="290" y="397"/>
                  </a:lnTo>
                  <a:lnTo>
                    <a:pt x="337" y="438"/>
                  </a:lnTo>
                  <a:lnTo>
                    <a:pt x="385" y="479"/>
                  </a:lnTo>
                  <a:lnTo>
                    <a:pt x="434" y="521"/>
                  </a:lnTo>
                  <a:lnTo>
                    <a:pt x="481" y="562"/>
                  </a:lnTo>
                  <a:lnTo>
                    <a:pt x="530" y="603"/>
                  </a:lnTo>
                  <a:lnTo>
                    <a:pt x="577" y="644"/>
                  </a:lnTo>
                  <a:lnTo>
                    <a:pt x="626" y="687"/>
                  </a:lnTo>
                  <a:lnTo>
                    <a:pt x="674" y="728"/>
                  </a:lnTo>
                  <a:lnTo>
                    <a:pt x="721" y="769"/>
                  </a:lnTo>
                  <a:lnTo>
                    <a:pt x="770" y="810"/>
                  </a:lnTo>
                  <a:lnTo>
                    <a:pt x="818" y="851"/>
                  </a:lnTo>
                  <a:lnTo>
                    <a:pt x="867" y="892"/>
                  </a:lnTo>
                  <a:lnTo>
                    <a:pt x="914" y="935"/>
                  </a:lnTo>
                  <a:lnTo>
                    <a:pt x="962" y="975"/>
                  </a:lnTo>
                  <a:lnTo>
                    <a:pt x="1011" y="1016"/>
                  </a:lnTo>
                  <a:lnTo>
                    <a:pt x="1058" y="1057"/>
                  </a:lnTo>
                  <a:lnTo>
                    <a:pt x="1105" y="1098"/>
                  </a:lnTo>
                  <a:lnTo>
                    <a:pt x="1154" y="1139"/>
                  </a:lnTo>
                  <a:lnTo>
                    <a:pt x="1202" y="1182"/>
                  </a:lnTo>
                  <a:lnTo>
                    <a:pt x="1249" y="1223"/>
                  </a:lnTo>
                  <a:lnTo>
                    <a:pt x="1298" y="1264"/>
                  </a:lnTo>
                  <a:lnTo>
                    <a:pt x="1346" y="1305"/>
                  </a:lnTo>
                  <a:lnTo>
                    <a:pt x="1393" y="1346"/>
                  </a:lnTo>
                  <a:lnTo>
                    <a:pt x="1440" y="1387"/>
                  </a:lnTo>
                  <a:lnTo>
                    <a:pt x="1489" y="1428"/>
                  </a:lnTo>
                  <a:lnTo>
                    <a:pt x="1537" y="1469"/>
                  </a:lnTo>
                  <a:lnTo>
                    <a:pt x="1555" y="1461"/>
                  </a:lnTo>
                  <a:lnTo>
                    <a:pt x="1573" y="1454"/>
                  </a:lnTo>
                  <a:lnTo>
                    <a:pt x="1591" y="1446"/>
                  </a:lnTo>
                  <a:lnTo>
                    <a:pt x="1609" y="1438"/>
                  </a:lnTo>
                  <a:lnTo>
                    <a:pt x="1627" y="1431"/>
                  </a:lnTo>
                  <a:lnTo>
                    <a:pt x="1645" y="1423"/>
                  </a:lnTo>
                  <a:lnTo>
                    <a:pt x="1663" y="1415"/>
                  </a:lnTo>
                  <a:lnTo>
                    <a:pt x="1681" y="1408"/>
                  </a:lnTo>
                  <a:lnTo>
                    <a:pt x="1697" y="1400"/>
                  </a:lnTo>
                  <a:lnTo>
                    <a:pt x="1715" y="1393"/>
                  </a:lnTo>
                  <a:lnTo>
                    <a:pt x="1733" y="1385"/>
                  </a:lnTo>
                  <a:lnTo>
                    <a:pt x="1751" y="1379"/>
                  </a:lnTo>
                  <a:lnTo>
                    <a:pt x="1769" y="1371"/>
                  </a:lnTo>
                  <a:lnTo>
                    <a:pt x="1787" y="1364"/>
                  </a:lnTo>
                  <a:lnTo>
                    <a:pt x="1805" y="1356"/>
                  </a:lnTo>
                  <a:lnTo>
                    <a:pt x="1823" y="1349"/>
                  </a:lnTo>
                  <a:lnTo>
                    <a:pt x="1813" y="1339"/>
                  </a:lnTo>
                  <a:lnTo>
                    <a:pt x="1802" y="1328"/>
                  </a:lnTo>
                  <a:lnTo>
                    <a:pt x="1792" y="1318"/>
                  </a:lnTo>
                  <a:lnTo>
                    <a:pt x="1782" y="1307"/>
                  </a:lnTo>
                  <a:lnTo>
                    <a:pt x="1771" y="1295"/>
                  </a:lnTo>
                  <a:lnTo>
                    <a:pt x="1761" y="1285"/>
                  </a:lnTo>
                  <a:lnTo>
                    <a:pt x="1749" y="1274"/>
                  </a:lnTo>
                  <a:lnTo>
                    <a:pt x="1740" y="1264"/>
                  </a:lnTo>
                  <a:close/>
                </a:path>
              </a:pathLst>
            </a:custGeom>
            <a:solidFill>
              <a:srgbClr val="CCBFC6"/>
            </a:solidFill>
            <a:ln w="9525">
              <a:noFill/>
              <a:round/>
              <a:headEnd/>
              <a:tailEnd/>
            </a:ln>
          </p:spPr>
          <p:txBody>
            <a:bodyPr/>
            <a:lstStyle/>
            <a:p>
              <a:endParaRPr lang="en-US"/>
            </a:p>
          </p:txBody>
        </p:sp>
        <p:sp>
          <p:nvSpPr>
            <p:cNvPr id="26888" name="Freeform 264"/>
            <p:cNvSpPr>
              <a:spLocks/>
            </p:cNvSpPr>
            <p:nvPr/>
          </p:nvSpPr>
          <p:spPr bwMode="auto">
            <a:xfrm>
              <a:off x="550" y="2876"/>
              <a:ext cx="870" cy="709"/>
            </a:xfrm>
            <a:custGeom>
              <a:avLst/>
              <a:gdLst/>
              <a:ahLst/>
              <a:cxnLst>
                <a:cxn ang="0">
                  <a:pos x="1614" y="1170"/>
                </a:cxn>
                <a:cxn ang="0">
                  <a:pos x="1529" y="1096"/>
                </a:cxn>
                <a:cxn ang="0">
                  <a:pos x="1444" y="1023"/>
                </a:cxn>
                <a:cxn ang="0">
                  <a:pos x="1357" y="949"/>
                </a:cxn>
                <a:cxn ang="0">
                  <a:pos x="1272" y="875"/>
                </a:cxn>
                <a:cxn ang="0">
                  <a:pos x="1187" y="801"/>
                </a:cxn>
                <a:cxn ang="0">
                  <a:pos x="1100" y="728"/>
                </a:cxn>
                <a:cxn ang="0">
                  <a:pos x="1015" y="654"/>
                </a:cxn>
                <a:cxn ang="0">
                  <a:pos x="930" y="580"/>
                </a:cxn>
                <a:cxn ang="0">
                  <a:pos x="844" y="506"/>
                </a:cxn>
                <a:cxn ang="0">
                  <a:pos x="759" y="433"/>
                </a:cxn>
                <a:cxn ang="0">
                  <a:pos x="672" y="359"/>
                </a:cxn>
                <a:cxn ang="0">
                  <a:pos x="587" y="285"/>
                </a:cxn>
                <a:cxn ang="0">
                  <a:pos x="501" y="211"/>
                </a:cxn>
                <a:cxn ang="0">
                  <a:pos x="416" y="137"/>
                </a:cxn>
                <a:cxn ang="0">
                  <a:pos x="329" y="64"/>
                </a:cxn>
                <a:cxn ang="0">
                  <a:pos x="282" y="21"/>
                </a:cxn>
                <a:cxn ang="0">
                  <a:pos x="272" y="6"/>
                </a:cxn>
                <a:cxn ang="0">
                  <a:pos x="236" y="15"/>
                </a:cxn>
                <a:cxn ang="0">
                  <a:pos x="174" y="44"/>
                </a:cxn>
                <a:cxn ang="0">
                  <a:pos x="110" y="72"/>
                </a:cxn>
                <a:cxn ang="0">
                  <a:pos x="48" y="101"/>
                </a:cxn>
                <a:cxn ang="0">
                  <a:pos x="12" y="128"/>
                </a:cxn>
                <a:cxn ang="0">
                  <a:pos x="4" y="152"/>
                </a:cxn>
                <a:cxn ang="0">
                  <a:pos x="46" y="203"/>
                </a:cxn>
                <a:cxn ang="0">
                  <a:pos x="138" y="282"/>
                </a:cxn>
                <a:cxn ang="0">
                  <a:pos x="229" y="360"/>
                </a:cxn>
                <a:cxn ang="0">
                  <a:pos x="321" y="439"/>
                </a:cxn>
                <a:cxn ang="0">
                  <a:pos x="412" y="518"/>
                </a:cxn>
                <a:cxn ang="0">
                  <a:pos x="504" y="596"/>
                </a:cxn>
                <a:cxn ang="0">
                  <a:pos x="595" y="675"/>
                </a:cxn>
                <a:cxn ang="0">
                  <a:pos x="687" y="754"/>
                </a:cxn>
                <a:cxn ang="0">
                  <a:pos x="778" y="832"/>
                </a:cxn>
                <a:cxn ang="0">
                  <a:pos x="870" y="910"/>
                </a:cxn>
                <a:cxn ang="0">
                  <a:pos x="962" y="988"/>
                </a:cxn>
                <a:cxn ang="0">
                  <a:pos x="1053" y="1067"/>
                </a:cxn>
                <a:cxn ang="0">
                  <a:pos x="1143" y="1146"/>
                </a:cxn>
                <a:cxn ang="0">
                  <a:pos x="1234" y="1223"/>
                </a:cxn>
                <a:cxn ang="0">
                  <a:pos x="1326" y="1301"/>
                </a:cxn>
                <a:cxn ang="0">
                  <a:pos x="1416" y="1378"/>
                </a:cxn>
                <a:cxn ang="0">
                  <a:pos x="1480" y="1411"/>
                </a:cxn>
                <a:cxn ang="0">
                  <a:pos x="1514" y="1396"/>
                </a:cxn>
                <a:cxn ang="0">
                  <a:pos x="1548" y="1382"/>
                </a:cxn>
                <a:cxn ang="0">
                  <a:pos x="1584" y="1365"/>
                </a:cxn>
                <a:cxn ang="0">
                  <a:pos x="1619" y="1350"/>
                </a:cxn>
                <a:cxn ang="0">
                  <a:pos x="1655" y="1334"/>
                </a:cxn>
                <a:cxn ang="0">
                  <a:pos x="1689" y="1319"/>
                </a:cxn>
                <a:cxn ang="0">
                  <a:pos x="1723" y="1303"/>
                </a:cxn>
                <a:cxn ang="0">
                  <a:pos x="1731" y="1283"/>
                </a:cxn>
                <a:cxn ang="0">
                  <a:pos x="1710" y="1262"/>
                </a:cxn>
                <a:cxn ang="0">
                  <a:pos x="1687" y="1241"/>
                </a:cxn>
                <a:cxn ang="0">
                  <a:pos x="1666" y="1219"/>
                </a:cxn>
              </a:cxnLst>
              <a:rect l="0" t="0" r="r" b="b"/>
              <a:pathLst>
                <a:path w="1741" h="1418">
                  <a:moveTo>
                    <a:pt x="1656" y="1208"/>
                  </a:moveTo>
                  <a:lnTo>
                    <a:pt x="1614" y="1170"/>
                  </a:lnTo>
                  <a:lnTo>
                    <a:pt x="1571" y="1134"/>
                  </a:lnTo>
                  <a:lnTo>
                    <a:pt x="1529" y="1096"/>
                  </a:lnTo>
                  <a:lnTo>
                    <a:pt x="1486" y="1060"/>
                  </a:lnTo>
                  <a:lnTo>
                    <a:pt x="1444" y="1023"/>
                  </a:lnTo>
                  <a:lnTo>
                    <a:pt x="1400" y="987"/>
                  </a:lnTo>
                  <a:lnTo>
                    <a:pt x="1357" y="949"/>
                  </a:lnTo>
                  <a:lnTo>
                    <a:pt x="1315" y="913"/>
                  </a:lnTo>
                  <a:lnTo>
                    <a:pt x="1272" y="875"/>
                  </a:lnTo>
                  <a:lnTo>
                    <a:pt x="1230" y="839"/>
                  </a:lnTo>
                  <a:lnTo>
                    <a:pt x="1187" y="801"/>
                  </a:lnTo>
                  <a:lnTo>
                    <a:pt x="1145" y="765"/>
                  </a:lnTo>
                  <a:lnTo>
                    <a:pt x="1100" y="728"/>
                  </a:lnTo>
                  <a:lnTo>
                    <a:pt x="1058" y="692"/>
                  </a:lnTo>
                  <a:lnTo>
                    <a:pt x="1015" y="654"/>
                  </a:lnTo>
                  <a:lnTo>
                    <a:pt x="973" y="618"/>
                  </a:lnTo>
                  <a:lnTo>
                    <a:pt x="930" y="580"/>
                  </a:lnTo>
                  <a:lnTo>
                    <a:pt x="886" y="544"/>
                  </a:lnTo>
                  <a:lnTo>
                    <a:pt x="844" y="506"/>
                  </a:lnTo>
                  <a:lnTo>
                    <a:pt x="801" y="470"/>
                  </a:lnTo>
                  <a:lnTo>
                    <a:pt x="759" y="433"/>
                  </a:lnTo>
                  <a:lnTo>
                    <a:pt x="715" y="396"/>
                  </a:lnTo>
                  <a:lnTo>
                    <a:pt x="672" y="359"/>
                  </a:lnTo>
                  <a:lnTo>
                    <a:pt x="630" y="323"/>
                  </a:lnTo>
                  <a:lnTo>
                    <a:pt x="587" y="285"/>
                  </a:lnTo>
                  <a:lnTo>
                    <a:pt x="543" y="249"/>
                  </a:lnTo>
                  <a:lnTo>
                    <a:pt x="501" y="211"/>
                  </a:lnTo>
                  <a:lnTo>
                    <a:pt x="458" y="175"/>
                  </a:lnTo>
                  <a:lnTo>
                    <a:pt x="416" y="137"/>
                  </a:lnTo>
                  <a:lnTo>
                    <a:pt x="371" y="101"/>
                  </a:lnTo>
                  <a:lnTo>
                    <a:pt x="329" y="64"/>
                  </a:lnTo>
                  <a:lnTo>
                    <a:pt x="286" y="28"/>
                  </a:lnTo>
                  <a:lnTo>
                    <a:pt x="282" y="21"/>
                  </a:lnTo>
                  <a:lnTo>
                    <a:pt x="277" y="15"/>
                  </a:lnTo>
                  <a:lnTo>
                    <a:pt x="272" y="6"/>
                  </a:lnTo>
                  <a:lnTo>
                    <a:pt x="267" y="0"/>
                  </a:lnTo>
                  <a:lnTo>
                    <a:pt x="236" y="15"/>
                  </a:lnTo>
                  <a:lnTo>
                    <a:pt x="205" y="29"/>
                  </a:lnTo>
                  <a:lnTo>
                    <a:pt x="174" y="44"/>
                  </a:lnTo>
                  <a:lnTo>
                    <a:pt x="143" y="57"/>
                  </a:lnTo>
                  <a:lnTo>
                    <a:pt x="110" y="72"/>
                  </a:lnTo>
                  <a:lnTo>
                    <a:pt x="79" y="87"/>
                  </a:lnTo>
                  <a:lnTo>
                    <a:pt x="48" y="101"/>
                  </a:lnTo>
                  <a:lnTo>
                    <a:pt x="17" y="116"/>
                  </a:lnTo>
                  <a:lnTo>
                    <a:pt x="12" y="128"/>
                  </a:lnTo>
                  <a:lnTo>
                    <a:pt x="9" y="139"/>
                  </a:lnTo>
                  <a:lnTo>
                    <a:pt x="4" y="152"/>
                  </a:lnTo>
                  <a:lnTo>
                    <a:pt x="0" y="164"/>
                  </a:lnTo>
                  <a:lnTo>
                    <a:pt x="46" y="203"/>
                  </a:lnTo>
                  <a:lnTo>
                    <a:pt x="92" y="242"/>
                  </a:lnTo>
                  <a:lnTo>
                    <a:pt x="138" y="282"/>
                  </a:lnTo>
                  <a:lnTo>
                    <a:pt x="184" y="321"/>
                  </a:lnTo>
                  <a:lnTo>
                    <a:pt x="229" y="360"/>
                  </a:lnTo>
                  <a:lnTo>
                    <a:pt x="275" y="400"/>
                  </a:lnTo>
                  <a:lnTo>
                    <a:pt x="321" y="439"/>
                  </a:lnTo>
                  <a:lnTo>
                    <a:pt x="367" y="478"/>
                  </a:lnTo>
                  <a:lnTo>
                    <a:pt x="412" y="518"/>
                  </a:lnTo>
                  <a:lnTo>
                    <a:pt x="458" y="557"/>
                  </a:lnTo>
                  <a:lnTo>
                    <a:pt x="504" y="596"/>
                  </a:lnTo>
                  <a:lnTo>
                    <a:pt x="550" y="636"/>
                  </a:lnTo>
                  <a:lnTo>
                    <a:pt x="595" y="675"/>
                  </a:lnTo>
                  <a:lnTo>
                    <a:pt x="641" y="714"/>
                  </a:lnTo>
                  <a:lnTo>
                    <a:pt x="687" y="754"/>
                  </a:lnTo>
                  <a:lnTo>
                    <a:pt x="733" y="793"/>
                  </a:lnTo>
                  <a:lnTo>
                    <a:pt x="778" y="832"/>
                  </a:lnTo>
                  <a:lnTo>
                    <a:pt x="824" y="870"/>
                  </a:lnTo>
                  <a:lnTo>
                    <a:pt x="870" y="910"/>
                  </a:lnTo>
                  <a:lnTo>
                    <a:pt x="916" y="949"/>
                  </a:lnTo>
                  <a:lnTo>
                    <a:pt x="962" y="988"/>
                  </a:lnTo>
                  <a:lnTo>
                    <a:pt x="1007" y="1028"/>
                  </a:lnTo>
                  <a:lnTo>
                    <a:pt x="1053" y="1067"/>
                  </a:lnTo>
                  <a:lnTo>
                    <a:pt x="1097" y="1106"/>
                  </a:lnTo>
                  <a:lnTo>
                    <a:pt x="1143" y="1146"/>
                  </a:lnTo>
                  <a:lnTo>
                    <a:pt x="1189" y="1183"/>
                  </a:lnTo>
                  <a:lnTo>
                    <a:pt x="1234" y="1223"/>
                  </a:lnTo>
                  <a:lnTo>
                    <a:pt x="1280" y="1262"/>
                  </a:lnTo>
                  <a:lnTo>
                    <a:pt x="1326" y="1301"/>
                  </a:lnTo>
                  <a:lnTo>
                    <a:pt x="1370" y="1341"/>
                  </a:lnTo>
                  <a:lnTo>
                    <a:pt x="1416" y="1378"/>
                  </a:lnTo>
                  <a:lnTo>
                    <a:pt x="1462" y="1418"/>
                  </a:lnTo>
                  <a:lnTo>
                    <a:pt x="1480" y="1411"/>
                  </a:lnTo>
                  <a:lnTo>
                    <a:pt x="1496" y="1403"/>
                  </a:lnTo>
                  <a:lnTo>
                    <a:pt x="1514" y="1396"/>
                  </a:lnTo>
                  <a:lnTo>
                    <a:pt x="1532" y="1388"/>
                  </a:lnTo>
                  <a:lnTo>
                    <a:pt x="1548" y="1382"/>
                  </a:lnTo>
                  <a:lnTo>
                    <a:pt x="1566" y="1373"/>
                  </a:lnTo>
                  <a:lnTo>
                    <a:pt x="1584" y="1365"/>
                  </a:lnTo>
                  <a:lnTo>
                    <a:pt x="1602" y="1359"/>
                  </a:lnTo>
                  <a:lnTo>
                    <a:pt x="1619" y="1350"/>
                  </a:lnTo>
                  <a:lnTo>
                    <a:pt x="1637" y="1342"/>
                  </a:lnTo>
                  <a:lnTo>
                    <a:pt x="1655" y="1334"/>
                  </a:lnTo>
                  <a:lnTo>
                    <a:pt x="1671" y="1326"/>
                  </a:lnTo>
                  <a:lnTo>
                    <a:pt x="1689" y="1319"/>
                  </a:lnTo>
                  <a:lnTo>
                    <a:pt x="1707" y="1311"/>
                  </a:lnTo>
                  <a:lnTo>
                    <a:pt x="1723" y="1303"/>
                  </a:lnTo>
                  <a:lnTo>
                    <a:pt x="1741" y="1295"/>
                  </a:lnTo>
                  <a:lnTo>
                    <a:pt x="1731" y="1283"/>
                  </a:lnTo>
                  <a:lnTo>
                    <a:pt x="1720" y="1273"/>
                  </a:lnTo>
                  <a:lnTo>
                    <a:pt x="1710" y="1262"/>
                  </a:lnTo>
                  <a:lnTo>
                    <a:pt x="1699" y="1250"/>
                  </a:lnTo>
                  <a:lnTo>
                    <a:pt x="1687" y="1241"/>
                  </a:lnTo>
                  <a:lnTo>
                    <a:pt x="1677" y="1229"/>
                  </a:lnTo>
                  <a:lnTo>
                    <a:pt x="1666" y="1219"/>
                  </a:lnTo>
                  <a:lnTo>
                    <a:pt x="1656" y="1208"/>
                  </a:lnTo>
                  <a:close/>
                </a:path>
              </a:pathLst>
            </a:custGeom>
            <a:solidFill>
              <a:srgbClr val="C9BFC4"/>
            </a:solidFill>
            <a:ln w="9525">
              <a:noFill/>
              <a:round/>
              <a:headEnd/>
              <a:tailEnd/>
            </a:ln>
          </p:spPr>
          <p:txBody>
            <a:bodyPr/>
            <a:lstStyle/>
            <a:p>
              <a:endParaRPr lang="en-US"/>
            </a:p>
          </p:txBody>
        </p:sp>
        <p:sp>
          <p:nvSpPr>
            <p:cNvPr id="26889" name="Freeform 265"/>
            <p:cNvSpPr>
              <a:spLocks/>
            </p:cNvSpPr>
            <p:nvPr/>
          </p:nvSpPr>
          <p:spPr bwMode="auto">
            <a:xfrm>
              <a:off x="546" y="2868"/>
              <a:ext cx="833" cy="685"/>
            </a:xfrm>
            <a:custGeom>
              <a:avLst/>
              <a:gdLst/>
              <a:ahLst/>
              <a:cxnLst>
                <a:cxn ang="0">
                  <a:pos x="1542" y="1118"/>
                </a:cxn>
                <a:cxn ang="0">
                  <a:pos x="1461" y="1048"/>
                </a:cxn>
                <a:cxn ang="0">
                  <a:pos x="1381" y="979"/>
                </a:cxn>
                <a:cxn ang="0">
                  <a:pos x="1300" y="910"/>
                </a:cxn>
                <a:cxn ang="0">
                  <a:pos x="1220" y="840"/>
                </a:cxn>
                <a:cxn ang="0">
                  <a:pos x="1139" y="771"/>
                </a:cxn>
                <a:cxn ang="0">
                  <a:pos x="1059" y="702"/>
                </a:cxn>
                <a:cxn ang="0">
                  <a:pos x="979" y="631"/>
                </a:cxn>
                <a:cxn ang="0">
                  <a:pos x="898" y="563"/>
                </a:cxn>
                <a:cxn ang="0">
                  <a:pos x="818" y="494"/>
                </a:cxn>
                <a:cxn ang="0">
                  <a:pos x="737" y="423"/>
                </a:cxn>
                <a:cxn ang="0">
                  <a:pos x="656" y="354"/>
                </a:cxn>
                <a:cxn ang="0">
                  <a:pos x="576" y="286"/>
                </a:cxn>
                <a:cxn ang="0">
                  <a:pos x="496" y="217"/>
                </a:cxn>
                <a:cxn ang="0">
                  <a:pos x="414" y="146"/>
                </a:cxn>
                <a:cxn ang="0">
                  <a:pos x="334" y="77"/>
                </a:cxn>
                <a:cxn ang="0">
                  <a:pos x="288" y="32"/>
                </a:cxn>
                <a:cxn ang="0">
                  <a:pos x="280" y="12"/>
                </a:cxn>
                <a:cxn ang="0">
                  <a:pos x="259" y="9"/>
                </a:cxn>
                <a:cxn ang="0">
                  <a:pos x="224" y="25"/>
                </a:cxn>
                <a:cxn ang="0">
                  <a:pos x="190" y="41"/>
                </a:cxn>
                <a:cxn ang="0">
                  <a:pos x="156" y="58"/>
                </a:cxn>
                <a:cxn ang="0">
                  <a:pos x="121" y="74"/>
                </a:cxn>
                <a:cxn ang="0">
                  <a:pos x="87" y="91"/>
                </a:cxn>
                <a:cxn ang="0">
                  <a:pos x="53" y="105"/>
                </a:cxn>
                <a:cxn ang="0">
                  <a:pos x="18" y="122"/>
                </a:cxn>
                <a:cxn ang="0">
                  <a:pos x="2" y="143"/>
                </a:cxn>
                <a:cxn ang="0">
                  <a:pos x="7" y="168"/>
                </a:cxn>
                <a:cxn ang="0">
                  <a:pos x="53" y="218"/>
                </a:cxn>
                <a:cxn ang="0">
                  <a:pos x="139" y="292"/>
                </a:cxn>
                <a:cxn ang="0">
                  <a:pos x="226" y="366"/>
                </a:cxn>
                <a:cxn ang="0">
                  <a:pos x="312" y="441"/>
                </a:cxn>
                <a:cxn ang="0">
                  <a:pos x="399" y="515"/>
                </a:cxn>
                <a:cxn ang="0">
                  <a:pos x="486" y="590"/>
                </a:cxn>
                <a:cxn ang="0">
                  <a:pos x="572" y="664"/>
                </a:cxn>
                <a:cxn ang="0">
                  <a:pos x="659" y="738"/>
                </a:cxn>
                <a:cxn ang="0">
                  <a:pos x="747" y="813"/>
                </a:cxn>
                <a:cxn ang="0">
                  <a:pos x="834" y="887"/>
                </a:cxn>
                <a:cxn ang="0">
                  <a:pos x="920" y="961"/>
                </a:cxn>
                <a:cxn ang="0">
                  <a:pos x="1007" y="1036"/>
                </a:cxn>
                <a:cxn ang="0">
                  <a:pos x="1094" y="1110"/>
                </a:cxn>
                <a:cxn ang="0">
                  <a:pos x="1180" y="1186"/>
                </a:cxn>
                <a:cxn ang="0">
                  <a:pos x="1267" y="1259"/>
                </a:cxn>
                <a:cxn ang="0">
                  <a:pos x="1354" y="1333"/>
                </a:cxn>
                <a:cxn ang="0">
                  <a:pos x="1414" y="1363"/>
                </a:cxn>
                <a:cxn ang="0">
                  <a:pos x="1447" y="1346"/>
                </a:cxn>
                <a:cxn ang="0">
                  <a:pos x="1481" y="1331"/>
                </a:cxn>
                <a:cxn ang="0">
                  <a:pos x="1514" y="1315"/>
                </a:cxn>
                <a:cxn ang="0">
                  <a:pos x="1548" y="1299"/>
                </a:cxn>
                <a:cxn ang="0">
                  <a:pos x="1582" y="1282"/>
                </a:cxn>
                <a:cxn ang="0">
                  <a:pos x="1617" y="1266"/>
                </a:cxn>
                <a:cxn ang="0">
                  <a:pos x="1651" y="1249"/>
                </a:cxn>
                <a:cxn ang="0">
                  <a:pos x="1656" y="1230"/>
                </a:cxn>
                <a:cxn ang="0">
                  <a:pos x="1635" y="1208"/>
                </a:cxn>
                <a:cxn ang="0">
                  <a:pos x="1613" y="1186"/>
                </a:cxn>
                <a:cxn ang="0">
                  <a:pos x="1592" y="1164"/>
                </a:cxn>
              </a:cxnLst>
              <a:rect l="0" t="0" r="r" b="b"/>
              <a:pathLst>
                <a:path w="1667" h="1371">
                  <a:moveTo>
                    <a:pt x="1581" y="1153"/>
                  </a:moveTo>
                  <a:lnTo>
                    <a:pt x="1542" y="1118"/>
                  </a:lnTo>
                  <a:lnTo>
                    <a:pt x="1501" y="1084"/>
                  </a:lnTo>
                  <a:lnTo>
                    <a:pt x="1461" y="1048"/>
                  </a:lnTo>
                  <a:lnTo>
                    <a:pt x="1421" y="1013"/>
                  </a:lnTo>
                  <a:lnTo>
                    <a:pt x="1381" y="979"/>
                  </a:lnTo>
                  <a:lnTo>
                    <a:pt x="1341" y="945"/>
                  </a:lnTo>
                  <a:lnTo>
                    <a:pt x="1300" y="910"/>
                  </a:lnTo>
                  <a:lnTo>
                    <a:pt x="1260" y="876"/>
                  </a:lnTo>
                  <a:lnTo>
                    <a:pt x="1220" y="840"/>
                  </a:lnTo>
                  <a:lnTo>
                    <a:pt x="1180" y="805"/>
                  </a:lnTo>
                  <a:lnTo>
                    <a:pt x="1139" y="771"/>
                  </a:lnTo>
                  <a:lnTo>
                    <a:pt x="1100" y="736"/>
                  </a:lnTo>
                  <a:lnTo>
                    <a:pt x="1059" y="702"/>
                  </a:lnTo>
                  <a:lnTo>
                    <a:pt x="1019" y="666"/>
                  </a:lnTo>
                  <a:lnTo>
                    <a:pt x="979" y="631"/>
                  </a:lnTo>
                  <a:lnTo>
                    <a:pt x="938" y="597"/>
                  </a:lnTo>
                  <a:lnTo>
                    <a:pt x="898" y="563"/>
                  </a:lnTo>
                  <a:lnTo>
                    <a:pt x="858" y="528"/>
                  </a:lnTo>
                  <a:lnTo>
                    <a:pt x="818" y="494"/>
                  </a:lnTo>
                  <a:lnTo>
                    <a:pt x="778" y="458"/>
                  </a:lnTo>
                  <a:lnTo>
                    <a:pt x="737" y="423"/>
                  </a:lnTo>
                  <a:lnTo>
                    <a:pt x="697" y="389"/>
                  </a:lnTo>
                  <a:lnTo>
                    <a:pt x="656" y="354"/>
                  </a:lnTo>
                  <a:lnTo>
                    <a:pt x="616" y="320"/>
                  </a:lnTo>
                  <a:lnTo>
                    <a:pt x="576" y="286"/>
                  </a:lnTo>
                  <a:lnTo>
                    <a:pt x="535" y="251"/>
                  </a:lnTo>
                  <a:lnTo>
                    <a:pt x="496" y="217"/>
                  </a:lnTo>
                  <a:lnTo>
                    <a:pt x="455" y="181"/>
                  </a:lnTo>
                  <a:lnTo>
                    <a:pt x="414" y="146"/>
                  </a:lnTo>
                  <a:lnTo>
                    <a:pt x="373" y="112"/>
                  </a:lnTo>
                  <a:lnTo>
                    <a:pt x="334" y="77"/>
                  </a:lnTo>
                  <a:lnTo>
                    <a:pt x="293" y="43"/>
                  </a:lnTo>
                  <a:lnTo>
                    <a:pt x="288" y="32"/>
                  </a:lnTo>
                  <a:lnTo>
                    <a:pt x="285" y="22"/>
                  </a:lnTo>
                  <a:lnTo>
                    <a:pt x="280" y="12"/>
                  </a:lnTo>
                  <a:lnTo>
                    <a:pt x="275" y="0"/>
                  </a:lnTo>
                  <a:lnTo>
                    <a:pt x="259" y="9"/>
                  </a:lnTo>
                  <a:lnTo>
                    <a:pt x="241" y="17"/>
                  </a:lnTo>
                  <a:lnTo>
                    <a:pt x="224" y="25"/>
                  </a:lnTo>
                  <a:lnTo>
                    <a:pt x="206" y="33"/>
                  </a:lnTo>
                  <a:lnTo>
                    <a:pt x="190" y="41"/>
                  </a:lnTo>
                  <a:lnTo>
                    <a:pt x="172" y="50"/>
                  </a:lnTo>
                  <a:lnTo>
                    <a:pt x="156" y="58"/>
                  </a:lnTo>
                  <a:lnTo>
                    <a:pt x="138" y="66"/>
                  </a:lnTo>
                  <a:lnTo>
                    <a:pt x="121" y="74"/>
                  </a:lnTo>
                  <a:lnTo>
                    <a:pt x="103" y="82"/>
                  </a:lnTo>
                  <a:lnTo>
                    <a:pt x="87" y="91"/>
                  </a:lnTo>
                  <a:lnTo>
                    <a:pt x="69" y="97"/>
                  </a:lnTo>
                  <a:lnTo>
                    <a:pt x="53" y="105"/>
                  </a:lnTo>
                  <a:lnTo>
                    <a:pt x="35" y="114"/>
                  </a:lnTo>
                  <a:lnTo>
                    <a:pt x="18" y="122"/>
                  </a:lnTo>
                  <a:lnTo>
                    <a:pt x="0" y="130"/>
                  </a:lnTo>
                  <a:lnTo>
                    <a:pt x="2" y="143"/>
                  </a:lnTo>
                  <a:lnTo>
                    <a:pt x="5" y="154"/>
                  </a:lnTo>
                  <a:lnTo>
                    <a:pt x="7" y="168"/>
                  </a:lnTo>
                  <a:lnTo>
                    <a:pt x="8" y="181"/>
                  </a:lnTo>
                  <a:lnTo>
                    <a:pt x="53" y="218"/>
                  </a:lnTo>
                  <a:lnTo>
                    <a:pt x="95" y="254"/>
                  </a:lnTo>
                  <a:lnTo>
                    <a:pt x="139" y="292"/>
                  </a:lnTo>
                  <a:lnTo>
                    <a:pt x="182" y="330"/>
                  </a:lnTo>
                  <a:lnTo>
                    <a:pt x="226" y="366"/>
                  </a:lnTo>
                  <a:lnTo>
                    <a:pt x="268" y="404"/>
                  </a:lnTo>
                  <a:lnTo>
                    <a:pt x="312" y="441"/>
                  </a:lnTo>
                  <a:lnTo>
                    <a:pt x="355" y="477"/>
                  </a:lnTo>
                  <a:lnTo>
                    <a:pt x="399" y="515"/>
                  </a:lnTo>
                  <a:lnTo>
                    <a:pt x="443" y="553"/>
                  </a:lnTo>
                  <a:lnTo>
                    <a:pt x="486" y="590"/>
                  </a:lnTo>
                  <a:lnTo>
                    <a:pt x="530" y="627"/>
                  </a:lnTo>
                  <a:lnTo>
                    <a:pt x="572" y="664"/>
                  </a:lnTo>
                  <a:lnTo>
                    <a:pt x="616" y="702"/>
                  </a:lnTo>
                  <a:lnTo>
                    <a:pt x="659" y="738"/>
                  </a:lnTo>
                  <a:lnTo>
                    <a:pt x="703" y="776"/>
                  </a:lnTo>
                  <a:lnTo>
                    <a:pt x="747" y="813"/>
                  </a:lnTo>
                  <a:lnTo>
                    <a:pt x="790" y="849"/>
                  </a:lnTo>
                  <a:lnTo>
                    <a:pt x="834" y="887"/>
                  </a:lnTo>
                  <a:lnTo>
                    <a:pt x="876" y="925"/>
                  </a:lnTo>
                  <a:lnTo>
                    <a:pt x="920" y="961"/>
                  </a:lnTo>
                  <a:lnTo>
                    <a:pt x="963" y="999"/>
                  </a:lnTo>
                  <a:lnTo>
                    <a:pt x="1007" y="1036"/>
                  </a:lnTo>
                  <a:lnTo>
                    <a:pt x="1051" y="1072"/>
                  </a:lnTo>
                  <a:lnTo>
                    <a:pt x="1094" y="1110"/>
                  </a:lnTo>
                  <a:lnTo>
                    <a:pt x="1138" y="1148"/>
                  </a:lnTo>
                  <a:lnTo>
                    <a:pt x="1180" y="1186"/>
                  </a:lnTo>
                  <a:lnTo>
                    <a:pt x="1224" y="1222"/>
                  </a:lnTo>
                  <a:lnTo>
                    <a:pt x="1267" y="1259"/>
                  </a:lnTo>
                  <a:lnTo>
                    <a:pt x="1311" y="1297"/>
                  </a:lnTo>
                  <a:lnTo>
                    <a:pt x="1354" y="1333"/>
                  </a:lnTo>
                  <a:lnTo>
                    <a:pt x="1398" y="1371"/>
                  </a:lnTo>
                  <a:lnTo>
                    <a:pt x="1414" y="1363"/>
                  </a:lnTo>
                  <a:lnTo>
                    <a:pt x="1430" y="1354"/>
                  </a:lnTo>
                  <a:lnTo>
                    <a:pt x="1447" y="1346"/>
                  </a:lnTo>
                  <a:lnTo>
                    <a:pt x="1465" y="1338"/>
                  </a:lnTo>
                  <a:lnTo>
                    <a:pt x="1481" y="1331"/>
                  </a:lnTo>
                  <a:lnTo>
                    <a:pt x="1497" y="1323"/>
                  </a:lnTo>
                  <a:lnTo>
                    <a:pt x="1514" y="1315"/>
                  </a:lnTo>
                  <a:lnTo>
                    <a:pt x="1532" y="1307"/>
                  </a:lnTo>
                  <a:lnTo>
                    <a:pt x="1548" y="1299"/>
                  </a:lnTo>
                  <a:lnTo>
                    <a:pt x="1564" y="1290"/>
                  </a:lnTo>
                  <a:lnTo>
                    <a:pt x="1582" y="1282"/>
                  </a:lnTo>
                  <a:lnTo>
                    <a:pt x="1599" y="1274"/>
                  </a:lnTo>
                  <a:lnTo>
                    <a:pt x="1617" y="1266"/>
                  </a:lnTo>
                  <a:lnTo>
                    <a:pt x="1633" y="1258"/>
                  </a:lnTo>
                  <a:lnTo>
                    <a:pt x="1651" y="1249"/>
                  </a:lnTo>
                  <a:lnTo>
                    <a:pt x="1667" y="1241"/>
                  </a:lnTo>
                  <a:lnTo>
                    <a:pt x="1656" y="1230"/>
                  </a:lnTo>
                  <a:lnTo>
                    <a:pt x="1646" y="1218"/>
                  </a:lnTo>
                  <a:lnTo>
                    <a:pt x="1635" y="1208"/>
                  </a:lnTo>
                  <a:lnTo>
                    <a:pt x="1625" y="1197"/>
                  </a:lnTo>
                  <a:lnTo>
                    <a:pt x="1613" y="1186"/>
                  </a:lnTo>
                  <a:lnTo>
                    <a:pt x="1602" y="1174"/>
                  </a:lnTo>
                  <a:lnTo>
                    <a:pt x="1592" y="1164"/>
                  </a:lnTo>
                  <a:lnTo>
                    <a:pt x="1581" y="1153"/>
                  </a:lnTo>
                  <a:close/>
                </a:path>
              </a:pathLst>
            </a:custGeom>
            <a:solidFill>
              <a:srgbClr val="C6BCC1"/>
            </a:solidFill>
            <a:ln w="9525">
              <a:noFill/>
              <a:round/>
              <a:headEnd/>
              <a:tailEnd/>
            </a:ln>
          </p:spPr>
          <p:txBody>
            <a:bodyPr/>
            <a:lstStyle/>
            <a:p>
              <a:endParaRPr lang="en-US"/>
            </a:p>
          </p:txBody>
        </p:sp>
        <p:sp>
          <p:nvSpPr>
            <p:cNvPr id="26890" name="Freeform 266"/>
            <p:cNvSpPr>
              <a:spLocks/>
            </p:cNvSpPr>
            <p:nvPr/>
          </p:nvSpPr>
          <p:spPr bwMode="auto">
            <a:xfrm>
              <a:off x="534" y="2861"/>
              <a:ext cx="804" cy="660"/>
            </a:xfrm>
            <a:custGeom>
              <a:avLst/>
              <a:gdLst/>
              <a:ahLst/>
              <a:cxnLst>
                <a:cxn ang="0">
                  <a:pos x="1484" y="1062"/>
                </a:cxn>
                <a:cxn ang="0">
                  <a:pos x="1409" y="996"/>
                </a:cxn>
                <a:cxn ang="0">
                  <a:pos x="1334" y="932"/>
                </a:cxn>
                <a:cxn ang="0">
                  <a:pos x="1259" y="867"/>
                </a:cxn>
                <a:cxn ang="0">
                  <a:pos x="1184" y="801"/>
                </a:cxn>
                <a:cxn ang="0">
                  <a:pos x="1109" y="737"/>
                </a:cxn>
                <a:cxn ang="0">
                  <a:pos x="1033" y="672"/>
                </a:cxn>
                <a:cxn ang="0">
                  <a:pos x="957" y="606"/>
                </a:cxn>
                <a:cxn ang="0">
                  <a:pos x="881" y="542"/>
                </a:cxn>
                <a:cxn ang="0">
                  <a:pos x="806" y="477"/>
                </a:cxn>
                <a:cxn ang="0">
                  <a:pos x="731" y="411"/>
                </a:cxn>
                <a:cxn ang="0">
                  <a:pos x="654" y="347"/>
                </a:cxn>
                <a:cxn ang="0">
                  <a:pos x="579" y="282"/>
                </a:cxn>
                <a:cxn ang="0">
                  <a:pos x="504" y="216"/>
                </a:cxn>
                <a:cxn ang="0">
                  <a:pos x="427" y="152"/>
                </a:cxn>
                <a:cxn ang="0">
                  <a:pos x="352" y="87"/>
                </a:cxn>
                <a:cxn ang="0">
                  <a:pos x="311" y="41"/>
                </a:cxn>
                <a:cxn ang="0">
                  <a:pos x="303" y="13"/>
                </a:cxn>
                <a:cxn ang="0">
                  <a:pos x="282" y="8"/>
                </a:cxn>
                <a:cxn ang="0">
                  <a:pos x="244" y="26"/>
                </a:cxn>
                <a:cxn ang="0">
                  <a:pos x="206" y="44"/>
                </a:cxn>
                <a:cxn ang="0">
                  <a:pos x="169" y="60"/>
                </a:cxn>
                <a:cxn ang="0">
                  <a:pos x="131" y="78"/>
                </a:cxn>
                <a:cxn ang="0">
                  <a:pos x="94" y="96"/>
                </a:cxn>
                <a:cxn ang="0">
                  <a:pos x="56" y="114"/>
                </a:cxn>
                <a:cxn ang="0">
                  <a:pos x="18" y="132"/>
                </a:cxn>
                <a:cxn ang="0">
                  <a:pos x="9" y="154"/>
                </a:cxn>
                <a:cxn ang="0">
                  <a:pos x="23" y="182"/>
                </a:cxn>
                <a:cxn ang="0">
                  <a:pos x="72" y="229"/>
                </a:cxn>
                <a:cxn ang="0">
                  <a:pos x="156" y="300"/>
                </a:cxn>
                <a:cxn ang="0">
                  <a:pos x="237" y="370"/>
                </a:cxn>
                <a:cxn ang="0">
                  <a:pos x="319" y="441"/>
                </a:cxn>
                <a:cxn ang="0">
                  <a:pos x="402" y="511"/>
                </a:cxn>
                <a:cxn ang="0">
                  <a:pos x="484" y="582"/>
                </a:cxn>
                <a:cxn ang="0">
                  <a:pos x="566" y="652"/>
                </a:cxn>
                <a:cxn ang="0">
                  <a:pos x="648" y="723"/>
                </a:cxn>
                <a:cxn ang="0">
                  <a:pos x="731" y="791"/>
                </a:cxn>
                <a:cxn ang="0">
                  <a:pos x="813" y="862"/>
                </a:cxn>
                <a:cxn ang="0">
                  <a:pos x="894" y="932"/>
                </a:cxn>
                <a:cxn ang="0">
                  <a:pos x="976" y="1003"/>
                </a:cxn>
                <a:cxn ang="0">
                  <a:pos x="1060" y="1073"/>
                </a:cxn>
                <a:cxn ang="0">
                  <a:pos x="1141" y="1144"/>
                </a:cxn>
                <a:cxn ang="0">
                  <a:pos x="1223" y="1214"/>
                </a:cxn>
                <a:cxn ang="0">
                  <a:pos x="1306" y="1285"/>
                </a:cxn>
                <a:cxn ang="0">
                  <a:pos x="1380" y="1303"/>
                </a:cxn>
                <a:cxn ang="0">
                  <a:pos x="1445" y="1270"/>
                </a:cxn>
                <a:cxn ang="0">
                  <a:pos x="1509" y="1236"/>
                </a:cxn>
                <a:cxn ang="0">
                  <a:pos x="1574" y="1203"/>
                </a:cxn>
                <a:cxn ang="0">
                  <a:pos x="1597" y="1175"/>
                </a:cxn>
                <a:cxn ang="0">
                  <a:pos x="1576" y="1152"/>
                </a:cxn>
                <a:cxn ang="0">
                  <a:pos x="1553" y="1129"/>
                </a:cxn>
                <a:cxn ang="0">
                  <a:pos x="1532" y="1106"/>
                </a:cxn>
              </a:cxnLst>
              <a:rect l="0" t="0" r="r" b="b"/>
              <a:pathLst>
                <a:path w="1607" h="1319">
                  <a:moveTo>
                    <a:pt x="1522" y="1095"/>
                  </a:moveTo>
                  <a:lnTo>
                    <a:pt x="1484" y="1062"/>
                  </a:lnTo>
                  <a:lnTo>
                    <a:pt x="1447" y="1029"/>
                  </a:lnTo>
                  <a:lnTo>
                    <a:pt x="1409" y="996"/>
                  </a:lnTo>
                  <a:lnTo>
                    <a:pt x="1372" y="965"/>
                  </a:lnTo>
                  <a:lnTo>
                    <a:pt x="1334" y="932"/>
                  </a:lnTo>
                  <a:lnTo>
                    <a:pt x="1297" y="900"/>
                  </a:lnTo>
                  <a:lnTo>
                    <a:pt x="1259" y="867"/>
                  </a:lnTo>
                  <a:lnTo>
                    <a:pt x="1221" y="834"/>
                  </a:lnTo>
                  <a:lnTo>
                    <a:pt x="1184" y="801"/>
                  </a:lnTo>
                  <a:lnTo>
                    <a:pt x="1146" y="768"/>
                  </a:lnTo>
                  <a:lnTo>
                    <a:pt x="1109" y="737"/>
                  </a:lnTo>
                  <a:lnTo>
                    <a:pt x="1071" y="704"/>
                  </a:lnTo>
                  <a:lnTo>
                    <a:pt x="1033" y="672"/>
                  </a:lnTo>
                  <a:lnTo>
                    <a:pt x="994" y="639"/>
                  </a:lnTo>
                  <a:lnTo>
                    <a:pt x="957" y="606"/>
                  </a:lnTo>
                  <a:lnTo>
                    <a:pt x="919" y="573"/>
                  </a:lnTo>
                  <a:lnTo>
                    <a:pt x="881" y="542"/>
                  </a:lnTo>
                  <a:lnTo>
                    <a:pt x="844" y="509"/>
                  </a:lnTo>
                  <a:lnTo>
                    <a:pt x="806" y="477"/>
                  </a:lnTo>
                  <a:lnTo>
                    <a:pt x="769" y="444"/>
                  </a:lnTo>
                  <a:lnTo>
                    <a:pt x="731" y="411"/>
                  </a:lnTo>
                  <a:lnTo>
                    <a:pt x="693" y="380"/>
                  </a:lnTo>
                  <a:lnTo>
                    <a:pt x="654" y="347"/>
                  </a:lnTo>
                  <a:lnTo>
                    <a:pt x="617" y="314"/>
                  </a:lnTo>
                  <a:lnTo>
                    <a:pt x="579" y="282"/>
                  </a:lnTo>
                  <a:lnTo>
                    <a:pt x="541" y="249"/>
                  </a:lnTo>
                  <a:lnTo>
                    <a:pt x="504" y="216"/>
                  </a:lnTo>
                  <a:lnTo>
                    <a:pt x="466" y="183"/>
                  </a:lnTo>
                  <a:lnTo>
                    <a:pt x="427" y="152"/>
                  </a:lnTo>
                  <a:lnTo>
                    <a:pt x="389" y="119"/>
                  </a:lnTo>
                  <a:lnTo>
                    <a:pt x="352" y="87"/>
                  </a:lnTo>
                  <a:lnTo>
                    <a:pt x="314" y="54"/>
                  </a:lnTo>
                  <a:lnTo>
                    <a:pt x="311" y="41"/>
                  </a:lnTo>
                  <a:lnTo>
                    <a:pt x="308" y="26"/>
                  </a:lnTo>
                  <a:lnTo>
                    <a:pt x="303" y="13"/>
                  </a:lnTo>
                  <a:lnTo>
                    <a:pt x="300" y="0"/>
                  </a:lnTo>
                  <a:lnTo>
                    <a:pt x="282" y="8"/>
                  </a:lnTo>
                  <a:lnTo>
                    <a:pt x="262" y="18"/>
                  </a:lnTo>
                  <a:lnTo>
                    <a:pt x="244" y="26"/>
                  </a:lnTo>
                  <a:lnTo>
                    <a:pt x="224" y="34"/>
                  </a:lnTo>
                  <a:lnTo>
                    <a:pt x="206" y="44"/>
                  </a:lnTo>
                  <a:lnTo>
                    <a:pt x="187" y="52"/>
                  </a:lnTo>
                  <a:lnTo>
                    <a:pt x="169" y="60"/>
                  </a:lnTo>
                  <a:lnTo>
                    <a:pt x="151" y="70"/>
                  </a:lnTo>
                  <a:lnTo>
                    <a:pt x="131" y="78"/>
                  </a:lnTo>
                  <a:lnTo>
                    <a:pt x="113" y="87"/>
                  </a:lnTo>
                  <a:lnTo>
                    <a:pt x="94" y="96"/>
                  </a:lnTo>
                  <a:lnTo>
                    <a:pt x="76" y="105"/>
                  </a:lnTo>
                  <a:lnTo>
                    <a:pt x="56" y="114"/>
                  </a:lnTo>
                  <a:lnTo>
                    <a:pt x="38" y="123"/>
                  </a:lnTo>
                  <a:lnTo>
                    <a:pt x="18" y="132"/>
                  </a:lnTo>
                  <a:lnTo>
                    <a:pt x="0" y="141"/>
                  </a:lnTo>
                  <a:lnTo>
                    <a:pt x="9" y="154"/>
                  </a:lnTo>
                  <a:lnTo>
                    <a:pt x="17" y="167"/>
                  </a:lnTo>
                  <a:lnTo>
                    <a:pt x="23" y="182"/>
                  </a:lnTo>
                  <a:lnTo>
                    <a:pt x="31" y="195"/>
                  </a:lnTo>
                  <a:lnTo>
                    <a:pt x="72" y="229"/>
                  </a:lnTo>
                  <a:lnTo>
                    <a:pt x="113" y="265"/>
                  </a:lnTo>
                  <a:lnTo>
                    <a:pt x="156" y="300"/>
                  </a:lnTo>
                  <a:lnTo>
                    <a:pt x="197" y="336"/>
                  </a:lnTo>
                  <a:lnTo>
                    <a:pt x="237" y="370"/>
                  </a:lnTo>
                  <a:lnTo>
                    <a:pt x="278" y="406"/>
                  </a:lnTo>
                  <a:lnTo>
                    <a:pt x="319" y="441"/>
                  </a:lnTo>
                  <a:lnTo>
                    <a:pt x="360" y="477"/>
                  </a:lnTo>
                  <a:lnTo>
                    <a:pt x="402" y="511"/>
                  </a:lnTo>
                  <a:lnTo>
                    <a:pt x="443" y="545"/>
                  </a:lnTo>
                  <a:lnTo>
                    <a:pt x="484" y="582"/>
                  </a:lnTo>
                  <a:lnTo>
                    <a:pt x="525" y="616"/>
                  </a:lnTo>
                  <a:lnTo>
                    <a:pt x="566" y="652"/>
                  </a:lnTo>
                  <a:lnTo>
                    <a:pt x="607" y="686"/>
                  </a:lnTo>
                  <a:lnTo>
                    <a:pt x="648" y="723"/>
                  </a:lnTo>
                  <a:lnTo>
                    <a:pt x="690" y="757"/>
                  </a:lnTo>
                  <a:lnTo>
                    <a:pt x="731" y="791"/>
                  </a:lnTo>
                  <a:lnTo>
                    <a:pt x="772" y="827"/>
                  </a:lnTo>
                  <a:lnTo>
                    <a:pt x="813" y="862"/>
                  </a:lnTo>
                  <a:lnTo>
                    <a:pt x="854" y="898"/>
                  </a:lnTo>
                  <a:lnTo>
                    <a:pt x="894" y="932"/>
                  </a:lnTo>
                  <a:lnTo>
                    <a:pt x="935" y="968"/>
                  </a:lnTo>
                  <a:lnTo>
                    <a:pt x="976" y="1003"/>
                  </a:lnTo>
                  <a:lnTo>
                    <a:pt x="1019" y="1037"/>
                  </a:lnTo>
                  <a:lnTo>
                    <a:pt x="1060" y="1073"/>
                  </a:lnTo>
                  <a:lnTo>
                    <a:pt x="1100" y="1108"/>
                  </a:lnTo>
                  <a:lnTo>
                    <a:pt x="1141" y="1144"/>
                  </a:lnTo>
                  <a:lnTo>
                    <a:pt x="1182" y="1178"/>
                  </a:lnTo>
                  <a:lnTo>
                    <a:pt x="1223" y="1214"/>
                  </a:lnTo>
                  <a:lnTo>
                    <a:pt x="1265" y="1249"/>
                  </a:lnTo>
                  <a:lnTo>
                    <a:pt x="1306" y="1285"/>
                  </a:lnTo>
                  <a:lnTo>
                    <a:pt x="1347" y="1319"/>
                  </a:lnTo>
                  <a:lnTo>
                    <a:pt x="1380" y="1303"/>
                  </a:lnTo>
                  <a:lnTo>
                    <a:pt x="1413" y="1286"/>
                  </a:lnTo>
                  <a:lnTo>
                    <a:pt x="1445" y="1270"/>
                  </a:lnTo>
                  <a:lnTo>
                    <a:pt x="1478" y="1252"/>
                  </a:lnTo>
                  <a:lnTo>
                    <a:pt x="1509" y="1236"/>
                  </a:lnTo>
                  <a:lnTo>
                    <a:pt x="1542" y="1219"/>
                  </a:lnTo>
                  <a:lnTo>
                    <a:pt x="1574" y="1203"/>
                  </a:lnTo>
                  <a:lnTo>
                    <a:pt x="1607" y="1186"/>
                  </a:lnTo>
                  <a:lnTo>
                    <a:pt x="1597" y="1175"/>
                  </a:lnTo>
                  <a:lnTo>
                    <a:pt x="1586" y="1163"/>
                  </a:lnTo>
                  <a:lnTo>
                    <a:pt x="1576" y="1152"/>
                  </a:lnTo>
                  <a:lnTo>
                    <a:pt x="1565" y="1141"/>
                  </a:lnTo>
                  <a:lnTo>
                    <a:pt x="1553" y="1129"/>
                  </a:lnTo>
                  <a:lnTo>
                    <a:pt x="1543" y="1118"/>
                  </a:lnTo>
                  <a:lnTo>
                    <a:pt x="1532" y="1106"/>
                  </a:lnTo>
                  <a:lnTo>
                    <a:pt x="1522" y="1095"/>
                  </a:lnTo>
                  <a:close/>
                </a:path>
              </a:pathLst>
            </a:custGeom>
            <a:solidFill>
              <a:srgbClr val="C4BABF"/>
            </a:solidFill>
            <a:ln w="9525">
              <a:noFill/>
              <a:round/>
              <a:headEnd/>
              <a:tailEnd/>
            </a:ln>
          </p:spPr>
          <p:txBody>
            <a:bodyPr/>
            <a:lstStyle/>
            <a:p>
              <a:endParaRPr lang="en-US"/>
            </a:p>
          </p:txBody>
        </p:sp>
        <p:sp>
          <p:nvSpPr>
            <p:cNvPr id="26891" name="Freeform 267"/>
            <p:cNvSpPr>
              <a:spLocks/>
            </p:cNvSpPr>
            <p:nvPr/>
          </p:nvSpPr>
          <p:spPr bwMode="auto">
            <a:xfrm>
              <a:off x="522" y="2853"/>
              <a:ext cx="775" cy="634"/>
            </a:xfrm>
            <a:custGeom>
              <a:avLst/>
              <a:gdLst/>
              <a:ahLst/>
              <a:cxnLst>
                <a:cxn ang="0">
                  <a:pos x="1430" y="1008"/>
                </a:cxn>
                <a:cxn ang="0">
                  <a:pos x="1360" y="948"/>
                </a:cxn>
                <a:cxn ang="0">
                  <a:pos x="1289" y="887"/>
                </a:cxn>
                <a:cxn ang="0">
                  <a:pos x="1219" y="826"/>
                </a:cxn>
                <a:cxn ang="0">
                  <a:pos x="1149" y="766"/>
                </a:cxn>
                <a:cxn ang="0">
                  <a:pos x="1079" y="705"/>
                </a:cxn>
                <a:cxn ang="0">
                  <a:pos x="1007" y="644"/>
                </a:cxn>
                <a:cxn ang="0">
                  <a:pos x="936" y="584"/>
                </a:cxn>
                <a:cxn ang="0">
                  <a:pos x="866" y="523"/>
                </a:cxn>
                <a:cxn ang="0">
                  <a:pos x="796" y="462"/>
                </a:cxn>
                <a:cxn ang="0">
                  <a:pos x="724" y="402"/>
                </a:cxn>
                <a:cxn ang="0">
                  <a:pos x="654" y="341"/>
                </a:cxn>
                <a:cxn ang="0">
                  <a:pos x="583" y="281"/>
                </a:cxn>
                <a:cxn ang="0">
                  <a:pos x="513" y="220"/>
                </a:cxn>
                <a:cxn ang="0">
                  <a:pos x="443" y="159"/>
                </a:cxn>
                <a:cxn ang="0">
                  <a:pos x="373" y="99"/>
                </a:cxn>
                <a:cxn ang="0">
                  <a:pos x="333" y="51"/>
                </a:cxn>
                <a:cxn ang="0">
                  <a:pos x="328" y="17"/>
                </a:cxn>
                <a:cxn ang="0">
                  <a:pos x="306" y="10"/>
                </a:cxn>
                <a:cxn ang="0">
                  <a:pos x="265" y="28"/>
                </a:cxn>
                <a:cxn ang="0">
                  <a:pos x="224" y="48"/>
                </a:cxn>
                <a:cxn ang="0">
                  <a:pos x="183" y="67"/>
                </a:cxn>
                <a:cxn ang="0">
                  <a:pos x="142" y="85"/>
                </a:cxn>
                <a:cxn ang="0">
                  <a:pos x="103" y="105"/>
                </a:cxn>
                <a:cxn ang="0">
                  <a:pos x="62" y="125"/>
                </a:cxn>
                <a:cxn ang="0">
                  <a:pos x="21" y="143"/>
                </a:cxn>
                <a:cxn ang="0">
                  <a:pos x="6" y="159"/>
                </a:cxn>
                <a:cxn ang="0">
                  <a:pos x="21" y="174"/>
                </a:cxn>
                <a:cxn ang="0">
                  <a:pos x="36" y="189"/>
                </a:cxn>
                <a:cxn ang="0">
                  <a:pos x="49" y="204"/>
                </a:cxn>
                <a:cxn ang="0">
                  <a:pos x="95" y="244"/>
                </a:cxn>
                <a:cxn ang="0">
                  <a:pos x="172" y="310"/>
                </a:cxn>
                <a:cxn ang="0">
                  <a:pos x="250" y="377"/>
                </a:cxn>
                <a:cxn ang="0">
                  <a:pos x="327" y="443"/>
                </a:cxn>
                <a:cxn ang="0">
                  <a:pos x="404" y="508"/>
                </a:cxn>
                <a:cxn ang="0">
                  <a:pos x="482" y="576"/>
                </a:cxn>
                <a:cxn ang="0">
                  <a:pos x="559" y="641"/>
                </a:cxn>
                <a:cxn ang="0">
                  <a:pos x="637" y="707"/>
                </a:cxn>
                <a:cxn ang="0">
                  <a:pos x="714" y="774"/>
                </a:cxn>
                <a:cxn ang="0">
                  <a:pos x="793" y="840"/>
                </a:cxn>
                <a:cxn ang="0">
                  <a:pos x="869" y="905"/>
                </a:cxn>
                <a:cxn ang="0">
                  <a:pos x="948" y="972"/>
                </a:cxn>
                <a:cxn ang="0">
                  <a:pos x="1025" y="1038"/>
                </a:cxn>
                <a:cxn ang="0">
                  <a:pos x="1102" y="1103"/>
                </a:cxn>
                <a:cxn ang="0">
                  <a:pos x="1180" y="1171"/>
                </a:cxn>
                <a:cxn ang="0">
                  <a:pos x="1257" y="1236"/>
                </a:cxn>
                <a:cxn ang="0">
                  <a:pos x="1329" y="1253"/>
                </a:cxn>
                <a:cxn ang="0">
                  <a:pos x="1392" y="1218"/>
                </a:cxn>
                <a:cxn ang="0">
                  <a:pos x="1456" y="1184"/>
                </a:cxn>
                <a:cxn ang="0">
                  <a:pos x="1520" y="1149"/>
                </a:cxn>
                <a:cxn ang="0">
                  <a:pos x="1540" y="1121"/>
                </a:cxn>
                <a:cxn ang="0">
                  <a:pos x="1517" y="1098"/>
                </a:cxn>
                <a:cxn ang="0">
                  <a:pos x="1495" y="1074"/>
                </a:cxn>
                <a:cxn ang="0">
                  <a:pos x="1476" y="1051"/>
                </a:cxn>
              </a:cxnLst>
              <a:rect l="0" t="0" r="r" b="b"/>
              <a:pathLst>
                <a:path w="1551" h="1269">
                  <a:moveTo>
                    <a:pt x="1466" y="1039"/>
                  </a:moveTo>
                  <a:lnTo>
                    <a:pt x="1430" y="1008"/>
                  </a:lnTo>
                  <a:lnTo>
                    <a:pt x="1396" y="979"/>
                  </a:lnTo>
                  <a:lnTo>
                    <a:pt x="1360" y="948"/>
                  </a:lnTo>
                  <a:lnTo>
                    <a:pt x="1325" y="918"/>
                  </a:lnTo>
                  <a:lnTo>
                    <a:pt x="1289" y="887"/>
                  </a:lnTo>
                  <a:lnTo>
                    <a:pt x="1255" y="858"/>
                  </a:lnTo>
                  <a:lnTo>
                    <a:pt x="1219" y="826"/>
                  </a:lnTo>
                  <a:lnTo>
                    <a:pt x="1183" y="797"/>
                  </a:lnTo>
                  <a:lnTo>
                    <a:pt x="1149" y="766"/>
                  </a:lnTo>
                  <a:lnTo>
                    <a:pt x="1113" y="736"/>
                  </a:lnTo>
                  <a:lnTo>
                    <a:pt x="1079" y="705"/>
                  </a:lnTo>
                  <a:lnTo>
                    <a:pt x="1043" y="676"/>
                  </a:lnTo>
                  <a:lnTo>
                    <a:pt x="1007" y="644"/>
                  </a:lnTo>
                  <a:lnTo>
                    <a:pt x="972" y="615"/>
                  </a:lnTo>
                  <a:lnTo>
                    <a:pt x="936" y="584"/>
                  </a:lnTo>
                  <a:lnTo>
                    <a:pt x="902" y="554"/>
                  </a:lnTo>
                  <a:lnTo>
                    <a:pt x="866" y="523"/>
                  </a:lnTo>
                  <a:lnTo>
                    <a:pt x="830" y="494"/>
                  </a:lnTo>
                  <a:lnTo>
                    <a:pt x="796" y="462"/>
                  </a:lnTo>
                  <a:lnTo>
                    <a:pt x="760" y="433"/>
                  </a:lnTo>
                  <a:lnTo>
                    <a:pt x="724" y="402"/>
                  </a:lnTo>
                  <a:lnTo>
                    <a:pt x="690" y="372"/>
                  </a:lnTo>
                  <a:lnTo>
                    <a:pt x="654" y="341"/>
                  </a:lnTo>
                  <a:lnTo>
                    <a:pt x="619" y="312"/>
                  </a:lnTo>
                  <a:lnTo>
                    <a:pt x="583" y="281"/>
                  </a:lnTo>
                  <a:lnTo>
                    <a:pt x="547" y="251"/>
                  </a:lnTo>
                  <a:lnTo>
                    <a:pt x="513" y="220"/>
                  </a:lnTo>
                  <a:lnTo>
                    <a:pt x="477" y="190"/>
                  </a:lnTo>
                  <a:lnTo>
                    <a:pt x="443" y="159"/>
                  </a:lnTo>
                  <a:lnTo>
                    <a:pt x="407" y="130"/>
                  </a:lnTo>
                  <a:lnTo>
                    <a:pt x="373" y="99"/>
                  </a:lnTo>
                  <a:lnTo>
                    <a:pt x="337" y="69"/>
                  </a:lnTo>
                  <a:lnTo>
                    <a:pt x="333" y="51"/>
                  </a:lnTo>
                  <a:lnTo>
                    <a:pt x="332" y="35"/>
                  </a:lnTo>
                  <a:lnTo>
                    <a:pt x="328" y="17"/>
                  </a:lnTo>
                  <a:lnTo>
                    <a:pt x="325" y="0"/>
                  </a:lnTo>
                  <a:lnTo>
                    <a:pt x="306" y="10"/>
                  </a:lnTo>
                  <a:lnTo>
                    <a:pt x="284" y="20"/>
                  </a:lnTo>
                  <a:lnTo>
                    <a:pt x="265" y="28"/>
                  </a:lnTo>
                  <a:lnTo>
                    <a:pt x="243" y="38"/>
                  </a:lnTo>
                  <a:lnTo>
                    <a:pt x="224" y="48"/>
                  </a:lnTo>
                  <a:lnTo>
                    <a:pt x="204" y="58"/>
                  </a:lnTo>
                  <a:lnTo>
                    <a:pt x="183" y="67"/>
                  </a:lnTo>
                  <a:lnTo>
                    <a:pt x="163" y="76"/>
                  </a:lnTo>
                  <a:lnTo>
                    <a:pt x="142" y="85"/>
                  </a:lnTo>
                  <a:lnTo>
                    <a:pt x="122" y="95"/>
                  </a:lnTo>
                  <a:lnTo>
                    <a:pt x="103" y="105"/>
                  </a:lnTo>
                  <a:lnTo>
                    <a:pt x="82" y="115"/>
                  </a:lnTo>
                  <a:lnTo>
                    <a:pt x="62" y="125"/>
                  </a:lnTo>
                  <a:lnTo>
                    <a:pt x="41" y="133"/>
                  </a:lnTo>
                  <a:lnTo>
                    <a:pt x="21" y="143"/>
                  </a:lnTo>
                  <a:lnTo>
                    <a:pt x="0" y="153"/>
                  </a:lnTo>
                  <a:lnTo>
                    <a:pt x="6" y="159"/>
                  </a:lnTo>
                  <a:lnTo>
                    <a:pt x="15" y="167"/>
                  </a:lnTo>
                  <a:lnTo>
                    <a:pt x="21" y="174"/>
                  </a:lnTo>
                  <a:lnTo>
                    <a:pt x="28" y="182"/>
                  </a:lnTo>
                  <a:lnTo>
                    <a:pt x="36" y="189"/>
                  </a:lnTo>
                  <a:lnTo>
                    <a:pt x="42" y="197"/>
                  </a:lnTo>
                  <a:lnTo>
                    <a:pt x="49" y="204"/>
                  </a:lnTo>
                  <a:lnTo>
                    <a:pt x="55" y="212"/>
                  </a:lnTo>
                  <a:lnTo>
                    <a:pt x="95" y="244"/>
                  </a:lnTo>
                  <a:lnTo>
                    <a:pt x="132" y="277"/>
                  </a:lnTo>
                  <a:lnTo>
                    <a:pt x="172" y="310"/>
                  </a:lnTo>
                  <a:lnTo>
                    <a:pt x="211" y="344"/>
                  </a:lnTo>
                  <a:lnTo>
                    <a:pt x="250" y="377"/>
                  </a:lnTo>
                  <a:lnTo>
                    <a:pt x="288" y="410"/>
                  </a:lnTo>
                  <a:lnTo>
                    <a:pt x="327" y="443"/>
                  </a:lnTo>
                  <a:lnTo>
                    <a:pt x="366" y="476"/>
                  </a:lnTo>
                  <a:lnTo>
                    <a:pt x="404" y="508"/>
                  </a:lnTo>
                  <a:lnTo>
                    <a:pt x="443" y="543"/>
                  </a:lnTo>
                  <a:lnTo>
                    <a:pt x="482" y="576"/>
                  </a:lnTo>
                  <a:lnTo>
                    <a:pt x="521" y="608"/>
                  </a:lnTo>
                  <a:lnTo>
                    <a:pt x="559" y="641"/>
                  </a:lnTo>
                  <a:lnTo>
                    <a:pt x="598" y="674"/>
                  </a:lnTo>
                  <a:lnTo>
                    <a:pt x="637" y="707"/>
                  </a:lnTo>
                  <a:lnTo>
                    <a:pt x="677" y="740"/>
                  </a:lnTo>
                  <a:lnTo>
                    <a:pt x="714" y="774"/>
                  </a:lnTo>
                  <a:lnTo>
                    <a:pt x="753" y="807"/>
                  </a:lnTo>
                  <a:lnTo>
                    <a:pt x="793" y="840"/>
                  </a:lnTo>
                  <a:lnTo>
                    <a:pt x="830" y="872"/>
                  </a:lnTo>
                  <a:lnTo>
                    <a:pt x="869" y="905"/>
                  </a:lnTo>
                  <a:lnTo>
                    <a:pt x="909" y="938"/>
                  </a:lnTo>
                  <a:lnTo>
                    <a:pt x="948" y="972"/>
                  </a:lnTo>
                  <a:lnTo>
                    <a:pt x="985" y="1005"/>
                  </a:lnTo>
                  <a:lnTo>
                    <a:pt x="1025" y="1038"/>
                  </a:lnTo>
                  <a:lnTo>
                    <a:pt x="1064" y="1071"/>
                  </a:lnTo>
                  <a:lnTo>
                    <a:pt x="1102" y="1103"/>
                  </a:lnTo>
                  <a:lnTo>
                    <a:pt x="1141" y="1136"/>
                  </a:lnTo>
                  <a:lnTo>
                    <a:pt x="1180" y="1171"/>
                  </a:lnTo>
                  <a:lnTo>
                    <a:pt x="1219" y="1203"/>
                  </a:lnTo>
                  <a:lnTo>
                    <a:pt x="1257" y="1236"/>
                  </a:lnTo>
                  <a:lnTo>
                    <a:pt x="1296" y="1269"/>
                  </a:lnTo>
                  <a:lnTo>
                    <a:pt x="1329" y="1253"/>
                  </a:lnTo>
                  <a:lnTo>
                    <a:pt x="1360" y="1235"/>
                  </a:lnTo>
                  <a:lnTo>
                    <a:pt x="1392" y="1218"/>
                  </a:lnTo>
                  <a:lnTo>
                    <a:pt x="1423" y="1200"/>
                  </a:lnTo>
                  <a:lnTo>
                    <a:pt x="1456" y="1184"/>
                  </a:lnTo>
                  <a:lnTo>
                    <a:pt x="1487" y="1166"/>
                  </a:lnTo>
                  <a:lnTo>
                    <a:pt x="1520" y="1149"/>
                  </a:lnTo>
                  <a:lnTo>
                    <a:pt x="1551" y="1133"/>
                  </a:lnTo>
                  <a:lnTo>
                    <a:pt x="1540" y="1121"/>
                  </a:lnTo>
                  <a:lnTo>
                    <a:pt x="1528" y="1110"/>
                  </a:lnTo>
                  <a:lnTo>
                    <a:pt x="1517" y="1098"/>
                  </a:lnTo>
                  <a:lnTo>
                    <a:pt x="1507" y="1085"/>
                  </a:lnTo>
                  <a:lnTo>
                    <a:pt x="1495" y="1074"/>
                  </a:lnTo>
                  <a:lnTo>
                    <a:pt x="1486" y="1062"/>
                  </a:lnTo>
                  <a:lnTo>
                    <a:pt x="1476" y="1051"/>
                  </a:lnTo>
                  <a:lnTo>
                    <a:pt x="1466" y="1039"/>
                  </a:lnTo>
                  <a:close/>
                </a:path>
              </a:pathLst>
            </a:custGeom>
            <a:solidFill>
              <a:srgbClr val="BFB5B7"/>
            </a:solidFill>
            <a:ln w="9525">
              <a:noFill/>
              <a:round/>
              <a:headEnd/>
              <a:tailEnd/>
            </a:ln>
          </p:spPr>
          <p:txBody>
            <a:bodyPr/>
            <a:lstStyle/>
            <a:p>
              <a:endParaRPr lang="en-US"/>
            </a:p>
          </p:txBody>
        </p:sp>
        <p:sp>
          <p:nvSpPr>
            <p:cNvPr id="26892" name="Freeform 268"/>
            <p:cNvSpPr>
              <a:spLocks/>
            </p:cNvSpPr>
            <p:nvPr/>
          </p:nvSpPr>
          <p:spPr bwMode="auto">
            <a:xfrm>
              <a:off x="511" y="2844"/>
              <a:ext cx="746" cy="609"/>
            </a:xfrm>
            <a:custGeom>
              <a:avLst/>
              <a:gdLst/>
              <a:ahLst/>
              <a:cxnLst>
                <a:cxn ang="0">
                  <a:pos x="1340" y="928"/>
                </a:cxn>
                <a:cxn ang="0">
                  <a:pos x="1209" y="815"/>
                </a:cxn>
                <a:cxn ang="0">
                  <a:pos x="1079" y="701"/>
                </a:cxn>
                <a:cxn ang="0">
                  <a:pos x="948" y="590"/>
                </a:cxn>
                <a:cxn ang="0">
                  <a:pos x="817" y="477"/>
                </a:cxn>
                <a:cxn ang="0">
                  <a:pos x="686" y="364"/>
                </a:cxn>
                <a:cxn ang="0">
                  <a:pos x="556" y="251"/>
                </a:cxn>
                <a:cxn ang="0">
                  <a:pos x="425" y="138"/>
                </a:cxn>
                <a:cxn ang="0">
                  <a:pos x="358" y="62"/>
                </a:cxn>
                <a:cxn ang="0">
                  <a:pos x="353" y="21"/>
                </a:cxn>
                <a:cxn ang="0">
                  <a:pos x="329" y="10"/>
                </a:cxn>
                <a:cxn ang="0">
                  <a:pos x="284" y="31"/>
                </a:cxn>
                <a:cxn ang="0">
                  <a:pos x="240" y="52"/>
                </a:cxn>
                <a:cxn ang="0">
                  <a:pos x="196" y="72"/>
                </a:cxn>
                <a:cxn ang="0">
                  <a:pos x="152" y="93"/>
                </a:cxn>
                <a:cxn ang="0">
                  <a:pos x="110" y="113"/>
                </a:cxn>
                <a:cxn ang="0">
                  <a:pos x="65" y="134"/>
                </a:cxn>
                <a:cxn ang="0">
                  <a:pos x="21" y="156"/>
                </a:cxn>
                <a:cxn ang="0">
                  <a:pos x="10" y="174"/>
                </a:cxn>
                <a:cxn ang="0">
                  <a:pos x="29" y="188"/>
                </a:cxn>
                <a:cxn ang="0">
                  <a:pos x="49" y="205"/>
                </a:cxn>
                <a:cxn ang="0">
                  <a:pos x="69" y="220"/>
                </a:cxn>
                <a:cxn ang="0">
                  <a:pos x="114" y="259"/>
                </a:cxn>
                <a:cxn ang="0">
                  <a:pos x="188" y="321"/>
                </a:cxn>
                <a:cxn ang="0">
                  <a:pos x="260" y="382"/>
                </a:cxn>
                <a:cxn ang="0">
                  <a:pos x="333" y="444"/>
                </a:cxn>
                <a:cxn ang="0">
                  <a:pos x="407" y="506"/>
                </a:cxn>
                <a:cxn ang="0">
                  <a:pos x="479" y="569"/>
                </a:cxn>
                <a:cxn ang="0">
                  <a:pos x="552" y="629"/>
                </a:cxn>
                <a:cxn ang="0">
                  <a:pos x="624" y="692"/>
                </a:cxn>
                <a:cxn ang="0">
                  <a:pos x="698" y="754"/>
                </a:cxn>
                <a:cxn ang="0">
                  <a:pos x="770" y="816"/>
                </a:cxn>
                <a:cxn ang="0">
                  <a:pos x="843" y="877"/>
                </a:cxn>
                <a:cxn ang="0">
                  <a:pos x="915" y="939"/>
                </a:cxn>
                <a:cxn ang="0">
                  <a:pos x="989" y="1001"/>
                </a:cxn>
                <a:cxn ang="0">
                  <a:pos x="1062" y="1064"/>
                </a:cxn>
                <a:cxn ang="0">
                  <a:pos x="1134" y="1124"/>
                </a:cxn>
                <a:cxn ang="0">
                  <a:pos x="1208" y="1187"/>
                </a:cxn>
                <a:cxn ang="0">
                  <a:pos x="1275" y="1200"/>
                </a:cxn>
                <a:cxn ang="0">
                  <a:pos x="1337" y="1165"/>
                </a:cxn>
                <a:cxn ang="0">
                  <a:pos x="1401" y="1131"/>
                </a:cxn>
                <a:cxn ang="0">
                  <a:pos x="1463" y="1096"/>
                </a:cxn>
                <a:cxn ang="0">
                  <a:pos x="1482" y="1067"/>
                </a:cxn>
                <a:cxn ang="0">
                  <a:pos x="1461" y="1042"/>
                </a:cxn>
                <a:cxn ang="0">
                  <a:pos x="1438" y="1019"/>
                </a:cxn>
                <a:cxn ang="0">
                  <a:pos x="1417" y="995"/>
                </a:cxn>
              </a:cxnLst>
              <a:rect l="0" t="0" r="r" b="b"/>
              <a:pathLst>
                <a:path w="1494" h="1218">
                  <a:moveTo>
                    <a:pt x="1406" y="983"/>
                  </a:moveTo>
                  <a:lnTo>
                    <a:pt x="1340" y="928"/>
                  </a:lnTo>
                  <a:lnTo>
                    <a:pt x="1275" y="870"/>
                  </a:lnTo>
                  <a:lnTo>
                    <a:pt x="1209" y="815"/>
                  </a:lnTo>
                  <a:lnTo>
                    <a:pt x="1144" y="759"/>
                  </a:lnTo>
                  <a:lnTo>
                    <a:pt x="1079" y="701"/>
                  </a:lnTo>
                  <a:lnTo>
                    <a:pt x="1013" y="646"/>
                  </a:lnTo>
                  <a:lnTo>
                    <a:pt x="948" y="590"/>
                  </a:lnTo>
                  <a:lnTo>
                    <a:pt x="883" y="533"/>
                  </a:lnTo>
                  <a:lnTo>
                    <a:pt x="817" y="477"/>
                  </a:lnTo>
                  <a:lnTo>
                    <a:pt x="752" y="421"/>
                  </a:lnTo>
                  <a:lnTo>
                    <a:pt x="686" y="364"/>
                  </a:lnTo>
                  <a:lnTo>
                    <a:pt x="621" y="308"/>
                  </a:lnTo>
                  <a:lnTo>
                    <a:pt x="556" y="251"/>
                  </a:lnTo>
                  <a:lnTo>
                    <a:pt x="490" y="195"/>
                  </a:lnTo>
                  <a:lnTo>
                    <a:pt x="425" y="138"/>
                  </a:lnTo>
                  <a:lnTo>
                    <a:pt x="360" y="82"/>
                  </a:lnTo>
                  <a:lnTo>
                    <a:pt x="358" y="62"/>
                  </a:lnTo>
                  <a:lnTo>
                    <a:pt x="355" y="41"/>
                  </a:lnTo>
                  <a:lnTo>
                    <a:pt x="353" y="21"/>
                  </a:lnTo>
                  <a:lnTo>
                    <a:pt x="350" y="0"/>
                  </a:lnTo>
                  <a:lnTo>
                    <a:pt x="329" y="10"/>
                  </a:lnTo>
                  <a:lnTo>
                    <a:pt x="306" y="21"/>
                  </a:lnTo>
                  <a:lnTo>
                    <a:pt x="284" y="31"/>
                  </a:lnTo>
                  <a:lnTo>
                    <a:pt x="262" y="41"/>
                  </a:lnTo>
                  <a:lnTo>
                    <a:pt x="240" y="52"/>
                  </a:lnTo>
                  <a:lnTo>
                    <a:pt x="217" y="62"/>
                  </a:lnTo>
                  <a:lnTo>
                    <a:pt x="196" y="72"/>
                  </a:lnTo>
                  <a:lnTo>
                    <a:pt x="175" y="82"/>
                  </a:lnTo>
                  <a:lnTo>
                    <a:pt x="152" y="93"/>
                  </a:lnTo>
                  <a:lnTo>
                    <a:pt x="131" y="103"/>
                  </a:lnTo>
                  <a:lnTo>
                    <a:pt x="110" y="113"/>
                  </a:lnTo>
                  <a:lnTo>
                    <a:pt x="87" y="124"/>
                  </a:lnTo>
                  <a:lnTo>
                    <a:pt x="65" y="134"/>
                  </a:lnTo>
                  <a:lnTo>
                    <a:pt x="44" y="144"/>
                  </a:lnTo>
                  <a:lnTo>
                    <a:pt x="21" y="156"/>
                  </a:lnTo>
                  <a:lnTo>
                    <a:pt x="0" y="165"/>
                  </a:lnTo>
                  <a:lnTo>
                    <a:pt x="10" y="174"/>
                  </a:lnTo>
                  <a:lnTo>
                    <a:pt x="20" y="182"/>
                  </a:lnTo>
                  <a:lnTo>
                    <a:pt x="29" y="188"/>
                  </a:lnTo>
                  <a:lnTo>
                    <a:pt x="39" y="197"/>
                  </a:lnTo>
                  <a:lnTo>
                    <a:pt x="49" y="205"/>
                  </a:lnTo>
                  <a:lnTo>
                    <a:pt x="59" y="211"/>
                  </a:lnTo>
                  <a:lnTo>
                    <a:pt x="69" y="220"/>
                  </a:lnTo>
                  <a:lnTo>
                    <a:pt x="78" y="228"/>
                  </a:lnTo>
                  <a:lnTo>
                    <a:pt x="114" y="259"/>
                  </a:lnTo>
                  <a:lnTo>
                    <a:pt x="152" y="290"/>
                  </a:lnTo>
                  <a:lnTo>
                    <a:pt x="188" y="321"/>
                  </a:lnTo>
                  <a:lnTo>
                    <a:pt x="224" y="351"/>
                  </a:lnTo>
                  <a:lnTo>
                    <a:pt x="260" y="382"/>
                  </a:lnTo>
                  <a:lnTo>
                    <a:pt x="297" y="413"/>
                  </a:lnTo>
                  <a:lnTo>
                    <a:pt x="333" y="444"/>
                  </a:lnTo>
                  <a:lnTo>
                    <a:pt x="369" y="475"/>
                  </a:lnTo>
                  <a:lnTo>
                    <a:pt x="407" y="506"/>
                  </a:lnTo>
                  <a:lnTo>
                    <a:pt x="443" y="538"/>
                  </a:lnTo>
                  <a:lnTo>
                    <a:pt x="479" y="569"/>
                  </a:lnTo>
                  <a:lnTo>
                    <a:pt x="515" y="598"/>
                  </a:lnTo>
                  <a:lnTo>
                    <a:pt x="552" y="629"/>
                  </a:lnTo>
                  <a:lnTo>
                    <a:pt x="588" y="660"/>
                  </a:lnTo>
                  <a:lnTo>
                    <a:pt x="624" y="692"/>
                  </a:lnTo>
                  <a:lnTo>
                    <a:pt x="662" y="723"/>
                  </a:lnTo>
                  <a:lnTo>
                    <a:pt x="698" y="754"/>
                  </a:lnTo>
                  <a:lnTo>
                    <a:pt x="734" y="785"/>
                  </a:lnTo>
                  <a:lnTo>
                    <a:pt x="770" y="816"/>
                  </a:lnTo>
                  <a:lnTo>
                    <a:pt x="807" y="847"/>
                  </a:lnTo>
                  <a:lnTo>
                    <a:pt x="843" y="877"/>
                  </a:lnTo>
                  <a:lnTo>
                    <a:pt x="879" y="908"/>
                  </a:lnTo>
                  <a:lnTo>
                    <a:pt x="915" y="939"/>
                  </a:lnTo>
                  <a:lnTo>
                    <a:pt x="953" y="970"/>
                  </a:lnTo>
                  <a:lnTo>
                    <a:pt x="989" y="1001"/>
                  </a:lnTo>
                  <a:lnTo>
                    <a:pt x="1025" y="1033"/>
                  </a:lnTo>
                  <a:lnTo>
                    <a:pt x="1062" y="1064"/>
                  </a:lnTo>
                  <a:lnTo>
                    <a:pt x="1098" y="1095"/>
                  </a:lnTo>
                  <a:lnTo>
                    <a:pt x="1134" y="1124"/>
                  </a:lnTo>
                  <a:lnTo>
                    <a:pt x="1170" y="1155"/>
                  </a:lnTo>
                  <a:lnTo>
                    <a:pt x="1208" y="1187"/>
                  </a:lnTo>
                  <a:lnTo>
                    <a:pt x="1244" y="1218"/>
                  </a:lnTo>
                  <a:lnTo>
                    <a:pt x="1275" y="1200"/>
                  </a:lnTo>
                  <a:lnTo>
                    <a:pt x="1306" y="1183"/>
                  </a:lnTo>
                  <a:lnTo>
                    <a:pt x="1337" y="1165"/>
                  </a:lnTo>
                  <a:lnTo>
                    <a:pt x="1370" y="1147"/>
                  </a:lnTo>
                  <a:lnTo>
                    <a:pt x="1401" y="1131"/>
                  </a:lnTo>
                  <a:lnTo>
                    <a:pt x="1432" y="1113"/>
                  </a:lnTo>
                  <a:lnTo>
                    <a:pt x="1463" y="1096"/>
                  </a:lnTo>
                  <a:lnTo>
                    <a:pt x="1494" y="1078"/>
                  </a:lnTo>
                  <a:lnTo>
                    <a:pt x="1482" y="1067"/>
                  </a:lnTo>
                  <a:lnTo>
                    <a:pt x="1473" y="1055"/>
                  </a:lnTo>
                  <a:lnTo>
                    <a:pt x="1461" y="1042"/>
                  </a:lnTo>
                  <a:lnTo>
                    <a:pt x="1450" y="1031"/>
                  </a:lnTo>
                  <a:lnTo>
                    <a:pt x="1438" y="1019"/>
                  </a:lnTo>
                  <a:lnTo>
                    <a:pt x="1429" y="1006"/>
                  </a:lnTo>
                  <a:lnTo>
                    <a:pt x="1417" y="995"/>
                  </a:lnTo>
                  <a:lnTo>
                    <a:pt x="1406" y="983"/>
                  </a:lnTo>
                  <a:close/>
                </a:path>
              </a:pathLst>
            </a:custGeom>
            <a:solidFill>
              <a:srgbClr val="BCB2B5"/>
            </a:solidFill>
            <a:ln w="9525">
              <a:noFill/>
              <a:round/>
              <a:headEnd/>
              <a:tailEnd/>
            </a:ln>
          </p:spPr>
          <p:txBody>
            <a:bodyPr/>
            <a:lstStyle/>
            <a:p>
              <a:endParaRPr lang="en-US"/>
            </a:p>
          </p:txBody>
        </p:sp>
        <p:sp>
          <p:nvSpPr>
            <p:cNvPr id="26893" name="Freeform 269"/>
            <p:cNvSpPr>
              <a:spLocks/>
            </p:cNvSpPr>
            <p:nvPr/>
          </p:nvSpPr>
          <p:spPr bwMode="auto">
            <a:xfrm>
              <a:off x="499" y="2836"/>
              <a:ext cx="718" cy="584"/>
            </a:xfrm>
            <a:custGeom>
              <a:avLst/>
              <a:gdLst/>
              <a:ahLst/>
              <a:cxnLst>
                <a:cxn ang="0">
                  <a:pos x="1285" y="876"/>
                </a:cxn>
                <a:cxn ang="0">
                  <a:pos x="1164" y="773"/>
                </a:cxn>
                <a:cxn ang="0">
                  <a:pos x="1045" y="669"/>
                </a:cxn>
                <a:cxn ang="0">
                  <a:pos x="924" y="564"/>
                </a:cxn>
                <a:cxn ang="0">
                  <a:pos x="803" y="461"/>
                </a:cxn>
                <a:cxn ang="0">
                  <a:pos x="682" y="356"/>
                </a:cxn>
                <a:cxn ang="0">
                  <a:pos x="562" y="253"/>
                </a:cxn>
                <a:cxn ang="0">
                  <a:pos x="441" y="150"/>
                </a:cxn>
                <a:cxn ang="0">
                  <a:pos x="379" y="73"/>
                </a:cxn>
                <a:cxn ang="0">
                  <a:pos x="374" y="25"/>
                </a:cxn>
                <a:cxn ang="0">
                  <a:pos x="350" y="12"/>
                </a:cxn>
                <a:cxn ang="0">
                  <a:pos x="302" y="35"/>
                </a:cxn>
                <a:cxn ang="0">
                  <a:pos x="257" y="56"/>
                </a:cxn>
                <a:cxn ang="0">
                  <a:pos x="209" y="79"/>
                </a:cxn>
                <a:cxn ang="0">
                  <a:pos x="164" y="102"/>
                </a:cxn>
                <a:cxn ang="0">
                  <a:pos x="116" y="123"/>
                </a:cxn>
                <a:cxn ang="0">
                  <a:pos x="70" y="146"/>
                </a:cxn>
                <a:cxn ang="0">
                  <a:pos x="23" y="168"/>
                </a:cxn>
                <a:cxn ang="0">
                  <a:pos x="13" y="187"/>
                </a:cxn>
                <a:cxn ang="0">
                  <a:pos x="38" y="204"/>
                </a:cxn>
                <a:cxn ang="0">
                  <a:pos x="62" y="220"/>
                </a:cxn>
                <a:cxn ang="0">
                  <a:pos x="88" y="237"/>
                </a:cxn>
                <a:cxn ang="0">
                  <a:pos x="136" y="274"/>
                </a:cxn>
                <a:cxn ang="0">
                  <a:pos x="203" y="332"/>
                </a:cxn>
                <a:cxn ang="0">
                  <a:pos x="271" y="389"/>
                </a:cxn>
                <a:cxn ang="0">
                  <a:pos x="340" y="446"/>
                </a:cxn>
                <a:cxn ang="0">
                  <a:pos x="409" y="504"/>
                </a:cxn>
                <a:cxn ang="0">
                  <a:pos x="476" y="563"/>
                </a:cxn>
                <a:cxn ang="0">
                  <a:pos x="544" y="620"/>
                </a:cxn>
                <a:cxn ang="0">
                  <a:pos x="613" y="677"/>
                </a:cxn>
                <a:cxn ang="0">
                  <a:pos x="680" y="735"/>
                </a:cxn>
                <a:cxn ang="0">
                  <a:pos x="749" y="792"/>
                </a:cxn>
                <a:cxn ang="0">
                  <a:pos x="817" y="850"/>
                </a:cxn>
                <a:cxn ang="0">
                  <a:pos x="884" y="909"/>
                </a:cxn>
                <a:cxn ang="0">
                  <a:pos x="953" y="966"/>
                </a:cxn>
                <a:cxn ang="0">
                  <a:pos x="1022" y="1023"/>
                </a:cxn>
                <a:cxn ang="0">
                  <a:pos x="1090" y="1081"/>
                </a:cxn>
                <a:cxn ang="0">
                  <a:pos x="1157" y="1138"/>
                </a:cxn>
                <a:cxn ang="0">
                  <a:pos x="1223" y="1150"/>
                </a:cxn>
                <a:cxn ang="0">
                  <a:pos x="1283" y="1113"/>
                </a:cxn>
                <a:cxn ang="0">
                  <a:pos x="1344" y="1079"/>
                </a:cxn>
                <a:cxn ang="0">
                  <a:pos x="1404" y="1043"/>
                </a:cxn>
                <a:cxn ang="0">
                  <a:pos x="1424" y="1013"/>
                </a:cxn>
                <a:cxn ang="0">
                  <a:pos x="1401" y="989"/>
                </a:cxn>
                <a:cxn ang="0">
                  <a:pos x="1380" y="964"/>
                </a:cxn>
                <a:cxn ang="0">
                  <a:pos x="1357" y="940"/>
                </a:cxn>
              </a:cxnLst>
              <a:rect l="0" t="0" r="r" b="b"/>
              <a:pathLst>
                <a:path w="1435" h="1168">
                  <a:moveTo>
                    <a:pt x="1345" y="928"/>
                  </a:moveTo>
                  <a:lnTo>
                    <a:pt x="1285" y="876"/>
                  </a:lnTo>
                  <a:lnTo>
                    <a:pt x="1224" y="825"/>
                  </a:lnTo>
                  <a:lnTo>
                    <a:pt x="1164" y="773"/>
                  </a:lnTo>
                  <a:lnTo>
                    <a:pt x="1103" y="720"/>
                  </a:lnTo>
                  <a:lnTo>
                    <a:pt x="1045" y="669"/>
                  </a:lnTo>
                  <a:lnTo>
                    <a:pt x="984" y="617"/>
                  </a:lnTo>
                  <a:lnTo>
                    <a:pt x="924" y="564"/>
                  </a:lnTo>
                  <a:lnTo>
                    <a:pt x="863" y="512"/>
                  </a:lnTo>
                  <a:lnTo>
                    <a:pt x="803" y="461"/>
                  </a:lnTo>
                  <a:lnTo>
                    <a:pt x="742" y="409"/>
                  </a:lnTo>
                  <a:lnTo>
                    <a:pt x="682" y="356"/>
                  </a:lnTo>
                  <a:lnTo>
                    <a:pt x="623" y="305"/>
                  </a:lnTo>
                  <a:lnTo>
                    <a:pt x="562" y="253"/>
                  </a:lnTo>
                  <a:lnTo>
                    <a:pt x="502" y="200"/>
                  </a:lnTo>
                  <a:lnTo>
                    <a:pt x="441" y="150"/>
                  </a:lnTo>
                  <a:lnTo>
                    <a:pt x="381" y="97"/>
                  </a:lnTo>
                  <a:lnTo>
                    <a:pt x="379" y="73"/>
                  </a:lnTo>
                  <a:lnTo>
                    <a:pt x="378" y="48"/>
                  </a:lnTo>
                  <a:lnTo>
                    <a:pt x="374" y="25"/>
                  </a:lnTo>
                  <a:lnTo>
                    <a:pt x="373" y="0"/>
                  </a:lnTo>
                  <a:lnTo>
                    <a:pt x="350" y="12"/>
                  </a:lnTo>
                  <a:lnTo>
                    <a:pt x="327" y="23"/>
                  </a:lnTo>
                  <a:lnTo>
                    <a:pt x="302" y="35"/>
                  </a:lnTo>
                  <a:lnTo>
                    <a:pt x="280" y="46"/>
                  </a:lnTo>
                  <a:lnTo>
                    <a:pt x="257" y="56"/>
                  </a:lnTo>
                  <a:lnTo>
                    <a:pt x="234" y="68"/>
                  </a:lnTo>
                  <a:lnTo>
                    <a:pt x="209" y="79"/>
                  </a:lnTo>
                  <a:lnTo>
                    <a:pt x="186" y="91"/>
                  </a:lnTo>
                  <a:lnTo>
                    <a:pt x="164" y="102"/>
                  </a:lnTo>
                  <a:lnTo>
                    <a:pt x="141" y="112"/>
                  </a:lnTo>
                  <a:lnTo>
                    <a:pt x="116" y="123"/>
                  </a:lnTo>
                  <a:lnTo>
                    <a:pt x="93" y="135"/>
                  </a:lnTo>
                  <a:lnTo>
                    <a:pt x="70" y="146"/>
                  </a:lnTo>
                  <a:lnTo>
                    <a:pt x="48" y="156"/>
                  </a:lnTo>
                  <a:lnTo>
                    <a:pt x="23" y="168"/>
                  </a:lnTo>
                  <a:lnTo>
                    <a:pt x="0" y="179"/>
                  </a:lnTo>
                  <a:lnTo>
                    <a:pt x="13" y="187"/>
                  </a:lnTo>
                  <a:lnTo>
                    <a:pt x="25" y="196"/>
                  </a:lnTo>
                  <a:lnTo>
                    <a:pt x="38" y="204"/>
                  </a:lnTo>
                  <a:lnTo>
                    <a:pt x="51" y="212"/>
                  </a:lnTo>
                  <a:lnTo>
                    <a:pt x="62" y="220"/>
                  </a:lnTo>
                  <a:lnTo>
                    <a:pt x="75" y="228"/>
                  </a:lnTo>
                  <a:lnTo>
                    <a:pt x="88" y="237"/>
                  </a:lnTo>
                  <a:lnTo>
                    <a:pt x="101" y="245"/>
                  </a:lnTo>
                  <a:lnTo>
                    <a:pt x="136" y="274"/>
                  </a:lnTo>
                  <a:lnTo>
                    <a:pt x="170" y="302"/>
                  </a:lnTo>
                  <a:lnTo>
                    <a:pt x="203" y="332"/>
                  </a:lnTo>
                  <a:lnTo>
                    <a:pt x="237" y="359"/>
                  </a:lnTo>
                  <a:lnTo>
                    <a:pt x="271" y="389"/>
                  </a:lnTo>
                  <a:lnTo>
                    <a:pt x="306" y="418"/>
                  </a:lnTo>
                  <a:lnTo>
                    <a:pt x="340" y="446"/>
                  </a:lnTo>
                  <a:lnTo>
                    <a:pt x="374" y="476"/>
                  </a:lnTo>
                  <a:lnTo>
                    <a:pt x="409" y="504"/>
                  </a:lnTo>
                  <a:lnTo>
                    <a:pt x="441" y="533"/>
                  </a:lnTo>
                  <a:lnTo>
                    <a:pt x="476" y="563"/>
                  </a:lnTo>
                  <a:lnTo>
                    <a:pt x="510" y="591"/>
                  </a:lnTo>
                  <a:lnTo>
                    <a:pt x="544" y="620"/>
                  </a:lnTo>
                  <a:lnTo>
                    <a:pt x="579" y="648"/>
                  </a:lnTo>
                  <a:lnTo>
                    <a:pt x="613" y="677"/>
                  </a:lnTo>
                  <a:lnTo>
                    <a:pt x="647" y="705"/>
                  </a:lnTo>
                  <a:lnTo>
                    <a:pt x="680" y="735"/>
                  </a:lnTo>
                  <a:lnTo>
                    <a:pt x="714" y="764"/>
                  </a:lnTo>
                  <a:lnTo>
                    <a:pt x="749" y="792"/>
                  </a:lnTo>
                  <a:lnTo>
                    <a:pt x="783" y="822"/>
                  </a:lnTo>
                  <a:lnTo>
                    <a:pt x="817" y="850"/>
                  </a:lnTo>
                  <a:lnTo>
                    <a:pt x="852" y="879"/>
                  </a:lnTo>
                  <a:lnTo>
                    <a:pt x="884" y="909"/>
                  </a:lnTo>
                  <a:lnTo>
                    <a:pt x="919" y="936"/>
                  </a:lnTo>
                  <a:lnTo>
                    <a:pt x="953" y="966"/>
                  </a:lnTo>
                  <a:lnTo>
                    <a:pt x="987" y="994"/>
                  </a:lnTo>
                  <a:lnTo>
                    <a:pt x="1022" y="1023"/>
                  </a:lnTo>
                  <a:lnTo>
                    <a:pt x="1056" y="1053"/>
                  </a:lnTo>
                  <a:lnTo>
                    <a:pt x="1090" y="1081"/>
                  </a:lnTo>
                  <a:lnTo>
                    <a:pt x="1123" y="1110"/>
                  </a:lnTo>
                  <a:lnTo>
                    <a:pt x="1157" y="1138"/>
                  </a:lnTo>
                  <a:lnTo>
                    <a:pt x="1192" y="1168"/>
                  </a:lnTo>
                  <a:lnTo>
                    <a:pt x="1223" y="1150"/>
                  </a:lnTo>
                  <a:lnTo>
                    <a:pt x="1252" y="1131"/>
                  </a:lnTo>
                  <a:lnTo>
                    <a:pt x="1283" y="1113"/>
                  </a:lnTo>
                  <a:lnTo>
                    <a:pt x="1314" y="1095"/>
                  </a:lnTo>
                  <a:lnTo>
                    <a:pt x="1344" y="1079"/>
                  </a:lnTo>
                  <a:lnTo>
                    <a:pt x="1375" y="1061"/>
                  </a:lnTo>
                  <a:lnTo>
                    <a:pt x="1404" y="1043"/>
                  </a:lnTo>
                  <a:lnTo>
                    <a:pt x="1435" y="1025"/>
                  </a:lnTo>
                  <a:lnTo>
                    <a:pt x="1424" y="1013"/>
                  </a:lnTo>
                  <a:lnTo>
                    <a:pt x="1412" y="1000"/>
                  </a:lnTo>
                  <a:lnTo>
                    <a:pt x="1401" y="989"/>
                  </a:lnTo>
                  <a:lnTo>
                    <a:pt x="1391" y="976"/>
                  </a:lnTo>
                  <a:lnTo>
                    <a:pt x="1380" y="964"/>
                  </a:lnTo>
                  <a:lnTo>
                    <a:pt x="1368" y="953"/>
                  </a:lnTo>
                  <a:lnTo>
                    <a:pt x="1357" y="940"/>
                  </a:lnTo>
                  <a:lnTo>
                    <a:pt x="1345" y="928"/>
                  </a:lnTo>
                  <a:close/>
                </a:path>
              </a:pathLst>
            </a:custGeom>
            <a:solidFill>
              <a:srgbClr val="BAAFB2"/>
            </a:solidFill>
            <a:ln w="9525">
              <a:noFill/>
              <a:round/>
              <a:headEnd/>
              <a:tailEnd/>
            </a:ln>
          </p:spPr>
          <p:txBody>
            <a:bodyPr/>
            <a:lstStyle/>
            <a:p>
              <a:endParaRPr lang="en-US"/>
            </a:p>
          </p:txBody>
        </p:sp>
        <p:sp>
          <p:nvSpPr>
            <p:cNvPr id="26894" name="Freeform 270"/>
            <p:cNvSpPr>
              <a:spLocks/>
            </p:cNvSpPr>
            <p:nvPr/>
          </p:nvSpPr>
          <p:spPr bwMode="auto">
            <a:xfrm>
              <a:off x="487" y="2829"/>
              <a:ext cx="689" cy="557"/>
            </a:xfrm>
            <a:custGeom>
              <a:avLst/>
              <a:gdLst/>
              <a:ahLst/>
              <a:cxnLst>
                <a:cxn ang="0">
                  <a:pos x="1230" y="823"/>
                </a:cxn>
                <a:cxn ang="0">
                  <a:pos x="1121" y="728"/>
                </a:cxn>
                <a:cxn ang="0">
                  <a:pos x="1010" y="632"/>
                </a:cxn>
                <a:cxn ang="0">
                  <a:pos x="900" y="537"/>
                </a:cxn>
                <a:cxn ang="0">
                  <a:pos x="789" y="441"/>
                </a:cxn>
                <a:cxn ang="0">
                  <a:pos x="680" y="346"/>
                </a:cxn>
                <a:cxn ang="0">
                  <a:pos x="568" y="251"/>
                </a:cxn>
                <a:cxn ang="0">
                  <a:pos x="459" y="155"/>
                </a:cxn>
                <a:cxn ang="0">
                  <a:pos x="402" y="80"/>
                </a:cxn>
                <a:cxn ang="0">
                  <a:pos x="400" y="26"/>
                </a:cxn>
                <a:cxn ang="0">
                  <a:pos x="374" y="11"/>
                </a:cxn>
                <a:cxn ang="0">
                  <a:pos x="323" y="34"/>
                </a:cxn>
                <a:cxn ang="0">
                  <a:pos x="274" y="59"/>
                </a:cxn>
                <a:cxn ang="0">
                  <a:pos x="224" y="82"/>
                </a:cxn>
                <a:cxn ang="0">
                  <a:pos x="174" y="106"/>
                </a:cxn>
                <a:cxn ang="0">
                  <a:pos x="124" y="129"/>
                </a:cxn>
                <a:cxn ang="0">
                  <a:pos x="75" y="154"/>
                </a:cxn>
                <a:cxn ang="0">
                  <a:pos x="24" y="178"/>
                </a:cxn>
                <a:cxn ang="0">
                  <a:pos x="16" y="198"/>
                </a:cxn>
                <a:cxn ang="0">
                  <a:pos x="47" y="216"/>
                </a:cxn>
                <a:cxn ang="0">
                  <a:pos x="78" y="232"/>
                </a:cxn>
                <a:cxn ang="0">
                  <a:pos x="109" y="251"/>
                </a:cxn>
                <a:cxn ang="0">
                  <a:pos x="189" y="313"/>
                </a:cxn>
                <a:cxn ang="0">
                  <a:pos x="317" y="419"/>
                </a:cxn>
                <a:cxn ang="0">
                  <a:pos x="444" y="526"/>
                </a:cxn>
                <a:cxn ang="0">
                  <a:pos x="570" y="632"/>
                </a:cxn>
                <a:cxn ang="0">
                  <a:pos x="698" y="741"/>
                </a:cxn>
                <a:cxn ang="0">
                  <a:pos x="823" y="847"/>
                </a:cxn>
                <a:cxn ang="0">
                  <a:pos x="951" y="954"/>
                </a:cxn>
                <a:cxn ang="0">
                  <a:pos x="1077" y="1060"/>
                </a:cxn>
                <a:cxn ang="0">
                  <a:pos x="1170" y="1096"/>
                </a:cxn>
                <a:cxn ang="0">
                  <a:pos x="1229" y="1060"/>
                </a:cxn>
                <a:cxn ang="0">
                  <a:pos x="1288" y="1024"/>
                </a:cxn>
                <a:cxn ang="0">
                  <a:pos x="1348" y="986"/>
                </a:cxn>
                <a:cxn ang="0">
                  <a:pos x="1366" y="955"/>
                </a:cxn>
                <a:cxn ang="0">
                  <a:pos x="1343" y="931"/>
                </a:cxn>
                <a:cxn ang="0">
                  <a:pos x="1320" y="906"/>
                </a:cxn>
                <a:cxn ang="0">
                  <a:pos x="1297" y="882"/>
                </a:cxn>
              </a:cxnLst>
              <a:rect l="0" t="0" r="r" b="b"/>
              <a:pathLst>
                <a:path w="1377" h="1114">
                  <a:moveTo>
                    <a:pt x="1286" y="870"/>
                  </a:moveTo>
                  <a:lnTo>
                    <a:pt x="1230" y="823"/>
                  </a:lnTo>
                  <a:lnTo>
                    <a:pt x="1176" y="775"/>
                  </a:lnTo>
                  <a:lnTo>
                    <a:pt x="1121" y="728"/>
                  </a:lnTo>
                  <a:lnTo>
                    <a:pt x="1065" y="680"/>
                  </a:lnTo>
                  <a:lnTo>
                    <a:pt x="1010" y="632"/>
                  </a:lnTo>
                  <a:lnTo>
                    <a:pt x="956" y="585"/>
                  </a:lnTo>
                  <a:lnTo>
                    <a:pt x="900" y="537"/>
                  </a:lnTo>
                  <a:lnTo>
                    <a:pt x="845" y="488"/>
                  </a:lnTo>
                  <a:lnTo>
                    <a:pt x="789" y="441"/>
                  </a:lnTo>
                  <a:lnTo>
                    <a:pt x="735" y="393"/>
                  </a:lnTo>
                  <a:lnTo>
                    <a:pt x="680" y="346"/>
                  </a:lnTo>
                  <a:lnTo>
                    <a:pt x="624" y="298"/>
                  </a:lnTo>
                  <a:lnTo>
                    <a:pt x="568" y="251"/>
                  </a:lnTo>
                  <a:lnTo>
                    <a:pt x="514" y="203"/>
                  </a:lnTo>
                  <a:lnTo>
                    <a:pt x="459" y="155"/>
                  </a:lnTo>
                  <a:lnTo>
                    <a:pt x="403" y="108"/>
                  </a:lnTo>
                  <a:lnTo>
                    <a:pt x="402" y="80"/>
                  </a:lnTo>
                  <a:lnTo>
                    <a:pt x="402" y="54"/>
                  </a:lnTo>
                  <a:lnTo>
                    <a:pt x="400" y="26"/>
                  </a:lnTo>
                  <a:lnTo>
                    <a:pt x="398" y="0"/>
                  </a:lnTo>
                  <a:lnTo>
                    <a:pt x="374" y="11"/>
                  </a:lnTo>
                  <a:lnTo>
                    <a:pt x="349" y="23"/>
                  </a:lnTo>
                  <a:lnTo>
                    <a:pt x="323" y="34"/>
                  </a:lnTo>
                  <a:lnTo>
                    <a:pt x="299" y="47"/>
                  </a:lnTo>
                  <a:lnTo>
                    <a:pt x="274" y="59"/>
                  </a:lnTo>
                  <a:lnTo>
                    <a:pt x="250" y="70"/>
                  </a:lnTo>
                  <a:lnTo>
                    <a:pt x="224" y="82"/>
                  </a:lnTo>
                  <a:lnTo>
                    <a:pt x="199" y="95"/>
                  </a:lnTo>
                  <a:lnTo>
                    <a:pt x="174" y="106"/>
                  </a:lnTo>
                  <a:lnTo>
                    <a:pt x="148" y="118"/>
                  </a:lnTo>
                  <a:lnTo>
                    <a:pt x="124" y="129"/>
                  </a:lnTo>
                  <a:lnTo>
                    <a:pt x="99" y="142"/>
                  </a:lnTo>
                  <a:lnTo>
                    <a:pt x="75" y="154"/>
                  </a:lnTo>
                  <a:lnTo>
                    <a:pt x="49" y="165"/>
                  </a:lnTo>
                  <a:lnTo>
                    <a:pt x="24" y="178"/>
                  </a:lnTo>
                  <a:lnTo>
                    <a:pt x="0" y="190"/>
                  </a:lnTo>
                  <a:lnTo>
                    <a:pt x="16" y="198"/>
                  </a:lnTo>
                  <a:lnTo>
                    <a:pt x="31" y="206"/>
                  </a:lnTo>
                  <a:lnTo>
                    <a:pt x="47" y="216"/>
                  </a:lnTo>
                  <a:lnTo>
                    <a:pt x="63" y="224"/>
                  </a:lnTo>
                  <a:lnTo>
                    <a:pt x="78" y="232"/>
                  </a:lnTo>
                  <a:lnTo>
                    <a:pt x="94" y="241"/>
                  </a:lnTo>
                  <a:lnTo>
                    <a:pt x="109" y="251"/>
                  </a:lnTo>
                  <a:lnTo>
                    <a:pt x="125" y="259"/>
                  </a:lnTo>
                  <a:lnTo>
                    <a:pt x="189" y="313"/>
                  </a:lnTo>
                  <a:lnTo>
                    <a:pt x="253" y="365"/>
                  </a:lnTo>
                  <a:lnTo>
                    <a:pt x="317" y="419"/>
                  </a:lnTo>
                  <a:lnTo>
                    <a:pt x="380" y="472"/>
                  </a:lnTo>
                  <a:lnTo>
                    <a:pt x="444" y="526"/>
                  </a:lnTo>
                  <a:lnTo>
                    <a:pt x="506" y="580"/>
                  </a:lnTo>
                  <a:lnTo>
                    <a:pt x="570" y="632"/>
                  </a:lnTo>
                  <a:lnTo>
                    <a:pt x="634" y="687"/>
                  </a:lnTo>
                  <a:lnTo>
                    <a:pt x="698" y="741"/>
                  </a:lnTo>
                  <a:lnTo>
                    <a:pt x="760" y="793"/>
                  </a:lnTo>
                  <a:lnTo>
                    <a:pt x="823" y="847"/>
                  </a:lnTo>
                  <a:lnTo>
                    <a:pt x="887" y="900"/>
                  </a:lnTo>
                  <a:lnTo>
                    <a:pt x="951" y="954"/>
                  </a:lnTo>
                  <a:lnTo>
                    <a:pt x="1013" y="1008"/>
                  </a:lnTo>
                  <a:lnTo>
                    <a:pt x="1077" y="1060"/>
                  </a:lnTo>
                  <a:lnTo>
                    <a:pt x="1140" y="1114"/>
                  </a:lnTo>
                  <a:lnTo>
                    <a:pt x="1170" y="1096"/>
                  </a:lnTo>
                  <a:lnTo>
                    <a:pt x="1199" y="1078"/>
                  </a:lnTo>
                  <a:lnTo>
                    <a:pt x="1229" y="1060"/>
                  </a:lnTo>
                  <a:lnTo>
                    <a:pt x="1258" y="1042"/>
                  </a:lnTo>
                  <a:lnTo>
                    <a:pt x="1288" y="1024"/>
                  </a:lnTo>
                  <a:lnTo>
                    <a:pt x="1317" y="1005"/>
                  </a:lnTo>
                  <a:lnTo>
                    <a:pt x="1348" y="986"/>
                  </a:lnTo>
                  <a:lnTo>
                    <a:pt x="1377" y="968"/>
                  </a:lnTo>
                  <a:lnTo>
                    <a:pt x="1366" y="955"/>
                  </a:lnTo>
                  <a:lnTo>
                    <a:pt x="1355" y="944"/>
                  </a:lnTo>
                  <a:lnTo>
                    <a:pt x="1343" y="931"/>
                  </a:lnTo>
                  <a:lnTo>
                    <a:pt x="1332" y="919"/>
                  </a:lnTo>
                  <a:lnTo>
                    <a:pt x="1320" y="906"/>
                  </a:lnTo>
                  <a:lnTo>
                    <a:pt x="1309" y="895"/>
                  </a:lnTo>
                  <a:lnTo>
                    <a:pt x="1297" y="882"/>
                  </a:lnTo>
                  <a:lnTo>
                    <a:pt x="1286" y="870"/>
                  </a:lnTo>
                  <a:close/>
                </a:path>
              </a:pathLst>
            </a:custGeom>
            <a:solidFill>
              <a:srgbClr val="B7AFAF"/>
            </a:solidFill>
            <a:ln w="9525">
              <a:noFill/>
              <a:round/>
              <a:headEnd/>
              <a:tailEnd/>
            </a:ln>
          </p:spPr>
          <p:txBody>
            <a:bodyPr/>
            <a:lstStyle/>
            <a:p>
              <a:endParaRPr lang="en-US"/>
            </a:p>
          </p:txBody>
        </p:sp>
        <p:sp>
          <p:nvSpPr>
            <p:cNvPr id="26895" name="Freeform 271"/>
            <p:cNvSpPr>
              <a:spLocks/>
            </p:cNvSpPr>
            <p:nvPr/>
          </p:nvSpPr>
          <p:spPr bwMode="auto">
            <a:xfrm>
              <a:off x="475" y="2821"/>
              <a:ext cx="659" cy="532"/>
            </a:xfrm>
            <a:custGeom>
              <a:avLst/>
              <a:gdLst/>
              <a:ahLst/>
              <a:cxnLst>
                <a:cxn ang="0">
                  <a:pos x="1175" y="772"/>
                </a:cxn>
                <a:cxn ang="0">
                  <a:pos x="1075" y="685"/>
                </a:cxn>
                <a:cxn ang="0">
                  <a:pos x="975" y="599"/>
                </a:cxn>
                <a:cxn ang="0">
                  <a:pos x="876" y="512"/>
                </a:cxn>
                <a:cxn ang="0">
                  <a:pos x="776" y="427"/>
                </a:cxn>
                <a:cxn ang="0">
                  <a:pos x="675" y="340"/>
                </a:cxn>
                <a:cxn ang="0">
                  <a:pos x="575" y="253"/>
                </a:cxn>
                <a:cxn ang="0">
                  <a:pos x="475" y="166"/>
                </a:cxn>
                <a:cxn ang="0">
                  <a:pos x="425" y="92"/>
                </a:cxn>
                <a:cxn ang="0">
                  <a:pos x="423" y="31"/>
                </a:cxn>
                <a:cxn ang="0">
                  <a:pos x="397" y="13"/>
                </a:cxn>
                <a:cxn ang="0">
                  <a:pos x="343" y="38"/>
                </a:cxn>
                <a:cxn ang="0">
                  <a:pos x="291" y="63"/>
                </a:cxn>
                <a:cxn ang="0">
                  <a:pos x="237" y="89"/>
                </a:cxn>
                <a:cxn ang="0">
                  <a:pos x="184" y="113"/>
                </a:cxn>
                <a:cxn ang="0">
                  <a:pos x="132" y="140"/>
                </a:cxn>
                <a:cxn ang="0">
                  <a:pos x="78" y="164"/>
                </a:cxn>
                <a:cxn ang="0">
                  <a:pos x="26" y="189"/>
                </a:cxn>
                <a:cxn ang="0">
                  <a:pos x="18" y="212"/>
                </a:cxn>
                <a:cxn ang="0">
                  <a:pos x="55" y="230"/>
                </a:cxn>
                <a:cxn ang="0">
                  <a:pos x="91" y="248"/>
                </a:cxn>
                <a:cxn ang="0">
                  <a:pos x="129" y="266"/>
                </a:cxn>
                <a:cxn ang="0">
                  <a:pos x="207" y="325"/>
                </a:cxn>
                <a:cxn ang="0">
                  <a:pos x="325" y="423"/>
                </a:cxn>
                <a:cxn ang="0">
                  <a:pos x="443" y="523"/>
                </a:cxn>
                <a:cxn ang="0">
                  <a:pos x="560" y="622"/>
                </a:cxn>
                <a:cxn ang="0">
                  <a:pos x="676" y="720"/>
                </a:cxn>
                <a:cxn ang="0">
                  <a:pos x="794" y="818"/>
                </a:cxn>
                <a:cxn ang="0">
                  <a:pos x="912" y="917"/>
                </a:cxn>
                <a:cxn ang="0">
                  <a:pos x="1029" y="1015"/>
                </a:cxn>
                <a:cxn ang="0">
                  <a:pos x="1118" y="1046"/>
                </a:cxn>
                <a:cxn ang="0">
                  <a:pos x="1175" y="1008"/>
                </a:cxn>
                <a:cxn ang="0">
                  <a:pos x="1232" y="972"/>
                </a:cxn>
                <a:cxn ang="0">
                  <a:pos x="1289" y="935"/>
                </a:cxn>
                <a:cxn ang="0">
                  <a:pos x="1306" y="904"/>
                </a:cxn>
                <a:cxn ang="0">
                  <a:pos x="1283" y="877"/>
                </a:cxn>
                <a:cxn ang="0">
                  <a:pos x="1260" y="853"/>
                </a:cxn>
                <a:cxn ang="0">
                  <a:pos x="1237" y="828"/>
                </a:cxn>
              </a:cxnLst>
              <a:rect l="0" t="0" r="r" b="b"/>
              <a:pathLst>
                <a:path w="1317" h="1064">
                  <a:moveTo>
                    <a:pt x="1226" y="815"/>
                  </a:moveTo>
                  <a:lnTo>
                    <a:pt x="1175" y="772"/>
                  </a:lnTo>
                  <a:lnTo>
                    <a:pt x="1126" y="728"/>
                  </a:lnTo>
                  <a:lnTo>
                    <a:pt x="1075" y="685"/>
                  </a:lnTo>
                  <a:lnTo>
                    <a:pt x="1026" y="641"/>
                  </a:lnTo>
                  <a:lnTo>
                    <a:pt x="975" y="599"/>
                  </a:lnTo>
                  <a:lnTo>
                    <a:pt x="926" y="556"/>
                  </a:lnTo>
                  <a:lnTo>
                    <a:pt x="876" y="512"/>
                  </a:lnTo>
                  <a:lnTo>
                    <a:pt x="825" y="469"/>
                  </a:lnTo>
                  <a:lnTo>
                    <a:pt x="776" y="427"/>
                  </a:lnTo>
                  <a:lnTo>
                    <a:pt x="725" y="382"/>
                  </a:lnTo>
                  <a:lnTo>
                    <a:pt x="675" y="340"/>
                  </a:lnTo>
                  <a:lnTo>
                    <a:pt x="626" y="297"/>
                  </a:lnTo>
                  <a:lnTo>
                    <a:pt x="575" y="253"/>
                  </a:lnTo>
                  <a:lnTo>
                    <a:pt x="524" y="210"/>
                  </a:lnTo>
                  <a:lnTo>
                    <a:pt x="475" y="166"/>
                  </a:lnTo>
                  <a:lnTo>
                    <a:pt x="425" y="123"/>
                  </a:lnTo>
                  <a:lnTo>
                    <a:pt x="425" y="92"/>
                  </a:lnTo>
                  <a:lnTo>
                    <a:pt x="425" y="61"/>
                  </a:lnTo>
                  <a:lnTo>
                    <a:pt x="423" y="31"/>
                  </a:lnTo>
                  <a:lnTo>
                    <a:pt x="423" y="0"/>
                  </a:lnTo>
                  <a:lnTo>
                    <a:pt x="397" y="13"/>
                  </a:lnTo>
                  <a:lnTo>
                    <a:pt x="369" y="25"/>
                  </a:lnTo>
                  <a:lnTo>
                    <a:pt x="343" y="38"/>
                  </a:lnTo>
                  <a:lnTo>
                    <a:pt x="317" y="51"/>
                  </a:lnTo>
                  <a:lnTo>
                    <a:pt x="291" y="63"/>
                  </a:lnTo>
                  <a:lnTo>
                    <a:pt x="263" y="76"/>
                  </a:lnTo>
                  <a:lnTo>
                    <a:pt x="237" y="89"/>
                  </a:lnTo>
                  <a:lnTo>
                    <a:pt x="211" y="100"/>
                  </a:lnTo>
                  <a:lnTo>
                    <a:pt x="184" y="113"/>
                  </a:lnTo>
                  <a:lnTo>
                    <a:pt x="158" y="127"/>
                  </a:lnTo>
                  <a:lnTo>
                    <a:pt x="132" y="140"/>
                  </a:lnTo>
                  <a:lnTo>
                    <a:pt x="106" y="151"/>
                  </a:lnTo>
                  <a:lnTo>
                    <a:pt x="78" y="164"/>
                  </a:lnTo>
                  <a:lnTo>
                    <a:pt x="52" y="177"/>
                  </a:lnTo>
                  <a:lnTo>
                    <a:pt x="26" y="189"/>
                  </a:lnTo>
                  <a:lnTo>
                    <a:pt x="0" y="202"/>
                  </a:lnTo>
                  <a:lnTo>
                    <a:pt x="18" y="212"/>
                  </a:lnTo>
                  <a:lnTo>
                    <a:pt x="37" y="220"/>
                  </a:lnTo>
                  <a:lnTo>
                    <a:pt x="55" y="230"/>
                  </a:lnTo>
                  <a:lnTo>
                    <a:pt x="73" y="238"/>
                  </a:lnTo>
                  <a:lnTo>
                    <a:pt x="91" y="248"/>
                  </a:lnTo>
                  <a:lnTo>
                    <a:pt x="111" y="258"/>
                  </a:lnTo>
                  <a:lnTo>
                    <a:pt x="129" y="266"/>
                  </a:lnTo>
                  <a:lnTo>
                    <a:pt x="148" y="276"/>
                  </a:lnTo>
                  <a:lnTo>
                    <a:pt x="207" y="325"/>
                  </a:lnTo>
                  <a:lnTo>
                    <a:pt x="266" y="374"/>
                  </a:lnTo>
                  <a:lnTo>
                    <a:pt x="325" y="423"/>
                  </a:lnTo>
                  <a:lnTo>
                    <a:pt x="384" y="474"/>
                  </a:lnTo>
                  <a:lnTo>
                    <a:pt x="443" y="523"/>
                  </a:lnTo>
                  <a:lnTo>
                    <a:pt x="501" y="572"/>
                  </a:lnTo>
                  <a:lnTo>
                    <a:pt x="560" y="622"/>
                  </a:lnTo>
                  <a:lnTo>
                    <a:pt x="619" y="671"/>
                  </a:lnTo>
                  <a:lnTo>
                    <a:pt x="676" y="720"/>
                  </a:lnTo>
                  <a:lnTo>
                    <a:pt x="735" y="769"/>
                  </a:lnTo>
                  <a:lnTo>
                    <a:pt x="794" y="818"/>
                  </a:lnTo>
                  <a:lnTo>
                    <a:pt x="853" y="867"/>
                  </a:lnTo>
                  <a:lnTo>
                    <a:pt x="912" y="917"/>
                  </a:lnTo>
                  <a:lnTo>
                    <a:pt x="971" y="966"/>
                  </a:lnTo>
                  <a:lnTo>
                    <a:pt x="1029" y="1015"/>
                  </a:lnTo>
                  <a:lnTo>
                    <a:pt x="1088" y="1064"/>
                  </a:lnTo>
                  <a:lnTo>
                    <a:pt x="1118" y="1046"/>
                  </a:lnTo>
                  <a:lnTo>
                    <a:pt x="1145" y="1026"/>
                  </a:lnTo>
                  <a:lnTo>
                    <a:pt x="1175" y="1008"/>
                  </a:lnTo>
                  <a:lnTo>
                    <a:pt x="1203" y="990"/>
                  </a:lnTo>
                  <a:lnTo>
                    <a:pt x="1232" y="972"/>
                  </a:lnTo>
                  <a:lnTo>
                    <a:pt x="1260" y="953"/>
                  </a:lnTo>
                  <a:lnTo>
                    <a:pt x="1289" y="935"/>
                  </a:lnTo>
                  <a:lnTo>
                    <a:pt x="1317" y="917"/>
                  </a:lnTo>
                  <a:lnTo>
                    <a:pt x="1306" y="904"/>
                  </a:lnTo>
                  <a:lnTo>
                    <a:pt x="1294" y="890"/>
                  </a:lnTo>
                  <a:lnTo>
                    <a:pt x="1283" y="877"/>
                  </a:lnTo>
                  <a:lnTo>
                    <a:pt x="1271" y="866"/>
                  </a:lnTo>
                  <a:lnTo>
                    <a:pt x="1260" y="853"/>
                  </a:lnTo>
                  <a:lnTo>
                    <a:pt x="1248" y="840"/>
                  </a:lnTo>
                  <a:lnTo>
                    <a:pt x="1237" y="828"/>
                  </a:lnTo>
                  <a:lnTo>
                    <a:pt x="1226" y="815"/>
                  </a:lnTo>
                  <a:close/>
                </a:path>
              </a:pathLst>
            </a:custGeom>
            <a:solidFill>
              <a:srgbClr val="B5ADAA"/>
            </a:solidFill>
            <a:ln w="9525">
              <a:noFill/>
              <a:round/>
              <a:headEnd/>
              <a:tailEnd/>
            </a:ln>
          </p:spPr>
          <p:txBody>
            <a:bodyPr/>
            <a:lstStyle/>
            <a:p>
              <a:endParaRPr lang="en-US"/>
            </a:p>
          </p:txBody>
        </p:sp>
        <p:sp>
          <p:nvSpPr>
            <p:cNvPr id="26896" name="Freeform 272"/>
            <p:cNvSpPr>
              <a:spLocks/>
            </p:cNvSpPr>
            <p:nvPr/>
          </p:nvSpPr>
          <p:spPr bwMode="auto">
            <a:xfrm>
              <a:off x="463" y="2812"/>
              <a:ext cx="631" cy="507"/>
            </a:xfrm>
            <a:custGeom>
              <a:avLst/>
              <a:gdLst/>
              <a:ahLst/>
              <a:cxnLst>
                <a:cxn ang="0">
                  <a:pos x="1169" y="759"/>
                </a:cxn>
                <a:cxn ang="0">
                  <a:pos x="450" y="136"/>
                </a:cxn>
                <a:cxn ang="0">
                  <a:pos x="450" y="0"/>
                </a:cxn>
                <a:cxn ang="0">
                  <a:pos x="0" y="215"/>
                </a:cxn>
                <a:cxn ang="0">
                  <a:pos x="173" y="292"/>
                </a:cxn>
                <a:cxn ang="0">
                  <a:pos x="1038" y="1013"/>
                </a:cxn>
                <a:cxn ang="0">
                  <a:pos x="1262" y="862"/>
                </a:cxn>
                <a:cxn ang="0">
                  <a:pos x="1169" y="759"/>
                </a:cxn>
              </a:cxnLst>
              <a:rect l="0" t="0" r="r" b="b"/>
              <a:pathLst>
                <a:path w="1262" h="1013">
                  <a:moveTo>
                    <a:pt x="1169" y="759"/>
                  </a:moveTo>
                  <a:lnTo>
                    <a:pt x="450" y="136"/>
                  </a:lnTo>
                  <a:lnTo>
                    <a:pt x="450" y="0"/>
                  </a:lnTo>
                  <a:lnTo>
                    <a:pt x="0" y="215"/>
                  </a:lnTo>
                  <a:lnTo>
                    <a:pt x="173" y="292"/>
                  </a:lnTo>
                  <a:lnTo>
                    <a:pt x="1038" y="1013"/>
                  </a:lnTo>
                  <a:lnTo>
                    <a:pt x="1262" y="862"/>
                  </a:lnTo>
                  <a:lnTo>
                    <a:pt x="1169" y="759"/>
                  </a:lnTo>
                  <a:close/>
                </a:path>
              </a:pathLst>
            </a:custGeom>
            <a:solidFill>
              <a:srgbClr val="B2AAA8"/>
            </a:solidFill>
            <a:ln w="9525">
              <a:noFill/>
              <a:round/>
              <a:headEnd/>
              <a:tailEnd/>
            </a:ln>
          </p:spPr>
          <p:txBody>
            <a:bodyPr/>
            <a:lstStyle/>
            <a:p>
              <a:endParaRPr lang="en-US"/>
            </a:p>
          </p:txBody>
        </p:sp>
        <p:sp>
          <p:nvSpPr>
            <p:cNvPr id="26897" name="Freeform 273"/>
            <p:cNvSpPr>
              <a:spLocks/>
            </p:cNvSpPr>
            <p:nvPr/>
          </p:nvSpPr>
          <p:spPr bwMode="auto">
            <a:xfrm>
              <a:off x="1486" y="3899"/>
              <a:ext cx="180" cy="176"/>
            </a:xfrm>
            <a:custGeom>
              <a:avLst/>
              <a:gdLst/>
              <a:ahLst/>
              <a:cxnLst>
                <a:cxn ang="0">
                  <a:pos x="0" y="0"/>
                </a:cxn>
                <a:cxn ang="0">
                  <a:pos x="19" y="25"/>
                </a:cxn>
                <a:cxn ang="0">
                  <a:pos x="39" y="50"/>
                </a:cxn>
                <a:cxn ang="0">
                  <a:pos x="58" y="71"/>
                </a:cxn>
                <a:cxn ang="0">
                  <a:pos x="76" y="91"/>
                </a:cxn>
                <a:cxn ang="0">
                  <a:pos x="96" y="110"/>
                </a:cxn>
                <a:cxn ang="0">
                  <a:pos x="114" y="128"/>
                </a:cxn>
                <a:cxn ang="0">
                  <a:pos x="134" y="145"/>
                </a:cxn>
                <a:cxn ang="0">
                  <a:pos x="153" y="159"/>
                </a:cxn>
                <a:cxn ang="0">
                  <a:pos x="173" y="174"/>
                </a:cxn>
                <a:cxn ang="0">
                  <a:pos x="196" y="187"/>
                </a:cxn>
                <a:cxn ang="0">
                  <a:pos x="219" y="199"/>
                </a:cxn>
                <a:cxn ang="0">
                  <a:pos x="243" y="210"/>
                </a:cxn>
                <a:cxn ang="0">
                  <a:pos x="269" y="222"/>
                </a:cxn>
                <a:cxn ang="0">
                  <a:pos x="297" y="233"/>
                </a:cxn>
                <a:cxn ang="0">
                  <a:pos x="326" y="243"/>
                </a:cxn>
                <a:cxn ang="0">
                  <a:pos x="359" y="253"/>
                </a:cxn>
                <a:cxn ang="0">
                  <a:pos x="344" y="353"/>
                </a:cxn>
                <a:cxn ang="0">
                  <a:pos x="312" y="345"/>
                </a:cxn>
                <a:cxn ang="0">
                  <a:pos x="279" y="335"/>
                </a:cxn>
                <a:cxn ang="0">
                  <a:pos x="248" y="322"/>
                </a:cxn>
                <a:cxn ang="0">
                  <a:pos x="219" y="310"/>
                </a:cxn>
                <a:cxn ang="0">
                  <a:pos x="189" y="296"/>
                </a:cxn>
                <a:cxn ang="0">
                  <a:pos x="161" y="281"/>
                </a:cxn>
                <a:cxn ang="0">
                  <a:pos x="135" y="264"/>
                </a:cxn>
                <a:cxn ang="0">
                  <a:pos x="111" y="246"/>
                </a:cxn>
                <a:cxn ang="0">
                  <a:pos x="88" y="227"/>
                </a:cxn>
                <a:cxn ang="0">
                  <a:pos x="68" y="207"/>
                </a:cxn>
                <a:cxn ang="0">
                  <a:pos x="50" y="186"/>
                </a:cxn>
                <a:cxn ang="0">
                  <a:pos x="34" y="164"/>
                </a:cxn>
                <a:cxn ang="0">
                  <a:pos x="21" y="141"/>
                </a:cxn>
                <a:cxn ang="0">
                  <a:pos x="11" y="118"/>
                </a:cxn>
                <a:cxn ang="0">
                  <a:pos x="4" y="94"/>
                </a:cxn>
                <a:cxn ang="0">
                  <a:pos x="0" y="68"/>
                </a:cxn>
                <a:cxn ang="0">
                  <a:pos x="0" y="0"/>
                </a:cxn>
              </a:cxnLst>
              <a:rect l="0" t="0" r="r" b="b"/>
              <a:pathLst>
                <a:path w="359" h="353">
                  <a:moveTo>
                    <a:pt x="0" y="0"/>
                  </a:moveTo>
                  <a:lnTo>
                    <a:pt x="19" y="25"/>
                  </a:lnTo>
                  <a:lnTo>
                    <a:pt x="39" y="50"/>
                  </a:lnTo>
                  <a:lnTo>
                    <a:pt x="58" y="71"/>
                  </a:lnTo>
                  <a:lnTo>
                    <a:pt x="76" y="91"/>
                  </a:lnTo>
                  <a:lnTo>
                    <a:pt x="96" y="110"/>
                  </a:lnTo>
                  <a:lnTo>
                    <a:pt x="114" y="128"/>
                  </a:lnTo>
                  <a:lnTo>
                    <a:pt x="134" y="145"/>
                  </a:lnTo>
                  <a:lnTo>
                    <a:pt x="153" y="159"/>
                  </a:lnTo>
                  <a:lnTo>
                    <a:pt x="173" y="174"/>
                  </a:lnTo>
                  <a:lnTo>
                    <a:pt x="196" y="187"/>
                  </a:lnTo>
                  <a:lnTo>
                    <a:pt x="219" y="199"/>
                  </a:lnTo>
                  <a:lnTo>
                    <a:pt x="243" y="210"/>
                  </a:lnTo>
                  <a:lnTo>
                    <a:pt x="269" y="222"/>
                  </a:lnTo>
                  <a:lnTo>
                    <a:pt x="297" y="233"/>
                  </a:lnTo>
                  <a:lnTo>
                    <a:pt x="326" y="243"/>
                  </a:lnTo>
                  <a:lnTo>
                    <a:pt x="359" y="253"/>
                  </a:lnTo>
                  <a:lnTo>
                    <a:pt x="344" y="353"/>
                  </a:lnTo>
                  <a:lnTo>
                    <a:pt x="312" y="345"/>
                  </a:lnTo>
                  <a:lnTo>
                    <a:pt x="279" y="335"/>
                  </a:lnTo>
                  <a:lnTo>
                    <a:pt x="248" y="322"/>
                  </a:lnTo>
                  <a:lnTo>
                    <a:pt x="219" y="310"/>
                  </a:lnTo>
                  <a:lnTo>
                    <a:pt x="189" y="296"/>
                  </a:lnTo>
                  <a:lnTo>
                    <a:pt x="161" y="281"/>
                  </a:lnTo>
                  <a:lnTo>
                    <a:pt x="135" y="264"/>
                  </a:lnTo>
                  <a:lnTo>
                    <a:pt x="111" y="246"/>
                  </a:lnTo>
                  <a:lnTo>
                    <a:pt x="88" y="227"/>
                  </a:lnTo>
                  <a:lnTo>
                    <a:pt x="68" y="207"/>
                  </a:lnTo>
                  <a:lnTo>
                    <a:pt x="50" y="186"/>
                  </a:lnTo>
                  <a:lnTo>
                    <a:pt x="34" y="164"/>
                  </a:lnTo>
                  <a:lnTo>
                    <a:pt x="21" y="141"/>
                  </a:lnTo>
                  <a:lnTo>
                    <a:pt x="11" y="118"/>
                  </a:lnTo>
                  <a:lnTo>
                    <a:pt x="4" y="94"/>
                  </a:lnTo>
                  <a:lnTo>
                    <a:pt x="0" y="68"/>
                  </a:lnTo>
                  <a:lnTo>
                    <a:pt x="0" y="0"/>
                  </a:lnTo>
                  <a:close/>
                </a:path>
              </a:pathLst>
            </a:custGeom>
            <a:solidFill>
              <a:srgbClr val="666677"/>
            </a:solidFill>
            <a:ln w="9525">
              <a:noFill/>
              <a:round/>
              <a:headEnd/>
              <a:tailEnd/>
            </a:ln>
          </p:spPr>
          <p:txBody>
            <a:bodyPr/>
            <a:lstStyle/>
            <a:p>
              <a:endParaRPr lang="en-US"/>
            </a:p>
          </p:txBody>
        </p:sp>
        <p:sp>
          <p:nvSpPr>
            <p:cNvPr id="26898" name="Freeform 274"/>
            <p:cNvSpPr>
              <a:spLocks/>
            </p:cNvSpPr>
            <p:nvPr/>
          </p:nvSpPr>
          <p:spPr bwMode="auto">
            <a:xfrm>
              <a:off x="1756" y="3813"/>
              <a:ext cx="109" cy="176"/>
            </a:xfrm>
            <a:custGeom>
              <a:avLst/>
              <a:gdLst/>
              <a:ahLst/>
              <a:cxnLst>
                <a:cxn ang="0">
                  <a:pos x="23" y="0"/>
                </a:cxn>
                <a:cxn ang="0">
                  <a:pos x="0" y="128"/>
                </a:cxn>
                <a:cxn ang="0">
                  <a:pos x="188" y="353"/>
                </a:cxn>
                <a:cxn ang="0">
                  <a:pos x="217" y="241"/>
                </a:cxn>
                <a:cxn ang="0">
                  <a:pos x="23" y="0"/>
                </a:cxn>
              </a:cxnLst>
              <a:rect l="0" t="0" r="r" b="b"/>
              <a:pathLst>
                <a:path w="217" h="353">
                  <a:moveTo>
                    <a:pt x="23" y="0"/>
                  </a:moveTo>
                  <a:lnTo>
                    <a:pt x="0" y="128"/>
                  </a:lnTo>
                  <a:lnTo>
                    <a:pt x="188" y="353"/>
                  </a:lnTo>
                  <a:lnTo>
                    <a:pt x="217" y="241"/>
                  </a:lnTo>
                  <a:lnTo>
                    <a:pt x="23" y="0"/>
                  </a:lnTo>
                  <a:close/>
                </a:path>
              </a:pathLst>
            </a:custGeom>
            <a:solidFill>
              <a:srgbClr val="727284"/>
            </a:solidFill>
            <a:ln w="9525">
              <a:noFill/>
              <a:round/>
              <a:headEnd/>
              <a:tailEnd/>
            </a:ln>
          </p:spPr>
          <p:txBody>
            <a:bodyPr/>
            <a:lstStyle/>
            <a:p>
              <a:endParaRPr lang="en-US"/>
            </a:p>
          </p:txBody>
        </p:sp>
        <p:sp>
          <p:nvSpPr>
            <p:cNvPr id="26899" name="Freeform 275"/>
            <p:cNvSpPr>
              <a:spLocks/>
            </p:cNvSpPr>
            <p:nvPr/>
          </p:nvSpPr>
          <p:spPr bwMode="auto">
            <a:xfrm>
              <a:off x="305" y="2875"/>
              <a:ext cx="210" cy="93"/>
            </a:xfrm>
            <a:custGeom>
              <a:avLst/>
              <a:gdLst/>
              <a:ahLst/>
              <a:cxnLst>
                <a:cxn ang="0">
                  <a:pos x="314" y="114"/>
                </a:cxn>
                <a:cxn ang="0">
                  <a:pos x="330" y="132"/>
                </a:cxn>
                <a:cxn ang="0">
                  <a:pos x="418" y="159"/>
                </a:cxn>
                <a:cxn ang="0">
                  <a:pos x="374" y="177"/>
                </a:cxn>
                <a:cxn ang="0">
                  <a:pos x="358" y="180"/>
                </a:cxn>
                <a:cxn ang="0">
                  <a:pos x="340" y="181"/>
                </a:cxn>
                <a:cxn ang="0">
                  <a:pos x="322" y="185"/>
                </a:cxn>
                <a:cxn ang="0">
                  <a:pos x="304" y="185"/>
                </a:cxn>
                <a:cxn ang="0">
                  <a:pos x="284" y="186"/>
                </a:cxn>
                <a:cxn ang="0">
                  <a:pos x="263" y="185"/>
                </a:cxn>
                <a:cxn ang="0">
                  <a:pos x="243" y="183"/>
                </a:cxn>
                <a:cxn ang="0">
                  <a:pos x="220" y="180"/>
                </a:cxn>
                <a:cxn ang="0">
                  <a:pos x="199" y="173"/>
                </a:cxn>
                <a:cxn ang="0">
                  <a:pos x="176" y="167"/>
                </a:cxn>
                <a:cxn ang="0">
                  <a:pos x="153" y="155"/>
                </a:cxn>
                <a:cxn ang="0">
                  <a:pos x="129" y="144"/>
                </a:cxn>
                <a:cxn ang="0">
                  <a:pos x="104" y="127"/>
                </a:cxn>
                <a:cxn ang="0">
                  <a:pos x="80" y="109"/>
                </a:cxn>
                <a:cxn ang="0">
                  <a:pos x="54" y="88"/>
                </a:cxn>
                <a:cxn ang="0">
                  <a:pos x="28" y="62"/>
                </a:cxn>
                <a:cxn ang="0">
                  <a:pos x="0" y="0"/>
                </a:cxn>
                <a:cxn ang="0">
                  <a:pos x="16" y="16"/>
                </a:cxn>
                <a:cxn ang="0">
                  <a:pos x="32" y="31"/>
                </a:cxn>
                <a:cxn ang="0">
                  <a:pos x="49" y="44"/>
                </a:cxn>
                <a:cxn ang="0">
                  <a:pos x="67" y="55"/>
                </a:cxn>
                <a:cxn ang="0">
                  <a:pos x="86" y="65"/>
                </a:cxn>
                <a:cxn ang="0">
                  <a:pos x="104" y="73"/>
                </a:cxn>
                <a:cxn ang="0">
                  <a:pos x="124" y="80"/>
                </a:cxn>
                <a:cxn ang="0">
                  <a:pos x="145" y="86"/>
                </a:cxn>
                <a:cxn ang="0">
                  <a:pos x="165" y="91"/>
                </a:cxn>
                <a:cxn ang="0">
                  <a:pos x="186" y="95"/>
                </a:cxn>
                <a:cxn ang="0">
                  <a:pos x="207" y="98"/>
                </a:cxn>
                <a:cxn ang="0">
                  <a:pos x="229" y="101"/>
                </a:cxn>
                <a:cxn ang="0">
                  <a:pos x="250" y="104"/>
                </a:cxn>
                <a:cxn ang="0">
                  <a:pos x="271" y="108"/>
                </a:cxn>
                <a:cxn ang="0">
                  <a:pos x="292" y="111"/>
                </a:cxn>
                <a:cxn ang="0">
                  <a:pos x="314" y="114"/>
                </a:cxn>
              </a:cxnLst>
              <a:rect l="0" t="0" r="r" b="b"/>
              <a:pathLst>
                <a:path w="418" h="186">
                  <a:moveTo>
                    <a:pt x="314" y="114"/>
                  </a:moveTo>
                  <a:lnTo>
                    <a:pt x="330" y="132"/>
                  </a:lnTo>
                  <a:lnTo>
                    <a:pt x="418" y="159"/>
                  </a:lnTo>
                  <a:lnTo>
                    <a:pt x="374" y="177"/>
                  </a:lnTo>
                  <a:lnTo>
                    <a:pt x="358" y="180"/>
                  </a:lnTo>
                  <a:lnTo>
                    <a:pt x="340" y="181"/>
                  </a:lnTo>
                  <a:lnTo>
                    <a:pt x="322" y="185"/>
                  </a:lnTo>
                  <a:lnTo>
                    <a:pt x="304" y="185"/>
                  </a:lnTo>
                  <a:lnTo>
                    <a:pt x="284" y="186"/>
                  </a:lnTo>
                  <a:lnTo>
                    <a:pt x="263" y="185"/>
                  </a:lnTo>
                  <a:lnTo>
                    <a:pt x="243" y="183"/>
                  </a:lnTo>
                  <a:lnTo>
                    <a:pt x="220" y="180"/>
                  </a:lnTo>
                  <a:lnTo>
                    <a:pt x="199" y="173"/>
                  </a:lnTo>
                  <a:lnTo>
                    <a:pt x="176" y="167"/>
                  </a:lnTo>
                  <a:lnTo>
                    <a:pt x="153" y="155"/>
                  </a:lnTo>
                  <a:lnTo>
                    <a:pt x="129" y="144"/>
                  </a:lnTo>
                  <a:lnTo>
                    <a:pt x="104" y="127"/>
                  </a:lnTo>
                  <a:lnTo>
                    <a:pt x="80" y="109"/>
                  </a:lnTo>
                  <a:lnTo>
                    <a:pt x="54" y="88"/>
                  </a:lnTo>
                  <a:lnTo>
                    <a:pt x="28" y="62"/>
                  </a:lnTo>
                  <a:lnTo>
                    <a:pt x="0" y="0"/>
                  </a:lnTo>
                  <a:lnTo>
                    <a:pt x="16" y="16"/>
                  </a:lnTo>
                  <a:lnTo>
                    <a:pt x="32" y="31"/>
                  </a:lnTo>
                  <a:lnTo>
                    <a:pt x="49" y="44"/>
                  </a:lnTo>
                  <a:lnTo>
                    <a:pt x="67" y="55"/>
                  </a:lnTo>
                  <a:lnTo>
                    <a:pt x="86" y="65"/>
                  </a:lnTo>
                  <a:lnTo>
                    <a:pt x="104" y="73"/>
                  </a:lnTo>
                  <a:lnTo>
                    <a:pt x="124" y="80"/>
                  </a:lnTo>
                  <a:lnTo>
                    <a:pt x="145" y="86"/>
                  </a:lnTo>
                  <a:lnTo>
                    <a:pt x="165" y="91"/>
                  </a:lnTo>
                  <a:lnTo>
                    <a:pt x="186" y="95"/>
                  </a:lnTo>
                  <a:lnTo>
                    <a:pt x="207" y="98"/>
                  </a:lnTo>
                  <a:lnTo>
                    <a:pt x="229" y="101"/>
                  </a:lnTo>
                  <a:lnTo>
                    <a:pt x="250" y="104"/>
                  </a:lnTo>
                  <a:lnTo>
                    <a:pt x="271" y="108"/>
                  </a:lnTo>
                  <a:lnTo>
                    <a:pt x="292" y="111"/>
                  </a:lnTo>
                  <a:lnTo>
                    <a:pt x="314" y="114"/>
                  </a:lnTo>
                  <a:close/>
                </a:path>
              </a:pathLst>
            </a:custGeom>
            <a:solidFill>
              <a:srgbClr val="666677"/>
            </a:solidFill>
            <a:ln w="9525">
              <a:noFill/>
              <a:round/>
              <a:headEnd/>
              <a:tailEnd/>
            </a:ln>
          </p:spPr>
          <p:txBody>
            <a:bodyPr/>
            <a:lstStyle/>
            <a:p>
              <a:endParaRPr lang="en-US"/>
            </a:p>
          </p:txBody>
        </p:sp>
      </p:grpSp>
      <p:grpSp>
        <p:nvGrpSpPr>
          <p:cNvPr id="26900" name="Group 276"/>
          <p:cNvGrpSpPr>
            <a:grpSpLocks/>
          </p:cNvGrpSpPr>
          <p:nvPr/>
        </p:nvGrpSpPr>
        <p:grpSpPr bwMode="auto">
          <a:xfrm flipH="1">
            <a:off x="642397" y="1905000"/>
            <a:ext cx="457200" cy="423863"/>
            <a:chOff x="240" y="2592"/>
            <a:chExt cx="1632" cy="1490"/>
          </a:xfrm>
        </p:grpSpPr>
        <p:sp>
          <p:nvSpPr>
            <p:cNvPr id="26901" name="AutoShape 277"/>
            <p:cNvSpPr>
              <a:spLocks noChangeAspect="1" noChangeArrowheads="1" noTextEdit="1"/>
            </p:cNvSpPr>
            <p:nvPr/>
          </p:nvSpPr>
          <p:spPr bwMode="auto">
            <a:xfrm>
              <a:off x="240" y="2592"/>
              <a:ext cx="1632" cy="1490"/>
            </a:xfrm>
            <a:prstGeom prst="rect">
              <a:avLst/>
            </a:prstGeom>
            <a:noFill/>
            <a:ln w="9525">
              <a:noFill/>
              <a:miter lim="800000"/>
              <a:headEnd/>
              <a:tailEnd/>
            </a:ln>
          </p:spPr>
          <p:txBody>
            <a:bodyPr/>
            <a:lstStyle/>
            <a:p>
              <a:endParaRPr lang="en-US"/>
            </a:p>
          </p:txBody>
        </p:sp>
        <p:sp>
          <p:nvSpPr>
            <p:cNvPr id="26902" name="Freeform 278"/>
            <p:cNvSpPr>
              <a:spLocks/>
            </p:cNvSpPr>
            <p:nvPr/>
          </p:nvSpPr>
          <p:spPr bwMode="auto">
            <a:xfrm>
              <a:off x="276" y="2594"/>
              <a:ext cx="1592" cy="1488"/>
            </a:xfrm>
            <a:custGeom>
              <a:avLst/>
              <a:gdLst/>
              <a:ahLst/>
              <a:cxnLst>
                <a:cxn ang="0">
                  <a:pos x="193" y="713"/>
                </a:cxn>
                <a:cxn ang="0">
                  <a:pos x="242" y="728"/>
                </a:cxn>
                <a:cxn ang="0">
                  <a:pos x="286" y="739"/>
                </a:cxn>
                <a:cxn ang="0">
                  <a:pos x="325" y="749"/>
                </a:cxn>
                <a:cxn ang="0">
                  <a:pos x="361" y="756"/>
                </a:cxn>
                <a:cxn ang="0">
                  <a:pos x="397" y="760"/>
                </a:cxn>
                <a:cxn ang="0">
                  <a:pos x="431" y="764"/>
                </a:cxn>
                <a:cxn ang="0">
                  <a:pos x="467" y="767"/>
                </a:cxn>
                <a:cxn ang="0">
                  <a:pos x="2326" y="2347"/>
                </a:cxn>
                <a:cxn ang="0">
                  <a:pos x="2347" y="2591"/>
                </a:cxn>
                <a:cxn ang="0">
                  <a:pos x="2370" y="2675"/>
                </a:cxn>
                <a:cxn ang="0">
                  <a:pos x="2403" y="2744"/>
                </a:cxn>
                <a:cxn ang="0">
                  <a:pos x="2447" y="2800"/>
                </a:cxn>
                <a:cxn ang="0">
                  <a:pos x="2499" y="2847"/>
                </a:cxn>
                <a:cxn ang="0">
                  <a:pos x="2563" y="2886"/>
                </a:cxn>
                <a:cxn ang="0">
                  <a:pos x="2635" y="2923"/>
                </a:cxn>
                <a:cxn ang="0">
                  <a:pos x="2716" y="2957"/>
                </a:cxn>
                <a:cxn ang="0">
                  <a:pos x="2803" y="2832"/>
                </a:cxn>
                <a:cxn ang="0">
                  <a:pos x="2845" y="2501"/>
                </a:cxn>
                <a:cxn ang="0">
                  <a:pos x="3154" y="2805"/>
                </a:cxn>
                <a:cxn ang="0">
                  <a:pos x="3184" y="2629"/>
                </a:cxn>
                <a:cxn ang="0">
                  <a:pos x="3029" y="2231"/>
                </a:cxn>
                <a:cxn ang="0">
                  <a:pos x="2626" y="2218"/>
                </a:cxn>
                <a:cxn ang="0">
                  <a:pos x="784" y="533"/>
                </a:cxn>
                <a:cxn ang="0">
                  <a:pos x="776" y="275"/>
                </a:cxn>
                <a:cxn ang="0">
                  <a:pos x="418" y="0"/>
                </a:cxn>
                <a:cxn ang="0">
                  <a:pos x="567" y="275"/>
                </a:cxn>
                <a:cxn ang="0">
                  <a:pos x="243" y="426"/>
                </a:cxn>
                <a:cxn ang="0">
                  <a:pos x="46" y="190"/>
                </a:cxn>
                <a:cxn ang="0">
                  <a:pos x="0" y="436"/>
                </a:cxn>
                <a:cxn ang="0">
                  <a:pos x="47" y="567"/>
                </a:cxn>
                <a:cxn ang="0">
                  <a:pos x="118" y="659"/>
                </a:cxn>
                <a:cxn ang="0">
                  <a:pos x="165" y="703"/>
                </a:cxn>
              </a:cxnLst>
              <a:rect l="0" t="0" r="r" b="b"/>
              <a:pathLst>
                <a:path w="3184" h="2975">
                  <a:moveTo>
                    <a:pt x="165" y="703"/>
                  </a:moveTo>
                  <a:lnTo>
                    <a:pt x="193" y="713"/>
                  </a:lnTo>
                  <a:lnTo>
                    <a:pt x="217" y="720"/>
                  </a:lnTo>
                  <a:lnTo>
                    <a:pt x="242" y="728"/>
                  </a:lnTo>
                  <a:lnTo>
                    <a:pt x="265" y="734"/>
                  </a:lnTo>
                  <a:lnTo>
                    <a:pt x="286" y="739"/>
                  </a:lnTo>
                  <a:lnTo>
                    <a:pt x="306" y="744"/>
                  </a:lnTo>
                  <a:lnTo>
                    <a:pt x="325" y="749"/>
                  </a:lnTo>
                  <a:lnTo>
                    <a:pt x="343" y="752"/>
                  </a:lnTo>
                  <a:lnTo>
                    <a:pt x="361" y="756"/>
                  </a:lnTo>
                  <a:lnTo>
                    <a:pt x="379" y="759"/>
                  </a:lnTo>
                  <a:lnTo>
                    <a:pt x="397" y="760"/>
                  </a:lnTo>
                  <a:lnTo>
                    <a:pt x="415" y="762"/>
                  </a:lnTo>
                  <a:lnTo>
                    <a:pt x="431" y="764"/>
                  </a:lnTo>
                  <a:lnTo>
                    <a:pt x="449" y="765"/>
                  </a:lnTo>
                  <a:lnTo>
                    <a:pt x="467" y="767"/>
                  </a:lnTo>
                  <a:lnTo>
                    <a:pt x="487" y="767"/>
                  </a:lnTo>
                  <a:lnTo>
                    <a:pt x="2326" y="2347"/>
                  </a:lnTo>
                  <a:lnTo>
                    <a:pt x="2339" y="2544"/>
                  </a:lnTo>
                  <a:lnTo>
                    <a:pt x="2347" y="2591"/>
                  </a:lnTo>
                  <a:lnTo>
                    <a:pt x="2357" y="2636"/>
                  </a:lnTo>
                  <a:lnTo>
                    <a:pt x="2370" y="2675"/>
                  </a:lnTo>
                  <a:lnTo>
                    <a:pt x="2385" y="2711"/>
                  </a:lnTo>
                  <a:lnTo>
                    <a:pt x="2403" y="2744"/>
                  </a:lnTo>
                  <a:lnTo>
                    <a:pt x="2424" y="2773"/>
                  </a:lnTo>
                  <a:lnTo>
                    <a:pt x="2447" y="2800"/>
                  </a:lnTo>
                  <a:lnTo>
                    <a:pt x="2471" y="2824"/>
                  </a:lnTo>
                  <a:lnTo>
                    <a:pt x="2499" y="2847"/>
                  </a:lnTo>
                  <a:lnTo>
                    <a:pt x="2530" y="2867"/>
                  </a:lnTo>
                  <a:lnTo>
                    <a:pt x="2563" y="2886"/>
                  </a:lnTo>
                  <a:lnTo>
                    <a:pt x="2597" y="2905"/>
                  </a:lnTo>
                  <a:lnTo>
                    <a:pt x="2635" y="2923"/>
                  </a:lnTo>
                  <a:lnTo>
                    <a:pt x="2674" y="2941"/>
                  </a:lnTo>
                  <a:lnTo>
                    <a:pt x="2716" y="2957"/>
                  </a:lnTo>
                  <a:lnTo>
                    <a:pt x="2761" y="2975"/>
                  </a:lnTo>
                  <a:lnTo>
                    <a:pt x="2803" y="2832"/>
                  </a:lnTo>
                  <a:lnTo>
                    <a:pt x="2658" y="2596"/>
                  </a:lnTo>
                  <a:lnTo>
                    <a:pt x="2845" y="2501"/>
                  </a:lnTo>
                  <a:lnTo>
                    <a:pt x="2934" y="2534"/>
                  </a:lnTo>
                  <a:lnTo>
                    <a:pt x="3154" y="2805"/>
                  </a:lnTo>
                  <a:lnTo>
                    <a:pt x="3164" y="2714"/>
                  </a:lnTo>
                  <a:lnTo>
                    <a:pt x="3184" y="2629"/>
                  </a:lnTo>
                  <a:lnTo>
                    <a:pt x="3154" y="2416"/>
                  </a:lnTo>
                  <a:lnTo>
                    <a:pt x="3029" y="2231"/>
                  </a:lnTo>
                  <a:lnTo>
                    <a:pt x="2916" y="2188"/>
                  </a:lnTo>
                  <a:lnTo>
                    <a:pt x="2626" y="2218"/>
                  </a:lnTo>
                  <a:lnTo>
                    <a:pt x="897" y="726"/>
                  </a:lnTo>
                  <a:lnTo>
                    <a:pt x="784" y="533"/>
                  </a:lnTo>
                  <a:lnTo>
                    <a:pt x="835" y="333"/>
                  </a:lnTo>
                  <a:lnTo>
                    <a:pt x="776" y="275"/>
                  </a:lnTo>
                  <a:lnTo>
                    <a:pt x="565" y="16"/>
                  </a:lnTo>
                  <a:lnTo>
                    <a:pt x="418" y="0"/>
                  </a:lnTo>
                  <a:lnTo>
                    <a:pt x="469" y="175"/>
                  </a:lnTo>
                  <a:lnTo>
                    <a:pt x="567" y="275"/>
                  </a:lnTo>
                  <a:lnTo>
                    <a:pt x="427" y="392"/>
                  </a:lnTo>
                  <a:lnTo>
                    <a:pt x="243" y="426"/>
                  </a:lnTo>
                  <a:lnTo>
                    <a:pt x="75" y="241"/>
                  </a:lnTo>
                  <a:lnTo>
                    <a:pt x="46" y="190"/>
                  </a:lnTo>
                  <a:lnTo>
                    <a:pt x="0" y="359"/>
                  </a:lnTo>
                  <a:lnTo>
                    <a:pt x="0" y="436"/>
                  </a:lnTo>
                  <a:lnTo>
                    <a:pt x="18" y="505"/>
                  </a:lnTo>
                  <a:lnTo>
                    <a:pt x="47" y="567"/>
                  </a:lnTo>
                  <a:lnTo>
                    <a:pt x="83" y="618"/>
                  </a:lnTo>
                  <a:lnTo>
                    <a:pt x="118" y="659"/>
                  </a:lnTo>
                  <a:lnTo>
                    <a:pt x="147" y="688"/>
                  </a:lnTo>
                  <a:lnTo>
                    <a:pt x="165" y="703"/>
                  </a:lnTo>
                  <a:lnTo>
                    <a:pt x="165" y="703"/>
                  </a:lnTo>
                  <a:close/>
                </a:path>
              </a:pathLst>
            </a:custGeom>
            <a:solidFill>
              <a:srgbClr val="444456"/>
            </a:solidFill>
            <a:ln w="9525">
              <a:noFill/>
              <a:round/>
              <a:headEnd/>
              <a:tailEnd/>
            </a:ln>
          </p:spPr>
          <p:txBody>
            <a:bodyPr/>
            <a:lstStyle/>
            <a:p>
              <a:endParaRPr lang="en-US"/>
            </a:p>
          </p:txBody>
        </p:sp>
        <p:sp>
          <p:nvSpPr>
            <p:cNvPr id="26903" name="Freeform 279"/>
            <p:cNvSpPr>
              <a:spLocks/>
            </p:cNvSpPr>
            <p:nvPr/>
          </p:nvSpPr>
          <p:spPr bwMode="auto">
            <a:xfrm>
              <a:off x="493" y="2610"/>
              <a:ext cx="69" cy="145"/>
            </a:xfrm>
            <a:custGeom>
              <a:avLst/>
              <a:gdLst/>
              <a:ahLst/>
              <a:cxnLst>
                <a:cxn ang="0">
                  <a:pos x="0" y="0"/>
                </a:cxn>
                <a:cxn ang="0">
                  <a:pos x="13" y="134"/>
                </a:cxn>
                <a:cxn ang="0">
                  <a:pos x="101" y="290"/>
                </a:cxn>
                <a:cxn ang="0">
                  <a:pos x="139" y="243"/>
                </a:cxn>
                <a:cxn ang="0">
                  <a:pos x="0" y="0"/>
                </a:cxn>
              </a:cxnLst>
              <a:rect l="0" t="0" r="r" b="b"/>
              <a:pathLst>
                <a:path w="139" h="290">
                  <a:moveTo>
                    <a:pt x="0" y="0"/>
                  </a:moveTo>
                  <a:lnTo>
                    <a:pt x="13" y="134"/>
                  </a:lnTo>
                  <a:lnTo>
                    <a:pt x="101" y="290"/>
                  </a:lnTo>
                  <a:lnTo>
                    <a:pt x="139" y="243"/>
                  </a:lnTo>
                  <a:lnTo>
                    <a:pt x="0" y="0"/>
                  </a:lnTo>
                  <a:close/>
                </a:path>
              </a:pathLst>
            </a:custGeom>
            <a:solidFill>
              <a:srgbClr val="4C4C5E"/>
            </a:solidFill>
            <a:ln w="9525">
              <a:noFill/>
              <a:round/>
              <a:headEnd/>
              <a:tailEnd/>
            </a:ln>
          </p:spPr>
          <p:txBody>
            <a:bodyPr/>
            <a:lstStyle/>
            <a:p>
              <a:endParaRPr lang="en-US"/>
            </a:p>
          </p:txBody>
        </p:sp>
        <p:sp>
          <p:nvSpPr>
            <p:cNvPr id="26904" name="Freeform 280"/>
            <p:cNvSpPr>
              <a:spLocks/>
            </p:cNvSpPr>
            <p:nvPr/>
          </p:nvSpPr>
          <p:spPr bwMode="auto">
            <a:xfrm>
              <a:off x="273" y="2592"/>
              <a:ext cx="425" cy="314"/>
            </a:xfrm>
            <a:custGeom>
              <a:avLst/>
              <a:gdLst/>
              <a:ahLst/>
              <a:cxnLst>
                <a:cxn ang="0">
                  <a:pos x="46" y="143"/>
                </a:cxn>
                <a:cxn ang="0">
                  <a:pos x="246" y="382"/>
                </a:cxn>
                <a:cxn ang="0">
                  <a:pos x="363" y="390"/>
                </a:cxn>
                <a:cxn ang="0">
                  <a:pos x="546" y="307"/>
                </a:cxn>
                <a:cxn ang="0">
                  <a:pos x="594" y="231"/>
                </a:cxn>
                <a:cxn ang="0">
                  <a:pos x="435" y="0"/>
                </a:cxn>
                <a:cxn ang="0">
                  <a:pos x="561" y="0"/>
                </a:cxn>
                <a:cxn ang="0">
                  <a:pos x="586" y="11"/>
                </a:cxn>
                <a:cxn ang="0">
                  <a:pos x="610" y="23"/>
                </a:cxn>
                <a:cxn ang="0">
                  <a:pos x="635" y="33"/>
                </a:cxn>
                <a:cxn ang="0">
                  <a:pos x="657" y="44"/>
                </a:cxn>
                <a:cxn ang="0">
                  <a:pos x="679" y="57"/>
                </a:cxn>
                <a:cxn ang="0">
                  <a:pos x="700" y="69"/>
                </a:cxn>
                <a:cxn ang="0">
                  <a:pos x="721" y="84"/>
                </a:cxn>
                <a:cxn ang="0">
                  <a:pos x="741" y="98"/>
                </a:cxn>
                <a:cxn ang="0">
                  <a:pos x="759" y="113"/>
                </a:cxn>
                <a:cxn ang="0">
                  <a:pos x="775" y="131"/>
                </a:cxn>
                <a:cxn ang="0">
                  <a:pos x="791" y="151"/>
                </a:cxn>
                <a:cxn ang="0">
                  <a:pos x="806" y="172"/>
                </a:cxn>
                <a:cxn ang="0">
                  <a:pos x="821" y="195"/>
                </a:cxn>
                <a:cxn ang="0">
                  <a:pos x="832" y="221"/>
                </a:cxn>
                <a:cxn ang="0">
                  <a:pos x="842" y="249"/>
                </a:cxn>
                <a:cxn ang="0">
                  <a:pos x="852" y="280"/>
                </a:cxn>
                <a:cxn ang="0">
                  <a:pos x="826" y="405"/>
                </a:cxn>
                <a:cxn ang="0">
                  <a:pos x="366" y="616"/>
                </a:cxn>
                <a:cxn ang="0">
                  <a:pos x="304" y="628"/>
                </a:cxn>
                <a:cxn ang="0">
                  <a:pos x="255" y="618"/>
                </a:cxn>
                <a:cxn ang="0">
                  <a:pos x="210" y="605"/>
                </a:cxn>
                <a:cxn ang="0">
                  <a:pos x="169" y="590"/>
                </a:cxn>
                <a:cxn ang="0">
                  <a:pos x="133" y="572"/>
                </a:cxn>
                <a:cxn ang="0">
                  <a:pos x="100" y="552"/>
                </a:cxn>
                <a:cxn ang="0">
                  <a:pos x="72" y="529"/>
                </a:cxn>
                <a:cxn ang="0">
                  <a:pos x="49" y="505"/>
                </a:cxn>
                <a:cxn ang="0">
                  <a:pos x="31" y="475"/>
                </a:cxn>
                <a:cxn ang="0">
                  <a:pos x="17" y="446"/>
                </a:cxn>
                <a:cxn ang="0">
                  <a:pos x="7" y="411"/>
                </a:cxn>
                <a:cxn ang="0">
                  <a:pos x="2" y="374"/>
                </a:cxn>
                <a:cxn ang="0">
                  <a:pos x="0" y="334"/>
                </a:cxn>
                <a:cxn ang="0">
                  <a:pos x="5" y="292"/>
                </a:cxn>
                <a:cxn ang="0">
                  <a:pos x="13" y="246"/>
                </a:cxn>
                <a:cxn ang="0">
                  <a:pos x="28" y="195"/>
                </a:cxn>
                <a:cxn ang="0">
                  <a:pos x="46" y="143"/>
                </a:cxn>
              </a:cxnLst>
              <a:rect l="0" t="0" r="r" b="b"/>
              <a:pathLst>
                <a:path w="852" h="628">
                  <a:moveTo>
                    <a:pt x="46" y="143"/>
                  </a:moveTo>
                  <a:lnTo>
                    <a:pt x="246" y="382"/>
                  </a:lnTo>
                  <a:lnTo>
                    <a:pt x="363" y="390"/>
                  </a:lnTo>
                  <a:lnTo>
                    <a:pt x="546" y="307"/>
                  </a:lnTo>
                  <a:lnTo>
                    <a:pt x="594" y="231"/>
                  </a:lnTo>
                  <a:lnTo>
                    <a:pt x="435" y="0"/>
                  </a:lnTo>
                  <a:lnTo>
                    <a:pt x="561" y="0"/>
                  </a:lnTo>
                  <a:lnTo>
                    <a:pt x="586" y="11"/>
                  </a:lnTo>
                  <a:lnTo>
                    <a:pt x="610" y="23"/>
                  </a:lnTo>
                  <a:lnTo>
                    <a:pt x="635" y="33"/>
                  </a:lnTo>
                  <a:lnTo>
                    <a:pt x="657" y="44"/>
                  </a:lnTo>
                  <a:lnTo>
                    <a:pt x="679" y="57"/>
                  </a:lnTo>
                  <a:lnTo>
                    <a:pt x="700" y="69"/>
                  </a:lnTo>
                  <a:lnTo>
                    <a:pt x="721" y="84"/>
                  </a:lnTo>
                  <a:lnTo>
                    <a:pt x="741" y="98"/>
                  </a:lnTo>
                  <a:lnTo>
                    <a:pt x="759" y="113"/>
                  </a:lnTo>
                  <a:lnTo>
                    <a:pt x="775" y="131"/>
                  </a:lnTo>
                  <a:lnTo>
                    <a:pt x="791" y="151"/>
                  </a:lnTo>
                  <a:lnTo>
                    <a:pt x="806" y="172"/>
                  </a:lnTo>
                  <a:lnTo>
                    <a:pt x="821" y="195"/>
                  </a:lnTo>
                  <a:lnTo>
                    <a:pt x="832" y="221"/>
                  </a:lnTo>
                  <a:lnTo>
                    <a:pt x="842" y="249"/>
                  </a:lnTo>
                  <a:lnTo>
                    <a:pt x="852" y="280"/>
                  </a:lnTo>
                  <a:lnTo>
                    <a:pt x="826" y="405"/>
                  </a:lnTo>
                  <a:lnTo>
                    <a:pt x="366" y="616"/>
                  </a:lnTo>
                  <a:lnTo>
                    <a:pt x="304" y="628"/>
                  </a:lnTo>
                  <a:lnTo>
                    <a:pt x="255" y="618"/>
                  </a:lnTo>
                  <a:lnTo>
                    <a:pt x="210" y="605"/>
                  </a:lnTo>
                  <a:lnTo>
                    <a:pt x="169" y="590"/>
                  </a:lnTo>
                  <a:lnTo>
                    <a:pt x="133" y="572"/>
                  </a:lnTo>
                  <a:lnTo>
                    <a:pt x="100" y="552"/>
                  </a:lnTo>
                  <a:lnTo>
                    <a:pt x="72" y="529"/>
                  </a:lnTo>
                  <a:lnTo>
                    <a:pt x="49" y="505"/>
                  </a:lnTo>
                  <a:lnTo>
                    <a:pt x="31" y="475"/>
                  </a:lnTo>
                  <a:lnTo>
                    <a:pt x="17" y="446"/>
                  </a:lnTo>
                  <a:lnTo>
                    <a:pt x="7" y="411"/>
                  </a:lnTo>
                  <a:lnTo>
                    <a:pt x="2" y="374"/>
                  </a:lnTo>
                  <a:lnTo>
                    <a:pt x="0" y="334"/>
                  </a:lnTo>
                  <a:lnTo>
                    <a:pt x="5" y="292"/>
                  </a:lnTo>
                  <a:lnTo>
                    <a:pt x="13" y="246"/>
                  </a:lnTo>
                  <a:lnTo>
                    <a:pt x="28" y="195"/>
                  </a:lnTo>
                  <a:lnTo>
                    <a:pt x="46" y="143"/>
                  </a:lnTo>
                  <a:close/>
                </a:path>
              </a:pathLst>
            </a:custGeom>
            <a:solidFill>
              <a:srgbClr val="B2AAA8"/>
            </a:solidFill>
            <a:ln w="9525">
              <a:noFill/>
              <a:round/>
              <a:headEnd/>
              <a:tailEnd/>
            </a:ln>
          </p:spPr>
          <p:txBody>
            <a:bodyPr/>
            <a:lstStyle/>
            <a:p>
              <a:endParaRPr lang="en-US"/>
            </a:p>
          </p:txBody>
        </p:sp>
        <p:sp>
          <p:nvSpPr>
            <p:cNvPr id="26905" name="Freeform 281"/>
            <p:cNvSpPr>
              <a:spLocks/>
            </p:cNvSpPr>
            <p:nvPr/>
          </p:nvSpPr>
          <p:spPr bwMode="auto">
            <a:xfrm>
              <a:off x="1382" y="3590"/>
              <a:ext cx="490" cy="422"/>
            </a:xfrm>
            <a:custGeom>
              <a:avLst/>
              <a:gdLst/>
              <a:ahLst/>
              <a:cxnLst>
                <a:cxn ang="0">
                  <a:pos x="250" y="0"/>
                </a:cxn>
                <a:cxn ang="0">
                  <a:pos x="286" y="36"/>
                </a:cxn>
                <a:cxn ang="0">
                  <a:pos x="539" y="186"/>
                </a:cxn>
                <a:cxn ang="0">
                  <a:pos x="590" y="188"/>
                </a:cxn>
                <a:cxn ang="0">
                  <a:pos x="639" y="191"/>
                </a:cxn>
                <a:cxn ang="0">
                  <a:pos x="683" y="196"/>
                </a:cxn>
                <a:cxn ang="0">
                  <a:pos x="726" y="203"/>
                </a:cxn>
                <a:cxn ang="0">
                  <a:pos x="763" y="211"/>
                </a:cxn>
                <a:cxn ang="0">
                  <a:pos x="799" y="222"/>
                </a:cxn>
                <a:cxn ang="0">
                  <a:pos x="832" y="236"/>
                </a:cxn>
                <a:cxn ang="0">
                  <a:pos x="861" y="254"/>
                </a:cxn>
                <a:cxn ang="0">
                  <a:pos x="887" y="273"/>
                </a:cxn>
                <a:cxn ang="0">
                  <a:pos x="910" y="299"/>
                </a:cxn>
                <a:cxn ang="0">
                  <a:pos x="930" y="329"/>
                </a:cxn>
                <a:cxn ang="0">
                  <a:pos x="946" y="363"/>
                </a:cxn>
                <a:cxn ang="0">
                  <a:pos x="959" y="404"/>
                </a:cxn>
                <a:cxn ang="0">
                  <a:pos x="969" y="450"/>
                </a:cxn>
                <a:cxn ang="0">
                  <a:pos x="976" y="503"/>
                </a:cxn>
                <a:cxn ang="0">
                  <a:pos x="979" y="562"/>
                </a:cxn>
                <a:cxn ang="0">
                  <a:pos x="969" y="698"/>
                </a:cxn>
                <a:cxn ang="0">
                  <a:pos x="763" y="434"/>
                </a:cxn>
                <a:cxn ang="0">
                  <a:pos x="675" y="403"/>
                </a:cxn>
                <a:cxn ang="0">
                  <a:pos x="449" y="498"/>
                </a:cxn>
                <a:cxn ang="0">
                  <a:pos x="445" y="586"/>
                </a:cxn>
                <a:cxn ang="0">
                  <a:pos x="597" y="844"/>
                </a:cxn>
                <a:cxn ang="0">
                  <a:pos x="484" y="826"/>
                </a:cxn>
                <a:cxn ang="0">
                  <a:pos x="342" y="745"/>
                </a:cxn>
                <a:cxn ang="0">
                  <a:pos x="294" y="693"/>
                </a:cxn>
                <a:cxn ang="0">
                  <a:pos x="257" y="649"/>
                </a:cxn>
                <a:cxn ang="0">
                  <a:pos x="229" y="609"/>
                </a:cxn>
                <a:cxn ang="0">
                  <a:pos x="209" y="570"/>
                </a:cxn>
                <a:cxn ang="0">
                  <a:pos x="196" y="529"/>
                </a:cxn>
                <a:cxn ang="0">
                  <a:pos x="188" y="483"/>
                </a:cxn>
                <a:cxn ang="0">
                  <a:pos x="185" y="426"/>
                </a:cxn>
                <a:cxn ang="0">
                  <a:pos x="183" y="355"/>
                </a:cxn>
                <a:cxn ang="0">
                  <a:pos x="0" y="162"/>
                </a:cxn>
                <a:cxn ang="0">
                  <a:pos x="250" y="0"/>
                </a:cxn>
              </a:cxnLst>
              <a:rect l="0" t="0" r="r" b="b"/>
              <a:pathLst>
                <a:path w="979" h="844">
                  <a:moveTo>
                    <a:pt x="250" y="0"/>
                  </a:moveTo>
                  <a:lnTo>
                    <a:pt x="286" y="36"/>
                  </a:lnTo>
                  <a:lnTo>
                    <a:pt x="539" y="186"/>
                  </a:lnTo>
                  <a:lnTo>
                    <a:pt x="590" y="188"/>
                  </a:lnTo>
                  <a:lnTo>
                    <a:pt x="639" y="191"/>
                  </a:lnTo>
                  <a:lnTo>
                    <a:pt x="683" y="196"/>
                  </a:lnTo>
                  <a:lnTo>
                    <a:pt x="726" y="203"/>
                  </a:lnTo>
                  <a:lnTo>
                    <a:pt x="763" y="211"/>
                  </a:lnTo>
                  <a:lnTo>
                    <a:pt x="799" y="222"/>
                  </a:lnTo>
                  <a:lnTo>
                    <a:pt x="832" y="236"/>
                  </a:lnTo>
                  <a:lnTo>
                    <a:pt x="861" y="254"/>
                  </a:lnTo>
                  <a:lnTo>
                    <a:pt x="887" y="273"/>
                  </a:lnTo>
                  <a:lnTo>
                    <a:pt x="910" y="299"/>
                  </a:lnTo>
                  <a:lnTo>
                    <a:pt x="930" y="329"/>
                  </a:lnTo>
                  <a:lnTo>
                    <a:pt x="946" y="363"/>
                  </a:lnTo>
                  <a:lnTo>
                    <a:pt x="959" y="404"/>
                  </a:lnTo>
                  <a:lnTo>
                    <a:pt x="969" y="450"/>
                  </a:lnTo>
                  <a:lnTo>
                    <a:pt x="976" y="503"/>
                  </a:lnTo>
                  <a:lnTo>
                    <a:pt x="979" y="562"/>
                  </a:lnTo>
                  <a:lnTo>
                    <a:pt x="969" y="698"/>
                  </a:lnTo>
                  <a:lnTo>
                    <a:pt x="763" y="434"/>
                  </a:lnTo>
                  <a:lnTo>
                    <a:pt x="675" y="403"/>
                  </a:lnTo>
                  <a:lnTo>
                    <a:pt x="449" y="498"/>
                  </a:lnTo>
                  <a:lnTo>
                    <a:pt x="445" y="586"/>
                  </a:lnTo>
                  <a:lnTo>
                    <a:pt x="597" y="844"/>
                  </a:lnTo>
                  <a:lnTo>
                    <a:pt x="484" y="826"/>
                  </a:lnTo>
                  <a:lnTo>
                    <a:pt x="342" y="745"/>
                  </a:lnTo>
                  <a:lnTo>
                    <a:pt x="294" y="693"/>
                  </a:lnTo>
                  <a:lnTo>
                    <a:pt x="257" y="649"/>
                  </a:lnTo>
                  <a:lnTo>
                    <a:pt x="229" y="609"/>
                  </a:lnTo>
                  <a:lnTo>
                    <a:pt x="209" y="570"/>
                  </a:lnTo>
                  <a:lnTo>
                    <a:pt x="196" y="529"/>
                  </a:lnTo>
                  <a:lnTo>
                    <a:pt x="188" y="483"/>
                  </a:lnTo>
                  <a:lnTo>
                    <a:pt x="185" y="426"/>
                  </a:lnTo>
                  <a:lnTo>
                    <a:pt x="183" y="355"/>
                  </a:lnTo>
                  <a:lnTo>
                    <a:pt x="0" y="162"/>
                  </a:lnTo>
                  <a:lnTo>
                    <a:pt x="250" y="0"/>
                  </a:lnTo>
                  <a:close/>
                </a:path>
              </a:pathLst>
            </a:custGeom>
            <a:solidFill>
              <a:srgbClr val="D1C4CE"/>
            </a:solidFill>
            <a:ln w="9525">
              <a:noFill/>
              <a:round/>
              <a:headEnd/>
              <a:tailEnd/>
            </a:ln>
          </p:spPr>
          <p:txBody>
            <a:bodyPr/>
            <a:lstStyle/>
            <a:p>
              <a:endParaRPr lang="en-US"/>
            </a:p>
          </p:txBody>
        </p:sp>
        <p:sp>
          <p:nvSpPr>
            <p:cNvPr id="26906" name="Freeform 282"/>
            <p:cNvSpPr>
              <a:spLocks/>
            </p:cNvSpPr>
            <p:nvPr/>
          </p:nvSpPr>
          <p:spPr bwMode="auto">
            <a:xfrm>
              <a:off x="424" y="2753"/>
              <a:ext cx="270" cy="176"/>
            </a:xfrm>
            <a:custGeom>
              <a:avLst/>
              <a:gdLst/>
              <a:ahLst/>
              <a:cxnLst>
                <a:cxn ang="0">
                  <a:pos x="0" y="308"/>
                </a:cxn>
                <a:cxn ang="0">
                  <a:pos x="147" y="248"/>
                </a:cxn>
                <a:cxn ang="0">
                  <a:pos x="485" y="90"/>
                </a:cxn>
                <a:cxn ang="0">
                  <a:pos x="539" y="0"/>
                </a:cxn>
                <a:cxn ang="0">
                  <a:pos x="531" y="113"/>
                </a:cxn>
                <a:cxn ang="0">
                  <a:pos x="166" y="302"/>
                </a:cxn>
                <a:cxn ang="0">
                  <a:pos x="116" y="353"/>
                </a:cxn>
                <a:cxn ang="0">
                  <a:pos x="0" y="308"/>
                </a:cxn>
              </a:cxnLst>
              <a:rect l="0" t="0" r="r" b="b"/>
              <a:pathLst>
                <a:path w="539" h="353">
                  <a:moveTo>
                    <a:pt x="0" y="308"/>
                  </a:moveTo>
                  <a:lnTo>
                    <a:pt x="147" y="248"/>
                  </a:lnTo>
                  <a:lnTo>
                    <a:pt x="485" y="90"/>
                  </a:lnTo>
                  <a:lnTo>
                    <a:pt x="539" y="0"/>
                  </a:lnTo>
                  <a:lnTo>
                    <a:pt x="531" y="113"/>
                  </a:lnTo>
                  <a:lnTo>
                    <a:pt x="166" y="302"/>
                  </a:lnTo>
                  <a:lnTo>
                    <a:pt x="116" y="353"/>
                  </a:lnTo>
                  <a:lnTo>
                    <a:pt x="0" y="308"/>
                  </a:lnTo>
                  <a:close/>
                </a:path>
              </a:pathLst>
            </a:custGeom>
            <a:solidFill>
              <a:srgbClr val="9B9391"/>
            </a:solidFill>
            <a:ln w="9525">
              <a:noFill/>
              <a:round/>
              <a:headEnd/>
              <a:tailEnd/>
            </a:ln>
          </p:spPr>
          <p:txBody>
            <a:bodyPr/>
            <a:lstStyle/>
            <a:p>
              <a:endParaRPr lang="en-US"/>
            </a:p>
          </p:txBody>
        </p:sp>
        <p:sp>
          <p:nvSpPr>
            <p:cNvPr id="26907" name="Freeform 283"/>
            <p:cNvSpPr>
              <a:spLocks/>
            </p:cNvSpPr>
            <p:nvPr/>
          </p:nvSpPr>
          <p:spPr bwMode="auto">
            <a:xfrm>
              <a:off x="447" y="2795"/>
              <a:ext cx="242" cy="133"/>
            </a:xfrm>
            <a:custGeom>
              <a:avLst/>
              <a:gdLst/>
              <a:ahLst/>
              <a:cxnLst>
                <a:cxn ang="0">
                  <a:pos x="67" y="209"/>
                </a:cxn>
                <a:cxn ang="0">
                  <a:pos x="460" y="21"/>
                </a:cxn>
                <a:cxn ang="0">
                  <a:pos x="485" y="0"/>
                </a:cxn>
                <a:cxn ang="0">
                  <a:pos x="472" y="78"/>
                </a:cxn>
                <a:cxn ang="0">
                  <a:pos x="150" y="237"/>
                </a:cxn>
                <a:cxn ang="0">
                  <a:pos x="76" y="265"/>
                </a:cxn>
                <a:cxn ang="0">
                  <a:pos x="0" y="237"/>
                </a:cxn>
                <a:cxn ang="0">
                  <a:pos x="67" y="209"/>
                </a:cxn>
              </a:cxnLst>
              <a:rect l="0" t="0" r="r" b="b"/>
              <a:pathLst>
                <a:path w="485" h="265">
                  <a:moveTo>
                    <a:pt x="67" y="209"/>
                  </a:moveTo>
                  <a:lnTo>
                    <a:pt x="460" y="21"/>
                  </a:lnTo>
                  <a:lnTo>
                    <a:pt x="485" y="0"/>
                  </a:lnTo>
                  <a:lnTo>
                    <a:pt x="472" y="78"/>
                  </a:lnTo>
                  <a:lnTo>
                    <a:pt x="150" y="237"/>
                  </a:lnTo>
                  <a:lnTo>
                    <a:pt x="76" y="265"/>
                  </a:lnTo>
                  <a:lnTo>
                    <a:pt x="0" y="237"/>
                  </a:lnTo>
                  <a:lnTo>
                    <a:pt x="67" y="209"/>
                  </a:lnTo>
                  <a:close/>
                </a:path>
              </a:pathLst>
            </a:custGeom>
            <a:solidFill>
              <a:srgbClr val="A59E9B"/>
            </a:solidFill>
            <a:ln w="9525">
              <a:noFill/>
              <a:round/>
              <a:headEnd/>
              <a:tailEnd/>
            </a:ln>
          </p:spPr>
          <p:txBody>
            <a:bodyPr/>
            <a:lstStyle/>
            <a:p>
              <a:endParaRPr lang="en-US"/>
            </a:p>
          </p:txBody>
        </p:sp>
        <p:sp>
          <p:nvSpPr>
            <p:cNvPr id="26908" name="Freeform 284"/>
            <p:cNvSpPr>
              <a:spLocks/>
            </p:cNvSpPr>
            <p:nvPr/>
          </p:nvSpPr>
          <p:spPr bwMode="auto">
            <a:xfrm>
              <a:off x="550" y="2894"/>
              <a:ext cx="993" cy="792"/>
            </a:xfrm>
            <a:custGeom>
              <a:avLst/>
              <a:gdLst/>
              <a:ahLst/>
              <a:cxnLst>
                <a:cxn ang="0">
                  <a:pos x="1906" y="1385"/>
                </a:cxn>
                <a:cxn ang="0">
                  <a:pos x="290" y="0"/>
                </a:cxn>
                <a:cxn ang="0">
                  <a:pos x="262" y="11"/>
                </a:cxn>
                <a:cxn ang="0">
                  <a:pos x="87" y="92"/>
                </a:cxn>
                <a:cxn ang="0">
                  <a:pos x="0" y="128"/>
                </a:cxn>
                <a:cxn ang="0">
                  <a:pos x="1687" y="1583"/>
                </a:cxn>
                <a:cxn ang="0">
                  <a:pos x="1986" y="1467"/>
                </a:cxn>
                <a:cxn ang="0">
                  <a:pos x="1906" y="1385"/>
                </a:cxn>
              </a:cxnLst>
              <a:rect l="0" t="0" r="r" b="b"/>
              <a:pathLst>
                <a:path w="1986" h="1583">
                  <a:moveTo>
                    <a:pt x="1906" y="1385"/>
                  </a:moveTo>
                  <a:lnTo>
                    <a:pt x="290" y="0"/>
                  </a:lnTo>
                  <a:lnTo>
                    <a:pt x="262" y="11"/>
                  </a:lnTo>
                  <a:lnTo>
                    <a:pt x="87" y="92"/>
                  </a:lnTo>
                  <a:lnTo>
                    <a:pt x="0" y="128"/>
                  </a:lnTo>
                  <a:lnTo>
                    <a:pt x="1687" y="1583"/>
                  </a:lnTo>
                  <a:lnTo>
                    <a:pt x="1986" y="1467"/>
                  </a:lnTo>
                  <a:lnTo>
                    <a:pt x="1906" y="1385"/>
                  </a:lnTo>
                  <a:close/>
                </a:path>
              </a:pathLst>
            </a:custGeom>
            <a:solidFill>
              <a:srgbClr val="D1C4CE"/>
            </a:solidFill>
            <a:ln w="9525">
              <a:noFill/>
              <a:round/>
              <a:headEnd/>
              <a:tailEnd/>
            </a:ln>
          </p:spPr>
          <p:txBody>
            <a:bodyPr/>
            <a:lstStyle/>
            <a:p>
              <a:endParaRPr lang="en-US"/>
            </a:p>
          </p:txBody>
        </p:sp>
        <p:sp>
          <p:nvSpPr>
            <p:cNvPr id="26909" name="Freeform 285"/>
            <p:cNvSpPr>
              <a:spLocks/>
            </p:cNvSpPr>
            <p:nvPr/>
          </p:nvSpPr>
          <p:spPr bwMode="auto">
            <a:xfrm>
              <a:off x="550" y="2893"/>
              <a:ext cx="952" cy="760"/>
            </a:xfrm>
            <a:custGeom>
              <a:avLst/>
              <a:gdLst/>
              <a:ahLst/>
              <a:cxnLst>
                <a:cxn ang="0">
                  <a:pos x="1775" y="1278"/>
                </a:cxn>
                <a:cxn ang="0">
                  <a:pos x="1679" y="1196"/>
                </a:cxn>
                <a:cxn ang="0">
                  <a:pos x="1584" y="1113"/>
                </a:cxn>
                <a:cxn ang="0">
                  <a:pos x="1488" y="1031"/>
                </a:cxn>
                <a:cxn ang="0">
                  <a:pos x="1393" y="949"/>
                </a:cxn>
                <a:cxn ang="0">
                  <a:pos x="1297" y="865"/>
                </a:cxn>
                <a:cxn ang="0">
                  <a:pos x="1200" y="783"/>
                </a:cxn>
                <a:cxn ang="0">
                  <a:pos x="1105" y="701"/>
                </a:cxn>
                <a:cxn ang="0">
                  <a:pos x="1009" y="618"/>
                </a:cxn>
                <a:cxn ang="0">
                  <a:pos x="912" y="536"/>
                </a:cxn>
                <a:cxn ang="0">
                  <a:pos x="816" y="454"/>
                </a:cxn>
                <a:cxn ang="0">
                  <a:pos x="721" y="370"/>
                </a:cxn>
                <a:cxn ang="0">
                  <a:pos x="625" y="288"/>
                </a:cxn>
                <a:cxn ang="0">
                  <a:pos x="528" y="206"/>
                </a:cxn>
                <a:cxn ang="0">
                  <a:pos x="432" y="123"/>
                </a:cxn>
                <a:cxn ang="0">
                  <a:pos x="336" y="41"/>
                </a:cxn>
                <a:cxn ang="0">
                  <a:pos x="282" y="0"/>
                </a:cxn>
                <a:cxn ang="0">
                  <a:pos x="270" y="0"/>
                </a:cxn>
                <a:cxn ang="0">
                  <a:pos x="239" y="11"/>
                </a:cxn>
                <a:cxn ang="0">
                  <a:pos x="188" y="34"/>
                </a:cxn>
                <a:cxn ang="0">
                  <a:pos x="138" y="57"/>
                </a:cxn>
                <a:cxn ang="0">
                  <a:pos x="87" y="80"/>
                </a:cxn>
                <a:cxn ang="0">
                  <a:pos x="54" y="96"/>
                </a:cxn>
                <a:cxn ang="0">
                  <a:pos x="40" y="106"/>
                </a:cxn>
                <a:cxn ang="0">
                  <a:pos x="25" y="116"/>
                </a:cxn>
                <a:cxn ang="0">
                  <a:pos x="9" y="126"/>
                </a:cxn>
                <a:cxn ang="0">
                  <a:pos x="51" y="175"/>
                </a:cxn>
                <a:cxn ang="0">
                  <a:pos x="152" y="262"/>
                </a:cxn>
                <a:cxn ang="0">
                  <a:pos x="252" y="349"/>
                </a:cxn>
                <a:cxn ang="0">
                  <a:pos x="353" y="436"/>
                </a:cxn>
                <a:cxn ang="0">
                  <a:pos x="455" y="522"/>
                </a:cxn>
                <a:cxn ang="0">
                  <a:pos x="555" y="609"/>
                </a:cxn>
                <a:cxn ang="0">
                  <a:pos x="656" y="696"/>
                </a:cxn>
                <a:cxn ang="0">
                  <a:pos x="757" y="783"/>
                </a:cxn>
                <a:cxn ang="0">
                  <a:pos x="859" y="870"/>
                </a:cxn>
                <a:cxn ang="0">
                  <a:pos x="958" y="957"/>
                </a:cxn>
                <a:cxn ang="0">
                  <a:pos x="1060" y="1044"/>
                </a:cxn>
                <a:cxn ang="0">
                  <a:pos x="1159" y="1129"/>
                </a:cxn>
                <a:cxn ang="0">
                  <a:pos x="1261" y="1216"/>
                </a:cxn>
                <a:cxn ang="0">
                  <a:pos x="1362" y="1303"/>
                </a:cxn>
                <a:cxn ang="0">
                  <a:pos x="1462" y="1390"/>
                </a:cxn>
                <a:cxn ang="0">
                  <a:pos x="1561" y="1476"/>
                </a:cxn>
                <a:cxn ang="0">
                  <a:pos x="1630" y="1511"/>
                </a:cxn>
                <a:cxn ang="0">
                  <a:pos x="1668" y="1496"/>
                </a:cxn>
                <a:cxn ang="0">
                  <a:pos x="1704" y="1481"/>
                </a:cxn>
                <a:cxn ang="0">
                  <a:pos x="1740" y="1467"/>
                </a:cxn>
                <a:cxn ang="0">
                  <a:pos x="1777" y="1452"/>
                </a:cxn>
                <a:cxn ang="0">
                  <a:pos x="1813" y="1437"/>
                </a:cxn>
                <a:cxn ang="0">
                  <a:pos x="1849" y="1422"/>
                </a:cxn>
                <a:cxn ang="0">
                  <a:pos x="1887" y="1408"/>
                </a:cxn>
                <a:cxn ang="0">
                  <a:pos x="1895" y="1390"/>
                </a:cxn>
                <a:cxn ang="0">
                  <a:pos x="1874" y="1370"/>
                </a:cxn>
                <a:cxn ang="0">
                  <a:pos x="1854" y="1349"/>
                </a:cxn>
                <a:cxn ang="0">
                  <a:pos x="1833" y="1329"/>
                </a:cxn>
              </a:cxnLst>
              <a:rect l="0" t="0" r="r" b="b"/>
              <a:pathLst>
                <a:path w="1905" h="1519">
                  <a:moveTo>
                    <a:pt x="1823" y="1319"/>
                  </a:moveTo>
                  <a:lnTo>
                    <a:pt x="1775" y="1278"/>
                  </a:lnTo>
                  <a:lnTo>
                    <a:pt x="1726" y="1237"/>
                  </a:lnTo>
                  <a:lnTo>
                    <a:pt x="1679" y="1196"/>
                  </a:lnTo>
                  <a:lnTo>
                    <a:pt x="1632" y="1154"/>
                  </a:lnTo>
                  <a:lnTo>
                    <a:pt x="1584" y="1113"/>
                  </a:lnTo>
                  <a:lnTo>
                    <a:pt x="1535" y="1072"/>
                  </a:lnTo>
                  <a:lnTo>
                    <a:pt x="1488" y="1031"/>
                  </a:lnTo>
                  <a:lnTo>
                    <a:pt x="1440" y="990"/>
                  </a:lnTo>
                  <a:lnTo>
                    <a:pt x="1393" y="949"/>
                  </a:lnTo>
                  <a:lnTo>
                    <a:pt x="1344" y="908"/>
                  </a:lnTo>
                  <a:lnTo>
                    <a:pt x="1297" y="865"/>
                  </a:lnTo>
                  <a:lnTo>
                    <a:pt x="1249" y="824"/>
                  </a:lnTo>
                  <a:lnTo>
                    <a:pt x="1200" y="783"/>
                  </a:lnTo>
                  <a:lnTo>
                    <a:pt x="1153" y="742"/>
                  </a:lnTo>
                  <a:lnTo>
                    <a:pt x="1105" y="701"/>
                  </a:lnTo>
                  <a:lnTo>
                    <a:pt x="1056" y="659"/>
                  </a:lnTo>
                  <a:lnTo>
                    <a:pt x="1009" y="618"/>
                  </a:lnTo>
                  <a:lnTo>
                    <a:pt x="962" y="577"/>
                  </a:lnTo>
                  <a:lnTo>
                    <a:pt x="912" y="536"/>
                  </a:lnTo>
                  <a:lnTo>
                    <a:pt x="865" y="495"/>
                  </a:lnTo>
                  <a:lnTo>
                    <a:pt x="816" y="454"/>
                  </a:lnTo>
                  <a:lnTo>
                    <a:pt x="769" y="411"/>
                  </a:lnTo>
                  <a:lnTo>
                    <a:pt x="721" y="370"/>
                  </a:lnTo>
                  <a:lnTo>
                    <a:pt x="672" y="329"/>
                  </a:lnTo>
                  <a:lnTo>
                    <a:pt x="625" y="288"/>
                  </a:lnTo>
                  <a:lnTo>
                    <a:pt x="577" y="247"/>
                  </a:lnTo>
                  <a:lnTo>
                    <a:pt x="528" y="206"/>
                  </a:lnTo>
                  <a:lnTo>
                    <a:pt x="481" y="165"/>
                  </a:lnTo>
                  <a:lnTo>
                    <a:pt x="432" y="123"/>
                  </a:lnTo>
                  <a:lnTo>
                    <a:pt x="385" y="82"/>
                  </a:lnTo>
                  <a:lnTo>
                    <a:pt x="336" y="41"/>
                  </a:lnTo>
                  <a:lnTo>
                    <a:pt x="288" y="0"/>
                  </a:lnTo>
                  <a:lnTo>
                    <a:pt x="282" y="0"/>
                  </a:lnTo>
                  <a:lnTo>
                    <a:pt x="277" y="0"/>
                  </a:lnTo>
                  <a:lnTo>
                    <a:pt x="270" y="0"/>
                  </a:lnTo>
                  <a:lnTo>
                    <a:pt x="264" y="0"/>
                  </a:lnTo>
                  <a:lnTo>
                    <a:pt x="239" y="11"/>
                  </a:lnTo>
                  <a:lnTo>
                    <a:pt x="213" y="23"/>
                  </a:lnTo>
                  <a:lnTo>
                    <a:pt x="188" y="34"/>
                  </a:lnTo>
                  <a:lnTo>
                    <a:pt x="164" y="45"/>
                  </a:lnTo>
                  <a:lnTo>
                    <a:pt x="138" y="57"/>
                  </a:lnTo>
                  <a:lnTo>
                    <a:pt x="113" y="68"/>
                  </a:lnTo>
                  <a:lnTo>
                    <a:pt x="87" y="80"/>
                  </a:lnTo>
                  <a:lnTo>
                    <a:pt x="63" y="91"/>
                  </a:lnTo>
                  <a:lnTo>
                    <a:pt x="54" y="96"/>
                  </a:lnTo>
                  <a:lnTo>
                    <a:pt x="48" y="101"/>
                  </a:lnTo>
                  <a:lnTo>
                    <a:pt x="40" y="106"/>
                  </a:lnTo>
                  <a:lnTo>
                    <a:pt x="32" y="111"/>
                  </a:lnTo>
                  <a:lnTo>
                    <a:pt x="25" y="116"/>
                  </a:lnTo>
                  <a:lnTo>
                    <a:pt x="17" y="121"/>
                  </a:lnTo>
                  <a:lnTo>
                    <a:pt x="9" y="126"/>
                  </a:lnTo>
                  <a:lnTo>
                    <a:pt x="0" y="131"/>
                  </a:lnTo>
                  <a:lnTo>
                    <a:pt x="51" y="175"/>
                  </a:lnTo>
                  <a:lnTo>
                    <a:pt x="102" y="218"/>
                  </a:lnTo>
                  <a:lnTo>
                    <a:pt x="152" y="262"/>
                  </a:lnTo>
                  <a:lnTo>
                    <a:pt x="201" y="304"/>
                  </a:lnTo>
                  <a:lnTo>
                    <a:pt x="252" y="349"/>
                  </a:lnTo>
                  <a:lnTo>
                    <a:pt x="303" y="391"/>
                  </a:lnTo>
                  <a:lnTo>
                    <a:pt x="353" y="436"/>
                  </a:lnTo>
                  <a:lnTo>
                    <a:pt x="404" y="478"/>
                  </a:lnTo>
                  <a:lnTo>
                    <a:pt x="455" y="522"/>
                  </a:lnTo>
                  <a:lnTo>
                    <a:pt x="506" y="565"/>
                  </a:lnTo>
                  <a:lnTo>
                    <a:pt x="555" y="609"/>
                  </a:lnTo>
                  <a:lnTo>
                    <a:pt x="605" y="652"/>
                  </a:lnTo>
                  <a:lnTo>
                    <a:pt x="656" y="696"/>
                  </a:lnTo>
                  <a:lnTo>
                    <a:pt x="707" y="739"/>
                  </a:lnTo>
                  <a:lnTo>
                    <a:pt x="757" y="783"/>
                  </a:lnTo>
                  <a:lnTo>
                    <a:pt x="808" y="826"/>
                  </a:lnTo>
                  <a:lnTo>
                    <a:pt x="859" y="870"/>
                  </a:lnTo>
                  <a:lnTo>
                    <a:pt x="908" y="913"/>
                  </a:lnTo>
                  <a:lnTo>
                    <a:pt x="958" y="957"/>
                  </a:lnTo>
                  <a:lnTo>
                    <a:pt x="1009" y="999"/>
                  </a:lnTo>
                  <a:lnTo>
                    <a:pt x="1060" y="1044"/>
                  </a:lnTo>
                  <a:lnTo>
                    <a:pt x="1110" y="1086"/>
                  </a:lnTo>
                  <a:lnTo>
                    <a:pt x="1159" y="1129"/>
                  </a:lnTo>
                  <a:lnTo>
                    <a:pt x="1210" y="1173"/>
                  </a:lnTo>
                  <a:lnTo>
                    <a:pt x="1261" y="1216"/>
                  </a:lnTo>
                  <a:lnTo>
                    <a:pt x="1311" y="1260"/>
                  </a:lnTo>
                  <a:lnTo>
                    <a:pt x="1362" y="1303"/>
                  </a:lnTo>
                  <a:lnTo>
                    <a:pt x="1411" y="1347"/>
                  </a:lnTo>
                  <a:lnTo>
                    <a:pt x="1462" y="1390"/>
                  </a:lnTo>
                  <a:lnTo>
                    <a:pt x="1512" y="1432"/>
                  </a:lnTo>
                  <a:lnTo>
                    <a:pt x="1561" y="1476"/>
                  </a:lnTo>
                  <a:lnTo>
                    <a:pt x="1612" y="1519"/>
                  </a:lnTo>
                  <a:lnTo>
                    <a:pt x="1630" y="1511"/>
                  </a:lnTo>
                  <a:lnTo>
                    <a:pt x="1648" y="1504"/>
                  </a:lnTo>
                  <a:lnTo>
                    <a:pt x="1668" y="1496"/>
                  </a:lnTo>
                  <a:lnTo>
                    <a:pt x="1686" y="1490"/>
                  </a:lnTo>
                  <a:lnTo>
                    <a:pt x="1704" y="1481"/>
                  </a:lnTo>
                  <a:lnTo>
                    <a:pt x="1722" y="1475"/>
                  </a:lnTo>
                  <a:lnTo>
                    <a:pt x="1740" y="1467"/>
                  </a:lnTo>
                  <a:lnTo>
                    <a:pt x="1759" y="1458"/>
                  </a:lnTo>
                  <a:lnTo>
                    <a:pt x="1777" y="1452"/>
                  </a:lnTo>
                  <a:lnTo>
                    <a:pt x="1795" y="1444"/>
                  </a:lnTo>
                  <a:lnTo>
                    <a:pt x="1813" y="1437"/>
                  </a:lnTo>
                  <a:lnTo>
                    <a:pt x="1831" y="1429"/>
                  </a:lnTo>
                  <a:lnTo>
                    <a:pt x="1849" y="1422"/>
                  </a:lnTo>
                  <a:lnTo>
                    <a:pt x="1869" y="1414"/>
                  </a:lnTo>
                  <a:lnTo>
                    <a:pt x="1887" y="1408"/>
                  </a:lnTo>
                  <a:lnTo>
                    <a:pt x="1905" y="1399"/>
                  </a:lnTo>
                  <a:lnTo>
                    <a:pt x="1895" y="1390"/>
                  </a:lnTo>
                  <a:lnTo>
                    <a:pt x="1883" y="1380"/>
                  </a:lnTo>
                  <a:lnTo>
                    <a:pt x="1874" y="1370"/>
                  </a:lnTo>
                  <a:lnTo>
                    <a:pt x="1864" y="1358"/>
                  </a:lnTo>
                  <a:lnTo>
                    <a:pt x="1854" y="1349"/>
                  </a:lnTo>
                  <a:lnTo>
                    <a:pt x="1844" y="1339"/>
                  </a:lnTo>
                  <a:lnTo>
                    <a:pt x="1833" y="1329"/>
                  </a:lnTo>
                  <a:lnTo>
                    <a:pt x="1823" y="1319"/>
                  </a:lnTo>
                  <a:close/>
                </a:path>
              </a:pathLst>
            </a:custGeom>
            <a:solidFill>
              <a:srgbClr val="CEC1CC"/>
            </a:solidFill>
            <a:ln w="9525">
              <a:noFill/>
              <a:round/>
              <a:headEnd/>
              <a:tailEnd/>
            </a:ln>
          </p:spPr>
          <p:txBody>
            <a:bodyPr/>
            <a:lstStyle/>
            <a:p>
              <a:endParaRPr lang="en-US"/>
            </a:p>
          </p:txBody>
        </p:sp>
        <p:sp>
          <p:nvSpPr>
            <p:cNvPr id="26910" name="Freeform 286"/>
            <p:cNvSpPr>
              <a:spLocks/>
            </p:cNvSpPr>
            <p:nvPr/>
          </p:nvSpPr>
          <p:spPr bwMode="auto">
            <a:xfrm>
              <a:off x="550" y="2885"/>
              <a:ext cx="911" cy="734"/>
            </a:xfrm>
            <a:custGeom>
              <a:avLst/>
              <a:gdLst/>
              <a:ahLst/>
              <a:cxnLst>
                <a:cxn ang="0">
                  <a:pos x="1694" y="1225"/>
                </a:cxn>
                <a:cxn ang="0">
                  <a:pos x="1604" y="1148"/>
                </a:cxn>
                <a:cxn ang="0">
                  <a:pos x="1514" y="1069"/>
                </a:cxn>
                <a:cxn ang="0">
                  <a:pos x="1424" y="990"/>
                </a:cxn>
                <a:cxn ang="0">
                  <a:pos x="1333" y="913"/>
                </a:cxn>
                <a:cxn ang="0">
                  <a:pos x="1243" y="835"/>
                </a:cxn>
                <a:cxn ang="0">
                  <a:pos x="1151" y="756"/>
                </a:cxn>
                <a:cxn ang="0">
                  <a:pos x="1060" y="679"/>
                </a:cxn>
                <a:cxn ang="0">
                  <a:pos x="970" y="600"/>
                </a:cxn>
                <a:cxn ang="0">
                  <a:pos x="878" y="523"/>
                </a:cxn>
                <a:cxn ang="0">
                  <a:pos x="787" y="444"/>
                </a:cxn>
                <a:cxn ang="0">
                  <a:pos x="697" y="366"/>
                </a:cxn>
                <a:cxn ang="0">
                  <a:pos x="605" y="289"/>
                </a:cxn>
                <a:cxn ang="0">
                  <a:pos x="514" y="210"/>
                </a:cxn>
                <a:cxn ang="0">
                  <a:pos x="424" y="131"/>
                </a:cxn>
                <a:cxn ang="0">
                  <a:pos x="332" y="54"/>
                </a:cxn>
                <a:cxn ang="0">
                  <a:pos x="282" y="12"/>
                </a:cxn>
                <a:cxn ang="0">
                  <a:pos x="270" y="3"/>
                </a:cxn>
                <a:cxn ang="0">
                  <a:pos x="237" y="13"/>
                </a:cxn>
                <a:cxn ang="0">
                  <a:pos x="180" y="40"/>
                </a:cxn>
                <a:cxn ang="0">
                  <a:pos x="125" y="64"/>
                </a:cxn>
                <a:cxn ang="0">
                  <a:pos x="67" y="90"/>
                </a:cxn>
                <a:cxn ang="0">
                  <a:pos x="30" y="115"/>
                </a:cxn>
                <a:cxn ang="0">
                  <a:pos x="10" y="136"/>
                </a:cxn>
                <a:cxn ang="0">
                  <a:pos x="48" y="189"/>
                </a:cxn>
                <a:cxn ang="0">
                  <a:pos x="144" y="272"/>
                </a:cxn>
                <a:cxn ang="0">
                  <a:pos x="241" y="354"/>
                </a:cxn>
                <a:cxn ang="0">
                  <a:pos x="337" y="438"/>
                </a:cxn>
                <a:cxn ang="0">
                  <a:pos x="434" y="521"/>
                </a:cxn>
                <a:cxn ang="0">
                  <a:pos x="530" y="603"/>
                </a:cxn>
                <a:cxn ang="0">
                  <a:pos x="626" y="687"/>
                </a:cxn>
                <a:cxn ang="0">
                  <a:pos x="721" y="769"/>
                </a:cxn>
                <a:cxn ang="0">
                  <a:pos x="818" y="851"/>
                </a:cxn>
                <a:cxn ang="0">
                  <a:pos x="914" y="935"/>
                </a:cxn>
                <a:cxn ang="0">
                  <a:pos x="1011" y="1016"/>
                </a:cxn>
                <a:cxn ang="0">
                  <a:pos x="1105" y="1098"/>
                </a:cxn>
                <a:cxn ang="0">
                  <a:pos x="1202" y="1182"/>
                </a:cxn>
                <a:cxn ang="0">
                  <a:pos x="1298" y="1264"/>
                </a:cxn>
                <a:cxn ang="0">
                  <a:pos x="1393" y="1346"/>
                </a:cxn>
                <a:cxn ang="0">
                  <a:pos x="1489" y="1428"/>
                </a:cxn>
                <a:cxn ang="0">
                  <a:pos x="1555" y="1461"/>
                </a:cxn>
                <a:cxn ang="0">
                  <a:pos x="1591" y="1446"/>
                </a:cxn>
                <a:cxn ang="0">
                  <a:pos x="1627" y="1431"/>
                </a:cxn>
                <a:cxn ang="0">
                  <a:pos x="1663" y="1415"/>
                </a:cxn>
                <a:cxn ang="0">
                  <a:pos x="1697" y="1400"/>
                </a:cxn>
                <a:cxn ang="0">
                  <a:pos x="1733" y="1385"/>
                </a:cxn>
                <a:cxn ang="0">
                  <a:pos x="1769" y="1371"/>
                </a:cxn>
                <a:cxn ang="0">
                  <a:pos x="1805" y="1356"/>
                </a:cxn>
                <a:cxn ang="0">
                  <a:pos x="1813" y="1339"/>
                </a:cxn>
                <a:cxn ang="0">
                  <a:pos x="1792" y="1318"/>
                </a:cxn>
                <a:cxn ang="0">
                  <a:pos x="1771" y="1295"/>
                </a:cxn>
                <a:cxn ang="0">
                  <a:pos x="1749" y="1274"/>
                </a:cxn>
              </a:cxnLst>
              <a:rect l="0" t="0" r="r" b="b"/>
              <a:pathLst>
                <a:path w="1823" h="1469">
                  <a:moveTo>
                    <a:pt x="1740" y="1264"/>
                  </a:moveTo>
                  <a:lnTo>
                    <a:pt x="1694" y="1225"/>
                  </a:lnTo>
                  <a:lnTo>
                    <a:pt x="1650" y="1185"/>
                  </a:lnTo>
                  <a:lnTo>
                    <a:pt x="1604" y="1148"/>
                  </a:lnTo>
                  <a:lnTo>
                    <a:pt x="1560" y="1108"/>
                  </a:lnTo>
                  <a:lnTo>
                    <a:pt x="1514" y="1069"/>
                  </a:lnTo>
                  <a:lnTo>
                    <a:pt x="1468" y="1030"/>
                  </a:lnTo>
                  <a:lnTo>
                    <a:pt x="1424" y="990"/>
                  </a:lnTo>
                  <a:lnTo>
                    <a:pt x="1378" y="951"/>
                  </a:lnTo>
                  <a:lnTo>
                    <a:pt x="1333" y="913"/>
                  </a:lnTo>
                  <a:lnTo>
                    <a:pt x="1287" y="874"/>
                  </a:lnTo>
                  <a:lnTo>
                    <a:pt x="1243" y="835"/>
                  </a:lnTo>
                  <a:lnTo>
                    <a:pt x="1197" y="795"/>
                  </a:lnTo>
                  <a:lnTo>
                    <a:pt x="1151" y="756"/>
                  </a:lnTo>
                  <a:lnTo>
                    <a:pt x="1105" y="718"/>
                  </a:lnTo>
                  <a:lnTo>
                    <a:pt x="1060" y="679"/>
                  </a:lnTo>
                  <a:lnTo>
                    <a:pt x="1015" y="639"/>
                  </a:lnTo>
                  <a:lnTo>
                    <a:pt x="970" y="600"/>
                  </a:lnTo>
                  <a:lnTo>
                    <a:pt x="924" y="561"/>
                  </a:lnTo>
                  <a:lnTo>
                    <a:pt x="878" y="523"/>
                  </a:lnTo>
                  <a:lnTo>
                    <a:pt x="832" y="484"/>
                  </a:lnTo>
                  <a:lnTo>
                    <a:pt x="787" y="444"/>
                  </a:lnTo>
                  <a:lnTo>
                    <a:pt x="742" y="405"/>
                  </a:lnTo>
                  <a:lnTo>
                    <a:pt x="697" y="366"/>
                  </a:lnTo>
                  <a:lnTo>
                    <a:pt x="651" y="326"/>
                  </a:lnTo>
                  <a:lnTo>
                    <a:pt x="605" y="289"/>
                  </a:lnTo>
                  <a:lnTo>
                    <a:pt x="559" y="249"/>
                  </a:lnTo>
                  <a:lnTo>
                    <a:pt x="514" y="210"/>
                  </a:lnTo>
                  <a:lnTo>
                    <a:pt x="468" y="171"/>
                  </a:lnTo>
                  <a:lnTo>
                    <a:pt x="424" y="131"/>
                  </a:lnTo>
                  <a:lnTo>
                    <a:pt x="378" y="94"/>
                  </a:lnTo>
                  <a:lnTo>
                    <a:pt x="332" y="54"/>
                  </a:lnTo>
                  <a:lnTo>
                    <a:pt x="286" y="15"/>
                  </a:lnTo>
                  <a:lnTo>
                    <a:pt x="282" y="12"/>
                  </a:lnTo>
                  <a:lnTo>
                    <a:pt x="277" y="7"/>
                  </a:lnTo>
                  <a:lnTo>
                    <a:pt x="270" y="3"/>
                  </a:lnTo>
                  <a:lnTo>
                    <a:pt x="265" y="0"/>
                  </a:lnTo>
                  <a:lnTo>
                    <a:pt x="237" y="13"/>
                  </a:lnTo>
                  <a:lnTo>
                    <a:pt x="210" y="26"/>
                  </a:lnTo>
                  <a:lnTo>
                    <a:pt x="180" y="40"/>
                  </a:lnTo>
                  <a:lnTo>
                    <a:pt x="152" y="51"/>
                  </a:lnTo>
                  <a:lnTo>
                    <a:pt x="125" y="64"/>
                  </a:lnTo>
                  <a:lnTo>
                    <a:pt x="97" y="77"/>
                  </a:lnTo>
                  <a:lnTo>
                    <a:pt x="67" y="90"/>
                  </a:lnTo>
                  <a:lnTo>
                    <a:pt x="40" y="103"/>
                  </a:lnTo>
                  <a:lnTo>
                    <a:pt x="30" y="115"/>
                  </a:lnTo>
                  <a:lnTo>
                    <a:pt x="20" y="125"/>
                  </a:lnTo>
                  <a:lnTo>
                    <a:pt x="10" y="136"/>
                  </a:lnTo>
                  <a:lnTo>
                    <a:pt x="0" y="148"/>
                  </a:lnTo>
                  <a:lnTo>
                    <a:pt x="48" y="189"/>
                  </a:lnTo>
                  <a:lnTo>
                    <a:pt x="97" y="231"/>
                  </a:lnTo>
                  <a:lnTo>
                    <a:pt x="144" y="272"/>
                  </a:lnTo>
                  <a:lnTo>
                    <a:pt x="193" y="313"/>
                  </a:lnTo>
                  <a:lnTo>
                    <a:pt x="241" y="354"/>
                  </a:lnTo>
                  <a:lnTo>
                    <a:pt x="290" y="397"/>
                  </a:lnTo>
                  <a:lnTo>
                    <a:pt x="337" y="438"/>
                  </a:lnTo>
                  <a:lnTo>
                    <a:pt x="385" y="479"/>
                  </a:lnTo>
                  <a:lnTo>
                    <a:pt x="434" y="521"/>
                  </a:lnTo>
                  <a:lnTo>
                    <a:pt x="481" y="562"/>
                  </a:lnTo>
                  <a:lnTo>
                    <a:pt x="530" y="603"/>
                  </a:lnTo>
                  <a:lnTo>
                    <a:pt x="577" y="644"/>
                  </a:lnTo>
                  <a:lnTo>
                    <a:pt x="626" y="687"/>
                  </a:lnTo>
                  <a:lnTo>
                    <a:pt x="674" y="728"/>
                  </a:lnTo>
                  <a:lnTo>
                    <a:pt x="721" y="769"/>
                  </a:lnTo>
                  <a:lnTo>
                    <a:pt x="770" y="810"/>
                  </a:lnTo>
                  <a:lnTo>
                    <a:pt x="818" y="851"/>
                  </a:lnTo>
                  <a:lnTo>
                    <a:pt x="867" y="892"/>
                  </a:lnTo>
                  <a:lnTo>
                    <a:pt x="914" y="935"/>
                  </a:lnTo>
                  <a:lnTo>
                    <a:pt x="962" y="975"/>
                  </a:lnTo>
                  <a:lnTo>
                    <a:pt x="1011" y="1016"/>
                  </a:lnTo>
                  <a:lnTo>
                    <a:pt x="1058" y="1057"/>
                  </a:lnTo>
                  <a:lnTo>
                    <a:pt x="1105" y="1098"/>
                  </a:lnTo>
                  <a:lnTo>
                    <a:pt x="1154" y="1139"/>
                  </a:lnTo>
                  <a:lnTo>
                    <a:pt x="1202" y="1182"/>
                  </a:lnTo>
                  <a:lnTo>
                    <a:pt x="1249" y="1223"/>
                  </a:lnTo>
                  <a:lnTo>
                    <a:pt x="1298" y="1264"/>
                  </a:lnTo>
                  <a:lnTo>
                    <a:pt x="1346" y="1305"/>
                  </a:lnTo>
                  <a:lnTo>
                    <a:pt x="1393" y="1346"/>
                  </a:lnTo>
                  <a:lnTo>
                    <a:pt x="1440" y="1387"/>
                  </a:lnTo>
                  <a:lnTo>
                    <a:pt x="1489" y="1428"/>
                  </a:lnTo>
                  <a:lnTo>
                    <a:pt x="1537" y="1469"/>
                  </a:lnTo>
                  <a:lnTo>
                    <a:pt x="1555" y="1461"/>
                  </a:lnTo>
                  <a:lnTo>
                    <a:pt x="1573" y="1454"/>
                  </a:lnTo>
                  <a:lnTo>
                    <a:pt x="1591" y="1446"/>
                  </a:lnTo>
                  <a:lnTo>
                    <a:pt x="1609" y="1438"/>
                  </a:lnTo>
                  <a:lnTo>
                    <a:pt x="1627" y="1431"/>
                  </a:lnTo>
                  <a:lnTo>
                    <a:pt x="1645" y="1423"/>
                  </a:lnTo>
                  <a:lnTo>
                    <a:pt x="1663" y="1415"/>
                  </a:lnTo>
                  <a:lnTo>
                    <a:pt x="1681" y="1408"/>
                  </a:lnTo>
                  <a:lnTo>
                    <a:pt x="1697" y="1400"/>
                  </a:lnTo>
                  <a:lnTo>
                    <a:pt x="1715" y="1393"/>
                  </a:lnTo>
                  <a:lnTo>
                    <a:pt x="1733" y="1385"/>
                  </a:lnTo>
                  <a:lnTo>
                    <a:pt x="1751" y="1379"/>
                  </a:lnTo>
                  <a:lnTo>
                    <a:pt x="1769" y="1371"/>
                  </a:lnTo>
                  <a:lnTo>
                    <a:pt x="1787" y="1364"/>
                  </a:lnTo>
                  <a:lnTo>
                    <a:pt x="1805" y="1356"/>
                  </a:lnTo>
                  <a:lnTo>
                    <a:pt x="1823" y="1349"/>
                  </a:lnTo>
                  <a:lnTo>
                    <a:pt x="1813" y="1339"/>
                  </a:lnTo>
                  <a:lnTo>
                    <a:pt x="1802" y="1328"/>
                  </a:lnTo>
                  <a:lnTo>
                    <a:pt x="1792" y="1318"/>
                  </a:lnTo>
                  <a:lnTo>
                    <a:pt x="1782" y="1307"/>
                  </a:lnTo>
                  <a:lnTo>
                    <a:pt x="1771" y="1295"/>
                  </a:lnTo>
                  <a:lnTo>
                    <a:pt x="1761" y="1285"/>
                  </a:lnTo>
                  <a:lnTo>
                    <a:pt x="1749" y="1274"/>
                  </a:lnTo>
                  <a:lnTo>
                    <a:pt x="1740" y="1264"/>
                  </a:lnTo>
                  <a:close/>
                </a:path>
              </a:pathLst>
            </a:custGeom>
            <a:solidFill>
              <a:srgbClr val="CCBFC6"/>
            </a:solidFill>
            <a:ln w="9525">
              <a:noFill/>
              <a:round/>
              <a:headEnd/>
              <a:tailEnd/>
            </a:ln>
          </p:spPr>
          <p:txBody>
            <a:bodyPr/>
            <a:lstStyle/>
            <a:p>
              <a:endParaRPr lang="en-US"/>
            </a:p>
          </p:txBody>
        </p:sp>
        <p:sp>
          <p:nvSpPr>
            <p:cNvPr id="26911" name="Freeform 287"/>
            <p:cNvSpPr>
              <a:spLocks/>
            </p:cNvSpPr>
            <p:nvPr/>
          </p:nvSpPr>
          <p:spPr bwMode="auto">
            <a:xfrm>
              <a:off x="550" y="2876"/>
              <a:ext cx="870" cy="709"/>
            </a:xfrm>
            <a:custGeom>
              <a:avLst/>
              <a:gdLst/>
              <a:ahLst/>
              <a:cxnLst>
                <a:cxn ang="0">
                  <a:pos x="1614" y="1170"/>
                </a:cxn>
                <a:cxn ang="0">
                  <a:pos x="1529" y="1096"/>
                </a:cxn>
                <a:cxn ang="0">
                  <a:pos x="1444" y="1023"/>
                </a:cxn>
                <a:cxn ang="0">
                  <a:pos x="1357" y="949"/>
                </a:cxn>
                <a:cxn ang="0">
                  <a:pos x="1272" y="875"/>
                </a:cxn>
                <a:cxn ang="0">
                  <a:pos x="1187" y="801"/>
                </a:cxn>
                <a:cxn ang="0">
                  <a:pos x="1100" y="728"/>
                </a:cxn>
                <a:cxn ang="0">
                  <a:pos x="1015" y="654"/>
                </a:cxn>
                <a:cxn ang="0">
                  <a:pos x="930" y="580"/>
                </a:cxn>
                <a:cxn ang="0">
                  <a:pos x="844" y="506"/>
                </a:cxn>
                <a:cxn ang="0">
                  <a:pos x="759" y="433"/>
                </a:cxn>
                <a:cxn ang="0">
                  <a:pos x="672" y="359"/>
                </a:cxn>
                <a:cxn ang="0">
                  <a:pos x="587" y="285"/>
                </a:cxn>
                <a:cxn ang="0">
                  <a:pos x="501" y="211"/>
                </a:cxn>
                <a:cxn ang="0">
                  <a:pos x="416" y="137"/>
                </a:cxn>
                <a:cxn ang="0">
                  <a:pos x="329" y="64"/>
                </a:cxn>
                <a:cxn ang="0">
                  <a:pos x="282" y="21"/>
                </a:cxn>
                <a:cxn ang="0">
                  <a:pos x="272" y="6"/>
                </a:cxn>
                <a:cxn ang="0">
                  <a:pos x="236" y="15"/>
                </a:cxn>
                <a:cxn ang="0">
                  <a:pos x="174" y="44"/>
                </a:cxn>
                <a:cxn ang="0">
                  <a:pos x="110" y="72"/>
                </a:cxn>
                <a:cxn ang="0">
                  <a:pos x="48" y="101"/>
                </a:cxn>
                <a:cxn ang="0">
                  <a:pos x="12" y="128"/>
                </a:cxn>
                <a:cxn ang="0">
                  <a:pos x="4" y="152"/>
                </a:cxn>
                <a:cxn ang="0">
                  <a:pos x="46" y="203"/>
                </a:cxn>
                <a:cxn ang="0">
                  <a:pos x="138" y="282"/>
                </a:cxn>
                <a:cxn ang="0">
                  <a:pos x="229" y="360"/>
                </a:cxn>
                <a:cxn ang="0">
                  <a:pos x="321" y="439"/>
                </a:cxn>
                <a:cxn ang="0">
                  <a:pos x="412" y="518"/>
                </a:cxn>
                <a:cxn ang="0">
                  <a:pos x="504" y="596"/>
                </a:cxn>
                <a:cxn ang="0">
                  <a:pos x="595" y="675"/>
                </a:cxn>
                <a:cxn ang="0">
                  <a:pos x="687" y="754"/>
                </a:cxn>
                <a:cxn ang="0">
                  <a:pos x="778" y="832"/>
                </a:cxn>
                <a:cxn ang="0">
                  <a:pos x="870" y="910"/>
                </a:cxn>
                <a:cxn ang="0">
                  <a:pos x="962" y="988"/>
                </a:cxn>
                <a:cxn ang="0">
                  <a:pos x="1053" y="1067"/>
                </a:cxn>
                <a:cxn ang="0">
                  <a:pos x="1143" y="1146"/>
                </a:cxn>
                <a:cxn ang="0">
                  <a:pos x="1234" y="1223"/>
                </a:cxn>
                <a:cxn ang="0">
                  <a:pos x="1326" y="1301"/>
                </a:cxn>
                <a:cxn ang="0">
                  <a:pos x="1416" y="1378"/>
                </a:cxn>
                <a:cxn ang="0">
                  <a:pos x="1480" y="1411"/>
                </a:cxn>
                <a:cxn ang="0">
                  <a:pos x="1514" y="1396"/>
                </a:cxn>
                <a:cxn ang="0">
                  <a:pos x="1548" y="1382"/>
                </a:cxn>
                <a:cxn ang="0">
                  <a:pos x="1584" y="1365"/>
                </a:cxn>
                <a:cxn ang="0">
                  <a:pos x="1619" y="1350"/>
                </a:cxn>
                <a:cxn ang="0">
                  <a:pos x="1655" y="1334"/>
                </a:cxn>
                <a:cxn ang="0">
                  <a:pos x="1689" y="1319"/>
                </a:cxn>
                <a:cxn ang="0">
                  <a:pos x="1723" y="1303"/>
                </a:cxn>
                <a:cxn ang="0">
                  <a:pos x="1731" y="1283"/>
                </a:cxn>
                <a:cxn ang="0">
                  <a:pos x="1710" y="1262"/>
                </a:cxn>
                <a:cxn ang="0">
                  <a:pos x="1687" y="1241"/>
                </a:cxn>
                <a:cxn ang="0">
                  <a:pos x="1666" y="1219"/>
                </a:cxn>
              </a:cxnLst>
              <a:rect l="0" t="0" r="r" b="b"/>
              <a:pathLst>
                <a:path w="1741" h="1418">
                  <a:moveTo>
                    <a:pt x="1656" y="1208"/>
                  </a:moveTo>
                  <a:lnTo>
                    <a:pt x="1614" y="1170"/>
                  </a:lnTo>
                  <a:lnTo>
                    <a:pt x="1571" y="1134"/>
                  </a:lnTo>
                  <a:lnTo>
                    <a:pt x="1529" y="1096"/>
                  </a:lnTo>
                  <a:lnTo>
                    <a:pt x="1486" y="1060"/>
                  </a:lnTo>
                  <a:lnTo>
                    <a:pt x="1444" y="1023"/>
                  </a:lnTo>
                  <a:lnTo>
                    <a:pt x="1400" y="987"/>
                  </a:lnTo>
                  <a:lnTo>
                    <a:pt x="1357" y="949"/>
                  </a:lnTo>
                  <a:lnTo>
                    <a:pt x="1315" y="913"/>
                  </a:lnTo>
                  <a:lnTo>
                    <a:pt x="1272" y="875"/>
                  </a:lnTo>
                  <a:lnTo>
                    <a:pt x="1230" y="839"/>
                  </a:lnTo>
                  <a:lnTo>
                    <a:pt x="1187" y="801"/>
                  </a:lnTo>
                  <a:lnTo>
                    <a:pt x="1145" y="765"/>
                  </a:lnTo>
                  <a:lnTo>
                    <a:pt x="1100" y="728"/>
                  </a:lnTo>
                  <a:lnTo>
                    <a:pt x="1058" y="692"/>
                  </a:lnTo>
                  <a:lnTo>
                    <a:pt x="1015" y="654"/>
                  </a:lnTo>
                  <a:lnTo>
                    <a:pt x="973" y="618"/>
                  </a:lnTo>
                  <a:lnTo>
                    <a:pt x="930" y="580"/>
                  </a:lnTo>
                  <a:lnTo>
                    <a:pt x="886" y="544"/>
                  </a:lnTo>
                  <a:lnTo>
                    <a:pt x="844" y="506"/>
                  </a:lnTo>
                  <a:lnTo>
                    <a:pt x="801" y="470"/>
                  </a:lnTo>
                  <a:lnTo>
                    <a:pt x="759" y="433"/>
                  </a:lnTo>
                  <a:lnTo>
                    <a:pt x="715" y="396"/>
                  </a:lnTo>
                  <a:lnTo>
                    <a:pt x="672" y="359"/>
                  </a:lnTo>
                  <a:lnTo>
                    <a:pt x="630" y="323"/>
                  </a:lnTo>
                  <a:lnTo>
                    <a:pt x="587" y="285"/>
                  </a:lnTo>
                  <a:lnTo>
                    <a:pt x="543" y="249"/>
                  </a:lnTo>
                  <a:lnTo>
                    <a:pt x="501" y="211"/>
                  </a:lnTo>
                  <a:lnTo>
                    <a:pt x="458" y="175"/>
                  </a:lnTo>
                  <a:lnTo>
                    <a:pt x="416" y="137"/>
                  </a:lnTo>
                  <a:lnTo>
                    <a:pt x="371" y="101"/>
                  </a:lnTo>
                  <a:lnTo>
                    <a:pt x="329" y="64"/>
                  </a:lnTo>
                  <a:lnTo>
                    <a:pt x="286" y="28"/>
                  </a:lnTo>
                  <a:lnTo>
                    <a:pt x="282" y="21"/>
                  </a:lnTo>
                  <a:lnTo>
                    <a:pt x="277" y="15"/>
                  </a:lnTo>
                  <a:lnTo>
                    <a:pt x="272" y="6"/>
                  </a:lnTo>
                  <a:lnTo>
                    <a:pt x="267" y="0"/>
                  </a:lnTo>
                  <a:lnTo>
                    <a:pt x="236" y="15"/>
                  </a:lnTo>
                  <a:lnTo>
                    <a:pt x="205" y="29"/>
                  </a:lnTo>
                  <a:lnTo>
                    <a:pt x="174" y="44"/>
                  </a:lnTo>
                  <a:lnTo>
                    <a:pt x="143" y="57"/>
                  </a:lnTo>
                  <a:lnTo>
                    <a:pt x="110" y="72"/>
                  </a:lnTo>
                  <a:lnTo>
                    <a:pt x="79" y="87"/>
                  </a:lnTo>
                  <a:lnTo>
                    <a:pt x="48" y="101"/>
                  </a:lnTo>
                  <a:lnTo>
                    <a:pt x="17" y="116"/>
                  </a:lnTo>
                  <a:lnTo>
                    <a:pt x="12" y="128"/>
                  </a:lnTo>
                  <a:lnTo>
                    <a:pt x="9" y="139"/>
                  </a:lnTo>
                  <a:lnTo>
                    <a:pt x="4" y="152"/>
                  </a:lnTo>
                  <a:lnTo>
                    <a:pt x="0" y="164"/>
                  </a:lnTo>
                  <a:lnTo>
                    <a:pt x="46" y="203"/>
                  </a:lnTo>
                  <a:lnTo>
                    <a:pt x="92" y="242"/>
                  </a:lnTo>
                  <a:lnTo>
                    <a:pt x="138" y="282"/>
                  </a:lnTo>
                  <a:lnTo>
                    <a:pt x="184" y="321"/>
                  </a:lnTo>
                  <a:lnTo>
                    <a:pt x="229" y="360"/>
                  </a:lnTo>
                  <a:lnTo>
                    <a:pt x="275" y="400"/>
                  </a:lnTo>
                  <a:lnTo>
                    <a:pt x="321" y="439"/>
                  </a:lnTo>
                  <a:lnTo>
                    <a:pt x="367" y="478"/>
                  </a:lnTo>
                  <a:lnTo>
                    <a:pt x="412" y="518"/>
                  </a:lnTo>
                  <a:lnTo>
                    <a:pt x="458" y="557"/>
                  </a:lnTo>
                  <a:lnTo>
                    <a:pt x="504" y="596"/>
                  </a:lnTo>
                  <a:lnTo>
                    <a:pt x="550" y="636"/>
                  </a:lnTo>
                  <a:lnTo>
                    <a:pt x="595" y="675"/>
                  </a:lnTo>
                  <a:lnTo>
                    <a:pt x="641" y="714"/>
                  </a:lnTo>
                  <a:lnTo>
                    <a:pt x="687" y="754"/>
                  </a:lnTo>
                  <a:lnTo>
                    <a:pt x="733" y="793"/>
                  </a:lnTo>
                  <a:lnTo>
                    <a:pt x="778" y="832"/>
                  </a:lnTo>
                  <a:lnTo>
                    <a:pt x="824" y="870"/>
                  </a:lnTo>
                  <a:lnTo>
                    <a:pt x="870" y="910"/>
                  </a:lnTo>
                  <a:lnTo>
                    <a:pt x="916" y="949"/>
                  </a:lnTo>
                  <a:lnTo>
                    <a:pt x="962" y="988"/>
                  </a:lnTo>
                  <a:lnTo>
                    <a:pt x="1007" y="1028"/>
                  </a:lnTo>
                  <a:lnTo>
                    <a:pt x="1053" y="1067"/>
                  </a:lnTo>
                  <a:lnTo>
                    <a:pt x="1097" y="1106"/>
                  </a:lnTo>
                  <a:lnTo>
                    <a:pt x="1143" y="1146"/>
                  </a:lnTo>
                  <a:lnTo>
                    <a:pt x="1189" y="1183"/>
                  </a:lnTo>
                  <a:lnTo>
                    <a:pt x="1234" y="1223"/>
                  </a:lnTo>
                  <a:lnTo>
                    <a:pt x="1280" y="1262"/>
                  </a:lnTo>
                  <a:lnTo>
                    <a:pt x="1326" y="1301"/>
                  </a:lnTo>
                  <a:lnTo>
                    <a:pt x="1370" y="1341"/>
                  </a:lnTo>
                  <a:lnTo>
                    <a:pt x="1416" y="1378"/>
                  </a:lnTo>
                  <a:lnTo>
                    <a:pt x="1462" y="1418"/>
                  </a:lnTo>
                  <a:lnTo>
                    <a:pt x="1480" y="1411"/>
                  </a:lnTo>
                  <a:lnTo>
                    <a:pt x="1496" y="1403"/>
                  </a:lnTo>
                  <a:lnTo>
                    <a:pt x="1514" y="1396"/>
                  </a:lnTo>
                  <a:lnTo>
                    <a:pt x="1532" y="1388"/>
                  </a:lnTo>
                  <a:lnTo>
                    <a:pt x="1548" y="1382"/>
                  </a:lnTo>
                  <a:lnTo>
                    <a:pt x="1566" y="1373"/>
                  </a:lnTo>
                  <a:lnTo>
                    <a:pt x="1584" y="1365"/>
                  </a:lnTo>
                  <a:lnTo>
                    <a:pt x="1602" y="1359"/>
                  </a:lnTo>
                  <a:lnTo>
                    <a:pt x="1619" y="1350"/>
                  </a:lnTo>
                  <a:lnTo>
                    <a:pt x="1637" y="1342"/>
                  </a:lnTo>
                  <a:lnTo>
                    <a:pt x="1655" y="1334"/>
                  </a:lnTo>
                  <a:lnTo>
                    <a:pt x="1671" y="1326"/>
                  </a:lnTo>
                  <a:lnTo>
                    <a:pt x="1689" y="1319"/>
                  </a:lnTo>
                  <a:lnTo>
                    <a:pt x="1707" y="1311"/>
                  </a:lnTo>
                  <a:lnTo>
                    <a:pt x="1723" y="1303"/>
                  </a:lnTo>
                  <a:lnTo>
                    <a:pt x="1741" y="1295"/>
                  </a:lnTo>
                  <a:lnTo>
                    <a:pt x="1731" y="1283"/>
                  </a:lnTo>
                  <a:lnTo>
                    <a:pt x="1720" y="1273"/>
                  </a:lnTo>
                  <a:lnTo>
                    <a:pt x="1710" y="1262"/>
                  </a:lnTo>
                  <a:lnTo>
                    <a:pt x="1699" y="1250"/>
                  </a:lnTo>
                  <a:lnTo>
                    <a:pt x="1687" y="1241"/>
                  </a:lnTo>
                  <a:lnTo>
                    <a:pt x="1677" y="1229"/>
                  </a:lnTo>
                  <a:lnTo>
                    <a:pt x="1666" y="1219"/>
                  </a:lnTo>
                  <a:lnTo>
                    <a:pt x="1656" y="1208"/>
                  </a:lnTo>
                  <a:close/>
                </a:path>
              </a:pathLst>
            </a:custGeom>
            <a:solidFill>
              <a:srgbClr val="C9BFC4"/>
            </a:solidFill>
            <a:ln w="9525">
              <a:noFill/>
              <a:round/>
              <a:headEnd/>
              <a:tailEnd/>
            </a:ln>
          </p:spPr>
          <p:txBody>
            <a:bodyPr/>
            <a:lstStyle/>
            <a:p>
              <a:endParaRPr lang="en-US"/>
            </a:p>
          </p:txBody>
        </p:sp>
        <p:sp>
          <p:nvSpPr>
            <p:cNvPr id="26912" name="Freeform 288"/>
            <p:cNvSpPr>
              <a:spLocks/>
            </p:cNvSpPr>
            <p:nvPr/>
          </p:nvSpPr>
          <p:spPr bwMode="auto">
            <a:xfrm>
              <a:off x="546" y="2868"/>
              <a:ext cx="833" cy="685"/>
            </a:xfrm>
            <a:custGeom>
              <a:avLst/>
              <a:gdLst/>
              <a:ahLst/>
              <a:cxnLst>
                <a:cxn ang="0">
                  <a:pos x="1542" y="1118"/>
                </a:cxn>
                <a:cxn ang="0">
                  <a:pos x="1461" y="1048"/>
                </a:cxn>
                <a:cxn ang="0">
                  <a:pos x="1381" y="979"/>
                </a:cxn>
                <a:cxn ang="0">
                  <a:pos x="1300" y="910"/>
                </a:cxn>
                <a:cxn ang="0">
                  <a:pos x="1220" y="840"/>
                </a:cxn>
                <a:cxn ang="0">
                  <a:pos x="1139" y="771"/>
                </a:cxn>
                <a:cxn ang="0">
                  <a:pos x="1059" y="702"/>
                </a:cxn>
                <a:cxn ang="0">
                  <a:pos x="979" y="631"/>
                </a:cxn>
                <a:cxn ang="0">
                  <a:pos x="898" y="563"/>
                </a:cxn>
                <a:cxn ang="0">
                  <a:pos x="818" y="494"/>
                </a:cxn>
                <a:cxn ang="0">
                  <a:pos x="737" y="423"/>
                </a:cxn>
                <a:cxn ang="0">
                  <a:pos x="656" y="354"/>
                </a:cxn>
                <a:cxn ang="0">
                  <a:pos x="576" y="286"/>
                </a:cxn>
                <a:cxn ang="0">
                  <a:pos x="496" y="217"/>
                </a:cxn>
                <a:cxn ang="0">
                  <a:pos x="414" y="146"/>
                </a:cxn>
                <a:cxn ang="0">
                  <a:pos x="334" y="77"/>
                </a:cxn>
                <a:cxn ang="0">
                  <a:pos x="288" y="32"/>
                </a:cxn>
                <a:cxn ang="0">
                  <a:pos x="280" y="12"/>
                </a:cxn>
                <a:cxn ang="0">
                  <a:pos x="259" y="9"/>
                </a:cxn>
                <a:cxn ang="0">
                  <a:pos x="224" y="25"/>
                </a:cxn>
                <a:cxn ang="0">
                  <a:pos x="190" y="41"/>
                </a:cxn>
                <a:cxn ang="0">
                  <a:pos x="156" y="58"/>
                </a:cxn>
                <a:cxn ang="0">
                  <a:pos x="121" y="74"/>
                </a:cxn>
                <a:cxn ang="0">
                  <a:pos x="87" y="91"/>
                </a:cxn>
                <a:cxn ang="0">
                  <a:pos x="53" y="105"/>
                </a:cxn>
                <a:cxn ang="0">
                  <a:pos x="18" y="122"/>
                </a:cxn>
                <a:cxn ang="0">
                  <a:pos x="2" y="143"/>
                </a:cxn>
                <a:cxn ang="0">
                  <a:pos x="7" y="168"/>
                </a:cxn>
                <a:cxn ang="0">
                  <a:pos x="53" y="218"/>
                </a:cxn>
                <a:cxn ang="0">
                  <a:pos x="139" y="292"/>
                </a:cxn>
                <a:cxn ang="0">
                  <a:pos x="226" y="366"/>
                </a:cxn>
                <a:cxn ang="0">
                  <a:pos x="312" y="441"/>
                </a:cxn>
                <a:cxn ang="0">
                  <a:pos x="399" y="515"/>
                </a:cxn>
                <a:cxn ang="0">
                  <a:pos x="486" y="590"/>
                </a:cxn>
                <a:cxn ang="0">
                  <a:pos x="572" y="664"/>
                </a:cxn>
                <a:cxn ang="0">
                  <a:pos x="659" y="738"/>
                </a:cxn>
                <a:cxn ang="0">
                  <a:pos x="747" y="813"/>
                </a:cxn>
                <a:cxn ang="0">
                  <a:pos x="834" y="887"/>
                </a:cxn>
                <a:cxn ang="0">
                  <a:pos x="920" y="961"/>
                </a:cxn>
                <a:cxn ang="0">
                  <a:pos x="1007" y="1036"/>
                </a:cxn>
                <a:cxn ang="0">
                  <a:pos x="1094" y="1110"/>
                </a:cxn>
                <a:cxn ang="0">
                  <a:pos x="1180" y="1186"/>
                </a:cxn>
                <a:cxn ang="0">
                  <a:pos x="1267" y="1259"/>
                </a:cxn>
                <a:cxn ang="0">
                  <a:pos x="1354" y="1333"/>
                </a:cxn>
                <a:cxn ang="0">
                  <a:pos x="1414" y="1363"/>
                </a:cxn>
                <a:cxn ang="0">
                  <a:pos x="1447" y="1346"/>
                </a:cxn>
                <a:cxn ang="0">
                  <a:pos x="1481" y="1331"/>
                </a:cxn>
                <a:cxn ang="0">
                  <a:pos x="1514" y="1315"/>
                </a:cxn>
                <a:cxn ang="0">
                  <a:pos x="1548" y="1299"/>
                </a:cxn>
                <a:cxn ang="0">
                  <a:pos x="1582" y="1282"/>
                </a:cxn>
                <a:cxn ang="0">
                  <a:pos x="1617" y="1266"/>
                </a:cxn>
                <a:cxn ang="0">
                  <a:pos x="1651" y="1249"/>
                </a:cxn>
                <a:cxn ang="0">
                  <a:pos x="1656" y="1230"/>
                </a:cxn>
                <a:cxn ang="0">
                  <a:pos x="1635" y="1208"/>
                </a:cxn>
                <a:cxn ang="0">
                  <a:pos x="1613" y="1186"/>
                </a:cxn>
                <a:cxn ang="0">
                  <a:pos x="1592" y="1164"/>
                </a:cxn>
              </a:cxnLst>
              <a:rect l="0" t="0" r="r" b="b"/>
              <a:pathLst>
                <a:path w="1667" h="1371">
                  <a:moveTo>
                    <a:pt x="1581" y="1153"/>
                  </a:moveTo>
                  <a:lnTo>
                    <a:pt x="1542" y="1118"/>
                  </a:lnTo>
                  <a:lnTo>
                    <a:pt x="1501" y="1084"/>
                  </a:lnTo>
                  <a:lnTo>
                    <a:pt x="1461" y="1048"/>
                  </a:lnTo>
                  <a:lnTo>
                    <a:pt x="1421" y="1013"/>
                  </a:lnTo>
                  <a:lnTo>
                    <a:pt x="1381" y="979"/>
                  </a:lnTo>
                  <a:lnTo>
                    <a:pt x="1341" y="945"/>
                  </a:lnTo>
                  <a:lnTo>
                    <a:pt x="1300" y="910"/>
                  </a:lnTo>
                  <a:lnTo>
                    <a:pt x="1260" y="876"/>
                  </a:lnTo>
                  <a:lnTo>
                    <a:pt x="1220" y="840"/>
                  </a:lnTo>
                  <a:lnTo>
                    <a:pt x="1180" y="805"/>
                  </a:lnTo>
                  <a:lnTo>
                    <a:pt x="1139" y="771"/>
                  </a:lnTo>
                  <a:lnTo>
                    <a:pt x="1100" y="736"/>
                  </a:lnTo>
                  <a:lnTo>
                    <a:pt x="1059" y="702"/>
                  </a:lnTo>
                  <a:lnTo>
                    <a:pt x="1019" y="666"/>
                  </a:lnTo>
                  <a:lnTo>
                    <a:pt x="979" y="631"/>
                  </a:lnTo>
                  <a:lnTo>
                    <a:pt x="938" y="597"/>
                  </a:lnTo>
                  <a:lnTo>
                    <a:pt x="898" y="563"/>
                  </a:lnTo>
                  <a:lnTo>
                    <a:pt x="858" y="528"/>
                  </a:lnTo>
                  <a:lnTo>
                    <a:pt x="818" y="494"/>
                  </a:lnTo>
                  <a:lnTo>
                    <a:pt x="778" y="458"/>
                  </a:lnTo>
                  <a:lnTo>
                    <a:pt x="737" y="423"/>
                  </a:lnTo>
                  <a:lnTo>
                    <a:pt x="697" y="389"/>
                  </a:lnTo>
                  <a:lnTo>
                    <a:pt x="656" y="354"/>
                  </a:lnTo>
                  <a:lnTo>
                    <a:pt x="616" y="320"/>
                  </a:lnTo>
                  <a:lnTo>
                    <a:pt x="576" y="286"/>
                  </a:lnTo>
                  <a:lnTo>
                    <a:pt x="535" y="251"/>
                  </a:lnTo>
                  <a:lnTo>
                    <a:pt x="496" y="217"/>
                  </a:lnTo>
                  <a:lnTo>
                    <a:pt x="455" y="181"/>
                  </a:lnTo>
                  <a:lnTo>
                    <a:pt x="414" y="146"/>
                  </a:lnTo>
                  <a:lnTo>
                    <a:pt x="373" y="112"/>
                  </a:lnTo>
                  <a:lnTo>
                    <a:pt x="334" y="77"/>
                  </a:lnTo>
                  <a:lnTo>
                    <a:pt x="293" y="43"/>
                  </a:lnTo>
                  <a:lnTo>
                    <a:pt x="288" y="32"/>
                  </a:lnTo>
                  <a:lnTo>
                    <a:pt x="285" y="22"/>
                  </a:lnTo>
                  <a:lnTo>
                    <a:pt x="280" y="12"/>
                  </a:lnTo>
                  <a:lnTo>
                    <a:pt x="275" y="0"/>
                  </a:lnTo>
                  <a:lnTo>
                    <a:pt x="259" y="9"/>
                  </a:lnTo>
                  <a:lnTo>
                    <a:pt x="241" y="17"/>
                  </a:lnTo>
                  <a:lnTo>
                    <a:pt x="224" y="25"/>
                  </a:lnTo>
                  <a:lnTo>
                    <a:pt x="206" y="33"/>
                  </a:lnTo>
                  <a:lnTo>
                    <a:pt x="190" y="41"/>
                  </a:lnTo>
                  <a:lnTo>
                    <a:pt x="172" y="50"/>
                  </a:lnTo>
                  <a:lnTo>
                    <a:pt x="156" y="58"/>
                  </a:lnTo>
                  <a:lnTo>
                    <a:pt x="138" y="66"/>
                  </a:lnTo>
                  <a:lnTo>
                    <a:pt x="121" y="74"/>
                  </a:lnTo>
                  <a:lnTo>
                    <a:pt x="103" y="82"/>
                  </a:lnTo>
                  <a:lnTo>
                    <a:pt x="87" y="91"/>
                  </a:lnTo>
                  <a:lnTo>
                    <a:pt x="69" y="97"/>
                  </a:lnTo>
                  <a:lnTo>
                    <a:pt x="53" y="105"/>
                  </a:lnTo>
                  <a:lnTo>
                    <a:pt x="35" y="114"/>
                  </a:lnTo>
                  <a:lnTo>
                    <a:pt x="18" y="122"/>
                  </a:lnTo>
                  <a:lnTo>
                    <a:pt x="0" y="130"/>
                  </a:lnTo>
                  <a:lnTo>
                    <a:pt x="2" y="143"/>
                  </a:lnTo>
                  <a:lnTo>
                    <a:pt x="5" y="154"/>
                  </a:lnTo>
                  <a:lnTo>
                    <a:pt x="7" y="168"/>
                  </a:lnTo>
                  <a:lnTo>
                    <a:pt x="8" y="181"/>
                  </a:lnTo>
                  <a:lnTo>
                    <a:pt x="53" y="218"/>
                  </a:lnTo>
                  <a:lnTo>
                    <a:pt x="95" y="254"/>
                  </a:lnTo>
                  <a:lnTo>
                    <a:pt x="139" y="292"/>
                  </a:lnTo>
                  <a:lnTo>
                    <a:pt x="182" y="330"/>
                  </a:lnTo>
                  <a:lnTo>
                    <a:pt x="226" y="366"/>
                  </a:lnTo>
                  <a:lnTo>
                    <a:pt x="268" y="404"/>
                  </a:lnTo>
                  <a:lnTo>
                    <a:pt x="312" y="441"/>
                  </a:lnTo>
                  <a:lnTo>
                    <a:pt x="355" y="477"/>
                  </a:lnTo>
                  <a:lnTo>
                    <a:pt x="399" y="515"/>
                  </a:lnTo>
                  <a:lnTo>
                    <a:pt x="443" y="553"/>
                  </a:lnTo>
                  <a:lnTo>
                    <a:pt x="486" y="590"/>
                  </a:lnTo>
                  <a:lnTo>
                    <a:pt x="530" y="627"/>
                  </a:lnTo>
                  <a:lnTo>
                    <a:pt x="572" y="664"/>
                  </a:lnTo>
                  <a:lnTo>
                    <a:pt x="616" y="702"/>
                  </a:lnTo>
                  <a:lnTo>
                    <a:pt x="659" y="738"/>
                  </a:lnTo>
                  <a:lnTo>
                    <a:pt x="703" y="776"/>
                  </a:lnTo>
                  <a:lnTo>
                    <a:pt x="747" y="813"/>
                  </a:lnTo>
                  <a:lnTo>
                    <a:pt x="790" y="849"/>
                  </a:lnTo>
                  <a:lnTo>
                    <a:pt x="834" y="887"/>
                  </a:lnTo>
                  <a:lnTo>
                    <a:pt x="876" y="925"/>
                  </a:lnTo>
                  <a:lnTo>
                    <a:pt x="920" y="961"/>
                  </a:lnTo>
                  <a:lnTo>
                    <a:pt x="963" y="999"/>
                  </a:lnTo>
                  <a:lnTo>
                    <a:pt x="1007" y="1036"/>
                  </a:lnTo>
                  <a:lnTo>
                    <a:pt x="1051" y="1072"/>
                  </a:lnTo>
                  <a:lnTo>
                    <a:pt x="1094" y="1110"/>
                  </a:lnTo>
                  <a:lnTo>
                    <a:pt x="1138" y="1148"/>
                  </a:lnTo>
                  <a:lnTo>
                    <a:pt x="1180" y="1186"/>
                  </a:lnTo>
                  <a:lnTo>
                    <a:pt x="1224" y="1222"/>
                  </a:lnTo>
                  <a:lnTo>
                    <a:pt x="1267" y="1259"/>
                  </a:lnTo>
                  <a:lnTo>
                    <a:pt x="1311" y="1297"/>
                  </a:lnTo>
                  <a:lnTo>
                    <a:pt x="1354" y="1333"/>
                  </a:lnTo>
                  <a:lnTo>
                    <a:pt x="1398" y="1371"/>
                  </a:lnTo>
                  <a:lnTo>
                    <a:pt x="1414" y="1363"/>
                  </a:lnTo>
                  <a:lnTo>
                    <a:pt x="1430" y="1354"/>
                  </a:lnTo>
                  <a:lnTo>
                    <a:pt x="1447" y="1346"/>
                  </a:lnTo>
                  <a:lnTo>
                    <a:pt x="1465" y="1338"/>
                  </a:lnTo>
                  <a:lnTo>
                    <a:pt x="1481" y="1331"/>
                  </a:lnTo>
                  <a:lnTo>
                    <a:pt x="1497" y="1323"/>
                  </a:lnTo>
                  <a:lnTo>
                    <a:pt x="1514" y="1315"/>
                  </a:lnTo>
                  <a:lnTo>
                    <a:pt x="1532" y="1307"/>
                  </a:lnTo>
                  <a:lnTo>
                    <a:pt x="1548" y="1299"/>
                  </a:lnTo>
                  <a:lnTo>
                    <a:pt x="1564" y="1290"/>
                  </a:lnTo>
                  <a:lnTo>
                    <a:pt x="1582" y="1282"/>
                  </a:lnTo>
                  <a:lnTo>
                    <a:pt x="1599" y="1274"/>
                  </a:lnTo>
                  <a:lnTo>
                    <a:pt x="1617" y="1266"/>
                  </a:lnTo>
                  <a:lnTo>
                    <a:pt x="1633" y="1258"/>
                  </a:lnTo>
                  <a:lnTo>
                    <a:pt x="1651" y="1249"/>
                  </a:lnTo>
                  <a:lnTo>
                    <a:pt x="1667" y="1241"/>
                  </a:lnTo>
                  <a:lnTo>
                    <a:pt x="1656" y="1230"/>
                  </a:lnTo>
                  <a:lnTo>
                    <a:pt x="1646" y="1218"/>
                  </a:lnTo>
                  <a:lnTo>
                    <a:pt x="1635" y="1208"/>
                  </a:lnTo>
                  <a:lnTo>
                    <a:pt x="1625" y="1197"/>
                  </a:lnTo>
                  <a:lnTo>
                    <a:pt x="1613" y="1186"/>
                  </a:lnTo>
                  <a:lnTo>
                    <a:pt x="1602" y="1174"/>
                  </a:lnTo>
                  <a:lnTo>
                    <a:pt x="1592" y="1164"/>
                  </a:lnTo>
                  <a:lnTo>
                    <a:pt x="1581" y="1153"/>
                  </a:lnTo>
                  <a:close/>
                </a:path>
              </a:pathLst>
            </a:custGeom>
            <a:solidFill>
              <a:srgbClr val="C6BCC1"/>
            </a:solidFill>
            <a:ln w="9525">
              <a:noFill/>
              <a:round/>
              <a:headEnd/>
              <a:tailEnd/>
            </a:ln>
          </p:spPr>
          <p:txBody>
            <a:bodyPr/>
            <a:lstStyle/>
            <a:p>
              <a:endParaRPr lang="en-US"/>
            </a:p>
          </p:txBody>
        </p:sp>
        <p:sp>
          <p:nvSpPr>
            <p:cNvPr id="26913" name="Freeform 289"/>
            <p:cNvSpPr>
              <a:spLocks/>
            </p:cNvSpPr>
            <p:nvPr/>
          </p:nvSpPr>
          <p:spPr bwMode="auto">
            <a:xfrm>
              <a:off x="534" y="2861"/>
              <a:ext cx="804" cy="660"/>
            </a:xfrm>
            <a:custGeom>
              <a:avLst/>
              <a:gdLst/>
              <a:ahLst/>
              <a:cxnLst>
                <a:cxn ang="0">
                  <a:pos x="1484" y="1062"/>
                </a:cxn>
                <a:cxn ang="0">
                  <a:pos x="1409" y="996"/>
                </a:cxn>
                <a:cxn ang="0">
                  <a:pos x="1334" y="932"/>
                </a:cxn>
                <a:cxn ang="0">
                  <a:pos x="1259" y="867"/>
                </a:cxn>
                <a:cxn ang="0">
                  <a:pos x="1184" y="801"/>
                </a:cxn>
                <a:cxn ang="0">
                  <a:pos x="1109" y="737"/>
                </a:cxn>
                <a:cxn ang="0">
                  <a:pos x="1033" y="672"/>
                </a:cxn>
                <a:cxn ang="0">
                  <a:pos x="957" y="606"/>
                </a:cxn>
                <a:cxn ang="0">
                  <a:pos x="881" y="542"/>
                </a:cxn>
                <a:cxn ang="0">
                  <a:pos x="806" y="477"/>
                </a:cxn>
                <a:cxn ang="0">
                  <a:pos x="731" y="411"/>
                </a:cxn>
                <a:cxn ang="0">
                  <a:pos x="654" y="347"/>
                </a:cxn>
                <a:cxn ang="0">
                  <a:pos x="579" y="282"/>
                </a:cxn>
                <a:cxn ang="0">
                  <a:pos x="504" y="216"/>
                </a:cxn>
                <a:cxn ang="0">
                  <a:pos x="427" y="152"/>
                </a:cxn>
                <a:cxn ang="0">
                  <a:pos x="352" y="87"/>
                </a:cxn>
                <a:cxn ang="0">
                  <a:pos x="311" y="41"/>
                </a:cxn>
                <a:cxn ang="0">
                  <a:pos x="303" y="13"/>
                </a:cxn>
                <a:cxn ang="0">
                  <a:pos x="282" y="8"/>
                </a:cxn>
                <a:cxn ang="0">
                  <a:pos x="244" y="26"/>
                </a:cxn>
                <a:cxn ang="0">
                  <a:pos x="206" y="44"/>
                </a:cxn>
                <a:cxn ang="0">
                  <a:pos x="169" y="60"/>
                </a:cxn>
                <a:cxn ang="0">
                  <a:pos x="131" y="78"/>
                </a:cxn>
                <a:cxn ang="0">
                  <a:pos x="94" y="96"/>
                </a:cxn>
                <a:cxn ang="0">
                  <a:pos x="56" y="114"/>
                </a:cxn>
                <a:cxn ang="0">
                  <a:pos x="18" y="132"/>
                </a:cxn>
                <a:cxn ang="0">
                  <a:pos x="9" y="154"/>
                </a:cxn>
                <a:cxn ang="0">
                  <a:pos x="23" y="182"/>
                </a:cxn>
                <a:cxn ang="0">
                  <a:pos x="72" y="229"/>
                </a:cxn>
                <a:cxn ang="0">
                  <a:pos x="156" y="300"/>
                </a:cxn>
                <a:cxn ang="0">
                  <a:pos x="237" y="370"/>
                </a:cxn>
                <a:cxn ang="0">
                  <a:pos x="319" y="441"/>
                </a:cxn>
                <a:cxn ang="0">
                  <a:pos x="402" y="511"/>
                </a:cxn>
                <a:cxn ang="0">
                  <a:pos x="484" y="582"/>
                </a:cxn>
                <a:cxn ang="0">
                  <a:pos x="566" y="652"/>
                </a:cxn>
                <a:cxn ang="0">
                  <a:pos x="648" y="723"/>
                </a:cxn>
                <a:cxn ang="0">
                  <a:pos x="731" y="791"/>
                </a:cxn>
                <a:cxn ang="0">
                  <a:pos x="813" y="862"/>
                </a:cxn>
                <a:cxn ang="0">
                  <a:pos x="894" y="932"/>
                </a:cxn>
                <a:cxn ang="0">
                  <a:pos x="976" y="1003"/>
                </a:cxn>
                <a:cxn ang="0">
                  <a:pos x="1060" y="1073"/>
                </a:cxn>
                <a:cxn ang="0">
                  <a:pos x="1141" y="1144"/>
                </a:cxn>
                <a:cxn ang="0">
                  <a:pos x="1223" y="1214"/>
                </a:cxn>
                <a:cxn ang="0">
                  <a:pos x="1306" y="1285"/>
                </a:cxn>
                <a:cxn ang="0">
                  <a:pos x="1380" y="1303"/>
                </a:cxn>
                <a:cxn ang="0">
                  <a:pos x="1445" y="1270"/>
                </a:cxn>
                <a:cxn ang="0">
                  <a:pos x="1509" y="1236"/>
                </a:cxn>
                <a:cxn ang="0">
                  <a:pos x="1574" y="1203"/>
                </a:cxn>
                <a:cxn ang="0">
                  <a:pos x="1597" y="1175"/>
                </a:cxn>
                <a:cxn ang="0">
                  <a:pos x="1576" y="1152"/>
                </a:cxn>
                <a:cxn ang="0">
                  <a:pos x="1553" y="1129"/>
                </a:cxn>
                <a:cxn ang="0">
                  <a:pos x="1532" y="1106"/>
                </a:cxn>
              </a:cxnLst>
              <a:rect l="0" t="0" r="r" b="b"/>
              <a:pathLst>
                <a:path w="1607" h="1319">
                  <a:moveTo>
                    <a:pt x="1522" y="1095"/>
                  </a:moveTo>
                  <a:lnTo>
                    <a:pt x="1484" y="1062"/>
                  </a:lnTo>
                  <a:lnTo>
                    <a:pt x="1447" y="1029"/>
                  </a:lnTo>
                  <a:lnTo>
                    <a:pt x="1409" y="996"/>
                  </a:lnTo>
                  <a:lnTo>
                    <a:pt x="1372" y="965"/>
                  </a:lnTo>
                  <a:lnTo>
                    <a:pt x="1334" y="932"/>
                  </a:lnTo>
                  <a:lnTo>
                    <a:pt x="1297" y="900"/>
                  </a:lnTo>
                  <a:lnTo>
                    <a:pt x="1259" y="867"/>
                  </a:lnTo>
                  <a:lnTo>
                    <a:pt x="1221" y="834"/>
                  </a:lnTo>
                  <a:lnTo>
                    <a:pt x="1184" y="801"/>
                  </a:lnTo>
                  <a:lnTo>
                    <a:pt x="1146" y="768"/>
                  </a:lnTo>
                  <a:lnTo>
                    <a:pt x="1109" y="737"/>
                  </a:lnTo>
                  <a:lnTo>
                    <a:pt x="1071" y="704"/>
                  </a:lnTo>
                  <a:lnTo>
                    <a:pt x="1033" y="672"/>
                  </a:lnTo>
                  <a:lnTo>
                    <a:pt x="994" y="639"/>
                  </a:lnTo>
                  <a:lnTo>
                    <a:pt x="957" y="606"/>
                  </a:lnTo>
                  <a:lnTo>
                    <a:pt x="919" y="573"/>
                  </a:lnTo>
                  <a:lnTo>
                    <a:pt x="881" y="542"/>
                  </a:lnTo>
                  <a:lnTo>
                    <a:pt x="844" y="509"/>
                  </a:lnTo>
                  <a:lnTo>
                    <a:pt x="806" y="477"/>
                  </a:lnTo>
                  <a:lnTo>
                    <a:pt x="769" y="444"/>
                  </a:lnTo>
                  <a:lnTo>
                    <a:pt x="731" y="411"/>
                  </a:lnTo>
                  <a:lnTo>
                    <a:pt x="693" y="380"/>
                  </a:lnTo>
                  <a:lnTo>
                    <a:pt x="654" y="347"/>
                  </a:lnTo>
                  <a:lnTo>
                    <a:pt x="617" y="314"/>
                  </a:lnTo>
                  <a:lnTo>
                    <a:pt x="579" y="282"/>
                  </a:lnTo>
                  <a:lnTo>
                    <a:pt x="541" y="249"/>
                  </a:lnTo>
                  <a:lnTo>
                    <a:pt x="504" y="216"/>
                  </a:lnTo>
                  <a:lnTo>
                    <a:pt x="466" y="183"/>
                  </a:lnTo>
                  <a:lnTo>
                    <a:pt x="427" y="152"/>
                  </a:lnTo>
                  <a:lnTo>
                    <a:pt x="389" y="119"/>
                  </a:lnTo>
                  <a:lnTo>
                    <a:pt x="352" y="87"/>
                  </a:lnTo>
                  <a:lnTo>
                    <a:pt x="314" y="54"/>
                  </a:lnTo>
                  <a:lnTo>
                    <a:pt x="311" y="41"/>
                  </a:lnTo>
                  <a:lnTo>
                    <a:pt x="308" y="26"/>
                  </a:lnTo>
                  <a:lnTo>
                    <a:pt x="303" y="13"/>
                  </a:lnTo>
                  <a:lnTo>
                    <a:pt x="300" y="0"/>
                  </a:lnTo>
                  <a:lnTo>
                    <a:pt x="282" y="8"/>
                  </a:lnTo>
                  <a:lnTo>
                    <a:pt x="262" y="18"/>
                  </a:lnTo>
                  <a:lnTo>
                    <a:pt x="244" y="26"/>
                  </a:lnTo>
                  <a:lnTo>
                    <a:pt x="224" y="34"/>
                  </a:lnTo>
                  <a:lnTo>
                    <a:pt x="206" y="44"/>
                  </a:lnTo>
                  <a:lnTo>
                    <a:pt x="187" y="52"/>
                  </a:lnTo>
                  <a:lnTo>
                    <a:pt x="169" y="60"/>
                  </a:lnTo>
                  <a:lnTo>
                    <a:pt x="151" y="70"/>
                  </a:lnTo>
                  <a:lnTo>
                    <a:pt x="131" y="78"/>
                  </a:lnTo>
                  <a:lnTo>
                    <a:pt x="113" y="87"/>
                  </a:lnTo>
                  <a:lnTo>
                    <a:pt x="94" y="96"/>
                  </a:lnTo>
                  <a:lnTo>
                    <a:pt x="76" y="105"/>
                  </a:lnTo>
                  <a:lnTo>
                    <a:pt x="56" y="114"/>
                  </a:lnTo>
                  <a:lnTo>
                    <a:pt x="38" y="123"/>
                  </a:lnTo>
                  <a:lnTo>
                    <a:pt x="18" y="132"/>
                  </a:lnTo>
                  <a:lnTo>
                    <a:pt x="0" y="141"/>
                  </a:lnTo>
                  <a:lnTo>
                    <a:pt x="9" y="154"/>
                  </a:lnTo>
                  <a:lnTo>
                    <a:pt x="17" y="167"/>
                  </a:lnTo>
                  <a:lnTo>
                    <a:pt x="23" y="182"/>
                  </a:lnTo>
                  <a:lnTo>
                    <a:pt x="31" y="195"/>
                  </a:lnTo>
                  <a:lnTo>
                    <a:pt x="72" y="229"/>
                  </a:lnTo>
                  <a:lnTo>
                    <a:pt x="113" y="265"/>
                  </a:lnTo>
                  <a:lnTo>
                    <a:pt x="156" y="300"/>
                  </a:lnTo>
                  <a:lnTo>
                    <a:pt x="197" y="336"/>
                  </a:lnTo>
                  <a:lnTo>
                    <a:pt x="237" y="370"/>
                  </a:lnTo>
                  <a:lnTo>
                    <a:pt x="278" y="406"/>
                  </a:lnTo>
                  <a:lnTo>
                    <a:pt x="319" y="441"/>
                  </a:lnTo>
                  <a:lnTo>
                    <a:pt x="360" y="477"/>
                  </a:lnTo>
                  <a:lnTo>
                    <a:pt x="402" y="511"/>
                  </a:lnTo>
                  <a:lnTo>
                    <a:pt x="443" y="545"/>
                  </a:lnTo>
                  <a:lnTo>
                    <a:pt x="484" y="582"/>
                  </a:lnTo>
                  <a:lnTo>
                    <a:pt x="525" y="616"/>
                  </a:lnTo>
                  <a:lnTo>
                    <a:pt x="566" y="652"/>
                  </a:lnTo>
                  <a:lnTo>
                    <a:pt x="607" y="686"/>
                  </a:lnTo>
                  <a:lnTo>
                    <a:pt x="648" y="723"/>
                  </a:lnTo>
                  <a:lnTo>
                    <a:pt x="690" y="757"/>
                  </a:lnTo>
                  <a:lnTo>
                    <a:pt x="731" y="791"/>
                  </a:lnTo>
                  <a:lnTo>
                    <a:pt x="772" y="827"/>
                  </a:lnTo>
                  <a:lnTo>
                    <a:pt x="813" y="862"/>
                  </a:lnTo>
                  <a:lnTo>
                    <a:pt x="854" y="898"/>
                  </a:lnTo>
                  <a:lnTo>
                    <a:pt x="894" y="932"/>
                  </a:lnTo>
                  <a:lnTo>
                    <a:pt x="935" y="968"/>
                  </a:lnTo>
                  <a:lnTo>
                    <a:pt x="976" y="1003"/>
                  </a:lnTo>
                  <a:lnTo>
                    <a:pt x="1019" y="1037"/>
                  </a:lnTo>
                  <a:lnTo>
                    <a:pt x="1060" y="1073"/>
                  </a:lnTo>
                  <a:lnTo>
                    <a:pt x="1100" y="1108"/>
                  </a:lnTo>
                  <a:lnTo>
                    <a:pt x="1141" y="1144"/>
                  </a:lnTo>
                  <a:lnTo>
                    <a:pt x="1182" y="1178"/>
                  </a:lnTo>
                  <a:lnTo>
                    <a:pt x="1223" y="1214"/>
                  </a:lnTo>
                  <a:lnTo>
                    <a:pt x="1265" y="1249"/>
                  </a:lnTo>
                  <a:lnTo>
                    <a:pt x="1306" y="1285"/>
                  </a:lnTo>
                  <a:lnTo>
                    <a:pt x="1347" y="1319"/>
                  </a:lnTo>
                  <a:lnTo>
                    <a:pt x="1380" y="1303"/>
                  </a:lnTo>
                  <a:lnTo>
                    <a:pt x="1413" y="1286"/>
                  </a:lnTo>
                  <a:lnTo>
                    <a:pt x="1445" y="1270"/>
                  </a:lnTo>
                  <a:lnTo>
                    <a:pt x="1478" y="1252"/>
                  </a:lnTo>
                  <a:lnTo>
                    <a:pt x="1509" y="1236"/>
                  </a:lnTo>
                  <a:lnTo>
                    <a:pt x="1542" y="1219"/>
                  </a:lnTo>
                  <a:lnTo>
                    <a:pt x="1574" y="1203"/>
                  </a:lnTo>
                  <a:lnTo>
                    <a:pt x="1607" y="1186"/>
                  </a:lnTo>
                  <a:lnTo>
                    <a:pt x="1597" y="1175"/>
                  </a:lnTo>
                  <a:lnTo>
                    <a:pt x="1586" y="1163"/>
                  </a:lnTo>
                  <a:lnTo>
                    <a:pt x="1576" y="1152"/>
                  </a:lnTo>
                  <a:lnTo>
                    <a:pt x="1565" y="1141"/>
                  </a:lnTo>
                  <a:lnTo>
                    <a:pt x="1553" y="1129"/>
                  </a:lnTo>
                  <a:lnTo>
                    <a:pt x="1543" y="1118"/>
                  </a:lnTo>
                  <a:lnTo>
                    <a:pt x="1532" y="1106"/>
                  </a:lnTo>
                  <a:lnTo>
                    <a:pt x="1522" y="1095"/>
                  </a:lnTo>
                  <a:close/>
                </a:path>
              </a:pathLst>
            </a:custGeom>
            <a:solidFill>
              <a:srgbClr val="C4BABF"/>
            </a:solidFill>
            <a:ln w="9525">
              <a:noFill/>
              <a:round/>
              <a:headEnd/>
              <a:tailEnd/>
            </a:ln>
          </p:spPr>
          <p:txBody>
            <a:bodyPr/>
            <a:lstStyle/>
            <a:p>
              <a:endParaRPr lang="en-US"/>
            </a:p>
          </p:txBody>
        </p:sp>
        <p:sp>
          <p:nvSpPr>
            <p:cNvPr id="26914" name="Freeform 290"/>
            <p:cNvSpPr>
              <a:spLocks/>
            </p:cNvSpPr>
            <p:nvPr/>
          </p:nvSpPr>
          <p:spPr bwMode="auto">
            <a:xfrm>
              <a:off x="522" y="2853"/>
              <a:ext cx="775" cy="634"/>
            </a:xfrm>
            <a:custGeom>
              <a:avLst/>
              <a:gdLst/>
              <a:ahLst/>
              <a:cxnLst>
                <a:cxn ang="0">
                  <a:pos x="1430" y="1008"/>
                </a:cxn>
                <a:cxn ang="0">
                  <a:pos x="1360" y="948"/>
                </a:cxn>
                <a:cxn ang="0">
                  <a:pos x="1289" y="887"/>
                </a:cxn>
                <a:cxn ang="0">
                  <a:pos x="1219" y="826"/>
                </a:cxn>
                <a:cxn ang="0">
                  <a:pos x="1149" y="766"/>
                </a:cxn>
                <a:cxn ang="0">
                  <a:pos x="1079" y="705"/>
                </a:cxn>
                <a:cxn ang="0">
                  <a:pos x="1007" y="644"/>
                </a:cxn>
                <a:cxn ang="0">
                  <a:pos x="936" y="584"/>
                </a:cxn>
                <a:cxn ang="0">
                  <a:pos x="866" y="523"/>
                </a:cxn>
                <a:cxn ang="0">
                  <a:pos x="796" y="462"/>
                </a:cxn>
                <a:cxn ang="0">
                  <a:pos x="724" y="402"/>
                </a:cxn>
                <a:cxn ang="0">
                  <a:pos x="654" y="341"/>
                </a:cxn>
                <a:cxn ang="0">
                  <a:pos x="583" y="281"/>
                </a:cxn>
                <a:cxn ang="0">
                  <a:pos x="513" y="220"/>
                </a:cxn>
                <a:cxn ang="0">
                  <a:pos x="443" y="159"/>
                </a:cxn>
                <a:cxn ang="0">
                  <a:pos x="373" y="99"/>
                </a:cxn>
                <a:cxn ang="0">
                  <a:pos x="333" y="51"/>
                </a:cxn>
                <a:cxn ang="0">
                  <a:pos x="328" y="17"/>
                </a:cxn>
                <a:cxn ang="0">
                  <a:pos x="306" y="10"/>
                </a:cxn>
                <a:cxn ang="0">
                  <a:pos x="265" y="28"/>
                </a:cxn>
                <a:cxn ang="0">
                  <a:pos x="224" y="48"/>
                </a:cxn>
                <a:cxn ang="0">
                  <a:pos x="183" y="67"/>
                </a:cxn>
                <a:cxn ang="0">
                  <a:pos x="142" y="85"/>
                </a:cxn>
                <a:cxn ang="0">
                  <a:pos x="103" y="105"/>
                </a:cxn>
                <a:cxn ang="0">
                  <a:pos x="62" y="125"/>
                </a:cxn>
                <a:cxn ang="0">
                  <a:pos x="21" y="143"/>
                </a:cxn>
                <a:cxn ang="0">
                  <a:pos x="6" y="159"/>
                </a:cxn>
                <a:cxn ang="0">
                  <a:pos x="21" y="174"/>
                </a:cxn>
                <a:cxn ang="0">
                  <a:pos x="36" y="189"/>
                </a:cxn>
                <a:cxn ang="0">
                  <a:pos x="49" y="204"/>
                </a:cxn>
                <a:cxn ang="0">
                  <a:pos x="95" y="244"/>
                </a:cxn>
                <a:cxn ang="0">
                  <a:pos x="172" y="310"/>
                </a:cxn>
                <a:cxn ang="0">
                  <a:pos x="250" y="377"/>
                </a:cxn>
                <a:cxn ang="0">
                  <a:pos x="327" y="443"/>
                </a:cxn>
                <a:cxn ang="0">
                  <a:pos x="404" y="508"/>
                </a:cxn>
                <a:cxn ang="0">
                  <a:pos x="482" y="576"/>
                </a:cxn>
                <a:cxn ang="0">
                  <a:pos x="559" y="641"/>
                </a:cxn>
                <a:cxn ang="0">
                  <a:pos x="637" y="707"/>
                </a:cxn>
                <a:cxn ang="0">
                  <a:pos x="714" y="774"/>
                </a:cxn>
                <a:cxn ang="0">
                  <a:pos x="793" y="840"/>
                </a:cxn>
                <a:cxn ang="0">
                  <a:pos x="869" y="905"/>
                </a:cxn>
                <a:cxn ang="0">
                  <a:pos x="948" y="972"/>
                </a:cxn>
                <a:cxn ang="0">
                  <a:pos x="1025" y="1038"/>
                </a:cxn>
                <a:cxn ang="0">
                  <a:pos x="1102" y="1103"/>
                </a:cxn>
                <a:cxn ang="0">
                  <a:pos x="1180" y="1171"/>
                </a:cxn>
                <a:cxn ang="0">
                  <a:pos x="1257" y="1236"/>
                </a:cxn>
                <a:cxn ang="0">
                  <a:pos x="1329" y="1253"/>
                </a:cxn>
                <a:cxn ang="0">
                  <a:pos x="1392" y="1218"/>
                </a:cxn>
                <a:cxn ang="0">
                  <a:pos x="1456" y="1184"/>
                </a:cxn>
                <a:cxn ang="0">
                  <a:pos x="1520" y="1149"/>
                </a:cxn>
                <a:cxn ang="0">
                  <a:pos x="1540" y="1121"/>
                </a:cxn>
                <a:cxn ang="0">
                  <a:pos x="1517" y="1098"/>
                </a:cxn>
                <a:cxn ang="0">
                  <a:pos x="1495" y="1074"/>
                </a:cxn>
                <a:cxn ang="0">
                  <a:pos x="1476" y="1051"/>
                </a:cxn>
              </a:cxnLst>
              <a:rect l="0" t="0" r="r" b="b"/>
              <a:pathLst>
                <a:path w="1551" h="1269">
                  <a:moveTo>
                    <a:pt x="1466" y="1039"/>
                  </a:moveTo>
                  <a:lnTo>
                    <a:pt x="1430" y="1008"/>
                  </a:lnTo>
                  <a:lnTo>
                    <a:pt x="1396" y="979"/>
                  </a:lnTo>
                  <a:lnTo>
                    <a:pt x="1360" y="948"/>
                  </a:lnTo>
                  <a:lnTo>
                    <a:pt x="1325" y="918"/>
                  </a:lnTo>
                  <a:lnTo>
                    <a:pt x="1289" y="887"/>
                  </a:lnTo>
                  <a:lnTo>
                    <a:pt x="1255" y="858"/>
                  </a:lnTo>
                  <a:lnTo>
                    <a:pt x="1219" y="826"/>
                  </a:lnTo>
                  <a:lnTo>
                    <a:pt x="1183" y="797"/>
                  </a:lnTo>
                  <a:lnTo>
                    <a:pt x="1149" y="766"/>
                  </a:lnTo>
                  <a:lnTo>
                    <a:pt x="1113" y="736"/>
                  </a:lnTo>
                  <a:lnTo>
                    <a:pt x="1079" y="705"/>
                  </a:lnTo>
                  <a:lnTo>
                    <a:pt x="1043" y="676"/>
                  </a:lnTo>
                  <a:lnTo>
                    <a:pt x="1007" y="644"/>
                  </a:lnTo>
                  <a:lnTo>
                    <a:pt x="972" y="615"/>
                  </a:lnTo>
                  <a:lnTo>
                    <a:pt x="936" y="584"/>
                  </a:lnTo>
                  <a:lnTo>
                    <a:pt x="902" y="554"/>
                  </a:lnTo>
                  <a:lnTo>
                    <a:pt x="866" y="523"/>
                  </a:lnTo>
                  <a:lnTo>
                    <a:pt x="830" y="494"/>
                  </a:lnTo>
                  <a:lnTo>
                    <a:pt x="796" y="462"/>
                  </a:lnTo>
                  <a:lnTo>
                    <a:pt x="760" y="433"/>
                  </a:lnTo>
                  <a:lnTo>
                    <a:pt x="724" y="402"/>
                  </a:lnTo>
                  <a:lnTo>
                    <a:pt x="690" y="372"/>
                  </a:lnTo>
                  <a:lnTo>
                    <a:pt x="654" y="341"/>
                  </a:lnTo>
                  <a:lnTo>
                    <a:pt x="619" y="312"/>
                  </a:lnTo>
                  <a:lnTo>
                    <a:pt x="583" y="281"/>
                  </a:lnTo>
                  <a:lnTo>
                    <a:pt x="547" y="251"/>
                  </a:lnTo>
                  <a:lnTo>
                    <a:pt x="513" y="220"/>
                  </a:lnTo>
                  <a:lnTo>
                    <a:pt x="477" y="190"/>
                  </a:lnTo>
                  <a:lnTo>
                    <a:pt x="443" y="159"/>
                  </a:lnTo>
                  <a:lnTo>
                    <a:pt x="407" y="130"/>
                  </a:lnTo>
                  <a:lnTo>
                    <a:pt x="373" y="99"/>
                  </a:lnTo>
                  <a:lnTo>
                    <a:pt x="337" y="69"/>
                  </a:lnTo>
                  <a:lnTo>
                    <a:pt x="333" y="51"/>
                  </a:lnTo>
                  <a:lnTo>
                    <a:pt x="332" y="35"/>
                  </a:lnTo>
                  <a:lnTo>
                    <a:pt x="328" y="17"/>
                  </a:lnTo>
                  <a:lnTo>
                    <a:pt x="325" y="0"/>
                  </a:lnTo>
                  <a:lnTo>
                    <a:pt x="306" y="10"/>
                  </a:lnTo>
                  <a:lnTo>
                    <a:pt x="284" y="20"/>
                  </a:lnTo>
                  <a:lnTo>
                    <a:pt x="265" y="28"/>
                  </a:lnTo>
                  <a:lnTo>
                    <a:pt x="243" y="38"/>
                  </a:lnTo>
                  <a:lnTo>
                    <a:pt x="224" y="48"/>
                  </a:lnTo>
                  <a:lnTo>
                    <a:pt x="204" y="58"/>
                  </a:lnTo>
                  <a:lnTo>
                    <a:pt x="183" y="67"/>
                  </a:lnTo>
                  <a:lnTo>
                    <a:pt x="163" y="76"/>
                  </a:lnTo>
                  <a:lnTo>
                    <a:pt x="142" y="85"/>
                  </a:lnTo>
                  <a:lnTo>
                    <a:pt x="122" y="95"/>
                  </a:lnTo>
                  <a:lnTo>
                    <a:pt x="103" y="105"/>
                  </a:lnTo>
                  <a:lnTo>
                    <a:pt x="82" y="115"/>
                  </a:lnTo>
                  <a:lnTo>
                    <a:pt x="62" y="125"/>
                  </a:lnTo>
                  <a:lnTo>
                    <a:pt x="41" y="133"/>
                  </a:lnTo>
                  <a:lnTo>
                    <a:pt x="21" y="143"/>
                  </a:lnTo>
                  <a:lnTo>
                    <a:pt x="0" y="153"/>
                  </a:lnTo>
                  <a:lnTo>
                    <a:pt x="6" y="159"/>
                  </a:lnTo>
                  <a:lnTo>
                    <a:pt x="15" y="167"/>
                  </a:lnTo>
                  <a:lnTo>
                    <a:pt x="21" y="174"/>
                  </a:lnTo>
                  <a:lnTo>
                    <a:pt x="28" y="182"/>
                  </a:lnTo>
                  <a:lnTo>
                    <a:pt x="36" y="189"/>
                  </a:lnTo>
                  <a:lnTo>
                    <a:pt x="42" y="197"/>
                  </a:lnTo>
                  <a:lnTo>
                    <a:pt x="49" y="204"/>
                  </a:lnTo>
                  <a:lnTo>
                    <a:pt x="55" y="212"/>
                  </a:lnTo>
                  <a:lnTo>
                    <a:pt x="95" y="244"/>
                  </a:lnTo>
                  <a:lnTo>
                    <a:pt x="132" y="277"/>
                  </a:lnTo>
                  <a:lnTo>
                    <a:pt x="172" y="310"/>
                  </a:lnTo>
                  <a:lnTo>
                    <a:pt x="211" y="344"/>
                  </a:lnTo>
                  <a:lnTo>
                    <a:pt x="250" y="377"/>
                  </a:lnTo>
                  <a:lnTo>
                    <a:pt x="288" y="410"/>
                  </a:lnTo>
                  <a:lnTo>
                    <a:pt x="327" y="443"/>
                  </a:lnTo>
                  <a:lnTo>
                    <a:pt x="366" y="476"/>
                  </a:lnTo>
                  <a:lnTo>
                    <a:pt x="404" y="508"/>
                  </a:lnTo>
                  <a:lnTo>
                    <a:pt x="443" y="543"/>
                  </a:lnTo>
                  <a:lnTo>
                    <a:pt x="482" y="576"/>
                  </a:lnTo>
                  <a:lnTo>
                    <a:pt x="521" y="608"/>
                  </a:lnTo>
                  <a:lnTo>
                    <a:pt x="559" y="641"/>
                  </a:lnTo>
                  <a:lnTo>
                    <a:pt x="598" y="674"/>
                  </a:lnTo>
                  <a:lnTo>
                    <a:pt x="637" y="707"/>
                  </a:lnTo>
                  <a:lnTo>
                    <a:pt x="677" y="740"/>
                  </a:lnTo>
                  <a:lnTo>
                    <a:pt x="714" y="774"/>
                  </a:lnTo>
                  <a:lnTo>
                    <a:pt x="753" y="807"/>
                  </a:lnTo>
                  <a:lnTo>
                    <a:pt x="793" y="840"/>
                  </a:lnTo>
                  <a:lnTo>
                    <a:pt x="830" y="872"/>
                  </a:lnTo>
                  <a:lnTo>
                    <a:pt x="869" y="905"/>
                  </a:lnTo>
                  <a:lnTo>
                    <a:pt x="909" y="938"/>
                  </a:lnTo>
                  <a:lnTo>
                    <a:pt x="948" y="972"/>
                  </a:lnTo>
                  <a:lnTo>
                    <a:pt x="985" y="1005"/>
                  </a:lnTo>
                  <a:lnTo>
                    <a:pt x="1025" y="1038"/>
                  </a:lnTo>
                  <a:lnTo>
                    <a:pt x="1064" y="1071"/>
                  </a:lnTo>
                  <a:lnTo>
                    <a:pt x="1102" y="1103"/>
                  </a:lnTo>
                  <a:lnTo>
                    <a:pt x="1141" y="1136"/>
                  </a:lnTo>
                  <a:lnTo>
                    <a:pt x="1180" y="1171"/>
                  </a:lnTo>
                  <a:lnTo>
                    <a:pt x="1219" y="1203"/>
                  </a:lnTo>
                  <a:lnTo>
                    <a:pt x="1257" y="1236"/>
                  </a:lnTo>
                  <a:lnTo>
                    <a:pt x="1296" y="1269"/>
                  </a:lnTo>
                  <a:lnTo>
                    <a:pt x="1329" y="1253"/>
                  </a:lnTo>
                  <a:lnTo>
                    <a:pt x="1360" y="1235"/>
                  </a:lnTo>
                  <a:lnTo>
                    <a:pt x="1392" y="1218"/>
                  </a:lnTo>
                  <a:lnTo>
                    <a:pt x="1423" y="1200"/>
                  </a:lnTo>
                  <a:lnTo>
                    <a:pt x="1456" y="1184"/>
                  </a:lnTo>
                  <a:lnTo>
                    <a:pt x="1487" y="1166"/>
                  </a:lnTo>
                  <a:lnTo>
                    <a:pt x="1520" y="1149"/>
                  </a:lnTo>
                  <a:lnTo>
                    <a:pt x="1551" y="1133"/>
                  </a:lnTo>
                  <a:lnTo>
                    <a:pt x="1540" y="1121"/>
                  </a:lnTo>
                  <a:lnTo>
                    <a:pt x="1528" y="1110"/>
                  </a:lnTo>
                  <a:lnTo>
                    <a:pt x="1517" y="1098"/>
                  </a:lnTo>
                  <a:lnTo>
                    <a:pt x="1507" y="1085"/>
                  </a:lnTo>
                  <a:lnTo>
                    <a:pt x="1495" y="1074"/>
                  </a:lnTo>
                  <a:lnTo>
                    <a:pt x="1486" y="1062"/>
                  </a:lnTo>
                  <a:lnTo>
                    <a:pt x="1476" y="1051"/>
                  </a:lnTo>
                  <a:lnTo>
                    <a:pt x="1466" y="1039"/>
                  </a:lnTo>
                  <a:close/>
                </a:path>
              </a:pathLst>
            </a:custGeom>
            <a:solidFill>
              <a:srgbClr val="BFB5B7"/>
            </a:solidFill>
            <a:ln w="9525">
              <a:noFill/>
              <a:round/>
              <a:headEnd/>
              <a:tailEnd/>
            </a:ln>
          </p:spPr>
          <p:txBody>
            <a:bodyPr/>
            <a:lstStyle/>
            <a:p>
              <a:endParaRPr lang="en-US"/>
            </a:p>
          </p:txBody>
        </p:sp>
        <p:sp>
          <p:nvSpPr>
            <p:cNvPr id="26915" name="Freeform 291"/>
            <p:cNvSpPr>
              <a:spLocks/>
            </p:cNvSpPr>
            <p:nvPr/>
          </p:nvSpPr>
          <p:spPr bwMode="auto">
            <a:xfrm>
              <a:off x="511" y="2844"/>
              <a:ext cx="746" cy="609"/>
            </a:xfrm>
            <a:custGeom>
              <a:avLst/>
              <a:gdLst/>
              <a:ahLst/>
              <a:cxnLst>
                <a:cxn ang="0">
                  <a:pos x="1340" y="928"/>
                </a:cxn>
                <a:cxn ang="0">
                  <a:pos x="1209" y="815"/>
                </a:cxn>
                <a:cxn ang="0">
                  <a:pos x="1079" y="701"/>
                </a:cxn>
                <a:cxn ang="0">
                  <a:pos x="948" y="590"/>
                </a:cxn>
                <a:cxn ang="0">
                  <a:pos x="817" y="477"/>
                </a:cxn>
                <a:cxn ang="0">
                  <a:pos x="686" y="364"/>
                </a:cxn>
                <a:cxn ang="0">
                  <a:pos x="556" y="251"/>
                </a:cxn>
                <a:cxn ang="0">
                  <a:pos x="425" y="138"/>
                </a:cxn>
                <a:cxn ang="0">
                  <a:pos x="358" y="62"/>
                </a:cxn>
                <a:cxn ang="0">
                  <a:pos x="353" y="21"/>
                </a:cxn>
                <a:cxn ang="0">
                  <a:pos x="329" y="10"/>
                </a:cxn>
                <a:cxn ang="0">
                  <a:pos x="284" y="31"/>
                </a:cxn>
                <a:cxn ang="0">
                  <a:pos x="240" y="52"/>
                </a:cxn>
                <a:cxn ang="0">
                  <a:pos x="196" y="72"/>
                </a:cxn>
                <a:cxn ang="0">
                  <a:pos x="152" y="93"/>
                </a:cxn>
                <a:cxn ang="0">
                  <a:pos x="110" y="113"/>
                </a:cxn>
                <a:cxn ang="0">
                  <a:pos x="65" y="134"/>
                </a:cxn>
                <a:cxn ang="0">
                  <a:pos x="21" y="156"/>
                </a:cxn>
                <a:cxn ang="0">
                  <a:pos x="10" y="174"/>
                </a:cxn>
                <a:cxn ang="0">
                  <a:pos x="29" y="188"/>
                </a:cxn>
                <a:cxn ang="0">
                  <a:pos x="49" y="205"/>
                </a:cxn>
                <a:cxn ang="0">
                  <a:pos x="69" y="220"/>
                </a:cxn>
                <a:cxn ang="0">
                  <a:pos x="114" y="259"/>
                </a:cxn>
                <a:cxn ang="0">
                  <a:pos x="188" y="321"/>
                </a:cxn>
                <a:cxn ang="0">
                  <a:pos x="260" y="382"/>
                </a:cxn>
                <a:cxn ang="0">
                  <a:pos x="333" y="444"/>
                </a:cxn>
                <a:cxn ang="0">
                  <a:pos x="407" y="506"/>
                </a:cxn>
                <a:cxn ang="0">
                  <a:pos x="479" y="569"/>
                </a:cxn>
                <a:cxn ang="0">
                  <a:pos x="552" y="629"/>
                </a:cxn>
                <a:cxn ang="0">
                  <a:pos x="624" y="692"/>
                </a:cxn>
                <a:cxn ang="0">
                  <a:pos x="698" y="754"/>
                </a:cxn>
                <a:cxn ang="0">
                  <a:pos x="770" y="816"/>
                </a:cxn>
                <a:cxn ang="0">
                  <a:pos x="843" y="877"/>
                </a:cxn>
                <a:cxn ang="0">
                  <a:pos x="915" y="939"/>
                </a:cxn>
                <a:cxn ang="0">
                  <a:pos x="989" y="1001"/>
                </a:cxn>
                <a:cxn ang="0">
                  <a:pos x="1062" y="1064"/>
                </a:cxn>
                <a:cxn ang="0">
                  <a:pos x="1134" y="1124"/>
                </a:cxn>
                <a:cxn ang="0">
                  <a:pos x="1208" y="1187"/>
                </a:cxn>
                <a:cxn ang="0">
                  <a:pos x="1275" y="1200"/>
                </a:cxn>
                <a:cxn ang="0">
                  <a:pos x="1337" y="1165"/>
                </a:cxn>
                <a:cxn ang="0">
                  <a:pos x="1401" y="1131"/>
                </a:cxn>
                <a:cxn ang="0">
                  <a:pos x="1463" y="1096"/>
                </a:cxn>
                <a:cxn ang="0">
                  <a:pos x="1482" y="1067"/>
                </a:cxn>
                <a:cxn ang="0">
                  <a:pos x="1461" y="1042"/>
                </a:cxn>
                <a:cxn ang="0">
                  <a:pos x="1438" y="1019"/>
                </a:cxn>
                <a:cxn ang="0">
                  <a:pos x="1417" y="995"/>
                </a:cxn>
              </a:cxnLst>
              <a:rect l="0" t="0" r="r" b="b"/>
              <a:pathLst>
                <a:path w="1494" h="1218">
                  <a:moveTo>
                    <a:pt x="1406" y="983"/>
                  </a:moveTo>
                  <a:lnTo>
                    <a:pt x="1340" y="928"/>
                  </a:lnTo>
                  <a:lnTo>
                    <a:pt x="1275" y="870"/>
                  </a:lnTo>
                  <a:lnTo>
                    <a:pt x="1209" y="815"/>
                  </a:lnTo>
                  <a:lnTo>
                    <a:pt x="1144" y="759"/>
                  </a:lnTo>
                  <a:lnTo>
                    <a:pt x="1079" y="701"/>
                  </a:lnTo>
                  <a:lnTo>
                    <a:pt x="1013" y="646"/>
                  </a:lnTo>
                  <a:lnTo>
                    <a:pt x="948" y="590"/>
                  </a:lnTo>
                  <a:lnTo>
                    <a:pt x="883" y="533"/>
                  </a:lnTo>
                  <a:lnTo>
                    <a:pt x="817" y="477"/>
                  </a:lnTo>
                  <a:lnTo>
                    <a:pt x="752" y="421"/>
                  </a:lnTo>
                  <a:lnTo>
                    <a:pt x="686" y="364"/>
                  </a:lnTo>
                  <a:lnTo>
                    <a:pt x="621" y="308"/>
                  </a:lnTo>
                  <a:lnTo>
                    <a:pt x="556" y="251"/>
                  </a:lnTo>
                  <a:lnTo>
                    <a:pt x="490" y="195"/>
                  </a:lnTo>
                  <a:lnTo>
                    <a:pt x="425" y="138"/>
                  </a:lnTo>
                  <a:lnTo>
                    <a:pt x="360" y="82"/>
                  </a:lnTo>
                  <a:lnTo>
                    <a:pt x="358" y="62"/>
                  </a:lnTo>
                  <a:lnTo>
                    <a:pt x="355" y="41"/>
                  </a:lnTo>
                  <a:lnTo>
                    <a:pt x="353" y="21"/>
                  </a:lnTo>
                  <a:lnTo>
                    <a:pt x="350" y="0"/>
                  </a:lnTo>
                  <a:lnTo>
                    <a:pt x="329" y="10"/>
                  </a:lnTo>
                  <a:lnTo>
                    <a:pt x="306" y="21"/>
                  </a:lnTo>
                  <a:lnTo>
                    <a:pt x="284" y="31"/>
                  </a:lnTo>
                  <a:lnTo>
                    <a:pt x="262" y="41"/>
                  </a:lnTo>
                  <a:lnTo>
                    <a:pt x="240" y="52"/>
                  </a:lnTo>
                  <a:lnTo>
                    <a:pt x="217" y="62"/>
                  </a:lnTo>
                  <a:lnTo>
                    <a:pt x="196" y="72"/>
                  </a:lnTo>
                  <a:lnTo>
                    <a:pt x="175" y="82"/>
                  </a:lnTo>
                  <a:lnTo>
                    <a:pt x="152" y="93"/>
                  </a:lnTo>
                  <a:lnTo>
                    <a:pt x="131" y="103"/>
                  </a:lnTo>
                  <a:lnTo>
                    <a:pt x="110" y="113"/>
                  </a:lnTo>
                  <a:lnTo>
                    <a:pt x="87" y="124"/>
                  </a:lnTo>
                  <a:lnTo>
                    <a:pt x="65" y="134"/>
                  </a:lnTo>
                  <a:lnTo>
                    <a:pt x="44" y="144"/>
                  </a:lnTo>
                  <a:lnTo>
                    <a:pt x="21" y="156"/>
                  </a:lnTo>
                  <a:lnTo>
                    <a:pt x="0" y="165"/>
                  </a:lnTo>
                  <a:lnTo>
                    <a:pt x="10" y="174"/>
                  </a:lnTo>
                  <a:lnTo>
                    <a:pt x="20" y="182"/>
                  </a:lnTo>
                  <a:lnTo>
                    <a:pt x="29" y="188"/>
                  </a:lnTo>
                  <a:lnTo>
                    <a:pt x="39" y="197"/>
                  </a:lnTo>
                  <a:lnTo>
                    <a:pt x="49" y="205"/>
                  </a:lnTo>
                  <a:lnTo>
                    <a:pt x="59" y="211"/>
                  </a:lnTo>
                  <a:lnTo>
                    <a:pt x="69" y="220"/>
                  </a:lnTo>
                  <a:lnTo>
                    <a:pt x="78" y="228"/>
                  </a:lnTo>
                  <a:lnTo>
                    <a:pt x="114" y="259"/>
                  </a:lnTo>
                  <a:lnTo>
                    <a:pt x="152" y="290"/>
                  </a:lnTo>
                  <a:lnTo>
                    <a:pt x="188" y="321"/>
                  </a:lnTo>
                  <a:lnTo>
                    <a:pt x="224" y="351"/>
                  </a:lnTo>
                  <a:lnTo>
                    <a:pt x="260" y="382"/>
                  </a:lnTo>
                  <a:lnTo>
                    <a:pt x="297" y="413"/>
                  </a:lnTo>
                  <a:lnTo>
                    <a:pt x="333" y="444"/>
                  </a:lnTo>
                  <a:lnTo>
                    <a:pt x="369" y="475"/>
                  </a:lnTo>
                  <a:lnTo>
                    <a:pt x="407" y="506"/>
                  </a:lnTo>
                  <a:lnTo>
                    <a:pt x="443" y="538"/>
                  </a:lnTo>
                  <a:lnTo>
                    <a:pt x="479" y="569"/>
                  </a:lnTo>
                  <a:lnTo>
                    <a:pt x="515" y="598"/>
                  </a:lnTo>
                  <a:lnTo>
                    <a:pt x="552" y="629"/>
                  </a:lnTo>
                  <a:lnTo>
                    <a:pt x="588" y="660"/>
                  </a:lnTo>
                  <a:lnTo>
                    <a:pt x="624" y="692"/>
                  </a:lnTo>
                  <a:lnTo>
                    <a:pt x="662" y="723"/>
                  </a:lnTo>
                  <a:lnTo>
                    <a:pt x="698" y="754"/>
                  </a:lnTo>
                  <a:lnTo>
                    <a:pt x="734" y="785"/>
                  </a:lnTo>
                  <a:lnTo>
                    <a:pt x="770" y="816"/>
                  </a:lnTo>
                  <a:lnTo>
                    <a:pt x="807" y="847"/>
                  </a:lnTo>
                  <a:lnTo>
                    <a:pt x="843" y="877"/>
                  </a:lnTo>
                  <a:lnTo>
                    <a:pt x="879" y="908"/>
                  </a:lnTo>
                  <a:lnTo>
                    <a:pt x="915" y="939"/>
                  </a:lnTo>
                  <a:lnTo>
                    <a:pt x="953" y="970"/>
                  </a:lnTo>
                  <a:lnTo>
                    <a:pt x="989" y="1001"/>
                  </a:lnTo>
                  <a:lnTo>
                    <a:pt x="1025" y="1033"/>
                  </a:lnTo>
                  <a:lnTo>
                    <a:pt x="1062" y="1064"/>
                  </a:lnTo>
                  <a:lnTo>
                    <a:pt x="1098" y="1095"/>
                  </a:lnTo>
                  <a:lnTo>
                    <a:pt x="1134" y="1124"/>
                  </a:lnTo>
                  <a:lnTo>
                    <a:pt x="1170" y="1155"/>
                  </a:lnTo>
                  <a:lnTo>
                    <a:pt x="1208" y="1187"/>
                  </a:lnTo>
                  <a:lnTo>
                    <a:pt x="1244" y="1218"/>
                  </a:lnTo>
                  <a:lnTo>
                    <a:pt x="1275" y="1200"/>
                  </a:lnTo>
                  <a:lnTo>
                    <a:pt x="1306" y="1183"/>
                  </a:lnTo>
                  <a:lnTo>
                    <a:pt x="1337" y="1165"/>
                  </a:lnTo>
                  <a:lnTo>
                    <a:pt x="1370" y="1147"/>
                  </a:lnTo>
                  <a:lnTo>
                    <a:pt x="1401" y="1131"/>
                  </a:lnTo>
                  <a:lnTo>
                    <a:pt x="1432" y="1113"/>
                  </a:lnTo>
                  <a:lnTo>
                    <a:pt x="1463" y="1096"/>
                  </a:lnTo>
                  <a:lnTo>
                    <a:pt x="1494" y="1078"/>
                  </a:lnTo>
                  <a:lnTo>
                    <a:pt x="1482" y="1067"/>
                  </a:lnTo>
                  <a:lnTo>
                    <a:pt x="1473" y="1055"/>
                  </a:lnTo>
                  <a:lnTo>
                    <a:pt x="1461" y="1042"/>
                  </a:lnTo>
                  <a:lnTo>
                    <a:pt x="1450" y="1031"/>
                  </a:lnTo>
                  <a:lnTo>
                    <a:pt x="1438" y="1019"/>
                  </a:lnTo>
                  <a:lnTo>
                    <a:pt x="1429" y="1006"/>
                  </a:lnTo>
                  <a:lnTo>
                    <a:pt x="1417" y="995"/>
                  </a:lnTo>
                  <a:lnTo>
                    <a:pt x="1406" y="983"/>
                  </a:lnTo>
                  <a:close/>
                </a:path>
              </a:pathLst>
            </a:custGeom>
            <a:solidFill>
              <a:srgbClr val="BCB2B5"/>
            </a:solidFill>
            <a:ln w="9525">
              <a:noFill/>
              <a:round/>
              <a:headEnd/>
              <a:tailEnd/>
            </a:ln>
          </p:spPr>
          <p:txBody>
            <a:bodyPr/>
            <a:lstStyle/>
            <a:p>
              <a:endParaRPr lang="en-US"/>
            </a:p>
          </p:txBody>
        </p:sp>
        <p:sp>
          <p:nvSpPr>
            <p:cNvPr id="26916" name="Freeform 292"/>
            <p:cNvSpPr>
              <a:spLocks/>
            </p:cNvSpPr>
            <p:nvPr/>
          </p:nvSpPr>
          <p:spPr bwMode="auto">
            <a:xfrm>
              <a:off x="499" y="2836"/>
              <a:ext cx="718" cy="584"/>
            </a:xfrm>
            <a:custGeom>
              <a:avLst/>
              <a:gdLst/>
              <a:ahLst/>
              <a:cxnLst>
                <a:cxn ang="0">
                  <a:pos x="1285" y="876"/>
                </a:cxn>
                <a:cxn ang="0">
                  <a:pos x="1164" y="773"/>
                </a:cxn>
                <a:cxn ang="0">
                  <a:pos x="1045" y="669"/>
                </a:cxn>
                <a:cxn ang="0">
                  <a:pos x="924" y="564"/>
                </a:cxn>
                <a:cxn ang="0">
                  <a:pos x="803" y="461"/>
                </a:cxn>
                <a:cxn ang="0">
                  <a:pos x="682" y="356"/>
                </a:cxn>
                <a:cxn ang="0">
                  <a:pos x="562" y="253"/>
                </a:cxn>
                <a:cxn ang="0">
                  <a:pos x="441" y="150"/>
                </a:cxn>
                <a:cxn ang="0">
                  <a:pos x="379" y="73"/>
                </a:cxn>
                <a:cxn ang="0">
                  <a:pos x="374" y="25"/>
                </a:cxn>
                <a:cxn ang="0">
                  <a:pos x="350" y="12"/>
                </a:cxn>
                <a:cxn ang="0">
                  <a:pos x="302" y="35"/>
                </a:cxn>
                <a:cxn ang="0">
                  <a:pos x="257" y="56"/>
                </a:cxn>
                <a:cxn ang="0">
                  <a:pos x="209" y="79"/>
                </a:cxn>
                <a:cxn ang="0">
                  <a:pos x="164" y="102"/>
                </a:cxn>
                <a:cxn ang="0">
                  <a:pos x="116" y="123"/>
                </a:cxn>
                <a:cxn ang="0">
                  <a:pos x="70" y="146"/>
                </a:cxn>
                <a:cxn ang="0">
                  <a:pos x="23" y="168"/>
                </a:cxn>
                <a:cxn ang="0">
                  <a:pos x="13" y="187"/>
                </a:cxn>
                <a:cxn ang="0">
                  <a:pos x="38" y="204"/>
                </a:cxn>
                <a:cxn ang="0">
                  <a:pos x="62" y="220"/>
                </a:cxn>
                <a:cxn ang="0">
                  <a:pos x="88" y="237"/>
                </a:cxn>
                <a:cxn ang="0">
                  <a:pos x="136" y="274"/>
                </a:cxn>
                <a:cxn ang="0">
                  <a:pos x="203" y="332"/>
                </a:cxn>
                <a:cxn ang="0">
                  <a:pos x="271" y="389"/>
                </a:cxn>
                <a:cxn ang="0">
                  <a:pos x="340" y="446"/>
                </a:cxn>
                <a:cxn ang="0">
                  <a:pos x="409" y="504"/>
                </a:cxn>
                <a:cxn ang="0">
                  <a:pos x="476" y="563"/>
                </a:cxn>
                <a:cxn ang="0">
                  <a:pos x="544" y="620"/>
                </a:cxn>
                <a:cxn ang="0">
                  <a:pos x="613" y="677"/>
                </a:cxn>
                <a:cxn ang="0">
                  <a:pos x="680" y="735"/>
                </a:cxn>
                <a:cxn ang="0">
                  <a:pos x="749" y="792"/>
                </a:cxn>
                <a:cxn ang="0">
                  <a:pos x="817" y="850"/>
                </a:cxn>
                <a:cxn ang="0">
                  <a:pos x="884" y="909"/>
                </a:cxn>
                <a:cxn ang="0">
                  <a:pos x="953" y="966"/>
                </a:cxn>
                <a:cxn ang="0">
                  <a:pos x="1022" y="1023"/>
                </a:cxn>
                <a:cxn ang="0">
                  <a:pos x="1090" y="1081"/>
                </a:cxn>
                <a:cxn ang="0">
                  <a:pos x="1157" y="1138"/>
                </a:cxn>
                <a:cxn ang="0">
                  <a:pos x="1223" y="1150"/>
                </a:cxn>
                <a:cxn ang="0">
                  <a:pos x="1283" y="1113"/>
                </a:cxn>
                <a:cxn ang="0">
                  <a:pos x="1344" y="1079"/>
                </a:cxn>
                <a:cxn ang="0">
                  <a:pos x="1404" y="1043"/>
                </a:cxn>
                <a:cxn ang="0">
                  <a:pos x="1424" y="1013"/>
                </a:cxn>
                <a:cxn ang="0">
                  <a:pos x="1401" y="989"/>
                </a:cxn>
                <a:cxn ang="0">
                  <a:pos x="1380" y="964"/>
                </a:cxn>
                <a:cxn ang="0">
                  <a:pos x="1357" y="940"/>
                </a:cxn>
              </a:cxnLst>
              <a:rect l="0" t="0" r="r" b="b"/>
              <a:pathLst>
                <a:path w="1435" h="1168">
                  <a:moveTo>
                    <a:pt x="1345" y="928"/>
                  </a:moveTo>
                  <a:lnTo>
                    <a:pt x="1285" y="876"/>
                  </a:lnTo>
                  <a:lnTo>
                    <a:pt x="1224" y="825"/>
                  </a:lnTo>
                  <a:lnTo>
                    <a:pt x="1164" y="773"/>
                  </a:lnTo>
                  <a:lnTo>
                    <a:pt x="1103" y="720"/>
                  </a:lnTo>
                  <a:lnTo>
                    <a:pt x="1045" y="669"/>
                  </a:lnTo>
                  <a:lnTo>
                    <a:pt x="984" y="617"/>
                  </a:lnTo>
                  <a:lnTo>
                    <a:pt x="924" y="564"/>
                  </a:lnTo>
                  <a:lnTo>
                    <a:pt x="863" y="512"/>
                  </a:lnTo>
                  <a:lnTo>
                    <a:pt x="803" y="461"/>
                  </a:lnTo>
                  <a:lnTo>
                    <a:pt x="742" y="409"/>
                  </a:lnTo>
                  <a:lnTo>
                    <a:pt x="682" y="356"/>
                  </a:lnTo>
                  <a:lnTo>
                    <a:pt x="623" y="305"/>
                  </a:lnTo>
                  <a:lnTo>
                    <a:pt x="562" y="253"/>
                  </a:lnTo>
                  <a:lnTo>
                    <a:pt x="502" y="200"/>
                  </a:lnTo>
                  <a:lnTo>
                    <a:pt x="441" y="150"/>
                  </a:lnTo>
                  <a:lnTo>
                    <a:pt x="381" y="97"/>
                  </a:lnTo>
                  <a:lnTo>
                    <a:pt x="379" y="73"/>
                  </a:lnTo>
                  <a:lnTo>
                    <a:pt x="378" y="48"/>
                  </a:lnTo>
                  <a:lnTo>
                    <a:pt x="374" y="25"/>
                  </a:lnTo>
                  <a:lnTo>
                    <a:pt x="373" y="0"/>
                  </a:lnTo>
                  <a:lnTo>
                    <a:pt x="350" y="12"/>
                  </a:lnTo>
                  <a:lnTo>
                    <a:pt x="327" y="23"/>
                  </a:lnTo>
                  <a:lnTo>
                    <a:pt x="302" y="35"/>
                  </a:lnTo>
                  <a:lnTo>
                    <a:pt x="280" y="46"/>
                  </a:lnTo>
                  <a:lnTo>
                    <a:pt x="257" y="56"/>
                  </a:lnTo>
                  <a:lnTo>
                    <a:pt x="234" y="68"/>
                  </a:lnTo>
                  <a:lnTo>
                    <a:pt x="209" y="79"/>
                  </a:lnTo>
                  <a:lnTo>
                    <a:pt x="186" y="91"/>
                  </a:lnTo>
                  <a:lnTo>
                    <a:pt x="164" y="102"/>
                  </a:lnTo>
                  <a:lnTo>
                    <a:pt x="141" y="112"/>
                  </a:lnTo>
                  <a:lnTo>
                    <a:pt x="116" y="123"/>
                  </a:lnTo>
                  <a:lnTo>
                    <a:pt x="93" y="135"/>
                  </a:lnTo>
                  <a:lnTo>
                    <a:pt x="70" y="146"/>
                  </a:lnTo>
                  <a:lnTo>
                    <a:pt x="48" y="156"/>
                  </a:lnTo>
                  <a:lnTo>
                    <a:pt x="23" y="168"/>
                  </a:lnTo>
                  <a:lnTo>
                    <a:pt x="0" y="179"/>
                  </a:lnTo>
                  <a:lnTo>
                    <a:pt x="13" y="187"/>
                  </a:lnTo>
                  <a:lnTo>
                    <a:pt x="25" y="196"/>
                  </a:lnTo>
                  <a:lnTo>
                    <a:pt x="38" y="204"/>
                  </a:lnTo>
                  <a:lnTo>
                    <a:pt x="51" y="212"/>
                  </a:lnTo>
                  <a:lnTo>
                    <a:pt x="62" y="220"/>
                  </a:lnTo>
                  <a:lnTo>
                    <a:pt x="75" y="228"/>
                  </a:lnTo>
                  <a:lnTo>
                    <a:pt x="88" y="237"/>
                  </a:lnTo>
                  <a:lnTo>
                    <a:pt x="101" y="245"/>
                  </a:lnTo>
                  <a:lnTo>
                    <a:pt x="136" y="274"/>
                  </a:lnTo>
                  <a:lnTo>
                    <a:pt x="170" y="302"/>
                  </a:lnTo>
                  <a:lnTo>
                    <a:pt x="203" y="332"/>
                  </a:lnTo>
                  <a:lnTo>
                    <a:pt x="237" y="359"/>
                  </a:lnTo>
                  <a:lnTo>
                    <a:pt x="271" y="389"/>
                  </a:lnTo>
                  <a:lnTo>
                    <a:pt x="306" y="418"/>
                  </a:lnTo>
                  <a:lnTo>
                    <a:pt x="340" y="446"/>
                  </a:lnTo>
                  <a:lnTo>
                    <a:pt x="374" y="476"/>
                  </a:lnTo>
                  <a:lnTo>
                    <a:pt x="409" y="504"/>
                  </a:lnTo>
                  <a:lnTo>
                    <a:pt x="441" y="533"/>
                  </a:lnTo>
                  <a:lnTo>
                    <a:pt x="476" y="563"/>
                  </a:lnTo>
                  <a:lnTo>
                    <a:pt x="510" y="591"/>
                  </a:lnTo>
                  <a:lnTo>
                    <a:pt x="544" y="620"/>
                  </a:lnTo>
                  <a:lnTo>
                    <a:pt x="579" y="648"/>
                  </a:lnTo>
                  <a:lnTo>
                    <a:pt x="613" y="677"/>
                  </a:lnTo>
                  <a:lnTo>
                    <a:pt x="647" y="705"/>
                  </a:lnTo>
                  <a:lnTo>
                    <a:pt x="680" y="735"/>
                  </a:lnTo>
                  <a:lnTo>
                    <a:pt x="714" y="764"/>
                  </a:lnTo>
                  <a:lnTo>
                    <a:pt x="749" y="792"/>
                  </a:lnTo>
                  <a:lnTo>
                    <a:pt x="783" y="822"/>
                  </a:lnTo>
                  <a:lnTo>
                    <a:pt x="817" y="850"/>
                  </a:lnTo>
                  <a:lnTo>
                    <a:pt x="852" y="879"/>
                  </a:lnTo>
                  <a:lnTo>
                    <a:pt x="884" y="909"/>
                  </a:lnTo>
                  <a:lnTo>
                    <a:pt x="919" y="936"/>
                  </a:lnTo>
                  <a:lnTo>
                    <a:pt x="953" y="966"/>
                  </a:lnTo>
                  <a:lnTo>
                    <a:pt x="987" y="994"/>
                  </a:lnTo>
                  <a:lnTo>
                    <a:pt x="1022" y="1023"/>
                  </a:lnTo>
                  <a:lnTo>
                    <a:pt x="1056" y="1053"/>
                  </a:lnTo>
                  <a:lnTo>
                    <a:pt x="1090" y="1081"/>
                  </a:lnTo>
                  <a:lnTo>
                    <a:pt x="1123" y="1110"/>
                  </a:lnTo>
                  <a:lnTo>
                    <a:pt x="1157" y="1138"/>
                  </a:lnTo>
                  <a:lnTo>
                    <a:pt x="1192" y="1168"/>
                  </a:lnTo>
                  <a:lnTo>
                    <a:pt x="1223" y="1150"/>
                  </a:lnTo>
                  <a:lnTo>
                    <a:pt x="1252" y="1131"/>
                  </a:lnTo>
                  <a:lnTo>
                    <a:pt x="1283" y="1113"/>
                  </a:lnTo>
                  <a:lnTo>
                    <a:pt x="1314" y="1095"/>
                  </a:lnTo>
                  <a:lnTo>
                    <a:pt x="1344" y="1079"/>
                  </a:lnTo>
                  <a:lnTo>
                    <a:pt x="1375" y="1061"/>
                  </a:lnTo>
                  <a:lnTo>
                    <a:pt x="1404" y="1043"/>
                  </a:lnTo>
                  <a:lnTo>
                    <a:pt x="1435" y="1025"/>
                  </a:lnTo>
                  <a:lnTo>
                    <a:pt x="1424" y="1013"/>
                  </a:lnTo>
                  <a:lnTo>
                    <a:pt x="1412" y="1000"/>
                  </a:lnTo>
                  <a:lnTo>
                    <a:pt x="1401" y="989"/>
                  </a:lnTo>
                  <a:lnTo>
                    <a:pt x="1391" y="976"/>
                  </a:lnTo>
                  <a:lnTo>
                    <a:pt x="1380" y="964"/>
                  </a:lnTo>
                  <a:lnTo>
                    <a:pt x="1368" y="953"/>
                  </a:lnTo>
                  <a:lnTo>
                    <a:pt x="1357" y="940"/>
                  </a:lnTo>
                  <a:lnTo>
                    <a:pt x="1345" y="928"/>
                  </a:lnTo>
                  <a:close/>
                </a:path>
              </a:pathLst>
            </a:custGeom>
            <a:solidFill>
              <a:srgbClr val="BAAFB2"/>
            </a:solidFill>
            <a:ln w="9525">
              <a:noFill/>
              <a:round/>
              <a:headEnd/>
              <a:tailEnd/>
            </a:ln>
          </p:spPr>
          <p:txBody>
            <a:bodyPr/>
            <a:lstStyle/>
            <a:p>
              <a:endParaRPr lang="en-US"/>
            </a:p>
          </p:txBody>
        </p:sp>
        <p:sp>
          <p:nvSpPr>
            <p:cNvPr id="26917" name="Freeform 293"/>
            <p:cNvSpPr>
              <a:spLocks/>
            </p:cNvSpPr>
            <p:nvPr/>
          </p:nvSpPr>
          <p:spPr bwMode="auto">
            <a:xfrm>
              <a:off x="487" y="2829"/>
              <a:ext cx="689" cy="557"/>
            </a:xfrm>
            <a:custGeom>
              <a:avLst/>
              <a:gdLst/>
              <a:ahLst/>
              <a:cxnLst>
                <a:cxn ang="0">
                  <a:pos x="1230" y="823"/>
                </a:cxn>
                <a:cxn ang="0">
                  <a:pos x="1121" y="728"/>
                </a:cxn>
                <a:cxn ang="0">
                  <a:pos x="1010" y="632"/>
                </a:cxn>
                <a:cxn ang="0">
                  <a:pos x="900" y="537"/>
                </a:cxn>
                <a:cxn ang="0">
                  <a:pos x="789" y="441"/>
                </a:cxn>
                <a:cxn ang="0">
                  <a:pos x="680" y="346"/>
                </a:cxn>
                <a:cxn ang="0">
                  <a:pos x="568" y="251"/>
                </a:cxn>
                <a:cxn ang="0">
                  <a:pos x="459" y="155"/>
                </a:cxn>
                <a:cxn ang="0">
                  <a:pos x="402" y="80"/>
                </a:cxn>
                <a:cxn ang="0">
                  <a:pos x="400" y="26"/>
                </a:cxn>
                <a:cxn ang="0">
                  <a:pos x="374" y="11"/>
                </a:cxn>
                <a:cxn ang="0">
                  <a:pos x="323" y="34"/>
                </a:cxn>
                <a:cxn ang="0">
                  <a:pos x="274" y="59"/>
                </a:cxn>
                <a:cxn ang="0">
                  <a:pos x="224" y="82"/>
                </a:cxn>
                <a:cxn ang="0">
                  <a:pos x="174" y="106"/>
                </a:cxn>
                <a:cxn ang="0">
                  <a:pos x="124" y="129"/>
                </a:cxn>
                <a:cxn ang="0">
                  <a:pos x="75" y="154"/>
                </a:cxn>
                <a:cxn ang="0">
                  <a:pos x="24" y="178"/>
                </a:cxn>
                <a:cxn ang="0">
                  <a:pos x="16" y="198"/>
                </a:cxn>
                <a:cxn ang="0">
                  <a:pos x="47" y="216"/>
                </a:cxn>
                <a:cxn ang="0">
                  <a:pos x="78" y="232"/>
                </a:cxn>
                <a:cxn ang="0">
                  <a:pos x="109" y="251"/>
                </a:cxn>
                <a:cxn ang="0">
                  <a:pos x="189" y="313"/>
                </a:cxn>
                <a:cxn ang="0">
                  <a:pos x="317" y="419"/>
                </a:cxn>
                <a:cxn ang="0">
                  <a:pos x="444" y="526"/>
                </a:cxn>
                <a:cxn ang="0">
                  <a:pos x="570" y="632"/>
                </a:cxn>
                <a:cxn ang="0">
                  <a:pos x="698" y="741"/>
                </a:cxn>
                <a:cxn ang="0">
                  <a:pos x="823" y="847"/>
                </a:cxn>
                <a:cxn ang="0">
                  <a:pos x="951" y="954"/>
                </a:cxn>
                <a:cxn ang="0">
                  <a:pos x="1077" y="1060"/>
                </a:cxn>
                <a:cxn ang="0">
                  <a:pos x="1170" y="1096"/>
                </a:cxn>
                <a:cxn ang="0">
                  <a:pos x="1229" y="1060"/>
                </a:cxn>
                <a:cxn ang="0">
                  <a:pos x="1288" y="1024"/>
                </a:cxn>
                <a:cxn ang="0">
                  <a:pos x="1348" y="986"/>
                </a:cxn>
                <a:cxn ang="0">
                  <a:pos x="1366" y="955"/>
                </a:cxn>
                <a:cxn ang="0">
                  <a:pos x="1343" y="931"/>
                </a:cxn>
                <a:cxn ang="0">
                  <a:pos x="1320" y="906"/>
                </a:cxn>
                <a:cxn ang="0">
                  <a:pos x="1297" y="882"/>
                </a:cxn>
              </a:cxnLst>
              <a:rect l="0" t="0" r="r" b="b"/>
              <a:pathLst>
                <a:path w="1377" h="1114">
                  <a:moveTo>
                    <a:pt x="1286" y="870"/>
                  </a:moveTo>
                  <a:lnTo>
                    <a:pt x="1230" y="823"/>
                  </a:lnTo>
                  <a:lnTo>
                    <a:pt x="1176" y="775"/>
                  </a:lnTo>
                  <a:lnTo>
                    <a:pt x="1121" y="728"/>
                  </a:lnTo>
                  <a:lnTo>
                    <a:pt x="1065" y="680"/>
                  </a:lnTo>
                  <a:lnTo>
                    <a:pt x="1010" y="632"/>
                  </a:lnTo>
                  <a:lnTo>
                    <a:pt x="956" y="585"/>
                  </a:lnTo>
                  <a:lnTo>
                    <a:pt x="900" y="537"/>
                  </a:lnTo>
                  <a:lnTo>
                    <a:pt x="845" y="488"/>
                  </a:lnTo>
                  <a:lnTo>
                    <a:pt x="789" y="441"/>
                  </a:lnTo>
                  <a:lnTo>
                    <a:pt x="735" y="393"/>
                  </a:lnTo>
                  <a:lnTo>
                    <a:pt x="680" y="346"/>
                  </a:lnTo>
                  <a:lnTo>
                    <a:pt x="624" y="298"/>
                  </a:lnTo>
                  <a:lnTo>
                    <a:pt x="568" y="251"/>
                  </a:lnTo>
                  <a:lnTo>
                    <a:pt x="514" y="203"/>
                  </a:lnTo>
                  <a:lnTo>
                    <a:pt x="459" y="155"/>
                  </a:lnTo>
                  <a:lnTo>
                    <a:pt x="403" y="108"/>
                  </a:lnTo>
                  <a:lnTo>
                    <a:pt x="402" y="80"/>
                  </a:lnTo>
                  <a:lnTo>
                    <a:pt x="402" y="54"/>
                  </a:lnTo>
                  <a:lnTo>
                    <a:pt x="400" y="26"/>
                  </a:lnTo>
                  <a:lnTo>
                    <a:pt x="398" y="0"/>
                  </a:lnTo>
                  <a:lnTo>
                    <a:pt x="374" y="11"/>
                  </a:lnTo>
                  <a:lnTo>
                    <a:pt x="349" y="23"/>
                  </a:lnTo>
                  <a:lnTo>
                    <a:pt x="323" y="34"/>
                  </a:lnTo>
                  <a:lnTo>
                    <a:pt x="299" y="47"/>
                  </a:lnTo>
                  <a:lnTo>
                    <a:pt x="274" y="59"/>
                  </a:lnTo>
                  <a:lnTo>
                    <a:pt x="250" y="70"/>
                  </a:lnTo>
                  <a:lnTo>
                    <a:pt x="224" y="82"/>
                  </a:lnTo>
                  <a:lnTo>
                    <a:pt x="199" y="95"/>
                  </a:lnTo>
                  <a:lnTo>
                    <a:pt x="174" y="106"/>
                  </a:lnTo>
                  <a:lnTo>
                    <a:pt x="148" y="118"/>
                  </a:lnTo>
                  <a:lnTo>
                    <a:pt x="124" y="129"/>
                  </a:lnTo>
                  <a:lnTo>
                    <a:pt x="99" y="142"/>
                  </a:lnTo>
                  <a:lnTo>
                    <a:pt x="75" y="154"/>
                  </a:lnTo>
                  <a:lnTo>
                    <a:pt x="49" y="165"/>
                  </a:lnTo>
                  <a:lnTo>
                    <a:pt x="24" y="178"/>
                  </a:lnTo>
                  <a:lnTo>
                    <a:pt x="0" y="190"/>
                  </a:lnTo>
                  <a:lnTo>
                    <a:pt x="16" y="198"/>
                  </a:lnTo>
                  <a:lnTo>
                    <a:pt x="31" y="206"/>
                  </a:lnTo>
                  <a:lnTo>
                    <a:pt x="47" y="216"/>
                  </a:lnTo>
                  <a:lnTo>
                    <a:pt x="63" y="224"/>
                  </a:lnTo>
                  <a:lnTo>
                    <a:pt x="78" y="232"/>
                  </a:lnTo>
                  <a:lnTo>
                    <a:pt x="94" y="241"/>
                  </a:lnTo>
                  <a:lnTo>
                    <a:pt x="109" y="251"/>
                  </a:lnTo>
                  <a:lnTo>
                    <a:pt x="125" y="259"/>
                  </a:lnTo>
                  <a:lnTo>
                    <a:pt x="189" y="313"/>
                  </a:lnTo>
                  <a:lnTo>
                    <a:pt x="253" y="365"/>
                  </a:lnTo>
                  <a:lnTo>
                    <a:pt x="317" y="419"/>
                  </a:lnTo>
                  <a:lnTo>
                    <a:pt x="380" y="472"/>
                  </a:lnTo>
                  <a:lnTo>
                    <a:pt x="444" y="526"/>
                  </a:lnTo>
                  <a:lnTo>
                    <a:pt x="506" y="580"/>
                  </a:lnTo>
                  <a:lnTo>
                    <a:pt x="570" y="632"/>
                  </a:lnTo>
                  <a:lnTo>
                    <a:pt x="634" y="687"/>
                  </a:lnTo>
                  <a:lnTo>
                    <a:pt x="698" y="741"/>
                  </a:lnTo>
                  <a:lnTo>
                    <a:pt x="760" y="793"/>
                  </a:lnTo>
                  <a:lnTo>
                    <a:pt x="823" y="847"/>
                  </a:lnTo>
                  <a:lnTo>
                    <a:pt x="887" y="900"/>
                  </a:lnTo>
                  <a:lnTo>
                    <a:pt x="951" y="954"/>
                  </a:lnTo>
                  <a:lnTo>
                    <a:pt x="1013" y="1008"/>
                  </a:lnTo>
                  <a:lnTo>
                    <a:pt x="1077" y="1060"/>
                  </a:lnTo>
                  <a:lnTo>
                    <a:pt x="1140" y="1114"/>
                  </a:lnTo>
                  <a:lnTo>
                    <a:pt x="1170" y="1096"/>
                  </a:lnTo>
                  <a:lnTo>
                    <a:pt x="1199" y="1078"/>
                  </a:lnTo>
                  <a:lnTo>
                    <a:pt x="1229" y="1060"/>
                  </a:lnTo>
                  <a:lnTo>
                    <a:pt x="1258" y="1042"/>
                  </a:lnTo>
                  <a:lnTo>
                    <a:pt x="1288" y="1024"/>
                  </a:lnTo>
                  <a:lnTo>
                    <a:pt x="1317" y="1005"/>
                  </a:lnTo>
                  <a:lnTo>
                    <a:pt x="1348" y="986"/>
                  </a:lnTo>
                  <a:lnTo>
                    <a:pt x="1377" y="968"/>
                  </a:lnTo>
                  <a:lnTo>
                    <a:pt x="1366" y="955"/>
                  </a:lnTo>
                  <a:lnTo>
                    <a:pt x="1355" y="944"/>
                  </a:lnTo>
                  <a:lnTo>
                    <a:pt x="1343" y="931"/>
                  </a:lnTo>
                  <a:lnTo>
                    <a:pt x="1332" y="919"/>
                  </a:lnTo>
                  <a:lnTo>
                    <a:pt x="1320" y="906"/>
                  </a:lnTo>
                  <a:lnTo>
                    <a:pt x="1309" y="895"/>
                  </a:lnTo>
                  <a:lnTo>
                    <a:pt x="1297" y="882"/>
                  </a:lnTo>
                  <a:lnTo>
                    <a:pt x="1286" y="870"/>
                  </a:lnTo>
                  <a:close/>
                </a:path>
              </a:pathLst>
            </a:custGeom>
            <a:solidFill>
              <a:srgbClr val="B7AFAF"/>
            </a:solidFill>
            <a:ln w="9525">
              <a:noFill/>
              <a:round/>
              <a:headEnd/>
              <a:tailEnd/>
            </a:ln>
          </p:spPr>
          <p:txBody>
            <a:bodyPr/>
            <a:lstStyle/>
            <a:p>
              <a:endParaRPr lang="en-US"/>
            </a:p>
          </p:txBody>
        </p:sp>
        <p:sp>
          <p:nvSpPr>
            <p:cNvPr id="26918" name="Freeform 294"/>
            <p:cNvSpPr>
              <a:spLocks/>
            </p:cNvSpPr>
            <p:nvPr/>
          </p:nvSpPr>
          <p:spPr bwMode="auto">
            <a:xfrm>
              <a:off x="475" y="2821"/>
              <a:ext cx="659" cy="532"/>
            </a:xfrm>
            <a:custGeom>
              <a:avLst/>
              <a:gdLst/>
              <a:ahLst/>
              <a:cxnLst>
                <a:cxn ang="0">
                  <a:pos x="1175" y="772"/>
                </a:cxn>
                <a:cxn ang="0">
                  <a:pos x="1075" y="685"/>
                </a:cxn>
                <a:cxn ang="0">
                  <a:pos x="975" y="599"/>
                </a:cxn>
                <a:cxn ang="0">
                  <a:pos x="876" y="512"/>
                </a:cxn>
                <a:cxn ang="0">
                  <a:pos x="776" y="427"/>
                </a:cxn>
                <a:cxn ang="0">
                  <a:pos x="675" y="340"/>
                </a:cxn>
                <a:cxn ang="0">
                  <a:pos x="575" y="253"/>
                </a:cxn>
                <a:cxn ang="0">
                  <a:pos x="475" y="166"/>
                </a:cxn>
                <a:cxn ang="0">
                  <a:pos x="425" y="92"/>
                </a:cxn>
                <a:cxn ang="0">
                  <a:pos x="423" y="31"/>
                </a:cxn>
                <a:cxn ang="0">
                  <a:pos x="397" y="13"/>
                </a:cxn>
                <a:cxn ang="0">
                  <a:pos x="343" y="38"/>
                </a:cxn>
                <a:cxn ang="0">
                  <a:pos x="291" y="63"/>
                </a:cxn>
                <a:cxn ang="0">
                  <a:pos x="237" y="89"/>
                </a:cxn>
                <a:cxn ang="0">
                  <a:pos x="184" y="113"/>
                </a:cxn>
                <a:cxn ang="0">
                  <a:pos x="132" y="140"/>
                </a:cxn>
                <a:cxn ang="0">
                  <a:pos x="78" y="164"/>
                </a:cxn>
                <a:cxn ang="0">
                  <a:pos x="26" y="189"/>
                </a:cxn>
                <a:cxn ang="0">
                  <a:pos x="18" y="212"/>
                </a:cxn>
                <a:cxn ang="0">
                  <a:pos x="55" y="230"/>
                </a:cxn>
                <a:cxn ang="0">
                  <a:pos x="91" y="248"/>
                </a:cxn>
                <a:cxn ang="0">
                  <a:pos x="129" y="266"/>
                </a:cxn>
                <a:cxn ang="0">
                  <a:pos x="207" y="325"/>
                </a:cxn>
                <a:cxn ang="0">
                  <a:pos x="325" y="423"/>
                </a:cxn>
                <a:cxn ang="0">
                  <a:pos x="443" y="523"/>
                </a:cxn>
                <a:cxn ang="0">
                  <a:pos x="560" y="622"/>
                </a:cxn>
                <a:cxn ang="0">
                  <a:pos x="676" y="720"/>
                </a:cxn>
                <a:cxn ang="0">
                  <a:pos x="794" y="818"/>
                </a:cxn>
                <a:cxn ang="0">
                  <a:pos x="912" y="917"/>
                </a:cxn>
                <a:cxn ang="0">
                  <a:pos x="1029" y="1015"/>
                </a:cxn>
                <a:cxn ang="0">
                  <a:pos x="1118" y="1046"/>
                </a:cxn>
                <a:cxn ang="0">
                  <a:pos x="1175" y="1008"/>
                </a:cxn>
                <a:cxn ang="0">
                  <a:pos x="1232" y="972"/>
                </a:cxn>
                <a:cxn ang="0">
                  <a:pos x="1289" y="935"/>
                </a:cxn>
                <a:cxn ang="0">
                  <a:pos x="1306" y="904"/>
                </a:cxn>
                <a:cxn ang="0">
                  <a:pos x="1283" y="877"/>
                </a:cxn>
                <a:cxn ang="0">
                  <a:pos x="1260" y="853"/>
                </a:cxn>
                <a:cxn ang="0">
                  <a:pos x="1237" y="828"/>
                </a:cxn>
              </a:cxnLst>
              <a:rect l="0" t="0" r="r" b="b"/>
              <a:pathLst>
                <a:path w="1317" h="1064">
                  <a:moveTo>
                    <a:pt x="1226" y="815"/>
                  </a:moveTo>
                  <a:lnTo>
                    <a:pt x="1175" y="772"/>
                  </a:lnTo>
                  <a:lnTo>
                    <a:pt x="1126" y="728"/>
                  </a:lnTo>
                  <a:lnTo>
                    <a:pt x="1075" y="685"/>
                  </a:lnTo>
                  <a:lnTo>
                    <a:pt x="1026" y="641"/>
                  </a:lnTo>
                  <a:lnTo>
                    <a:pt x="975" y="599"/>
                  </a:lnTo>
                  <a:lnTo>
                    <a:pt x="926" y="556"/>
                  </a:lnTo>
                  <a:lnTo>
                    <a:pt x="876" y="512"/>
                  </a:lnTo>
                  <a:lnTo>
                    <a:pt x="825" y="469"/>
                  </a:lnTo>
                  <a:lnTo>
                    <a:pt x="776" y="427"/>
                  </a:lnTo>
                  <a:lnTo>
                    <a:pt x="725" y="382"/>
                  </a:lnTo>
                  <a:lnTo>
                    <a:pt x="675" y="340"/>
                  </a:lnTo>
                  <a:lnTo>
                    <a:pt x="626" y="297"/>
                  </a:lnTo>
                  <a:lnTo>
                    <a:pt x="575" y="253"/>
                  </a:lnTo>
                  <a:lnTo>
                    <a:pt x="524" y="210"/>
                  </a:lnTo>
                  <a:lnTo>
                    <a:pt x="475" y="166"/>
                  </a:lnTo>
                  <a:lnTo>
                    <a:pt x="425" y="123"/>
                  </a:lnTo>
                  <a:lnTo>
                    <a:pt x="425" y="92"/>
                  </a:lnTo>
                  <a:lnTo>
                    <a:pt x="425" y="61"/>
                  </a:lnTo>
                  <a:lnTo>
                    <a:pt x="423" y="31"/>
                  </a:lnTo>
                  <a:lnTo>
                    <a:pt x="423" y="0"/>
                  </a:lnTo>
                  <a:lnTo>
                    <a:pt x="397" y="13"/>
                  </a:lnTo>
                  <a:lnTo>
                    <a:pt x="369" y="25"/>
                  </a:lnTo>
                  <a:lnTo>
                    <a:pt x="343" y="38"/>
                  </a:lnTo>
                  <a:lnTo>
                    <a:pt x="317" y="51"/>
                  </a:lnTo>
                  <a:lnTo>
                    <a:pt x="291" y="63"/>
                  </a:lnTo>
                  <a:lnTo>
                    <a:pt x="263" y="76"/>
                  </a:lnTo>
                  <a:lnTo>
                    <a:pt x="237" y="89"/>
                  </a:lnTo>
                  <a:lnTo>
                    <a:pt x="211" y="100"/>
                  </a:lnTo>
                  <a:lnTo>
                    <a:pt x="184" y="113"/>
                  </a:lnTo>
                  <a:lnTo>
                    <a:pt x="158" y="127"/>
                  </a:lnTo>
                  <a:lnTo>
                    <a:pt x="132" y="140"/>
                  </a:lnTo>
                  <a:lnTo>
                    <a:pt x="106" y="151"/>
                  </a:lnTo>
                  <a:lnTo>
                    <a:pt x="78" y="164"/>
                  </a:lnTo>
                  <a:lnTo>
                    <a:pt x="52" y="177"/>
                  </a:lnTo>
                  <a:lnTo>
                    <a:pt x="26" y="189"/>
                  </a:lnTo>
                  <a:lnTo>
                    <a:pt x="0" y="202"/>
                  </a:lnTo>
                  <a:lnTo>
                    <a:pt x="18" y="212"/>
                  </a:lnTo>
                  <a:lnTo>
                    <a:pt x="37" y="220"/>
                  </a:lnTo>
                  <a:lnTo>
                    <a:pt x="55" y="230"/>
                  </a:lnTo>
                  <a:lnTo>
                    <a:pt x="73" y="238"/>
                  </a:lnTo>
                  <a:lnTo>
                    <a:pt x="91" y="248"/>
                  </a:lnTo>
                  <a:lnTo>
                    <a:pt x="111" y="258"/>
                  </a:lnTo>
                  <a:lnTo>
                    <a:pt x="129" y="266"/>
                  </a:lnTo>
                  <a:lnTo>
                    <a:pt x="148" y="276"/>
                  </a:lnTo>
                  <a:lnTo>
                    <a:pt x="207" y="325"/>
                  </a:lnTo>
                  <a:lnTo>
                    <a:pt x="266" y="374"/>
                  </a:lnTo>
                  <a:lnTo>
                    <a:pt x="325" y="423"/>
                  </a:lnTo>
                  <a:lnTo>
                    <a:pt x="384" y="474"/>
                  </a:lnTo>
                  <a:lnTo>
                    <a:pt x="443" y="523"/>
                  </a:lnTo>
                  <a:lnTo>
                    <a:pt x="501" y="572"/>
                  </a:lnTo>
                  <a:lnTo>
                    <a:pt x="560" y="622"/>
                  </a:lnTo>
                  <a:lnTo>
                    <a:pt x="619" y="671"/>
                  </a:lnTo>
                  <a:lnTo>
                    <a:pt x="676" y="720"/>
                  </a:lnTo>
                  <a:lnTo>
                    <a:pt x="735" y="769"/>
                  </a:lnTo>
                  <a:lnTo>
                    <a:pt x="794" y="818"/>
                  </a:lnTo>
                  <a:lnTo>
                    <a:pt x="853" y="867"/>
                  </a:lnTo>
                  <a:lnTo>
                    <a:pt x="912" y="917"/>
                  </a:lnTo>
                  <a:lnTo>
                    <a:pt x="971" y="966"/>
                  </a:lnTo>
                  <a:lnTo>
                    <a:pt x="1029" y="1015"/>
                  </a:lnTo>
                  <a:lnTo>
                    <a:pt x="1088" y="1064"/>
                  </a:lnTo>
                  <a:lnTo>
                    <a:pt x="1118" y="1046"/>
                  </a:lnTo>
                  <a:lnTo>
                    <a:pt x="1145" y="1026"/>
                  </a:lnTo>
                  <a:lnTo>
                    <a:pt x="1175" y="1008"/>
                  </a:lnTo>
                  <a:lnTo>
                    <a:pt x="1203" y="990"/>
                  </a:lnTo>
                  <a:lnTo>
                    <a:pt x="1232" y="972"/>
                  </a:lnTo>
                  <a:lnTo>
                    <a:pt x="1260" y="953"/>
                  </a:lnTo>
                  <a:lnTo>
                    <a:pt x="1289" y="935"/>
                  </a:lnTo>
                  <a:lnTo>
                    <a:pt x="1317" y="917"/>
                  </a:lnTo>
                  <a:lnTo>
                    <a:pt x="1306" y="904"/>
                  </a:lnTo>
                  <a:lnTo>
                    <a:pt x="1294" y="890"/>
                  </a:lnTo>
                  <a:lnTo>
                    <a:pt x="1283" y="877"/>
                  </a:lnTo>
                  <a:lnTo>
                    <a:pt x="1271" y="866"/>
                  </a:lnTo>
                  <a:lnTo>
                    <a:pt x="1260" y="853"/>
                  </a:lnTo>
                  <a:lnTo>
                    <a:pt x="1248" y="840"/>
                  </a:lnTo>
                  <a:lnTo>
                    <a:pt x="1237" y="828"/>
                  </a:lnTo>
                  <a:lnTo>
                    <a:pt x="1226" y="815"/>
                  </a:lnTo>
                  <a:close/>
                </a:path>
              </a:pathLst>
            </a:custGeom>
            <a:solidFill>
              <a:srgbClr val="B5ADAA"/>
            </a:solidFill>
            <a:ln w="9525">
              <a:noFill/>
              <a:round/>
              <a:headEnd/>
              <a:tailEnd/>
            </a:ln>
          </p:spPr>
          <p:txBody>
            <a:bodyPr/>
            <a:lstStyle/>
            <a:p>
              <a:endParaRPr lang="en-US"/>
            </a:p>
          </p:txBody>
        </p:sp>
        <p:sp>
          <p:nvSpPr>
            <p:cNvPr id="26919" name="Freeform 295"/>
            <p:cNvSpPr>
              <a:spLocks/>
            </p:cNvSpPr>
            <p:nvPr/>
          </p:nvSpPr>
          <p:spPr bwMode="auto">
            <a:xfrm>
              <a:off x="463" y="2812"/>
              <a:ext cx="631" cy="507"/>
            </a:xfrm>
            <a:custGeom>
              <a:avLst/>
              <a:gdLst/>
              <a:ahLst/>
              <a:cxnLst>
                <a:cxn ang="0">
                  <a:pos x="1169" y="759"/>
                </a:cxn>
                <a:cxn ang="0">
                  <a:pos x="450" y="136"/>
                </a:cxn>
                <a:cxn ang="0">
                  <a:pos x="450" y="0"/>
                </a:cxn>
                <a:cxn ang="0">
                  <a:pos x="0" y="215"/>
                </a:cxn>
                <a:cxn ang="0">
                  <a:pos x="173" y="292"/>
                </a:cxn>
                <a:cxn ang="0">
                  <a:pos x="1038" y="1013"/>
                </a:cxn>
                <a:cxn ang="0">
                  <a:pos x="1262" y="862"/>
                </a:cxn>
                <a:cxn ang="0">
                  <a:pos x="1169" y="759"/>
                </a:cxn>
              </a:cxnLst>
              <a:rect l="0" t="0" r="r" b="b"/>
              <a:pathLst>
                <a:path w="1262" h="1013">
                  <a:moveTo>
                    <a:pt x="1169" y="759"/>
                  </a:moveTo>
                  <a:lnTo>
                    <a:pt x="450" y="136"/>
                  </a:lnTo>
                  <a:lnTo>
                    <a:pt x="450" y="0"/>
                  </a:lnTo>
                  <a:lnTo>
                    <a:pt x="0" y="215"/>
                  </a:lnTo>
                  <a:lnTo>
                    <a:pt x="173" y="292"/>
                  </a:lnTo>
                  <a:lnTo>
                    <a:pt x="1038" y="1013"/>
                  </a:lnTo>
                  <a:lnTo>
                    <a:pt x="1262" y="862"/>
                  </a:lnTo>
                  <a:lnTo>
                    <a:pt x="1169" y="759"/>
                  </a:lnTo>
                  <a:close/>
                </a:path>
              </a:pathLst>
            </a:custGeom>
            <a:solidFill>
              <a:srgbClr val="B2AAA8"/>
            </a:solidFill>
            <a:ln w="9525">
              <a:noFill/>
              <a:round/>
              <a:headEnd/>
              <a:tailEnd/>
            </a:ln>
          </p:spPr>
          <p:txBody>
            <a:bodyPr/>
            <a:lstStyle/>
            <a:p>
              <a:endParaRPr lang="en-US"/>
            </a:p>
          </p:txBody>
        </p:sp>
        <p:sp>
          <p:nvSpPr>
            <p:cNvPr id="26920" name="Freeform 296"/>
            <p:cNvSpPr>
              <a:spLocks/>
            </p:cNvSpPr>
            <p:nvPr/>
          </p:nvSpPr>
          <p:spPr bwMode="auto">
            <a:xfrm>
              <a:off x="1486" y="3899"/>
              <a:ext cx="180" cy="176"/>
            </a:xfrm>
            <a:custGeom>
              <a:avLst/>
              <a:gdLst/>
              <a:ahLst/>
              <a:cxnLst>
                <a:cxn ang="0">
                  <a:pos x="0" y="0"/>
                </a:cxn>
                <a:cxn ang="0">
                  <a:pos x="19" y="25"/>
                </a:cxn>
                <a:cxn ang="0">
                  <a:pos x="39" y="50"/>
                </a:cxn>
                <a:cxn ang="0">
                  <a:pos x="58" y="71"/>
                </a:cxn>
                <a:cxn ang="0">
                  <a:pos x="76" y="91"/>
                </a:cxn>
                <a:cxn ang="0">
                  <a:pos x="96" y="110"/>
                </a:cxn>
                <a:cxn ang="0">
                  <a:pos x="114" y="128"/>
                </a:cxn>
                <a:cxn ang="0">
                  <a:pos x="134" y="145"/>
                </a:cxn>
                <a:cxn ang="0">
                  <a:pos x="153" y="159"/>
                </a:cxn>
                <a:cxn ang="0">
                  <a:pos x="173" y="174"/>
                </a:cxn>
                <a:cxn ang="0">
                  <a:pos x="196" y="187"/>
                </a:cxn>
                <a:cxn ang="0">
                  <a:pos x="219" y="199"/>
                </a:cxn>
                <a:cxn ang="0">
                  <a:pos x="243" y="210"/>
                </a:cxn>
                <a:cxn ang="0">
                  <a:pos x="269" y="222"/>
                </a:cxn>
                <a:cxn ang="0">
                  <a:pos x="297" y="233"/>
                </a:cxn>
                <a:cxn ang="0">
                  <a:pos x="326" y="243"/>
                </a:cxn>
                <a:cxn ang="0">
                  <a:pos x="359" y="253"/>
                </a:cxn>
                <a:cxn ang="0">
                  <a:pos x="344" y="353"/>
                </a:cxn>
                <a:cxn ang="0">
                  <a:pos x="312" y="345"/>
                </a:cxn>
                <a:cxn ang="0">
                  <a:pos x="279" y="335"/>
                </a:cxn>
                <a:cxn ang="0">
                  <a:pos x="248" y="322"/>
                </a:cxn>
                <a:cxn ang="0">
                  <a:pos x="219" y="310"/>
                </a:cxn>
                <a:cxn ang="0">
                  <a:pos x="189" y="296"/>
                </a:cxn>
                <a:cxn ang="0">
                  <a:pos x="161" y="281"/>
                </a:cxn>
                <a:cxn ang="0">
                  <a:pos x="135" y="264"/>
                </a:cxn>
                <a:cxn ang="0">
                  <a:pos x="111" y="246"/>
                </a:cxn>
                <a:cxn ang="0">
                  <a:pos x="88" y="227"/>
                </a:cxn>
                <a:cxn ang="0">
                  <a:pos x="68" y="207"/>
                </a:cxn>
                <a:cxn ang="0">
                  <a:pos x="50" y="186"/>
                </a:cxn>
                <a:cxn ang="0">
                  <a:pos x="34" y="164"/>
                </a:cxn>
                <a:cxn ang="0">
                  <a:pos x="21" y="141"/>
                </a:cxn>
                <a:cxn ang="0">
                  <a:pos x="11" y="118"/>
                </a:cxn>
                <a:cxn ang="0">
                  <a:pos x="4" y="94"/>
                </a:cxn>
                <a:cxn ang="0">
                  <a:pos x="0" y="68"/>
                </a:cxn>
                <a:cxn ang="0">
                  <a:pos x="0" y="0"/>
                </a:cxn>
              </a:cxnLst>
              <a:rect l="0" t="0" r="r" b="b"/>
              <a:pathLst>
                <a:path w="359" h="353">
                  <a:moveTo>
                    <a:pt x="0" y="0"/>
                  </a:moveTo>
                  <a:lnTo>
                    <a:pt x="19" y="25"/>
                  </a:lnTo>
                  <a:lnTo>
                    <a:pt x="39" y="50"/>
                  </a:lnTo>
                  <a:lnTo>
                    <a:pt x="58" y="71"/>
                  </a:lnTo>
                  <a:lnTo>
                    <a:pt x="76" y="91"/>
                  </a:lnTo>
                  <a:lnTo>
                    <a:pt x="96" y="110"/>
                  </a:lnTo>
                  <a:lnTo>
                    <a:pt x="114" y="128"/>
                  </a:lnTo>
                  <a:lnTo>
                    <a:pt x="134" y="145"/>
                  </a:lnTo>
                  <a:lnTo>
                    <a:pt x="153" y="159"/>
                  </a:lnTo>
                  <a:lnTo>
                    <a:pt x="173" y="174"/>
                  </a:lnTo>
                  <a:lnTo>
                    <a:pt x="196" y="187"/>
                  </a:lnTo>
                  <a:lnTo>
                    <a:pt x="219" y="199"/>
                  </a:lnTo>
                  <a:lnTo>
                    <a:pt x="243" y="210"/>
                  </a:lnTo>
                  <a:lnTo>
                    <a:pt x="269" y="222"/>
                  </a:lnTo>
                  <a:lnTo>
                    <a:pt x="297" y="233"/>
                  </a:lnTo>
                  <a:lnTo>
                    <a:pt x="326" y="243"/>
                  </a:lnTo>
                  <a:lnTo>
                    <a:pt x="359" y="253"/>
                  </a:lnTo>
                  <a:lnTo>
                    <a:pt x="344" y="353"/>
                  </a:lnTo>
                  <a:lnTo>
                    <a:pt x="312" y="345"/>
                  </a:lnTo>
                  <a:lnTo>
                    <a:pt x="279" y="335"/>
                  </a:lnTo>
                  <a:lnTo>
                    <a:pt x="248" y="322"/>
                  </a:lnTo>
                  <a:lnTo>
                    <a:pt x="219" y="310"/>
                  </a:lnTo>
                  <a:lnTo>
                    <a:pt x="189" y="296"/>
                  </a:lnTo>
                  <a:lnTo>
                    <a:pt x="161" y="281"/>
                  </a:lnTo>
                  <a:lnTo>
                    <a:pt x="135" y="264"/>
                  </a:lnTo>
                  <a:lnTo>
                    <a:pt x="111" y="246"/>
                  </a:lnTo>
                  <a:lnTo>
                    <a:pt x="88" y="227"/>
                  </a:lnTo>
                  <a:lnTo>
                    <a:pt x="68" y="207"/>
                  </a:lnTo>
                  <a:lnTo>
                    <a:pt x="50" y="186"/>
                  </a:lnTo>
                  <a:lnTo>
                    <a:pt x="34" y="164"/>
                  </a:lnTo>
                  <a:lnTo>
                    <a:pt x="21" y="141"/>
                  </a:lnTo>
                  <a:lnTo>
                    <a:pt x="11" y="118"/>
                  </a:lnTo>
                  <a:lnTo>
                    <a:pt x="4" y="94"/>
                  </a:lnTo>
                  <a:lnTo>
                    <a:pt x="0" y="68"/>
                  </a:lnTo>
                  <a:lnTo>
                    <a:pt x="0" y="0"/>
                  </a:lnTo>
                  <a:close/>
                </a:path>
              </a:pathLst>
            </a:custGeom>
            <a:solidFill>
              <a:srgbClr val="666677"/>
            </a:solidFill>
            <a:ln w="9525">
              <a:noFill/>
              <a:round/>
              <a:headEnd/>
              <a:tailEnd/>
            </a:ln>
          </p:spPr>
          <p:txBody>
            <a:bodyPr/>
            <a:lstStyle/>
            <a:p>
              <a:endParaRPr lang="en-US"/>
            </a:p>
          </p:txBody>
        </p:sp>
        <p:sp>
          <p:nvSpPr>
            <p:cNvPr id="26921" name="Freeform 297"/>
            <p:cNvSpPr>
              <a:spLocks/>
            </p:cNvSpPr>
            <p:nvPr/>
          </p:nvSpPr>
          <p:spPr bwMode="auto">
            <a:xfrm>
              <a:off x="1756" y="3813"/>
              <a:ext cx="109" cy="176"/>
            </a:xfrm>
            <a:custGeom>
              <a:avLst/>
              <a:gdLst/>
              <a:ahLst/>
              <a:cxnLst>
                <a:cxn ang="0">
                  <a:pos x="23" y="0"/>
                </a:cxn>
                <a:cxn ang="0">
                  <a:pos x="0" y="128"/>
                </a:cxn>
                <a:cxn ang="0">
                  <a:pos x="188" y="353"/>
                </a:cxn>
                <a:cxn ang="0">
                  <a:pos x="217" y="241"/>
                </a:cxn>
                <a:cxn ang="0">
                  <a:pos x="23" y="0"/>
                </a:cxn>
              </a:cxnLst>
              <a:rect l="0" t="0" r="r" b="b"/>
              <a:pathLst>
                <a:path w="217" h="353">
                  <a:moveTo>
                    <a:pt x="23" y="0"/>
                  </a:moveTo>
                  <a:lnTo>
                    <a:pt x="0" y="128"/>
                  </a:lnTo>
                  <a:lnTo>
                    <a:pt x="188" y="353"/>
                  </a:lnTo>
                  <a:lnTo>
                    <a:pt x="217" y="241"/>
                  </a:lnTo>
                  <a:lnTo>
                    <a:pt x="23" y="0"/>
                  </a:lnTo>
                  <a:close/>
                </a:path>
              </a:pathLst>
            </a:custGeom>
            <a:solidFill>
              <a:srgbClr val="727284"/>
            </a:solidFill>
            <a:ln w="9525">
              <a:noFill/>
              <a:round/>
              <a:headEnd/>
              <a:tailEnd/>
            </a:ln>
          </p:spPr>
          <p:txBody>
            <a:bodyPr/>
            <a:lstStyle/>
            <a:p>
              <a:endParaRPr lang="en-US"/>
            </a:p>
          </p:txBody>
        </p:sp>
        <p:sp>
          <p:nvSpPr>
            <p:cNvPr id="26922" name="Freeform 298"/>
            <p:cNvSpPr>
              <a:spLocks/>
            </p:cNvSpPr>
            <p:nvPr/>
          </p:nvSpPr>
          <p:spPr bwMode="auto">
            <a:xfrm>
              <a:off x="305" y="2875"/>
              <a:ext cx="210" cy="93"/>
            </a:xfrm>
            <a:custGeom>
              <a:avLst/>
              <a:gdLst/>
              <a:ahLst/>
              <a:cxnLst>
                <a:cxn ang="0">
                  <a:pos x="314" y="114"/>
                </a:cxn>
                <a:cxn ang="0">
                  <a:pos x="330" y="132"/>
                </a:cxn>
                <a:cxn ang="0">
                  <a:pos x="418" y="159"/>
                </a:cxn>
                <a:cxn ang="0">
                  <a:pos x="374" y="177"/>
                </a:cxn>
                <a:cxn ang="0">
                  <a:pos x="358" y="180"/>
                </a:cxn>
                <a:cxn ang="0">
                  <a:pos x="340" y="181"/>
                </a:cxn>
                <a:cxn ang="0">
                  <a:pos x="322" y="185"/>
                </a:cxn>
                <a:cxn ang="0">
                  <a:pos x="304" y="185"/>
                </a:cxn>
                <a:cxn ang="0">
                  <a:pos x="284" y="186"/>
                </a:cxn>
                <a:cxn ang="0">
                  <a:pos x="263" y="185"/>
                </a:cxn>
                <a:cxn ang="0">
                  <a:pos x="243" y="183"/>
                </a:cxn>
                <a:cxn ang="0">
                  <a:pos x="220" y="180"/>
                </a:cxn>
                <a:cxn ang="0">
                  <a:pos x="199" y="173"/>
                </a:cxn>
                <a:cxn ang="0">
                  <a:pos x="176" y="167"/>
                </a:cxn>
                <a:cxn ang="0">
                  <a:pos x="153" y="155"/>
                </a:cxn>
                <a:cxn ang="0">
                  <a:pos x="129" y="144"/>
                </a:cxn>
                <a:cxn ang="0">
                  <a:pos x="104" y="127"/>
                </a:cxn>
                <a:cxn ang="0">
                  <a:pos x="80" y="109"/>
                </a:cxn>
                <a:cxn ang="0">
                  <a:pos x="54" y="88"/>
                </a:cxn>
                <a:cxn ang="0">
                  <a:pos x="28" y="62"/>
                </a:cxn>
                <a:cxn ang="0">
                  <a:pos x="0" y="0"/>
                </a:cxn>
                <a:cxn ang="0">
                  <a:pos x="16" y="16"/>
                </a:cxn>
                <a:cxn ang="0">
                  <a:pos x="32" y="31"/>
                </a:cxn>
                <a:cxn ang="0">
                  <a:pos x="49" y="44"/>
                </a:cxn>
                <a:cxn ang="0">
                  <a:pos x="67" y="55"/>
                </a:cxn>
                <a:cxn ang="0">
                  <a:pos x="86" y="65"/>
                </a:cxn>
                <a:cxn ang="0">
                  <a:pos x="104" y="73"/>
                </a:cxn>
                <a:cxn ang="0">
                  <a:pos x="124" y="80"/>
                </a:cxn>
                <a:cxn ang="0">
                  <a:pos x="145" y="86"/>
                </a:cxn>
                <a:cxn ang="0">
                  <a:pos x="165" y="91"/>
                </a:cxn>
                <a:cxn ang="0">
                  <a:pos x="186" y="95"/>
                </a:cxn>
                <a:cxn ang="0">
                  <a:pos x="207" y="98"/>
                </a:cxn>
                <a:cxn ang="0">
                  <a:pos x="229" y="101"/>
                </a:cxn>
                <a:cxn ang="0">
                  <a:pos x="250" y="104"/>
                </a:cxn>
                <a:cxn ang="0">
                  <a:pos x="271" y="108"/>
                </a:cxn>
                <a:cxn ang="0">
                  <a:pos x="292" y="111"/>
                </a:cxn>
                <a:cxn ang="0">
                  <a:pos x="314" y="114"/>
                </a:cxn>
              </a:cxnLst>
              <a:rect l="0" t="0" r="r" b="b"/>
              <a:pathLst>
                <a:path w="418" h="186">
                  <a:moveTo>
                    <a:pt x="314" y="114"/>
                  </a:moveTo>
                  <a:lnTo>
                    <a:pt x="330" y="132"/>
                  </a:lnTo>
                  <a:lnTo>
                    <a:pt x="418" y="159"/>
                  </a:lnTo>
                  <a:lnTo>
                    <a:pt x="374" y="177"/>
                  </a:lnTo>
                  <a:lnTo>
                    <a:pt x="358" y="180"/>
                  </a:lnTo>
                  <a:lnTo>
                    <a:pt x="340" y="181"/>
                  </a:lnTo>
                  <a:lnTo>
                    <a:pt x="322" y="185"/>
                  </a:lnTo>
                  <a:lnTo>
                    <a:pt x="304" y="185"/>
                  </a:lnTo>
                  <a:lnTo>
                    <a:pt x="284" y="186"/>
                  </a:lnTo>
                  <a:lnTo>
                    <a:pt x="263" y="185"/>
                  </a:lnTo>
                  <a:lnTo>
                    <a:pt x="243" y="183"/>
                  </a:lnTo>
                  <a:lnTo>
                    <a:pt x="220" y="180"/>
                  </a:lnTo>
                  <a:lnTo>
                    <a:pt x="199" y="173"/>
                  </a:lnTo>
                  <a:lnTo>
                    <a:pt x="176" y="167"/>
                  </a:lnTo>
                  <a:lnTo>
                    <a:pt x="153" y="155"/>
                  </a:lnTo>
                  <a:lnTo>
                    <a:pt x="129" y="144"/>
                  </a:lnTo>
                  <a:lnTo>
                    <a:pt x="104" y="127"/>
                  </a:lnTo>
                  <a:lnTo>
                    <a:pt x="80" y="109"/>
                  </a:lnTo>
                  <a:lnTo>
                    <a:pt x="54" y="88"/>
                  </a:lnTo>
                  <a:lnTo>
                    <a:pt x="28" y="62"/>
                  </a:lnTo>
                  <a:lnTo>
                    <a:pt x="0" y="0"/>
                  </a:lnTo>
                  <a:lnTo>
                    <a:pt x="16" y="16"/>
                  </a:lnTo>
                  <a:lnTo>
                    <a:pt x="32" y="31"/>
                  </a:lnTo>
                  <a:lnTo>
                    <a:pt x="49" y="44"/>
                  </a:lnTo>
                  <a:lnTo>
                    <a:pt x="67" y="55"/>
                  </a:lnTo>
                  <a:lnTo>
                    <a:pt x="86" y="65"/>
                  </a:lnTo>
                  <a:lnTo>
                    <a:pt x="104" y="73"/>
                  </a:lnTo>
                  <a:lnTo>
                    <a:pt x="124" y="80"/>
                  </a:lnTo>
                  <a:lnTo>
                    <a:pt x="145" y="86"/>
                  </a:lnTo>
                  <a:lnTo>
                    <a:pt x="165" y="91"/>
                  </a:lnTo>
                  <a:lnTo>
                    <a:pt x="186" y="95"/>
                  </a:lnTo>
                  <a:lnTo>
                    <a:pt x="207" y="98"/>
                  </a:lnTo>
                  <a:lnTo>
                    <a:pt x="229" y="101"/>
                  </a:lnTo>
                  <a:lnTo>
                    <a:pt x="250" y="104"/>
                  </a:lnTo>
                  <a:lnTo>
                    <a:pt x="271" y="108"/>
                  </a:lnTo>
                  <a:lnTo>
                    <a:pt x="292" y="111"/>
                  </a:lnTo>
                  <a:lnTo>
                    <a:pt x="314" y="114"/>
                  </a:lnTo>
                  <a:close/>
                </a:path>
              </a:pathLst>
            </a:custGeom>
            <a:solidFill>
              <a:srgbClr val="666677"/>
            </a:solidFill>
            <a:ln w="9525">
              <a:noFill/>
              <a:round/>
              <a:headEnd/>
              <a:tailEnd/>
            </a:ln>
          </p:spPr>
          <p:txBody>
            <a:bodyPr/>
            <a:lstStyle/>
            <a:p>
              <a:endParaRPr lang="en-US"/>
            </a:p>
          </p:txBody>
        </p:sp>
      </p:grpSp>
      <p:grpSp>
        <p:nvGrpSpPr>
          <p:cNvPr id="26923" name="Group 299"/>
          <p:cNvGrpSpPr>
            <a:grpSpLocks/>
          </p:cNvGrpSpPr>
          <p:nvPr/>
        </p:nvGrpSpPr>
        <p:grpSpPr bwMode="auto">
          <a:xfrm flipH="1">
            <a:off x="8109997" y="1371600"/>
            <a:ext cx="457200" cy="423863"/>
            <a:chOff x="240" y="2592"/>
            <a:chExt cx="1632" cy="1490"/>
          </a:xfrm>
        </p:grpSpPr>
        <p:sp>
          <p:nvSpPr>
            <p:cNvPr id="26924" name="AutoShape 300"/>
            <p:cNvSpPr>
              <a:spLocks noChangeAspect="1" noChangeArrowheads="1" noTextEdit="1"/>
            </p:cNvSpPr>
            <p:nvPr/>
          </p:nvSpPr>
          <p:spPr bwMode="auto">
            <a:xfrm>
              <a:off x="240" y="2592"/>
              <a:ext cx="1632" cy="1490"/>
            </a:xfrm>
            <a:prstGeom prst="rect">
              <a:avLst/>
            </a:prstGeom>
            <a:noFill/>
            <a:ln w="9525">
              <a:noFill/>
              <a:miter lim="800000"/>
              <a:headEnd/>
              <a:tailEnd/>
            </a:ln>
          </p:spPr>
          <p:txBody>
            <a:bodyPr/>
            <a:lstStyle/>
            <a:p>
              <a:endParaRPr lang="en-US"/>
            </a:p>
          </p:txBody>
        </p:sp>
        <p:sp>
          <p:nvSpPr>
            <p:cNvPr id="26925" name="Freeform 301"/>
            <p:cNvSpPr>
              <a:spLocks/>
            </p:cNvSpPr>
            <p:nvPr/>
          </p:nvSpPr>
          <p:spPr bwMode="auto">
            <a:xfrm>
              <a:off x="276" y="2594"/>
              <a:ext cx="1592" cy="1488"/>
            </a:xfrm>
            <a:custGeom>
              <a:avLst/>
              <a:gdLst/>
              <a:ahLst/>
              <a:cxnLst>
                <a:cxn ang="0">
                  <a:pos x="193" y="713"/>
                </a:cxn>
                <a:cxn ang="0">
                  <a:pos x="242" y="728"/>
                </a:cxn>
                <a:cxn ang="0">
                  <a:pos x="286" y="739"/>
                </a:cxn>
                <a:cxn ang="0">
                  <a:pos x="325" y="749"/>
                </a:cxn>
                <a:cxn ang="0">
                  <a:pos x="361" y="756"/>
                </a:cxn>
                <a:cxn ang="0">
                  <a:pos x="397" y="760"/>
                </a:cxn>
                <a:cxn ang="0">
                  <a:pos x="431" y="764"/>
                </a:cxn>
                <a:cxn ang="0">
                  <a:pos x="467" y="767"/>
                </a:cxn>
                <a:cxn ang="0">
                  <a:pos x="2326" y="2347"/>
                </a:cxn>
                <a:cxn ang="0">
                  <a:pos x="2347" y="2591"/>
                </a:cxn>
                <a:cxn ang="0">
                  <a:pos x="2370" y="2675"/>
                </a:cxn>
                <a:cxn ang="0">
                  <a:pos x="2403" y="2744"/>
                </a:cxn>
                <a:cxn ang="0">
                  <a:pos x="2447" y="2800"/>
                </a:cxn>
                <a:cxn ang="0">
                  <a:pos x="2499" y="2847"/>
                </a:cxn>
                <a:cxn ang="0">
                  <a:pos x="2563" y="2886"/>
                </a:cxn>
                <a:cxn ang="0">
                  <a:pos x="2635" y="2923"/>
                </a:cxn>
                <a:cxn ang="0">
                  <a:pos x="2716" y="2957"/>
                </a:cxn>
                <a:cxn ang="0">
                  <a:pos x="2803" y="2832"/>
                </a:cxn>
                <a:cxn ang="0">
                  <a:pos x="2845" y="2501"/>
                </a:cxn>
                <a:cxn ang="0">
                  <a:pos x="3154" y="2805"/>
                </a:cxn>
                <a:cxn ang="0">
                  <a:pos x="3184" y="2629"/>
                </a:cxn>
                <a:cxn ang="0">
                  <a:pos x="3029" y="2231"/>
                </a:cxn>
                <a:cxn ang="0">
                  <a:pos x="2626" y="2218"/>
                </a:cxn>
                <a:cxn ang="0">
                  <a:pos x="784" y="533"/>
                </a:cxn>
                <a:cxn ang="0">
                  <a:pos x="776" y="275"/>
                </a:cxn>
                <a:cxn ang="0">
                  <a:pos x="418" y="0"/>
                </a:cxn>
                <a:cxn ang="0">
                  <a:pos x="567" y="275"/>
                </a:cxn>
                <a:cxn ang="0">
                  <a:pos x="243" y="426"/>
                </a:cxn>
                <a:cxn ang="0">
                  <a:pos x="46" y="190"/>
                </a:cxn>
                <a:cxn ang="0">
                  <a:pos x="0" y="436"/>
                </a:cxn>
                <a:cxn ang="0">
                  <a:pos x="47" y="567"/>
                </a:cxn>
                <a:cxn ang="0">
                  <a:pos x="118" y="659"/>
                </a:cxn>
                <a:cxn ang="0">
                  <a:pos x="165" y="703"/>
                </a:cxn>
              </a:cxnLst>
              <a:rect l="0" t="0" r="r" b="b"/>
              <a:pathLst>
                <a:path w="3184" h="2975">
                  <a:moveTo>
                    <a:pt x="165" y="703"/>
                  </a:moveTo>
                  <a:lnTo>
                    <a:pt x="193" y="713"/>
                  </a:lnTo>
                  <a:lnTo>
                    <a:pt x="217" y="720"/>
                  </a:lnTo>
                  <a:lnTo>
                    <a:pt x="242" y="728"/>
                  </a:lnTo>
                  <a:lnTo>
                    <a:pt x="265" y="734"/>
                  </a:lnTo>
                  <a:lnTo>
                    <a:pt x="286" y="739"/>
                  </a:lnTo>
                  <a:lnTo>
                    <a:pt x="306" y="744"/>
                  </a:lnTo>
                  <a:lnTo>
                    <a:pt x="325" y="749"/>
                  </a:lnTo>
                  <a:lnTo>
                    <a:pt x="343" y="752"/>
                  </a:lnTo>
                  <a:lnTo>
                    <a:pt x="361" y="756"/>
                  </a:lnTo>
                  <a:lnTo>
                    <a:pt x="379" y="759"/>
                  </a:lnTo>
                  <a:lnTo>
                    <a:pt x="397" y="760"/>
                  </a:lnTo>
                  <a:lnTo>
                    <a:pt x="415" y="762"/>
                  </a:lnTo>
                  <a:lnTo>
                    <a:pt x="431" y="764"/>
                  </a:lnTo>
                  <a:lnTo>
                    <a:pt x="449" y="765"/>
                  </a:lnTo>
                  <a:lnTo>
                    <a:pt x="467" y="767"/>
                  </a:lnTo>
                  <a:lnTo>
                    <a:pt x="487" y="767"/>
                  </a:lnTo>
                  <a:lnTo>
                    <a:pt x="2326" y="2347"/>
                  </a:lnTo>
                  <a:lnTo>
                    <a:pt x="2339" y="2544"/>
                  </a:lnTo>
                  <a:lnTo>
                    <a:pt x="2347" y="2591"/>
                  </a:lnTo>
                  <a:lnTo>
                    <a:pt x="2357" y="2636"/>
                  </a:lnTo>
                  <a:lnTo>
                    <a:pt x="2370" y="2675"/>
                  </a:lnTo>
                  <a:lnTo>
                    <a:pt x="2385" y="2711"/>
                  </a:lnTo>
                  <a:lnTo>
                    <a:pt x="2403" y="2744"/>
                  </a:lnTo>
                  <a:lnTo>
                    <a:pt x="2424" y="2773"/>
                  </a:lnTo>
                  <a:lnTo>
                    <a:pt x="2447" y="2800"/>
                  </a:lnTo>
                  <a:lnTo>
                    <a:pt x="2471" y="2824"/>
                  </a:lnTo>
                  <a:lnTo>
                    <a:pt x="2499" y="2847"/>
                  </a:lnTo>
                  <a:lnTo>
                    <a:pt x="2530" y="2867"/>
                  </a:lnTo>
                  <a:lnTo>
                    <a:pt x="2563" y="2886"/>
                  </a:lnTo>
                  <a:lnTo>
                    <a:pt x="2597" y="2905"/>
                  </a:lnTo>
                  <a:lnTo>
                    <a:pt x="2635" y="2923"/>
                  </a:lnTo>
                  <a:lnTo>
                    <a:pt x="2674" y="2941"/>
                  </a:lnTo>
                  <a:lnTo>
                    <a:pt x="2716" y="2957"/>
                  </a:lnTo>
                  <a:lnTo>
                    <a:pt x="2761" y="2975"/>
                  </a:lnTo>
                  <a:lnTo>
                    <a:pt x="2803" y="2832"/>
                  </a:lnTo>
                  <a:lnTo>
                    <a:pt x="2658" y="2596"/>
                  </a:lnTo>
                  <a:lnTo>
                    <a:pt x="2845" y="2501"/>
                  </a:lnTo>
                  <a:lnTo>
                    <a:pt x="2934" y="2534"/>
                  </a:lnTo>
                  <a:lnTo>
                    <a:pt x="3154" y="2805"/>
                  </a:lnTo>
                  <a:lnTo>
                    <a:pt x="3164" y="2714"/>
                  </a:lnTo>
                  <a:lnTo>
                    <a:pt x="3184" y="2629"/>
                  </a:lnTo>
                  <a:lnTo>
                    <a:pt x="3154" y="2416"/>
                  </a:lnTo>
                  <a:lnTo>
                    <a:pt x="3029" y="2231"/>
                  </a:lnTo>
                  <a:lnTo>
                    <a:pt x="2916" y="2188"/>
                  </a:lnTo>
                  <a:lnTo>
                    <a:pt x="2626" y="2218"/>
                  </a:lnTo>
                  <a:lnTo>
                    <a:pt x="897" y="726"/>
                  </a:lnTo>
                  <a:lnTo>
                    <a:pt x="784" y="533"/>
                  </a:lnTo>
                  <a:lnTo>
                    <a:pt x="835" y="333"/>
                  </a:lnTo>
                  <a:lnTo>
                    <a:pt x="776" y="275"/>
                  </a:lnTo>
                  <a:lnTo>
                    <a:pt x="565" y="16"/>
                  </a:lnTo>
                  <a:lnTo>
                    <a:pt x="418" y="0"/>
                  </a:lnTo>
                  <a:lnTo>
                    <a:pt x="469" y="175"/>
                  </a:lnTo>
                  <a:lnTo>
                    <a:pt x="567" y="275"/>
                  </a:lnTo>
                  <a:lnTo>
                    <a:pt x="427" y="392"/>
                  </a:lnTo>
                  <a:lnTo>
                    <a:pt x="243" y="426"/>
                  </a:lnTo>
                  <a:lnTo>
                    <a:pt x="75" y="241"/>
                  </a:lnTo>
                  <a:lnTo>
                    <a:pt x="46" y="190"/>
                  </a:lnTo>
                  <a:lnTo>
                    <a:pt x="0" y="359"/>
                  </a:lnTo>
                  <a:lnTo>
                    <a:pt x="0" y="436"/>
                  </a:lnTo>
                  <a:lnTo>
                    <a:pt x="18" y="505"/>
                  </a:lnTo>
                  <a:lnTo>
                    <a:pt x="47" y="567"/>
                  </a:lnTo>
                  <a:lnTo>
                    <a:pt x="83" y="618"/>
                  </a:lnTo>
                  <a:lnTo>
                    <a:pt x="118" y="659"/>
                  </a:lnTo>
                  <a:lnTo>
                    <a:pt x="147" y="688"/>
                  </a:lnTo>
                  <a:lnTo>
                    <a:pt x="165" y="703"/>
                  </a:lnTo>
                  <a:lnTo>
                    <a:pt x="165" y="703"/>
                  </a:lnTo>
                  <a:close/>
                </a:path>
              </a:pathLst>
            </a:custGeom>
            <a:solidFill>
              <a:srgbClr val="444456"/>
            </a:solidFill>
            <a:ln w="9525">
              <a:noFill/>
              <a:round/>
              <a:headEnd/>
              <a:tailEnd/>
            </a:ln>
          </p:spPr>
          <p:txBody>
            <a:bodyPr/>
            <a:lstStyle/>
            <a:p>
              <a:endParaRPr lang="en-US"/>
            </a:p>
          </p:txBody>
        </p:sp>
        <p:sp>
          <p:nvSpPr>
            <p:cNvPr id="26926" name="Freeform 302"/>
            <p:cNvSpPr>
              <a:spLocks/>
            </p:cNvSpPr>
            <p:nvPr/>
          </p:nvSpPr>
          <p:spPr bwMode="auto">
            <a:xfrm>
              <a:off x="493" y="2610"/>
              <a:ext cx="69" cy="145"/>
            </a:xfrm>
            <a:custGeom>
              <a:avLst/>
              <a:gdLst/>
              <a:ahLst/>
              <a:cxnLst>
                <a:cxn ang="0">
                  <a:pos x="0" y="0"/>
                </a:cxn>
                <a:cxn ang="0">
                  <a:pos x="13" y="134"/>
                </a:cxn>
                <a:cxn ang="0">
                  <a:pos x="101" y="290"/>
                </a:cxn>
                <a:cxn ang="0">
                  <a:pos x="139" y="243"/>
                </a:cxn>
                <a:cxn ang="0">
                  <a:pos x="0" y="0"/>
                </a:cxn>
              </a:cxnLst>
              <a:rect l="0" t="0" r="r" b="b"/>
              <a:pathLst>
                <a:path w="139" h="290">
                  <a:moveTo>
                    <a:pt x="0" y="0"/>
                  </a:moveTo>
                  <a:lnTo>
                    <a:pt x="13" y="134"/>
                  </a:lnTo>
                  <a:lnTo>
                    <a:pt x="101" y="290"/>
                  </a:lnTo>
                  <a:lnTo>
                    <a:pt x="139" y="243"/>
                  </a:lnTo>
                  <a:lnTo>
                    <a:pt x="0" y="0"/>
                  </a:lnTo>
                  <a:close/>
                </a:path>
              </a:pathLst>
            </a:custGeom>
            <a:solidFill>
              <a:srgbClr val="4C4C5E"/>
            </a:solidFill>
            <a:ln w="9525">
              <a:noFill/>
              <a:round/>
              <a:headEnd/>
              <a:tailEnd/>
            </a:ln>
          </p:spPr>
          <p:txBody>
            <a:bodyPr/>
            <a:lstStyle/>
            <a:p>
              <a:endParaRPr lang="en-US"/>
            </a:p>
          </p:txBody>
        </p:sp>
        <p:sp>
          <p:nvSpPr>
            <p:cNvPr id="26927" name="Freeform 303"/>
            <p:cNvSpPr>
              <a:spLocks/>
            </p:cNvSpPr>
            <p:nvPr/>
          </p:nvSpPr>
          <p:spPr bwMode="auto">
            <a:xfrm>
              <a:off x="273" y="2592"/>
              <a:ext cx="425" cy="314"/>
            </a:xfrm>
            <a:custGeom>
              <a:avLst/>
              <a:gdLst/>
              <a:ahLst/>
              <a:cxnLst>
                <a:cxn ang="0">
                  <a:pos x="46" y="143"/>
                </a:cxn>
                <a:cxn ang="0">
                  <a:pos x="246" y="382"/>
                </a:cxn>
                <a:cxn ang="0">
                  <a:pos x="363" y="390"/>
                </a:cxn>
                <a:cxn ang="0">
                  <a:pos x="546" y="307"/>
                </a:cxn>
                <a:cxn ang="0">
                  <a:pos x="594" y="231"/>
                </a:cxn>
                <a:cxn ang="0">
                  <a:pos x="435" y="0"/>
                </a:cxn>
                <a:cxn ang="0">
                  <a:pos x="561" y="0"/>
                </a:cxn>
                <a:cxn ang="0">
                  <a:pos x="586" y="11"/>
                </a:cxn>
                <a:cxn ang="0">
                  <a:pos x="610" y="23"/>
                </a:cxn>
                <a:cxn ang="0">
                  <a:pos x="635" y="33"/>
                </a:cxn>
                <a:cxn ang="0">
                  <a:pos x="657" y="44"/>
                </a:cxn>
                <a:cxn ang="0">
                  <a:pos x="679" y="57"/>
                </a:cxn>
                <a:cxn ang="0">
                  <a:pos x="700" y="69"/>
                </a:cxn>
                <a:cxn ang="0">
                  <a:pos x="721" y="84"/>
                </a:cxn>
                <a:cxn ang="0">
                  <a:pos x="741" y="98"/>
                </a:cxn>
                <a:cxn ang="0">
                  <a:pos x="759" y="113"/>
                </a:cxn>
                <a:cxn ang="0">
                  <a:pos x="775" y="131"/>
                </a:cxn>
                <a:cxn ang="0">
                  <a:pos x="791" y="151"/>
                </a:cxn>
                <a:cxn ang="0">
                  <a:pos x="806" y="172"/>
                </a:cxn>
                <a:cxn ang="0">
                  <a:pos x="821" y="195"/>
                </a:cxn>
                <a:cxn ang="0">
                  <a:pos x="832" y="221"/>
                </a:cxn>
                <a:cxn ang="0">
                  <a:pos x="842" y="249"/>
                </a:cxn>
                <a:cxn ang="0">
                  <a:pos x="852" y="280"/>
                </a:cxn>
                <a:cxn ang="0">
                  <a:pos x="826" y="405"/>
                </a:cxn>
                <a:cxn ang="0">
                  <a:pos x="366" y="616"/>
                </a:cxn>
                <a:cxn ang="0">
                  <a:pos x="304" y="628"/>
                </a:cxn>
                <a:cxn ang="0">
                  <a:pos x="255" y="618"/>
                </a:cxn>
                <a:cxn ang="0">
                  <a:pos x="210" y="605"/>
                </a:cxn>
                <a:cxn ang="0">
                  <a:pos x="169" y="590"/>
                </a:cxn>
                <a:cxn ang="0">
                  <a:pos x="133" y="572"/>
                </a:cxn>
                <a:cxn ang="0">
                  <a:pos x="100" y="552"/>
                </a:cxn>
                <a:cxn ang="0">
                  <a:pos x="72" y="529"/>
                </a:cxn>
                <a:cxn ang="0">
                  <a:pos x="49" y="505"/>
                </a:cxn>
                <a:cxn ang="0">
                  <a:pos x="31" y="475"/>
                </a:cxn>
                <a:cxn ang="0">
                  <a:pos x="17" y="446"/>
                </a:cxn>
                <a:cxn ang="0">
                  <a:pos x="7" y="411"/>
                </a:cxn>
                <a:cxn ang="0">
                  <a:pos x="2" y="374"/>
                </a:cxn>
                <a:cxn ang="0">
                  <a:pos x="0" y="334"/>
                </a:cxn>
                <a:cxn ang="0">
                  <a:pos x="5" y="292"/>
                </a:cxn>
                <a:cxn ang="0">
                  <a:pos x="13" y="246"/>
                </a:cxn>
                <a:cxn ang="0">
                  <a:pos x="28" y="195"/>
                </a:cxn>
                <a:cxn ang="0">
                  <a:pos x="46" y="143"/>
                </a:cxn>
              </a:cxnLst>
              <a:rect l="0" t="0" r="r" b="b"/>
              <a:pathLst>
                <a:path w="852" h="628">
                  <a:moveTo>
                    <a:pt x="46" y="143"/>
                  </a:moveTo>
                  <a:lnTo>
                    <a:pt x="246" y="382"/>
                  </a:lnTo>
                  <a:lnTo>
                    <a:pt x="363" y="390"/>
                  </a:lnTo>
                  <a:lnTo>
                    <a:pt x="546" y="307"/>
                  </a:lnTo>
                  <a:lnTo>
                    <a:pt x="594" y="231"/>
                  </a:lnTo>
                  <a:lnTo>
                    <a:pt x="435" y="0"/>
                  </a:lnTo>
                  <a:lnTo>
                    <a:pt x="561" y="0"/>
                  </a:lnTo>
                  <a:lnTo>
                    <a:pt x="586" y="11"/>
                  </a:lnTo>
                  <a:lnTo>
                    <a:pt x="610" y="23"/>
                  </a:lnTo>
                  <a:lnTo>
                    <a:pt x="635" y="33"/>
                  </a:lnTo>
                  <a:lnTo>
                    <a:pt x="657" y="44"/>
                  </a:lnTo>
                  <a:lnTo>
                    <a:pt x="679" y="57"/>
                  </a:lnTo>
                  <a:lnTo>
                    <a:pt x="700" y="69"/>
                  </a:lnTo>
                  <a:lnTo>
                    <a:pt x="721" y="84"/>
                  </a:lnTo>
                  <a:lnTo>
                    <a:pt x="741" y="98"/>
                  </a:lnTo>
                  <a:lnTo>
                    <a:pt x="759" y="113"/>
                  </a:lnTo>
                  <a:lnTo>
                    <a:pt x="775" y="131"/>
                  </a:lnTo>
                  <a:lnTo>
                    <a:pt x="791" y="151"/>
                  </a:lnTo>
                  <a:lnTo>
                    <a:pt x="806" y="172"/>
                  </a:lnTo>
                  <a:lnTo>
                    <a:pt x="821" y="195"/>
                  </a:lnTo>
                  <a:lnTo>
                    <a:pt x="832" y="221"/>
                  </a:lnTo>
                  <a:lnTo>
                    <a:pt x="842" y="249"/>
                  </a:lnTo>
                  <a:lnTo>
                    <a:pt x="852" y="280"/>
                  </a:lnTo>
                  <a:lnTo>
                    <a:pt x="826" y="405"/>
                  </a:lnTo>
                  <a:lnTo>
                    <a:pt x="366" y="616"/>
                  </a:lnTo>
                  <a:lnTo>
                    <a:pt x="304" y="628"/>
                  </a:lnTo>
                  <a:lnTo>
                    <a:pt x="255" y="618"/>
                  </a:lnTo>
                  <a:lnTo>
                    <a:pt x="210" y="605"/>
                  </a:lnTo>
                  <a:lnTo>
                    <a:pt x="169" y="590"/>
                  </a:lnTo>
                  <a:lnTo>
                    <a:pt x="133" y="572"/>
                  </a:lnTo>
                  <a:lnTo>
                    <a:pt x="100" y="552"/>
                  </a:lnTo>
                  <a:lnTo>
                    <a:pt x="72" y="529"/>
                  </a:lnTo>
                  <a:lnTo>
                    <a:pt x="49" y="505"/>
                  </a:lnTo>
                  <a:lnTo>
                    <a:pt x="31" y="475"/>
                  </a:lnTo>
                  <a:lnTo>
                    <a:pt x="17" y="446"/>
                  </a:lnTo>
                  <a:lnTo>
                    <a:pt x="7" y="411"/>
                  </a:lnTo>
                  <a:lnTo>
                    <a:pt x="2" y="374"/>
                  </a:lnTo>
                  <a:lnTo>
                    <a:pt x="0" y="334"/>
                  </a:lnTo>
                  <a:lnTo>
                    <a:pt x="5" y="292"/>
                  </a:lnTo>
                  <a:lnTo>
                    <a:pt x="13" y="246"/>
                  </a:lnTo>
                  <a:lnTo>
                    <a:pt x="28" y="195"/>
                  </a:lnTo>
                  <a:lnTo>
                    <a:pt x="46" y="143"/>
                  </a:lnTo>
                  <a:close/>
                </a:path>
              </a:pathLst>
            </a:custGeom>
            <a:solidFill>
              <a:srgbClr val="B2AAA8"/>
            </a:solidFill>
            <a:ln w="9525">
              <a:noFill/>
              <a:round/>
              <a:headEnd/>
              <a:tailEnd/>
            </a:ln>
          </p:spPr>
          <p:txBody>
            <a:bodyPr/>
            <a:lstStyle/>
            <a:p>
              <a:endParaRPr lang="en-US"/>
            </a:p>
          </p:txBody>
        </p:sp>
        <p:sp>
          <p:nvSpPr>
            <p:cNvPr id="26928" name="Freeform 304"/>
            <p:cNvSpPr>
              <a:spLocks/>
            </p:cNvSpPr>
            <p:nvPr/>
          </p:nvSpPr>
          <p:spPr bwMode="auto">
            <a:xfrm>
              <a:off x="1382" y="3590"/>
              <a:ext cx="490" cy="422"/>
            </a:xfrm>
            <a:custGeom>
              <a:avLst/>
              <a:gdLst/>
              <a:ahLst/>
              <a:cxnLst>
                <a:cxn ang="0">
                  <a:pos x="250" y="0"/>
                </a:cxn>
                <a:cxn ang="0">
                  <a:pos x="286" y="36"/>
                </a:cxn>
                <a:cxn ang="0">
                  <a:pos x="539" y="186"/>
                </a:cxn>
                <a:cxn ang="0">
                  <a:pos x="590" y="188"/>
                </a:cxn>
                <a:cxn ang="0">
                  <a:pos x="639" y="191"/>
                </a:cxn>
                <a:cxn ang="0">
                  <a:pos x="683" y="196"/>
                </a:cxn>
                <a:cxn ang="0">
                  <a:pos x="726" y="203"/>
                </a:cxn>
                <a:cxn ang="0">
                  <a:pos x="763" y="211"/>
                </a:cxn>
                <a:cxn ang="0">
                  <a:pos x="799" y="222"/>
                </a:cxn>
                <a:cxn ang="0">
                  <a:pos x="832" y="236"/>
                </a:cxn>
                <a:cxn ang="0">
                  <a:pos x="861" y="254"/>
                </a:cxn>
                <a:cxn ang="0">
                  <a:pos x="887" y="273"/>
                </a:cxn>
                <a:cxn ang="0">
                  <a:pos x="910" y="299"/>
                </a:cxn>
                <a:cxn ang="0">
                  <a:pos x="930" y="329"/>
                </a:cxn>
                <a:cxn ang="0">
                  <a:pos x="946" y="363"/>
                </a:cxn>
                <a:cxn ang="0">
                  <a:pos x="959" y="404"/>
                </a:cxn>
                <a:cxn ang="0">
                  <a:pos x="969" y="450"/>
                </a:cxn>
                <a:cxn ang="0">
                  <a:pos x="976" y="503"/>
                </a:cxn>
                <a:cxn ang="0">
                  <a:pos x="979" y="562"/>
                </a:cxn>
                <a:cxn ang="0">
                  <a:pos x="969" y="698"/>
                </a:cxn>
                <a:cxn ang="0">
                  <a:pos x="763" y="434"/>
                </a:cxn>
                <a:cxn ang="0">
                  <a:pos x="675" y="403"/>
                </a:cxn>
                <a:cxn ang="0">
                  <a:pos x="449" y="498"/>
                </a:cxn>
                <a:cxn ang="0">
                  <a:pos x="445" y="586"/>
                </a:cxn>
                <a:cxn ang="0">
                  <a:pos x="597" y="844"/>
                </a:cxn>
                <a:cxn ang="0">
                  <a:pos x="484" y="826"/>
                </a:cxn>
                <a:cxn ang="0">
                  <a:pos x="342" y="745"/>
                </a:cxn>
                <a:cxn ang="0">
                  <a:pos x="294" y="693"/>
                </a:cxn>
                <a:cxn ang="0">
                  <a:pos x="257" y="649"/>
                </a:cxn>
                <a:cxn ang="0">
                  <a:pos x="229" y="609"/>
                </a:cxn>
                <a:cxn ang="0">
                  <a:pos x="209" y="570"/>
                </a:cxn>
                <a:cxn ang="0">
                  <a:pos x="196" y="529"/>
                </a:cxn>
                <a:cxn ang="0">
                  <a:pos x="188" y="483"/>
                </a:cxn>
                <a:cxn ang="0">
                  <a:pos x="185" y="426"/>
                </a:cxn>
                <a:cxn ang="0">
                  <a:pos x="183" y="355"/>
                </a:cxn>
                <a:cxn ang="0">
                  <a:pos x="0" y="162"/>
                </a:cxn>
                <a:cxn ang="0">
                  <a:pos x="250" y="0"/>
                </a:cxn>
              </a:cxnLst>
              <a:rect l="0" t="0" r="r" b="b"/>
              <a:pathLst>
                <a:path w="979" h="844">
                  <a:moveTo>
                    <a:pt x="250" y="0"/>
                  </a:moveTo>
                  <a:lnTo>
                    <a:pt x="286" y="36"/>
                  </a:lnTo>
                  <a:lnTo>
                    <a:pt x="539" y="186"/>
                  </a:lnTo>
                  <a:lnTo>
                    <a:pt x="590" y="188"/>
                  </a:lnTo>
                  <a:lnTo>
                    <a:pt x="639" y="191"/>
                  </a:lnTo>
                  <a:lnTo>
                    <a:pt x="683" y="196"/>
                  </a:lnTo>
                  <a:lnTo>
                    <a:pt x="726" y="203"/>
                  </a:lnTo>
                  <a:lnTo>
                    <a:pt x="763" y="211"/>
                  </a:lnTo>
                  <a:lnTo>
                    <a:pt x="799" y="222"/>
                  </a:lnTo>
                  <a:lnTo>
                    <a:pt x="832" y="236"/>
                  </a:lnTo>
                  <a:lnTo>
                    <a:pt x="861" y="254"/>
                  </a:lnTo>
                  <a:lnTo>
                    <a:pt x="887" y="273"/>
                  </a:lnTo>
                  <a:lnTo>
                    <a:pt x="910" y="299"/>
                  </a:lnTo>
                  <a:lnTo>
                    <a:pt x="930" y="329"/>
                  </a:lnTo>
                  <a:lnTo>
                    <a:pt x="946" y="363"/>
                  </a:lnTo>
                  <a:lnTo>
                    <a:pt x="959" y="404"/>
                  </a:lnTo>
                  <a:lnTo>
                    <a:pt x="969" y="450"/>
                  </a:lnTo>
                  <a:lnTo>
                    <a:pt x="976" y="503"/>
                  </a:lnTo>
                  <a:lnTo>
                    <a:pt x="979" y="562"/>
                  </a:lnTo>
                  <a:lnTo>
                    <a:pt x="969" y="698"/>
                  </a:lnTo>
                  <a:lnTo>
                    <a:pt x="763" y="434"/>
                  </a:lnTo>
                  <a:lnTo>
                    <a:pt x="675" y="403"/>
                  </a:lnTo>
                  <a:lnTo>
                    <a:pt x="449" y="498"/>
                  </a:lnTo>
                  <a:lnTo>
                    <a:pt x="445" y="586"/>
                  </a:lnTo>
                  <a:lnTo>
                    <a:pt x="597" y="844"/>
                  </a:lnTo>
                  <a:lnTo>
                    <a:pt x="484" y="826"/>
                  </a:lnTo>
                  <a:lnTo>
                    <a:pt x="342" y="745"/>
                  </a:lnTo>
                  <a:lnTo>
                    <a:pt x="294" y="693"/>
                  </a:lnTo>
                  <a:lnTo>
                    <a:pt x="257" y="649"/>
                  </a:lnTo>
                  <a:lnTo>
                    <a:pt x="229" y="609"/>
                  </a:lnTo>
                  <a:lnTo>
                    <a:pt x="209" y="570"/>
                  </a:lnTo>
                  <a:lnTo>
                    <a:pt x="196" y="529"/>
                  </a:lnTo>
                  <a:lnTo>
                    <a:pt x="188" y="483"/>
                  </a:lnTo>
                  <a:lnTo>
                    <a:pt x="185" y="426"/>
                  </a:lnTo>
                  <a:lnTo>
                    <a:pt x="183" y="355"/>
                  </a:lnTo>
                  <a:lnTo>
                    <a:pt x="0" y="162"/>
                  </a:lnTo>
                  <a:lnTo>
                    <a:pt x="250" y="0"/>
                  </a:lnTo>
                  <a:close/>
                </a:path>
              </a:pathLst>
            </a:custGeom>
            <a:solidFill>
              <a:srgbClr val="D1C4CE"/>
            </a:solidFill>
            <a:ln w="9525">
              <a:noFill/>
              <a:round/>
              <a:headEnd/>
              <a:tailEnd/>
            </a:ln>
          </p:spPr>
          <p:txBody>
            <a:bodyPr/>
            <a:lstStyle/>
            <a:p>
              <a:endParaRPr lang="en-US"/>
            </a:p>
          </p:txBody>
        </p:sp>
        <p:sp>
          <p:nvSpPr>
            <p:cNvPr id="26929" name="Freeform 305"/>
            <p:cNvSpPr>
              <a:spLocks/>
            </p:cNvSpPr>
            <p:nvPr/>
          </p:nvSpPr>
          <p:spPr bwMode="auto">
            <a:xfrm>
              <a:off x="424" y="2753"/>
              <a:ext cx="270" cy="176"/>
            </a:xfrm>
            <a:custGeom>
              <a:avLst/>
              <a:gdLst/>
              <a:ahLst/>
              <a:cxnLst>
                <a:cxn ang="0">
                  <a:pos x="0" y="308"/>
                </a:cxn>
                <a:cxn ang="0">
                  <a:pos x="147" y="248"/>
                </a:cxn>
                <a:cxn ang="0">
                  <a:pos x="485" y="90"/>
                </a:cxn>
                <a:cxn ang="0">
                  <a:pos x="539" y="0"/>
                </a:cxn>
                <a:cxn ang="0">
                  <a:pos x="531" y="113"/>
                </a:cxn>
                <a:cxn ang="0">
                  <a:pos x="166" y="302"/>
                </a:cxn>
                <a:cxn ang="0">
                  <a:pos x="116" y="353"/>
                </a:cxn>
                <a:cxn ang="0">
                  <a:pos x="0" y="308"/>
                </a:cxn>
              </a:cxnLst>
              <a:rect l="0" t="0" r="r" b="b"/>
              <a:pathLst>
                <a:path w="539" h="353">
                  <a:moveTo>
                    <a:pt x="0" y="308"/>
                  </a:moveTo>
                  <a:lnTo>
                    <a:pt x="147" y="248"/>
                  </a:lnTo>
                  <a:lnTo>
                    <a:pt x="485" y="90"/>
                  </a:lnTo>
                  <a:lnTo>
                    <a:pt x="539" y="0"/>
                  </a:lnTo>
                  <a:lnTo>
                    <a:pt x="531" y="113"/>
                  </a:lnTo>
                  <a:lnTo>
                    <a:pt x="166" y="302"/>
                  </a:lnTo>
                  <a:lnTo>
                    <a:pt x="116" y="353"/>
                  </a:lnTo>
                  <a:lnTo>
                    <a:pt x="0" y="308"/>
                  </a:lnTo>
                  <a:close/>
                </a:path>
              </a:pathLst>
            </a:custGeom>
            <a:solidFill>
              <a:srgbClr val="9B9391"/>
            </a:solidFill>
            <a:ln w="9525">
              <a:noFill/>
              <a:round/>
              <a:headEnd/>
              <a:tailEnd/>
            </a:ln>
          </p:spPr>
          <p:txBody>
            <a:bodyPr/>
            <a:lstStyle/>
            <a:p>
              <a:endParaRPr lang="en-US"/>
            </a:p>
          </p:txBody>
        </p:sp>
        <p:sp>
          <p:nvSpPr>
            <p:cNvPr id="26930" name="Freeform 306"/>
            <p:cNvSpPr>
              <a:spLocks/>
            </p:cNvSpPr>
            <p:nvPr/>
          </p:nvSpPr>
          <p:spPr bwMode="auto">
            <a:xfrm>
              <a:off x="447" y="2795"/>
              <a:ext cx="242" cy="133"/>
            </a:xfrm>
            <a:custGeom>
              <a:avLst/>
              <a:gdLst/>
              <a:ahLst/>
              <a:cxnLst>
                <a:cxn ang="0">
                  <a:pos x="67" y="209"/>
                </a:cxn>
                <a:cxn ang="0">
                  <a:pos x="460" y="21"/>
                </a:cxn>
                <a:cxn ang="0">
                  <a:pos x="485" y="0"/>
                </a:cxn>
                <a:cxn ang="0">
                  <a:pos x="472" y="78"/>
                </a:cxn>
                <a:cxn ang="0">
                  <a:pos x="150" y="237"/>
                </a:cxn>
                <a:cxn ang="0">
                  <a:pos x="76" y="265"/>
                </a:cxn>
                <a:cxn ang="0">
                  <a:pos x="0" y="237"/>
                </a:cxn>
                <a:cxn ang="0">
                  <a:pos x="67" y="209"/>
                </a:cxn>
              </a:cxnLst>
              <a:rect l="0" t="0" r="r" b="b"/>
              <a:pathLst>
                <a:path w="485" h="265">
                  <a:moveTo>
                    <a:pt x="67" y="209"/>
                  </a:moveTo>
                  <a:lnTo>
                    <a:pt x="460" y="21"/>
                  </a:lnTo>
                  <a:lnTo>
                    <a:pt x="485" y="0"/>
                  </a:lnTo>
                  <a:lnTo>
                    <a:pt x="472" y="78"/>
                  </a:lnTo>
                  <a:lnTo>
                    <a:pt x="150" y="237"/>
                  </a:lnTo>
                  <a:lnTo>
                    <a:pt x="76" y="265"/>
                  </a:lnTo>
                  <a:lnTo>
                    <a:pt x="0" y="237"/>
                  </a:lnTo>
                  <a:lnTo>
                    <a:pt x="67" y="209"/>
                  </a:lnTo>
                  <a:close/>
                </a:path>
              </a:pathLst>
            </a:custGeom>
            <a:solidFill>
              <a:srgbClr val="A59E9B"/>
            </a:solidFill>
            <a:ln w="9525">
              <a:noFill/>
              <a:round/>
              <a:headEnd/>
              <a:tailEnd/>
            </a:ln>
          </p:spPr>
          <p:txBody>
            <a:bodyPr/>
            <a:lstStyle/>
            <a:p>
              <a:endParaRPr lang="en-US"/>
            </a:p>
          </p:txBody>
        </p:sp>
        <p:sp>
          <p:nvSpPr>
            <p:cNvPr id="26931" name="Freeform 307"/>
            <p:cNvSpPr>
              <a:spLocks/>
            </p:cNvSpPr>
            <p:nvPr/>
          </p:nvSpPr>
          <p:spPr bwMode="auto">
            <a:xfrm>
              <a:off x="550" y="2894"/>
              <a:ext cx="993" cy="792"/>
            </a:xfrm>
            <a:custGeom>
              <a:avLst/>
              <a:gdLst/>
              <a:ahLst/>
              <a:cxnLst>
                <a:cxn ang="0">
                  <a:pos x="1906" y="1385"/>
                </a:cxn>
                <a:cxn ang="0">
                  <a:pos x="290" y="0"/>
                </a:cxn>
                <a:cxn ang="0">
                  <a:pos x="262" y="11"/>
                </a:cxn>
                <a:cxn ang="0">
                  <a:pos x="87" y="92"/>
                </a:cxn>
                <a:cxn ang="0">
                  <a:pos x="0" y="128"/>
                </a:cxn>
                <a:cxn ang="0">
                  <a:pos x="1687" y="1583"/>
                </a:cxn>
                <a:cxn ang="0">
                  <a:pos x="1986" y="1467"/>
                </a:cxn>
                <a:cxn ang="0">
                  <a:pos x="1906" y="1385"/>
                </a:cxn>
              </a:cxnLst>
              <a:rect l="0" t="0" r="r" b="b"/>
              <a:pathLst>
                <a:path w="1986" h="1583">
                  <a:moveTo>
                    <a:pt x="1906" y="1385"/>
                  </a:moveTo>
                  <a:lnTo>
                    <a:pt x="290" y="0"/>
                  </a:lnTo>
                  <a:lnTo>
                    <a:pt x="262" y="11"/>
                  </a:lnTo>
                  <a:lnTo>
                    <a:pt x="87" y="92"/>
                  </a:lnTo>
                  <a:lnTo>
                    <a:pt x="0" y="128"/>
                  </a:lnTo>
                  <a:lnTo>
                    <a:pt x="1687" y="1583"/>
                  </a:lnTo>
                  <a:lnTo>
                    <a:pt x="1986" y="1467"/>
                  </a:lnTo>
                  <a:lnTo>
                    <a:pt x="1906" y="1385"/>
                  </a:lnTo>
                  <a:close/>
                </a:path>
              </a:pathLst>
            </a:custGeom>
            <a:solidFill>
              <a:srgbClr val="D1C4CE"/>
            </a:solidFill>
            <a:ln w="9525">
              <a:noFill/>
              <a:round/>
              <a:headEnd/>
              <a:tailEnd/>
            </a:ln>
          </p:spPr>
          <p:txBody>
            <a:bodyPr/>
            <a:lstStyle/>
            <a:p>
              <a:endParaRPr lang="en-US"/>
            </a:p>
          </p:txBody>
        </p:sp>
        <p:sp>
          <p:nvSpPr>
            <p:cNvPr id="26932" name="Freeform 308"/>
            <p:cNvSpPr>
              <a:spLocks/>
            </p:cNvSpPr>
            <p:nvPr/>
          </p:nvSpPr>
          <p:spPr bwMode="auto">
            <a:xfrm>
              <a:off x="550" y="2893"/>
              <a:ext cx="952" cy="760"/>
            </a:xfrm>
            <a:custGeom>
              <a:avLst/>
              <a:gdLst/>
              <a:ahLst/>
              <a:cxnLst>
                <a:cxn ang="0">
                  <a:pos x="1775" y="1278"/>
                </a:cxn>
                <a:cxn ang="0">
                  <a:pos x="1679" y="1196"/>
                </a:cxn>
                <a:cxn ang="0">
                  <a:pos x="1584" y="1113"/>
                </a:cxn>
                <a:cxn ang="0">
                  <a:pos x="1488" y="1031"/>
                </a:cxn>
                <a:cxn ang="0">
                  <a:pos x="1393" y="949"/>
                </a:cxn>
                <a:cxn ang="0">
                  <a:pos x="1297" y="865"/>
                </a:cxn>
                <a:cxn ang="0">
                  <a:pos x="1200" y="783"/>
                </a:cxn>
                <a:cxn ang="0">
                  <a:pos x="1105" y="701"/>
                </a:cxn>
                <a:cxn ang="0">
                  <a:pos x="1009" y="618"/>
                </a:cxn>
                <a:cxn ang="0">
                  <a:pos x="912" y="536"/>
                </a:cxn>
                <a:cxn ang="0">
                  <a:pos x="816" y="454"/>
                </a:cxn>
                <a:cxn ang="0">
                  <a:pos x="721" y="370"/>
                </a:cxn>
                <a:cxn ang="0">
                  <a:pos x="625" y="288"/>
                </a:cxn>
                <a:cxn ang="0">
                  <a:pos x="528" y="206"/>
                </a:cxn>
                <a:cxn ang="0">
                  <a:pos x="432" y="123"/>
                </a:cxn>
                <a:cxn ang="0">
                  <a:pos x="336" y="41"/>
                </a:cxn>
                <a:cxn ang="0">
                  <a:pos x="282" y="0"/>
                </a:cxn>
                <a:cxn ang="0">
                  <a:pos x="270" y="0"/>
                </a:cxn>
                <a:cxn ang="0">
                  <a:pos x="239" y="11"/>
                </a:cxn>
                <a:cxn ang="0">
                  <a:pos x="188" y="34"/>
                </a:cxn>
                <a:cxn ang="0">
                  <a:pos x="138" y="57"/>
                </a:cxn>
                <a:cxn ang="0">
                  <a:pos x="87" y="80"/>
                </a:cxn>
                <a:cxn ang="0">
                  <a:pos x="54" y="96"/>
                </a:cxn>
                <a:cxn ang="0">
                  <a:pos x="40" y="106"/>
                </a:cxn>
                <a:cxn ang="0">
                  <a:pos x="25" y="116"/>
                </a:cxn>
                <a:cxn ang="0">
                  <a:pos x="9" y="126"/>
                </a:cxn>
                <a:cxn ang="0">
                  <a:pos x="51" y="175"/>
                </a:cxn>
                <a:cxn ang="0">
                  <a:pos x="152" y="262"/>
                </a:cxn>
                <a:cxn ang="0">
                  <a:pos x="252" y="349"/>
                </a:cxn>
                <a:cxn ang="0">
                  <a:pos x="353" y="436"/>
                </a:cxn>
                <a:cxn ang="0">
                  <a:pos x="455" y="522"/>
                </a:cxn>
                <a:cxn ang="0">
                  <a:pos x="555" y="609"/>
                </a:cxn>
                <a:cxn ang="0">
                  <a:pos x="656" y="696"/>
                </a:cxn>
                <a:cxn ang="0">
                  <a:pos x="757" y="783"/>
                </a:cxn>
                <a:cxn ang="0">
                  <a:pos x="859" y="870"/>
                </a:cxn>
                <a:cxn ang="0">
                  <a:pos x="958" y="957"/>
                </a:cxn>
                <a:cxn ang="0">
                  <a:pos x="1060" y="1044"/>
                </a:cxn>
                <a:cxn ang="0">
                  <a:pos x="1159" y="1129"/>
                </a:cxn>
                <a:cxn ang="0">
                  <a:pos x="1261" y="1216"/>
                </a:cxn>
                <a:cxn ang="0">
                  <a:pos x="1362" y="1303"/>
                </a:cxn>
                <a:cxn ang="0">
                  <a:pos x="1462" y="1390"/>
                </a:cxn>
                <a:cxn ang="0">
                  <a:pos x="1561" y="1476"/>
                </a:cxn>
                <a:cxn ang="0">
                  <a:pos x="1630" y="1511"/>
                </a:cxn>
                <a:cxn ang="0">
                  <a:pos x="1668" y="1496"/>
                </a:cxn>
                <a:cxn ang="0">
                  <a:pos x="1704" y="1481"/>
                </a:cxn>
                <a:cxn ang="0">
                  <a:pos x="1740" y="1467"/>
                </a:cxn>
                <a:cxn ang="0">
                  <a:pos x="1777" y="1452"/>
                </a:cxn>
                <a:cxn ang="0">
                  <a:pos x="1813" y="1437"/>
                </a:cxn>
                <a:cxn ang="0">
                  <a:pos x="1849" y="1422"/>
                </a:cxn>
                <a:cxn ang="0">
                  <a:pos x="1887" y="1408"/>
                </a:cxn>
                <a:cxn ang="0">
                  <a:pos x="1895" y="1390"/>
                </a:cxn>
                <a:cxn ang="0">
                  <a:pos x="1874" y="1370"/>
                </a:cxn>
                <a:cxn ang="0">
                  <a:pos x="1854" y="1349"/>
                </a:cxn>
                <a:cxn ang="0">
                  <a:pos x="1833" y="1329"/>
                </a:cxn>
              </a:cxnLst>
              <a:rect l="0" t="0" r="r" b="b"/>
              <a:pathLst>
                <a:path w="1905" h="1519">
                  <a:moveTo>
                    <a:pt x="1823" y="1319"/>
                  </a:moveTo>
                  <a:lnTo>
                    <a:pt x="1775" y="1278"/>
                  </a:lnTo>
                  <a:lnTo>
                    <a:pt x="1726" y="1237"/>
                  </a:lnTo>
                  <a:lnTo>
                    <a:pt x="1679" y="1196"/>
                  </a:lnTo>
                  <a:lnTo>
                    <a:pt x="1632" y="1154"/>
                  </a:lnTo>
                  <a:lnTo>
                    <a:pt x="1584" y="1113"/>
                  </a:lnTo>
                  <a:lnTo>
                    <a:pt x="1535" y="1072"/>
                  </a:lnTo>
                  <a:lnTo>
                    <a:pt x="1488" y="1031"/>
                  </a:lnTo>
                  <a:lnTo>
                    <a:pt x="1440" y="990"/>
                  </a:lnTo>
                  <a:lnTo>
                    <a:pt x="1393" y="949"/>
                  </a:lnTo>
                  <a:lnTo>
                    <a:pt x="1344" y="908"/>
                  </a:lnTo>
                  <a:lnTo>
                    <a:pt x="1297" y="865"/>
                  </a:lnTo>
                  <a:lnTo>
                    <a:pt x="1249" y="824"/>
                  </a:lnTo>
                  <a:lnTo>
                    <a:pt x="1200" y="783"/>
                  </a:lnTo>
                  <a:lnTo>
                    <a:pt x="1153" y="742"/>
                  </a:lnTo>
                  <a:lnTo>
                    <a:pt x="1105" y="701"/>
                  </a:lnTo>
                  <a:lnTo>
                    <a:pt x="1056" y="659"/>
                  </a:lnTo>
                  <a:lnTo>
                    <a:pt x="1009" y="618"/>
                  </a:lnTo>
                  <a:lnTo>
                    <a:pt x="962" y="577"/>
                  </a:lnTo>
                  <a:lnTo>
                    <a:pt x="912" y="536"/>
                  </a:lnTo>
                  <a:lnTo>
                    <a:pt x="865" y="495"/>
                  </a:lnTo>
                  <a:lnTo>
                    <a:pt x="816" y="454"/>
                  </a:lnTo>
                  <a:lnTo>
                    <a:pt x="769" y="411"/>
                  </a:lnTo>
                  <a:lnTo>
                    <a:pt x="721" y="370"/>
                  </a:lnTo>
                  <a:lnTo>
                    <a:pt x="672" y="329"/>
                  </a:lnTo>
                  <a:lnTo>
                    <a:pt x="625" y="288"/>
                  </a:lnTo>
                  <a:lnTo>
                    <a:pt x="577" y="247"/>
                  </a:lnTo>
                  <a:lnTo>
                    <a:pt x="528" y="206"/>
                  </a:lnTo>
                  <a:lnTo>
                    <a:pt x="481" y="165"/>
                  </a:lnTo>
                  <a:lnTo>
                    <a:pt x="432" y="123"/>
                  </a:lnTo>
                  <a:lnTo>
                    <a:pt x="385" y="82"/>
                  </a:lnTo>
                  <a:lnTo>
                    <a:pt x="336" y="41"/>
                  </a:lnTo>
                  <a:lnTo>
                    <a:pt x="288" y="0"/>
                  </a:lnTo>
                  <a:lnTo>
                    <a:pt x="282" y="0"/>
                  </a:lnTo>
                  <a:lnTo>
                    <a:pt x="277" y="0"/>
                  </a:lnTo>
                  <a:lnTo>
                    <a:pt x="270" y="0"/>
                  </a:lnTo>
                  <a:lnTo>
                    <a:pt x="264" y="0"/>
                  </a:lnTo>
                  <a:lnTo>
                    <a:pt x="239" y="11"/>
                  </a:lnTo>
                  <a:lnTo>
                    <a:pt x="213" y="23"/>
                  </a:lnTo>
                  <a:lnTo>
                    <a:pt x="188" y="34"/>
                  </a:lnTo>
                  <a:lnTo>
                    <a:pt x="164" y="45"/>
                  </a:lnTo>
                  <a:lnTo>
                    <a:pt x="138" y="57"/>
                  </a:lnTo>
                  <a:lnTo>
                    <a:pt x="113" y="68"/>
                  </a:lnTo>
                  <a:lnTo>
                    <a:pt x="87" y="80"/>
                  </a:lnTo>
                  <a:lnTo>
                    <a:pt x="63" y="91"/>
                  </a:lnTo>
                  <a:lnTo>
                    <a:pt x="54" y="96"/>
                  </a:lnTo>
                  <a:lnTo>
                    <a:pt x="48" y="101"/>
                  </a:lnTo>
                  <a:lnTo>
                    <a:pt x="40" y="106"/>
                  </a:lnTo>
                  <a:lnTo>
                    <a:pt x="32" y="111"/>
                  </a:lnTo>
                  <a:lnTo>
                    <a:pt x="25" y="116"/>
                  </a:lnTo>
                  <a:lnTo>
                    <a:pt x="17" y="121"/>
                  </a:lnTo>
                  <a:lnTo>
                    <a:pt x="9" y="126"/>
                  </a:lnTo>
                  <a:lnTo>
                    <a:pt x="0" y="131"/>
                  </a:lnTo>
                  <a:lnTo>
                    <a:pt x="51" y="175"/>
                  </a:lnTo>
                  <a:lnTo>
                    <a:pt x="102" y="218"/>
                  </a:lnTo>
                  <a:lnTo>
                    <a:pt x="152" y="262"/>
                  </a:lnTo>
                  <a:lnTo>
                    <a:pt x="201" y="304"/>
                  </a:lnTo>
                  <a:lnTo>
                    <a:pt x="252" y="349"/>
                  </a:lnTo>
                  <a:lnTo>
                    <a:pt x="303" y="391"/>
                  </a:lnTo>
                  <a:lnTo>
                    <a:pt x="353" y="436"/>
                  </a:lnTo>
                  <a:lnTo>
                    <a:pt x="404" y="478"/>
                  </a:lnTo>
                  <a:lnTo>
                    <a:pt x="455" y="522"/>
                  </a:lnTo>
                  <a:lnTo>
                    <a:pt x="506" y="565"/>
                  </a:lnTo>
                  <a:lnTo>
                    <a:pt x="555" y="609"/>
                  </a:lnTo>
                  <a:lnTo>
                    <a:pt x="605" y="652"/>
                  </a:lnTo>
                  <a:lnTo>
                    <a:pt x="656" y="696"/>
                  </a:lnTo>
                  <a:lnTo>
                    <a:pt x="707" y="739"/>
                  </a:lnTo>
                  <a:lnTo>
                    <a:pt x="757" y="783"/>
                  </a:lnTo>
                  <a:lnTo>
                    <a:pt x="808" y="826"/>
                  </a:lnTo>
                  <a:lnTo>
                    <a:pt x="859" y="870"/>
                  </a:lnTo>
                  <a:lnTo>
                    <a:pt x="908" y="913"/>
                  </a:lnTo>
                  <a:lnTo>
                    <a:pt x="958" y="957"/>
                  </a:lnTo>
                  <a:lnTo>
                    <a:pt x="1009" y="999"/>
                  </a:lnTo>
                  <a:lnTo>
                    <a:pt x="1060" y="1044"/>
                  </a:lnTo>
                  <a:lnTo>
                    <a:pt x="1110" y="1086"/>
                  </a:lnTo>
                  <a:lnTo>
                    <a:pt x="1159" y="1129"/>
                  </a:lnTo>
                  <a:lnTo>
                    <a:pt x="1210" y="1173"/>
                  </a:lnTo>
                  <a:lnTo>
                    <a:pt x="1261" y="1216"/>
                  </a:lnTo>
                  <a:lnTo>
                    <a:pt x="1311" y="1260"/>
                  </a:lnTo>
                  <a:lnTo>
                    <a:pt x="1362" y="1303"/>
                  </a:lnTo>
                  <a:lnTo>
                    <a:pt x="1411" y="1347"/>
                  </a:lnTo>
                  <a:lnTo>
                    <a:pt x="1462" y="1390"/>
                  </a:lnTo>
                  <a:lnTo>
                    <a:pt x="1512" y="1432"/>
                  </a:lnTo>
                  <a:lnTo>
                    <a:pt x="1561" y="1476"/>
                  </a:lnTo>
                  <a:lnTo>
                    <a:pt x="1612" y="1519"/>
                  </a:lnTo>
                  <a:lnTo>
                    <a:pt x="1630" y="1511"/>
                  </a:lnTo>
                  <a:lnTo>
                    <a:pt x="1648" y="1504"/>
                  </a:lnTo>
                  <a:lnTo>
                    <a:pt x="1668" y="1496"/>
                  </a:lnTo>
                  <a:lnTo>
                    <a:pt x="1686" y="1490"/>
                  </a:lnTo>
                  <a:lnTo>
                    <a:pt x="1704" y="1481"/>
                  </a:lnTo>
                  <a:lnTo>
                    <a:pt x="1722" y="1475"/>
                  </a:lnTo>
                  <a:lnTo>
                    <a:pt x="1740" y="1467"/>
                  </a:lnTo>
                  <a:lnTo>
                    <a:pt x="1759" y="1458"/>
                  </a:lnTo>
                  <a:lnTo>
                    <a:pt x="1777" y="1452"/>
                  </a:lnTo>
                  <a:lnTo>
                    <a:pt x="1795" y="1444"/>
                  </a:lnTo>
                  <a:lnTo>
                    <a:pt x="1813" y="1437"/>
                  </a:lnTo>
                  <a:lnTo>
                    <a:pt x="1831" y="1429"/>
                  </a:lnTo>
                  <a:lnTo>
                    <a:pt x="1849" y="1422"/>
                  </a:lnTo>
                  <a:lnTo>
                    <a:pt x="1869" y="1414"/>
                  </a:lnTo>
                  <a:lnTo>
                    <a:pt x="1887" y="1408"/>
                  </a:lnTo>
                  <a:lnTo>
                    <a:pt x="1905" y="1399"/>
                  </a:lnTo>
                  <a:lnTo>
                    <a:pt x="1895" y="1390"/>
                  </a:lnTo>
                  <a:lnTo>
                    <a:pt x="1883" y="1380"/>
                  </a:lnTo>
                  <a:lnTo>
                    <a:pt x="1874" y="1370"/>
                  </a:lnTo>
                  <a:lnTo>
                    <a:pt x="1864" y="1358"/>
                  </a:lnTo>
                  <a:lnTo>
                    <a:pt x="1854" y="1349"/>
                  </a:lnTo>
                  <a:lnTo>
                    <a:pt x="1844" y="1339"/>
                  </a:lnTo>
                  <a:lnTo>
                    <a:pt x="1833" y="1329"/>
                  </a:lnTo>
                  <a:lnTo>
                    <a:pt x="1823" y="1319"/>
                  </a:lnTo>
                  <a:close/>
                </a:path>
              </a:pathLst>
            </a:custGeom>
            <a:solidFill>
              <a:srgbClr val="CEC1CC"/>
            </a:solidFill>
            <a:ln w="9525">
              <a:noFill/>
              <a:round/>
              <a:headEnd/>
              <a:tailEnd/>
            </a:ln>
          </p:spPr>
          <p:txBody>
            <a:bodyPr/>
            <a:lstStyle/>
            <a:p>
              <a:endParaRPr lang="en-US"/>
            </a:p>
          </p:txBody>
        </p:sp>
        <p:sp>
          <p:nvSpPr>
            <p:cNvPr id="26933" name="Freeform 309"/>
            <p:cNvSpPr>
              <a:spLocks/>
            </p:cNvSpPr>
            <p:nvPr/>
          </p:nvSpPr>
          <p:spPr bwMode="auto">
            <a:xfrm>
              <a:off x="550" y="2885"/>
              <a:ext cx="911" cy="734"/>
            </a:xfrm>
            <a:custGeom>
              <a:avLst/>
              <a:gdLst/>
              <a:ahLst/>
              <a:cxnLst>
                <a:cxn ang="0">
                  <a:pos x="1694" y="1225"/>
                </a:cxn>
                <a:cxn ang="0">
                  <a:pos x="1604" y="1148"/>
                </a:cxn>
                <a:cxn ang="0">
                  <a:pos x="1514" y="1069"/>
                </a:cxn>
                <a:cxn ang="0">
                  <a:pos x="1424" y="990"/>
                </a:cxn>
                <a:cxn ang="0">
                  <a:pos x="1333" y="913"/>
                </a:cxn>
                <a:cxn ang="0">
                  <a:pos x="1243" y="835"/>
                </a:cxn>
                <a:cxn ang="0">
                  <a:pos x="1151" y="756"/>
                </a:cxn>
                <a:cxn ang="0">
                  <a:pos x="1060" y="679"/>
                </a:cxn>
                <a:cxn ang="0">
                  <a:pos x="970" y="600"/>
                </a:cxn>
                <a:cxn ang="0">
                  <a:pos x="878" y="523"/>
                </a:cxn>
                <a:cxn ang="0">
                  <a:pos x="787" y="444"/>
                </a:cxn>
                <a:cxn ang="0">
                  <a:pos x="697" y="366"/>
                </a:cxn>
                <a:cxn ang="0">
                  <a:pos x="605" y="289"/>
                </a:cxn>
                <a:cxn ang="0">
                  <a:pos x="514" y="210"/>
                </a:cxn>
                <a:cxn ang="0">
                  <a:pos x="424" y="131"/>
                </a:cxn>
                <a:cxn ang="0">
                  <a:pos x="332" y="54"/>
                </a:cxn>
                <a:cxn ang="0">
                  <a:pos x="282" y="12"/>
                </a:cxn>
                <a:cxn ang="0">
                  <a:pos x="270" y="3"/>
                </a:cxn>
                <a:cxn ang="0">
                  <a:pos x="237" y="13"/>
                </a:cxn>
                <a:cxn ang="0">
                  <a:pos x="180" y="40"/>
                </a:cxn>
                <a:cxn ang="0">
                  <a:pos x="125" y="64"/>
                </a:cxn>
                <a:cxn ang="0">
                  <a:pos x="67" y="90"/>
                </a:cxn>
                <a:cxn ang="0">
                  <a:pos x="30" y="115"/>
                </a:cxn>
                <a:cxn ang="0">
                  <a:pos x="10" y="136"/>
                </a:cxn>
                <a:cxn ang="0">
                  <a:pos x="48" y="189"/>
                </a:cxn>
                <a:cxn ang="0">
                  <a:pos x="144" y="272"/>
                </a:cxn>
                <a:cxn ang="0">
                  <a:pos x="241" y="354"/>
                </a:cxn>
                <a:cxn ang="0">
                  <a:pos x="337" y="438"/>
                </a:cxn>
                <a:cxn ang="0">
                  <a:pos x="434" y="521"/>
                </a:cxn>
                <a:cxn ang="0">
                  <a:pos x="530" y="603"/>
                </a:cxn>
                <a:cxn ang="0">
                  <a:pos x="626" y="687"/>
                </a:cxn>
                <a:cxn ang="0">
                  <a:pos x="721" y="769"/>
                </a:cxn>
                <a:cxn ang="0">
                  <a:pos x="818" y="851"/>
                </a:cxn>
                <a:cxn ang="0">
                  <a:pos x="914" y="935"/>
                </a:cxn>
                <a:cxn ang="0">
                  <a:pos x="1011" y="1016"/>
                </a:cxn>
                <a:cxn ang="0">
                  <a:pos x="1105" y="1098"/>
                </a:cxn>
                <a:cxn ang="0">
                  <a:pos x="1202" y="1182"/>
                </a:cxn>
                <a:cxn ang="0">
                  <a:pos x="1298" y="1264"/>
                </a:cxn>
                <a:cxn ang="0">
                  <a:pos x="1393" y="1346"/>
                </a:cxn>
                <a:cxn ang="0">
                  <a:pos x="1489" y="1428"/>
                </a:cxn>
                <a:cxn ang="0">
                  <a:pos x="1555" y="1461"/>
                </a:cxn>
                <a:cxn ang="0">
                  <a:pos x="1591" y="1446"/>
                </a:cxn>
                <a:cxn ang="0">
                  <a:pos x="1627" y="1431"/>
                </a:cxn>
                <a:cxn ang="0">
                  <a:pos x="1663" y="1415"/>
                </a:cxn>
                <a:cxn ang="0">
                  <a:pos x="1697" y="1400"/>
                </a:cxn>
                <a:cxn ang="0">
                  <a:pos x="1733" y="1385"/>
                </a:cxn>
                <a:cxn ang="0">
                  <a:pos x="1769" y="1371"/>
                </a:cxn>
                <a:cxn ang="0">
                  <a:pos x="1805" y="1356"/>
                </a:cxn>
                <a:cxn ang="0">
                  <a:pos x="1813" y="1339"/>
                </a:cxn>
                <a:cxn ang="0">
                  <a:pos x="1792" y="1318"/>
                </a:cxn>
                <a:cxn ang="0">
                  <a:pos x="1771" y="1295"/>
                </a:cxn>
                <a:cxn ang="0">
                  <a:pos x="1749" y="1274"/>
                </a:cxn>
              </a:cxnLst>
              <a:rect l="0" t="0" r="r" b="b"/>
              <a:pathLst>
                <a:path w="1823" h="1469">
                  <a:moveTo>
                    <a:pt x="1740" y="1264"/>
                  </a:moveTo>
                  <a:lnTo>
                    <a:pt x="1694" y="1225"/>
                  </a:lnTo>
                  <a:lnTo>
                    <a:pt x="1650" y="1185"/>
                  </a:lnTo>
                  <a:lnTo>
                    <a:pt x="1604" y="1148"/>
                  </a:lnTo>
                  <a:lnTo>
                    <a:pt x="1560" y="1108"/>
                  </a:lnTo>
                  <a:lnTo>
                    <a:pt x="1514" y="1069"/>
                  </a:lnTo>
                  <a:lnTo>
                    <a:pt x="1468" y="1030"/>
                  </a:lnTo>
                  <a:lnTo>
                    <a:pt x="1424" y="990"/>
                  </a:lnTo>
                  <a:lnTo>
                    <a:pt x="1378" y="951"/>
                  </a:lnTo>
                  <a:lnTo>
                    <a:pt x="1333" y="913"/>
                  </a:lnTo>
                  <a:lnTo>
                    <a:pt x="1287" y="874"/>
                  </a:lnTo>
                  <a:lnTo>
                    <a:pt x="1243" y="835"/>
                  </a:lnTo>
                  <a:lnTo>
                    <a:pt x="1197" y="795"/>
                  </a:lnTo>
                  <a:lnTo>
                    <a:pt x="1151" y="756"/>
                  </a:lnTo>
                  <a:lnTo>
                    <a:pt x="1105" y="718"/>
                  </a:lnTo>
                  <a:lnTo>
                    <a:pt x="1060" y="679"/>
                  </a:lnTo>
                  <a:lnTo>
                    <a:pt x="1015" y="639"/>
                  </a:lnTo>
                  <a:lnTo>
                    <a:pt x="970" y="600"/>
                  </a:lnTo>
                  <a:lnTo>
                    <a:pt x="924" y="561"/>
                  </a:lnTo>
                  <a:lnTo>
                    <a:pt x="878" y="523"/>
                  </a:lnTo>
                  <a:lnTo>
                    <a:pt x="832" y="484"/>
                  </a:lnTo>
                  <a:lnTo>
                    <a:pt x="787" y="444"/>
                  </a:lnTo>
                  <a:lnTo>
                    <a:pt x="742" y="405"/>
                  </a:lnTo>
                  <a:lnTo>
                    <a:pt x="697" y="366"/>
                  </a:lnTo>
                  <a:lnTo>
                    <a:pt x="651" y="326"/>
                  </a:lnTo>
                  <a:lnTo>
                    <a:pt x="605" y="289"/>
                  </a:lnTo>
                  <a:lnTo>
                    <a:pt x="559" y="249"/>
                  </a:lnTo>
                  <a:lnTo>
                    <a:pt x="514" y="210"/>
                  </a:lnTo>
                  <a:lnTo>
                    <a:pt x="468" y="171"/>
                  </a:lnTo>
                  <a:lnTo>
                    <a:pt x="424" y="131"/>
                  </a:lnTo>
                  <a:lnTo>
                    <a:pt x="378" y="94"/>
                  </a:lnTo>
                  <a:lnTo>
                    <a:pt x="332" y="54"/>
                  </a:lnTo>
                  <a:lnTo>
                    <a:pt x="286" y="15"/>
                  </a:lnTo>
                  <a:lnTo>
                    <a:pt x="282" y="12"/>
                  </a:lnTo>
                  <a:lnTo>
                    <a:pt x="277" y="7"/>
                  </a:lnTo>
                  <a:lnTo>
                    <a:pt x="270" y="3"/>
                  </a:lnTo>
                  <a:lnTo>
                    <a:pt x="265" y="0"/>
                  </a:lnTo>
                  <a:lnTo>
                    <a:pt x="237" y="13"/>
                  </a:lnTo>
                  <a:lnTo>
                    <a:pt x="210" y="26"/>
                  </a:lnTo>
                  <a:lnTo>
                    <a:pt x="180" y="40"/>
                  </a:lnTo>
                  <a:lnTo>
                    <a:pt x="152" y="51"/>
                  </a:lnTo>
                  <a:lnTo>
                    <a:pt x="125" y="64"/>
                  </a:lnTo>
                  <a:lnTo>
                    <a:pt x="97" y="77"/>
                  </a:lnTo>
                  <a:lnTo>
                    <a:pt x="67" y="90"/>
                  </a:lnTo>
                  <a:lnTo>
                    <a:pt x="40" y="103"/>
                  </a:lnTo>
                  <a:lnTo>
                    <a:pt x="30" y="115"/>
                  </a:lnTo>
                  <a:lnTo>
                    <a:pt x="20" y="125"/>
                  </a:lnTo>
                  <a:lnTo>
                    <a:pt x="10" y="136"/>
                  </a:lnTo>
                  <a:lnTo>
                    <a:pt x="0" y="148"/>
                  </a:lnTo>
                  <a:lnTo>
                    <a:pt x="48" y="189"/>
                  </a:lnTo>
                  <a:lnTo>
                    <a:pt x="97" y="231"/>
                  </a:lnTo>
                  <a:lnTo>
                    <a:pt x="144" y="272"/>
                  </a:lnTo>
                  <a:lnTo>
                    <a:pt x="193" y="313"/>
                  </a:lnTo>
                  <a:lnTo>
                    <a:pt x="241" y="354"/>
                  </a:lnTo>
                  <a:lnTo>
                    <a:pt x="290" y="397"/>
                  </a:lnTo>
                  <a:lnTo>
                    <a:pt x="337" y="438"/>
                  </a:lnTo>
                  <a:lnTo>
                    <a:pt x="385" y="479"/>
                  </a:lnTo>
                  <a:lnTo>
                    <a:pt x="434" y="521"/>
                  </a:lnTo>
                  <a:lnTo>
                    <a:pt x="481" y="562"/>
                  </a:lnTo>
                  <a:lnTo>
                    <a:pt x="530" y="603"/>
                  </a:lnTo>
                  <a:lnTo>
                    <a:pt x="577" y="644"/>
                  </a:lnTo>
                  <a:lnTo>
                    <a:pt x="626" y="687"/>
                  </a:lnTo>
                  <a:lnTo>
                    <a:pt x="674" y="728"/>
                  </a:lnTo>
                  <a:lnTo>
                    <a:pt x="721" y="769"/>
                  </a:lnTo>
                  <a:lnTo>
                    <a:pt x="770" y="810"/>
                  </a:lnTo>
                  <a:lnTo>
                    <a:pt x="818" y="851"/>
                  </a:lnTo>
                  <a:lnTo>
                    <a:pt x="867" y="892"/>
                  </a:lnTo>
                  <a:lnTo>
                    <a:pt x="914" y="935"/>
                  </a:lnTo>
                  <a:lnTo>
                    <a:pt x="962" y="975"/>
                  </a:lnTo>
                  <a:lnTo>
                    <a:pt x="1011" y="1016"/>
                  </a:lnTo>
                  <a:lnTo>
                    <a:pt x="1058" y="1057"/>
                  </a:lnTo>
                  <a:lnTo>
                    <a:pt x="1105" y="1098"/>
                  </a:lnTo>
                  <a:lnTo>
                    <a:pt x="1154" y="1139"/>
                  </a:lnTo>
                  <a:lnTo>
                    <a:pt x="1202" y="1182"/>
                  </a:lnTo>
                  <a:lnTo>
                    <a:pt x="1249" y="1223"/>
                  </a:lnTo>
                  <a:lnTo>
                    <a:pt x="1298" y="1264"/>
                  </a:lnTo>
                  <a:lnTo>
                    <a:pt x="1346" y="1305"/>
                  </a:lnTo>
                  <a:lnTo>
                    <a:pt x="1393" y="1346"/>
                  </a:lnTo>
                  <a:lnTo>
                    <a:pt x="1440" y="1387"/>
                  </a:lnTo>
                  <a:lnTo>
                    <a:pt x="1489" y="1428"/>
                  </a:lnTo>
                  <a:lnTo>
                    <a:pt x="1537" y="1469"/>
                  </a:lnTo>
                  <a:lnTo>
                    <a:pt x="1555" y="1461"/>
                  </a:lnTo>
                  <a:lnTo>
                    <a:pt x="1573" y="1454"/>
                  </a:lnTo>
                  <a:lnTo>
                    <a:pt x="1591" y="1446"/>
                  </a:lnTo>
                  <a:lnTo>
                    <a:pt x="1609" y="1438"/>
                  </a:lnTo>
                  <a:lnTo>
                    <a:pt x="1627" y="1431"/>
                  </a:lnTo>
                  <a:lnTo>
                    <a:pt x="1645" y="1423"/>
                  </a:lnTo>
                  <a:lnTo>
                    <a:pt x="1663" y="1415"/>
                  </a:lnTo>
                  <a:lnTo>
                    <a:pt x="1681" y="1408"/>
                  </a:lnTo>
                  <a:lnTo>
                    <a:pt x="1697" y="1400"/>
                  </a:lnTo>
                  <a:lnTo>
                    <a:pt x="1715" y="1393"/>
                  </a:lnTo>
                  <a:lnTo>
                    <a:pt x="1733" y="1385"/>
                  </a:lnTo>
                  <a:lnTo>
                    <a:pt x="1751" y="1379"/>
                  </a:lnTo>
                  <a:lnTo>
                    <a:pt x="1769" y="1371"/>
                  </a:lnTo>
                  <a:lnTo>
                    <a:pt x="1787" y="1364"/>
                  </a:lnTo>
                  <a:lnTo>
                    <a:pt x="1805" y="1356"/>
                  </a:lnTo>
                  <a:lnTo>
                    <a:pt x="1823" y="1349"/>
                  </a:lnTo>
                  <a:lnTo>
                    <a:pt x="1813" y="1339"/>
                  </a:lnTo>
                  <a:lnTo>
                    <a:pt x="1802" y="1328"/>
                  </a:lnTo>
                  <a:lnTo>
                    <a:pt x="1792" y="1318"/>
                  </a:lnTo>
                  <a:lnTo>
                    <a:pt x="1782" y="1307"/>
                  </a:lnTo>
                  <a:lnTo>
                    <a:pt x="1771" y="1295"/>
                  </a:lnTo>
                  <a:lnTo>
                    <a:pt x="1761" y="1285"/>
                  </a:lnTo>
                  <a:lnTo>
                    <a:pt x="1749" y="1274"/>
                  </a:lnTo>
                  <a:lnTo>
                    <a:pt x="1740" y="1264"/>
                  </a:lnTo>
                  <a:close/>
                </a:path>
              </a:pathLst>
            </a:custGeom>
            <a:solidFill>
              <a:srgbClr val="CCBFC6"/>
            </a:solidFill>
            <a:ln w="9525">
              <a:noFill/>
              <a:round/>
              <a:headEnd/>
              <a:tailEnd/>
            </a:ln>
          </p:spPr>
          <p:txBody>
            <a:bodyPr/>
            <a:lstStyle/>
            <a:p>
              <a:endParaRPr lang="en-US"/>
            </a:p>
          </p:txBody>
        </p:sp>
        <p:sp>
          <p:nvSpPr>
            <p:cNvPr id="26934" name="Freeform 310"/>
            <p:cNvSpPr>
              <a:spLocks/>
            </p:cNvSpPr>
            <p:nvPr/>
          </p:nvSpPr>
          <p:spPr bwMode="auto">
            <a:xfrm>
              <a:off x="550" y="2876"/>
              <a:ext cx="870" cy="709"/>
            </a:xfrm>
            <a:custGeom>
              <a:avLst/>
              <a:gdLst/>
              <a:ahLst/>
              <a:cxnLst>
                <a:cxn ang="0">
                  <a:pos x="1614" y="1170"/>
                </a:cxn>
                <a:cxn ang="0">
                  <a:pos x="1529" y="1096"/>
                </a:cxn>
                <a:cxn ang="0">
                  <a:pos x="1444" y="1023"/>
                </a:cxn>
                <a:cxn ang="0">
                  <a:pos x="1357" y="949"/>
                </a:cxn>
                <a:cxn ang="0">
                  <a:pos x="1272" y="875"/>
                </a:cxn>
                <a:cxn ang="0">
                  <a:pos x="1187" y="801"/>
                </a:cxn>
                <a:cxn ang="0">
                  <a:pos x="1100" y="728"/>
                </a:cxn>
                <a:cxn ang="0">
                  <a:pos x="1015" y="654"/>
                </a:cxn>
                <a:cxn ang="0">
                  <a:pos x="930" y="580"/>
                </a:cxn>
                <a:cxn ang="0">
                  <a:pos x="844" y="506"/>
                </a:cxn>
                <a:cxn ang="0">
                  <a:pos x="759" y="433"/>
                </a:cxn>
                <a:cxn ang="0">
                  <a:pos x="672" y="359"/>
                </a:cxn>
                <a:cxn ang="0">
                  <a:pos x="587" y="285"/>
                </a:cxn>
                <a:cxn ang="0">
                  <a:pos x="501" y="211"/>
                </a:cxn>
                <a:cxn ang="0">
                  <a:pos x="416" y="137"/>
                </a:cxn>
                <a:cxn ang="0">
                  <a:pos x="329" y="64"/>
                </a:cxn>
                <a:cxn ang="0">
                  <a:pos x="282" y="21"/>
                </a:cxn>
                <a:cxn ang="0">
                  <a:pos x="272" y="6"/>
                </a:cxn>
                <a:cxn ang="0">
                  <a:pos x="236" y="15"/>
                </a:cxn>
                <a:cxn ang="0">
                  <a:pos x="174" y="44"/>
                </a:cxn>
                <a:cxn ang="0">
                  <a:pos x="110" y="72"/>
                </a:cxn>
                <a:cxn ang="0">
                  <a:pos x="48" y="101"/>
                </a:cxn>
                <a:cxn ang="0">
                  <a:pos x="12" y="128"/>
                </a:cxn>
                <a:cxn ang="0">
                  <a:pos x="4" y="152"/>
                </a:cxn>
                <a:cxn ang="0">
                  <a:pos x="46" y="203"/>
                </a:cxn>
                <a:cxn ang="0">
                  <a:pos x="138" y="282"/>
                </a:cxn>
                <a:cxn ang="0">
                  <a:pos x="229" y="360"/>
                </a:cxn>
                <a:cxn ang="0">
                  <a:pos x="321" y="439"/>
                </a:cxn>
                <a:cxn ang="0">
                  <a:pos x="412" y="518"/>
                </a:cxn>
                <a:cxn ang="0">
                  <a:pos x="504" y="596"/>
                </a:cxn>
                <a:cxn ang="0">
                  <a:pos x="595" y="675"/>
                </a:cxn>
                <a:cxn ang="0">
                  <a:pos x="687" y="754"/>
                </a:cxn>
                <a:cxn ang="0">
                  <a:pos x="778" y="832"/>
                </a:cxn>
                <a:cxn ang="0">
                  <a:pos x="870" y="910"/>
                </a:cxn>
                <a:cxn ang="0">
                  <a:pos x="962" y="988"/>
                </a:cxn>
                <a:cxn ang="0">
                  <a:pos x="1053" y="1067"/>
                </a:cxn>
                <a:cxn ang="0">
                  <a:pos x="1143" y="1146"/>
                </a:cxn>
                <a:cxn ang="0">
                  <a:pos x="1234" y="1223"/>
                </a:cxn>
                <a:cxn ang="0">
                  <a:pos x="1326" y="1301"/>
                </a:cxn>
                <a:cxn ang="0">
                  <a:pos x="1416" y="1378"/>
                </a:cxn>
                <a:cxn ang="0">
                  <a:pos x="1480" y="1411"/>
                </a:cxn>
                <a:cxn ang="0">
                  <a:pos x="1514" y="1396"/>
                </a:cxn>
                <a:cxn ang="0">
                  <a:pos x="1548" y="1382"/>
                </a:cxn>
                <a:cxn ang="0">
                  <a:pos x="1584" y="1365"/>
                </a:cxn>
                <a:cxn ang="0">
                  <a:pos x="1619" y="1350"/>
                </a:cxn>
                <a:cxn ang="0">
                  <a:pos x="1655" y="1334"/>
                </a:cxn>
                <a:cxn ang="0">
                  <a:pos x="1689" y="1319"/>
                </a:cxn>
                <a:cxn ang="0">
                  <a:pos x="1723" y="1303"/>
                </a:cxn>
                <a:cxn ang="0">
                  <a:pos x="1731" y="1283"/>
                </a:cxn>
                <a:cxn ang="0">
                  <a:pos x="1710" y="1262"/>
                </a:cxn>
                <a:cxn ang="0">
                  <a:pos x="1687" y="1241"/>
                </a:cxn>
                <a:cxn ang="0">
                  <a:pos x="1666" y="1219"/>
                </a:cxn>
              </a:cxnLst>
              <a:rect l="0" t="0" r="r" b="b"/>
              <a:pathLst>
                <a:path w="1741" h="1418">
                  <a:moveTo>
                    <a:pt x="1656" y="1208"/>
                  </a:moveTo>
                  <a:lnTo>
                    <a:pt x="1614" y="1170"/>
                  </a:lnTo>
                  <a:lnTo>
                    <a:pt x="1571" y="1134"/>
                  </a:lnTo>
                  <a:lnTo>
                    <a:pt x="1529" y="1096"/>
                  </a:lnTo>
                  <a:lnTo>
                    <a:pt x="1486" y="1060"/>
                  </a:lnTo>
                  <a:lnTo>
                    <a:pt x="1444" y="1023"/>
                  </a:lnTo>
                  <a:lnTo>
                    <a:pt x="1400" y="987"/>
                  </a:lnTo>
                  <a:lnTo>
                    <a:pt x="1357" y="949"/>
                  </a:lnTo>
                  <a:lnTo>
                    <a:pt x="1315" y="913"/>
                  </a:lnTo>
                  <a:lnTo>
                    <a:pt x="1272" y="875"/>
                  </a:lnTo>
                  <a:lnTo>
                    <a:pt x="1230" y="839"/>
                  </a:lnTo>
                  <a:lnTo>
                    <a:pt x="1187" y="801"/>
                  </a:lnTo>
                  <a:lnTo>
                    <a:pt x="1145" y="765"/>
                  </a:lnTo>
                  <a:lnTo>
                    <a:pt x="1100" y="728"/>
                  </a:lnTo>
                  <a:lnTo>
                    <a:pt x="1058" y="692"/>
                  </a:lnTo>
                  <a:lnTo>
                    <a:pt x="1015" y="654"/>
                  </a:lnTo>
                  <a:lnTo>
                    <a:pt x="973" y="618"/>
                  </a:lnTo>
                  <a:lnTo>
                    <a:pt x="930" y="580"/>
                  </a:lnTo>
                  <a:lnTo>
                    <a:pt x="886" y="544"/>
                  </a:lnTo>
                  <a:lnTo>
                    <a:pt x="844" y="506"/>
                  </a:lnTo>
                  <a:lnTo>
                    <a:pt x="801" y="470"/>
                  </a:lnTo>
                  <a:lnTo>
                    <a:pt x="759" y="433"/>
                  </a:lnTo>
                  <a:lnTo>
                    <a:pt x="715" y="396"/>
                  </a:lnTo>
                  <a:lnTo>
                    <a:pt x="672" y="359"/>
                  </a:lnTo>
                  <a:lnTo>
                    <a:pt x="630" y="323"/>
                  </a:lnTo>
                  <a:lnTo>
                    <a:pt x="587" y="285"/>
                  </a:lnTo>
                  <a:lnTo>
                    <a:pt x="543" y="249"/>
                  </a:lnTo>
                  <a:lnTo>
                    <a:pt x="501" y="211"/>
                  </a:lnTo>
                  <a:lnTo>
                    <a:pt x="458" y="175"/>
                  </a:lnTo>
                  <a:lnTo>
                    <a:pt x="416" y="137"/>
                  </a:lnTo>
                  <a:lnTo>
                    <a:pt x="371" y="101"/>
                  </a:lnTo>
                  <a:lnTo>
                    <a:pt x="329" y="64"/>
                  </a:lnTo>
                  <a:lnTo>
                    <a:pt x="286" y="28"/>
                  </a:lnTo>
                  <a:lnTo>
                    <a:pt x="282" y="21"/>
                  </a:lnTo>
                  <a:lnTo>
                    <a:pt x="277" y="15"/>
                  </a:lnTo>
                  <a:lnTo>
                    <a:pt x="272" y="6"/>
                  </a:lnTo>
                  <a:lnTo>
                    <a:pt x="267" y="0"/>
                  </a:lnTo>
                  <a:lnTo>
                    <a:pt x="236" y="15"/>
                  </a:lnTo>
                  <a:lnTo>
                    <a:pt x="205" y="29"/>
                  </a:lnTo>
                  <a:lnTo>
                    <a:pt x="174" y="44"/>
                  </a:lnTo>
                  <a:lnTo>
                    <a:pt x="143" y="57"/>
                  </a:lnTo>
                  <a:lnTo>
                    <a:pt x="110" y="72"/>
                  </a:lnTo>
                  <a:lnTo>
                    <a:pt x="79" y="87"/>
                  </a:lnTo>
                  <a:lnTo>
                    <a:pt x="48" y="101"/>
                  </a:lnTo>
                  <a:lnTo>
                    <a:pt x="17" y="116"/>
                  </a:lnTo>
                  <a:lnTo>
                    <a:pt x="12" y="128"/>
                  </a:lnTo>
                  <a:lnTo>
                    <a:pt x="9" y="139"/>
                  </a:lnTo>
                  <a:lnTo>
                    <a:pt x="4" y="152"/>
                  </a:lnTo>
                  <a:lnTo>
                    <a:pt x="0" y="164"/>
                  </a:lnTo>
                  <a:lnTo>
                    <a:pt x="46" y="203"/>
                  </a:lnTo>
                  <a:lnTo>
                    <a:pt x="92" y="242"/>
                  </a:lnTo>
                  <a:lnTo>
                    <a:pt x="138" y="282"/>
                  </a:lnTo>
                  <a:lnTo>
                    <a:pt x="184" y="321"/>
                  </a:lnTo>
                  <a:lnTo>
                    <a:pt x="229" y="360"/>
                  </a:lnTo>
                  <a:lnTo>
                    <a:pt x="275" y="400"/>
                  </a:lnTo>
                  <a:lnTo>
                    <a:pt x="321" y="439"/>
                  </a:lnTo>
                  <a:lnTo>
                    <a:pt x="367" y="478"/>
                  </a:lnTo>
                  <a:lnTo>
                    <a:pt x="412" y="518"/>
                  </a:lnTo>
                  <a:lnTo>
                    <a:pt x="458" y="557"/>
                  </a:lnTo>
                  <a:lnTo>
                    <a:pt x="504" y="596"/>
                  </a:lnTo>
                  <a:lnTo>
                    <a:pt x="550" y="636"/>
                  </a:lnTo>
                  <a:lnTo>
                    <a:pt x="595" y="675"/>
                  </a:lnTo>
                  <a:lnTo>
                    <a:pt x="641" y="714"/>
                  </a:lnTo>
                  <a:lnTo>
                    <a:pt x="687" y="754"/>
                  </a:lnTo>
                  <a:lnTo>
                    <a:pt x="733" y="793"/>
                  </a:lnTo>
                  <a:lnTo>
                    <a:pt x="778" y="832"/>
                  </a:lnTo>
                  <a:lnTo>
                    <a:pt x="824" y="870"/>
                  </a:lnTo>
                  <a:lnTo>
                    <a:pt x="870" y="910"/>
                  </a:lnTo>
                  <a:lnTo>
                    <a:pt x="916" y="949"/>
                  </a:lnTo>
                  <a:lnTo>
                    <a:pt x="962" y="988"/>
                  </a:lnTo>
                  <a:lnTo>
                    <a:pt x="1007" y="1028"/>
                  </a:lnTo>
                  <a:lnTo>
                    <a:pt x="1053" y="1067"/>
                  </a:lnTo>
                  <a:lnTo>
                    <a:pt x="1097" y="1106"/>
                  </a:lnTo>
                  <a:lnTo>
                    <a:pt x="1143" y="1146"/>
                  </a:lnTo>
                  <a:lnTo>
                    <a:pt x="1189" y="1183"/>
                  </a:lnTo>
                  <a:lnTo>
                    <a:pt x="1234" y="1223"/>
                  </a:lnTo>
                  <a:lnTo>
                    <a:pt x="1280" y="1262"/>
                  </a:lnTo>
                  <a:lnTo>
                    <a:pt x="1326" y="1301"/>
                  </a:lnTo>
                  <a:lnTo>
                    <a:pt x="1370" y="1341"/>
                  </a:lnTo>
                  <a:lnTo>
                    <a:pt x="1416" y="1378"/>
                  </a:lnTo>
                  <a:lnTo>
                    <a:pt x="1462" y="1418"/>
                  </a:lnTo>
                  <a:lnTo>
                    <a:pt x="1480" y="1411"/>
                  </a:lnTo>
                  <a:lnTo>
                    <a:pt x="1496" y="1403"/>
                  </a:lnTo>
                  <a:lnTo>
                    <a:pt x="1514" y="1396"/>
                  </a:lnTo>
                  <a:lnTo>
                    <a:pt x="1532" y="1388"/>
                  </a:lnTo>
                  <a:lnTo>
                    <a:pt x="1548" y="1382"/>
                  </a:lnTo>
                  <a:lnTo>
                    <a:pt x="1566" y="1373"/>
                  </a:lnTo>
                  <a:lnTo>
                    <a:pt x="1584" y="1365"/>
                  </a:lnTo>
                  <a:lnTo>
                    <a:pt x="1602" y="1359"/>
                  </a:lnTo>
                  <a:lnTo>
                    <a:pt x="1619" y="1350"/>
                  </a:lnTo>
                  <a:lnTo>
                    <a:pt x="1637" y="1342"/>
                  </a:lnTo>
                  <a:lnTo>
                    <a:pt x="1655" y="1334"/>
                  </a:lnTo>
                  <a:lnTo>
                    <a:pt x="1671" y="1326"/>
                  </a:lnTo>
                  <a:lnTo>
                    <a:pt x="1689" y="1319"/>
                  </a:lnTo>
                  <a:lnTo>
                    <a:pt x="1707" y="1311"/>
                  </a:lnTo>
                  <a:lnTo>
                    <a:pt x="1723" y="1303"/>
                  </a:lnTo>
                  <a:lnTo>
                    <a:pt x="1741" y="1295"/>
                  </a:lnTo>
                  <a:lnTo>
                    <a:pt x="1731" y="1283"/>
                  </a:lnTo>
                  <a:lnTo>
                    <a:pt x="1720" y="1273"/>
                  </a:lnTo>
                  <a:lnTo>
                    <a:pt x="1710" y="1262"/>
                  </a:lnTo>
                  <a:lnTo>
                    <a:pt x="1699" y="1250"/>
                  </a:lnTo>
                  <a:lnTo>
                    <a:pt x="1687" y="1241"/>
                  </a:lnTo>
                  <a:lnTo>
                    <a:pt x="1677" y="1229"/>
                  </a:lnTo>
                  <a:lnTo>
                    <a:pt x="1666" y="1219"/>
                  </a:lnTo>
                  <a:lnTo>
                    <a:pt x="1656" y="1208"/>
                  </a:lnTo>
                  <a:close/>
                </a:path>
              </a:pathLst>
            </a:custGeom>
            <a:solidFill>
              <a:srgbClr val="C9BFC4"/>
            </a:solidFill>
            <a:ln w="9525">
              <a:noFill/>
              <a:round/>
              <a:headEnd/>
              <a:tailEnd/>
            </a:ln>
          </p:spPr>
          <p:txBody>
            <a:bodyPr/>
            <a:lstStyle/>
            <a:p>
              <a:endParaRPr lang="en-US"/>
            </a:p>
          </p:txBody>
        </p:sp>
        <p:sp>
          <p:nvSpPr>
            <p:cNvPr id="26935" name="Freeform 311"/>
            <p:cNvSpPr>
              <a:spLocks/>
            </p:cNvSpPr>
            <p:nvPr/>
          </p:nvSpPr>
          <p:spPr bwMode="auto">
            <a:xfrm>
              <a:off x="546" y="2868"/>
              <a:ext cx="833" cy="685"/>
            </a:xfrm>
            <a:custGeom>
              <a:avLst/>
              <a:gdLst/>
              <a:ahLst/>
              <a:cxnLst>
                <a:cxn ang="0">
                  <a:pos x="1542" y="1118"/>
                </a:cxn>
                <a:cxn ang="0">
                  <a:pos x="1461" y="1048"/>
                </a:cxn>
                <a:cxn ang="0">
                  <a:pos x="1381" y="979"/>
                </a:cxn>
                <a:cxn ang="0">
                  <a:pos x="1300" y="910"/>
                </a:cxn>
                <a:cxn ang="0">
                  <a:pos x="1220" y="840"/>
                </a:cxn>
                <a:cxn ang="0">
                  <a:pos x="1139" y="771"/>
                </a:cxn>
                <a:cxn ang="0">
                  <a:pos x="1059" y="702"/>
                </a:cxn>
                <a:cxn ang="0">
                  <a:pos x="979" y="631"/>
                </a:cxn>
                <a:cxn ang="0">
                  <a:pos x="898" y="563"/>
                </a:cxn>
                <a:cxn ang="0">
                  <a:pos x="818" y="494"/>
                </a:cxn>
                <a:cxn ang="0">
                  <a:pos x="737" y="423"/>
                </a:cxn>
                <a:cxn ang="0">
                  <a:pos x="656" y="354"/>
                </a:cxn>
                <a:cxn ang="0">
                  <a:pos x="576" y="286"/>
                </a:cxn>
                <a:cxn ang="0">
                  <a:pos x="496" y="217"/>
                </a:cxn>
                <a:cxn ang="0">
                  <a:pos x="414" y="146"/>
                </a:cxn>
                <a:cxn ang="0">
                  <a:pos x="334" y="77"/>
                </a:cxn>
                <a:cxn ang="0">
                  <a:pos x="288" y="32"/>
                </a:cxn>
                <a:cxn ang="0">
                  <a:pos x="280" y="12"/>
                </a:cxn>
                <a:cxn ang="0">
                  <a:pos x="259" y="9"/>
                </a:cxn>
                <a:cxn ang="0">
                  <a:pos x="224" y="25"/>
                </a:cxn>
                <a:cxn ang="0">
                  <a:pos x="190" y="41"/>
                </a:cxn>
                <a:cxn ang="0">
                  <a:pos x="156" y="58"/>
                </a:cxn>
                <a:cxn ang="0">
                  <a:pos x="121" y="74"/>
                </a:cxn>
                <a:cxn ang="0">
                  <a:pos x="87" y="91"/>
                </a:cxn>
                <a:cxn ang="0">
                  <a:pos x="53" y="105"/>
                </a:cxn>
                <a:cxn ang="0">
                  <a:pos x="18" y="122"/>
                </a:cxn>
                <a:cxn ang="0">
                  <a:pos x="2" y="143"/>
                </a:cxn>
                <a:cxn ang="0">
                  <a:pos x="7" y="168"/>
                </a:cxn>
                <a:cxn ang="0">
                  <a:pos x="53" y="218"/>
                </a:cxn>
                <a:cxn ang="0">
                  <a:pos x="139" y="292"/>
                </a:cxn>
                <a:cxn ang="0">
                  <a:pos x="226" y="366"/>
                </a:cxn>
                <a:cxn ang="0">
                  <a:pos x="312" y="441"/>
                </a:cxn>
                <a:cxn ang="0">
                  <a:pos x="399" y="515"/>
                </a:cxn>
                <a:cxn ang="0">
                  <a:pos x="486" y="590"/>
                </a:cxn>
                <a:cxn ang="0">
                  <a:pos x="572" y="664"/>
                </a:cxn>
                <a:cxn ang="0">
                  <a:pos x="659" y="738"/>
                </a:cxn>
                <a:cxn ang="0">
                  <a:pos x="747" y="813"/>
                </a:cxn>
                <a:cxn ang="0">
                  <a:pos x="834" y="887"/>
                </a:cxn>
                <a:cxn ang="0">
                  <a:pos x="920" y="961"/>
                </a:cxn>
                <a:cxn ang="0">
                  <a:pos x="1007" y="1036"/>
                </a:cxn>
                <a:cxn ang="0">
                  <a:pos x="1094" y="1110"/>
                </a:cxn>
                <a:cxn ang="0">
                  <a:pos x="1180" y="1186"/>
                </a:cxn>
                <a:cxn ang="0">
                  <a:pos x="1267" y="1259"/>
                </a:cxn>
                <a:cxn ang="0">
                  <a:pos x="1354" y="1333"/>
                </a:cxn>
                <a:cxn ang="0">
                  <a:pos x="1414" y="1363"/>
                </a:cxn>
                <a:cxn ang="0">
                  <a:pos x="1447" y="1346"/>
                </a:cxn>
                <a:cxn ang="0">
                  <a:pos x="1481" y="1331"/>
                </a:cxn>
                <a:cxn ang="0">
                  <a:pos x="1514" y="1315"/>
                </a:cxn>
                <a:cxn ang="0">
                  <a:pos x="1548" y="1299"/>
                </a:cxn>
                <a:cxn ang="0">
                  <a:pos x="1582" y="1282"/>
                </a:cxn>
                <a:cxn ang="0">
                  <a:pos x="1617" y="1266"/>
                </a:cxn>
                <a:cxn ang="0">
                  <a:pos x="1651" y="1249"/>
                </a:cxn>
                <a:cxn ang="0">
                  <a:pos x="1656" y="1230"/>
                </a:cxn>
                <a:cxn ang="0">
                  <a:pos x="1635" y="1208"/>
                </a:cxn>
                <a:cxn ang="0">
                  <a:pos x="1613" y="1186"/>
                </a:cxn>
                <a:cxn ang="0">
                  <a:pos x="1592" y="1164"/>
                </a:cxn>
              </a:cxnLst>
              <a:rect l="0" t="0" r="r" b="b"/>
              <a:pathLst>
                <a:path w="1667" h="1371">
                  <a:moveTo>
                    <a:pt x="1581" y="1153"/>
                  </a:moveTo>
                  <a:lnTo>
                    <a:pt x="1542" y="1118"/>
                  </a:lnTo>
                  <a:lnTo>
                    <a:pt x="1501" y="1084"/>
                  </a:lnTo>
                  <a:lnTo>
                    <a:pt x="1461" y="1048"/>
                  </a:lnTo>
                  <a:lnTo>
                    <a:pt x="1421" y="1013"/>
                  </a:lnTo>
                  <a:lnTo>
                    <a:pt x="1381" y="979"/>
                  </a:lnTo>
                  <a:lnTo>
                    <a:pt x="1341" y="945"/>
                  </a:lnTo>
                  <a:lnTo>
                    <a:pt x="1300" y="910"/>
                  </a:lnTo>
                  <a:lnTo>
                    <a:pt x="1260" y="876"/>
                  </a:lnTo>
                  <a:lnTo>
                    <a:pt x="1220" y="840"/>
                  </a:lnTo>
                  <a:lnTo>
                    <a:pt x="1180" y="805"/>
                  </a:lnTo>
                  <a:lnTo>
                    <a:pt x="1139" y="771"/>
                  </a:lnTo>
                  <a:lnTo>
                    <a:pt x="1100" y="736"/>
                  </a:lnTo>
                  <a:lnTo>
                    <a:pt x="1059" y="702"/>
                  </a:lnTo>
                  <a:lnTo>
                    <a:pt x="1019" y="666"/>
                  </a:lnTo>
                  <a:lnTo>
                    <a:pt x="979" y="631"/>
                  </a:lnTo>
                  <a:lnTo>
                    <a:pt x="938" y="597"/>
                  </a:lnTo>
                  <a:lnTo>
                    <a:pt x="898" y="563"/>
                  </a:lnTo>
                  <a:lnTo>
                    <a:pt x="858" y="528"/>
                  </a:lnTo>
                  <a:lnTo>
                    <a:pt x="818" y="494"/>
                  </a:lnTo>
                  <a:lnTo>
                    <a:pt x="778" y="458"/>
                  </a:lnTo>
                  <a:lnTo>
                    <a:pt x="737" y="423"/>
                  </a:lnTo>
                  <a:lnTo>
                    <a:pt x="697" y="389"/>
                  </a:lnTo>
                  <a:lnTo>
                    <a:pt x="656" y="354"/>
                  </a:lnTo>
                  <a:lnTo>
                    <a:pt x="616" y="320"/>
                  </a:lnTo>
                  <a:lnTo>
                    <a:pt x="576" y="286"/>
                  </a:lnTo>
                  <a:lnTo>
                    <a:pt x="535" y="251"/>
                  </a:lnTo>
                  <a:lnTo>
                    <a:pt x="496" y="217"/>
                  </a:lnTo>
                  <a:lnTo>
                    <a:pt x="455" y="181"/>
                  </a:lnTo>
                  <a:lnTo>
                    <a:pt x="414" y="146"/>
                  </a:lnTo>
                  <a:lnTo>
                    <a:pt x="373" y="112"/>
                  </a:lnTo>
                  <a:lnTo>
                    <a:pt x="334" y="77"/>
                  </a:lnTo>
                  <a:lnTo>
                    <a:pt x="293" y="43"/>
                  </a:lnTo>
                  <a:lnTo>
                    <a:pt x="288" y="32"/>
                  </a:lnTo>
                  <a:lnTo>
                    <a:pt x="285" y="22"/>
                  </a:lnTo>
                  <a:lnTo>
                    <a:pt x="280" y="12"/>
                  </a:lnTo>
                  <a:lnTo>
                    <a:pt x="275" y="0"/>
                  </a:lnTo>
                  <a:lnTo>
                    <a:pt x="259" y="9"/>
                  </a:lnTo>
                  <a:lnTo>
                    <a:pt x="241" y="17"/>
                  </a:lnTo>
                  <a:lnTo>
                    <a:pt x="224" y="25"/>
                  </a:lnTo>
                  <a:lnTo>
                    <a:pt x="206" y="33"/>
                  </a:lnTo>
                  <a:lnTo>
                    <a:pt x="190" y="41"/>
                  </a:lnTo>
                  <a:lnTo>
                    <a:pt x="172" y="50"/>
                  </a:lnTo>
                  <a:lnTo>
                    <a:pt x="156" y="58"/>
                  </a:lnTo>
                  <a:lnTo>
                    <a:pt x="138" y="66"/>
                  </a:lnTo>
                  <a:lnTo>
                    <a:pt x="121" y="74"/>
                  </a:lnTo>
                  <a:lnTo>
                    <a:pt x="103" y="82"/>
                  </a:lnTo>
                  <a:lnTo>
                    <a:pt x="87" y="91"/>
                  </a:lnTo>
                  <a:lnTo>
                    <a:pt x="69" y="97"/>
                  </a:lnTo>
                  <a:lnTo>
                    <a:pt x="53" y="105"/>
                  </a:lnTo>
                  <a:lnTo>
                    <a:pt x="35" y="114"/>
                  </a:lnTo>
                  <a:lnTo>
                    <a:pt x="18" y="122"/>
                  </a:lnTo>
                  <a:lnTo>
                    <a:pt x="0" y="130"/>
                  </a:lnTo>
                  <a:lnTo>
                    <a:pt x="2" y="143"/>
                  </a:lnTo>
                  <a:lnTo>
                    <a:pt x="5" y="154"/>
                  </a:lnTo>
                  <a:lnTo>
                    <a:pt x="7" y="168"/>
                  </a:lnTo>
                  <a:lnTo>
                    <a:pt x="8" y="181"/>
                  </a:lnTo>
                  <a:lnTo>
                    <a:pt x="53" y="218"/>
                  </a:lnTo>
                  <a:lnTo>
                    <a:pt x="95" y="254"/>
                  </a:lnTo>
                  <a:lnTo>
                    <a:pt x="139" y="292"/>
                  </a:lnTo>
                  <a:lnTo>
                    <a:pt x="182" y="330"/>
                  </a:lnTo>
                  <a:lnTo>
                    <a:pt x="226" y="366"/>
                  </a:lnTo>
                  <a:lnTo>
                    <a:pt x="268" y="404"/>
                  </a:lnTo>
                  <a:lnTo>
                    <a:pt x="312" y="441"/>
                  </a:lnTo>
                  <a:lnTo>
                    <a:pt x="355" y="477"/>
                  </a:lnTo>
                  <a:lnTo>
                    <a:pt x="399" y="515"/>
                  </a:lnTo>
                  <a:lnTo>
                    <a:pt x="443" y="553"/>
                  </a:lnTo>
                  <a:lnTo>
                    <a:pt x="486" y="590"/>
                  </a:lnTo>
                  <a:lnTo>
                    <a:pt x="530" y="627"/>
                  </a:lnTo>
                  <a:lnTo>
                    <a:pt x="572" y="664"/>
                  </a:lnTo>
                  <a:lnTo>
                    <a:pt x="616" y="702"/>
                  </a:lnTo>
                  <a:lnTo>
                    <a:pt x="659" y="738"/>
                  </a:lnTo>
                  <a:lnTo>
                    <a:pt x="703" y="776"/>
                  </a:lnTo>
                  <a:lnTo>
                    <a:pt x="747" y="813"/>
                  </a:lnTo>
                  <a:lnTo>
                    <a:pt x="790" y="849"/>
                  </a:lnTo>
                  <a:lnTo>
                    <a:pt x="834" y="887"/>
                  </a:lnTo>
                  <a:lnTo>
                    <a:pt x="876" y="925"/>
                  </a:lnTo>
                  <a:lnTo>
                    <a:pt x="920" y="961"/>
                  </a:lnTo>
                  <a:lnTo>
                    <a:pt x="963" y="999"/>
                  </a:lnTo>
                  <a:lnTo>
                    <a:pt x="1007" y="1036"/>
                  </a:lnTo>
                  <a:lnTo>
                    <a:pt x="1051" y="1072"/>
                  </a:lnTo>
                  <a:lnTo>
                    <a:pt x="1094" y="1110"/>
                  </a:lnTo>
                  <a:lnTo>
                    <a:pt x="1138" y="1148"/>
                  </a:lnTo>
                  <a:lnTo>
                    <a:pt x="1180" y="1186"/>
                  </a:lnTo>
                  <a:lnTo>
                    <a:pt x="1224" y="1222"/>
                  </a:lnTo>
                  <a:lnTo>
                    <a:pt x="1267" y="1259"/>
                  </a:lnTo>
                  <a:lnTo>
                    <a:pt x="1311" y="1297"/>
                  </a:lnTo>
                  <a:lnTo>
                    <a:pt x="1354" y="1333"/>
                  </a:lnTo>
                  <a:lnTo>
                    <a:pt x="1398" y="1371"/>
                  </a:lnTo>
                  <a:lnTo>
                    <a:pt x="1414" y="1363"/>
                  </a:lnTo>
                  <a:lnTo>
                    <a:pt x="1430" y="1354"/>
                  </a:lnTo>
                  <a:lnTo>
                    <a:pt x="1447" y="1346"/>
                  </a:lnTo>
                  <a:lnTo>
                    <a:pt x="1465" y="1338"/>
                  </a:lnTo>
                  <a:lnTo>
                    <a:pt x="1481" y="1331"/>
                  </a:lnTo>
                  <a:lnTo>
                    <a:pt x="1497" y="1323"/>
                  </a:lnTo>
                  <a:lnTo>
                    <a:pt x="1514" y="1315"/>
                  </a:lnTo>
                  <a:lnTo>
                    <a:pt x="1532" y="1307"/>
                  </a:lnTo>
                  <a:lnTo>
                    <a:pt x="1548" y="1299"/>
                  </a:lnTo>
                  <a:lnTo>
                    <a:pt x="1564" y="1290"/>
                  </a:lnTo>
                  <a:lnTo>
                    <a:pt x="1582" y="1282"/>
                  </a:lnTo>
                  <a:lnTo>
                    <a:pt x="1599" y="1274"/>
                  </a:lnTo>
                  <a:lnTo>
                    <a:pt x="1617" y="1266"/>
                  </a:lnTo>
                  <a:lnTo>
                    <a:pt x="1633" y="1258"/>
                  </a:lnTo>
                  <a:lnTo>
                    <a:pt x="1651" y="1249"/>
                  </a:lnTo>
                  <a:lnTo>
                    <a:pt x="1667" y="1241"/>
                  </a:lnTo>
                  <a:lnTo>
                    <a:pt x="1656" y="1230"/>
                  </a:lnTo>
                  <a:lnTo>
                    <a:pt x="1646" y="1218"/>
                  </a:lnTo>
                  <a:lnTo>
                    <a:pt x="1635" y="1208"/>
                  </a:lnTo>
                  <a:lnTo>
                    <a:pt x="1625" y="1197"/>
                  </a:lnTo>
                  <a:lnTo>
                    <a:pt x="1613" y="1186"/>
                  </a:lnTo>
                  <a:lnTo>
                    <a:pt x="1602" y="1174"/>
                  </a:lnTo>
                  <a:lnTo>
                    <a:pt x="1592" y="1164"/>
                  </a:lnTo>
                  <a:lnTo>
                    <a:pt x="1581" y="1153"/>
                  </a:lnTo>
                  <a:close/>
                </a:path>
              </a:pathLst>
            </a:custGeom>
            <a:solidFill>
              <a:srgbClr val="C6BCC1"/>
            </a:solidFill>
            <a:ln w="9525">
              <a:noFill/>
              <a:round/>
              <a:headEnd/>
              <a:tailEnd/>
            </a:ln>
          </p:spPr>
          <p:txBody>
            <a:bodyPr/>
            <a:lstStyle/>
            <a:p>
              <a:endParaRPr lang="en-US"/>
            </a:p>
          </p:txBody>
        </p:sp>
        <p:sp>
          <p:nvSpPr>
            <p:cNvPr id="26936" name="Freeform 312"/>
            <p:cNvSpPr>
              <a:spLocks/>
            </p:cNvSpPr>
            <p:nvPr/>
          </p:nvSpPr>
          <p:spPr bwMode="auto">
            <a:xfrm>
              <a:off x="534" y="2861"/>
              <a:ext cx="804" cy="660"/>
            </a:xfrm>
            <a:custGeom>
              <a:avLst/>
              <a:gdLst/>
              <a:ahLst/>
              <a:cxnLst>
                <a:cxn ang="0">
                  <a:pos x="1484" y="1062"/>
                </a:cxn>
                <a:cxn ang="0">
                  <a:pos x="1409" y="996"/>
                </a:cxn>
                <a:cxn ang="0">
                  <a:pos x="1334" y="932"/>
                </a:cxn>
                <a:cxn ang="0">
                  <a:pos x="1259" y="867"/>
                </a:cxn>
                <a:cxn ang="0">
                  <a:pos x="1184" y="801"/>
                </a:cxn>
                <a:cxn ang="0">
                  <a:pos x="1109" y="737"/>
                </a:cxn>
                <a:cxn ang="0">
                  <a:pos x="1033" y="672"/>
                </a:cxn>
                <a:cxn ang="0">
                  <a:pos x="957" y="606"/>
                </a:cxn>
                <a:cxn ang="0">
                  <a:pos x="881" y="542"/>
                </a:cxn>
                <a:cxn ang="0">
                  <a:pos x="806" y="477"/>
                </a:cxn>
                <a:cxn ang="0">
                  <a:pos x="731" y="411"/>
                </a:cxn>
                <a:cxn ang="0">
                  <a:pos x="654" y="347"/>
                </a:cxn>
                <a:cxn ang="0">
                  <a:pos x="579" y="282"/>
                </a:cxn>
                <a:cxn ang="0">
                  <a:pos x="504" y="216"/>
                </a:cxn>
                <a:cxn ang="0">
                  <a:pos x="427" y="152"/>
                </a:cxn>
                <a:cxn ang="0">
                  <a:pos x="352" y="87"/>
                </a:cxn>
                <a:cxn ang="0">
                  <a:pos x="311" y="41"/>
                </a:cxn>
                <a:cxn ang="0">
                  <a:pos x="303" y="13"/>
                </a:cxn>
                <a:cxn ang="0">
                  <a:pos x="282" y="8"/>
                </a:cxn>
                <a:cxn ang="0">
                  <a:pos x="244" y="26"/>
                </a:cxn>
                <a:cxn ang="0">
                  <a:pos x="206" y="44"/>
                </a:cxn>
                <a:cxn ang="0">
                  <a:pos x="169" y="60"/>
                </a:cxn>
                <a:cxn ang="0">
                  <a:pos x="131" y="78"/>
                </a:cxn>
                <a:cxn ang="0">
                  <a:pos x="94" y="96"/>
                </a:cxn>
                <a:cxn ang="0">
                  <a:pos x="56" y="114"/>
                </a:cxn>
                <a:cxn ang="0">
                  <a:pos x="18" y="132"/>
                </a:cxn>
                <a:cxn ang="0">
                  <a:pos x="9" y="154"/>
                </a:cxn>
                <a:cxn ang="0">
                  <a:pos x="23" y="182"/>
                </a:cxn>
                <a:cxn ang="0">
                  <a:pos x="72" y="229"/>
                </a:cxn>
                <a:cxn ang="0">
                  <a:pos x="156" y="300"/>
                </a:cxn>
                <a:cxn ang="0">
                  <a:pos x="237" y="370"/>
                </a:cxn>
                <a:cxn ang="0">
                  <a:pos x="319" y="441"/>
                </a:cxn>
                <a:cxn ang="0">
                  <a:pos x="402" y="511"/>
                </a:cxn>
                <a:cxn ang="0">
                  <a:pos x="484" y="582"/>
                </a:cxn>
                <a:cxn ang="0">
                  <a:pos x="566" y="652"/>
                </a:cxn>
                <a:cxn ang="0">
                  <a:pos x="648" y="723"/>
                </a:cxn>
                <a:cxn ang="0">
                  <a:pos x="731" y="791"/>
                </a:cxn>
                <a:cxn ang="0">
                  <a:pos x="813" y="862"/>
                </a:cxn>
                <a:cxn ang="0">
                  <a:pos x="894" y="932"/>
                </a:cxn>
                <a:cxn ang="0">
                  <a:pos x="976" y="1003"/>
                </a:cxn>
                <a:cxn ang="0">
                  <a:pos x="1060" y="1073"/>
                </a:cxn>
                <a:cxn ang="0">
                  <a:pos x="1141" y="1144"/>
                </a:cxn>
                <a:cxn ang="0">
                  <a:pos x="1223" y="1214"/>
                </a:cxn>
                <a:cxn ang="0">
                  <a:pos x="1306" y="1285"/>
                </a:cxn>
                <a:cxn ang="0">
                  <a:pos x="1380" y="1303"/>
                </a:cxn>
                <a:cxn ang="0">
                  <a:pos x="1445" y="1270"/>
                </a:cxn>
                <a:cxn ang="0">
                  <a:pos x="1509" y="1236"/>
                </a:cxn>
                <a:cxn ang="0">
                  <a:pos x="1574" y="1203"/>
                </a:cxn>
                <a:cxn ang="0">
                  <a:pos x="1597" y="1175"/>
                </a:cxn>
                <a:cxn ang="0">
                  <a:pos x="1576" y="1152"/>
                </a:cxn>
                <a:cxn ang="0">
                  <a:pos x="1553" y="1129"/>
                </a:cxn>
                <a:cxn ang="0">
                  <a:pos x="1532" y="1106"/>
                </a:cxn>
              </a:cxnLst>
              <a:rect l="0" t="0" r="r" b="b"/>
              <a:pathLst>
                <a:path w="1607" h="1319">
                  <a:moveTo>
                    <a:pt x="1522" y="1095"/>
                  </a:moveTo>
                  <a:lnTo>
                    <a:pt x="1484" y="1062"/>
                  </a:lnTo>
                  <a:lnTo>
                    <a:pt x="1447" y="1029"/>
                  </a:lnTo>
                  <a:lnTo>
                    <a:pt x="1409" y="996"/>
                  </a:lnTo>
                  <a:lnTo>
                    <a:pt x="1372" y="965"/>
                  </a:lnTo>
                  <a:lnTo>
                    <a:pt x="1334" y="932"/>
                  </a:lnTo>
                  <a:lnTo>
                    <a:pt x="1297" y="900"/>
                  </a:lnTo>
                  <a:lnTo>
                    <a:pt x="1259" y="867"/>
                  </a:lnTo>
                  <a:lnTo>
                    <a:pt x="1221" y="834"/>
                  </a:lnTo>
                  <a:lnTo>
                    <a:pt x="1184" y="801"/>
                  </a:lnTo>
                  <a:lnTo>
                    <a:pt x="1146" y="768"/>
                  </a:lnTo>
                  <a:lnTo>
                    <a:pt x="1109" y="737"/>
                  </a:lnTo>
                  <a:lnTo>
                    <a:pt x="1071" y="704"/>
                  </a:lnTo>
                  <a:lnTo>
                    <a:pt x="1033" y="672"/>
                  </a:lnTo>
                  <a:lnTo>
                    <a:pt x="994" y="639"/>
                  </a:lnTo>
                  <a:lnTo>
                    <a:pt x="957" y="606"/>
                  </a:lnTo>
                  <a:lnTo>
                    <a:pt x="919" y="573"/>
                  </a:lnTo>
                  <a:lnTo>
                    <a:pt x="881" y="542"/>
                  </a:lnTo>
                  <a:lnTo>
                    <a:pt x="844" y="509"/>
                  </a:lnTo>
                  <a:lnTo>
                    <a:pt x="806" y="477"/>
                  </a:lnTo>
                  <a:lnTo>
                    <a:pt x="769" y="444"/>
                  </a:lnTo>
                  <a:lnTo>
                    <a:pt x="731" y="411"/>
                  </a:lnTo>
                  <a:lnTo>
                    <a:pt x="693" y="380"/>
                  </a:lnTo>
                  <a:lnTo>
                    <a:pt x="654" y="347"/>
                  </a:lnTo>
                  <a:lnTo>
                    <a:pt x="617" y="314"/>
                  </a:lnTo>
                  <a:lnTo>
                    <a:pt x="579" y="282"/>
                  </a:lnTo>
                  <a:lnTo>
                    <a:pt x="541" y="249"/>
                  </a:lnTo>
                  <a:lnTo>
                    <a:pt x="504" y="216"/>
                  </a:lnTo>
                  <a:lnTo>
                    <a:pt x="466" y="183"/>
                  </a:lnTo>
                  <a:lnTo>
                    <a:pt x="427" y="152"/>
                  </a:lnTo>
                  <a:lnTo>
                    <a:pt x="389" y="119"/>
                  </a:lnTo>
                  <a:lnTo>
                    <a:pt x="352" y="87"/>
                  </a:lnTo>
                  <a:lnTo>
                    <a:pt x="314" y="54"/>
                  </a:lnTo>
                  <a:lnTo>
                    <a:pt x="311" y="41"/>
                  </a:lnTo>
                  <a:lnTo>
                    <a:pt x="308" y="26"/>
                  </a:lnTo>
                  <a:lnTo>
                    <a:pt x="303" y="13"/>
                  </a:lnTo>
                  <a:lnTo>
                    <a:pt x="300" y="0"/>
                  </a:lnTo>
                  <a:lnTo>
                    <a:pt x="282" y="8"/>
                  </a:lnTo>
                  <a:lnTo>
                    <a:pt x="262" y="18"/>
                  </a:lnTo>
                  <a:lnTo>
                    <a:pt x="244" y="26"/>
                  </a:lnTo>
                  <a:lnTo>
                    <a:pt x="224" y="34"/>
                  </a:lnTo>
                  <a:lnTo>
                    <a:pt x="206" y="44"/>
                  </a:lnTo>
                  <a:lnTo>
                    <a:pt x="187" y="52"/>
                  </a:lnTo>
                  <a:lnTo>
                    <a:pt x="169" y="60"/>
                  </a:lnTo>
                  <a:lnTo>
                    <a:pt x="151" y="70"/>
                  </a:lnTo>
                  <a:lnTo>
                    <a:pt x="131" y="78"/>
                  </a:lnTo>
                  <a:lnTo>
                    <a:pt x="113" y="87"/>
                  </a:lnTo>
                  <a:lnTo>
                    <a:pt x="94" y="96"/>
                  </a:lnTo>
                  <a:lnTo>
                    <a:pt x="76" y="105"/>
                  </a:lnTo>
                  <a:lnTo>
                    <a:pt x="56" y="114"/>
                  </a:lnTo>
                  <a:lnTo>
                    <a:pt x="38" y="123"/>
                  </a:lnTo>
                  <a:lnTo>
                    <a:pt x="18" y="132"/>
                  </a:lnTo>
                  <a:lnTo>
                    <a:pt x="0" y="141"/>
                  </a:lnTo>
                  <a:lnTo>
                    <a:pt x="9" y="154"/>
                  </a:lnTo>
                  <a:lnTo>
                    <a:pt x="17" y="167"/>
                  </a:lnTo>
                  <a:lnTo>
                    <a:pt x="23" y="182"/>
                  </a:lnTo>
                  <a:lnTo>
                    <a:pt x="31" y="195"/>
                  </a:lnTo>
                  <a:lnTo>
                    <a:pt x="72" y="229"/>
                  </a:lnTo>
                  <a:lnTo>
                    <a:pt x="113" y="265"/>
                  </a:lnTo>
                  <a:lnTo>
                    <a:pt x="156" y="300"/>
                  </a:lnTo>
                  <a:lnTo>
                    <a:pt x="197" y="336"/>
                  </a:lnTo>
                  <a:lnTo>
                    <a:pt x="237" y="370"/>
                  </a:lnTo>
                  <a:lnTo>
                    <a:pt x="278" y="406"/>
                  </a:lnTo>
                  <a:lnTo>
                    <a:pt x="319" y="441"/>
                  </a:lnTo>
                  <a:lnTo>
                    <a:pt x="360" y="477"/>
                  </a:lnTo>
                  <a:lnTo>
                    <a:pt x="402" y="511"/>
                  </a:lnTo>
                  <a:lnTo>
                    <a:pt x="443" y="545"/>
                  </a:lnTo>
                  <a:lnTo>
                    <a:pt x="484" y="582"/>
                  </a:lnTo>
                  <a:lnTo>
                    <a:pt x="525" y="616"/>
                  </a:lnTo>
                  <a:lnTo>
                    <a:pt x="566" y="652"/>
                  </a:lnTo>
                  <a:lnTo>
                    <a:pt x="607" y="686"/>
                  </a:lnTo>
                  <a:lnTo>
                    <a:pt x="648" y="723"/>
                  </a:lnTo>
                  <a:lnTo>
                    <a:pt x="690" y="757"/>
                  </a:lnTo>
                  <a:lnTo>
                    <a:pt x="731" y="791"/>
                  </a:lnTo>
                  <a:lnTo>
                    <a:pt x="772" y="827"/>
                  </a:lnTo>
                  <a:lnTo>
                    <a:pt x="813" y="862"/>
                  </a:lnTo>
                  <a:lnTo>
                    <a:pt x="854" y="898"/>
                  </a:lnTo>
                  <a:lnTo>
                    <a:pt x="894" y="932"/>
                  </a:lnTo>
                  <a:lnTo>
                    <a:pt x="935" y="968"/>
                  </a:lnTo>
                  <a:lnTo>
                    <a:pt x="976" y="1003"/>
                  </a:lnTo>
                  <a:lnTo>
                    <a:pt x="1019" y="1037"/>
                  </a:lnTo>
                  <a:lnTo>
                    <a:pt x="1060" y="1073"/>
                  </a:lnTo>
                  <a:lnTo>
                    <a:pt x="1100" y="1108"/>
                  </a:lnTo>
                  <a:lnTo>
                    <a:pt x="1141" y="1144"/>
                  </a:lnTo>
                  <a:lnTo>
                    <a:pt x="1182" y="1178"/>
                  </a:lnTo>
                  <a:lnTo>
                    <a:pt x="1223" y="1214"/>
                  </a:lnTo>
                  <a:lnTo>
                    <a:pt x="1265" y="1249"/>
                  </a:lnTo>
                  <a:lnTo>
                    <a:pt x="1306" y="1285"/>
                  </a:lnTo>
                  <a:lnTo>
                    <a:pt x="1347" y="1319"/>
                  </a:lnTo>
                  <a:lnTo>
                    <a:pt x="1380" y="1303"/>
                  </a:lnTo>
                  <a:lnTo>
                    <a:pt x="1413" y="1286"/>
                  </a:lnTo>
                  <a:lnTo>
                    <a:pt x="1445" y="1270"/>
                  </a:lnTo>
                  <a:lnTo>
                    <a:pt x="1478" y="1252"/>
                  </a:lnTo>
                  <a:lnTo>
                    <a:pt x="1509" y="1236"/>
                  </a:lnTo>
                  <a:lnTo>
                    <a:pt x="1542" y="1219"/>
                  </a:lnTo>
                  <a:lnTo>
                    <a:pt x="1574" y="1203"/>
                  </a:lnTo>
                  <a:lnTo>
                    <a:pt x="1607" y="1186"/>
                  </a:lnTo>
                  <a:lnTo>
                    <a:pt x="1597" y="1175"/>
                  </a:lnTo>
                  <a:lnTo>
                    <a:pt x="1586" y="1163"/>
                  </a:lnTo>
                  <a:lnTo>
                    <a:pt x="1576" y="1152"/>
                  </a:lnTo>
                  <a:lnTo>
                    <a:pt x="1565" y="1141"/>
                  </a:lnTo>
                  <a:lnTo>
                    <a:pt x="1553" y="1129"/>
                  </a:lnTo>
                  <a:lnTo>
                    <a:pt x="1543" y="1118"/>
                  </a:lnTo>
                  <a:lnTo>
                    <a:pt x="1532" y="1106"/>
                  </a:lnTo>
                  <a:lnTo>
                    <a:pt x="1522" y="1095"/>
                  </a:lnTo>
                  <a:close/>
                </a:path>
              </a:pathLst>
            </a:custGeom>
            <a:solidFill>
              <a:srgbClr val="C4BABF"/>
            </a:solidFill>
            <a:ln w="9525">
              <a:noFill/>
              <a:round/>
              <a:headEnd/>
              <a:tailEnd/>
            </a:ln>
          </p:spPr>
          <p:txBody>
            <a:bodyPr/>
            <a:lstStyle/>
            <a:p>
              <a:endParaRPr lang="en-US"/>
            </a:p>
          </p:txBody>
        </p:sp>
        <p:sp>
          <p:nvSpPr>
            <p:cNvPr id="26937" name="Freeform 313"/>
            <p:cNvSpPr>
              <a:spLocks/>
            </p:cNvSpPr>
            <p:nvPr/>
          </p:nvSpPr>
          <p:spPr bwMode="auto">
            <a:xfrm>
              <a:off x="522" y="2853"/>
              <a:ext cx="775" cy="634"/>
            </a:xfrm>
            <a:custGeom>
              <a:avLst/>
              <a:gdLst/>
              <a:ahLst/>
              <a:cxnLst>
                <a:cxn ang="0">
                  <a:pos x="1430" y="1008"/>
                </a:cxn>
                <a:cxn ang="0">
                  <a:pos x="1360" y="948"/>
                </a:cxn>
                <a:cxn ang="0">
                  <a:pos x="1289" y="887"/>
                </a:cxn>
                <a:cxn ang="0">
                  <a:pos x="1219" y="826"/>
                </a:cxn>
                <a:cxn ang="0">
                  <a:pos x="1149" y="766"/>
                </a:cxn>
                <a:cxn ang="0">
                  <a:pos x="1079" y="705"/>
                </a:cxn>
                <a:cxn ang="0">
                  <a:pos x="1007" y="644"/>
                </a:cxn>
                <a:cxn ang="0">
                  <a:pos x="936" y="584"/>
                </a:cxn>
                <a:cxn ang="0">
                  <a:pos x="866" y="523"/>
                </a:cxn>
                <a:cxn ang="0">
                  <a:pos x="796" y="462"/>
                </a:cxn>
                <a:cxn ang="0">
                  <a:pos x="724" y="402"/>
                </a:cxn>
                <a:cxn ang="0">
                  <a:pos x="654" y="341"/>
                </a:cxn>
                <a:cxn ang="0">
                  <a:pos x="583" y="281"/>
                </a:cxn>
                <a:cxn ang="0">
                  <a:pos x="513" y="220"/>
                </a:cxn>
                <a:cxn ang="0">
                  <a:pos x="443" y="159"/>
                </a:cxn>
                <a:cxn ang="0">
                  <a:pos x="373" y="99"/>
                </a:cxn>
                <a:cxn ang="0">
                  <a:pos x="333" y="51"/>
                </a:cxn>
                <a:cxn ang="0">
                  <a:pos x="328" y="17"/>
                </a:cxn>
                <a:cxn ang="0">
                  <a:pos x="306" y="10"/>
                </a:cxn>
                <a:cxn ang="0">
                  <a:pos x="265" y="28"/>
                </a:cxn>
                <a:cxn ang="0">
                  <a:pos x="224" y="48"/>
                </a:cxn>
                <a:cxn ang="0">
                  <a:pos x="183" y="67"/>
                </a:cxn>
                <a:cxn ang="0">
                  <a:pos x="142" y="85"/>
                </a:cxn>
                <a:cxn ang="0">
                  <a:pos x="103" y="105"/>
                </a:cxn>
                <a:cxn ang="0">
                  <a:pos x="62" y="125"/>
                </a:cxn>
                <a:cxn ang="0">
                  <a:pos x="21" y="143"/>
                </a:cxn>
                <a:cxn ang="0">
                  <a:pos x="6" y="159"/>
                </a:cxn>
                <a:cxn ang="0">
                  <a:pos x="21" y="174"/>
                </a:cxn>
                <a:cxn ang="0">
                  <a:pos x="36" y="189"/>
                </a:cxn>
                <a:cxn ang="0">
                  <a:pos x="49" y="204"/>
                </a:cxn>
                <a:cxn ang="0">
                  <a:pos x="95" y="244"/>
                </a:cxn>
                <a:cxn ang="0">
                  <a:pos x="172" y="310"/>
                </a:cxn>
                <a:cxn ang="0">
                  <a:pos x="250" y="377"/>
                </a:cxn>
                <a:cxn ang="0">
                  <a:pos x="327" y="443"/>
                </a:cxn>
                <a:cxn ang="0">
                  <a:pos x="404" y="508"/>
                </a:cxn>
                <a:cxn ang="0">
                  <a:pos x="482" y="576"/>
                </a:cxn>
                <a:cxn ang="0">
                  <a:pos x="559" y="641"/>
                </a:cxn>
                <a:cxn ang="0">
                  <a:pos x="637" y="707"/>
                </a:cxn>
                <a:cxn ang="0">
                  <a:pos x="714" y="774"/>
                </a:cxn>
                <a:cxn ang="0">
                  <a:pos x="793" y="840"/>
                </a:cxn>
                <a:cxn ang="0">
                  <a:pos x="869" y="905"/>
                </a:cxn>
                <a:cxn ang="0">
                  <a:pos x="948" y="972"/>
                </a:cxn>
                <a:cxn ang="0">
                  <a:pos x="1025" y="1038"/>
                </a:cxn>
                <a:cxn ang="0">
                  <a:pos x="1102" y="1103"/>
                </a:cxn>
                <a:cxn ang="0">
                  <a:pos x="1180" y="1171"/>
                </a:cxn>
                <a:cxn ang="0">
                  <a:pos x="1257" y="1236"/>
                </a:cxn>
                <a:cxn ang="0">
                  <a:pos x="1329" y="1253"/>
                </a:cxn>
                <a:cxn ang="0">
                  <a:pos x="1392" y="1218"/>
                </a:cxn>
                <a:cxn ang="0">
                  <a:pos x="1456" y="1184"/>
                </a:cxn>
                <a:cxn ang="0">
                  <a:pos x="1520" y="1149"/>
                </a:cxn>
                <a:cxn ang="0">
                  <a:pos x="1540" y="1121"/>
                </a:cxn>
                <a:cxn ang="0">
                  <a:pos x="1517" y="1098"/>
                </a:cxn>
                <a:cxn ang="0">
                  <a:pos x="1495" y="1074"/>
                </a:cxn>
                <a:cxn ang="0">
                  <a:pos x="1476" y="1051"/>
                </a:cxn>
              </a:cxnLst>
              <a:rect l="0" t="0" r="r" b="b"/>
              <a:pathLst>
                <a:path w="1551" h="1269">
                  <a:moveTo>
                    <a:pt x="1466" y="1039"/>
                  </a:moveTo>
                  <a:lnTo>
                    <a:pt x="1430" y="1008"/>
                  </a:lnTo>
                  <a:lnTo>
                    <a:pt x="1396" y="979"/>
                  </a:lnTo>
                  <a:lnTo>
                    <a:pt x="1360" y="948"/>
                  </a:lnTo>
                  <a:lnTo>
                    <a:pt x="1325" y="918"/>
                  </a:lnTo>
                  <a:lnTo>
                    <a:pt x="1289" y="887"/>
                  </a:lnTo>
                  <a:lnTo>
                    <a:pt x="1255" y="858"/>
                  </a:lnTo>
                  <a:lnTo>
                    <a:pt x="1219" y="826"/>
                  </a:lnTo>
                  <a:lnTo>
                    <a:pt x="1183" y="797"/>
                  </a:lnTo>
                  <a:lnTo>
                    <a:pt x="1149" y="766"/>
                  </a:lnTo>
                  <a:lnTo>
                    <a:pt x="1113" y="736"/>
                  </a:lnTo>
                  <a:lnTo>
                    <a:pt x="1079" y="705"/>
                  </a:lnTo>
                  <a:lnTo>
                    <a:pt x="1043" y="676"/>
                  </a:lnTo>
                  <a:lnTo>
                    <a:pt x="1007" y="644"/>
                  </a:lnTo>
                  <a:lnTo>
                    <a:pt x="972" y="615"/>
                  </a:lnTo>
                  <a:lnTo>
                    <a:pt x="936" y="584"/>
                  </a:lnTo>
                  <a:lnTo>
                    <a:pt x="902" y="554"/>
                  </a:lnTo>
                  <a:lnTo>
                    <a:pt x="866" y="523"/>
                  </a:lnTo>
                  <a:lnTo>
                    <a:pt x="830" y="494"/>
                  </a:lnTo>
                  <a:lnTo>
                    <a:pt x="796" y="462"/>
                  </a:lnTo>
                  <a:lnTo>
                    <a:pt x="760" y="433"/>
                  </a:lnTo>
                  <a:lnTo>
                    <a:pt x="724" y="402"/>
                  </a:lnTo>
                  <a:lnTo>
                    <a:pt x="690" y="372"/>
                  </a:lnTo>
                  <a:lnTo>
                    <a:pt x="654" y="341"/>
                  </a:lnTo>
                  <a:lnTo>
                    <a:pt x="619" y="312"/>
                  </a:lnTo>
                  <a:lnTo>
                    <a:pt x="583" y="281"/>
                  </a:lnTo>
                  <a:lnTo>
                    <a:pt x="547" y="251"/>
                  </a:lnTo>
                  <a:lnTo>
                    <a:pt x="513" y="220"/>
                  </a:lnTo>
                  <a:lnTo>
                    <a:pt x="477" y="190"/>
                  </a:lnTo>
                  <a:lnTo>
                    <a:pt x="443" y="159"/>
                  </a:lnTo>
                  <a:lnTo>
                    <a:pt x="407" y="130"/>
                  </a:lnTo>
                  <a:lnTo>
                    <a:pt x="373" y="99"/>
                  </a:lnTo>
                  <a:lnTo>
                    <a:pt x="337" y="69"/>
                  </a:lnTo>
                  <a:lnTo>
                    <a:pt x="333" y="51"/>
                  </a:lnTo>
                  <a:lnTo>
                    <a:pt x="332" y="35"/>
                  </a:lnTo>
                  <a:lnTo>
                    <a:pt x="328" y="17"/>
                  </a:lnTo>
                  <a:lnTo>
                    <a:pt x="325" y="0"/>
                  </a:lnTo>
                  <a:lnTo>
                    <a:pt x="306" y="10"/>
                  </a:lnTo>
                  <a:lnTo>
                    <a:pt x="284" y="20"/>
                  </a:lnTo>
                  <a:lnTo>
                    <a:pt x="265" y="28"/>
                  </a:lnTo>
                  <a:lnTo>
                    <a:pt x="243" y="38"/>
                  </a:lnTo>
                  <a:lnTo>
                    <a:pt x="224" y="48"/>
                  </a:lnTo>
                  <a:lnTo>
                    <a:pt x="204" y="58"/>
                  </a:lnTo>
                  <a:lnTo>
                    <a:pt x="183" y="67"/>
                  </a:lnTo>
                  <a:lnTo>
                    <a:pt x="163" y="76"/>
                  </a:lnTo>
                  <a:lnTo>
                    <a:pt x="142" y="85"/>
                  </a:lnTo>
                  <a:lnTo>
                    <a:pt x="122" y="95"/>
                  </a:lnTo>
                  <a:lnTo>
                    <a:pt x="103" y="105"/>
                  </a:lnTo>
                  <a:lnTo>
                    <a:pt x="82" y="115"/>
                  </a:lnTo>
                  <a:lnTo>
                    <a:pt x="62" y="125"/>
                  </a:lnTo>
                  <a:lnTo>
                    <a:pt x="41" y="133"/>
                  </a:lnTo>
                  <a:lnTo>
                    <a:pt x="21" y="143"/>
                  </a:lnTo>
                  <a:lnTo>
                    <a:pt x="0" y="153"/>
                  </a:lnTo>
                  <a:lnTo>
                    <a:pt x="6" y="159"/>
                  </a:lnTo>
                  <a:lnTo>
                    <a:pt x="15" y="167"/>
                  </a:lnTo>
                  <a:lnTo>
                    <a:pt x="21" y="174"/>
                  </a:lnTo>
                  <a:lnTo>
                    <a:pt x="28" y="182"/>
                  </a:lnTo>
                  <a:lnTo>
                    <a:pt x="36" y="189"/>
                  </a:lnTo>
                  <a:lnTo>
                    <a:pt x="42" y="197"/>
                  </a:lnTo>
                  <a:lnTo>
                    <a:pt x="49" y="204"/>
                  </a:lnTo>
                  <a:lnTo>
                    <a:pt x="55" y="212"/>
                  </a:lnTo>
                  <a:lnTo>
                    <a:pt x="95" y="244"/>
                  </a:lnTo>
                  <a:lnTo>
                    <a:pt x="132" y="277"/>
                  </a:lnTo>
                  <a:lnTo>
                    <a:pt x="172" y="310"/>
                  </a:lnTo>
                  <a:lnTo>
                    <a:pt x="211" y="344"/>
                  </a:lnTo>
                  <a:lnTo>
                    <a:pt x="250" y="377"/>
                  </a:lnTo>
                  <a:lnTo>
                    <a:pt x="288" y="410"/>
                  </a:lnTo>
                  <a:lnTo>
                    <a:pt x="327" y="443"/>
                  </a:lnTo>
                  <a:lnTo>
                    <a:pt x="366" y="476"/>
                  </a:lnTo>
                  <a:lnTo>
                    <a:pt x="404" y="508"/>
                  </a:lnTo>
                  <a:lnTo>
                    <a:pt x="443" y="543"/>
                  </a:lnTo>
                  <a:lnTo>
                    <a:pt x="482" y="576"/>
                  </a:lnTo>
                  <a:lnTo>
                    <a:pt x="521" y="608"/>
                  </a:lnTo>
                  <a:lnTo>
                    <a:pt x="559" y="641"/>
                  </a:lnTo>
                  <a:lnTo>
                    <a:pt x="598" y="674"/>
                  </a:lnTo>
                  <a:lnTo>
                    <a:pt x="637" y="707"/>
                  </a:lnTo>
                  <a:lnTo>
                    <a:pt x="677" y="740"/>
                  </a:lnTo>
                  <a:lnTo>
                    <a:pt x="714" y="774"/>
                  </a:lnTo>
                  <a:lnTo>
                    <a:pt x="753" y="807"/>
                  </a:lnTo>
                  <a:lnTo>
                    <a:pt x="793" y="840"/>
                  </a:lnTo>
                  <a:lnTo>
                    <a:pt x="830" y="872"/>
                  </a:lnTo>
                  <a:lnTo>
                    <a:pt x="869" y="905"/>
                  </a:lnTo>
                  <a:lnTo>
                    <a:pt x="909" y="938"/>
                  </a:lnTo>
                  <a:lnTo>
                    <a:pt x="948" y="972"/>
                  </a:lnTo>
                  <a:lnTo>
                    <a:pt x="985" y="1005"/>
                  </a:lnTo>
                  <a:lnTo>
                    <a:pt x="1025" y="1038"/>
                  </a:lnTo>
                  <a:lnTo>
                    <a:pt x="1064" y="1071"/>
                  </a:lnTo>
                  <a:lnTo>
                    <a:pt x="1102" y="1103"/>
                  </a:lnTo>
                  <a:lnTo>
                    <a:pt x="1141" y="1136"/>
                  </a:lnTo>
                  <a:lnTo>
                    <a:pt x="1180" y="1171"/>
                  </a:lnTo>
                  <a:lnTo>
                    <a:pt x="1219" y="1203"/>
                  </a:lnTo>
                  <a:lnTo>
                    <a:pt x="1257" y="1236"/>
                  </a:lnTo>
                  <a:lnTo>
                    <a:pt x="1296" y="1269"/>
                  </a:lnTo>
                  <a:lnTo>
                    <a:pt x="1329" y="1253"/>
                  </a:lnTo>
                  <a:lnTo>
                    <a:pt x="1360" y="1235"/>
                  </a:lnTo>
                  <a:lnTo>
                    <a:pt x="1392" y="1218"/>
                  </a:lnTo>
                  <a:lnTo>
                    <a:pt x="1423" y="1200"/>
                  </a:lnTo>
                  <a:lnTo>
                    <a:pt x="1456" y="1184"/>
                  </a:lnTo>
                  <a:lnTo>
                    <a:pt x="1487" y="1166"/>
                  </a:lnTo>
                  <a:lnTo>
                    <a:pt x="1520" y="1149"/>
                  </a:lnTo>
                  <a:lnTo>
                    <a:pt x="1551" y="1133"/>
                  </a:lnTo>
                  <a:lnTo>
                    <a:pt x="1540" y="1121"/>
                  </a:lnTo>
                  <a:lnTo>
                    <a:pt x="1528" y="1110"/>
                  </a:lnTo>
                  <a:lnTo>
                    <a:pt x="1517" y="1098"/>
                  </a:lnTo>
                  <a:lnTo>
                    <a:pt x="1507" y="1085"/>
                  </a:lnTo>
                  <a:lnTo>
                    <a:pt x="1495" y="1074"/>
                  </a:lnTo>
                  <a:lnTo>
                    <a:pt x="1486" y="1062"/>
                  </a:lnTo>
                  <a:lnTo>
                    <a:pt x="1476" y="1051"/>
                  </a:lnTo>
                  <a:lnTo>
                    <a:pt x="1466" y="1039"/>
                  </a:lnTo>
                  <a:close/>
                </a:path>
              </a:pathLst>
            </a:custGeom>
            <a:solidFill>
              <a:srgbClr val="BFB5B7"/>
            </a:solidFill>
            <a:ln w="9525">
              <a:noFill/>
              <a:round/>
              <a:headEnd/>
              <a:tailEnd/>
            </a:ln>
          </p:spPr>
          <p:txBody>
            <a:bodyPr/>
            <a:lstStyle/>
            <a:p>
              <a:endParaRPr lang="en-US"/>
            </a:p>
          </p:txBody>
        </p:sp>
        <p:sp>
          <p:nvSpPr>
            <p:cNvPr id="26938" name="Freeform 314"/>
            <p:cNvSpPr>
              <a:spLocks/>
            </p:cNvSpPr>
            <p:nvPr/>
          </p:nvSpPr>
          <p:spPr bwMode="auto">
            <a:xfrm>
              <a:off x="511" y="2844"/>
              <a:ext cx="746" cy="609"/>
            </a:xfrm>
            <a:custGeom>
              <a:avLst/>
              <a:gdLst/>
              <a:ahLst/>
              <a:cxnLst>
                <a:cxn ang="0">
                  <a:pos x="1340" y="928"/>
                </a:cxn>
                <a:cxn ang="0">
                  <a:pos x="1209" y="815"/>
                </a:cxn>
                <a:cxn ang="0">
                  <a:pos x="1079" y="701"/>
                </a:cxn>
                <a:cxn ang="0">
                  <a:pos x="948" y="590"/>
                </a:cxn>
                <a:cxn ang="0">
                  <a:pos x="817" y="477"/>
                </a:cxn>
                <a:cxn ang="0">
                  <a:pos x="686" y="364"/>
                </a:cxn>
                <a:cxn ang="0">
                  <a:pos x="556" y="251"/>
                </a:cxn>
                <a:cxn ang="0">
                  <a:pos x="425" y="138"/>
                </a:cxn>
                <a:cxn ang="0">
                  <a:pos x="358" y="62"/>
                </a:cxn>
                <a:cxn ang="0">
                  <a:pos x="353" y="21"/>
                </a:cxn>
                <a:cxn ang="0">
                  <a:pos x="329" y="10"/>
                </a:cxn>
                <a:cxn ang="0">
                  <a:pos x="284" y="31"/>
                </a:cxn>
                <a:cxn ang="0">
                  <a:pos x="240" y="52"/>
                </a:cxn>
                <a:cxn ang="0">
                  <a:pos x="196" y="72"/>
                </a:cxn>
                <a:cxn ang="0">
                  <a:pos x="152" y="93"/>
                </a:cxn>
                <a:cxn ang="0">
                  <a:pos x="110" y="113"/>
                </a:cxn>
                <a:cxn ang="0">
                  <a:pos x="65" y="134"/>
                </a:cxn>
                <a:cxn ang="0">
                  <a:pos x="21" y="156"/>
                </a:cxn>
                <a:cxn ang="0">
                  <a:pos x="10" y="174"/>
                </a:cxn>
                <a:cxn ang="0">
                  <a:pos x="29" y="188"/>
                </a:cxn>
                <a:cxn ang="0">
                  <a:pos x="49" y="205"/>
                </a:cxn>
                <a:cxn ang="0">
                  <a:pos x="69" y="220"/>
                </a:cxn>
                <a:cxn ang="0">
                  <a:pos x="114" y="259"/>
                </a:cxn>
                <a:cxn ang="0">
                  <a:pos x="188" y="321"/>
                </a:cxn>
                <a:cxn ang="0">
                  <a:pos x="260" y="382"/>
                </a:cxn>
                <a:cxn ang="0">
                  <a:pos x="333" y="444"/>
                </a:cxn>
                <a:cxn ang="0">
                  <a:pos x="407" y="506"/>
                </a:cxn>
                <a:cxn ang="0">
                  <a:pos x="479" y="569"/>
                </a:cxn>
                <a:cxn ang="0">
                  <a:pos x="552" y="629"/>
                </a:cxn>
                <a:cxn ang="0">
                  <a:pos x="624" y="692"/>
                </a:cxn>
                <a:cxn ang="0">
                  <a:pos x="698" y="754"/>
                </a:cxn>
                <a:cxn ang="0">
                  <a:pos x="770" y="816"/>
                </a:cxn>
                <a:cxn ang="0">
                  <a:pos x="843" y="877"/>
                </a:cxn>
                <a:cxn ang="0">
                  <a:pos x="915" y="939"/>
                </a:cxn>
                <a:cxn ang="0">
                  <a:pos x="989" y="1001"/>
                </a:cxn>
                <a:cxn ang="0">
                  <a:pos x="1062" y="1064"/>
                </a:cxn>
                <a:cxn ang="0">
                  <a:pos x="1134" y="1124"/>
                </a:cxn>
                <a:cxn ang="0">
                  <a:pos x="1208" y="1187"/>
                </a:cxn>
                <a:cxn ang="0">
                  <a:pos x="1275" y="1200"/>
                </a:cxn>
                <a:cxn ang="0">
                  <a:pos x="1337" y="1165"/>
                </a:cxn>
                <a:cxn ang="0">
                  <a:pos x="1401" y="1131"/>
                </a:cxn>
                <a:cxn ang="0">
                  <a:pos x="1463" y="1096"/>
                </a:cxn>
                <a:cxn ang="0">
                  <a:pos x="1482" y="1067"/>
                </a:cxn>
                <a:cxn ang="0">
                  <a:pos x="1461" y="1042"/>
                </a:cxn>
                <a:cxn ang="0">
                  <a:pos x="1438" y="1019"/>
                </a:cxn>
                <a:cxn ang="0">
                  <a:pos x="1417" y="995"/>
                </a:cxn>
              </a:cxnLst>
              <a:rect l="0" t="0" r="r" b="b"/>
              <a:pathLst>
                <a:path w="1494" h="1218">
                  <a:moveTo>
                    <a:pt x="1406" y="983"/>
                  </a:moveTo>
                  <a:lnTo>
                    <a:pt x="1340" y="928"/>
                  </a:lnTo>
                  <a:lnTo>
                    <a:pt x="1275" y="870"/>
                  </a:lnTo>
                  <a:lnTo>
                    <a:pt x="1209" y="815"/>
                  </a:lnTo>
                  <a:lnTo>
                    <a:pt x="1144" y="759"/>
                  </a:lnTo>
                  <a:lnTo>
                    <a:pt x="1079" y="701"/>
                  </a:lnTo>
                  <a:lnTo>
                    <a:pt x="1013" y="646"/>
                  </a:lnTo>
                  <a:lnTo>
                    <a:pt x="948" y="590"/>
                  </a:lnTo>
                  <a:lnTo>
                    <a:pt x="883" y="533"/>
                  </a:lnTo>
                  <a:lnTo>
                    <a:pt x="817" y="477"/>
                  </a:lnTo>
                  <a:lnTo>
                    <a:pt x="752" y="421"/>
                  </a:lnTo>
                  <a:lnTo>
                    <a:pt x="686" y="364"/>
                  </a:lnTo>
                  <a:lnTo>
                    <a:pt x="621" y="308"/>
                  </a:lnTo>
                  <a:lnTo>
                    <a:pt x="556" y="251"/>
                  </a:lnTo>
                  <a:lnTo>
                    <a:pt x="490" y="195"/>
                  </a:lnTo>
                  <a:lnTo>
                    <a:pt x="425" y="138"/>
                  </a:lnTo>
                  <a:lnTo>
                    <a:pt x="360" y="82"/>
                  </a:lnTo>
                  <a:lnTo>
                    <a:pt x="358" y="62"/>
                  </a:lnTo>
                  <a:lnTo>
                    <a:pt x="355" y="41"/>
                  </a:lnTo>
                  <a:lnTo>
                    <a:pt x="353" y="21"/>
                  </a:lnTo>
                  <a:lnTo>
                    <a:pt x="350" y="0"/>
                  </a:lnTo>
                  <a:lnTo>
                    <a:pt x="329" y="10"/>
                  </a:lnTo>
                  <a:lnTo>
                    <a:pt x="306" y="21"/>
                  </a:lnTo>
                  <a:lnTo>
                    <a:pt x="284" y="31"/>
                  </a:lnTo>
                  <a:lnTo>
                    <a:pt x="262" y="41"/>
                  </a:lnTo>
                  <a:lnTo>
                    <a:pt x="240" y="52"/>
                  </a:lnTo>
                  <a:lnTo>
                    <a:pt x="217" y="62"/>
                  </a:lnTo>
                  <a:lnTo>
                    <a:pt x="196" y="72"/>
                  </a:lnTo>
                  <a:lnTo>
                    <a:pt x="175" y="82"/>
                  </a:lnTo>
                  <a:lnTo>
                    <a:pt x="152" y="93"/>
                  </a:lnTo>
                  <a:lnTo>
                    <a:pt x="131" y="103"/>
                  </a:lnTo>
                  <a:lnTo>
                    <a:pt x="110" y="113"/>
                  </a:lnTo>
                  <a:lnTo>
                    <a:pt x="87" y="124"/>
                  </a:lnTo>
                  <a:lnTo>
                    <a:pt x="65" y="134"/>
                  </a:lnTo>
                  <a:lnTo>
                    <a:pt x="44" y="144"/>
                  </a:lnTo>
                  <a:lnTo>
                    <a:pt x="21" y="156"/>
                  </a:lnTo>
                  <a:lnTo>
                    <a:pt x="0" y="165"/>
                  </a:lnTo>
                  <a:lnTo>
                    <a:pt x="10" y="174"/>
                  </a:lnTo>
                  <a:lnTo>
                    <a:pt x="20" y="182"/>
                  </a:lnTo>
                  <a:lnTo>
                    <a:pt x="29" y="188"/>
                  </a:lnTo>
                  <a:lnTo>
                    <a:pt x="39" y="197"/>
                  </a:lnTo>
                  <a:lnTo>
                    <a:pt x="49" y="205"/>
                  </a:lnTo>
                  <a:lnTo>
                    <a:pt x="59" y="211"/>
                  </a:lnTo>
                  <a:lnTo>
                    <a:pt x="69" y="220"/>
                  </a:lnTo>
                  <a:lnTo>
                    <a:pt x="78" y="228"/>
                  </a:lnTo>
                  <a:lnTo>
                    <a:pt x="114" y="259"/>
                  </a:lnTo>
                  <a:lnTo>
                    <a:pt x="152" y="290"/>
                  </a:lnTo>
                  <a:lnTo>
                    <a:pt x="188" y="321"/>
                  </a:lnTo>
                  <a:lnTo>
                    <a:pt x="224" y="351"/>
                  </a:lnTo>
                  <a:lnTo>
                    <a:pt x="260" y="382"/>
                  </a:lnTo>
                  <a:lnTo>
                    <a:pt x="297" y="413"/>
                  </a:lnTo>
                  <a:lnTo>
                    <a:pt x="333" y="444"/>
                  </a:lnTo>
                  <a:lnTo>
                    <a:pt x="369" y="475"/>
                  </a:lnTo>
                  <a:lnTo>
                    <a:pt x="407" y="506"/>
                  </a:lnTo>
                  <a:lnTo>
                    <a:pt x="443" y="538"/>
                  </a:lnTo>
                  <a:lnTo>
                    <a:pt x="479" y="569"/>
                  </a:lnTo>
                  <a:lnTo>
                    <a:pt x="515" y="598"/>
                  </a:lnTo>
                  <a:lnTo>
                    <a:pt x="552" y="629"/>
                  </a:lnTo>
                  <a:lnTo>
                    <a:pt x="588" y="660"/>
                  </a:lnTo>
                  <a:lnTo>
                    <a:pt x="624" y="692"/>
                  </a:lnTo>
                  <a:lnTo>
                    <a:pt x="662" y="723"/>
                  </a:lnTo>
                  <a:lnTo>
                    <a:pt x="698" y="754"/>
                  </a:lnTo>
                  <a:lnTo>
                    <a:pt x="734" y="785"/>
                  </a:lnTo>
                  <a:lnTo>
                    <a:pt x="770" y="816"/>
                  </a:lnTo>
                  <a:lnTo>
                    <a:pt x="807" y="847"/>
                  </a:lnTo>
                  <a:lnTo>
                    <a:pt x="843" y="877"/>
                  </a:lnTo>
                  <a:lnTo>
                    <a:pt x="879" y="908"/>
                  </a:lnTo>
                  <a:lnTo>
                    <a:pt x="915" y="939"/>
                  </a:lnTo>
                  <a:lnTo>
                    <a:pt x="953" y="970"/>
                  </a:lnTo>
                  <a:lnTo>
                    <a:pt x="989" y="1001"/>
                  </a:lnTo>
                  <a:lnTo>
                    <a:pt x="1025" y="1033"/>
                  </a:lnTo>
                  <a:lnTo>
                    <a:pt x="1062" y="1064"/>
                  </a:lnTo>
                  <a:lnTo>
                    <a:pt x="1098" y="1095"/>
                  </a:lnTo>
                  <a:lnTo>
                    <a:pt x="1134" y="1124"/>
                  </a:lnTo>
                  <a:lnTo>
                    <a:pt x="1170" y="1155"/>
                  </a:lnTo>
                  <a:lnTo>
                    <a:pt x="1208" y="1187"/>
                  </a:lnTo>
                  <a:lnTo>
                    <a:pt x="1244" y="1218"/>
                  </a:lnTo>
                  <a:lnTo>
                    <a:pt x="1275" y="1200"/>
                  </a:lnTo>
                  <a:lnTo>
                    <a:pt x="1306" y="1183"/>
                  </a:lnTo>
                  <a:lnTo>
                    <a:pt x="1337" y="1165"/>
                  </a:lnTo>
                  <a:lnTo>
                    <a:pt x="1370" y="1147"/>
                  </a:lnTo>
                  <a:lnTo>
                    <a:pt x="1401" y="1131"/>
                  </a:lnTo>
                  <a:lnTo>
                    <a:pt x="1432" y="1113"/>
                  </a:lnTo>
                  <a:lnTo>
                    <a:pt x="1463" y="1096"/>
                  </a:lnTo>
                  <a:lnTo>
                    <a:pt x="1494" y="1078"/>
                  </a:lnTo>
                  <a:lnTo>
                    <a:pt x="1482" y="1067"/>
                  </a:lnTo>
                  <a:lnTo>
                    <a:pt x="1473" y="1055"/>
                  </a:lnTo>
                  <a:lnTo>
                    <a:pt x="1461" y="1042"/>
                  </a:lnTo>
                  <a:lnTo>
                    <a:pt x="1450" y="1031"/>
                  </a:lnTo>
                  <a:lnTo>
                    <a:pt x="1438" y="1019"/>
                  </a:lnTo>
                  <a:lnTo>
                    <a:pt x="1429" y="1006"/>
                  </a:lnTo>
                  <a:lnTo>
                    <a:pt x="1417" y="995"/>
                  </a:lnTo>
                  <a:lnTo>
                    <a:pt x="1406" y="983"/>
                  </a:lnTo>
                  <a:close/>
                </a:path>
              </a:pathLst>
            </a:custGeom>
            <a:solidFill>
              <a:srgbClr val="BCB2B5"/>
            </a:solidFill>
            <a:ln w="9525">
              <a:noFill/>
              <a:round/>
              <a:headEnd/>
              <a:tailEnd/>
            </a:ln>
          </p:spPr>
          <p:txBody>
            <a:bodyPr/>
            <a:lstStyle/>
            <a:p>
              <a:endParaRPr lang="en-US"/>
            </a:p>
          </p:txBody>
        </p:sp>
        <p:sp>
          <p:nvSpPr>
            <p:cNvPr id="26939" name="Freeform 315"/>
            <p:cNvSpPr>
              <a:spLocks/>
            </p:cNvSpPr>
            <p:nvPr/>
          </p:nvSpPr>
          <p:spPr bwMode="auto">
            <a:xfrm>
              <a:off x="499" y="2836"/>
              <a:ext cx="718" cy="584"/>
            </a:xfrm>
            <a:custGeom>
              <a:avLst/>
              <a:gdLst/>
              <a:ahLst/>
              <a:cxnLst>
                <a:cxn ang="0">
                  <a:pos x="1285" y="876"/>
                </a:cxn>
                <a:cxn ang="0">
                  <a:pos x="1164" y="773"/>
                </a:cxn>
                <a:cxn ang="0">
                  <a:pos x="1045" y="669"/>
                </a:cxn>
                <a:cxn ang="0">
                  <a:pos x="924" y="564"/>
                </a:cxn>
                <a:cxn ang="0">
                  <a:pos x="803" y="461"/>
                </a:cxn>
                <a:cxn ang="0">
                  <a:pos x="682" y="356"/>
                </a:cxn>
                <a:cxn ang="0">
                  <a:pos x="562" y="253"/>
                </a:cxn>
                <a:cxn ang="0">
                  <a:pos x="441" y="150"/>
                </a:cxn>
                <a:cxn ang="0">
                  <a:pos x="379" y="73"/>
                </a:cxn>
                <a:cxn ang="0">
                  <a:pos x="374" y="25"/>
                </a:cxn>
                <a:cxn ang="0">
                  <a:pos x="350" y="12"/>
                </a:cxn>
                <a:cxn ang="0">
                  <a:pos x="302" y="35"/>
                </a:cxn>
                <a:cxn ang="0">
                  <a:pos x="257" y="56"/>
                </a:cxn>
                <a:cxn ang="0">
                  <a:pos x="209" y="79"/>
                </a:cxn>
                <a:cxn ang="0">
                  <a:pos x="164" y="102"/>
                </a:cxn>
                <a:cxn ang="0">
                  <a:pos x="116" y="123"/>
                </a:cxn>
                <a:cxn ang="0">
                  <a:pos x="70" y="146"/>
                </a:cxn>
                <a:cxn ang="0">
                  <a:pos x="23" y="168"/>
                </a:cxn>
                <a:cxn ang="0">
                  <a:pos x="13" y="187"/>
                </a:cxn>
                <a:cxn ang="0">
                  <a:pos x="38" y="204"/>
                </a:cxn>
                <a:cxn ang="0">
                  <a:pos x="62" y="220"/>
                </a:cxn>
                <a:cxn ang="0">
                  <a:pos x="88" y="237"/>
                </a:cxn>
                <a:cxn ang="0">
                  <a:pos x="136" y="274"/>
                </a:cxn>
                <a:cxn ang="0">
                  <a:pos x="203" y="332"/>
                </a:cxn>
                <a:cxn ang="0">
                  <a:pos x="271" y="389"/>
                </a:cxn>
                <a:cxn ang="0">
                  <a:pos x="340" y="446"/>
                </a:cxn>
                <a:cxn ang="0">
                  <a:pos x="409" y="504"/>
                </a:cxn>
                <a:cxn ang="0">
                  <a:pos x="476" y="563"/>
                </a:cxn>
                <a:cxn ang="0">
                  <a:pos x="544" y="620"/>
                </a:cxn>
                <a:cxn ang="0">
                  <a:pos x="613" y="677"/>
                </a:cxn>
                <a:cxn ang="0">
                  <a:pos x="680" y="735"/>
                </a:cxn>
                <a:cxn ang="0">
                  <a:pos x="749" y="792"/>
                </a:cxn>
                <a:cxn ang="0">
                  <a:pos x="817" y="850"/>
                </a:cxn>
                <a:cxn ang="0">
                  <a:pos x="884" y="909"/>
                </a:cxn>
                <a:cxn ang="0">
                  <a:pos x="953" y="966"/>
                </a:cxn>
                <a:cxn ang="0">
                  <a:pos x="1022" y="1023"/>
                </a:cxn>
                <a:cxn ang="0">
                  <a:pos x="1090" y="1081"/>
                </a:cxn>
                <a:cxn ang="0">
                  <a:pos x="1157" y="1138"/>
                </a:cxn>
                <a:cxn ang="0">
                  <a:pos x="1223" y="1150"/>
                </a:cxn>
                <a:cxn ang="0">
                  <a:pos x="1283" y="1113"/>
                </a:cxn>
                <a:cxn ang="0">
                  <a:pos x="1344" y="1079"/>
                </a:cxn>
                <a:cxn ang="0">
                  <a:pos x="1404" y="1043"/>
                </a:cxn>
                <a:cxn ang="0">
                  <a:pos x="1424" y="1013"/>
                </a:cxn>
                <a:cxn ang="0">
                  <a:pos x="1401" y="989"/>
                </a:cxn>
                <a:cxn ang="0">
                  <a:pos x="1380" y="964"/>
                </a:cxn>
                <a:cxn ang="0">
                  <a:pos x="1357" y="940"/>
                </a:cxn>
              </a:cxnLst>
              <a:rect l="0" t="0" r="r" b="b"/>
              <a:pathLst>
                <a:path w="1435" h="1168">
                  <a:moveTo>
                    <a:pt x="1345" y="928"/>
                  </a:moveTo>
                  <a:lnTo>
                    <a:pt x="1285" y="876"/>
                  </a:lnTo>
                  <a:lnTo>
                    <a:pt x="1224" y="825"/>
                  </a:lnTo>
                  <a:lnTo>
                    <a:pt x="1164" y="773"/>
                  </a:lnTo>
                  <a:lnTo>
                    <a:pt x="1103" y="720"/>
                  </a:lnTo>
                  <a:lnTo>
                    <a:pt x="1045" y="669"/>
                  </a:lnTo>
                  <a:lnTo>
                    <a:pt x="984" y="617"/>
                  </a:lnTo>
                  <a:lnTo>
                    <a:pt x="924" y="564"/>
                  </a:lnTo>
                  <a:lnTo>
                    <a:pt x="863" y="512"/>
                  </a:lnTo>
                  <a:lnTo>
                    <a:pt x="803" y="461"/>
                  </a:lnTo>
                  <a:lnTo>
                    <a:pt x="742" y="409"/>
                  </a:lnTo>
                  <a:lnTo>
                    <a:pt x="682" y="356"/>
                  </a:lnTo>
                  <a:lnTo>
                    <a:pt x="623" y="305"/>
                  </a:lnTo>
                  <a:lnTo>
                    <a:pt x="562" y="253"/>
                  </a:lnTo>
                  <a:lnTo>
                    <a:pt x="502" y="200"/>
                  </a:lnTo>
                  <a:lnTo>
                    <a:pt x="441" y="150"/>
                  </a:lnTo>
                  <a:lnTo>
                    <a:pt x="381" y="97"/>
                  </a:lnTo>
                  <a:lnTo>
                    <a:pt x="379" y="73"/>
                  </a:lnTo>
                  <a:lnTo>
                    <a:pt x="378" y="48"/>
                  </a:lnTo>
                  <a:lnTo>
                    <a:pt x="374" y="25"/>
                  </a:lnTo>
                  <a:lnTo>
                    <a:pt x="373" y="0"/>
                  </a:lnTo>
                  <a:lnTo>
                    <a:pt x="350" y="12"/>
                  </a:lnTo>
                  <a:lnTo>
                    <a:pt x="327" y="23"/>
                  </a:lnTo>
                  <a:lnTo>
                    <a:pt x="302" y="35"/>
                  </a:lnTo>
                  <a:lnTo>
                    <a:pt x="280" y="46"/>
                  </a:lnTo>
                  <a:lnTo>
                    <a:pt x="257" y="56"/>
                  </a:lnTo>
                  <a:lnTo>
                    <a:pt x="234" y="68"/>
                  </a:lnTo>
                  <a:lnTo>
                    <a:pt x="209" y="79"/>
                  </a:lnTo>
                  <a:lnTo>
                    <a:pt x="186" y="91"/>
                  </a:lnTo>
                  <a:lnTo>
                    <a:pt x="164" y="102"/>
                  </a:lnTo>
                  <a:lnTo>
                    <a:pt x="141" y="112"/>
                  </a:lnTo>
                  <a:lnTo>
                    <a:pt x="116" y="123"/>
                  </a:lnTo>
                  <a:lnTo>
                    <a:pt x="93" y="135"/>
                  </a:lnTo>
                  <a:lnTo>
                    <a:pt x="70" y="146"/>
                  </a:lnTo>
                  <a:lnTo>
                    <a:pt x="48" y="156"/>
                  </a:lnTo>
                  <a:lnTo>
                    <a:pt x="23" y="168"/>
                  </a:lnTo>
                  <a:lnTo>
                    <a:pt x="0" y="179"/>
                  </a:lnTo>
                  <a:lnTo>
                    <a:pt x="13" y="187"/>
                  </a:lnTo>
                  <a:lnTo>
                    <a:pt x="25" y="196"/>
                  </a:lnTo>
                  <a:lnTo>
                    <a:pt x="38" y="204"/>
                  </a:lnTo>
                  <a:lnTo>
                    <a:pt x="51" y="212"/>
                  </a:lnTo>
                  <a:lnTo>
                    <a:pt x="62" y="220"/>
                  </a:lnTo>
                  <a:lnTo>
                    <a:pt x="75" y="228"/>
                  </a:lnTo>
                  <a:lnTo>
                    <a:pt x="88" y="237"/>
                  </a:lnTo>
                  <a:lnTo>
                    <a:pt x="101" y="245"/>
                  </a:lnTo>
                  <a:lnTo>
                    <a:pt x="136" y="274"/>
                  </a:lnTo>
                  <a:lnTo>
                    <a:pt x="170" y="302"/>
                  </a:lnTo>
                  <a:lnTo>
                    <a:pt x="203" y="332"/>
                  </a:lnTo>
                  <a:lnTo>
                    <a:pt x="237" y="359"/>
                  </a:lnTo>
                  <a:lnTo>
                    <a:pt x="271" y="389"/>
                  </a:lnTo>
                  <a:lnTo>
                    <a:pt x="306" y="418"/>
                  </a:lnTo>
                  <a:lnTo>
                    <a:pt x="340" y="446"/>
                  </a:lnTo>
                  <a:lnTo>
                    <a:pt x="374" y="476"/>
                  </a:lnTo>
                  <a:lnTo>
                    <a:pt x="409" y="504"/>
                  </a:lnTo>
                  <a:lnTo>
                    <a:pt x="441" y="533"/>
                  </a:lnTo>
                  <a:lnTo>
                    <a:pt x="476" y="563"/>
                  </a:lnTo>
                  <a:lnTo>
                    <a:pt x="510" y="591"/>
                  </a:lnTo>
                  <a:lnTo>
                    <a:pt x="544" y="620"/>
                  </a:lnTo>
                  <a:lnTo>
                    <a:pt x="579" y="648"/>
                  </a:lnTo>
                  <a:lnTo>
                    <a:pt x="613" y="677"/>
                  </a:lnTo>
                  <a:lnTo>
                    <a:pt x="647" y="705"/>
                  </a:lnTo>
                  <a:lnTo>
                    <a:pt x="680" y="735"/>
                  </a:lnTo>
                  <a:lnTo>
                    <a:pt x="714" y="764"/>
                  </a:lnTo>
                  <a:lnTo>
                    <a:pt x="749" y="792"/>
                  </a:lnTo>
                  <a:lnTo>
                    <a:pt x="783" y="822"/>
                  </a:lnTo>
                  <a:lnTo>
                    <a:pt x="817" y="850"/>
                  </a:lnTo>
                  <a:lnTo>
                    <a:pt x="852" y="879"/>
                  </a:lnTo>
                  <a:lnTo>
                    <a:pt x="884" y="909"/>
                  </a:lnTo>
                  <a:lnTo>
                    <a:pt x="919" y="936"/>
                  </a:lnTo>
                  <a:lnTo>
                    <a:pt x="953" y="966"/>
                  </a:lnTo>
                  <a:lnTo>
                    <a:pt x="987" y="994"/>
                  </a:lnTo>
                  <a:lnTo>
                    <a:pt x="1022" y="1023"/>
                  </a:lnTo>
                  <a:lnTo>
                    <a:pt x="1056" y="1053"/>
                  </a:lnTo>
                  <a:lnTo>
                    <a:pt x="1090" y="1081"/>
                  </a:lnTo>
                  <a:lnTo>
                    <a:pt x="1123" y="1110"/>
                  </a:lnTo>
                  <a:lnTo>
                    <a:pt x="1157" y="1138"/>
                  </a:lnTo>
                  <a:lnTo>
                    <a:pt x="1192" y="1168"/>
                  </a:lnTo>
                  <a:lnTo>
                    <a:pt x="1223" y="1150"/>
                  </a:lnTo>
                  <a:lnTo>
                    <a:pt x="1252" y="1131"/>
                  </a:lnTo>
                  <a:lnTo>
                    <a:pt x="1283" y="1113"/>
                  </a:lnTo>
                  <a:lnTo>
                    <a:pt x="1314" y="1095"/>
                  </a:lnTo>
                  <a:lnTo>
                    <a:pt x="1344" y="1079"/>
                  </a:lnTo>
                  <a:lnTo>
                    <a:pt x="1375" y="1061"/>
                  </a:lnTo>
                  <a:lnTo>
                    <a:pt x="1404" y="1043"/>
                  </a:lnTo>
                  <a:lnTo>
                    <a:pt x="1435" y="1025"/>
                  </a:lnTo>
                  <a:lnTo>
                    <a:pt x="1424" y="1013"/>
                  </a:lnTo>
                  <a:lnTo>
                    <a:pt x="1412" y="1000"/>
                  </a:lnTo>
                  <a:lnTo>
                    <a:pt x="1401" y="989"/>
                  </a:lnTo>
                  <a:lnTo>
                    <a:pt x="1391" y="976"/>
                  </a:lnTo>
                  <a:lnTo>
                    <a:pt x="1380" y="964"/>
                  </a:lnTo>
                  <a:lnTo>
                    <a:pt x="1368" y="953"/>
                  </a:lnTo>
                  <a:lnTo>
                    <a:pt x="1357" y="940"/>
                  </a:lnTo>
                  <a:lnTo>
                    <a:pt x="1345" y="928"/>
                  </a:lnTo>
                  <a:close/>
                </a:path>
              </a:pathLst>
            </a:custGeom>
            <a:solidFill>
              <a:srgbClr val="BAAFB2"/>
            </a:solidFill>
            <a:ln w="9525">
              <a:noFill/>
              <a:round/>
              <a:headEnd/>
              <a:tailEnd/>
            </a:ln>
          </p:spPr>
          <p:txBody>
            <a:bodyPr/>
            <a:lstStyle/>
            <a:p>
              <a:endParaRPr lang="en-US"/>
            </a:p>
          </p:txBody>
        </p:sp>
        <p:sp>
          <p:nvSpPr>
            <p:cNvPr id="26940" name="Freeform 316"/>
            <p:cNvSpPr>
              <a:spLocks/>
            </p:cNvSpPr>
            <p:nvPr/>
          </p:nvSpPr>
          <p:spPr bwMode="auto">
            <a:xfrm>
              <a:off x="487" y="2829"/>
              <a:ext cx="689" cy="557"/>
            </a:xfrm>
            <a:custGeom>
              <a:avLst/>
              <a:gdLst/>
              <a:ahLst/>
              <a:cxnLst>
                <a:cxn ang="0">
                  <a:pos x="1230" y="823"/>
                </a:cxn>
                <a:cxn ang="0">
                  <a:pos x="1121" y="728"/>
                </a:cxn>
                <a:cxn ang="0">
                  <a:pos x="1010" y="632"/>
                </a:cxn>
                <a:cxn ang="0">
                  <a:pos x="900" y="537"/>
                </a:cxn>
                <a:cxn ang="0">
                  <a:pos x="789" y="441"/>
                </a:cxn>
                <a:cxn ang="0">
                  <a:pos x="680" y="346"/>
                </a:cxn>
                <a:cxn ang="0">
                  <a:pos x="568" y="251"/>
                </a:cxn>
                <a:cxn ang="0">
                  <a:pos x="459" y="155"/>
                </a:cxn>
                <a:cxn ang="0">
                  <a:pos x="402" y="80"/>
                </a:cxn>
                <a:cxn ang="0">
                  <a:pos x="400" y="26"/>
                </a:cxn>
                <a:cxn ang="0">
                  <a:pos x="374" y="11"/>
                </a:cxn>
                <a:cxn ang="0">
                  <a:pos x="323" y="34"/>
                </a:cxn>
                <a:cxn ang="0">
                  <a:pos x="274" y="59"/>
                </a:cxn>
                <a:cxn ang="0">
                  <a:pos x="224" y="82"/>
                </a:cxn>
                <a:cxn ang="0">
                  <a:pos x="174" y="106"/>
                </a:cxn>
                <a:cxn ang="0">
                  <a:pos x="124" y="129"/>
                </a:cxn>
                <a:cxn ang="0">
                  <a:pos x="75" y="154"/>
                </a:cxn>
                <a:cxn ang="0">
                  <a:pos x="24" y="178"/>
                </a:cxn>
                <a:cxn ang="0">
                  <a:pos x="16" y="198"/>
                </a:cxn>
                <a:cxn ang="0">
                  <a:pos x="47" y="216"/>
                </a:cxn>
                <a:cxn ang="0">
                  <a:pos x="78" y="232"/>
                </a:cxn>
                <a:cxn ang="0">
                  <a:pos x="109" y="251"/>
                </a:cxn>
                <a:cxn ang="0">
                  <a:pos x="189" y="313"/>
                </a:cxn>
                <a:cxn ang="0">
                  <a:pos x="317" y="419"/>
                </a:cxn>
                <a:cxn ang="0">
                  <a:pos x="444" y="526"/>
                </a:cxn>
                <a:cxn ang="0">
                  <a:pos x="570" y="632"/>
                </a:cxn>
                <a:cxn ang="0">
                  <a:pos x="698" y="741"/>
                </a:cxn>
                <a:cxn ang="0">
                  <a:pos x="823" y="847"/>
                </a:cxn>
                <a:cxn ang="0">
                  <a:pos x="951" y="954"/>
                </a:cxn>
                <a:cxn ang="0">
                  <a:pos x="1077" y="1060"/>
                </a:cxn>
                <a:cxn ang="0">
                  <a:pos x="1170" y="1096"/>
                </a:cxn>
                <a:cxn ang="0">
                  <a:pos x="1229" y="1060"/>
                </a:cxn>
                <a:cxn ang="0">
                  <a:pos x="1288" y="1024"/>
                </a:cxn>
                <a:cxn ang="0">
                  <a:pos x="1348" y="986"/>
                </a:cxn>
                <a:cxn ang="0">
                  <a:pos x="1366" y="955"/>
                </a:cxn>
                <a:cxn ang="0">
                  <a:pos x="1343" y="931"/>
                </a:cxn>
                <a:cxn ang="0">
                  <a:pos x="1320" y="906"/>
                </a:cxn>
                <a:cxn ang="0">
                  <a:pos x="1297" y="882"/>
                </a:cxn>
              </a:cxnLst>
              <a:rect l="0" t="0" r="r" b="b"/>
              <a:pathLst>
                <a:path w="1377" h="1114">
                  <a:moveTo>
                    <a:pt x="1286" y="870"/>
                  </a:moveTo>
                  <a:lnTo>
                    <a:pt x="1230" y="823"/>
                  </a:lnTo>
                  <a:lnTo>
                    <a:pt x="1176" y="775"/>
                  </a:lnTo>
                  <a:lnTo>
                    <a:pt x="1121" y="728"/>
                  </a:lnTo>
                  <a:lnTo>
                    <a:pt x="1065" y="680"/>
                  </a:lnTo>
                  <a:lnTo>
                    <a:pt x="1010" y="632"/>
                  </a:lnTo>
                  <a:lnTo>
                    <a:pt x="956" y="585"/>
                  </a:lnTo>
                  <a:lnTo>
                    <a:pt x="900" y="537"/>
                  </a:lnTo>
                  <a:lnTo>
                    <a:pt x="845" y="488"/>
                  </a:lnTo>
                  <a:lnTo>
                    <a:pt x="789" y="441"/>
                  </a:lnTo>
                  <a:lnTo>
                    <a:pt x="735" y="393"/>
                  </a:lnTo>
                  <a:lnTo>
                    <a:pt x="680" y="346"/>
                  </a:lnTo>
                  <a:lnTo>
                    <a:pt x="624" y="298"/>
                  </a:lnTo>
                  <a:lnTo>
                    <a:pt x="568" y="251"/>
                  </a:lnTo>
                  <a:lnTo>
                    <a:pt x="514" y="203"/>
                  </a:lnTo>
                  <a:lnTo>
                    <a:pt x="459" y="155"/>
                  </a:lnTo>
                  <a:lnTo>
                    <a:pt x="403" y="108"/>
                  </a:lnTo>
                  <a:lnTo>
                    <a:pt x="402" y="80"/>
                  </a:lnTo>
                  <a:lnTo>
                    <a:pt x="402" y="54"/>
                  </a:lnTo>
                  <a:lnTo>
                    <a:pt x="400" y="26"/>
                  </a:lnTo>
                  <a:lnTo>
                    <a:pt x="398" y="0"/>
                  </a:lnTo>
                  <a:lnTo>
                    <a:pt x="374" y="11"/>
                  </a:lnTo>
                  <a:lnTo>
                    <a:pt x="349" y="23"/>
                  </a:lnTo>
                  <a:lnTo>
                    <a:pt x="323" y="34"/>
                  </a:lnTo>
                  <a:lnTo>
                    <a:pt x="299" y="47"/>
                  </a:lnTo>
                  <a:lnTo>
                    <a:pt x="274" y="59"/>
                  </a:lnTo>
                  <a:lnTo>
                    <a:pt x="250" y="70"/>
                  </a:lnTo>
                  <a:lnTo>
                    <a:pt x="224" y="82"/>
                  </a:lnTo>
                  <a:lnTo>
                    <a:pt x="199" y="95"/>
                  </a:lnTo>
                  <a:lnTo>
                    <a:pt x="174" y="106"/>
                  </a:lnTo>
                  <a:lnTo>
                    <a:pt x="148" y="118"/>
                  </a:lnTo>
                  <a:lnTo>
                    <a:pt x="124" y="129"/>
                  </a:lnTo>
                  <a:lnTo>
                    <a:pt x="99" y="142"/>
                  </a:lnTo>
                  <a:lnTo>
                    <a:pt x="75" y="154"/>
                  </a:lnTo>
                  <a:lnTo>
                    <a:pt x="49" y="165"/>
                  </a:lnTo>
                  <a:lnTo>
                    <a:pt x="24" y="178"/>
                  </a:lnTo>
                  <a:lnTo>
                    <a:pt x="0" y="190"/>
                  </a:lnTo>
                  <a:lnTo>
                    <a:pt x="16" y="198"/>
                  </a:lnTo>
                  <a:lnTo>
                    <a:pt x="31" y="206"/>
                  </a:lnTo>
                  <a:lnTo>
                    <a:pt x="47" y="216"/>
                  </a:lnTo>
                  <a:lnTo>
                    <a:pt x="63" y="224"/>
                  </a:lnTo>
                  <a:lnTo>
                    <a:pt x="78" y="232"/>
                  </a:lnTo>
                  <a:lnTo>
                    <a:pt x="94" y="241"/>
                  </a:lnTo>
                  <a:lnTo>
                    <a:pt x="109" y="251"/>
                  </a:lnTo>
                  <a:lnTo>
                    <a:pt x="125" y="259"/>
                  </a:lnTo>
                  <a:lnTo>
                    <a:pt x="189" y="313"/>
                  </a:lnTo>
                  <a:lnTo>
                    <a:pt x="253" y="365"/>
                  </a:lnTo>
                  <a:lnTo>
                    <a:pt x="317" y="419"/>
                  </a:lnTo>
                  <a:lnTo>
                    <a:pt x="380" y="472"/>
                  </a:lnTo>
                  <a:lnTo>
                    <a:pt x="444" y="526"/>
                  </a:lnTo>
                  <a:lnTo>
                    <a:pt x="506" y="580"/>
                  </a:lnTo>
                  <a:lnTo>
                    <a:pt x="570" y="632"/>
                  </a:lnTo>
                  <a:lnTo>
                    <a:pt x="634" y="687"/>
                  </a:lnTo>
                  <a:lnTo>
                    <a:pt x="698" y="741"/>
                  </a:lnTo>
                  <a:lnTo>
                    <a:pt x="760" y="793"/>
                  </a:lnTo>
                  <a:lnTo>
                    <a:pt x="823" y="847"/>
                  </a:lnTo>
                  <a:lnTo>
                    <a:pt x="887" y="900"/>
                  </a:lnTo>
                  <a:lnTo>
                    <a:pt x="951" y="954"/>
                  </a:lnTo>
                  <a:lnTo>
                    <a:pt x="1013" y="1008"/>
                  </a:lnTo>
                  <a:lnTo>
                    <a:pt x="1077" y="1060"/>
                  </a:lnTo>
                  <a:lnTo>
                    <a:pt x="1140" y="1114"/>
                  </a:lnTo>
                  <a:lnTo>
                    <a:pt x="1170" y="1096"/>
                  </a:lnTo>
                  <a:lnTo>
                    <a:pt x="1199" y="1078"/>
                  </a:lnTo>
                  <a:lnTo>
                    <a:pt x="1229" y="1060"/>
                  </a:lnTo>
                  <a:lnTo>
                    <a:pt x="1258" y="1042"/>
                  </a:lnTo>
                  <a:lnTo>
                    <a:pt x="1288" y="1024"/>
                  </a:lnTo>
                  <a:lnTo>
                    <a:pt x="1317" y="1005"/>
                  </a:lnTo>
                  <a:lnTo>
                    <a:pt x="1348" y="986"/>
                  </a:lnTo>
                  <a:lnTo>
                    <a:pt x="1377" y="968"/>
                  </a:lnTo>
                  <a:lnTo>
                    <a:pt x="1366" y="955"/>
                  </a:lnTo>
                  <a:lnTo>
                    <a:pt x="1355" y="944"/>
                  </a:lnTo>
                  <a:lnTo>
                    <a:pt x="1343" y="931"/>
                  </a:lnTo>
                  <a:lnTo>
                    <a:pt x="1332" y="919"/>
                  </a:lnTo>
                  <a:lnTo>
                    <a:pt x="1320" y="906"/>
                  </a:lnTo>
                  <a:lnTo>
                    <a:pt x="1309" y="895"/>
                  </a:lnTo>
                  <a:lnTo>
                    <a:pt x="1297" y="882"/>
                  </a:lnTo>
                  <a:lnTo>
                    <a:pt x="1286" y="870"/>
                  </a:lnTo>
                  <a:close/>
                </a:path>
              </a:pathLst>
            </a:custGeom>
            <a:solidFill>
              <a:srgbClr val="B7AFAF"/>
            </a:solidFill>
            <a:ln w="9525">
              <a:noFill/>
              <a:round/>
              <a:headEnd/>
              <a:tailEnd/>
            </a:ln>
          </p:spPr>
          <p:txBody>
            <a:bodyPr/>
            <a:lstStyle/>
            <a:p>
              <a:endParaRPr lang="en-US"/>
            </a:p>
          </p:txBody>
        </p:sp>
        <p:sp>
          <p:nvSpPr>
            <p:cNvPr id="26941" name="Freeform 317"/>
            <p:cNvSpPr>
              <a:spLocks/>
            </p:cNvSpPr>
            <p:nvPr/>
          </p:nvSpPr>
          <p:spPr bwMode="auto">
            <a:xfrm>
              <a:off x="475" y="2821"/>
              <a:ext cx="659" cy="532"/>
            </a:xfrm>
            <a:custGeom>
              <a:avLst/>
              <a:gdLst/>
              <a:ahLst/>
              <a:cxnLst>
                <a:cxn ang="0">
                  <a:pos x="1175" y="772"/>
                </a:cxn>
                <a:cxn ang="0">
                  <a:pos x="1075" y="685"/>
                </a:cxn>
                <a:cxn ang="0">
                  <a:pos x="975" y="599"/>
                </a:cxn>
                <a:cxn ang="0">
                  <a:pos x="876" y="512"/>
                </a:cxn>
                <a:cxn ang="0">
                  <a:pos x="776" y="427"/>
                </a:cxn>
                <a:cxn ang="0">
                  <a:pos x="675" y="340"/>
                </a:cxn>
                <a:cxn ang="0">
                  <a:pos x="575" y="253"/>
                </a:cxn>
                <a:cxn ang="0">
                  <a:pos x="475" y="166"/>
                </a:cxn>
                <a:cxn ang="0">
                  <a:pos x="425" y="92"/>
                </a:cxn>
                <a:cxn ang="0">
                  <a:pos x="423" y="31"/>
                </a:cxn>
                <a:cxn ang="0">
                  <a:pos x="397" y="13"/>
                </a:cxn>
                <a:cxn ang="0">
                  <a:pos x="343" y="38"/>
                </a:cxn>
                <a:cxn ang="0">
                  <a:pos x="291" y="63"/>
                </a:cxn>
                <a:cxn ang="0">
                  <a:pos x="237" y="89"/>
                </a:cxn>
                <a:cxn ang="0">
                  <a:pos x="184" y="113"/>
                </a:cxn>
                <a:cxn ang="0">
                  <a:pos x="132" y="140"/>
                </a:cxn>
                <a:cxn ang="0">
                  <a:pos x="78" y="164"/>
                </a:cxn>
                <a:cxn ang="0">
                  <a:pos x="26" y="189"/>
                </a:cxn>
                <a:cxn ang="0">
                  <a:pos x="18" y="212"/>
                </a:cxn>
                <a:cxn ang="0">
                  <a:pos x="55" y="230"/>
                </a:cxn>
                <a:cxn ang="0">
                  <a:pos x="91" y="248"/>
                </a:cxn>
                <a:cxn ang="0">
                  <a:pos x="129" y="266"/>
                </a:cxn>
                <a:cxn ang="0">
                  <a:pos x="207" y="325"/>
                </a:cxn>
                <a:cxn ang="0">
                  <a:pos x="325" y="423"/>
                </a:cxn>
                <a:cxn ang="0">
                  <a:pos x="443" y="523"/>
                </a:cxn>
                <a:cxn ang="0">
                  <a:pos x="560" y="622"/>
                </a:cxn>
                <a:cxn ang="0">
                  <a:pos x="676" y="720"/>
                </a:cxn>
                <a:cxn ang="0">
                  <a:pos x="794" y="818"/>
                </a:cxn>
                <a:cxn ang="0">
                  <a:pos x="912" y="917"/>
                </a:cxn>
                <a:cxn ang="0">
                  <a:pos x="1029" y="1015"/>
                </a:cxn>
                <a:cxn ang="0">
                  <a:pos x="1118" y="1046"/>
                </a:cxn>
                <a:cxn ang="0">
                  <a:pos x="1175" y="1008"/>
                </a:cxn>
                <a:cxn ang="0">
                  <a:pos x="1232" y="972"/>
                </a:cxn>
                <a:cxn ang="0">
                  <a:pos x="1289" y="935"/>
                </a:cxn>
                <a:cxn ang="0">
                  <a:pos x="1306" y="904"/>
                </a:cxn>
                <a:cxn ang="0">
                  <a:pos x="1283" y="877"/>
                </a:cxn>
                <a:cxn ang="0">
                  <a:pos x="1260" y="853"/>
                </a:cxn>
                <a:cxn ang="0">
                  <a:pos x="1237" y="828"/>
                </a:cxn>
              </a:cxnLst>
              <a:rect l="0" t="0" r="r" b="b"/>
              <a:pathLst>
                <a:path w="1317" h="1064">
                  <a:moveTo>
                    <a:pt x="1226" y="815"/>
                  </a:moveTo>
                  <a:lnTo>
                    <a:pt x="1175" y="772"/>
                  </a:lnTo>
                  <a:lnTo>
                    <a:pt x="1126" y="728"/>
                  </a:lnTo>
                  <a:lnTo>
                    <a:pt x="1075" y="685"/>
                  </a:lnTo>
                  <a:lnTo>
                    <a:pt x="1026" y="641"/>
                  </a:lnTo>
                  <a:lnTo>
                    <a:pt x="975" y="599"/>
                  </a:lnTo>
                  <a:lnTo>
                    <a:pt x="926" y="556"/>
                  </a:lnTo>
                  <a:lnTo>
                    <a:pt x="876" y="512"/>
                  </a:lnTo>
                  <a:lnTo>
                    <a:pt x="825" y="469"/>
                  </a:lnTo>
                  <a:lnTo>
                    <a:pt x="776" y="427"/>
                  </a:lnTo>
                  <a:lnTo>
                    <a:pt x="725" y="382"/>
                  </a:lnTo>
                  <a:lnTo>
                    <a:pt x="675" y="340"/>
                  </a:lnTo>
                  <a:lnTo>
                    <a:pt x="626" y="297"/>
                  </a:lnTo>
                  <a:lnTo>
                    <a:pt x="575" y="253"/>
                  </a:lnTo>
                  <a:lnTo>
                    <a:pt x="524" y="210"/>
                  </a:lnTo>
                  <a:lnTo>
                    <a:pt x="475" y="166"/>
                  </a:lnTo>
                  <a:lnTo>
                    <a:pt x="425" y="123"/>
                  </a:lnTo>
                  <a:lnTo>
                    <a:pt x="425" y="92"/>
                  </a:lnTo>
                  <a:lnTo>
                    <a:pt x="425" y="61"/>
                  </a:lnTo>
                  <a:lnTo>
                    <a:pt x="423" y="31"/>
                  </a:lnTo>
                  <a:lnTo>
                    <a:pt x="423" y="0"/>
                  </a:lnTo>
                  <a:lnTo>
                    <a:pt x="397" y="13"/>
                  </a:lnTo>
                  <a:lnTo>
                    <a:pt x="369" y="25"/>
                  </a:lnTo>
                  <a:lnTo>
                    <a:pt x="343" y="38"/>
                  </a:lnTo>
                  <a:lnTo>
                    <a:pt x="317" y="51"/>
                  </a:lnTo>
                  <a:lnTo>
                    <a:pt x="291" y="63"/>
                  </a:lnTo>
                  <a:lnTo>
                    <a:pt x="263" y="76"/>
                  </a:lnTo>
                  <a:lnTo>
                    <a:pt x="237" y="89"/>
                  </a:lnTo>
                  <a:lnTo>
                    <a:pt x="211" y="100"/>
                  </a:lnTo>
                  <a:lnTo>
                    <a:pt x="184" y="113"/>
                  </a:lnTo>
                  <a:lnTo>
                    <a:pt x="158" y="127"/>
                  </a:lnTo>
                  <a:lnTo>
                    <a:pt x="132" y="140"/>
                  </a:lnTo>
                  <a:lnTo>
                    <a:pt x="106" y="151"/>
                  </a:lnTo>
                  <a:lnTo>
                    <a:pt x="78" y="164"/>
                  </a:lnTo>
                  <a:lnTo>
                    <a:pt x="52" y="177"/>
                  </a:lnTo>
                  <a:lnTo>
                    <a:pt x="26" y="189"/>
                  </a:lnTo>
                  <a:lnTo>
                    <a:pt x="0" y="202"/>
                  </a:lnTo>
                  <a:lnTo>
                    <a:pt x="18" y="212"/>
                  </a:lnTo>
                  <a:lnTo>
                    <a:pt x="37" y="220"/>
                  </a:lnTo>
                  <a:lnTo>
                    <a:pt x="55" y="230"/>
                  </a:lnTo>
                  <a:lnTo>
                    <a:pt x="73" y="238"/>
                  </a:lnTo>
                  <a:lnTo>
                    <a:pt x="91" y="248"/>
                  </a:lnTo>
                  <a:lnTo>
                    <a:pt x="111" y="258"/>
                  </a:lnTo>
                  <a:lnTo>
                    <a:pt x="129" y="266"/>
                  </a:lnTo>
                  <a:lnTo>
                    <a:pt x="148" y="276"/>
                  </a:lnTo>
                  <a:lnTo>
                    <a:pt x="207" y="325"/>
                  </a:lnTo>
                  <a:lnTo>
                    <a:pt x="266" y="374"/>
                  </a:lnTo>
                  <a:lnTo>
                    <a:pt x="325" y="423"/>
                  </a:lnTo>
                  <a:lnTo>
                    <a:pt x="384" y="474"/>
                  </a:lnTo>
                  <a:lnTo>
                    <a:pt x="443" y="523"/>
                  </a:lnTo>
                  <a:lnTo>
                    <a:pt x="501" y="572"/>
                  </a:lnTo>
                  <a:lnTo>
                    <a:pt x="560" y="622"/>
                  </a:lnTo>
                  <a:lnTo>
                    <a:pt x="619" y="671"/>
                  </a:lnTo>
                  <a:lnTo>
                    <a:pt x="676" y="720"/>
                  </a:lnTo>
                  <a:lnTo>
                    <a:pt x="735" y="769"/>
                  </a:lnTo>
                  <a:lnTo>
                    <a:pt x="794" y="818"/>
                  </a:lnTo>
                  <a:lnTo>
                    <a:pt x="853" y="867"/>
                  </a:lnTo>
                  <a:lnTo>
                    <a:pt x="912" y="917"/>
                  </a:lnTo>
                  <a:lnTo>
                    <a:pt x="971" y="966"/>
                  </a:lnTo>
                  <a:lnTo>
                    <a:pt x="1029" y="1015"/>
                  </a:lnTo>
                  <a:lnTo>
                    <a:pt x="1088" y="1064"/>
                  </a:lnTo>
                  <a:lnTo>
                    <a:pt x="1118" y="1046"/>
                  </a:lnTo>
                  <a:lnTo>
                    <a:pt x="1145" y="1026"/>
                  </a:lnTo>
                  <a:lnTo>
                    <a:pt x="1175" y="1008"/>
                  </a:lnTo>
                  <a:lnTo>
                    <a:pt x="1203" y="990"/>
                  </a:lnTo>
                  <a:lnTo>
                    <a:pt x="1232" y="972"/>
                  </a:lnTo>
                  <a:lnTo>
                    <a:pt x="1260" y="953"/>
                  </a:lnTo>
                  <a:lnTo>
                    <a:pt x="1289" y="935"/>
                  </a:lnTo>
                  <a:lnTo>
                    <a:pt x="1317" y="917"/>
                  </a:lnTo>
                  <a:lnTo>
                    <a:pt x="1306" y="904"/>
                  </a:lnTo>
                  <a:lnTo>
                    <a:pt x="1294" y="890"/>
                  </a:lnTo>
                  <a:lnTo>
                    <a:pt x="1283" y="877"/>
                  </a:lnTo>
                  <a:lnTo>
                    <a:pt x="1271" y="866"/>
                  </a:lnTo>
                  <a:lnTo>
                    <a:pt x="1260" y="853"/>
                  </a:lnTo>
                  <a:lnTo>
                    <a:pt x="1248" y="840"/>
                  </a:lnTo>
                  <a:lnTo>
                    <a:pt x="1237" y="828"/>
                  </a:lnTo>
                  <a:lnTo>
                    <a:pt x="1226" y="815"/>
                  </a:lnTo>
                  <a:close/>
                </a:path>
              </a:pathLst>
            </a:custGeom>
            <a:solidFill>
              <a:srgbClr val="B5ADAA"/>
            </a:solidFill>
            <a:ln w="9525">
              <a:noFill/>
              <a:round/>
              <a:headEnd/>
              <a:tailEnd/>
            </a:ln>
          </p:spPr>
          <p:txBody>
            <a:bodyPr/>
            <a:lstStyle/>
            <a:p>
              <a:endParaRPr lang="en-US"/>
            </a:p>
          </p:txBody>
        </p:sp>
        <p:sp>
          <p:nvSpPr>
            <p:cNvPr id="26942" name="Freeform 318"/>
            <p:cNvSpPr>
              <a:spLocks/>
            </p:cNvSpPr>
            <p:nvPr/>
          </p:nvSpPr>
          <p:spPr bwMode="auto">
            <a:xfrm>
              <a:off x="463" y="2812"/>
              <a:ext cx="631" cy="507"/>
            </a:xfrm>
            <a:custGeom>
              <a:avLst/>
              <a:gdLst/>
              <a:ahLst/>
              <a:cxnLst>
                <a:cxn ang="0">
                  <a:pos x="1169" y="759"/>
                </a:cxn>
                <a:cxn ang="0">
                  <a:pos x="450" y="136"/>
                </a:cxn>
                <a:cxn ang="0">
                  <a:pos x="450" y="0"/>
                </a:cxn>
                <a:cxn ang="0">
                  <a:pos x="0" y="215"/>
                </a:cxn>
                <a:cxn ang="0">
                  <a:pos x="173" y="292"/>
                </a:cxn>
                <a:cxn ang="0">
                  <a:pos x="1038" y="1013"/>
                </a:cxn>
                <a:cxn ang="0">
                  <a:pos x="1262" y="862"/>
                </a:cxn>
                <a:cxn ang="0">
                  <a:pos x="1169" y="759"/>
                </a:cxn>
              </a:cxnLst>
              <a:rect l="0" t="0" r="r" b="b"/>
              <a:pathLst>
                <a:path w="1262" h="1013">
                  <a:moveTo>
                    <a:pt x="1169" y="759"/>
                  </a:moveTo>
                  <a:lnTo>
                    <a:pt x="450" y="136"/>
                  </a:lnTo>
                  <a:lnTo>
                    <a:pt x="450" y="0"/>
                  </a:lnTo>
                  <a:lnTo>
                    <a:pt x="0" y="215"/>
                  </a:lnTo>
                  <a:lnTo>
                    <a:pt x="173" y="292"/>
                  </a:lnTo>
                  <a:lnTo>
                    <a:pt x="1038" y="1013"/>
                  </a:lnTo>
                  <a:lnTo>
                    <a:pt x="1262" y="862"/>
                  </a:lnTo>
                  <a:lnTo>
                    <a:pt x="1169" y="759"/>
                  </a:lnTo>
                  <a:close/>
                </a:path>
              </a:pathLst>
            </a:custGeom>
            <a:solidFill>
              <a:srgbClr val="B2AAA8"/>
            </a:solidFill>
            <a:ln w="9525">
              <a:noFill/>
              <a:round/>
              <a:headEnd/>
              <a:tailEnd/>
            </a:ln>
          </p:spPr>
          <p:txBody>
            <a:bodyPr/>
            <a:lstStyle/>
            <a:p>
              <a:endParaRPr lang="en-US"/>
            </a:p>
          </p:txBody>
        </p:sp>
        <p:sp>
          <p:nvSpPr>
            <p:cNvPr id="26943" name="Freeform 319"/>
            <p:cNvSpPr>
              <a:spLocks/>
            </p:cNvSpPr>
            <p:nvPr/>
          </p:nvSpPr>
          <p:spPr bwMode="auto">
            <a:xfrm>
              <a:off x="1486" y="3899"/>
              <a:ext cx="180" cy="176"/>
            </a:xfrm>
            <a:custGeom>
              <a:avLst/>
              <a:gdLst/>
              <a:ahLst/>
              <a:cxnLst>
                <a:cxn ang="0">
                  <a:pos x="0" y="0"/>
                </a:cxn>
                <a:cxn ang="0">
                  <a:pos x="19" y="25"/>
                </a:cxn>
                <a:cxn ang="0">
                  <a:pos x="39" y="50"/>
                </a:cxn>
                <a:cxn ang="0">
                  <a:pos x="58" y="71"/>
                </a:cxn>
                <a:cxn ang="0">
                  <a:pos x="76" y="91"/>
                </a:cxn>
                <a:cxn ang="0">
                  <a:pos x="96" y="110"/>
                </a:cxn>
                <a:cxn ang="0">
                  <a:pos x="114" y="128"/>
                </a:cxn>
                <a:cxn ang="0">
                  <a:pos x="134" y="145"/>
                </a:cxn>
                <a:cxn ang="0">
                  <a:pos x="153" y="159"/>
                </a:cxn>
                <a:cxn ang="0">
                  <a:pos x="173" y="174"/>
                </a:cxn>
                <a:cxn ang="0">
                  <a:pos x="196" y="187"/>
                </a:cxn>
                <a:cxn ang="0">
                  <a:pos x="219" y="199"/>
                </a:cxn>
                <a:cxn ang="0">
                  <a:pos x="243" y="210"/>
                </a:cxn>
                <a:cxn ang="0">
                  <a:pos x="269" y="222"/>
                </a:cxn>
                <a:cxn ang="0">
                  <a:pos x="297" y="233"/>
                </a:cxn>
                <a:cxn ang="0">
                  <a:pos x="326" y="243"/>
                </a:cxn>
                <a:cxn ang="0">
                  <a:pos x="359" y="253"/>
                </a:cxn>
                <a:cxn ang="0">
                  <a:pos x="344" y="353"/>
                </a:cxn>
                <a:cxn ang="0">
                  <a:pos x="312" y="345"/>
                </a:cxn>
                <a:cxn ang="0">
                  <a:pos x="279" y="335"/>
                </a:cxn>
                <a:cxn ang="0">
                  <a:pos x="248" y="322"/>
                </a:cxn>
                <a:cxn ang="0">
                  <a:pos x="219" y="310"/>
                </a:cxn>
                <a:cxn ang="0">
                  <a:pos x="189" y="296"/>
                </a:cxn>
                <a:cxn ang="0">
                  <a:pos x="161" y="281"/>
                </a:cxn>
                <a:cxn ang="0">
                  <a:pos x="135" y="264"/>
                </a:cxn>
                <a:cxn ang="0">
                  <a:pos x="111" y="246"/>
                </a:cxn>
                <a:cxn ang="0">
                  <a:pos x="88" y="227"/>
                </a:cxn>
                <a:cxn ang="0">
                  <a:pos x="68" y="207"/>
                </a:cxn>
                <a:cxn ang="0">
                  <a:pos x="50" y="186"/>
                </a:cxn>
                <a:cxn ang="0">
                  <a:pos x="34" y="164"/>
                </a:cxn>
                <a:cxn ang="0">
                  <a:pos x="21" y="141"/>
                </a:cxn>
                <a:cxn ang="0">
                  <a:pos x="11" y="118"/>
                </a:cxn>
                <a:cxn ang="0">
                  <a:pos x="4" y="94"/>
                </a:cxn>
                <a:cxn ang="0">
                  <a:pos x="0" y="68"/>
                </a:cxn>
                <a:cxn ang="0">
                  <a:pos x="0" y="0"/>
                </a:cxn>
              </a:cxnLst>
              <a:rect l="0" t="0" r="r" b="b"/>
              <a:pathLst>
                <a:path w="359" h="353">
                  <a:moveTo>
                    <a:pt x="0" y="0"/>
                  </a:moveTo>
                  <a:lnTo>
                    <a:pt x="19" y="25"/>
                  </a:lnTo>
                  <a:lnTo>
                    <a:pt x="39" y="50"/>
                  </a:lnTo>
                  <a:lnTo>
                    <a:pt x="58" y="71"/>
                  </a:lnTo>
                  <a:lnTo>
                    <a:pt x="76" y="91"/>
                  </a:lnTo>
                  <a:lnTo>
                    <a:pt x="96" y="110"/>
                  </a:lnTo>
                  <a:lnTo>
                    <a:pt x="114" y="128"/>
                  </a:lnTo>
                  <a:lnTo>
                    <a:pt x="134" y="145"/>
                  </a:lnTo>
                  <a:lnTo>
                    <a:pt x="153" y="159"/>
                  </a:lnTo>
                  <a:lnTo>
                    <a:pt x="173" y="174"/>
                  </a:lnTo>
                  <a:lnTo>
                    <a:pt x="196" y="187"/>
                  </a:lnTo>
                  <a:lnTo>
                    <a:pt x="219" y="199"/>
                  </a:lnTo>
                  <a:lnTo>
                    <a:pt x="243" y="210"/>
                  </a:lnTo>
                  <a:lnTo>
                    <a:pt x="269" y="222"/>
                  </a:lnTo>
                  <a:lnTo>
                    <a:pt x="297" y="233"/>
                  </a:lnTo>
                  <a:lnTo>
                    <a:pt x="326" y="243"/>
                  </a:lnTo>
                  <a:lnTo>
                    <a:pt x="359" y="253"/>
                  </a:lnTo>
                  <a:lnTo>
                    <a:pt x="344" y="353"/>
                  </a:lnTo>
                  <a:lnTo>
                    <a:pt x="312" y="345"/>
                  </a:lnTo>
                  <a:lnTo>
                    <a:pt x="279" y="335"/>
                  </a:lnTo>
                  <a:lnTo>
                    <a:pt x="248" y="322"/>
                  </a:lnTo>
                  <a:lnTo>
                    <a:pt x="219" y="310"/>
                  </a:lnTo>
                  <a:lnTo>
                    <a:pt x="189" y="296"/>
                  </a:lnTo>
                  <a:lnTo>
                    <a:pt x="161" y="281"/>
                  </a:lnTo>
                  <a:lnTo>
                    <a:pt x="135" y="264"/>
                  </a:lnTo>
                  <a:lnTo>
                    <a:pt x="111" y="246"/>
                  </a:lnTo>
                  <a:lnTo>
                    <a:pt x="88" y="227"/>
                  </a:lnTo>
                  <a:lnTo>
                    <a:pt x="68" y="207"/>
                  </a:lnTo>
                  <a:lnTo>
                    <a:pt x="50" y="186"/>
                  </a:lnTo>
                  <a:lnTo>
                    <a:pt x="34" y="164"/>
                  </a:lnTo>
                  <a:lnTo>
                    <a:pt x="21" y="141"/>
                  </a:lnTo>
                  <a:lnTo>
                    <a:pt x="11" y="118"/>
                  </a:lnTo>
                  <a:lnTo>
                    <a:pt x="4" y="94"/>
                  </a:lnTo>
                  <a:lnTo>
                    <a:pt x="0" y="68"/>
                  </a:lnTo>
                  <a:lnTo>
                    <a:pt x="0" y="0"/>
                  </a:lnTo>
                  <a:close/>
                </a:path>
              </a:pathLst>
            </a:custGeom>
            <a:solidFill>
              <a:srgbClr val="666677"/>
            </a:solidFill>
            <a:ln w="9525">
              <a:noFill/>
              <a:round/>
              <a:headEnd/>
              <a:tailEnd/>
            </a:ln>
          </p:spPr>
          <p:txBody>
            <a:bodyPr/>
            <a:lstStyle/>
            <a:p>
              <a:endParaRPr lang="en-US"/>
            </a:p>
          </p:txBody>
        </p:sp>
        <p:sp>
          <p:nvSpPr>
            <p:cNvPr id="26944" name="Freeform 320"/>
            <p:cNvSpPr>
              <a:spLocks/>
            </p:cNvSpPr>
            <p:nvPr/>
          </p:nvSpPr>
          <p:spPr bwMode="auto">
            <a:xfrm>
              <a:off x="1756" y="3813"/>
              <a:ext cx="109" cy="176"/>
            </a:xfrm>
            <a:custGeom>
              <a:avLst/>
              <a:gdLst/>
              <a:ahLst/>
              <a:cxnLst>
                <a:cxn ang="0">
                  <a:pos x="23" y="0"/>
                </a:cxn>
                <a:cxn ang="0">
                  <a:pos x="0" y="128"/>
                </a:cxn>
                <a:cxn ang="0">
                  <a:pos x="188" y="353"/>
                </a:cxn>
                <a:cxn ang="0">
                  <a:pos x="217" y="241"/>
                </a:cxn>
                <a:cxn ang="0">
                  <a:pos x="23" y="0"/>
                </a:cxn>
              </a:cxnLst>
              <a:rect l="0" t="0" r="r" b="b"/>
              <a:pathLst>
                <a:path w="217" h="353">
                  <a:moveTo>
                    <a:pt x="23" y="0"/>
                  </a:moveTo>
                  <a:lnTo>
                    <a:pt x="0" y="128"/>
                  </a:lnTo>
                  <a:lnTo>
                    <a:pt x="188" y="353"/>
                  </a:lnTo>
                  <a:lnTo>
                    <a:pt x="217" y="241"/>
                  </a:lnTo>
                  <a:lnTo>
                    <a:pt x="23" y="0"/>
                  </a:lnTo>
                  <a:close/>
                </a:path>
              </a:pathLst>
            </a:custGeom>
            <a:solidFill>
              <a:srgbClr val="727284"/>
            </a:solidFill>
            <a:ln w="9525">
              <a:noFill/>
              <a:round/>
              <a:headEnd/>
              <a:tailEnd/>
            </a:ln>
          </p:spPr>
          <p:txBody>
            <a:bodyPr/>
            <a:lstStyle/>
            <a:p>
              <a:endParaRPr lang="en-US"/>
            </a:p>
          </p:txBody>
        </p:sp>
        <p:sp>
          <p:nvSpPr>
            <p:cNvPr id="26945" name="Freeform 321"/>
            <p:cNvSpPr>
              <a:spLocks/>
            </p:cNvSpPr>
            <p:nvPr/>
          </p:nvSpPr>
          <p:spPr bwMode="auto">
            <a:xfrm>
              <a:off x="305" y="2875"/>
              <a:ext cx="210" cy="93"/>
            </a:xfrm>
            <a:custGeom>
              <a:avLst/>
              <a:gdLst/>
              <a:ahLst/>
              <a:cxnLst>
                <a:cxn ang="0">
                  <a:pos x="314" y="114"/>
                </a:cxn>
                <a:cxn ang="0">
                  <a:pos x="330" y="132"/>
                </a:cxn>
                <a:cxn ang="0">
                  <a:pos x="418" y="159"/>
                </a:cxn>
                <a:cxn ang="0">
                  <a:pos x="374" y="177"/>
                </a:cxn>
                <a:cxn ang="0">
                  <a:pos x="358" y="180"/>
                </a:cxn>
                <a:cxn ang="0">
                  <a:pos x="340" y="181"/>
                </a:cxn>
                <a:cxn ang="0">
                  <a:pos x="322" y="185"/>
                </a:cxn>
                <a:cxn ang="0">
                  <a:pos x="304" y="185"/>
                </a:cxn>
                <a:cxn ang="0">
                  <a:pos x="284" y="186"/>
                </a:cxn>
                <a:cxn ang="0">
                  <a:pos x="263" y="185"/>
                </a:cxn>
                <a:cxn ang="0">
                  <a:pos x="243" y="183"/>
                </a:cxn>
                <a:cxn ang="0">
                  <a:pos x="220" y="180"/>
                </a:cxn>
                <a:cxn ang="0">
                  <a:pos x="199" y="173"/>
                </a:cxn>
                <a:cxn ang="0">
                  <a:pos x="176" y="167"/>
                </a:cxn>
                <a:cxn ang="0">
                  <a:pos x="153" y="155"/>
                </a:cxn>
                <a:cxn ang="0">
                  <a:pos x="129" y="144"/>
                </a:cxn>
                <a:cxn ang="0">
                  <a:pos x="104" y="127"/>
                </a:cxn>
                <a:cxn ang="0">
                  <a:pos x="80" y="109"/>
                </a:cxn>
                <a:cxn ang="0">
                  <a:pos x="54" y="88"/>
                </a:cxn>
                <a:cxn ang="0">
                  <a:pos x="28" y="62"/>
                </a:cxn>
                <a:cxn ang="0">
                  <a:pos x="0" y="0"/>
                </a:cxn>
                <a:cxn ang="0">
                  <a:pos x="16" y="16"/>
                </a:cxn>
                <a:cxn ang="0">
                  <a:pos x="32" y="31"/>
                </a:cxn>
                <a:cxn ang="0">
                  <a:pos x="49" y="44"/>
                </a:cxn>
                <a:cxn ang="0">
                  <a:pos x="67" y="55"/>
                </a:cxn>
                <a:cxn ang="0">
                  <a:pos x="86" y="65"/>
                </a:cxn>
                <a:cxn ang="0">
                  <a:pos x="104" y="73"/>
                </a:cxn>
                <a:cxn ang="0">
                  <a:pos x="124" y="80"/>
                </a:cxn>
                <a:cxn ang="0">
                  <a:pos x="145" y="86"/>
                </a:cxn>
                <a:cxn ang="0">
                  <a:pos x="165" y="91"/>
                </a:cxn>
                <a:cxn ang="0">
                  <a:pos x="186" y="95"/>
                </a:cxn>
                <a:cxn ang="0">
                  <a:pos x="207" y="98"/>
                </a:cxn>
                <a:cxn ang="0">
                  <a:pos x="229" y="101"/>
                </a:cxn>
                <a:cxn ang="0">
                  <a:pos x="250" y="104"/>
                </a:cxn>
                <a:cxn ang="0">
                  <a:pos x="271" y="108"/>
                </a:cxn>
                <a:cxn ang="0">
                  <a:pos x="292" y="111"/>
                </a:cxn>
                <a:cxn ang="0">
                  <a:pos x="314" y="114"/>
                </a:cxn>
              </a:cxnLst>
              <a:rect l="0" t="0" r="r" b="b"/>
              <a:pathLst>
                <a:path w="418" h="186">
                  <a:moveTo>
                    <a:pt x="314" y="114"/>
                  </a:moveTo>
                  <a:lnTo>
                    <a:pt x="330" y="132"/>
                  </a:lnTo>
                  <a:lnTo>
                    <a:pt x="418" y="159"/>
                  </a:lnTo>
                  <a:lnTo>
                    <a:pt x="374" y="177"/>
                  </a:lnTo>
                  <a:lnTo>
                    <a:pt x="358" y="180"/>
                  </a:lnTo>
                  <a:lnTo>
                    <a:pt x="340" y="181"/>
                  </a:lnTo>
                  <a:lnTo>
                    <a:pt x="322" y="185"/>
                  </a:lnTo>
                  <a:lnTo>
                    <a:pt x="304" y="185"/>
                  </a:lnTo>
                  <a:lnTo>
                    <a:pt x="284" y="186"/>
                  </a:lnTo>
                  <a:lnTo>
                    <a:pt x="263" y="185"/>
                  </a:lnTo>
                  <a:lnTo>
                    <a:pt x="243" y="183"/>
                  </a:lnTo>
                  <a:lnTo>
                    <a:pt x="220" y="180"/>
                  </a:lnTo>
                  <a:lnTo>
                    <a:pt x="199" y="173"/>
                  </a:lnTo>
                  <a:lnTo>
                    <a:pt x="176" y="167"/>
                  </a:lnTo>
                  <a:lnTo>
                    <a:pt x="153" y="155"/>
                  </a:lnTo>
                  <a:lnTo>
                    <a:pt x="129" y="144"/>
                  </a:lnTo>
                  <a:lnTo>
                    <a:pt x="104" y="127"/>
                  </a:lnTo>
                  <a:lnTo>
                    <a:pt x="80" y="109"/>
                  </a:lnTo>
                  <a:lnTo>
                    <a:pt x="54" y="88"/>
                  </a:lnTo>
                  <a:lnTo>
                    <a:pt x="28" y="62"/>
                  </a:lnTo>
                  <a:lnTo>
                    <a:pt x="0" y="0"/>
                  </a:lnTo>
                  <a:lnTo>
                    <a:pt x="16" y="16"/>
                  </a:lnTo>
                  <a:lnTo>
                    <a:pt x="32" y="31"/>
                  </a:lnTo>
                  <a:lnTo>
                    <a:pt x="49" y="44"/>
                  </a:lnTo>
                  <a:lnTo>
                    <a:pt x="67" y="55"/>
                  </a:lnTo>
                  <a:lnTo>
                    <a:pt x="86" y="65"/>
                  </a:lnTo>
                  <a:lnTo>
                    <a:pt x="104" y="73"/>
                  </a:lnTo>
                  <a:lnTo>
                    <a:pt x="124" y="80"/>
                  </a:lnTo>
                  <a:lnTo>
                    <a:pt x="145" y="86"/>
                  </a:lnTo>
                  <a:lnTo>
                    <a:pt x="165" y="91"/>
                  </a:lnTo>
                  <a:lnTo>
                    <a:pt x="186" y="95"/>
                  </a:lnTo>
                  <a:lnTo>
                    <a:pt x="207" y="98"/>
                  </a:lnTo>
                  <a:lnTo>
                    <a:pt x="229" y="101"/>
                  </a:lnTo>
                  <a:lnTo>
                    <a:pt x="250" y="104"/>
                  </a:lnTo>
                  <a:lnTo>
                    <a:pt x="271" y="108"/>
                  </a:lnTo>
                  <a:lnTo>
                    <a:pt x="292" y="111"/>
                  </a:lnTo>
                  <a:lnTo>
                    <a:pt x="314" y="114"/>
                  </a:lnTo>
                  <a:close/>
                </a:path>
              </a:pathLst>
            </a:custGeom>
            <a:solidFill>
              <a:srgbClr val="666677"/>
            </a:solidFill>
            <a:ln w="9525">
              <a:noFill/>
              <a:round/>
              <a:headEnd/>
              <a:tailEnd/>
            </a:ln>
          </p:spPr>
          <p:txBody>
            <a:bodyPr/>
            <a:lstStyle/>
            <a:p>
              <a:endParaRPr lang="en-US"/>
            </a:p>
          </p:txBody>
        </p:sp>
      </p:grpSp>
      <p:grpSp>
        <p:nvGrpSpPr>
          <p:cNvPr id="26946" name="Group 322"/>
          <p:cNvGrpSpPr>
            <a:grpSpLocks/>
          </p:cNvGrpSpPr>
          <p:nvPr/>
        </p:nvGrpSpPr>
        <p:grpSpPr bwMode="auto">
          <a:xfrm flipH="1">
            <a:off x="7576597" y="1371600"/>
            <a:ext cx="457200" cy="423863"/>
            <a:chOff x="240" y="2592"/>
            <a:chExt cx="1632" cy="1490"/>
          </a:xfrm>
        </p:grpSpPr>
        <p:sp>
          <p:nvSpPr>
            <p:cNvPr id="26947" name="AutoShape 323"/>
            <p:cNvSpPr>
              <a:spLocks noChangeAspect="1" noChangeArrowheads="1" noTextEdit="1"/>
            </p:cNvSpPr>
            <p:nvPr/>
          </p:nvSpPr>
          <p:spPr bwMode="auto">
            <a:xfrm>
              <a:off x="240" y="2592"/>
              <a:ext cx="1632" cy="1490"/>
            </a:xfrm>
            <a:prstGeom prst="rect">
              <a:avLst/>
            </a:prstGeom>
            <a:noFill/>
            <a:ln w="9525">
              <a:noFill/>
              <a:miter lim="800000"/>
              <a:headEnd/>
              <a:tailEnd/>
            </a:ln>
          </p:spPr>
          <p:txBody>
            <a:bodyPr/>
            <a:lstStyle/>
            <a:p>
              <a:endParaRPr lang="en-US"/>
            </a:p>
          </p:txBody>
        </p:sp>
        <p:sp>
          <p:nvSpPr>
            <p:cNvPr id="26948" name="Freeform 324"/>
            <p:cNvSpPr>
              <a:spLocks/>
            </p:cNvSpPr>
            <p:nvPr/>
          </p:nvSpPr>
          <p:spPr bwMode="auto">
            <a:xfrm>
              <a:off x="276" y="2594"/>
              <a:ext cx="1592" cy="1488"/>
            </a:xfrm>
            <a:custGeom>
              <a:avLst/>
              <a:gdLst/>
              <a:ahLst/>
              <a:cxnLst>
                <a:cxn ang="0">
                  <a:pos x="193" y="713"/>
                </a:cxn>
                <a:cxn ang="0">
                  <a:pos x="242" y="728"/>
                </a:cxn>
                <a:cxn ang="0">
                  <a:pos x="286" y="739"/>
                </a:cxn>
                <a:cxn ang="0">
                  <a:pos x="325" y="749"/>
                </a:cxn>
                <a:cxn ang="0">
                  <a:pos x="361" y="756"/>
                </a:cxn>
                <a:cxn ang="0">
                  <a:pos x="397" y="760"/>
                </a:cxn>
                <a:cxn ang="0">
                  <a:pos x="431" y="764"/>
                </a:cxn>
                <a:cxn ang="0">
                  <a:pos x="467" y="767"/>
                </a:cxn>
                <a:cxn ang="0">
                  <a:pos x="2326" y="2347"/>
                </a:cxn>
                <a:cxn ang="0">
                  <a:pos x="2347" y="2591"/>
                </a:cxn>
                <a:cxn ang="0">
                  <a:pos x="2370" y="2675"/>
                </a:cxn>
                <a:cxn ang="0">
                  <a:pos x="2403" y="2744"/>
                </a:cxn>
                <a:cxn ang="0">
                  <a:pos x="2447" y="2800"/>
                </a:cxn>
                <a:cxn ang="0">
                  <a:pos x="2499" y="2847"/>
                </a:cxn>
                <a:cxn ang="0">
                  <a:pos x="2563" y="2886"/>
                </a:cxn>
                <a:cxn ang="0">
                  <a:pos x="2635" y="2923"/>
                </a:cxn>
                <a:cxn ang="0">
                  <a:pos x="2716" y="2957"/>
                </a:cxn>
                <a:cxn ang="0">
                  <a:pos x="2803" y="2832"/>
                </a:cxn>
                <a:cxn ang="0">
                  <a:pos x="2845" y="2501"/>
                </a:cxn>
                <a:cxn ang="0">
                  <a:pos x="3154" y="2805"/>
                </a:cxn>
                <a:cxn ang="0">
                  <a:pos x="3184" y="2629"/>
                </a:cxn>
                <a:cxn ang="0">
                  <a:pos x="3029" y="2231"/>
                </a:cxn>
                <a:cxn ang="0">
                  <a:pos x="2626" y="2218"/>
                </a:cxn>
                <a:cxn ang="0">
                  <a:pos x="784" y="533"/>
                </a:cxn>
                <a:cxn ang="0">
                  <a:pos x="776" y="275"/>
                </a:cxn>
                <a:cxn ang="0">
                  <a:pos x="418" y="0"/>
                </a:cxn>
                <a:cxn ang="0">
                  <a:pos x="567" y="275"/>
                </a:cxn>
                <a:cxn ang="0">
                  <a:pos x="243" y="426"/>
                </a:cxn>
                <a:cxn ang="0">
                  <a:pos x="46" y="190"/>
                </a:cxn>
                <a:cxn ang="0">
                  <a:pos x="0" y="436"/>
                </a:cxn>
                <a:cxn ang="0">
                  <a:pos x="47" y="567"/>
                </a:cxn>
                <a:cxn ang="0">
                  <a:pos x="118" y="659"/>
                </a:cxn>
                <a:cxn ang="0">
                  <a:pos x="165" y="703"/>
                </a:cxn>
              </a:cxnLst>
              <a:rect l="0" t="0" r="r" b="b"/>
              <a:pathLst>
                <a:path w="3184" h="2975">
                  <a:moveTo>
                    <a:pt x="165" y="703"/>
                  </a:moveTo>
                  <a:lnTo>
                    <a:pt x="193" y="713"/>
                  </a:lnTo>
                  <a:lnTo>
                    <a:pt x="217" y="720"/>
                  </a:lnTo>
                  <a:lnTo>
                    <a:pt x="242" y="728"/>
                  </a:lnTo>
                  <a:lnTo>
                    <a:pt x="265" y="734"/>
                  </a:lnTo>
                  <a:lnTo>
                    <a:pt x="286" y="739"/>
                  </a:lnTo>
                  <a:lnTo>
                    <a:pt x="306" y="744"/>
                  </a:lnTo>
                  <a:lnTo>
                    <a:pt x="325" y="749"/>
                  </a:lnTo>
                  <a:lnTo>
                    <a:pt x="343" y="752"/>
                  </a:lnTo>
                  <a:lnTo>
                    <a:pt x="361" y="756"/>
                  </a:lnTo>
                  <a:lnTo>
                    <a:pt x="379" y="759"/>
                  </a:lnTo>
                  <a:lnTo>
                    <a:pt x="397" y="760"/>
                  </a:lnTo>
                  <a:lnTo>
                    <a:pt x="415" y="762"/>
                  </a:lnTo>
                  <a:lnTo>
                    <a:pt x="431" y="764"/>
                  </a:lnTo>
                  <a:lnTo>
                    <a:pt x="449" y="765"/>
                  </a:lnTo>
                  <a:lnTo>
                    <a:pt x="467" y="767"/>
                  </a:lnTo>
                  <a:lnTo>
                    <a:pt x="487" y="767"/>
                  </a:lnTo>
                  <a:lnTo>
                    <a:pt x="2326" y="2347"/>
                  </a:lnTo>
                  <a:lnTo>
                    <a:pt x="2339" y="2544"/>
                  </a:lnTo>
                  <a:lnTo>
                    <a:pt x="2347" y="2591"/>
                  </a:lnTo>
                  <a:lnTo>
                    <a:pt x="2357" y="2636"/>
                  </a:lnTo>
                  <a:lnTo>
                    <a:pt x="2370" y="2675"/>
                  </a:lnTo>
                  <a:lnTo>
                    <a:pt x="2385" y="2711"/>
                  </a:lnTo>
                  <a:lnTo>
                    <a:pt x="2403" y="2744"/>
                  </a:lnTo>
                  <a:lnTo>
                    <a:pt x="2424" y="2773"/>
                  </a:lnTo>
                  <a:lnTo>
                    <a:pt x="2447" y="2800"/>
                  </a:lnTo>
                  <a:lnTo>
                    <a:pt x="2471" y="2824"/>
                  </a:lnTo>
                  <a:lnTo>
                    <a:pt x="2499" y="2847"/>
                  </a:lnTo>
                  <a:lnTo>
                    <a:pt x="2530" y="2867"/>
                  </a:lnTo>
                  <a:lnTo>
                    <a:pt x="2563" y="2886"/>
                  </a:lnTo>
                  <a:lnTo>
                    <a:pt x="2597" y="2905"/>
                  </a:lnTo>
                  <a:lnTo>
                    <a:pt x="2635" y="2923"/>
                  </a:lnTo>
                  <a:lnTo>
                    <a:pt x="2674" y="2941"/>
                  </a:lnTo>
                  <a:lnTo>
                    <a:pt x="2716" y="2957"/>
                  </a:lnTo>
                  <a:lnTo>
                    <a:pt x="2761" y="2975"/>
                  </a:lnTo>
                  <a:lnTo>
                    <a:pt x="2803" y="2832"/>
                  </a:lnTo>
                  <a:lnTo>
                    <a:pt x="2658" y="2596"/>
                  </a:lnTo>
                  <a:lnTo>
                    <a:pt x="2845" y="2501"/>
                  </a:lnTo>
                  <a:lnTo>
                    <a:pt x="2934" y="2534"/>
                  </a:lnTo>
                  <a:lnTo>
                    <a:pt x="3154" y="2805"/>
                  </a:lnTo>
                  <a:lnTo>
                    <a:pt x="3164" y="2714"/>
                  </a:lnTo>
                  <a:lnTo>
                    <a:pt x="3184" y="2629"/>
                  </a:lnTo>
                  <a:lnTo>
                    <a:pt x="3154" y="2416"/>
                  </a:lnTo>
                  <a:lnTo>
                    <a:pt x="3029" y="2231"/>
                  </a:lnTo>
                  <a:lnTo>
                    <a:pt x="2916" y="2188"/>
                  </a:lnTo>
                  <a:lnTo>
                    <a:pt x="2626" y="2218"/>
                  </a:lnTo>
                  <a:lnTo>
                    <a:pt x="897" y="726"/>
                  </a:lnTo>
                  <a:lnTo>
                    <a:pt x="784" y="533"/>
                  </a:lnTo>
                  <a:lnTo>
                    <a:pt x="835" y="333"/>
                  </a:lnTo>
                  <a:lnTo>
                    <a:pt x="776" y="275"/>
                  </a:lnTo>
                  <a:lnTo>
                    <a:pt x="565" y="16"/>
                  </a:lnTo>
                  <a:lnTo>
                    <a:pt x="418" y="0"/>
                  </a:lnTo>
                  <a:lnTo>
                    <a:pt x="469" y="175"/>
                  </a:lnTo>
                  <a:lnTo>
                    <a:pt x="567" y="275"/>
                  </a:lnTo>
                  <a:lnTo>
                    <a:pt x="427" y="392"/>
                  </a:lnTo>
                  <a:lnTo>
                    <a:pt x="243" y="426"/>
                  </a:lnTo>
                  <a:lnTo>
                    <a:pt x="75" y="241"/>
                  </a:lnTo>
                  <a:lnTo>
                    <a:pt x="46" y="190"/>
                  </a:lnTo>
                  <a:lnTo>
                    <a:pt x="0" y="359"/>
                  </a:lnTo>
                  <a:lnTo>
                    <a:pt x="0" y="436"/>
                  </a:lnTo>
                  <a:lnTo>
                    <a:pt x="18" y="505"/>
                  </a:lnTo>
                  <a:lnTo>
                    <a:pt x="47" y="567"/>
                  </a:lnTo>
                  <a:lnTo>
                    <a:pt x="83" y="618"/>
                  </a:lnTo>
                  <a:lnTo>
                    <a:pt x="118" y="659"/>
                  </a:lnTo>
                  <a:lnTo>
                    <a:pt x="147" y="688"/>
                  </a:lnTo>
                  <a:lnTo>
                    <a:pt x="165" y="703"/>
                  </a:lnTo>
                  <a:lnTo>
                    <a:pt x="165" y="703"/>
                  </a:lnTo>
                  <a:close/>
                </a:path>
              </a:pathLst>
            </a:custGeom>
            <a:solidFill>
              <a:srgbClr val="444456"/>
            </a:solidFill>
            <a:ln w="9525">
              <a:noFill/>
              <a:round/>
              <a:headEnd/>
              <a:tailEnd/>
            </a:ln>
          </p:spPr>
          <p:txBody>
            <a:bodyPr/>
            <a:lstStyle/>
            <a:p>
              <a:endParaRPr lang="en-US"/>
            </a:p>
          </p:txBody>
        </p:sp>
        <p:sp>
          <p:nvSpPr>
            <p:cNvPr id="26949" name="Freeform 325"/>
            <p:cNvSpPr>
              <a:spLocks/>
            </p:cNvSpPr>
            <p:nvPr/>
          </p:nvSpPr>
          <p:spPr bwMode="auto">
            <a:xfrm>
              <a:off x="493" y="2610"/>
              <a:ext cx="69" cy="145"/>
            </a:xfrm>
            <a:custGeom>
              <a:avLst/>
              <a:gdLst/>
              <a:ahLst/>
              <a:cxnLst>
                <a:cxn ang="0">
                  <a:pos x="0" y="0"/>
                </a:cxn>
                <a:cxn ang="0">
                  <a:pos x="13" y="134"/>
                </a:cxn>
                <a:cxn ang="0">
                  <a:pos x="101" y="290"/>
                </a:cxn>
                <a:cxn ang="0">
                  <a:pos x="139" y="243"/>
                </a:cxn>
                <a:cxn ang="0">
                  <a:pos x="0" y="0"/>
                </a:cxn>
              </a:cxnLst>
              <a:rect l="0" t="0" r="r" b="b"/>
              <a:pathLst>
                <a:path w="139" h="290">
                  <a:moveTo>
                    <a:pt x="0" y="0"/>
                  </a:moveTo>
                  <a:lnTo>
                    <a:pt x="13" y="134"/>
                  </a:lnTo>
                  <a:lnTo>
                    <a:pt x="101" y="290"/>
                  </a:lnTo>
                  <a:lnTo>
                    <a:pt x="139" y="243"/>
                  </a:lnTo>
                  <a:lnTo>
                    <a:pt x="0" y="0"/>
                  </a:lnTo>
                  <a:close/>
                </a:path>
              </a:pathLst>
            </a:custGeom>
            <a:solidFill>
              <a:srgbClr val="4C4C5E"/>
            </a:solidFill>
            <a:ln w="9525">
              <a:noFill/>
              <a:round/>
              <a:headEnd/>
              <a:tailEnd/>
            </a:ln>
          </p:spPr>
          <p:txBody>
            <a:bodyPr/>
            <a:lstStyle/>
            <a:p>
              <a:endParaRPr lang="en-US"/>
            </a:p>
          </p:txBody>
        </p:sp>
        <p:sp>
          <p:nvSpPr>
            <p:cNvPr id="26950" name="Freeform 326"/>
            <p:cNvSpPr>
              <a:spLocks/>
            </p:cNvSpPr>
            <p:nvPr/>
          </p:nvSpPr>
          <p:spPr bwMode="auto">
            <a:xfrm>
              <a:off x="273" y="2592"/>
              <a:ext cx="425" cy="314"/>
            </a:xfrm>
            <a:custGeom>
              <a:avLst/>
              <a:gdLst/>
              <a:ahLst/>
              <a:cxnLst>
                <a:cxn ang="0">
                  <a:pos x="46" y="143"/>
                </a:cxn>
                <a:cxn ang="0">
                  <a:pos x="246" y="382"/>
                </a:cxn>
                <a:cxn ang="0">
                  <a:pos x="363" y="390"/>
                </a:cxn>
                <a:cxn ang="0">
                  <a:pos x="546" y="307"/>
                </a:cxn>
                <a:cxn ang="0">
                  <a:pos x="594" y="231"/>
                </a:cxn>
                <a:cxn ang="0">
                  <a:pos x="435" y="0"/>
                </a:cxn>
                <a:cxn ang="0">
                  <a:pos x="561" y="0"/>
                </a:cxn>
                <a:cxn ang="0">
                  <a:pos x="586" y="11"/>
                </a:cxn>
                <a:cxn ang="0">
                  <a:pos x="610" y="23"/>
                </a:cxn>
                <a:cxn ang="0">
                  <a:pos x="635" y="33"/>
                </a:cxn>
                <a:cxn ang="0">
                  <a:pos x="657" y="44"/>
                </a:cxn>
                <a:cxn ang="0">
                  <a:pos x="679" y="57"/>
                </a:cxn>
                <a:cxn ang="0">
                  <a:pos x="700" y="69"/>
                </a:cxn>
                <a:cxn ang="0">
                  <a:pos x="721" y="84"/>
                </a:cxn>
                <a:cxn ang="0">
                  <a:pos x="741" y="98"/>
                </a:cxn>
                <a:cxn ang="0">
                  <a:pos x="759" y="113"/>
                </a:cxn>
                <a:cxn ang="0">
                  <a:pos x="775" y="131"/>
                </a:cxn>
                <a:cxn ang="0">
                  <a:pos x="791" y="151"/>
                </a:cxn>
                <a:cxn ang="0">
                  <a:pos x="806" y="172"/>
                </a:cxn>
                <a:cxn ang="0">
                  <a:pos x="821" y="195"/>
                </a:cxn>
                <a:cxn ang="0">
                  <a:pos x="832" y="221"/>
                </a:cxn>
                <a:cxn ang="0">
                  <a:pos x="842" y="249"/>
                </a:cxn>
                <a:cxn ang="0">
                  <a:pos x="852" y="280"/>
                </a:cxn>
                <a:cxn ang="0">
                  <a:pos x="826" y="405"/>
                </a:cxn>
                <a:cxn ang="0">
                  <a:pos x="366" y="616"/>
                </a:cxn>
                <a:cxn ang="0">
                  <a:pos x="304" y="628"/>
                </a:cxn>
                <a:cxn ang="0">
                  <a:pos x="255" y="618"/>
                </a:cxn>
                <a:cxn ang="0">
                  <a:pos x="210" y="605"/>
                </a:cxn>
                <a:cxn ang="0">
                  <a:pos x="169" y="590"/>
                </a:cxn>
                <a:cxn ang="0">
                  <a:pos x="133" y="572"/>
                </a:cxn>
                <a:cxn ang="0">
                  <a:pos x="100" y="552"/>
                </a:cxn>
                <a:cxn ang="0">
                  <a:pos x="72" y="529"/>
                </a:cxn>
                <a:cxn ang="0">
                  <a:pos x="49" y="505"/>
                </a:cxn>
                <a:cxn ang="0">
                  <a:pos x="31" y="475"/>
                </a:cxn>
                <a:cxn ang="0">
                  <a:pos x="17" y="446"/>
                </a:cxn>
                <a:cxn ang="0">
                  <a:pos x="7" y="411"/>
                </a:cxn>
                <a:cxn ang="0">
                  <a:pos x="2" y="374"/>
                </a:cxn>
                <a:cxn ang="0">
                  <a:pos x="0" y="334"/>
                </a:cxn>
                <a:cxn ang="0">
                  <a:pos x="5" y="292"/>
                </a:cxn>
                <a:cxn ang="0">
                  <a:pos x="13" y="246"/>
                </a:cxn>
                <a:cxn ang="0">
                  <a:pos x="28" y="195"/>
                </a:cxn>
                <a:cxn ang="0">
                  <a:pos x="46" y="143"/>
                </a:cxn>
              </a:cxnLst>
              <a:rect l="0" t="0" r="r" b="b"/>
              <a:pathLst>
                <a:path w="852" h="628">
                  <a:moveTo>
                    <a:pt x="46" y="143"/>
                  </a:moveTo>
                  <a:lnTo>
                    <a:pt x="246" y="382"/>
                  </a:lnTo>
                  <a:lnTo>
                    <a:pt x="363" y="390"/>
                  </a:lnTo>
                  <a:lnTo>
                    <a:pt x="546" y="307"/>
                  </a:lnTo>
                  <a:lnTo>
                    <a:pt x="594" y="231"/>
                  </a:lnTo>
                  <a:lnTo>
                    <a:pt x="435" y="0"/>
                  </a:lnTo>
                  <a:lnTo>
                    <a:pt x="561" y="0"/>
                  </a:lnTo>
                  <a:lnTo>
                    <a:pt x="586" y="11"/>
                  </a:lnTo>
                  <a:lnTo>
                    <a:pt x="610" y="23"/>
                  </a:lnTo>
                  <a:lnTo>
                    <a:pt x="635" y="33"/>
                  </a:lnTo>
                  <a:lnTo>
                    <a:pt x="657" y="44"/>
                  </a:lnTo>
                  <a:lnTo>
                    <a:pt x="679" y="57"/>
                  </a:lnTo>
                  <a:lnTo>
                    <a:pt x="700" y="69"/>
                  </a:lnTo>
                  <a:lnTo>
                    <a:pt x="721" y="84"/>
                  </a:lnTo>
                  <a:lnTo>
                    <a:pt x="741" y="98"/>
                  </a:lnTo>
                  <a:lnTo>
                    <a:pt x="759" y="113"/>
                  </a:lnTo>
                  <a:lnTo>
                    <a:pt x="775" y="131"/>
                  </a:lnTo>
                  <a:lnTo>
                    <a:pt x="791" y="151"/>
                  </a:lnTo>
                  <a:lnTo>
                    <a:pt x="806" y="172"/>
                  </a:lnTo>
                  <a:lnTo>
                    <a:pt x="821" y="195"/>
                  </a:lnTo>
                  <a:lnTo>
                    <a:pt x="832" y="221"/>
                  </a:lnTo>
                  <a:lnTo>
                    <a:pt x="842" y="249"/>
                  </a:lnTo>
                  <a:lnTo>
                    <a:pt x="852" y="280"/>
                  </a:lnTo>
                  <a:lnTo>
                    <a:pt x="826" y="405"/>
                  </a:lnTo>
                  <a:lnTo>
                    <a:pt x="366" y="616"/>
                  </a:lnTo>
                  <a:lnTo>
                    <a:pt x="304" y="628"/>
                  </a:lnTo>
                  <a:lnTo>
                    <a:pt x="255" y="618"/>
                  </a:lnTo>
                  <a:lnTo>
                    <a:pt x="210" y="605"/>
                  </a:lnTo>
                  <a:lnTo>
                    <a:pt x="169" y="590"/>
                  </a:lnTo>
                  <a:lnTo>
                    <a:pt x="133" y="572"/>
                  </a:lnTo>
                  <a:lnTo>
                    <a:pt x="100" y="552"/>
                  </a:lnTo>
                  <a:lnTo>
                    <a:pt x="72" y="529"/>
                  </a:lnTo>
                  <a:lnTo>
                    <a:pt x="49" y="505"/>
                  </a:lnTo>
                  <a:lnTo>
                    <a:pt x="31" y="475"/>
                  </a:lnTo>
                  <a:lnTo>
                    <a:pt x="17" y="446"/>
                  </a:lnTo>
                  <a:lnTo>
                    <a:pt x="7" y="411"/>
                  </a:lnTo>
                  <a:lnTo>
                    <a:pt x="2" y="374"/>
                  </a:lnTo>
                  <a:lnTo>
                    <a:pt x="0" y="334"/>
                  </a:lnTo>
                  <a:lnTo>
                    <a:pt x="5" y="292"/>
                  </a:lnTo>
                  <a:lnTo>
                    <a:pt x="13" y="246"/>
                  </a:lnTo>
                  <a:lnTo>
                    <a:pt x="28" y="195"/>
                  </a:lnTo>
                  <a:lnTo>
                    <a:pt x="46" y="143"/>
                  </a:lnTo>
                  <a:close/>
                </a:path>
              </a:pathLst>
            </a:custGeom>
            <a:solidFill>
              <a:srgbClr val="B2AAA8"/>
            </a:solidFill>
            <a:ln w="9525">
              <a:noFill/>
              <a:round/>
              <a:headEnd/>
              <a:tailEnd/>
            </a:ln>
          </p:spPr>
          <p:txBody>
            <a:bodyPr/>
            <a:lstStyle/>
            <a:p>
              <a:endParaRPr lang="en-US"/>
            </a:p>
          </p:txBody>
        </p:sp>
        <p:sp>
          <p:nvSpPr>
            <p:cNvPr id="26951" name="Freeform 327"/>
            <p:cNvSpPr>
              <a:spLocks/>
            </p:cNvSpPr>
            <p:nvPr/>
          </p:nvSpPr>
          <p:spPr bwMode="auto">
            <a:xfrm>
              <a:off x="1382" y="3590"/>
              <a:ext cx="490" cy="422"/>
            </a:xfrm>
            <a:custGeom>
              <a:avLst/>
              <a:gdLst/>
              <a:ahLst/>
              <a:cxnLst>
                <a:cxn ang="0">
                  <a:pos x="250" y="0"/>
                </a:cxn>
                <a:cxn ang="0">
                  <a:pos x="286" y="36"/>
                </a:cxn>
                <a:cxn ang="0">
                  <a:pos x="539" y="186"/>
                </a:cxn>
                <a:cxn ang="0">
                  <a:pos x="590" y="188"/>
                </a:cxn>
                <a:cxn ang="0">
                  <a:pos x="639" y="191"/>
                </a:cxn>
                <a:cxn ang="0">
                  <a:pos x="683" y="196"/>
                </a:cxn>
                <a:cxn ang="0">
                  <a:pos x="726" y="203"/>
                </a:cxn>
                <a:cxn ang="0">
                  <a:pos x="763" y="211"/>
                </a:cxn>
                <a:cxn ang="0">
                  <a:pos x="799" y="222"/>
                </a:cxn>
                <a:cxn ang="0">
                  <a:pos x="832" y="236"/>
                </a:cxn>
                <a:cxn ang="0">
                  <a:pos x="861" y="254"/>
                </a:cxn>
                <a:cxn ang="0">
                  <a:pos x="887" y="273"/>
                </a:cxn>
                <a:cxn ang="0">
                  <a:pos x="910" y="299"/>
                </a:cxn>
                <a:cxn ang="0">
                  <a:pos x="930" y="329"/>
                </a:cxn>
                <a:cxn ang="0">
                  <a:pos x="946" y="363"/>
                </a:cxn>
                <a:cxn ang="0">
                  <a:pos x="959" y="404"/>
                </a:cxn>
                <a:cxn ang="0">
                  <a:pos x="969" y="450"/>
                </a:cxn>
                <a:cxn ang="0">
                  <a:pos x="976" y="503"/>
                </a:cxn>
                <a:cxn ang="0">
                  <a:pos x="979" y="562"/>
                </a:cxn>
                <a:cxn ang="0">
                  <a:pos x="969" y="698"/>
                </a:cxn>
                <a:cxn ang="0">
                  <a:pos x="763" y="434"/>
                </a:cxn>
                <a:cxn ang="0">
                  <a:pos x="675" y="403"/>
                </a:cxn>
                <a:cxn ang="0">
                  <a:pos x="449" y="498"/>
                </a:cxn>
                <a:cxn ang="0">
                  <a:pos x="445" y="586"/>
                </a:cxn>
                <a:cxn ang="0">
                  <a:pos x="597" y="844"/>
                </a:cxn>
                <a:cxn ang="0">
                  <a:pos x="484" y="826"/>
                </a:cxn>
                <a:cxn ang="0">
                  <a:pos x="342" y="745"/>
                </a:cxn>
                <a:cxn ang="0">
                  <a:pos x="294" y="693"/>
                </a:cxn>
                <a:cxn ang="0">
                  <a:pos x="257" y="649"/>
                </a:cxn>
                <a:cxn ang="0">
                  <a:pos x="229" y="609"/>
                </a:cxn>
                <a:cxn ang="0">
                  <a:pos x="209" y="570"/>
                </a:cxn>
                <a:cxn ang="0">
                  <a:pos x="196" y="529"/>
                </a:cxn>
                <a:cxn ang="0">
                  <a:pos x="188" y="483"/>
                </a:cxn>
                <a:cxn ang="0">
                  <a:pos x="185" y="426"/>
                </a:cxn>
                <a:cxn ang="0">
                  <a:pos x="183" y="355"/>
                </a:cxn>
                <a:cxn ang="0">
                  <a:pos x="0" y="162"/>
                </a:cxn>
                <a:cxn ang="0">
                  <a:pos x="250" y="0"/>
                </a:cxn>
              </a:cxnLst>
              <a:rect l="0" t="0" r="r" b="b"/>
              <a:pathLst>
                <a:path w="979" h="844">
                  <a:moveTo>
                    <a:pt x="250" y="0"/>
                  </a:moveTo>
                  <a:lnTo>
                    <a:pt x="286" y="36"/>
                  </a:lnTo>
                  <a:lnTo>
                    <a:pt x="539" y="186"/>
                  </a:lnTo>
                  <a:lnTo>
                    <a:pt x="590" y="188"/>
                  </a:lnTo>
                  <a:lnTo>
                    <a:pt x="639" y="191"/>
                  </a:lnTo>
                  <a:lnTo>
                    <a:pt x="683" y="196"/>
                  </a:lnTo>
                  <a:lnTo>
                    <a:pt x="726" y="203"/>
                  </a:lnTo>
                  <a:lnTo>
                    <a:pt x="763" y="211"/>
                  </a:lnTo>
                  <a:lnTo>
                    <a:pt x="799" y="222"/>
                  </a:lnTo>
                  <a:lnTo>
                    <a:pt x="832" y="236"/>
                  </a:lnTo>
                  <a:lnTo>
                    <a:pt x="861" y="254"/>
                  </a:lnTo>
                  <a:lnTo>
                    <a:pt x="887" y="273"/>
                  </a:lnTo>
                  <a:lnTo>
                    <a:pt x="910" y="299"/>
                  </a:lnTo>
                  <a:lnTo>
                    <a:pt x="930" y="329"/>
                  </a:lnTo>
                  <a:lnTo>
                    <a:pt x="946" y="363"/>
                  </a:lnTo>
                  <a:lnTo>
                    <a:pt x="959" y="404"/>
                  </a:lnTo>
                  <a:lnTo>
                    <a:pt x="969" y="450"/>
                  </a:lnTo>
                  <a:lnTo>
                    <a:pt x="976" y="503"/>
                  </a:lnTo>
                  <a:lnTo>
                    <a:pt x="979" y="562"/>
                  </a:lnTo>
                  <a:lnTo>
                    <a:pt x="969" y="698"/>
                  </a:lnTo>
                  <a:lnTo>
                    <a:pt x="763" y="434"/>
                  </a:lnTo>
                  <a:lnTo>
                    <a:pt x="675" y="403"/>
                  </a:lnTo>
                  <a:lnTo>
                    <a:pt x="449" y="498"/>
                  </a:lnTo>
                  <a:lnTo>
                    <a:pt x="445" y="586"/>
                  </a:lnTo>
                  <a:lnTo>
                    <a:pt x="597" y="844"/>
                  </a:lnTo>
                  <a:lnTo>
                    <a:pt x="484" y="826"/>
                  </a:lnTo>
                  <a:lnTo>
                    <a:pt x="342" y="745"/>
                  </a:lnTo>
                  <a:lnTo>
                    <a:pt x="294" y="693"/>
                  </a:lnTo>
                  <a:lnTo>
                    <a:pt x="257" y="649"/>
                  </a:lnTo>
                  <a:lnTo>
                    <a:pt x="229" y="609"/>
                  </a:lnTo>
                  <a:lnTo>
                    <a:pt x="209" y="570"/>
                  </a:lnTo>
                  <a:lnTo>
                    <a:pt x="196" y="529"/>
                  </a:lnTo>
                  <a:lnTo>
                    <a:pt x="188" y="483"/>
                  </a:lnTo>
                  <a:lnTo>
                    <a:pt x="185" y="426"/>
                  </a:lnTo>
                  <a:lnTo>
                    <a:pt x="183" y="355"/>
                  </a:lnTo>
                  <a:lnTo>
                    <a:pt x="0" y="162"/>
                  </a:lnTo>
                  <a:lnTo>
                    <a:pt x="250" y="0"/>
                  </a:lnTo>
                  <a:close/>
                </a:path>
              </a:pathLst>
            </a:custGeom>
            <a:solidFill>
              <a:srgbClr val="D1C4CE"/>
            </a:solidFill>
            <a:ln w="9525">
              <a:noFill/>
              <a:round/>
              <a:headEnd/>
              <a:tailEnd/>
            </a:ln>
          </p:spPr>
          <p:txBody>
            <a:bodyPr/>
            <a:lstStyle/>
            <a:p>
              <a:endParaRPr lang="en-US"/>
            </a:p>
          </p:txBody>
        </p:sp>
        <p:sp>
          <p:nvSpPr>
            <p:cNvPr id="26952" name="Freeform 328"/>
            <p:cNvSpPr>
              <a:spLocks/>
            </p:cNvSpPr>
            <p:nvPr/>
          </p:nvSpPr>
          <p:spPr bwMode="auto">
            <a:xfrm>
              <a:off x="424" y="2753"/>
              <a:ext cx="270" cy="176"/>
            </a:xfrm>
            <a:custGeom>
              <a:avLst/>
              <a:gdLst/>
              <a:ahLst/>
              <a:cxnLst>
                <a:cxn ang="0">
                  <a:pos x="0" y="308"/>
                </a:cxn>
                <a:cxn ang="0">
                  <a:pos x="147" y="248"/>
                </a:cxn>
                <a:cxn ang="0">
                  <a:pos x="485" y="90"/>
                </a:cxn>
                <a:cxn ang="0">
                  <a:pos x="539" y="0"/>
                </a:cxn>
                <a:cxn ang="0">
                  <a:pos x="531" y="113"/>
                </a:cxn>
                <a:cxn ang="0">
                  <a:pos x="166" y="302"/>
                </a:cxn>
                <a:cxn ang="0">
                  <a:pos x="116" y="353"/>
                </a:cxn>
                <a:cxn ang="0">
                  <a:pos x="0" y="308"/>
                </a:cxn>
              </a:cxnLst>
              <a:rect l="0" t="0" r="r" b="b"/>
              <a:pathLst>
                <a:path w="539" h="353">
                  <a:moveTo>
                    <a:pt x="0" y="308"/>
                  </a:moveTo>
                  <a:lnTo>
                    <a:pt x="147" y="248"/>
                  </a:lnTo>
                  <a:lnTo>
                    <a:pt x="485" y="90"/>
                  </a:lnTo>
                  <a:lnTo>
                    <a:pt x="539" y="0"/>
                  </a:lnTo>
                  <a:lnTo>
                    <a:pt x="531" y="113"/>
                  </a:lnTo>
                  <a:lnTo>
                    <a:pt x="166" y="302"/>
                  </a:lnTo>
                  <a:lnTo>
                    <a:pt x="116" y="353"/>
                  </a:lnTo>
                  <a:lnTo>
                    <a:pt x="0" y="308"/>
                  </a:lnTo>
                  <a:close/>
                </a:path>
              </a:pathLst>
            </a:custGeom>
            <a:solidFill>
              <a:srgbClr val="9B9391"/>
            </a:solidFill>
            <a:ln w="9525">
              <a:noFill/>
              <a:round/>
              <a:headEnd/>
              <a:tailEnd/>
            </a:ln>
          </p:spPr>
          <p:txBody>
            <a:bodyPr/>
            <a:lstStyle/>
            <a:p>
              <a:endParaRPr lang="en-US"/>
            </a:p>
          </p:txBody>
        </p:sp>
        <p:sp>
          <p:nvSpPr>
            <p:cNvPr id="26953" name="Freeform 329"/>
            <p:cNvSpPr>
              <a:spLocks/>
            </p:cNvSpPr>
            <p:nvPr/>
          </p:nvSpPr>
          <p:spPr bwMode="auto">
            <a:xfrm>
              <a:off x="447" y="2795"/>
              <a:ext cx="242" cy="133"/>
            </a:xfrm>
            <a:custGeom>
              <a:avLst/>
              <a:gdLst/>
              <a:ahLst/>
              <a:cxnLst>
                <a:cxn ang="0">
                  <a:pos x="67" y="209"/>
                </a:cxn>
                <a:cxn ang="0">
                  <a:pos x="460" y="21"/>
                </a:cxn>
                <a:cxn ang="0">
                  <a:pos x="485" y="0"/>
                </a:cxn>
                <a:cxn ang="0">
                  <a:pos x="472" y="78"/>
                </a:cxn>
                <a:cxn ang="0">
                  <a:pos x="150" y="237"/>
                </a:cxn>
                <a:cxn ang="0">
                  <a:pos x="76" y="265"/>
                </a:cxn>
                <a:cxn ang="0">
                  <a:pos x="0" y="237"/>
                </a:cxn>
                <a:cxn ang="0">
                  <a:pos x="67" y="209"/>
                </a:cxn>
              </a:cxnLst>
              <a:rect l="0" t="0" r="r" b="b"/>
              <a:pathLst>
                <a:path w="485" h="265">
                  <a:moveTo>
                    <a:pt x="67" y="209"/>
                  </a:moveTo>
                  <a:lnTo>
                    <a:pt x="460" y="21"/>
                  </a:lnTo>
                  <a:lnTo>
                    <a:pt x="485" y="0"/>
                  </a:lnTo>
                  <a:lnTo>
                    <a:pt x="472" y="78"/>
                  </a:lnTo>
                  <a:lnTo>
                    <a:pt x="150" y="237"/>
                  </a:lnTo>
                  <a:lnTo>
                    <a:pt x="76" y="265"/>
                  </a:lnTo>
                  <a:lnTo>
                    <a:pt x="0" y="237"/>
                  </a:lnTo>
                  <a:lnTo>
                    <a:pt x="67" y="209"/>
                  </a:lnTo>
                  <a:close/>
                </a:path>
              </a:pathLst>
            </a:custGeom>
            <a:solidFill>
              <a:srgbClr val="A59E9B"/>
            </a:solidFill>
            <a:ln w="9525">
              <a:noFill/>
              <a:round/>
              <a:headEnd/>
              <a:tailEnd/>
            </a:ln>
          </p:spPr>
          <p:txBody>
            <a:bodyPr/>
            <a:lstStyle/>
            <a:p>
              <a:endParaRPr lang="en-US"/>
            </a:p>
          </p:txBody>
        </p:sp>
        <p:sp>
          <p:nvSpPr>
            <p:cNvPr id="26954" name="Freeform 330"/>
            <p:cNvSpPr>
              <a:spLocks/>
            </p:cNvSpPr>
            <p:nvPr/>
          </p:nvSpPr>
          <p:spPr bwMode="auto">
            <a:xfrm>
              <a:off x="550" y="2894"/>
              <a:ext cx="993" cy="792"/>
            </a:xfrm>
            <a:custGeom>
              <a:avLst/>
              <a:gdLst/>
              <a:ahLst/>
              <a:cxnLst>
                <a:cxn ang="0">
                  <a:pos x="1906" y="1385"/>
                </a:cxn>
                <a:cxn ang="0">
                  <a:pos x="290" y="0"/>
                </a:cxn>
                <a:cxn ang="0">
                  <a:pos x="262" y="11"/>
                </a:cxn>
                <a:cxn ang="0">
                  <a:pos x="87" y="92"/>
                </a:cxn>
                <a:cxn ang="0">
                  <a:pos x="0" y="128"/>
                </a:cxn>
                <a:cxn ang="0">
                  <a:pos x="1687" y="1583"/>
                </a:cxn>
                <a:cxn ang="0">
                  <a:pos x="1986" y="1467"/>
                </a:cxn>
                <a:cxn ang="0">
                  <a:pos x="1906" y="1385"/>
                </a:cxn>
              </a:cxnLst>
              <a:rect l="0" t="0" r="r" b="b"/>
              <a:pathLst>
                <a:path w="1986" h="1583">
                  <a:moveTo>
                    <a:pt x="1906" y="1385"/>
                  </a:moveTo>
                  <a:lnTo>
                    <a:pt x="290" y="0"/>
                  </a:lnTo>
                  <a:lnTo>
                    <a:pt x="262" y="11"/>
                  </a:lnTo>
                  <a:lnTo>
                    <a:pt x="87" y="92"/>
                  </a:lnTo>
                  <a:lnTo>
                    <a:pt x="0" y="128"/>
                  </a:lnTo>
                  <a:lnTo>
                    <a:pt x="1687" y="1583"/>
                  </a:lnTo>
                  <a:lnTo>
                    <a:pt x="1986" y="1467"/>
                  </a:lnTo>
                  <a:lnTo>
                    <a:pt x="1906" y="1385"/>
                  </a:lnTo>
                  <a:close/>
                </a:path>
              </a:pathLst>
            </a:custGeom>
            <a:solidFill>
              <a:srgbClr val="D1C4CE"/>
            </a:solidFill>
            <a:ln w="9525">
              <a:noFill/>
              <a:round/>
              <a:headEnd/>
              <a:tailEnd/>
            </a:ln>
          </p:spPr>
          <p:txBody>
            <a:bodyPr/>
            <a:lstStyle/>
            <a:p>
              <a:endParaRPr lang="en-US"/>
            </a:p>
          </p:txBody>
        </p:sp>
        <p:sp>
          <p:nvSpPr>
            <p:cNvPr id="26955" name="Freeform 331"/>
            <p:cNvSpPr>
              <a:spLocks/>
            </p:cNvSpPr>
            <p:nvPr/>
          </p:nvSpPr>
          <p:spPr bwMode="auto">
            <a:xfrm>
              <a:off x="550" y="2893"/>
              <a:ext cx="952" cy="760"/>
            </a:xfrm>
            <a:custGeom>
              <a:avLst/>
              <a:gdLst/>
              <a:ahLst/>
              <a:cxnLst>
                <a:cxn ang="0">
                  <a:pos x="1775" y="1278"/>
                </a:cxn>
                <a:cxn ang="0">
                  <a:pos x="1679" y="1196"/>
                </a:cxn>
                <a:cxn ang="0">
                  <a:pos x="1584" y="1113"/>
                </a:cxn>
                <a:cxn ang="0">
                  <a:pos x="1488" y="1031"/>
                </a:cxn>
                <a:cxn ang="0">
                  <a:pos x="1393" y="949"/>
                </a:cxn>
                <a:cxn ang="0">
                  <a:pos x="1297" y="865"/>
                </a:cxn>
                <a:cxn ang="0">
                  <a:pos x="1200" y="783"/>
                </a:cxn>
                <a:cxn ang="0">
                  <a:pos x="1105" y="701"/>
                </a:cxn>
                <a:cxn ang="0">
                  <a:pos x="1009" y="618"/>
                </a:cxn>
                <a:cxn ang="0">
                  <a:pos x="912" y="536"/>
                </a:cxn>
                <a:cxn ang="0">
                  <a:pos x="816" y="454"/>
                </a:cxn>
                <a:cxn ang="0">
                  <a:pos x="721" y="370"/>
                </a:cxn>
                <a:cxn ang="0">
                  <a:pos x="625" y="288"/>
                </a:cxn>
                <a:cxn ang="0">
                  <a:pos x="528" y="206"/>
                </a:cxn>
                <a:cxn ang="0">
                  <a:pos x="432" y="123"/>
                </a:cxn>
                <a:cxn ang="0">
                  <a:pos x="336" y="41"/>
                </a:cxn>
                <a:cxn ang="0">
                  <a:pos x="282" y="0"/>
                </a:cxn>
                <a:cxn ang="0">
                  <a:pos x="270" y="0"/>
                </a:cxn>
                <a:cxn ang="0">
                  <a:pos x="239" y="11"/>
                </a:cxn>
                <a:cxn ang="0">
                  <a:pos x="188" y="34"/>
                </a:cxn>
                <a:cxn ang="0">
                  <a:pos x="138" y="57"/>
                </a:cxn>
                <a:cxn ang="0">
                  <a:pos x="87" y="80"/>
                </a:cxn>
                <a:cxn ang="0">
                  <a:pos x="54" y="96"/>
                </a:cxn>
                <a:cxn ang="0">
                  <a:pos x="40" y="106"/>
                </a:cxn>
                <a:cxn ang="0">
                  <a:pos x="25" y="116"/>
                </a:cxn>
                <a:cxn ang="0">
                  <a:pos x="9" y="126"/>
                </a:cxn>
                <a:cxn ang="0">
                  <a:pos x="51" y="175"/>
                </a:cxn>
                <a:cxn ang="0">
                  <a:pos x="152" y="262"/>
                </a:cxn>
                <a:cxn ang="0">
                  <a:pos x="252" y="349"/>
                </a:cxn>
                <a:cxn ang="0">
                  <a:pos x="353" y="436"/>
                </a:cxn>
                <a:cxn ang="0">
                  <a:pos x="455" y="522"/>
                </a:cxn>
                <a:cxn ang="0">
                  <a:pos x="555" y="609"/>
                </a:cxn>
                <a:cxn ang="0">
                  <a:pos x="656" y="696"/>
                </a:cxn>
                <a:cxn ang="0">
                  <a:pos x="757" y="783"/>
                </a:cxn>
                <a:cxn ang="0">
                  <a:pos x="859" y="870"/>
                </a:cxn>
                <a:cxn ang="0">
                  <a:pos x="958" y="957"/>
                </a:cxn>
                <a:cxn ang="0">
                  <a:pos x="1060" y="1044"/>
                </a:cxn>
                <a:cxn ang="0">
                  <a:pos x="1159" y="1129"/>
                </a:cxn>
                <a:cxn ang="0">
                  <a:pos x="1261" y="1216"/>
                </a:cxn>
                <a:cxn ang="0">
                  <a:pos x="1362" y="1303"/>
                </a:cxn>
                <a:cxn ang="0">
                  <a:pos x="1462" y="1390"/>
                </a:cxn>
                <a:cxn ang="0">
                  <a:pos x="1561" y="1476"/>
                </a:cxn>
                <a:cxn ang="0">
                  <a:pos x="1630" y="1511"/>
                </a:cxn>
                <a:cxn ang="0">
                  <a:pos x="1668" y="1496"/>
                </a:cxn>
                <a:cxn ang="0">
                  <a:pos x="1704" y="1481"/>
                </a:cxn>
                <a:cxn ang="0">
                  <a:pos x="1740" y="1467"/>
                </a:cxn>
                <a:cxn ang="0">
                  <a:pos x="1777" y="1452"/>
                </a:cxn>
                <a:cxn ang="0">
                  <a:pos x="1813" y="1437"/>
                </a:cxn>
                <a:cxn ang="0">
                  <a:pos x="1849" y="1422"/>
                </a:cxn>
                <a:cxn ang="0">
                  <a:pos x="1887" y="1408"/>
                </a:cxn>
                <a:cxn ang="0">
                  <a:pos x="1895" y="1390"/>
                </a:cxn>
                <a:cxn ang="0">
                  <a:pos x="1874" y="1370"/>
                </a:cxn>
                <a:cxn ang="0">
                  <a:pos x="1854" y="1349"/>
                </a:cxn>
                <a:cxn ang="0">
                  <a:pos x="1833" y="1329"/>
                </a:cxn>
              </a:cxnLst>
              <a:rect l="0" t="0" r="r" b="b"/>
              <a:pathLst>
                <a:path w="1905" h="1519">
                  <a:moveTo>
                    <a:pt x="1823" y="1319"/>
                  </a:moveTo>
                  <a:lnTo>
                    <a:pt x="1775" y="1278"/>
                  </a:lnTo>
                  <a:lnTo>
                    <a:pt x="1726" y="1237"/>
                  </a:lnTo>
                  <a:lnTo>
                    <a:pt x="1679" y="1196"/>
                  </a:lnTo>
                  <a:lnTo>
                    <a:pt x="1632" y="1154"/>
                  </a:lnTo>
                  <a:lnTo>
                    <a:pt x="1584" y="1113"/>
                  </a:lnTo>
                  <a:lnTo>
                    <a:pt x="1535" y="1072"/>
                  </a:lnTo>
                  <a:lnTo>
                    <a:pt x="1488" y="1031"/>
                  </a:lnTo>
                  <a:lnTo>
                    <a:pt x="1440" y="990"/>
                  </a:lnTo>
                  <a:lnTo>
                    <a:pt x="1393" y="949"/>
                  </a:lnTo>
                  <a:lnTo>
                    <a:pt x="1344" y="908"/>
                  </a:lnTo>
                  <a:lnTo>
                    <a:pt x="1297" y="865"/>
                  </a:lnTo>
                  <a:lnTo>
                    <a:pt x="1249" y="824"/>
                  </a:lnTo>
                  <a:lnTo>
                    <a:pt x="1200" y="783"/>
                  </a:lnTo>
                  <a:lnTo>
                    <a:pt x="1153" y="742"/>
                  </a:lnTo>
                  <a:lnTo>
                    <a:pt x="1105" y="701"/>
                  </a:lnTo>
                  <a:lnTo>
                    <a:pt x="1056" y="659"/>
                  </a:lnTo>
                  <a:lnTo>
                    <a:pt x="1009" y="618"/>
                  </a:lnTo>
                  <a:lnTo>
                    <a:pt x="962" y="577"/>
                  </a:lnTo>
                  <a:lnTo>
                    <a:pt x="912" y="536"/>
                  </a:lnTo>
                  <a:lnTo>
                    <a:pt x="865" y="495"/>
                  </a:lnTo>
                  <a:lnTo>
                    <a:pt x="816" y="454"/>
                  </a:lnTo>
                  <a:lnTo>
                    <a:pt x="769" y="411"/>
                  </a:lnTo>
                  <a:lnTo>
                    <a:pt x="721" y="370"/>
                  </a:lnTo>
                  <a:lnTo>
                    <a:pt x="672" y="329"/>
                  </a:lnTo>
                  <a:lnTo>
                    <a:pt x="625" y="288"/>
                  </a:lnTo>
                  <a:lnTo>
                    <a:pt x="577" y="247"/>
                  </a:lnTo>
                  <a:lnTo>
                    <a:pt x="528" y="206"/>
                  </a:lnTo>
                  <a:lnTo>
                    <a:pt x="481" y="165"/>
                  </a:lnTo>
                  <a:lnTo>
                    <a:pt x="432" y="123"/>
                  </a:lnTo>
                  <a:lnTo>
                    <a:pt x="385" y="82"/>
                  </a:lnTo>
                  <a:lnTo>
                    <a:pt x="336" y="41"/>
                  </a:lnTo>
                  <a:lnTo>
                    <a:pt x="288" y="0"/>
                  </a:lnTo>
                  <a:lnTo>
                    <a:pt x="282" y="0"/>
                  </a:lnTo>
                  <a:lnTo>
                    <a:pt x="277" y="0"/>
                  </a:lnTo>
                  <a:lnTo>
                    <a:pt x="270" y="0"/>
                  </a:lnTo>
                  <a:lnTo>
                    <a:pt x="264" y="0"/>
                  </a:lnTo>
                  <a:lnTo>
                    <a:pt x="239" y="11"/>
                  </a:lnTo>
                  <a:lnTo>
                    <a:pt x="213" y="23"/>
                  </a:lnTo>
                  <a:lnTo>
                    <a:pt x="188" y="34"/>
                  </a:lnTo>
                  <a:lnTo>
                    <a:pt x="164" y="45"/>
                  </a:lnTo>
                  <a:lnTo>
                    <a:pt x="138" y="57"/>
                  </a:lnTo>
                  <a:lnTo>
                    <a:pt x="113" y="68"/>
                  </a:lnTo>
                  <a:lnTo>
                    <a:pt x="87" y="80"/>
                  </a:lnTo>
                  <a:lnTo>
                    <a:pt x="63" y="91"/>
                  </a:lnTo>
                  <a:lnTo>
                    <a:pt x="54" y="96"/>
                  </a:lnTo>
                  <a:lnTo>
                    <a:pt x="48" y="101"/>
                  </a:lnTo>
                  <a:lnTo>
                    <a:pt x="40" y="106"/>
                  </a:lnTo>
                  <a:lnTo>
                    <a:pt x="32" y="111"/>
                  </a:lnTo>
                  <a:lnTo>
                    <a:pt x="25" y="116"/>
                  </a:lnTo>
                  <a:lnTo>
                    <a:pt x="17" y="121"/>
                  </a:lnTo>
                  <a:lnTo>
                    <a:pt x="9" y="126"/>
                  </a:lnTo>
                  <a:lnTo>
                    <a:pt x="0" y="131"/>
                  </a:lnTo>
                  <a:lnTo>
                    <a:pt x="51" y="175"/>
                  </a:lnTo>
                  <a:lnTo>
                    <a:pt x="102" y="218"/>
                  </a:lnTo>
                  <a:lnTo>
                    <a:pt x="152" y="262"/>
                  </a:lnTo>
                  <a:lnTo>
                    <a:pt x="201" y="304"/>
                  </a:lnTo>
                  <a:lnTo>
                    <a:pt x="252" y="349"/>
                  </a:lnTo>
                  <a:lnTo>
                    <a:pt x="303" y="391"/>
                  </a:lnTo>
                  <a:lnTo>
                    <a:pt x="353" y="436"/>
                  </a:lnTo>
                  <a:lnTo>
                    <a:pt x="404" y="478"/>
                  </a:lnTo>
                  <a:lnTo>
                    <a:pt x="455" y="522"/>
                  </a:lnTo>
                  <a:lnTo>
                    <a:pt x="506" y="565"/>
                  </a:lnTo>
                  <a:lnTo>
                    <a:pt x="555" y="609"/>
                  </a:lnTo>
                  <a:lnTo>
                    <a:pt x="605" y="652"/>
                  </a:lnTo>
                  <a:lnTo>
                    <a:pt x="656" y="696"/>
                  </a:lnTo>
                  <a:lnTo>
                    <a:pt x="707" y="739"/>
                  </a:lnTo>
                  <a:lnTo>
                    <a:pt x="757" y="783"/>
                  </a:lnTo>
                  <a:lnTo>
                    <a:pt x="808" y="826"/>
                  </a:lnTo>
                  <a:lnTo>
                    <a:pt x="859" y="870"/>
                  </a:lnTo>
                  <a:lnTo>
                    <a:pt x="908" y="913"/>
                  </a:lnTo>
                  <a:lnTo>
                    <a:pt x="958" y="957"/>
                  </a:lnTo>
                  <a:lnTo>
                    <a:pt x="1009" y="999"/>
                  </a:lnTo>
                  <a:lnTo>
                    <a:pt x="1060" y="1044"/>
                  </a:lnTo>
                  <a:lnTo>
                    <a:pt x="1110" y="1086"/>
                  </a:lnTo>
                  <a:lnTo>
                    <a:pt x="1159" y="1129"/>
                  </a:lnTo>
                  <a:lnTo>
                    <a:pt x="1210" y="1173"/>
                  </a:lnTo>
                  <a:lnTo>
                    <a:pt x="1261" y="1216"/>
                  </a:lnTo>
                  <a:lnTo>
                    <a:pt x="1311" y="1260"/>
                  </a:lnTo>
                  <a:lnTo>
                    <a:pt x="1362" y="1303"/>
                  </a:lnTo>
                  <a:lnTo>
                    <a:pt x="1411" y="1347"/>
                  </a:lnTo>
                  <a:lnTo>
                    <a:pt x="1462" y="1390"/>
                  </a:lnTo>
                  <a:lnTo>
                    <a:pt x="1512" y="1432"/>
                  </a:lnTo>
                  <a:lnTo>
                    <a:pt x="1561" y="1476"/>
                  </a:lnTo>
                  <a:lnTo>
                    <a:pt x="1612" y="1519"/>
                  </a:lnTo>
                  <a:lnTo>
                    <a:pt x="1630" y="1511"/>
                  </a:lnTo>
                  <a:lnTo>
                    <a:pt x="1648" y="1504"/>
                  </a:lnTo>
                  <a:lnTo>
                    <a:pt x="1668" y="1496"/>
                  </a:lnTo>
                  <a:lnTo>
                    <a:pt x="1686" y="1490"/>
                  </a:lnTo>
                  <a:lnTo>
                    <a:pt x="1704" y="1481"/>
                  </a:lnTo>
                  <a:lnTo>
                    <a:pt x="1722" y="1475"/>
                  </a:lnTo>
                  <a:lnTo>
                    <a:pt x="1740" y="1467"/>
                  </a:lnTo>
                  <a:lnTo>
                    <a:pt x="1759" y="1458"/>
                  </a:lnTo>
                  <a:lnTo>
                    <a:pt x="1777" y="1452"/>
                  </a:lnTo>
                  <a:lnTo>
                    <a:pt x="1795" y="1444"/>
                  </a:lnTo>
                  <a:lnTo>
                    <a:pt x="1813" y="1437"/>
                  </a:lnTo>
                  <a:lnTo>
                    <a:pt x="1831" y="1429"/>
                  </a:lnTo>
                  <a:lnTo>
                    <a:pt x="1849" y="1422"/>
                  </a:lnTo>
                  <a:lnTo>
                    <a:pt x="1869" y="1414"/>
                  </a:lnTo>
                  <a:lnTo>
                    <a:pt x="1887" y="1408"/>
                  </a:lnTo>
                  <a:lnTo>
                    <a:pt x="1905" y="1399"/>
                  </a:lnTo>
                  <a:lnTo>
                    <a:pt x="1895" y="1390"/>
                  </a:lnTo>
                  <a:lnTo>
                    <a:pt x="1883" y="1380"/>
                  </a:lnTo>
                  <a:lnTo>
                    <a:pt x="1874" y="1370"/>
                  </a:lnTo>
                  <a:lnTo>
                    <a:pt x="1864" y="1358"/>
                  </a:lnTo>
                  <a:lnTo>
                    <a:pt x="1854" y="1349"/>
                  </a:lnTo>
                  <a:lnTo>
                    <a:pt x="1844" y="1339"/>
                  </a:lnTo>
                  <a:lnTo>
                    <a:pt x="1833" y="1329"/>
                  </a:lnTo>
                  <a:lnTo>
                    <a:pt x="1823" y="1319"/>
                  </a:lnTo>
                  <a:close/>
                </a:path>
              </a:pathLst>
            </a:custGeom>
            <a:solidFill>
              <a:srgbClr val="CEC1CC"/>
            </a:solidFill>
            <a:ln w="9525">
              <a:noFill/>
              <a:round/>
              <a:headEnd/>
              <a:tailEnd/>
            </a:ln>
          </p:spPr>
          <p:txBody>
            <a:bodyPr/>
            <a:lstStyle/>
            <a:p>
              <a:endParaRPr lang="en-US"/>
            </a:p>
          </p:txBody>
        </p:sp>
        <p:sp>
          <p:nvSpPr>
            <p:cNvPr id="26956" name="Freeform 332"/>
            <p:cNvSpPr>
              <a:spLocks/>
            </p:cNvSpPr>
            <p:nvPr/>
          </p:nvSpPr>
          <p:spPr bwMode="auto">
            <a:xfrm>
              <a:off x="550" y="2885"/>
              <a:ext cx="911" cy="734"/>
            </a:xfrm>
            <a:custGeom>
              <a:avLst/>
              <a:gdLst/>
              <a:ahLst/>
              <a:cxnLst>
                <a:cxn ang="0">
                  <a:pos x="1694" y="1225"/>
                </a:cxn>
                <a:cxn ang="0">
                  <a:pos x="1604" y="1148"/>
                </a:cxn>
                <a:cxn ang="0">
                  <a:pos x="1514" y="1069"/>
                </a:cxn>
                <a:cxn ang="0">
                  <a:pos x="1424" y="990"/>
                </a:cxn>
                <a:cxn ang="0">
                  <a:pos x="1333" y="913"/>
                </a:cxn>
                <a:cxn ang="0">
                  <a:pos x="1243" y="835"/>
                </a:cxn>
                <a:cxn ang="0">
                  <a:pos x="1151" y="756"/>
                </a:cxn>
                <a:cxn ang="0">
                  <a:pos x="1060" y="679"/>
                </a:cxn>
                <a:cxn ang="0">
                  <a:pos x="970" y="600"/>
                </a:cxn>
                <a:cxn ang="0">
                  <a:pos x="878" y="523"/>
                </a:cxn>
                <a:cxn ang="0">
                  <a:pos x="787" y="444"/>
                </a:cxn>
                <a:cxn ang="0">
                  <a:pos x="697" y="366"/>
                </a:cxn>
                <a:cxn ang="0">
                  <a:pos x="605" y="289"/>
                </a:cxn>
                <a:cxn ang="0">
                  <a:pos x="514" y="210"/>
                </a:cxn>
                <a:cxn ang="0">
                  <a:pos x="424" y="131"/>
                </a:cxn>
                <a:cxn ang="0">
                  <a:pos x="332" y="54"/>
                </a:cxn>
                <a:cxn ang="0">
                  <a:pos x="282" y="12"/>
                </a:cxn>
                <a:cxn ang="0">
                  <a:pos x="270" y="3"/>
                </a:cxn>
                <a:cxn ang="0">
                  <a:pos x="237" y="13"/>
                </a:cxn>
                <a:cxn ang="0">
                  <a:pos x="180" y="40"/>
                </a:cxn>
                <a:cxn ang="0">
                  <a:pos x="125" y="64"/>
                </a:cxn>
                <a:cxn ang="0">
                  <a:pos x="67" y="90"/>
                </a:cxn>
                <a:cxn ang="0">
                  <a:pos x="30" y="115"/>
                </a:cxn>
                <a:cxn ang="0">
                  <a:pos x="10" y="136"/>
                </a:cxn>
                <a:cxn ang="0">
                  <a:pos x="48" y="189"/>
                </a:cxn>
                <a:cxn ang="0">
                  <a:pos x="144" y="272"/>
                </a:cxn>
                <a:cxn ang="0">
                  <a:pos x="241" y="354"/>
                </a:cxn>
                <a:cxn ang="0">
                  <a:pos x="337" y="438"/>
                </a:cxn>
                <a:cxn ang="0">
                  <a:pos x="434" y="521"/>
                </a:cxn>
                <a:cxn ang="0">
                  <a:pos x="530" y="603"/>
                </a:cxn>
                <a:cxn ang="0">
                  <a:pos x="626" y="687"/>
                </a:cxn>
                <a:cxn ang="0">
                  <a:pos x="721" y="769"/>
                </a:cxn>
                <a:cxn ang="0">
                  <a:pos x="818" y="851"/>
                </a:cxn>
                <a:cxn ang="0">
                  <a:pos x="914" y="935"/>
                </a:cxn>
                <a:cxn ang="0">
                  <a:pos x="1011" y="1016"/>
                </a:cxn>
                <a:cxn ang="0">
                  <a:pos x="1105" y="1098"/>
                </a:cxn>
                <a:cxn ang="0">
                  <a:pos x="1202" y="1182"/>
                </a:cxn>
                <a:cxn ang="0">
                  <a:pos x="1298" y="1264"/>
                </a:cxn>
                <a:cxn ang="0">
                  <a:pos x="1393" y="1346"/>
                </a:cxn>
                <a:cxn ang="0">
                  <a:pos x="1489" y="1428"/>
                </a:cxn>
                <a:cxn ang="0">
                  <a:pos x="1555" y="1461"/>
                </a:cxn>
                <a:cxn ang="0">
                  <a:pos x="1591" y="1446"/>
                </a:cxn>
                <a:cxn ang="0">
                  <a:pos x="1627" y="1431"/>
                </a:cxn>
                <a:cxn ang="0">
                  <a:pos x="1663" y="1415"/>
                </a:cxn>
                <a:cxn ang="0">
                  <a:pos x="1697" y="1400"/>
                </a:cxn>
                <a:cxn ang="0">
                  <a:pos x="1733" y="1385"/>
                </a:cxn>
                <a:cxn ang="0">
                  <a:pos x="1769" y="1371"/>
                </a:cxn>
                <a:cxn ang="0">
                  <a:pos x="1805" y="1356"/>
                </a:cxn>
                <a:cxn ang="0">
                  <a:pos x="1813" y="1339"/>
                </a:cxn>
                <a:cxn ang="0">
                  <a:pos x="1792" y="1318"/>
                </a:cxn>
                <a:cxn ang="0">
                  <a:pos x="1771" y="1295"/>
                </a:cxn>
                <a:cxn ang="0">
                  <a:pos x="1749" y="1274"/>
                </a:cxn>
              </a:cxnLst>
              <a:rect l="0" t="0" r="r" b="b"/>
              <a:pathLst>
                <a:path w="1823" h="1469">
                  <a:moveTo>
                    <a:pt x="1740" y="1264"/>
                  </a:moveTo>
                  <a:lnTo>
                    <a:pt x="1694" y="1225"/>
                  </a:lnTo>
                  <a:lnTo>
                    <a:pt x="1650" y="1185"/>
                  </a:lnTo>
                  <a:lnTo>
                    <a:pt x="1604" y="1148"/>
                  </a:lnTo>
                  <a:lnTo>
                    <a:pt x="1560" y="1108"/>
                  </a:lnTo>
                  <a:lnTo>
                    <a:pt x="1514" y="1069"/>
                  </a:lnTo>
                  <a:lnTo>
                    <a:pt x="1468" y="1030"/>
                  </a:lnTo>
                  <a:lnTo>
                    <a:pt x="1424" y="990"/>
                  </a:lnTo>
                  <a:lnTo>
                    <a:pt x="1378" y="951"/>
                  </a:lnTo>
                  <a:lnTo>
                    <a:pt x="1333" y="913"/>
                  </a:lnTo>
                  <a:lnTo>
                    <a:pt x="1287" y="874"/>
                  </a:lnTo>
                  <a:lnTo>
                    <a:pt x="1243" y="835"/>
                  </a:lnTo>
                  <a:lnTo>
                    <a:pt x="1197" y="795"/>
                  </a:lnTo>
                  <a:lnTo>
                    <a:pt x="1151" y="756"/>
                  </a:lnTo>
                  <a:lnTo>
                    <a:pt x="1105" y="718"/>
                  </a:lnTo>
                  <a:lnTo>
                    <a:pt x="1060" y="679"/>
                  </a:lnTo>
                  <a:lnTo>
                    <a:pt x="1015" y="639"/>
                  </a:lnTo>
                  <a:lnTo>
                    <a:pt x="970" y="600"/>
                  </a:lnTo>
                  <a:lnTo>
                    <a:pt x="924" y="561"/>
                  </a:lnTo>
                  <a:lnTo>
                    <a:pt x="878" y="523"/>
                  </a:lnTo>
                  <a:lnTo>
                    <a:pt x="832" y="484"/>
                  </a:lnTo>
                  <a:lnTo>
                    <a:pt x="787" y="444"/>
                  </a:lnTo>
                  <a:lnTo>
                    <a:pt x="742" y="405"/>
                  </a:lnTo>
                  <a:lnTo>
                    <a:pt x="697" y="366"/>
                  </a:lnTo>
                  <a:lnTo>
                    <a:pt x="651" y="326"/>
                  </a:lnTo>
                  <a:lnTo>
                    <a:pt x="605" y="289"/>
                  </a:lnTo>
                  <a:lnTo>
                    <a:pt x="559" y="249"/>
                  </a:lnTo>
                  <a:lnTo>
                    <a:pt x="514" y="210"/>
                  </a:lnTo>
                  <a:lnTo>
                    <a:pt x="468" y="171"/>
                  </a:lnTo>
                  <a:lnTo>
                    <a:pt x="424" y="131"/>
                  </a:lnTo>
                  <a:lnTo>
                    <a:pt x="378" y="94"/>
                  </a:lnTo>
                  <a:lnTo>
                    <a:pt x="332" y="54"/>
                  </a:lnTo>
                  <a:lnTo>
                    <a:pt x="286" y="15"/>
                  </a:lnTo>
                  <a:lnTo>
                    <a:pt x="282" y="12"/>
                  </a:lnTo>
                  <a:lnTo>
                    <a:pt x="277" y="7"/>
                  </a:lnTo>
                  <a:lnTo>
                    <a:pt x="270" y="3"/>
                  </a:lnTo>
                  <a:lnTo>
                    <a:pt x="265" y="0"/>
                  </a:lnTo>
                  <a:lnTo>
                    <a:pt x="237" y="13"/>
                  </a:lnTo>
                  <a:lnTo>
                    <a:pt x="210" y="26"/>
                  </a:lnTo>
                  <a:lnTo>
                    <a:pt x="180" y="40"/>
                  </a:lnTo>
                  <a:lnTo>
                    <a:pt x="152" y="51"/>
                  </a:lnTo>
                  <a:lnTo>
                    <a:pt x="125" y="64"/>
                  </a:lnTo>
                  <a:lnTo>
                    <a:pt x="97" y="77"/>
                  </a:lnTo>
                  <a:lnTo>
                    <a:pt x="67" y="90"/>
                  </a:lnTo>
                  <a:lnTo>
                    <a:pt x="40" y="103"/>
                  </a:lnTo>
                  <a:lnTo>
                    <a:pt x="30" y="115"/>
                  </a:lnTo>
                  <a:lnTo>
                    <a:pt x="20" y="125"/>
                  </a:lnTo>
                  <a:lnTo>
                    <a:pt x="10" y="136"/>
                  </a:lnTo>
                  <a:lnTo>
                    <a:pt x="0" y="148"/>
                  </a:lnTo>
                  <a:lnTo>
                    <a:pt x="48" y="189"/>
                  </a:lnTo>
                  <a:lnTo>
                    <a:pt x="97" y="231"/>
                  </a:lnTo>
                  <a:lnTo>
                    <a:pt x="144" y="272"/>
                  </a:lnTo>
                  <a:lnTo>
                    <a:pt x="193" y="313"/>
                  </a:lnTo>
                  <a:lnTo>
                    <a:pt x="241" y="354"/>
                  </a:lnTo>
                  <a:lnTo>
                    <a:pt x="290" y="397"/>
                  </a:lnTo>
                  <a:lnTo>
                    <a:pt x="337" y="438"/>
                  </a:lnTo>
                  <a:lnTo>
                    <a:pt x="385" y="479"/>
                  </a:lnTo>
                  <a:lnTo>
                    <a:pt x="434" y="521"/>
                  </a:lnTo>
                  <a:lnTo>
                    <a:pt x="481" y="562"/>
                  </a:lnTo>
                  <a:lnTo>
                    <a:pt x="530" y="603"/>
                  </a:lnTo>
                  <a:lnTo>
                    <a:pt x="577" y="644"/>
                  </a:lnTo>
                  <a:lnTo>
                    <a:pt x="626" y="687"/>
                  </a:lnTo>
                  <a:lnTo>
                    <a:pt x="674" y="728"/>
                  </a:lnTo>
                  <a:lnTo>
                    <a:pt x="721" y="769"/>
                  </a:lnTo>
                  <a:lnTo>
                    <a:pt x="770" y="810"/>
                  </a:lnTo>
                  <a:lnTo>
                    <a:pt x="818" y="851"/>
                  </a:lnTo>
                  <a:lnTo>
                    <a:pt x="867" y="892"/>
                  </a:lnTo>
                  <a:lnTo>
                    <a:pt x="914" y="935"/>
                  </a:lnTo>
                  <a:lnTo>
                    <a:pt x="962" y="975"/>
                  </a:lnTo>
                  <a:lnTo>
                    <a:pt x="1011" y="1016"/>
                  </a:lnTo>
                  <a:lnTo>
                    <a:pt x="1058" y="1057"/>
                  </a:lnTo>
                  <a:lnTo>
                    <a:pt x="1105" y="1098"/>
                  </a:lnTo>
                  <a:lnTo>
                    <a:pt x="1154" y="1139"/>
                  </a:lnTo>
                  <a:lnTo>
                    <a:pt x="1202" y="1182"/>
                  </a:lnTo>
                  <a:lnTo>
                    <a:pt x="1249" y="1223"/>
                  </a:lnTo>
                  <a:lnTo>
                    <a:pt x="1298" y="1264"/>
                  </a:lnTo>
                  <a:lnTo>
                    <a:pt x="1346" y="1305"/>
                  </a:lnTo>
                  <a:lnTo>
                    <a:pt x="1393" y="1346"/>
                  </a:lnTo>
                  <a:lnTo>
                    <a:pt x="1440" y="1387"/>
                  </a:lnTo>
                  <a:lnTo>
                    <a:pt x="1489" y="1428"/>
                  </a:lnTo>
                  <a:lnTo>
                    <a:pt x="1537" y="1469"/>
                  </a:lnTo>
                  <a:lnTo>
                    <a:pt x="1555" y="1461"/>
                  </a:lnTo>
                  <a:lnTo>
                    <a:pt x="1573" y="1454"/>
                  </a:lnTo>
                  <a:lnTo>
                    <a:pt x="1591" y="1446"/>
                  </a:lnTo>
                  <a:lnTo>
                    <a:pt x="1609" y="1438"/>
                  </a:lnTo>
                  <a:lnTo>
                    <a:pt x="1627" y="1431"/>
                  </a:lnTo>
                  <a:lnTo>
                    <a:pt x="1645" y="1423"/>
                  </a:lnTo>
                  <a:lnTo>
                    <a:pt x="1663" y="1415"/>
                  </a:lnTo>
                  <a:lnTo>
                    <a:pt x="1681" y="1408"/>
                  </a:lnTo>
                  <a:lnTo>
                    <a:pt x="1697" y="1400"/>
                  </a:lnTo>
                  <a:lnTo>
                    <a:pt x="1715" y="1393"/>
                  </a:lnTo>
                  <a:lnTo>
                    <a:pt x="1733" y="1385"/>
                  </a:lnTo>
                  <a:lnTo>
                    <a:pt x="1751" y="1379"/>
                  </a:lnTo>
                  <a:lnTo>
                    <a:pt x="1769" y="1371"/>
                  </a:lnTo>
                  <a:lnTo>
                    <a:pt x="1787" y="1364"/>
                  </a:lnTo>
                  <a:lnTo>
                    <a:pt x="1805" y="1356"/>
                  </a:lnTo>
                  <a:lnTo>
                    <a:pt x="1823" y="1349"/>
                  </a:lnTo>
                  <a:lnTo>
                    <a:pt x="1813" y="1339"/>
                  </a:lnTo>
                  <a:lnTo>
                    <a:pt x="1802" y="1328"/>
                  </a:lnTo>
                  <a:lnTo>
                    <a:pt x="1792" y="1318"/>
                  </a:lnTo>
                  <a:lnTo>
                    <a:pt x="1782" y="1307"/>
                  </a:lnTo>
                  <a:lnTo>
                    <a:pt x="1771" y="1295"/>
                  </a:lnTo>
                  <a:lnTo>
                    <a:pt x="1761" y="1285"/>
                  </a:lnTo>
                  <a:lnTo>
                    <a:pt x="1749" y="1274"/>
                  </a:lnTo>
                  <a:lnTo>
                    <a:pt x="1740" y="1264"/>
                  </a:lnTo>
                  <a:close/>
                </a:path>
              </a:pathLst>
            </a:custGeom>
            <a:solidFill>
              <a:srgbClr val="CCBFC6"/>
            </a:solidFill>
            <a:ln w="9525">
              <a:noFill/>
              <a:round/>
              <a:headEnd/>
              <a:tailEnd/>
            </a:ln>
          </p:spPr>
          <p:txBody>
            <a:bodyPr/>
            <a:lstStyle/>
            <a:p>
              <a:endParaRPr lang="en-US"/>
            </a:p>
          </p:txBody>
        </p:sp>
        <p:sp>
          <p:nvSpPr>
            <p:cNvPr id="26957" name="Freeform 333"/>
            <p:cNvSpPr>
              <a:spLocks/>
            </p:cNvSpPr>
            <p:nvPr/>
          </p:nvSpPr>
          <p:spPr bwMode="auto">
            <a:xfrm>
              <a:off x="550" y="2876"/>
              <a:ext cx="870" cy="709"/>
            </a:xfrm>
            <a:custGeom>
              <a:avLst/>
              <a:gdLst/>
              <a:ahLst/>
              <a:cxnLst>
                <a:cxn ang="0">
                  <a:pos x="1614" y="1170"/>
                </a:cxn>
                <a:cxn ang="0">
                  <a:pos x="1529" y="1096"/>
                </a:cxn>
                <a:cxn ang="0">
                  <a:pos x="1444" y="1023"/>
                </a:cxn>
                <a:cxn ang="0">
                  <a:pos x="1357" y="949"/>
                </a:cxn>
                <a:cxn ang="0">
                  <a:pos x="1272" y="875"/>
                </a:cxn>
                <a:cxn ang="0">
                  <a:pos x="1187" y="801"/>
                </a:cxn>
                <a:cxn ang="0">
                  <a:pos x="1100" y="728"/>
                </a:cxn>
                <a:cxn ang="0">
                  <a:pos x="1015" y="654"/>
                </a:cxn>
                <a:cxn ang="0">
                  <a:pos x="930" y="580"/>
                </a:cxn>
                <a:cxn ang="0">
                  <a:pos x="844" y="506"/>
                </a:cxn>
                <a:cxn ang="0">
                  <a:pos x="759" y="433"/>
                </a:cxn>
                <a:cxn ang="0">
                  <a:pos x="672" y="359"/>
                </a:cxn>
                <a:cxn ang="0">
                  <a:pos x="587" y="285"/>
                </a:cxn>
                <a:cxn ang="0">
                  <a:pos x="501" y="211"/>
                </a:cxn>
                <a:cxn ang="0">
                  <a:pos x="416" y="137"/>
                </a:cxn>
                <a:cxn ang="0">
                  <a:pos x="329" y="64"/>
                </a:cxn>
                <a:cxn ang="0">
                  <a:pos x="282" y="21"/>
                </a:cxn>
                <a:cxn ang="0">
                  <a:pos x="272" y="6"/>
                </a:cxn>
                <a:cxn ang="0">
                  <a:pos x="236" y="15"/>
                </a:cxn>
                <a:cxn ang="0">
                  <a:pos x="174" y="44"/>
                </a:cxn>
                <a:cxn ang="0">
                  <a:pos x="110" y="72"/>
                </a:cxn>
                <a:cxn ang="0">
                  <a:pos x="48" y="101"/>
                </a:cxn>
                <a:cxn ang="0">
                  <a:pos x="12" y="128"/>
                </a:cxn>
                <a:cxn ang="0">
                  <a:pos x="4" y="152"/>
                </a:cxn>
                <a:cxn ang="0">
                  <a:pos x="46" y="203"/>
                </a:cxn>
                <a:cxn ang="0">
                  <a:pos x="138" y="282"/>
                </a:cxn>
                <a:cxn ang="0">
                  <a:pos x="229" y="360"/>
                </a:cxn>
                <a:cxn ang="0">
                  <a:pos x="321" y="439"/>
                </a:cxn>
                <a:cxn ang="0">
                  <a:pos x="412" y="518"/>
                </a:cxn>
                <a:cxn ang="0">
                  <a:pos x="504" y="596"/>
                </a:cxn>
                <a:cxn ang="0">
                  <a:pos x="595" y="675"/>
                </a:cxn>
                <a:cxn ang="0">
                  <a:pos x="687" y="754"/>
                </a:cxn>
                <a:cxn ang="0">
                  <a:pos x="778" y="832"/>
                </a:cxn>
                <a:cxn ang="0">
                  <a:pos x="870" y="910"/>
                </a:cxn>
                <a:cxn ang="0">
                  <a:pos x="962" y="988"/>
                </a:cxn>
                <a:cxn ang="0">
                  <a:pos x="1053" y="1067"/>
                </a:cxn>
                <a:cxn ang="0">
                  <a:pos x="1143" y="1146"/>
                </a:cxn>
                <a:cxn ang="0">
                  <a:pos x="1234" y="1223"/>
                </a:cxn>
                <a:cxn ang="0">
                  <a:pos x="1326" y="1301"/>
                </a:cxn>
                <a:cxn ang="0">
                  <a:pos x="1416" y="1378"/>
                </a:cxn>
                <a:cxn ang="0">
                  <a:pos x="1480" y="1411"/>
                </a:cxn>
                <a:cxn ang="0">
                  <a:pos x="1514" y="1396"/>
                </a:cxn>
                <a:cxn ang="0">
                  <a:pos x="1548" y="1382"/>
                </a:cxn>
                <a:cxn ang="0">
                  <a:pos x="1584" y="1365"/>
                </a:cxn>
                <a:cxn ang="0">
                  <a:pos x="1619" y="1350"/>
                </a:cxn>
                <a:cxn ang="0">
                  <a:pos x="1655" y="1334"/>
                </a:cxn>
                <a:cxn ang="0">
                  <a:pos x="1689" y="1319"/>
                </a:cxn>
                <a:cxn ang="0">
                  <a:pos x="1723" y="1303"/>
                </a:cxn>
                <a:cxn ang="0">
                  <a:pos x="1731" y="1283"/>
                </a:cxn>
                <a:cxn ang="0">
                  <a:pos x="1710" y="1262"/>
                </a:cxn>
                <a:cxn ang="0">
                  <a:pos x="1687" y="1241"/>
                </a:cxn>
                <a:cxn ang="0">
                  <a:pos x="1666" y="1219"/>
                </a:cxn>
              </a:cxnLst>
              <a:rect l="0" t="0" r="r" b="b"/>
              <a:pathLst>
                <a:path w="1741" h="1418">
                  <a:moveTo>
                    <a:pt x="1656" y="1208"/>
                  </a:moveTo>
                  <a:lnTo>
                    <a:pt x="1614" y="1170"/>
                  </a:lnTo>
                  <a:lnTo>
                    <a:pt x="1571" y="1134"/>
                  </a:lnTo>
                  <a:lnTo>
                    <a:pt x="1529" y="1096"/>
                  </a:lnTo>
                  <a:lnTo>
                    <a:pt x="1486" y="1060"/>
                  </a:lnTo>
                  <a:lnTo>
                    <a:pt x="1444" y="1023"/>
                  </a:lnTo>
                  <a:lnTo>
                    <a:pt x="1400" y="987"/>
                  </a:lnTo>
                  <a:lnTo>
                    <a:pt x="1357" y="949"/>
                  </a:lnTo>
                  <a:lnTo>
                    <a:pt x="1315" y="913"/>
                  </a:lnTo>
                  <a:lnTo>
                    <a:pt x="1272" y="875"/>
                  </a:lnTo>
                  <a:lnTo>
                    <a:pt x="1230" y="839"/>
                  </a:lnTo>
                  <a:lnTo>
                    <a:pt x="1187" y="801"/>
                  </a:lnTo>
                  <a:lnTo>
                    <a:pt x="1145" y="765"/>
                  </a:lnTo>
                  <a:lnTo>
                    <a:pt x="1100" y="728"/>
                  </a:lnTo>
                  <a:lnTo>
                    <a:pt x="1058" y="692"/>
                  </a:lnTo>
                  <a:lnTo>
                    <a:pt x="1015" y="654"/>
                  </a:lnTo>
                  <a:lnTo>
                    <a:pt x="973" y="618"/>
                  </a:lnTo>
                  <a:lnTo>
                    <a:pt x="930" y="580"/>
                  </a:lnTo>
                  <a:lnTo>
                    <a:pt x="886" y="544"/>
                  </a:lnTo>
                  <a:lnTo>
                    <a:pt x="844" y="506"/>
                  </a:lnTo>
                  <a:lnTo>
                    <a:pt x="801" y="470"/>
                  </a:lnTo>
                  <a:lnTo>
                    <a:pt x="759" y="433"/>
                  </a:lnTo>
                  <a:lnTo>
                    <a:pt x="715" y="396"/>
                  </a:lnTo>
                  <a:lnTo>
                    <a:pt x="672" y="359"/>
                  </a:lnTo>
                  <a:lnTo>
                    <a:pt x="630" y="323"/>
                  </a:lnTo>
                  <a:lnTo>
                    <a:pt x="587" y="285"/>
                  </a:lnTo>
                  <a:lnTo>
                    <a:pt x="543" y="249"/>
                  </a:lnTo>
                  <a:lnTo>
                    <a:pt x="501" y="211"/>
                  </a:lnTo>
                  <a:lnTo>
                    <a:pt x="458" y="175"/>
                  </a:lnTo>
                  <a:lnTo>
                    <a:pt x="416" y="137"/>
                  </a:lnTo>
                  <a:lnTo>
                    <a:pt x="371" y="101"/>
                  </a:lnTo>
                  <a:lnTo>
                    <a:pt x="329" y="64"/>
                  </a:lnTo>
                  <a:lnTo>
                    <a:pt x="286" y="28"/>
                  </a:lnTo>
                  <a:lnTo>
                    <a:pt x="282" y="21"/>
                  </a:lnTo>
                  <a:lnTo>
                    <a:pt x="277" y="15"/>
                  </a:lnTo>
                  <a:lnTo>
                    <a:pt x="272" y="6"/>
                  </a:lnTo>
                  <a:lnTo>
                    <a:pt x="267" y="0"/>
                  </a:lnTo>
                  <a:lnTo>
                    <a:pt x="236" y="15"/>
                  </a:lnTo>
                  <a:lnTo>
                    <a:pt x="205" y="29"/>
                  </a:lnTo>
                  <a:lnTo>
                    <a:pt x="174" y="44"/>
                  </a:lnTo>
                  <a:lnTo>
                    <a:pt x="143" y="57"/>
                  </a:lnTo>
                  <a:lnTo>
                    <a:pt x="110" y="72"/>
                  </a:lnTo>
                  <a:lnTo>
                    <a:pt x="79" y="87"/>
                  </a:lnTo>
                  <a:lnTo>
                    <a:pt x="48" y="101"/>
                  </a:lnTo>
                  <a:lnTo>
                    <a:pt x="17" y="116"/>
                  </a:lnTo>
                  <a:lnTo>
                    <a:pt x="12" y="128"/>
                  </a:lnTo>
                  <a:lnTo>
                    <a:pt x="9" y="139"/>
                  </a:lnTo>
                  <a:lnTo>
                    <a:pt x="4" y="152"/>
                  </a:lnTo>
                  <a:lnTo>
                    <a:pt x="0" y="164"/>
                  </a:lnTo>
                  <a:lnTo>
                    <a:pt x="46" y="203"/>
                  </a:lnTo>
                  <a:lnTo>
                    <a:pt x="92" y="242"/>
                  </a:lnTo>
                  <a:lnTo>
                    <a:pt x="138" y="282"/>
                  </a:lnTo>
                  <a:lnTo>
                    <a:pt x="184" y="321"/>
                  </a:lnTo>
                  <a:lnTo>
                    <a:pt x="229" y="360"/>
                  </a:lnTo>
                  <a:lnTo>
                    <a:pt x="275" y="400"/>
                  </a:lnTo>
                  <a:lnTo>
                    <a:pt x="321" y="439"/>
                  </a:lnTo>
                  <a:lnTo>
                    <a:pt x="367" y="478"/>
                  </a:lnTo>
                  <a:lnTo>
                    <a:pt x="412" y="518"/>
                  </a:lnTo>
                  <a:lnTo>
                    <a:pt x="458" y="557"/>
                  </a:lnTo>
                  <a:lnTo>
                    <a:pt x="504" y="596"/>
                  </a:lnTo>
                  <a:lnTo>
                    <a:pt x="550" y="636"/>
                  </a:lnTo>
                  <a:lnTo>
                    <a:pt x="595" y="675"/>
                  </a:lnTo>
                  <a:lnTo>
                    <a:pt x="641" y="714"/>
                  </a:lnTo>
                  <a:lnTo>
                    <a:pt x="687" y="754"/>
                  </a:lnTo>
                  <a:lnTo>
                    <a:pt x="733" y="793"/>
                  </a:lnTo>
                  <a:lnTo>
                    <a:pt x="778" y="832"/>
                  </a:lnTo>
                  <a:lnTo>
                    <a:pt x="824" y="870"/>
                  </a:lnTo>
                  <a:lnTo>
                    <a:pt x="870" y="910"/>
                  </a:lnTo>
                  <a:lnTo>
                    <a:pt x="916" y="949"/>
                  </a:lnTo>
                  <a:lnTo>
                    <a:pt x="962" y="988"/>
                  </a:lnTo>
                  <a:lnTo>
                    <a:pt x="1007" y="1028"/>
                  </a:lnTo>
                  <a:lnTo>
                    <a:pt x="1053" y="1067"/>
                  </a:lnTo>
                  <a:lnTo>
                    <a:pt x="1097" y="1106"/>
                  </a:lnTo>
                  <a:lnTo>
                    <a:pt x="1143" y="1146"/>
                  </a:lnTo>
                  <a:lnTo>
                    <a:pt x="1189" y="1183"/>
                  </a:lnTo>
                  <a:lnTo>
                    <a:pt x="1234" y="1223"/>
                  </a:lnTo>
                  <a:lnTo>
                    <a:pt x="1280" y="1262"/>
                  </a:lnTo>
                  <a:lnTo>
                    <a:pt x="1326" y="1301"/>
                  </a:lnTo>
                  <a:lnTo>
                    <a:pt x="1370" y="1341"/>
                  </a:lnTo>
                  <a:lnTo>
                    <a:pt x="1416" y="1378"/>
                  </a:lnTo>
                  <a:lnTo>
                    <a:pt x="1462" y="1418"/>
                  </a:lnTo>
                  <a:lnTo>
                    <a:pt x="1480" y="1411"/>
                  </a:lnTo>
                  <a:lnTo>
                    <a:pt x="1496" y="1403"/>
                  </a:lnTo>
                  <a:lnTo>
                    <a:pt x="1514" y="1396"/>
                  </a:lnTo>
                  <a:lnTo>
                    <a:pt x="1532" y="1388"/>
                  </a:lnTo>
                  <a:lnTo>
                    <a:pt x="1548" y="1382"/>
                  </a:lnTo>
                  <a:lnTo>
                    <a:pt x="1566" y="1373"/>
                  </a:lnTo>
                  <a:lnTo>
                    <a:pt x="1584" y="1365"/>
                  </a:lnTo>
                  <a:lnTo>
                    <a:pt x="1602" y="1359"/>
                  </a:lnTo>
                  <a:lnTo>
                    <a:pt x="1619" y="1350"/>
                  </a:lnTo>
                  <a:lnTo>
                    <a:pt x="1637" y="1342"/>
                  </a:lnTo>
                  <a:lnTo>
                    <a:pt x="1655" y="1334"/>
                  </a:lnTo>
                  <a:lnTo>
                    <a:pt x="1671" y="1326"/>
                  </a:lnTo>
                  <a:lnTo>
                    <a:pt x="1689" y="1319"/>
                  </a:lnTo>
                  <a:lnTo>
                    <a:pt x="1707" y="1311"/>
                  </a:lnTo>
                  <a:lnTo>
                    <a:pt x="1723" y="1303"/>
                  </a:lnTo>
                  <a:lnTo>
                    <a:pt x="1741" y="1295"/>
                  </a:lnTo>
                  <a:lnTo>
                    <a:pt x="1731" y="1283"/>
                  </a:lnTo>
                  <a:lnTo>
                    <a:pt x="1720" y="1273"/>
                  </a:lnTo>
                  <a:lnTo>
                    <a:pt x="1710" y="1262"/>
                  </a:lnTo>
                  <a:lnTo>
                    <a:pt x="1699" y="1250"/>
                  </a:lnTo>
                  <a:lnTo>
                    <a:pt x="1687" y="1241"/>
                  </a:lnTo>
                  <a:lnTo>
                    <a:pt x="1677" y="1229"/>
                  </a:lnTo>
                  <a:lnTo>
                    <a:pt x="1666" y="1219"/>
                  </a:lnTo>
                  <a:lnTo>
                    <a:pt x="1656" y="1208"/>
                  </a:lnTo>
                  <a:close/>
                </a:path>
              </a:pathLst>
            </a:custGeom>
            <a:solidFill>
              <a:srgbClr val="C9BFC4"/>
            </a:solidFill>
            <a:ln w="9525">
              <a:noFill/>
              <a:round/>
              <a:headEnd/>
              <a:tailEnd/>
            </a:ln>
          </p:spPr>
          <p:txBody>
            <a:bodyPr/>
            <a:lstStyle/>
            <a:p>
              <a:endParaRPr lang="en-US"/>
            </a:p>
          </p:txBody>
        </p:sp>
        <p:sp>
          <p:nvSpPr>
            <p:cNvPr id="26958" name="Freeform 334"/>
            <p:cNvSpPr>
              <a:spLocks/>
            </p:cNvSpPr>
            <p:nvPr/>
          </p:nvSpPr>
          <p:spPr bwMode="auto">
            <a:xfrm>
              <a:off x="546" y="2868"/>
              <a:ext cx="833" cy="685"/>
            </a:xfrm>
            <a:custGeom>
              <a:avLst/>
              <a:gdLst/>
              <a:ahLst/>
              <a:cxnLst>
                <a:cxn ang="0">
                  <a:pos x="1542" y="1118"/>
                </a:cxn>
                <a:cxn ang="0">
                  <a:pos x="1461" y="1048"/>
                </a:cxn>
                <a:cxn ang="0">
                  <a:pos x="1381" y="979"/>
                </a:cxn>
                <a:cxn ang="0">
                  <a:pos x="1300" y="910"/>
                </a:cxn>
                <a:cxn ang="0">
                  <a:pos x="1220" y="840"/>
                </a:cxn>
                <a:cxn ang="0">
                  <a:pos x="1139" y="771"/>
                </a:cxn>
                <a:cxn ang="0">
                  <a:pos x="1059" y="702"/>
                </a:cxn>
                <a:cxn ang="0">
                  <a:pos x="979" y="631"/>
                </a:cxn>
                <a:cxn ang="0">
                  <a:pos x="898" y="563"/>
                </a:cxn>
                <a:cxn ang="0">
                  <a:pos x="818" y="494"/>
                </a:cxn>
                <a:cxn ang="0">
                  <a:pos x="737" y="423"/>
                </a:cxn>
                <a:cxn ang="0">
                  <a:pos x="656" y="354"/>
                </a:cxn>
                <a:cxn ang="0">
                  <a:pos x="576" y="286"/>
                </a:cxn>
                <a:cxn ang="0">
                  <a:pos x="496" y="217"/>
                </a:cxn>
                <a:cxn ang="0">
                  <a:pos x="414" y="146"/>
                </a:cxn>
                <a:cxn ang="0">
                  <a:pos x="334" y="77"/>
                </a:cxn>
                <a:cxn ang="0">
                  <a:pos x="288" y="32"/>
                </a:cxn>
                <a:cxn ang="0">
                  <a:pos x="280" y="12"/>
                </a:cxn>
                <a:cxn ang="0">
                  <a:pos x="259" y="9"/>
                </a:cxn>
                <a:cxn ang="0">
                  <a:pos x="224" y="25"/>
                </a:cxn>
                <a:cxn ang="0">
                  <a:pos x="190" y="41"/>
                </a:cxn>
                <a:cxn ang="0">
                  <a:pos x="156" y="58"/>
                </a:cxn>
                <a:cxn ang="0">
                  <a:pos x="121" y="74"/>
                </a:cxn>
                <a:cxn ang="0">
                  <a:pos x="87" y="91"/>
                </a:cxn>
                <a:cxn ang="0">
                  <a:pos x="53" y="105"/>
                </a:cxn>
                <a:cxn ang="0">
                  <a:pos x="18" y="122"/>
                </a:cxn>
                <a:cxn ang="0">
                  <a:pos x="2" y="143"/>
                </a:cxn>
                <a:cxn ang="0">
                  <a:pos x="7" y="168"/>
                </a:cxn>
                <a:cxn ang="0">
                  <a:pos x="53" y="218"/>
                </a:cxn>
                <a:cxn ang="0">
                  <a:pos x="139" y="292"/>
                </a:cxn>
                <a:cxn ang="0">
                  <a:pos x="226" y="366"/>
                </a:cxn>
                <a:cxn ang="0">
                  <a:pos x="312" y="441"/>
                </a:cxn>
                <a:cxn ang="0">
                  <a:pos x="399" y="515"/>
                </a:cxn>
                <a:cxn ang="0">
                  <a:pos x="486" y="590"/>
                </a:cxn>
                <a:cxn ang="0">
                  <a:pos x="572" y="664"/>
                </a:cxn>
                <a:cxn ang="0">
                  <a:pos x="659" y="738"/>
                </a:cxn>
                <a:cxn ang="0">
                  <a:pos x="747" y="813"/>
                </a:cxn>
                <a:cxn ang="0">
                  <a:pos x="834" y="887"/>
                </a:cxn>
                <a:cxn ang="0">
                  <a:pos x="920" y="961"/>
                </a:cxn>
                <a:cxn ang="0">
                  <a:pos x="1007" y="1036"/>
                </a:cxn>
                <a:cxn ang="0">
                  <a:pos x="1094" y="1110"/>
                </a:cxn>
                <a:cxn ang="0">
                  <a:pos x="1180" y="1186"/>
                </a:cxn>
                <a:cxn ang="0">
                  <a:pos x="1267" y="1259"/>
                </a:cxn>
                <a:cxn ang="0">
                  <a:pos x="1354" y="1333"/>
                </a:cxn>
                <a:cxn ang="0">
                  <a:pos x="1414" y="1363"/>
                </a:cxn>
                <a:cxn ang="0">
                  <a:pos x="1447" y="1346"/>
                </a:cxn>
                <a:cxn ang="0">
                  <a:pos x="1481" y="1331"/>
                </a:cxn>
                <a:cxn ang="0">
                  <a:pos x="1514" y="1315"/>
                </a:cxn>
                <a:cxn ang="0">
                  <a:pos x="1548" y="1299"/>
                </a:cxn>
                <a:cxn ang="0">
                  <a:pos x="1582" y="1282"/>
                </a:cxn>
                <a:cxn ang="0">
                  <a:pos x="1617" y="1266"/>
                </a:cxn>
                <a:cxn ang="0">
                  <a:pos x="1651" y="1249"/>
                </a:cxn>
                <a:cxn ang="0">
                  <a:pos x="1656" y="1230"/>
                </a:cxn>
                <a:cxn ang="0">
                  <a:pos x="1635" y="1208"/>
                </a:cxn>
                <a:cxn ang="0">
                  <a:pos x="1613" y="1186"/>
                </a:cxn>
                <a:cxn ang="0">
                  <a:pos x="1592" y="1164"/>
                </a:cxn>
              </a:cxnLst>
              <a:rect l="0" t="0" r="r" b="b"/>
              <a:pathLst>
                <a:path w="1667" h="1371">
                  <a:moveTo>
                    <a:pt x="1581" y="1153"/>
                  </a:moveTo>
                  <a:lnTo>
                    <a:pt x="1542" y="1118"/>
                  </a:lnTo>
                  <a:lnTo>
                    <a:pt x="1501" y="1084"/>
                  </a:lnTo>
                  <a:lnTo>
                    <a:pt x="1461" y="1048"/>
                  </a:lnTo>
                  <a:lnTo>
                    <a:pt x="1421" y="1013"/>
                  </a:lnTo>
                  <a:lnTo>
                    <a:pt x="1381" y="979"/>
                  </a:lnTo>
                  <a:lnTo>
                    <a:pt x="1341" y="945"/>
                  </a:lnTo>
                  <a:lnTo>
                    <a:pt x="1300" y="910"/>
                  </a:lnTo>
                  <a:lnTo>
                    <a:pt x="1260" y="876"/>
                  </a:lnTo>
                  <a:lnTo>
                    <a:pt x="1220" y="840"/>
                  </a:lnTo>
                  <a:lnTo>
                    <a:pt x="1180" y="805"/>
                  </a:lnTo>
                  <a:lnTo>
                    <a:pt x="1139" y="771"/>
                  </a:lnTo>
                  <a:lnTo>
                    <a:pt x="1100" y="736"/>
                  </a:lnTo>
                  <a:lnTo>
                    <a:pt x="1059" y="702"/>
                  </a:lnTo>
                  <a:lnTo>
                    <a:pt x="1019" y="666"/>
                  </a:lnTo>
                  <a:lnTo>
                    <a:pt x="979" y="631"/>
                  </a:lnTo>
                  <a:lnTo>
                    <a:pt x="938" y="597"/>
                  </a:lnTo>
                  <a:lnTo>
                    <a:pt x="898" y="563"/>
                  </a:lnTo>
                  <a:lnTo>
                    <a:pt x="858" y="528"/>
                  </a:lnTo>
                  <a:lnTo>
                    <a:pt x="818" y="494"/>
                  </a:lnTo>
                  <a:lnTo>
                    <a:pt x="778" y="458"/>
                  </a:lnTo>
                  <a:lnTo>
                    <a:pt x="737" y="423"/>
                  </a:lnTo>
                  <a:lnTo>
                    <a:pt x="697" y="389"/>
                  </a:lnTo>
                  <a:lnTo>
                    <a:pt x="656" y="354"/>
                  </a:lnTo>
                  <a:lnTo>
                    <a:pt x="616" y="320"/>
                  </a:lnTo>
                  <a:lnTo>
                    <a:pt x="576" y="286"/>
                  </a:lnTo>
                  <a:lnTo>
                    <a:pt x="535" y="251"/>
                  </a:lnTo>
                  <a:lnTo>
                    <a:pt x="496" y="217"/>
                  </a:lnTo>
                  <a:lnTo>
                    <a:pt x="455" y="181"/>
                  </a:lnTo>
                  <a:lnTo>
                    <a:pt x="414" y="146"/>
                  </a:lnTo>
                  <a:lnTo>
                    <a:pt x="373" y="112"/>
                  </a:lnTo>
                  <a:lnTo>
                    <a:pt x="334" y="77"/>
                  </a:lnTo>
                  <a:lnTo>
                    <a:pt x="293" y="43"/>
                  </a:lnTo>
                  <a:lnTo>
                    <a:pt x="288" y="32"/>
                  </a:lnTo>
                  <a:lnTo>
                    <a:pt x="285" y="22"/>
                  </a:lnTo>
                  <a:lnTo>
                    <a:pt x="280" y="12"/>
                  </a:lnTo>
                  <a:lnTo>
                    <a:pt x="275" y="0"/>
                  </a:lnTo>
                  <a:lnTo>
                    <a:pt x="259" y="9"/>
                  </a:lnTo>
                  <a:lnTo>
                    <a:pt x="241" y="17"/>
                  </a:lnTo>
                  <a:lnTo>
                    <a:pt x="224" y="25"/>
                  </a:lnTo>
                  <a:lnTo>
                    <a:pt x="206" y="33"/>
                  </a:lnTo>
                  <a:lnTo>
                    <a:pt x="190" y="41"/>
                  </a:lnTo>
                  <a:lnTo>
                    <a:pt x="172" y="50"/>
                  </a:lnTo>
                  <a:lnTo>
                    <a:pt x="156" y="58"/>
                  </a:lnTo>
                  <a:lnTo>
                    <a:pt x="138" y="66"/>
                  </a:lnTo>
                  <a:lnTo>
                    <a:pt x="121" y="74"/>
                  </a:lnTo>
                  <a:lnTo>
                    <a:pt x="103" y="82"/>
                  </a:lnTo>
                  <a:lnTo>
                    <a:pt x="87" y="91"/>
                  </a:lnTo>
                  <a:lnTo>
                    <a:pt x="69" y="97"/>
                  </a:lnTo>
                  <a:lnTo>
                    <a:pt x="53" y="105"/>
                  </a:lnTo>
                  <a:lnTo>
                    <a:pt x="35" y="114"/>
                  </a:lnTo>
                  <a:lnTo>
                    <a:pt x="18" y="122"/>
                  </a:lnTo>
                  <a:lnTo>
                    <a:pt x="0" y="130"/>
                  </a:lnTo>
                  <a:lnTo>
                    <a:pt x="2" y="143"/>
                  </a:lnTo>
                  <a:lnTo>
                    <a:pt x="5" y="154"/>
                  </a:lnTo>
                  <a:lnTo>
                    <a:pt x="7" y="168"/>
                  </a:lnTo>
                  <a:lnTo>
                    <a:pt x="8" y="181"/>
                  </a:lnTo>
                  <a:lnTo>
                    <a:pt x="53" y="218"/>
                  </a:lnTo>
                  <a:lnTo>
                    <a:pt x="95" y="254"/>
                  </a:lnTo>
                  <a:lnTo>
                    <a:pt x="139" y="292"/>
                  </a:lnTo>
                  <a:lnTo>
                    <a:pt x="182" y="330"/>
                  </a:lnTo>
                  <a:lnTo>
                    <a:pt x="226" y="366"/>
                  </a:lnTo>
                  <a:lnTo>
                    <a:pt x="268" y="404"/>
                  </a:lnTo>
                  <a:lnTo>
                    <a:pt x="312" y="441"/>
                  </a:lnTo>
                  <a:lnTo>
                    <a:pt x="355" y="477"/>
                  </a:lnTo>
                  <a:lnTo>
                    <a:pt x="399" y="515"/>
                  </a:lnTo>
                  <a:lnTo>
                    <a:pt x="443" y="553"/>
                  </a:lnTo>
                  <a:lnTo>
                    <a:pt x="486" y="590"/>
                  </a:lnTo>
                  <a:lnTo>
                    <a:pt x="530" y="627"/>
                  </a:lnTo>
                  <a:lnTo>
                    <a:pt x="572" y="664"/>
                  </a:lnTo>
                  <a:lnTo>
                    <a:pt x="616" y="702"/>
                  </a:lnTo>
                  <a:lnTo>
                    <a:pt x="659" y="738"/>
                  </a:lnTo>
                  <a:lnTo>
                    <a:pt x="703" y="776"/>
                  </a:lnTo>
                  <a:lnTo>
                    <a:pt x="747" y="813"/>
                  </a:lnTo>
                  <a:lnTo>
                    <a:pt x="790" y="849"/>
                  </a:lnTo>
                  <a:lnTo>
                    <a:pt x="834" y="887"/>
                  </a:lnTo>
                  <a:lnTo>
                    <a:pt x="876" y="925"/>
                  </a:lnTo>
                  <a:lnTo>
                    <a:pt x="920" y="961"/>
                  </a:lnTo>
                  <a:lnTo>
                    <a:pt x="963" y="999"/>
                  </a:lnTo>
                  <a:lnTo>
                    <a:pt x="1007" y="1036"/>
                  </a:lnTo>
                  <a:lnTo>
                    <a:pt x="1051" y="1072"/>
                  </a:lnTo>
                  <a:lnTo>
                    <a:pt x="1094" y="1110"/>
                  </a:lnTo>
                  <a:lnTo>
                    <a:pt x="1138" y="1148"/>
                  </a:lnTo>
                  <a:lnTo>
                    <a:pt x="1180" y="1186"/>
                  </a:lnTo>
                  <a:lnTo>
                    <a:pt x="1224" y="1222"/>
                  </a:lnTo>
                  <a:lnTo>
                    <a:pt x="1267" y="1259"/>
                  </a:lnTo>
                  <a:lnTo>
                    <a:pt x="1311" y="1297"/>
                  </a:lnTo>
                  <a:lnTo>
                    <a:pt x="1354" y="1333"/>
                  </a:lnTo>
                  <a:lnTo>
                    <a:pt x="1398" y="1371"/>
                  </a:lnTo>
                  <a:lnTo>
                    <a:pt x="1414" y="1363"/>
                  </a:lnTo>
                  <a:lnTo>
                    <a:pt x="1430" y="1354"/>
                  </a:lnTo>
                  <a:lnTo>
                    <a:pt x="1447" y="1346"/>
                  </a:lnTo>
                  <a:lnTo>
                    <a:pt x="1465" y="1338"/>
                  </a:lnTo>
                  <a:lnTo>
                    <a:pt x="1481" y="1331"/>
                  </a:lnTo>
                  <a:lnTo>
                    <a:pt x="1497" y="1323"/>
                  </a:lnTo>
                  <a:lnTo>
                    <a:pt x="1514" y="1315"/>
                  </a:lnTo>
                  <a:lnTo>
                    <a:pt x="1532" y="1307"/>
                  </a:lnTo>
                  <a:lnTo>
                    <a:pt x="1548" y="1299"/>
                  </a:lnTo>
                  <a:lnTo>
                    <a:pt x="1564" y="1290"/>
                  </a:lnTo>
                  <a:lnTo>
                    <a:pt x="1582" y="1282"/>
                  </a:lnTo>
                  <a:lnTo>
                    <a:pt x="1599" y="1274"/>
                  </a:lnTo>
                  <a:lnTo>
                    <a:pt x="1617" y="1266"/>
                  </a:lnTo>
                  <a:lnTo>
                    <a:pt x="1633" y="1258"/>
                  </a:lnTo>
                  <a:lnTo>
                    <a:pt x="1651" y="1249"/>
                  </a:lnTo>
                  <a:lnTo>
                    <a:pt x="1667" y="1241"/>
                  </a:lnTo>
                  <a:lnTo>
                    <a:pt x="1656" y="1230"/>
                  </a:lnTo>
                  <a:lnTo>
                    <a:pt x="1646" y="1218"/>
                  </a:lnTo>
                  <a:lnTo>
                    <a:pt x="1635" y="1208"/>
                  </a:lnTo>
                  <a:lnTo>
                    <a:pt x="1625" y="1197"/>
                  </a:lnTo>
                  <a:lnTo>
                    <a:pt x="1613" y="1186"/>
                  </a:lnTo>
                  <a:lnTo>
                    <a:pt x="1602" y="1174"/>
                  </a:lnTo>
                  <a:lnTo>
                    <a:pt x="1592" y="1164"/>
                  </a:lnTo>
                  <a:lnTo>
                    <a:pt x="1581" y="1153"/>
                  </a:lnTo>
                  <a:close/>
                </a:path>
              </a:pathLst>
            </a:custGeom>
            <a:solidFill>
              <a:srgbClr val="C6BCC1"/>
            </a:solidFill>
            <a:ln w="9525">
              <a:noFill/>
              <a:round/>
              <a:headEnd/>
              <a:tailEnd/>
            </a:ln>
          </p:spPr>
          <p:txBody>
            <a:bodyPr/>
            <a:lstStyle/>
            <a:p>
              <a:endParaRPr lang="en-US"/>
            </a:p>
          </p:txBody>
        </p:sp>
        <p:sp>
          <p:nvSpPr>
            <p:cNvPr id="26959" name="Freeform 335"/>
            <p:cNvSpPr>
              <a:spLocks/>
            </p:cNvSpPr>
            <p:nvPr/>
          </p:nvSpPr>
          <p:spPr bwMode="auto">
            <a:xfrm>
              <a:off x="534" y="2861"/>
              <a:ext cx="804" cy="660"/>
            </a:xfrm>
            <a:custGeom>
              <a:avLst/>
              <a:gdLst/>
              <a:ahLst/>
              <a:cxnLst>
                <a:cxn ang="0">
                  <a:pos x="1484" y="1062"/>
                </a:cxn>
                <a:cxn ang="0">
                  <a:pos x="1409" y="996"/>
                </a:cxn>
                <a:cxn ang="0">
                  <a:pos x="1334" y="932"/>
                </a:cxn>
                <a:cxn ang="0">
                  <a:pos x="1259" y="867"/>
                </a:cxn>
                <a:cxn ang="0">
                  <a:pos x="1184" y="801"/>
                </a:cxn>
                <a:cxn ang="0">
                  <a:pos x="1109" y="737"/>
                </a:cxn>
                <a:cxn ang="0">
                  <a:pos x="1033" y="672"/>
                </a:cxn>
                <a:cxn ang="0">
                  <a:pos x="957" y="606"/>
                </a:cxn>
                <a:cxn ang="0">
                  <a:pos x="881" y="542"/>
                </a:cxn>
                <a:cxn ang="0">
                  <a:pos x="806" y="477"/>
                </a:cxn>
                <a:cxn ang="0">
                  <a:pos x="731" y="411"/>
                </a:cxn>
                <a:cxn ang="0">
                  <a:pos x="654" y="347"/>
                </a:cxn>
                <a:cxn ang="0">
                  <a:pos x="579" y="282"/>
                </a:cxn>
                <a:cxn ang="0">
                  <a:pos x="504" y="216"/>
                </a:cxn>
                <a:cxn ang="0">
                  <a:pos x="427" y="152"/>
                </a:cxn>
                <a:cxn ang="0">
                  <a:pos x="352" y="87"/>
                </a:cxn>
                <a:cxn ang="0">
                  <a:pos x="311" y="41"/>
                </a:cxn>
                <a:cxn ang="0">
                  <a:pos x="303" y="13"/>
                </a:cxn>
                <a:cxn ang="0">
                  <a:pos x="282" y="8"/>
                </a:cxn>
                <a:cxn ang="0">
                  <a:pos x="244" y="26"/>
                </a:cxn>
                <a:cxn ang="0">
                  <a:pos x="206" y="44"/>
                </a:cxn>
                <a:cxn ang="0">
                  <a:pos x="169" y="60"/>
                </a:cxn>
                <a:cxn ang="0">
                  <a:pos x="131" y="78"/>
                </a:cxn>
                <a:cxn ang="0">
                  <a:pos x="94" y="96"/>
                </a:cxn>
                <a:cxn ang="0">
                  <a:pos x="56" y="114"/>
                </a:cxn>
                <a:cxn ang="0">
                  <a:pos x="18" y="132"/>
                </a:cxn>
                <a:cxn ang="0">
                  <a:pos x="9" y="154"/>
                </a:cxn>
                <a:cxn ang="0">
                  <a:pos x="23" y="182"/>
                </a:cxn>
                <a:cxn ang="0">
                  <a:pos x="72" y="229"/>
                </a:cxn>
                <a:cxn ang="0">
                  <a:pos x="156" y="300"/>
                </a:cxn>
                <a:cxn ang="0">
                  <a:pos x="237" y="370"/>
                </a:cxn>
                <a:cxn ang="0">
                  <a:pos x="319" y="441"/>
                </a:cxn>
                <a:cxn ang="0">
                  <a:pos x="402" y="511"/>
                </a:cxn>
                <a:cxn ang="0">
                  <a:pos x="484" y="582"/>
                </a:cxn>
                <a:cxn ang="0">
                  <a:pos x="566" y="652"/>
                </a:cxn>
                <a:cxn ang="0">
                  <a:pos x="648" y="723"/>
                </a:cxn>
                <a:cxn ang="0">
                  <a:pos x="731" y="791"/>
                </a:cxn>
                <a:cxn ang="0">
                  <a:pos x="813" y="862"/>
                </a:cxn>
                <a:cxn ang="0">
                  <a:pos x="894" y="932"/>
                </a:cxn>
                <a:cxn ang="0">
                  <a:pos x="976" y="1003"/>
                </a:cxn>
                <a:cxn ang="0">
                  <a:pos x="1060" y="1073"/>
                </a:cxn>
                <a:cxn ang="0">
                  <a:pos x="1141" y="1144"/>
                </a:cxn>
                <a:cxn ang="0">
                  <a:pos x="1223" y="1214"/>
                </a:cxn>
                <a:cxn ang="0">
                  <a:pos x="1306" y="1285"/>
                </a:cxn>
                <a:cxn ang="0">
                  <a:pos x="1380" y="1303"/>
                </a:cxn>
                <a:cxn ang="0">
                  <a:pos x="1445" y="1270"/>
                </a:cxn>
                <a:cxn ang="0">
                  <a:pos x="1509" y="1236"/>
                </a:cxn>
                <a:cxn ang="0">
                  <a:pos x="1574" y="1203"/>
                </a:cxn>
                <a:cxn ang="0">
                  <a:pos x="1597" y="1175"/>
                </a:cxn>
                <a:cxn ang="0">
                  <a:pos x="1576" y="1152"/>
                </a:cxn>
                <a:cxn ang="0">
                  <a:pos x="1553" y="1129"/>
                </a:cxn>
                <a:cxn ang="0">
                  <a:pos x="1532" y="1106"/>
                </a:cxn>
              </a:cxnLst>
              <a:rect l="0" t="0" r="r" b="b"/>
              <a:pathLst>
                <a:path w="1607" h="1319">
                  <a:moveTo>
                    <a:pt x="1522" y="1095"/>
                  </a:moveTo>
                  <a:lnTo>
                    <a:pt x="1484" y="1062"/>
                  </a:lnTo>
                  <a:lnTo>
                    <a:pt x="1447" y="1029"/>
                  </a:lnTo>
                  <a:lnTo>
                    <a:pt x="1409" y="996"/>
                  </a:lnTo>
                  <a:lnTo>
                    <a:pt x="1372" y="965"/>
                  </a:lnTo>
                  <a:lnTo>
                    <a:pt x="1334" y="932"/>
                  </a:lnTo>
                  <a:lnTo>
                    <a:pt x="1297" y="900"/>
                  </a:lnTo>
                  <a:lnTo>
                    <a:pt x="1259" y="867"/>
                  </a:lnTo>
                  <a:lnTo>
                    <a:pt x="1221" y="834"/>
                  </a:lnTo>
                  <a:lnTo>
                    <a:pt x="1184" y="801"/>
                  </a:lnTo>
                  <a:lnTo>
                    <a:pt x="1146" y="768"/>
                  </a:lnTo>
                  <a:lnTo>
                    <a:pt x="1109" y="737"/>
                  </a:lnTo>
                  <a:lnTo>
                    <a:pt x="1071" y="704"/>
                  </a:lnTo>
                  <a:lnTo>
                    <a:pt x="1033" y="672"/>
                  </a:lnTo>
                  <a:lnTo>
                    <a:pt x="994" y="639"/>
                  </a:lnTo>
                  <a:lnTo>
                    <a:pt x="957" y="606"/>
                  </a:lnTo>
                  <a:lnTo>
                    <a:pt x="919" y="573"/>
                  </a:lnTo>
                  <a:lnTo>
                    <a:pt x="881" y="542"/>
                  </a:lnTo>
                  <a:lnTo>
                    <a:pt x="844" y="509"/>
                  </a:lnTo>
                  <a:lnTo>
                    <a:pt x="806" y="477"/>
                  </a:lnTo>
                  <a:lnTo>
                    <a:pt x="769" y="444"/>
                  </a:lnTo>
                  <a:lnTo>
                    <a:pt x="731" y="411"/>
                  </a:lnTo>
                  <a:lnTo>
                    <a:pt x="693" y="380"/>
                  </a:lnTo>
                  <a:lnTo>
                    <a:pt x="654" y="347"/>
                  </a:lnTo>
                  <a:lnTo>
                    <a:pt x="617" y="314"/>
                  </a:lnTo>
                  <a:lnTo>
                    <a:pt x="579" y="282"/>
                  </a:lnTo>
                  <a:lnTo>
                    <a:pt x="541" y="249"/>
                  </a:lnTo>
                  <a:lnTo>
                    <a:pt x="504" y="216"/>
                  </a:lnTo>
                  <a:lnTo>
                    <a:pt x="466" y="183"/>
                  </a:lnTo>
                  <a:lnTo>
                    <a:pt x="427" y="152"/>
                  </a:lnTo>
                  <a:lnTo>
                    <a:pt x="389" y="119"/>
                  </a:lnTo>
                  <a:lnTo>
                    <a:pt x="352" y="87"/>
                  </a:lnTo>
                  <a:lnTo>
                    <a:pt x="314" y="54"/>
                  </a:lnTo>
                  <a:lnTo>
                    <a:pt x="311" y="41"/>
                  </a:lnTo>
                  <a:lnTo>
                    <a:pt x="308" y="26"/>
                  </a:lnTo>
                  <a:lnTo>
                    <a:pt x="303" y="13"/>
                  </a:lnTo>
                  <a:lnTo>
                    <a:pt x="300" y="0"/>
                  </a:lnTo>
                  <a:lnTo>
                    <a:pt x="282" y="8"/>
                  </a:lnTo>
                  <a:lnTo>
                    <a:pt x="262" y="18"/>
                  </a:lnTo>
                  <a:lnTo>
                    <a:pt x="244" y="26"/>
                  </a:lnTo>
                  <a:lnTo>
                    <a:pt x="224" y="34"/>
                  </a:lnTo>
                  <a:lnTo>
                    <a:pt x="206" y="44"/>
                  </a:lnTo>
                  <a:lnTo>
                    <a:pt x="187" y="52"/>
                  </a:lnTo>
                  <a:lnTo>
                    <a:pt x="169" y="60"/>
                  </a:lnTo>
                  <a:lnTo>
                    <a:pt x="151" y="70"/>
                  </a:lnTo>
                  <a:lnTo>
                    <a:pt x="131" y="78"/>
                  </a:lnTo>
                  <a:lnTo>
                    <a:pt x="113" y="87"/>
                  </a:lnTo>
                  <a:lnTo>
                    <a:pt x="94" y="96"/>
                  </a:lnTo>
                  <a:lnTo>
                    <a:pt x="76" y="105"/>
                  </a:lnTo>
                  <a:lnTo>
                    <a:pt x="56" y="114"/>
                  </a:lnTo>
                  <a:lnTo>
                    <a:pt x="38" y="123"/>
                  </a:lnTo>
                  <a:lnTo>
                    <a:pt x="18" y="132"/>
                  </a:lnTo>
                  <a:lnTo>
                    <a:pt x="0" y="141"/>
                  </a:lnTo>
                  <a:lnTo>
                    <a:pt x="9" y="154"/>
                  </a:lnTo>
                  <a:lnTo>
                    <a:pt x="17" y="167"/>
                  </a:lnTo>
                  <a:lnTo>
                    <a:pt x="23" y="182"/>
                  </a:lnTo>
                  <a:lnTo>
                    <a:pt x="31" y="195"/>
                  </a:lnTo>
                  <a:lnTo>
                    <a:pt x="72" y="229"/>
                  </a:lnTo>
                  <a:lnTo>
                    <a:pt x="113" y="265"/>
                  </a:lnTo>
                  <a:lnTo>
                    <a:pt x="156" y="300"/>
                  </a:lnTo>
                  <a:lnTo>
                    <a:pt x="197" y="336"/>
                  </a:lnTo>
                  <a:lnTo>
                    <a:pt x="237" y="370"/>
                  </a:lnTo>
                  <a:lnTo>
                    <a:pt x="278" y="406"/>
                  </a:lnTo>
                  <a:lnTo>
                    <a:pt x="319" y="441"/>
                  </a:lnTo>
                  <a:lnTo>
                    <a:pt x="360" y="477"/>
                  </a:lnTo>
                  <a:lnTo>
                    <a:pt x="402" y="511"/>
                  </a:lnTo>
                  <a:lnTo>
                    <a:pt x="443" y="545"/>
                  </a:lnTo>
                  <a:lnTo>
                    <a:pt x="484" y="582"/>
                  </a:lnTo>
                  <a:lnTo>
                    <a:pt x="525" y="616"/>
                  </a:lnTo>
                  <a:lnTo>
                    <a:pt x="566" y="652"/>
                  </a:lnTo>
                  <a:lnTo>
                    <a:pt x="607" y="686"/>
                  </a:lnTo>
                  <a:lnTo>
                    <a:pt x="648" y="723"/>
                  </a:lnTo>
                  <a:lnTo>
                    <a:pt x="690" y="757"/>
                  </a:lnTo>
                  <a:lnTo>
                    <a:pt x="731" y="791"/>
                  </a:lnTo>
                  <a:lnTo>
                    <a:pt x="772" y="827"/>
                  </a:lnTo>
                  <a:lnTo>
                    <a:pt x="813" y="862"/>
                  </a:lnTo>
                  <a:lnTo>
                    <a:pt x="854" y="898"/>
                  </a:lnTo>
                  <a:lnTo>
                    <a:pt x="894" y="932"/>
                  </a:lnTo>
                  <a:lnTo>
                    <a:pt x="935" y="968"/>
                  </a:lnTo>
                  <a:lnTo>
                    <a:pt x="976" y="1003"/>
                  </a:lnTo>
                  <a:lnTo>
                    <a:pt x="1019" y="1037"/>
                  </a:lnTo>
                  <a:lnTo>
                    <a:pt x="1060" y="1073"/>
                  </a:lnTo>
                  <a:lnTo>
                    <a:pt x="1100" y="1108"/>
                  </a:lnTo>
                  <a:lnTo>
                    <a:pt x="1141" y="1144"/>
                  </a:lnTo>
                  <a:lnTo>
                    <a:pt x="1182" y="1178"/>
                  </a:lnTo>
                  <a:lnTo>
                    <a:pt x="1223" y="1214"/>
                  </a:lnTo>
                  <a:lnTo>
                    <a:pt x="1265" y="1249"/>
                  </a:lnTo>
                  <a:lnTo>
                    <a:pt x="1306" y="1285"/>
                  </a:lnTo>
                  <a:lnTo>
                    <a:pt x="1347" y="1319"/>
                  </a:lnTo>
                  <a:lnTo>
                    <a:pt x="1380" y="1303"/>
                  </a:lnTo>
                  <a:lnTo>
                    <a:pt x="1413" y="1286"/>
                  </a:lnTo>
                  <a:lnTo>
                    <a:pt x="1445" y="1270"/>
                  </a:lnTo>
                  <a:lnTo>
                    <a:pt x="1478" y="1252"/>
                  </a:lnTo>
                  <a:lnTo>
                    <a:pt x="1509" y="1236"/>
                  </a:lnTo>
                  <a:lnTo>
                    <a:pt x="1542" y="1219"/>
                  </a:lnTo>
                  <a:lnTo>
                    <a:pt x="1574" y="1203"/>
                  </a:lnTo>
                  <a:lnTo>
                    <a:pt x="1607" y="1186"/>
                  </a:lnTo>
                  <a:lnTo>
                    <a:pt x="1597" y="1175"/>
                  </a:lnTo>
                  <a:lnTo>
                    <a:pt x="1586" y="1163"/>
                  </a:lnTo>
                  <a:lnTo>
                    <a:pt x="1576" y="1152"/>
                  </a:lnTo>
                  <a:lnTo>
                    <a:pt x="1565" y="1141"/>
                  </a:lnTo>
                  <a:lnTo>
                    <a:pt x="1553" y="1129"/>
                  </a:lnTo>
                  <a:lnTo>
                    <a:pt x="1543" y="1118"/>
                  </a:lnTo>
                  <a:lnTo>
                    <a:pt x="1532" y="1106"/>
                  </a:lnTo>
                  <a:lnTo>
                    <a:pt x="1522" y="1095"/>
                  </a:lnTo>
                  <a:close/>
                </a:path>
              </a:pathLst>
            </a:custGeom>
            <a:solidFill>
              <a:srgbClr val="C4BABF"/>
            </a:solidFill>
            <a:ln w="9525">
              <a:noFill/>
              <a:round/>
              <a:headEnd/>
              <a:tailEnd/>
            </a:ln>
          </p:spPr>
          <p:txBody>
            <a:bodyPr/>
            <a:lstStyle/>
            <a:p>
              <a:endParaRPr lang="en-US"/>
            </a:p>
          </p:txBody>
        </p:sp>
        <p:sp>
          <p:nvSpPr>
            <p:cNvPr id="26960" name="Freeform 336"/>
            <p:cNvSpPr>
              <a:spLocks/>
            </p:cNvSpPr>
            <p:nvPr/>
          </p:nvSpPr>
          <p:spPr bwMode="auto">
            <a:xfrm>
              <a:off x="522" y="2853"/>
              <a:ext cx="775" cy="634"/>
            </a:xfrm>
            <a:custGeom>
              <a:avLst/>
              <a:gdLst/>
              <a:ahLst/>
              <a:cxnLst>
                <a:cxn ang="0">
                  <a:pos x="1430" y="1008"/>
                </a:cxn>
                <a:cxn ang="0">
                  <a:pos x="1360" y="948"/>
                </a:cxn>
                <a:cxn ang="0">
                  <a:pos x="1289" y="887"/>
                </a:cxn>
                <a:cxn ang="0">
                  <a:pos x="1219" y="826"/>
                </a:cxn>
                <a:cxn ang="0">
                  <a:pos x="1149" y="766"/>
                </a:cxn>
                <a:cxn ang="0">
                  <a:pos x="1079" y="705"/>
                </a:cxn>
                <a:cxn ang="0">
                  <a:pos x="1007" y="644"/>
                </a:cxn>
                <a:cxn ang="0">
                  <a:pos x="936" y="584"/>
                </a:cxn>
                <a:cxn ang="0">
                  <a:pos x="866" y="523"/>
                </a:cxn>
                <a:cxn ang="0">
                  <a:pos x="796" y="462"/>
                </a:cxn>
                <a:cxn ang="0">
                  <a:pos x="724" y="402"/>
                </a:cxn>
                <a:cxn ang="0">
                  <a:pos x="654" y="341"/>
                </a:cxn>
                <a:cxn ang="0">
                  <a:pos x="583" y="281"/>
                </a:cxn>
                <a:cxn ang="0">
                  <a:pos x="513" y="220"/>
                </a:cxn>
                <a:cxn ang="0">
                  <a:pos x="443" y="159"/>
                </a:cxn>
                <a:cxn ang="0">
                  <a:pos x="373" y="99"/>
                </a:cxn>
                <a:cxn ang="0">
                  <a:pos x="333" y="51"/>
                </a:cxn>
                <a:cxn ang="0">
                  <a:pos x="328" y="17"/>
                </a:cxn>
                <a:cxn ang="0">
                  <a:pos x="306" y="10"/>
                </a:cxn>
                <a:cxn ang="0">
                  <a:pos x="265" y="28"/>
                </a:cxn>
                <a:cxn ang="0">
                  <a:pos x="224" y="48"/>
                </a:cxn>
                <a:cxn ang="0">
                  <a:pos x="183" y="67"/>
                </a:cxn>
                <a:cxn ang="0">
                  <a:pos x="142" y="85"/>
                </a:cxn>
                <a:cxn ang="0">
                  <a:pos x="103" y="105"/>
                </a:cxn>
                <a:cxn ang="0">
                  <a:pos x="62" y="125"/>
                </a:cxn>
                <a:cxn ang="0">
                  <a:pos x="21" y="143"/>
                </a:cxn>
                <a:cxn ang="0">
                  <a:pos x="6" y="159"/>
                </a:cxn>
                <a:cxn ang="0">
                  <a:pos x="21" y="174"/>
                </a:cxn>
                <a:cxn ang="0">
                  <a:pos x="36" y="189"/>
                </a:cxn>
                <a:cxn ang="0">
                  <a:pos x="49" y="204"/>
                </a:cxn>
                <a:cxn ang="0">
                  <a:pos x="95" y="244"/>
                </a:cxn>
                <a:cxn ang="0">
                  <a:pos x="172" y="310"/>
                </a:cxn>
                <a:cxn ang="0">
                  <a:pos x="250" y="377"/>
                </a:cxn>
                <a:cxn ang="0">
                  <a:pos x="327" y="443"/>
                </a:cxn>
                <a:cxn ang="0">
                  <a:pos x="404" y="508"/>
                </a:cxn>
                <a:cxn ang="0">
                  <a:pos x="482" y="576"/>
                </a:cxn>
                <a:cxn ang="0">
                  <a:pos x="559" y="641"/>
                </a:cxn>
                <a:cxn ang="0">
                  <a:pos x="637" y="707"/>
                </a:cxn>
                <a:cxn ang="0">
                  <a:pos x="714" y="774"/>
                </a:cxn>
                <a:cxn ang="0">
                  <a:pos x="793" y="840"/>
                </a:cxn>
                <a:cxn ang="0">
                  <a:pos x="869" y="905"/>
                </a:cxn>
                <a:cxn ang="0">
                  <a:pos x="948" y="972"/>
                </a:cxn>
                <a:cxn ang="0">
                  <a:pos x="1025" y="1038"/>
                </a:cxn>
                <a:cxn ang="0">
                  <a:pos x="1102" y="1103"/>
                </a:cxn>
                <a:cxn ang="0">
                  <a:pos x="1180" y="1171"/>
                </a:cxn>
                <a:cxn ang="0">
                  <a:pos x="1257" y="1236"/>
                </a:cxn>
                <a:cxn ang="0">
                  <a:pos x="1329" y="1253"/>
                </a:cxn>
                <a:cxn ang="0">
                  <a:pos x="1392" y="1218"/>
                </a:cxn>
                <a:cxn ang="0">
                  <a:pos x="1456" y="1184"/>
                </a:cxn>
                <a:cxn ang="0">
                  <a:pos x="1520" y="1149"/>
                </a:cxn>
                <a:cxn ang="0">
                  <a:pos x="1540" y="1121"/>
                </a:cxn>
                <a:cxn ang="0">
                  <a:pos x="1517" y="1098"/>
                </a:cxn>
                <a:cxn ang="0">
                  <a:pos x="1495" y="1074"/>
                </a:cxn>
                <a:cxn ang="0">
                  <a:pos x="1476" y="1051"/>
                </a:cxn>
              </a:cxnLst>
              <a:rect l="0" t="0" r="r" b="b"/>
              <a:pathLst>
                <a:path w="1551" h="1269">
                  <a:moveTo>
                    <a:pt x="1466" y="1039"/>
                  </a:moveTo>
                  <a:lnTo>
                    <a:pt x="1430" y="1008"/>
                  </a:lnTo>
                  <a:lnTo>
                    <a:pt x="1396" y="979"/>
                  </a:lnTo>
                  <a:lnTo>
                    <a:pt x="1360" y="948"/>
                  </a:lnTo>
                  <a:lnTo>
                    <a:pt x="1325" y="918"/>
                  </a:lnTo>
                  <a:lnTo>
                    <a:pt x="1289" y="887"/>
                  </a:lnTo>
                  <a:lnTo>
                    <a:pt x="1255" y="858"/>
                  </a:lnTo>
                  <a:lnTo>
                    <a:pt x="1219" y="826"/>
                  </a:lnTo>
                  <a:lnTo>
                    <a:pt x="1183" y="797"/>
                  </a:lnTo>
                  <a:lnTo>
                    <a:pt x="1149" y="766"/>
                  </a:lnTo>
                  <a:lnTo>
                    <a:pt x="1113" y="736"/>
                  </a:lnTo>
                  <a:lnTo>
                    <a:pt x="1079" y="705"/>
                  </a:lnTo>
                  <a:lnTo>
                    <a:pt x="1043" y="676"/>
                  </a:lnTo>
                  <a:lnTo>
                    <a:pt x="1007" y="644"/>
                  </a:lnTo>
                  <a:lnTo>
                    <a:pt x="972" y="615"/>
                  </a:lnTo>
                  <a:lnTo>
                    <a:pt x="936" y="584"/>
                  </a:lnTo>
                  <a:lnTo>
                    <a:pt x="902" y="554"/>
                  </a:lnTo>
                  <a:lnTo>
                    <a:pt x="866" y="523"/>
                  </a:lnTo>
                  <a:lnTo>
                    <a:pt x="830" y="494"/>
                  </a:lnTo>
                  <a:lnTo>
                    <a:pt x="796" y="462"/>
                  </a:lnTo>
                  <a:lnTo>
                    <a:pt x="760" y="433"/>
                  </a:lnTo>
                  <a:lnTo>
                    <a:pt x="724" y="402"/>
                  </a:lnTo>
                  <a:lnTo>
                    <a:pt x="690" y="372"/>
                  </a:lnTo>
                  <a:lnTo>
                    <a:pt x="654" y="341"/>
                  </a:lnTo>
                  <a:lnTo>
                    <a:pt x="619" y="312"/>
                  </a:lnTo>
                  <a:lnTo>
                    <a:pt x="583" y="281"/>
                  </a:lnTo>
                  <a:lnTo>
                    <a:pt x="547" y="251"/>
                  </a:lnTo>
                  <a:lnTo>
                    <a:pt x="513" y="220"/>
                  </a:lnTo>
                  <a:lnTo>
                    <a:pt x="477" y="190"/>
                  </a:lnTo>
                  <a:lnTo>
                    <a:pt x="443" y="159"/>
                  </a:lnTo>
                  <a:lnTo>
                    <a:pt x="407" y="130"/>
                  </a:lnTo>
                  <a:lnTo>
                    <a:pt x="373" y="99"/>
                  </a:lnTo>
                  <a:lnTo>
                    <a:pt x="337" y="69"/>
                  </a:lnTo>
                  <a:lnTo>
                    <a:pt x="333" y="51"/>
                  </a:lnTo>
                  <a:lnTo>
                    <a:pt x="332" y="35"/>
                  </a:lnTo>
                  <a:lnTo>
                    <a:pt x="328" y="17"/>
                  </a:lnTo>
                  <a:lnTo>
                    <a:pt x="325" y="0"/>
                  </a:lnTo>
                  <a:lnTo>
                    <a:pt x="306" y="10"/>
                  </a:lnTo>
                  <a:lnTo>
                    <a:pt x="284" y="20"/>
                  </a:lnTo>
                  <a:lnTo>
                    <a:pt x="265" y="28"/>
                  </a:lnTo>
                  <a:lnTo>
                    <a:pt x="243" y="38"/>
                  </a:lnTo>
                  <a:lnTo>
                    <a:pt x="224" y="48"/>
                  </a:lnTo>
                  <a:lnTo>
                    <a:pt x="204" y="58"/>
                  </a:lnTo>
                  <a:lnTo>
                    <a:pt x="183" y="67"/>
                  </a:lnTo>
                  <a:lnTo>
                    <a:pt x="163" y="76"/>
                  </a:lnTo>
                  <a:lnTo>
                    <a:pt x="142" y="85"/>
                  </a:lnTo>
                  <a:lnTo>
                    <a:pt x="122" y="95"/>
                  </a:lnTo>
                  <a:lnTo>
                    <a:pt x="103" y="105"/>
                  </a:lnTo>
                  <a:lnTo>
                    <a:pt x="82" y="115"/>
                  </a:lnTo>
                  <a:lnTo>
                    <a:pt x="62" y="125"/>
                  </a:lnTo>
                  <a:lnTo>
                    <a:pt x="41" y="133"/>
                  </a:lnTo>
                  <a:lnTo>
                    <a:pt x="21" y="143"/>
                  </a:lnTo>
                  <a:lnTo>
                    <a:pt x="0" y="153"/>
                  </a:lnTo>
                  <a:lnTo>
                    <a:pt x="6" y="159"/>
                  </a:lnTo>
                  <a:lnTo>
                    <a:pt x="15" y="167"/>
                  </a:lnTo>
                  <a:lnTo>
                    <a:pt x="21" y="174"/>
                  </a:lnTo>
                  <a:lnTo>
                    <a:pt x="28" y="182"/>
                  </a:lnTo>
                  <a:lnTo>
                    <a:pt x="36" y="189"/>
                  </a:lnTo>
                  <a:lnTo>
                    <a:pt x="42" y="197"/>
                  </a:lnTo>
                  <a:lnTo>
                    <a:pt x="49" y="204"/>
                  </a:lnTo>
                  <a:lnTo>
                    <a:pt x="55" y="212"/>
                  </a:lnTo>
                  <a:lnTo>
                    <a:pt x="95" y="244"/>
                  </a:lnTo>
                  <a:lnTo>
                    <a:pt x="132" y="277"/>
                  </a:lnTo>
                  <a:lnTo>
                    <a:pt x="172" y="310"/>
                  </a:lnTo>
                  <a:lnTo>
                    <a:pt x="211" y="344"/>
                  </a:lnTo>
                  <a:lnTo>
                    <a:pt x="250" y="377"/>
                  </a:lnTo>
                  <a:lnTo>
                    <a:pt x="288" y="410"/>
                  </a:lnTo>
                  <a:lnTo>
                    <a:pt x="327" y="443"/>
                  </a:lnTo>
                  <a:lnTo>
                    <a:pt x="366" y="476"/>
                  </a:lnTo>
                  <a:lnTo>
                    <a:pt x="404" y="508"/>
                  </a:lnTo>
                  <a:lnTo>
                    <a:pt x="443" y="543"/>
                  </a:lnTo>
                  <a:lnTo>
                    <a:pt x="482" y="576"/>
                  </a:lnTo>
                  <a:lnTo>
                    <a:pt x="521" y="608"/>
                  </a:lnTo>
                  <a:lnTo>
                    <a:pt x="559" y="641"/>
                  </a:lnTo>
                  <a:lnTo>
                    <a:pt x="598" y="674"/>
                  </a:lnTo>
                  <a:lnTo>
                    <a:pt x="637" y="707"/>
                  </a:lnTo>
                  <a:lnTo>
                    <a:pt x="677" y="740"/>
                  </a:lnTo>
                  <a:lnTo>
                    <a:pt x="714" y="774"/>
                  </a:lnTo>
                  <a:lnTo>
                    <a:pt x="753" y="807"/>
                  </a:lnTo>
                  <a:lnTo>
                    <a:pt x="793" y="840"/>
                  </a:lnTo>
                  <a:lnTo>
                    <a:pt x="830" y="872"/>
                  </a:lnTo>
                  <a:lnTo>
                    <a:pt x="869" y="905"/>
                  </a:lnTo>
                  <a:lnTo>
                    <a:pt x="909" y="938"/>
                  </a:lnTo>
                  <a:lnTo>
                    <a:pt x="948" y="972"/>
                  </a:lnTo>
                  <a:lnTo>
                    <a:pt x="985" y="1005"/>
                  </a:lnTo>
                  <a:lnTo>
                    <a:pt x="1025" y="1038"/>
                  </a:lnTo>
                  <a:lnTo>
                    <a:pt x="1064" y="1071"/>
                  </a:lnTo>
                  <a:lnTo>
                    <a:pt x="1102" y="1103"/>
                  </a:lnTo>
                  <a:lnTo>
                    <a:pt x="1141" y="1136"/>
                  </a:lnTo>
                  <a:lnTo>
                    <a:pt x="1180" y="1171"/>
                  </a:lnTo>
                  <a:lnTo>
                    <a:pt x="1219" y="1203"/>
                  </a:lnTo>
                  <a:lnTo>
                    <a:pt x="1257" y="1236"/>
                  </a:lnTo>
                  <a:lnTo>
                    <a:pt x="1296" y="1269"/>
                  </a:lnTo>
                  <a:lnTo>
                    <a:pt x="1329" y="1253"/>
                  </a:lnTo>
                  <a:lnTo>
                    <a:pt x="1360" y="1235"/>
                  </a:lnTo>
                  <a:lnTo>
                    <a:pt x="1392" y="1218"/>
                  </a:lnTo>
                  <a:lnTo>
                    <a:pt x="1423" y="1200"/>
                  </a:lnTo>
                  <a:lnTo>
                    <a:pt x="1456" y="1184"/>
                  </a:lnTo>
                  <a:lnTo>
                    <a:pt x="1487" y="1166"/>
                  </a:lnTo>
                  <a:lnTo>
                    <a:pt x="1520" y="1149"/>
                  </a:lnTo>
                  <a:lnTo>
                    <a:pt x="1551" y="1133"/>
                  </a:lnTo>
                  <a:lnTo>
                    <a:pt x="1540" y="1121"/>
                  </a:lnTo>
                  <a:lnTo>
                    <a:pt x="1528" y="1110"/>
                  </a:lnTo>
                  <a:lnTo>
                    <a:pt x="1517" y="1098"/>
                  </a:lnTo>
                  <a:lnTo>
                    <a:pt x="1507" y="1085"/>
                  </a:lnTo>
                  <a:lnTo>
                    <a:pt x="1495" y="1074"/>
                  </a:lnTo>
                  <a:lnTo>
                    <a:pt x="1486" y="1062"/>
                  </a:lnTo>
                  <a:lnTo>
                    <a:pt x="1476" y="1051"/>
                  </a:lnTo>
                  <a:lnTo>
                    <a:pt x="1466" y="1039"/>
                  </a:lnTo>
                  <a:close/>
                </a:path>
              </a:pathLst>
            </a:custGeom>
            <a:solidFill>
              <a:srgbClr val="BFB5B7"/>
            </a:solidFill>
            <a:ln w="9525">
              <a:noFill/>
              <a:round/>
              <a:headEnd/>
              <a:tailEnd/>
            </a:ln>
          </p:spPr>
          <p:txBody>
            <a:bodyPr/>
            <a:lstStyle/>
            <a:p>
              <a:endParaRPr lang="en-US"/>
            </a:p>
          </p:txBody>
        </p:sp>
        <p:sp>
          <p:nvSpPr>
            <p:cNvPr id="26961" name="Freeform 337"/>
            <p:cNvSpPr>
              <a:spLocks/>
            </p:cNvSpPr>
            <p:nvPr/>
          </p:nvSpPr>
          <p:spPr bwMode="auto">
            <a:xfrm>
              <a:off x="511" y="2844"/>
              <a:ext cx="746" cy="609"/>
            </a:xfrm>
            <a:custGeom>
              <a:avLst/>
              <a:gdLst/>
              <a:ahLst/>
              <a:cxnLst>
                <a:cxn ang="0">
                  <a:pos x="1340" y="928"/>
                </a:cxn>
                <a:cxn ang="0">
                  <a:pos x="1209" y="815"/>
                </a:cxn>
                <a:cxn ang="0">
                  <a:pos x="1079" y="701"/>
                </a:cxn>
                <a:cxn ang="0">
                  <a:pos x="948" y="590"/>
                </a:cxn>
                <a:cxn ang="0">
                  <a:pos x="817" y="477"/>
                </a:cxn>
                <a:cxn ang="0">
                  <a:pos x="686" y="364"/>
                </a:cxn>
                <a:cxn ang="0">
                  <a:pos x="556" y="251"/>
                </a:cxn>
                <a:cxn ang="0">
                  <a:pos x="425" y="138"/>
                </a:cxn>
                <a:cxn ang="0">
                  <a:pos x="358" y="62"/>
                </a:cxn>
                <a:cxn ang="0">
                  <a:pos x="353" y="21"/>
                </a:cxn>
                <a:cxn ang="0">
                  <a:pos x="329" y="10"/>
                </a:cxn>
                <a:cxn ang="0">
                  <a:pos x="284" y="31"/>
                </a:cxn>
                <a:cxn ang="0">
                  <a:pos x="240" y="52"/>
                </a:cxn>
                <a:cxn ang="0">
                  <a:pos x="196" y="72"/>
                </a:cxn>
                <a:cxn ang="0">
                  <a:pos x="152" y="93"/>
                </a:cxn>
                <a:cxn ang="0">
                  <a:pos x="110" y="113"/>
                </a:cxn>
                <a:cxn ang="0">
                  <a:pos x="65" y="134"/>
                </a:cxn>
                <a:cxn ang="0">
                  <a:pos x="21" y="156"/>
                </a:cxn>
                <a:cxn ang="0">
                  <a:pos x="10" y="174"/>
                </a:cxn>
                <a:cxn ang="0">
                  <a:pos x="29" y="188"/>
                </a:cxn>
                <a:cxn ang="0">
                  <a:pos x="49" y="205"/>
                </a:cxn>
                <a:cxn ang="0">
                  <a:pos x="69" y="220"/>
                </a:cxn>
                <a:cxn ang="0">
                  <a:pos x="114" y="259"/>
                </a:cxn>
                <a:cxn ang="0">
                  <a:pos x="188" y="321"/>
                </a:cxn>
                <a:cxn ang="0">
                  <a:pos x="260" y="382"/>
                </a:cxn>
                <a:cxn ang="0">
                  <a:pos x="333" y="444"/>
                </a:cxn>
                <a:cxn ang="0">
                  <a:pos x="407" y="506"/>
                </a:cxn>
                <a:cxn ang="0">
                  <a:pos x="479" y="569"/>
                </a:cxn>
                <a:cxn ang="0">
                  <a:pos x="552" y="629"/>
                </a:cxn>
                <a:cxn ang="0">
                  <a:pos x="624" y="692"/>
                </a:cxn>
                <a:cxn ang="0">
                  <a:pos x="698" y="754"/>
                </a:cxn>
                <a:cxn ang="0">
                  <a:pos x="770" y="816"/>
                </a:cxn>
                <a:cxn ang="0">
                  <a:pos x="843" y="877"/>
                </a:cxn>
                <a:cxn ang="0">
                  <a:pos x="915" y="939"/>
                </a:cxn>
                <a:cxn ang="0">
                  <a:pos x="989" y="1001"/>
                </a:cxn>
                <a:cxn ang="0">
                  <a:pos x="1062" y="1064"/>
                </a:cxn>
                <a:cxn ang="0">
                  <a:pos x="1134" y="1124"/>
                </a:cxn>
                <a:cxn ang="0">
                  <a:pos x="1208" y="1187"/>
                </a:cxn>
                <a:cxn ang="0">
                  <a:pos x="1275" y="1200"/>
                </a:cxn>
                <a:cxn ang="0">
                  <a:pos x="1337" y="1165"/>
                </a:cxn>
                <a:cxn ang="0">
                  <a:pos x="1401" y="1131"/>
                </a:cxn>
                <a:cxn ang="0">
                  <a:pos x="1463" y="1096"/>
                </a:cxn>
                <a:cxn ang="0">
                  <a:pos x="1482" y="1067"/>
                </a:cxn>
                <a:cxn ang="0">
                  <a:pos x="1461" y="1042"/>
                </a:cxn>
                <a:cxn ang="0">
                  <a:pos x="1438" y="1019"/>
                </a:cxn>
                <a:cxn ang="0">
                  <a:pos x="1417" y="995"/>
                </a:cxn>
              </a:cxnLst>
              <a:rect l="0" t="0" r="r" b="b"/>
              <a:pathLst>
                <a:path w="1494" h="1218">
                  <a:moveTo>
                    <a:pt x="1406" y="983"/>
                  </a:moveTo>
                  <a:lnTo>
                    <a:pt x="1340" y="928"/>
                  </a:lnTo>
                  <a:lnTo>
                    <a:pt x="1275" y="870"/>
                  </a:lnTo>
                  <a:lnTo>
                    <a:pt x="1209" y="815"/>
                  </a:lnTo>
                  <a:lnTo>
                    <a:pt x="1144" y="759"/>
                  </a:lnTo>
                  <a:lnTo>
                    <a:pt x="1079" y="701"/>
                  </a:lnTo>
                  <a:lnTo>
                    <a:pt x="1013" y="646"/>
                  </a:lnTo>
                  <a:lnTo>
                    <a:pt x="948" y="590"/>
                  </a:lnTo>
                  <a:lnTo>
                    <a:pt x="883" y="533"/>
                  </a:lnTo>
                  <a:lnTo>
                    <a:pt x="817" y="477"/>
                  </a:lnTo>
                  <a:lnTo>
                    <a:pt x="752" y="421"/>
                  </a:lnTo>
                  <a:lnTo>
                    <a:pt x="686" y="364"/>
                  </a:lnTo>
                  <a:lnTo>
                    <a:pt x="621" y="308"/>
                  </a:lnTo>
                  <a:lnTo>
                    <a:pt x="556" y="251"/>
                  </a:lnTo>
                  <a:lnTo>
                    <a:pt x="490" y="195"/>
                  </a:lnTo>
                  <a:lnTo>
                    <a:pt x="425" y="138"/>
                  </a:lnTo>
                  <a:lnTo>
                    <a:pt x="360" y="82"/>
                  </a:lnTo>
                  <a:lnTo>
                    <a:pt x="358" y="62"/>
                  </a:lnTo>
                  <a:lnTo>
                    <a:pt x="355" y="41"/>
                  </a:lnTo>
                  <a:lnTo>
                    <a:pt x="353" y="21"/>
                  </a:lnTo>
                  <a:lnTo>
                    <a:pt x="350" y="0"/>
                  </a:lnTo>
                  <a:lnTo>
                    <a:pt x="329" y="10"/>
                  </a:lnTo>
                  <a:lnTo>
                    <a:pt x="306" y="21"/>
                  </a:lnTo>
                  <a:lnTo>
                    <a:pt x="284" y="31"/>
                  </a:lnTo>
                  <a:lnTo>
                    <a:pt x="262" y="41"/>
                  </a:lnTo>
                  <a:lnTo>
                    <a:pt x="240" y="52"/>
                  </a:lnTo>
                  <a:lnTo>
                    <a:pt x="217" y="62"/>
                  </a:lnTo>
                  <a:lnTo>
                    <a:pt x="196" y="72"/>
                  </a:lnTo>
                  <a:lnTo>
                    <a:pt x="175" y="82"/>
                  </a:lnTo>
                  <a:lnTo>
                    <a:pt x="152" y="93"/>
                  </a:lnTo>
                  <a:lnTo>
                    <a:pt x="131" y="103"/>
                  </a:lnTo>
                  <a:lnTo>
                    <a:pt x="110" y="113"/>
                  </a:lnTo>
                  <a:lnTo>
                    <a:pt x="87" y="124"/>
                  </a:lnTo>
                  <a:lnTo>
                    <a:pt x="65" y="134"/>
                  </a:lnTo>
                  <a:lnTo>
                    <a:pt x="44" y="144"/>
                  </a:lnTo>
                  <a:lnTo>
                    <a:pt x="21" y="156"/>
                  </a:lnTo>
                  <a:lnTo>
                    <a:pt x="0" y="165"/>
                  </a:lnTo>
                  <a:lnTo>
                    <a:pt x="10" y="174"/>
                  </a:lnTo>
                  <a:lnTo>
                    <a:pt x="20" y="182"/>
                  </a:lnTo>
                  <a:lnTo>
                    <a:pt x="29" y="188"/>
                  </a:lnTo>
                  <a:lnTo>
                    <a:pt x="39" y="197"/>
                  </a:lnTo>
                  <a:lnTo>
                    <a:pt x="49" y="205"/>
                  </a:lnTo>
                  <a:lnTo>
                    <a:pt x="59" y="211"/>
                  </a:lnTo>
                  <a:lnTo>
                    <a:pt x="69" y="220"/>
                  </a:lnTo>
                  <a:lnTo>
                    <a:pt x="78" y="228"/>
                  </a:lnTo>
                  <a:lnTo>
                    <a:pt x="114" y="259"/>
                  </a:lnTo>
                  <a:lnTo>
                    <a:pt x="152" y="290"/>
                  </a:lnTo>
                  <a:lnTo>
                    <a:pt x="188" y="321"/>
                  </a:lnTo>
                  <a:lnTo>
                    <a:pt x="224" y="351"/>
                  </a:lnTo>
                  <a:lnTo>
                    <a:pt x="260" y="382"/>
                  </a:lnTo>
                  <a:lnTo>
                    <a:pt x="297" y="413"/>
                  </a:lnTo>
                  <a:lnTo>
                    <a:pt x="333" y="444"/>
                  </a:lnTo>
                  <a:lnTo>
                    <a:pt x="369" y="475"/>
                  </a:lnTo>
                  <a:lnTo>
                    <a:pt x="407" y="506"/>
                  </a:lnTo>
                  <a:lnTo>
                    <a:pt x="443" y="538"/>
                  </a:lnTo>
                  <a:lnTo>
                    <a:pt x="479" y="569"/>
                  </a:lnTo>
                  <a:lnTo>
                    <a:pt x="515" y="598"/>
                  </a:lnTo>
                  <a:lnTo>
                    <a:pt x="552" y="629"/>
                  </a:lnTo>
                  <a:lnTo>
                    <a:pt x="588" y="660"/>
                  </a:lnTo>
                  <a:lnTo>
                    <a:pt x="624" y="692"/>
                  </a:lnTo>
                  <a:lnTo>
                    <a:pt x="662" y="723"/>
                  </a:lnTo>
                  <a:lnTo>
                    <a:pt x="698" y="754"/>
                  </a:lnTo>
                  <a:lnTo>
                    <a:pt x="734" y="785"/>
                  </a:lnTo>
                  <a:lnTo>
                    <a:pt x="770" y="816"/>
                  </a:lnTo>
                  <a:lnTo>
                    <a:pt x="807" y="847"/>
                  </a:lnTo>
                  <a:lnTo>
                    <a:pt x="843" y="877"/>
                  </a:lnTo>
                  <a:lnTo>
                    <a:pt x="879" y="908"/>
                  </a:lnTo>
                  <a:lnTo>
                    <a:pt x="915" y="939"/>
                  </a:lnTo>
                  <a:lnTo>
                    <a:pt x="953" y="970"/>
                  </a:lnTo>
                  <a:lnTo>
                    <a:pt x="989" y="1001"/>
                  </a:lnTo>
                  <a:lnTo>
                    <a:pt x="1025" y="1033"/>
                  </a:lnTo>
                  <a:lnTo>
                    <a:pt x="1062" y="1064"/>
                  </a:lnTo>
                  <a:lnTo>
                    <a:pt x="1098" y="1095"/>
                  </a:lnTo>
                  <a:lnTo>
                    <a:pt x="1134" y="1124"/>
                  </a:lnTo>
                  <a:lnTo>
                    <a:pt x="1170" y="1155"/>
                  </a:lnTo>
                  <a:lnTo>
                    <a:pt x="1208" y="1187"/>
                  </a:lnTo>
                  <a:lnTo>
                    <a:pt x="1244" y="1218"/>
                  </a:lnTo>
                  <a:lnTo>
                    <a:pt x="1275" y="1200"/>
                  </a:lnTo>
                  <a:lnTo>
                    <a:pt x="1306" y="1183"/>
                  </a:lnTo>
                  <a:lnTo>
                    <a:pt x="1337" y="1165"/>
                  </a:lnTo>
                  <a:lnTo>
                    <a:pt x="1370" y="1147"/>
                  </a:lnTo>
                  <a:lnTo>
                    <a:pt x="1401" y="1131"/>
                  </a:lnTo>
                  <a:lnTo>
                    <a:pt x="1432" y="1113"/>
                  </a:lnTo>
                  <a:lnTo>
                    <a:pt x="1463" y="1096"/>
                  </a:lnTo>
                  <a:lnTo>
                    <a:pt x="1494" y="1078"/>
                  </a:lnTo>
                  <a:lnTo>
                    <a:pt x="1482" y="1067"/>
                  </a:lnTo>
                  <a:lnTo>
                    <a:pt x="1473" y="1055"/>
                  </a:lnTo>
                  <a:lnTo>
                    <a:pt x="1461" y="1042"/>
                  </a:lnTo>
                  <a:lnTo>
                    <a:pt x="1450" y="1031"/>
                  </a:lnTo>
                  <a:lnTo>
                    <a:pt x="1438" y="1019"/>
                  </a:lnTo>
                  <a:lnTo>
                    <a:pt x="1429" y="1006"/>
                  </a:lnTo>
                  <a:lnTo>
                    <a:pt x="1417" y="995"/>
                  </a:lnTo>
                  <a:lnTo>
                    <a:pt x="1406" y="983"/>
                  </a:lnTo>
                  <a:close/>
                </a:path>
              </a:pathLst>
            </a:custGeom>
            <a:solidFill>
              <a:srgbClr val="BCB2B5"/>
            </a:solidFill>
            <a:ln w="9525">
              <a:noFill/>
              <a:round/>
              <a:headEnd/>
              <a:tailEnd/>
            </a:ln>
          </p:spPr>
          <p:txBody>
            <a:bodyPr/>
            <a:lstStyle/>
            <a:p>
              <a:endParaRPr lang="en-US"/>
            </a:p>
          </p:txBody>
        </p:sp>
        <p:sp>
          <p:nvSpPr>
            <p:cNvPr id="26962" name="Freeform 338"/>
            <p:cNvSpPr>
              <a:spLocks/>
            </p:cNvSpPr>
            <p:nvPr/>
          </p:nvSpPr>
          <p:spPr bwMode="auto">
            <a:xfrm>
              <a:off x="499" y="2836"/>
              <a:ext cx="718" cy="584"/>
            </a:xfrm>
            <a:custGeom>
              <a:avLst/>
              <a:gdLst/>
              <a:ahLst/>
              <a:cxnLst>
                <a:cxn ang="0">
                  <a:pos x="1285" y="876"/>
                </a:cxn>
                <a:cxn ang="0">
                  <a:pos x="1164" y="773"/>
                </a:cxn>
                <a:cxn ang="0">
                  <a:pos x="1045" y="669"/>
                </a:cxn>
                <a:cxn ang="0">
                  <a:pos x="924" y="564"/>
                </a:cxn>
                <a:cxn ang="0">
                  <a:pos x="803" y="461"/>
                </a:cxn>
                <a:cxn ang="0">
                  <a:pos x="682" y="356"/>
                </a:cxn>
                <a:cxn ang="0">
                  <a:pos x="562" y="253"/>
                </a:cxn>
                <a:cxn ang="0">
                  <a:pos x="441" y="150"/>
                </a:cxn>
                <a:cxn ang="0">
                  <a:pos x="379" y="73"/>
                </a:cxn>
                <a:cxn ang="0">
                  <a:pos x="374" y="25"/>
                </a:cxn>
                <a:cxn ang="0">
                  <a:pos x="350" y="12"/>
                </a:cxn>
                <a:cxn ang="0">
                  <a:pos x="302" y="35"/>
                </a:cxn>
                <a:cxn ang="0">
                  <a:pos x="257" y="56"/>
                </a:cxn>
                <a:cxn ang="0">
                  <a:pos x="209" y="79"/>
                </a:cxn>
                <a:cxn ang="0">
                  <a:pos x="164" y="102"/>
                </a:cxn>
                <a:cxn ang="0">
                  <a:pos x="116" y="123"/>
                </a:cxn>
                <a:cxn ang="0">
                  <a:pos x="70" y="146"/>
                </a:cxn>
                <a:cxn ang="0">
                  <a:pos x="23" y="168"/>
                </a:cxn>
                <a:cxn ang="0">
                  <a:pos x="13" y="187"/>
                </a:cxn>
                <a:cxn ang="0">
                  <a:pos x="38" y="204"/>
                </a:cxn>
                <a:cxn ang="0">
                  <a:pos x="62" y="220"/>
                </a:cxn>
                <a:cxn ang="0">
                  <a:pos x="88" y="237"/>
                </a:cxn>
                <a:cxn ang="0">
                  <a:pos x="136" y="274"/>
                </a:cxn>
                <a:cxn ang="0">
                  <a:pos x="203" y="332"/>
                </a:cxn>
                <a:cxn ang="0">
                  <a:pos x="271" y="389"/>
                </a:cxn>
                <a:cxn ang="0">
                  <a:pos x="340" y="446"/>
                </a:cxn>
                <a:cxn ang="0">
                  <a:pos x="409" y="504"/>
                </a:cxn>
                <a:cxn ang="0">
                  <a:pos x="476" y="563"/>
                </a:cxn>
                <a:cxn ang="0">
                  <a:pos x="544" y="620"/>
                </a:cxn>
                <a:cxn ang="0">
                  <a:pos x="613" y="677"/>
                </a:cxn>
                <a:cxn ang="0">
                  <a:pos x="680" y="735"/>
                </a:cxn>
                <a:cxn ang="0">
                  <a:pos x="749" y="792"/>
                </a:cxn>
                <a:cxn ang="0">
                  <a:pos x="817" y="850"/>
                </a:cxn>
                <a:cxn ang="0">
                  <a:pos x="884" y="909"/>
                </a:cxn>
                <a:cxn ang="0">
                  <a:pos x="953" y="966"/>
                </a:cxn>
                <a:cxn ang="0">
                  <a:pos x="1022" y="1023"/>
                </a:cxn>
                <a:cxn ang="0">
                  <a:pos x="1090" y="1081"/>
                </a:cxn>
                <a:cxn ang="0">
                  <a:pos x="1157" y="1138"/>
                </a:cxn>
                <a:cxn ang="0">
                  <a:pos x="1223" y="1150"/>
                </a:cxn>
                <a:cxn ang="0">
                  <a:pos x="1283" y="1113"/>
                </a:cxn>
                <a:cxn ang="0">
                  <a:pos x="1344" y="1079"/>
                </a:cxn>
                <a:cxn ang="0">
                  <a:pos x="1404" y="1043"/>
                </a:cxn>
                <a:cxn ang="0">
                  <a:pos x="1424" y="1013"/>
                </a:cxn>
                <a:cxn ang="0">
                  <a:pos x="1401" y="989"/>
                </a:cxn>
                <a:cxn ang="0">
                  <a:pos x="1380" y="964"/>
                </a:cxn>
                <a:cxn ang="0">
                  <a:pos x="1357" y="940"/>
                </a:cxn>
              </a:cxnLst>
              <a:rect l="0" t="0" r="r" b="b"/>
              <a:pathLst>
                <a:path w="1435" h="1168">
                  <a:moveTo>
                    <a:pt x="1345" y="928"/>
                  </a:moveTo>
                  <a:lnTo>
                    <a:pt x="1285" y="876"/>
                  </a:lnTo>
                  <a:lnTo>
                    <a:pt x="1224" y="825"/>
                  </a:lnTo>
                  <a:lnTo>
                    <a:pt x="1164" y="773"/>
                  </a:lnTo>
                  <a:lnTo>
                    <a:pt x="1103" y="720"/>
                  </a:lnTo>
                  <a:lnTo>
                    <a:pt x="1045" y="669"/>
                  </a:lnTo>
                  <a:lnTo>
                    <a:pt x="984" y="617"/>
                  </a:lnTo>
                  <a:lnTo>
                    <a:pt x="924" y="564"/>
                  </a:lnTo>
                  <a:lnTo>
                    <a:pt x="863" y="512"/>
                  </a:lnTo>
                  <a:lnTo>
                    <a:pt x="803" y="461"/>
                  </a:lnTo>
                  <a:lnTo>
                    <a:pt x="742" y="409"/>
                  </a:lnTo>
                  <a:lnTo>
                    <a:pt x="682" y="356"/>
                  </a:lnTo>
                  <a:lnTo>
                    <a:pt x="623" y="305"/>
                  </a:lnTo>
                  <a:lnTo>
                    <a:pt x="562" y="253"/>
                  </a:lnTo>
                  <a:lnTo>
                    <a:pt x="502" y="200"/>
                  </a:lnTo>
                  <a:lnTo>
                    <a:pt x="441" y="150"/>
                  </a:lnTo>
                  <a:lnTo>
                    <a:pt x="381" y="97"/>
                  </a:lnTo>
                  <a:lnTo>
                    <a:pt x="379" y="73"/>
                  </a:lnTo>
                  <a:lnTo>
                    <a:pt x="378" y="48"/>
                  </a:lnTo>
                  <a:lnTo>
                    <a:pt x="374" y="25"/>
                  </a:lnTo>
                  <a:lnTo>
                    <a:pt x="373" y="0"/>
                  </a:lnTo>
                  <a:lnTo>
                    <a:pt x="350" y="12"/>
                  </a:lnTo>
                  <a:lnTo>
                    <a:pt x="327" y="23"/>
                  </a:lnTo>
                  <a:lnTo>
                    <a:pt x="302" y="35"/>
                  </a:lnTo>
                  <a:lnTo>
                    <a:pt x="280" y="46"/>
                  </a:lnTo>
                  <a:lnTo>
                    <a:pt x="257" y="56"/>
                  </a:lnTo>
                  <a:lnTo>
                    <a:pt x="234" y="68"/>
                  </a:lnTo>
                  <a:lnTo>
                    <a:pt x="209" y="79"/>
                  </a:lnTo>
                  <a:lnTo>
                    <a:pt x="186" y="91"/>
                  </a:lnTo>
                  <a:lnTo>
                    <a:pt x="164" y="102"/>
                  </a:lnTo>
                  <a:lnTo>
                    <a:pt x="141" y="112"/>
                  </a:lnTo>
                  <a:lnTo>
                    <a:pt x="116" y="123"/>
                  </a:lnTo>
                  <a:lnTo>
                    <a:pt x="93" y="135"/>
                  </a:lnTo>
                  <a:lnTo>
                    <a:pt x="70" y="146"/>
                  </a:lnTo>
                  <a:lnTo>
                    <a:pt x="48" y="156"/>
                  </a:lnTo>
                  <a:lnTo>
                    <a:pt x="23" y="168"/>
                  </a:lnTo>
                  <a:lnTo>
                    <a:pt x="0" y="179"/>
                  </a:lnTo>
                  <a:lnTo>
                    <a:pt x="13" y="187"/>
                  </a:lnTo>
                  <a:lnTo>
                    <a:pt x="25" y="196"/>
                  </a:lnTo>
                  <a:lnTo>
                    <a:pt x="38" y="204"/>
                  </a:lnTo>
                  <a:lnTo>
                    <a:pt x="51" y="212"/>
                  </a:lnTo>
                  <a:lnTo>
                    <a:pt x="62" y="220"/>
                  </a:lnTo>
                  <a:lnTo>
                    <a:pt x="75" y="228"/>
                  </a:lnTo>
                  <a:lnTo>
                    <a:pt x="88" y="237"/>
                  </a:lnTo>
                  <a:lnTo>
                    <a:pt x="101" y="245"/>
                  </a:lnTo>
                  <a:lnTo>
                    <a:pt x="136" y="274"/>
                  </a:lnTo>
                  <a:lnTo>
                    <a:pt x="170" y="302"/>
                  </a:lnTo>
                  <a:lnTo>
                    <a:pt x="203" y="332"/>
                  </a:lnTo>
                  <a:lnTo>
                    <a:pt x="237" y="359"/>
                  </a:lnTo>
                  <a:lnTo>
                    <a:pt x="271" y="389"/>
                  </a:lnTo>
                  <a:lnTo>
                    <a:pt x="306" y="418"/>
                  </a:lnTo>
                  <a:lnTo>
                    <a:pt x="340" y="446"/>
                  </a:lnTo>
                  <a:lnTo>
                    <a:pt x="374" y="476"/>
                  </a:lnTo>
                  <a:lnTo>
                    <a:pt x="409" y="504"/>
                  </a:lnTo>
                  <a:lnTo>
                    <a:pt x="441" y="533"/>
                  </a:lnTo>
                  <a:lnTo>
                    <a:pt x="476" y="563"/>
                  </a:lnTo>
                  <a:lnTo>
                    <a:pt x="510" y="591"/>
                  </a:lnTo>
                  <a:lnTo>
                    <a:pt x="544" y="620"/>
                  </a:lnTo>
                  <a:lnTo>
                    <a:pt x="579" y="648"/>
                  </a:lnTo>
                  <a:lnTo>
                    <a:pt x="613" y="677"/>
                  </a:lnTo>
                  <a:lnTo>
                    <a:pt x="647" y="705"/>
                  </a:lnTo>
                  <a:lnTo>
                    <a:pt x="680" y="735"/>
                  </a:lnTo>
                  <a:lnTo>
                    <a:pt x="714" y="764"/>
                  </a:lnTo>
                  <a:lnTo>
                    <a:pt x="749" y="792"/>
                  </a:lnTo>
                  <a:lnTo>
                    <a:pt x="783" y="822"/>
                  </a:lnTo>
                  <a:lnTo>
                    <a:pt x="817" y="850"/>
                  </a:lnTo>
                  <a:lnTo>
                    <a:pt x="852" y="879"/>
                  </a:lnTo>
                  <a:lnTo>
                    <a:pt x="884" y="909"/>
                  </a:lnTo>
                  <a:lnTo>
                    <a:pt x="919" y="936"/>
                  </a:lnTo>
                  <a:lnTo>
                    <a:pt x="953" y="966"/>
                  </a:lnTo>
                  <a:lnTo>
                    <a:pt x="987" y="994"/>
                  </a:lnTo>
                  <a:lnTo>
                    <a:pt x="1022" y="1023"/>
                  </a:lnTo>
                  <a:lnTo>
                    <a:pt x="1056" y="1053"/>
                  </a:lnTo>
                  <a:lnTo>
                    <a:pt x="1090" y="1081"/>
                  </a:lnTo>
                  <a:lnTo>
                    <a:pt x="1123" y="1110"/>
                  </a:lnTo>
                  <a:lnTo>
                    <a:pt x="1157" y="1138"/>
                  </a:lnTo>
                  <a:lnTo>
                    <a:pt x="1192" y="1168"/>
                  </a:lnTo>
                  <a:lnTo>
                    <a:pt x="1223" y="1150"/>
                  </a:lnTo>
                  <a:lnTo>
                    <a:pt x="1252" y="1131"/>
                  </a:lnTo>
                  <a:lnTo>
                    <a:pt x="1283" y="1113"/>
                  </a:lnTo>
                  <a:lnTo>
                    <a:pt x="1314" y="1095"/>
                  </a:lnTo>
                  <a:lnTo>
                    <a:pt x="1344" y="1079"/>
                  </a:lnTo>
                  <a:lnTo>
                    <a:pt x="1375" y="1061"/>
                  </a:lnTo>
                  <a:lnTo>
                    <a:pt x="1404" y="1043"/>
                  </a:lnTo>
                  <a:lnTo>
                    <a:pt x="1435" y="1025"/>
                  </a:lnTo>
                  <a:lnTo>
                    <a:pt x="1424" y="1013"/>
                  </a:lnTo>
                  <a:lnTo>
                    <a:pt x="1412" y="1000"/>
                  </a:lnTo>
                  <a:lnTo>
                    <a:pt x="1401" y="989"/>
                  </a:lnTo>
                  <a:lnTo>
                    <a:pt x="1391" y="976"/>
                  </a:lnTo>
                  <a:lnTo>
                    <a:pt x="1380" y="964"/>
                  </a:lnTo>
                  <a:lnTo>
                    <a:pt x="1368" y="953"/>
                  </a:lnTo>
                  <a:lnTo>
                    <a:pt x="1357" y="940"/>
                  </a:lnTo>
                  <a:lnTo>
                    <a:pt x="1345" y="928"/>
                  </a:lnTo>
                  <a:close/>
                </a:path>
              </a:pathLst>
            </a:custGeom>
            <a:solidFill>
              <a:srgbClr val="BAAFB2"/>
            </a:solidFill>
            <a:ln w="9525">
              <a:noFill/>
              <a:round/>
              <a:headEnd/>
              <a:tailEnd/>
            </a:ln>
          </p:spPr>
          <p:txBody>
            <a:bodyPr/>
            <a:lstStyle/>
            <a:p>
              <a:endParaRPr lang="en-US"/>
            </a:p>
          </p:txBody>
        </p:sp>
        <p:sp>
          <p:nvSpPr>
            <p:cNvPr id="26963" name="Freeform 339"/>
            <p:cNvSpPr>
              <a:spLocks/>
            </p:cNvSpPr>
            <p:nvPr/>
          </p:nvSpPr>
          <p:spPr bwMode="auto">
            <a:xfrm>
              <a:off x="487" y="2829"/>
              <a:ext cx="689" cy="557"/>
            </a:xfrm>
            <a:custGeom>
              <a:avLst/>
              <a:gdLst/>
              <a:ahLst/>
              <a:cxnLst>
                <a:cxn ang="0">
                  <a:pos x="1230" y="823"/>
                </a:cxn>
                <a:cxn ang="0">
                  <a:pos x="1121" y="728"/>
                </a:cxn>
                <a:cxn ang="0">
                  <a:pos x="1010" y="632"/>
                </a:cxn>
                <a:cxn ang="0">
                  <a:pos x="900" y="537"/>
                </a:cxn>
                <a:cxn ang="0">
                  <a:pos x="789" y="441"/>
                </a:cxn>
                <a:cxn ang="0">
                  <a:pos x="680" y="346"/>
                </a:cxn>
                <a:cxn ang="0">
                  <a:pos x="568" y="251"/>
                </a:cxn>
                <a:cxn ang="0">
                  <a:pos x="459" y="155"/>
                </a:cxn>
                <a:cxn ang="0">
                  <a:pos x="402" y="80"/>
                </a:cxn>
                <a:cxn ang="0">
                  <a:pos x="400" y="26"/>
                </a:cxn>
                <a:cxn ang="0">
                  <a:pos x="374" y="11"/>
                </a:cxn>
                <a:cxn ang="0">
                  <a:pos x="323" y="34"/>
                </a:cxn>
                <a:cxn ang="0">
                  <a:pos x="274" y="59"/>
                </a:cxn>
                <a:cxn ang="0">
                  <a:pos x="224" y="82"/>
                </a:cxn>
                <a:cxn ang="0">
                  <a:pos x="174" y="106"/>
                </a:cxn>
                <a:cxn ang="0">
                  <a:pos x="124" y="129"/>
                </a:cxn>
                <a:cxn ang="0">
                  <a:pos x="75" y="154"/>
                </a:cxn>
                <a:cxn ang="0">
                  <a:pos x="24" y="178"/>
                </a:cxn>
                <a:cxn ang="0">
                  <a:pos x="16" y="198"/>
                </a:cxn>
                <a:cxn ang="0">
                  <a:pos x="47" y="216"/>
                </a:cxn>
                <a:cxn ang="0">
                  <a:pos x="78" y="232"/>
                </a:cxn>
                <a:cxn ang="0">
                  <a:pos x="109" y="251"/>
                </a:cxn>
                <a:cxn ang="0">
                  <a:pos x="189" y="313"/>
                </a:cxn>
                <a:cxn ang="0">
                  <a:pos x="317" y="419"/>
                </a:cxn>
                <a:cxn ang="0">
                  <a:pos x="444" y="526"/>
                </a:cxn>
                <a:cxn ang="0">
                  <a:pos x="570" y="632"/>
                </a:cxn>
                <a:cxn ang="0">
                  <a:pos x="698" y="741"/>
                </a:cxn>
                <a:cxn ang="0">
                  <a:pos x="823" y="847"/>
                </a:cxn>
                <a:cxn ang="0">
                  <a:pos x="951" y="954"/>
                </a:cxn>
                <a:cxn ang="0">
                  <a:pos x="1077" y="1060"/>
                </a:cxn>
                <a:cxn ang="0">
                  <a:pos x="1170" y="1096"/>
                </a:cxn>
                <a:cxn ang="0">
                  <a:pos x="1229" y="1060"/>
                </a:cxn>
                <a:cxn ang="0">
                  <a:pos x="1288" y="1024"/>
                </a:cxn>
                <a:cxn ang="0">
                  <a:pos x="1348" y="986"/>
                </a:cxn>
                <a:cxn ang="0">
                  <a:pos x="1366" y="955"/>
                </a:cxn>
                <a:cxn ang="0">
                  <a:pos x="1343" y="931"/>
                </a:cxn>
                <a:cxn ang="0">
                  <a:pos x="1320" y="906"/>
                </a:cxn>
                <a:cxn ang="0">
                  <a:pos x="1297" y="882"/>
                </a:cxn>
              </a:cxnLst>
              <a:rect l="0" t="0" r="r" b="b"/>
              <a:pathLst>
                <a:path w="1377" h="1114">
                  <a:moveTo>
                    <a:pt x="1286" y="870"/>
                  </a:moveTo>
                  <a:lnTo>
                    <a:pt x="1230" y="823"/>
                  </a:lnTo>
                  <a:lnTo>
                    <a:pt x="1176" y="775"/>
                  </a:lnTo>
                  <a:lnTo>
                    <a:pt x="1121" y="728"/>
                  </a:lnTo>
                  <a:lnTo>
                    <a:pt x="1065" y="680"/>
                  </a:lnTo>
                  <a:lnTo>
                    <a:pt x="1010" y="632"/>
                  </a:lnTo>
                  <a:lnTo>
                    <a:pt x="956" y="585"/>
                  </a:lnTo>
                  <a:lnTo>
                    <a:pt x="900" y="537"/>
                  </a:lnTo>
                  <a:lnTo>
                    <a:pt x="845" y="488"/>
                  </a:lnTo>
                  <a:lnTo>
                    <a:pt x="789" y="441"/>
                  </a:lnTo>
                  <a:lnTo>
                    <a:pt x="735" y="393"/>
                  </a:lnTo>
                  <a:lnTo>
                    <a:pt x="680" y="346"/>
                  </a:lnTo>
                  <a:lnTo>
                    <a:pt x="624" y="298"/>
                  </a:lnTo>
                  <a:lnTo>
                    <a:pt x="568" y="251"/>
                  </a:lnTo>
                  <a:lnTo>
                    <a:pt x="514" y="203"/>
                  </a:lnTo>
                  <a:lnTo>
                    <a:pt x="459" y="155"/>
                  </a:lnTo>
                  <a:lnTo>
                    <a:pt x="403" y="108"/>
                  </a:lnTo>
                  <a:lnTo>
                    <a:pt x="402" y="80"/>
                  </a:lnTo>
                  <a:lnTo>
                    <a:pt x="402" y="54"/>
                  </a:lnTo>
                  <a:lnTo>
                    <a:pt x="400" y="26"/>
                  </a:lnTo>
                  <a:lnTo>
                    <a:pt x="398" y="0"/>
                  </a:lnTo>
                  <a:lnTo>
                    <a:pt x="374" y="11"/>
                  </a:lnTo>
                  <a:lnTo>
                    <a:pt x="349" y="23"/>
                  </a:lnTo>
                  <a:lnTo>
                    <a:pt x="323" y="34"/>
                  </a:lnTo>
                  <a:lnTo>
                    <a:pt x="299" y="47"/>
                  </a:lnTo>
                  <a:lnTo>
                    <a:pt x="274" y="59"/>
                  </a:lnTo>
                  <a:lnTo>
                    <a:pt x="250" y="70"/>
                  </a:lnTo>
                  <a:lnTo>
                    <a:pt x="224" y="82"/>
                  </a:lnTo>
                  <a:lnTo>
                    <a:pt x="199" y="95"/>
                  </a:lnTo>
                  <a:lnTo>
                    <a:pt x="174" y="106"/>
                  </a:lnTo>
                  <a:lnTo>
                    <a:pt x="148" y="118"/>
                  </a:lnTo>
                  <a:lnTo>
                    <a:pt x="124" y="129"/>
                  </a:lnTo>
                  <a:lnTo>
                    <a:pt x="99" y="142"/>
                  </a:lnTo>
                  <a:lnTo>
                    <a:pt x="75" y="154"/>
                  </a:lnTo>
                  <a:lnTo>
                    <a:pt x="49" y="165"/>
                  </a:lnTo>
                  <a:lnTo>
                    <a:pt x="24" y="178"/>
                  </a:lnTo>
                  <a:lnTo>
                    <a:pt x="0" y="190"/>
                  </a:lnTo>
                  <a:lnTo>
                    <a:pt x="16" y="198"/>
                  </a:lnTo>
                  <a:lnTo>
                    <a:pt x="31" y="206"/>
                  </a:lnTo>
                  <a:lnTo>
                    <a:pt x="47" y="216"/>
                  </a:lnTo>
                  <a:lnTo>
                    <a:pt x="63" y="224"/>
                  </a:lnTo>
                  <a:lnTo>
                    <a:pt x="78" y="232"/>
                  </a:lnTo>
                  <a:lnTo>
                    <a:pt x="94" y="241"/>
                  </a:lnTo>
                  <a:lnTo>
                    <a:pt x="109" y="251"/>
                  </a:lnTo>
                  <a:lnTo>
                    <a:pt x="125" y="259"/>
                  </a:lnTo>
                  <a:lnTo>
                    <a:pt x="189" y="313"/>
                  </a:lnTo>
                  <a:lnTo>
                    <a:pt x="253" y="365"/>
                  </a:lnTo>
                  <a:lnTo>
                    <a:pt x="317" y="419"/>
                  </a:lnTo>
                  <a:lnTo>
                    <a:pt x="380" y="472"/>
                  </a:lnTo>
                  <a:lnTo>
                    <a:pt x="444" y="526"/>
                  </a:lnTo>
                  <a:lnTo>
                    <a:pt x="506" y="580"/>
                  </a:lnTo>
                  <a:lnTo>
                    <a:pt x="570" y="632"/>
                  </a:lnTo>
                  <a:lnTo>
                    <a:pt x="634" y="687"/>
                  </a:lnTo>
                  <a:lnTo>
                    <a:pt x="698" y="741"/>
                  </a:lnTo>
                  <a:lnTo>
                    <a:pt x="760" y="793"/>
                  </a:lnTo>
                  <a:lnTo>
                    <a:pt x="823" y="847"/>
                  </a:lnTo>
                  <a:lnTo>
                    <a:pt x="887" y="900"/>
                  </a:lnTo>
                  <a:lnTo>
                    <a:pt x="951" y="954"/>
                  </a:lnTo>
                  <a:lnTo>
                    <a:pt x="1013" y="1008"/>
                  </a:lnTo>
                  <a:lnTo>
                    <a:pt x="1077" y="1060"/>
                  </a:lnTo>
                  <a:lnTo>
                    <a:pt x="1140" y="1114"/>
                  </a:lnTo>
                  <a:lnTo>
                    <a:pt x="1170" y="1096"/>
                  </a:lnTo>
                  <a:lnTo>
                    <a:pt x="1199" y="1078"/>
                  </a:lnTo>
                  <a:lnTo>
                    <a:pt x="1229" y="1060"/>
                  </a:lnTo>
                  <a:lnTo>
                    <a:pt x="1258" y="1042"/>
                  </a:lnTo>
                  <a:lnTo>
                    <a:pt x="1288" y="1024"/>
                  </a:lnTo>
                  <a:lnTo>
                    <a:pt x="1317" y="1005"/>
                  </a:lnTo>
                  <a:lnTo>
                    <a:pt x="1348" y="986"/>
                  </a:lnTo>
                  <a:lnTo>
                    <a:pt x="1377" y="968"/>
                  </a:lnTo>
                  <a:lnTo>
                    <a:pt x="1366" y="955"/>
                  </a:lnTo>
                  <a:lnTo>
                    <a:pt x="1355" y="944"/>
                  </a:lnTo>
                  <a:lnTo>
                    <a:pt x="1343" y="931"/>
                  </a:lnTo>
                  <a:lnTo>
                    <a:pt x="1332" y="919"/>
                  </a:lnTo>
                  <a:lnTo>
                    <a:pt x="1320" y="906"/>
                  </a:lnTo>
                  <a:lnTo>
                    <a:pt x="1309" y="895"/>
                  </a:lnTo>
                  <a:lnTo>
                    <a:pt x="1297" y="882"/>
                  </a:lnTo>
                  <a:lnTo>
                    <a:pt x="1286" y="870"/>
                  </a:lnTo>
                  <a:close/>
                </a:path>
              </a:pathLst>
            </a:custGeom>
            <a:solidFill>
              <a:srgbClr val="B7AFAF"/>
            </a:solidFill>
            <a:ln w="9525">
              <a:noFill/>
              <a:round/>
              <a:headEnd/>
              <a:tailEnd/>
            </a:ln>
          </p:spPr>
          <p:txBody>
            <a:bodyPr/>
            <a:lstStyle/>
            <a:p>
              <a:endParaRPr lang="en-US"/>
            </a:p>
          </p:txBody>
        </p:sp>
        <p:sp>
          <p:nvSpPr>
            <p:cNvPr id="26964" name="Freeform 340"/>
            <p:cNvSpPr>
              <a:spLocks/>
            </p:cNvSpPr>
            <p:nvPr/>
          </p:nvSpPr>
          <p:spPr bwMode="auto">
            <a:xfrm>
              <a:off x="475" y="2821"/>
              <a:ext cx="659" cy="532"/>
            </a:xfrm>
            <a:custGeom>
              <a:avLst/>
              <a:gdLst/>
              <a:ahLst/>
              <a:cxnLst>
                <a:cxn ang="0">
                  <a:pos x="1175" y="772"/>
                </a:cxn>
                <a:cxn ang="0">
                  <a:pos x="1075" y="685"/>
                </a:cxn>
                <a:cxn ang="0">
                  <a:pos x="975" y="599"/>
                </a:cxn>
                <a:cxn ang="0">
                  <a:pos x="876" y="512"/>
                </a:cxn>
                <a:cxn ang="0">
                  <a:pos x="776" y="427"/>
                </a:cxn>
                <a:cxn ang="0">
                  <a:pos x="675" y="340"/>
                </a:cxn>
                <a:cxn ang="0">
                  <a:pos x="575" y="253"/>
                </a:cxn>
                <a:cxn ang="0">
                  <a:pos x="475" y="166"/>
                </a:cxn>
                <a:cxn ang="0">
                  <a:pos x="425" y="92"/>
                </a:cxn>
                <a:cxn ang="0">
                  <a:pos x="423" y="31"/>
                </a:cxn>
                <a:cxn ang="0">
                  <a:pos x="397" y="13"/>
                </a:cxn>
                <a:cxn ang="0">
                  <a:pos x="343" y="38"/>
                </a:cxn>
                <a:cxn ang="0">
                  <a:pos x="291" y="63"/>
                </a:cxn>
                <a:cxn ang="0">
                  <a:pos x="237" y="89"/>
                </a:cxn>
                <a:cxn ang="0">
                  <a:pos x="184" y="113"/>
                </a:cxn>
                <a:cxn ang="0">
                  <a:pos x="132" y="140"/>
                </a:cxn>
                <a:cxn ang="0">
                  <a:pos x="78" y="164"/>
                </a:cxn>
                <a:cxn ang="0">
                  <a:pos x="26" y="189"/>
                </a:cxn>
                <a:cxn ang="0">
                  <a:pos x="18" y="212"/>
                </a:cxn>
                <a:cxn ang="0">
                  <a:pos x="55" y="230"/>
                </a:cxn>
                <a:cxn ang="0">
                  <a:pos x="91" y="248"/>
                </a:cxn>
                <a:cxn ang="0">
                  <a:pos x="129" y="266"/>
                </a:cxn>
                <a:cxn ang="0">
                  <a:pos x="207" y="325"/>
                </a:cxn>
                <a:cxn ang="0">
                  <a:pos x="325" y="423"/>
                </a:cxn>
                <a:cxn ang="0">
                  <a:pos x="443" y="523"/>
                </a:cxn>
                <a:cxn ang="0">
                  <a:pos x="560" y="622"/>
                </a:cxn>
                <a:cxn ang="0">
                  <a:pos x="676" y="720"/>
                </a:cxn>
                <a:cxn ang="0">
                  <a:pos x="794" y="818"/>
                </a:cxn>
                <a:cxn ang="0">
                  <a:pos x="912" y="917"/>
                </a:cxn>
                <a:cxn ang="0">
                  <a:pos x="1029" y="1015"/>
                </a:cxn>
                <a:cxn ang="0">
                  <a:pos x="1118" y="1046"/>
                </a:cxn>
                <a:cxn ang="0">
                  <a:pos x="1175" y="1008"/>
                </a:cxn>
                <a:cxn ang="0">
                  <a:pos x="1232" y="972"/>
                </a:cxn>
                <a:cxn ang="0">
                  <a:pos x="1289" y="935"/>
                </a:cxn>
                <a:cxn ang="0">
                  <a:pos x="1306" y="904"/>
                </a:cxn>
                <a:cxn ang="0">
                  <a:pos x="1283" y="877"/>
                </a:cxn>
                <a:cxn ang="0">
                  <a:pos x="1260" y="853"/>
                </a:cxn>
                <a:cxn ang="0">
                  <a:pos x="1237" y="828"/>
                </a:cxn>
              </a:cxnLst>
              <a:rect l="0" t="0" r="r" b="b"/>
              <a:pathLst>
                <a:path w="1317" h="1064">
                  <a:moveTo>
                    <a:pt x="1226" y="815"/>
                  </a:moveTo>
                  <a:lnTo>
                    <a:pt x="1175" y="772"/>
                  </a:lnTo>
                  <a:lnTo>
                    <a:pt x="1126" y="728"/>
                  </a:lnTo>
                  <a:lnTo>
                    <a:pt x="1075" y="685"/>
                  </a:lnTo>
                  <a:lnTo>
                    <a:pt x="1026" y="641"/>
                  </a:lnTo>
                  <a:lnTo>
                    <a:pt x="975" y="599"/>
                  </a:lnTo>
                  <a:lnTo>
                    <a:pt x="926" y="556"/>
                  </a:lnTo>
                  <a:lnTo>
                    <a:pt x="876" y="512"/>
                  </a:lnTo>
                  <a:lnTo>
                    <a:pt x="825" y="469"/>
                  </a:lnTo>
                  <a:lnTo>
                    <a:pt x="776" y="427"/>
                  </a:lnTo>
                  <a:lnTo>
                    <a:pt x="725" y="382"/>
                  </a:lnTo>
                  <a:lnTo>
                    <a:pt x="675" y="340"/>
                  </a:lnTo>
                  <a:lnTo>
                    <a:pt x="626" y="297"/>
                  </a:lnTo>
                  <a:lnTo>
                    <a:pt x="575" y="253"/>
                  </a:lnTo>
                  <a:lnTo>
                    <a:pt x="524" y="210"/>
                  </a:lnTo>
                  <a:lnTo>
                    <a:pt x="475" y="166"/>
                  </a:lnTo>
                  <a:lnTo>
                    <a:pt x="425" y="123"/>
                  </a:lnTo>
                  <a:lnTo>
                    <a:pt x="425" y="92"/>
                  </a:lnTo>
                  <a:lnTo>
                    <a:pt x="425" y="61"/>
                  </a:lnTo>
                  <a:lnTo>
                    <a:pt x="423" y="31"/>
                  </a:lnTo>
                  <a:lnTo>
                    <a:pt x="423" y="0"/>
                  </a:lnTo>
                  <a:lnTo>
                    <a:pt x="397" y="13"/>
                  </a:lnTo>
                  <a:lnTo>
                    <a:pt x="369" y="25"/>
                  </a:lnTo>
                  <a:lnTo>
                    <a:pt x="343" y="38"/>
                  </a:lnTo>
                  <a:lnTo>
                    <a:pt x="317" y="51"/>
                  </a:lnTo>
                  <a:lnTo>
                    <a:pt x="291" y="63"/>
                  </a:lnTo>
                  <a:lnTo>
                    <a:pt x="263" y="76"/>
                  </a:lnTo>
                  <a:lnTo>
                    <a:pt x="237" y="89"/>
                  </a:lnTo>
                  <a:lnTo>
                    <a:pt x="211" y="100"/>
                  </a:lnTo>
                  <a:lnTo>
                    <a:pt x="184" y="113"/>
                  </a:lnTo>
                  <a:lnTo>
                    <a:pt x="158" y="127"/>
                  </a:lnTo>
                  <a:lnTo>
                    <a:pt x="132" y="140"/>
                  </a:lnTo>
                  <a:lnTo>
                    <a:pt x="106" y="151"/>
                  </a:lnTo>
                  <a:lnTo>
                    <a:pt x="78" y="164"/>
                  </a:lnTo>
                  <a:lnTo>
                    <a:pt x="52" y="177"/>
                  </a:lnTo>
                  <a:lnTo>
                    <a:pt x="26" y="189"/>
                  </a:lnTo>
                  <a:lnTo>
                    <a:pt x="0" y="202"/>
                  </a:lnTo>
                  <a:lnTo>
                    <a:pt x="18" y="212"/>
                  </a:lnTo>
                  <a:lnTo>
                    <a:pt x="37" y="220"/>
                  </a:lnTo>
                  <a:lnTo>
                    <a:pt x="55" y="230"/>
                  </a:lnTo>
                  <a:lnTo>
                    <a:pt x="73" y="238"/>
                  </a:lnTo>
                  <a:lnTo>
                    <a:pt x="91" y="248"/>
                  </a:lnTo>
                  <a:lnTo>
                    <a:pt x="111" y="258"/>
                  </a:lnTo>
                  <a:lnTo>
                    <a:pt x="129" y="266"/>
                  </a:lnTo>
                  <a:lnTo>
                    <a:pt x="148" y="276"/>
                  </a:lnTo>
                  <a:lnTo>
                    <a:pt x="207" y="325"/>
                  </a:lnTo>
                  <a:lnTo>
                    <a:pt x="266" y="374"/>
                  </a:lnTo>
                  <a:lnTo>
                    <a:pt x="325" y="423"/>
                  </a:lnTo>
                  <a:lnTo>
                    <a:pt x="384" y="474"/>
                  </a:lnTo>
                  <a:lnTo>
                    <a:pt x="443" y="523"/>
                  </a:lnTo>
                  <a:lnTo>
                    <a:pt x="501" y="572"/>
                  </a:lnTo>
                  <a:lnTo>
                    <a:pt x="560" y="622"/>
                  </a:lnTo>
                  <a:lnTo>
                    <a:pt x="619" y="671"/>
                  </a:lnTo>
                  <a:lnTo>
                    <a:pt x="676" y="720"/>
                  </a:lnTo>
                  <a:lnTo>
                    <a:pt x="735" y="769"/>
                  </a:lnTo>
                  <a:lnTo>
                    <a:pt x="794" y="818"/>
                  </a:lnTo>
                  <a:lnTo>
                    <a:pt x="853" y="867"/>
                  </a:lnTo>
                  <a:lnTo>
                    <a:pt x="912" y="917"/>
                  </a:lnTo>
                  <a:lnTo>
                    <a:pt x="971" y="966"/>
                  </a:lnTo>
                  <a:lnTo>
                    <a:pt x="1029" y="1015"/>
                  </a:lnTo>
                  <a:lnTo>
                    <a:pt x="1088" y="1064"/>
                  </a:lnTo>
                  <a:lnTo>
                    <a:pt x="1118" y="1046"/>
                  </a:lnTo>
                  <a:lnTo>
                    <a:pt x="1145" y="1026"/>
                  </a:lnTo>
                  <a:lnTo>
                    <a:pt x="1175" y="1008"/>
                  </a:lnTo>
                  <a:lnTo>
                    <a:pt x="1203" y="990"/>
                  </a:lnTo>
                  <a:lnTo>
                    <a:pt x="1232" y="972"/>
                  </a:lnTo>
                  <a:lnTo>
                    <a:pt x="1260" y="953"/>
                  </a:lnTo>
                  <a:lnTo>
                    <a:pt x="1289" y="935"/>
                  </a:lnTo>
                  <a:lnTo>
                    <a:pt x="1317" y="917"/>
                  </a:lnTo>
                  <a:lnTo>
                    <a:pt x="1306" y="904"/>
                  </a:lnTo>
                  <a:lnTo>
                    <a:pt x="1294" y="890"/>
                  </a:lnTo>
                  <a:lnTo>
                    <a:pt x="1283" y="877"/>
                  </a:lnTo>
                  <a:lnTo>
                    <a:pt x="1271" y="866"/>
                  </a:lnTo>
                  <a:lnTo>
                    <a:pt x="1260" y="853"/>
                  </a:lnTo>
                  <a:lnTo>
                    <a:pt x="1248" y="840"/>
                  </a:lnTo>
                  <a:lnTo>
                    <a:pt x="1237" y="828"/>
                  </a:lnTo>
                  <a:lnTo>
                    <a:pt x="1226" y="815"/>
                  </a:lnTo>
                  <a:close/>
                </a:path>
              </a:pathLst>
            </a:custGeom>
            <a:solidFill>
              <a:srgbClr val="B5ADAA"/>
            </a:solidFill>
            <a:ln w="9525">
              <a:noFill/>
              <a:round/>
              <a:headEnd/>
              <a:tailEnd/>
            </a:ln>
          </p:spPr>
          <p:txBody>
            <a:bodyPr/>
            <a:lstStyle/>
            <a:p>
              <a:endParaRPr lang="en-US"/>
            </a:p>
          </p:txBody>
        </p:sp>
        <p:sp>
          <p:nvSpPr>
            <p:cNvPr id="26965" name="Freeform 341"/>
            <p:cNvSpPr>
              <a:spLocks/>
            </p:cNvSpPr>
            <p:nvPr/>
          </p:nvSpPr>
          <p:spPr bwMode="auto">
            <a:xfrm>
              <a:off x="463" y="2812"/>
              <a:ext cx="631" cy="507"/>
            </a:xfrm>
            <a:custGeom>
              <a:avLst/>
              <a:gdLst/>
              <a:ahLst/>
              <a:cxnLst>
                <a:cxn ang="0">
                  <a:pos x="1169" y="759"/>
                </a:cxn>
                <a:cxn ang="0">
                  <a:pos x="450" y="136"/>
                </a:cxn>
                <a:cxn ang="0">
                  <a:pos x="450" y="0"/>
                </a:cxn>
                <a:cxn ang="0">
                  <a:pos x="0" y="215"/>
                </a:cxn>
                <a:cxn ang="0">
                  <a:pos x="173" y="292"/>
                </a:cxn>
                <a:cxn ang="0">
                  <a:pos x="1038" y="1013"/>
                </a:cxn>
                <a:cxn ang="0">
                  <a:pos x="1262" y="862"/>
                </a:cxn>
                <a:cxn ang="0">
                  <a:pos x="1169" y="759"/>
                </a:cxn>
              </a:cxnLst>
              <a:rect l="0" t="0" r="r" b="b"/>
              <a:pathLst>
                <a:path w="1262" h="1013">
                  <a:moveTo>
                    <a:pt x="1169" y="759"/>
                  </a:moveTo>
                  <a:lnTo>
                    <a:pt x="450" y="136"/>
                  </a:lnTo>
                  <a:lnTo>
                    <a:pt x="450" y="0"/>
                  </a:lnTo>
                  <a:lnTo>
                    <a:pt x="0" y="215"/>
                  </a:lnTo>
                  <a:lnTo>
                    <a:pt x="173" y="292"/>
                  </a:lnTo>
                  <a:lnTo>
                    <a:pt x="1038" y="1013"/>
                  </a:lnTo>
                  <a:lnTo>
                    <a:pt x="1262" y="862"/>
                  </a:lnTo>
                  <a:lnTo>
                    <a:pt x="1169" y="759"/>
                  </a:lnTo>
                  <a:close/>
                </a:path>
              </a:pathLst>
            </a:custGeom>
            <a:solidFill>
              <a:srgbClr val="B2AAA8"/>
            </a:solidFill>
            <a:ln w="9525">
              <a:noFill/>
              <a:round/>
              <a:headEnd/>
              <a:tailEnd/>
            </a:ln>
          </p:spPr>
          <p:txBody>
            <a:bodyPr/>
            <a:lstStyle/>
            <a:p>
              <a:endParaRPr lang="en-US"/>
            </a:p>
          </p:txBody>
        </p:sp>
        <p:sp>
          <p:nvSpPr>
            <p:cNvPr id="26966" name="Freeform 342"/>
            <p:cNvSpPr>
              <a:spLocks/>
            </p:cNvSpPr>
            <p:nvPr/>
          </p:nvSpPr>
          <p:spPr bwMode="auto">
            <a:xfrm>
              <a:off x="1486" y="3899"/>
              <a:ext cx="180" cy="176"/>
            </a:xfrm>
            <a:custGeom>
              <a:avLst/>
              <a:gdLst/>
              <a:ahLst/>
              <a:cxnLst>
                <a:cxn ang="0">
                  <a:pos x="0" y="0"/>
                </a:cxn>
                <a:cxn ang="0">
                  <a:pos x="19" y="25"/>
                </a:cxn>
                <a:cxn ang="0">
                  <a:pos x="39" y="50"/>
                </a:cxn>
                <a:cxn ang="0">
                  <a:pos x="58" y="71"/>
                </a:cxn>
                <a:cxn ang="0">
                  <a:pos x="76" y="91"/>
                </a:cxn>
                <a:cxn ang="0">
                  <a:pos x="96" y="110"/>
                </a:cxn>
                <a:cxn ang="0">
                  <a:pos x="114" y="128"/>
                </a:cxn>
                <a:cxn ang="0">
                  <a:pos x="134" y="145"/>
                </a:cxn>
                <a:cxn ang="0">
                  <a:pos x="153" y="159"/>
                </a:cxn>
                <a:cxn ang="0">
                  <a:pos x="173" y="174"/>
                </a:cxn>
                <a:cxn ang="0">
                  <a:pos x="196" y="187"/>
                </a:cxn>
                <a:cxn ang="0">
                  <a:pos x="219" y="199"/>
                </a:cxn>
                <a:cxn ang="0">
                  <a:pos x="243" y="210"/>
                </a:cxn>
                <a:cxn ang="0">
                  <a:pos x="269" y="222"/>
                </a:cxn>
                <a:cxn ang="0">
                  <a:pos x="297" y="233"/>
                </a:cxn>
                <a:cxn ang="0">
                  <a:pos x="326" y="243"/>
                </a:cxn>
                <a:cxn ang="0">
                  <a:pos x="359" y="253"/>
                </a:cxn>
                <a:cxn ang="0">
                  <a:pos x="344" y="353"/>
                </a:cxn>
                <a:cxn ang="0">
                  <a:pos x="312" y="345"/>
                </a:cxn>
                <a:cxn ang="0">
                  <a:pos x="279" y="335"/>
                </a:cxn>
                <a:cxn ang="0">
                  <a:pos x="248" y="322"/>
                </a:cxn>
                <a:cxn ang="0">
                  <a:pos x="219" y="310"/>
                </a:cxn>
                <a:cxn ang="0">
                  <a:pos x="189" y="296"/>
                </a:cxn>
                <a:cxn ang="0">
                  <a:pos x="161" y="281"/>
                </a:cxn>
                <a:cxn ang="0">
                  <a:pos x="135" y="264"/>
                </a:cxn>
                <a:cxn ang="0">
                  <a:pos x="111" y="246"/>
                </a:cxn>
                <a:cxn ang="0">
                  <a:pos x="88" y="227"/>
                </a:cxn>
                <a:cxn ang="0">
                  <a:pos x="68" y="207"/>
                </a:cxn>
                <a:cxn ang="0">
                  <a:pos x="50" y="186"/>
                </a:cxn>
                <a:cxn ang="0">
                  <a:pos x="34" y="164"/>
                </a:cxn>
                <a:cxn ang="0">
                  <a:pos x="21" y="141"/>
                </a:cxn>
                <a:cxn ang="0">
                  <a:pos x="11" y="118"/>
                </a:cxn>
                <a:cxn ang="0">
                  <a:pos x="4" y="94"/>
                </a:cxn>
                <a:cxn ang="0">
                  <a:pos x="0" y="68"/>
                </a:cxn>
                <a:cxn ang="0">
                  <a:pos x="0" y="0"/>
                </a:cxn>
              </a:cxnLst>
              <a:rect l="0" t="0" r="r" b="b"/>
              <a:pathLst>
                <a:path w="359" h="353">
                  <a:moveTo>
                    <a:pt x="0" y="0"/>
                  </a:moveTo>
                  <a:lnTo>
                    <a:pt x="19" y="25"/>
                  </a:lnTo>
                  <a:lnTo>
                    <a:pt x="39" y="50"/>
                  </a:lnTo>
                  <a:lnTo>
                    <a:pt x="58" y="71"/>
                  </a:lnTo>
                  <a:lnTo>
                    <a:pt x="76" y="91"/>
                  </a:lnTo>
                  <a:lnTo>
                    <a:pt x="96" y="110"/>
                  </a:lnTo>
                  <a:lnTo>
                    <a:pt x="114" y="128"/>
                  </a:lnTo>
                  <a:lnTo>
                    <a:pt x="134" y="145"/>
                  </a:lnTo>
                  <a:lnTo>
                    <a:pt x="153" y="159"/>
                  </a:lnTo>
                  <a:lnTo>
                    <a:pt x="173" y="174"/>
                  </a:lnTo>
                  <a:lnTo>
                    <a:pt x="196" y="187"/>
                  </a:lnTo>
                  <a:lnTo>
                    <a:pt x="219" y="199"/>
                  </a:lnTo>
                  <a:lnTo>
                    <a:pt x="243" y="210"/>
                  </a:lnTo>
                  <a:lnTo>
                    <a:pt x="269" y="222"/>
                  </a:lnTo>
                  <a:lnTo>
                    <a:pt x="297" y="233"/>
                  </a:lnTo>
                  <a:lnTo>
                    <a:pt x="326" y="243"/>
                  </a:lnTo>
                  <a:lnTo>
                    <a:pt x="359" y="253"/>
                  </a:lnTo>
                  <a:lnTo>
                    <a:pt x="344" y="353"/>
                  </a:lnTo>
                  <a:lnTo>
                    <a:pt x="312" y="345"/>
                  </a:lnTo>
                  <a:lnTo>
                    <a:pt x="279" y="335"/>
                  </a:lnTo>
                  <a:lnTo>
                    <a:pt x="248" y="322"/>
                  </a:lnTo>
                  <a:lnTo>
                    <a:pt x="219" y="310"/>
                  </a:lnTo>
                  <a:lnTo>
                    <a:pt x="189" y="296"/>
                  </a:lnTo>
                  <a:lnTo>
                    <a:pt x="161" y="281"/>
                  </a:lnTo>
                  <a:lnTo>
                    <a:pt x="135" y="264"/>
                  </a:lnTo>
                  <a:lnTo>
                    <a:pt x="111" y="246"/>
                  </a:lnTo>
                  <a:lnTo>
                    <a:pt x="88" y="227"/>
                  </a:lnTo>
                  <a:lnTo>
                    <a:pt x="68" y="207"/>
                  </a:lnTo>
                  <a:lnTo>
                    <a:pt x="50" y="186"/>
                  </a:lnTo>
                  <a:lnTo>
                    <a:pt x="34" y="164"/>
                  </a:lnTo>
                  <a:lnTo>
                    <a:pt x="21" y="141"/>
                  </a:lnTo>
                  <a:lnTo>
                    <a:pt x="11" y="118"/>
                  </a:lnTo>
                  <a:lnTo>
                    <a:pt x="4" y="94"/>
                  </a:lnTo>
                  <a:lnTo>
                    <a:pt x="0" y="68"/>
                  </a:lnTo>
                  <a:lnTo>
                    <a:pt x="0" y="0"/>
                  </a:lnTo>
                  <a:close/>
                </a:path>
              </a:pathLst>
            </a:custGeom>
            <a:solidFill>
              <a:srgbClr val="666677"/>
            </a:solidFill>
            <a:ln w="9525">
              <a:noFill/>
              <a:round/>
              <a:headEnd/>
              <a:tailEnd/>
            </a:ln>
          </p:spPr>
          <p:txBody>
            <a:bodyPr/>
            <a:lstStyle/>
            <a:p>
              <a:endParaRPr lang="en-US"/>
            </a:p>
          </p:txBody>
        </p:sp>
        <p:sp>
          <p:nvSpPr>
            <p:cNvPr id="26967" name="Freeform 343"/>
            <p:cNvSpPr>
              <a:spLocks/>
            </p:cNvSpPr>
            <p:nvPr/>
          </p:nvSpPr>
          <p:spPr bwMode="auto">
            <a:xfrm>
              <a:off x="1756" y="3813"/>
              <a:ext cx="109" cy="176"/>
            </a:xfrm>
            <a:custGeom>
              <a:avLst/>
              <a:gdLst/>
              <a:ahLst/>
              <a:cxnLst>
                <a:cxn ang="0">
                  <a:pos x="23" y="0"/>
                </a:cxn>
                <a:cxn ang="0">
                  <a:pos x="0" y="128"/>
                </a:cxn>
                <a:cxn ang="0">
                  <a:pos x="188" y="353"/>
                </a:cxn>
                <a:cxn ang="0">
                  <a:pos x="217" y="241"/>
                </a:cxn>
                <a:cxn ang="0">
                  <a:pos x="23" y="0"/>
                </a:cxn>
              </a:cxnLst>
              <a:rect l="0" t="0" r="r" b="b"/>
              <a:pathLst>
                <a:path w="217" h="353">
                  <a:moveTo>
                    <a:pt x="23" y="0"/>
                  </a:moveTo>
                  <a:lnTo>
                    <a:pt x="0" y="128"/>
                  </a:lnTo>
                  <a:lnTo>
                    <a:pt x="188" y="353"/>
                  </a:lnTo>
                  <a:lnTo>
                    <a:pt x="217" y="241"/>
                  </a:lnTo>
                  <a:lnTo>
                    <a:pt x="23" y="0"/>
                  </a:lnTo>
                  <a:close/>
                </a:path>
              </a:pathLst>
            </a:custGeom>
            <a:solidFill>
              <a:srgbClr val="727284"/>
            </a:solidFill>
            <a:ln w="9525">
              <a:noFill/>
              <a:round/>
              <a:headEnd/>
              <a:tailEnd/>
            </a:ln>
          </p:spPr>
          <p:txBody>
            <a:bodyPr/>
            <a:lstStyle/>
            <a:p>
              <a:endParaRPr lang="en-US"/>
            </a:p>
          </p:txBody>
        </p:sp>
        <p:sp>
          <p:nvSpPr>
            <p:cNvPr id="26968" name="Freeform 344"/>
            <p:cNvSpPr>
              <a:spLocks/>
            </p:cNvSpPr>
            <p:nvPr/>
          </p:nvSpPr>
          <p:spPr bwMode="auto">
            <a:xfrm>
              <a:off x="305" y="2875"/>
              <a:ext cx="210" cy="93"/>
            </a:xfrm>
            <a:custGeom>
              <a:avLst/>
              <a:gdLst/>
              <a:ahLst/>
              <a:cxnLst>
                <a:cxn ang="0">
                  <a:pos x="314" y="114"/>
                </a:cxn>
                <a:cxn ang="0">
                  <a:pos x="330" y="132"/>
                </a:cxn>
                <a:cxn ang="0">
                  <a:pos x="418" y="159"/>
                </a:cxn>
                <a:cxn ang="0">
                  <a:pos x="374" y="177"/>
                </a:cxn>
                <a:cxn ang="0">
                  <a:pos x="358" y="180"/>
                </a:cxn>
                <a:cxn ang="0">
                  <a:pos x="340" y="181"/>
                </a:cxn>
                <a:cxn ang="0">
                  <a:pos x="322" y="185"/>
                </a:cxn>
                <a:cxn ang="0">
                  <a:pos x="304" y="185"/>
                </a:cxn>
                <a:cxn ang="0">
                  <a:pos x="284" y="186"/>
                </a:cxn>
                <a:cxn ang="0">
                  <a:pos x="263" y="185"/>
                </a:cxn>
                <a:cxn ang="0">
                  <a:pos x="243" y="183"/>
                </a:cxn>
                <a:cxn ang="0">
                  <a:pos x="220" y="180"/>
                </a:cxn>
                <a:cxn ang="0">
                  <a:pos x="199" y="173"/>
                </a:cxn>
                <a:cxn ang="0">
                  <a:pos x="176" y="167"/>
                </a:cxn>
                <a:cxn ang="0">
                  <a:pos x="153" y="155"/>
                </a:cxn>
                <a:cxn ang="0">
                  <a:pos x="129" y="144"/>
                </a:cxn>
                <a:cxn ang="0">
                  <a:pos x="104" y="127"/>
                </a:cxn>
                <a:cxn ang="0">
                  <a:pos x="80" y="109"/>
                </a:cxn>
                <a:cxn ang="0">
                  <a:pos x="54" y="88"/>
                </a:cxn>
                <a:cxn ang="0">
                  <a:pos x="28" y="62"/>
                </a:cxn>
                <a:cxn ang="0">
                  <a:pos x="0" y="0"/>
                </a:cxn>
                <a:cxn ang="0">
                  <a:pos x="16" y="16"/>
                </a:cxn>
                <a:cxn ang="0">
                  <a:pos x="32" y="31"/>
                </a:cxn>
                <a:cxn ang="0">
                  <a:pos x="49" y="44"/>
                </a:cxn>
                <a:cxn ang="0">
                  <a:pos x="67" y="55"/>
                </a:cxn>
                <a:cxn ang="0">
                  <a:pos x="86" y="65"/>
                </a:cxn>
                <a:cxn ang="0">
                  <a:pos x="104" y="73"/>
                </a:cxn>
                <a:cxn ang="0">
                  <a:pos x="124" y="80"/>
                </a:cxn>
                <a:cxn ang="0">
                  <a:pos x="145" y="86"/>
                </a:cxn>
                <a:cxn ang="0">
                  <a:pos x="165" y="91"/>
                </a:cxn>
                <a:cxn ang="0">
                  <a:pos x="186" y="95"/>
                </a:cxn>
                <a:cxn ang="0">
                  <a:pos x="207" y="98"/>
                </a:cxn>
                <a:cxn ang="0">
                  <a:pos x="229" y="101"/>
                </a:cxn>
                <a:cxn ang="0">
                  <a:pos x="250" y="104"/>
                </a:cxn>
                <a:cxn ang="0">
                  <a:pos x="271" y="108"/>
                </a:cxn>
                <a:cxn ang="0">
                  <a:pos x="292" y="111"/>
                </a:cxn>
                <a:cxn ang="0">
                  <a:pos x="314" y="114"/>
                </a:cxn>
              </a:cxnLst>
              <a:rect l="0" t="0" r="r" b="b"/>
              <a:pathLst>
                <a:path w="418" h="186">
                  <a:moveTo>
                    <a:pt x="314" y="114"/>
                  </a:moveTo>
                  <a:lnTo>
                    <a:pt x="330" y="132"/>
                  </a:lnTo>
                  <a:lnTo>
                    <a:pt x="418" y="159"/>
                  </a:lnTo>
                  <a:lnTo>
                    <a:pt x="374" y="177"/>
                  </a:lnTo>
                  <a:lnTo>
                    <a:pt x="358" y="180"/>
                  </a:lnTo>
                  <a:lnTo>
                    <a:pt x="340" y="181"/>
                  </a:lnTo>
                  <a:lnTo>
                    <a:pt x="322" y="185"/>
                  </a:lnTo>
                  <a:lnTo>
                    <a:pt x="304" y="185"/>
                  </a:lnTo>
                  <a:lnTo>
                    <a:pt x="284" y="186"/>
                  </a:lnTo>
                  <a:lnTo>
                    <a:pt x="263" y="185"/>
                  </a:lnTo>
                  <a:lnTo>
                    <a:pt x="243" y="183"/>
                  </a:lnTo>
                  <a:lnTo>
                    <a:pt x="220" y="180"/>
                  </a:lnTo>
                  <a:lnTo>
                    <a:pt x="199" y="173"/>
                  </a:lnTo>
                  <a:lnTo>
                    <a:pt x="176" y="167"/>
                  </a:lnTo>
                  <a:lnTo>
                    <a:pt x="153" y="155"/>
                  </a:lnTo>
                  <a:lnTo>
                    <a:pt x="129" y="144"/>
                  </a:lnTo>
                  <a:lnTo>
                    <a:pt x="104" y="127"/>
                  </a:lnTo>
                  <a:lnTo>
                    <a:pt x="80" y="109"/>
                  </a:lnTo>
                  <a:lnTo>
                    <a:pt x="54" y="88"/>
                  </a:lnTo>
                  <a:lnTo>
                    <a:pt x="28" y="62"/>
                  </a:lnTo>
                  <a:lnTo>
                    <a:pt x="0" y="0"/>
                  </a:lnTo>
                  <a:lnTo>
                    <a:pt x="16" y="16"/>
                  </a:lnTo>
                  <a:lnTo>
                    <a:pt x="32" y="31"/>
                  </a:lnTo>
                  <a:lnTo>
                    <a:pt x="49" y="44"/>
                  </a:lnTo>
                  <a:lnTo>
                    <a:pt x="67" y="55"/>
                  </a:lnTo>
                  <a:lnTo>
                    <a:pt x="86" y="65"/>
                  </a:lnTo>
                  <a:lnTo>
                    <a:pt x="104" y="73"/>
                  </a:lnTo>
                  <a:lnTo>
                    <a:pt x="124" y="80"/>
                  </a:lnTo>
                  <a:lnTo>
                    <a:pt x="145" y="86"/>
                  </a:lnTo>
                  <a:lnTo>
                    <a:pt x="165" y="91"/>
                  </a:lnTo>
                  <a:lnTo>
                    <a:pt x="186" y="95"/>
                  </a:lnTo>
                  <a:lnTo>
                    <a:pt x="207" y="98"/>
                  </a:lnTo>
                  <a:lnTo>
                    <a:pt x="229" y="101"/>
                  </a:lnTo>
                  <a:lnTo>
                    <a:pt x="250" y="104"/>
                  </a:lnTo>
                  <a:lnTo>
                    <a:pt x="271" y="108"/>
                  </a:lnTo>
                  <a:lnTo>
                    <a:pt x="292" y="111"/>
                  </a:lnTo>
                  <a:lnTo>
                    <a:pt x="314" y="114"/>
                  </a:lnTo>
                  <a:close/>
                </a:path>
              </a:pathLst>
            </a:custGeom>
            <a:solidFill>
              <a:srgbClr val="666677"/>
            </a:solidFill>
            <a:ln w="9525">
              <a:noFill/>
              <a:round/>
              <a:headEnd/>
              <a:tailEnd/>
            </a:ln>
          </p:spPr>
          <p:txBody>
            <a:bodyPr/>
            <a:lstStyle/>
            <a:p>
              <a:endParaRPr lang="en-US"/>
            </a:p>
          </p:txBody>
        </p:sp>
      </p:grpSp>
      <p:grpSp>
        <p:nvGrpSpPr>
          <p:cNvPr id="26969" name="Group 345"/>
          <p:cNvGrpSpPr>
            <a:grpSpLocks/>
          </p:cNvGrpSpPr>
          <p:nvPr/>
        </p:nvGrpSpPr>
        <p:grpSpPr bwMode="auto">
          <a:xfrm flipH="1">
            <a:off x="7043197" y="1371600"/>
            <a:ext cx="457200" cy="423863"/>
            <a:chOff x="240" y="2592"/>
            <a:chExt cx="1632" cy="1490"/>
          </a:xfrm>
        </p:grpSpPr>
        <p:sp>
          <p:nvSpPr>
            <p:cNvPr id="26970" name="AutoShape 346"/>
            <p:cNvSpPr>
              <a:spLocks noChangeAspect="1" noChangeArrowheads="1" noTextEdit="1"/>
            </p:cNvSpPr>
            <p:nvPr/>
          </p:nvSpPr>
          <p:spPr bwMode="auto">
            <a:xfrm>
              <a:off x="240" y="2592"/>
              <a:ext cx="1632" cy="1490"/>
            </a:xfrm>
            <a:prstGeom prst="rect">
              <a:avLst/>
            </a:prstGeom>
            <a:noFill/>
            <a:ln w="9525">
              <a:noFill/>
              <a:miter lim="800000"/>
              <a:headEnd/>
              <a:tailEnd/>
            </a:ln>
          </p:spPr>
          <p:txBody>
            <a:bodyPr/>
            <a:lstStyle/>
            <a:p>
              <a:endParaRPr lang="en-US"/>
            </a:p>
          </p:txBody>
        </p:sp>
        <p:sp>
          <p:nvSpPr>
            <p:cNvPr id="26971" name="Freeform 347"/>
            <p:cNvSpPr>
              <a:spLocks/>
            </p:cNvSpPr>
            <p:nvPr/>
          </p:nvSpPr>
          <p:spPr bwMode="auto">
            <a:xfrm>
              <a:off x="276" y="2594"/>
              <a:ext cx="1592" cy="1488"/>
            </a:xfrm>
            <a:custGeom>
              <a:avLst/>
              <a:gdLst/>
              <a:ahLst/>
              <a:cxnLst>
                <a:cxn ang="0">
                  <a:pos x="193" y="713"/>
                </a:cxn>
                <a:cxn ang="0">
                  <a:pos x="242" y="728"/>
                </a:cxn>
                <a:cxn ang="0">
                  <a:pos x="286" y="739"/>
                </a:cxn>
                <a:cxn ang="0">
                  <a:pos x="325" y="749"/>
                </a:cxn>
                <a:cxn ang="0">
                  <a:pos x="361" y="756"/>
                </a:cxn>
                <a:cxn ang="0">
                  <a:pos x="397" y="760"/>
                </a:cxn>
                <a:cxn ang="0">
                  <a:pos x="431" y="764"/>
                </a:cxn>
                <a:cxn ang="0">
                  <a:pos x="467" y="767"/>
                </a:cxn>
                <a:cxn ang="0">
                  <a:pos x="2326" y="2347"/>
                </a:cxn>
                <a:cxn ang="0">
                  <a:pos x="2347" y="2591"/>
                </a:cxn>
                <a:cxn ang="0">
                  <a:pos x="2370" y="2675"/>
                </a:cxn>
                <a:cxn ang="0">
                  <a:pos x="2403" y="2744"/>
                </a:cxn>
                <a:cxn ang="0">
                  <a:pos x="2447" y="2800"/>
                </a:cxn>
                <a:cxn ang="0">
                  <a:pos x="2499" y="2847"/>
                </a:cxn>
                <a:cxn ang="0">
                  <a:pos x="2563" y="2886"/>
                </a:cxn>
                <a:cxn ang="0">
                  <a:pos x="2635" y="2923"/>
                </a:cxn>
                <a:cxn ang="0">
                  <a:pos x="2716" y="2957"/>
                </a:cxn>
                <a:cxn ang="0">
                  <a:pos x="2803" y="2832"/>
                </a:cxn>
                <a:cxn ang="0">
                  <a:pos x="2845" y="2501"/>
                </a:cxn>
                <a:cxn ang="0">
                  <a:pos x="3154" y="2805"/>
                </a:cxn>
                <a:cxn ang="0">
                  <a:pos x="3184" y="2629"/>
                </a:cxn>
                <a:cxn ang="0">
                  <a:pos x="3029" y="2231"/>
                </a:cxn>
                <a:cxn ang="0">
                  <a:pos x="2626" y="2218"/>
                </a:cxn>
                <a:cxn ang="0">
                  <a:pos x="784" y="533"/>
                </a:cxn>
                <a:cxn ang="0">
                  <a:pos x="776" y="275"/>
                </a:cxn>
                <a:cxn ang="0">
                  <a:pos x="418" y="0"/>
                </a:cxn>
                <a:cxn ang="0">
                  <a:pos x="567" y="275"/>
                </a:cxn>
                <a:cxn ang="0">
                  <a:pos x="243" y="426"/>
                </a:cxn>
                <a:cxn ang="0">
                  <a:pos x="46" y="190"/>
                </a:cxn>
                <a:cxn ang="0">
                  <a:pos x="0" y="436"/>
                </a:cxn>
                <a:cxn ang="0">
                  <a:pos x="47" y="567"/>
                </a:cxn>
                <a:cxn ang="0">
                  <a:pos x="118" y="659"/>
                </a:cxn>
                <a:cxn ang="0">
                  <a:pos x="165" y="703"/>
                </a:cxn>
              </a:cxnLst>
              <a:rect l="0" t="0" r="r" b="b"/>
              <a:pathLst>
                <a:path w="3184" h="2975">
                  <a:moveTo>
                    <a:pt x="165" y="703"/>
                  </a:moveTo>
                  <a:lnTo>
                    <a:pt x="193" y="713"/>
                  </a:lnTo>
                  <a:lnTo>
                    <a:pt x="217" y="720"/>
                  </a:lnTo>
                  <a:lnTo>
                    <a:pt x="242" y="728"/>
                  </a:lnTo>
                  <a:lnTo>
                    <a:pt x="265" y="734"/>
                  </a:lnTo>
                  <a:lnTo>
                    <a:pt x="286" y="739"/>
                  </a:lnTo>
                  <a:lnTo>
                    <a:pt x="306" y="744"/>
                  </a:lnTo>
                  <a:lnTo>
                    <a:pt x="325" y="749"/>
                  </a:lnTo>
                  <a:lnTo>
                    <a:pt x="343" y="752"/>
                  </a:lnTo>
                  <a:lnTo>
                    <a:pt x="361" y="756"/>
                  </a:lnTo>
                  <a:lnTo>
                    <a:pt x="379" y="759"/>
                  </a:lnTo>
                  <a:lnTo>
                    <a:pt x="397" y="760"/>
                  </a:lnTo>
                  <a:lnTo>
                    <a:pt x="415" y="762"/>
                  </a:lnTo>
                  <a:lnTo>
                    <a:pt x="431" y="764"/>
                  </a:lnTo>
                  <a:lnTo>
                    <a:pt x="449" y="765"/>
                  </a:lnTo>
                  <a:lnTo>
                    <a:pt x="467" y="767"/>
                  </a:lnTo>
                  <a:lnTo>
                    <a:pt x="487" y="767"/>
                  </a:lnTo>
                  <a:lnTo>
                    <a:pt x="2326" y="2347"/>
                  </a:lnTo>
                  <a:lnTo>
                    <a:pt x="2339" y="2544"/>
                  </a:lnTo>
                  <a:lnTo>
                    <a:pt x="2347" y="2591"/>
                  </a:lnTo>
                  <a:lnTo>
                    <a:pt x="2357" y="2636"/>
                  </a:lnTo>
                  <a:lnTo>
                    <a:pt x="2370" y="2675"/>
                  </a:lnTo>
                  <a:lnTo>
                    <a:pt x="2385" y="2711"/>
                  </a:lnTo>
                  <a:lnTo>
                    <a:pt x="2403" y="2744"/>
                  </a:lnTo>
                  <a:lnTo>
                    <a:pt x="2424" y="2773"/>
                  </a:lnTo>
                  <a:lnTo>
                    <a:pt x="2447" y="2800"/>
                  </a:lnTo>
                  <a:lnTo>
                    <a:pt x="2471" y="2824"/>
                  </a:lnTo>
                  <a:lnTo>
                    <a:pt x="2499" y="2847"/>
                  </a:lnTo>
                  <a:lnTo>
                    <a:pt x="2530" y="2867"/>
                  </a:lnTo>
                  <a:lnTo>
                    <a:pt x="2563" y="2886"/>
                  </a:lnTo>
                  <a:lnTo>
                    <a:pt x="2597" y="2905"/>
                  </a:lnTo>
                  <a:lnTo>
                    <a:pt x="2635" y="2923"/>
                  </a:lnTo>
                  <a:lnTo>
                    <a:pt x="2674" y="2941"/>
                  </a:lnTo>
                  <a:lnTo>
                    <a:pt x="2716" y="2957"/>
                  </a:lnTo>
                  <a:lnTo>
                    <a:pt x="2761" y="2975"/>
                  </a:lnTo>
                  <a:lnTo>
                    <a:pt x="2803" y="2832"/>
                  </a:lnTo>
                  <a:lnTo>
                    <a:pt x="2658" y="2596"/>
                  </a:lnTo>
                  <a:lnTo>
                    <a:pt x="2845" y="2501"/>
                  </a:lnTo>
                  <a:lnTo>
                    <a:pt x="2934" y="2534"/>
                  </a:lnTo>
                  <a:lnTo>
                    <a:pt x="3154" y="2805"/>
                  </a:lnTo>
                  <a:lnTo>
                    <a:pt x="3164" y="2714"/>
                  </a:lnTo>
                  <a:lnTo>
                    <a:pt x="3184" y="2629"/>
                  </a:lnTo>
                  <a:lnTo>
                    <a:pt x="3154" y="2416"/>
                  </a:lnTo>
                  <a:lnTo>
                    <a:pt x="3029" y="2231"/>
                  </a:lnTo>
                  <a:lnTo>
                    <a:pt x="2916" y="2188"/>
                  </a:lnTo>
                  <a:lnTo>
                    <a:pt x="2626" y="2218"/>
                  </a:lnTo>
                  <a:lnTo>
                    <a:pt x="897" y="726"/>
                  </a:lnTo>
                  <a:lnTo>
                    <a:pt x="784" y="533"/>
                  </a:lnTo>
                  <a:lnTo>
                    <a:pt x="835" y="333"/>
                  </a:lnTo>
                  <a:lnTo>
                    <a:pt x="776" y="275"/>
                  </a:lnTo>
                  <a:lnTo>
                    <a:pt x="565" y="16"/>
                  </a:lnTo>
                  <a:lnTo>
                    <a:pt x="418" y="0"/>
                  </a:lnTo>
                  <a:lnTo>
                    <a:pt x="469" y="175"/>
                  </a:lnTo>
                  <a:lnTo>
                    <a:pt x="567" y="275"/>
                  </a:lnTo>
                  <a:lnTo>
                    <a:pt x="427" y="392"/>
                  </a:lnTo>
                  <a:lnTo>
                    <a:pt x="243" y="426"/>
                  </a:lnTo>
                  <a:lnTo>
                    <a:pt x="75" y="241"/>
                  </a:lnTo>
                  <a:lnTo>
                    <a:pt x="46" y="190"/>
                  </a:lnTo>
                  <a:lnTo>
                    <a:pt x="0" y="359"/>
                  </a:lnTo>
                  <a:lnTo>
                    <a:pt x="0" y="436"/>
                  </a:lnTo>
                  <a:lnTo>
                    <a:pt x="18" y="505"/>
                  </a:lnTo>
                  <a:lnTo>
                    <a:pt x="47" y="567"/>
                  </a:lnTo>
                  <a:lnTo>
                    <a:pt x="83" y="618"/>
                  </a:lnTo>
                  <a:lnTo>
                    <a:pt x="118" y="659"/>
                  </a:lnTo>
                  <a:lnTo>
                    <a:pt x="147" y="688"/>
                  </a:lnTo>
                  <a:lnTo>
                    <a:pt x="165" y="703"/>
                  </a:lnTo>
                  <a:lnTo>
                    <a:pt x="165" y="703"/>
                  </a:lnTo>
                  <a:close/>
                </a:path>
              </a:pathLst>
            </a:custGeom>
            <a:solidFill>
              <a:srgbClr val="444456"/>
            </a:solidFill>
            <a:ln w="9525">
              <a:noFill/>
              <a:round/>
              <a:headEnd/>
              <a:tailEnd/>
            </a:ln>
          </p:spPr>
          <p:txBody>
            <a:bodyPr/>
            <a:lstStyle/>
            <a:p>
              <a:endParaRPr lang="en-US"/>
            </a:p>
          </p:txBody>
        </p:sp>
        <p:sp>
          <p:nvSpPr>
            <p:cNvPr id="26972" name="Freeform 348"/>
            <p:cNvSpPr>
              <a:spLocks/>
            </p:cNvSpPr>
            <p:nvPr/>
          </p:nvSpPr>
          <p:spPr bwMode="auto">
            <a:xfrm>
              <a:off x="493" y="2610"/>
              <a:ext cx="69" cy="145"/>
            </a:xfrm>
            <a:custGeom>
              <a:avLst/>
              <a:gdLst/>
              <a:ahLst/>
              <a:cxnLst>
                <a:cxn ang="0">
                  <a:pos x="0" y="0"/>
                </a:cxn>
                <a:cxn ang="0">
                  <a:pos x="13" y="134"/>
                </a:cxn>
                <a:cxn ang="0">
                  <a:pos x="101" y="290"/>
                </a:cxn>
                <a:cxn ang="0">
                  <a:pos x="139" y="243"/>
                </a:cxn>
                <a:cxn ang="0">
                  <a:pos x="0" y="0"/>
                </a:cxn>
              </a:cxnLst>
              <a:rect l="0" t="0" r="r" b="b"/>
              <a:pathLst>
                <a:path w="139" h="290">
                  <a:moveTo>
                    <a:pt x="0" y="0"/>
                  </a:moveTo>
                  <a:lnTo>
                    <a:pt x="13" y="134"/>
                  </a:lnTo>
                  <a:lnTo>
                    <a:pt x="101" y="290"/>
                  </a:lnTo>
                  <a:lnTo>
                    <a:pt x="139" y="243"/>
                  </a:lnTo>
                  <a:lnTo>
                    <a:pt x="0" y="0"/>
                  </a:lnTo>
                  <a:close/>
                </a:path>
              </a:pathLst>
            </a:custGeom>
            <a:solidFill>
              <a:srgbClr val="4C4C5E"/>
            </a:solidFill>
            <a:ln w="9525">
              <a:noFill/>
              <a:round/>
              <a:headEnd/>
              <a:tailEnd/>
            </a:ln>
          </p:spPr>
          <p:txBody>
            <a:bodyPr/>
            <a:lstStyle/>
            <a:p>
              <a:endParaRPr lang="en-US"/>
            </a:p>
          </p:txBody>
        </p:sp>
        <p:sp>
          <p:nvSpPr>
            <p:cNvPr id="26973" name="Freeform 349"/>
            <p:cNvSpPr>
              <a:spLocks/>
            </p:cNvSpPr>
            <p:nvPr/>
          </p:nvSpPr>
          <p:spPr bwMode="auto">
            <a:xfrm>
              <a:off x="273" y="2592"/>
              <a:ext cx="425" cy="314"/>
            </a:xfrm>
            <a:custGeom>
              <a:avLst/>
              <a:gdLst/>
              <a:ahLst/>
              <a:cxnLst>
                <a:cxn ang="0">
                  <a:pos x="46" y="143"/>
                </a:cxn>
                <a:cxn ang="0">
                  <a:pos x="246" y="382"/>
                </a:cxn>
                <a:cxn ang="0">
                  <a:pos x="363" y="390"/>
                </a:cxn>
                <a:cxn ang="0">
                  <a:pos x="546" y="307"/>
                </a:cxn>
                <a:cxn ang="0">
                  <a:pos x="594" y="231"/>
                </a:cxn>
                <a:cxn ang="0">
                  <a:pos x="435" y="0"/>
                </a:cxn>
                <a:cxn ang="0">
                  <a:pos x="561" y="0"/>
                </a:cxn>
                <a:cxn ang="0">
                  <a:pos x="586" y="11"/>
                </a:cxn>
                <a:cxn ang="0">
                  <a:pos x="610" y="23"/>
                </a:cxn>
                <a:cxn ang="0">
                  <a:pos x="635" y="33"/>
                </a:cxn>
                <a:cxn ang="0">
                  <a:pos x="657" y="44"/>
                </a:cxn>
                <a:cxn ang="0">
                  <a:pos x="679" y="57"/>
                </a:cxn>
                <a:cxn ang="0">
                  <a:pos x="700" y="69"/>
                </a:cxn>
                <a:cxn ang="0">
                  <a:pos x="721" y="84"/>
                </a:cxn>
                <a:cxn ang="0">
                  <a:pos x="741" y="98"/>
                </a:cxn>
                <a:cxn ang="0">
                  <a:pos x="759" y="113"/>
                </a:cxn>
                <a:cxn ang="0">
                  <a:pos x="775" y="131"/>
                </a:cxn>
                <a:cxn ang="0">
                  <a:pos x="791" y="151"/>
                </a:cxn>
                <a:cxn ang="0">
                  <a:pos x="806" y="172"/>
                </a:cxn>
                <a:cxn ang="0">
                  <a:pos x="821" y="195"/>
                </a:cxn>
                <a:cxn ang="0">
                  <a:pos x="832" y="221"/>
                </a:cxn>
                <a:cxn ang="0">
                  <a:pos x="842" y="249"/>
                </a:cxn>
                <a:cxn ang="0">
                  <a:pos x="852" y="280"/>
                </a:cxn>
                <a:cxn ang="0">
                  <a:pos x="826" y="405"/>
                </a:cxn>
                <a:cxn ang="0">
                  <a:pos x="366" y="616"/>
                </a:cxn>
                <a:cxn ang="0">
                  <a:pos x="304" y="628"/>
                </a:cxn>
                <a:cxn ang="0">
                  <a:pos x="255" y="618"/>
                </a:cxn>
                <a:cxn ang="0">
                  <a:pos x="210" y="605"/>
                </a:cxn>
                <a:cxn ang="0">
                  <a:pos x="169" y="590"/>
                </a:cxn>
                <a:cxn ang="0">
                  <a:pos x="133" y="572"/>
                </a:cxn>
                <a:cxn ang="0">
                  <a:pos x="100" y="552"/>
                </a:cxn>
                <a:cxn ang="0">
                  <a:pos x="72" y="529"/>
                </a:cxn>
                <a:cxn ang="0">
                  <a:pos x="49" y="505"/>
                </a:cxn>
                <a:cxn ang="0">
                  <a:pos x="31" y="475"/>
                </a:cxn>
                <a:cxn ang="0">
                  <a:pos x="17" y="446"/>
                </a:cxn>
                <a:cxn ang="0">
                  <a:pos x="7" y="411"/>
                </a:cxn>
                <a:cxn ang="0">
                  <a:pos x="2" y="374"/>
                </a:cxn>
                <a:cxn ang="0">
                  <a:pos x="0" y="334"/>
                </a:cxn>
                <a:cxn ang="0">
                  <a:pos x="5" y="292"/>
                </a:cxn>
                <a:cxn ang="0">
                  <a:pos x="13" y="246"/>
                </a:cxn>
                <a:cxn ang="0">
                  <a:pos x="28" y="195"/>
                </a:cxn>
                <a:cxn ang="0">
                  <a:pos x="46" y="143"/>
                </a:cxn>
              </a:cxnLst>
              <a:rect l="0" t="0" r="r" b="b"/>
              <a:pathLst>
                <a:path w="852" h="628">
                  <a:moveTo>
                    <a:pt x="46" y="143"/>
                  </a:moveTo>
                  <a:lnTo>
                    <a:pt x="246" y="382"/>
                  </a:lnTo>
                  <a:lnTo>
                    <a:pt x="363" y="390"/>
                  </a:lnTo>
                  <a:lnTo>
                    <a:pt x="546" y="307"/>
                  </a:lnTo>
                  <a:lnTo>
                    <a:pt x="594" y="231"/>
                  </a:lnTo>
                  <a:lnTo>
                    <a:pt x="435" y="0"/>
                  </a:lnTo>
                  <a:lnTo>
                    <a:pt x="561" y="0"/>
                  </a:lnTo>
                  <a:lnTo>
                    <a:pt x="586" y="11"/>
                  </a:lnTo>
                  <a:lnTo>
                    <a:pt x="610" y="23"/>
                  </a:lnTo>
                  <a:lnTo>
                    <a:pt x="635" y="33"/>
                  </a:lnTo>
                  <a:lnTo>
                    <a:pt x="657" y="44"/>
                  </a:lnTo>
                  <a:lnTo>
                    <a:pt x="679" y="57"/>
                  </a:lnTo>
                  <a:lnTo>
                    <a:pt x="700" y="69"/>
                  </a:lnTo>
                  <a:lnTo>
                    <a:pt x="721" y="84"/>
                  </a:lnTo>
                  <a:lnTo>
                    <a:pt x="741" y="98"/>
                  </a:lnTo>
                  <a:lnTo>
                    <a:pt x="759" y="113"/>
                  </a:lnTo>
                  <a:lnTo>
                    <a:pt x="775" y="131"/>
                  </a:lnTo>
                  <a:lnTo>
                    <a:pt x="791" y="151"/>
                  </a:lnTo>
                  <a:lnTo>
                    <a:pt x="806" y="172"/>
                  </a:lnTo>
                  <a:lnTo>
                    <a:pt x="821" y="195"/>
                  </a:lnTo>
                  <a:lnTo>
                    <a:pt x="832" y="221"/>
                  </a:lnTo>
                  <a:lnTo>
                    <a:pt x="842" y="249"/>
                  </a:lnTo>
                  <a:lnTo>
                    <a:pt x="852" y="280"/>
                  </a:lnTo>
                  <a:lnTo>
                    <a:pt x="826" y="405"/>
                  </a:lnTo>
                  <a:lnTo>
                    <a:pt x="366" y="616"/>
                  </a:lnTo>
                  <a:lnTo>
                    <a:pt x="304" y="628"/>
                  </a:lnTo>
                  <a:lnTo>
                    <a:pt x="255" y="618"/>
                  </a:lnTo>
                  <a:lnTo>
                    <a:pt x="210" y="605"/>
                  </a:lnTo>
                  <a:lnTo>
                    <a:pt x="169" y="590"/>
                  </a:lnTo>
                  <a:lnTo>
                    <a:pt x="133" y="572"/>
                  </a:lnTo>
                  <a:lnTo>
                    <a:pt x="100" y="552"/>
                  </a:lnTo>
                  <a:lnTo>
                    <a:pt x="72" y="529"/>
                  </a:lnTo>
                  <a:lnTo>
                    <a:pt x="49" y="505"/>
                  </a:lnTo>
                  <a:lnTo>
                    <a:pt x="31" y="475"/>
                  </a:lnTo>
                  <a:lnTo>
                    <a:pt x="17" y="446"/>
                  </a:lnTo>
                  <a:lnTo>
                    <a:pt x="7" y="411"/>
                  </a:lnTo>
                  <a:lnTo>
                    <a:pt x="2" y="374"/>
                  </a:lnTo>
                  <a:lnTo>
                    <a:pt x="0" y="334"/>
                  </a:lnTo>
                  <a:lnTo>
                    <a:pt x="5" y="292"/>
                  </a:lnTo>
                  <a:lnTo>
                    <a:pt x="13" y="246"/>
                  </a:lnTo>
                  <a:lnTo>
                    <a:pt x="28" y="195"/>
                  </a:lnTo>
                  <a:lnTo>
                    <a:pt x="46" y="143"/>
                  </a:lnTo>
                  <a:close/>
                </a:path>
              </a:pathLst>
            </a:custGeom>
            <a:solidFill>
              <a:srgbClr val="B2AAA8"/>
            </a:solidFill>
            <a:ln w="9525">
              <a:noFill/>
              <a:round/>
              <a:headEnd/>
              <a:tailEnd/>
            </a:ln>
          </p:spPr>
          <p:txBody>
            <a:bodyPr/>
            <a:lstStyle/>
            <a:p>
              <a:endParaRPr lang="en-US"/>
            </a:p>
          </p:txBody>
        </p:sp>
        <p:sp>
          <p:nvSpPr>
            <p:cNvPr id="26974" name="Freeform 350"/>
            <p:cNvSpPr>
              <a:spLocks/>
            </p:cNvSpPr>
            <p:nvPr/>
          </p:nvSpPr>
          <p:spPr bwMode="auto">
            <a:xfrm>
              <a:off x="1382" y="3590"/>
              <a:ext cx="490" cy="422"/>
            </a:xfrm>
            <a:custGeom>
              <a:avLst/>
              <a:gdLst/>
              <a:ahLst/>
              <a:cxnLst>
                <a:cxn ang="0">
                  <a:pos x="250" y="0"/>
                </a:cxn>
                <a:cxn ang="0">
                  <a:pos x="286" y="36"/>
                </a:cxn>
                <a:cxn ang="0">
                  <a:pos x="539" y="186"/>
                </a:cxn>
                <a:cxn ang="0">
                  <a:pos x="590" y="188"/>
                </a:cxn>
                <a:cxn ang="0">
                  <a:pos x="639" y="191"/>
                </a:cxn>
                <a:cxn ang="0">
                  <a:pos x="683" y="196"/>
                </a:cxn>
                <a:cxn ang="0">
                  <a:pos x="726" y="203"/>
                </a:cxn>
                <a:cxn ang="0">
                  <a:pos x="763" y="211"/>
                </a:cxn>
                <a:cxn ang="0">
                  <a:pos x="799" y="222"/>
                </a:cxn>
                <a:cxn ang="0">
                  <a:pos x="832" y="236"/>
                </a:cxn>
                <a:cxn ang="0">
                  <a:pos x="861" y="254"/>
                </a:cxn>
                <a:cxn ang="0">
                  <a:pos x="887" y="273"/>
                </a:cxn>
                <a:cxn ang="0">
                  <a:pos x="910" y="299"/>
                </a:cxn>
                <a:cxn ang="0">
                  <a:pos x="930" y="329"/>
                </a:cxn>
                <a:cxn ang="0">
                  <a:pos x="946" y="363"/>
                </a:cxn>
                <a:cxn ang="0">
                  <a:pos x="959" y="404"/>
                </a:cxn>
                <a:cxn ang="0">
                  <a:pos x="969" y="450"/>
                </a:cxn>
                <a:cxn ang="0">
                  <a:pos x="976" y="503"/>
                </a:cxn>
                <a:cxn ang="0">
                  <a:pos x="979" y="562"/>
                </a:cxn>
                <a:cxn ang="0">
                  <a:pos x="969" y="698"/>
                </a:cxn>
                <a:cxn ang="0">
                  <a:pos x="763" y="434"/>
                </a:cxn>
                <a:cxn ang="0">
                  <a:pos x="675" y="403"/>
                </a:cxn>
                <a:cxn ang="0">
                  <a:pos x="449" y="498"/>
                </a:cxn>
                <a:cxn ang="0">
                  <a:pos x="445" y="586"/>
                </a:cxn>
                <a:cxn ang="0">
                  <a:pos x="597" y="844"/>
                </a:cxn>
                <a:cxn ang="0">
                  <a:pos x="484" y="826"/>
                </a:cxn>
                <a:cxn ang="0">
                  <a:pos x="342" y="745"/>
                </a:cxn>
                <a:cxn ang="0">
                  <a:pos x="294" y="693"/>
                </a:cxn>
                <a:cxn ang="0">
                  <a:pos x="257" y="649"/>
                </a:cxn>
                <a:cxn ang="0">
                  <a:pos x="229" y="609"/>
                </a:cxn>
                <a:cxn ang="0">
                  <a:pos x="209" y="570"/>
                </a:cxn>
                <a:cxn ang="0">
                  <a:pos x="196" y="529"/>
                </a:cxn>
                <a:cxn ang="0">
                  <a:pos x="188" y="483"/>
                </a:cxn>
                <a:cxn ang="0">
                  <a:pos x="185" y="426"/>
                </a:cxn>
                <a:cxn ang="0">
                  <a:pos x="183" y="355"/>
                </a:cxn>
                <a:cxn ang="0">
                  <a:pos x="0" y="162"/>
                </a:cxn>
                <a:cxn ang="0">
                  <a:pos x="250" y="0"/>
                </a:cxn>
              </a:cxnLst>
              <a:rect l="0" t="0" r="r" b="b"/>
              <a:pathLst>
                <a:path w="979" h="844">
                  <a:moveTo>
                    <a:pt x="250" y="0"/>
                  </a:moveTo>
                  <a:lnTo>
                    <a:pt x="286" y="36"/>
                  </a:lnTo>
                  <a:lnTo>
                    <a:pt x="539" y="186"/>
                  </a:lnTo>
                  <a:lnTo>
                    <a:pt x="590" y="188"/>
                  </a:lnTo>
                  <a:lnTo>
                    <a:pt x="639" y="191"/>
                  </a:lnTo>
                  <a:lnTo>
                    <a:pt x="683" y="196"/>
                  </a:lnTo>
                  <a:lnTo>
                    <a:pt x="726" y="203"/>
                  </a:lnTo>
                  <a:lnTo>
                    <a:pt x="763" y="211"/>
                  </a:lnTo>
                  <a:lnTo>
                    <a:pt x="799" y="222"/>
                  </a:lnTo>
                  <a:lnTo>
                    <a:pt x="832" y="236"/>
                  </a:lnTo>
                  <a:lnTo>
                    <a:pt x="861" y="254"/>
                  </a:lnTo>
                  <a:lnTo>
                    <a:pt x="887" y="273"/>
                  </a:lnTo>
                  <a:lnTo>
                    <a:pt x="910" y="299"/>
                  </a:lnTo>
                  <a:lnTo>
                    <a:pt x="930" y="329"/>
                  </a:lnTo>
                  <a:lnTo>
                    <a:pt x="946" y="363"/>
                  </a:lnTo>
                  <a:lnTo>
                    <a:pt x="959" y="404"/>
                  </a:lnTo>
                  <a:lnTo>
                    <a:pt x="969" y="450"/>
                  </a:lnTo>
                  <a:lnTo>
                    <a:pt x="976" y="503"/>
                  </a:lnTo>
                  <a:lnTo>
                    <a:pt x="979" y="562"/>
                  </a:lnTo>
                  <a:lnTo>
                    <a:pt x="969" y="698"/>
                  </a:lnTo>
                  <a:lnTo>
                    <a:pt x="763" y="434"/>
                  </a:lnTo>
                  <a:lnTo>
                    <a:pt x="675" y="403"/>
                  </a:lnTo>
                  <a:lnTo>
                    <a:pt x="449" y="498"/>
                  </a:lnTo>
                  <a:lnTo>
                    <a:pt x="445" y="586"/>
                  </a:lnTo>
                  <a:lnTo>
                    <a:pt x="597" y="844"/>
                  </a:lnTo>
                  <a:lnTo>
                    <a:pt x="484" y="826"/>
                  </a:lnTo>
                  <a:lnTo>
                    <a:pt x="342" y="745"/>
                  </a:lnTo>
                  <a:lnTo>
                    <a:pt x="294" y="693"/>
                  </a:lnTo>
                  <a:lnTo>
                    <a:pt x="257" y="649"/>
                  </a:lnTo>
                  <a:lnTo>
                    <a:pt x="229" y="609"/>
                  </a:lnTo>
                  <a:lnTo>
                    <a:pt x="209" y="570"/>
                  </a:lnTo>
                  <a:lnTo>
                    <a:pt x="196" y="529"/>
                  </a:lnTo>
                  <a:lnTo>
                    <a:pt x="188" y="483"/>
                  </a:lnTo>
                  <a:lnTo>
                    <a:pt x="185" y="426"/>
                  </a:lnTo>
                  <a:lnTo>
                    <a:pt x="183" y="355"/>
                  </a:lnTo>
                  <a:lnTo>
                    <a:pt x="0" y="162"/>
                  </a:lnTo>
                  <a:lnTo>
                    <a:pt x="250" y="0"/>
                  </a:lnTo>
                  <a:close/>
                </a:path>
              </a:pathLst>
            </a:custGeom>
            <a:solidFill>
              <a:srgbClr val="D1C4CE"/>
            </a:solidFill>
            <a:ln w="9525">
              <a:noFill/>
              <a:round/>
              <a:headEnd/>
              <a:tailEnd/>
            </a:ln>
          </p:spPr>
          <p:txBody>
            <a:bodyPr/>
            <a:lstStyle/>
            <a:p>
              <a:endParaRPr lang="en-US"/>
            </a:p>
          </p:txBody>
        </p:sp>
        <p:sp>
          <p:nvSpPr>
            <p:cNvPr id="26975" name="Freeform 351"/>
            <p:cNvSpPr>
              <a:spLocks/>
            </p:cNvSpPr>
            <p:nvPr/>
          </p:nvSpPr>
          <p:spPr bwMode="auto">
            <a:xfrm>
              <a:off x="424" y="2753"/>
              <a:ext cx="270" cy="176"/>
            </a:xfrm>
            <a:custGeom>
              <a:avLst/>
              <a:gdLst/>
              <a:ahLst/>
              <a:cxnLst>
                <a:cxn ang="0">
                  <a:pos x="0" y="308"/>
                </a:cxn>
                <a:cxn ang="0">
                  <a:pos x="147" y="248"/>
                </a:cxn>
                <a:cxn ang="0">
                  <a:pos x="485" y="90"/>
                </a:cxn>
                <a:cxn ang="0">
                  <a:pos x="539" y="0"/>
                </a:cxn>
                <a:cxn ang="0">
                  <a:pos x="531" y="113"/>
                </a:cxn>
                <a:cxn ang="0">
                  <a:pos x="166" y="302"/>
                </a:cxn>
                <a:cxn ang="0">
                  <a:pos x="116" y="353"/>
                </a:cxn>
                <a:cxn ang="0">
                  <a:pos x="0" y="308"/>
                </a:cxn>
              </a:cxnLst>
              <a:rect l="0" t="0" r="r" b="b"/>
              <a:pathLst>
                <a:path w="539" h="353">
                  <a:moveTo>
                    <a:pt x="0" y="308"/>
                  </a:moveTo>
                  <a:lnTo>
                    <a:pt x="147" y="248"/>
                  </a:lnTo>
                  <a:lnTo>
                    <a:pt x="485" y="90"/>
                  </a:lnTo>
                  <a:lnTo>
                    <a:pt x="539" y="0"/>
                  </a:lnTo>
                  <a:lnTo>
                    <a:pt x="531" y="113"/>
                  </a:lnTo>
                  <a:lnTo>
                    <a:pt x="166" y="302"/>
                  </a:lnTo>
                  <a:lnTo>
                    <a:pt x="116" y="353"/>
                  </a:lnTo>
                  <a:lnTo>
                    <a:pt x="0" y="308"/>
                  </a:lnTo>
                  <a:close/>
                </a:path>
              </a:pathLst>
            </a:custGeom>
            <a:solidFill>
              <a:srgbClr val="9B9391"/>
            </a:solidFill>
            <a:ln w="9525">
              <a:noFill/>
              <a:round/>
              <a:headEnd/>
              <a:tailEnd/>
            </a:ln>
          </p:spPr>
          <p:txBody>
            <a:bodyPr/>
            <a:lstStyle/>
            <a:p>
              <a:endParaRPr lang="en-US"/>
            </a:p>
          </p:txBody>
        </p:sp>
        <p:sp>
          <p:nvSpPr>
            <p:cNvPr id="26976" name="Freeform 352"/>
            <p:cNvSpPr>
              <a:spLocks/>
            </p:cNvSpPr>
            <p:nvPr/>
          </p:nvSpPr>
          <p:spPr bwMode="auto">
            <a:xfrm>
              <a:off x="447" y="2795"/>
              <a:ext cx="242" cy="133"/>
            </a:xfrm>
            <a:custGeom>
              <a:avLst/>
              <a:gdLst/>
              <a:ahLst/>
              <a:cxnLst>
                <a:cxn ang="0">
                  <a:pos x="67" y="209"/>
                </a:cxn>
                <a:cxn ang="0">
                  <a:pos x="460" y="21"/>
                </a:cxn>
                <a:cxn ang="0">
                  <a:pos x="485" y="0"/>
                </a:cxn>
                <a:cxn ang="0">
                  <a:pos x="472" y="78"/>
                </a:cxn>
                <a:cxn ang="0">
                  <a:pos x="150" y="237"/>
                </a:cxn>
                <a:cxn ang="0">
                  <a:pos x="76" y="265"/>
                </a:cxn>
                <a:cxn ang="0">
                  <a:pos x="0" y="237"/>
                </a:cxn>
                <a:cxn ang="0">
                  <a:pos x="67" y="209"/>
                </a:cxn>
              </a:cxnLst>
              <a:rect l="0" t="0" r="r" b="b"/>
              <a:pathLst>
                <a:path w="485" h="265">
                  <a:moveTo>
                    <a:pt x="67" y="209"/>
                  </a:moveTo>
                  <a:lnTo>
                    <a:pt x="460" y="21"/>
                  </a:lnTo>
                  <a:lnTo>
                    <a:pt x="485" y="0"/>
                  </a:lnTo>
                  <a:lnTo>
                    <a:pt x="472" y="78"/>
                  </a:lnTo>
                  <a:lnTo>
                    <a:pt x="150" y="237"/>
                  </a:lnTo>
                  <a:lnTo>
                    <a:pt x="76" y="265"/>
                  </a:lnTo>
                  <a:lnTo>
                    <a:pt x="0" y="237"/>
                  </a:lnTo>
                  <a:lnTo>
                    <a:pt x="67" y="209"/>
                  </a:lnTo>
                  <a:close/>
                </a:path>
              </a:pathLst>
            </a:custGeom>
            <a:solidFill>
              <a:srgbClr val="A59E9B"/>
            </a:solidFill>
            <a:ln w="9525">
              <a:noFill/>
              <a:round/>
              <a:headEnd/>
              <a:tailEnd/>
            </a:ln>
          </p:spPr>
          <p:txBody>
            <a:bodyPr/>
            <a:lstStyle/>
            <a:p>
              <a:endParaRPr lang="en-US"/>
            </a:p>
          </p:txBody>
        </p:sp>
        <p:sp>
          <p:nvSpPr>
            <p:cNvPr id="26977" name="Freeform 353"/>
            <p:cNvSpPr>
              <a:spLocks/>
            </p:cNvSpPr>
            <p:nvPr/>
          </p:nvSpPr>
          <p:spPr bwMode="auto">
            <a:xfrm>
              <a:off x="550" y="2894"/>
              <a:ext cx="993" cy="792"/>
            </a:xfrm>
            <a:custGeom>
              <a:avLst/>
              <a:gdLst/>
              <a:ahLst/>
              <a:cxnLst>
                <a:cxn ang="0">
                  <a:pos x="1906" y="1385"/>
                </a:cxn>
                <a:cxn ang="0">
                  <a:pos x="290" y="0"/>
                </a:cxn>
                <a:cxn ang="0">
                  <a:pos x="262" y="11"/>
                </a:cxn>
                <a:cxn ang="0">
                  <a:pos x="87" y="92"/>
                </a:cxn>
                <a:cxn ang="0">
                  <a:pos x="0" y="128"/>
                </a:cxn>
                <a:cxn ang="0">
                  <a:pos x="1687" y="1583"/>
                </a:cxn>
                <a:cxn ang="0">
                  <a:pos x="1986" y="1467"/>
                </a:cxn>
                <a:cxn ang="0">
                  <a:pos x="1906" y="1385"/>
                </a:cxn>
              </a:cxnLst>
              <a:rect l="0" t="0" r="r" b="b"/>
              <a:pathLst>
                <a:path w="1986" h="1583">
                  <a:moveTo>
                    <a:pt x="1906" y="1385"/>
                  </a:moveTo>
                  <a:lnTo>
                    <a:pt x="290" y="0"/>
                  </a:lnTo>
                  <a:lnTo>
                    <a:pt x="262" y="11"/>
                  </a:lnTo>
                  <a:lnTo>
                    <a:pt x="87" y="92"/>
                  </a:lnTo>
                  <a:lnTo>
                    <a:pt x="0" y="128"/>
                  </a:lnTo>
                  <a:lnTo>
                    <a:pt x="1687" y="1583"/>
                  </a:lnTo>
                  <a:lnTo>
                    <a:pt x="1986" y="1467"/>
                  </a:lnTo>
                  <a:lnTo>
                    <a:pt x="1906" y="1385"/>
                  </a:lnTo>
                  <a:close/>
                </a:path>
              </a:pathLst>
            </a:custGeom>
            <a:solidFill>
              <a:srgbClr val="D1C4CE"/>
            </a:solidFill>
            <a:ln w="9525">
              <a:noFill/>
              <a:round/>
              <a:headEnd/>
              <a:tailEnd/>
            </a:ln>
          </p:spPr>
          <p:txBody>
            <a:bodyPr/>
            <a:lstStyle/>
            <a:p>
              <a:endParaRPr lang="en-US"/>
            </a:p>
          </p:txBody>
        </p:sp>
        <p:sp>
          <p:nvSpPr>
            <p:cNvPr id="26978" name="Freeform 354"/>
            <p:cNvSpPr>
              <a:spLocks/>
            </p:cNvSpPr>
            <p:nvPr/>
          </p:nvSpPr>
          <p:spPr bwMode="auto">
            <a:xfrm>
              <a:off x="550" y="2893"/>
              <a:ext cx="952" cy="760"/>
            </a:xfrm>
            <a:custGeom>
              <a:avLst/>
              <a:gdLst/>
              <a:ahLst/>
              <a:cxnLst>
                <a:cxn ang="0">
                  <a:pos x="1775" y="1278"/>
                </a:cxn>
                <a:cxn ang="0">
                  <a:pos x="1679" y="1196"/>
                </a:cxn>
                <a:cxn ang="0">
                  <a:pos x="1584" y="1113"/>
                </a:cxn>
                <a:cxn ang="0">
                  <a:pos x="1488" y="1031"/>
                </a:cxn>
                <a:cxn ang="0">
                  <a:pos x="1393" y="949"/>
                </a:cxn>
                <a:cxn ang="0">
                  <a:pos x="1297" y="865"/>
                </a:cxn>
                <a:cxn ang="0">
                  <a:pos x="1200" y="783"/>
                </a:cxn>
                <a:cxn ang="0">
                  <a:pos x="1105" y="701"/>
                </a:cxn>
                <a:cxn ang="0">
                  <a:pos x="1009" y="618"/>
                </a:cxn>
                <a:cxn ang="0">
                  <a:pos x="912" y="536"/>
                </a:cxn>
                <a:cxn ang="0">
                  <a:pos x="816" y="454"/>
                </a:cxn>
                <a:cxn ang="0">
                  <a:pos x="721" y="370"/>
                </a:cxn>
                <a:cxn ang="0">
                  <a:pos x="625" y="288"/>
                </a:cxn>
                <a:cxn ang="0">
                  <a:pos x="528" y="206"/>
                </a:cxn>
                <a:cxn ang="0">
                  <a:pos x="432" y="123"/>
                </a:cxn>
                <a:cxn ang="0">
                  <a:pos x="336" y="41"/>
                </a:cxn>
                <a:cxn ang="0">
                  <a:pos x="282" y="0"/>
                </a:cxn>
                <a:cxn ang="0">
                  <a:pos x="270" y="0"/>
                </a:cxn>
                <a:cxn ang="0">
                  <a:pos x="239" y="11"/>
                </a:cxn>
                <a:cxn ang="0">
                  <a:pos x="188" y="34"/>
                </a:cxn>
                <a:cxn ang="0">
                  <a:pos x="138" y="57"/>
                </a:cxn>
                <a:cxn ang="0">
                  <a:pos x="87" y="80"/>
                </a:cxn>
                <a:cxn ang="0">
                  <a:pos x="54" y="96"/>
                </a:cxn>
                <a:cxn ang="0">
                  <a:pos x="40" y="106"/>
                </a:cxn>
                <a:cxn ang="0">
                  <a:pos x="25" y="116"/>
                </a:cxn>
                <a:cxn ang="0">
                  <a:pos x="9" y="126"/>
                </a:cxn>
                <a:cxn ang="0">
                  <a:pos x="51" y="175"/>
                </a:cxn>
                <a:cxn ang="0">
                  <a:pos x="152" y="262"/>
                </a:cxn>
                <a:cxn ang="0">
                  <a:pos x="252" y="349"/>
                </a:cxn>
                <a:cxn ang="0">
                  <a:pos x="353" y="436"/>
                </a:cxn>
                <a:cxn ang="0">
                  <a:pos x="455" y="522"/>
                </a:cxn>
                <a:cxn ang="0">
                  <a:pos x="555" y="609"/>
                </a:cxn>
                <a:cxn ang="0">
                  <a:pos x="656" y="696"/>
                </a:cxn>
                <a:cxn ang="0">
                  <a:pos x="757" y="783"/>
                </a:cxn>
                <a:cxn ang="0">
                  <a:pos x="859" y="870"/>
                </a:cxn>
                <a:cxn ang="0">
                  <a:pos x="958" y="957"/>
                </a:cxn>
                <a:cxn ang="0">
                  <a:pos x="1060" y="1044"/>
                </a:cxn>
                <a:cxn ang="0">
                  <a:pos x="1159" y="1129"/>
                </a:cxn>
                <a:cxn ang="0">
                  <a:pos x="1261" y="1216"/>
                </a:cxn>
                <a:cxn ang="0">
                  <a:pos x="1362" y="1303"/>
                </a:cxn>
                <a:cxn ang="0">
                  <a:pos x="1462" y="1390"/>
                </a:cxn>
                <a:cxn ang="0">
                  <a:pos x="1561" y="1476"/>
                </a:cxn>
                <a:cxn ang="0">
                  <a:pos x="1630" y="1511"/>
                </a:cxn>
                <a:cxn ang="0">
                  <a:pos x="1668" y="1496"/>
                </a:cxn>
                <a:cxn ang="0">
                  <a:pos x="1704" y="1481"/>
                </a:cxn>
                <a:cxn ang="0">
                  <a:pos x="1740" y="1467"/>
                </a:cxn>
                <a:cxn ang="0">
                  <a:pos x="1777" y="1452"/>
                </a:cxn>
                <a:cxn ang="0">
                  <a:pos x="1813" y="1437"/>
                </a:cxn>
                <a:cxn ang="0">
                  <a:pos x="1849" y="1422"/>
                </a:cxn>
                <a:cxn ang="0">
                  <a:pos x="1887" y="1408"/>
                </a:cxn>
                <a:cxn ang="0">
                  <a:pos x="1895" y="1390"/>
                </a:cxn>
                <a:cxn ang="0">
                  <a:pos x="1874" y="1370"/>
                </a:cxn>
                <a:cxn ang="0">
                  <a:pos x="1854" y="1349"/>
                </a:cxn>
                <a:cxn ang="0">
                  <a:pos x="1833" y="1329"/>
                </a:cxn>
              </a:cxnLst>
              <a:rect l="0" t="0" r="r" b="b"/>
              <a:pathLst>
                <a:path w="1905" h="1519">
                  <a:moveTo>
                    <a:pt x="1823" y="1319"/>
                  </a:moveTo>
                  <a:lnTo>
                    <a:pt x="1775" y="1278"/>
                  </a:lnTo>
                  <a:lnTo>
                    <a:pt x="1726" y="1237"/>
                  </a:lnTo>
                  <a:lnTo>
                    <a:pt x="1679" y="1196"/>
                  </a:lnTo>
                  <a:lnTo>
                    <a:pt x="1632" y="1154"/>
                  </a:lnTo>
                  <a:lnTo>
                    <a:pt x="1584" y="1113"/>
                  </a:lnTo>
                  <a:lnTo>
                    <a:pt x="1535" y="1072"/>
                  </a:lnTo>
                  <a:lnTo>
                    <a:pt x="1488" y="1031"/>
                  </a:lnTo>
                  <a:lnTo>
                    <a:pt x="1440" y="990"/>
                  </a:lnTo>
                  <a:lnTo>
                    <a:pt x="1393" y="949"/>
                  </a:lnTo>
                  <a:lnTo>
                    <a:pt x="1344" y="908"/>
                  </a:lnTo>
                  <a:lnTo>
                    <a:pt x="1297" y="865"/>
                  </a:lnTo>
                  <a:lnTo>
                    <a:pt x="1249" y="824"/>
                  </a:lnTo>
                  <a:lnTo>
                    <a:pt x="1200" y="783"/>
                  </a:lnTo>
                  <a:lnTo>
                    <a:pt x="1153" y="742"/>
                  </a:lnTo>
                  <a:lnTo>
                    <a:pt x="1105" y="701"/>
                  </a:lnTo>
                  <a:lnTo>
                    <a:pt x="1056" y="659"/>
                  </a:lnTo>
                  <a:lnTo>
                    <a:pt x="1009" y="618"/>
                  </a:lnTo>
                  <a:lnTo>
                    <a:pt x="962" y="577"/>
                  </a:lnTo>
                  <a:lnTo>
                    <a:pt x="912" y="536"/>
                  </a:lnTo>
                  <a:lnTo>
                    <a:pt x="865" y="495"/>
                  </a:lnTo>
                  <a:lnTo>
                    <a:pt x="816" y="454"/>
                  </a:lnTo>
                  <a:lnTo>
                    <a:pt x="769" y="411"/>
                  </a:lnTo>
                  <a:lnTo>
                    <a:pt x="721" y="370"/>
                  </a:lnTo>
                  <a:lnTo>
                    <a:pt x="672" y="329"/>
                  </a:lnTo>
                  <a:lnTo>
                    <a:pt x="625" y="288"/>
                  </a:lnTo>
                  <a:lnTo>
                    <a:pt x="577" y="247"/>
                  </a:lnTo>
                  <a:lnTo>
                    <a:pt x="528" y="206"/>
                  </a:lnTo>
                  <a:lnTo>
                    <a:pt x="481" y="165"/>
                  </a:lnTo>
                  <a:lnTo>
                    <a:pt x="432" y="123"/>
                  </a:lnTo>
                  <a:lnTo>
                    <a:pt x="385" y="82"/>
                  </a:lnTo>
                  <a:lnTo>
                    <a:pt x="336" y="41"/>
                  </a:lnTo>
                  <a:lnTo>
                    <a:pt x="288" y="0"/>
                  </a:lnTo>
                  <a:lnTo>
                    <a:pt x="282" y="0"/>
                  </a:lnTo>
                  <a:lnTo>
                    <a:pt x="277" y="0"/>
                  </a:lnTo>
                  <a:lnTo>
                    <a:pt x="270" y="0"/>
                  </a:lnTo>
                  <a:lnTo>
                    <a:pt x="264" y="0"/>
                  </a:lnTo>
                  <a:lnTo>
                    <a:pt x="239" y="11"/>
                  </a:lnTo>
                  <a:lnTo>
                    <a:pt x="213" y="23"/>
                  </a:lnTo>
                  <a:lnTo>
                    <a:pt x="188" y="34"/>
                  </a:lnTo>
                  <a:lnTo>
                    <a:pt x="164" y="45"/>
                  </a:lnTo>
                  <a:lnTo>
                    <a:pt x="138" y="57"/>
                  </a:lnTo>
                  <a:lnTo>
                    <a:pt x="113" y="68"/>
                  </a:lnTo>
                  <a:lnTo>
                    <a:pt x="87" y="80"/>
                  </a:lnTo>
                  <a:lnTo>
                    <a:pt x="63" y="91"/>
                  </a:lnTo>
                  <a:lnTo>
                    <a:pt x="54" y="96"/>
                  </a:lnTo>
                  <a:lnTo>
                    <a:pt x="48" y="101"/>
                  </a:lnTo>
                  <a:lnTo>
                    <a:pt x="40" y="106"/>
                  </a:lnTo>
                  <a:lnTo>
                    <a:pt x="32" y="111"/>
                  </a:lnTo>
                  <a:lnTo>
                    <a:pt x="25" y="116"/>
                  </a:lnTo>
                  <a:lnTo>
                    <a:pt x="17" y="121"/>
                  </a:lnTo>
                  <a:lnTo>
                    <a:pt x="9" y="126"/>
                  </a:lnTo>
                  <a:lnTo>
                    <a:pt x="0" y="131"/>
                  </a:lnTo>
                  <a:lnTo>
                    <a:pt x="51" y="175"/>
                  </a:lnTo>
                  <a:lnTo>
                    <a:pt x="102" y="218"/>
                  </a:lnTo>
                  <a:lnTo>
                    <a:pt x="152" y="262"/>
                  </a:lnTo>
                  <a:lnTo>
                    <a:pt x="201" y="304"/>
                  </a:lnTo>
                  <a:lnTo>
                    <a:pt x="252" y="349"/>
                  </a:lnTo>
                  <a:lnTo>
                    <a:pt x="303" y="391"/>
                  </a:lnTo>
                  <a:lnTo>
                    <a:pt x="353" y="436"/>
                  </a:lnTo>
                  <a:lnTo>
                    <a:pt x="404" y="478"/>
                  </a:lnTo>
                  <a:lnTo>
                    <a:pt x="455" y="522"/>
                  </a:lnTo>
                  <a:lnTo>
                    <a:pt x="506" y="565"/>
                  </a:lnTo>
                  <a:lnTo>
                    <a:pt x="555" y="609"/>
                  </a:lnTo>
                  <a:lnTo>
                    <a:pt x="605" y="652"/>
                  </a:lnTo>
                  <a:lnTo>
                    <a:pt x="656" y="696"/>
                  </a:lnTo>
                  <a:lnTo>
                    <a:pt x="707" y="739"/>
                  </a:lnTo>
                  <a:lnTo>
                    <a:pt x="757" y="783"/>
                  </a:lnTo>
                  <a:lnTo>
                    <a:pt x="808" y="826"/>
                  </a:lnTo>
                  <a:lnTo>
                    <a:pt x="859" y="870"/>
                  </a:lnTo>
                  <a:lnTo>
                    <a:pt x="908" y="913"/>
                  </a:lnTo>
                  <a:lnTo>
                    <a:pt x="958" y="957"/>
                  </a:lnTo>
                  <a:lnTo>
                    <a:pt x="1009" y="999"/>
                  </a:lnTo>
                  <a:lnTo>
                    <a:pt x="1060" y="1044"/>
                  </a:lnTo>
                  <a:lnTo>
                    <a:pt x="1110" y="1086"/>
                  </a:lnTo>
                  <a:lnTo>
                    <a:pt x="1159" y="1129"/>
                  </a:lnTo>
                  <a:lnTo>
                    <a:pt x="1210" y="1173"/>
                  </a:lnTo>
                  <a:lnTo>
                    <a:pt x="1261" y="1216"/>
                  </a:lnTo>
                  <a:lnTo>
                    <a:pt x="1311" y="1260"/>
                  </a:lnTo>
                  <a:lnTo>
                    <a:pt x="1362" y="1303"/>
                  </a:lnTo>
                  <a:lnTo>
                    <a:pt x="1411" y="1347"/>
                  </a:lnTo>
                  <a:lnTo>
                    <a:pt x="1462" y="1390"/>
                  </a:lnTo>
                  <a:lnTo>
                    <a:pt x="1512" y="1432"/>
                  </a:lnTo>
                  <a:lnTo>
                    <a:pt x="1561" y="1476"/>
                  </a:lnTo>
                  <a:lnTo>
                    <a:pt x="1612" y="1519"/>
                  </a:lnTo>
                  <a:lnTo>
                    <a:pt x="1630" y="1511"/>
                  </a:lnTo>
                  <a:lnTo>
                    <a:pt x="1648" y="1504"/>
                  </a:lnTo>
                  <a:lnTo>
                    <a:pt x="1668" y="1496"/>
                  </a:lnTo>
                  <a:lnTo>
                    <a:pt x="1686" y="1490"/>
                  </a:lnTo>
                  <a:lnTo>
                    <a:pt x="1704" y="1481"/>
                  </a:lnTo>
                  <a:lnTo>
                    <a:pt x="1722" y="1475"/>
                  </a:lnTo>
                  <a:lnTo>
                    <a:pt x="1740" y="1467"/>
                  </a:lnTo>
                  <a:lnTo>
                    <a:pt x="1759" y="1458"/>
                  </a:lnTo>
                  <a:lnTo>
                    <a:pt x="1777" y="1452"/>
                  </a:lnTo>
                  <a:lnTo>
                    <a:pt x="1795" y="1444"/>
                  </a:lnTo>
                  <a:lnTo>
                    <a:pt x="1813" y="1437"/>
                  </a:lnTo>
                  <a:lnTo>
                    <a:pt x="1831" y="1429"/>
                  </a:lnTo>
                  <a:lnTo>
                    <a:pt x="1849" y="1422"/>
                  </a:lnTo>
                  <a:lnTo>
                    <a:pt x="1869" y="1414"/>
                  </a:lnTo>
                  <a:lnTo>
                    <a:pt x="1887" y="1408"/>
                  </a:lnTo>
                  <a:lnTo>
                    <a:pt x="1905" y="1399"/>
                  </a:lnTo>
                  <a:lnTo>
                    <a:pt x="1895" y="1390"/>
                  </a:lnTo>
                  <a:lnTo>
                    <a:pt x="1883" y="1380"/>
                  </a:lnTo>
                  <a:lnTo>
                    <a:pt x="1874" y="1370"/>
                  </a:lnTo>
                  <a:lnTo>
                    <a:pt x="1864" y="1358"/>
                  </a:lnTo>
                  <a:lnTo>
                    <a:pt x="1854" y="1349"/>
                  </a:lnTo>
                  <a:lnTo>
                    <a:pt x="1844" y="1339"/>
                  </a:lnTo>
                  <a:lnTo>
                    <a:pt x="1833" y="1329"/>
                  </a:lnTo>
                  <a:lnTo>
                    <a:pt x="1823" y="1319"/>
                  </a:lnTo>
                  <a:close/>
                </a:path>
              </a:pathLst>
            </a:custGeom>
            <a:solidFill>
              <a:srgbClr val="CEC1CC"/>
            </a:solidFill>
            <a:ln w="9525">
              <a:noFill/>
              <a:round/>
              <a:headEnd/>
              <a:tailEnd/>
            </a:ln>
          </p:spPr>
          <p:txBody>
            <a:bodyPr/>
            <a:lstStyle/>
            <a:p>
              <a:endParaRPr lang="en-US"/>
            </a:p>
          </p:txBody>
        </p:sp>
        <p:sp>
          <p:nvSpPr>
            <p:cNvPr id="26979" name="Freeform 355"/>
            <p:cNvSpPr>
              <a:spLocks/>
            </p:cNvSpPr>
            <p:nvPr/>
          </p:nvSpPr>
          <p:spPr bwMode="auto">
            <a:xfrm>
              <a:off x="550" y="2885"/>
              <a:ext cx="911" cy="734"/>
            </a:xfrm>
            <a:custGeom>
              <a:avLst/>
              <a:gdLst/>
              <a:ahLst/>
              <a:cxnLst>
                <a:cxn ang="0">
                  <a:pos x="1694" y="1225"/>
                </a:cxn>
                <a:cxn ang="0">
                  <a:pos x="1604" y="1148"/>
                </a:cxn>
                <a:cxn ang="0">
                  <a:pos x="1514" y="1069"/>
                </a:cxn>
                <a:cxn ang="0">
                  <a:pos x="1424" y="990"/>
                </a:cxn>
                <a:cxn ang="0">
                  <a:pos x="1333" y="913"/>
                </a:cxn>
                <a:cxn ang="0">
                  <a:pos x="1243" y="835"/>
                </a:cxn>
                <a:cxn ang="0">
                  <a:pos x="1151" y="756"/>
                </a:cxn>
                <a:cxn ang="0">
                  <a:pos x="1060" y="679"/>
                </a:cxn>
                <a:cxn ang="0">
                  <a:pos x="970" y="600"/>
                </a:cxn>
                <a:cxn ang="0">
                  <a:pos x="878" y="523"/>
                </a:cxn>
                <a:cxn ang="0">
                  <a:pos x="787" y="444"/>
                </a:cxn>
                <a:cxn ang="0">
                  <a:pos x="697" y="366"/>
                </a:cxn>
                <a:cxn ang="0">
                  <a:pos x="605" y="289"/>
                </a:cxn>
                <a:cxn ang="0">
                  <a:pos x="514" y="210"/>
                </a:cxn>
                <a:cxn ang="0">
                  <a:pos x="424" y="131"/>
                </a:cxn>
                <a:cxn ang="0">
                  <a:pos x="332" y="54"/>
                </a:cxn>
                <a:cxn ang="0">
                  <a:pos x="282" y="12"/>
                </a:cxn>
                <a:cxn ang="0">
                  <a:pos x="270" y="3"/>
                </a:cxn>
                <a:cxn ang="0">
                  <a:pos x="237" y="13"/>
                </a:cxn>
                <a:cxn ang="0">
                  <a:pos x="180" y="40"/>
                </a:cxn>
                <a:cxn ang="0">
                  <a:pos x="125" y="64"/>
                </a:cxn>
                <a:cxn ang="0">
                  <a:pos x="67" y="90"/>
                </a:cxn>
                <a:cxn ang="0">
                  <a:pos x="30" y="115"/>
                </a:cxn>
                <a:cxn ang="0">
                  <a:pos x="10" y="136"/>
                </a:cxn>
                <a:cxn ang="0">
                  <a:pos x="48" y="189"/>
                </a:cxn>
                <a:cxn ang="0">
                  <a:pos x="144" y="272"/>
                </a:cxn>
                <a:cxn ang="0">
                  <a:pos x="241" y="354"/>
                </a:cxn>
                <a:cxn ang="0">
                  <a:pos x="337" y="438"/>
                </a:cxn>
                <a:cxn ang="0">
                  <a:pos x="434" y="521"/>
                </a:cxn>
                <a:cxn ang="0">
                  <a:pos x="530" y="603"/>
                </a:cxn>
                <a:cxn ang="0">
                  <a:pos x="626" y="687"/>
                </a:cxn>
                <a:cxn ang="0">
                  <a:pos x="721" y="769"/>
                </a:cxn>
                <a:cxn ang="0">
                  <a:pos x="818" y="851"/>
                </a:cxn>
                <a:cxn ang="0">
                  <a:pos x="914" y="935"/>
                </a:cxn>
                <a:cxn ang="0">
                  <a:pos x="1011" y="1016"/>
                </a:cxn>
                <a:cxn ang="0">
                  <a:pos x="1105" y="1098"/>
                </a:cxn>
                <a:cxn ang="0">
                  <a:pos x="1202" y="1182"/>
                </a:cxn>
                <a:cxn ang="0">
                  <a:pos x="1298" y="1264"/>
                </a:cxn>
                <a:cxn ang="0">
                  <a:pos x="1393" y="1346"/>
                </a:cxn>
                <a:cxn ang="0">
                  <a:pos x="1489" y="1428"/>
                </a:cxn>
                <a:cxn ang="0">
                  <a:pos x="1555" y="1461"/>
                </a:cxn>
                <a:cxn ang="0">
                  <a:pos x="1591" y="1446"/>
                </a:cxn>
                <a:cxn ang="0">
                  <a:pos x="1627" y="1431"/>
                </a:cxn>
                <a:cxn ang="0">
                  <a:pos x="1663" y="1415"/>
                </a:cxn>
                <a:cxn ang="0">
                  <a:pos x="1697" y="1400"/>
                </a:cxn>
                <a:cxn ang="0">
                  <a:pos x="1733" y="1385"/>
                </a:cxn>
                <a:cxn ang="0">
                  <a:pos x="1769" y="1371"/>
                </a:cxn>
                <a:cxn ang="0">
                  <a:pos x="1805" y="1356"/>
                </a:cxn>
                <a:cxn ang="0">
                  <a:pos x="1813" y="1339"/>
                </a:cxn>
                <a:cxn ang="0">
                  <a:pos x="1792" y="1318"/>
                </a:cxn>
                <a:cxn ang="0">
                  <a:pos x="1771" y="1295"/>
                </a:cxn>
                <a:cxn ang="0">
                  <a:pos x="1749" y="1274"/>
                </a:cxn>
              </a:cxnLst>
              <a:rect l="0" t="0" r="r" b="b"/>
              <a:pathLst>
                <a:path w="1823" h="1469">
                  <a:moveTo>
                    <a:pt x="1740" y="1264"/>
                  </a:moveTo>
                  <a:lnTo>
                    <a:pt x="1694" y="1225"/>
                  </a:lnTo>
                  <a:lnTo>
                    <a:pt x="1650" y="1185"/>
                  </a:lnTo>
                  <a:lnTo>
                    <a:pt x="1604" y="1148"/>
                  </a:lnTo>
                  <a:lnTo>
                    <a:pt x="1560" y="1108"/>
                  </a:lnTo>
                  <a:lnTo>
                    <a:pt x="1514" y="1069"/>
                  </a:lnTo>
                  <a:lnTo>
                    <a:pt x="1468" y="1030"/>
                  </a:lnTo>
                  <a:lnTo>
                    <a:pt x="1424" y="990"/>
                  </a:lnTo>
                  <a:lnTo>
                    <a:pt x="1378" y="951"/>
                  </a:lnTo>
                  <a:lnTo>
                    <a:pt x="1333" y="913"/>
                  </a:lnTo>
                  <a:lnTo>
                    <a:pt x="1287" y="874"/>
                  </a:lnTo>
                  <a:lnTo>
                    <a:pt x="1243" y="835"/>
                  </a:lnTo>
                  <a:lnTo>
                    <a:pt x="1197" y="795"/>
                  </a:lnTo>
                  <a:lnTo>
                    <a:pt x="1151" y="756"/>
                  </a:lnTo>
                  <a:lnTo>
                    <a:pt x="1105" y="718"/>
                  </a:lnTo>
                  <a:lnTo>
                    <a:pt x="1060" y="679"/>
                  </a:lnTo>
                  <a:lnTo>
                    <a:pt x="1015" y="639"/>
                  </a:lnTo>
                  <a:lnTo>
                    <a:pt x="970" y="600"/>
                  </a:lnTo>
                  <a:lnTo>
                    <a:pt x="924" y="561"/>
                  </a:lnTo>
                  <a:lnTo>
                    <a:pt x="878" y="523"/>
                  </a:lnTo>
                  <a:lnTo>
                    <a:pt x="832" y="484"/>
                  </a:lnTo>
                  <a:lnTo>
                    <a:pt x="787" y="444"/>
                  </a:lnTo>
                  <a:lnTo>
                    <a:pt x="742" y="405"/>
                  </a:lnTo>
                  <a:lnTo>
                    <a:pt x="697" y="366"/>
                  </a:lnTo>
                  <a:lnTo>
                    <a:pt x="651" y="326"/>
                  </a:lnTo>
                  <a:lnTo>
                    <a:pt x="605" y="289"/>
                  </a:lnTo>
                  <a:lnTo>
                    <a:pt x="559" y="249"/>
                  </a:lnTo>
                  <a:lnTo>
                    <a:pt x="514" y="210"/>
                  </a:lnTo>
                  <a:lnTo>
                    <a:pt x="468" y="171"/>
                  </a:lnTo>
                  <a:lnTo>
                    <a:pt x="424" y="131"/>
                  </a:lnTo>
                  <a:lnTo>
                    <a:pt x="378" y="94"/>
                  </a:lnTo>
                  <a:lnTo>
                    <a:pt x="332" y="54"/>
                  </a:lnTo>
                  <a:lnTo>
                    <a:pt x="286" y="15"/>
                  </a:lnTo>
                  <a:lnTo>
                    <a:pt x="282" y="12"/>
                  </a:lnTo>
                  <a:lnTo>
                    <a:pt x="277" y="7"/>
                  </a:lnTo>
                  <a:lnTo>
                    <a:pt x="270" y="3"/>
                  </a:lnTo>
                  <a:lnTo>
                    <a:pt x="265" y="0"/>
                  </a:lnTo>
                  <a:lnTo>
                    <a:pt x="237" y="13"/>
                  </a:lnTo>
                  <a:lnTo>
                    <a:pt x="210" y="26"/>
                  </a:lnTo>
                  <a:lnTo>
                    <a:pt x="180" y="40"/>
                  </a:lnTo>
                  <a:lnTo>
                    <a:pt x="152" y="51"/>
                  </a:lnTo>
                  <a:lnTo>
                    <a:pt x="125" y="64"/>
                  </a:lnTo>
                  <a:lnTo>
                    <a:pt x="97" y="77"/>
                  </a:lnTo>
                  <a:lnTo>
                    <a:pt x="67" y="90"/>
                  </a:lnTo>
                  <a:lnTo>
                    <a:pt x="40" y="103"/>
                  </a:lnTo>
                  <a:lnTo>
                    <a:pt x="30" y="115"/>
                  </a:lnTo>
                  <a:lnTo>
                    <a:pt x="20" y="125"/>
                  </a:lnTo>
                  <a:lnTo>
                    <a:pt x="10" y="136"/>
                  </a:lnTo>
                  <a:lnTo>
                    <a:pt x="0" y="148"/>
                  </a:lnTo>
                  <a:lnTo>
                    <a:pt x="48" y="189"/>
                  </a:lnTo>
                  <a:lnTo>
                    <a:pt x="97" y="231"/>
                  </a:lnTo>
                  <a:lnTo>
                    <a:pt x="144" y="272"/>
                  </a:lnTo>
                  <a:lnTo>
                    <a:pt x="193" y="313"/>
                  </a:lnTo>
                  <a:lnTo>
                    <a:pt x="241" y="354"/>
                  </a:lnTo>
                  <a:lnTo>
                    <a:pt x="290" y="397"/>
                  </a:lnTo>
                  <a:lnTo>
                    <a:pt x="337" y="438"/>
                  </a:lnTo>
                  <a:lnTo>
                    <a:pt x="385" y="479"/>
                  </a:lnTo>
                  <a:lnTo>
                    <a:pt x="434" y="521"/>
                  </a:lnTo>
                  <a:lnTo>
                    <a:pt x="481" y="562"/>
                  </a:lnTo>
                  <a:lnTo>
                    <a:pt x="530" y="603"/>
                  </a:lnTo>
                  <a:lnTo>
                    <a:pt x="577" y="644"/>
                  </a:lnTo>
                  <a:lnTo>
                    <a:pt x="626" y="687"/>
                  </a:lnTo>
                  <a:lnTo>
                    <a:pt x="674" y="728"/>
                  </a:lnTo>
                  <a:lnTo>
                    <a:pt x="721" y="769"/>
                  </a:lnTo>
                  <a:lnTo>
                    <a:pt x="770" y="810"/>
                  </a:lnTo>
                  <a:lnTo>
                    <a:pt x="818" y="851"/>
                  </a:lnTo>
                  <a:lnTo>
                    <a:pt x="867" y="892"/>
                  </a:lnTo>
                  <a:lnTo>
                    <a:pt x="914" y="935"/>
                  </a:lnTo>
                  <a:lnTo>
                    <a:pt x="962" y="975"/>
                  </a:lnTo>
                  <a:lnTo>
                    <a:pt x="1011" y="1016"/>
                  </a:lnTo>
                  <a:lnTo>
                    <a:pt x="1058" y="1057"/>
                  </a:lnTo>
                  <a:lnTo>
                    <a:pt x="1105" y="1098"/>
                  </a:lnTo>
                  <a:lnTo>
                    <a:pt x="1154" y="1139"/>
                  </a:lnTo>
                  <a:lnTo>
                    <a:pt x="1202" y="1182"/>
                  </a:lnTo>
                  <a:lnTo>
                    <a:pt x="1249" y="1223"/>
                  </a:lnTo>
                  <a:lnTo>
                    <a:pt x="1298" y="1264"/>
                  </a:lnTo>
                  <a:lnTo>
                    <a:pt x="1346" y="1305"/>
                  </a:lnTo>
                  <a:lnTo>
                    <a:pt x="1393" y="1346"/>
                  </a:lnTo>
                  <a:lnTo>
                    <a:pt x="1440" y="1387"/>
                  </a:lnTo>
                  <a:lnTo>
                    <a:pt x="1489" y="1428"/>
                  </a:lnTo>
                  <a:lnTo>
                    <a:pt x="1537" y="1469"/>
                  </a:lnTo>
                  <a:lnTo>
                    <a:pt x="1555" y="1461"/>
                  </a:lnTo>
                  <a:lnTo>
                    <a:pt x="1573" y="1454"/>
                  </a:lnTo>
                  <a:lnTo>
                    <a:pt x="1591" y="1446"/>
                  </a:lnTo>
                  <a:lnTo>
                    <a:pt x="1609" y="1438"/>
                  </a:lnTo>
                  <a:lnTo>
                    <a:pt x="1627" y="1431"/>
                  </a:lnTo>
                  <a:lnTo>
                    <a:pt x="1645" y="1423"/>
                  </a:lnTo>
                  <a:lnTo>
                    <a:pt x="1663" y="1415"/>
                  </a:lnTo>
                  <a:lnTo>
                    <a:pt x="1681" y="1408"/>
                  </a:lnTo>
                  <a:lnTo>
                    <a:pt x="1697" y="1400"/>
                  </a:lnTo>
                  <a:lnTo>
                    <a:pt x="1715" y="1393"/>
                  </a:lnTo>
                  <a:lnTo>
                    <a:pt x="1733" y="1385"/>
                  </a:lnTo>
                  <a:lnTo>
                    <a:pt x="1751" y="1379"/>
                  </a:lnTo>
                  <a:lnTo>
                    <a:pt x="1769" y="1371"/>
                  </a:lnTo>
                  <a:lnTo>
                    <a:pt x="1787" y="1364"/>
                  </a:lnTo>
                  <a:lnTo>
                    <a:pt x="1805" y="1356"/>
                  </a:lnTo>
                  <a:lnTo>
                    <a:pt x="1823" y="1349"/>
                  </a:lnTo>
                  <a:lnTo>
                    <a:pt x="1813" y="1339"/>
                  </a:lnTo>
                  <a:lnTo>
                    <a:pt x="1802" y="1328"/>
                  </a:lnTo>
                  <a:lnTo>
                    <a:pt x="1792" y="1318"/>
                  </a:lnTo>
                  <a:lnTo>
                    <a:pt x="1782" y="1307"/>
                  </a:lnTo>
                  <a:lnTo>
                    <a:pt x="1771" y="1295"/>
                  </a:lnTo>
                  <a:lnTo>
                    <a:pt x="1761" y="1285"/>
                  </a:lnTo>
                  <a:lnTo>
                    <a:pt x="1749" y="1274"/>
                  </a:lnTo>
                  <a:lnTo>
                    <a:pt x="1740" y="1264"/>
                  </a:lnTo>
                  <a:close/>
                </a:path>
              </a:pathLst>
            </a:custGeom>
            <a:solidFill>
              <a:srgbClr val="CCBFC6"/>
            </a:solidFill>
            <a:ln w="9525">
              <a:noFill/>
              <a:round/>
              <a:headEnd/>
              <a:tailEnd/>
            </a:ln>
          </p:spPr>
          <p:txBody>
            <a:bodyPr/>
            <a:lstStyle/>
            <a:p>
              <a:endParaRPr lang="en-US"/>
            </a:p>
          </p:txBody>
        </p:sp>
        <p:sp>
          <p:nvSpPr>
            <p:cNvPr id="26980" name="Freeform 356"/>
            <p:cNvSpPr>
              <a:spLocks/>
            </p:cNvSpPr>
            <p:nvPr/>
          </p:nvSpPr>
          <p:spPr bwMode="auto">
            <a:xfrm>
              <a:off x="550" y="2876"/>
              <a:ext cx="870" cy="709"/>
            </a:xfrm>
            <a:custGeom>
              <a:avLst/>
              <a:gdLst/>
              <a:ahLst/>
              <a:cxnLst>
                <a:cxn ang="0">
                  <a:pos x="1614" y="1170"/>
                </a:cxn>
                <a:cxn ang="0">
                  <a:pos x="1529" y="1096"/>
                </a:cxn>
                <a:cxn ang="0">
                  <a:pos x="1444" y="1023"/>
                </a:cxn>
                <a:cxn ang="0">
                  <a:pos x="1357" y="949"/>
                </a:cxn>
                <a:cxn ang="0">
                  <a:pos x="1272" y="875"/>
                </a:cxn>
                <a:cxn ang="0">
                  <a:pos x="1187" y="801"/>
                </a:cxn>
                <a:cxn ang="0">
                  <a:pos x="1100" y="728"/>
                </a:cxn>
                <a:cxn ang="0">
                  <a:pos x="1015" y="654"/>
                </a:cxn>
                <a:cxn ang="0">
                  <a:pos x="930" y="580"/>
                </a:cxn>
                <a:cxn ang="0">
                  <a:pos x="844" y="506"/>
                </a:cxn>
                <a:cxn ang="0">
                  <a:pos x="759" y="433"/>
                </a:cxn>
                <a:cxn ang="0">
                  <a:pos x="672" y="359"/>
                </a:cxn>
                <a:cxn ang="0">
                  <a:pos x="587" y="285"/>
                </a:cxn>
                <a:cxn ang="0">
                  <a:pos x="501" y="211"/>
                </a:cxn>
                <a:cxn ang="0">
                  <a:pos x="416" y="137"/>
                </a:cxn>
                <a:cxn ang="0">
                  <a:pos x="329" y="64"/>
                </a:cxn>
                <a:cxn ang="0">
                  <a:pos x="282" y="21"/>
                </a:cxn>
                <a:cxn ang="0">
                  <a:pos x="272" y="6"/>
                </a:cxn>
                <a:cxn ang="0">
                  <a:pos x="236" y="15"/>
                </a:cxn>
                <a:cxn ang="0">
                  <a:pos x="174" y="44"/>
                </a:cxn>
                <a:cxn ang="0">
                  <a:pos x="110" y="72"/>
                </a:cxn>
                <a:cxn ang="0">
                  <a:pos x="48" y="101"/>
                </a:cxn>
                <a:cxn ang="0">
                  <a:pos x="12" y="128"/>
                </a:cxn>
                <a:cxn ang="0">
                  <a:pos x="4" y="152"/>
                </a:cxn>
                <a:cxn ang="0">
                  <a:pos x="46" y="203"/>
                </a:cxn>
                <a:cxn ang="0">
                  <a:pos x="138" y="282"/>
                </a:cxn>
                <a:cxn ang="0">
                  <a:pos x="229" y="360"/>
                </a:cxn>
                <a:cxn ang="0">
                  <a:pos x="321" y="439"/>
                </a:cxn>
                <a:cxn ang="0">
                  <a:pos x="412" y="518"/>
                </a:cxn>
                <a:cxn ang="0">
                  <a:pos x="504" y="596"/>
                </a:cxn>
                <a:cxn ang="0">
                  <a:pos x="595" y="675"/>
                </a:cxn>
                <a:cxn ang="0">
                  <a:pos x="687" y="754"/>
                </a:cxn>
                <a:cxn ang="0">
                  <a:pos x="778" y="832"/>
                </a:cxn>
                <a:cxn ang="0">
                  <a:pos x="870" y="910"/>
                </a:cxn>
                <a:cxn ang="0">
                  <a:pos x="962" y="988"/>
                </a:cxn>
                <a:cxn ang="0">
                  <a:pos x="1053" y="1067"/>
                </a:cxn>
                <a:cxn ang="0">
                  <a:pos x="1143" y="1146"/>
                </a:cxn>
                <a:cxn ang="0">
                  <a:pos x="1234" y="1223"/>
                </a:cxn>
                <a:cxn ang="0">
                  <a:pos x="1326" y="1301"/>
                </a:cxn>
                <a:cxn ang="0">
                  <a:pos x="1416" y="1378"/>
                </a:cxn>
                <a:cxn ang="0">
                  <a:pos x="1480" y="1411"/>
                </a:cxn>
                <a:cxn ang="0">
                  <a:pos x="1514" y="1396"/>
                </a:cxn>
                <a:cxn ang="0">
                  <a:pos x="1548" y="1382"/>
                </a:cxn>
                <a:cxn ang="0">
                  <a:pos x="1584" y="1365"/>
                </a:cxn>
                <a:cxn ang="0">
                  <a:pos x="1619" y="1350"/>
                </a:cxn>
                <a:cxn ang="0">
                  <a:pos x="1655" y="1334"/>
                </a:cxn>
                <a:cxn ang="0">
                  <a:pos x="1689" y="1319"/>
                </a:cxn>
                <a:cxn ang="0">
                  <a:pos x="1723" y="1303"/>
                </a:cxn>
                <a:cxn ang="0">
                  <a:pos x="1731" y="1283"/>
                </a:cxn>
                <a:cxn ang="0">
                  <a:pos x="1710" y="1262"/>
                </a:cxn>
                <a:cxn ang="0">
                  <a:pos x="1687" y="1241"/>
                </a:cxn>
                <a:cxn ang="0">
                  <a:pos x="1666" y="1219"/>
                </a:cxn>
              </a:cxnLst>
              <a:rect l="0" t="0" r="r" b="b"/>
              <a:pathLst>
                <a:path w="1741" h="1418">
                  <a:moveTo>
                    <a:pt x="1656" y="1208"/>
                  </a:moveTo>
                  <a:lnTo>
                    <a:pt x="1614" y="1170"/>
                  </a:lnTo>
                  <a:lnTo>
                    <a:pt x="1571" y="1134"/>
                  </a:lnTo>
                  <a:lnTo>
                    <a:pt x="1529" y="1096"/>
                  </a:lnTo>
                  <a:lnTo>
                    <a:pt x="1486" y="1060"/>
                  </a:lnTo>
                  <a:lnTo>
                    <a:pt x="1444" y="1023"/>
                  </a:lnTo>
                  <a:lnTo>
                    <a:pt x="1400" y="987"/>
                  </a:lnTo>
                  <a:lnTo>
                    <a:pt x="1357" y="949"/>
                  </a:lnTo>
                  <a:lnTo>
                    <a:pt x="1315" y="913"/>
                  </a:lnTo>
                  <a:lnTo>
                    <a:pt x="1272" y="875"/>
                  </a:lnTo>
                  <a:lnTo>
                    <a:pt x="1230" y="839"/>
                  </a:lnTo>
                  <a:lnTo>
                    <a:pt x="1187" y="801"/>
                  </a:lnTo>
                  <a:lnTo>
                    <a:pt x="1145" y="765"/>
                  </a:lnTo>
                  <a:lnTo>
                    <a:pt x="1100" y="728"/>
                  </a:lnTo>
                  <a:lnTo>
                    <a:pt x="1058" y="692"/>
                  </a:lnTo>
                  <a:lnTo>
                    <a:pt x="1015" y="654"/>
                  </a:lnTo>
                  <a:lnTo>
                    <a:pt x="973" y="618"/>
                  </a:lnTo>
                  <a:lnTo>
                    <a:pt x="930" y="580"/>
                  </a:lnTo>
                  <a:lnTo>
                    <a:pt x="886" y="544"/>
                  </a:lnTo>
                  <a:lnTo>
                    <a:pt x="844" y="506"/>
                  </a:lnTo>
                  <a:lnTo>
                    <a:pt x="801" y="470"/>
                  </a:lnTo>
                  <a:lnTo>
                    <a:pt x="759" y="433"/>
                  </a:lnTo>
                  <a:lnTo>
                    <a:pt x="715" y="396"/>
                  </a:lnTo>
                  <a:lnTo>
                    <a:pt x="672" y="359"/>
                  </a:lnTo>
                  <a:lnTo>
                    <a:pt x="630" y="323"/>
                  </a:lnTo>
                  <a:lnTo>
                    <a:pt x="587" y="285"/>
                  </a:lnTo>
                  <a:lnTo>
                    <a:pt x="543" y="249"/>
                  </a:lnTo>
                  <a:lnTo>
                    <a:pt x="501" y="211"/>
                  </a:lnTo>
                  <a:lnTo>
                    <a:pt x="458" y="175"/>
                  </a:lnTo>
                  <a:lnTo>
                    <a:pt x="416" y="137"/>
                  </a:lnTo>
                  <a:lnTo>
                    <a:pt x="371" y="101"/>
                  </a:lnTo>
                  <a:lnTo>
                    <a:pt x="329" y="64"/>
                  </a:lnTo>
                  <a:lnTo>
                    <a:pt x="286" y="28"/>
                  </a:lnTo>
                  <a:lnTo>
                    <a:pt x="282" y="21"/>
                  </a:lnTo>
                  <a:lnTo>
                    <a:pt x="277" y="15"/>
                  </a:lnTo>
                  <a:lnTo>
                    <a:pt x="272" y="6"/>
                  </a:lnTo>
                  <a:lnTo>
                    <a:pt x="267" y="0"/>
                  </a:lnTo>
                  <a:lnTo>
                    <a:pt x="236" y="15"/>
                  </a:lnTo>
                  <a:lnTo>
                    <a:pt x="205" y="29"/>
                  </a:lnTo>
                  <a:lnTo>
                    <a:pt x="174" y="44"/>
                  </a:lnTo>
                  <a:lnTo>
                    <a:pt x="143" y="57"/>
                  </a:lnTo>
                  <a:lnTo>
                    <a:pt x="110" y="72"/>
                  </a:lnTo>
                  <a:lnTo>
                    <a:pt x="79" y="87"/>
                  </a:lnTo>
                  <a:lnTo>
                    <a:pt x="48" y="101"/>
                  </a:lnTo>
                  <a:lnTo>
                    <a:pt x="17" y="116"/>
                  </a:lnTo>
                  <a:lnTo>
                    <a:pt x="12" y="128"/>
                  </a:lnTo>
                  <a:lnTo>
                    <a:pt x="9" y="139"/>
                  </a:lnTo>
                  <a:lnTo>
                    <a:pt x="4" y="152"/>
                  </a:lnTo>
                  <a:lnTo>
                    <a:pt x="0" y="164"/>
                  </a:lnTo>
                  <a:lnTo>
                    <a:pt x="46" y="203"/>
                  </a:lnTo>
                  <a:lnTo>
                    <a:pt x="92" y="242"/>
                  </a:lnTo>
                  <a:lnTo>
                    <a:pt x="138" y="282"/>
                  </a:lnTo>
                  <a:lnTo>
                    <a:pt x="184" y="321"/>
                  </a:lnTo>
                  <a:lnTo>
                    <a:pt x="229" y="360"/>
                  </a:lnTo>
                  <a:lnTo>
                    <a:pt x="275" y="400"/>
                  </a:lnTo>
                  <a:lnTo>
                    <a:pt x="321" y="439"/>
                  </a:lnTo>
                  <a:lnTo>
                    <a:pt x="367" y="478"/>
                  </a:lnTo>
                  <a:lnTo>
                    <a:pt x="412" y="518"/>
                  </a:lnTo>
                  <a:lnTo>
                    <a:pt x="458" y="557"/>
                  </a:lnTo>
                  <a:lnTo>
                    <a:pt x="504" y="596"/>
                  </a:lnTo>
                  <a:lnTo>
                    <a:pt x="550" y="636"/>
                  </a:lnTo>
                  <a:lnTo>
                    <a:pt x="595" y="675"/>
                  </a:lnTo>
                  <a:lnTo>
                    <a:pt x="641" y="714"/>
                  </a:lnTo>
                  <a:lnTo>
                    <a:pt x="687" y="754"/>
                  </a:lnTo>
                  <a:lnTo>
                    <a:pt x="733" y="793"/>
                  </a:lnTo>
                  <a:lnTo>
                    <a:pt x="778" y="832"/>
                  </a:lnTo>
                  <a:lnTo>
                    <a:pt x="824" y="870"/>
                  </a:lnTo>
                  <a:lnTo>
                    <a:pt x="870" y="910"/>
                  </a:lnTo>
                  <a:lnTo>
                    <a:pt x="916" y="949"/>
                  </a:lnTo>
                  <a:lnTo>
                    <a:pt x="962" y="988"/>
                  </a:lnTo>
                  <a:lnTo>
                    <a:pt x="1007" y="1028"/>
                  </a:lnTo>
                  <a:lnTo>
                    <a:pt x="1053" y="1067"/>
                  </a:lnTo>
                  <a:lnTo>
                    <a:pt x="1097" y="1106"/>
                  </a:lnTo>
                  <a:lnTo>
                    <a:pt x="1143" y="1146"/>
                  </a:lnTo>
                  <a:lnTo>
                    <a:pt x="1189" y="1183"/>
                  </a:lnTo>
                  <a:lnTo>
                    <a:pt x="1234" y="1223"/>
                  </a:lnTo>
                  <a:lnTo>
                    <a:pt x="1280" y="1262"/>
                  </a:lnTo>
                  <a:lnTo>
                    <a:pt x="1326" y="1301"/>
                  </a:lnTo>
                  <a:lnTo>
                    <a:pt x="1370" y="1341"/>
                  </a:lnTo>
                  <a:lnTo>
                    <a:pt x="1416" y="1378"/>
                  </a:lnTo>
                  <a:lnTo>
                    <a:pt x="1462" y="1418"/>
                  </a:lnTo>
                  <a:lnTo>
                    <a:pt x="1480" y="1411"/>
                  </a:lnTo>
                  <a:lnTo>
                    <a:pt x="1496" y="1403"/>
                  </a:lnTo>
                  <a:lnTo>
                    <a:pt x="1514" y="1396"/>
                  </a:lnTo>
                  <a:lnTo>
                    <a:pt x="1532" y="1388"/>
                  </a:lnTo>
                  <a:lnTo>
                    <a:pt x="1548" y="1382"/>
                  </a:lnTo>
                  <a:lnTo>
                    <a:pt x="1566" y="1373"/>
                  </a:lnTo>
                  <a:lnTo>
                    <a:pt x="1584" y="1365"/>
                  </a:lnTo>
                  <a:lnTo>
                    <a:pt x="1602" y="1359"/>
                  </a:lnTo>
                  <a:lnTo>
                    <a:pt x="1619" y="1350"/>
                  </a:lnTo>
                  <a:lnTo>
                    <a:pt x="1637" y="1342"/>
                  </a:lnTo>
                  <a:lnTo>
                    <a:pt x="1655" y="1334"/>
                  </a:lnTo>
                  <a:lnTo>
                    <a:pt x="1671" y="1326"/>
                  </a:lnTo>
                  <a:lnTo>
                    <a:pt x="1689" y="1319"/>
                  </a:lnTo>
                  <a:lnTo>
                    <a:pt x="1707" y="1311"/>
                  </a:lnTo>
                  <a:lnTo>
                    <a:pt x="1723" y="1303"/>
                  </a:lnTo>
                  <a:lnTo>
                    <a:pt x="1741" y="1295"/>
                  </a:lnTo>
                  <a:lnTo>
                    <a:pt x="1731" y="1283"/>
                  </a:lnTo>
                  <a:lnTo>
                    <a:pt x="1720" y="1273"/>
                  </a:lnTo>
                  <a:lnTo>
                    <a:pt x="1710" y="1262"/>
                  </a:lnTo>
                  <a:lnTo>
                    <a:pt x="1699" y="1250"/>
                  </a:lnTo>
                  <a:lnTo>
                    <a:pt x="1687" y="1241"/>
                  </a:lnTo>
                  <a:lnTo>
                    <a:pt x="1677" y="1229"/>
                  </a:lnTo>
                  <a:lnTo>
                    <a:pt x="1666" y="1219"/>
                  </a:lnTo>
                  <a:lnTo>
                    <a:pt x="1656" y="1208"/>
                  </a:lnTo>
                  <a:close/>
                </a:path>
              </a:pathLst>
            </a:custGeom>
            <a:solidFill>
              <a:srgbClr val="C9BFC4"/>
            </a:solidFill>
            <a:ln w="9525">
              <a:noFill/>
              <a:round/>
              <a:headEnd/>
              <a:tailEnd/>
            </a:ln>
          </p:spPr>
          <p:txBody>
            <a:bodyPr/>
            <a:lstStyle/>
            <a:p>
              <a:endParaRPr lang="en-US"/>
            </a:p>
          </p:txBody>
        </p:sp>
        <p:sp>
          <p:nvSpPr>
            <p:cNvPr id="26981" name="Freeform 357"/>
            <p:cNvSpPr>
              <a:spLocks/>
            </p:cNvSpPr>
            <p:nvPr/>
          </p:nvSpPr>
          <p:spPr bwMode="auto">
            <a:xfrm>
              <a:off x="546" y="2868"/>
              <a:ext cx="833" cy="685"/>
            </a:xfrm>
            <a:custGeom>
              <a:avLst/>
              <a:gdLst/>
              <a:ahLst/>
              <a:cxnLst>
                <a:cxn ang="0">
                  <a:pos x="1542" y="1118"/>
                </a:cxn>
                <a:cxn ang="0">
                  <a:pos x="1461" y="1048"/>
                </a:cxn>
                <a:cxn ang="0">
                  <a:pos x="1381" y="979"/>
                </a:cxn>
                <a:cxn ang="0">
                  <a:pos x="1300" y="910"/>
                </a:cxn>
                <a:cxn ang="0">
                  <a:pos x="1220" y="840"/>
                </a:cxn>
                <a:cxn ang="0">
                  <a:pos x="1139" y="771"/>
                </a:cxn>
                <a:cxn ang="0">
                  <a:pos x="1059" y="702"/>
                </a:cxn>
                <a:cxn ang="0">
                  <a:pos x="979" y="631"/>
                </a:cxn>
                <a:cxn ang="0">
                  <a:pos x="898" y="563"/>
                </a:cxn>
                <a:cxn ang="0">
                  <a:pos x="818" y="494"/>
                </a:cxn>
                <a:cxn ang="0">
                  <a:pos x="737" y="423"/>
                </a:cxn>
                <a:cxn ang="0">
                  <a:pos x="656" y="354"/>
                </a:cxn>
                <a:cxn ang="0">
                  <a:pos x="576" y="286"/>
                </a:cxn>
                <a:cxn ang="0">
                  <a:pos x="496" y="217"/>
                </a:cxn>
                <a:cxn ang="0">
                  <a:pos x="414" y="146"/>
                </a:cxn>
                <a:cxn ang="0">
                  <a:pos x="334" y="77"/>
                </a:cxn>
                <a:cxn ang="0">
                  <a:pos x="288" y="32"/>
                </a:cxn>
                <a:cxn ang="0">
                  <a:pos x="280" y="12"/>
                </a:cxn>
                <a:cxn ang="0">
                  <a:pos x="259" y="9"/>
                </a:cxn>
                <a:cxn ang="0">
                  <a:pos x="224" y="25"/>
                </a:cxn>
                <a:cxn ang="0">
                  <a:pos x="190" y="41"/>
                </a:cxn>
                <a:cxn ang="0">
                  <a:pos x="156" y="58"/>
                </a:cxn>
                <a:cxn ang="0">
                  <a:pos x="121" y="74"/>
                </a:cxn>
                <a:cxn ang="0">
                  <a:pos x="87" y="91"/>
                </a:cxn>
                <a:cxn ang="0">
                  <a:pos x="53" y="105"/>
                </a:cxn>
                <a:cxn ang="0">
                  <a:pos x="18" y="122"/>
                </a:cxn>
                <a:cxn ang="0">
                  <a:pos x="2" y="143"/>
                </a:cxn>
                <a:cxn ang="0">
                  <a:pos x="7" y="168"/>
                </a:cxn>
                <a:cxn ang="0">
                  <a:pos x="53" y="218"/>
                </a:cxn>
                <a:cxn ang="0">
                  <a:pos x="139" y="292"/>
                </a:cxn>
                <a:cxn ang="0">
                  <a:pos x="226" y="366"/>
                </a:cxn>
                <a:cxn ang="0">
                  <a:pos x="312" y="441"/>
                </a:cxn>
                <a:cxn ang="0">
                  <a:pos x="399" y="515"/>
                </a:cxn>
                <a:cxn ang="0">
                  <a:pos x="486" y="590"/>
                </a:cxn>
                <a:cxn ang="0">
                  <a:pos x="572" y="664"/>
                </a:cxn>
                <a:cxn ang="0">
                  <a:pos x="659" y="738"/>
                </a:cxn>
                <a:cxn ang="0">
                  <a:pos x="747" y="813"/>
                </a:cxn>
                <a:cxn ang="0">
                  <a:pos x="834" y="887"/>
                </a:cxn>
                <a:cxn ang="0">
                  <a:pos x="920" y="961"/>
                </a:cxn>
                <a:cxn ang="0">
                  <a:pos x="1007" y="1036"/>
                </a:cxn>
                <a:cxn ang="0">
                  <a:pos x="1094" y="1110"/>
                </a:cxn>
                <a:cxn ang="0">
                  <a:pos x="1180" y="1186"/>
                </a:cxn>
                <a:cxn ang="0">
                  <a:pos x="1267" y="1259"/>
                </a:cxn>
                <a:cxn ang="0">
                  <a:pos x="1354" y="1333"/>
                </a:cxn>
                <a:cxn ang="0">
                  <a:pos x="1414" y="1363"/>
                </a:cxn>
                <a:cxn ang="0">
                  <a:pos x="1447" y="1346"/>
                </a:cxn>
                <a:cxn ang="0">
                  <a:pos x="1481" y="1331"/>
                </a:cxn>
                <a:cxn ang="0">
                  <a:pos x="1514" y="1315"/>
                </a:cxn>
                <a:cxn ang="0">
                  <a:pos x="1548" y="1299"/>
                </a:cxn>
                <a:cxn ang="0">
                  <a:pos x="1582" y="1282"/>
                </a:cxn>
                <a:cxn ang="0">
                  <a:pos x="1617" y="1266"/>
                </a:cxn>
                <a:cxn ang="0">
                  <a:pos x="1651" y="1249"/>
                </a:cxn>
                <a:cxn ang="0">
                  <a:pos x="1656" y="1230"/>
                </a:cxn>
                <a:cxn ang="0">
                  <a:pos x="1635" y="1208"/>
                </a:cxn>
                <a:cxn ang="0">
                  <a:pos x="1613" y="1186"/>
                </a:cxn>
                <a:cxn ang="0">
                  <a:pos x="1592" y="1164"/>
                </a:cxn>
              </a:cxnLst>
              <a:rect l="0" t="0" r="r" b="b"/>
              <a:pathLst>
                <a:path w="1667" h="1371">
                  <a:moveTo>
                    <a:pt x="1581" y="1153"/>
                  </a:moveTo>
                  <a:lnTo>
                    <a:pt x="1542" y="1118"/>
                  </a:lnTo>
                  <a:lnTo>
                    <a:pt x="1501" y="1084"/>
                  </a:lnTo>
                  <a:lnTo>
                    <a:pt x="1461" y="1048"/>
                  </a:lnTo>
                  <a:lnTo>
                    <a:pt x="1421" y="1013"/>
                  </a:lnTo>
                  <a:lnTo>
                    <a:pt x="1381" y="979"/>
                  </a:lnTo>
                  <a:lnTo>
                    <a:pt x="1341" y="945"/>
                  </a:lnTo>
                  <a:lnTo>
                    <a:pt x="1300" y="910"/>
                  </a:lnTo>
                  <a:lnTo>
                    <a:pt x="1260" y="876"/>
                  </a:lnTo>
                  <a:lnTo>
                    <a:pt x="1220" y="840"/>
                  </a:lnTo>
                  <a:lnTo>
                    <a:pt x="1180" y="805"/>
                  </a:lnTo>
                  <a:lnTo>
                    <a:pt x="1139" y="771"/>
                  </a:lnTo>
                  <a:lnTo>
                    <a:pt x="1100" y="736"/>
                  </a:lnTo>
                  <a:lnTo>
                    <a:pt x="1059" y="702"/>
                  </a:lnTo>
                  <a:lnTo>
                    <a:pt x="1019" y="666"/>
                  </a:lnTo>
                  <a:lnTo>
                    <a:pt x="979" y="631"/>
                  </a:lnTo>
                  <a:lnTo>
                    <a:pt x="938" y="597"/>
                  </a:lnTo>
                  <a:lnTo>
                    <a:pt x="898" y="563"/>
                  </a:lnTo>
                  <a:lnTo>
                    <a:pt x="858" y="528"/>
                  </a:lnTo>
                  <a:lnTo>
                    <a:pt x="818" y="494"/>
                  </a:lnTo>
                  <a:lnTo>
                    <a:pt x="778" y="458"/>
                  </a:lnTo>
                  <a:lnTo>
                    <a:pt x="737" y="423"/>
                  </a:lnTo>
                  <a:lnTo>
                    <a:pt x="697" y="389"/>
                  </a:lnTo>
                  <a:lnTo>
                    <a:pt x="656" y="354"/>
                  </a:lnTo>
                  <a:lnTo>
                    <a:pt x="616" y="320"/>
                  </a:lnTo>
                  <a:lnTo>
                    <a:pt x="576" y="286"/>
                  </a:lnTo>
                  <a:lnTo>
                    <a:pt x="535" y="251"/>
                  </a:lnTo>
                  <a:lnTo>
                    <a:pt x="496" y="217"/>
                  </a:lnTo>
                  <a:lnTo>
                    <a:pt x="455" y="181"/>
                  </a:lnTo>
                  <a:lnTo>
                    <a:pt x="414" y="146"/>
                  </a:lnTo>
                  <a:lnTo>
                    <a:pt x="373" y="112"/>
                  </a:lnTo>
                  <a:lnTo>
                    <a:pt x="334" y="77"/>
                  </a:lnTo>
                  <a:lnTo>
                    <a:pt x="293" y="43"/>
                  </a:lnTo>
                  <a:lnTo>
                    <a:pt x="288" y="32"/>
                  </a:lnTo>
                  <a:lnTo>
                    <a:pt x="285" y="22"/>
                  </a:lnTo>
                  <a:lnTo>
                    <a:pt x="280" y="12"/>
                  </a:lnTo>
                  <a:lnTo>
                    <a:pt x="275" y="0"/>
                  </a:lnTo>
                  <a:lnTo>
                    <a:pt x="259" y="9"/>
                  </a:lnTo>
                  <a:lnTo>
                    <a:pt x="241" y="17"/>
                  </a:lnTo>
                  <a:lnTo>
                    <a:pt x="224" y="25"/>
                  </a:lnTo>
                  <a:lnTo>
                    <a:pt x="206" y="33"/>
                  </a:lnTo>
                  <a:lnTo>
                    <a:pt x="190" y="41"/>
                  </a:lnTo>
                  <a:lnTo>
                    <a:pt x="172" y="50"/>
                  </a:lnTo>
                  <a:lnTo>
                    <a:pt x="156" y="58"/>
                  </a:lnTo>
                  <a:lnTo>
                    <a:pt x="138" y="66"/>
                  </a:lnTo>
                  <a:lnTo>
                    <a:pt x="121" y="74"/>
                  </a:lnTo>
                  <a:lnTo>
                    <a:pt x="103" y="82"/>
                  </a:lnTo>
                  <a:lnTo>
                    <a:pt x="87" y="91"/>
                  </a:lnTo>
                  <a:lnTo>
                    <a:pt x="69" y="97"/>
                  </a:lnTo>
                  <a:lnTo>
                    <a:pt x="53" y="105"/>
                  </a:lnTo>
                  <a:lnTo>
                    <a:pt x="35" y="114"/>
                  </a:lnTo>
                  <a:lnTo>
                    <a:pt x="18" y="122"/>
                  </a:lnTo>
                  <a:lnTo>
                    <a:pt x="0" y="130"/>
                  </a:lnTo>
                  <a:lnTo>
                    <a:pt x="2" y="143"/>
                  </a:lnTo>
                  <a:lnTo>
                    <a:pt x="5" y="154"/>
                  </a:lnTo>
                  <a:lnTo>
                    <a:pt x="7" y="168"/>
                  </a:lnTo>
                  <a:lnTo>
                    <a:pt x="8" y="181"/>
                  </a:lnTo>
                  <a:lnTo>
                    <a:pt x="53" y="218"/>
                  </a:lnTo>
                  <a:lnTo>
                    <a:pt x="95" y="254"/>
                  </a:lnTo>
                  <a:lnTo>
                    <a:pt x="139" y="292"/>
                  </a:lnTo>
                  <a:lnTo>
                    <a:pt x="182" y="330"/>
                  </a:lnTo>
                  <a:lnTo>
                    <a:pt x="226" y="366"/>
                  </a:lnTo>
                  <a:lnTo>
                    <a:pt x="268" y="404"/>
                  </a:lnTo>
                  <a:lnTo>
                    <a:pt x="312" y="441"/>
                  </a:lnTo>
                  <a:lnTo>
                    <a:pt x="355" y="477"/>
                  </a:lnTo>
                  <a:lnTo>
                    <a:pt x="399" y="515"/>
                  </a:lnTo>
                  <a:lnTo>
                    <a:pt x="443" y="553"/>
                  </a:lnTo>
                  <a:lnTo>
                    <a:pt x="486" y="590"/>
                  </a:lnTo>
                  <a:lnTo>
                    <a:pt x="530" y="627"/>
                  </a:lnTo>
                  <a:lnTo>
                    <a:pt x="572" y="664"/>
                  </a:lnTo>
                  <a:lnTo>
                    <a:pt x="616" y="702"/>
                  </a:lnTo>
                  <a:lnTo>
                    <a:pt x="659" y="738"/>
                  </a:lnTo>
                  <a:lnTo>
                    <a:pt x="703" y="776"/>
                  </a:lnTo>
                  <a:lnTo>
                    <a:pt x="747" y="813"/>
                  </a:lnTo>
                  <a:lnTo>
                    <a:pt x="790" y="849"/>
                  </a:lnTo>
                  <a:lnTo>
                    <a:pt x="834" y="887"/>
                  </a:lnTo>
                  <a:lnTo>
                    <a:pt x="876" y="925"/>
                  </a:lnTo>
                  <a:lnTo>
                    <a:pt x="920" y="961"/>
                  </a:lnTo>
                  <a:lnTo>
                    <a:pt x="963" y="999"/>
                  </a:lnTo>
                  <a:lnTo>
                    <a:pt x="1007" y="1036"/>
                  </a:lnTo>
                  <a:lnTo>
                    <a:pt x="1051" y="1072"/>
                  </a:lnTo>
                  <a:lnTo>
                    <a:pt x="1094" y="1110"/>
                  </a:lnTo>
                  <a:lnTo>
                    <a:pt x="1138" y="1148"/>
                  </a:lnTo>
                  <a:lnTo>
                    <a:pt x="1180" y="1186"/>
                  </a:lnTo>
                  <a:lnTo>
                    <a:pt x="1224" y="1222"/>
                  </a:lnTo>
                  <a:lnTo>
                    <a:pt x="1267" y="1259"/>
                  </a:lnTo>
                  <a:lnTo>
                    <a:pt x="1311" y="1297"/>
                  </a:lnTo>
                  <a:lnTo>
                    <a:pt x="1354" y="1333"/>
                  </a:lnTo>
                  <a:lnTo>
                    <a:pt x="1398" y="1371"/>
                  </a:lnTo>
                  <a:lnTo>
                    <a:pt x="1414" y="1363"/>
                  </a:lnTo>
                  <a:lnTo>
                    <a:pt x="1430" y="1354"/>
                  </a:lnTo>
                  <a:lnTo>
                    <a:pt x="1447" y="1346"/>
                  </a:lnTo>
                  <a:lnTo>
                    <a:pt x="1465" y="1338"/>
                  </a:lnTo>
                  <a:lnTo>
                    <a:pt x="1481" y="1331"/>
                  </a:lnTo>
                  <a:lnTo>
                    <a:pt x="1497" y="1323"/>
                  </a:lnTo>
                  <a:lnTo>
                    <a:pt x="1514" y="1315"/>
                  </a:lnTo>
                  <a:lnTo>
                    <a:pt x="1532" y="1307"/>
                  </a:lnTo>
                  <a:lnTo>
                    <a:pt x="1548" y="1299"/>
                  </a:lnTo>
                  <a:lnTo>
                    <a:pt x="1564" y="1290"/>
                  </a:lnTo>
                  <a:lnTo>
                    <a:pt x="1582" y="1282"/>
                  </a:lnTo>
                  <a:lnTo>
                    <a:pt x="1599" y="1274"/>
                  </a:lnTo>
                  <a:lnTo>
                    <a:pt x="1617" y="1266"/>
                  </a:lnTo>
                  <a:lnTo>
                    <a:pt x="1633" y="1258"/>
                  </a:lnTo>
                  <a:lnTo>
                    <a:pt x="1651" y="1249"/>
                  </a:lnTo>
                  <a:lnTo>
                    <a:pt x="1667" y="1241"/>
                  </a:lnTo>
                  <a:lnTo>
                    <a:pt x="1656" y="1230"/>
                  </a:lnTo>
                  <a:lnTo>
                    <a:pt x="1646" y="1218"/>
                  </a:lnTo>
                  <a:lnTo>
                    <a:pt x="1635" y="1208"/>
                  </a:lnTo>
                  <a:lnTo>
                    <a:pt x="1625" y="1197"/>
                  </a:lnTo>
                  <a:lnTo>
                    <a:pt x="1613" y="1186"/>
                  </a:lnTo>
                  <a:lnTo>
                    <a:pt x="1602" y="1174"/>
                  </a:lnTo>
                  <a:lnTo>
                    <a:pt x="1592" y="1164"/>
                  </a:lnTo>
                  <a:lnTo>
                    <a:pt x="1581" y="1153"/>
                  </a:lnTo>
                  <a:close/>
                </a:path>
              </a:pathLst>
            </a:custGeom>
            <a:solidFill>
              <a:srgbClr val="C6BCC1"/>
            </a:solidFill>
            <a:ln w="9525">
              <a:noFill/>
              <a:round/>
              <a:headEnd/>
              <a:tailEnd/>
            </a:ln>
          </p:spPr>
          <p:txBody>
            <a:bodyPr/>
            <a:lstStyle/>
            <a:p>
              <a:endParaRPr lang="en-US"/>
            </a:p>
          </p:txBody>
        </p:sp>
        <p:sp>
          <p:nvSpPr>
            <p:cNvPr id="26982" name="Freeform 358"/>
            <p:cNvSpPr>
              <a:spLocks/>
            </p:cNvSpPr>
            <p:nvPr/>
          </p:nvSpPr>
          <p:spPr bwMode="auto">
            <a:xfrm>
              <a:off x="534" y="2861"/>
              <a:ext cx="804" cy="660"/>
            </a:xfrm>
            <a:custGeom>
              <a:avLst/>
              <a:gdLst/>
              <a:ahLst/>
              <a:cxnLst>
                <a:cxn ang="0">
                  <a:pos x="1484" y="1062"/>
                </a:cxn>
                <a:cxn ang="0">
                  <a:pos x="1409" y="996"/>
                </a:cxn>
                <a:cxn ang="0">
                  <a:pos x="1334" y="932"/>
                </a:cxn>
                <a:cxn ang="0">
                  <a:pos x="1259" y="867"/>
                </a:cxn>
                <a:cxn ang="0">
                  <a:pos x="1184" y="801"/>
                </a:cxn>
                <a:cxn ang="0">
                  <a:pos x="1109" y="737"/>
                </a:cxn>
                <a:cxn ang="0">
                  <a:pos x="1033" y="672"/>
                </a:cxn>
                <a:cxn ang="0">
                  <a:pos x="957" y="606"/>
                </a:cxn>
                <a:cxn ang="0">
                  <a:pos x="881" y="542"/>
                </a:cxn>
                <a:cxn ang="0">
                  <a:pos x="806" y="477"/>
                </a:cxn>
                <a:cxn ang="0">
                  <a:pos x="731" y="411"/>
                </a:cxn>
                <a:cxn ang="0">
                  <a:pos x="654" y="347"/>
                </a:cxn>
                <a:cxn ang="0">
                  <a:pos x="579" y="282"/>
                </a:cxn>
                <a:cxn ang="0">
                  <a:pos x="504" y="216"/>
                </a:cxn>
                <a:cxn ang="0">
                  <a:pos x="427" y="152"/>
                </a:cxn>
                <a:cxn ang="0">
                  <a:pos x="352" y="87"/>
                </a:cxn>
                <a:cxn ang="0">
                  <a:pos x="311" y="41"/>
                </a:cxn>
                <a:cxn ang="0">
                  <a:pos x="303" y="13"/>
                </a:cxn>
                <a:cxn ang="0">
                  <a:pos x="282" y="8"/>
                </a:cxn>
                <a:cxn ang="0">
                  <a:pos x="244" y="26"/>
                </a:cxn>
                <a:cxn ang="0">
                  <a:pos x="206" y="44"/>
                </a:cxn>
                <a:cxn ang="0">
                  <a:pos x="169" y="60"/>
                </a:cxn>
                <a:cxn ang="0">
                  <a:pos x="131" y="78"/>
                </a:cxn>
                <a:cxn ang="0">
                  <a:pos x="94" y="96"/>
                </a:cxn>
                <a:cxn ang="0">
                  <a:pos x="56" y="114"/>
                </a:cxn>
                <a:cxn ang="0">
                  <a:pos x="18" y="132"/>
                </a:cxn>
                <a:cxn ang="0">
                  <a:pos x="9" y="154"/>
                </a:cxn>
                <a:cxn ang="0">
                  <a:pos x="23" y="182"/>
                </a:cxn>
                <a:cxn ang="0">
                  <a:pos x="72" y="229"/>
                </a:cxn>
                <a:cxn ang="0">
                  <a:pos x="156" y="300"/>
                </a:cxn>
                <a:cxn ang="0">
                  <a:pos x="237" y="370"/>
                </a:cxn>
                <a:cxn ang="0">
                  <a:pos x="319" y="441"/>
                </a:cxn>
                <a:cxn ang="0">
                  <a:pos x="402" y="511"/>
                </a:cxn>
                <a:cxn ang="0">
                  <a:pos x="484" y="582"/>
                </a:cxn>
                <a:cxn ang="0">
                  <a:pos x="566" y="652"/>
                </a:cxn>
                <a:cxn ang="0">
                  <a:pos x="648" y="723"/>
                </a:cxn>
                <a:cxn ang="0">
                  <a:pos x="731" y="791"/>
                </a:cxn>
                <a:cxn ang="0">
                  <a:pos x="813" y="862"/>
                </a:cxn>
                <a:cxn ang="0">
                  <a:pos x="894" y="932"/>
                </a:cxn>
                <a:cxn ang="0">
                  <a:pos x="976" y="1003"/>
                </a:cxn>
                <a:cxn ang="0">
                  <a:pos x="1060" y="1073"/>
                </a:cxn>
                <a:cxn ang="0">
                  <a:pos x="1141" y="1144"/>
                </a:cxn>
                <a:cxn ang="0">
                  <a:pos x="1223" y="1214"/>
                </a:cxn>
                <a:cxn ang="0">
                  <a:pos x="1306" y="1285"/>
                </a:cxn>
                <a:cxn ang="0">
                  <a:pos x="1380" y="1303"/>
                </a:cxn>
                <a:cxn ang="0">
                  <a:pos x="1445" y="1270"/>
                </a:cxn>
                <a:cxn ang="0">
                  <a:pos x="1509" y="1236"/>
                </a:cxn>
                <a:cxn ang="0">
                  <a:pos x="1574" y="1203"/>
                </a:cxn>
                <a:cxn ang="0">
                  <a:pos x="1597" y="1175"/>
                </a:cxn>
                <a:cxn ang="0">
                  <a:pos x="1576" y="1152"/>
                </a:cxn>
                <a:cxn ang="0">
                  <a:pos x="1553" y="1129"/>
                </a:cxn>
                <a:cxn ang="0">
                  <a:pos x="1532" y="1106"/>
                </a:cxn>
              </a:cxnLst>
              <a:rect l="0" t="0" r="r" b="b"/>
              <a:pathLst>
                <a:path w="1607" h="1319">
                  <a:moveTo>
                    <a:pt x="1522" y="1095"/>
                  </a:moveTo>
                  <a:lnTo>
                    <a:pt x="1484" y="1062"/>
                  </a:lnTo>
                  <a:lnTo>
                    <a:pt x="1447" y="1029"/>
                  </a:lnTo>
                  <a:lnTo>
                    <a:pt x="1409" y="996"/>
                  </a:lnTo>
                  <a:lnTo>
                    <a:pt x="1372" y="965"/>
                  </a:lnTo>
                  <a:lnTo>
                    <a:pt x="1334" y="932"/>
                  </a:lnTo>
                  <a:lnTo>
                    <a:pt x="1297" y="900"/>
                  </a:lnTo>
                  <a:lnTo>
                    <a:pt x="1259" y="867"/>
                  </a:lnTo>
                  <a:lnTo>
                    <a:pt x="1221" y="834"/>
                  </a:lnTo>
                  <a:lnTo>
                    <a:pt x="1184" y="801"/>
                  </a:lnTo>
                  <a:lnTo>
                    <a:pt x="1146" y="768"/>
                  </a:lnTo>
                  <a:lnTo>
                    <a:pt x="1109" y="737"/>
                  </a:lnTo>
                  <a:lnTo>
                    <a:pt x="1071" y="704"/>
                  </a:lnTo>
                  <a:lnTo>
                    <a:pt x="1033" y="672"/>
                  </a:lnTo>
                  <a:lnTo>
                    <a:pt x="994" y="639"/>
                  </a:lnTo>
                  <a:lnTo>
                    <a:pt x="957" y="606"/>
                  </a:lnTo>
                  <a:lnTo>
                    <a:pt x="919" y="573"/>
                  </a:lnTo>
                  <a:lnTo>
                    <a:pt x="881" y="542"/>
                  </a:lnTo>
                  <a:lnTo>
                    <a:pt x="844" y="509"/>
                  </a:lnTo>
                  <a:lnTo>
                    <a:pt x="806" y="477"/>
                  </a:lnTo>
                  <a:lnTo>
                    <a:pt x="769" y="444"/>
                  </a:lnTo>
                  <a:lnTo>
                    <a:pt x="731" y="411"/>
                  </a:lnTo>
                  <a:lnTo>
                    <a:pt x="693" y="380"/>
                  </a:lnTo>
                  <a:lnTo>
                    <a:pt x="654" y="347"/>
                  </a:lnTo>
                  <a:lnTo>
                    <a:pt x="617" y="314"/>
                  </a:lnTo>
                  <a:lnTo>
                    <a:pt x="579" y="282"/>
                  </a:lnTo>
                  <a:lnTo>
                    <a:pt x="541" y="249"/>
                  </a:lnTo>
                  <a:lnTo>
                    <a:pt x="504" y="216"/>
                  </a:lnTo>
                  <a:lnTo>
                    <a:pt x="466" y="183"/>
                  </a:lnTo>
                  <a:lnTo>
                    <a:pt x="427" y="152"/>
                  </a:lnTo>
                  <a:lnTo>
                    <a:pt x="389" y="119"/>
                  </a:lnTo>
                  <a:lnTo>
                    <a:pt x="352" y="87"/>
                  </a:lnTo>
                  <a:lnTo>
                    <a:pt x="314" y="54"/>
                  </a:lnTo>
                  <a:lnTo>
                    <a:pt x="311" y="41"/>
                  </a:lnTo>
                  <a:lnTo>
                    <a:pt x="308" y="26"/>
                  </a:lnTo>
                  <a:lnTo>
                    <a:pt x="303" y="13"/>
                  </a:lnTo>
                  <a:lnTo>
                    <a:pt x="300" y="0"/>
                  </a:lnTo>
                  <a:lnTo>
                    <a:pt x="282" y="8"/>
                  </a:lnTo>
                  <a:lnTo>
                    <a:pt x="262" y="18"/>
                  </a:lnTo>
                  <a:lnTo>
                    <a:pt x="244" y="26"/>
                  </a:lnTo>
                  <a:lnTo>
                    <a:pt x="224" y="34"/>
                  </a:lnTo>
                  <a:lnTo>
                    <a:pt x="206" y="44"/>
                  </a:lnTo>
                  <a:lnTo>
                    <a:pt x="187" y="52"/>
                  </a:lnTo>
                  <a:lnTo>
                    <a:pt x="169" y="60"/>
                  </a:lnTo>
                  <a:lnTo>
                    <a:pt x="151" y="70"/>
                  </a:lnTo>
                  <a:lnTo>
                    <a:pt x="131" y="78"/>
                  </a:lnTo>
                  <a:lnTo>
                    <a:pt x="113" y="87"/>
                  </a:lnTo>
                  <a:lnTo>
                    <a:pt x="94" y="96"/>
                  </a:lnTo>
                  <a:lnTo>
                    <a:pt x="76" y="105"/>
                  </a:lnTo>
                  <a:lnTo>
                    <a:pt x="56" y="114"/>
                  </a:lnTo>
                  <a:lnTo>
                    <a:pt x="38" y="123"/>
                  </a:lnTo>
                  <a:lnTo>
                    <a:pt x="18" y="132"/>
                  </a:lnTo>
                  <a:lnTo>
                    <a:pt x="0" y="141"/>
                  </a:lnTo>
                  <a:lnTo>
                    <a:pt x="9" y="154"/>
                  </a:lnTo>
                  <a:lnTo>
                    <a:pt x="17" y="167"/>
                  </a:lnTo>
                  <a:lnTo>
                    <a:pt x="23" y="182"/>
                  </a:lnTo>
                  <a:lnTo>
                    <a:pt x="31" y="195"/>
                  </a:lnTo>
                  <a:lnTo>
                    <a:pt x="72" y="229"/>
                  </a:lnTo>
                  <a:lnTo>
                    <a:pt x="113" y="265"/>
                  </a:lnTo>
                  <a:lnTo>
                    <a:pt x="156" y="300"/>
                  </a:lnTo>
                  <a:lnTo>
                    <a:pt x="197" y="336"/>
                  </a:lnTo>
                  <a:lnTo>
                    <a:pt x="237" y="370"/>
                  </a:lnTo>
                  <a:lnTo>
                    <a:pt x="278" y="406"/>
                  </a:lnTo>
                  <a:lnTo>
                    <a:pt x="319" y="441"/>
                  </a:lnTo>
                  <a:lnTo>
                    <a:pt x="360" y="477"/>
                  </a:lnTo>
                  <a:lnTo>
                    <a:pt x="402" y="511"/>
                  </a:lnTo>
                  <a:lnTo>
                    <a:pt x="443" y="545"/>
                  </a:lnTo>
                  <a:lnTo>
                    <a:pt x="484" y="582"/>
                  </a:lnTo>
                  <a:lnTo>
                    <a:pt x="525" y="616"/>
                  </a:lnTo>
                  <a:lnTo>
                    <a:pt x="566" y="652"/>
                  </a:lnTo>
                  <a:lnTo>
                    <a:pt x="607" y="686"/>
                  </a:lnTo>
                  <a:lnTo>
                    <a:pt x="648" y="723"/>
                  </a:lnTo>
                  <a:lnTo>
                    <a:pt x="690" y="757"/>
                  </a:lnTo>
                  <a:lnTo>
                    <a:pt x="731" y="791"/>
                  </a:lnTo>
                  <a:lnTo>
                    <a:pt x="772" y="827"/>
                  </a:lnTo>
                  <a:lnTo>
                    <a:pt x="813" y="862"/>
                  </a:lnTo>
                  <a:lnTo>
                    <a:pt x="854" y="898"/>
                  </a:lnTo>
                  <a:lnTo>
                    <a:pt x="894" y="932"/>
                  </a:lnTo>
                  <a:lnTo>
                    <a:pt x="935" y="968"/>
                  </a:lnTo>
                  <a:lnTo>
                    <a:pt x="976" y="1003"/>
                  </a:lnTo>
                  <a:lnTo>
                    <a:pt x="1019" y="1037"/>
                  </a:lnTo>
                  <a:lnTo>
                    <a:pt x="1060" y="1073"/>
                  </a:lnTo>
                  <a:lnTo>
                    <a:pt x="1100" y="1108"/>
                  </a:lnTo>
                  <a:lnTo>
                    <a:pt x="1141" y="1144"/>
                  </a:lnTo>
                  <a:lnTo>
                    <a:pt x="1182" y="1178"/>
                  </a:lnTo>
                  <a:lnTo>
                    <a:pt x="1223" y="1214"/>
                  </a:lnTo>
                  <a:lnTo>
                    <a:pt x="1265" y="1249"/>
                  </a:lnTo>
                  <a:lnTo>
                    <a:pt x="1306" y="1285"/>
                  </a:lnTo>
                  <a:lnTo>
                    <a:pt x="1347" y="1319"/>
                  </a:lnTo>
                  <a:lnTo>
                    <a:pt x="1380" y="1303"/>
                  </a:lnTo>
                  <a:lnTo>
                    <a:pt x="1413" y="1286"/>
                  </a:lnTo>
                  <a:lnTo>
                    <a:pt x="1445" y="1270"/>
                  </a:lnTo>
                  <a:lnTo>
                    <a:pt x="1478" y="1252"/>
                  </a:lnTo>
                  <a:lnTo>
                    <a:pt x="1509" y="1236"/>
                  </a:lnTo>
                  <a:lnTo>
                    <a:pt x="1542" y="1219"/>
                  </a:lnTo>
                  <a:lnTo>
                    <a:pt x="1574" y="1203"/>
                  </a:lnTo>
                  <a:lnTo>
                    <a:pt x="1607" y="1186"/>
                  </a:lnTo>
                  <a:lnTo>
                    <a:pt x="1597" y="1175"/>
                  </a:lnTo>
                  <a:lnTo>
                    <a:pt x="1586" y="1163"/>
                  </a:lnTo>
                  <a:lnTo>
                    <a:pt x="1576" y="1152"/>
                  </a:lnTo>
                  <a:lnTo>
                    <a:pt x="1565" y="1141"/>
                  </a:lnTo>
                  <a:lnTo>
                    <a:pt x="1553" y="1129"/>
                  </a:lnTo>
                  <a:lnTo>
                    <a:pt x="1543" y="1118"/>
                  </a:lnTo>
                  <a:lnTo>
                    <a:pt x="1532" y="1106"/>
                  </a:lnTo>
                  <a:lnTo>
                    <a:pt x="1522" y="1095"/>
                  </a:lnTo>
                  <a:close/>
                </a:path>
              </a:pathLst>
            </a:custGeom>
            <a:solidFill>
              <a:srgbClr val="C4BABF"/>
            </a:solidFill>
            <a:ln w="9525">
              <a:noFill/>
              <a:round/>
              <a:headEnd/>
              <a:tailEnd/>
            </a:ln>
          </p:spPr>
          <p:txBody>
            <a:bodyPr/>
            <a:lstStyle/>
            <a:p>
              <a:endParaRPr lang="en-US"/>
            </a:p>
          </p:txBody>
        </p:sp>
        <p:sp>
          <p:nvSpPr>
            <p:cNvPr id="26983" name="Freeform 359"/>
            <p:cNvSpPr>
              <a:spLocks/>
            </p:cNvSpPr>
            <p:nvPr/>
          </p:nvSpPr>
          <p:spPr bwMode="auto">
            <a:xfrm>
              <a:off x="522" y="2853"/>
              <a:ext cx="775" cy="634"/>
            </a:xfrm>
            <a:custGeom>
              <a:avLst/>
              <a:gdLst/>
              <a:ahLst/>
              <a:cxnLst>
                <a:cxn ang="0">
                  <a:pos x="1430" y="1008"/>
                </a:cxn>
                <a:cxn ang="0">
                  <a:pos x="1360" y="948"/>
                </a:cxn>
                <a:cxn ang="0">
                  <a:pos x="1289" y="887"/>
                </a:cxn>
                <a:cxn ang="0">
                  <a:pos x="1219" y="826"/>
                </a:cxn>
                <a:cxn ang="0">
                  <a:pos x="1149" y="766"/>
                </a:cxn>
                <a:cxn ang="0">
                  <a:pos x="1079" y="705"/>
                </a:cxn>
                <a:cxn ang="0">
                  <a:pos x="1007" y="644"/>
                </a:cxn>
                <a:cxn ang="0">
                  <a:pos x="936" y="584"/>
                </a:cxn>
                <a:cxn ang="0">
                  <a:pos x="866" y="523"/>
                </a:cxn>
                <a:cxn ang="0">
                  <a:pos x="796" y="462"/>
                </a:cxn>
                <a:cxn ang="0">
                  <a:pos x="724" y="402"/>
                </a:cxn>
                <a:cxn ang="0">
                  <a:pos x="654" y="341"/>
                </a:cxn>
                <a:cxn ang="0">
                  <a:pos x="583" y="281"/>
                </a:cxn>
                <a:cxn ang="0">
                  <a:pos x="513" y="220"/>
                </a:cxn>
                <a:cxn ang="0">
                  <a:pos x="443" y="159"/>
                </a:cxn>
                <a:cxn ang="0">
                  <a:pos x="373" y="99"/>
                </a:cxn>
                <a:cxn ang="0">
                  <a:pos x="333" y="51"/>
                </a:cxn>
                <a:cxn ang="0">
                  <a:pos x="328" y="17"/>
                </a:cxn>
                <a:cxn ang="0">
                  <a:pos x="306" y="10"/>
                </a:cxn>
                <a:cxn ang="0">
                  <a:pos x="265" y="28"/>
                </a:cxn>
                <a:cxn ang="0">
                  <a:pos x="224" y="48"/>
                </a:cxn>
                <a:cxn ang="0">
                  <a:pos x="183" y="67"/>
                </a:cxn>
                <a:cxn ang="0">
                  <a:pos x="142" y="85"/>
                </a:cxn>
                <a:cxn ang="0">
                  <a:pos x="103" y="105"/>
                </a:cxn>
                <a:cxn ang="0">
                  <a:pos x="62" y="125"/>
                </a:cxn>
                <a:cxn ang="0">
                  <a:pos x="21" y="143"/>
                </a:cxn>
                <a:cxn ang="0">
                  <a:pos x="6" y="159"/>
                </a:cxn>
                <a:cxn ang="0">
                  <a:pos x="21" y="174"/>
                </a:cxn>
                <a:cxn ang="0">
                  <a:pos x="36" y="189"/>
                </a:cxn>
                <a:cxn ang="0">
                  <a:pos x="49" y="204"/>
                </a:cxn>
                <a:cxn ang="0">
                  <a:pos x="95" y="244"/>
                </a:cxn>
                <a:cxn ang="0">
                  <a:pos x="172" y="310"/>
                </a:cxn>
                <a:cxn ang="0">
                  <a:pos x="250" y="377"/>
                </a:cxn>
                <a:cxn ang="0">
                  <a:pos x="327" y="443"/>
                </a:cxn>
                <a:cxn ang="0">
                  <a:pos x="404" y="508"/>
                </a:cxn>
                <a:cxn ang="0">
                  <a:pos x="482" y="576"/>
                </a:cxn>
                <a:cxn ang="0">
                  <a:pos x="559" y="641"/>
                </a:cxn>
                <a:cxn ang="0">
                  <a:pos x="637" y="707"/>
                </a:cxn>
                <a:cxn ang="0">
                  <a:pos x="714" y="774"/>
                </a:cxn>
                <a:cxn ang="0">
                  <a:pos x="793" y="840"/>
                </a:cxn>
                <a:cxn ang="0">
                  <a:pos x="869" y="905"/>
                </a:cxn>
                <a:cxn ang="0">
                  <a:pos x="948" y="972"/>
                </a:cxn>
                <a:cxn ang="0">
                  <a:pos x="1025" y="1038"/>
                </a:cxn>
                <a:cxn ang="0">
                  <a:pos x="1102" y="1103"/>
                </a:cxn>
                <a:cxn ang="0">
                  <a:pos x="1180" y="1171"/>
                </a:cxn>
                <a:cxn ang="0">
                  <a:pos x="1257" y="1236"/>
                </a:cxn>
                <a:cxn ang="0">
                  <a:pos x="1329" y="1253"/>
                </a:cxn>
                <a:cxn ang="0">
                  <a:pos x="1392" y="1218"/>
                </a:cxn>
                <a:cxn ang="0">
                  <a:pos x="1456" y="1184"/>
                </a:cxn>
                <a:cxn ang="0">
                  <a:pos x="1520" y="1149"/>
                </a:cxn>
                <a:cxn ang="0">
                  <a:pos x="1540" y="1121"/>
                </a:cxn>
                <a:cxn ang="0">
                  <a:pos x="1517" y="1098"/>
                </a:cxn>
                <a:cxn ang="0">
                  <a:pos x="1495" y="1074"/>
                </a:cxn>
                <a:cxn ang="0">
                  <a:pos x="1476" y="1051"/>
                </a:cxn>
              </a:cxnLst>
              <a:rect l="0" t="0" r="r" b="b"/>
              <a:pathLst>
                <a:path w="1551" h="1269">
                  <a:moveTo>
                    <a:pt x="1466" y="1039"/>
                  </a:moveTo>
                  <a:lnTo>
                    <a:pt x="1430" y="1008"/>
                  </a:lnTo>
                  <a:lnTo>
                    <a:pt x="1396" y="979"/>
                  </a:lnTo>
                  <a:lnTo>
                    <a:pt x="1360" y="948"/>
                  </a:lnTo>
                  <a:lnTo>
                    <a:pt x="1325" y="918"/>
                  </a:lnTo>
                  <a:lnTo>
                    <a:pt x="1289" y="887"/>
                  </a:lnTo>
                  <a:lnTo>
                    <a:pt x="1255" y="858"/>
                  </a:lnTo>
                  <a:lnTo>
                    <a:pt x="1219" y="826"/>
                  </a:lnTo>
                  <a:lnTo>
                    <a:pt x="1183" y="797"/>
                  </a:lnTo>
                  <a:lnTo>
                    <a:pt x="1149" y="766"/>
                  </a:lnTo>
                  <a:lnTo>
                    <a:pt x="1113" y="736"/>
                  </a:lnTo>
                  <a:lnTo>
                    <a:pt x="1079" y="705"/>
                  </a:lnTo>
                  <a:lnTo>
                    <a:pt x="1043" y="676"/>
                  </a:lnTo>
                  <a:lnTo>
                    <a:pt x="1007" y="644"/>
                  </a:lnTo>
                  <a:lnTo>
                    <a:pt x="972" y="615"/>
                  </a:lnTo>
                  <a:lnTo>
                    <a:pt x="936" y="584"/>
                  </a:lnTo>
                  <a:lnTo>
                    <a:pt x="902" y="554"/>
                  </a:lnTo>
                  <a:lnTo>
                    <a:pt x="866" y="523"/>
                  </a:lnTo>
                  <a:lnTo>
                    <a:pt x="830" y="494"/>
                  </a:lnTo>
                  <a:lnTo>
                    <a:pt x="796" y="462"/>
                  </a:lnTo>
                  <a:lnTo>
                    <a:pt x="760" y="433"/>
                  </a:lnTo>
                  <a:lnTo>
                    <a:pt x="724" y="402"/>
                  </a:lnTo>
                  <a:lnTo>
                    <a:pt x="690" y="372"/>
                  </a:lnTo>
                  <a:lnTo>
                    <a:pt x="654" y="341"/>
                  </a:lnTo>
                  <a:lnTo>
                    <a:pt x="619" y="312"/>
                  </a:lnTo>
                  <a:lnTo>
                    <a:pt x="583" y="281"/>
                  </a:lnTo>
                  <a:lnTo>
                    <a:pt x="547" y="251"/>
                  </a:lnTo>
                  <a:lnTo>
                    <a:pt x="513" y="220"/>
                  </a:lnTo>
                  <a:lnTo>
                    <a:pt x="477" y="190"/>
                  </a:lnTo>
                  <a:lnTo>
                    <a:pt x="443" y="159"/>
                  </a:lnTo>
                  <a:lnTo>
                    <a:pt x="407" y="130"/>
                  </a:lnTo>
                  <a:lnTo>
                    <a:pt x="373" y="99"/>
                  </a:lnTo>
                  <a:lnTo>
                    <a:pt x="337" y="69"/>
                  </a:lnTo>
                  <a:lnTo>
                    <a:pt x="333" y="51"/>
                  </a:lnTo>
                  <a:lnTo>
                    <a:pt x="332" y="35"/>
                  </a:lnTo>
                  <a:lnTo>
                    <a:pt x="328" y="17"/>
                  </a:lnTo>
                  <a:lnTo>
                    <a:pt x="325" y="0"/>
                  </a:lnTo>
                  <a:lnTo>
                    <a:pt x="306" y="10"/>
                  </a:lnTo>
                  <a:lnTo>
                    <a:pt x="284" y="20"/>
                  </a:lnTo>
                  <a:lnTo>
                    <a:pt x="265" y="28"/>
                  </a:lnTo>
                  <a:lnTo>
                    <a:pt x="243" y="38"/>
                  </a:lnTo>
                  <a:lnTo>
                    <a:pt x="224" y="48"/>
                  </a:lnTo>
                  <a:lnTo>
                    <a:pt x="204" y="58"/>
                  </a:lnTo>
                  <a:lnTo>
                    <a:pt x="183" y="67"/>
                  </a:lnTo>
                  <a:lnTo>
                    <a:pt x="163" y="76"/>
                  </a:lnTo>
                  <a:lnTo>
                    <a:pt x="142" y="85"/>
                  </a:lnTo>
                  <a:lnTo>
                    <a:pt x="122" y="95"/>
                  </a:lnTo>
                  <a:lnTo>
                    <a:pt x="103" y="105"/>
                  </a:lnTo>
                  <a:lnTo>
                    <a:pt x="82" y="115"/>
                  </a:lnTo>
                  <a:lnTo>
                    <a:pt x="62" y="125"/>
                  </a:lnTo>
                  <a:lnTo>
                    <a:pt x="41" y="133"/>
                  </a:lnTo>
                  <a:lnTo>
                    <a:pt x="21" y="143"/>
                  </a:lnTo>
                  <a:lnTo>
                    <a:pt x="0" y="153"/>
                  </a:lnTo>
                  <a:lnTo>
                    <a:pt x="6" y="159"/>
                  </a:lnTo>
                  <a:lnTo>
                    <a:pt x="15" y="167"/>
                  </a:lnTo>
                  <a:lnTo>
                    <a:pt x="21" y="174"/>
                  </a:lnTo>
                  <a:lnTo>
                    <a:pt x="28" y="182"/>
                  </a:lnTo>
                  <a:lnTo>
                    <a:pt x="36" y="189"/>
                  </a:lnTo>
                  <a:lnTo>
                    <a:pt x="42" y="197"/>
                  </a:lnTo>
                  <a:lnTo>
                    <a:pt x="49" y="204"/>
                  </a:lnTo>
                  <a:lnTo>
                    <a:pt x="55" y="212"/>
                  </a:lnTo>
                  <a:lnTo>
                    <a:pt x="95" y="244"/>
                  </a:lnTo>
                  <a:lnTo>
                    <a:pt x="132" y="277"/>
                  </a:lnTo>
                  <a:lnTo>
                    <a:pt x="172" y="310"/>
                  </a:lnTo>
                  <a:lnTo>
                    <a:pt x="211" y="344"/>
                  </a:lnTo>
                  <a:lnTo>
                    <a:pt x="250" y="377"/>
                  </a:lnTo>
                  <a:lnTo>
                    <a:pt x="288" y="410"/>
                  </a:lnTo>
                  <a:lnTo>
                    <a:pt x="327" y="443"/>
                  </a:lnTo>
                  <a:lnTo>
                    <a:pt x="366" y="476"/>
                  </a:lnTo>
                  <a:lnTo>
                    <a:pt x="404" y="508"/>
                  </a:lnTo>
                  <a:lnTo>
                    <a:pt x="443" y="543"/>
                  </a:lnTo>
                  <a:lnTo>
                    <a:pt x="482" y="576"/>
                  </a:lnTo>
                  <a:lnTo>
                    <a:pt x="521" y="608"/>
                  </a:lnTo>
                  <a:lnTo>
                    <a:pt x="559" y="641"/>
                  </a:lnTo>
                  <a:lnTo>
                    <a:pt x="598" y="674"/>
                  </a:lnTo>
                  <a:lnTo>
                    <a:pt x="637" y="707"/>
                  </a:lnTo>
                  <a:lnTo>
                    <a:pt x="677" y="740"/>
                  </a:lnTo>
                  <a:lnTo>
                    <a:pt x="714" y="774"/>
                  </a:lnTo>
                  <a:lnTo>
                    <a:pt x="753" y="807"/>
                  </a:lnTo>
                  <a:lnTo>
                    <a:pt x="793" y="840"/>
                  </a:lnTo>
                  <a:lnTo>
                    <a:pt x="830" y="872"/>
                  </a:lnTo>
                  <a:lnTo>
                    <a:pt x="869" y="905"/>
                  </a:lnTo>
                  <a:lnTo>
                    <a:pt x="909" y="938"/>
                  </a:lnTo>
                  <a:lnTo>
                    <a:pt x="948" y="972"/>
                  </a:lnTo>
                  <a:lnTo>
                    <a:pt x="985" y="1005"/>
                  </a:lnTo>
                  <a:lnTo>
                    <a:pt x="1025" y="1038"/>
                  </a:lnTo>
                  <a:lnTo>
                    <a:pt x="1064" y="1071"/>
                  </a:lnTo>
                  <a:lnTo>
                    <a:pt x="1102" y="1103"/>
                  </a:lnTo>
                  <a:lnTo>
                    <a:pt x="1141" y="1136"/>
                  </a:lnTo>
                  <a:lnTo>
                    <a:pt x="1180" y="1171"/>
                  </a:lnTo>
                  <a:lnTo>
                    <a:pt x="1219" y="1203"/>
                  </a:lnTo>
                  <a:lnTo>
                    <a:pt x="1257" y="1236"/>
                  </a:lnTo>
                  <a:lnTo>
                    <a:pt x="1296" y="1269"/>
                  </a:lnTo>
                  <a:lnTo>
                    <a:pt x="1329" y="1253"/>
                  </a:lnTo>
                  <a:lnTo>
                    <a:pt x="1360" y="1235"/>
                  </a:lnTo>
                  <a:lnTo>
                    <a:pt x="1392" y="1218"/>
                  </a:lnTo>
                  <a:lnTo>
                    <a:pt x="1423" y="1200"/>
                  </a:lnTo>
                  <a:lnTo>
                    <a:pt x="1456" y="1184"/>
                  </a:lnTo>
                  <a:lnTo>
                    <a:pt x="1487" y="1166"/>
                  </a:lnTo>
                  <a:lnTo>
                    <a:pt x="1520" y="1149"/>
                  </a:lnTo>
                  <a:lnTo>
                    <a:pt x="1551" y="1133"/>
                  </a:lnTo>
                  <a:lnTo>
                    <a:pt x="1540" y="1121"/>
                  </a:lnTo>
                  <a:lnTo>
                    <a:pt x="1528" y="1110"/>
                  </a:lnTo>
                  <a:lnTo>
                    <a:pt x="1517" y="1098"/>
                  </a:lnTo>
                  <a:lnTo>
                    <a:pt x="1507" y="1085"/>
                  </a:lnTo>
                  <a:lnTo>
                    <a:pt x="1495" y="1074"/>
                  </a:lnTo>
                  <a:lnTo>
                    <a:pt x="1486" y="1062"/>
                  </a:lnTo>
                  <a:lnTo>
                    <a:pt x="1476" y="1051"/>
                  </a:lnTo>
                  <a:lnTo>
                    <a:pt x="1466" y="1039"/>
                  </a:lnTo>
                  <a:close/>
                </a:path>
              </a:pathLst>
            </a:custGeom>
            <a:solidFill>
              <a:srgbClr val="BFB5B7"/>
            </a:solidFill>
            <a:ln w="9525">
              <a:noFill/>
              <a:round/>
              <a:headEnd/>
              <a:tailEnd/>
            </a:ln>
          </p:spPr>
          <p:txBody>
            <a:bodyPr/>
            <a:lstStyle/>
            <a:p>
              <a:endParaRPr lang="en-US"/>
            </a:p>
          </p:txBody>
        </p:sp>
        <p:sp>
          <p:nvSpPr>
            <p:cNvPr id="26984" name="Freeform 360"/>
            <p:cNvSpPr>
              <a:spLocks/>
            </p:cNvSpPr>
            <p:nvPr/>
          </p:nvSpPr>
          <p:spPr bwMode="auto">
            <a:xfrm>
              <a:off x="511" y="2844"/>
              <a:ext cx="746" cy="609"/>
            </a:xfrm>
            <a:custGeom>
              <a:avLst/>
              <a:gdLst/>
              <a:ahLst/>
              <a:cxnLst>
                <a:cxn ang="0">
                  <a:pos x="1340" y="928"/>
                </a:cxn>
                <a:cxn ang="0">
                  <a:pos x="1209" y="815"/>
                </a:cxn>
                <a:cxn ang="0">
                  <a:pos x="1079" y="701"/>
                </a:cxn>
                <a:cxn ang="0">
                  <a:pos x="948" y="590"/>
                </a:cxn>
                <a:cxn ang="0">
                  <a:pos x="817" y="477"/>
                </a:cxn>
                <a:cxn ang="0">
                  <a:pos x="686" y="364"/>
                </a:cxn>
                <a:cxn ang="0">
                  <a:pos x="556" y="251"/>
                </a:cxn>
                <a:cxn ang="0">
                  <a:pos x="425" y="138"/>
                </a:cxn>
                <a:cxn ang="0">
                  <a:pos x="358" y="62"/>
                </a:cxn>
                <a:cxn ang="0">
                  <a:pos x="353" y="21"/>
                </a:cxn>
                <a:cxn ang="0">
                  <a:pos x="329" y="10"/>
                </a:cxn>
                <a:cxn ang="0">
                  <a:pos x="284" y="31"/>
                </a:cxn>
                <a:cxn ang="0">
                  <a:pos x="240" y="52"/>
                </a:cxn>
                <a:cxn ang="0">
                  <a:pos x="196" y="72"/>
                </a:cxn>
                <a:cxn ang="0">
                  <a:pos x="152" y="93"/>
                </a:cxn>
                <a:cxn ang="0">
                  <a:pos x="110" y="113"/>
                </a:cxn>
                <a:cxn ang="0">
                  <a:pos x="65" y="134"/>
                </a:cxn>
                <a:cxn ang="0">
                  <a:pos x="21" y="156"/>
                </a:cxn>
                <a:cxn ang="0">
                  <a:pos x="10" y="174"/>
                </a:cxn>
                <a:cxn ang="0">
                  <a:pos x="29" y="188"/>
                </a:cxn>
                <a:cxn ang="0">
                  <a:pos x="49" y="205"/>
                </a:cxn>
                <a:cxn ang="0">
                  <a:pos x="69" y="220"/>
                </a:cxn>
                <a:cxn ang="0">
                  <a:pos x="114" y="259"/>
                </a:cxn>
                <a:cxn ang="0">
                  <a:pos x="188" y="321"/>
                </a:cxn>
                <a:cxn ang="0">
                  <a:pos x="260" y="382"/>
                </a:cxn>
                <a:cxn ang="0">
                  <a:pos x="333" y="444"/>
                </a:cxn>
                <a:cxn ang="0">
                  <a:pos x="407" y="506"/>
                </a:cxn>
                <a:cxn ang="0">
                  <a:pos x="479" y="569"/>
                </a:cxn>
                <a:cxn ang="0">
                  <a:pos x="552" y="629"/>
                </a:cxn>
                <a:cxn ang="0">
                  <a:pos x="624" y="692"/>
                </a:cxn>
                <a:cxn ang="0">
                  <a:pos x="698" y="754"/>
                </a:cxn>
                <a:cxn ang="0">
                  <a:pos x="770" y="816"/>
                </a:cxn>
                <a:cxn ang="0">
                  <a:pos x="843" y="877"/>
                </a:cxn>
                <a:cxn ang="0">
                  <a:pos x="915" y="939"/>
                </a:cxn>
                <a:cxn ang="0">
                  <a:pos x="989" y="1001"/>
                </a:cxn>
                <a:cxn ang="0">
                  <a:pos x="1062" y="1064"/>
                </a:cxn>
                <a:cxn ang="0">
                  <a:pos x="1134" y="1124"/>
                </a:cxn>
                <a:cxn ang="0">
                  <a:pos x="1208" y="1187"/>
                </a:cxn>
                <a:cxn ang="0">
                  <a:pos x="1275" y="1200"/>
                </a:cxn>
                <a:cxn ang="0">
                  <a:pos x="1337" y="1165"/>
                </a:cxn>
                <a:cxn ang="0">
                  <a:pos x="1401" y="1131"/>
                </a:cxn>
                <a:cxn ang="0">
                  <a:pos x="1463" y="1096"/>
                </a:cxn>
                <a:cxn ang="0">
                  <a:pos x="1482" y="1067"/>
                </a:cxn>
                <a:cxn ang="0">
                  <a:pos x="1461" y="1042"/>
                </a:cxn>
                <a:cxn ang="0">
                  <a:pos x="1438" y="1019"/>
                </a:cxn>
                <a:cxn ang="0">
                  <a:pos x="1417" y="995"/>
                </a:cxn>
              </a:cxnLst>
              <a:rect l="0" t="0" r="r" b="b"/>
              <a:pathLst>
                <a:path w="1494" h="1218">
                  <a:moveTo>
                    <a:pt x="1406" y="983"/>
                  </a:moveTo>
                  <a:lnTo>
                    <a:pt x="1340" y="928"/>
                  </a:lnTo>
                  <a:lnTo>
                    <a:pt x="1275" y="870"/>
                  </a:lnTo>
                  <a:lnTo>
                    <a:pt x="1209" y="815"/>
                  </a:lnTo>
                  <a:lnTo>
                    <a:pt x="1144" y="759"/>
                  </a:lnTo>
                  <a:lnTo>
                    <a:pt x="1079" y="701"/>
                  </a:lnTo>
                  <a:lnTo>
                    <a:pt x="1013" y="646"/>
                  </a:lnTo>
                  <a:lnTo>
                    <a:pt x="948" y="590"/>
                  </a:lnTo>
                  <a:lnTo>
                    <a:pt x="883" y="533"/>
                  </a:lnTo>
                  <a:lnTo>
                    <a:pt x="817" y="477"/>
                  </a:lnTo>
                  <a:lnTo>
                    <a:pt x="752" y="421"/>
                  </a:lnTo>
                  <a:lnTo>
                    <a:pt x="686" y="364"/>
                  </a:lnTo>
                  <a:lnTo>
                    <a:pt x="621" y="308"/>
                  </a:lnTo>
                  <a:lnTo>
                    <a:pt x="556" y="251"/>
                  </a:lnTo>
                  <a:lnTo>
                    <a:pt x="490" y="195"/>
                  </a:lnTo>
                  <a:lnTo>
                    <a:pt x="425" y="138"/>
                  </a:lnTo>
                  <a:lnTo>
                    <a:pt x="360" y="82"/>
                  </a:lnTo>
                  <a:lnTo>
                    <a:pt x="358" y="62"/>
                  </a:lnTo>
                  <a:lnTo>
                    <a:pt x="355" y="41"/>
                  </a:lnTo>
                  <a:lnTo>
                    <a:pt x="353" y="21"/>
                  </a:lnTo>
                  <a:lnTo>
                    <a:pt x="350" y="0"/>
                  </a:lnTo>
                  <a:lnTo>
                    <a:pt x="329" y="10"/>
                  </a:lnTo>
                  <a:lnTo>
                    <a:pt x="306" y="21"/>
                  </a:lnTo>
                  <a:lnTo>
                    <a:pt x="284" y="31"/>
                  </a:lnTo>
                  <a:lnTo>
                    <a:pt x="262" y="41"/>
                  </a:lnTo>
                  <a:lnTo>
                    <a:pt x="240" y="52"/>
                  </a:lnTo>
                  <a:lnTo>
                    <a:pt x="217" y="62"/>
                  </a:lnTo>
                  <a:lnTo>
                    <a:pt x="196" y="72"/>
                  </a:lnTo>
                  <a:lnTo>
                    <a:pt x="175" y="82"/>
                  </a:lnTo>
                  <a:lnTo>
                    <a:pt x="152" y="93"/>
                  </a:lnTo>
                  <a:lnTo>
                    <a:pt x="131" y="103"/>
                  </a:lnTo>
                  <a:lnTo>
                    <a:pt x="110" y="113"/>
                  </a:lnTo>
                  <a:lnTo>
                    <a:pt x="87" y="124"/>
                  </a:lnTo>
                  <a:lnTo>
                    <a:pt x="65" y="134"/>
                  </a:lnTo>
                  <a:lnTo>
                    <a:pt x="44" y="144"/>
                  </a:lnTo>
                  <a:lnTo>
                    <a:pt x="21" y="156"/>
                  </a:lnTo>
                  <a:lnTo>
                    <a:pt x="0" y="165"/>
                  </a:lnTo>
                  <a:lnTo>
                    <a:pt x="10" y="174"/>
                  </a:lnTo>
                  <a:lnTo>
                    <a:pt x="20" y="182"/>
                  </a:lnTo>
                  <a:lnTo>
                    <a:pt x="29" y="188"/>
                  </a:lnTo>
                  <a:lnTo>
                    <a:pt x="39" y="197"/>
                  </a:lnTo>
                  <a:lnTo>
                    <a:pt x="49" y="205"/>
                  </a:lnTo>
                  <a:lnTo>
                    <a:pt x="59" y="211"/>
                  </a:lnTo>
                  <a:lnTo>
                    <a:pt x="69" y="220"/>
                  </a:lnTo>
                  <a:lnTo>
                    <a:pt x="78" y="228"/>
                  </a:lnTo>
                  <a:lnTo>
                    <a:pt x="114" y="259"/>
                  </a:lnTo>
                  <a:lnTo>
                    <a:pt x="152" y="290"/>
                  </a:lnTo>
                  <a:lnTo>
                    <a:pt x="188" y="321"/>
                  </a:lnTo>
                  <a:lnTo>
                    <a:pt x="224" y="351"/>
                  </a:lnTo>
                  <a:lnTo>
                    <a:pt x="260" y="382"/>
                  </a:lnTo>
                  <a:lnTo>
                    <a:pt x="297" y="413"/>
                  </a:lnTo>
                  <a:lnTo>
                    <a:pt x="333" y="444"/>
                  </a:lnTo>
                  <a:lnTo>
                    <a:pt x="369" y="475"/>
                  </a:lnTo>
                  <a:lnTo>
                    <a:pt x="407" y="506"/>
                  </a:lnTo>
                  <a:lnTo>
                    <a:pt x="443" y="538"/>
                  </a:lnTo>
                  <a:lnTo>
                    <a:pt x="479" y="569"/>
                  </a:lnTo>
                  <a:lnTo>
                    <a:pt x="515" y="598"/>
                  </a:lnTo>
                  <a:lnTo>
                    <a:pt x="552" y="629"/>
                  </a:lnTo>
                  <a:lnTo>
                    <a:pt x="588" y="660"/>
                  </a:lnTo>
                  <a:lnTo>
                    <a:pt x="624" y="692"/>
                  </a:lnTo>
                  <a:lnTo>
                    <a:pt x="662" y="723"/>
                  </a:lnTo>
                  <a:lnTo>
                    <a:pt x="698" y="754"/>
                  </a:lnTo>
                  <a:lnTo>
                    <a:pt x="734" y="785"/>
                  </a:lnTo>
                  <a:lnTo>
                    <a:pt x="770" y="816"/>
                  </a:lnTo>
                  <a:lnTo>
                    <a:pt x="807" y="847"/>
                  </a:lnTo>
                  <a:lnTo>
                    <a:pt x="843" y="877"/>
                  </a:lnTo>
                  <a:lnTo>
                    <a:pt x="879" y="908"/>
                  </a:lnTo>
                  <a:lnTo>
                    <a:pt x="915" y="939"/>
                  </a:lnTo>
                  <a:lnTo>
                    <a:pt x="953" y="970"/>
                  </a:lnTo>
                  <a:lnTo>
                    <a:pt x="989" y="1001"/>
                  </a:lnTo>
                  <a:lnTo>
                    <a:pt x="1025" y="1033"/>
                  </a:lnTo>
                  <a:lnTo>
                    <a:pt x="1062" y="1064"/>
                  </a:lnTo>
                  <a:lnTo>
                    <a:pt x="1098" y="1095"/>
                  </a:lnTo>
                  <a:lnTo>
                    <a:pt x="1134" y="1124"/>
                  </a:lnTo>
                  <a:lnTo>
                    <a:pt x="1170" y="1155"/>
                  </a:lnTo>
                  <a:lnTo>
                    <a:pt x="1208" y="1187"/>
                  </a:lnTo>
                  <a:lnTo>
                    <a:pt x="1244" y="1218"/>
                  </a:lnTo>
                  <a:lnTo>
                    <a:pt x="1275" y="1200"/>
                  </a:lnTo>
                  <a:lnTo>
                    <a:pt x="1306" y="1183"/>
                  </a:lnTo>
                  <a:lnTo>
                    <a:pt x="1337" y="1165"/>
                  </a:lnTo>
                  <a:lnTo>
                    <a:pt x="1370" y="1147"/>
                  </a:lnTo>
                  <a:lnTo>
                    <a:pt x="1401" y="1131"/>
                  </a:lnTo>
                  <a:lnTo>
                    <a:pt x="1432" y="1113"/>
                  </a:lnTo>
                  <a:lnTo>
                    <a:pt x="1463" y="1096"/>
                  </a:lnTo>
                  <a:lnTo>
                    <a:pt x="1494" y="1078"/>
                  </a:lnTo>
                  <a:lnTo>
                    <a:pt x="1482" y="1067"/>
                  </a:lnTo>
                  <a:lnTo>
                    <a:pt x="1473" y="1055"/>
                  </a:lnTo>
                  <a:lnTo>
                    <a:pt x="1461" y="1042"/>
                  </a:lnTo>
                  <a:lnTo>
                    <a:pt x="1450" y="1031"/>
                  </a:lnTo>
                  <a:lnTo>
                    <a:pt x="1438" y="1019"/>
                  </a:lnTo>
                  <a:lnTo>
                    <a:pt x="1429" y="1006"/>
                  </a:lnTo>
                  <a:lnTo>
                    <a:pt x="1417" y="995"/>
                  </a:lnTo>
                  <a:lnTo>
                    <a:pt x="1406" y="983"/>
                  </a:lnTo>
                  <a:close/>
                </a:path>
              </a:pathLst>
            </a:custGeom>
            <a:solidFill>
              <a:srgbClr val="BCB2B5"/>
            </a:solidFill>
            <a:ln w="9525">
              <a:noFill/>
              <a:round/>
              <a:headEnd/>
              <a:tailEnd/>
            </a:ln>
          </p:spPr>
          <p:txBody>
            <a:bodyPr/>
            <a:lstStyle/>
            <a:p>
              <a:endParaRPr lang="en-US"/>
            </a:p>
          </p:txBody>
        </p:sp>
        <p:sp>
          <p:nvSpPr>
            <p:cNvPr id="26985" name="Freeform 361"/>
            <p:cNvSpPr>
              <a:spLocks/>
            </p:cNvSpPr>
            <p:nvPr/>
          </p:nvSpPr>
          <p:spPr bwMode="auto">
            <a:xfrm>
              <a:off x="499" y="2836"/>
              <a:ext cx="718" cy="584"/>
            </a:xfrm>
            <a:custGeom>
              <a:avLst/>
              <a:gdLst/>
              <a:ahLst/>
              <a:cxnLst>
                <a:cxn ang="0">
                  <a:pos x="1285" y="876"/>
                </a:cxn>
                <a:cxn ang="0">
                  <a:pos x="1164" y="773"/>
                </a:cxn>
                <a:cxn ang="0">
                  <a:pos x="1045" y="669"/>
                </a:cxn>
                <a:cxn ang="0">
                  <a:pos x="924" y="564"/>
                </a:cxn>
                <a:cxn ang="0">
                  <a:pos x="803" y="461"/>
                </a:cxn>
                <a:cxn ang="0">
                  <a:pos x="682" y="356"/>
                </a:cxn>
                <a:cxn ang="0">
                  <a:pos x="562" y="253"/>
                </a:cxn>
                <a:cxn ang="0">
                  <a:pos x="441" y="150"/>
                </a:cxn>
                <a:cxn ang="0">
                  <a:pos x="379" y="73"/>
                </a:cxn>
                <a:cxn ang="0">
                  <a:pos x="374" y="25"/>
                </a:cxn>
                <a:cxn ang="0">
                  <a:pos x="350" y="12"/>
                </a:cxn>
                <a:cxn ang="0">
                  <a:pos x="302" y="35"/>
                </a:cxn>
                <a:cxn ang="0">
                  <a:pos x="257" y="56"/>
                </a:cxn>
                <a:cxn ang="0">
                  <a:pos x="209" y="79"/>
                </a:cxn>
                <a:cxn ang="0">
                  <a:pos x="164" y="102"/>
                </a:cxn>
                <a:cxn ang="0">
                  <a:pos x="116" y="123"/>
                </a:cxn>
                <a:cxn ang="0">
                  <a:pos x="70" y="146"/>
                </a:cxn>
                <a:cxn ang="0">
                  <a:pos x="23" y="168"/>
                </a:cxn>
                <a:cxn ang="0">
                  <a:pos x="13" y="187"/>
                </a:cxn>
                <a:cxn ang="0">
                  <a:pos x="38" y="204"/>
                </a:cxn>
                <a:cxn ang="0">
                  <a:pos x="62" y="220"/>
                </a:cxn>
                <a:cxn ang="0">
                  <a:pos x="88" y="237"/>
                </a:cxn>
                <a:cxn ang="0">
                  <a:pos x="136" y="274"/>
                </a:cxn>
                <a:cxn ang="0">
                  <a:pos x="203" y="332"/>
                </a:cxn>
                <a:cxn ang="0">
                  <a:pos x="271" y="389"/>
                </a:cxn>
                <a:cxn ang="0">
                  <a:pos x="340" y="446"/>
                </a:cxn>
                <a:cxn ang="0">
                  <a:pos x="409" y="504"/>
                </a:cxn>
                <a:cxn ang="0">
                  <a:pos x="476" y="563"/>
                </a:cxn>
                <a:cxn ang="0">
                  <a:pos x="544" y="620"/>
                </a:cxn>
                <a:cxn ang="0">
                  <a:pos x="613" y="677"/>
                </a:cxn>
                <a:cxn ang="0">
                  <a:pos x="680" y="735"/>
                </a:cxn>
                <a:cxn ang="0">
                  <a:pos x="749" y="792"/>
                </a:cxn>
                <a:cxn ang="0">
                  <a:pos x="817" y="850"/>
                </a:cxn>
                <a:cxn ang="0">
                  <a:pos x="884" y="909"/>
                </a:cxn>
                <a:cxn ang="0">
                  <a:pos x="953" y="966"/>
                </a:cxn>
                <a:cxn ang="0">
                  <a:pos x="1022" y="1023"/>
                </a:cxn>
                <a:cxn ang="0">
                  <a:pos x="1090" y="1081"/>
                </a:cxn>
                <a:cxn ang="0">
                  <a:pos x="1157" y="1138"/>
                </a:cxn>
                <a:cxn ang="0">
                  <a:pos x="1223" y="1150"/>
                </a:cxn>
                <a:cxn ang="0">
                  <a:pos x="1283" y="1113"/>
                </a:cxn>
                <a:cxn ang="0">
                  <a:pos x="1344" y="1079"/>
                </a:cxn>
                <a:cxn ang="0">
                  <a:pos x="1404" y="1043"/>
                </a:cxn>
                <a:cxn ang="0">
                  <a:pos x="1424" y="1013"/>
                </a:cxn>
                <a:cxn ang="0">
                  <a:pos x="1401" y="989"/>
                </a:cxn>
                <a:cxn ang="0">
                  <a:pos x="1380" y="964"/>
                </a:cxn>
                <a:cxn ang="0">
                  <a:pos x="1357" y="940"/>
                </a:cxn>
              </a:cxnLst>
              <a:rect l="0" t="0" r="r" b="b"/>
              <a:pathLst>
                <a:path w="1435" h="1168">
                  <a:moveTo>
                    <a:pt x="1345" y="928"/>
                  </a:moveTo>
                  <a:lnTo>
                    <a:pt x="1285" y="876"/>
                  </a:lnTo>
                  <a:lnTo>
                    <a:pt x="1224" y="825"/>
                  </a:lnTo>
                  <a:lnTo>
                    <a:pt x="1164" y="773"/>
                  </a:lnTo>
                  <a:lnTo>
                    <a:pt x="1103" y="720"/>
                  </a:lnTo>
                  <a:lnTo>
                    <a:pt x="1045" y="669"/>
                  </a:lnTo>
                  <a:lnTo>
                    <a:pt x="984" y="617"/>
                  </a:lnTo>
                  <a:lnTo>
                    <a:pt x="924" y="564"/>
                  </a:lnTo>
                  <a:lnTo>
                    <a:pt x="863" y="512"/>
                  </a:lnTo>
                  <a:lnTo>
                    <a:pt x="803" y="461"/>
                  </a:lnTo>
                  <a:lnTo>
                    <a:pt x="742" y="409"/>
                  </a:lnTo>
                  <a:lnTo>
                    <a:pt x="682" y="356"/>
                  </a:lnTo>
                  <a:lnTo>
                    <a:pt x="623" y="305"/>
                  </a:lnTo>
                  <a:lnTo>
                    <a:pt x="562" y="253"/>
                  </a:lnTo>
                  <a:lnTo>
                    <a:pt x="502" y="200"/>
                  </a:lnTo>
                  <a:lnTo>
                    <a:pt x="441" y="150"/>
                  </a:lnTo>
                  <a:lnTo>
                    <a:pt x="381" y="97"/>
                  </a:lnTo>
                  <a:lnTo>
                    <a:pt x="379" y="73"/>
                  </a:lnTo>
                  <a:lnTo>
                    <a:pt x="378" y="48"/>
                  </a:lnTo>
                  <a:lnTo>
                    <a:pt x="374" y="25"/>
                  </a:lnTo>
                  <a:lnTo>
                    <a:pt x="373" y="0"/>
                  </a:lnTo>
                  <a:lnTo>
                    <a:pt x="350" y="12"/>
                  </a:lnTo>
                  <a:lnTo>
                    <a:pt x="327" y="23"/>
                  </a:lnTo>
                  <a:lnTo>
                    <a:pt x="302" y="35"/>
                  </a:lnTo>
                  <a:lnTo>
                    <a:pt x="280" y="46"/>
                  </a:lnTo>
                  <a:lnTo>
                    <a:pt x="257" y="56"/>
                  </a:lnTo>
                  <a:lnTo>
                    <a:pt x="234" y="68"/>
                  </a:lnTo>
                  <a:lnTo>
                    <a:pt x="209" y="79"/>
                  </a:lnTo>
                  <a:lnTo>
                    <a:pt x="186" y="91"/>
                  </a:lnTo>
                  <a:lnTo>
                    <a:pt x="164" y="102"/>
                  </a:lnTo>
                  <a:lnTo>
                    <a:pt x="141" y="112"/>
                  </a:lnTo>
                  <a:lnTo>
                    <a:pt x="116" y="123"/>
                  </a:lnTo>
                  <a:lnTo>
                    <a:pt x="93" y="135"/>
                  </a:lnTo>
                  <a:lnTo>
                    <a:pt x="70" y="146"/>
                  </a:lnTo>
                  <a:lnTo>
                    <a:pt x="48" y="156"/>
                  </a:lnTo>
                  <a:lnTo>
                    <a:pt x="23" y="168"/>
                  </a:lnTo>
                  <a:lnTo>
                    <a:pt x="0" y="179"/>
                  </a:lnTo>
                  <a:lnTo>
                    <a:pt x="13" y="187"/>
                  </a:lnTo>
                  <a:lnTo>
                    <a:pt x="25" y="196"/>
                  </a:lnTo>
                  <a:lnTo>
                    <a:pt x="38" y="204"/>
                  </a:lnTo>
                  <a:lnTo>
                    <a:pt x="51" y="212"/>
                  </a:lnTo>
                  <a:lnTo>
                    <a:pt x="62" y="220"/>
                  </a:lnTo>
                  <a:lnTo>
                    <a:pt x="75" y="228"/>
                  </a:lnTo>
                  <a:lnTo>
                    <a:pt x="88" y="237"/>
                  </a:lnTo>
                  <a:lnTo>
                    <a:pt x="101" y="245"/>
                  </a:lnTo>
                  <a:lnTo>
                    <a:pt x="136" y="274"/>
                  </a:lnTo>
                  <a:lnTo>
                    <a:pt x="170" y="302"/>
                  </a:lnTo>
                  <a:lnTo>
                    <a:pt x="203" y="332"/>
                  </a:lnTo>
                  <a:lnTo>
                    <a:pt x="237" y="359"/>
                  </a:lnTo>
                  <a:lnTo>
                    <a:pt x="271" y="389"/>
                  </a:lnTo>
                  <a:lnTo>
                    <a:pt x="306" y="418"/>
                  </a:lnTo>
                  <a:lnTo>
                    <a:pt x="340" y="446"/>
                  </a:lnTo>
                  <a:lnTo>
                    <a:pt x="374" y="476"/>
                  </a:lnTo>
                  <a:lnTo>
                    <a:pt x="409" y="504"/>
                  </a:lnTo>
                  <a:lnTo>
                    <a:pt x="441" y="533"/>
                  </a:lnTo>
                  <a:lnTo>
                    <a:pt x="476" y="563"/>
                  </a:lnTo>
                  <a:lnTo>
                    <a:pt x="510" y="591"/>
                  </a:lnTo>
                  <a:lnTo>
                    <a:pt x="544" y="620"/>
                  </a:lnTo>
                  <a:lnTo>
                    <a:pt x="579" y="648"/>
                  </a:lnTo>
                  <a:lnTo>
                    <a:pt x="613" y="677"/>
                  </a:lnTo>
                  <a:lnTo>
                    <a:pt x="647" y="705"/>
                  </a:lnTo>
                  <a:lnTo>
                    <a:pt x="680" y="735"/>
                  </a:lnTo>
                  <a:lnTo>
                    <a:pt x="714" y="764"/>
                  </a:lnTo>
                  <a:lnTo>
                    <a:pt x="749" y="792"/>
                  </a:lnTo>
                  <a:lnTo>
                    <a:pt x="783" y="822"/>
                  </a:lnTo>
                  <a:lnTo>
                    <a:pt x="817" y="850"/>
                  </a:lnTo>
                  <a:lnTo>
                    <a:pt x="852" y="879"/>
                  </a:lnTo>
                  <a:lnTo>
                    <a:pt x="884" y="909"/>
                  </a:lnTo>
                  <a:lnTo>
                    <a:pt x="919" y="936"/>
                  </a:lnTo>
                  <a:lnTo>
                    <a:pt x="953" y="966"/>
                  </a:lnTo>
                  <a:lnTo>
                    <a:pt x="987" y="994"/>
                  </a:lnTo>
                  <a:lnTo>
                    <a:pt x="1022" y="1023"/>
                  </a:lnTo>
                  <a:lnTo>
                    <a:pt x="1056" y="1053"/>
                  </a:lnTo>
                  <a:lnTo>
                    <a:pt x="1090" y="1081"/>
                  </a:lnTo>
                  <a:lnTo>
                    <a:pt x="1123" y="1110"/>
                  </a:lnTo>
                  <a:lnTo>
                    <a:pt x="1157" y="1138"/>
                  </a:lnTo>
                  <a:lnTo>
                    <a:pt x="1192" y="1168"/>
                  </a:lnTo>
                  <a:lnTo>
                    <a:pt x="1223" y="1150"/>
                  </a:lnTo>
                  <a:lnTo>
                    <a:pt x="1252" y="1131"/>
                  </a:lnTo>
                  <a:lnTo>
                    <a:pt x="1283" y="1113"/>
                  </a:lnTo>
                  <a:lnTo>
                    <a:pt x="1314" y="1095"/>
                  </a:lnTo>
                  <a:lnTo>
                    <a:pt x="1344" y="1079"/>
                  </a:lnTo>
                  <a:lnTo>
                    <a:pt x="1375" y="1061"/>
                  </a:lnTo>
                  <a:lnTo>
                    <a:pt x="1404" y="1043"/>
                  </a:lnTo>
                  <a:lnTo>
                    <a:pt x="1435" y="1025"/>
                  </a:lnTo>
                  <a:lnTo>
                    <a:pt x="1424" y="1013"/>
                  </a:lnTo>
                  <a:lnTo>
                    <a:pt x="1412" y="1000"/>
                  </a:lnTo>
                  <a:lnTo>
                    <a:pt x="1401" y="989"/>
                  </a:lnTo>
                  <a:lnTo>
                    <a:pt x="1391" y="976"/>
                  </a:lnTo>
                  <a:lnTo>
                    <a:pt x="1380" y="964"/>
                  </a:lnTo>
                  <a:lnTo>
                    <a:pt x="1368" y="953"/>
                  </a:lnTo>
                  <a:lnTo>
                    <a:pt x="1357" y="940"/>
                  </a:lnTo>
                  <a:lnTo>
                    <a:pt x="1345" y="928"/>
                  </a:lnTo>
                  <a:close/>
                </a:path>
              </a:pathLst>
            </a:custGeom>
            <a:solidFill>
              <a:srgbClr val="BAAFB2"/>
            </a:solidFill>
            <a:ln w="9525">
              <a:noFill/>
              <a:round/>
              <a:headEnd/>
              <a:tailEnd/>
            </a:ln>
          </p:spPr>
          <p:txBody>
            <a:bodyPr/>
            <a:lstStyle/>
            <a:p>
              <a:endParaRPr lang="en-US"/>
            </a:p>
          </p:txBody>
        </p:sp>
        <p:sp>
          <p:nvSpPr>
            <p:cNvPr id="26986" name="Freeform 362"/>
            <p:cNvSpPr>
              <a:spLocks/>
            </p:cNvSpPr>
            <p:nvPr/>
          </p:nvSpPr>
          <p:spPr bwMode="auto">
            <a:xfrm>
              <a:off x="487" y="2829"/>
              <a:ext cx="689" cy="557"/>
            </a:xfrm>
            <a:custGeom>
              <a:avLst/>
              <a:gdLst/>
              <a:ahLst/>
              <a:cxnLst>
                <a:cxn ang="0">
                  <a:pos x="1230" y="823"/>
                </a:cxn>
                <a:cxn ang="0">
                  <a:pos x="1121" y="728"/>
                </a:cxn>
                <a:cxn ang="0">
                  <a:pos x="1010" y="632"/>
                </a:cxn>
                <a:cxn ang="0">
                  <a:pos x="900" y="537"/>
                </a:cxn>
                <a:cxn ang="0">
                  <a:pos x="789" y="441"/>
                </a:cxn>
                <a:cxn ang="0">
                  <a:pos x="680" y="346"/>
                </a:cxn>
                <a:cxn ang="0">
                  <a:pos x="568" y="251"/>
                </a:cxn>
                <a:cxn ang="0">
                  <a:pos x="459" y="155"/>
                </a:cxn>
                <a:cxn ang="0">
                  <a:pos x="402" y="80"/>
                </a:cxn>
                <a:cxn ang="0">
                  <a:pos x="400" y="26"/>
                </a:cxn>
                <a:cxn ang="0">
                  <a:pos x="374" y="11"/>
                </a:cxn>
                <a:cxn ang="0">
                  <a:pos x="323" y="34"/>
                </a:cxn>
                <a:cxn ang="0">
                  <a:pos x="274" y="59"/>
                </a:cxn>
                <a:cxn ang="0">
                  <a:pos x="224" y="82"/>
                </a:cxn>
                <a:cxn ang="0">
                  <a:pos x="174" y="106"/>
                </a:cxn>
                <a:cxn ang="0">
                  <a:pos x="124" y="129"/>
                </a:cxn>
                <a:cxn ang="0">
                  <a:pos x="75" y="154"/>
                </a:cxn>
                <a:cxn ang="0">
                  <a:pos x="24" y="178"/>
                </a:cxn>
                <a:cxn ang="0">
                  <a:pos x="16" y="198"/>
                </a:cxn>
                <a:cxn ang="0">
                  <a:pos x="47" y="216"/>
                </a:cxn>
                <a:cxn ang="0">
                  <a:pos x="78" y="232"/>
                </a:cxn>
                <a:cxn ang="0">
                  <a:pos x="109" y="251"/>
                </a:cxn>
                <a:cxn ang="0">
                  <a:pos x="189" y="313"/>
                </a:cxn>
                <a:cxn ang="0">
                  <a:pos x="317" y="419"/>
                </a:cxn>
                <a:cxn ang="0">
                  <a:pos x="444" y="526"/>
                </a:cxn>
                <a:cxn ang="0">
                  <a:pos x="570" y="632"/>
                </a:cxn>
                <a:cxn ang="0">
                  <a:pos x="698" y="741"/>
                </a:cxn>
                <a:cxn ang="0">
                  <a:pos x="823" y="847"/>
                </a:cxn>
                <a:cxn ang="0">
                  <a:pos x="951" y="954"/>
                </a:cxn>
                <a:cxn ang="0">
                  <a:pos x="1077" y="1060"/>
                </a:cxn>
                <a:cxn ang="0">
                  <a:pos x="1170" y="1096"/>
                </a:cxn>
                <a:cxn ang="0">
                  <a:pos x="1229" y="1060"/>
                </a:cxn>
                <a:cxn ang="0">
                  <a:pos x="1288" y="1024"/>
                </a:cxn>
                <a:cxn ang="0">
                  <a:pos x="1348" y="986"/>
                </a:cxn>
                <a:cxn ang="0">
                  <a:pos x="1366" y="955"/>
                </a:cxn>
                <a:cxn ang="0">
                  <a:pos x="1343" y="931"/>
                </a:cxn>
                <a:cxn ang="0">
                  <a:pos x="1320" y="906"/>
                </a:cxn>
                <a:cxn ang="0">
                  <a:pos x="1297" y="882"/>
                </a:cxn>
              </a:cxnLst>
              <a:rect l="0" t="0" r="r" b="b"/>
              <a:pathLst>
                <a:path w="1377" h="1114">
                  <a:moveTo>
                    <a:pt x="1286" y="870"/>
                  </a:moveTo>
                  <a:lnTo>
                    <a:pt x="1230" y="823"/>
                  </a:lnTo>
                  <a:lnTo>
                    <a:pt x="1176" y="775"/>
                  </a:lnTo>
                  <a:lnTo>
                    <a:pt x="1121" y="728"/>
                  </a:lnTo>
                  <a:lnTo>
                    <a:pt x="1065" y="680"/>
                  </a:lnTo>
                  <a:lnTo>
                    <a:pt x="1010" y="632"/>
                  </a:lnTo>
                  <a:lnTo>
                    <a:pt x="956" y="585"/>
                  </a:lnTo>
                  <a:lnTo>
                    <a:pt x="900" y="537"/>
                  </a:lnTo>
                  <a:lnTo>
                    <a:pt x="845" y="488"/>
                  </a:lnTo>
                  <a:lnTo>
                    <a:pt x="789" y="441"/>
                  </a:lnTo>
                  <a:lnTo>
                    <a:pt x="735" y="393"/>
                  </a:lnTo>
                  <a:lnTo>
                    <a:pt x="680" y="346"/>
                  </a:lnTo>
                  <a:lnTo>
                    <a:pt x="624" y="298"/>
                  </a:lnTo>
                  <a:lnTo>
                    <a:pt x="568" y="251"/>
                  </a:lnTo>
                  <a:lnTo>
                    <a:pt x="514" y="203"/>
                  </a:lnTo>
                  <a:lnTo>
                    <a:pt x="459" y="155"/>
                  </a:lnTo>
                  <a:lnTo>
                    <a:pt x="403" y="108"/>
                  </a:lnTo>
                  <a:lnTo>
                    <a:pt x="402" y="80"/>
                  </a:lnTo>
                  <a:lnTo>
                    <a:pt x="402" y="54"/>
                  </a:lnTo>
                  <a:lnTo>
                    <a:pt x="400" y="26"/>
                  </a:lnTo>
                  <a:lnTo>
                    <a:pt x="398" y="0"/>
                  </a:lnTo>
                  <a:lnTo>
                    <a:pt x="374" y="11"/>
                  </a:lnTo>
                  <a:lnTo>
                    <a:pt x="349" y="23"/>
                  </a:lnTo>
                  <a:lnTo>
                    <a:pt x="323" y="34"/>
                  </a:lnTo>
                  <a:lnTo>
                    <a:pt x="299" y="47"/>
                  </a:lnTo>
                  <a:lnTo>
                    <a:pt x="274" y="59"/>
                  </a:lnTo>
                  <a:lnTo>
                    <a:pt x="250" y="70"/>
                  </a:lnTo>
                  <a:lnTo>
                    <a:pt x="224" y="82"/>
                  </a:lnTo>
                  <a:lnTo>
                    <a:pt x="199" y="95"/>
                  </a:lnTo>
                  <a:lnTo>
                    <a:pt x="174" y="106"/>
                  </a:lnTo>
                  <a:lnTo>
                    <a:pt x="148" y="118"/>
                  </a:lnTo>
                  <a:lnTo>
                    <a:pt x="124" y="129"/>
                  </a:lnTo>
                  <a:lnTo>
                    <a:pt x="99" y="142"/>
                  </a:lnTo>
                  <a:lnTo>
                    <a:pt x="75" y="154"/>
                  </a:lnTo>
                  <a:lnTo>
                    <a:pt x="49" y="165"/>
                  </a:lnTo>
                  <a:lnTo>
                    <a:pt x="24" y="178"/>
                  </a:lnTo>
                  <a:lnTo>
                    <a:pt x="0" y="190"/>
                  </a:lnTo>
                  <a:lnTo>
                    <a:pt x="16" y="198"/>
                  </a:lnTo>
                  <a:lnTo>
                    <a:pt x="31" y="206"/>
                  </a:lnTo>
                  <a:lnTo>
                    <a:pt x="47" y="216"/>
                  </a:lnTo>
                  <a:lnTo>
                    <a:pt x="63" y="224"/>
                  </a:lnTo>
                  <a:lnTo>
                    <a:pt x="78" y="232"/>
                  </a:lnTo>
                  <a:lnTo>
                    <a:pt x="94" y="241"/>
                  </a:lnTo>
                  <a:lnTo>
                    <a:pt x="109" y="251"/>
                  </a:lnTo>
                  <a:lnTo>
                    <a:pt x="125" y="259"/>
                  </a:lnTo>
                  <a:lnTo>
                    <a:pt x="189" y="313"/>
                  </a:lnTo>
                  <a:lnTo>
                    <a:pt x="253" y="365"/>
                  </a:lnTo>
                  <a:lnTo>
                    <a:pt x="317" y="419"/>
                  </a:lnTo>
                  <a:lnTo>
                    <a:pt x="380" y="472"/>
                  </a:lnTo>
                  <a:lnTo>
                    <a:pt x="444" y="526"/>
                  </a:lnTo>
                  <a:lnTo>
                    <a:pt x="506" y="580"/>
                  </a:lnTo>
                  <a:lnTo>
                    <a:pt x="570" y="632"/>
                  </a:lnTo>
                  <a:lnTo>
                    <a:pt x="634" y="687"/>
                  </a:lnTo>
                  <a:lnTo>
                    <a:pt x="698" y="741"/>
                  </a:lnTo>
                  <a:lnTo>
                    <a:pt x="760" y="793"/>
                  </a:lnTo>
                  <a:lnTo>
                    <a:pt x="823" y="847"/>
                  </a:lnTo>
                  <a:lnTo>
                    <a:pt x="887" y="900"/>
                  </a:lnTo>
                  <a:lnTo>
                    <a:pt x="951" y="954"/>
                  </a:lnTo>
                  <a:lnTo>
                    <a:pt x="1013" y="1008"/>
                  </a:lnTo>
                  <a:lnTo>
                    <a:pt x="1077" y="1060"/>
                  </a:lnTo>
                  <a:lnTo>
                    <a:pt x="1140" y="1114"/>
                  </a:lnTo>
                  <a:lnTo>
                    <a:pt x="1170" y="1096"/>
                  </a:lnTo>
                  <a:lnTo>
                    <a:pt x="1199" y="1078"/>
                  </a:lnTo>
                  <a:lnTo>
                    <a:pt x="1229" y="1060"/>
                  </a:lnTo>
                  <a:lnTo>
                    <a:pt x="1258" y="1042"/>
                  </a:lnTo>
                  <a:lnTo>
                    <a:pt x="1288" y="1024"/>
                  </a:lnTo>
                  <a:lnTo>
                    <a:pt x="1317" y="1005"/>
                  </a:lnTo>
                  <a:lnTo>
                    <a:pt x="1348" y="986"/>
                  </a:lnTo>
                  <a:lnTo>
                    <a:pt x="1377" y="968"/>
                  </a:lnTo>
                  <a:lnTo>
                    <a:pt x="1366" y="955"/>
                  </a:lnTo>
                  <a:lnTo>
                    <a:pt x="1355" y="944"/>
                  </a:lnTo>
                  <a:lnTo>
                    <a:pt x="1343" y="931"/>
                  </a:lnTo>
                  <a:lnTo>
                    <a:pt x="1332" y="919"/>
                  </a:lnTo>
                  <a:lnTo>
                    <a:pt x="1320" y="906"/>
                  </a:lnTo>
                  <a:lnTo>
                    <a:pt x="1309" y="895"/>
                  </a:lnTo>
                  <a:lnTo>
                    <a:pt x="1297" y="882"/>
                  </a:lnTo>
                  <a:lnTo>
                    <a:pt x="1286" y="870"/>
                  </a:lnTo>
                  <a:close/>
                </a:path>
              </a:pathLst>
            </a:custGeom>
            <a:solidFill>
              <a:srgbClr val="B7AFAF"/>
            </a:solidFill>
            <a:ln w="9525">
              <a:noFill/>
              <a:round/>
              <a:headEnd/>
              <a:tailEnd/>
            </a:ln>
          </p:spPr>
          <p:txBody>
            <a:bodyPr/>
            <a:lstStyle/>
            <a:p>
              <a:endParaRPr lang="en-US"/>
            </a:p>
          </p:txBody>
        </p:sp>
        <p:sp>
          <p:nvSpPr>
            <p:cNvPr id="26987" name="Freeform 363"/>
            <p:cNvSpPr>
              <a:spLocks/>
            </p:cNvSpPr>
            <p:nvPr/>
          </p:nvSpPr>
          <p:spPr bwMode="auto">
            <a:xfrm>
              <a:off x="475" y="2821"/>
              <a:ext cx="659" cy="532"/>
            </a:xfrm>
            <a:custGeom>
              <a:avLst/>
              <a:gdLst/>
              <a:ahLst/>
              <a:cxnLst>
                <a:cxn ang="0">
                  <a:pos x="1175" y="772"/>
                </a:cxn>
                <a:cxn ang="0">
                  <a:pos x="1075" y="685"/>
                </a:cxn>
                <a:cxn ang="0">
                  <a:pos x="975" y="599"/>
                </a:cxn>
                <a:cxn ang="0">
                  <a:pos x="876" y="512"/>
                </a:cxn>
                <a:cxn ang="0">
                  <a:pos x="776" y="427"/>
                </a:cxn>
                <a:cxn ang="0">
                  <a:pos x="675" y="340"/>
                </a:cxn>
                <a:cxn ang="0">
                  <a:pos x="575" y="253"/>
                </a:cxn>
                <a:cxn ang="0">
                  <a:pos x="475" y="166"/>
                </a:cxn>
                <a:cxn ang="0">
                  <a:pos x="425" y="92"/>
                </a:cxn>
                <a:cxn ang="0">
                  <a:pos x="423" y="31"/>
                </a:cxn>
                <a:cxn ang="0">
                  <a:pos x="397" y="13"/>
                </a:cxn>
                <a:cxn ang="0">
                  <a:pos x="343" y="38"/>
                </a:cxn>
                <a:cxn ang="0">
                  <a:pos x="291" y="63"/>
                </a:cxn>
                <a:cxn ang="0">
                  <a:pos x="237" y="89"/>
                </a:cxn>
                <a:cxn ang="0">
                  <a:pos x="184" y="113"/>
                </a:cxn>
                <a:cxn ang="0">
                  <a:pos x="132" y="140"/>
                </a:cxn>
                <a:cxn ang="0">
                  <a:pos x="78" y="164"/>
                </a:cxn>
                <a:cxn ang="0">
                  <a:pos x="26" y="189"/>
                </a:cxn>
                <a:cxn ang="0">
                  <a:pos x="18" y="212"/>
                </a:cxn>
                <a:cxn ang="0">
                  <a:pos x="55" y="230"/>
                </a:cxn>
                <a:cxn ang="0">
                  <a:pos x="91" y="248"/>
                </a:cxn>
                <a:cxn ang="0">
                  <a:pos x="129" y="266"/>
                </a:cxn>
                <a:cxn ang="0">
                  <a:pos x="207" y="325"/>
                </a:cxn>
                <a:cxn ang="0">
                  <a:pos x="325" y="423"/>
                </a:cxn>
                <a:cxn ang="0">
                  <a:pos x="443" y="523"/>
                </a:cxn>
                <a:cxn ang="0">
                  <a:pos x="560" y="622"/>
                </a:cxn>
                <a:cxn ang="0">
                  <a:pos x="676" y="720"/>
                </a:cxn>
                <a:cxn ang="0">
                  <a:pos x="794" y="818"/>
                </a:cxn>
                <a:cxn ang="0">
                  <a:pos x="912" y="917"/>
                </a:cxn>
                <a:cxn ang="0">
                  <a:pos x="1029" y="1015"/>
                </a:cxn>
                <a:cxn ang="0">
                  <a:pos x="1118" y="1046"/>
                </a:cxn>
                <a:cxn ang="0">
                  <a:pos x="1175" y="1008"/>
                </a:cxn>
                <a:cxn ang="0">
                  <a:pos x="1232" y="972"/>
                </a:cxn>
                <a:cxn ang="0">
                  <a:pos x="1289" y="935"/>
                </a:cxn>
                <a:cxn ang="0">
                  <a:pos x="1306" y="904"/>
                </a:cxn>
                <a:cxn ang="0">
                  <a:pos x="1283" y="877"/>
                </a:cxn>
                <a:cxn ang="0">
                  <a:pos x="1260" y="853"/>
                </a:cxn>
                <a:cxn ang="0">
                  <a:pos x="1237" y="828"/>
                </a:cxn>
              </a:cxnLst>
              <a:rect l="0" t="0" r="r" b="b"/>
              <a:pathLst>
                <a:path w="1317" h="1064">
                  <a:moveTo>
                    <a:pt x="1226" y="815"/>
                  </a:moveTo>
                  <a:lnTo>
                    <a:pt x="1175" y="772"/>
                  </a:lnTo>
                  <a:lnTo>
                    <a:pt x="1126" y="728"/>
                  </a:lnTo>
                  <a:lnTo>
                    <a:pt x="1075" y="685"/>
                  </a:lnTo>
                  <a:lnTo>
                    <a:pt x="1026" y="641"/>
                  </a:lnTo>
                  <a:lnTo>
                    <a:pt x="975" y="599"/>
                  </a:lnTo>
                  <a:lnTo>
                    <a:pt x="926" y="556"/>
                  </a:lnTo>
                  <a:lnTo>
                    <a:pt x="876" y="512"/>
                  </a:lnTo>
                  <a:lnTo>
                    <a:pt x="825" y="469"/>
                  </a:lnTo>
                  <a:lnTo>
                    <a:pt x="776" y="427"/>
                  </a:lnTo>
                  <a:lnTo>
                    <a:pt x="725" y="382"/>
                  </a:lnTo>
                  <a:lnTo>
                    <a:pt x="675" y="340"/>
                  </a:lnTo>
                  <a:lnTo>
                    <a:pt x="626" y="297"/>
                  </a:lnTo>
                  <a:lnTo>
                    <a:pt x="575" y="253"/>
                  </a:lnTo>
                  <a:lnTo>
                    <a:pt x="524" y="210"/>
                  </a:lnTo>
                  <a:lnTo>
                    <a:pt x="475" y="166"/>
                  </a:lnTo>
                  <a:lnTo>
                    <a:pt x="425" y="123"/>
                  </a:lnTo>
                  <a:lnTo>
                    <a:pt x="425" y="92"/>
                  </a:lnTo>
                  <a:lnTo>
                    <a:pt x="425" y="61"/>
                  </a:lnTo>
                  <a:lnTo>
                    <a:pt x="423" y="31"/>
                  </a:lnTo>
                  <a:lnTo>
                    <a:pt x="423" y="0"/>
                  </a:lnTo>
                  <a:lnTo>
                    <a:pt x="397" y="13"/>
                  </a:lnTo>
                  <a:lnTo>
                    <a:pt x="369" y="25"/>
                  </a:lnTo>
                  <a:lnTo>
                    <a:pt x="343" y="38"/>
                  </a:lnTo>
                  <a:lnTo>
                    <a:pt x="317" y="51"/>
                  </a:lnTo>
                  <a:lnTo>
                    <a:pt x="291" y="63"/>
                  </a:lnTo>
                  <a:lnTo>
                    <a:pt x="263" y="76"/>
                  </a:lnTo>
                  <a:lnTo>
                    <a:pt x="237" y="89"/>
                  </a:lnTo>
                  <a:lnTo>
                    <a:pt x="211" y="100"/>
                  </a:lnTo>
                  <a:lnTo>
                    <a:pt x="184" y="113"/>
                  </a:lnTo>
                  <a:lnTo>
                    <a:pt x="158" y="127"/>
                  </a:lnTo>
                  <a:lnTo>
                    <a:pt x="132" y="140"/>
                  </a:lnTo>
                  <a:lnTo>
                    <a:pt x="106" y="151"/>
                  </a:lnTo>
                  <a:lnTo>
                    <a:pt x="78" y="164"/>
                  </a:lnTo>
                  <a:lnTo>
                    <a:pt x="52" y="177"/>
                  </a:lnTo>
                  <a:lnTo>
                    <a:pt x="26" y="189"/>
                  </a:lnTo>
                  <a:lnTo>
                    <a:pt x="0" y="202"/>
                  </a:lnTo>
                  <a:lnTo>
                    <a:pt x="18" y="212"/>
                  </a:lnTo>
                  <a:lnTo>
                    <a:pt x="37" y="220"/>
                  </a:lnTo>
                  <a:lnTo>
                    <a:pt x="55" y="230"/>
                  </a:lnTo>
                  <a:lnTo>
                    <a:pt x="73" y="238"/>
                  </a:lnTo>
                  <a:lnTo>
                    <a:pt x="91" y="248"/>
                  </a:lnTo>
                  <a:lnTo>
                    <a:pt x="111" y="258"/>
                  </a:lnTo>
                  <a:lnTo>
                    <a:pt x="129" y="266"/>
                  </a:lnTo>
                  <a:lnTo>
                    <a:pt x="148" y="276"/>
                  </a:lnTo>
                  <a:lnTo>
                    <a:pt x="207" y="325"/>
                  </a:lnTo>
                  <a:lnTo>
                    <a:pt x="266" y="374"/>
                  </a:lnTo>
                  <a:lnTo>
                    <a:pt x="325" y="423"/>
                  </a:lnTo>
                  <a:lnTo>
                    <a:pt x="384" y="474"/>
                  </a:lnTo>
                  <a:lnTo>
                    <a:pt x="443" y="523"/>
                  </a:lnTo>
                  <a:lnTo>
                    <a:pt x="501" y="572"/>
                  </a:lnTo>
                  <a:lnTo>
                    <a:pt x="560" y="622"/>
                  </a:lnTo>
                  <a:lnTo>
                    <a:pt x="619" y="671"/>
                  </a:lnTo>
                  <a:lnTo>
                    <a:pt x="676" y="720"/>
                  </a:lnTo>
                  <a:lnTo>
                    <a:pt x="735" y="769"/>
                  </a:lnTo>
                  <a:lnTo>
                    <a:pt x="794" y="818"/>
                  </a:lnTo>
                  <a:lnTo>
                    <a:pt x="853" y="867"/>
                  </a:lnTo>
                  <a:lnTo>
                    <a:pt x="912" y="917"/>
                  </a:lnTo>
                  <a:lnTo>
                    <a:pt x="971" y="966"/>
                  </a:lnTo>
                  <a:lnTo>
                    <a:pt x="1029" y="1015"/>
                  </a:lnTo>
                  <a:lnTo>
                    <a:pt x="1088" y="1064"/>
                  </a:lnTo>
                  <a:lnTo>
                    <a:pt x="1118" y="1046"/>
                  </a:lnTo>
                  <a:lnTo>
                    <a:pt x="1145" y="1026"/>
                  </a:lnTo>
                  <a:lnTo>
                    <a:pt x="1175" y="1008"/>
                  </a:lnTo>
                  <a:lnTo>
                    <a:pt x="1203" y="990"/>
                  </a:lnTo>
                  <a:lnTo>
                    <a:pt x="1232" y="972"/>
                  </a:lnTo>
                  <a:lnTo>
                    <a:pt x="1260" y="953"/>
                  </a:lnTo>
                  <a:lnTo>
                    <a:pt x="1289" y="935"/>
                  </a:lnTo>
                  <a:lnTo>
                    <a:pt x="1317" y="917"/>
                  </a:lnTo>
                  <a:lnTo>
                    <a:pt x="1306" y="904"/>
                  </a:lnTo>
                  <a:lnTo>
                    <a:pt x="1294" y="890"/>
                  </a:lnTo>
                  <a:lnTo>
                    <a:pt x="1283" y="877"/>
                  </a:lnTo>
                  <a:lnTo>
                    <a:pt x="1271" y="866"/>
                  </a:lnTo>
                  <a:lnTo>
                    <a:pt x="1260" y="853"/>
                  </a:lnTo>
                  <a:lnTo>
                    <a:pt x="1248" y="840"/>
                  </a:lnTo>
                  <a:lnTo>
                    <a:pt x="1237" y="828"/>
                  </a:lnTo>
                  <a:lnTo>
                    <a:pt x="1226" y="815"/>
                  </a:lnTo>
                  <a:close/>
                </a:path>
              </a:pathLst>
            </a:custGeom>
            <a:solidFill>
              <a:srgbClr val="B5ADAA"/>
            </a:solidFill>
            <a:ln w="9525">
              <a:noFill/>
              <a:round/>
              <a:headEnd/>
              <a:tailEnd/>
            </a:ln>
          </p:spPr>
          <p:txBody>
            <a:bodyPr/>
            <a:lstStyle/>
            <a:p>
              <a:endParaRPr lang="en-US"/>
            </a:p>
          </p:txBody>
        </p:sp>
        <p:sp>
          <p:nvSpPr>
            <p:cNvPr id="26988" name="Freeform 364"/>
            <p:cNvSpPr>
              <a:spLocks/>
            </p:cNvSpPr>
            <p:nvPr/>
          </p:nvSpPr>
          <p:spPr bwMode="auto">
            <a:xfrm>
              <a:off x="463" y="2812"/>
              <a:ext cx="631" cy="507"/>
            </a:xfrm>
            <a:custGeom>
              <a:avLst/>
              <a:gdLst/>
              <a:ahLst/>
              <a:cxnLst>
                <a:cxn ang="0">
                  <a:pos x="1169" y="759"/>
                </a:cxn>
                <a:cxn ang="0">
                  <a:pos x="450" y="136"/>
                </a:cxn>
                <a:cxn ang="0">
                  <a:pos x="450" y="0"/>
                </a:cxn>
                <a:cxn ang="0">
                  <a:pos x="0" y="215"/>
                </a:cxn>
                <a:cxn ang="0">
                  <a:pos x="173" y="292"/>
                </a:cxn>
                <a:cxn ang="0">
                  <a:pos x="1038" y="1013"/>
                </a:cxn>
                <a:cxn ang="0">
                  <a:pos x="1262" y="862"/>
                </a:cxn>
                <a:cxn ang="0">
                  <a:pos x="1169" y="759"/>
                </a:cxn>
              </a:cxnLst>
              <a:rect l="0" t="0" r="r" b="b"/>
              <a:pathLst>
                <a:path w="1262" h="1013">
                  <a:moveTo>
                    <a:pt x="1169" y="759"/>
                  </a:moveTo>
                  <a:lnTo>
                    <a:pt x="450" y="136"/>
                  </a:lnTo>
                  <a:lnTo>
                    <a:pt x="450" y="0"/>
                  </a:lnTo>
                  <a:lnTo>
                    <a:pt x="0" y="215"/>
                  </a:lnTo>
                  <a:lnTo>
                    <a:pt x="173" y="292"/>
                  </a:lnTo>
                  <a:lnTo>
                    <a:pt x="1038" y="1013"/>
                  </a:lnTo>
                  <a:lnTo>
                    <a:pt x="1262" y="862"/>
                  </a:lnTo>
                  <a:lnTo>
                    <a:pt x="1169" y="759"/>
                  </a:lnTo>
                  <a:close/>
                </a:path>
              </a:pathLst>
            </a:custGeom>
            <a:solidFill>
              <a:srgbClr val="B2AAA8"/>
            </a:solidFill>
            <a:ln w="9525">
              <a:noFill/>
              <a:round/>
              <a:headEnd/>
              <a:tailEnd/>
            </a:ln>
          </p:spPr>
          <p:txBody>
            <a:bodyPr/>
            <a:lstStyle/>
            <a:p>
              <a:endParaRPr lang="en-US"/>
            </a:p>
          </p:txBody>
        </p:sp>
        <p:sp>
          <p:nvSpPr>
            <p:cNvPr id="26989" name="Freeform 365"/>
            <p:cNvSpPr>
              <a:spLocks/>
            </p:cNvSpPr>
            <p:nvPr/>
          </p:nvSpPr>
          <p:spPr bwMode="auto">
            <a:xfrm>
              <a:off x="1486" y="3899"/>
              <a:ext cx="180" cy="176"/>
            </a:xfrm>
            <a:custGeom>
              <a:avLst/>
              <a:gdLst/>
              <a:ahLst/>
              <a:cxnLst>
                <a:cxn ang="0">
                  <a:pos x="0" y="0"/>
                </a:cxn>
                <a:cxn ang="0">
                  <a:pos x="19" y="25"/>
                </a:cxn>
                <a:cxn ang="0">
                  <a:pos x="39" y="50"/>
                </a:cxn>
                <a:cxn ang="0">
                  <a:pos x="58" y="71"/>
                </a:cxn>
                <a:cxn ang="0">
                  <a:pos x="76" y="91"/>
                </a:cxn>
                <a:cxn ang="0">
                  <a:pos x="96" y="110"/>
                </a:cxn>
                <a:cxn ang="0">
                  <a:pos x="114" y="128"/>
                </a:cxn>
                <a:cxn ang="0">
                  <a:pos x="134" y="145"/>
                </a:cxn>
                <a:cxn ang="0">
                  <a:pos x="153" y="159"/>
                </a:cxn>
                <a:cxn ang="0">
                  <a:pos x="173" y="174"/>
                </a:cxn>
                <a:cxn ang="0">
                  <a:pos x="196" y="187"/>
                </a:cxn>
                <a:cxn ang="0">
                  <a:pos x="219" y="199"/>
                </a:cxn>
                <a:cxn ang="0">
                  <a:pos x="243" y="210"/>
                </a:cxn>
                <a:cxn ang="0">
                  <a:pos x="269" y="222"/>
                </a:cxn>
                <a:cxn ang="0">
                  <a:pos x="297" y="233"/>
                </a:cxn>
                <a:cxn ang="0">
                  <a:pos x="326" y="243"/>
                </a:cxn>
                <a:cxn ang="0">
                  <a:pos x="359" y="253"/>
                </a:cxn>
                <a:cxn ang="0">
                  <a:pos x="344" y="353"/>
                </a:cxn>
                <a:cxn ang="0">
                  <a:pos x="312" y="345"/>
                </a:cxn>
                <a:cxn ang="0">
                  <a:pos x="279" y="335"/>
                </a:cxn>
                <a:cxn ang="0">
                  <a:pos x="248" y="322"/>
                </a:cxn>
                <a:cxn ang="0">
                  <a:pos x="219" y="310"/>
                </a:cxn>
                <a:cxn ang="0">
                  <a:pos x="189" y="296"/>
                </a:cxn>
                <a:cxn ang="0">
                  <a:pos x="161" y="281"/>
                </a:cxn>
                <a:cxn ang="0">
                  <a:pos x="135" y="264"/>
                </a:cxn>
                <a:cxn ang="0">
                  <a:pos x="111" y="246"/>
                </a:cxn>
                <a:cxn ang="0">
                  <a:pos x="88" y="227"/>
                </a:cxn>
                <a:cxn ang="0">
                  <a:pos x="68" y="207"/>
                </a:cxn>
                <a:cxn ang="0">
                  <a:pos x="50" y="186"/>
                </a:cxn>
                <a:cxn ang="0">
                  <a:pos x="34" y="164"/>
                </a:cxn>
                <a:cxn ang="0">
                  <a:pos x="21" y="141"/>
                </a:cxn>
                <a:cxn ang="0">
                  <a:pos x="11" y="118"/>
                </a:cxn>
                <a:cxn ang="0">
                  <a:pos x="4" y="94"/>
                </a:cxn>
                <a:cxn ang="0">
                  <a:pos x="0" y="68"/>
                </a:cxn>
                <a:cxn ang="0">
                  <a:pos x="0" y="0"/>
                </a:cxn>
              </a:cxnLst>
              <a:rect l="0" t="0" r="r" b="b"/>
              <a:pathLst>
                <a:path w="359" h="353">
                  <a:moveTo>
                    <a:pt x="0" y="0"/>
                  </a:moveTo>
                  <a:lnTo>
                    <a:pt x="19" y="25"/>
                  </a:lnTo>
                  <a:lnTo>
                    <a:pt x="39" y="50"/>
                  </a:lnTo>
                  <a:lnTo>
                    <a:pt x="58" y="71"/>
                  </a:lnTo>
                  <a:lnTo>
                    <a:pt x="76" y="91"/>
                  </a:lnTo>
                  <a:lnTo>
                    <a:pt x="96" y="110"/>
                  </a:lnTo>
                  <a:lnTo>
                    <a:pt x="114" y="128"/>
                  </a:lnTo>
                  <a:lnTo>
                    <a:pt x="134" y="145"/>
                  </a:lnTo>
                  <a:lnTo>
                    <a:pt x="153" y="159"/>
                  </a:lnTo>
                  <a:lnTo>
                    <a:pt x="173" y="174"/>
                  </a:lnTo>
                  <a:lnTo>
                    <a:pt x="196" y="187"/>
                  </a:lnTo>
                  <a:lnTo>
                    <a:pt x="219" y="199"/>
                  </a:lnTo>
                  <a:lnTo>
                    <a:pt x="243" y="210"/>
                  </a:lnTo>
                  <a:lnTo>
                    <a:pt x="269" y="222"/>
                  </a:lnTo>
                  <a:lnTo>
                    <a:pt x="297" y="233"/>
                  </a:lnTo>
                  <a:lnTo>
                    <a:pt x="326" y="243"/>
                  </a:lnTo>
                  <a:lnTo>
                    <a:pt x="359" y="253"/>
                  </a:lnTo>
                  <a:lnTo>
                    <a:pt x="344" y="353"/>
                  </a:lnTo>
                  <a:lnTo>
                    <a:pt x="312" y="345"/>
                  </a:lnTo>
                  <a:lnTo>
                    <a:pt x="279" y="335"/>
                  </a:lnTo>
                  <a:lnTo>
                    <a:pt x="248" y="322"/>
                  </a:lnTo>
                  <a:lnTo>
                    <a:pt x="219" y="310"/>
                  </a:lnTo>
                  <a:lnTo>
                    <a:pt x="189" y="296"/>
                  </a:lnTo>
                  <a:lnTo>
                    <a:pt x="161" y="281"/>
                  </a:lnTo>
                  <a:lnTo>
                    <a:pt x="135" y="264"/>
                  </a:lnTo>
                  <a:lnTo>
                    <a:pt x="111" y="246"/>
                  </a:lnTo>
                  <a:lnTo>
                    <a:pt x="88" y="227"/>
                  </a:lnTo>
                  <a:lnTo>
                    <a:pt x="68" y="207"/>
                  </a:lnTo>
                  <a:lnTo>
                    <a:pt x="50" y="186"/>
                  </a:lnTo>
                  <a:lnTo>
                    <a:pt x="34" y="164"/>
                  </a:lnTo>
                  <a:lnTo>
                    <a:pt x="21" y="141"/>
                  </a:lnTo>
                  <a:lnTo>
                    <a:pt x="11" y="118"/>
                  </a:lnTo>
                  <a:lnTo>
                    <a:pt x="4" y="94"/>
                  </a:lnTo>
                  <a:lnTo>
                    <a:pt x="0" y="68"/>
                  </a:lnTo>
                  <a:lnTo>
                    <a:pt x="0" y="0"/>
                  </a:lnTo>
                  <a:close/>
                </a:path>
              </a:pathLst>
            </a:custGeom>
            <a:solidFill>
              <a:srgbClr val="666677"/>
            </a:solidFill>
            <a:ln w="9525">
              <a:noFill/>
              <a:round/>
              <a:headEnd/>
              <a:tailEnd/>
            </a:ln>
          </p:spPr>
          <p:txBody>
            <a:bodyPr/>
            <a:lstStyle/>
            <a:p>
              <a:endParaRPr lang="en-US"/>
            </a:p>
          </p:txBody>
        </p:sp>
        <p:sp>
          <p:nvSpPr>
            <p:cNvPr id="26990" name="Freeform 366"/>
            <p:cNvSpPr>
              <a:spLocks/>
            </p:cNvSpPr>
            <p:nvPr/>
          </p:nvSpPr>
          <p:spPr bwMode="auto">
            <a:xfrm>
              <a:off x="1756" y="3813"/>
              <a:ext cx="109" cy="176"/>
            </a:xfrm>
            <a:custGeom>
              <a:avLst/>
              <a:gdLst/>
              <a:ahLst/>
              <a:cxnLst>
                <a:cxn ang="0">
                  <a:pos x="23" y="0"/>
                </a:cxn>
                <a:cxn ang="0">
                  <a:pos x="0" y="128"/>
                </a:cxn>
                <a:cxn ang="0">
                  <a:pos x="188" y="353"/>
                </a:cxn>
                <a:cxn ang="0">
                  <a:pos x="217" y="241"/>
                </a:cxn>
                <a:cxn ang="0">
                  <a:pos x="23" y="0"/>
                </a:cxn>
              </a:cxnLst>
              <a:rect l="0" t="0" r="r" b="b"/>
              <a:pathLst>
                <a:path w="217" h="353">
                  <a:moveTo>
                    <a:pt x="23" y="0"/>
                  </a:moveTo>
                  <a:lnTo>
                    <a:pt x="0" y="128"/>
                  </a:lnTo>
                  <a:lnTo>
                    <a:pt x="188" y="353"/>
                  </a:lnTo>
                  <a:lnTo>
                    <a:pt x="217" y="241"/>
                  </a:lnTo>
                  <a:lnTo>
                    <a:pt x="23" y="0"/>
                  </a:lnTo>
                  <a:close/>
                </a:path>
              </a:pathLst>
            </a:custGeom>
            <a:solidFill>
              <a:srgbClr val="727284"/>
            </a:solidFill>
            <a:ln w="9525">
              <a:noFill/>
              <a:round/>
              <a:headEnd/>
              <a:tailEnd/>
            </a:ln>
          </p:spPr>
          <p:txBody>
            <a:bodyPr/>
            <a:lstStyle/>
            <a:p>
              <a:endParaRPr lang="en-US"/>
            </a:p>
          </p:txBody>
        </p:sp>
        <p:sp>
          <p:nvSpPr>
            <p:cNvPr id="26991" name="Freeform 367"/>
            <p:cNvSpPr>
              <a:spLocks/>
            </p:cNvSpPr>
            <p:nvPr/>
          </p:nvSpPr>
          <p:spPr bwMode="auto">
            <a:xfrm>
              <a:off x="305" y="2875"/>
              <a:ext cx="210" cy="93"/>
            </a:xfrm>
            <a:custGeom>
              <a:avLst/>
              <a:gdLst/>
              <a:ahLst/>
              <a:cxnLst>
                <a:cxn ang="0">
                  <a:pos x="314" y="114"/>
                </a:cxn>
                <a:cxn ang="0">
                  <a:pos x="330" y="132"/>
                </a:cxn>
                <a:cxn ang="0">
                  <a:pos x="418" y="159"/>
                </a:cxn>
                <a:cxn ang="0">
                  <a:pos x="374" y="177"/>
                </a:cxn>
                <a:cxn ang="0">
                  <a:pos x="358" y="180"/>
                </a:cxn>
                <a:cxn ang="0">
                  <a:pos x="340" y="181"/>
                </a:cxn>
                <a:cxn ang="0">
                  <a:pos x="322" y="185"/>
                </a:cxn>
                <a:cxn ang="0">
                  <a:pos x="304" y="185"/>
                </a:cxn>
                <a:cxn ang="0">
                  <a:pos x="284" y="186"/>
                </a:cxn>
                <a:cxn ang="0">
                  <a:pos x="263" y="185"/>
                </a:cxn>
                <a:cxn ang="0">
                  <a:pos x="243" y="183"/>
                </a:cxn>
                <a:cxn ang="0">
                  <a:pos x="220" y="180"/>
                </a:cxn>
                <a:cxn ang="0">
                  <a:pos x="199" y="173"/>
                </a:cxn>
                <a:cxn ang="0">
                  <a:pos x="176" y="167"/>
                </a:cxn>
                <a:cxn ang="0">
                  <a:pos x="153" y="155"/>
                </a:cxn>
                <a:cxn ang="0">
                  <a:pos x="129" y="144"/>
                </a:cxn>
                <a:cxn ang="0">
                  <a:pos x="104" y="127"/>
                </a:cxn>
                <a:cxn ang="0">
                  <a:pos x="80" y="109"/>
                </a:cxn>
                <a:cxn ang="0">
                  <a:pos x="54" y="88"/>
                </a:cxn>
                <a:cxn ang="0">
                  <a:pos x="28" y="62"/>
                </a:cxn>
                <a:cxn ang="0">
                  <a:pos x="0" y="0"/>
                </a:cxn>
                <a:cxn ang="0">
                  <a:pos x="16" y="16"/>
                </a:cxn>
                <a:cxn ang="0">
                  <a:pos x="32" y="31"/>
                </a:cxn>
                <a:cxn ang="0">
                  <a:pos x="49" y="44"/>
                </a:cxn>
                <a:cxn ang="0">
                  <a:pos x="67" y="55"/>
                </a:cxn>
                <a:cxn ang="0">
                  <a:pos x="86" y="65"/>
                </a:cxn>
                <a:cxn ang="0">
                  <a:pos x="104" y="73"/>
                </a:cxn>
                <a:cxn ang="0">
                  <a:pos x="124" y="80"/>
                </a:cxn>
                <a:cxn ang="0">
                  <a:pos x="145" y="86"/>
                </a:cxn>
                <a:cxn ang="0">
                  <a:pos x="165" y="91"/>
                </a:cxn>
                <a:cxn ang="0">
                  <a:pos x="186" y="95"/>
                </a:cxn>
                <a:cxn ang="0">
                  <a:pos x="207" y="98"/>
                </a:cxn>
                <a:cxn ang="0">
                  <a:pos x="229" y="101"/>
                </a:cxn>
                <a:cxn ang="0">
                  <a:pos x="250" y="104"/>
                </a:cxn>
                <a:cxn ang="0">
                  <a:pos x="271" y="108"/>
                </a:cxn>
                <a:cxn ang="0">
                  <a:pos x="292" y="111"/>
                </a:cxn>
                <a:cxn ang="0">
                  <a:pos x="314" y="114"/>
                </a:cxn>
              </a:cxnLst>
              <a:rect l="0" t="0" r="r" b="b"/>
              <a:pathLst>
                <a:path w="418" h="186">
                  <a:moveTo>
                    <a:pt x="314" y="114"/>
                  </a:moveTo>
                  <a:lnTo>
                    <a:pt x="330" y="132"/>
                  </a:lnTo>
                  <a:lnTo>
                    <a:pt x="418" y="159"/>
                  </a:lnTo>
                  <a:lnTo>
                    <a:pt x="374" y="177"/>
                  </a:lnTo>
                  <a:lnTo>
                    <a:pt x="358" y="180"/>
                  </a:lnTo>
                  <a:lnTo>
                    <a:pt x="340" y="181"/>
                  </a:lnTo>
                  <a:lnTo>
                    <a:pt x="322" y="185"/>
                  </a:lnTo>
                  <a:lnTo>
                    <a:pt x="304" y="185"/>
                  </a:lnTo>
                  <a:lnTo>
                    <a:pt x="284" y="186"/>
                  </a:lnTo>
                  <a:lnTo>
                    <a:pt x="263" y="185"/>
                  </a:lnTo>
                  <a:lnTo>
                    <a:pt x="243" y="183"/>
                  </a:lnTo>
                  <a:lnTo>
                    <a:pt x="220" y="180"/>
                  </a:lnTo>
                  <a:lnTo>
                    <a:pt x="199" y="173"/>
                  </a:lnTo>
                  <a:lnTo>
                    <a:pt x="176" y="167"/>
                  </a:lnTo>
                  <a:lnTo>
                    <a:pt x="153" y="155"/>
                  </a:lnTo>
                  <a:lnTo>
                    <a:pt x="129" y="144"/>
                  </a:lnTo>
                  <a:lnTo>
                    <a:pt x="104" y="127"/>
                  </a:lnTo>
                  <a:lnTo>
                    <a:pt x="80" y="109"/>
                  </a:lnTo>
                  <a:lnTo>
                    <a:pt x="54" y="88"/>
                  </a:lnTo>
                  <a:lnTo>
                    <a:pt x="28" y="62"/>
                  </a:lnTo>
                  <a:lnTo>
                    <a:pt x="0" y="0"/>
                  </a:lnTo>
                  <a:lnTo>
                    <a:pt x="16" y="16"/>
                  </a:lnTo>
                  <a:lnTo>
                    <a:pt x="32" y="31"/>
                  </a:lnTo>
                  <a:lnTo>
                    <a:pt x="49" y="44"/>
                  </a:lnTo>
                  <a:lnTo>
                    <a:pt x="67" y="55"/>
                  </a:lnTo>
                  <a:lnTo>
                    <a:pt x="86" y="65"/>
                  </a:lnTo>
                  <a:lnTo>
                    <a:pt x="104" y="73"/>
                  </a:lnTo>
                  <a:lnTo>
                    <a:pt x="124" y="80"/>
                  </a:lnTo>
                  <a:lnTo>
                    <a:pt x="145" y="86"/>
                  </a:lnTo>
                  <a:lnTo>
                    <a:pt x="165" y="91"/>
                  </a:lnTo>
                  <a:lnTo>
                    <a:pt x="186" y="95"/>
                  </a:lnTo>
                  <a:lnTo>
                    <a:pt x="207" y="98"/>
                  </a:lnTo>
                  <a:lnTo>
                    <a:pt x="229" y="101"/>
                  </a:lnTo>
                  <a:lnTo>
                    <a:pt x="250" y="104"/>
                  </a:lnTo>
                  <a:lnTo>
                    <a:pt x="271" y="108"/>
                  </a:lnTo>
                  <a:lnTo>
                    <a:pt x="292" y="111"/>
                  </a:lnTo>
                  <a:lnTo>
                    <a:pt x="314" y="114"/>
                  </a:lnTo>
                  <a:close/>
                </a:path>
              </a:pathLst>
            </a:custGeom>
            <a:solidFill>
              <a:srgbClr val="666677"/>
            </a:solidFill>
            <a:ln w="9525">
              <a:noFill/>
              <a:round/>
              <a:headEnd/>
              <a:tailEnd/>
            </a:ln>
          </p:spPr>
          <p:txBody>
            <a:bodyPr/>
            <a:lstStyle/>
            <a:p>
              <a:endParaRPr lang="en-US"/>
            </a:p>
          </p:txBody>
        </p:sp>
      </p:grpSp>
      <p:grpSp>
        <p:nvGrpSpPr>
          <p:cNvPr id="26992" name="Group 368"/>
          <p:cNvGrpSpPr>
            <a:grpSpLocks/>
          </p:cNvGrpSpPr>
          <p:nvPr/>
        </p:nvGrpSpPr>
        <p:grpSpPr bwMode="auto">
          <a:xfrm flipH="1">
            <a:off x="6509797" y="1371600"/>
            <a:ext cx="457200" cy="423863"/>
            <a:chOff x="240" y="2592"/>
            <a:chExt cx="1632" cy="1490"/>
          </a:xfrm>
        </p:grpSpPr>
        <p:sp>
          <p:nvSpPr>
            <p:cNvPr id="26993" name="AutoShape 369"/>
            <p:cNvSpPr>
              <a:spLocks noChangeAspect="1" noChangeArrowheads="1" noTextEdit="1"/>
            </p:cNvSpPr>
            <p:nvPr/>
          </p:nvSpPr>
          <p:spPr bwMode="auto">
            <a:xfrm>
              <a:off x="240" y="2592"/>
              <a:ext cx="1632" cy="1490"/>
            </a:xfrm>
            <a:prstGeom prst="rect">
              <a:avLst/>
            </a:prstGeom>
            <a:noFill/>
            <a:ln w="9525">
              <a:noFill/>
              <a:miter lim="800000"/>
              <a:headEnd/>
              <a:tailEnd/>
            </a:ln>
          </p:spPr>
          <p:txBody>
            <a:bodyPr/>
            <a:lstStyle/>
            <a:p>
              <a:endParaRPr lang="en-US"/>
            </a:p>
          </p:txBody>
        </p:sp>
        <p:sp>
          <p:nvSpPr>
            <p:cNvPr id="26994" name="Freeform 370"/>
            <p:cNvSpPr>
              <a:spLocks/>
            </p:cNvSpPr>
            <p:nvPr/>
          </p:nvSpPr>
          <p:spPr bwMode="auto">
            <a:xfrm>
              <a:off x="276" y="2594"/>
              <a:ext cx="1592" cy="1488"/>
            </a:xfrm>
            <a:custGeom>
              <a:avLst/>
              <a:gdLst/>
              <a:ahLst/>
              <a:cxnLst>
                <a:cxn ang="0">
                  <a:pos x="193" y="713"/>
                </a:cxn>
                <a:cxn ang="0">
                  <a:pos x="242" y="728"/>
                </a:cxn>
                <a:cxn ang="0">
                  <a:pos x="286" y="739"/>
                </a:cxn>
                <a:cxn ang="0">
                  <a:pos x="325" y="749"/>
                </a:cxn>
                <a:cxn ang="0">
                  <a:pos x="361" y="756"/>
                </a:cxn>
                <a:cxn ang="0">
                  <a:pos x="397" y="760"/>
                </a:cxn>
                <a:cxn ang="0">
                  <a:pos x="431" y="764"/>
                </a:cxn>
                <a:cxn ang="0">
                  <a:pos x="467" y="767"/>
                </a:cxn>
                <a:cxn ang="0">
                  <a:pos x="2326" y="2347"/>
                </a:cxn>
                <a:cxn ang="0">
                  <a:pos x="2347" y="2591"/>
                </a:cxn>
                <a:cxn ang="0">
                  <a:pos x="2370" y="2675"/>
                </a:cxn>
                <a:cxn ang="0">
                  <a:pos x="2403" y="2744"/>
                </a:cxn>
                <a:cxn ang="0">
                  <a:pos x="2447" y="2800"/>
                </a:cxn>
                <a:cxn ang="0">
                  <a:pos x="2499" y="2847"/>
                </a:cxn>
                <a:cxn ang="0">
                  <a:pos x="2563" y="2886"/>
                </a:cxn>
                <a:cxn ang="0">
                  <a:pos x="2635" y="2923"/>
                </a:cxn>
                <a:cxn ang="0">
                  <a:pos x="2716" y="2957"/>
                </a:cxn>
                <a:cxn ang="0">
                  <a:pos x="2803" y="2832"/>
                </a:cxn>
                <a:cxn ang="0">
                  <a:pos x="2845" y="2501"/>
                </a:cxn>
                <a:cxn ang="0">
                  <a:pos x="3154" y="2805"/>
                </a:cxn>
                <a:cxn ang="0">
                  <a:pos x="3184" y="2629"/>
                </a:cxn>
                <a:cxn ang="0">
                  <a:pos x="3029" y="2231"/>
                </a:cxn>
                <a:cxn ang="0">
                  <a:pos x="2626" y="2218"/>
                </a:cxn>
                <a:cxn ang="0">
                  <a:pos x="784" y="533"/>
                </a:cxn>
                <a:cxn ang="0">
                  <a:pos x="776" y="275"/>
                </a:cxn>
                <a:cxn ang="0">
                  <a:pos x="418" y="0"/>
                </a:cxn>
                <a:cxn ang="0">
                  <a:pos x="567" y="275"/>
                </a:cxn>
                <a:cxn ang="0">
                  <a:pos x="243" y="426"/>
                </a:cxn>
                <a:cxn ang="0">
                  <a:pos x="46" y="190"/>
                </a:cxn>
                <a:cxn ang="0">
                  <a:pos x="0" y="436"/>
                </a:cxn>
                <a:cxn ang="0">
                  <a:pos x="47" y="567"/>
                </a:cxn>
                <a:cxn ang="0">
                  <a:pos x="118" y="659"/>
                </a:cxn>
                <a:cxn ang="0">
                  <a:pos x="165" y="703"/>
                </a:cxn>
              </a:cxnLst>
              <a:rect l="0" t="0" r="r" b="b"/>
              <a:pathLst>
                <a:path w="3184" h="2975">
                  <a:moveTo>
                    <a:pt x="165" y="703"/>
                  </a:moveTo>
                  <a:lnTo>
                    <a:pt x="193" y="713"/>
                  </a:lnTo>
                  <a:lnTo>
                    <a:pt x="217" y="720"/>
                  </a:lnTo>
                  <a:lnTo>
                    <a:pt x="242" y="728"/>
                  </a:lnTo>
                  <a:lnTo>
                    <a:pt x="265" y="734"/>
                  </a:lnTo>
                  <a:lnTo>
                    <a:pt x="286" y="739"/>
                  </a:lnTo>
                  <a:lnTo>
                    <a:pt x="306" y="744"/>
                  </a:lnTo>
                  <a:lnTo>
                    <a:pt x="325" y="749"/>
                  </a:lnTo>
                  <a:lnTo>
                    <a:pt x="343" y="752"/>
                  </a:lnTo>
                  <a:lnTo>
                    <a:pt x="361" y="756"/>
                  </a:lnTo>
                  <a:lnTo>
                    <a:pt x="379" y="759"/>
                  </a:lnTo>
                  <a:lnTo>
                    <a:pt x="397" y="760"/>
                  </a:lnTo>
                  <a:lnTo>
                    <a:pt x="415" y="762"/>
                  </a:lnTo>
                  <a:lnTo>
                    <a:pt x="431" y="764"/>
                  </a:lnTo>
                  <a:lnTo>
                    <a:pt x="449" y="765"/>
                  </a:lnTo>
                  <a:lnTo>
                    <a:pt x="467" y="767"/>
                  </a:lnTo>
                  <a:lnTo>
                    <a:pt x="487" y="767"/>
                  </a:lnTo>
                  <a:lnTo>
                    <a:pt x="2326" y="2347"/>
                  </a:lnTo>
                  <a:lnTo>
                    <a:pt x="2339" y="2544"/>
                  </a:lnTo>
                  <a:lnTo>
                    <a:pt x="2347" y="2591"/>
                  </a:lnTo>
                  <a:lnTo>
                    <a:pt x="2357" y="2636"/>
                  </a:lnTo>
                  <a:lnTo>
                    <a:pt x="2370" y="2675"/>
                  </a:lnTo>
                  <a:lnTo>
                    <a:pt x="2385" y="2711"/>
                  </a:lnTo>
                  <a:lnTo>
                    <a:pt x="2403" y="2744"/>
                  </a:lnTo>
                  <a:lnTo>
                    <a:pt x="2424" y="2773"/>
                  </a:lnTo>
                  <a:lnTo>
                    <a:pt x="2447" y="2800"/>
                  </a:lnTo>
                  <a:lnTo>
                    <a:pt x="2471" y="2824"/>
                  </a:lnTo>
                  <a:lnTo>
                    <a:pt x="2499" y="2847"/>
                  </a:lnTo>
                  <a:lnTo>
                    <a:pt x="2530" y="2867"/>
                  </a:lnTo>
                  <a:lnTo>
                    <a:pt x="2563" y="2886"/>
                  </a:lnTo>
                  <a:lnTo>
                    <a:pt x="2597" y="2905"/>
                  </a:lnTo>
                  <a:lnTo>
                    <a:pt x="2635" y="2923"/>
                  </a:lnTo>
                  <a:lnTo>
                    <a:pt x="2674" y="2941"/>
                  </a:lnTo>
                  <a:lnTo>
                    <a:pt x="2716" y="2957"/>
                  </a:lnTo>
                  <a:lnTo>
                    <a:pt x="2761" y="2975"/>
                  </a:lnTo>
                  <a:lnTo>
                    <a:pt x="2803" y="2832"/>
                  </a:lnTo>
                  <a:lnTo>
                    <a:pt x="2658" y="2596"/>
                  </a:lnTo>
                  <a:lnTo>
                    <a:pt x="2845" y="2501"/>
                  </a:lnTo>
                  <a:lnTo>
                    <a:pt x="2934" y="2534"/>
                  </a:lnTo>
                  <a:lnTo>
                    <a:pt x="3154" y="2805"/>
                  </a:lnTo>
                  <a:lnTo>
                    <a:pt x="3164" y="2714"/>
                  </a:lnTo>
                  <a:lnTo>
                    <a:pt x="3184" y="2629"/>
                  </a:lnTo>
                  <a:lnTo>
                    <a:pt x="3154" y="2416"/>
                  </a:lnTo>
                  <a:lnTo>
                    <a:pt x="3029" y="2231"/>
                  </a:lnTo>
                  <a:lnTo>
                    <a:pt x="2916" y="2188"/>
                  </a:lnTo>
                  <a:lnTo>
                    <a:pt x="2626" y="2218"/>
                  </a:lnTo>
                  <a:lnTo>
                    <a:pt x="897" y="726"/>
                  </a:lnTo>
                  <a:lnTo>
                    <a:pt x="784" y="533"/>
                  </a:lnTo>
                  <a:lnTo>
                    <a:pt x="835" y="333"/>
                  </a:lnTo>
                  <a:lnTo>
                    <a:pt x="776" y="275"/>
                  </a:lnTo>
                  <a:lnTo>
                    <a:pt x="565" y="16"/>
                  </a:lnTo>
                  <a:lnTo>
                    <a:pt x="418" y="0"/>
                  </a:lnTo>
                  <a:lnTo>
                    <a:pt x="469" y="175"/>
                  </a:lnTo>
                  <a:lnTo>
                    <a:pt x="567" y="275"/>
                  </a:lnTo>
                  <a:lnTo>
                    <a:pt x="427" y="392"/>
                  </a:lnTo>
                  <a:lnTo>
                    <a:pt x="243" y="426"/>
                  </a:lnTo>
                  <a:lnTo>
                    <a:pt x="75" y="241"/>
                  </a:lnTo>
                  <a:lnTo>
                    <a:pt x="46" y="190"/>
                  </a:lnTo>
                  <a:lnTo>
                    <a:pt x="0" y="359"/>
                  </a:lnTo>
                  <a:lnTo>
                    <a:pt x="0" y="436"/>
                  </a:lnTo>
                  <a:lnTo>
                    <a:pt x="18" y="505"/>
                  </a:lnTo>
                  <a:lnTo>
                    <a:pt x="47" y="567"/>
                  </a:lnTo>
                  <a:lnTo>
                    <a:pt x="83" y="618"/>
                  </a:lnTo>
                  <a:lnTo>
                    <a:pt x="118" y="659"/>
                  </a:lnTo>
                  <a:lnTo>
                    <a:pt x="147" y="688"/>
                  </a:lnTo>
                  <a:lnTo>
                    <a:pt x="165" y="703"/>
                  </a:lnTo>
                  <a:lnTo>
                    <a:pt x="165" y="703"/>
                  </a:lnTo>
                  <a:close/>
                </a:path>
              </a:pathLst>
            </a:custGeom>
            <a:solidFill>
              <a:srgbClr val="444456"/>
            </a:solidFill>
            <a:ln w="9525">
              <a:noFill/>
              <a:round/>
              <a:headEnd/>
              <a:tailEnd/>
            </a:ln>
          </p:spPr>
          <p:txBody>
            <a:bodyPr/>
            <a:lstStyle/>
            <a:p>
              <a:endParaRPr lang="en-US"/>
            </a:p>
          </p:txBody>
        </p:sp>
        <p:sp>
          <p:nvSpPr>
            <p:cNvPr id="26995" name="Freeform 371"/>
            <p:cNvSpPr>
              <a:spLocks/>
            </p:cNvSpPr>
            <p:nvPr/>
          </p:nvSpPr>
          <p:spPr bwMode="auto">
            <a:xfrm>
              <a:off x="493" y="2610"/>
              <a:ext cx="69" cy="145"/>
            </a:xfrm>
            <a:custGeom>
              <a:avLst/>
              <a:gdLst/>
              <a:ahLst/>
              <a:cxnLst>
                <a:cxn ang="0">
                  <a:pos x="0" y="0"/>
                </a:cxn>
                <a:cxn ang="0">
                  <a:pos x="13" y="134"/>
                </a:cxn>
                <a:cxn ang="0">
                  <a:pos x="101" y="290"/>
                </a:cxn>
                <a:cxn ang="0">
                  <a:pos x="139" y="243"/>
                </a:cxn>
                <a:cxn ang="0">
                  <a:pos x="0" y="0"/>
                </a:cxn>
              </a:cxnLst>
              <a:rect l="0" t="0" r="r" b="b"/>
              <a:pathLst>
                <a:path w="139" h="290">
                  <a:moveTo>
                    <a:pt x="0" y="0"/>
                  </a:moveTo>
                  <a:lnTo>
                    <a:pt x="13" y="134"/>
                  </a:lnTo>
                  <a:lnTo>
                    <a:pt x="101" y="290"/>
                  </a:lnTo>
                  <a:lnTo>
                    <a:pt x="139" y="243"/>
                  </a:lnTo>
                  <a:lnTo>
                    <a:pt x="0" y="0"/>
                  </a:lnTo>
                  <a:close/>
                </a:path>
              </a:pathLst>
            </a:custGeom>
            <a:solidFill>
              <a:srgbClr val="4C4C5E"/>
            </a:solidFill>
            <a:ln w="9525">
              <a:noFill/>
              <a:round/>
              <a:headEnd/>
              <a:tailEnd/>
            </a:ln>
          </p:spPr>
          <p:txBody>
            <a:bodyPr/>
            <a:lstStyle/>
            <a:p>
              <a:endParaRPr lang="en-US"/>
            </a:p>
          </p:txBody>
        </p:sp>
        <p:sp>
          <p:nvSpPr>
            <p:cNvPr id="26996" name="Freeform 372"/>
            <p:cNvSpPr>
              <a:spLocks/>
            </p:cNvSpPr>
            <p:nvPr/>
          </p:nvSpPr>
          <p:spPr bwMode="auto">
            <a:xfrm>
              <a:off x="273" y="2592"/>
              <a:ext cx="425" cy="314"/>
            </a:xfrm>
            <a:custGeom>
              <a:avLst/>
              <a:gdLst/>
              <a:ahLst/>
              <a:cxnLst>
                <a:cxn ang="0">
                  <a:pos x="46" y="143"/>
                </a:cxn>
                <a:cxn ang="0">
                  <a:pos x="246" y="382"/>
                </a:cxn>
                <a:cxn ang="0">
                  <a:pos x="363" y="390"/>
                </a:cxn>
                <a:cxn ang="0">
                  <a:pos x="546" y="307"/>
                </a:cxn>
                <a:cxn ang="0">
                  <a:pos x="594" y="231"/>
                </a:cxn>
                <a:cxn ang="0">
                  <a:pos x="435" y="0"/>
                </a:cxn>
                <a:cxn ang="0">
                  <a:pos x="561" y="0"/>
                </a:cxn>
                <a:cxn ang="0">
                  <a:pos x="586" y="11"/>
                </a:cxn>
                <a:cxn ang="0">
                  <a:pos x="610" y="23"/>
                </a:cxn>
                <a:cxn ang="0">
                  <a:pos x="635" y="33"/>
                </a:cxn>
                <a:cxn ang="0">
                  <a:pos x="657" y="44"/>
                </a:cxn>
                <a:cxn ang="0">
                  <a:pos x="679" y="57"/>
                </a:cxn>
                <a:cxn ang="0">
                  <a:pos x="700" y="69"/>
                </a:cxn>
                <a:cxn ang="0">
                  <a:pos x="721" y="84"/>
                </a:cxn>
                <a:cxn ang="0">
                  <a:pos x="741" y="98"/>
                </a:cxn>
                <a:cxn ang="0">
                  <a:pos x="759" y="113"/>
                </a:cxn>
                <a:cxn ang="0">
                  <a:pos x="775" y="131"/>
                </a:cxn>
                <a:cxn ang="0">
                  <a:pos x="791" y="151"/>
                </a:cxn>
                <a:cxn ang="0">
                  <a:pos x="806" y="172"/>
                </a:cxn>
                <a:cxn ang="0">
                  <a:pos x="821" y="195"/>
                </a:cxn>
                <a:cxn ang="0">
                  <a:pos x="832" y="221"/>
                </a:cxn>
                <a:cxn ang="0">
                  <a:pos x="842" y="249"/>
                </a:cxn>
                <a:cxn ang="0">
                  <a:pos x="852" y="280"/>
                </a:cxn>
                <a:cxn ang="0">
                  <a:pos x="826" y="405"/>
                </a:cxn>
                <a:cxn ang="0">
                  <a:pos x="366" y="616"/>
                </a:cxn>
                <a:cxn ang="0">
                  <a:pos x="304" y="628"/>
                </a:cxn>
                <a:cxn ang="0">
                  <a:pos x="255" y="618"/>
                </a:cxn>
                <a:cxn ang="0">
                  <a:pos x="210" y="605"/>
                </a:cxn>
                <a:cxn ang="0">
                  <a:pos x="169" y="590"/>
                </a:cxn>
                <a:cxn ang="0">
                  <a:pos x="133" y="572"/>
                </a:cxn>
                <a:cxn ang="0">
                  <a:pos x="100" y="552"/>
                </a:cxn>
                <a:cxn ang="0">
                  <a:pos x="72" y="529"/>
                </a:cxn>
                <a:cxn ang="0">
                  <a:pos x="49" y="505"/>
                </a:cxn>
                <a:cxn ang="0">
                  <a:pos x="31" y="475"/>
                </a:cxn>
                <a:cxn ang="0">
                  <a:pos x="17" y="446"/>
                </a:cxn>
                <a:cxn ang="0">
                  <a:pos x="7" y="411"/>
                </a:cxn>
                <a:cxn ang="0">
                  <a:pos x="2" y="374"/>
                </a:cxn>
                <a:cxn ang="0">
                  <a:pos x="0" y="334"/>
                </a:cxn>
                <a:cxn ang="0">
                  <a:pos x="5" y="292"/>
                </a:cxn>
                <a:cxn ang="0">
                  <a:pos x="13" y="246"/>
                </a:cxn>
                <a:cxn ang="0">
                  <a:pos x="28" y="195"/>
                </a:cxn>
                <a:cxn ang="0">
                  <a:pos x="46" y="143"/>
                </a:cxn>
              </a:cxnLst>
              <a:rect l="0" t="0" r="r" b="b"/>
              <a:pathLst>
                <a:path w="852" h="628">
                  <a:moveTo>
                    <a:pt x="46" y="143"/>
                  </a:moveTo>
                  <a:lnTo>
                    <a:pt x="246" y="382"/>
                  </a:lnTo>
                  <a:lnTo>
                    <a:pt x="363" y="390"/>
                  </a:lnTo>
                  <a:lnTo>
                    <a:pt x="546" y="307"/>
                  </a:lnTo>
                  <a:lnTo>
                    <a:pt x="594" y="231"/>
                  </a:lnTo>
                  <a:lnTo>
                    <a:pt x="435" y="0"/>
                  </a:lnTo>
                  <a:lnTo>
                    <a:pt x="561" y="0"/>
                  </a:lnTo>
                  <a:lnTo>
                    <a:pt x="586" y="11"/>
                  </a:lnTo>
                  <a:lnTo>
                    <a:pt x="610" y="23"/>
                  </a:lnTo>
                  <a:lnTo>
                    <a:pt x="635" y="33"/>
                  </a:lnTo>
                  <a:lnTo>
                    <a:pt x="657" y="44"/>
                  </a:lnTo>
                  <a:lnTo>
                    <a:pt x="679" y="57"/>
                  </a:lnTo>
                  <a:lnTo>
                    <a:pt x="700" y="69"/>
                  </a:lnTo>
                  <a:lnTo>
                    <a:pt x="721" y="84"/>
                  </a:lnTo>
                  <a:lnTo>
                    <a:pt x="741" y="98"/>
                  </a:lnTo>
                  <a:lnTo>
                    <a:pt x="759" y="113"/>
                  </a:lnTo>
                  <a:lnTo>
                    <a:pt x="775" y="131"/>
                  </a:lnTo>
                  <a:lnTo>
                    <a:pt x="791" y="151"/>
                  </a:lnTo>
                  <a:lnTo>
                    <a:pt x="806" y="172"/>
                  </a:lnTo>
                  <a:lnTo>
                    <a:pt x="821" y="195"/>
                  </a:lnTo>
                  <a:lnTo>
                    <a:pt x="832" y="221"/>
                  </a:lnTo>
                  <a:lnTo>
                    <a:pt x="842" y="249"/>
                  </a:lnTo>
                  <a:lnTo>
                    <a:pt x="852" y="280"/>
                  </a:lnTo>
                  <a:lnTo>
                    <a:pt x="826" y="405"/>
                  </a:lnTo>
                  <a:lnTo>
                    <a:pt x="366" y="616"/>
                  </a:lnTo>
                  <a:lnTo>
                    <a:pt x="304" y="628"/>
                  </a:lnTo>
                  <a:lnTo>
                    <a:pt x="255" y="618"/>
                  </a:lnTo>
                  <a:lnTo>
                    <a:pt x="210" y="605"/>
                  </a:lnTo>
                  <a:lnTo>
                    <a:pt x="169" y="590"/>
                  </a:lnTo>
                  <a:lnTo>
                    <a:pt x="133" y="572"/>
                  </a:lnTo>
                  <a:lnTo>
                    <a:pt x="100" y="552"/>
                  </a:lnTo>
                  <a:lnTo>
                    <a:pt x="72" y="529"/>
                  </a:lnTo>
                  <a:lnTo>
                    <a:pt x="49" y="505"/>
                  </a:lnTo>
                  <a:lnTo>
                    <a:pt x="31" y="475"/>
                  </a:lnTo>
                  <a:lnTo>
                    <a:pt x="17" y="446"/>
                  </a:lnTo>
                  <a:lnTo>
                    <a:pt x="7" y="411"/>
                  </a:lnTo>
                  <a:lnTo>
                    <a:pt x="2" y="374"/>
                  </a:lnTo>
                  <a:lnTo>
                    <a:pt x="0" y="334"/>
                  </a:lnTo>
                  <a:lnTo>
                    <a:pt x="5" y="292"/>
                  </a:lnTo>
                  <a:lnTo>
                    <a:pt x="13" y="246"/>
                  </a:lnTo>
                  <a:lnTo>
                    <a:pt x="28" y="195"/>
                  </a:lnTo>
                  <a:lnTo>
                    <a:pt x="46" y="143"/>
                  </a:lnTo>
                  <a:close/>
                </a:path>
              </a:pathLst>
            </a:custGeom>
            <a:solidFill>
              <a:srgbClr val="B2AAA8"/>
            </a:solidFill>
            <a:ln w="9525">
              <a:noFill/>
              <a:round/>
              <a:headEnd/>
              <a:tailEnd/>
            </a:ln>
          </p:spPr>
          <p:txBody>
            <a:bodyPr/>
            <a:lstStyle/>
            <a:p>
              <a:endParaRPr lang="en-US"/>
            </a:p>
          </p:txBody>
        </p:sp>
        <p:sp>
          <p:nvSpPr>
            <p:cNvPr id="26997" name="Freeform 373"/>
            <p:cNvSpPr>
              <a:spLocks/>
            </p:cNvSpPr>
            <p:nvPr/>
          </p:nvSpPr>
          <p:spPr bwMode="auto">
            <a:xfrm>
              <a:off x="1382" y="3590"/>
              <a:ext cx="490" cy="422"/>
            </a:xfrm>
            <a:custGeom>
              <a:avLst/>
              <a:gdLst/>
              <a:ahLst/>
              <a:cxnLst>
                <a:cxn ang="0">
                  <a:pos x="250" y="0"/>
                </a:cxn>
                <a:cxn ang="0">
                  <a:pos x="286" y="36"/>
                </a:cxn>
                <a:cxn ang="0">
                  <a:pos x="539" y="186"/>
                </a:cxn>
                <a:cxn ang="0">
                  <a:pos x="590" y="188"/>
                </a:cxn>
                <a:cxn ang="0">
                  <a:pos x="639" y="191"/>
                </a:cxn>
                <a:cxn ang="0">
                  <a:pos x="683" y="196"/>
                </a:cxn>
                <a:cxn ang="0">
                  <a:pos x="726" y="203"/>
                </a:cxn>
                <a:cxn ang="0">
                  <a:pos x="763" y="211"/>
                </a:cxn>
                <a:cxn ang="0">
                  <a:pos x="799" y="222"/>
                </a:cxn>
                <a:cxn ang="0">
                  <a:pos x="832" y="236"/>
                </a:cxn>
                <a:cxn ang="0">
                  <a:pos x="861" y="254"/>
                </a:cxn>
                <a:cxn ang="0">
                  <a:pos x="887" y="273"/>
                </a:cxn>
                <a:cxn ang="0">
                  <a:pos x="910" y="299"/>
                </a:cxn>
                <a:cxn ang="0">
                  <a:pos x="930" y="329"/>
                </a:cxn>
                <a:cxn ang="0">
                  <a:pos x="946" y="363"/>
                </a:cxn>
                <a:cxn ang="0">
                  <a:pos x="959" y="404"/>
                </a:cxn>
                <a:cxn ang="0">
                  <a:pos x="969" y="450"/>
                </a:cxn>
                <a:cxn ang="0">
                  <a:pos x="976" y="503"/>
                </a:cxn>
                <a:cxn ang="0">
                  <a:pos x="979" y="562"/>
                </a:cxn>
                <a:cxn ang="0">
                  <a:pos x="969" y="698"/>
                </a:cxn>
                <a:cxn ang="0">
                  <a:pos x="763" y="434"/>
                </a:cxn>
                <a:cxn ang="0">
                  <a:pos x="675" y="403"/>
                </a:cxn>
                <a:cxn ang="0">
                  <a:pos x="449" y="498"/>
                </a:cxn>
                <a:cxn ang="0">
                  <a:pos x="445" y="586"/>
                </a:cxn>
                <a:cxn ang="0">
                  <a:pos x="597" y="844"/>
                </a:cxn>
                <a:cxn ang="0">
                  <a:pos x="484" y="826"/>
                </a:cxn>
                <a:cxn ang="0">
                  <a:pos x="342" y="745"/>
                </a:cxn>
                <a:cxn ang="0">
                  <a:pos x="294" y="693"/>
                </a:cxn>
                <a:cxn ang="0">
                  <a:pos x="257" y="649"/>
                </a:cxn>
                <a:cxn ang="0">
                  <a:pos x="229" y="609"/>
                </a:cxn>
                <a:cxn ang="0">
                  <a:pos x="209" y="570"/>
                </a:cxn>
                <a:cxn ang="0">
                  <a:pos x="196" y="529"/>
                </a:cxn>
                <a:cxn ang="0">
                  <a:pos x="188" y="483"/>
                </a:cxn>
                <a:cxn ang="0">
                  <a:pos x="185" y="426"/>
                </a:cxn>
                <a:cxn ang="0">
                  <a:pos x="183" y="355"/>
                </a:cxn>
                <a:cxn ang="0">
                  <a:pos x="0" y="162"/>
                </a:cxn>
                <a:cxn ang="0">
                  <a:pos x="250" y="0"/>
                </a:cxn>
              </a:cxnLst>
              <a:rect l="0" t="0" r="r" b="b"/>
              <a:pathLst>
                <a:path w="979" h="844">
                  <a:moveTo>
                    <a:pt x="250" y="0"/>
                  </a:moveTo>
                  <a:lnTo>
                    <a:pt x="286" y="36"/>
                  </a:lnTo>
                  <a:lnTo>
                    <a:pt x="539" y="186"/>
                  </a:lnTo>
                  <a:lnTo>
                    <a:pt x="590" y="188"/>
                  </a:lnTo>
                  <a:lnTo>
                    <a:pt x="639" y="191"/>
                  </a:lnTo>
                  <a:lnTo>
                    <a:pt x="683" y="196"/>
                  </a:lnTo>
                  <a:lnTo>
                    <a:pt x="726" y="203"/>
                  </a:lnTo>
                  <a:lnTo>
                    <a:pt x="763" y="211"/>
                  </a:lnTo>
                  <a:lnTo>
                    <a:pt x="799" y="222"/>
                  </a:lnTo>
                  <a:lnTo>
                    <a:pt x="832" y="236"/>
                  </a:lnTo>
                  <a:lnTo>
                    <a:pt x="861" y="254"/>
                  </a:lnTo>
                  <a:lnTo>
                    <a:pt x="887" y="273"/>
                  </a:lnTo>
                  <a:lnTo>
                    <a:pt x="910" y="299"/>
                  </a:lnTo>
                  <a:lnTo>
                    <a:pt x="930" y="329"/>
                  </a:lnTo>
                  <a:lnTo>
                    <a:pt x="946" y="363"/>
                  </a:lnTo>
                  <a:lnTo>
                    <a:pt x="959" y="404"/>
                  </a:lnTo>
                  <a:lnTo>
                    <a:pt x="969" y="450"/>
                  </a:lnTo>
                  <a:lnTo>
                    <a:pt x="976" y="503"/>
                  </a:lnTo>
                  <a:lnTo>
                    <a:pt x="979" y="562"/>
                  </a:lnTo>
                  <a:lnTo>
                    <a:pt x="969" y="698"/>
                  </a:lnTo>
                  <a:lnTo>
                    <a:pt x="763" y="434"/>
                  </a:lnTo>
                  <a:lnTo>
                    <a:pt x="675" y="403"/>
                  </a:lnTo>
                  <a:lnTo>
                    <a:pt x="449" y="498"/>
                  </a:lnTo>
                  <a:lnTo>
                    <a:pt x="445" y="586"/>
                  </a:lnTo>
                  <a:lnTo>
                    <a:pt x="597" y="844"/>
                  </a:lnTo>
                  <a:lnTo>
                    <a:pt x="484" y="826"/>
                  </a:lnTo>
                  <a:lnTo>
                    <a:pt x="342" y="745"/>
                  </a:lnTo>
                  <a:lnTo>
                    <a:pt x="294" y="693"/>
                  </a:lnTo>
                  <a:lnTo>
                    <a:pt x="257" y="649"/>
                  </a:lnTo>
                  <a:lnTo>
                    <a:pt x="229" y="609"/>
                  </a:lnTo>
                  <a:lnTo>
                    <a:pt x="209" y="570"/>
                  </a:lnTo>
                  <a:lnTo>
                    <a:pt x="196" y="529"/>
                  </a:lnTo>
                  <a:lnTo>
                    <a:pt x="188" y="483"/>
                  </a:lnTo>
                  <a:lnTo>
                    <a:pt x="185" y="426"/>
                  </a:lnTo>
                  <a:lnTo>
                    <a:pt x="183" y="355"/>
                  </a:lnTo>
                  <a:lnTo>
                    <a:pt x="0" y="162"/>
                  </a:lnTo>
                  <a:lnTo>
                    <a:pt x="250" y="0"/>
                  </a:lnTo>
                  <a:close/>
                </a:path>
              </a:pathLst>
            </a:custGeom>
            <a:solidFill>
              <a:srgbClr val="D1C4CE"/>
            </a:solidFill>
            <a:ln w="9525">
              <a:noFill/>
              <a:round/>
              <a:headEnd/>
              <a:tailEnd/>
            </a:ln>
          </p:spPr>
          <p:txBody>
            <a:bodyPr/>
            <a:lstStyle/>
            <a:p>
              <a:endParaRPr lang="en-US"/>
            </a:p>
          </p:txBody>
        </p:sp>
        <p:sp>
          <p:nvSpPr>
            <p:cNvPr id="26998" name="Freeform 374"/>
            <p:cNvSpPr>
              <a:spLocks/>
            </p:cNvSpPr>
            <p:nvPr/>
          </p:nvSpPr>
          <p:spPr bwMode="auto">
            <a:xfrm>
              <a:off x="424" y="2753"/>
              <a:ext cx="270" cy="176"/>
            </a:xfrm>
            <a:custGeom>
              <a:avLst/>
              <a:gdLst/>
              <a:ahLst/>
              <a:cxnLst>
                <a:cxn ang="0">
                  <a:pos x="0" y="308"/>
                </a:cxn>
                <a:cxn ang="0">
                  <a:pos x="147" y="248"/>
                </a:cxn>
                <a:cxn ang="0">
                  <a:pos x="485" y="90"/>
                </a:cxn>
                <a:cxn ang="0">
                  <a:pos x="539" y="0"/>
                </a:cxn>
                <a:cxn ang="0">
                  <a:pos x="531" y="113"/>
                </a:cxn>
                <a:cxn ang="0">
                  <a:pos x="166" y="302"/>
                </a:cxn>
                <a:cxn ang="0">
                  <a:pos x="116" y="353"/>
                </a:cxn>
                <a:cxn ang="0">
                  <a:pos x="0" y="308"/>
                </a:cxn>
              </a:cxnLst>
              <a:rect l="0" t="0" r="r" b="b"/>
              <a:pathLst>
                <a:path w="539" h="353">
                  <a:moveTo>
                    <a:pt x="0" y="308"/>
                  </a:moveTo>
                  <a:lnTo>
                    <a:pt x="147" y="248"/>
                  </a:lnTo>
                  <a:lnTo>
                    <a:pt x="485" y="90"/>
                  </a:lnTo>
                  <a:lnTo>
                    <a:pt x="539" y="0"/>
                  </a:lnTo>
                  <a:lnTo>
                    <a:pt x="531" y="113"/>
                  </a:lnTo>
                  <a:lnTo>
                    <a:pt x="166" y="302"/>
                  </a:lnTo>
                  <a:lnTo>
                    <a:pt x="116" y="353"/>
                  </a:lnTo>
                  <a:lnTo>
                    <a:pt x="0" y="308"/>
                  </a:lnTo>
                  <a:close/>
                </a:path>
              </a:pathLst>
            </a:custGeom>
            <a:solidFill>
              <a:srgbClr val="9B9391"/>
            </a:solidFill>
            <a:ln w="9525">
              <a:noFill/>
              <a:round/>
              <a:headEnd/>
              <a:tailEnd/>
            </a:ln>
          </p:spPr>
          <p:txBody>
            <a:bodyPr/>
            <a:lstStyle/>
            <a:p>
              <a:endParaRPr lang="en-US"/>
            </a:p>
          </p:txBody>
        </p:sp>
        <p:sp>
          <p:nvSpPr>
            <p:cNvPr id="26999" name="Freeform 375"/>
            <p:cNvSpPr>
              <a:spLocks/>
            </p:cNvSpPr>
            <p:nvPr/>
          </p:nvSpPr>
          <p:spPr bwMode="auto">
            <a:xfrm>
              <a:off x="447" y="2795"/>
              <a:ext cx="242" cy="133"/>
            </a:xfrm>
            <a:custGeom>
              <a:avLst/>
              <a:gdLst/>
              <a:ahLst/>
              <a:cxnLst>
                <a:cxn ang="0">
                  <a:pos x="67" y="209"/>
                </a:cxn>
                <a:cxn ang="0">
                  <a:pos x="460" y="21"/>
                </a:cxn>
                <a:cxn ang="0">
                  <a:pos x="485" y="0"/>
                </a:cxn>
                <a:cxn ang="0">
                  <a:pos x="472" y="78"/>
                </a:cxn>
                <a:cxn ang="0">
                  <a:pos x="150" y="237"/>
                </a:cxn>
                <a:cxn ang="0">
                  <a:pos x="76" y="265"/>
                </a:cxn>
                <a:cxn ang="0">
                  <a:pos x="0" y="237"/>
                </a:cxn>
                <a:cxn ang="0">
                  <a:pos x="67" y="209"/>
                </a:cxn>
              </a:cxnLst>
              <a:rect l="0" t="0" r="r" b="b"/>
              <a:pathLst>
                <a:path w="485" h="265">
                  <a:moveTo>
                    <a:pt x="67" y="209"/>
                  </a:moveTo>
                  <a:lnTo>
                    <a:pt x="460" y="21"/>
                  </a:lnTo>
                  <a:lnTo>
                    <a:pt x="485" y="0"/>
                  </a:lnTo>
                  <a:lnTo>
                    <a:pt x="472" y="78"/>
                  </a:lnTo>
                  <a:lnTo>
                    <a:pt x="150" y="237"/>
                  </a:lnTo>
                  <a:lnTo>
                    <a:pt x="76" y="265"/>
                  </a:lnTo>
                  <a:lnTo>
                    <a:pt x="0" y="237"/>
                  </a:lnTo>
                  <a:lnTo>
                    <a:pt x="67" y="209"/>
                  </a:lnTo>
                  <a:close/>
                </a:path>
              </a:pathLst>
            </a:custGeom>
            <a:solidFill>
              <a:srgbClr val="A59E9B"/>
            </a:solidFill>
            <a:ln w="9525">
              <a:noFill/>
              <a:round/>
              <a:headEnd/>
              <a:tailEnd/>
            </a:ln>
          </p:spPr>
          <p:txBody>
            <a:bodyPr/>
            <a:lstStyle/>
            <a:p>
              <a:endParaRPr lang="en-US"/>
            </a:p>
          </p:txBody>
        </p:sp>
        <p:sp>
          <p:nvSpPr>
            <p:cNvPr id="27000" name="Freeform 376"/>
            <p:cNvSpPr>
              <a:spLocks/>
            </p:cNvSpPr>
            <p:nvPr/>
          </p:nvSpPr>
          <p:spPr bwMode="auto">
            <a:xfrm>
              <a:off x="550" y="2894"/>
              <a:ext cx="993" cy="792"/>
            </a:xfrm>
            <a:custGeom>
              <a:avLst/>
              <a:gdLst/>
              <a:ahLst/>
              <a:cxnLst>
                <a:cxn ang="0">
                  <a:pos x="1906" y="1385"/>
                </a:cxn>
                <a:cxn ang="0">
                  <a:pos x="290" y="0"/>
                </a:cxn>
                <a:cxn ang="0">
                  <a:pos x="262" y="11"/>
                </a:cxn>
                <a:cxn ang="0">
                  <a:pos x="87" y="92"/>
                </a:cxn>
                <a:cxn ang="0">
                  <a:pos x="0" y="128"/>
                </a:cxn>
                <a:cxn ang="0">
                  <a:pos x="1687" y="1583"/>
                </a:cxn>
                <a:cxn ang="0">
                  <a:pos x="1986" y="1467"/>
                </a:cxn>
                <a:cxn ang="0">
                  <a:pos x="1906" y="1385"/>
                </a:cxn>
              </a:cxnLst>
              <a:rect l="0" t="0" r="r" b="b"/>
              <a:pathLst>
                <a:path w="1986" h="1583">
                  <a:moveTo>
                    <a:pt x="1906" y="1385"/>
                  </a:moveTo>
                  <a:lnTo>
                    <a:pt x="290" y="0"/>
                  </a:lnTo>
                  <a:lnTo>
                    <a:pt x="262" y="11"/>
                  </a:lnTo>
                  <a:lnTo>
                    <a:pt x="87" y="92"/>
                  </a:lnTo>
                  <a:lnTo>
                    <a:pt x="0" y="128"/>
                  </a:lnTo>
                  <a:lnTo>
                    <a:pt x="1687" y="1583"/>
                  </a:lnTo>
                  <a:lnTo>
                    <a:pt x="1986" y="1467"/>
                  </a:lnTo>
                  <a:lnTo>
                    <a:pt x="1906" y="1385"/>
                  </a:lnTo>
                  <a:close/>
                </a:path>
              </a:pathLst>
            </a:custGeom>
            <a:solidFill>
              <a:srgbClr val="D1C4CE"/>
            </a:solidFill>
            <a:ln w="9525">
              <a:noFill/>
              <a:round/>
              <a:headEnd/>
              <a:tailEnd/>
            </a:ln>
          </p:spPr>
          <p:txBody>
            <a:bodyPr/>
            <a:lstStyle/>
            <a:p>
              <a:endParaRPr lang="en-US"/>
            </a:p>
          </p:txBody>
        </p:sp>
        <p:sp>
          <p:nvSpPr>
            <p:cNvPr id="27001" name="Freeform 377"/>
            <p:cNvSpPr>
              <a:spLocks/>
            </p:cNvSpPr>
            <p:nvPr/>
          </p:nvSpPr>
          <p:spPr bwMode="auto">
            <a:xfrm>
              <a:off x="550" y="2893"/>
              <a:ext cx="952" cy="760"/>
            </a:xfrm>
            <a:custGeom>
              <a:avLst/>
              <a:gdLst/>
              <a:ahLst/>
              <a:cxnLst>
                <a:cxn ang="0">
                  <a:pos x="1775" y="1278"/>
                </a:cxn>
                <a:cxn ang="0">
                  <a:pos x="1679" y="1196"/>
                </a:cxn>
                <a:cxn ang="0">
                  <a:pos x="1584" y="1113"/>
                </a:cxn>
                <a:cxn ang="0">
                  <a:pos x="1488" y="1031"/>
                </a:cxn>
                <a:cxn ang="0">
                  <a:pos x="1393" y="949"/>
                </a:cxn>
                <a:cxn ang="0">
                  <a:pos x="1297" y="865"/>
                </a:cxn>
                <a:cxn ang="0">
                  <a:pos x="1200" y="783"/>
                </a:cxn>
                <a:cxn ang="0">
                  <a:pos x="1105" y="701"/>
                </a:cxn>
                <a:cxn ang="0">
                  <a:pos x="1009" y="618"/>
                </a:cxn>
                <a:cxn ang="0">
                  <a:pos x="912" y="536"/>
                </a:cxn>
                <a:cxn ang="0">
                  <a:pos x="816" y="454"/>
                </a:cxn>
                <a:cxn ang="0">
                  <a:pos x="721" y="370"/>
                </a:cxn>
                <a:cxn ang="0">
                  <a:pos x="625" y="288"/>
                </a:cxn>
                <a:cxn ang="0">
                  <a:pos x="528" y="206"/>
                </a:cxn>
                <a:cxn ang="0">
                  <a:pos x="432" y="123"/>
                </a:cxn>
                <a:cxn ang="0">
                  <a:pos x="336" y="41"/>
                </a:cxn>
                <a:cxn ang="0">
                  <a:pos x="282" y="0"/>
                </a:cxn>
                <a:cxn ang="0">
                  <a:pos x="270" y="0"/>
                </a:cxn>
                <a:cxn ang="0">
                  <a:pos x="239" y="11"/>
                </a:cxn>
                <a:cxn ang="0">
                  <a:pos x="188" y="34"/>
                </a:cxn>
                <a:cxn ang="0">
                  <a:pos x="138" y="57"/>
                </a:cxn>
                <a:cxn ang="0">
                  <a:pos x="87" y="80"/>
                </a:cxn>
                <a:cxn ang="0">
                  <a:pos x="54" y="96"/>
                </a:cxn>
                <a:cxn ang="0">
                  <a:pos x="40" y="106"/>
                </a:cxn>
                <a:cxn ang="0">
                  <a:pos x="25" y="116"/>
                </a:cxn>
                <a:cxn ang="0">
                  <a:pos x="9" y="126"/>
                </a:cxn>
                <a:cxn ang="0">
                  <a:pos x="51" y="175"/>
                </a:cxn>
                <a:cxn ang="0">
                  <a:pos x="152" y="262"/>
                </a:cxn>
                <a:cxn ang="0">
                  <a:pos x="252" y="349"/>
                </a:cxn>
                <a:cxn ang="0">
                  <a:pos x="353" y="436"/>
                </a:cxn>
                <a:cxn ang="0">
                  <a:pos x="455" y="522"/>
                </a:cxn>
                <a:cxn ang="0">
                  <a:pos x="555" y="609"/>
                </a:cxn>
                <a:cxn ang="0">
                  <a:pos x="656" y="696"/>
                </a:cxn>
                <a:cxn ang="0">
                  <a:pos x="757" y="783"/>
                </a:cxn>
                <a:cxn ang="0">
                  <a:pos x="859" y="870"/>
                </a:cxn>
                <a:cxn ang="0">
                  <a:pos x="958" y="957"/>
                </a:cxn>
                <a:cxn ang="0">
                  <a:pos x="1060" y="1044"/>
                </a:cxn>
                <a:cxn ang="0">
                  <a:pos x="1159" y="1129"/>
                </a:cxn>
                <a:cxn ang="0">
                  <a:pos x="1261" y="1216"/>
                </a:cxn>
                <a:cxn ang="0">
                  <a:pos x="1362" y="1303"/>
                </a:cxn>
                <a:cxn ang="0">
                  <a:pos x="1462" y="1390"/>
                </a:cxn>
                <a:cxn ang="0">
                  <a:pos x="1561" y="1476"/>
                </a:cxn>
                <a:cxn ang="0">
                  <a:pos x="1630" y="1511"/>
                </a:cxn>
                <a:cxn ang="0">
                  <a:pos x="1668" y="1496"/>
                </a:cxn>
                <a:cxn ang="0">
                  <a:pos x="1704" y="1481"/>
                </a:cxn>
                <a:cxn ang="0">
                  <a:pos x="1740" y="1467"/>
                </a:cxn>
                <a:cxn ang="0">
                  <a:pos x="1777" y="1452"/>
                </a:cxn>
                <a:cxn ang="0">
                  <a:pos x="1813" y="1437"/>
                </a:cxn>
                <a:cxn ang="0">
                  <a:pos x="1849" y="1422"/>
                </a:cxn>
                <a:cxn ang="0">
                  <a:pos x="1887" y="1408"/>
                </a:cxn>
                <a:cxn ang="0">
                  <a:pos x="1895" y="1390"/>
                </a:cxn>
                <a:cxn ang="0">
                  <a:pos x="1874" y="1370"/>
                </a:cxn>
                <a:cxn ang="0">
                  <a:pos x="1854" y="1349"/>
                </a:cxn>
                <a:cxn ang="0">
                  <a:pos x="1833" y="1329"/>
                </a:cxn>
              </a:cxnLst>
              <a:rect l="0" t="0" r="r" b="b"/>
              <a:pathLst>
                <a:path w="1905" h="1519">
                  <a:moveTo>
                    <a:pt x="1823" y="1319"/>
                  </a:moveTo>
                  <a:lnTo>
                    <a:pt x="1775" y="1278"/>
                  </a:lnTo>
                  <a:lnTo>
                    <a:pt x="1726" y="1237"/>
                  </a:lnTo>
                  <a:lnTo>
                    <a:pt x="1679" y="1196"/>
                  </a:lnTo>
                  <a:lnTo>
                    <a:pt x="1632" y="1154"/>
                  </a:lnTo>
                  <a:lnTo>
                    <a:pt x="1584" y="1113"/>
                  </a:lnTo>
                  <a:lnTo>
                    <a:pt x="1535" y="1072"/>
                  </a:lnTo>
                  <a:lnTo>
                    <a:pt x="1488" y="1031"/>
                  </a:lnTo>
                  <a:lnTo>
                    <a:pt x="1440" y="990"/>
                  </a:lnTo>
                  <a:lnTo>
                    <a:pt x="1393" y="949"/>
                  </a:lnTo>
                  <a:lnTo>
                    <a:pt x="1344" y="908"/>
                  </a:lnTo>
                  <a:lnTo>
                    <a:pt x="1297" y="865"/>
                  </a:lnTo>
                  <a:lnTo>
                    <a:pt x="1249" y="824"/>
                  </a:lnTo>
                  <a:lnTo>
                    <a:pt x="1200" y="783"/>
                  </a:lnTo>
                  <a:lnTo>
                    <a:pt x="1153" y="742"/>
                  </a:lnTo>
                  <a:lnTo>
                    <a:pt x="1105" y="701"/>
                  </a:lnTo>
                  <a:lnTo>
                    <a:pt x="1056" y="659"/>
                  </a:lnTo>
                  <a:lnTo>
                    <a:pt x="1009" y="618"/>
                  </a:lnTo>
                  <a:lnTo>
                    <a:pt x="962" y="577"/>
                  </a:lnTo>
                  <a:lnTo>
                    <a:pt x="912" y="536"/>
                  </a:lnTo>
                  <a:lnTo>
                    <a:pt x="865" y="495"/>
                  </a:lnTo>
                  <a:lnTo>
                    <a:pt x="816" y="454"/>
                  </a:lnTo>
                  <a:lnTo>
                    <a:pt x="769" y="411"/>
                  </a:lnTo>
                  <a:lnTo>
                    <a:pt x="721" y="370"/>
                  </a:lnTo>
                  <a:lnTo>
                    <a:pt x="672" y="329"/>
                  </a:lnTo>
                  <a:lnTo>
                    <a:pt x="625" y="288"/>
                  </a:lnTo>
                  <a:lnTo>
                    <a:pt x="577" y="247"/>
                  </a:lnTo>
                  <a:lnTo>
                    <a:pt x="528" y="206"/>
                  </a:lnTo>
                  <a:lnTo>
                    <a:pt x="481" y="165"/>
                  </a:lnTo>
                  <a:lnTo>
                    <a:pt x="432" y="123"/>
                  </a:lnTo>
                  <a:lnTo>
                    <a:pt x="385" y="82"/>
                  </a:lnTo>
                  <a:lnTo>
                    <a:pt x="336" y="41"/>
                  </a:lnTo>
                  <a:lnTo>
                    <a:pt x="288" y="0"/>
                  </a:lnTo>
                  <a:lnTo>
                    <a:pt x="282" y="0"/>
                  </a:lnTo>
                  <a:lnTo>
                    <a:pt x="277" y="0"/>
                  </a:lnTo>
                  <a:lnTo>
                    <a:pt x="270" y="0"/>
                  </a:lnTo>
                  <a:lnTo>
                    <a:pt x="264" y="0"/>
                  </a:lnTo>
                  <a:lnTo>
                    <a:pt x="239" y="11"/>
                  </a:lnTo>
                  <a:lnTo>
                    <a:pt x="213" y="23"/>
                  </a:lnTo>
                  <a:lnTo>
                    <a:pt x="188" y="34"/>
                  </a:lnTo>
                  <a:lnTo>
                    <a:pt x="164" y="45"/>
                  </a:lnTo>
                  <a:lnTo>
                    <a:pt x="138" y="57"/>
                  </a:lnTo>
                  <a:lnTo>
                    <a:pt x="113" y="68"/>
                  </a:lnTo>
                  <a:lnTo>
                    <a:pt x="87" y="80"/>
                  </a:lnTo>
                  <a:lnTo>
                    <a:pt x="63" y="91"/>
                  </a:lnTo>
                  <a:lnTo>
                    <a:pt x="54" y="96"/>
                  </a:lnTo>
                  <a:lnTo>
                    <a:pt x="48" y="101"/>
                  </a:lnTo>
                  <a:lnTo>
                    <a:pt x="40" y="106"/>
                  </a:lnTo>
                  <a:lnTo>
                    <a:pt x="32" y="111"/>
                  </a:lnTo>
                  <a:lnTo>
                    <a:pt x="25" y="116"/>
                  </a:lnTo>
                  <a:lnTo>
                    <a:pt x="17" y="121"/>
                  </a:lnTo>
                  <a:lnTo>
                    <a:pt x="9" y="126"/>
                  </a:lnTo>
                  <a:lnTo>
                    <a:pt x="0" y="131"/>
                  </a:lnTo>
                  <a:lnTo>
                    <a:pt x="51" y="175"/>
                  </a:lnTo>
                  <a:lnTo>
                    <a:pt x="102" y="218"/>
                  </a:lnTo>
                  <a:lnTo>
                    <a:pt x="152" y="262"/>
                  </a:lnTo>
                  <a:lnTo>
                    <a:pt x="201" y="304"/>
                  </a:lnTo>
                  <a:lnTo>
                    <a:pt x="252" y="349"/>
                  </a:lnTo>
                  <a:lnTo>
                    <a:pt x="303" y="391"/>
                  </a:lnTo>
                  <a:lnTo>
                    <a:pt x="353" y="436"/>
                  </a:lnTo>
                  <a:lnTo>
                    <a:pt x="404" y="478"/>
                  </a:lnTo>
                  <a:lnTo>
                    <a:pt x="455" y="522"/>
                  </a:lnTo>
                  <a:lnTo>
                    <a:pt x="506" y="565"/>
                  </a:lnTo>
                  <a:lnTo>
                    <a:pt x="555" y="609"/>
                  </a:lnTo>
                  <a:lnTo>
                    <a:pt x="605" y="652"/>
                  </a:lnTo>
                  <a:lnTo>
                    <a:pt x="656" y="696"/>
                  </a:lnTo>
                  <a:lnTo>
                    <a:pt x="707" y="739"/>
                  </a:lnTo>
                  <a:lnTo>
                    <a:pt x="757" y="783"/>
                  </a:lnTo>
                  <a:lnTo>
                    <a:pt x="808" y="826"/>
                  </a:lnTo>
                  <a:lnTo>
                    <a:pt x="859" y="870"/>
                  </a:lnTo>
                  <a:lnTo>
                    <a:pt x="908" y="913"/>
                  </a:lnTo>
                  <a:lnTo>
                    <a:pt x="958" y="957"/>
                  </a:lnTo>
                  <a:lnTo>
                    <a:pt x="1009" y="999"/>
                  </a:lnTo>
                  <a:lnTo>
                    <a:pt x="1060" y="1044"/>
                  </a:lnTo>
                  <a:lnTo>
                    <a:pt x="1110" y="1086"/>
                  </a:lnTo>
                  <a:lnTo>
                    <a:pt x="1159" y="1129"/>
                  </a:lnTo>
                  <a:lnTo>
                    <a:pt x="1210" y="1173"/>
                  </a:lnTo>
                  <a:lnTo>
                    <a:pt x="1261" y="1216"/>
                  </a:lnTo>
                  <a:lnTo>
                    <a:pt x="1311" y="1260"/>
                  </a:lnTo>
                  <a:lnTo>
                    <a:pt x="1362" y="1303"/>
                  </a:lnTo>
                  <a:lnTo>
                    <a:pt x="1411" y="1347"/>
                  </a:lnTo>
                  <a:lnTo>
                    <a:pt x="1462" y="1390"/>
                  </a:lnTo>
                  <a:lnTo>
                    <a:pt x="1512" y="1432"/>
                  </a:lnTo>
                  <a:lnTo>
                    <a:pt x="1561" y="1476"/>
                  </a:lnTo>
                  <a:lnTo>
                    <a:pt x="1612" y="1519"/>
                  </a:lnTo>
                  <a:lnTo>
                    <a:pt x="1630" y="1511"/>
                  </a:lnTo>
                  <a:lnTo>
                    <a:pt x="1648" y="1504"/>
                  </a:lnTo>
                  <a:lnTo>
                    <a:pt x="1668" y="1496"/>
                  </a:lnTo>
                  <a:lnTo>
                    <a:pt x="1686" y="1490"/>
                  </a:lnTo>
                  <a:lnTo>
                    <a:pt x="1704" y="1481"/>
                  </a:lnTo>
                  <a:lnTo>
                    <a:pt x="1722" y="1475"/>
                  </a:lnTo>
                  <a:lnTo>
                    <a:pt x="1740" y="1467"/>
                  </a:lnTo>
                  <a:lnTo>
                    <a:pt x="1759" y="1458"/>
                  </a:lnTo>
                  <a:lnTo>
                    <a:pt x="1777" y="1452"/>
                  </a:lnTo>
                  <a:lnTo>
                    <a:pt x="1795" y="1444"/>
                  </a:lnTo>
                  <a:lnTo>
                    <a:pt x="1813" y="1437"/>
                  </a:lnTo>
                  <a:lnTo>
                    <a:pt x="1831" y="1429"/>
                  </a:lnTo>
                  <a:lnTo>
                    <a:pt x="1849" y="1422"/>
                  </a:lnTo>
                  <a:lnTo>
                    <a:pt x="1869" y="1414"/>
                  </a:lnTo>
                  <a:lnTo>
                    <a:pt x="1887" y="1408"/>
                  </a:lnTo>
                  <a:lnTo>
                    <a:pt x="1905" y="1399"/>
                  </a:lnTo>
                  <a:lnTo>
                    <a:pt x="1895" y="1390"/>
                  </a:lnTo>
                  <a:lnTo>
                    <a:pt x="1883" y="1380"/>
                  </a:lnTo>
                  <a:lnTo>
                    <a:pt x="1874" y="1370"/>
                  </a:lnTo>
                  <a:lnTo>
                    <a:pt x="1864" y="1358"/>
                  </a:lnTo>
                  <a:lnTo>
                    <a:pt x="1854" y="1349"/>
                  </a:lnTo>
                  <a:lnTo>
                    <a:pt x="1844" y="1339"/>
                  </a:lnTo>
                  <a:lnTo>
                    <a:pt x="1833" y="1329"/>
                  </a:lnTo>
                  <a:lnTo>
                    <a:pt x="1823" y="1319"/>
                  </a:lnTo>
                  <a:close/>
                </a:path>
              </a:pathLst>
            </a:custGeom>
            <a:solidFill>
              <a:srgbClr val="CEC1CC"/>
            </a:solidFill>
            <a:ln w="9525">
              <a:noFill/>
              <a:round/>
              <a:headEnd/>
              <a:tailEnd/>
            </a:ln>
          </p:spPr>
          <p:txBody>
            <a:bodyPr/>
            <a:lstStyle/>
            <a:p>
              <a:endParaRPr lang="en-US"/>
            </a:p>
          </p:txBody>
        </p:sp>
        <p:sp>
          <p:nvSpPr>
            <p:cNvPr id="27002" name="Freeform 378"/>
            <p:cNvSpPr>
              <a:spLocks/>
            </p:cNvSpPr>
            <p:nvPr/>
          </p:nvSpPr>
          <p:spPr bwMode="auto">
            <a:xfrm>
              <a:off x="550" y="2885"/>
              <a:ext cx="911" cy="734"/>
            </a:xfrm>
            <a:custGeom>
              <a:avLst/>
              <a:gdLst/>
              <a:ahLst/>
              <a:cxnLst>
                <a:cxn ang="0">
                  <a:pos x="1694" y="1225"/>
                </a:cxn>
                <a:cxn ang="0">
                  <a:pos x="1604" y="1148"/>
                </a:cxn>
                <a:cxn ang="0">
                  <a:pos x="1514" y="1069"/>
                </a:cxn>
                <a:cxn ang="0">
                  <a:pos x="1424" y="990"/>
                </a:cxn>
                <a:cxn ang="0">
                  <a:pos x="1333" y="913"/>
                </a:cxn>
                <a:cxn ang="0">
                  <a:pos x="1243" y="835"/>
                </a:cxn>
                <a:cxn ang="0">
                  <a:pos x="1151" y="756"/>
                </a:cxn>
                <a:cxn ang="0">
                  <a:pos x="1060" y="679"/>
                </a:cxn>
                <a:cxn ang="0">
                  <a:pos x="970" y="600"/>
                </a:cxn>
                <a:cxn ang="0">
                  <a:pos x="878" y="523"/>
                </a:cxn>
                <a:cxn ang="0">
                  <a:pos x="787" y="444"/>
                </a:cxn>
                <a:cxn ang="0">
                  <a:pos x="697" y="366"/>
                </a:cxn>
                <a:cxn ang="0">
                  <a:pos x="605" y="289"/>
                </a:cxn>
                <a:cxn ang="0">
                  <a:pos x="514" y="210"/>
                </a:cxn>
                <a:cxn ang="0">
                  <a:pos x="424" y="131"/>
                </a:cxn>
                <a:cxn ang="0">
                  <a:pos x="332" y="54"/>
                </a:cxn>
                <a:cxn ang="0">
                  <a:pos x="282" y="12"/>
                </a:cxn>
                <a:cxn ang="0">
                  <a:pos x="270" y="3"/>
                </a:cxn>
                <a:cxn ang="0">
                  <a:pos x="237" y="13"/>
                </a:cxn>
                <a:cxn ang="0">
                  <a:pos x="180" y="40"/>
                </a:cxn>
                <a:cxn ang="0">
                  <a:pos x="125" y="64"/>
                </a:cxn>
                <a:cxn ang="0">
                  <a:pos x="67" y="90"/>
                </a:cxn>
                <a:cxn ang="0">
                  <a:pos x="30" y="115"/>
                </a:cxn>
                <a:cxn ang="0">
                  <a:pos x="10" y="136"/>
                </a:cxn>
                <a:cxn ang="0">
                  <a:pos x="48" y="189"/>
                </a:cxn>
                <a:cxn ang="0">
                  <a:pos x="144" y="272"/>
                </a:cxn>
                <a:cxn ang="0">
                  <a:pos x="241" y="354"/>
                </a:cxn>
                <a:cxn ang="0">
                  <a:pos x="337" y="438"/>
                </a:cxn>
                <a:cxn ang="0">
                  <a:pos x="434" y="521"/>
                </a:cxn>
                <a:cxn ang="0">
                  <a:pos x="530" y="603"/>
                </a:cxn>
                <a:cxn ang="0">
                  <a:pos x="626" y="687"/>
                </a:cxn>
                <a:cxn ang="0">
                  <a:pos x="721" y="769"/>
                </a:cxn>
                <a:cxn ang="0">
                  <a:pos x="818" y="851"/>
                </a:cxn>
                <a:cxn ang="0">
                  <a:pos x="914" y="935"/>
                </a:cxn>
                <a:cxn ang="0">
                  <a:pos x="1011" y="1016"/>
                </a:cxn>
                <a:cxn ang="0">
                  <a:pos x="1105" y="1098"/>
                </a:cxn>
                <a:cxn ang="0">
                  <a:pos x="1202" y="1182"/>
                </a:cxn>
                <a:cxn ang="0">
                  <a:pos x="1298" y="1264"/>
                </a:cxn>
                <a:cxn ang="0">
                  <a:pos x="1393" y="1346"/>
                </a:cxn>
                <a:cxn ang="0">
                  <a:pos x="1489" y="1428"/>
                </a:cxn>
                <a:cxn ang="0">
                  <a:pos x="1555" y="1461"/>
                </a:cxn>
                <a:cxn ang="0">
                  <a:pos x="1591" y="1446"/>
                </a:cxn>
                <a:cxn ang="0">
                  <a:pos x="1627" y="1431"/>
                </a:cxn>
                <a:cxn ang="0">
                  <a:pos x="1663" y="1415"/>
                </a:cxn>
                <a:cxn ang="0">
                  <a:pos x="1697" y="1400"/>
                </a:cxn>
                <a:cxn ang="0">
                  <a:pos x="1733" y="1385"/>
                </a:cxn>
                <a:cxn ang="0">
                  <a:pos x="1769" y="1371"/>
                </a:cxn>
                <a:cxn ang="0">
                  <a:pos x="1805" y="1356"/>
                </a:cxn>
                <a:cxn ang="0">
                  <a:pos x="1813" y="1339"/>
                </a:cxn>
                <a:cxn ang="0">
                  <a:pos x="1792" y="1318"/>
                </a:cxn>
                <a:cxn ang="0">
                  <a:pos x="1771" y="1295"/>
                </a:cxn>
                <a:cxn ang="0">
                  <a:pos x="1749" y="1274"/>
                </a:cxn>
              </a:cxnLst>
              <a:rect l="0" t="0" r="r" b="b"/>
              <a:pathLst>
                <a:path w="1823" h="1469">
                  <a:moveTo>
                    <a:pt x="1740" y="1264"/>
                  </a:moveTo>
                  <a:lnTo>
                    <a:pt x="1694" y="1225"/>
                  </a:lnTo>
                  <a:lnTo>
                    <a:pt x="1650" y="1185"/>
                  </a:lnTo>
                  <a:lnTo>
                    <a:pt x="1604" y="1148"/>
                  </a:lnTo>
                  <a:lnTo>
                    <a:pt x="1560" y="1108"/>
                  </a:lnTo>
                  <a:lnTo>
                    <a:pt x="1514" y="1069"/>
                  </a:lnTo>
                  <a:lnTo>
                    <a:pt x="1468" y="1030"/>
                  </a:lnTo>
                  <a:lnTo>
                    <a:pt x="1424" y="990"/>
                  </a:lnTo>
                  <a:lnTo>
                    <a:pt x="1378" y="951"/>
                  </a:lnTo>
                  <a:lnTo>
                    <a:pt x="1333" y="913"/>
                  </a:lnTo>
                  <a:lnTo>
                    <a:pt x="1287" y="874"/>
                  </a:lnTo>
                  <a:lnTo>
                    <a:pt x="1243" y="835"/>
                  </a:lnTo>
                  <a:lnTo>
                    <a:pt x="1197" y="795"/>
                  </a:lnTo>
                  <a:lnTo>
                    <a:pt x="1151" y="756"/>
                  </a:lnTo>
                  <a:lnTo>
                    <a:pt x="1105" y="718"/>
                  </a:lnTo>
                  <a:lnTo>
                    <a:pt x="1060" y="679"/>
                  </a:lnTo>
                  <a:lnTo>
                    <a:pt x="1015" y="639"/>
                  </a:lnTo>
                  <a:lnTo>
                    <a:pt x="970" y="600"/>
                  </a:lnTo>
                  <a:lnTo>
                    <a:pt x="924" y="561"/>
                  </a:lnTo>
                  <a:lnTo>
                    <a:pt x="878" y="523"/>
                  </a:lnTo>
                  <a:lnTo>
                    <a:pt x="832" y="484"/>
                  </a:lnTo>
                  <a:lnTo>
                    <a:pt x="787" y="444"/>
                  </a:lnTo>
                  <a:lnTo>
                    <a:pt x="742" y="405"/>
                  </a:lnTo>
                  <a:lnTo>
                    <a:pt x="697" y="366"/>
                  </a:lnTo>
                  <a:lnTo>
                    <a:pt x="651" y="326"/>
                  </a:lnTo>
                  <a:lnTo>
                    <a:pt x="605" y="289"/>
                  </a:lnTo>
                  <a:lnTo>
                    <a:pt x="559" y="249"/>
                  </a:lnTo>
                  <a:lnTo>
                    <a:pt x="514" y="210"/>
                  </a:lnTo>
                  <a:lnTo>
                    <a:pt x="468" y="171"/>
                  </a:lnTo>
                  <a:lnTo>
                    <a:pt x="424" y="131"/>
                  </a:lnTo>
                  <a:lnTo>
                    <a:pt x="378" y="94"/>
                  </a:lnTo>
                  <a:lnTo>
                    <a:pt x="332" y="54"/>
                  </a:lnTo>
                  <a:lnTo>
                    <a:pt x="286" y="15"/>
                  </a:lnTo>
                  <a:lnTo>
                    <a:pt x="282" y="12"/>
                  </a:lnTo>
                  <a:lnTo>
                    <a:pt x="277" y="7"/>
                  </a:lnTo>
                  <a:lnTo>
                    <a:pt x="270" y="3"/>
                  </a:lnTo>
                  <a:lnTo>
                    <a:pt x="265" y="0"/>
                  </a:lnTo>
                  <a:lnTo>
                    <a:pt x="237" y="13"/>
                  </a:lnTo>
                  <a:lnTo>
                    <a:pt x="210" y="26"/>
                  </a:lnTo>
                  <a:lnTo>
                    <a:pt x="180" y="40"/>
                  </a:lnTo>
                  <a:lnTo>
                    <a:pt x="152" y="51"/>
                  </a:lnTo>
                  <a:lnTo>
                    <a:pt x="125" y="64"/>
                  </a:lnTo>
                  <a:lnTo>
                    <a:pt x="97" y="77"/>
                  </a:lnTo>
                  <a:lnTo>
                    <a:pt x="67" y="90"/>
                  </a:lnTo>
                  <a:lnTo>
                    <a:pt x="40" y="103"/>
                  </a:lnTo>
                  <a:lnTo>
                    <a:pt x="30" y="115"/>
                  </a:lnTo>
                  <a:lnTo>
                    <a:pt x="20" y="125"/>
                  </a:lnTo>
                  <a:lnTo>
                    <a:pt x="10" y="136"/>
                  </a:lnTo>
                  <a:lnTo>
                    <a:pt x="0" y="148"/>
                  </a:lnTo>
                  <a:lnTo>
                    <a:pt x="48" y="189"/>
                  </a:lnTo>
                  <a:lnTo>
                    <a:pt x="97" y="231"/>
                  </a:lnTo>
                  <a:lnTo>
                    <a:pt x="144" y="272"/>
                  </a:lnTo>
                  <a:lnTo>
                    <a:pt x="193" y="313"/>
                  </a:lnTo>
                  <a:lnTo>
                    <a:pt x="241" y="354"/>
                  </a:lnTo>
                  <a:lnTo>
                    <a:pt x="290" y="397"/>
                  </a:lnTo>
                  <a:lnTo>
                    <a:pt x="337" y="438"/>
                  </a:lnTo>
                  <a:lnTo>
                    <a:pt x="385" y="479"/>
                  </a:lnTo>
                  <a:lnTo>
                    <a:pt x="434" y="521"/>
                  </a:lnTo>
                  <a:lnTo>
                    <a:pt x="481" y="562"/>
                  </a:lnTo>
                  <a:lnTo>
                    <a:pt x="530" y="603"/>
                  </a:lnTo>
                  <a:lnTo>
                    <a:pt x="577" y="644"/>
                  </a:lnTo>
                  <a:lnTo>
                    <a:pt x="626" y="687"/>
                  </a:lnTo>
                  <a:lnTo>
                    <a:pt x="674" y="728"/>
                  </a:lnTo>
                  <a:lnTo>
                    <a:pt x="721" y="769"/>
                  </a:lnTo>
                  <a:lnTo>
                    <a:pt x="770" y="810"/>
                  </a:lnTo>
                  <a:lnTo>
                    <a:pt x="818" y="851"/>
                  </a:lnTo>
                  <a:lnTo>
                    <a:pt x="867" y="892"/>
                  </a:lnTo>
                  <a:lnTo>
                    <a:pt x="914" y="935"/>
                  </a:lnTo>
                  <a:lnTo>
                    <a:pt x="962" y="975"/>
                  </a:lnTo>
                  <a:lnTo>
                    <a:pt x="1011" y="1016"/>
                  </a:lnTo>
                  <a:lnTo>
                    <a:pt x="1058" y="1057"/>
                  </a:lnTo>
                  <a:lnTo>
                    <a:pt x="1105" y="1098"/>
                  </a:lnTo>
                  <a:lnTo>
                    <a:pt x="1154" y="1139"/>
                  </a:lnTo>
                  <a:lnTo>
                    <a:pt x="1202" y="1182"/>
                  </a:lnTo>
                  <a:lnTo>
                    <a:pt x="1249" y="1223"/>
                  </a:lnTo>
                  <a:lnTo>
                    <a:pt x="1298" y="1264"/>
                  </a:lnTo>
                  <a:lnTo>
                    <a:pt x="1346" y="1305"/>
                  </a:lnTo>
                  <a:lnTo>
                    <a:pt x="1393" y="1346"/>
                  </a:lnTo>
                  <a:lnTo>
                    <a:pt x="1440" y="1387"/>
                  </a:lnTo>
                  <a:lnTo>
                    <a:pt x="1489" y="1428"/>
                  </a:lnTo>
                  <a:lnTo>
                    <a:pt x="1537" y="1469"/>
                  </a:lnTo>
                  <a:lnTo>
                    <a:pt x="1555" y="1461"/>
                  </a:lnTo>
                  <a:lnTo>
                    <a:pt x="1573" y="1454"/>
                  </a:lnTo>
                  <a:lnTo>
                    <a:pt x="1591" y="1446"/>
                  </a:lnTo>
                  <a:lnTo>
                    <a:pt x="1609" y="1438"/>
                  </a:lnTo>
                  <a:lnTo>
                    <a:pt x="1627" y="1431"/>
                  </a:lnTo>
                  <a:lnTo>
                    <a:pt x="1645" y="1423"/>
                  </a:lnTo>
                  <a:lnTo>
                    <a:pt x="1663" y="1415"/>
                  </a:lnTo>
                  <a:lnTo>
                    <a:pt x="1681" y="1408"/>
                  </a:lnTo>
                  <a:lnTo>
                    <a:pt x="1697" y="1400"/>
                  </a:lnTo>
                  <a:lnTo>
                    <a:pt x="1715" y="1393"/>
                  </a:lnTo>
                  <a:lnTo>
                    <a:pt x="1733" y="1385"/>
                  </a:lnTo>
                  <a:lnTo>
                    <a:pt x="1751" y="1379"/>
                  </a:lnTo>
                  <a:lnTo>
                    <a:pt x="1769" y="1371"/>
                  </a:lnTo>
                  <a:lnTo>
                    <a:pt x="1787" y="1364"/>
                  </a:lnTo>
                  <a:lnTo>
                    <a:pt x="1805" y="1356"/>
                  </a:lnTo>
                  <a:lnTo>
                    <a:pt x="1823" y="1349"/>
                  </a:lnTo>
                  <a:lnTo>
                    <a:pt x="1813" y="1339"/>
                  </a:lnTo>
                  <a:lnTo>
                    <a:pt x="1802" y="1328"/>
                  </a:lnTo>
                  <a:lnTo>
                    <a:pt x="1792" y="1318"/>
                  </a:lnTo>
                  <a:lnTo>
                    <a:pt x="1782" y="1307"/>
                  </a:lnTo>
                  <a:lnTo>
                    <a:pt x="1771" y="1295"/>
                  </a:lnTo>
                  <a:lnTo>
                    <a:pt x="1761" y="1285"/>
                  </a:lnTo>
                  <a:lnTo>
                    <a:pt x="1749" y="1274"/>
                  </a:lnTo>
                  <a:lnTo>
                    <a:pt x="1740" y="1264"/>
                  </a:lnTo>
                  <a:close/>
                </a:path>
              </a:pathLst>
            </a:custGeom>
            <a:solidFill>
              <a:srgbClr val="CCBFC6"/>
            </a:solidFill>
            <a:ln w="9525">
              <a:noFill/>
              <a:round/>
              <a:headEnd/>
              <a:tailEnd/>
            </a:ln>
          </p:spPr>
          <p:txBody>
            <a:bodyPr/>
            <a:lstStyle/>
            <a:p>
              <a:endParaRPr lang="en-US"/>
            </a:p>
          </p:txBody>
        </p:sp>
        <p:sp>
          <p:nvSpPr>
            <p:cNvPr id="27003" name="Freeform 379"/>
            <p:cNvSpPr>
              <a:spLocks/>
            </p:cNvSpPr>
            <p:nvPr/>
          </p:nvSpPr>
          <p:spPr bwMode="auto">
            <a:xfrm>
              <a:off x="550" y="2876"/>
              <a:ext cx="870" cy="709"/>
            </a:xfrm>
            <a:custGeom>
              <a:avLst/>
              <a:gdLst/>
              <a:ahLst/>
              <a:cxnLst>
                <a:cxn ang="0">
                  <a:pos x="1614" y="1170"/>
                </a:cxn>
                <a:cxn ang="0">
                  <a:pos x="1529" y="1096"/>
                </a:cxn>
                <a:cxn ang="0">
                  <a:pos x="1444" y="1023"/>
                </a:cxn>
                <a:cxn ang="0">
                  <a:pos x="1357" y="949"/>
                </a:cxn>
                <a:cxn ang="0">
                  <a:pos x="1272" y="875"/>
                </a:cxn>
                <a:cxn ang="0">
                  <a:pos x="1187" y="801"/>
                </a:cxn>
                <a:cxn ang="0">
                  <a:pos x="1100" y="728"/>
                </a:cxn>
                <a:cxn ang="0">
                  <a:pos x="1015" y="654"/>
                </a:cxn>
                <a:cxn ang="0">
                  <a:pos x="930" y="580"/>
                </a:cxn>
                <a:cxn ang="0">
                  <a:pos x="844" y="506"/>
                </a:cxn>
                <a:cxn ang="0">
                  <a:pos x="759" y="433"/>
                </a:cxn>
                <a:cxn ang="0">
                  <a:pos x="672" y="359"/>
                </a:cxn>
                <a:cxn ang="0">
                  <a:pos x="587" y="285"/>
                </a:cxn>
                <a:cxn ang="0">
                  <a:pos x="501" y="211"/>
                </a:cxn>
                <a:cxn ang="0">
                  <a:pos x="416" y="137"/>
                </a:cxn>
                <a:cxn ang="0">
                  <a:pos x="329" y="64"/>
                </a:cxn>
                <a:cxn ang="0">
                  <a:pos x="282" y="21"/>
                </a:cxn>
                <a:cxn ang="0">
                  <a:pos x="272" y="6"/>
                </a:cxn>
                <a:cxn ang="0">
                  <a:pos x="236" y="15"/>
                </a:cxn>
                <a:cxn ang="0">
                  <a:pos x="174" y="44"/>
                </a:cxn>
                <a:cxn ang="0">
                  <a:pos x="110" y="72"/>
                </a:cxn>
                <a:cxn ang="0">
                  <a:pos x="48" y="101"/>
                </a:cxn>
                <a:cxn ang="0">
                  <a:pos x="12" y="128"/>
                </a:cxn>
                <a:cxn ang="0">
                  <a:pos x="4" y="152"/>
                </a:cxn>
                <a:cxn ang="0">
                  <a:pos x="46" y="203"/>
                </a:cxn>
                <a:cxn ang="0">
                  <a:pos x="138" y="282"/>
                </a:cxn>
                <a:cxn ang="0">
                  <a:pos x="229" y="360"/>
                </a:cxn>
                <a:cxn ang="0">
                  <a:pos x="321" y="439"/>
                </a:cxn>
                <a:cxn ang="0">
                  <a:pos x="412" y="518"/>
                </a:cxn>
                <a:cxn ang="0">
                  <a:pos x="504" y="596"/>
                </a:cxn>
                <a:cxn ang="0">
                  <a:pos x="595" y="675"/>
                </a:cxn>
                <a:cxn ang="0">
                  <a:pos x="687" y="754"/>
                </a:cxn>
                <a:cxn ang="0">
                  <a:pos x="778" y="832"/>
                </a:cxn>
                <a:cxn ang="0">
                  <a:pos x="870" y="910"/>
                </a:cxn>
                <a:cxn ang="0">
                  <a:pos x="962" y="988"/>
                </a:cxn>
                <a:cxn ang="0">
                  <a:pos x="1053" y="1067"/>
                </a:cxn>
                <a:cxn ang="0">
                  <a:pos x="1143" y="1146"/>
                </a:cxn>
                <a:cxn ang="0">
                  <a:pos x="1234" y="1223"/>
                </a:cxn>
                <a:cxn ang="0">
                  <a:pos x="1326" y="1301"/>
                </a:cxn>
                <a:cxn ang="0">
                  <a:pos x="1416" y="1378"/>
                </a:cxn>
                <a:cxn ang="0">
                  <a:pos x="1480" y="1411"/>
                </a:cxn>
                <a:cxn ang="0">
                  <a:pos x="1514" y="1396"/>
                </a:cxn>
                <a:cxn ang="0">
                  <a:pos x="1548" y="1382"/>
                </a:cxn>
                <a:cxn ang="0">
                  <a:pos x="1584" y="1365"/>
                </a:cxn>
                <a:cxn ang="0">
                  <a:pos x="1619" y="1350"/>
                </a:cxn>
                <a:cxn ang="0">
                  <a:pos x="1655" y="1334"/>
                </a:cxn>
                <a:cxn ang="0">
                  <a:pos x="1689" y="1319"/>
                </a:cxn>
                <a:cxn ang="0">
                  <a:pos x="1723" y="1303"/>
                </a:cxn>
                <a:cxn ang="0">
                  <a:pos x="1731" y="1283"/>
                </a:cxn>
                <a:cxn ang="0">
                  <a:pos x="1710" y="1262"/>
                </a:cxn>
                <a:cxn ang="0">
                  <a:pos x="1687" y="1241"/>
                </a:cxn>
                <a:cxn ang="0">
                  <a:pos x="1666" y="1219"/>
                </a:cxn>
              </a:cxnLst>
              <a:rect l="0" t="0" r="r" b="b"/>
              <a:pathLst>
                <a:path w="1741" h="1418">
                  <a:moveTo>
                    <a:pt x="1656" y="1208"/>
                  </a:moveTo>
                  <a:lnTo>
                    <a:pt x="1614" y="1170"/>
                  </a:lnTo>
                  <a:lnTo>
                    <a:pt x="1571" y="1134"/>
                  </a:lnTo>
                  <a:lnTo>
                    <a:pt x="1529" y="1096"/>
                  </a:lnTo>
                  <a:lnTo>
                    <a:pt x="1486" y="1060"/>
                  </a:lnTo>
                  <a:lnTo>
                    <a:pt x="1444" y="1023"/>
                  </a:lnTo>
                  <a:lnTo>
                    <a:pt x="1400" y="987"/>
                  </a:lnTo>
                  <a:lnTo>
                    <a:pt x="1357" y="949"/>
                  </a:lnTo>
                  <a:lnTo>
                    <a:pt x="1315" y="913"/>
                  </a:lnTo>
                  <a:lnTo>
                    <a:pt x="1272" y="875"/>
                  </a:lnTo>
                  <a:lnTo>
                    <a:pt x="1230" y="839"/>
                  </a:lnTo>
                  <a:lnTo>
                    <a:pt x="1187" y="801"/>
                  </a:lnTo>
                  <a:lnTo>
                    <a:pt x="1145" y="765"/>
                  </a:lnTo>
                  <a:lnTo>
                    <a:pt x="1100" y="728"/>
                  </a:lnTo>
                  <a:lnTo>
                    <a:pt x="1058" y="692"/>
                  </a:lnTo>
                  <a:lnTo>
                    <a:pt x="1015" y="654"/>
                  </a:lnTo>
                  <a:lnTo>
                    <a:pt x="973" y="618"/>
                  </a:lnTo>
                  <a:lnTo>
                    <a:pt x="930" y="580"/>
                  </a:lnTo>
                  <a:lnTo>
                    <a:pt x="886" y="544"/>
                  </a:lnTo>
                  <a:lnTo>
                    <a:pt x="844" y="506"/>
                  </a:lnTo>
                  <a:lnTo>
                    <a:pt x="801" y="470"/>
                  </a:lnTo>
                  <a:lnTo>
                    <a:pt x="759" y="433"/>
                  </a:lnTo>
                  <a:lnTo>
                    <a:pt x="715" y="396"/>
                  </a:lnTo>
                  <a:lnTo>
                    <a:pt x="672" y="359"/>
                  </a:lnTo>
                  <a:lnTo>
                    <a:pt x="630" y="323"/>
                  </a:lnTo>
                  <a:lnTo>
                    <a:pt x="587" y="285"/>
                  </a:lnTo>
                  <a:lnTo>
                    <a:pt x="543" y="249"/>
                  </a:lnTo>
                  <a:lnTo>
                    <a:pt x="501" y="211"/>
                  </a:lnTo>
                  <a:lnTo>
                    <a:pt x="458" y="175"/>
                  </a:lnTo>
                  <a:lnTo>
                    <a:pt x="416" y="137"/>
                  </a:lnTo>
                  <a:lnTo>
                    <a:pt x="371" y="101"/>
                  </a:lnTo>
                  <a:lnTo>
                    <a:pt x="329" y="64"/>
                  </a:lnTo>
                  <a:lnTo>
                    <a:pt x="286" y="28"/>
                  </a:lnTo>
                  <a:lnTo>
                    <a:pt x="282" y="21"/>
                  </a:lnTo>
                  <a:lnTo>
                    <a:pt x="277" y="15"/>
                  </a:lnTo>
                  <a:lnTo>
                    <a:pt x="272" y="6"/>
                  </a:lnTo>
                  <a:lnTo>
                    <a:pt x="267" y="0"/>
                  </a:lnTo>
                  <a:lnTo>
                    <a:pt x="236" y="15"/>
                  </a:lnTo>
                  <a:lnTo>
                    <a:pt x="205" y="29"/>
                  </a:lnTo>
                  <a:lnTo>
                    <a:pt x="174" y="44"/>
                  </a:lnTo>
                  <a:lnTo>
                    <a:pt x="143" y="57"/>
                  </a:lnTo>
                  <a:lnTo>
                    <a:pt x="110" y="72"/>
                  </a:lnTo>
                  <a:lnTo>
                    <a:pt x="79" y="87"/>
                  </a:lnTo>
                  <a:lnTo>
                    <a:pt x="48" y="101"/>
                  </a:lnTo>
                  <a:lnTo>
                    <a:pt x="17" y="116"/>
                  </a:lnTo>
                  <a:lnTo>
                    <a:pt x="12" y="128"/>
                  </a:lnTo>
                  <a:lnTo>
                    <a:pt x="9" y="139"/>
                  </a:lnTo>
                  <a:lnTo>
                    <a:pt x="4" y="152"/>
                  </a:lnTo>
                  <a:lnTo>
                    <a:pt x="0" y="164"/>
                  </a:lnTo>
                  <a:lnTo>
                    <a:pt x="46" y="203"/>
                  </a:lnTo>
                  <a:lnTo>
                    <a:pt x="92" y="242"/>
                  </a:lnTo>
                  <a:lnTo>
                    <a:pt x="138" y="282"/>
                  </a:lnTo>
                  <a:lnTo>
                    <a:pt x="184" y="321"/>
                  </a:lnTo>
                  <a:lnTo>
                    <a:pt x="229" y="360"/>
                  </a:lnTo>
                  <a:lnTo>
                    <a:pt x="275" y="400"/>
                  </a:lnTo>
                  <a:lnTo>
                    <a:pt x="321" y="439"/>
                  </a:lnTo>
                  <a:lnTo>
                    <a:pt x="367" y="478"/>
                  </a:lnTo>
                  <a:lnTo>
                    <a:pt x="412" y="518"/>
                  </a:lnTo>
                  <a:lnTo>
                    <a:pt x="458" y="557"/>
                  </a:lnTo>
                  <a:lnTo>
                    <a:pt x="504" y="596"/>
                  </a:lnTo>
                  <a:lnTo>
                    <a:pt x="550" y="636"/>
                  </a:lnTo>
                  <a:lnTo>
                    <a:pt x="595" y="675"/>
                  </a:lnTo>
                  <a:lnTo>
                    <a:pt x="641" y="714"/>
                  </a:lnTo>
                  <a:lnTo>
                    <a:pt x="687" y="754"/>
                  </a:lnTo>
                  <a:lnTo>
                    <a:pt x="733" y="793"/>
                  </a:lnTo>
                  <a:lnTo>
                    <a:pt x="778" y="832"/>
                  </a:lnTo>
                  <a:lnTo>
                    <a:pt x="824" y="870"/>
                  </a:lnTo>
                  <a:lnTo>
                    <a:pt x="870" y="910"/>
                  </a:lnTo>
                  <a:lnTo>
                    <a:pt x="916" y="949"/>
                  </a:lnTo>
                  <a:lnTo>
                    <a:pt x="962" y="988"/>
                  </a:lnTo>
                  <a:lnTo>
                    <a:pt x="1007" y="1028"/>
                  </a:lnTo>
                  <a:lnTo>
                    <a:pt x="1053" y="1067"/>
                  </a:lnTo>
                  <a:lnTo>
                    <a:pt x="1097" y="1106"/>
                  </a:lnTo>
                  <a:lnTo>
                    <a:pt x="1143" y="1146"/>
                  </a:lnTo>
                  <a:lnTo>
                    <a:pt x="1189" y="1183"/>
                  </a:lnTo>
                  <a:lnTo>
                    <a:pt x="1234" y="1223"/>
                  </a:lnTo>
                  <a:lnTo>
                    <a:pt x="1280" y="1262"/>
                  </a:lnTo>
                  <a:lnTo>
                    <a:pt x="1326" y="1301"/>
                  </a:lnTo>
                  <a:lnTo>
                    <a:pt x="1370" y="1341"/>
                  </a:lnTo>
                  <a:lnTo>
                    <a:pt x="1416" y="1378"/>
                  </a:lnTo>
                  <a:lnTo>
                    <a:pt x="1462" y="1418"/>
                  </a:lnTo>
                  <a:lnTo>
                    <a:pt x="1480" y="1411"/>
                  </a:lnTo>
                  <a:lnTo>
                    <a:pt x="1496" y="1403"/>
                  </a:lnTo>
                  <a:lnTo>
                    <a:pt x="1514" y="1396"/>
                  </a:lnTo>
                  <a:lnTo>
                    <a:pt x="1532" y="1388"/>
                  </a:lnTo>
                  <a:lnTo>
                    <a:pt x="1548" y="1382"/>
                  </a:lnTo>
                  <a:lnTo>
                    <a:pt x="1566" y="1373"/>
                  </a:lnTo>
                  <a:lnTo>
                    <a:pt x="1584" y="1365"/>
                  </a:lnTo>
                  <a:lnTo>
                    <a:pt x="1602" y="1359"/>
                  </a:lnTo>
                  <a:lnTo>
                    <a:pt x="1619" y="1350"/>
                  </a:lnTo>
                  <a:lnTo>
                    <a:pt x="1637" y="1342"/>
                  </a:lnTo>
                  <a:lnTo>
                    <a:pt x="1655" y="1334"/>
                  </a:lnTo>
                  <a:lnTo>
                    <a:pt x="1671" y="1326"/>
                  </a:lnTo>
                  <a:lnTo>
                    <a:pt x="1689" y="1319"/>
                  </a:lnTo>
                  <a:lnTo>
                    <a:pt x="1707" y="1311"/>
                  </a:lnTo>
                  <a:lnTo>
                    <a:pt x="1723" y="1303"/>
                  </a:lnTo>
                  <a:lnTo>
                    <a:pt x="1741" y="1295"/>
                  </a:lnTo>
                  <a:lnTo>
                    <a:pt x="1731" y="1283"/>
                  </a:lnTo>
                  <a:lnTo>
                    <a:pt x="1720" y="1273"/>
                  </a:lnTo>
                  <a:lnTo>
                    <a:pt x="1710" y="1262"/>
                  </a:lnTo>
                  <a:lnTo>
                    <a:pt x="1699" y="1250"/>
                  </a:lnTo>
                  <a:lnTo>
                    <a:pt x="1687" y="1241"/>
                  </a:lnTo>
                  <a:lnTo>
                    <a:pt x="1677" y="1229"/>
                  </a:lnTo>
                  <a:lnTo>
                    <a:pt x="1666" y="1219"/>
                  </a:lnTo>
                  <a:lnTo>
                    <a:pt x="1656" y="1208"/>
                  </a:lnTo>
                  <a:close/>
                </a:path>
              </a:pathLst>
            </a:custGeom>
            <a:solidFill>
              <a:srgbClr val="C9BFC4"/>
            </a:solidFill>
            <a:ln w="9525">
              <a:noFill/>
              <a:round/>
              <a:headEnd/>
              <a:tailEnd/>
            </a:ln>
          </p:spPr>
          <p:txBody>
            <a:bodyPr/>
            <a:lstStyle/>
            <a:p>
              <a:endParaRPr lang="en-US"/>
            </a:p>
          </p:txBody>
        </p:sp>
        <p:sp>
          <p:nvSpPr>
            <p:cNvPr id="27004" name="Freeform 380"/>
            <p:cNvSpPr>
              <a:spLocks/>
            </p:cNvSpPr>
            <p:nvPr/>
          </p:nvSpPr>
          <p:spPr bwMode="auto">
            <a:xfrm>
              <a:off x="546" y="2868"/>
              <a:ext cx="833" cy="685"/>
            </a:xfrm>
            <a:custGeom>
              <a:avLst/>
              <a:gdLst/>
              <a:ahLst/>
              <a:cxnLst>
                <a:cxn ang="0">
                  <a:pos x="1542" y="1118"/>
                </a:cxn>
                <a:cxn ang="0">
                  <a:pos x="1461" y="1048"/>
                </a:cxn>
                <a:cxn ang="0">
                  <a:pos x="1381" y="979"/>
                </a:cxn>
                <a:cxn ang="0">
                  <a:pos x="1300" y="910"/>
                </a:cxn>
                <a:cxn ang="0">
                  <a:pos x="1220" y="840"/>
                </a:cxn>
                <a:cxn ang="0">
                  <a:pos x="1139" y="771"/>
                </a:cxn>
                <a:cxn ang="0">
                  <a:pos x="1059" y="702"/>
                </a:cxn>
                <a:cxn ang="0">
                  <a:pos x="979" y="631"/>
                </a:cxn>
                <a:cxn ang="0">
                  <a:pos x="898" y="563"/>
                </a:cxn>
                <a:cxn ang="0">
                  <a:pos x="818" y="494"/>
                </a:cxn>
                <a:cxn ang="0">
                  <a:pos x="737" y="423"/>
                </a:cxn>
                <a:cxn ang="0">
                  <a:pos x="656" y="354"/>
                </a:cxn>
                <a:cxn ang="0">
                  <a:pos x="576" y="286"/>
                </a:cxn>
                <a:cxn ang="0">
                  <a:pos x="496" y="217"/>
                </a:cxn>
                <a:cxn ang="0">
                  <a:pos x="414" y="146"/>
                </a:cxn>
                <a:cxn ang="0">
                  <a:pos x="334" y="77"/>
                </a:cxn>
                <a:cxn ang="0">
                  <a:pos x="288" y="32"/>
                </a:cxn>
                <a:cxn ang="0">
                  <a:pos x="280" y="12"/>
                </a:cxn>
                <a:cxn ang="0">
                  <a:pos x="259" y="9"/>
                </a:cxn>
                <a:cxn ang="0">
                  <a:pos x="224" y="25"/>
                </a:cxn>
                <a:cxn ang="0">
                  <a:pos x="190" y="41"/>
                </a:cxn>
                <a:cxn ang="0">
                  <a:pos x="156" y="58"/>
                </a:cxn>
                <a:cxn ang="0">
                  <a:pos x="121" y="74"/>
                </a:cxn>
                <a:cxn ang="0">
                  <a:pos x="87" y="91"/>
                </a:cxn>
                <a:cxn ang="0">
                  <a:pos x="53" y="105"/>
                </a:cxn>
                <a:cxn ang="0">
                  <a:pos x="18" y="122"/>
                </a:cxn>
                <a:cxn ang="0">
                  <a:pos x="2" y="143"/>
                </a:cxn>
                <a:cxn ang="0">
                  <a:pos x="7" y="168"/>
                </a:cxn>
                <a:cxn ang="0">
                  <a:pos x="53" y="218"/>
                </a:cxn>
                <a:cxn ang="0">
                  <a:pos x="139" y="292"/>
                </a:cxn>
                <a:cxn ang="0">
                  <a:pos x="226" y="366"/>
                </a:cxn>
                <a:cxn ang="0">
                  <a:pos x="312" y="441"/>
                </a:cxn>
                <a:cxn ang="0">
                  <a:pos x="399" y="515"/>
                </a:cxn>
                <a:cxn ang="0">
                  <a:pos x="486" y="590"/>
                </a:cxn>
                <a:cxn ang="0">
                  <a:pos x="572" y="664"/>
                </a:cxn>
                <a:cxn ang="0">
                  <a:pos x="659" y="738"/>
                </a:cxn>
                <a:cxn ang="0">
                  <a:pos x="747" y="813"/>
                </a:cxn>
                <a:cxn ang="0">
                  <a:pos x="834" y="887"/>
                </a:cxn>
                <a:cxn ang="0">
                  <a:pos x="920" y="961"/>
                </a:cxn>
                <a:cxn ang="0">
                  <a:pos x="1007" y="1036"/>
                </a:cxn>
                <a:cxn ang="0">
                  <a:pos x="1094" y="1110"/>
                </a:cxn>
                <a:cxn ang="0">
                  <a:pos x="1180" y="1186"/>
                </a:cxn>
                <a:cxn ang="0">
                  <a:pos x="1267" y="1259"/>
                </a:cxn>
                <a:cxn ang="0">
                  <a:pos x="1354" y="1333"/>
                </a:cxn>
                <a:cxn ang="0">
                  <a:pos x="1414" y="1363"/>
                </a:cxn>
                <a:cxn ang="0">
                  <a:pos x="1447" y="1346"/>
                </a:cxn>
                <a:cxn ang="0">
                  <a:pos x="1481" y="1331"/>
                </a:cxn>
                <a:cxn ang="0">
                  <a:pos x="1514" y="1315"/>
                </a:cxn>
                <a:cxn ang="0">
                  <a:pos x="1548" y="1299"/>
                </a:cxn>
                <a:cxn ang="0">
                  <a:pos x="1582" y="1282"/>
                </a:cxn>
                <a:cxn ang="0">
                  <a:pos x="1617" y="1266"/>
                </a:cxn>
                <a:cxn ang="0">
                  <a:pos x="1651" y="1249"/>
                </a:cxn>
                <a:cxn ang="0">
                  <a:pos x="1656" y="1230"/>
                </a:cxn>
                <a:cxn ang="0">
                  <a:pos x="1635" y="1208"/>
                </a:cxn>
                <a:cxn ang="0">
                  <a:pos x="1613" y="1186"/>
                </a:cxn>
                <a:cxn ang="0">
                  <a:pos x="1592" y="1164"/>
                </a:cxn>
              </a:cxnLst>
              <a:rect l="0" t="0" r="r" b="b"/>
              <a:pathLst>
                <a:path w="1667" h="1371">
                  <a:moveTo>
                    <a:pt x="1581" y="1153"/>
                  </a:moveTo>
                  <a:lnTo>
                    <a:pt x="1542" y="1118"/>
                  </a:lnTo>
                  <a:lnTo>
                    <a:pt x="1501" y="1084"/>
                  </a:lnTo>
                  <a:lnTo>
                    <a:pt x="1461" y="1048"/>
                  </a:lnTo>
                  <a:lnTo>
                    <a:pt x="1421" y="1013"/>
                  </a:lnTo>
                  <a:lnTo>
                    <a:pt x="1381" y="979"/>
                  </a:lnTo>
                  <a:lnTo>
                    <a:pt x="1341" y="945"/>
                  </a:lnTo>
                  <a:lnTo>
                    <a:pt x="1300" y="910"/>
                  </a:lnTo>
                  <a:lnTo>
                    <a:pt x="1260" y="876"/>
                  </a:lnTo>
                  <a:lnTo>
                    <a:pt x="1220" y="840"/>
                  </a:lnTo>
                  <a:lnTo>
                    <a:pt x="1180" y="805"/>
                  </a:lnTo>
                  <a:lnTo>
                    <a:pt x="1139" y="771"/>
                  </a:lnTo>
                  <a:lnTo>
                    <a:pt x="1100" y="736"/>
                  </a:lnTo>
                  <a:lnTo>
                    <a:pt x="1059" y="702"/>
                  </a:lnTo>
                  <a:lnTo>
                    <a:pt x="1019" y="666"/>
                  </a:lnTo>
                  <a:lnTo>
                    <a:pt x="979" y="631"/>
                  </a:lnTo>
                  <a:lnTo>
                    <a:pt x="938" y="597"/>
                  </a:lnTo>
                  <a:lnTo>
                    <a:pt x="898" y="563"/>
                  </a:lnTo>
                  <a:lnTo>
                    <a:pt x="858" y="528"/>
                  </a:lnTo>
                  <a:lnTo>
                    <a:pt x="818" y="494"/>
                  </a:lnTo>
                  <a:lnTo>
                    <a:pt x="778" y="458"/>
                  </a:lnTo>
                  <a:lnTo>
                    <a:pt x="737" y="423"/>
                  </a:lnTo>
                  <a:lnTo>
                    <a:pt x="697" y="389"/>
                  </a:lnTo>
                  <a:lnTo>
                    <a:pt x="656" y="354"/>
                  </a:lnTo>
                  <a:lnTo>
                    <a:pt x="616" y="320"/>
                  </a:lnTo>
                  <a:lnTo>
                    <a:pt x="576" y="286"/>
                  </a:lnTo>
                  <a:lnTo>
                    <a:pt x="535" y="251"/>
                  </a:lnTo>
                  <a:lnTo>
                    <a:pt x="496" y="217"/>
                  </a:lnTo>
                  <a:lnTo>
                    <a:pt x="455" y="181"/>
                  </a:lnTo>
                  <a:lnTo>
                    <a:pt x="414" y="146"/>
                  </a:lnTo>
                  <a:lnTo>
                    <a:pt x="373" y="112"/>
                  </a:lnTo>
                  <a:lnTo>
                    <a:pt x="334" y="77"/>
                  </a:lnTo>
                  <a:lnTo>
                    <a:pt x="293" y="43"/>
                  </a:lnTo>
                  <a:lnTo>
                    <a:pt x="288" y="32"/>
                  </a:lnTo>
                  <a:lnTo>
                    <a:pt x="285" y="22"/>
                  </a:lnTo>
                  <a:lnTo>
                    <a:pt x="280" y="12"/>
                  </a:lnTo>
                  <a:lnTo>
                    <a:pt x="275" y="0"/>
                  </a:lnTo>
                  <a:lnTo>
                    <a:pt x="259" y="9"/>
                  </a:lnTo>
                  <a:lnTo>
                    <a:pt x="241" y="17"/>
                  </a:lnTo>
                  <a:lnTo>
                    <a:pt x="224" y="25"/>
                  </a:lnTo>
                  <a:lnTo>
                    <a:pt x="206" y="33"/>
                  </a:lnTo>
                  <a:lnTo>
                    <a:pt x="190" y="41"/>
                  </a:lnTo>
                  <a:lnTo>
                    <a:pt x="172" y="50"/>
                  </a:lnTo>
                  <a:lnTo>
                    <a:pt x="156" y="58"/>
                  </a:lnTo>
                  <a:lnTo>
                    <a:pt x="138" y="66"/>
                  </a:lnTo>
                  <a:lnTo>
                    <a:pt x="121" y="74"/>
                  </a:lnTo>
                  <a:lnTo>
                    <a:pt x="103" y="82"/>
                  </a:lnTo>
                  <a:lnTo>
                    <a:pt x="87" y="91"/>
                  </a:lnTo>
                  <a:lnTo>
                    <a:pt x="69" y="97"/>
                  </a:lnTo>
                  <a:lnTo>
                    <a:pt x="53" y="105"/>
                  </a:lnTo>
                  <a:lnTo>
                    <a:pt x="35" y="114"/>
                  </a:lnTo>
                  <a:lnTo>
                    <a:pt x="18" y="122"/>
                  </a:lnTo>
                  <a:lnTo>
                    <a:pt x="0" y="130"/>
                  </a:lnTo>
                  <a:lnTo>
                    <a:pt x="2" y="143"/>
                  </a:lnTo>
                  <a:lnTo>
                    <a:pt x="5" y="154"/>
                  </a:lnTo>
                  <a:lnTo>
                    <a:pt x="7" y="168"/>
                  </a:lnTo>
                  <a:lnTo>
                    <a:pt x="8" y="181"/>
                  </a:lnTo>
                  <a:lnTo>
                    <a:pt x="53" y="218"/>
                  </a:lnTo>
                  <a:lnTo>
                    <a:pt x="95" y="254"/>
                  </a:lnTo>
                  <a:lnTo>
                    <a:pt x="139" y="292"/>
                  </a:lnTo>
                  <a:lnTo>
                    <a:pt x="182" y="330"/>
                  </a:lnTo>
                  <a:lnTo>
                    <a:pt x="226" y="366"/>
                  </a:lnTo>
                  <a:lnTo>
                    <a:pt x="268" y="404"/>
                  </a:lnTo>
                  <a:lnTo>
                    <a:pt x="312" y="441"/>
                  </a:lnTo>
                  <a:lnTo>
                    <a:pt x="355" y="477"/>
                  </a:lnTo>
                  <a:lnTo>
                    <a:pt x="399" y="515"/>
                  </a:lnTo>
                  <a:lnTo>
                    <a:pt x="443" y="553"/>
                  </a:lnTo>
                  <a:lnTo>
                    <a:pt x="486" y="590"/>
                  </a:lnTo>
                  <a:lnTo>
                    <a:pt x="530" y="627"/>
                  </a:lnTo>
                  <a:lnTo>
                    <a:pt x="572" y="664"/>
                  </a:lnTo>
                  <a:lnTo>
                    <a:pt x="616" y="702"/>
                  </a:lnTo>
                  <a:lnTo>
                    <a:pt x="659" y="738"/>
                  </a:lnTo>
                  <a:lnTo>
                    <a:pt x="703" y="776"/>
                  </a:lnTo>
                  <a:lnTo>
                    <a:pt x="747" y="813"/>
                  </a:lnTo>
                  <a:lnTo>
                    <a:pt x="790" y="849"/>
                  </a:lnTo>
                  <a:lnTo>
                    <a:pt x="834" y="887"/>
                  </a:lnTo>
                  <a:lnTo>
                    <a:pt x="876" y="925"/>
                  </a:lnTo>
                  <a:lnTo>
                    <a:pt x="920" y="961"/>
                  </a:lnTo>
                  <a:lnTo>
                    <a:pt x="963" y="999"/>
                  </a:lnTo>
                  <a:lnTo>
                    <a:pt x="1007" y="1036"/>
                  </a:lnTo>
                  <a:lnTo>
                    <a:pt x="1051" y="1072"/>
                  </a:lnTo>
                  <a:lnTo>
                    <a:pt x="1094" y="1110"/>
                  </a:lnTo>
                  <a:lnTo>
                    <a:pt x="1138" y="1148"/>
                  </a:lnTo>
                  <a:lnTo>
                    <a:pt x="1180" y="1186"/>
                  </a:lnTo>
                  <a:lnTo>
                    <a:pt x="1224" y="1222"/>
                  </a:lnTo>
                  <a:lnTo>
                    <a:pt x="1267" y="1259"/>
                  </a:lnTo>
                  <a:lnTo>
                    <a:pt x="1311" y="1297"/>
                  </a:lnTo>
                  <a:lnTo>
                    <a:pt x="1354" y="1333"/>
                  </a:lnTo>
                  <a:lnTo>
                    <a:pt x="1398" y="1371"/>
                  </a:lnTo>
                  <a:lnTo>
                    <a:pt x="1414" y="1363"/>
                  </a:lnTo>
                  <a:lnTo>
                    <a:pt x="1430" y="1354"/>
                  </a:lnTo>
                  <a:lnTo>
                    <a:pt x="1447" y="1346"/>
                  </a:lnTo>
                  <a:lnTo>
                    <a:pt x="1465" y="1338"/>
                  </a:lnTo>
                  <a:lnTo>
                    <a:pt x="1481" y="1331"/>
                  </a:lnTo>
                  <a:lnTo>
                    <a:pt x="1497" y="1323"/>
                  </a:lnTo>
                  <a:lnTo>
                    <a:pt x="1514" y="1315"/>
                  </a:lnTo>
                  <a:lnTo>
                    <a:pt x="1532" y="1307"/>
                  </a:lnTo>
                  <a:lnTo>
                    <a:pt x="1548" y="1299"/>
                  </a:lnTo>
                  <a:lnTo>
                    <a:pt x="1564" y="1290"/>
                  </a:lnTo>
                  <a:lnTo>
                    <a:pt x="1582" y="1282"/>
                  </a:lnTo>
                  <a:lnTo>
                    <a:pt x="1599" y="1274"/>
                  </a:lnTo>
                  <a:lnTo>
                    <a:pt x="1617" y="1266"/>
                  </a:lnTo>
                  <a:lnTo>
                    <a:pt x="1633" y="1258"/>
                  </a:lnTo>
                  <a:lnTo>
                    <a:pt x="1651" y="1249"/>
                  </a:lnTo>
                  <a:lnTo>
                    <a:pt x="1667" y="1241"/>
                  </a:lnTo>
                  <a:lnTo>
                    <a:pt x="1656" y="1230"/>
                  </a:lnTo>
                  <a:lnTo>
                    <a:pt x="1646" y="1218"/>
                  </a:lnTo>
                  <a:lnTo>
                    <a:pt x="1635" y="1208"/>
                  </a:lnTo>
                  <a:lnTo>
                    <a:pt x="1625" y="1197"/>
                  </a:lnTo>
                  <a:lnTo>
                    <a:pt x="1613" y="1186"/>
                  </a:lnTo>
                  <a:lnTo>
                    <a:pt x="1602" y="1174"/>
                  </a:lnTo>
                  <a:lnTo>
                    <a:pt x="1592" y="1164"/>
                  </a:lnTo>
                  <a:lnTo>
                    <a:pt x="1581" y="1153"/>
                  </a:lnTo>
                  <a:close/>
                </a:path>
              </a:pathLst>
            </a:custGeom>
            <a:solidFill>
              <a:srgbClr val="C6BCC1"/>
            </a:solidFill>
            <a:ln w="9525">
              <a:noFill/>
              <a:round/>
              <a:headEnd/>
              <a:tailEnd/>
            </a:ln>
          </p:spPr>
          <p:txBody>
            <a:bodyPr/>
            <a:lstStyle/>
            <a:p>
              <a:endParaRPr lang="en-US"/>
            </a:p>
          </p:txBody>
        </p:sp>
        <p:sp>
          <p:nvSpPr>
            <p:cNvPr id="27005" name="Freeform 381"/>
            <p:cNvSpPr>
              <a:spLocks/>
            </p:cNvSpPr>
            <p:nvPr/>
          </p:nvSpPr>
          <p:spPr bwMode="auto">
            <a:xfrm>
              <a:off x="534" y="2861"/>
              <a:ext cx="804" cy="660"/>
            </a:xfrm>
            <a:custGeom>
              <a:avLst/>
              <a:gdLst/>
              <a:ahLst/>
              <a:cxnLst>
                <a:cxn ang="0">
                  <a:pos x="1484" y="1062"/>
                </a:cxn>
                <a:cxn ang="0">
                  <a:pos x="1409" y="996"/>
                </a:cxn>
                <a:cxn ang="0">
                  <a:pos x="1334" y="932"/>
                </a:cxn>
                <a:cxn ang="0">
                  <a:pos x="1259" y="867"/>
                </a:cxn>
                <a:cxn ang="0">
                  <a:pos x="1184" y="801"/>
                </a:cxn>
                <a:cxn ang="0">
                  <a:pos x="1109" y="737"/>
                </a:cxn>
                <a:cxn ang="0">
                  <a:pos x="1033" y="672"/>
                </a:cxn>
                <a:cxn ang="0">
                  <a:pos x="957" y="606"/>
                </a:cxn>
                <a:cxn ang="0">
                  <a:pos x="881" y="542"/>
                </a:cxn>
                <a:cxn ang="0">
                  <a:pos x="806" y="477"/>
                </a:cxn>
                <a:cxn ang="0">
                  <a:pos x="731" y="411"/>
                </a:cxn>
                <a:cxn ang="0">
                  <a:pos x="654" y="347"/>
                </a:cxn>
                <a:cxn ang="0">
                  <a:pos x="579" y="282"/>
                </a:cxn>
                <a:cxn ang="0">
                  <a:pos x="504" y="216"/>
                </a:cxn>
                <a:cxn ang="0">
                  <a:pos x="427" y="152"/>
                </a:cxn>
                <a:cxn ang="0">
                  <a:pos x="352" y="87"/>
                </a:cxn>
                <a:cxn ang="0">
                  <a:pos x="311" y="41"/>
                </a:cxn>
                <a:cxn ang="0">
                  <a:pos x="303" y="13"/>
                </a:cxn>
                <a:cxn ang="0">
                  <a:pos x="282" y="8"/>
                </a:cxn>
                <a:cxn ang="0">
                  <a:pos x="244" y="26"/>
                </a:cxn>
                <a:cxn ang="0">
                  <a:pos x="206" y="44"/>
                </a:cxn>
                <a:cxn ang="0">
                  <a:pos x="169" y="60"/>
                </a:cxn>
                <a:cxn ang="0">
                  <a:pos x="131" y="78"/>
                </a:cxn>
                <a:cxn ang="0">
                  <a:pos x="94" y="96"/>
                </a:cxn>
                <a:cxn ang="0">
                  <a:pos x="56" y="114"/>
                </a:cxn>
                <a:cxn ang="0">
                  <a:pos x="18" y="132"/>
                </a:cxn>
                <a:cxn ang="0">
                  <a:pos x="9" y="154"/>
                </a:cxn>
                <a:cxn ang="0">
                  <a:pos x="23" y="182"/>
                </a:cxn>
                <a:cxn ang="0">
                  <a:pos x="72" y="229"/>
                </a:cxn>
                <a:cxn ang="0">
                  <a:pos x="156" y="300"/>
                </a:cxn>
                <a:cxn ang="0">
                  <a:pos x="237" y="370"/>
                </a:cxn>
                <a:cxn ang="0">
                  <a:pos x="319" y="441"/>
                </a:cxn>
                <a:cxn ang="0">
                  <a:pos x="402" y="511"/>
                </a:cxn>
                <a:cxn ang="0">
                  <a:pos x="484" y="582"/>
                </a:cxn>
                <a:cxn ang="0">
                  <a:pos x="566" y="652"/>
                </a:cxn>
                <a:cxn ang="0">
                  <a:pos x="648" y="723"/>
                </a:cxn>
                <a:cxn ang="0">
                  <a:pos x="731" y="791"/>
                </a:cxn>
                <a:cxn ang="0">
                  <a:pos x="813" y="862"/>
                </a:cxn>
                <a:cxn ang="0">
                  <a:pos x="894" y="932"/>
                </a:cxn>
                <a:cxn ang="0">
                  <a:pos x="976" y="1003"/>
                </a:cxn>
                <a:cxn ang="0">
                  <a:pos x="1060" y="1073"/>
                </a:cxn>
                <a:cxn ang="0">
                  <a:pos x="1141" y="1144"/>
                </a:cxn>
                <a:cxn ang="0">
                  <a:pos x="1223" y="1214"/>
                </a:cxn>
                <a:cxn ang="0">
                  <a:pos x="1306" y="1285"/>
                </a:cxn>
                <a:cxn ang="0">
                  <a:pos x="1380" y="1303"/>
                </a:cxn>
                <a:cxn ang="0">
                  <a:pos x="1445" y="1270"/>
                </a:cxn>
                <a:cxn ang="0">
                  <a:pos x="1509" y="1236"/>
                </a:cxn>
                <a:cxn ang="0">
                  <a:pos x="1574" y="1203"/>
                </a:cxn>
                <a:cxn ang="0">
                  <a:pos x="1597" y="1175"/>
                </a:cxn>
                <a:cxn ang="0">
                  <a:pos x="1576" y="1152"/>
                </a:cxn>
                <a:cxn ang="0">
                  <a:pos x="1553" y="1129"/>
                </a:cxn>
                <a:cxn ang="0">
                  <a:pos x="1532" y="1106"/>
                </a:cxn>
              </a:cxnLst>
              <a:rect l="0" t="0" r="r" b="b"/>
              <a:pathLst>
                <a:path w="1607" h="1319">
                  <a:moveTo>
                    <a:pt x="1522" y="1095"/>
                  </a:moveTo>
                  <a:lnTo>
                    <a:pt x="1484" y="1062"/>
                  </a:lnTo>
                  <a:lnTo>
                    <a:pt x="1447" y="1029"/>
                  </a:lnTo>
                  <a:lnTo>
                    <a:pt x="1409" y="996"/>
                  </a:lnTo>
                  <a:lnTo>
                    <a:pt x="1372" y="965"/>
                  </a:lnTo>
                  <a:lnTo>
                    <a:pt x="1334" y="932"/>
                  </a:lnTo>
                  <a:lnTo>
                    <a:pt x="1297" y="900"/>
                  </a:lnTo>
                  <a:lnTo>
                    <a:pt x="1259" y="867"/>
                  </a:lnTo>
                  <a:lnTo>
                    <a:pt x="1221" y="834"/>
                  </a:lnTo>
                  <a:lnTo>
                    <a:pt x="1184" y="801"/>
                  </a:lnTo>
                  <a:lnTo>
                    <a:pt x="1146" y="768"/>
                  </a:lnTo>
                  <a:lnTo>
                    <a:pt x="1109" y="737"/>
                  </a:lnTo>
                  <a:lnTo>
                    <a:pt x="1071" y="704"/>
                  </a:lnTo>
                  <a:lnTo>
                    <a:pt x="1033" y="672"/>
                  </a:lnTo>
                  <a:lnTo>
                    <a:pt x="994" y="639"/>
                  </a:lnTo>
                  <a:lnTo>
                    <a:pt x="957" y="606"/>
                  </a:lnTo>
                  <a:lnTo>
                    <a:pt x="919" y="573"/>
                  </a:lnTo>
                  <a:lnTo>
                    <a:pt x="881" y="542"/>
                  </a:lnTo>
                  <a:lnTo>
                    <a:pt x="844" y="509"/>
                  </a:lnTo>
                  <a:lnTo>
                    <a:pt x="806" y="477"/>
                  </a:lnTo>
                  <a:lnTo>
                    <a:pt x="769" y="444"/>
                  </a:lnTo>
                  <a:lnTo>
                    <a:pt x="731" y="411"/>
                  </a:lnTo>
                  <a:lnTo>
                    <a:pt x="693" y="380"/>
                  </a:lnTo>
                  <a:lnTo>
                    <a:pt x="654" y="347"/>
                  </a:lnTo>
                  <a:lnTo>
                    <a:pt x="617" y="314"/>
                  </a:lnTo>
                  <a:lnTo>
                    <a:pt x="579" y="282"/>
                  </a:lnTo>
                  <a:lnTo>
                    <a:pt x="541" y="249"/>
                  </a:lnTo>
                  <a:lnTo>
                    <a:pt x="504" y="216"/>
                  </a:lnTo>
                  <a:lnTo>
                    <a:pt x="466" y="183"/>
                  </a:lnTo>
                  <a:lnTo>
                    <a:pt x="427" y="152"/>
                  </a:lnTo>
                  <a:lnTo>
                    <a:pt x="389" y="119"/>
                  </a:lnTo>
                  <a:lnTo>
                    <a:pt x="352" y="87"/>
                  </a:lnTo>
                  <a:lnTo>
                    <a:pt x="314" y="54"/>
                  </a:lnTo>
                  <a:lnTo>
                    <a:pt x="311" y="41"/>
                  </a:lnTo>
                  <a:lnTo>
                    <a:pt x="308" y="26"/>
                  </a:lnTo>
                  <a:lnTo>
                    <a:pt x="303" y="13"/>
                  </a:lnTo>
                  <a:lnTo>
                    <a:pt x="300" y="0"/>
                  </a:lnTo>
                  <a:lnTo>
                    <a:pt x="282" y="8"/>
                  </a:lnTo>
                  <a:lnTo>
                    <a:pt x="262" y="18"/>
                  </a:lnTo>
                  <a:lnTo>
                    <a:pt x="244" y="26"/>
                  </a:lnTo>
                  <a:lnTo>
                    <a:pt x="224" y="34"/>
                  </a:lnTo>
                  <a:lnTo>
                    <a:pt x="206" y="44"/>
                  </a:lnTo>
                  <a:lnTo>
                    <a:pt x="187" y="52"/>
                  </a:lnTo>
                  <a:lnTo>
                    <a:pt x="169" y="60"/>
                  </a:lnTo>
                  <a:lnTo>
                    <a:pt x="151" y="70"/>
                  </a:lnTo>
                  <a:lnTo>
                    <a:pt x="131" y="78"/>
                  </a:lnTo>
                  <a:lnTo>
                    <a:pt x="113" y="87"/>
                  </a:lnTo>
                  <a:lnTo>
                    <a:pt x="94" y="96"/>
                  </a:lnTo>
                  <a:lnTo>
                    <a:pt x="76" y="105"/>
                  </a:lnTo>
                  <a:lnTo>
                    <a:pt x="56" y="114"/>
                  </a:lnTo>
                  <a:lnTo>
                    <a:pt x="38" y="123"/>
                  </a:lnTo>
                  <a:lnTo>
                    <a:pt x="18" y="132"/>
                  </a:lnTo>
                  <a:lnTo>
                    <a:pt x="0" y="141"/>
                  </a:lnTo>
                  <a:lnTo>
                    <a:pt x="9" y="154"/>
                  </a:lnTo>
                  <a:lnTo>
                    <a:pt x="17" y="167"/>
                  </a:lnTo>
                  <a:lnTo>
                    <a:pt x="23" y="182"/>
                  </a:lnTo>
                  <a:lnTo>
                    <a:pt x="31" y="195"/>
                  </a:lnTo>
                  <a:lnTo>
                    <a:pt x="72" y="229"/>
                  </a:lnTo>
                  <a:lnTo>
                    <a:pt x="113" y="265"/>
                  </a:lnTo>
                  <a:lnTo>
                    <a:pt x="156" y="300"/>
                  </a:lnTo>
                  <a:lnTo>
                    <a:pt x="197" y="336"/>
                  </a:lnTo>
                  <a:lnTo>
                    <a:pt x="237" y="370"/>
                  </a:lnTo>
                  <a:lnTo>
                    <a:pt x="278" y="406"/>
                  </a:lnTo>
                  <a:lnTo>
                    <a:pt x="319" y="441"/>
                  </a:lnTo>
                  <a:lnTo>
                    <a:pt x="360" y="477"/>
                  </a:lnTo>
                  <a:lnTo>
                    <a:pt x="402" y="511"/>
                  </a:lnTo>
                  <a:lnTo>
                    <a:pt x="443" y="545"/>
                  </a:lnTo>
                  <a:lnTo>
                    <a:pt x="484" y="582"/>
                  </a:lnTo>
                  <a:lnTo>
                    <a:pt x="525" y="616"/>
                  </a:lnTo>
                  <a:lnTo>
                    <a:pt x="566" y="652"/>
                  </a:lnTo>
                  <a:lnTo>
                    <a:pt x="607" y="686"/>
                  </a:lnTo>
                  <a:lnTo>
                    <a:pt x="648" y="723"/>
                  </a:lnTo>
                  <a:lnTo>
                    <a:pt x="690" y="757"/>
                  </a:lnTo>
                  <a:lnTo>
                    <a:pt x="731" y="791"/>
                  </a:lnTo>
                  <a:lnTo>
                    <a:pt x="772" y="827"/>
                  </a:lnTo>
                  <a:lnTo>
                    <a:pt x="813" y="862"/>
                  </a:lnTo>
                  <a:lnTo>
                    <a:pt x="854" y="898"/>
                  </a:lnTo>
                  <a:lnTo>
                    <a:pt x="894" y="932"/>
                  </a:lnTo>
                  <a:lnTo>
                    <a:pt x="935" y="968"/>
                  </a:lnTo>
                  <a:lnTo>
                    <a:pt x="976" y="1003"/>
                  </a:lnTo>
                  <a:lnTo>
                    <a:pt x="1019" y="1037"/>
                  </a:lnTo>
                  <a:lnTo>
                    <a:pt x="1060" y="1073"/>
                  </a:lnTo>
                  <a:lnTo>
                    <a:pt x="1100" y="1108"/>
                  </a:lnTo>
                  <a:lnTo>
                    <a:pt x="1141" y="1144"/>
                  </a:lnTo>
                  <a:lnTo>
                    <a:pt x="1182" y="1178"/>
                  </a:lnTo>
                  <a:lnTo>
                    <a:pt x="1223" y="1214"/>
                  </a:lnTo>
                  <a:lnTo>
                    <a:pt x="1265" y="1249"/>
                  </a:lnTo>
                  <a:lnTo>
                    <a:pt x="1306" y="1285"/>
                  </a:lnTo>
                  <a:lnTo>
                    <a:pt x="1347" y="1319"/>
                  </a:lnTo>
                  <a:lnTo>
                    <a:pt x="1380" y="1303"/>
                  </a:lnTo>
                  <a:lnTo>
                    <a:pt x="1413" y="1286"/>
                  </a:lnTo>
                  <a:lnTo>
                    <a:pt x="1445" y="1270"/>
                  </a:lnTo>
                  <a:lnTo>
                    <a:pt x="1478" y="1252"/>
                  </a:lnTo>
                  <a:lnTo>
                    <a:pt x="1509" y="1236"/>
                  </a:lnTo>
                  <a:lnTo>
                    <a:pt x="1542" y="1219"/>
                  </a:lnTo>
                  <a:lnTo>
                    <a:pt x="1574" y="1203"/>
                  </a:lnTo>
                  <a:lnTo>
                    <a:pt x="1607" y="1186"/>
                  </a:lnTo>
                  <a:lnTo>
                    <a:pt x="1597" y="1175"/>
                  </a:lnTo>
                  <a:lnTo>
                    <a:pt x="1586" y="1163"/>
                  </a:lnTo>
                  <a:lnTo>
                    <a:pt x="1576" y="1152"/>
                  </a:lnTo>
                  <a:lnTo>
                    <a:pt x="1565" y="1141"/>
                  </a:lnTo>
                  <a:lnTo>
                    <a:pt x="1553" y="1129"/>
                  </a:lnTo>
                  <a:lnTo>
                    <a:pt x="1543" y="1118"/>
                  </a:lnTo>
                  <a:lnTo>
                    <a:pt x="1532" y="1106"/>
                  </a:lnTo>
                  <a:lnTo>
                    <a:pt x="1522" y="1095"/>
                  </a:lnTo>
                  <a:close/>
                </a:path>
              </a:pathLst>
            </a:custGeom>
            <a:solidFill>
              <a:srgbClr val="C4BABF"/>
            </a:solidFill>
            <a:ln w="9525">
              <a:noFill/>
              <a:round/>
              <a:headEnd/>
              <a:tailEnd/>
            </a:ln>
          </p:spPr>
          <p:txBody>
            <a:bodyPr/>
            <a:lstStyle/>
            <a:p>
              <a:endParaRPr lang="en-US"/>
            </a:p>
          </p:txBody>
        </p:sp>
        <p:sp>
          <p:nvSpPr>
            <p:cNvPr id="27006" name="Freeform 382"/>
            <p:cNvSpPr>
              <a:spLocks/>
            </p:cNvSpPr>
            <p:nvPr/>
          </p:nvSpPr>
          <p:spPr bwMode="auto">
            <a:xfrm>
              <a:off x="522" y="2853"/>
              <a:ext cx="775" cy="634"/>
            </a:xfrm>
            <a:custGeom>
              <a:avLst/>
              <a:gdLst/>
              <a:ahLst/>
              <a:cxnLst>
                <a:cxn ang="0">
                  <a:pos x="1430" y="1008"/>
                </a:cxn>
                <a:cxn ang="0">
                  <a:pos x="1360" y="948"/>
                </a:cxn>
                <a:cxn ang="0">
                  <a:pos x="1289" y="887"/>
                </a:cxn>
                <a:cxn ang="0">
                  <a:pos x="1219" y="826"/>
                </a:cxn>
                <a:cxn ang="0">
                  <a:pos x="1149" y="766"/>
                </a:cxn>
                <a:cxn ang="0">
                  <a:pos x="1079" y="705"/>
                </a:cxn>
                <a:cxn ang="0">
                  <a:pos x="1007" y="644"/>
                </a:cxn>
                <a:cxn ang="0">
                  <a:pos x="936" y="584"/>
                </a:cxn>
                <a:cxn ang="0">
                  <a:pos x="866" y="523"/>
                </a:cxn>
                <a:cxn ang="0">
                  <a:pos x="796" y="462"/>
                </a:cxn>
                <a:cxn ang="0">
                  <a:pos x="724" y="402"/>
                </a:cxn>
                <a:cxn ang="0">
                  <a:pos x="654" y="341"/>
                </a:cxn>
                <a:cxn ang="0">
                  <a:pos x="583" y="281"/>
                </a:cxn>
                <a:cxn ang="0">
                  <a:pos x="513" y="220"/>
                </a:cxn>
                <a:cxn ang="0">
                  <a:pos x="443" y="159"/>
                </a:cxn>
                <a:cxn ang="0">
                  <a:pos x="373" y="99"/>
                </a:cxn>
                <a:cxn ang="0">
                  <a:pos x="333" y="51"/>
                </a:cxn>
                <a:cxn ang="0">
                  <a:pos x="328" y="17"/>
                </a:cxn>
                <a:cxn ang="0">
                  <a:pos x="306" y="10"/>
                </a:cxn>
                <a:cxn ang="0">
                  <a:pos x="265" y="28"/>
                </a:cxn>
                <a:cxn ang="0">
                  <a:pos x="224" y="48"/>
                </a:cxn>
                <a:cxn ang="0">
                  <a:pos x="183" y="67"/>
                </a:cxn>
                <a:cxn ang="0">
                  <a:pos x="142" y="85"/>
                </a:cxn>
                <a:cxn ang="0">
                  <a:pos x="103" y="105"/>
                </a:cxn>
                <a:cxn ang="0">
                  <a:pos x="62" y="125"/>
                </a:cxn>
                <a:cxn ang="0">
                  <a:pos x="21" y="143"/>
                </a:cxn>
                <a:cxn ang="0">
                  <a:pos x="6" y="159"/>
                </a:cxn>
                <a:cxn ang="0">
                  <a:pos x="21" y="174"/>
                </a:cxn>
                <a:cxn ang="0">
                  <a:pos x="36" y="189"/>
                </a:cxn>
                <a:cxn ang="0">
                  <a:pos x="49" y="204"/>
                </a:cxn>
                <a:cxn ang="0">
                  <a:pos x="95" y="244"/>
                </a:cxn>
                <a:cxn ang="0">
                  <a:pos x="172" y="310"/>
                </a:cxn>
                <a:cxn ang="0">
                  <a:pos x="250" y="377"/>
                </a:cxn>
                <a:cxn ang="0">
                  <a:pos x="327" y="443"/>
                </a:cxn>
                <a:cxn ang="0">
                  <a:pos x="404" y="508"/>
                </a:cxn>
                <a:cxn ang="0">
                  <a:pos x="482" y="576"/>
                </a:cxn>
                <a:cxn ang="0">
                  <a:pos x="559" y="641"/>
                </a:cxn>
                <a:cxn ang="0">
                  <a:pos x="637" y="707"/>
                </a:cxn>
                <a:cxn ang="0">
                  <a:pos x="714" y="774"/>
                </a:cxn>
                <a:cxn ang="0">
                  <a:pos x="793" y="840"/>
                </a:cxn>
                <a:cxn ang="0">
                  <a:pos x="869" y="905"/>
                </a:cxn>
                <a:cxn ang="0">
                  <a:pos x="948" y="972"/>
                </a:cxn>
                <a:cxn ang="0">
                  <a:pos x="1025" y="1038"/>
                </a:cxn>
                <a:cxn ang="0">
                  <a:pos x="1102" y="1103"/>
                </a:cxn>
                <a:cxn ang="0">
                  <a:pos x="1180" y="1171"/>
                </a:cxn>
                <a:cxn ang="0">
                  <a:pos x="1257" y="1236"/>
                </a:cxn>
                <a:cxn ang="0">
                  <a:pos x="1329" y="1253"/>
                </a:cxn>
                <a:cxn ang="0">
                  <a:pos x="1392" y="1218"/>
                </a:cxn>
                <a:cxn ang="0">
                  <a:pos x="1456" y="1184"/>
                </a:cxn>
                <a:cxn ang="0">
                  <a:pos x="1520" y="1149"/>
                </a:cxn>
                <a:cxn ang="0">
                  <a:pos x="1540" y="1121"/>
                </a:cxn>
                <a:cxn ang="0">
                  <a:pos x="1517" y="1098"/>
                </a:cxn>
                <a:cxn ang="0">
                  <a:pos x="1495" y="1074"/>
                </a:cxn>
                <a:cxn ang="0">
                  <a:pos x="1476" y="1051"/>
                </a:cxn>
              </a:cxnLst>
              <a:rect l="0" t="0" r="r" b="b"/>
              <a:pathLst>
                <a:path w="1551" h="1269">
                  <a:moveTo>
                    <a:pt x="1466" y="1039"/>
                  </a:moveTo>
                  <a:lnTo>
                    <a:pt x="1430" y="1008"/>
                  </a:lnTo>
                  <a:lnTo>
                    <a:pt x="1396" y="979"/>
                  </a:lnTo>
                  <a:lnTo>
                    <a:pt x="1360" y="948"/>
                  </a:lnTo>
                  <a:lnTo>
                    <a:pt x="1325" y="918"/>
                  </a:lnTo>
                  <a:lnTo>
                    <a:pt x="1289" y="887"/>
                  </a:lnTo>
                  <a:lnTo>
                    <a:pt x="1255" y="858"/>
                  </a:lnTo>
                  <a:lnTo>
                    <a:pt x="1219" y="826"/>
                  </a:lnTo>
                  <a:lnTo>
                    <a:pt x="1183" y="797"/>
                  </a:lnTo>
                  <a:lnTo>
                    <a:pt x="1149" y="766"/>
                  </a:lnTo>
                  <a:lnTo>
                    <a:pt x="1113" y="736"/>
                  </a:lnTo>
                  <a:lnTo>
                    <a:pt x="1079" y="705"/>
                  </a:lnTo>
                  <a:lnTo>
                    <a:pt x="1043" y="676"/>
                  </a:lnTo>
                  <a:lnTo>
                    <a:pt x="1007" y="644"/>
                  </a:lnTo>
                  <a:lnTo>
                    <a:pt x="972" y="615"/>
                  </a:lnTo>
                  <a:lnTo>
                    <a:pt x="936" y="584"/>
                  </a:lnTo>
                  <a:lnTo>
                    <a:pt x="902" y="554"/>
                  </a:lnTo>
                  <a:lnTo>
                    <a:pt x="866" y="523"/>
                  </a:lnTo>
                  <a:lnTo>
                    <a:pt x="830" y="494"/>
                  </a:lnTo>
                  <a:lnTo>
                    <a:pt x="796" y="462"/>
                  </a:lnTo>
                  <a:lnTo>
                    <a:pt x="760" y="433"/>
                  </a:lnTo>
                  <a:lnTo>
                    <a:pt x="724" y="402"/>
                  </a:lnTo>
                  <a:lnTo>
                    <a:pt x="690" y="372"/>
                  </a:lnTo>
                  <a:lnTo>
                    <a:pt x="654" y="341"/>
                  </a:lnTo>
                  <a:lnTo>
                    <a:pt x="619" y="312"/>
                  </a:lnTo>
                  <a:lnTo>
                    <a:pt x="583" y="281"/>
                  </a:lnTo>
                  <a:lnTo>
                    <a:pt x="547" y="251"/>
                  </a:lnTo>
                  <a:lnTo>
                    <a:pt x="513" y="220"/>
                  </a:lnTo>
                  <a:lnTo>
                    <a:pt x="477" y="190"/>
                  </a:lnTo>
                  <a:lnTo>
                    <a:pt x="443" y="159"/>
                  </a:lnTo>
                  <a:lnTo>
                    <a:pt x="407" y="130"/>
                  </a:lnTo>
                  <a:lnTo>
                    <a:pt x="373" y="99"/>
                  </a:lnTo>
                  <a:lnTo>
                    <a:pt x="337" y="69"/>
                  </a:lnTo>
                  <a:lnTo>
                    <a:pt x="333" y="51"/>
                  </a:lnTo>
                  <a:lnTo>
                    <a:pt x="332" y="35"/>
                  </a:lnTo>
                  <a:lnTo>
                    <a:pt x="328" y="17"/>
                  </a:lnTo>
                  <a:lnTo>
                    <a:pt x="325" y="0"/>
                  </a:lnTo>
                  <a:lnTo>
                    <a:pt x="306" y="10"/>
                  </a:lnTo>
                  <a:lnTo>
                    <a:pt x="284" y="20"/>
                  </a:lnTo>
                  <a:lnTo>
                    <a:pt x="265" y="28"/>
                  </a:lnTo>
                  <a:lnTo>
                    <a:pt x="243" y="38"/>
                  </a:lnTo>
                  <a:lnTo>
                    <a:pt x="224" y="48"/>
                  </a:lnTo>
                  <a:lnTo>
                    <a:pt x="204" y="58"/>
                  </a:lnTo>
                  <a:lnTo>
                    <a:pt x="183" y="67"/>
                  </a:lnTo>
                  <a:lnTo>
                    <a:pt x="163" y="76"/>
                  </a:lnTo>
                  <a:lnTo>
                    <a:pt x="142" y="85"/>
                  </a:lnTo>
                  <a:lnTo>
                    <a:pt x="122" y="95"/>
                  </a:lnTo>
                  <a:lnTo>
                    <a:pt x="103" y="105"/>
                  </a:lnTo>
                  <a:lnTo>
                    <a:pt x="82" y="115"/>
                  </a:lnTo>
                  <a:lnTo>
                    <a:pt x="62" y="125"/>
                  </a:lnTo>
                  <a:lnTo>
                    <a:pt x="41" y="133"/>
                  </a:lnTo>
                  <a:lnTo>
                    <a:pt x="21" y="143"/>
                  </a:lnTo>
                  <a:lnTo>
                    <a:pt x="0" y="153"/>
                  </a:lnTo>
                  <a:lnTo>
                    <a:pt x="6" y="159"/>
                  </a:lnTo>
                  <a:lnTo>
                    <a:pt x="15" y="167"/>
                  </a:lnTo>
                  <a:lnTo>
                    <a:pt x="21" y="174"/>
                  </a:lnTo>
                  <a:lnTo>
                    <a:pt x="28" y="182"/>
                  </a:lnTo>
                  <a:lnTo>
                    <a:pt x="36" y="189"/>
                  </a:lnTo>
                  <a:lnTo>
                    <a:pt x="42" y="197"/>
                  </a:lnTo>
                  <a:lnTo>
                    <a:pt x="49" y="204"/>
                  </a:lnTo>
                  <a:lnTo>
                    <a:pt x="55" y="212"/>
                  </a:lnTo>
                  <a:lnTo>
                    <a:pt x="95" y="244"/>
                  </a:lnTo>
                  <a:lnTo>
                    <a:pt x="132" y="277"/>
                  </a:lnTo>
                  <a:lnTo>
                    <a:pt x="172" y="310"/>
                  </a:lnTo>
                  <a:lnTo>
                    <a:pt x="211" y="344"/>
                  </a:lnTo>
                  <a:lnTo>
                    <a:pt x="250" y="377"/>
                  </a:lnTo>
                  <a:lnTo>
                    <a:pt x="288" y="410"/>
                  </a:lnTo>
                  <a:lnTo>
                    <a:pt x="327" y="443"/>
                  </a:lnTo>
                  <a:lnTo>
                    <a:pt x="366" y="476"/>
                  </a:lnTo>
                  <a:lnTo>
                    <a:pt x="404" y="508"/>
                  </a:lnTo>
                  <a:lnTo>
                    <a:pt x="443" y="543"/>
                  </a:lnTo>
                  <a:lnTo>
                    <a:pt x="482" y="576"/>
                  </a:lnTo>
                  <a:lnTo>
                    <a:pt x="521" y="608"/>
                  </a:lnTo>
                  <a:lnTo>
                    <a:pt x="559" y="641"/>
                  </a:lnTo>
                  <a:lnTo>
                    <a:pt x="598" y="674"/>
                  </a:lnTo>
                  <a:lnTo>
                    <a:pt x="637" y="707"/>
                  </a:lnTo>
                  <a:lnTo>
                    <a:pt x="677" y="740"/>
                  </a:lnTo>
                  <a:lnTo>
                    <a:pt x="714" y="774"/>
                  </a:lnTo>
                  <a:lnTo>
                    <a:pt x="753" y="807"/>
                  </a:lnTo>
                  <a:lnTo>
                    <a:pt x="793" y="840"/>
                  </a:lnTo>
                  <a:lnTo>
                    <a:pt x="830" y="872"/>
                  </a:lnTo>
                  <a:lnTo>
                    <a:pt x="869" y="905"/>
                  </a:lnTo>
                  <a:lnTo>
                    <a:pt x="909" y="938"/>
                  </a:lnTo>
                  <a:lnTo>
                    <a:pt x="948" y="972"/>
                  </a:lnTo>
                  <a:lnTo>
                    <a:pt x="985" y="1005"/>
                  </a:lnTo>
                  <a:lnTo>
                    <a:pt x="1025" y="1038"/>
                  </a:lnTo>
                  <a:lnTo>
                    <a:pt x="1064" y="1071"/>
                  </a:lnTo>
                  <a:lnTo>
                    <a:pt x="1102" y="1103"/>
                  </a:lnTo>
                  <a:lnTo>
                    <a:pt x="1141" y="1136"/>
                  </a:lnTo>
                  <a:lnTo>
                    <a:pt x="1180" y="1171"/>
                  </a:lnTo>
                  <a:lnTo>
                    <a:pt x="1219" y="1203"/>
                  </a:lnTo>
                  <a:lnTo>
                    <a:pt x="1257" y="1236"/>
                  </a:lnTo>
                  <a:lnTo>
                    <a:pt x="1296" y="1269"/>
                  </a:lnTo>
                  <a:lnTo>
                    <a:pt x="1329" y="1253"/>
                  </a:lnTo>
                  <a:lnTo>
                    <a:pt x="1360" y="1235"/>
                  </a:lnTo>
                  <a:lnTo>
                    <a:pt x="1392" y="1218"/>
                  </a:lnTo>
                  <a:lnTo>
                    <a:pt x="1423" y="1200"/>
                  </a:lnTo>
                  <a:lnTo>
                    <a:pt x="1456" y="1184"/>
                  </a:lnTo>
                  <a:lnTo>
                    <a:pt x="1487" y="1166"/>
                  </a:lnTo>
                  <a:lnTo>
                    <a:pt x="1520" y="1149"/>
                  </a:lnTo>
                  <a:lnTo>
                    <a:pt x="1551" y="1133"/>
                  </a:lnTo>
                  <a:lnTo>
                    <a:pt x="1540" y="1121"/>
                  </a:lnTo>
                  <a:lnTo>
                    <a:pt x="1528" y="1110"/>
                  </a:lnTo>
                  <a:lnTo>
                    <a:pt x="1517" y="1098"/>
                  </a:lnTo>
                  <a:lnTo>
                    <a:pt x="1507" y="1085"/>
                  </a:lnTo>
                  <a:lnTo>
                    <a:pt x="1495" y="1074"/>
                  </a:lnTo>
                  <a:lnTo>
                    <a:pt x="1486" y="1062"/>
                  </a:lnTo>
                  <a:lnTo>
                    <a:pt x="1476" y="1051"/>
                  </a:lnTo>
                  <a:lnTo>
                    <a:pt x="1466" y="1039"/>
                  </a:lnTo>
                  <a:close/>
                </a:path>
              </a:pathLst>
            </a:custGeom>
            <a:solidFill>
              <a:srgbClr val="BFB5B7"/>
            </a:solidFill>
            <a:ln w="9525">
              <a:noFill/>
              <a:round/>
              <a:headEnd/>
              <a:tailEnd/>
            </a:ln>
          </p:spPr>
          <p:txBody>
            <a:bodyPr/>
            <a:lstStyle/>
            <a:p>
              <a:endParaRPr lang="en-US"/>
            </a:p>
          </p:txBody>
        </p:sp>
        <p:sp>
          <p:nvSpPr>
            <p:cNvPr id="27007" name="Freeform 383"/>
            <p:cNvSpPr>
              <a:spLocks/>
            </p:cNvSpPr>
            <p:nvPr/>
          </p:nvSpPr>
          <p:spPr bwMode="auto">
            <a:xfrm>
              <a:off x="511" y="2844"/>
              <a:ext cx="746" cy="609"/>
            </a:xfrm>
            <a:custGeom>
              <a:avLst/>
              <a:gdLst/>
              <a:ahLst/>
              <a:cxnLst>
                <a:cxn ang="0">
                  <a:pos x="1340" y="928"/>
                </a:cxn>
                <a:cxn ang="0">
                  <a:pos x="1209" y="815"/>
                </a:cxn>
                <a:cxn ang="0">
                  <a:pos x="1079" y="701"/>
                </a:cxn>
                <a:cxn ang="0">
                  <a:pos x="948" y="590"/>
                </a:cxn>
                <a:cxn ang="0">
                  <a:pos x="817" y="477"/>
                </a:cxn>
                <a:cxn ang="0">
                  <a:pos x="686" y="364"/>
                </a:cxn>
                <a:cxn ang="0">
                  <a:pos x="556" y="251"/>
                </a:cxn>
                <a:cxn ang="0">
                  <a:pos x="425" y="138"/>
                </a:cxn>
                <a:cxn ang="0">
                  <a:pos x="358" y="62"/>
                </a:cxn>
                <a:cxn ang="0">
                  <a:pos x="353" y="21"/>
                </a:cxn>
                <a:cxn ang="0">
                  <a:pos x="329" y="10"/>
                </a:cxn>
                <a:cxn ang="0">
                  <a:pos x="284" y="31"/>
                </a:cxn>
                <a:cxn ang="0">
                  <a:pos x="240" y="52"/>
                </a:cxn>
                <a:cxn ang="0">
                  <a:pos x="196" y="72"/>
                </a:cxn>
                <a:cxn ang="0">
                  <a:pos x="152" y="93"/>
                </a:cxn>
                <a:cxn ang="0">
                  <a:pos x="110" y="113"/>
                </a:cxn>
                <a:cxn ang="0">
                  <a:pos x="65" y="134"/>
                </a:cxn>
                <a:cxn ang="0">
                  <a:pos x="21" y="156"/>
                </a:cxn>
                <a:cxn ang="0">
                  <a:pos x="10" y="174"/>
                </a:cxn>
                <a:cxn ang="0">
                  <a:pos x="29" y="188"/>
                </a:cxn>
                <a:cxn ang="0">
                  <a:pos x="49" y="205"/>
                </a:cxn>
                <a:cxn ang="0">
                  <a:pos x="69" y="220"/>
                </a:cxn>
                <a:cxn ang="0">
                  <a:pos x="114" y="259"/>
                </a:cxn>
                <a:cxn ang="0">
                  <a:pos x="188" y="321"/>
                </a:cxn>
                <a:cxn ang="0">
                  <a:pos x="260" y="382"/>
                </a:cxn>
                <a:cxn ang="0">
                  <a:pos x="333" y="444"/>
                </a:cxn>
                <a:cxn ang="0">
                  <a:pos x="407" y="506"/>
                </a:cxn>
                <a:cxn ang="0">
                  <a:pos x="479" y="569"/>
                </a:cxn>
                <a:cxn ang="0">
                  <a:pos x="552" y="629"/>
                </a:cxn>
                <a:cxn ang="0">
                  <a:pos x="624" y="692"/>
                </a:cxn>
                <a:cxn ang="0">
                  <a:pos x="698" y="754"/>
                </a:cxn>
                <a:cxn ang="0">
                  <a:pos x="770" y="816"/>
                </a:cxn>
                <a:cxn ang="0">
                  <a:pos x="843" y="877"/>
                </a:cxn>
                <a:cxn ang="0">
                  <a:pos x="915" y="939"/>
                </a:cxn>
                <a:cxn ang="0">
                  <a:pos x="989" y="1001"/>
                </a:cxn>
                <a:cxn ang="0">
                  <a:pos x="1062" y="1064"/>
                </a:cxn>
                <a:cxn ang="0">
                  <a:pos x="1134" y="1124"/>
                </a:cxn>
                <a:cxn ang="0">
                  <a:pos x="1208" y="1187"/>
                </a:cxn>
                <a:cxn ang="0">
                  <a:pos x="1275" y="1200"/>
                </a:cxn>
                <a:cxn ang="0">
                  <a:pos x="1337" y="1165"/>
                </a:cxn>
                <a:cxn ang="0">
                  <a:pos x="1401" y="1131"/>
                </a:cxn>
                <a:cxn ang="0">
                  <a:pos x="1463" y="1096"/>
                </a:cxn>
                <a:cxn ang="0">
                  <a:pos x="1482" y="1067"/>
                </a:cxn>
                <a:cxn ang="0">
                  <a:pos x="1461" y="1042"/>
                </a:cxn>
                <a:cxn ang="0">
                  <a:pos x="1438" y="1019"/>
                </a:cxn>
                <a:cxn ang="0">
                  <a:pos x="1417" y="995"/>
                </a:cxn>
              </a:cxnLst>
              <a:rect l="0" t="0" r="r" b="b"/>
              <a:pathLst>
                <a:path w="1494" h="1218">
                  <a:moveTo>
                    <a:pt x="1406" y="983"/>
                  </a:moveTo>
                  <a:lnTo>
                    <a:pt x="1340" y="928"/>
                  </a:lnTo>
                  <a:lnTo>
                    <a:pt x="1275" y="870"/>
                  </a:lnTo>
                  <a:lnTo>
                    <a:pt x="1209" y="815"/>
                  </a:lnTo>
                  <a:lnTo>
                    <a:pt x="1144" y="759"/>
                  </a:lnTo>
                  <a:lnTo>
                    <a:pt x="1079" y="701"/>
                  </a:lnTo>
                  <a:lnTo>
                    <a:pt x="1013" y="646"/>
                  </a:lnTo>
                  <a:lnTo>
                    <a:pt x="948" y="590"/>
                  </a:lnTo>
                  <a:lnTo>
                    <a:pt x="883" y="533"/>
                  </a:lnTo>
                  <a:lnTo>
                    <a:pt x="817" y="477"/>
                  </a:lnTo>
                  <a:lnTo>
                    <a:pt x="752" y="421"/>
                  </a:lnTo>
                  <a:lnTo>
                    <a:pt x="686" y="364"/>
                  </a:lnTo>
                  <a:lnTo>
                    <a:pt x="621" y="308"/>
                  </a:lnTo>
                  <a:lnTo>
                    <a:pt x="556" y="251"/>
                  </a:lnTo>
                  <a:lnTo>
                    <a:pt x="490" y="195"/>
                  </a:lnTo>
                  <a:lnTo>
                    <a:pt x="425" y="138"/>
                  </a:lnTo>
                  <a:lnTo>
                    <a:pt x="360" y="82"/>
                  </a:lnTo>
                  <a:lnTo>
                    <a:pt x="358" y="62"/>
                  </a:lnTo>
                  <a:lnTo>
                    <a:pt x="355" y="41"/>
                  </a:lnTo>
                  <a:lnTo>
                    <a:pt x="353" y="21"/>
                  </a:lnTo>
                  <a:lnTo>
                    <a:pt x="350" y="0"/>
                  </a:lnTo>
                  <a:lnTo>
                    <a:pt x="329" y="10"/>
                  </a:lnTo>
                  <a:lnTo>
                    <a:pt x="306" y="21"/>
                  </a:lnTo>
                  <a:lnTo>
                    <a:pt x="284" y="31"/>
                  </a:lnTo>
                  <a:lnTo>
                    <a:pt x="262" y="41"/>
                  </a:lnTo>
                  <a:lnTo>
                    <a:pt x="240" y="52"/>
                  </a:lnTo>
                  <a:lnTo>
                    <a:pt x="217" y="62"/>
                  </a:lnTo>
                  <a:lnTo>
                    <a:pt x="196" y="72"/>
                  </a:lnTo>
                  <a:lnTo>
                    <a:pt x="175" y="82"/>
                  </a:lnTo>
                  <a:lnTo>
                    <a:pt x="152" y="93"/>
                  </a:lnTo>
                  <a:lnTo>
                    <a:pt x="131" y="103"/>
                  </a:lnTo>
                  <a:lnTo>
                    <a:pt x="110" y="113"/>
                  </a:lnTo>
                  <a:lnTo>
                    <a:pt x="87" y="124"/>
                  </a:lnTo>
                  <a:lnTo>
                    <a:pt x="65" y="134"/>
                  </a:lnTo>
                  <a:lnTo>
                    <a:pt x="44" y="144"/>
                  </a:lnTo>
                  <a:lnTo>
                    <a:pt x="21" y="156"/>
                  </a:lnTo>
                  <a:lnTo>
                    <a:pt x="0" y="165"/>
                  </a:lnTo>
                  <a:lnTo>
                    <a:pt x="10" y="174"/>
                  </a:lnTo>
                  <a:lnTo>
                    <a:pt x="20" y="182"/>
                  </a:lnTo>
                  <a:lnTo>
                    <a:pt x="29" y="188"/>
                  </a:lnTo>
                  <a:lnTo>
                    <a:pt x="39" y="197"/>
                  </a:lnTo>
                  <a:lnTo>
                    <a:pt x="49" y="205"/>
                  </a:lnTo>
                  <a:lnTo>
                    <a:pt x="59" y="211"/>
                  </a:lnTo>
                  <a:lnTo>
                    <a:pt x="69" y="220"/>
                  </a:lnTo>
                  <a:lnTo>
                    <a:pt x="78" y="228"/>
                  </a:lnTo>
                  <a:lnTo>
                    <a:pt x="114" y="259"/>
                  </a:lnTo>
                  <a:lnTo>
                    <a:pt x="152" y="290"/>
                  </a:lnTo>
                  <a:lnTo>
                    <a:pt x="188" y="321"/>
                  </a:lnTo>
                  <a:lnTo>
                    <a:pt x="224" y="351"/>
                  </a:lnTo>
                  <a:lnTo>
                    <a:pt x="260" y="382"/>
                  </a:lnTo>
                  <a:lnTo>
                    <a:pt x="297" y="413"/>
                  </a:lnTo>
                  <a:lnTo>
                    <a:pt x="333" y="444"/>
                  </a:lnTo>
                  <a:lnTo>
                    <a:pt x="369" y="475"/>
                  </a:lnTo>
                  <a:lnTo>
                    <a:pt x="407" y="506"/>
                  </a:lnTo>
                  <a:lnTo>
                    <a:pt x="443" y="538"/>
                  </a:lnTo>
                  <a:lnTo>
                    <a:pt x="479" y="569"/>
                  </a:lnTo>
                  <a:lnTo>
                    <a:pt x="515" y="598"/>
                  </a:lnTo>
                  <a:lnTo>
                    <a:pt x="552" y="629"/>
                  </a:lnTo>
                  <a:lnTo>
                    <a:pt x="588" y="660"/>
                  </a:lnTo>
                  <a:lnTo>
                    <a:pt x="624" y="692"/>
                  </a:lnTo>
                  <a:lnTo>
                    <a:pt x="662" y="723"/>
                  </a:lnTo>
                  <a:lnTo>
                    <a:pt x="698" y="754"/>
                  </a:lnTo>
                  <a:lnTo>
                    <a:pt x="734" y="785"/>
                  </a:lnTo>
                  <a:lnTo>
                    <a:pt x="770" y="816"/>
                  </a:lnTo>
                  <a:lnTo>
                    <a:pt x="807" y="847"/>
                  </a:lnTo>
                  <a:lnTo>
                    <a:pt x="843" y="877"/>
                  </a:lnTo>
                  <a:lnTo>
                    <a:pt x="879" y="908"/>
                  </a:lnTo>
                  <a:lnTo>
                    <a:pt x="915" y="939"/>
                  </a:lnTo>
                  <a:lnTo>
                    <a:pt x="953" y="970"/>
                  </a:lnTo>
                  <a:lnTo>
                    <a:pt x="989" y="1001"/>
                  </a:lnTo>
                  <a:lnTo>
                    <a:pt x="1025" y="1033"/>
                  </a:lnTo>
                  <a:lnTo>
                    <a:pt x="1062" y="1064"/>
                  </a:lnTo>
                  <a:lnTo>
                    <a:pt x="1098" y="1095"/>
                  </a:lnTo>
                  <a:lnTo>
                    <a:pt x="1134" y="1124"/>
                  </a:lnTo>
                  <a:lnTo>
                    <a:pt x="1170" y="1155"/>
                  </a:lnTo>
                  <a:lnTo>
                    <a:pt x="1208" y="1187"/>
                  </a:lnTo>
                  <a:lnTo>
                    <a:pt x="1244" y="1218"/>
                  </a:lnTo>
                  <a:lnTo>
                    <a:pt x="1275" y="1200"/>
                  </a:lnTo>
                  <a:lnTo>
                    <a:pt x="1306" y="1183"/>
                  </a:lnTo>
                  <a:lnTo>
                    <a:pt x="1337" y="1165"/>
                  </a:lnTo>
                  <a:lnTo>
                    <a:pt x="1370" y="1147"/>
                  </a:lnTo>
                  <a:lnTo>
                    <a:pt x="1401" y="1131"/>
                  </a:lnTo>
                  <a:lnTo>
                    <a:pt x="1432" y="1113"/>
                  </a:lnTo>
                  <a:lnTo>
                    <a:pt x="1463" y="1096"/>
                  </a:lnTo>
                  <a:lnTo>
                    <a:pt x="1494" y="1078"/>
                  </a:lnTo>
                  <a:lnTo>
                    <a:pt x="1482" y="1067"/>
                  </a:lnTo>
                  <a:lnTo>
                    <a:pt x="1473" y="1055"/>
                  </a:lnTo>
                  <a:lnTo>
                    <a:pt x="1461" y="1042"/>
                  </a:lnTo>
                  <a:lnTo>
                    <a:pt x="1450" y="1031"/>
                  </a:lnTo>
                  <a:lnTo>
                    <a:pt x="1438" y="1019"/>
                  </a:lnTo>
                  <a:lnTo>
                    <a:pt x="1429" y="1006"/>
                  </a:lnTo>
                  <a:lnTo>
                    <a:pt x="1417" y="995"/>
                  </a:lnTo>
                  <a:lnTo>
                    <a:pt x="1406" y="983"/>
                  </a:lnTo>
                  <a:close/>
                </a:path>
              </a:pathLst>
            </a:custGeom>
            <a:solidFill>
              <a:srgbClr val="BCB2B5"/>
            </a:solidFill>
            <a:ln w="9525">
              <a:noFill/>
              <a:round/>
              <a:headEnd/>
              <a:tailEnd/>
            </a:ln>
          </p:spPr>
          <p:txBody>
            <a:bodyPr/>
            <a:lstStyle/>
            <a:p>
              <a:endParaRPr lang="en-US"/>
            </a:p>
          </p:txBody>
        </p:sp>
        <p:sp>
          <p:nvSpPr>
            <p:cNvPr id="27008" name="Freeform 384"/>
            <p:cNvSpPr>
              <a:spLocks/>
            </p:cNvSpPr>
            <p:nvPr/>
          </p:nvSpPr>
          <p:spPr bwMode="auto">
            <a:xfrm>
              <a:off x="499" y="2836"/>
              <a:ext cx="718" cy="584"/>
            </a:xfrm>
            <a:custGeom>
              <a:avLst/>
              <a:gdLst/>
              <a:ahLst/>
              <a:cxnLst>
                <a:cxn ang="0">
                  <a:pos x="1285" y="876"/>
                </a:cxn>
                <a:cxn ang="0">
                  <a:pos x="1164" y="773"/>
                </a:cxn>
                <a:cxn ang="0">
                  <a:pos x="1045" y="669"/>
                </a:cxn>
                <a:cxn ang="0">
                  <a:pos x="924" y="564"/>
                </a:cxn>
                <a:cxn ang="0">
                  <a:pos x="803" y="461"/>
                </a:cxn>
                <a:cxn ang="0">
                  <a:pos x="682" y="356"/>
                </a:cxn>
                <a:cxn ang="0">
                  <a:pos x="562" y="253"/>
                </a:cxn>
                <a:cxn ang="0">
                  <a:pos x="441" y="150"/>
                </a:cxn>
                <a:cxn ang="0">
                  <a:pos x="379" y="73"/>
                </a:cxn>
                <a:cxn ang="0">
                  <a:pos x="374" y="25"/>
                </a:cxn>
                <a:cxn ang="0">
                  <a:pos x="350" y="12"/>
                </a:cxn>
                <a:cxn ang="0">
                  <a:pos x="302" y="35"/>
                </a:cxn>
                <a:cxn ang="0">
                  <a:pos x="257" y="56"/>
                </a:cxn>
                <a:cxn ang="0">
                  <a:pos x="209" y="79"/>
                </a:cxn>
                <a:cxn ang="0">
                  <a:pos x="164" y="102"/>
                </a:cxn>
                <a:cxn ang="0">
                  <a:pos x="116" y="123"/>
                </a:cxn>
                <a:cxn ang="0">
                  <a:pos x="70" y="146"/>
                </a:cxn>
                <a:cxn ang="0">
                  <a:pos x="23" y="168"/>
                </a:cxn>
                <a:cxn ang="0">
                  <a:pos x="13" y="187"/>
                </a:cxn>
                <a:cxn ang="0">
                  <a:pos x="38" y="204"/>
                </a:cxn>
                <a:cxn ang="0">
                  <a:pos x="62" y="220"/>
                </a:cxn>
                <a:cxn ang="0">
                  <a:pos x="88" y="237"/>
                </a:cxn>
                <a:cxn ang="0">
                  <a:pos x="136" y="274"/>
                </a:cxn>
                <a:cxn ang="0">
                  <a:pos x="203" y="332"/>
                </a:cxn>
                <a:cxn ang="0">
                  <a:pos x="271" y="389"/>
                </a:cxn>
                <a:cxn ang="0">
                  <a:pos x="340" y="446"/>
                </a:cxn>
                <a:cxn ang="0">
                  <a:pos x="409" y="504"/>
                </a:cxn>
                <a:cxn ang="0">
                  <a:pos x="476" y="563"/>
                </a:cxn>
                <a:cxn ang="0">
                  <a:pos x="544" y="620"/>
                </a:cxn>
                <a:cxn ang="0">
                  <a:pos x="613" y="677"/>
                </a:cxn>
                <a:cxn ang="0">
                  <a:pos x="680" y="735"/>
                </a:cxn>
                <a:cxn ang="0">
                  <a:pos x="749" y="792"/>
                </a:cxn>
                <a:cxn ang="0">
                  <a:pos x="817" y="850"/>
                </a:cxn>
                <a:cxn ang="0">
                  <a:pos x="884" y="909"/>
                </a:cxn>
                <a:cxn ang="0">
                  <a:pos x="953" y="966"/>
                </a:cxn>
                <a:cxn ang="0">
                  <a:pos x="1022" y="1023"/>
                </a:cxn>
                <a:cxn ang="0">
                  <a:pos x="1090" y="1081"/>
                </a:cxn>
                <a:cxn ang="0">
                  <a:pos x="1157" y="1138"/>
                </a:cxn>
                <a:cxn ang="0">
                  <a:pos x="1223" y="1150"/>
                </a:cxn>
                <a:cxn ang="0">
                  <a:pos x="1283" y="1113"/>
                </a:cxn>
                <a:cxn ang="0">
                  <a:pos x="1344" y="1079"/>
                </a:cxn>
                <a:cxn ang="0">
                  <a:pos x="1404" y="1043"/>
                </a:cxn>
                <a:cxn ang="0">
                  <a:pos x="1424" y="1013"/>
                </a:cxn>
                <a:cxn ang="0">
                  <a:pos x="1401" y="989"/>
                </a:cxn>
                <a:cxn ang="0">
                  <a:pos x="1380" y="964"/>
                </a:cxn>
                <a:cxn ang="0">
                  <a:pos x="1357" y="940"/>
                </a:cxn>
              </a:cxnLst>
              <a:rect l="0" t="0" r="r" b="b"/>
              <a:pathLst>
                <a:path w="1435" h="1168">
                  <a:moveTo>
                    <a:pt x="1345" y="928"/>
                  </a:moveTo>
                  <a:lnTo>
                    <a:pt x="1285" y="876"/>
                  </a:lnTo>
                  <a:lnTo>
                    <a:pt x="1224" y="825"/>
                  </a:lnTo>
                  <a:lnTo>
                    <a:pt x="1164" y="773"/>
                  </a:lnTo>
                  <a:lnTo>
                    <a:pt x="1103" y="720"/>
                  </a:lnTo>
                  <a:lnTo>
                    <a:pt x="1045" y="669"/>
                  </a:lnTo>
                  <a:lnTo>
                    <a:pt x="984" y="617"/>
                  </a:lnTo>
                  <a:lnTo>
                    <a:pt x="924" y="564"/>
                  </a:lnTo>
                  <a:lnTo>
                    <a:pt x="863" y="512"/>
                  </a:lnTo>
                  <a:lnTo>
                    <a:pt x="803" y="461"/>
                  </a:lnTo>
                  <a:lnTo>
                    <a:pt x="742" y="409"/>
                  </a:lnTo>
                  <a:lnTo>
                    <a:pt x="682" y="356"/>
                  </a:lnTo>
                  <a:lnTo>
                    <a:pt x="623" y="305"/>
                  </a:lnTo>
                  <a:lnTo>
                    <a:pt x="562" y="253"/>
                  </a:lnTo>
                  <a:lnTo>
                    <a:pt x="502" y="200"/>
                  </a:lnTo>
                  <a:lnTo>
                    <a:pt x="441" y="150"/>
                  </a:lnTo>
                  <a:lnTo>
                    <a:pt x="381" y="97"/>
                  </a:lnTo>
                  <a:lnTo>
                    <a:pt x="379" y="73"/>
                  </a:lnTo>
                  <a:lnTo>
                    <a:pt x="378" y="48"/>
                  </a:lnTo>
                  <a:lnTo>
                    <a:pt x="374" y="25"/>
                  </a:lnTo>
                  <a:lnTo>
                    <a:pt x="373" y="0"/>
                  </a:lnTo>
                  <a:lnTo>
                    <a:pt x="350" y="12"/>
                  </a:lnTo>
                  <a:lnTo>
                    <a:pt x="327" y="23"/>
                  </a:lnTo>
                  <a:lnTo>
                    <a:pt x="302" y="35"/>
                  </a:lnTo>
                  <a:lnTo>
                    <a:pt x="280" y="46"/>
                  </a:lnTo>
                  <a:lnTo>
                    <a:pt x="257" y="56"/>
                  </a:lnTo>
                  <a:lnTo>
                    <a:pt x="234" y="68"/>
                  </a:lnTo>
                  <a:lnTo>
                    <a:pt x="209" y="79"/>
                  </a:lnTo>
                  <a:lnTo>
                    <a:pt x="186" y="91"/>
                  </a:lnTo>
                  <a:lnTo>
                    <a:pt x="164" y="102"/>
                  </a:lnTo>
                  <a:lnTo>
                    <a:pt x="141" y="112"/>
                  </a:lnTo>
                  <a:lnTo>
                    <a:pt x="116" y="123"/>
                  </a:lnTo>
                  <a:lnTo>
                    <a:pt x="93" y="135"/>
                  </a:lnTo>
                  <a:lnTo>
                    <a:pt x="70" y="146"/>
                  </a:lnTo>
                  <a:lnTo>
                    <a:pt x="48" y="156"/>
                  </a:lnTo>
                  <a:lnTo>
                    <a:pt x="23" y="168"/>
                  </a:lnTo>
                  <a:lnTo>
                    <a:pt x="0" y="179"/>
                  </a:lnTo>
                  <a:lnTo>
                    <a:pt x="13" y="187"/>
                  </a:lnTo>
                  <a:lnTo>
                    <a:pt x="25" y="196"/>
                  </a:lnTo>
                  <a:lnTo>
                    <a:pt x="38" y="204"/>
                  </a:lnTo>
                  <a:lnTo>
                    <a:pt x="51" y="212"/>
                  </a:lnTo>
                  <a:lnTo>
                    <a:pt x="62" y="220"/>
                  </a:lnTo>
                  <a:lnTo>
                    <a:pt x="75" y="228"/>
                  </a:lnTo>
                  <a:lnTo>
                    <a:pt x="88" y="237"/>
                  </a:lnTo>
                  <a:lnTo>
                    <a:pt x="101" y="245"/>
                  </a:lnTo>
                  <a:lnTo>
                    <a:pt x="136" y="274"/>
                  </a:lnTo>
                  <a:lnTo>
                    <a:pt x="170" y="302"/>
                  </a:lnTo>
                  <a:lnTo>
                    <a:pt x="203" y="332"/>
                  </a:lnTo>
                  <a:lnTo>
                    <a:pt x="237" y="359"/>
                  </a:lnTo>
                  <a:lnTo>
                    <a:pt x="271" y="389"/>
                  </a:lnTo>
                  <a:lnTo>
                    <a:pt x="306" y="418"/>
                  </a:lnTo>
                  <a:lnTo>
                    <a:pt x="340" y="446"/>
                  </a:lnTo>
                  <a:lnTo>
                    <a:pt x="374" y="476"/>
                  </a:lnTo>
                  <a:lnTo>
                    <a:pt x="409" y="504"/>
                  </a:lnTo>
                  <a:lnTo>
                    <a:pt x="441" y="533"/>
                  </a:lnTo>
                  <a:lnTo>
                    <a:pt x="476" y="563"/>
                  </a:lnTo>
                  <a:lnTo>
                    <a:pt x="510" y="591"/>
                  </a:lnTo>
                  <a:lnTo>
                    <a:pt x="544" y="620"/>
                  </a:lnTo>
                  <a:lnTo>
                    <a:pt x="579" y="648"/>
                  </a:lnTo>
                  <a:lnTo>
                    <a:pt x="613" y="677"/>
                  </a:lnTo>
                  <a:lnTo>
                    <a:pt x="647" y="705"/>
                  </a:lnTo>
                  <a:lnTo>
                    <a:pt x="680" y="735"/>
                  </a:lnTo>
                  <a:lnTo>
                    <a:pt x="714" y="764"/>
                  </a:lnTo>
                  <a:lnTo>
                    <a:pt x="749" y="792"/>
                  </a:lnTo>
                  <a:lnTo>
                    <a:pt x="783" y="822"/>
                  </a:lnTo>
                  <a:lnTo>
                    <a:pt x="817" y="850"/>
                  </a:lnTo>
                  <a:lnTo>
                    <a:pt x="852" y="879"/>
                  </a:lnTo>
                  <a:lnTo>
                    <a:pt x="884" y="909"/>
                  </a:lnTo>
                  <a:lnTo>
                    <a:pt x="919" y="936"/>
                  </a:lnTo>
                  <a:lnTo>
                    <a:pt x="953" y="966"/>
                  </a:lnTo>
                  <a:lnTo>
                    <a:pt x="987" y="994"/>
                  </a:lnTo>
                  <a:lnTo>
                    <a:pt x="1022" y="1023"/>
                  </a:lnTo>
                  <a:lnTo>
                    <a:pt x="1056" y="1053"/>
                  </a:lnTo>
                  <a:lnTo>
                    <a:pt x="1090" y="1081"/>
                  </a:lnTo>
                  <a:lnTo>
                    <a:pt x="1123" y="1110"/>
                  </a:lnTo>
                  <a:lnTo>
                    <a:pt x="1157" y="1138"/>
                  </a:lnTo>
                  <a:lnTo>
                    <a:pt x="1192" y="1168"/>
                  </a:lnTo>
                  <a:lnTo>
                    <a:pt x="1223" y="1150"/>
                  </a:lnTo>
                  <a:lnTo>
                    <a:pt x="1252" y="1131"/>
                  </a:lnTo>
                  <a:lnTo>
                    <a:pt x="1283" y="1113"/>
                  </a:lnTo>
                  <a:lnTo>
                    <a:pt x="1314" y="1095"/>
                  </a:lnTo>
                  <a:lnTo>
                    <a:pt x="1344" y="1079"/>
                  </a:lnTo>
                  <a:lnTo>
                    <a:pt x="1375" y="1061"/>
                  </a:lnTo>
                  <a:lnTo>
                    <a:pt x="1404" y="1043"/>
                  </a:lnTo>
                  <a:lnTo>
                    <a:pt x="1435" y="1025"/>
                  </a:lnTo>
                  <a:lnTo>
                    <a:pt x="1424" y="1013"/>
                  </a:lnTo>
                  <a:lnTo>
                    <a:pt x="1412" y="1000"/>
                  </a:lnTo>
                  <a:lnTo>
                    <a:pt x="1401" y="989"/>
                  </a:lnTo>
                  <a:lnTo>
                    <a:pt x="1391" y="976"/>
                  </a:lnTo>
                  <a:lnTo>
                    <a:pt x="1380" y="964"/>
                  </a:lnTo>
                  <a:lnTo>
                    <a:pt x="1368" y="953"/>
                  </a:lnTo>
                  <a:lnTo>
                    <a:pt x="1357" y="940"/>
                  </a:lnTo>
                  <a:lnTo>
                    <a:pt x="1345" y="928"/>
                  </a:lnTo>
                  <a:close/>
                </a:path>
              </a:pathLst>
            </a:custGeom>
            <a:solidFill>
              <a:srgbClr val="BAAFB2"/>
            </a:solidFill>
            <a:ln w="9525">
              <a:noFill/>
              <a:round/>
              <a:headEnd/>
              <a:tailEnd/>
            </a:ln>
          </p:spPr>
          <p:txBody>
            <a:bodyPr/>
            <a:lstStyle/>
            <a:p>
              <a:endParaRPr lang="en-US"/>
            </a:p>
          </p:txBody>
        </p:sp>
        <p:sp>
          <p:nvSpPr>
            <p:cNvPr id="27009" name="Freeform 385"/>
            <p:cNvSpPr>
              <a:spLocks/>
            </p:cNvSpPr>
            <p:nvPr/>
          </p:nvSpPr>
          <p:spPr bwMode="auto">
            <a:xfrm>
              <a:off x="487" y="2829"/>
              <a:ext cx="689" cy="557"/>
            </a:xfrm>
            <a:custGeom>
              <a:avLst/>
              <a:gdLst/>
              <a:ahLst/>
              <a:cxnLst>
                <a:cxn ang="0">
                  <a:pos x="1230" y="823"/>
                </a:cxn>
                <a:cxn ang="0">
                  <a:pos x="1121" y="728"/>
                </a:cxn>
                <a:cxn ang="0">
                  <a:pos x="1010" y="632"/>
                </a:cxn>
                <a:cxn ang="0">
                  <a:pos x="900" y="537"/>
                </a:cxn>
                <a:cxn ang="0">
                  <a:pos x="789" y="441"/>
                </a:cxn>
                <a:cxn ang="0">
                  <a:pos x="680" y="346"/>
                </a:cxn>
                <a:cxn ang="0">
                  <a:pos x="568" y="251"/>
                </a:cxn>
                <a:cxn ang="0">
                  <a:pos x="459" y="155"/>
                </a:cxn>
                <a:cxn ang="0">
                  <a:pos x="402" y="80"/>
                </a:cxn>
                <a:cxn ang="0">
                  <a:pos x="400" y="26"/>
                </a:cxn>
                <a:cxn ang="0">
                  <a:pos x="374" y="11"/>
                </a:cxn>
                <a:cxn ang="0">
                  <a:pos x="323" y="34"/>
                </a:cxn>
                <a:cxn ang="0">
                  <a:pos x="274" y="59"/>
                </a:cxn>
                <a:cxn ang="0">
                  <a:pos x="224" y="82"/>
                </a:cxn>
                <a:cxn ang="0">
                  <a:pos x="174" y="106"/>
                </a:cxn>
                <a:cxn ang="0">
                  <a:pos x="124" y="129"/>
                </a:cxn>
                <a:cxn ang="0">
                  <a:pos x="75" y="154"/>
                </a:cxn>
                <a:cxn ang="0">
                  <a:pos x="24" y="178"/>
                </a:cxn>
                <a:cxn ang="0">
                  <a:pos x="16" y="198"/>
                </a:cxn>
                <a:cxn ang="0">
                  <a:pos x="47" y="216"/>
                </a:cxn>
                <a:cxn ang="0">
                  <a:pos x="78" y="232"/>
                </a:cxn>
                <a:cxn ang="0">
                  <a:pos x="109" y="251"/>
                </a:cxn>
                <a:cxn ang="0">
                  <a:pos x="189" y="313"/>
                </a:cxn>
                <a:cxn ang="0">
                  <a:pos x="317" y="419"/>
                </a:cxn>
                <a:cxn ang="0">
                  <a:pos x="444" y="526"/>
                </a:cxn>
                <a:cxn ang="0">
                  <a:pos x="570" y="632"/>
                </a:cxn>
                <a:cxn ang="0">
                  <a:pos x="698" y="741"/>
                </a:cxn>
                <a:cxn ang="0">
                  <a:pos x="823" y="847"/>
                </a:cxn>
                <a:cxn ang="0">
                  <a:pos x="951" y="954"/>
                </a:cxn>
                <a:cxn ang="0">
                  <a:pos x="1077" y="1060"/>
                </a:cxn>
                <a:cxn ang="0">
                  <a:pos x="1170" y="1096"/>
                </a:cxn>
                <a:cxn ang="0">
                  <a:pos x="1229" y="1060"/>
                </a:cxn>
                <a:cxn ang="0">
                  <a:pos x="1288" y="1024"/>
                </a:cxn>
                <a:cxn ang="0">
                  <a:pos x="1348" y="986"/>
                </a:cxn>
                <a:cxn ang="0">
                  <a:pos x="1366" y="955"/>
                </a:cxn>
                <a:cxn ang="0">
                  <a:pos x="1343" y="931"/>
                </a:cxn>
                <a:cxn ang="0">
                  <a:pos x="1320" y="906"/>
                </a:cxn>
                <a:cxn ang="0">
                  <a:pos x="1297" y="882"/>
                </a:cxn>
              </a:cxnLst>
              <a:rect l="0" t="0" r="r" b="b"/>
              <a:pathLst>
                <a:path w="1377" h="1114">
                  <a:moveTo>
                    <a:pt x="1286" y="870"/>
                  </a:moveTo>
                  <a:lnTo>
                    <a:pt x="1230" y="823"/>
                  </a:lnTo>
                  <a:lnTo>
                    <a:pt x="1176" y="775"/>
                  </a:lnTo>
                  <a:lnTo>
                    <a:pt x="1121" y="728"/>
                  </a:lnTo>
                  <a:lnTo>
                    <a:pt x="1065" y="680"/>
                  </a:lnTo>
                  <a:lnTo>
                    <a:pt x="1010" y="632"/>
                  </a:lnTo>
                  <a:lnTo>
                    <a:pt x="956" y="585"/>
                  </a:lnTo>
                  <a:lnTo>
                    <a:pt x="900" y="537"/>
                  </a:lnTo>
                  <a:lnTo>
                    <a:pt x="845" y="488"/>
                  </a:lnTo>
                  <a:lnTo>
                    <a:pt x="789" y="441"/>
                  </a:lnTo>
                  <a:lnTo>
                    <a:pt x="735" y="393"/>
                  </a:lnTo>
                  <a:lnTo>
                    <a:pt x="680" y="346"/>
                  </a:lnTo>
                  <a:lnTo>
                    <a:pt x="624" y="298"/>
                  </a:lnTo>
                  <a:lnTo>
                    <a:pt x="568" y="251"/>
                  </a:lnTo>
                  <a:lnTo>
                    <a:pt x="514" y="203"/>
                  </a:lnTo>
                  <a:lnTo>
                    <a:pt x="459" y="155"/>
                  </a:lnTo>
                  <a:lnTo>
                    <a:pt x="403" y="108"/>
                  </a:lnTo>
                  <a:lnTo>
                    <a:pt x="402" y="80"/>
                  </a:lnTo>
                  <a:lnTo>
                    <a:pt x="402" y="54"/>
                  </a:lnTo>
                  <a:lnTo>
                    <a:pt x="400" y="26"/>
                  </a:lnTo>
                  <a:lnTo>
                    <a:pt x="398" y="0"/>
                  </a:lnTo>
                  <a:lnTo>
                    <a:pt x="374" y="11"/>
                  </a:lnTo>
                  <a:lnTo>
                    <a:pt x="349" y="23"/>
                  </a:lnTo>
                  <a:lnTo>
                    <a:pt x="323" y="34"/>
                  </a:lnTo>
                  <a:lnTo>
                    <a:pt x="299" y="47"/>
                  </a:lnTo>
                  <a:lnTo>
                    <a:pt x="274" y="59"/>
                  </a:lnTo>
                  <a:lnTo>
                    <a:pt x="250" y="70"/>
                  </a:lnTo>
                  <a:lnTo>
                    <a:pt x="224" y="82"/>
                  </a:lnTo>
                  <a:lnTo>
                    <a:pt x="199" y="95"/>
                  </a:lnTo>
                  <a:lnTo>
                    <a:pt x="174" y="106"/>
                  </a:lnTo>
                  <a:lnTo>
                    <a:pt x="148" y="118"/>
                  </a:lnTo>
                  <a:lnTo>
                    <a:pt x="124" y="129"/>
                  </a:lnTo>
                  <a:lnTo>
                    <a:pt x="99" y="142"/>
                  </a:lnTo>
                  <a:lnTo>
                    <a:pt x="75" y="154"/>
                  </a:lnTo>
                  <a:lnTo>
                    <a:pt x="49" y="165"/>
                  </a:lnTo>
                  <a:lnTo>
                    <a:pt x="24" y="178"/>
                  </a:lnTo>
                  <a:lnTo>
                    <a:pt x="0" y="190"/>
                  </a:lnTo>
                  <a:lnTo>
                    <a:pt x="16" y="198"/>
                  </a:lnTo>
                  <a:lnTo>
                    <a:pt x="31" y="206"/>
                  </a:lnTo>
                  <a:lnTo>
                    <a:pt x="47" y="216"/>
                  </a:lnTo>
                  <a:lnTo>
                    <a:pt x="63" y="224"/>
                  </a:lnTo>
                  <a:lnTo>
                    <a:pt x="78" y="232"/>
                  </a:lnTo>
                  <a:lnTo>
                    <a:pt x="94" y="241"/>
                  </a:lnTo>
                  <a:lnTo>
                    <a:pt x="109" y="251"/>
                  </a:lnTo>
                  <a:lnTo>
                    <a:pt x="125" y="259"/>
                  </a:lnTo>
                  <a:lnTo>
                    <a:pt x="189" y="313"/>
                  </a:lnTo>
                  <a:lnTo>
                    <a:pt x="253" y="365"/>
                  </a:lnTo>
                  <a:lnTo>
                    <a:pt x="317" y="419"/>
                  </a:lnTo>
                  <a:lnTo>
                    <a:pt x="380" y="472"/>
                  </a:lnTo>
                  <a:lnTo>
                    <a:pt x="444" y="526"/>
                  </a:lnTo>
                  <a:lnTo>
                    <a:pt x="506" y="580"/>
                  </a:lnTo>
                  <a:lnTo>
                    <a:pt x="570" y="632"/>
                  </a:lnTo>
                  <a:lnTo>
                    <a:pt x="634" y="687"/>
                  </a:lnTo>
                  <a:lnTo>
                    <a:pt x="698" y="741"/>
                  </a:lnTo>
                  <a:lnTo>
                    <a:pt x="760" y="793"/>
                  </a:lnTo>
                  <a:lnTo>
                    <a:pt x="823" y="847"/>
                  </a:lnTo>
                  <a:lnTo>
                    <a:pt x="887" y="900"/>
                  </a:lnTo>
                  <a:lnTo>
                    <a:pt x="951" y="954"/>
                  </a:lnTo>
                  <a:lnTo>
                    <a:pt x="1013" y="1008"/>
                  </a:lnTo>
                  <a:lnTo>
                    <a:pt x="1077" y="1060"/>
                  </a:lnTo>
                  <a:lnTo>
                    <a:pt x="1140" y="1114"/>
                  </a:lnTo>
                  <a:lnTo>
                    <a:pt x="1170" y="1096"/>
                  </a:lnTo>
                  <a:lnTo>
                    <a:pt x="1199" y="1078"/>
                  </a:lnTo>
                  <a:lnTo>
                    <a:pt x="1229" y="1060"/>
                  </a:lnTo>
                  <a:lnTo>
                    <a:pt x="1258" y="1042"/>
                  </a:lnTo>
                  <a:lnTo>
                    <a:pt x="1288" y="1024"/>
                  </a:lnTo>
                  <a:lnTo>
                    <a:pt x="1317" y="1005"/>
                  </a:lnTo>
                  <a:lnTo>
                    <a:pt x="1348" y="986"/>
                  </a:lnTo>
                  <a:lnTo>
                    <a:pt x="1377" y="968"/>
                  </a:lnTo>
                  <a:lnTo>
                    <a:pt x="1366" y="955"/>
                  </a:lnTo>
                  <a:lnTo>
                    <a:pt x="1355" y="944"/>
                  </a:lnTo>
                  <a:lnTo>
                    <a:pt x="1343" y="931"/>
                  </a:lnTo>
                  <a:lnTo>
                    <a:pt x="1332" y="919"/>
                  </a:lnTo>
                  <a:lnTo>
                    <a:pt x="1320" y="906"/>
                  </a:lnTo>
                  <a:lnTo>
                    <a:pt x="1309" y="895"/>
                  </a:lnTo>
                  <a:lnTo>
                    <a:pt x="1297" y="882"/>
                  </a:lnTo>
                  <a:lnTo>
                    <a:pt x="1286" y="870"/>
                  </a:lnTo>
                  <a:close/>
                </a:path>
              </a:pathLst>
            </a:custGeom>
            <a:solidFill>
              <a:srgbClr val="B7AFAF"/>
            </a:solidFill>
            <a:ln w="9525">
              <a:noFill/>
              <a:round/>
              <a:headEnd/>
              <a:tailEnd/>
            </a:ln>
          </p:spPr>
          <p:txBody>
            <a:bodyPr/>
            <a:lstStyle/>
            <a:p>
              <a:endParaRPr lang="en-US"/>
            </a:p>
          </p:txBody>
        </p:sp>
        <p:sp>
          <p:nvSpPr>
            <p:cNvPr id="27010" name="Freeform 386"/>
            <p:cNvSpPr>
              <a:spLocks/>
            </p:cNvSpPr>
            <p:nvPr/>
          </p:nvSpPr>
          <p:spPr bwMode="auto">
            <a:xfrm>
              <a:off x="475" y="2821"/>
              <a:ext cx="659" cy="532"/>
            </a:xfrm>
            <a:custGeom>
              <a:avLst/>
              <a:gdLst/>
              <a:ahLst/>
              <a:cxnLst>
                <a:cxn ang="0">
                  <a:pos x="1175" y="772"/>
                </a:cxn>
                <a:cxn ang="0">
                  <a:pos x="1075" y="685"/>
                </a:cxn>
                <a:cxn ang="0">
                  <a:pos x="975" y="599"/>
                </a:cxn>
                <a:cxn ang="0">
                  <a:pos x="876" y="512"/>
                </a:cxn>
                <a:cxn ang="0">
                  <a:pos x="776" y="427"/>
                </a:cxn>
                <a:cxn ang="0">
                  <a:pos x="675" y="340"/>
                </a:cxn>
                <a:cxn ang="0">
                  <a:pos x="575" y="253"/>
                </a:cxn>
                <a:cxn ang="0">
                  <a:pos x="475" y="166"/>
                </a:cxn>
                <a:cxn ang="0">
                  <a:pos x="425" y="92"/>
                </a:cxn>
                <a:cxn ang="0">
                  <a:pos x="423" y="31"/>
                </a:cxn>
                <a:cxn ang="0">
                  <a:pos x="397" y="13"/>
                </a:cxn>
                <a:cxn ang="0">
                  <a:pos x="343" y="38"/>
                </a:cxn>
                <a:cxn ang="0">
                  <a:pos x="291" y="63"/>
                </a:cxn>
                <a:cxn ang="0">
                  <a:pos x="237" y="89"/>
                </a:cxn>
                <a:cxn ang="0">
                  <a:pos x="184" y="113"/>
                </a:cxn>
                <a:cxn ang="0">
                  <a:pos x="132" y="140"/>
                </a:cxn>
                <a:cxn ang="0">
                  <a:pos x="78" y="164"/>
                </a:cxn>
                <a:cxn ang="0">
                  <a:pos x="26" y="189"/>
                </a:cxn>
                <a:cxn ang="0">
                  <a:pos x="18" y="212"/>
                </a:cxn>
                <a:cxn ang="0">
                  <a:pos x="55" y="230"/>
                </a:cxn>
                <a:cxn ang="0">
                  <a:pos x="91" y="248"/>
                </a:cxn>
                <a:cxn ang="0">
                  <a:pos x="129" y="266"/>
                </a:cxn>
                <a:cxn ang="0">
                  <a:pos x="207" y="325"/>
                </a:cxn>
                <a:cxn ang="0">
                  <a:pos x="325" y="423"/>
                </a:cxn>
                <a:cxn ang="0">
                  <a:pos x="443" y="523"/>
                </a:cxn>
                <a:cxn ang="0">
                  <a:pos x="560" y="622"/>
                </a:cxn>
                <a:cxn ang="0">
                  <a:pos x="676" y="720"/>
                </a:cxn>
                <a:cxn ang="0">
                  <a:pos x="794" y="818"/>
                </a:cxn>
                <a:cxn ang="0">
                  <a:pos x="912" y="917"/>
                </a:cxn>
                <a:cxn ang="0">
                  <a:pos x="1029" y="1015"/>
                </a:cxn>
                <a:cxn ang="0">
                  <a:pos x="1118" y="1046"/>
                </a:cxn>
                <a:cxn ang="0">
                  <a:pos x="1175" y="1008"/>
                </a:cxn>
                <a:cxn ang="0">
                  <a:pos x="1232" y="972"/>
                </a:cxn>
                <a:cxn ang="0">
                  <a:pos x="1289" y="935"/>
                </a:cxn>
                <a:cxn ang="0">
                  <a:pos x="1306" y="904"/>
                </a:cxn>
                <a:cxn ang="0">
                  <a:pos x="1283" y="877"/>
                </a:cxn>
                <a:cxn ang="0">
                  <a:pos x="1260" y="853"/>
                </a:cxn>
                <a:cxn ang="0">
                  <a:pos x="1237" y="828"/>
                </a:cxn>
              </a:cxnLst>
              <a:rect l="0" t="0" r="r" b="b"/>
              <a:pathLst>
                <a:path w="1317" h="1064">
                  <a:moveTo>
                    <a:pt x="1226" y="815"/>
                  </a:moveTo>
                  <a:lnTo>
                    <a:pt x="1175" y="772"/>
                  </a:lnTo>
                  <a:lnTo>
                    <a:pt x="1126" y="728"/>
                  </a:lnTo>
                  <a:lnTo>
                    <a:pt x="1075" y="685"/>
                  </a:lnTo>
                  <a:lnTo>
                    <a:pt x="1026" y="641"/>
                  </a:lnTo>
                  <a:lnTo>
                    <a:pt x="975" y="599"/>
                  </a:lnTo>
                  <a:lnTo>
                    <a:pt x="926" y="556"/>
                  </a:lnTo>
                  <a:lnTo>
                    <a:pt x="876" y="512"/>
                  </a:lnTo>
                  <a:lnTo>
                    <a:pt x="825" y="469"/>
                  </a:lnTo>
                  <a:lnTo>
                    <a:pt x="776" y="427"/>
                  </a:lnTo>
                  <a:lnTo>
                    <a:pt x="725" y="382"/>
                  </a:lnTo>
                  <a:lnTo>
                    <a:pt x="675" y="340"/>
                  </a:lnTo>
                  <a:lnTo>
                    <a:pt x="626" y="297"/>
                  </a:lnTo>
                  <a:lnTo>
                    <a:pt x="575" y="253"/>
                  </a:lnTo>
                  <a:lnTo>
                    <a:pt x="524" y="210"/>
                  </a:lnTo>
                  <a:lnTo>
                    <a:pt x="475" y="166"/>
                  </a:lnTo>
                  <a:lnTo>
                    <a:pt x="425" y="123"/>
                  </a:lnTo>
                  <a:lnTo>
                    <a:pt x="425" y="92"/>
                  </a:lnTo>
                  <a:lnTo>
                    <a:pt x="425" y="61"/>
                  </a:lnTo>
                  <a:lnTo>
                    <a:pt x="423" y="31"/>
                  </a:lnTo>
                  <a:lnTo>
                    <a:pt x="423" y="0"/>
                  </a:lnTo>
                  <a:lnTo>
                    <a:pt x="397" y="13"/>
                  </a:lnTo>
                  <a:lnTo>
                    <a:pt x="369" y="25"/>
                  </a:lnTo>
                  <a:lnTo>
                    <a:pt x="343" y="38"/>
                  </a:lnTo>
                  <a:lnTo>
                    <a:pt x="317" y="51"/>
                  </a:lnTo>
                  <a:lnTo>
                    <a:pt x="291" y="63"/>
                  </a:lnTo>
                  <a:lnTo>
                    <a:pt x="263" y="76"/>
                  </a:lnTo>
                  <a:lnTo>
                    <a:pt x="237" y="89"/>
                  </a:lnTo>
                  <a:lnTo>
                    <a:pt x="211" y="100"/>
                  </a:lnTo>
                  <a:lnTo>
                    <a:pt x="184" y="113"/>
                  </a:lnTo>
                  <a:lnTo>
                    <a:pt x="158" y="127"/>
                  </a:lnTo>
                  <a:lnTo>
                    <a:pt x="132" y="140"/>
                  </a:lnTo>
                  <a:lnTo>
                    <a:pt x="106" y="151"/>
                  </a:lnTo>
                  <a:lnTo>
                    <a:pt x="78" y="164"/>
                  </a:lnTo>
                  <a:lnTo>
                    <a:pt x="52" y="177"/>
                  </a:lnTo>
                  <a:lnTo>
                    <a:pt x="26" y="189"/>
                  </a:lnTo>
                  <a:lnTo>
                    <a:pt x="0" y="202"/>
                  </a:lnTo>
                  <a:lnTo>
                    <a:pt x="18" y="212"/>
                  </a:lnTo>
                  <a:lnTo>
                    <a:pt x="37" y="220"/>
                  </a:lnTo>
                  <a:lnTo>
                    <a:pt x="55" y="230"/>
                  </a:lnTo>
                  <a:lnTo>
                    <a:pt x="73" y="238"/>
                  </a:lnTo>
                  <a:lnTo>
                    <a:pt x="91" y="248"/>
                  </a:lnTo>
                  <a:lnTo>
                    <a:pt x="111" y="258"/>
                  </a:lnTo>
                  <a:lnTo>
                    <a:pt x="129" y="266"/>
                  </a:lnTo>
                  <a:lnTo>
                    <a:pt x="148" y="276"/>
                  </a:lnTo>
                  <a:lnTo>
                    <a:pt x="207" y="325"/>
                  </a:lnTo>
                  <a:lnTo>
                    <a:pt x="266" y="374"/>
                  </a:lnTo>
                  <a:lnTo>
                    <a:pt x="325" y="423"/>
                  </a:lnTo>
                  <a:lnTo>
                    <a:pt x="384" y="474"/>
                  </a:lnTo>
                  <a:lnTo>
                    <a:pt x="443" y="523"/>
                  </a:lnTo>
                  <a:lnTo>
                    <a:pt x="501" y="572"/>
                  </a:lnTo>
                  <a:lnTo>
                    <a:pt x="560" y="622"/>
                  </a:lnTo>
                  <a:lnTo>
                    <a:pt x="619" y="671"/>
                  </a:lnTo>
                  <a:lnTo>
                    <a:pt x="676" y="720"/>
                  </a:lnTo>
                  <a:lnTo>
                    <a:pt x="735" y="769"/>
                  </a:lnTo>
                  <a:lnTo>
                    <a:pt x="794" y="818"/>
                  </a:lnTo>
                  <a:lnTo>
                    <a:pt x="853" y="867"/>
                  </a:lnTo>
                  <a:lnTo>
                    <a:pt x="912" y="917"/>
                  </a:lnTo>
                  <a:lnTo>
                    <a:pt x="971" y="966"/>
                  </a:lnTo>
                  <a:lnTo>
                    <a:pt x="1029" y="1015"/>
                  </a:lnTo>
                  <a:lnTo>
                    <a:pt x="1088" y="1064"/>
                  </a:lnTo>
                  <a:lnTo>
                    <a:pt x="1118" y="1046"/>
                  </a:lnTo>
                  <a:lnTo>
                    <a:pt x="1145" y="1026"/>
                  </a:lnTo>
                  <a:lnTo>
                    <a:pt x="1175" y="1008"/>
                  </a:lnTo>
                  <a:lnTo>
                    <a:pt x="1203" y="990"/>
                  </a:lnTo>
                  <a:lnTo>
                    <a:pt x="1232" y="972"/>
                  </a:lnTo>
                  <a:lnTo>
                    <a:pt x="1260" y="953"/>
                  </a:lnTo>
                  <a:lnTo>
                    <a:pt x="1289" y="935"/>
                  </a:lnTo>
                  <a:lnTo>
                    <a:pt x="1317" y="917"/>
                  </a:lnTo>
                  <a:lnTo>
                    <a:pt x="1306" y="904"/>
                  </a:lnTo>
                  <a:lnTo>
                    <a:pt x="1294" y="890"/>
                  </a:lnTo>
                  <a:lnTo>
                    <a:pt x="1283" y="877"/>
                  </a:lnTo>
                  <a:lnTo>
                    <a:pt x="1271" y="866"/>
                  </a:lnTo>
                  <a:lnTo>
                    <a:pt x="1260" y="853"/>
                  </a:lnTo>
                  <a:lnTo>
                    <a:pt x="1248" y="840"/>
                  </a:lnTo>
                  <a:lnTo>
                    <a:pt x="1237" y="828"/>
                  </a:lnTo>
                  <a:lnTo>
                    <a:pt x="1226" y="815"/>
                  </a:lnTo>
                  <a:close/>
                </a:path>
              </a:pathLst>
            </a:custGeom>
            <a:solidFill>
              <a:srgbClr val="B5ADAA"/>
            </a:solidFill>
            <a:ln w="9525">
              <a:noFill/>
              <a:round/>
              <a:headEnd/>
              <a:tailEnd/>
            </a:ln>
          </p:spPr>
          <p:txBody>
            <a:bodyPr/>
            <a:lstStyle/>
            <a:p>
              <a:endParaRPr lang="en-US"/>
            </a:p>
          </p:txBody>
        </p:sp>
        <p:sp>
          <p:nvSpPr>
            <p:cNvPr id="27011" name="Freeform 387"/>
            <p:cNvSpPr>
              <a:spLocks/>
            </p:cNvSpPr>
            <p:nvPr/>
          </p:nvSpPr>
          <p:spPr bwMode="auto">
            <a:xfrm>
              <a:off x="463" y="2812"/>
              <a:ext cx="631" cy="507"/>
            </a:xfrm>
            <a:custGeom>
              <a:avLst/>
              <a:gdLst/>
              <a:ahLst/>
              <a:cxnLst>
                <a:cxn ang="0">
                  <a:pos x="1169" y="759"/>
                </a:cxn>
                <a:cxn ang="0">
                  <a:pos x="450" y="136"/>
                </a:cxn>
                <a:cxn ang="0">
                  <a:pos x="450" y="0"/>
                </a:cxn>
                <a:cxn ang="0">
                  <a:pos x="0" y="215"/>
                </a:cxn>
                <a:cxn ang="0">
                  <a:pos x="173" y="292"/>
                </a:cxn>
                <a:cxn ang="0">
                  <a:pos x="1038" y="1013"/>
                </a:cxn>
                <a:cxn ang="0">
                  <a:pos x="1262" y="862"/>
                </a:cxn>
                <a:cxn ang="0">
                  <a:pos x="1169" y="759"/>
                </a:cxn>
              </a:cxnLst>
              <a:rect l="0" t="0" r="r" b="b"/>
              <a:pathLst>
                <a:path w="1262" h="1013">
                  <a:moveTo>
                    <a:pt x="1169" y="759"/>
                  </a:moveTo>
                  <a:lnTo>
                    <a:pt x="450" y="136"/>
                  </a:lnTo>
                  <a:lnTo>
                    <a:pt x="450" y="0"/>
                  </a:lnTo>
                  <a:lnTo>
                    <a:pt x="0" y="215"/>
                  </a:lnTo>
                  <a:lnTo>
                    <a:pt x="173" y="292"/>
                  </a:lnTo>
                  <a:lnTo>
                    <a:pt x="1038" y="1013"/>
                  </a:lnTo>
                  <a:lnTo>
                    <a:pt x="1262" y="862"/>
                  </a:lnTo>
                  <a:lnTo>
                    <a:pt x="1169" y="759"/>
                  </a:lnTo>
                  <a:close/>
                </a:path>
              </a:pathLst>
            </a:custGeom>
            <a:solidFill>
              <a:srgbClr val="B2AAA8"/>
            </a:solidFill>
            <a:ln w="9525">
              <a:noFill/>
              <a:round/>
              <a:headEnd/>
              <a:tailEnd/>
            </a:ln>
          </p:spPr>
          <p:txBody>
            <a:bodyPr/>
            <a:lstStyle/>
            <a:p>
              <a:endParaRPr lang="en-US"/>
            </a:p>
          </p:txBody>
        </p:sp>
        <p:sp>
          <p:nvSpPr>
            <p:cNvPr id="27012" name="Freeform 388"/>
            <p:cNvSpPr>
              <a:spLocks/>
            </p:cNvSpPr>
            <p:nvPr/>
          </p:nvSpPr>
          <p:spPr bwMode="auto">
            <a:xfrm>
              <a:off x="1486" y="3899"/>
              <a:ext cx="180" cy="176"/>
            </a:xfrm>
            <a:custGeom>
              <a:avLst/>
              <a:gdLst/>
              <a:ahLst/>
              <a:cxnLst>
                <a:cxn ang="0">
                  <a:pos x="0" y="0"/>
                </a:cxn>
                <a:cxn ang="0">
                  <a:pos x="19" y="25"/>
                </a:cxn>
                <a:cxn ang="0">
                  <a:pos x="39" y="50"/>
                </a:cxn>
                <a:cxn ang="0">
                  <a:pos x="58" y="71"/>
                </a:cxn>
                <a:cxn ang="0">
                  <a:pos x="76" y="91"/>
                </a:cxn>
                <a:cxn ang="0">
                  <a:pos x="96" y="110"/>
                </a:cxn>
                <a:cxn ang="0">
                  <a:pos x="114" y="128"/>
                </a:cxn>
                <a:cxn ang="0">
                  <a:pos x="134" y="145"/>
                </a:cxn>
                <a:cxn ang="0">
                  <a:pos x="153" y="159"/>
                </a:cxn>
                <a:cxn ang="0">
                  <a:pos x="173" y="174"/>
                </a:cxn>
                <a:cxn ang="0">
                  <a:pos x="196" y="187"/>
                </a:cxn>
                <a:cxn ang="0">
                  <a:pos x="219" y="199"/>
                </a:cxn>
                <a:cxn ang="0">
                  <a:pos x="243" y="210"/>
                </a:cxn>
                <a:cxn ang="0">
                  <a:pos x="269" y="222"/>
                </a:cxn>
                <a:cxn ang="0">
                  <a:pos x="297" y="233"/>
                </a:cxn>
                <a:cxn ang="0">
                  <a:pos x="326" y="243"/>
                </a:cxn>
                <a:cxn ang="0">
                  <a:pos x="359" y="253"/>
                </a:cxn>
                <a:cxn ang="0">
                  <a:pos x="344" y="353"/>
                </a:cxn>
                <a:cxn ang="0">
                  <a:pos x="312" y="345"/>
                </a:cxn>
                <a:cxn ang="0">
                  <a:pos x="279" y="335"/>
                </a:cxn>
                <a:cxn ang="0">
                  <a:pos x="248" y="322"/>
                </a:cxn>
                <a:cxn ang="0">
                  <a:pos x="219" y="310"/>
                </a:cxn>
                <a:cxn ang="0">
                  <a:pos x="189" y="296"/>
                </a:cxn>
                <a:cxn ang="0">
                  <a:pos x="161" y="281"/>
                </a:cxn>
                <a:cxn ang="0">
                  <a:pos x="135" y="264"/>
                </a:cxn>
                <a:cxn ang="0">
                  <a:pos x="111" y="246"/>
                </a:cxn>
                <a:cxn ang="0">
                  <a:pos x="88" y="227"/>
                </a:cxn>
                <a:cxn ang="0">
                  <a:pos x="68" y="207"/>
                </a:cxn>
                <a:cxn ang="0">
                  <a:pos x="50" y="186"/>
                </a:cxn>
                <a:cxn ang="0">
                  <a:pos x="34" y="164"/>
                </a:cxn>
                <a:cxn ang="0">
                  <a:pos x="21" y="141"/>
                </a:cxn>
                <a:cxn ang="0">
                  <a:pos x="11" y="118"/>
                </a:cxn>
                <a:cxn ang="0">
                  <a:pos x="4" y="94"/>
                </a:cxn>
                <a:cxn ang="0">
                  <a:pos x="0" y="68"/>
                </a:cxn>
                <a:cxn ang="0">
                  <a:pos x="0" y="0"/>
                </a:cxn>
              </a:cxnLst>
              <a:rect l="0" t="0" r="r" b="b"/>
              <a:pathLst>
                <a:path w="359" h="353">
                  <a:moveTo>
                    <a:pt x="0" y="0"/>
                  </a:moveTo>
                  <a:lnTo>
                    <a:pt x="19" y="25"/>
                  </a:lnTo>
                  <a:lnTo>
                    <a:pt x="39" y="50"/>
                  </a:lnTo>
                  <a:lnTo>
                    <a:pt x="58" y="71"/>
                  </a:lnTo>
                  <a:lnTo>
                    <a:pt x="76" y="91"/>
                  </a:lnTo>
                  <a:lnTo>
                    <a:pt x="96" y="110"/>
                  </a:lnTo>
                  <a:lnTo>
                    <a:pt x="114" y="128"/>
                  </a:lnTo>
                  <a:lnTo>
                    <a:pt x="134" y="145"/>
                  </a:lnTo>
                  <a:lnTo>
                    <a:pt x="153" y="159"/>
                  </a:lnTo>
                  <a:lnTo>
                    <a:pt x="173" y="174"/>
                  </a:lnTo>
                  <a:lnTo>
                    <a:pt x="196" y="187"/>
                  </a:lnTo>
                  <a:lnTo>
                    <a:pt x="219" y="199"/>
                  </a:lnTo>
                  <a:lnTo>
                    <a:pt x="243" y="210"/>
                  </a:lnTo>
                  <a:lnTo>
                    <a:pt x="269" y="222"/>
                  </a:lnTo>
                  <a:lnTo>
                    <a:pt x="297" y="233"/>
                  </a:lnTo>
                  <a:lnTo>
                    <a:pt x="326" y="243"/>
                  </a:lnTo>
                  <a:lnTo>
                    <a:pt x="359" y="253"/>
                  </a:lnTo>
                  <a:lnTo>
                    <a:pt x="344" y="353"/>
                  </a:lnTo>
                  <a:lnTo>
                    <a:pt x="312" y="345"/>
                  </a:lnTo>
                  <a:lnTo>
                    <a:pt x="279" y="335"/>
                  </a:lnTo>
                  <a:lnTo>
                    <a:pt x="248" y="322"/>
                  </a:lnTo>
                  <a:lnTo>
                    <a:pt x="219" y="310"/>
                  </a:lnTo>
                  <a:lnTo>
                    <a:pt x="189" y="296"/>
                  </a:lnTo>
                  <a:lnTo>
                    <a:pt x="161" y="281"/>
                  </a:lnTo>
                  <a:lnTo>
                    <a:pt x="135" y="264"/>
                  </a:lnTo>
                  <a:lnTo>
                    <a:pt x="111" y="246"/>
                  </a:lnTo>
                  <a:lnTo>
                    <a:pt x="88" y="227"/>
                  </a:lnTo>
                  <a:lnTo>
                    <a:pt x="68" y="207"/>
                  </a:lnTo>
                  <a:lnTo>
                    <a:pt x="50" y="186"/>
                  </a:lnTo>
                  <a:lnTo>
                    <a:pt x="34" y="164"/>
                  </a:lnTo>
                  <a:lnTo>
                    <a:pt x="21" y="141"/>
                  </a:lnTo>
                  <a:lnTo>
                    <a:pt x="11" y="118"/>
                  </a:lnTo>
                  <a:lnTo>
                    <a:pt x="4" y="94"/>
                  </a:lnTo>
                  <a:lnTo>
                    <a:pt x="0" y="68"/>
                  </a:lnTo>
                  <a:lnTo>
                    <a:pt x="0" y="0"/>
                  </a:lnTo>
                  <a:close/>
                </a:path>
              </a:pathLst>
            </a:custGeom>
            <a:solidFill>
              <a:srgbClr val="666677"/>
            </a:solidFill>
            <a:ln w="9525">
              <a:noFill/>
              <a:round/>
              <a:headEnd/>
              <a:tailEnd/>
            </a:ln>
          </p:spPr>
          <p:txBody>
            <a:bodyPr/>
            <a:lstStyle/>
            <a:p>
              <a:endParaRPr lang="en-US"/>
            </a:p>
          </p:txBody>
        </p:sp>
        <p:sp>
          <p:nvSpPr>
            <p:cNvPr id="27013" name="Freeform 389"/>
            <p:cNvSpPr>
              <a:spLocks/>
            </p:cNvSpPr>
            <p:nvPr/>
          </p:nvSpPr>
          <p:spPr bwMode="auto">
            <a:xfrm>
              <a:off x="1756" y="3813"/>
              <a:ext cx="109" cy="176"/>
            </a:xfrm>
            <a:custGeom>
              <a:avLst/>
              <a:gdLst/>
              <a:ahLst/>
              <a:cxnLst>
                <a:cxn ang="0">
                  <a:pos x="23" y="0"/>
                </a:cxn>
                <a:cxn ang="0">
                  <a:pos x="0" y="128"/>
                </a:cxn>
                <a:cxn ang="0">
                  <a:pos x="188" y="353"/>
                </a:cxn>
                <a:cxn ang="0">
                  <a:pos x="217" y="241"/>
                </a:cxn>
                <a:cxn ang="0">
                  <a:pos x="23" y="0"/>
                </a:cxn>
              </a:cxnLst>
              <a:rect l="0" t="0" r="r" b="b"/>
              <a:pathLst>
                <a:path w="217" h="353">
                  <a:moveTo>
                    <a:pt x="23" y="0"/>
                  </a:moveTo>
                  <a:lnTo>
                    <a:pt x="0" y="128"/>
                  </a:lnTo>
                  <a:lnTo>
                    <a:pt x="188" y="353"/>
                  </a:lnTo>
                  <a:lnTo>
                    <a:pt x="217" y="241"/>
                  </a:lnTo>
                  <a:lnTo>
                    <a:pt x="23" y="0"/>
                  </a:lnTo>
                  <a:close/>
                </a:path>
              </a:pathLst>
            </a:custGeom>
            <a:solidFill>
              <a:srgbClr val="727284"/>
            </a:solidFill>
            <a:ln w="9525">
              <a:noFill/>
              <a:round/>
              <a:headEnd/>
              <a:tailEnd/>
            </a:ln>
          </p:spPr>
          <p:txBody>
            <a:bodyPr/>
            <a:lstStyle/>
            <a:p>
              <a:endParaRPr lang="en-US"/>
            </a:p>
          </p:txBody>
        </p:sp>
        <p:sp>
          <p:nvSpPr>
            <p:cNvPr id="27014" name="Freeform 390"/>
            <p:cNvSpPr>
              <a:spLocks/>
            </p:cNvSpPr>
            <p:nvPr/>
          </p:nvSpPr>
          <p:spPr bwMode="auto">
            <a:xfrm>
              <a:off x="305" y="2875"/>
              <a:ext cx="210" cy="93"/>
            </a:xfrm>
            <a:custGeom>
              <a:avLst/>
              <a:gdLst/>
              <a:ahLst/>
              <a:cxnLst>
                <a:cxn ang="0">
                  <a:pos x="314" y="114"/>
                </a:cxn>
                <a:cxn ang="0">
                  <a:pos x="330" y="132"/>
                </a:cxn>
                <a:cxn ang="0">
                  <a:pos x="418" y="159"/>
                </a:cxn>
                <a:cxn ang="0">
                  <a:pos x="374" y="177"/>
                </a:cxn>
                <a:cxn ang="0">
                  <a:pos x="358" y="180"/>
                </a:cxn>
                <a:cxn ang="0">
                  <a:pos x="340" y="181"/>
                </a:cxn>
                <a:cxn ang="0">
                  <a:pos x="322" y="185"/>
                </a:cxn>
                <a:cxn ang="0">
                  <a:pos x="304" y="185"/>
                </a:cxn>
                <a:cxn ang="0">
                  <a:pos x="284" y="186"/>
                </a:cxn>
                <a:cxn ang="0">
                  <a:pos x="263" y="185"/>
                </a:cxn>
                <a:cxn ang="0">
                  <a:pos x="243" y="183"/>
                </a:cxn>
                <a:cxn ang="0">
                  <a:pos x="220" y="180"/>
                </a:cxn>
                <a:cxn ang="0">
                  <a:pos x="199" y="173"/>
                </a:cxn>
                <a:cxn ang="0">
                  <a:pos x="176" y="167"/>
                </a:cxn>
                <a:cxn ang="0">
                  <a:pos x="153" y="155"/>
                </a:cxn>
                <a:cxn ang="0">
                  <a:pos x="129" y="144"/>
                </a:cxn>
                <a:cxn ang="0">
                  <a:pos x="104" y="127"/>
                </a:cxn>
                <a:cxn ang="0">
                  <a:pos x="80" y="109"/>
                </a:cxn>
                <a:cxn ang="0">
                  <a:pos x="54" y="88"/>
                </a:cxn>
                <a:cxn ang="0">
                  <a:pos x="28" y="62"/>
                </a:cxn>
                <a:cxn ang="0">
                  <a:pos x="0" y="0"/>
                </a:cxn>
                <a:cxn ang="0">
                  <a:pos x="16" y="16"/>
                </a:cxn>
                <a:cxn ang="0">
                  <a:pos x="32" y="31"/>
                </a:cxn>
                <a:cxn ang="0">
                  <a:pos x="49" y="44"/>
                </a:cxn>
                <a:cxn ang="0">
                  <a:pos x="67" y="55"/>
                </a:cxn>
                <a:cxn ang="0">
                  <a:pos x="86" y="65"/>
                </a:cxn>
                <a:cxn ang="0">
                  <a:pos x="104" y="73"/>
                </a:cxn>
                <a:cxn ang="0">
                  <a:pos x="124" y="80"/>
                </a:cxn>
                <a:cxn ang="0">
                  <a:pos x="145" y="86"/>
                </a:cxn>
                <a:cxn ang="0">
                  <a:pos x="165" y="91"/>
                </a:cxn>
                <a:cxn ang="0">
                  <a:pos x="186" y="95"/>
                </a:cxn>
                <a:cxn ang="0">
                  <a:pos x="207" y="98"/>
                </a:cxn>
                <a:cxn ang="0">
                  <a:pos x="229" y="101"/>
                </a:cxn>
                <a:cxn ang="0">
                  <a:pos x="250" y="104"/>
                </a:cxn>
                <a:cxn ang="0">
                  <a:pos x="271" y="108"/>
                </a:cxn>
                <a:cxn ang="0">
                  <a:pos x="292" y="111"/>
                </a:cxn>
                <a:cxn ang="0">
                  <a:pos x="314" y="114"/>
                </a:cxn>
              </a:cxnLst>
              <a:rect l="0" t="0" r="r" b="b"/>
              <a:pathLst>
                <a:path w="418" h="186">
                  <a:moveTo>
                    <a:pt x="314" y="114"/>
                  </a:moveTo>
                  <a:lnTo>
                    <a:pt x="330" y="132"/>
                  </a:lnTo>
                  <a:lnTo>
                    <a:pt x="418" y="159"/>
                  </a:lnTo>
                  <a:lnTo>
                    <a:pt x="374" y="177"/>
                  </a:lnTo>
                  <a:lnTo>
                    <a:pt x="358" y="180"/>
                  </a:lnTo>
                  <a:lnTo>
                    <a:pt x="340" y="181"/>
                  </a:lnTo>
                  <a:lnTo>
                    <a:pt x="322" y="185"/>
                  </a:lnTo>
                  <a:lnTo>
                    <a:pt x="304" y="185"/>
                  </a:lnTo>
                  <a:lnTo>
                    <a:pt x="284" y="186"/>
                  </a:lnTo>
                  <a:lnTo>
                    <a:pt x="263" y="185"/>
                  </a:lnTo>
                  <a:lnTo>
                    <a:pt x="243" y="183"/>
                  </a:lnTo>
                  <a:lnTo>
                    <a:pt x="220" y="180"/>
                  </a:lnTo>
                  <a:lnTo>
                    <a:pt x="199" y="173"/>
                  </a:lnTo>
                  <a:lnTo>
                    <a:pt x="176" y="167"/>
                  </a:lnTo>
                  <a:lnTo>
                    <a:pt x="153" y="155"/>
                  </a:lnTo>
                  <a:lnTo>
                    <a:pt x="129" y="144"/>
                  </a:lnTo>
                  <a:lnTo>
                    <a:pt x="104" y="127"/>
                  </a:lnTo>
                  <a:lnTo>
                    <a:pt x="80" y="109"/>
                  </a:lnTo>
                  <a:lnTo>
                    <a:pt x="54" y="88"/>
                  </a:lnTo>
                  <a:lnTo>
                    <a:pt x="28" y="62"/>
                  </a:lnTo>
                  <a:lnTo>
                    <a:pt x="0" y="0"/>
                  </a:lnTo>
                  <a:lnTo>
                    <a:pt x="16" y="16"/>
                  </a:lnTo>
                  <a:lnTo>
                    <a:pt x="32" y="31"/>
                  </a:lnTo>
                  <a:lnTo>
                    <a:pt x="49" y="44"/>
                  </a:lnTo>
                  <a:lnTo>
                    <a:pt x="67" y="55"/>
                  </a:lnTo>
                  <a:lnTo>
                    <a:pt x="86" y="65"/>
                  </a:lnTo>
                  <a:lnTo>
                    <a:pt x="104" y="73"/>
                  </a:lnTo>
                  <a:lnTo>
                    <a:pt x="124" y="80"/>
                  </a:lnTo>
                  <a:lnTo>
                    <a:pt x="145" y="86"/>
                  </a:lnTo>
                  <a:lnTo>
                    <a:pt x="165" y="91"/>
                  </a:lnTo>
                  <a:lnTo>
                    <a:pt x="186" y="95"/>
                  </a:lnTo>
                  <a:lnTo>
                    <a:pt x="207" y="98"/>
                  </a:lnTo>
                  <a:lnTo>
                    <a:pt x="229" y="101"/>
                  </a:lnTo>
                  <a:lnTo>
                    <a:pt x="250" y="104"/>
                  </a:lnTo>
                  <a:lnTo>
                    <a:pt x="271" y="108"/>
                  </a:lnTo>
                  <a:lnTo>
                    <a:pt x="292" y="111"/>
                  </a:lnTo>
                  <a:lnTo>
                    <a:pt x="314" y="114"/>
                  </a:lnTo>
                  <a:close/>
                </a:path>
              </a:pathLst>
            </a:custGeom>
            <a:solidFill>
              <a:srgbClr val="666677"/>
            </a:solidFill>
            <a:ln w="9525">
              <a:noFill/>
              <a:round/>
              <a:headEnd/>
              <a:tailEnd/>
            </a:ln>
          </p:spPr>
          <p:txBody>
            <a:bodyPr/>
            <a:lstStyle/>
            <a:p>
              <a:endParaRPr lang="en-US"/>
            </a:p>
          </p:txBody>
        </p:sp>
      </p:grpSp>
      <p:grpSp>
        <p:nvGrpSpPr>
          <p:cNvPr id="27015" name="Group 391"/>
          <p:cNvGrpSpPr>
            <a:grpSpLocks/>
          </p:cNvGrpSpPr>
          <p:nvPr/>
        </p:nvGrpSpPr>
        <p:grpSpPr bwMode="auto">
          <a:xfrm flipH="1">
            <a:off x="5976397" y="1371600"/>
            <a:ext cx="457200" cy="423863"/>
            <a:chOff x="240" y="2592"/>
            <a:chExt cx="1632" cy="1490"/>
          </a:xfrm>
        </p:grpSpPr>
        <p:sp>
          <p:nvSpPr>
            <p:cNvPr id="27016" name="AutoShape 392"/>
            <p:cNvSpPr>
              <a:spLocks noChangeAspect="1" noChangeArrowheads="1" noTextEdit="1"/>
            </p:cNvSpPr>
            <p:nvPr/>
          </p:nvSpPr>
          <p:spPr bwMode="auto">
            <a:xfrm>
              <a:off x="240" y="2592"/>
              <a:ext cx="1632" cy="1490"/>
            </a:xfrm>
            <a:prstGeom prst="rect">
              <a:avLst/>
            </a:prstGeom>
            <a:noFill/>
            <a:ln w="9525">
              <a:noFill/>
              <a:miter lim="800000"/>
              <a:headEnd/>
              <a:tailEnd/>
            </a:ln>
          </p:spPr>
          <p:txBody>
            <a:bodyPr/>
            <a:lstStyle/>
            <a:p>
              <a:endParaRPr lang="en-US"/>
            </a:p>
          </p:txBody>
        </p:sp>
        <p:sp>
          <p:nvSpPr>
            <p:cNvPr id="27017" name="Freeform 393"/>
            <p:cNvSpPr>
              <a:spLocks/>
            </p:cNvSpPr>
            <p:nvPr/>
          </p:nvSpPr>
          <p:spPr bwMode="auto">
            <a:xfrm>
              <a:off x="276" y="2594"/>
              <a:ext cx="1592" cy="1488"/>
            </a:xfrm>
            <a:custGeom>
              <a:avLst/>
              <a:gdLst/>
              <a:ahLst/>
              <a:cxnLst>
                <a:cxn ang="0">
                  <a:pos x="193" y="713"/>
                </a:cxn>
                <a:cxn ang="0">
                  <a:pos x="242" y="728"/>
                </a:cxn>
                <a:cxn ang="0">
                  <a:pos x="286" y="739"/>
                </a:cxn>
                <a:cxn ang="0">
                  <a:pos x="325" y="749"/>
                </a:cxn>
                <a:cxn ang="0">
                  <a:pos x="361" y="756"/>
                </a:cxn>
                <a:cxn ang="0">
                  <a:pos x="397" y="760"/>
                </a:cxn>
                <a:cxn ang="0">
                  <a:pos x="431" y="764"/>
                </a:cxn>
                <a:cxn ang="0">
                  <a:pos x="467" y="767"/>
                </a:cxn>
                <a:cxn ang="0">
                  <a:pos x="2326" y="2347"/>
                </a:cxn>
                <a:cxn ang="0">
                  <a:pos x="2347" y="2591"/>
                </a:cxn>
                <a:cxn ang="0">
                  <a:pos x="2370" y="2675"/>
                </a:cxn>
                <a:cxn ang="0">
                  <a:pos x="2403" y="2744"/>
                </a:cxn>
                <a:cxn ang="0">
                  <a:pos x="2447" y="2800"/>
                </a:cxn>
                <a:cxn ang="0">
                  <a:pos x="2499" y="2847"/>
                </a:cxn>
                <a:cxn ang="0">
                  <a:pos x="2563" y="2886"/>
                </a:cxn>
                <a:cxn ang="0">
                  <a:pos x="2635" y="2923"/>
                </a:cxn>
                <a:cxn ang="0">
                  <a:pos x="2716" y="2957"/>
                </a:cxn>
                <a:cxn ang="0">
                  <a:pos x="2803" y="2832"/>
                </a:cxn>
                <a:cxn ang="0">
                  <a:pos x="2845" y="2501"/>
                </a:cxn>
                <a:cxn ang="0">
                  <a:pos x="3154" y="2805"/>
                </a:cxn>
                <a:cxn ang="0">
                  <a:pos x="3184" y="2629"/>
                </a:cxn>
                <a:cxn ang="0">
                  <a:pos x="3029" y="2231"/>
                </a:cxn>
                <a:cxn ang="0">
                  <a:pos x="2626" y="2218"/>
                </a:cxn>
                <a:cxn ang="0">
                  <a:pos x="784" y="533"/>
                </a:cxn>
                <a:cxn ang="0">
                  <a:pos x="776" y="275"/>
                </a:cxn>
                <a:cxn ang="0">
                  <a:pos x="418" y="0"/>
                </a:cxn>
                <a:cxn ang="0">
                  <a:pos x="567" y="275"/>
                </a:cxn>
                <a:cxn ang="0">
                  <a:pos x="243" y="426"/>
                </a:cxn>
                <a:cxn ang="0">
                  <a:pos x="46" y="190"/>
                </a:cxn>
                <a:cxn ang="0">
                  <a:pos x="0" y="436"/>
                </a:cxn>
                <a:cxn ang="0">
                  <a:pos x="47" y="567"/>
                </a:cxn>
                <a:cxn ang="0">
                  <a:pos x="118" y="659"/>
                </a:cxn>
                <a:cxn ang="0">
                  <a:pos x="165" y="703"/>
                </a:cxn>
              </a:cxnLst>
              <a:rect l="0" t="0" r="r" b="b"/>
              <a:pathLst>
                <a:path w="3184" h="2975">
                  <a:moveTo>
                    <a:pt x="165" y="703"/>
                  </a:moveTo>
                  <a:lnTo>
                    <a:pt x="193" y="713"/>
                  </a:lnTo>
                  <a:lnTo>
                    <a:pt x="217" y="720"/>
                  </a:lnTo>
                  <a:lnTo>
                    <a:pt x="242" y="728"/>
                  </a:lnTo>
                  <a:lnTo>
                    <a:pt x="265" y="734"/>
                  </a:lnTo>
                  <a:lnTo>
                    <a:pt x="286" y="739"/>
                  </a:lnTo>
                  <a:lnTo>
                    <a:pt x="306" y="744"/>
                  </a:lnTo>
                  <a:lnTo>
                    <a:pt x="325" y="749"/>
                  </a:lnTo>
                  <a:lnTo>
                    <a:pt x="343" y="752"/>
                  </a:lnTo>
                  <a:lnTo>
                    <a:pt x="361" y="756"/>
                  </a:lnTo>
                  <a:lnTo>
                    <a:pt x="379" y="759"/>
                  </a:lnTo>
                  <a:lnTo>
                    <a:pt x="397" y="760"/>
                  </a:lnTo>
                  <a:lnTo>
                    <a:pt x="415" y="762"/>
                  </a:lnTo>
                  <a:lnTo>
                    <a:pt x="431" y="764"/>
                  </a:lnTo>
                  <a:lnTo>
                    <a:pt x="449" y="765"/>
                  </a:lnTo>
                  <a:lnTo>
                    <a:pt x="467" y="767"/>
                  </a:lnTo>
                  <a:lnTo>
                    <a:pt x="487" y="767"/>
                  </a:lnTo>
                  <a:lnTo>
                    <a:pt x="2326" y="2347"/>
                  </a:lnTo>
                  <a:lnTo>
                    <a:pt x="2339" y="2544"/>
                  </a:lnTo>
                  <a:lnTo>
                    <a:pt x="2347" y="2591"/>
                  </a:lnTo>
                  <a:lnTo>
                    <a:pt x="2357" y="2636"/>
                  </a:lnTo>
                  <a:lnTo>
                    <a:pt x="2370" y="2675"/>
                  </a:lnTo>
                  <a:lnTo>
                    <a:pt x="2385" y="2711"/>
                  </a:lnTo>
                  <a:lnTo>
                    <a:pt x="2403" y="2744"/>
                  </a:lnTo>
                  <a:lnTo>
                    <a:pt x="2424" y="2773"/>
                  </a:lnTo>
                  <a:lnTo>
                    <a:pt x="2447" y="2800"/>
                  </a:lnTo>
                  <a:lnTo>
                    <a:pt x="2471" y="2824"/>
                  </a:lnTo>
                  <a:lnTo>
                    <a:pt x="2499" y="2847"/>
                  </a:lnTo>
                  <a:lnTo>
                    <a:pt x="2530" y="2867"/>
                  </a:lnTo>
                  <a:lnTo>
                    <a:pt x="2563" y="2886"/>
                  </a:lnTo>
                  <a:lnTo>
                    <a:pt x="2597" y="2905"/>
                  </a:lnTo>
                  <a:lnTo>
                    <a:pt x="2635" y="2923"/>
                  </a:lnTo>
                  <a:lnTo>
                    <a:pt x="2674" y="2941"/>
                  </a:lnTo>
                  <a:lnTo>
                    <a:pt x="2716" y="2957"/>
                  </a:lnTo>
                  <a:lnTo>
                    <a:pt x="2761" y="2975"/>
                  </a:lnTo>
                  <a:lnTo>
                    <a:pt x="2803" y="2832"/>
                  </a:lnTo>
                  <a:lnTo>
                    <a:pt x="2658" y="2596"/>
                  </a:lnTo>
                  <a:lnTo>
                    <a:pt x="2845" y="2501"/>
                  </a:lnTo>
                  <a:lnTo>
                    <a:pt x="2934" y="2534"/>
                  </a:lnTo>
                  <a:lnTo>
                    <a:pt x="3154" y="2805"/>
                  </a:lnTo>
                  <a:lnTo>
                    <a:pt x="3164" y="2714"/>
                  </a:lnTo>
                  <a:lnTo>
                    <a:pt x="3184" y="2629"/>
                  </a:lnTo>
                  <a:lnTo>
                    <a:pt x="3154" y="2416"/>
                  </a:lnTo>
                  <a:lnTo>
                    <a:pt x="3029" y="2231"/>
                  </a:lnTo>
                  <a:lnTo>
                    <a:pt x="2916" y="2188"/>
                  </a:lnTo>
                  <a:lnTo>
                    <a:pt x="2626" y="2218"/>
                  </a:lnTo>
                  <a:lnTo>
                    <a:pt x="897" y="726"/>
                  </a:lnTo>
                  <a:lnTo>
                    <a:pt x="784" y="533"/>
                  </a:lnTo>
                  <a:lnTo>
                    <a:pt x="835" y="333"/>
                  </a:lnTo>
                  <a:lnTo>
                    <a:pt x="776" y="275"/>
                  </a:lnTo>
                  <a:lnTo>
                    <a:pt x="565" y="16"/>
                  </a:lnTo>
                  <a:lnTo>
                    <a:pt x="418" y="0"/>
                  </a:lnTo>
                  <a:lnTo>
                    <a:pt x="469" y="175"/>
                  </a:lnTo>
                  <a:lnTo>
                    <a:pt x="567" y="275"/>
                  </a:lnTo>
                  <a:lnTo>
                    <a:pt x="427" y="392"/>
                  </a:lnTo>
                  <a:lnTo>
                    <a:pt x="243" y="426"/>
                  </a:lnTo>
                  <a:lnTo>
                    <a:pt x="75" y="241"/>
                  </a:lnTo>
                  <a:lnTo>
                    <a:pt x="46" y="190"/>
                  </a:lnTo>
                  <a:lnTo>
                    <a:pt x="0" y="359"/>
                  </a:lnTo>
                  <a:lnTo>
                    <a:pt x="0" y="436"/>
                  </a:lnTo>
                  <a:lnTo>
                    <a:pt x="18" y="505"/>
                  </a:lnTo>
                  <a:lnTo>
                    <a:pt x="47" y="567"/>
                  </a:lnTo>
                  <a:lnTo>
                    <a:pt x="83" y="618"/>
                  </a:lnTo>
                  <a:lnTo>
                    <a:pt x="118" y="659"/>
                  </a:lnTo>
                  <a:lnTo>
                    <a:pt x="147" y="688"/>
                  </a:lnTo>
                  <a:lnTo>
                    <a:pt x="165" y="703"/>
                  </a:lnTo>
                  <a:lnTo>
                    <a:pt x="165" y="703"/>
                  </a:lnTo>
                  <a:close/>
                </a:path>
              </a:pathLst>
            </a:custGeom>
            <a:solidFill>
              <a:srgbClr val="444456"/>
            </a:solidFill>
            <a:ln w="9525">
              <a:noFill/>
              <a:round/>
              <a:headEnd/>
              <a:tailEnd/>
            </a:ln>
          </p:spPr>
          <p:txBody>
            <a:bodyPr/>
            <a:lstStyle/>
            <a:p>
              <a:endParaRPr lang="en-US"/>
            </a:p>
          </p:txBody>
        </p:sp>
        <p:sp>
          <p:nvSpPr>
            <p:cNvPr id="27018" name="Freeform 394"/>
            <p:cNvSpPr>
              <a:spLocks/>
            </p:cNvSpPr>
            <p:nvPr/>
          </p:nvSpPr>
          <p:spPr bwMode="auto">
            <a:xfrm>
              <a:off x="493" y="2610"/>
              <a:ext cx="69" cy="145"/>
            </a:xfrm>
            <a:custGeom>
              <a:avLst/>
              <a:gdLst/>
              <a:ahLst/>
              <a:cxnLst>
                <a:cxn ang="0">
                  <a:pos x="0" y="0"/>
                </a:cxn>
                <a:cxn ang="0">
                  <a:pos x="13" y="134"/>
                </a:cxn>
                <a:cxn ang="0">
                  <a:pos x="101" y="290"/>
                </a:cxn>
                <a:cxn ang="0">
                  <a:pos x="139" y="243"/>
                </a:cxn>
                <a:cxn ang="0">
                  <a:pos x="0" y="0"/>
                </a:cxn>
              </a:cxnLst>
              <a:rect l="0" t="0" r="r" b="b"/>
              <a:pathLst>
                <a:path w="139" h="290">
                  <a:moveTo>
                    <a:pt x="0" y="0"/>
                  </a:moveTo>
                  <a:lnTo>
                    <a:pt x="13" y="134"/>
                  </a:lnTo>
                  <a:lnTo>
                    <a:pt x="101" y="290"/>
                  </a:lnTo>
                  <a:lnTo>
                    <a:pt x="139" y="243"/>
                  </a:lnTo>
                  <a:lnTo>
                    <a:pt x="0" y="0"/>
                  </a:lnTo>
                  <a:close/>
                </a:path>
              </a:pathLst>
            </a:custGeom>
            <a:solidFill>
              <a:srgbClr val="4C4C5E"/>
            </a:solidFill>
            <a:ln w="9525">
              <a:noFill/>
              <a:round/>
              <a:headEnd/>
              <a:tailEnd/>
            </a:ln>
          </p:spPr>
          <p:txBody>
            <a:bodyPr/>
            <a:lstStyle/>
            <a:p>
              <a:endParaRPr lang="en-US"/>
            </a:p>
          </p:txBody>
        </p:sp>
        <p:sp>
          <p:nvSpPr>
            <p:cNvPr id="27019" name="Freeform 395"/>
            <p:cNvSpPr>
              <a:spLocks/>
            </p:cNvSpPr>
            <p:nvPr/>
          </p:nvSpPr>
          <p:spPr bwMode="auto">
            <a:xfrm>
              <a:off x="273" y="2592"/>
              <a:ext cx="425" cy="314"/>
            </a:xfrm>
            <a:custGeom>
              <a:avLst/>
              <a:gdLst/>
              <a:ahLst/>
              <a:cxnLst>
                <a:cxn ang="0">
                  <a:pos x="46" y="143"/>
                </a:cxn>
                <a:cxn ang="0">
                  <a:pos x="246" y="382"/>
                </a:cxn>
                <a:cxn ang="0">
                  <a:pos x="363" y="390"/>
                </a:cxn>
                <a:cxn ang="0">
                  <a:pos x="546" y="307"/>
                </a:cxn>
                <a:cxn ang="0">
                  <a:pos x="594" y="231"/>
                </a:cxn>
                <a:cxn ang="0">
                  <a:pos x="435" y="0"/>
                </a:cxn>
                <a:cxn ang="0">
                  <a:pos x="561" y="0"/>
                </a:cxn>
                <a:cxn ang="0">
                  <a:pos x="586" y="11"/>
                </a:cxn>
                <a:cxn ang="0">
                  <a:pos x="610" y="23"/>
                </a:cxn>
                <a:cxn ang="0">
                  <a:pos x="635" y="33"/>
                </a:cxn>
                <a:cxn ang="0">
                  <a:pos x="657" y="44"/>
                </a:cxn>
                <a:cxn ang="0">
                  <a:pos x="679" y="57"/>
                </a:cxn>
                <a:cxn ang="0">
                  <a:pos x="700" y="69"/>
                </a:cxn>
                <a:cxn ang="0">
                  <a:pos x="721" y="84"/>
                </a:cxn>
                <a:cxn ang="0">
                  <a:pos x="741" y="98"/>
                </a:cxn>
                <a:cxn ang="0">
                  <a:pos x="759" y="113"/>
                </a:cxn>
                <a:cxn ang="0">
                  <a:pos x="775" y="131"/>
                </a:cxn>
                <a:cxn ang="0">
                  <a:pos x="791" y="151"/>
                </a:cxn>
                <a:cxn ang="0">
                  <a:pos x="806" y="172"/>
                </a:cxn>
                <a:cxn ang="0">
                  <a:pos x="821" y="195"/>
                </a:cxn>
                <a:cxn ang="0">
                  <a:pos x="832" y="221"/>
                </a:cxn>
                <a:cxn ang="0">
                  <a:pos x="842" y="249"/>
                </a:cxn>
                <a:cxn ang="0">
                  <a:pos x="852" y="280"/>
                </a:cxn>
                <a:cxn ang="0">
                  <a:pos x="826" y="405"/>
                </a:cxn>
                <a:cxn ang="0">
                  <a:pos x="366" y="616"/>
                </a:cxn>
                <a:cxn ang="0">
                  <a:pos x="304" y="628"/>
                </a:cxn>
                <a:cxn ang="0">
                  <a:pos x="255" y="618"/>
                </a:cxn>
                <a:cxn ang="0">
                  <a:pos x="210" y="605"/>
                </a:cxn>
                <a:cxn ang="0">
                  <a:pos x="169" y="590"/>
                </a:cxn>
                <a:cxn ang="0">
                  <a:pos x="133" y="572"/>
                </a:cxn>
                <a:cxn ang="0">
                  <a:pos x="100" y="552"/>
                </a:cxn>
                <a:cxn ang="0">
                  <a:pos x="72" y="529"/>
                </a:cxn>
                <a:cxn ang="0">
                  <a:pos x="49" y="505"/>
                </a:cxn>
                <a:cxn ang="0">
                  <a:pos x="31" y="475"/>
                </a:cxn>
                <a:cxn ang="0">
                  <a:pos x="17" y="446"/>
                </a:cxn>
                <a:cxn ang="0">
                  <a:pos x="7" y="411"/>
                </a:cxn>
                <a:cxn ang="0">
                  <a:pos x="2" y="374"/>
                </a:cxn>
                <a:cxn ang="0">
                  <a:pos x="0" y="334"/>
                </a:cxn>
                <a:cxn ang="0">
                  <a:pos x="5" y="292"/>
                </a:cxn>
                <a:cxn ang="0">
                  <a:pos x="13" y="246"/>
                </a:cxn>
                <a:cxn ang="0">
                  <a:pos x="28" y="195"/>
                </a:cxn>
                <a:cxn ang="0">
                  <a:pos x="46" y="143"/>
                </a:cxn>
              </a:cxnLst>
              <a:rect l="0" t="0" r="r" b="b"/>
              <a:pathLst>
                <a:path w="852" h="628">
                  <a:moveTo>
                    <a:pt x="46" y="143"/>
                  </a:moveTo>
                  <a:lnTo>
                    <a:pt x="246" y="382"/>
                  </a:lnTo>
                  <a:lnTo>
                    <a:pt x="363" y="390"/>
                  </a:lnTo>
                  <a:lnTo>
                    <a:pt x="546" y="307"/>
                  </a:lnTo>
                  <a:lnTo>
                    <a:pt x="594" y="231"/>
                  </a:lnTo>
                  <a:lnTo>
                    <a:pt x="435" y="0"/>
                  </a:lnTo>
                  <a:lnTo>
                    <a:pt x="561" y="0"/>
                  </a:lnTo>
                  <a:lnTo>
                    <a:pt x="586" y="11"/>
                  </a:lnTo>
                  <a:lnTo>
                    <a:pt x="610" y="23"/>
                  </a:lnTo>
                  <a:lnTo>
                    <a:pt x="635" y="33"/>
                  </a:lnTo>
                  <a:lnTo>
                    <a:pt x="657" y="44"/>
                  </a:lnTo>
                  <a:lnTo>
                    <a:pt x="679" y="57"/>
                  </a:lnTo>
                  <a:lnTo>
                    <a:pt x="700" y="69"/>
                  </a:lnTo>
                  <a:lnTo>
                    <a:pt x="721" y="84"/>
                  </a:lnTo>
                  <a:lnTo>
                    <a:pt x="741" y="98"/>
                  </a:lnTo>
                  <a:lnTo>
                    <a:pt x="759" y="113"/>
                  </a:lnTo>
                  <a:lnTo>
                    <a:pt x="775" y="131"/>
                  </a:lnTo>
                  <a:lnTo>
                    <a:pt x="791" y="151"/>
                  </a:lnTo>
                  <a:lnTo>
                    <a:pt x="806" y="172"/>
                  </a:lnTo>
                  <a:lnTo>
                    <a:pt x="821" y="195"/>
                  </a:lnTo>
                  <a:lnTo>
                    <a:pt x="832" y="221"/>
                  </a:lnTo>
                  <a:lnTo>
                    <a:pt x="842" y="249"/>
                  </a:lnTo>
                  <a:lnTo>
                    <a:pt x="852" y="280"/>
                  </a:lnTo>
                  <a:lnTo>
                    <a:pt x="826" y="405"/>
                  </a:lnTo>
                  <a:lnTo>
                    <a:pt x="366" y="616"/>
                  </a:lnTo>
                  <a:lnTo>
                    <a:pt x="304" y="628"/>
                  </a:lnTo>
                  <a:lnTo>
                    <a:pt x="255" y="618"/>
                  </a:lnTo>
                  <a:lnTo>
                    <a:pt x="210" y="605"/>
                  </a:lnTo>
                  <a:lnTo>
                    <a:pt x="169" y="590"/>
                  </a:lnTo>
                  <a:lnTo>
                    <a:pt x="133" y="572"/>
                  </a:lnTo>
                  <a:lnTo>
                    <a:pt x="100" y="552"/>
                  </a:lnTo>
                  <a:lnTo>
                    <a:pt x="72" y="529"/>
                  </a:lnTo>
                  <a:lnTo>
                    <a:pt x="49" y="505"/>
                  </a:lnTo>
                  <a:lnTo>
                    <a:pt x="31" y="475"/>
                  </a:lnTo>
                  <a:lnTo>
                    <a:pt x="17" y="446"/>
                  </a:lnTo>
                  <a:lnTo>
                    <a:pt x="7" y="411"/>
                  </a:lnTo>
                  <a:lnTo>
                    <a:pt x="2" y="374"/>
                  </a:lnTo>
                  <a:lnTo>
                    <a:pt x="0" y="334"/>
                  </a:lnTo>
                  <a:lnTo>
                    <a:pt x="5" y="292"/>
                  </a:lnTo>
                  <a:lnTo>
                    <a:pt x="13" y="246"/>
                  </a:lnTo>
                  <a:lnTo>
                    <a:pt x="28" y="195"/>
                  </a:lnTo>
                  <a:lnTo>
                    <a:pt x="46" y="143"/>
                  </a:lnTo>
                  <a:close/>
                </a:path>
              </a:pathLst>
            </a:custGeom>
            <a:solidFill>
              <a:srgbClr val="B2AAA8"/>
            </a:solidFill>
            <a:ln w="9525">
              <a:noFill/>
              <a:round/>
              <a:headEnd/>
              <a:tailEnd/>
            </a:ln>
          </p:spPr>
          <p:txBody>
            <a:bodyPr/>
            <a:lstStyle/>
            <a:p>
              <a:endParaRPr lang="en-US"/>
            </a:p>
          </p:txBody>
        </p:sp>
        <p:sp>
          <p:nvSpPr>
            <p:cNvPr id="27020" name="Freeform 396"/>
            <p:cNvSpPr>
              <a:spLocks/>
            </p:cNvSpPr>
            <p:nvPr/>
          </p:nvSpPr>
          <p:spPr bwMode="auto">
            <a:xfrm>
              <a:off x="1382" y="3590"/>
              <a:ext cx="490" cy="422"/>
            </a:xfrm>
            <a:custGeom>
              <a:avLst/>
              <a:gdLst/>
              <a:ahLst/>
              <a:cxnLst>
                <a:cxn ang="0">
                  <a:pos x="250" y="0"/>
                </a:cxn>
                <a:cxn ang="0">
                  <a:pos x="286" y="36"/>
                </a:cxn>
                <a:cxn ang="0">
                  <a:pos x="539" y="186"/>
                </a:cxn>
                <a:cxn ang="0">
                  <a:pos x="590" y="188"/>
                </a:cxn>
                <a:cxn ang="0">
                  <a:pos x="639" y="191"/>
                </a:cxn>
                <a:cxn ang="0">
                  <a:pos x="683" y="196"/>
                </a:cxn>
                <a:cxn ang="0">
                  <a:pos x="726" y="203"/>
                </a:cxn>
                <a:cxn ang="0">
                  <a:pos x="763" y="211"/>
                </a:cxn>
                <a:cxn ang="0">
                  <a:pos x="799" y="222"/>
                </a:cxn>
                <a:cxn ang="0">
                  <a:pos x="832" y="236"/>
                </a:cxn>
                <a:cxn ang="0">
                  <a:pos x="861" y="254"/>
                </a:cxn>
                <a:cxn ang="0">
                  <a:pos x="887" y="273"/>
                </a:cxn>
                <a:cxn ang="0">
                  <a:pos x="910" y="299"/>
                </a:cxn>
                <a:cxn ang="0">
                  <a:pos x="930" y="329"/>
                </a:cxn>
                <a:cxn ang="0">
                  <a:pos x="946" y="363"/>
                </a:cxn>
                <a:cxn ang="0">
                  <a:pos x="959" y="404"/>
                </a:cxn>
                <a:cxn ang="0">
                  <a:pos x="969" y="450"/>
                </a:cxn>
                <a:cxn ang="0">
                  <a:pos x="976" y="503"/>
                </a:cxn>
                <a:cxn ang="0">
                  <a:pos x="979" y="562"/>
                </a:cxn>
                <a:cxn ang="0">
                  <a:pos x="969" y="698"/>
                </a:cxn>
                <a:cxn ang="0">
                  <a:pos x="763" y="434"/>
                </a:cxn>
                <a:cxn ang="0">
                  <a:pos x="675" y="403"/>
                </a:cxn>
                <a:cxn ang="0">
                  <a:pos x="449" y="498"/>
                </a:cxn>
                <a:cxn ang="0">
                  <a:pos x="445" y="586"/>
                </a:cxn>
                <a:cxn ang="0">
                  <a:pos x="597" y="844"/>
                </a:cxn>
                <a:cxn ang="0">
                  <a:pos x="484" y="826"/>
                </a:cxn>
                <a:cxn ang="0">
                  <a:pos x="342" y="745"/>
                </a:cxn>
                <a:cxn ang="0">
                  <a:pos x="294" y="693"/>
                </a:cxn>
                <a:cxn ang="0">
                  <a:pos x="257" y="649"/>
                </a:cxn>
                <a:cxn ang="0">
                  <a:pos x="229" y="609"/>
                </a:cxn>
                <a:cxn ang="0">
                  <a:pos x="209" y="570"/>
                </a:cxn>
                <a:cxn ang="0">
                  <a:pos x="196" y="529"/>
                </a:cxn>
                <a:cxn ang="0">
                  <a:pos x="188" y="483"/>
                </a:cxn>
                <a:cxn ang="0">
                  <a:pos x="185" y="426"/>
                </a:cxn>
                <a:cxn ang="0">
                  <a:pos x="183" y="355"/>
                </a:cxn>
                <a:cxn ang="0">
                  <a:pos x="0" y="162"/>
                </a:cxn>
                <a:cxn ang="0">
                  <a:pos x="250" y="0"/>
                </a:cxn>
              </a:cxnLst>
              <a:rect l="0" t="0" r="r" b="b"/>
              <a:pathLst>
                <a:path w="979" h="844">
                  <a:moveTo>
                    <a:pt x="250" y="0"/>
                  </a:moveTo>
                  <a:lnTo>
                    <a:pt x="286" y="36"/>
                  </a:lnTo>
                  <a:lnTo>
                    <a:pt x="539" y="186"/>
                  </a:lnTo>
                  <a:lnTo>
                    <a:pt x="590" y="188"/>
                  </a:lnTo>
                  <a:lnTo>
                    <a:pt x="639" y="191"/>
                  </a:lnTo>
                  <a:lnTo>
                    <a:pt x="683" y="196"/>
                  </a:lnTo>
                  <a:lnTo>
                    <a:pt x="726" y="203"/>
                  </a:lnTo>
                  <a:lnTo>
                    <a:pt x="763" y="211"/>
                  </a:lnTo>
                  <a:lnTo>
                    <a:pt x="799" y="222"/>
                  </a:lnTo>
                  <a:lnTo>
                    <a:pt x="832" y="236"/>
                  </a:lnTo>
                  <a:lnTo>
                    <a:pt x="861" y="254"/>
                  </a:lnTo>
                  <a:lnTo>
                    <a:pt x="887" y="273"/>
                  </a:lnTo>
                  <a:lnTo>
                    <a:pt x="910" y="299"/>
                  </a:lnTo>
                  <a:lnTo>
                    <a:pt x="930" y="329"/>
                  </a:lnTo>
                  <a:lnTo>
                    <a:pt x="946" y="363"/>
                  </a:lnTo>
                  <a:lnTo>
                    <a:pt x="959" y="404"/>
                  </a:lnTo>
                  <a:lnTo>
                    <a:pt x="969" y="450"/>
                  </a:lnTo>
                  <a:lnTo>
                    <a:pt x="976" y="503"/>
                  </a:lnTo>
                  <a:lnTo>
                    <a:pt x="979" y="562"/>
                  </a:lnTo>
                  <a:lnTo>
                    <a:pt x="969" y="698"/>
                  </a:lnTo>
                  <a:lnTo>
                    <a:pt x="763" y="434"/>
                  </a:lnTo>
                  <a:lnTo>
                    <a:pt x="675" y="403"/>
                  </a:lnTo>
                  <a:lnTo>
                    <a:pt x="449" y="498"/>
                  </a:lnTo>
                  <a:lnTo>
                    <a:pt x="445" y="586"/>
                  </a:lnTo>
                  <a:lnTo>
                    <a:pt x="597" y="844"/>
                  </a:lnTo>
                  <a:lnTo>
                    <a:pt x="484" y="826"/>
                  </a:lnTo>
                  <a:lnTo>
                    <a:pt x="342" y="745"/>
                  </a:lnTo>
                  <a:lnTo>
                    <a:pt x="294" y="693"/>
                  </a:lnTo>
                  <a:lnTo>
                    <a:pt x="257" y="649"/>
                  </a:lnTo>
                  <a:lnTo>
                    <a:pt x="229" y="609"/>
                  </a:lnTo>
                  <a:lnTo>
                    <a:pt x="209" y="570"/>
                  </a:lnTo>
                  <a:lnTo>
                    <a:pt x="196" y="529"/>
                  </a:lnTo>
                  <a:lnTo>
                    <a:pt x="188" y="483"/>
                  </a:lnTo>
                  <a:lnTo>
                    <a:pt x="185" y="426"/>
                  </a:lnTo>
                  <a:lnTo>
                    <a:pt x="183" y="355"/>
                  </a:lnTo>
                  <a:lnTo>
                    <a:pt x="0" y="162"/>
                  </a:lnTo>
                  <a:lnTo>
                    <a:pt x="250" y="0"/>
                  </a:lnTo>
                  <a:close/>
                </a:path>
              </a:pathLst>
            </a:custGeom>
            <a:solidFill>
              <a:srgbClr val="D1C4CE"/>
            </a:solidFill>
            <a:ln w="9525">
              <a:noFill/>
              <a:round/>
              <a:headEnd/>
              <a:tailEnd/>
            </a:ln>
          </p:spPr>
          <p:txBody>
            <a:bodyPr/>
            <a:lstStyle/>
            <a:p>
              <a:endParaRPr lang="en-US"/>
            </a:p>
          </p:txBody>
        </p:sp>
        <p:sp>
          <p:nvSpPr>
            <p:cNvPr id="27021" name="Freeform 397"/>
            <p:cNvSpPr>
              <a:spLocks/>
            </p:cNvSpPr>
            <p:nvPr/>
          </p:nvSpPr>
          <p:spPr bwMode="auto">
            <a:xfrm>
              <a:off x="424" y="2753"/>
              <a:ext cx="270" cy="176"/>
            </a:xfrm>
            <a:custGeom>
              <a:avLst/>
              <a:gdLst/>
              <a:ahLst/>
              <a:cxnLst>
                <a:cxn ang="0">
                  <a:pos x="0" y="308"/>
                </a:cxn>
                <a:cxn ang="0">
                  <a:pos x="147" y="248"/>
                </a:cxn>
                <a:cxn ang="0">
                  <a:pos x="485" y="90"/>
                </a:cxn>
                <a:cxn ang="0">
                  <a:pos x="539" y="0"/>
                </a:cxn>
                <a:cxn ang="0">
                  <a:pos x="531" y="113"/>
                </a:cxn>
                <a:cxn ang="0">
                  <a:pos x="166" y="302"/>
                </a:cxn>
                <a:cxn ang="0">
                  <a:pos x="116" y="353"/>
                </a:cxn>
                <a:cxn ang="0">
                  <a:pos x="0" y="308"/>
                </a:cxn>
              </a:cxnLst>
              <a:rect l="0" t="0" r="r" b="b"/>
              <a:pathLst>
                <a:path w="539" h="353">
                  <a:moveTo>
                    <a:pt x="0" y="308"/>
                  </a:moveTo>
                  <a:lnTo>
                    <a:pt x="147" y="248"/>
                  </a:lnTo>
                  <a:lnTo>
                    <a:pt x="485" y="90"/>
                  </a:lnTo>
                  <a:lnTo>
                    <a:pt x="539" y="0"/>
                  </a:lnTo>
                  <a:lnTo>
                    <a:pt x="531" y="113"/>
                  </a:lnTo>
                  <a:lnTo>
                    <a:pt x="166" y="302"/>
                  </a:lnTo>
                  <a:lnTo>
                    <a:pt x="116" y="353"/>
                  </a:lnTo>
                  <a:lnTo>
                    <a:pt x="0" y="308"/>
                  </a:lnTo>
                  <a:close/>
                </a:path>
              </a:pathLst>
            </a:custGeom>
            <a:solidFill>
              <a:srgbClr val="9B9391"/>
            </a:solidFill>
            <a:ln w="9525">
              <a:noFill/>
              <a:round/>
              <a:headEnd/>
              <a:tailEnd/>
            </a:ln>
          </p:spPr>
          <p:txBody>
            <a:bodyPr/>
            <a:lstStyle/>
            <a:p>
              <a:endParaRPr lang="en-US"/>
            </a:p>
          </p:txBody>
        </p:sp>
        <p:sp>
          <p:nvSpPr>
            <p:cNvPr id="27022" name="Freeform 398"/>
            <p:cNvSpPr>
              <a:spLocks/>
            </p:cNvSpPr>
            <p:nvPr/>
          </p:nvSpPr>
          <p:spPr bwMode="auto">
            <a:xfrm>
              <a:off x="447" y="2795"/>
              <a:ext cx="242" cy="133"/>
            </a:xfrm>
            <a:custGeom>
              <a:avLst/>
              <a:gdLst/>
              <a:ahLst/>
              <a:cxnLst>
                <a:cxn ang="0">
                  <a:pos x="67" y="209"/>
                </a:cxn>
                <a:cxn ang="0">
                  <a:pos x="460" y="21"/>
                </a:cxn>
                <a:cxn ang="0">
                  <a:pos x="485" y="0"/>
                </a:cxn>
                <a:cxn ang="0">
                  <a:pos x="472" y="78"/>
                </a:cxn>
                <a:cxn ang="0">
                  <a:pos x="150" y="237"/>
                </a:cxn>
                <a:cxn ang="0">
                  <a:pos x="76" y="265"/>
                </a:cxn>
                <a:cxn ang="0">
                  <a:pos x="0" y="237"/>
                </a:cxn>
                <a:cxn ang="0">
                  <a:pos x="67" y="209"/>
                </a:cxn>
              </a:cxnLst>
              <a:rect l="0" t="0" r="r" b="b"/>
              <a:pathLst>
                <a:path w="485" h="265">
                  <a:moveTo>
                    <a:pt x="67" y="209"/>
                  </a:moveTo>
                  <a:lnTo>
                    <a:pt x="460" y="21"/>
                  </a:lnTo>
                  <a:lnTo>
                    <a:pt x="485" y="0"/>
                  </a:lnTo>
                  <a:lnTo>
                    <a:pt x="472" y="78"/>
                  </a:lnTo>
                  <a:lnTo>
                    <a:pt x="150" y="237"/>
                  </a:lnTo>
                  <a:lnTo>
                    <a:pt x="76" y="265"/>
                  </a:lnTo>
                  <a:lnTo>
                    <a:pt x="0" y="237"/>
                  </a:lnTo>
                  <a:lnTo>
                    <a:pt x="67" y="209"/>
                  </a:lnTo>
                  <a:close/>
                </a:path>
              </a:pathLst>
            </a:custGeom>
            <a:solidFill>
              <a:srgbClr val="A59E9B"/>
            </a:solidFill>
            <a:ln w="9525">
              <a:noFill/>
              <a:round/>
              <a:headEnd/>
              <a:tailEnd/>
            </a:ln>
          </p:spPr>
          <p:txBody>
            <a:bodyPr/>
            <a:lstStyle/>
            <a:p>
              <a:endParaRPr lang="en-US"/>
            </a:p>
          </p:txBody>
        </p:sp>
        <p:sp>
          <p:nvSpPr>
            <p:cNvPr id="27023" name="Freeform 399"/>
            <p:cNvSpPr>
              <a:spLocks/>
            </p:cNvSpPr>
            <p:nvPr/>
          </p:nvSpPr>
          <p:spPr bwMode="auto">
            <a:xfrm>
              <a:off x="550" y="2894"/>
              <a:ext cx="993" cy="792"/>
            </a:xfrm>
            <a:custGeom>
              <a:avLst/>
              <a:gdLst/>
              <a:ahLst/>
              <a:cxnLst>
                <a:cxn ang="0">
                  <a:pos x="1906" y="1385"/>
                </a:cxn>
                <a:cxn ang="0">
                  <a:pos x="290" y="0"/>
                </a:cxn>
                <a:cxn ang="0">
                  <a:pos x="262" y="11"/>
                </a:cxn>
                <a:cxn ang="0">
                  <a:pos x="87" y="92"/>
                </a:cxn>
                <a:cxn ang="0">
                  <a:pos x="0" y="128"/>
                </a:cxn>
                <a:cxn ang="0">
                  <a:pos x="1687" y="1583"/>
                </a:cxn>
                <a:cxn ang="0">
                  <a:pos x="1986" y="1467"/>
                </a:cxn>
                <a:cxn ang="0">
                  <a:pos x="1906" y="1385"/>
                </a:cxn>
              </a:cxnLst>
              <a:rect l="0" t="0" r="r" b="b"/>
              <a:pathLst>
                <a:path w="1986" h="1583">
                  <a:moveTo>
                    <a:pt x="1906" y="1385"/>
                  </a:moveTo>
                  <a:lnTo>
                    <a:pt x="290" y="0"/>
                  </a:lnTo>
                  <a:lnTo>
                    <a:pt x="262" y="11"/>
                  </a:lnTo>
                  <a:lnTo>
                    <a:pt x="87" y="92"/>
                  </a:lnTo>
                  <a:lnTo>
                    <a:pt x="0" y="128"/>
                  </a:lnTo>
                  <a:lnTo>
                    <a:pt x="1687" y="1583"/>
                  </a:lnTo>
                  <a:lnTo>
                    <a:pt x="1986" y="1467"/>
                  </a:lnTo>
                  <a:lnTo>
                    <a:pt x="1906" y="1385"/>
                  </a:lnTo>
                  <a:close/>
                </a:path>
              </a:pathLst>
            </a:custGeom>
            <a:solidFill>
              <a:srgbClr val="D1C4CE"/>
            </a:solidFill>
            <a:ln w="9525">
              <a:noFill/>
              <a:round/>
              <a:headEnd/>
              <a:tailEnd/>
            </a:ln>
          </p:spPr>
          <p:txBody>
            <a:bodyPr/>
            <a:lstStyle/>
            <a:p>
              <a:endParaRPr lang="en-US"/>
            </a:p>
          </p:txBody>
        </p:sp>
        <p:sp>
          <p:nvSpPr>
            <p:cNvPr id="27024" name="Freeform 400"/>
            <p:cNvSpPr>
              <a:spLocks/>
            </p:cNvSpPr>
            <p:nvPr/>
          </p:nvSpPr>
          <p:spPr bwMode="auto">
            <a:xfrm>
              <a:off x="550" y="2893"/>
              <a:ext cx="952" cy="760"/>
            </a:xfrm>
            <a:custGeom>
              <a:avLst/>
              <a:gdLst/>
              <a:ahLst/>
              <a:cxnLst>
                <a:cxn ang="0">
                  <a:pos x="1775" y="1278"/>
                </a:cxn>
                <a:cxn ang="0">
                  <a:pos x="1679" y="1196"/>
                </a:cxn>
                <a:cxn ang="0">
                  <a:pos x="1584" y="1113"/>
                </a:cxn>
                <a:cxn ang="0">
                  <a:pos x="1488" y="1031"/>
                </a:cxn>
                <a:cxn ang="0">
                  <a:pos x="1393" y="949"/>
                </a:cxn>
                <a:cxn ang="0">
                  <a:pos x="1297" y="865"/>
                </a:cxn>
                <a:cxn ang="0">
                  <a:pos x="1200" y="783"/>
                </a:cxn>
                <a:cxn ang="0">
                  <a:pos x="1105" y="701"/>
                </a:cxn>
                <a:cxn ang="0">
                  <a:pos x="1009" y="618"/>
                </a:cxn>
                <a:cxn ang="0">
                  <a:pos x="912" y="536"/>
                </a:cxn>
                <a:cxn ang="0">
                  <a:pos x="816" y="454"/>
                </a:cxn>
                <a:cxn ang="0">
                  <a:pos x="721" y="370"/>
                </a:cxn>
                <a:cxn ang="0">
                  <a:pos x="625" y="288"/>
                </a:cxn>
                <a:cxn ang="0">
                  <a:pos x="528" y="206"/>
                </a:cxn>
                <a:cxn ang="0">
                  <a:pos x="432" y="123"/>
                </a:cxn>
                <a:cxn ang="0">
                  <a:pos x="336" y="41"/>
                </a:cxn>
                <a:cxn ang="0">
                  <a:pos x="282" y="0"/>
                </a:cxn>
                <a:cxn ang="0">
                  <a:pos x="270" y="0"/>
                </a:cxn>
                <a:cxn ang="0">
                  <a:pos x="239" y="11"/>
                </a:cxn>
                <a:cxn ang="0">
                  <a:pos x="188" y="34"/>
                </a:cxn>
                <a:cxn ang="0">
                  <a:pos x="138" y="57"/>
                </a:cxn>
                <a:cxn ang="0">
                  <a:pos x="87" y="80"/>
                </a:cxn>
                <a:cxn ang="0">
                  <a:pos x="54" y="96"/>
                </a:cxn>
                <a:cxn ang="0">
                  <a:pos x="40" y="106"/>
                </a:cxn>
                <a:cxn ang="0">
                  <a:pos x="25" y="116"/>
                </a:cxn>
                <a:cxn ang="0">
                  <a:pos x="9" y="126"/>
                </a:cxn>
                <a:cxn ang="0">
                  <a:pos x="51" y="175"/>
                </a:cxn>
                <a:cxn ang="0">
                  <a:pos x="152" y="262"/>
                </a:cxn>
                <a:cxn ang="0">
                  <a:pos x="252" y="349"/>
                </a:cxn>
                <a:cxn ang="0">
                  <a:pos x="353" y="436"/>
                </a:cxn>
                <a:cxn ang="0">
                  <a:pos x="455" y="522"/>
                </a:cxn>
                <a:cxn ang="0">
                  <a:pos x="555" y="609"/>
                </a:cxn>
                <a:cxn ang="0">
                  <a:pos x="656" y="696"/>
                </a:cxn>
                <a:cxn ang="0">
                  <a:pos x="757" y="783"/>
                </a:cxn>
                <a:cxn ang="0">
                  <a:pos x="859" y="870"/>
                </a:cxn>
                <a:cxn ang="0">
                  <a:pos x="958" y="957"/>
                </a:cxn>
                <a:cxn ang="0">
                  <a:pos x="1060" y="1044"/>
                </a:cxn>
                <a:cxn ang="0">
                  <a:pos x="1159" y="1129"/>
                </a:cxn>
                <a:cxn ang="0">
                  <a:pos x="1261" y="1216"/>
                </a:cxn>
                <a:cxn ang="0">
                  <a:pos x="1362" y="1303"/>
                </a:cxn>
                <a:cxn ang="0">
                  <a:pos x="1462" y="1390"/>
                </a:cxn>
                <a:cxn ang="0">
                  <a:pos x="1561" y="1476"/>
                </a:cxn>
                <a:cxn ang="0">
                  <a:pos x="1630" y="1511"/>
                </a:cxn>
                <a:cxn ang="0">
                  <a:pos x="1668" y="1496"/>
                </a:cxn>
                <a:cxn ang="0">
                  <a:pos x="1704" y="1481"/>
                </a:cxn>
                <a:cxn ang="0">
                  <a:pos x="1740" y="1467"/>
                </a:cxn>
                <a:cxn ang="0">
                  <a:pos x="1777" y="1452"/>
                </a:cxn>
                <a:cxn ang="0">
                  <a:pos x="1813" y="1437"/>
                </a:cxn>
                <a:cxn ang="0">
                  <a:pos x="1849" y="1422"/>
                </a:cxn>
                <a:cxn ang="0">
                  <a:pos x="1887" y="1408"/>
                </a:cxn>
                <a:cxn ang="0">
                  <a:pos x="1895" y="1390"/>
                </a:cxn>
                <a:cxn ang="0">
                  <a:pos x="1874" y="1370"/>
                </a:cxn>
                <a:cxn ang="0">
                  <a:pos x="1854" y="1349"/>
                </a:cxn>
                <a:cxn ang="0">
                  <a:pos x="1833" y="1329"/>
                </a:cxn>
              </a:cxnLst>
              <a:rect l="0" t="0" r="r" b="b"/>
              <a:pathLst>
                <a:path w="1905" h="1519">
                  <a:moveTo>
                    <a:pt x="1823" y="1319"/>
                  </a:moveTo>
                  <a:lnTo>
                    <a:pt x="1775" y="1278"/>
                  </a:lnTo>
                  <a:lnTo>
                    <a:pt x="1726" y="1237"/>
                  </a:lnTo>
                  <a:lnTo>
                    <a:pt x="1679" y="1196"/>
                  </a:lnTo>
                  <a:lnTo>
                    <a:pt x="1632" y="1154"/>
                  </a:lnTo>
                  <a:lnTo>
                    <a:pt x="1584" y="1113"/>
                  </a:lnTo>
                  <a:lnTo>
                    <a:pt x="1535" y="1072"/>
                  </a:lnTo>
                  <a:lnTo>
                    <a:pt x="1488" y="1031"/>
                  </a:lnTo>
                  <a:lnTo>
                    <a:pt x="1440" y="990"/>
                  </a:lnTo>
                  <a:lnTo>
                    <a:pt x="1393" y="949"/>
                  </a:lnTo>
                  <a:lnTo>
                    <a:pt x="1344" y="908"/>
                  </a:lnTo>
                  <a:lnTo>
                    <a:pt x="1297" y="865"/>
                  </a:lnTo>
                  <a:lnTo>
                    <a:pt x="1249" y="824"/>
                  </a:lnTo>
                  <a:lnTo>
                    <a:pt x="1200" y="783"/>
                  </a:lnTo>
                  <a:lnTo>
                    <a:pt x="1153" y="742"/>
                  </a:lnTo>
                  <a:lnTo>
                    <a:pt x="1105" y="701"/>
                  </a:lnTo>
                  <a:lnTo>
                    <a:pt x="1056" y="659"/>
                  </a:lnTo>
                  <a:lnTo>
                    <a:pt x="1009" y="618"/>
                  </a:lnTo>
                  <a:lnTo>
                    <a:pt x="962" y="577"/>
                  </a:lnTo>
                  <a:lnTo>
                    <a:pt x="912" y="536"/>
                  </a:lnTo>
                  <a:lnTo>
                    <a:pt x="865" y="495"/>
                  </a:lnTo>
                  <a:lnTo>
                    <a:pt x="816" y="454"/>
                  </a:lnTo>
                  <a:lnTo>
                    <a:pt x="769" y="411"/>
                  </a:lnTo>
                  <a:lnTo>
                    <a:pt x="721" y="370"/>
                  </a:lnTo>
                  <a:lnTo>
                    <a:pt x="672" y="329"/>
                  </a:lnTo>
                  <a:lnTo>
                    <a:pt x="625" y="288"/>
                  </a:lnTo>
                  <a:lnTo>
                    <a:pt x="577" y="247"/>
                  </a:lnTo>
                  <a:lnTo>
                    <a:pt x="528" y="206"/>
                  </a:lnTo>
                  <a:lnTo>
                    <a:pt x="481" y="165"/>
                  </a:lnTo>
                  <a:lnTo>
                    <a:pt x="432" y="123"/>
                  </a:lnTo>
                  <a:lnTo>
                    <a:pt x="385" y="82"/>
                  </a:lnTo>
                  <a:lnTo>
                    <a:pt x="336" y="41"/>
                  </a:lnTo>
                  <a:lnTo>
                    <a:pt x="288" y="0"/>
                  </a:lnTo>
                  <a:lnTo>
                    <a:pt x="282" y="0"/>
                  </a:lnTo>
                  <a:lnTo>
                    <a:pt x="277" y="0"/>
                  </a:lnTo>
                  <a:lnTo>
                    <a:pt x="270" y="0"/>
                  </a:lnTo>
                  <a:lnTo>
                    <a:pt x="264" y="0"/>
                  </a:lnTo>
                  <a:lnTo>
                    <a:pt x="239" y="11"/>
                  </a:lnTo>
                  <a:lnTo>
                    <a:pt x="213" y="23"/>
                  </a:lnTo>
                  <a:lnTo>
                    <a:pt x="188" y="34"/>
                  </a:lnTo>
                  <a:lnTo>
                    <a:pt x="164" y="45"/>
                  </a:lnTo>
                  <a:lnTo>
                    <a:pt x="138" y="57"/>
                  </a:lnTo>
                  <a:lnTo>
                    <a:pt x="113" y="68"/>
                  </a:lnTo>
                  <a:lnTo>
                    <a:pt x="87" y="80"/>
                  </a:lnTo>
                  <a:lnTo>
                    <a:pt x="63" y="91"/>
                  </a:lnTo>
                  <a:lnTo>
                    <a:pt x="54" y="96"/>
                  </a:lnTo>
                  <a:lnTo>
                    <a:pt x="48" y="101"/>
                  </a:lnTo>
                  <a:lnTo>
                    <a:pt x="40" y="106"/>
                  </a:lnTo>
                  <a:lnTo>
                    <a:pt x="32" y="111"/>
                  </a:lnTo>
                  <a:lnTo>
                    <a:pt x="25" y="116"/>
                  </a:lnTo>
                  <a:lnTo>
                    <a:pt x="17" y="121"/>
                  </a:lnTo>
                  <a:lnTo>
                    <a:pt x="9" y="126"/>
                  </a:lnTo>
                  <a:lnTo>
                    <a:pt x="0" y="131"/>
                  </a:lnTo>
                  <a:lnTo>
                    <a:pt x="51" y="175"/>
                  </a:lnTo>
                  <a:lnTo>
                    <a:pt x="102" y="218"/>
                  </a:lnTo>
                  <a:lnTo>
                    <a:pt x="152" y="262"/>
                  </a:lnTo>
                  <a:lnTo>
                    <a:pt x="201" y="304"/>
                  </a:lnTo>
                  <a:lnTo>
                    <a:pt x="252" y="349"/>
                  </a:lnTo>
                  <a:lnTo>
                    <a:pt x="303" y="391"/>
                  </a:lnTo>
                  <a:lnTo>
                    <a:pt x="353" y="436"/>
                  </a:lnTo>
                  <a:lnTo>
                    <a:pt x="404" y="478"/>
                  </a:lnTo>
                  <a:lnTo>
                    <a:pt x="455" y="522"/>
                  </a:lnTo>
                  <a:lnTo>
                    <a:pt x="506" y="565"/>
                  </a:lnTo>
                  <a:lnTo>
                    <a:pt x="555" y="609"/>
                  </a:lnTo>
                  <a:lnTo>
                    <a:pt x="605" y="652"/>
                  </a:lnTo>
                  <a:lnTo>
                    <a:pt x="656" y="696"/>
                  </a:lnTo>
                  <a:lnTo>
                    <a:pt x="707" y="739"/>
                  </a:lnTo>
                  <a:lnTo>
                    <a:pt x="757" y="783"/>
                  </a:lnTo>
                  <a:lnTo>
                    <a:pt x="808" y="826"/>
                  </a:lnTo>
                  <a:lnTo>
                    <a:pt x="859" y="870"/>
                  </a:lnTo>
                  <a:lnTo>
                    <a:pt x="908" y="913"/>
                  </a:lnTo>
                  <a:lnTo>
                    <a:pt x="958" y="957"/>
                  </a:lnTo>
                  <a:lnTo>
                    <a:pt x="1009" y="999"/>
                  </a:lnTo>
                  <a:lnTo>
                    <a:pt x="1060" y="1044"/>
                  </a:lnTo>
                  <a:lnTo>
                    <a:pt x="1110" y="1086"/>
                  </a:lnTo>
                  <a:lnTo>
                    <a:pt x="1159" y="1129"/>
                  </a:lnTo>
                  <a:lnTo>
                    <a:pt x="1210" y="1173"/>
                  </a:lnTo>
                  <a:lnTo>
                    <a:pt x="1261" y="1216"/>
                  </a:lnTo>
                  <a:lnTo>
                    <a:pt x="1311" y="1260"/>
                  </a:lnTo>
                  <a:lnTo>
                    <a:pt x="1362" y="1303"/>
                  </a:lnTo>
                  <a:lnTo>
                    <a:pt x="1411" y="1347"/>
                  </a:lnTo>
                  <a:lnTo>
                    <a:pt x="1462" y="1390"/>
                  </a:lnTo>
                  <a:lnTo>
                    <a:pt x="1512" y="1432"/>
                  </a:lnTo>
                  <a:lnTo>
                    <a:pt x="1561" y="1476"/>
                  </a:lnTo>
                  <a:lnTo>
                    <a:pt x="1612" y="1519"/>
                  </a:lnTo>
                  <a:lnTo>
                    <a:pt x="1630" y="1511"/>
                  </a:lnTo>
                  <a:lnTo>
                    <a:pt x="1648" y="1504"/>
                  </a:lnTo>
                  <a:lnTo>
                    <a:pt x="1668" y="1496"/>
                  </a:lnTo>
                  <a:lnTo>
                    <a:pt x="1686" y="1490"/>
                  </a:lnTo>
                  <a:lnTo>
                    <a:pt x="1704" y="1481"/>
                  </a:lnTo>
                  <a:lnTo>
                    <a:pt x="1722" y="1475"/>
                  </a:lnTo>
                  <a:lnTo>
                    <a:pt x="1740" y="1467"/>
                  </a:lnTo>
                  <a:lnTo>
                    <a:pt x="1759" y="1458"/>
                  </a:lnTo>
                  <a:lnTo>
                    <a:pt x="1777" y="1452"/>
                  </a:lnTo>
                  <a:lnTo>
                    <a:pt x="1795" y="1444"/>
                  </a:lnTo>
                  <a:lnTo>
                    <a:pt x="1813" y="1437"/>
                  </a:lnTo>
                  <a:lnTo>
                    <a:pt x="1831" y="1429"/>
                  </a:lnTo>
                  <a:lnTo>
                    <a:pt x="1849" y="1422"/>
                  </a:lnTo>
                  <a:lnTo>
                    <a:pt x="1869" y="1414"/>
                  </a:lnTo>
                  <a:lnTo>
                    <a:pt x="1887" y="1408"/>
                  </a:lnTo>
                  <a:lnTo>
                    <a:pt x="1905" y="1399"/>
                  </a:lnTo>
                  <a:lnTo>
                    <a:pt x="1895" y="1390"/>
                  </a:lnTo>
                  <a:lnTo>
                    <a:pt x="1883" y="1380"/>
                  </a:lnTo>
                  <a:lnTo>
                    <a:pt x="1874" y="1370"/>
                  </a:lnTo>
                  <a:lnTo>
                    <a:pt x="1864" y="1358"/>
                  </a:lnTo>
                  <a:lnTo>
                    <a:pt x="1854" y="1349"/>
                  </a:lnTo>
                  <a:lnTo>
                    <a:pt x="1844" y="1339"/>
                  </a:lnTo>
                  <a:lnTo>
                    <a:pt x="1833" y="1329"/>
                  </a:lnTo>
                  <a:lnTo>
                    <a:pt x="1823" y="1319"/>
                  </a:lnTo>
                  <a:close/>
                </a:path>
              </a:pathLst>
            </a:custGeom>
            <a:solidFill>
              <a:srgbClr val="CEC1CC"/>
            </a:solidFill>
            <a:ln w="9525">
              <a:noFill/>
              <a:round/>
              <a:headEnd/>
              <a:tailEnd/>
            </a:ln>
          </p:spPr>
          <p:txBody>
            <a:bodyPr/>
            <a:lstStyle/>
            <a:p>
              <a:endParaRPr lang="en-US"/>
            </a:p>
          </p:txBody>
        </p:sp>
        <p:sp>
          <p:nvSpPr>
            <p:cNvPr id="27025" name="Freeform 401"/>
            <p:cNvSpPr>
              <a:spLocks/>
            </p:cNvSpPr>
            <p:nvPr/>
          </p:nvSpPr>
          <p:spPr bwMode="auto">
            <a:xfrm>
              <a:off x="550" y="2885"/>
              <a:ext cx="911" cy="734"/>
            </a:xfrm>
            <a:custGeom>
              <a:avLst/>
              <a:gdLst/>
              <a:ahLst/>
              <a:cxnLst>
                <a:cxn ang="0">
                  <a:pos x="1694" y="1225"/>
                </a:cxn>
                <a:cxn ang="0">
                  <a:pos x="1604" y="1148"/>
                </a:cxn>
                <a:cxn ang="0">
                  <a:pos x="1514" y="1069"/>
                </a:cxn>
                <a:cxn ang="0">
                  <a:pos x="1424" y="990"/>
                </a:cxn>
                <a:cxn ang="0">
                  <a:pos x="1333" y="913"/>
                </a:cxn>
                <a:cxn ang="0">
                  <a:pos x="1243" y="835"/>
                </a:cxn>
                <a:cxn ang="0">
                  <a:pos x="1151" y="756"/>
                </a:cxn>
                <a:cxn ang="0">
                  <a:pos x="1060" y="679"/>
                </a:cxn>
                <a:cxn ang="0">
                  <a:pos x="970" y="600"/>
                </a:cxn>
                <a:cxn ang="0">
                  <a:pos x="878" y="523"/>
                </a:cxn>
                <a:cxn ang="0">
                  <a:pos x="787" y="444"/>
                </a:cxn>
                <a:cxn ang="0">
                  <a:pos x="697" y="366"/>
                </a:cxn>
                <a:cxn ang="0">
                  <a:pos x="605" y="289"/>
                </a:cxn>
                <a:cxn ang="0">
                  <a:pos x="514" y="210"/>
                </a:cxn>
                <a:cxn ang="0">
                  <a:pos x="424" y="131"/>
                </a:cxn>
                <a:cxn ang="0">
                  <a:pos x="332" y="54"/>
                </a:cxn>
                <a:cxn ang="0">
                  <a:pos x="282" y="12"/>
                </a:cxn>
                <a:cxn ang="0">
                  <a:pos x="270" y="3"/>
                </a:cxn>
                <a:cxn ang="0">
                  <a:pos x="237" y="13"/>
                </a:cxn>
                <a:cxn ang="0">
                  <a:pos x="180" y="40"/>
                </a:cxn>
                <a:cxn ang="0">
                  <a:pos x="125" y="64"/>
                </a:cxn>
                <a:cxn ang="0">
                  <a:pos x="67" y="90"/>
                </a:cxn>
                <a:cxn ang="0">
                  <a:pos x="30" y="115"/>
                </a:cxn>
                <a:cxn ang="0">
                  <a:pos x="10" y="136"/>
                </a:cxn>
                <a:cxn ang="0">
                  <a:pos x="48" y="189"/>
                </a:cxn>
                <a:cxn ang="0">
                  <a:pos x="144" y="272"/>
                </a:cxn>
                <a:cxn ang="0">
                  <a:pos x="241" y="354"/>
                </a:cxn>
                <a:cxn ang="0">
                  <a:pos x="337" y="438"/>
                </a:cxn>
                <a:cxn ang="0">
                  <a:pos x="434" y="521"/>
                </a:cxn>
                <a:cxn ang="0">
                  <a:pos x="530" y="603"/>
                </a:cxn>
                <a:cxn ang="0">
                  <a:pos x="626" y="687"/>
                </a:cxn>
                <a:cxn ang="0">
                  <a:pos x="721" y="769"/>
                </a:cxn>
                <a:cxn ang="0">
                  <a:pos x="818" y="851"/>
                </a:cxn>
                <a:cxn ang="0">
                  <a:pos x="914" y="935"/>
                </a:cxn>
                <a:cxn ang="0">
                  <a:pos x="1011" y="1016"/>
                </a:cxn>
                <a:cxn ang="0">
                  <a:pos x="1105" y="1098"/>
                </a:cxn>
                <a:cxn ang="0">
                  <a:pos x="1202" y="1182"/>
                </a:cxn>
                <a:cxn ang="0">
                  <a:pos x="1298" y="1264"/>
                </a:cxn>
                <a:cxn ang="0">
                  <a:pos x="1393" y="1346"/>
                </a:cxn>
                <a:cxn ang="0">
                  <a:pos x="1489" y="1428"/>
                </a:cxn>
                <a:cxn ang="0">
                  <a:pos x="1555" y="1461"/>
                </a:cxn>
                <a:cxn ang="0">
                  <a:pos x="1591" y="1446"/>
                </a:cxn>
                <a:cxn ang="0">
                  <a:pos x="1627" y="1431"/>
                </a:cxn>
                <a:cxn ang="0">
                  <a:pos x="1663" y="1415"/>
                </a:cxn>
                <a:cxn ang="0">
                  <a:pos x="1697" y="1400"/>
                </a:cxn>
                <a:cxn ang="0">
                  <a:pos x="1733" y="1385"/>
                </a:cxn>
                <a:cxn ang="0">
                  <a:pos x="1769" y="1371"/>
                </a:cxn>
                <a:cxn ang="0">
                  <a:pos x="1805" y="1356"/>
                </a:cxn>
                <a:cxn ang="0">
                  <a:pos x="1813" y="1339"/>
                </a:cxn>
                <a:cxn ang="0">
                  <a:pos x="1792" y="1318"/>
                </a:cxn>
                <a:cxn ang="0">
                  <a:pos x="1771" y="1295"/>
                </a:cxn>
                <a:cxn ang="0">
                  <a:pos x="1749" y="1274"/>
                </a:cxn>
              </a:cxnLst>
              <a:rect l="0" t="0" r="r" b="b"/>
              <a:pathLst>
                <a:path w="1823" h="1469">
                  <a:moveTo>
                    <a:pt x="1740" y="1264"/>
                  </a:moveTo>
                  <a:lnTo>
                    <a:pt x="1694" y="1225"/>
                  </a:lnTo>
                  <a:lnTo>
                    <a:pt x="1650" y="1185"/>
                  </a:lnTo>
                  <a:lnTo>
                    <a:pt x="1604" y="1148"/>
                  </a:lnTo>
                  <a:lnTo>
                    <a:pt x="1560" y="1108"/>
                  </a:lnTo>
                  <a:lnTo>
                    <a:pt x="1514" y="1069"/>
                  </a:lnTo>
                  <a:lnTo>
                    <a:pt x="1468" y="1030"/>
                  </a:lnTo>
                  <a:lnTo>
                    <a:pt x="1424" y="990"/>
                  </a:lnTo>
                  <a:lnTo>
                    <a:pt x="1378" y="951"/>
                  </a:lnTo>
                  <a:lnTo>
                    <a:pt x="1333" y="913"/>
                  </a:lnTo>
                  <a:lnTo>
                    <a:pt x="1287" y="874"/>
                  </a:lnTo>
                  <a:lnTo>
                    <a:pt x="1243" y="835"/>
                  </a:lnTo>
                  <a:lnTo>
                    <a:pt x="1197" y="795"/>
                  </a:lnTo>
                  <a:lnTo>
                    <a:pt x="1151" y="756"/>
                  </a:lnTo>
                  <a:lnTo>
                    <a:pt x="1105" y="718"/>
                  </a:lnTo>
                  <a:lnTo>
                    <a:pt x="1060" y="679"/>
                  </a:lnTo>
                  <a:lnTo>
                    <a:pt x="1015" y="639"/>
                  </a:lnTo>
                  <a:lnTo>
                    <a:pt x="970" y="600"/>
                  </a:lnTo>
                  <a:lnTo>
                    <a:pt x="924" y="561"/>
                  </a:lnTo>
                  <a:lnTo>
                    <a:pt x="878" y="523"/>
                  </a:lnTo>
                  <a:lnTo>
                    <a:pt x="832" y="484"/>
                  </a:lnTo>
                  <a:lnTo>
                    <a:pt x="787" y="444"/>
                  </a:lnTo>
                  <a:lnTo>
                    <a:pt x="742" y="405"/>
                  </a:lnTo>
                  <a:lnTo>
                    <a:pt x="697" y="366"/>
                  </a:lnTo>
                  <a:lnTo>
                    <a:pt x="651" y="326"/>
                  </a:lnTo>
                  <a:lnTo>
                    <a:pt x="605" y="289"/>
                  </a:lnTo>
                  <a:lnTo>
                    <a:pt x="559" y="249"/>
                  </a:lnTo>
                  <a:lnTo>
                    <a:pt x="514" y="210"/>
                  </a:lnTo>
                  <a:lnTo>
                    <a:pt x="468" y="171"/>
                  </a:lnTo>
                  <a:lnTo>
                    <a:pt x="424" y="131"/>
                  </a:lnTo>
                  <a:lnTo>
                    <a:pt x="378" y="94"/>
                  </a:lnTo>
                  <a:lnTo>
                    <a:pt x="332" y="54"/>
                  </a:lnTo>
                  <a:lnTo>
                    <a:pt x="286" y="15"/>
                  </a:lnTo>
                  <a:lnTo>
                    <a:pt x="282" y="12"/>
                  </a:lnTo>
                  <a:lnTo>
                    <a:pt x="277" y="7"/>
                  </a:lnTo>
                  <a:lnTo>
                    <a:pt x="270" y="3"/>
                  </a:lnTo>
                  <a:lnTo>
                    <a:pt x="265" y="0"/>
                  </a:lnTo>
                  <a:lnTo>
                    <a:pt x="237" y="13"/>
                  </a:lnTo>
                  <a:lnTo>
                    <a:pt x="210" y="26"/>
                  </a:lnTo>
                  <a:lnTo>
                    <a:pt x="180" y="40"/>
                  </a:lnTo>
                  <a:lnTo>
                    <a:pt x="152" y="51"/>
                  </a:lnTo>
                  <a:lnTo>
                    <a:pt x="125" y="64"/>
                  </a:lnTo>
                  <a:lnTo>
                    <a:pt x="97" y="77"/>
                  </a:lnTo>
                  <a:lnTo>
                    <a:pt x="67" y="90"/>
                  </a:lnTo>
                  <a:lnTo>
                    <a:pt x="40" y="103"/>
                  </a:lnTo>
                  <a:lnTo>
                    <a:pt x="30" y="115"/>
                  </a:lnTo>
                  <a:lnTo>
                    <a:pt x="20" y="125"/>
                  </a:lnTo>
                  <a:lnTo>
                    <a:pt x="10" y="136"/>
                  </a:lnTo>
                  <a:lnTo>
                    <a:pt x="0" y="148"/>
                  </a:lnTo>
                  <a:lnTo>
                    <a:pt x="48" y="189"/>
                  </a:lnTo>
                  <a:lnTo>
                    <a:pt x="97" y="231"/>
                  </a:lnTo>
                  <a:lnTo>
                    <a:pt x="144" y="272"/>
                  </a:lnTo>
                  <a:lnTo>
                    <a:pt x="193" y="313"/>
                  </a:lnTo>
                  <a:lnTo>
                    <a:pt x="241" y="354"/>
                  </a:lnTo>
                  <a:lnTo>
                    <a:pt x="290" y="397"/>
                  </a:lnTo>
                  <a:lnTo>
                    <a:pt x="337" y="438"/>
                  </a:lnTo>
                  <a:lnTo>
                    <a:pt x="385" y="479"/>
                  </a:lnTo>
                  <a:lnTo>
                    <a:pt x="434" y="521"/>
                  </a:lnTo>
                  <a:lnTo>
                    <a:pt x="481" y="562"/>
                  </a:lnTo>
                  <a:lnTo>
                    <a:pt x="530" y="603"/>
                  </a:lnTo>
                  <a:lnTo>
                    <a:pt x="577" y="644"/>
                  </a:lnTo>
                  <a:lnTo>
                    <a:pt x="626" y="687"/>
                  </a:lnTo>
                  <a:lnTo>
                    <a:pt x="674" y="728"/>
                  </a:lnTo>
                  <a:lnTo>
                    <a:pt x="721" y="769"/>
                  </a:lnTo>
                  <a:lnTo>
                    <a:pt x="770" y="810"/>
                  </a:lnTo>
                  <a:lnTo>
                    <a:pt x="818" y="851"/>
                  </a:lnTo>
                  <a:lnTo>
                    <a:pt x="867" y="892"/>
                  </a:lnTo>
                  <a:lnTo>
                    <a:pt x="914" y="935"/>
                  </a:lnTo>
                  <a:lnTo>
                    <a:pt x="962" y="975"/>
                  </a:lnTo>
                  <a:lnTo>
                    <a:pt x="1011" y="1016"/>
                  </a:lnTo>
                  <a:lnTo>
                    <a:pt x="1058" y="1057"/>
                  </a:lnTo>
                  <a:lnTo>
                    <a:pt x="1105" y="1098"/>
                  </a:lnTo>
                  <a:lnTo>
                    <a:pt x="1154" y="1139"/>
                  </a:lnTo>
                  <a:lnTo>
                    <a:pt x="1202" y="1182"/>
                  </a:lnTo>
                  <a:lnTo>
                    <a:pt x="1249" y="1223"/>
                  </a:lnTo>
                  <a:lnTo>
                    <a:pt x="1298" y="1264"/>
                  </a:lnTo>
                  <a:lnTo>
                    <a:pt x="1346" y="1305"/>
                  </a:lnTo>
                  <a:lnTo>
                    <a:pt x="1393" y="1346"/>
                  </a:lnTo>
                  <a:lnTo>
                    <a:pt x="1440" y="1387"/>
                  </a:lnTo>
                  <a:lnTo>
                    <a:pt x="1489" y="1428"/>
                  </a:lnTo>
                  <a:lnTo>
                    <a:pt x="1537" y="1469"/>
                  </a:lnTo>
                  <a:lnTo>
                    <a:pt x="1555" y="1461"/>
                  </a:lnTo>
                  <a:lnTo>
                    <a:pt x="1573" y="1454"/>
                  </a:lnTo>
                  <a:lnTo>
                    <a:pt x="1591" y="1446"/>
                  </a:lnTo>
                  <a:lnTo>
                    <a:pt x="1609" y="1438"/>
                  </a:lnTo>
                  <a:lnTo>
                    <a:pt x="1627" y="1431"/>
                  </a:lnTo>
                  <a:lnTo>
                    <a:pt x="1645" y="1423"/>
                  </a:lnTo>
                  <a:lnTo>
                    <a:pt x="1663" y="1415"/>
                  </a:lnTo>
                  <a:lnTo>
                    <a:pt x="1681" y="1408"/>
                  </a:lnTo>
                  <a:lnTo>
                    <a:pt x="1697" y="1400"/>
                  </a:lnTo>
                  <a:lnTo>
                    <a:pt x="1715" y="1393"/>
                  </a:lnTo>
                  <a:lnTo>
                    <a:pt x="1733" y="1385"/>
                  </a:lnTo>
                  <a:lnTo>
                    <a:pt x="1751" y="1379"/>
                  </a:lnTo>
                  <a:lnTo>
                    <a:pt x="1769" y="1371"/>
                  </a:lnTo>
                  <a:lnTo>
                    <a:pt x="1787" y="1364"/>
                  </a:lnTo>
                  <a:lnTo>
                    <a:pt x="1805" y="1356"/>
                  </a:lnTo>
                  <a:lnTo>
                    <a:pt x="1823" y="1349"/>
                  </a:lnTo>
                  <a:lnTo>
                    <a:pt x="1813" y="1339"/>
                  </a:lnTo>
                  <a:lnTo>
                    <a:pt x="1802" y="1328"/>
                  </a:lnTo>
                  <a:lnTo>
                    <a:pt x="1792" y="1318"/>
                  </a:lnTo>
                  <a:lnTo>
                    <a:pt x="1782" y="1307"/>
                  </a:lnTo>
                  <a:lnTo>
                    <a:pt x="1771" y="1295"/>
                  </a:lnTo>
                  <a:lnTo>
                    <a:pt x="1761" y="1285"/>
                  </a:lnTo>
                  <a:lnTo>
                    <a:pt x="1749" y="1274"/>
                  </a:lnTo>
                  <a:lnTo>
                    <a:pt x="1740" y="1264"/>
                  </a:lnTo>
                  <a:close/>
                </a:path>
              </a:pathLst>
            </a:custGeom>
            <a:solidFill>
              <a:srgbClr val="CCBFC6"/>
            </a:solidFill>
            <a:ln w="9525">
              <a:noFill/>
              <a:round/>
              <a:headEnd/>
              <a:tailEnd/>
            </a:ln>
          </p:spPr>
          <p:txBody>
            <a:bodyPr/>
            <a:lstStyle/>
            <a:p>
              <a:endParaRPr lang="en-US"/>
            </a:p>
          </p:txBody>
        </p:sp>
        <p:sp>
          <p:nvSpPr>
            <p:cNvPr id="27026" name="Freeform 402"/>
            <p:cNvSpPr>
              <a:spLocks/>
            </p:cNvSpPr>
            <p:nvPr/>
          </p:nvSpPr>
          <p:spPr bwMode="auto">
            <a:xfrm>
              <a:off x="550" y="2876"/>
              <a:ext cx="870" cy="709"/>
            </a:xfrm>
            <a:custGeom>
              <a:avLst/>
              <a:gdLst/>
              <a:ahLst/>
              <a:cxnLst>
                <a:cxn ang="0">
                  <a:pos x="1614" y="1170"/>
                </a:cxn>
                <a:cxn ang="0">
                  <a:pos x="1529" y="1096"/>
                </a:cxn>
                <a:cxn ang="0">
                  <a:pos x="1444" y="1023"/>
                </a:cxn>
                <a:cxn ang="0">
                  <a:pos x="1357" y="949"/>
                </a:cxn>
                <a:cxn ang="0">
                  <a:pos x="1272" y="875"/>
                </a:cxn>
                <a:cxn ang="0">
                  <a:pos x="1187" y="801"/>
                </a:cxn>
                <a:cxn ang="0">
                  <a:pos x="1100" y="728"/>
                </a:cxn>
                <a:cxn ang="0">
                  <a:pos x="1015" y="654"/>
                </a:cxn>
                <a:cxn ang="0">
                  <a:pos x="930" y="580"/>
                </a:cxn>
                <a:cxn ang="0">
                  <a:pos x="844" y="506"/>
                </a:cxn>
                <a:cxn ang="0">
                  <a:pos x="759" y="433"/>
                </a:cxn>
                <a:cxn ang="0">
                  <a:pos x="672" y="359"/>
                </a:cxn>
                <a:cxn ang="0">
                  <a:pos x="587" y="285"/>
                </a:cxn>
                <a:cxn ang="0">
                  <a:pos x="501" y="211"/>
                </a:cxn>
                <a:cxn ang="0">
                  <a:pos x="416" y="137"/>
                </a:cxn>
                <a:cxn ang="0">
                  <a:pos x="329" y="64"/>
                </a:cxn>
                <a:cxn ang="0">
                  <a:pos x="282" y="21"/>
                </a:cxn>
                <a:cxn ang="0">
                  <a:pos x="272" y="6"/>
                </a:cxn>
                <a:cxn ang="0">
                  <a:pos x="236" y="15"/>
                </a:cxn>
                <a:cxn ang="0">
                  <a:pos x="174" y="44"/>
                </a:cxn>
                <a:cxn ang="0">
                  <a:pos x="110" y="72"/>
                </a:cxn>
                <a:cxn ang="0">
                  <a:pos x="48" y="101"/>
                </a:cxn>
                <a:cxn ang="0">
                  <a:pos x="12" y="128"/>
                </a:cxn>
                <a:cxn ang="0">
                  <a:pos x="4" y="152"/>
                </a:cxn>
                <a:cxn ang="0">
                  <a:pos x="46" y="203"/>
                </a:cxn>
                <a:cxn ang="0">
                  <a:pos x="138" y="282"/>
                </a:cxn>
                <a:cxn ang="0">
                  <a:pos x="229" y="360"/>
                </a:cxn>
                <a:cxn ang="0">
                  <a:pos x="321" y="439"/>
                </a:cxn>
                <a:cxn ang="0">
                  <a:pos x="412" y="518"/>
                </a:cxn>
                <a:cxn ang="0">
                  <a:pos x="504" y="596"/>
                </a:cxn>
                <a:cxn ang="0">
                  <a:pos x="595" y="675"/>
                </a:cxn>
                <a:cxn ang="0">
                  <a:pos x="687" y="754"/>
                </a:cxn>
                <a:cxn ang="0">
                  <a:pos x="778" y="832"/>
                </a:cxn>
                <a:cxn ang="0">
                  <a:pos x="870" y="910"/>
                </a:cxn>
                <a:cxn ang="0">
                  <a:pos x="962" y="988"/>
                </a:cxn>
                <a:cxn ang="0">
                  <a:pos x="1053" y="1067"/>
                </a:cxn>
                <a:cxn ang="0">
                  <a:pos x="1143" y="1146"/>
                </a:cxn>
                <a:cxn ang="0">
                  <a:pos x="1234" y="1223"/>
                </a:cxn>
                <a:cxn ang="0">
                  <a:pos x="1326" y="1301"/>
                </a:cxn>
                <a:cxn ang="0">
                  <a:pos x="1416" y="1378"/>
                </a:cxn>
                <a:cxn ang="0">
                  <a:pos x="1480" y="1411"/>
                </a:cxn>
                <a:cxn ang="0">
                  <a:pos x="1514" y="1396"/>
                </a:cxn>
                <a:cxn ang="0">
                  <a:pos x="1548" y="1382"/>
                </a:cxn>
                <a:cxn ang="0">
                  <a:pos x="1584" y="1365"/>
                </a:cxn>
                <a:cxn ang="0">
                  <a:pos x="1619" y="1350"/>
                </a:cxn>
                <a:cxn ang="0">
                  <a:pos x="1655" y="1334"/>
                </a:cxn>
                <a:cxn ang="0">
                  <a:pos x="1689" y="1319"/>
                </a:cxn>
                <a:cxn ang="0">
                  <a:pos x="1723" y="1303"/>
                </a:cxn>
                <a:cxn ang="0">
                  <a:pos x="1731" y="1283"/>
                </a:cxn>
                <a:cxn ang="0">
                  <a:pos x="1710" y="1262"/>
                </a:cxn>
                <a:cxn ang="0">
                  <a:pos x="1687" y="1241"/>
                </a:cxn>
                <a:cxn ang="0">
                  <a:pos x="1666" y="1219"/>
                </a:cxn>
              </a:cxnLst>
              <a:rect l="0" t="0" r="r" b="b"/>
              <a:pathLst>
                <a:path w="1741" h="1418">
                  <a:moveTo>
                    <a:pt x="1656" y="1208"/>
                  </a:moveTo>
                  <a:lnTo>
                    <a:pt x="1614" y="1170"/>
                  </a:lnTo>
                  <a:lnTo>
                    <a:pt x="1571" y="1134"/>
                  </a:lnTo>
                  <a:lnTo>
                    <a:pt x="1529" y="1096"/>
                  </a:lnTo>
                  <a:lnTo>
                    <a:pt x="1486" y="1060"/>
                  </a:lnTo>
                  <a:lnTo>
                    <a:pt x="1444" y="1023"/>
                  </a:lnTo>
                  <a:lnTo>
                    <a:pt x="1400" y="987"/>
                  </a:lnTo>
                  <a:lnTo>
                    <a:pt x="1357" y="949"/>
                  </a:lnTo>
                  <a:lnTo>
                    <a:pt x="1315" y="913"/>
                  </a:lnTo>
                  <a:lnTo>
                    <a:pt x="1272" y="875"/>
                  </a:lnTo>
                  <a:lnTo>
                    <a:pt x="1230" y="839"/>
                  </a:lnTo>
                  <a:lnTo>
                    <a:pt x="1187" y="801"/>
                  </a:lnTo>
                  <a:lnTo>
                    <a:pt x="1145" y="765"/>
                  </a:lnTo>
                  <a:lnTo>
                    <a:pt x="1100" y="728"/>
                  </a:lnTo>
                  <a:lnTo>
                    <a:pt x="1058" y="692"/>
                  </a:lnTo>
                  <a:lnTo>
                    <a:pt x="1015" y="654"/>
                  </a:lnTo>
                  <a:lnTo>
                    <a:pt x="973" y="618"/>
                  </a:lnTo>
                  <a:lnTo>
                    <a:pt x="930" y="580"/>
                  </a:lnTo>
                  <a:lnTo>
                    <a:pt x="886" y="544"/>
                  </a:lnTo>
                  <a:lnTo>
                    <a:pt x="844" y="506"/>
                  </a:lnTo>
                  <a:lnTo>
                    <a:pt x="801" y="470"/>
                  </a:lnTo>
                  <a:lnTo>
                    <a:pt x="759" y="433"/>
                  </a:lnTo>
                  <a:lnTo>
                    <a:pt x="715" y="396"/>
                  </a:lnTo>
                  <a:lnTo>
                    <a:pt x="672" y="359"/>
                  </a:lnTo>
                  <a:lnTo>
                    <a:pt x="630" y="323"/>
                  </a:lnTo>
                  <a:lnTo>
                    <a:pt x="587" y="285"/>
                  </a:lnTo>
                  <a:lnTo>
                    <a:pt x="543" y="249"/>
                  </a:lnTo>
                  <a:lnTo>
                    <a:pt x="501" y="211"/>
                  </a:lnTo>
                  <a:lnTo>
                    <a:pt x="458" y="175"/>
                  </a:lnTo>
                  <a:lnTo>
                    <a:pt x="416" y="137"/>
                  </a:lnTo>
                  <a:lnTo>
                    <a:pt x="371" y="101"/>
                  </a:lnTo>
                  <a:lnTo>
                    <a:pt x="329" y="64"/>
                  </a:lnTo>
                  <a:lnTo>
                    <a:pt x="286" y="28"/>
                  </a:lnTo>
                  <a:lnTo>
                    <a:pt x="282" y="21"/>
                  </a:lnTo>
                  <a:lnTo>
                    <a:pt x="277" y="15"/>
                  </a:lnTo>
                  <a:lnTo>
                    <a:pt x="272" y="6"/>
                  </a:lnTo>
                  <a:lnTo>
                    <a:pt x="267" y="0"/>
                  </a:lnTo>
                  <a:lnTo>
                    <a:pt x="236" y="15"/>
                  </a:lnTo>
                  <a:lnTo>
                    <a:pt x="205" y="29"/>
                  </a:lnTo>
                  <a:lnTo>
                    <a:pt x="174" y="44"/>
                  </a:lnTo>
                  <a:lnTo>
                    <a:pt x="143" y="57"/>
                  </a:lnTo>
                  <a:lnTo>
                    <a:pt x="110" y="72"/>
                  </a:lnTo>
                  <a:lnTo>
                    <a:pt x="79" y="87"/>
                  </a:lnTo>
                  <a:lnTo>
                    <a:pt x="48" y="101"/>
                  </a:lnTo>
                  <a:lnTo>
                    <a:pt x="17" y="116"/>
                  </a:lnTo>
                  <a:lnTo>
                    <a:pt x="12" y="128"/>
                  </a:lnTo>
                  <a:lnTo>
                    <a:pt x="9" y="139"/>
                  </a:lnTo>
                  <a:lnTo>
                    <a:pt x="4" y="152"/>
                  </a:lnTo>
                  <a:lnTo>
                    <a:pt x="0" y="164"/>
                  </a:lnTo>
                  <a:lnTo>
                    <a:pt x="46" y="203"/>
                  </a:lnTo>
                  <a:lnTo>
                    <a:pt x="92" y="242"/>
                  </a:lnTo>
                  <a:lnTo>
                    <a:pt x="138" y="282"/>
                  </a:lnTo>
                  <a:lnTo>
                    <a:pt x="184" y="321"/>
                  </a:lnTo>
                  <a:lnTo>
                    <a:pt x="229" y="360"/>
                  </a:lnTo>
                  <a:lnTo>
                    <a:pt x="275" y="400"/>
                  </a:lnTo>
                  <a:lnTo>
                    <a:pt x="321" y="439"/>
                  </a:lnTo>
                  <a:lnTo>
                    <a:pt x="367" y="478"/>
                  </a:lnTo>
                  <a:lnTo>
                    <a:pt x="412" y="518"/>
                  </a:lnTo>
                  <a:lnTo>
                    <a:pt x="458" y="557"/>
                  </a:lnTo>
                  <a:lnTo>
                    <a:pt x="504" y="596"/>
                  </a:lnTo>
                  <a:lnTo>
                    <a:pt x="550" y="636"/>
                  </a:lnTo>
                  <a:lnTo>
                    <a:pt x="595" y="675"/>
                  </a:lnTo>
                  <a:lnTo>
                    <a:pt x="641" y="714"/>
                  </a:lnTo>
                  <a:lnTo>
                    <a:pt x="687" y="754"/>
                  </a:lnTo>
                  <a:lnTo>
                    <a:pt x="733" y="793"/>
                  </a:lnTo>
                  <a:lnTo>
                    <a:pt x="778" y="832"/>
                  </a:lnTo>
                  <a:lnTo>
                    <a:pt x="824" y="870"/>
                  </a:lnTo>
                  <a:lnTo>
                    <a:pt x="870" y="910"/>
                  </a:lnTo>
                  <a:lnTo>
                    <a:pt x="916" y="949"/>
                  </a:lnTo>
                  <a:lnTo>
                    <a:pt x="962" y="988"/>
                  </a:lnTo>
                  <a:lnTo>
                    <a:pt x="1007" y="1028"/>
                  </a:lnTo>
                  <a:lnTo>
                    <a:pt x="1053" y="1067"/>
                  </a:lnTo>
                  <a:lnTo>
                    <a:pt x="1097" y="1106"/>
                  </a:lnTo>
                  <a:lnTo>
                    <a:pt x="1143" y="1146"/>
                  </a:lnTo>
                  <a:lnTo>
                    <a:pt x="1189" y="1183"/>
                  </a:lnTo>
                  <a:lnTo>
                    <a:pt x="1234" y="1223"/>
                  </a:lnTo>
                  <a:lnTo>
                    <a:pt x="1280" y="1262"/>
                  </a:lnTo>
                  <a:lnTo>
                    <a:pt x="1326" y="1301"/>
                  </a:lnTo>
                  <a:lnTo>
                    <a:pt x="1370" y="1341"/>
                  </a:lnTo>
                  <a:lnTo>
                    <a:pt x="1416" y="1378"/>
                  </a:lnTo>
                  <a:lnTo>
                    <a:pt x="1462" y="1418"/>
                  </a:lnTo>
                  <a:lnTo>
                    <a:pt x="1480" y="1411"/>
                  </a:lnTo>
                  <a:lnTo>
                    <a:pt x="1496" y="1403"/>
                  </a:lnTo>
                  <a:lnTo>
                    <a:pt x="1514" y="1396"/>
                  </a:lnTo>
                  <a:lnTo>
                    <a:pt x="1532" y="1388"/>
                  </a:lnTo>
                  <a:lnTo>
                    <a:pt x="1548" y="1382"/>
                  </a:lnTo>
                  <a:lnTo>
                    <a:pt x="1566" y="1373"/>
                  </a:lnTo>
                  <a:lnTo>
                    <a:pt x="1584" y="1365"/>
                  </a:lnTo>
                  <a:lnTo>
                    <a:pt x="1602" y="1359"/>
                  </a:lnTo>
                  <a:lnTo>
                    <a:pt x="1619" y="1350"/>
                  </a:lnTo>
                  <a:lnTo>
                    <a:pt x="1637" y="1342"/>
                  </a:lnTo>
                  <a:lnTo>
                    <a:pt x="1655" y="1334"/>
                  </a:lnTo>
                  <a:lnTo>
                    <a:pt x="1671" y="1326"/>
                  </a:lnTo>
                  <a:lnTo>
                    <a:pt x="1689" y="1319"/>
                  </a:lnTo>
                  <a:lnTo>
                    <a:pt x="1707" y="1311"/>
                  </a:lnTo>
                  <a:lnTo>
                    <a:pt x="1723" y="1303"/>
                  </a:lnTo>
                  <a:lnTo>
                    <a:pt x="1741" y="1295"/>
                  </a:lnTo>
                  <a:lnTo>
                    <a:pt x="1731" y="1283"/>
                  </a:lnTo>
                  <a:lnTo>
                    <a:pt x="1720" y="1273"/>
                  </a:lnTo>
                  <a:lnTo>
                    <a:pt x="1710" y="1262"/>
                  </a:lnTo>
                  <a:lnTo>
                    <a:pt x="1699" y="1250"/>
                  </a:lnTo>
                  <a:lnTo>
                    <a:pt x="1687" y="1241"/>
                  </a:lnTo>
                  <a:lnTo>
                    <a:pt x="1677" y="1229"/>
                  </a:lnTo>
                  <a:lnTo>
                    <a:pt x="1666" y="1219"/>
                  </a:lnTo>
                  <a:lnTo>
                    <a:pt x="1656" y="1208"/>
                  </a:lnTo>
                  <a:close/>
                </a:path>
              </a:pathLst>
            </a:custGeom>
            <a:solidFill>
              <a:srgbClr val="C9BFC4"/>
            </a:solidFill>
            <a:ln w="9525">
              <a:noFill/>
              <a:round/>
              <a:headEnd/>
              <a:tailEnd/>
            </a:ln>
          </p:spPr>
          <p:txBody>
            <a:bodyPr/>
            <a:lstStyle/>
            <a:p>
              <a:endParaRPr lang="en-US"/>
            </a:p>
          </p:txBody>
        </p:sp>
        <p:sp>
          <p:nvSpPr>
            <p:cNvPr id="27027" name="Freeform 403"/>
            <p:cNvSpPr>
              <a:spLocks/>
            </p:cNvSpPr>
            <p:nvPr/>
          </p:nvSpPr>
          <p:spPr bwMode="auto">
            <a:xfrm>
              <a:off x="546" y="2868"/>
              <a:ext cx="833" cy="685"/>
            </a:xfrm>
            <a:custGeom>
              <a:avLst/>
              <a:gdLst/>
              <a:ahLst/>
              <a:cxnLst>
                <a:cxn ang="0">
                  <a:pos x="1542" y="1118"/>
                </a:cxn>
                <a:cxn ang="0">
                  <a:pos x="1461" y="1048"/>
                </a:cxn>
                <a:cxn ang="0">
                  <a:pos x="1381" y="979"/>
                </a:cxn>
                <a:cxn ang="0">
                  <a:pos x="1300" y="910"/>
                </a:cxn>
                <a:cxn ang="0">
                  <a:pos x="1220" y="840"/>
                </a:cxn>
                <a:cxn ang="0">
                  <a:pos x="1139" y="771"/>
                </a:cxn>
                <a:cxn ang="0">
                  <a:pos x="1059" y="702"/>
                </a:cxn>
                <a:cxn ang="0">
                  <a:pos x="979" y="631"/>
                </a:cxn>
                <a:cxn ang="0">
                  <a:pos x="898" y="563"/>
                </a:cxn>
                <a:cxn ang="0">
                  <a:pos x="818" y="494"/>
                </a:cxn>
                <a:cxn ang="0">
                  <a:pos x="737" y="423"/>
                </a:cxn>
                <a:cxn ang="0">
                  <a:pos x="656" y="354"/>
                </a:cxn>
                <a:cxn ang="0">
                  <a:pos x="576" y="286"/>
                </a:cxn>
                <a:cxn ang="0">
                  <a:pos x="496" y="217"/>
                </a:cxn>
                <a:cxn ang="0">
                  <a:pos x="414" y="146"/>
                </a:cxn>
                <a:cxn ang="0">
                  <a:pos x="334" y="77"/>
                </a:cxn>
                <a:cxn ang="0">
                  <a:pos x="288" y="32"/>
                </a:cxn>
                <a:cxn ang="0">
                  <a:pos x="280" y="12"/>
                </a:cxn>
                <a:cxn ang="0">
                  <a:pos x="259" y="9"/>
                </a:cxn>
                <a:cxn ang="0">
                  <a:pos x="224" y="25"/>
                </a:cxn>
                <a:cxn ang="0">
                  <a:pos x="190" y="41"/>
                </a:cxn>
                <a:cxn ang="0">
                  <a:pos x="156" y="58"/>
                </a:cxn>
                <a:cxn ang="0">
                  <a:pos x="121" y="74"/>
                </a:cxn>
                <a:cxn ang="0">
                  <a:pos x="87" y="91"/>
                </a:cxn>
                <a:cxn ang="0">
                  <a:pos x="53" y="105"/>
                </a:cxn>
                <a:cxn ang="0">
                  <a:pos x="18" y="122"/>
                </a:cxn>
                <a:cxn ang="0">
                  <a:pos x="2" y="143"/>
                </a:cxn>
                <a:cxn ang="0">
                  <a:pos x="7" y="168"/>
                </a:cxn>
                <a:cxn ang="0">
                  <a:pos x="53" y="218"/>
                </a:cxn>
                <a:cxn ang="0">
                  <a:pos x="139" y="292"/>
                </a:cxn>
                <a:cxn ang="0">
                  <a:pos x="226" y="366"/>
                </a:cxn>
                <a:cxn ang="0">
                  <a:pos x="312" y="441"/>
                </a:cxn>
                <a:cxn ang="0">
                  <a:pos x="399" y="515"/>
                </a:cxn>
                <a:cxn ang="0">
                  <a:pos x="486" y="590"/>
                </a:cxn>
                <a:cxn ang="0">
                  <a:pos x="572" y="664"/>
                </a:cxn>
                <a:cxn ang="0">
                  <a:pos x="659" y="738"/>
                </a:cxn>
                <a:cxn ang="0">
                  <a:pos x="747" y="813"/>
                </a:cxn>
                <a:cxn ang="0">
                  <a:pos x="834" y="887"/>
                </a:cxn>
                <a:cxn ang="0">
                  <a:pos x="920" y="961"/>
                </a:cxn>
                <a:cxn ang="0">
                  <a:pos x="1007" y="1036"/>
                </a:cxn>
                <a:cxn ang="0">
                  <a:pos x="1094" y="1110"/>
                </a:cxn>
                <a:cxn ang="0">
                  <a:pos x="1180" y="1186"/>
                </a:cxn>
                <a:cxn ang="0">
                  <a:pos x="1267" y="1259"/>
                </a:cxn>
                <a:cxn ang="0">
                  <a:pos x="1354" y="1333"/>
                </a:cxn>
                <a:cxn ang="0">
                  <a:pos x="1414" y="1363"/>
                </a:cxn>
                <a:cxn ang="0">
                  <a:pos x="1447" y="1346"/>
                </a:cxn>
                <a:cxn ang="0">
                  <a:pos x="1481" y="1331"/>
                </a:cxn>
                <a:cxn ang="0">
                  <a:pos x="1514" y="1315"/>
                </a:cxn>
                <a:cxn ang="0">
                  <a:pos x="1548" y="1299"/>
                </a:cxn>
                <a:cxn ang="0">
                  <a:pos x="1582" y="1282"/>
                </a:cxn>
                <a:cxn ang="0">
                  <a:pos x="1617" y="1266"/>
                </a:cxn>
                <a:cxn ang="0">
                  <a:pos x="1651" y="1249"/>
                </a:cxn>
                <a:cxn ang="0">
                  <a:pos x="1656" y="1230"/>
                </a:cxn>
                <a:cxn ang="0">
                  <a:pos x="1635" y="1208"/>
                </a:cxn>
                <a:cxn ang="0">
                  <a:pos x="1613" y="1186"/>
                </a:cxn>
                <a:cxn ang="0">
                  <a:pos x="1592" y="1164"/>
                </a:cxn>
              </a:cxnLst>
              <a:rect l="0" t="0" r="r" b="b"/>
              <a:pathLst>
                <a:path w="1667" h="1371">
                  <a:moveTo>
                    <a:pt x="1581" y="1153"/>
                  </a:moveTo>
                  <a:lnTo>
                    <a:pt x="1542" y="1118"/>
                  </a:lnTo>
                  <a:lnTo>
                    <a:pt x="1501" y="1084"/>
                  </a:lnTo>
                  <a:lnTo>
                    <a:pt x="1461" y="1048"/>
                  </a:lnTo>
                  <a:lnTo>
                    <a:pt x="1421" y="1013"/>
                  </a:lnTo>
                  <a:lnTo>
                    <a:pt x="1381" y="979"/>
                  </a:lnTo>
                  <a:lnTo>
                    <a:pt x="1341" y="945"/>
                  </a:lnTo>
                  <a:lnTo>
                    <a:pt x="1300" y="910"/>
                  </a:lnTo>
                  <a:lnTo>
                    <a:pt x="1260" y="876"/>
                  </a:lnTo>
                  <a:lnTo>
                    <a:pt x="1220" y="840"/>
                  </a:lnTo>
                  <a:lnTo>
                    <a:pt x="1180" y="805"/>
                  </a:lnTo>
                  <a:lnTo>
                    <a:pt x="1139" y="771"/>
                  </a:lnTo>
                  <a:lnTo>
                    <a:pt x="1100" y="736"/>
                  </a:lnTo>
                  <a:lnTo>
                    <a:pt x="1059" y="702"/>
                  </a:lnTo>
                  <a:lnTo>
                    <a:pt x="1019" y="666"/>
                  </a:lnTo>
                  <a:lnTo>
                    <a:pt x="979" y="631"/>
                  </a:lnTo>
                  <a:lnTo>
                    <a:pt x="938" y="597"/>
                  </a:lnTo>
                  <a:lnTo>
                    <a:pt x="898" y="563"/>
                  </a:lnTo>
                  <a:lnTo>
                    <a:pt x="858" y="528"/>
                  </a:lnTo>
                  <a:lnTo>
                    <a:pt x="818" y="494"/>
                  </a:lnTo>
                  <a:lnTo>
                    <a:pt x="778" y="458"/>
                  </a:lnTo>
                  <a:lnTo>
                    <a:pt x="737" y="423"/>
                  </a:lnTo>
                  <a:lnTo>
                    <a:pt x="697" y="389"/>
                  </a:lnTo>
                  <a:lnTo>
                    <a:pt x="656" y="354"/>
                  </a:lnTo>
                  <a:lnTo>
                    <a:pt x="616" y="320"/>
                  </a:lnTo>
                  <a:lnTo>
                    <a:pt x="576" y="286"/>
                  </a:lnTo>
                  <a:lnTo>
                    <a:pt x="535" y="251"/>
                  </a:lnTo>
                  <a:lnTo>
                    <a:pt x="496" y="217"/>
                  </a:lnTo>
                  <a:lnTo>
                    <a:pt x="455" y="181"/>
                  </a:lnTo>
                  <a:lnTo>
                    <a:pt x="414" y="146"/>
                  </a:lnTo>
                  <a:lnTo>
                    <a:pt x="373" y="112"/>
                  </a:lnTo>
                  <a:lnTo>
                    <a:pt x="334" y="77"/>
                  </a:lnTo>
                  <a:lnTo>
                    <a:pt x="293" y="43"/>
                  </a:lnTo>
                  <a:lnTo>
                    <a:pt x="288" y="32"/>
                  </a:lnTo>
                  <a:lnTo>
                    <a:pt x="285" y="22"/>
                  </a:lnTo>
                  <a:lnTo>
                    <a:pt x="280" y="12"/>
                  </a:lnTo>
                  <a:lnTo>
                    <a:pt x="275" y="0"/>
                  </a:lnTo>
                  <a:lnTo>
                    <a:pt x="259" y="9"/>
                  </a:lnTo>
                  <a:lnTo>
                    <a:pt x="241" y="17"/>
                  </a:lnTo>
                  <a:lnTo>
                    <a:pt x="224" y="25"/>
                  </a:lnTo>
                  <a:lnTo>
                    <a:pt x="206" y="33"/>
                  </a:lnTo>
                  <a:lnTo>
                    <a:pt x="190" y="41"/>
                  </a:lnTo>
                  <a:lnTo>
                    <a:pt x="172" y="50"/>
                  </a:lnTo>
                  <a:lnTo>
                    <a:pt x="156" y="58"/>
                  </a:lnTo>
                  <a:lnTo>
                    <a:pt x="138" y="66"/>
                  </a:lnTo>
                  <a:lnTo>
                    <a:pt x="121" y="74"/>
                  </a:lnTo>
                  <a:lnTo>
                    <a:pt x="103" y="82"/>
                  </a:lnTo>
                  <a:lnTo>
                    <a:pt x="87" y="91"/>
                  </a:lnTo>
                  <a:lnTo>
                    <a:pt x="69" y="97"/>
                  </a:lnTo>
                  <a:lnTo>
                    <a:pt x="53" y="105"/>
                  </a:lnTo>
                  <a:lnTo>
                    <a:pt x="35" y="114"/>
                  </a:lnTo>
                  <a:lnTo>
                    <a:pt x="18" y="122"/>
                  </a:lnTo>
                  <a:lnTo>
                    <a:pt x="0" y="130"/>
                  </a:lnTo>
                  <a:lnTo>
                    <a:pt x="2" y="143"/>
                  </a:lnTo>
                  <a:lnTo>
                    <a:pt x="5" y="154"/>
                  </a:lnTo>
                  <a:lnTo>
                    <a:pt x="7" y="168"/>
                  </a:lnTo>
                  <a:lnTo>
                    <a:pt x="8" y="181"/>
                  </a:lnTo>
                  <a:lnTo>
                    <a:pt x="53" y="218"/>
                  </a:lnTo>
                  <a:lnTo>
                    <a:pt x="95" y="254"/>
                  </a:lnTo>
                  <a:lnTo>
                    <a:pt x="139" y="292"/>
                  </a:lnTo>
                  <a:lnTo>
                    <a:pt x="182" y="330"/>
                  </a:lnTo>
                  <a:lnTo>
                    <a:pt x="226" y="366"/>
                  </a:lnTo>
                  <a:lnTo>
                    <a:pt x="268" y="404"/>
                  </a:lnTo>
                  <a:lnTo>
                    <a:pt x="312" y="441"/>
                  </a:lnTo>
                  <a:lnTo>
                    <a:pt x="355" y="477"/>
                  </a:lnTo>
                  <a:lnTo>
                    <a:pt x="399" y="515"/>
                  </a:lnTo>
                  <a:lnTo>
                    <a:pt x="443" y="553"/>
                  </a:lnTo>
                  <a:lnTo>
                    <a:pt x="486" y="590"/>
                  </a:lnTo>
                  <a:lnTo>
                    <a:pt x="530" y="627"/>
                  </a:lnTo>
                  <a:lnTo>
                    <a:pt x="572" y="664"/>
                  </a:lnTo>
                  <a:lnTo>
                    <a:pt x="616" y="702"/>
                  </a:lnTo>
                  <a:lnTo>
                    <a:pt x="659" y="738"/>
                  </a:lnTo>
                  <a:lnTo>
                    <a:pt x="703" y="776"/>
                  </a:lnTo>
                  <a:lnTo>
                    <a:pt x="747" y="813"/>
                  </a:lnTo>
                  <a:lnTo>
                    <a:pt x="790" y="849"/>
                  </a:lnTo>
                  <a:lnTo>
                    <a:pt x="834" y="887"/>
                  </a:lnTo>
                  <a:lnTo>
                    <a:pt x="876" y="925"/>
                  </a:lnTo>
                  <a:lnTo>
                    <a:pt x="920" y="961"/>
                  </a:lnTo>
                  <a:lnTo>
                    <a:pt x="963" y="999"/>
                  </a:lnTo>
                  <a:lnTo>
                    <a:pt x="1007" y="1036"/>
                  </a:lnTo>
                  <a:lnTo>
                    <a:pt x="1051" y="1072"/>
                  </a:lnTo>
                  <a:lnTo>
                    <a:pt x="1094" y="1110"/>
                  </a:lnTo>
                  <a:lnTo>
                    <a:pt x="1138" y="1148"/>
                  </a:lnTo>
                  <a:lnTo>
                    <a:pt x="1180" y="1186"/>
                  </a:lnTo>
                  <a:lnTo>
                    <a:pt x="1224" y="1222"/>
                  </a:lnTo>
                  <a:lnTo>
                    <a:pt x="1267" y="1259"/>
                  </a:lnTo>
                  <a:lnTo>
                    <a:pt x="1311" y="1297"/>
                  </a:lnTo>
                  <a:lnTo>
                    <a:pt x="1354" y="1333"/>
                  </a:lnTo>
                  <a:lnTo>
                    <a:pt x="1398" y="1371"/>
                  </a:lnTo>
                  <a:lnTo>
                    <a:pt x="1414" y="1363"/>
                  </a:lnTo>
                  <a:lnTo>
                    <a:pt x="1430" y="1354"/>
                  </a:lnTo>
                  <a:lnTo>
                    <a:pt x="1447" y="1346"/>
                  </a:lnTo>
                  <a:lnTo>
                    <a:pt x="1465" y="1338"/>
                  </a:lnTo>
                  <a:lnTo>
                    <a:pt x="1481" y="1331"/>
                  </a:lnTo>
                  <a:lnTo>
                    <a:pt x="1497" y="1323"/>
                  </a:lnTo>
                  <a:lnTo>
                    <a:pt x="1514" y="1315"/>
                  </a:lnTo>
                  <a:lnTo>
                    <a:pt x="1532" y="1307"/>
                  </a:lnTo>
                  <a:lnTo>
                    <a:pt x="1548" y="1299"/>
                  </a:lnTo>
                  <a:lnTo>
                    <a:pt x="1564" y="1290"/>
                  </a:lnTo>
                  <a:lnTo>
                    <a:pt x="1582" y="1282"/>
                  </a:lnTo>
                  <a:lnTo>
                    <a:pt x="1599" y="1274"/>
                  </a:lnTo>
                  <a:lnTo>
                    <a:pt x="1617" y="1266"/>
                  </a:lnTo>
                  <a:lnTo>
                    <a:pt x="1633" y="1258"/>
                  </a:lnTo>
                  <a:lnTo>
                    <a:pt x="1651" y="1249"/>
                  </a:lnTo>
                  <a:lnTo>
                    <a:pt x="1667" y="1241"/>
                  </a:lnTo>
                  <a:lnTo>
                    <a:pt x="1656" y="1230"/>
                  </a:lnTo>
                  <a:lnTo>
                    <a:pt x="1646" y="1218"/>
                  </a:lnTo>
                  <a:lnTo>
                    <a:pt x="1635" y="1208"/>
                  </a:lnTo>
                  <a:lnTo>
                    <a:pt x="1625" y="1197"/>
                  </a:lnTo>
                  <a:lnTo>
                    <a:pt x="1613" y="1186"/>
                  </a:lnTo>
                  <a:lnTo>
                    <a:pt x="1602" y="1174"/>
                  </a:lnTo>
                  <a:lnTo>
                    <a:pt x="1592" y="1164"/>
                  </a:lnTo>
                  <a:lnTo>
                    <a:pt x="1581" y="1153"/>
                  </a:lnTo>
                  <a:close/>
                </a:path>
              </a:pathLst>
            </a:custGeom>
            <a:solidFill>
              <a:srgbClr val="C6BCC1"/>
            </a:solidFill>
            <a:ln w="9525">
              <a:noFill/>
              <a:round/>
              <a:headEnd/>
              <a:tailEnd/>
            </a:ln>
          </p:spPr>
          <p:txBody>
            <a:bodyPr/>
            <a:lstStyle/>
            <a:p>
              <a:endParaRPr lang="en-US"/>
            </a:p>
          </p:txBody>
        </p:sp>
        <p:sp>
          <p:nvSpPr>
            <p:cNvPr id="27028" name="Freeform 404"/>
            <p:cNvSpPr>
              <a:spLocks/>
            </p:cNvSpPr>
            <p:nvPr/>
          </p:nvSpPr>
          <p:spPr bwMode="auto">
            <a:xfrm>
              <a:off x="534" y="2861"/>
              <a:ext cx="804" cy="660"/>
            </a:xfrm>
            <a:custGeom>
              <a:avLst/>
              <a:gdLst/>
              <a:ahLst/>
              <a:cxnLst>
                <a:cxn ang="0">
                  <a:pos x="1484" y="1062"/>
                </a:cxn>
                <a:cxn ang="0">
                  <a:pos x="1409" y="996"/>
                </a:cxn>
                <a:cxn ang="0">
                  <a:pos x="1334" y="932"/>
                </a:cxn>
                <a:cxn ang="0">
                  <a:pos x="1259" y="867"/>
                </a:cxn>
                <a:cxn ang="0">
                  <a:pos x="1184" y="801"/>
                </a:cxn>
                <a:cxn ang="0">
                  <a:pos x="1109" y="737"/>
                </a:cxn>
                <a:cxn ang="0">
                  <a:pos x="1033" y="672"/>
                </a:cxn>
                <a:cxn ang="0">
                  <a:pos x="957" y="606"/>
                </a:cxn>
                <a:cxn ang="0">
                  <a:pos x="881" y="542"/>
                </a:cxn>
                <a:cxn ang="0">
                  <a:pos x="806" y="477"/>
                </a:cxn>
                <a:cxn ang="0">
                  <a:pos x="731" y="411"/>
                </a:cxn>
                <a:cxn ang="0">
                  <a:pos x="654" y="347"/>
                </a:cxn>
                <a:cxn ang="0">
                  <a:pos x="579" y="282"/>
                </a:cxn>
                <a:cxn ang="0">
                  <a:pos x="504" y="216"/>
                </a:cxn>
                <a:cxn ang="0">
                  <a:pos x="427" y="152"/>
                </a:cxn>
                <a:cxn ang="0">
                  <a:pos x="352" y="87"/>
                </a:cxn>
                <a:cxn ang="0">
                  <a:pos x="311" y="41"/>
                </a:cxn>
                <a:cxn ang="0">
                  <a:pos x="303" y="13"/>
                </a:cxn>
                <a:cxn ang="0">
                  <a:pos x="282" y="8"/>
                </a:cxn>
                <a:cxn ang="0">
                  <a:pos x="244" y="26"/>
                </a:cxn>
                <a:cxn ang="0">
                  <a:pos x="206" y="44"/>
                </a:cxn>
                <a:cxn ang="0">
                  <a:pos x="169" y="60"/>
                </a:cxn>
                <a:cxn ang="0">
                  <a:pos x="131" y="78"/>
                </a:cxn>
                <a:cxn ang="0">
                  <a:pos x="94" y="96"/>
                </a:cxn>
                <a:cxn ang="0">
                  <a:pos x="56" y="114"/>
                </a:cxn>
                <a:cxn ang="0">
                  <a:pos x="18" y="132"/>
                </a:cxn>
                <a:cxn ang="0">
                  <a:pos x="9" y="154"/>
                </a:cxn>
                <a:cxn ang="0">
                  <a:pos x="23" y="182"/>
                </a:cxn>
                <a:cxn ang="0">
                  <a:pos x="72" y="229"/>
                </a:cxn>
                <a:cxn ang="0">
                  <a:pos x="156" y="300"/>
                </a:cxn>
                <a:cxn ang="0">
                  <a:pos x="237" y="370"/>
                </a:cxn>
                <a:cxn ang="0">
                  <a:pos x="319" y="441"/>
                </a:cxn>
                <a:cxn ang="0">
                  <a:pos x="402" y="511"/>
                </a:cxn>
                <a:cxn ang="0">
                  <a:pos x="484" y="582"/>
                </a:cxn>
                <a:cxn ang="0">
                  <a:pos x="566" y="652"/>
                </a:cxn>
                <a:cxn ang="0">
                  <a:pos x="648" y="723"/>
                </a:cxn>
                <a:cxn ang="0">
                  <a:pos x="731" y="791"/>
                </a:cxn>
                <a:cxn ang="0">
                  <a:pos x="813" y="862"/>
                </a:cxn>
                <a:cxn ang="0">
                  <a:pos x="894" y="932"/>
                </a:cxn>
                <a:cxn ang="0">
                  <a:pos x="976" y="1003"/>
                </a:cxn>
                <a:cxn ang="0">
                  <a:pos x="1060" y="1073"/>
                </a:cxn>
                <a:cxn ang="0">
                  <a:pos x="1141" y="1144"/>
                </a:cxn>
                <a:cxn ang="0">
                  <a:pos x="1223" y="1214"/>
                </a:cxn>
                <a:cxn ang="0">
                  <a:pos x="1306" y="1285"/>
                </a:cxn>
                <a:cxn ang="0">
                  <a:pos x="1380" y="1303"/>
                </a:cxn>
                <a:cxn ang="0">
                  <a:pos x="1445" y="1270"/>
                </a:cxn>
                <a:cxn ang="0">
                  <a:pos x="1509" y="1236"/>
                </a:cxn>
                <a:cxn ang="0">
                  <a:pos x="1574" y="1203"/>
                </a:cxn>
                <a:cxn ang="0">
                  <a:pos x="1597" y="1175"/>
                </a:cxn>
                <a:cxn ang="0">
                  <a:pos x="1576" y="1152"/>
                </a:cxn>
                <a:cxn ang="0">
                  <a:pos x="1553" y="1129"/>
                </a:cxn>
                <a:cxn ang="0">
                  <a:pos x="1532" y="1106"/>
                </a:cxn>
              </a:cxnLst>
              <a:rect l="0" t="0" r="r" b="b"/>
              <a:pathLst>
                <a:path w="1607" h="1319">
                  <a:moveTo>
                    <a:pt x="1522" y="1095"/>
                  </a:moveTo>
                  <a:lnTo>
                    <a:pt x="1484" y="1062"/>
                  </a:lnTo>
                  <a:lnTo>
                    <a:pt x="1447" y="1029"/>
                  </a:lnTo>
                  <a:lnTo>
                    <a:pt x="1409" y="996"/>
                  </a:lnTo>
                  <a:lnTo>
                    <a:pt x="1372" y="965"/>
                  </a:lnTo>
                  <a:lnTo>
                    <a:pt x="1334" y="932"/>
                  </a:lnTo>
                  <a:lnTo>
                    <a:pt x="1297" y="900"/>
                  </a:lnTo>
                  <a:lnTo>
                    <a:pt x="1259" y="867"/>
                  </a:lnTo>
                  <a:lnTo>
                    <a:pt x="1221" y="834"/>
                  </a:lnTo>
                  <a:lnTo>
                    <a:pt x="1184" y="801"/>
                  </a:lnTo>
                  <a:lnTo>
                    <a:pt x="1146" y="768"/>
                  </a:lnTo>
                  <a:lnTo>
                    <a:pt x="1109" y="737"/>
                  </a:lnTo>
                  <a:lnTo>
                    <a:pt x="1071" y="704"/>
                  </a:lnTo>
                  <a:lnTo>
                    <a:pt x="1033" y="672"/>
                  </a:lnTo>
                  <a:lnTo>
                    <a:pt x="994" y="639"/>
                  </a:lnTo>
                  <a:lnTo>
                    <a:pt x="957" y="606"/>
                  </a:lnTo>
                  <a:lnTo>
                    <a:pt x="919" y="573"/>
                  </a:lnTo>
                  <a:lnTo>
                    <a:pt x="881" y="542"/>
                  </a:lnTo>
                  <a:lnTo>
                    <a:pt x="844" y="509"/>
                  </a:lnTo>
                  <a:lnTo>
                    <a:pt x="806" y="477"/>
                  </a:lnTo>
                  <a:lnTo>
                    <a:pt x="769" y="444"/>
                  </a:lnTo>
                  <a:lnTo>
                    <a:pt x="731" y="411"/>
                  </a:lnTo>
                  <a:lnTo>
                    <a:pt x="693" y="380"/>
                  </a:lnTo>
                  <a:lnTo>
                    <a:pt x="654" y="347"/>
                  </a:lnTo>
                  <a:lnTo>
                    <a:pt x="617" y="314"/>
                  </a:lnTo>
                  <a:lnTo>
                    <a:pt x="579" y="282"/>
                  </a:lnTo>
                  <a:lnTo>
                    <a:pt x="541" y="249"/>
                  </a:lnTo>
                  <a:lnTo>
                    <a:pt x="504" y="216"/>
                  </a:lnTo>
                  <a:lnTo>
                    <a:pt x="466" y="183"/>
                  </a:lnTo>
                  <a:lnTo>
                    <a:pt x="427" y="152"/>
                  </a:lnTo>
                  <a:lnTo>
                    <a:pt x="389" y="119"/>
                  </a:lnTo>
                  <a:lnTo>
                    <a:pt x="352" y="87"/>
                  </a:lnTo>
                  <a:lnTo>
                    <a:pt x="314" y="54"/>
                  </a:lnTo>
                  <a:lnTo>
                    <a:pt x="311" y="41"/>
                  </a:lnTo>
                  <a:lnTo>
                    <a:pt x="308" y="26"/>
                  </a:lnTo>
                  <a:lnTo>
                    <a:pt x="303" y="13"/>
                  </a:lnTo>
                  <a:lnTo>
                    <a:pt x="300" y="0"/>
                  </a:lnTo>
                  <a:lnTo>
                    <a:pt x="282" y="8"/>
                  </a:lnTo>
                  <a:lnTo>
                    <a:pt x="262" y="18"/>
                  </a:lnTo>
                  <a:lnTo>
                    <a:pt x="244" y="26"/>
                  </a:lnTo>
                  <a:lnTo>
                    <a:pt x="224" y="34"/>
                  </a:lnTo>
                  <a:lnTo>
                    <a:pt x="206" y="44"/>
                  </a:lnTo>
                  <a:lnTo>
                    <a:pt x="187" y="52"/>
                  </a:lnTo>
                  <a:lnTo>
                    <a:pt x="169" y="60"/>
                  </a:lnTo>
                  <a:lnTo>
                    <a:pt x="151" y="70"/>
                  </a:lnTo>
                  <a:lnTo>
                    <a:pt x="131" y="78"/>
                  </a:lnTo>
                  <a:lnTo>
                    <a:pt x="113" y="87"/>
                  </a:lnTo>
                  <a:lnTo>
                    <a:pt x="94" y="96"/>
                  </a:lnTo>
                  <a:lnTo>
                    <a:pt x="76" y="105"/>
                  </a:lnTo>
                  <a:lnTo>
                    <a:pt x="56" y="114"/>
                  </a:lnTo>
                  <a:lnTo>
                    <a:pt x="38" y="123"/>
                  </a:lnTo>
                  <a:lnTo>
                    <a:pt x="18" y="132"/>
                  </a:lnTo>
                  <a:lnTo>
                    <a:pt x="0" y="141"/>
                  </a:lnTo>
                  <a:lnTo>
                    <a:pt x="9" y="154"/>
                  </a:lnTo>
                  <a:lnTo>
                    <a:pt x="17" y="167"/>
                  </a:lnTo>
                  <a:lnTo>
                    <a:pt x="23" y="182"/>
                  </a:lnTo>
                  <a:lnTo>
                    <a:pt x="31" y="195"/>
                  </a:lnTo>
                  <a:lnTo>
                    <a:pt x="72" y="229"/>
                  </a:lnTo>
                  <a:lnTo>
                    <a:pt x="113" y="265"/>
                  </a:lnTo>
                  <a:lnTo>
                    <a:pt x="156" y="300"/>
                  </a:lnTo>
                  <a:lnTo>
                    <a:pt x="197" y="336"/>
                  </a:lnTo>
                  <a:lnTo>
                    <a:pt x="237" y="370"/>
                  </a:lnTo>
                  <a:lnTo>
                    <a:pt x="278" y="406"/>
                  </a:lnTo>
                  <a:lnTo>
                    <a:pt x="319" y="441"/>
                  </a:lnTo>
                  <a:lnTo>
                    <a:pt x="360" y="477"/>
                  </a:lnTo>
                  <a:lnTo>
                    <a:pt x="402" y="511"/>
                  </a:lnTo>
                  <a:lnTo>
                    <a:pt x="443" y="545"/>
                  </a:lnTo>
                  <a:lnTo>
                    <a:pt x="484" y="582"/>
                  </a:lnTo>
                  <a:lnTo>
                    <a:pt x="525" y="616"/>
                  </a:lnTo>
                  <a:lnTo>
                    <a:pt x="566" y="652"/>
                  </a:lnTo>
                  <a:lnTo>
                    <a:pt x="607" y="686"/>
                  </a:lnTo>
                  <a:lnTo>
                    <a:pt x="648" y="723"/>
                  </a:lnTo>
                  <a:lnTo>
                    <a:pt x="690" y="757"/>
                  </a:lnTo>
                  <a:lnTo>
                    <a:pt x="731" y="791"/>
                  </a:lnTo>
                  <a:lnTo>
                    <a:pt x="772" y="827"/>
                  </a:lnTo>
                  <a:lnTo>
                    <a:pt x="813" y="862"/>
                  </a:lnTo>
                  <a:lnTo>
                    <a:pt x="854" y="898"/>
                  </a:lnTo>
                  <a:lnTo>
                    <a:pt x="894" y="932"/>
                  </a:lnTo>
                  <a:lnTo>
                    <a:pt x="935" y="968"/>
                  </a:lnTo>
                  <a:lnTo>
                    <a:pt x="976" y="1003"/>
                  </a:lnTo>
                  <a:lnTo>
                    <a:pt x="1019" y="1037"/>
                  </a:lnTo>
                  <a:lnTo>
                    <a:pt x="1060" y="1073"/>
                  </a:lnTo>
                  <a:lnTo>
                    <a:pt x="1100" y="1108"/>
                  </a:lnTo>
                  <a:lnTo>
                    <a:pt x="1141" y="1144"/>
                  </a:lnTo>
                  <a:lnTo>
                    <a:pt x="1182" y="1178"/>
                  </a:lnTo>
                  <a:lnTo>
                    <a:pt x="1223" y="1214"/>
                  </a:lnTo>
                  <a:lnTo>
                    <a:pt x="1265" y="1249"/>
                  </a:lnTo>
                  <a:lnTo>
                    <a:pt x="1306" y="1285"/>
                  </a:lnTo>
                  <a:lnTo>
                    <a:pt x="1347" y="1319"/>
                  </a:lnTo>
                  <a:lnTo>
                    <a:pt x="1380" y="1303"/>
                  </a:lnTo>
                  <a:lnTo>
                    <a:pt x="1413" y="1286"/>
                  </a:lnTo>
                  <a:lnTo>
                    <a:pt x="1445" y="1270"/>
                  </a:lnTo>
                  <a:lnTo>
                    <a:pt x="1478" y="1252"/>
                  </a:lnTo>
                  <a:lnTo>
                    <a:pt x="1509" y="1236"/>
                  </a:lnTo>
                  <a:lnTo>
                    <a:pt x="1542" y="1219"/>
                  </a:lnTo>
                  <a:lnTo>
                    <a:pt x="1574" y="1203"/>
                  </a:lnTo>
                  <a:lnTo>
                    <a:pt x="1607" y="1186"/>
                  </a:lnTo>
                  <a:lnTo>
                    <a:pt x="1597" y="1175"/>
                  </a:lnTo>
                  <a:lnTo>
                    <a:pt x="1586" y="1163"/>
                  </a:lnTo>
                  <a:lnTo>
                    <a:pt x="1576" y="1152"/>
                  </a:lnTo>
                  <a:lnTo>
                    <a:pt x="1565" y="1141"/>
                  </a:lnTo>
                  <a:lnTo>
                    <a:pt x="1553" y="1129"/>
                  </a:lnTo>
                  <a:lnTo>
                    <a:pt x="1543" y="1118"/>
                  </a:lnTo>
                  <a:lnTo>
                    <a:pt x="1532" y="1106"/>
                  </a:lnTo>
                  <a:lnTo>
                    <a:pt x="1522" y="1095"/>
                  </a:lnTo>
                  <a:close/>
                </a:path>
              </a:pathLst>
            </a:custGeom>
            <a:solidFill>
              <a:srgbClr val="C4BABF"/>
            </a:solidFill>
            <a:ln w="9525">
              <a:noFill/>
              <a:round/>
              <a:headEnd/>
              <a:tailEnd/>
            </a:ln>
          </p:spPr>
          <p:txBody>
            <a:bodyPr/>
            <a:lstStyle/>
            <a:p>
              <a:endParaRPr lang="en-US"/>
            </a:p>
          </p:txBody>
        </p:sp>
        <p:sp>
          <p:nvSpPr>
            <p:cNvPr id="27029" name="Freeform 405"/>
            <p:cNvSpPr>
              <a:spLocks/>
            </p:cNvSpPr>
            <p:nvPr/>
          </p:nvSpPr>
          <p:spPr bwMode="auto">
            <a:xfrm>
              <a:off x="522" y="2853"/>
              <a:ext cx="775" cy="634"/>
            </a:xfrm>
            <a:custGeom>
              <a:avLst/>
              <a:gdLst/>
              <a:ahLst/>
              <a:cxnLst>
                <a:cxn ang="0">
                  <a:pos x="1430" y="1008"/>
                </a:cxn>
                <a:cxn ang="0">
                  <a:pos x="1360" y="948"/>
                </a:cxn>
                <a:cxn ang="0">
                  <a:pos x="1289" y="887"/>
                </a:cxn>
                <a:cxn ang="0">
                  <a:pos x="1219" y="826"/>
                </a:cxn>
                <a:cxn ang="0">
                  <a:pos x="1149" y="766"/>
                </a:cxn>
                <a:cxn ang="0">
                  <a:pos x="1079" y="705"/>
                </a:cxn>
                <a:cxn ang="0">
                  <a:pos x="1007" y="644"/>
                </a:cxn>
                <a:cxn ang="0">
                  <a:pos x="936" y="584"/>
                </a:cxn>
                <a:cxn ang="0">
                  <a:pos x="866" y="523"/>
                </a:cxn>
                <a:cxn ang="0">
                  <a:pos x="796" y="462"/>
                </a:cxn>
                <a:cxn ang="0">
                  <a:pos x="724" y="402"/>
                </a:cxn>
                <a:cxn ang="0">
                  <a:pos x="654" y="341"/>
                </a:cxn>
                <a:cxn ang="0">
                  <a:pos x="583" y="281"/>
                </a:cxn>
                <a:cxn ang="0">
                  <a:pos x="513" y="220"/>
                </a:cxn>
                <a:cxn ang="0">
                  <a:pos x="443" y="159"/>
                </a:cxn>
                <a:cxn ang="0">
                  <a:pos x="373" y="99"/>
                </a:cxn>
                <a:cxn ang="0">
                  <a:pos x="333" y="51"/>
                </a:cxn>
                <a:cxn ang="0">
                  <a:pos x="328" y="17"/>
                </a:cxn>
                <a:cxn ang="0">
                  <a:pos x="306" y="10"/>
                </a:cxn>
                <a:cxn ang="0">
                  <a:pos x="265" y="28"/>
                </a:cxn>
                <a:cxn ang="0">
                  <a:pos x="224" y="48"/>
                </a:cxn>
                <a:cxn ang="0">
                  <a:pos x="183" y="67"/>
                </a:cxn>
                <a:cxn ang="0">
                  <a:pos x="142" y="85"/>
                </a:cxn>
                <a:cxn ang="0">
                  <a:pos x="103" y="105"/>
                </a:cxn>
                <a:cxn ang="0">
                  <a:pos x="62" y="125"/>
                </a:cxn>
                <a:cxn ang="0">
                  <a:pos x="21" y="143"/>
                </a:cxn>
                <a:cxn ang="0">
                  <a:pos x="6" y="159"/>
                </a:cxn>
                <a:cxn ang="0">
                  <a:pos x="21" y="174"/>
                </a:cxn>
                <a:cxn ang="0">
                  <a:pos x="36" y="189"/>
                </a:cxn>
                <a:cxn ang="0">
                  <a:pos x="49" y="204"/>
                </a:cxn>
                <a:cxn ang="0">
                  <a:pos x="95" y="244"/>
                </a:cxn>
                <a:cxn ang="0">
                  <a:pos x="172" y="310"/>
                </a:cxn>
                <a:cxn ang="0">
                  <a:pos x="250" y="377"/>
                </a:cxn>
                <a:cxn ang="0">
                  <a:pos x="327" y="443"/>
                </a:cxn>
                <a:cxn ang="0">
                  <a:pos x="404" y="508"/>
                </a:cxn>
                <a:cxn ang="0">
                  <a:pos x="482" y="576"/>
                </a:cxn>
                <a:cxn ang="0">
                  <a:pos x="559" y="641"/>
                </a:cxn>
                <a:cxn ang="0">
                  <a:pos x="637" y="707"/>
                </a:cxn>
                <a:cxn ang="0">
                  <a:pos x="714" y="774"/>
                </a:cxn>
                <a:cxn ang="0">
                  <a:pos x="793" y="840"/>
                </a:cxn>
                <a:cxn ang="0">
                  <a:pos x="869" y="905"/>
                </a:cxn>
                <a:cxn ang="0">
                  <a:pos x="948" y="972"/>
                </a:cxn>
                <a:cxn ang="0">
                  <a:pos x="1025" y="1038"/>
                </a:cxn>
                <a:cxn ang="0">
                  <a:pos x="1102" y="1103"/>
                </a:cxn>
                <a:cxn ang="0">
                  <a:pos x="1180" y="1171"/>
                </a:cxn>
                <a:cxn ang="0">
                  <a:pos x="1257" y="1236"/>
                </a:cxn>
                <a:cxn ang="0">
                  <a:pos x="1329" y="1253"/>
                </a:cxn>
                <a:cxn ang="0">
                  <a:pos x="1392" y="1218"/>
                </a:cxn>
                <a:cxn ang="0">
                  <a:pos x="1456" y="1184"/>
                </a:cxn>
                <a:cxn ang="0">
                  <a:pos x="1520" y="1149"/>
                </a:cxn>
                <a:cxn ang="0">
                  <a:pos x="1540" y="1121"/>
                </a:cxn>
                <a:cxn ang="0">
                  <a:pos x="1517" y="1098"/>
                </a:cxn>
                <a:cxn ang="0">
                  <a:pos x="1495" y="1074"/>
                </a:cxn>
                <a:cxn ang="0">
                  <a:pos x="1476" y="1051"/>
                </a:cxn>
              </a:cxnLst>
              <a:rect l="0" t="0" r="r" b="b"/>
              <a:pathLst>
                <a:path w="1551" h="1269">
                  <a:moveTo>
                    <a:pt x="1466" y="1039"/>
                  </a:moveTo>
                  <a:lnTo>
                    <a:pt x="1430" y="1008"/>
                  </a:lnTo>
                  <a:lnTo>
                    <a:pt x="1396" y="979"/>
                  </a:lnTo>
                  <a:lnTo>
                    <a:pt x="1360" y="948"/>
                  </a:lnTo>
                  <a:lnTo>
                    <a:pt x="1325" y="918"/>
                  </a:lnTo>
                  <a:lnTo>
                    <a:pt x="1289" y="887"/>
                  </a:lnTo>
                  <a:lnTo>
                    <a:pt x="1255" y="858"/>
                  </a:lnTo>
                  <a:lnTo>
                    <a:pt x="1219" y="826"/>
                  </a:lnTo>
                  <a:lnTo>
                    <a:pt x="1183" y="797"/>
                  </a:lnTo>
                  <a:lnTo>
                    <a:pt x="1149" y="766"/>
                  </a:lnTo>
                  <a:lnTo>
                    <a:pt x="1113" y="736"/>
                  </a:lnTo>
                  <a:lnTo>
                    <a:pt x="1079" y="705"/>
                  </a:lnTo>
                  <a:lnTo>
                    <a:pt x="1043" y="676"/>
                  </a:lnTo>
                  <a:lnTo>
                    <a:pt x="1007" y="644"/>
                  </a:lnTo>
                  <a:lnTo>
                    <a:pt x="972" y="615"/>
                  </a:lnTo>
                  <a:lnTo>
                    <a:pt x="936" y="584"/>
                  </a:lnTo>
                  <a:lnTo>
                    <a:pt x="902" y="554"/>
                  </a:lnTo>
                  <a:lnTo>
                    <a:pt x="866" y="523"/>
                  </a:lnTo>
                  <a:lnTo>
                    <a:pt x="830" y="494"/>
                  </a:lnTo>
                  <a:lnTo>
                    <a:pt x="796" y="462"/>
                  </a:lnTo>
                  <a:lnTo>
                    <a:pt x="760" y="433"/>
                  </a:lnTo>
                  <a:lnTo>
                    <a:pt x="724" y="402"/>
                  </a:lnTo>
                  <a:lnTo>
                    <a:pt x="690" y="372"/>
                  </a:lnTo>
                  <a:lnTo>
                    <a:pt x="654" y="341"/>
                  </a:lnTo>
                  <a:lnTo>
                    <a:pt x="619" y="312"/>
                  </a:lnTo>
                  <a:lnTo>
                    <a:pt x="583" y="281"/>
                  </a:lnTo>
                  <a:lnTo>
                    <a:pt x="547" y="251"/>
                  </a:lnTo>
                  <a:lnTo>
                    <a:pt x="513" y="220"/>
                  </a:lnTo>
                  <a:lnTo>
                    <a:pt x="477" y="190"/>
                  </a:lnTo>
                  <a:lnTo>
                    <a:pt x="443" y="159"/>
                  </a:lnTo>
                  <a:lnTo>
                    <a:pt x="407" y="130"/>
                  </a:lnTo>
                  <a:lnTo>
                    <a:pt x="373" y="99"/>
                  </a:lnTo>
                  <a:lnTo>
                    <a:pt x="337" y="69"/>
                  </a:lnTo>
                  <a:lnTo>
                    <a:pt x="333" y="51"/>
                  </a:lnTo>
                  <a:lnTo>
                    <a:pt x="332" y="35"/>
                  </a:lnTo>
                  <a:lnTo>
                    <a:pt x="328" y="17"/>
                  </a:lnTo>
                  <a:lnTo>
                    <a:pt x="325" y="0"/>
                  </a:lnTo>
                  <a:lnTo>
                    <a:pt x="306" y="10"/>
                  </a:lnTo>
                  <a:lnTo>
                    <a:pt x="284" y="20"/>
                  </a:lnTo>
                  <a:lnTo>
                    <a:pt x="265" y="28"/>
                  </a:lnTo>
                  <a:lnTo>
                    <a:pt x="243" y="38"/>
                  </a:lnTo>
                  <a:lnTo>
                    <a:pt x="224" y="48"/>
                  </a:lnTo>
                  <a:lnTo>
                    <a:pt x="204" y="58"/>
                  </a:lnTo>
                  <a:lnTo>
                    <a:pt x="183" y="67"/>
                  </a:lnTo>
                  <a:lnTo>
                    <a:pt x="163" y="76"/>
                  </a:lnTo>
                  <a:lnTo>
                    <a:pt x="142" y="85"/>
                  </a:lnTo>
                  <a:lnTo>
                    <a:pt x="122" y="95"/>
                  </a:lnTo>
                  <a:lnTo>
                    <a:pt x="103" y="105"/>
                  </a:lnTo>
                  <a:lnTo>
                    <a:pt x="82" y="115"/>
                  </a:lnTo>
                  <a:lnTo>
                    <a:pt x="62" y="125"/>
                  </a:lnTo>
                  <a:lnTo>
                    <a:pt x="41" y="133"/>
                  </a:lnTo>
                  <a:lnTo>
                    <a:pt x="21" y="143"/>
                  </a:lnTo>
                  <a:lnTo>
                    <a:pt x="0" y="153"/>
                  </a:lnTo>
                  <a:lnTo>
                    <a:pt x="6" y="159"/>
                  </a:lnTo>
                  <a:lnTo>
                    <a:pt x="15" y="167"/>
                  </a:lnTo>
                  <a:lnTo>
                    <a:pt x="21" y="174"/>
                  </a:lnTo>
                  <a:lnTo>
                    <a:pt x="28" y="182"/>
                  </a:lnTo>
                  <a:lnTo>
                    <a:pt x="36" y="189"/>
                  </a:lnTo>
                  <a:lnTo>
                    <a:pt x="42" y="197"/>
                  </a:lnTo>
                  <a:lnTo>
                    <a:pt x="49" y="204"/>
                  </a:lnTo>
                  <a:lnTo>
                    <a:pt x="55" y="212"/>
                  </a:lnTo>
                  <a:lnTo>
                    <a:pt x="95" y="244"/>
                  </a:lnTo>
                  <a:lnTo>
                    <a:pt x="132" y="277"/>
                  </a:lnTo>
                  <a:lnTo>
                    <a:pt x="172" y="310"/>
                  </a:lnTo>
                  <a:lnTo>
                    <a:pt x="211" y="344"/>
                  </a:lnTo>
                  <a:lnTo>
                    <a:pt x="250" y="377"/>
                  </a:lnTo>
                  <a:lnTo>
                    <a:pt x="288" y="410"/>
                  </a:lnTo>
                  <a:lnTo>
                    <a:pt x="327" y="443"/>
                  </a:lnTo>
                  <a:lnTo>
                    <a:pt x="366" y="476"/>
                  </a:lnTo>
                  <a:lnTo>
                    <a:pt x="404" y="508"/>
                  </a:lnTo>
                  <a:lnTo>
                    <a:pt x="443" y="543"/>
                  </a:lnTo>
                  <a:lnTo>
                    <a:pt x="482" y="576"/>
                  </a:lnTo>
                  <a:lnTo>
                    <a:pt x="521" y="608"/>
                  </a:lnTo>
                  <a:lnTo>
                    <a:pt x="559" y="641"/>
                  </a:lnTo>
                  <a:lnTo>
                    <a:pt x="598" y="674"/>
                  </a:lnTo>
                  <a:lnTo>
                    <a:pt x="637" y="707"/>
                  </a:lnTo>
                  <a:lnTo>
                    <a:pt x="677" y="740"/>
                  </a:lnTo>
                  <a:lnTo>
                    <a:pt x="714" y="774"/>
                  </a:lnTo>
                  <a:lnTo>
                    <a:pt x="753" y="807"/>
                  </a:lnTo>
                  <a:lnTo>
                    <a:pt x="793" y="840"/>
                  </a:lnTo>
                  <a:lnTo>
                    <a:pt x="830" y="872"/>
                  </a:lnTo>
                  <a:lnTo>
                    <a:pt x="869" y="905"/>
                  </a:lnTo>
                  <a:lnTo>
                    <a:pt x="909" y="938"/>
                  </a:lnTo>
                  <a:lnTo>
                    <a:pt x="948" y="972"/>
                  </a:lnTo>
                  <a:lnTo>
                    <a:pt x="985" y="1005"/>
                  </a:lnTo>
                  <a:lnTo>
                    <a:pt x="1025" y="1038"/>
                  </a:lnTo>
                  <a:lnTo>
                    <a:pt x="1064" y="1071"/>
                  </a:lnTo>
                  <a:lnTo>
                    <a:pt x="1102" y="1103"/>
                  </a:lnTo>
                  <a:lnTo>
                    <a:pt x="1141" y="1136"/>
                  </a:lnTo>
                  <a:lnTo>
                    <a:pt x="1180" y="1171"/>
                  </a:lnTo>
                  <a:lnTo>
                    <a:pt x="1219" y="1203"/>
                  </a:lnTo>
                  <a:lnTo>
                    <a:pt x="1257" y="1236"/>
                  </a:lnTo>
                  <a:lnTo>
                    <a:pt x="1296" y="1269"/>
                  </a:lnTo>
                  <a:lnTo>
                    <a:pt x="1329" y="1253"/>
                  </a:lnTo>
                  <a:lnTo>
                    <a:pt x="1360" y="1235"/>
                  </a:lnTo>
                  <a:lnTo>
                    <a:pt x="1392" y="1218"/>
                  </a:lnTo>
                  <a:lnTo>
                    <a:pt x="1423" y="1200"/>
                  </a:lnTo>
                  <a:lnTo>
                    <a:pt x="1456" y="1184"/>
                  </a:lnTo>
                  <a:lnTo>
                    <a:pt x="1487" y="1166"/>
                  </a:lnTo>
                  <a:lnTo>
                    <a:pt x="1520" y="1149"/>
                  </a:lnTo>
                  <a:lnTo>
                    <a:pt x="1551" y="1133"/>
                  </a:lnTo>
                  <a:lnTo>
                    <a:pt x="1540" y="1121"/>
                  </a:lnTo>
                  <a:lnTo>
                    <a:pt x="1528" y="1110"/>
                  </a:lnTo>
                  <a:lnTo>
                    <a:pt x="1517" y="1098"/>
                  </a:lnTo>
                  <a:lnTo>
                    <a:pt x="1507" y="1085"/>
                  </a:lnTo>
                  <a:lnTo>
                    <a:pt x="1495" y="1074"/>
                  </a:lnTo>
                  <a:lnTo>
                    <a:pt x="1486" y="1062"/>
                  </a:lnTo>
                  <a:lnTo>
                    <a:pt x="1476" y="1051"/>
                  </a:lnTo>
                  <a:lnTo>
                    <a:pt x="1466" y="1039"/>
                  </a:lnTo>
                  <a:close/>
                </a:path>
              </a:pathLst>
            </a:custGeom>
            <a:solidFill>
              <a:srgbClr val="BFB5B7"/>
            </a:solidFill>
            <a:ln w="9525">
              <a:noFill/>
              <a:round/>
              <a:headEnd/>
              <a:tailEnd/>
            </a:ln>
          </p:spPr>
          <p:txBody>
            <a:bodyPr/>
            <a:lstStyle/>
            <a:p>
              <a:endParaRPr lang="en-US"/>
            </a:p>
          </p:txBody>
        </p:sp>
        <p:sp>
          <p:nvSpPr>
            <p:cNvPr id="27030" name="Freeform 406"/>
            <p:cNvSpPr>
              <a:spLocks/>
            </p:cNvSpPr>
            <p:nvPr/>
          </p:nvSpPr>
          <p:spPr bwMode="auto">
            <a:xfrm>
              <a:off x="511" y="2844"/>
              <a:ext cx="746" cy="609"/>
            </a:xfrm>
            <a:custGeom>
              <a:avLst/>
              <a:gdLst/>
              <a:ahLst/>
              <a:cxnLst>
                <a:cxn ang="0">
                  <a:pos x="1340" y="928"/>
                </a:cxn>
                <a:cxn ang="0">
                  <a:pos x="1209" y="815"/>
                </a:cxn>
                <a:cxn ang="0">
                  <a:pos x="1079" y="701"/>
                </a:cxn>
                <a:cxn ang="0">
                  <a:pos x="948" y="590"/>
                </a:cxn>
                <a:cxn ang="0">
                  <a:pos x="817" y="477"/>
                </a:cxn>
                <a:cxn ang="0">
                  <a:pos x="686" y="364"/>
                </a:cxn>
                <a:cxn ang="0">
                  <a:pos x="556" y="251"/>
                </a:cxn>
                <a:cxn ang="0">
                  <a:pos x="425" y="138"/>
                </a:cxn>
                <a:cxn ang="0">
                  <a:pos x="358" y="62"/>
                </a:cxn>
                <a:cxn ang="0">
                  <a:pos x="353" y="21"/>
                </a:cxn>
                <a:cxn ang="0">
                  <a:pos x="329" y="10"/>
                </a:cxn>
                <a:cxn ang="0">
                  <a:pos x="284" y="31"/>
                </a:cxn>
                <a:cxn ang="0">
                  <a:pos x="240" y="52"/>
                </a:cxn>
                <a:cxn ang="0">
                  <a:pos x="196" y="72"/>
                </a:cxn>
                <a:cxn ang="0">
                  <a:pos x="152" y="93"/>
                </a:cxn>
                <a:cxn ang="0">
                  <a:pos x="110" y="113"/>
                </a:cxn>
                <a:cxn ang="0">
                  <a:pos x="65" y="134"/>
                </a:cxn>
                <a:cxn ang="0">
                  <a:pos x="21" y="156"/>
                </a:cxn>
                <a:cxn ang="0">
                  <a:pos x="10" y="174"/>
                </a:cxn>
                <a:cxn ang="0">
                  <a:pos x="29" y="188"/>
                </a:cxn>
                <a:cxn ang="0">
                  <a:pos x="49" y="205"/>
                </a:cxn>
                <a:cxn ang="0">
                  <a:pos x="69" y="220"/>
                </a:cxn>
                <a:cxn ang="0">
                  <a:pos x="114" y="259"/>
                </a:cxn>
                <a:cxn ang="0">
                  <a:pos x="188" y="321"/>
                </a:cxn>
                <a:cxn ang="0">
                  <a:pos x="260" y="382"/>
                </a:cxn>
                <a:cxn ang="0">
                  <a:pos x="333" y="444"/>
                </a:cxn>
                <a:cxn ang="0">
                  <a:pos x="407" y="506"/>
                </a:cxn>
                <a:cxn ang="0">
                  <a:pos x="479" y="569"/>
                </a:cxn>
                <a:cxn ang="0">
                  <a:pos x="552" y="629"/>
                </a:cxn>
                <a:cxn ang="0">
                  <a:pos x="624" y="692"/>
                </a:cxn>
                <a:cxn ang="0">
                  <a:pos x="698" y="754"/>
                </a:cxn>
                <a:cxn ang="0">
                  <a:pos x="770" y="816"/>
                </a:cxn>
                <a:cxn ang="0">
                  <a:pos x="843" y="877"/>
                </a:cxn>
                <a:cxn ang="0">
                  <a:pos x="915" y="939"/>
                </a:cxn>
                <a:cxn ang="0">
                  <a:pos x="989" y="1001"/>
                </a:cxn>
                <a:cxn ang="0">
                  <a:pos x="1062" y="1064"/>
                </a:cxn>
                <a:cxn ang="0">
                  <a:pos x="1134" y="1124"/>
                </a:cxn>
                <a:cxn ang="0">
                  <a:pos x="1208" y="1187"/>
                </a:cxn>
                <a:cxn ang="0">
                  <a:pos x="1275" y="1200"/>
                </a:cxn>
                <a:cxn ang="0">
                  <a:pos x="1337" y="1165"/>
                </a:cxn>
                <a:cxn ang="0">
                  <a:pos x="1401" y="1131"/>
                </a:cxn>
                <a:cxn ang="0">
                  <a:pos x="1463" y="1096"/>
                </a:cxn>
                <a:cxn ang="0">
                  <a:pos x="1482" y="1067"/>
                </a:cxn>
                <a:cxn ang="0">
                  <a:pos x="1461" y="1042"/>
                </a:cxn>
                <a:cxn ang="0">
                  <a:pos x="1438" y="1019"/>
                </a:cxn>
                <a:cxn ang="0">
                  <a:pos x="1417" y="995"/>
                </a:cxn>
              </a:cxnLst>
              <a:rect l="0" t="0" r="r" b="b"/>
              <a:pathLst>
                <a:path w="1494" h="1218">
                  <a:moveTo>
                    <a:pt x="1406" y="983"/>
                  </a:moveTo>
                  <a:lnTo>
                    <a:pt x="1340" y="928"/>
                  </a:lnTo>
                  <a:lnTo>
                    <a:pt x="1275" y="870"/>
                  </a:lnTo>
                  <a:lnTo>
                    <a:pt x="1209" y="815"/>
                  </a:lnTo>
                  <a:lnTo>
                    <a:pt x="1144" y="759"/>
                  </a:lnTo>
                  <a:lnTo>
                    <a:pt x="1079" y="701"/>
                  </a:lnTo>
                  <a:lnTo>
                    <a:pt x="1013" y="646"/>
                  </a:lnTo>
                  <a:lnTo>
                    <a:pt x="948" y="590"/>
                  </a:lnTo>
                  <a:lnTo>
                    <a:pt x="883" y="533"/>
                  </a:lnTo>
                  <a:lnTo>
                    <a:pt x="817" y="477"/>
                  </a:lnTo>
                  <a:lnTo>
                    <a:pt x="752" y="421"/>
                  </a:lnTo>
                  <a:lnTo>
                    <a:pt x="686" y="364"/>
                  </a:lnTo>
                  <a:lnTo>
                    <a:pt x="621" y="308"/>
                  </a:lnTo>
                  <a:lnTo>
                    <a:pt x="556" y="251"/>
                  </a:lnTo>
                  <a:lnTo>
                    <a:pt x="490" y="195"/>
                  </a:lnTo>
                  <a:lnTo>
                    <a:pt x="425" y="138"/>
                  </a:lnTo>
                  <a:lnTo>
                    <a:pt x="360" y="82"/>
                  </a:lnTo>
                  <a:lnTo>
                    <a:pt x="358" y="62"/>
                  </a:lnTo>
                  <a:lnTo>
                    <a:pt x="355" y="41"/>
                  </a:lnTo>
                  <a:lnTo>
                    <a:pt x="353" y="21"/>
                  </a:lnTo>
                  <a:lnTo>
                    <a:pt x="350" y="0"/>
                  </a:lnTo>
                  <a:lnTo>
                    <a:pt x="329" y="10"/>
                  </a:lnTo>
                  <a:lnTo>
                    <a:pt x="306" y="21"/>
                  </a:lnTo>
                  <a:lnTo>
                    <a:pt x="284" y="31"/>
                  </a:lnTo>
                  <a:lnTo>
                    <a:pt x="262" y="41"/>
                  </a:lnTo>
                  <a:lnTo>
                    <a:pt x="240" y="52"/>
                  </a:lnTo>
                  <a:lnTo>
                    <a:pt x="217" y="62"/>
                  </a:lnTo>
                  <a:lnTo>
                    <a:pt x="196" y="72"/>
                  </a:lnTo>
                  <a:lnTo>
                    <a:pt x="175" y="82"/>
                  </a:lnTo>
                  <a:lnTo>
                    <a:pt x="152" y="93"/>
                  </a:lnTo>
                  <a:lnTo>
                    <a:pt x="131" y="103"/>
                  </a:lnTo>
                  <a:lnTo>
                    <a:pt x="110" y="113"/>
                  </a:lnTo>
                  <a:lnTo>
                    <a:pt x="87" y="124"/>
                  </a:lnTo>
                  <a:lnTo>
                    <a:pt x="65" y="134"/>
                  </a:lnTo>
                  <a:lnTo>
                    <a:pt x="44" y="144"/>
                  </a:lnTo>
                  <a:lnTo>
                    <a:pt x="21" y="156"/>
                  </a:lnTo>
                  <a:lnTo>
                    <a:pt x="0" y="165"/>
                  </a:lnTo>
                  <a:lnTo>
                    <a:pt x="10" y="174"/>
                  </a:lnTo>
                  <a:lnTo>
                    <a:pt x="20" y="182"/>
                  </a:lnTo>
                  <a:lnTo>
                    <a:pt x="29" y="188"/>
                  </a:lnTo>
                  <a:lnTo>
                    <a:pt x="39" y="197"/>
                  </a:lnTo>
                  <a:lnTo>
                    <a:pt x="49" y="205"/>
                  </a:lnTo>
                  <a:lnTo>
                    <a:pt x="59" y="211"/>
                  </a:lnTo>
                  <a:lnTo>
                    <a:pt x="69" y="220"/>
                  </a:lnTo>
                  <a:lnTo>
                    <a:pt x="78" y="228"/>
                  </a:lnTo>
                  <a:lnTo>
                    <a:pt x="114" y="259"/>
                  </a:lnTo>
                  <a:lnTo>
                    <a:pt x="152" y="290"/>
                  </a:lnTo>
                  <a:lnTo>
                    <a:pt x="188" y="321"/>
                  </a:lnTo>
                  <a:lnTo>
                    <a:pt x="224" y="351"/>
                  </a:lnTo>
                  <a:lnTo>
                    <a:pt x="260" y="382"/>
                  </a:lnTo>
                  <a:lnTo>
                    <a:pt x="297" y="413"/>
                  </a:lnTo>
                  <a:lnTo>
                    <a:pt x="333" y="444"/>
                  </a:lnTo>
                  <a:lnTo>
                    <a:pt x="369" y="475"/>
                  </a:lnTo>
                  <a:lnTo>
                    <a:pt x="407" y="506"/>
                  </a:lnTo>
                  <a:lnTo>
                    <a:pt x="443" y="538"/>
                  </a:lnTo>
                  <a:lnTo>
                    <a:pt x="479" y="569"/>
                  </a:lnTo>
                  <a:lnTo>
                    <a:pt x="515" y="598"/>
                  </a:lnTo>
                  <a:lnTo>
                    <a:pt x="552" y="629"/>
                  </a:lnTo>
                  <a:lnTo>
                    <a:pt x="588" y="660"/>
                  </a:lnTo>
                  <a:lnTo>
                    <a:pt x="624" y="692"/>
                  </a:lnTo>
                  <a:lnTo>
                    <a:pt x="662" y="723"/>
                  </a:lnTo>
                  <a:lnTo>
                    <a:pt x="698" y="754"/>
                  </a:lnTo>
                  <a:lnTo>
                    <a:pt x="734" y="785"/>
                  </a:lnTo>
                  <a:lnTo>
                    <a:pt x="770" y="816"/>
                  </a:lnTo>
                  <a:lnTo>
                    <a:pt x="807" y="847"/>
                  </a:lnTo>
                  <a:lnTo>
                    <a:pt x="843" y="877"/>
                  </a:lnTo>
                  <a:lnTo>
                    <a:pt x="879" y="908"/>
                  </a:lnTo>
                  <a:lnTo>
                    <a:pt x="915" y="939"/>
                  </a:lnTo>
                  <a:lnTo>
                    <a:pt x="953" y="970"/>
                  </a:lnTo>
                  <a:lnTo>
                    <a:pt x="989" y="1001"/>
                  </a:lnTo>
                  <a:lnTo>
                    <a:pt x="1025" y="1033"/>
                  </a:lnTo>
                  <a:lnTo>
                    <a:pt x="1062" y="1064"/>
                  </a:lnTo>
                  <a:lnTo>
                    <a:pt x="1098" y="1095"/>
                  </a:lnTo>
                  <a:lnTo>
                    <a:pt x="1134" y="1124"/>
                  </a:lnTo>
                  <a:lnTo>
                    <a:pt x="1170" y="1155"/>
                  </a:lnTo>
                  <a:lnTo>
                    <a:pt x="1208" y="1187"/>
                  </a:lnTo>
                  <a:lnTo>
                    <a:pt x="1244" y="1218"/>
                  </a:lnTo>
                  <a:lnTo>
                    <a:pt x="1275" y="1200"/>
                  </a:lnTo>
                  <a:lnTo>
                    <a:pt x="1306" y="1183"/>
                  </a:lnTo>
                  <a:lnTo>
                    <a:pt x="1337" y="1165"/>
                  </a:lnTo>
                  <a:lnTo>
                    <a:pt x="1370" y="1147"/>
                  </a:lnTo>
                  <a:lnTo>
                    <a:pt x="1401" y="1131"/>
                  </a:lnTo>
                  <a:lnTo>
                    <a:pt x="1432" y="1113"/>
                  </a:lnTo>
                  <a:lnTo>
                    <a:pt x="1463" y="1096"/>
                  </a:lnTo>
                  <a:lnTo>
                    <a:pt x="1494" y="1078"/>
                  </a:lnTo>
                  <a:lnTo>
                    <a:pt x="1482" y="1067"/>
                  </a:lnTo>
                  <a:lnTo>
                    <a:pt x="1473" y="1055"/>
                  </a:lnTo>
                  <a:lnTo>
                    <a:pt x="1461" y="1042"/>
                  </a:lnTo>
                  <a:lnTo>
                    <a:pt x="1450" y="1031"/>
                  </a:lnTo>
                  <a:lnTo>
                    <a:pt x="1438" y="1019"/>
                  </a:lnTo>
                  <a:lnTo>
                    <a:pt x="1429" y="1006"/>
                  </a:lnTo>
                  <a:lnTo>
                    <a:pt x="1417" y="995"/>
                  </a:lnTo>
                  <a:lnTo>
                    <a:pt x="1406" y="983"/>
                  </a:lnTo>
                  <a:close/>
                </a:path>
              </a:pathLst>
            </a:custGeom>
            <a:solidFill>
              <a:srgbClr val="BCB2B5"/>
            </a:solidFill>
            <a:ln w="9525">
              <a:noFill/>
              <a:round/>
              <a:headEnd/>
              <a:tailEnd/>
            </a:ln>
          </p:spPr>
          <p:txBody>
            <a:bodyPr/>
            <a:lstStyle/>
            <a:p>
              <a:endParaRPr lang="en-US"/>
            </a:p>
          </p:txBody>
        </p:sp>
        <p:sp>
          <p:nvSpPr>
            <p:cNvPr id="27031" name="Freeform 407"/>
            <p:cNvSpPr>
              <a:spLocks/>
            </p:cNvSpPr>
            <p:nvPr/>
          </p:nvSpPr>
          <p:spPr bwMode="auto">
            <a:xfrm>
              <a:off x="499" y="2836"/>
              <a:ext cx="718" cy="584"/>
            </a:xfrm>
            <a:custGeom>
              <a:avLst/>
              <a:gdLst/>
              <a:ahLst/>
              <a:cxnLst>
                <a:cxn ang="0">
                  <a:pos x="1285" y="876"/>
                </a:cxn>
                <a:cxn ang="0">
                  <a:pos x="1164" y="773"/>
                </a:cxn>
                <a:cxn ang="0">
                  <a:pos x="1045" y="669"/>
                </a:cxn>
                <a:cxn ang="0">
                  <a:pos x="924" y="564"/>
                </a:cxn>
                <a:cxn ang="0">
                  <a:pos x="803" y="461"/>
                </a:cxn>
                <a:cxn ang="0">
                  <a:pos x="682" y="356"/>
                </a:cxn>
                <a:cxn ang="0">
                  <a:pos x="562" y="253"/>
                </a:cxn>
                <a:cxn ang="0">
                  <a:pos x="441" y="150"/>
                </a:cxn>
                <a:cxn ang="0">
                  <a:pos x="379" y="73"/>
                </a:cxn>
                <a:cxn ang="0">
                  <a:pos x="374" y="25"/>
                </a:cxn>
                <a:cxn ang="0">
                  <a:pos x="350" y="12"/>
                </a:cxn>
                <a:cxn ang="0">
                  <a:pos x="302" y="35"/>
                </a:cxn>
                <a:cxn ang="0">
                  <a:pos x="257" y="56"/>
                </a:cxn>
                <a:cxn ang="0">
                  <a:pos x="209" y="79"/>
                </a:cxn>
                <a:cxn ang="0">
                  <a:pos x="164" y="102"/>
                </a:cxn>
                <a:cxn ang="0">
                  <a:pos x="116" y="123"/>
                </a:cxn>
                <a:cxn ang="0">
                  <a:pos x="70" y="146"/>
                </a:cxn>
                <a:cxn ang="0">
                  <a:pos x="23" y="168"/>
                </a:cxn>
                <a:cxn ang="0">
                  <a:pos x="13" y="187"/>
                </a:cxn>
                <a:cxn ang="0">
                  <a:pos x="38" y="204"/>
                </a:cxn>
                <a:cxn ang="0">
                  <a:pos x="62" y="220"/>
                </a:cxn>
                <a:cxn ang="0">
                  <a:pos x="88" y="237"/>
                </a:cxn>
                <a:cxn ang="0">
                  <a:pos x="136" y="274"/>
                </a:cxn>
                <a:cxn ang="0">
                  <a:pos x="203" y="332"/>
                </a:cxn>
                <a:cxn ang="0">
                  <a:pos x="271" y="389"/>
                </a:cxn>
                <a:cxn ang="0">
                  <a:pos x="340" y="446"/>
                </a:cxn>
                <a:cxn ang="0">
                  <a:pos x="409" y="504"/>
                </a:cxn>
                <a:cxn ang="0">
                  <a:pos x="476" y="563"/>
                </a:cxn>
                <a:cxn ang="0">
                  <a:pos x="544" y="620"/>
                </a:cxn>
                <a:cxn ang="0">
                  <a:pos x="613" y="677"/>
                </a:cxn>
                <a:cxn ang="0">
                  <a:pos x="680" y="735"/>
                </a:cxn>
                <a:cxn ang="0">
                  <a:pos x="749" y="792"/>
                </a:cxn>
                <a:cxn ang="0">
                  <a:pos x="817" y="850"/>
                </a:cxn>
                <a:cxn ang="0">
                  <a:pos x="884" y="909"/>
                </a:cxn>
                <a:cxn ang="0">
                  <a:pos x="953" y="966"/>
                </a:cxn>
                <a:cxn ang="0">
                  <a:pos x="1022" y="1023"/>
                </a:cxn>
                <a:cxn ang="0">
                  <a:pos x="1090" y="1081"/>
                </a:cxn>
                <a:cxn ang="0">
                  <a:pos x="1157" y="1138"/>
                </a:cxn>
                <a:cxn ang="0">
                  <a:pos x="1223" y="1150"/>
                </a:cxn>
                <a:cxn ang="0">
                  <a:pos x="1283" y="1113"/>
                </a:cxn>
                <a:cxn ang="0">
                  <a:pos x="1344" y="1079"/>
                </a:cxn>
                <a:cxn ang="0">
                  <a:pos x="1404" y="1043"/>
                </a:cxn>
                <a:cxn ang="0">
                  <a:pos x="1424" y="1013"/>
                </a:cxn>
                <a:cxn ang="0">
                  <a:pos x="1401" y="989"/>
                </a:cxn>
                <a:cxn ang="0">
                  <a:pos x="1380" y="964"/>
                </a:cxn>
                <a:cxn ang="0">
                  <a:pos x="1357" y="940"/>
                </a:cxn>
              </a:cxnLst>
              <a:rect l="0" t="0" r="r" b="b"/>
              <a:pathLst>
                <a:path w="1435" h="1168">
                  <a:moveTo>
                    <a:pt x="1345" y="928"/>
                  </a:moveTo>
                  <a:lnTo>
                    <a:pt x="1285" y="876"/>
                  </a:lnTo>
                  <a:lnTo>
                    <a:pt x="1224" y="825"/>
                  </a:lnTo>
                  <a:lnTo>
                    <a:pt x="1164" y="773"/>
                  </a:lnTo>
                  <a:lnTo>
                    <a:pt x="1103" y="720"/>
                  </a:lnTo>
                  <a:lnTo>
                    <a:pt x="1045" y="669"/>
                  </a:lnTo>
                  <a:lnTo>
                    <a:pt x="984" y="617"/>
                  </a:lnTo>
                  <a:lnTo>
                    <a:pt x="924" y="564"/>
                  </a:lnTo>
                  <a:lnTo>
                    <a:pt x="863" y="512"/>
                  </a:lnTo>
                  <a:lnTo>
                    <a:pt x="803" y="461"/>
                  </a:lnTo>
                  <a:lnTo>
                    <a:pt x="742" y="409"/>
                  </a:lnTo>
                  <a:lnTo>
                    <a:pt x="682" y="356"/>
                  </a:lnTo>
                  <a:lnTo>
                    <a:pt x="623" y="305"/>
                  </a:lnTo>
                  <a:lnTo>
                    <a:pt x="562" y="253"/>
                  </a:lnTo>
                  <a:lnTo>
                    <a:pt x="502" y="200"/>
                  </a:lnTo>
                  <a:lnTo>
                    <a:pt x="441" y="150"/>
                  </a:lnTo>
                  <a:lnTo>
                    <a:pt x="381" y="97"/>
                  </a:lnTo>
                  <a:lnTo>
                    <a:pt x="379" y="73"/>
                  </a:lnTo>
                  <a:lnTo>
                    <a:pt x="378" y="48"/>
                  </a:lnTo>
                  <a:lnTo>
                    <a:pt x="374" y="25"/>
                  </a:lnTo>
                  <a:lnTo>
                    <a:pt x="373" y="0"/>
                  </a:lnTo>
                  <a:lnTo>
                    <a:pt x="350" y="12"/>
                  </a:lnTo>
                  <a:lnTo>
                    <a:pt x="327" y="23"/>
                  </a:lnTo>
                  <a:lnTo>
                    <a:pt x="302" y="35"/>
                  </a:lnTo>
                  <a:lnTo>
                    <a:pt x="280" y="46"/>
                  </a:lnTo>
                  <a:lnTo>
                    <a:pt x="257" y="56"/>
                  </a:lnTo>
                  <a:lnTo>
                    <a:pt x="234" y="68"/>
                  </a:lnTo>
                  <a:lnTo>
                    <a:pt x="209" y="79"/>
                  </a:lnTo>
                  <a:lnTo>
                    <a:pt x="186" y="91"/>
                  </a:lnTo>
                  <a:lnTo>
                    <a:pt x="164" y="102"/>
                  </a:lnTo>
                  <a:lnTo>
                    <a:pt x="141" y="112"/>
                  </a:lnTo>
                  <a:lnTo>
                    <a:pt x="116" y="123"/>
                  </a:lnTo>
                  <a:lnTo>
                    <a:pt x="93" y="135"/>
                  </a:lnTo>
                  <a:lnTo>
                    <a:pt x="70" y="146"/>
                  </a:lnTo>
                  <a:lnTo>
                    <a:pt x="48" y="156"/>
                  </a:lnTo>
                  <a:lnTo>
                    <a:pt x="23" y="168"/>
                  </a:lnTo>
                  <a:lnTo>
                    <a:pt x="0" y="179"/>
                  </a:lnTo>
                  <a:lnTo>
                    <a:pt x="13" y="187"/>
                  </a:lnTo>
                  <a:lnTo>
                    <a:pt x="25" y="196"/>
                  </a:lnTo>
                  <a:lnTo>
                    <a:pt x="38" y="204"/>
                  </a:lnTo>
                  <a:lnTo>
                    <a:pt x="51" y="212"/>
                  </a:lnTo>
                  <a:lnTo>
                    <a:pt x="62" y="220"/>
                  </a:lnTo>
                  <a:lnTo>
                    <a:pt x="75" y="228"/>
                  </a:lnTo>
                  <a:lnTo>
                    <a:pt x="88" y="237"/>
                  </a:lnTo>
                  <a:lnTo>
                    <a:pt x="101" y="245"/>
                  </a:lnTo>
                  <a:lnTo>
                    <a:pt x="136" y="274"/>
                  </a:lnTo>
                  <a:lnTo>
                    <a:pt x="170" y="302"/>
                  </a:lnTo>
                  <a:lnTo>
                    <a:pt x="203" y="332"/>
                  </a:lnTo>
                  <a:lnTo>
                    <a:pt x="237" y="359"/>
                  </a:lnTo>
                  <a:lnTo>
                    <a:pt x="271" y="389"/>
                  </a:lnTo>
                  <a:lnTo>
                    <a:pt x="306" y="418"/>
                  </a:lnTo>
                  <a:lnTo>
                    <a:pt x="340" y="446"/>
                  </a:lnTo>
                  <a:lnTo>
                    <a:pt x="374" y="476"/>
                  </a:lnTo>
                  <a:lnTo>
                    <a:pt x="409" y="504"/>
                  </a:lnTo>
                  <a:lnTo>
                    <a:pt x="441" y="533"/>
                  </a:lnTo>
                  <a:lnTo>
                    <a:pt x="476" y="563"/>
                  </a:lnTo>
                  <a:lnTo>
                    <a:pt x="510" y="591"/>
                  </a:lnTo>
                  <a:lnTo>
                    <a:pt x="544" y="620"/>
                  </a:lnTo>
                  <a:lnTo>
                    <a:pt x="579" y="648"/>
                  </a:lnTo>
                  <a:lnTo>
                    <a:pt x="613" y="677"/>
                  </a:lnTo>
                  <a:lnTo>
                    <a:pt x="647" y="705"/>
                  </a:lnTo>
                  <a:lnTo>
                    <a:pt x="680" y="735"/>
                  </a:lnTo>
                  <a:lnTo>
                    <a:pt x="714" y="764"/>
                  </a:lnTo>
                  <a:lnTo>
                    <a:pt x="749" y="792"/>
                  </a:lnTo>
                  <a:lnTo>
                    <a:pt x="783" y="822"/>
                  </a:lnTo>
                  <a:lnTo>
                    <a:pt x="817" y="850"/>
                  </a:lnTo>
                  <a:lnTo>
                    <a:pt x="852" y="879"/>
                  </a:lnTo>
                  <a:lnTo>
                    <a:pt x="884" y="909"/>
                  </a:lnTo>
                  <a:lnTo>
                    <a:pt x="919" y="936"/>
                  </a:lnTo>
                  <a:lnTo>
                    <a:pt x="953" y="966"/>
                  </a:lnTo>
                  <a:lnTo>
                    <a:pt x="987" y="994"/>
                  </a:lnTo>
                  <a:lnTo>
                    <a:pt x="1022" y="1023"/>
                  </a:lnTo>
                  <a:lnTo>
                    <a:pt x="1056" y="1053"/>
                  </a:lnTo>
                  <a:lnTo>
                    <a:pt x="1090" y="1081"/>
                  </a:lnTo>
                  <a:lnTo>
                    <a:pt x="1123" y="1110"/>
                  </a:lnTo>
                  <a:lnTo>
                    <a:pt x="1157" y="1138"/>
                  </a:lnTo>
                  <a:lnTo>
                    <a:pt x="1192" y="1168"/>
                  </a:lnTo>
                  <a:lnTo>
                    <a:pt x="1223" y="1150"/>
                  </a:lnTo>
                  <a:lnTo>
                    <a:pt x="1252" y="1131"/>
                  </a:lnTo>
                  <a:lnTo>
                    <a:pt x="1283" y="1113"/>
                  </a:lnTo>
                  <a:lnTo>
                    <a:pt x="1314" y="1095"/>
                  </a:lnTo>
                  <a:lnTo>
                    <a:pt x="1344" y="1079"/>
                  </a:lnTo>
                  <a:lnTo>
                    <a:pt x="1375" y="1061"/>
                  </a:lnTo>
                  <a:lnTo>
                    <a:pt x="1404" y="1043"/>
                  </a:lnTo>
                  <a:lnTo>
                    <a:pt x="1435" y="1025"/>
                  </a:lnTo>
                  <a:lnTo>
                    <a:pt x="1424" y="1013"/>
                  </a:lnTo>
                  <a:lnTo>
                    <a:pt x="1412" y="1000"/>
                  </a:lnTo>
                  <a:lnTo>
                    <a:pt x="1401" y="989"/>
                  </a:lnTo>
                  <a:lnTo>
                    <a:pt x="1391" y="976"/>
                  </a:lnTo>
                  <a:lnTo>
                    <a:pt x="1380" y="964"/>
                  </a:lnTo>
                  <a:lnTo>
                    <a:pt x="1368" y="953"/>
                  </a:lnTo>
                  <a:lnTo>
                    <a:pt x="1357" y="940"/>
                  </a:lnTo>
                  <a:lnTo>
                    <a:pt x="1345" y="928"/>
                  </a:lnTo>
                  <a:close/>
                </a:path>
              </a:pathLst>
            </a:custGeom>
            <a:solidFill>
              <a:srgbClr val="BAAFB2"/>
            </a:solidFill>
            <a:ln w="9525">
              <a:noFill/>
              <a:round/>
              <a:headEnd/>
              <a:tailEnd/>
            </a:ln>
          </p:spPr>
          <p:txBody>
            <a:bodyPr/>
            <a:lstStyle/>
            <a:p>
              <a:endParaRPr lang="en-US"/>
            </a:p>
          </p:txBody>
        </p:sp>
        <p:sp>
          <p:nvSpPr>
            <p:cNvPr id="27032" name="Freeform 408"/>
            <p:cNvSpPr>
              <a:spLocks/>
            </p:cNvSpPr>
            <p:nvPr/>
          </p:nvSpPr>
          <p:spPr bwMode="auto">
            <a:xfrm>
              <a:off x="487" y="2829"/>
              <a:ext cx="689" cy="557"/>
            </a:xfrm>
            <a:custGeom>
              <a:avLst/>
              <a:gdLst/>
              <a:ahLst/>
              <a:cxnLst>
                <a:cxn ang="0">
                  <a:pos x="1230" y="823"/>
                </a:cxn>
                <a:cxn ang="0">
                  <a:pos x="1121" y="728"/>
                </a:cxn>
                <a:cxn ang="0">
                  <a:pos x="1010" y="632"/>
                </a:cxn>
                <a:cxn ang="0">
                  <a:pos x="900" y="537"/>
                </a:cxn>
                <a:cxn ang="0">
                  <a:pos x="789" y="441"/>
                </a:cxn>
                <a:cxn ang="0">
                  <a:pos x="680" y="346"/>
                </a:cxn>
                <a:cxn ang="0">
                  <a:pos x="568" y="251"/>
                </a:cxn>
                <a:cxn ang="0">
                  <a:pos x="459" y="155"/>
                </a:cxn>
                <a:cxn ang="0">
                  <a:pos x="402" y="80"/>
                </a:cxn>
                <a:cxn ang="0">
                  <a:pos x="400" y="26"/>
                </a:cxn>
                <a:cxn ang="0">
                  <a:pos x="374" y="11"/>
                </a:cxn>
                <a:cxn ang="0">
                  <a:pos x="323" y="34"/>
                </a:cxn>
                <a:cxn ang="0">
                  <a:pos x="274" y="59"/>
                </a:cxn>
                <a:cxn ang="0">
                  <a:pos x="224" y="82"/>
                </a:cxn>
                <a:cxn ang="0">
                  <a:pos x="174" y="106"/>
                </a:cxn>
                <a:cxn ang="0">
                  <a:pos x="124" y="129"/>
                </a:cxn>
                <a:cxn ang="0">
                  <a:pos x="75" y="154"/>
                </a:cxn>
                <a:cxn ang="0">
                  <a:pos x="24" y="178"/>
                </a:cxn>
                <a:cxn ang="0">
                  <a:pos x="16" y="198"/>
                </a:cxn>
                <a:cxn ang="0">
                  <a:pos x="47" y="216"/>
                </a:cxn>
                <a:cxn ang="0">
                  <a:pos x="78" y="232"/>
                </a:cxn>
                <a:cxn ang="0">
                  <a:pos x="109" y="251"/>
                </a:cxn>
                <a:cxn ang="0">
                  <a:pos x="189" y="313"/>
                </a:cxn>
                <a:cxn ang="0">
                  <a:pos x="317" y="419"/>
                </a:cxn>
                <a:cxn ang="0">
                  <a:pos x="444" y="526"/>
                </a:cxn>
                <a:cxn ang="0">
                  <a:pos x="570" y="632"/>
                </a:cxn>
                <a:cxn ang="0">
                  <a:pos x="698" y="741"/>
                </a:cxn>
                <a:cxn ang="0">
                  <a:pos x="823" y="847"/>
                </a:cxn>
                <a:cxn ang="0">
                  <a:pos x="951" y="954"/>
                </a:cxn>
                <a:cxn ang="0">
                  <a:pos x="1077" y="1060"/>
                </a:cxn>
                <a:cxn ang="0">
                  <a:pos x="1170" y="1096"/>
                </a:cxn>
                <a:cxn ang="0">
                  <a:pos x="1229" y="1060"/>
                </a:cxn>
                <a:cxn ang="0">
                  <a:pos x="1288" y="1024"/>
                </a:cxn>
                <a:cxn ang="0">
                  <a:pos x="1348" y="986"/>
                </a:cxn>
                <a:cxn ang="0">
                  <a:pos x="1366" y="955"/>
                </a:cxn>
                <a:cxn ang="0">
                  <a:pos x="1343" y="931"/>
                </a:cxn>
                <a:cxn ang="0">
                  <a:pos x="1320" y="906"/>
                </a:cxn>
                <a:cxn ang="0">
                  <a:pos x="1297" y="882"/>
                </a:cxn>
              </a:cxnLst>
              <a:rect l="0" t="0" r="r" b="b"/>
              <a:pathLst>
                <a:path w="1377" h="1114">
                  <a:moveTo>
                    <a:pt x="1286" y="870"/>
                  </a:moveTo>
                  <a:lnTo>
                    <a:pt x="1230" y="823"/>
                  </a:lnTo>
                  <a:lnTo>
                    <a:pt x="1176" y="775"/>
                  </a:lnTo>
                  <a:lnTo>
                    <a:pt x="1121" y="728"/>
                  </a:lnTo>
                  <a:lnTo>
                    <a:pt x="1065" y="680"/>
                  </a:lnTo>
                  <a:lnTo>
                    <a:pt x="1010" y="632"/>
                  </a:lnTo>
                  <a:lnTo>
                    <a:pt x="956" y="585"/>
                  </a:lnTo>
                  <a:lnTo>
                    <a:pt x="900" y="537"/>
                  </a:lnTo>
                  <a:lnTo>
                    <a:pt x="845" y="488"/>
                  </a:lnTo>
                  <a:lnTo>
                    <a:pt x="789" y="441"/>
                  </a:lnTo>
                  <a:lnTo>
                    <a:pt x="735" y="393"/>
                  </a:lnTo>
                  <a:lnTo>
                    <a:pt x="680" y="346"/>
                  </a:lnTo>
                  <a:lnTo>
                    <a:pt x="624" y="298"/>
                  </a:lnTo>
                  <a:lnTo>
                    <a:pt x="568" y="251"/>
                  </a:lnTo>
                  <a:lnTo>
                    <a:pt x="514" y="203"/>
                  </a:lnTo>
                  <a:lnTo>
                    <a:pt x="459" y="155"/>
                  </a:lnTo>
                  <a:lnTo>
                    <a:pt x="403" y="108"/>
                  </a:lnTo>
                  <a:lnTo>
                    <a:pt x="402" y="80"/>
                  </a:lnTo>
                  <a:lnTo>
                    <a:pt x="402" y="54"/>
                  </a:lnTo>
                  <a:lnTo>
                    <a:pt x="400" y="26"/>
                  </a:lnTo>
                  <a:lnTo>
                    <a:pt x="398" y="0"/>
                  </a:lnTo>
                  <a:lnTo>
                    <a:pt x="374" y="11"/>
                  </a:lnTo>
                  <a:lnTo>
                    <a:pt x="349" y="23"/>
                  </a:lnTo>
                  <a:lnTo>
                    <a:pt x="323" y="34"/>
                  </a:lnTo>
                  <a:lnTo>
                    <a:pt x="299" y="47"/>
                  </a:lnTo>
                  <a:lnTo>
                    <a:pt x="274" y="59"/>
                  </a:lnTo>
                  <a:lnTo>
                    <a:pt x="250" y="70"/>
                  </a:lnTo>
                  <a:lnTo>
                    <a:pt x="224" y="82"/>
                  </a:lnTo>
                  <a:lnTo>
                    <a:pt x="199" y="95"/>
                  </a:lnTo>
                  <a:lnTo>
                    <a:pt x="174" y="106"/>
                  </a:lnTo>
                  <a:lnTo>
                    <a:pt x="148" y="118"/>
                  </a:lnTo>
                  <a:lnTo>
                    <a:pt x="124" y="129"/>
                  </a:lnTo>
                  <a:lnTo>
                    <a:pt x="99" y="142"/>
                  </a:lnTo>
                  <a:lnTo>
                    <a:pt x="75" y="154"/>
                  </a:lnTo>
                  <a:lnTo>
                    <a:pt x="49" y="165"/>
                  </a:lnTo>
                  <a:lnTo>
                    <a:pt x="24" y="178"/>
                  </a:lnTo>
                  <a:lnTo>
                    <a:pt x="0" y="190"/>
                  </a:lnTo>
                  <a:lnTo>
                    <a:pt x="16" y="198"/>
                  </a:lnTo>
                  <a:lnTo>
                    <a:pt x="31" y="206"/>
                  </a:lnTo>
                  <a:lnTo>
                    <a:pt x="47" y="216"/>
                  </a:lnTo>
                  <a:lnTo>
                    <a:pt x="63" y="224"/>
                  </a:lnTo>
                  <a:lnTo>
                    <a:pt x="78" y="232"/>
                  </a:lnTo>
                  <a:lnTo>
                    <a:pt x="94" y="241"/>
                  </a:lnTo>
                  <a:lnTo>
                    <a:pt x="109" y="251"/>
                  </a:lnTo>
                  <a:lnTo>
                    <a:pt x="125" y="259"/>
                  </a:lnTo>
                  <a:lnTo>
                    <a:pt x="189" y="313"/>
                  </a:lnTo>
                  <a:lnTo>
                    <a:pt x="253" y="365"/>
                  </a:lnTo>
                  <a:lnTo>
                    <a:pt x="317" y="419"/>
                  </a:lnTo>
                  <a:lnTo>
                    <a:pt x="380" y="472"/>
                  </a:lnTo>
                  <a:lnTo>
                    <a:pt x="444" y="526"/>
                  </a:lnTo>
                  <a:lnTo>
                    <a:pt x="506" y="580"/>
                  </a:lnTo>
                  <a:lnTo>
                    <a:pt x="570" y="632"/>
                  </a:lnTo>
                  <a:lnTo>
                    <a:pt x="634" y="687"/>
                  </a:lnTo>
                  <a:lnTo>
                    <a:pt x="698" y="741"/>
                  </a:lnTo>
                  <a:lnTo>
                    <a:pt x="760" y="793"/>
                  </a:lnTo>
                  <a:lnTo>
                    <a:pt x="823" y="847"/>
                  </a:lnTo>
                  <a:lnTo>
                    <a:pt x="887" y="900"/>
                  </a:lnTo>
                  <a:lnTo>
                    <a:pt x="951" y="954"/>
                  </a:lnTo>
                  <a:lnTo>
                    <a:pt x="1013" y="1008"/>
                  </a:lnTo>
                  <a:lnTo>
                    <a:pt x="1077" y="1060"/>
                  </a:lnTo>
                  <a:lnTo>
                    <a:pt x="1140" y="1114"/>
                  </a:lnTo>
                  <a:lnTo>
                    <a:pt x="1170" y="1096"/>
                  </a:lnTo>
                  <a:lnTo>
                    <a:pt x="1199" y="1078"/>
                  </a:lnTo>
                  <a:lnTo>
                    <a:pt x="1229" y="1060"/>
                  </a:lnTo>
                  <a:lnTo>
                    <a:pt x="1258" y="1042"/>
                  </a:lnTo>
                  <a:lnTo>
                    <a:pt x="1288" y="1024"/>
                  </a:lnTo>
                  <a:lnTo>
                    <a:pt x="1317" y="1005"/>
                  </a:lnTo>
                  <a:lnTo>
                    <a:pt x="1348" y="986"/>
                  </a:lnTo>
                  <a:lnTo>
                    <a:pt x="1377" y="968"/>
                  </a:lnTo>
                  <a:lnTo>
                    <a:pt x="1366" y="955"/>
                  </a:lnTo>
                  <a:lnTo>
                    <a:pt x="1355" y="944"/>
                  </a:lnTo>
                  <a:lnTo>
                    <a:pt x="1343" y="931"/>
                  </a:lnTo>
                  <a:lnTo>
                    <a:pt x="1332" y="919"/>
                  </a:lnTo>
                  <a:lnTo>
                    <a:pt x="1320" y="906"/>
                  </a:lnTo>
                  <a:lnTo>
                    <a:pt x="1309" y="895"/>
                  </a:lnTo>
                  <a:lnTo>
                    <a:pt x="1297" y="882"/>
                  </a:lnTo>
                  <a:lnTo>
                    <a:pt x="1286" y="870"/>
                  </a:lnTo>
                  <a:close/>
                </a:path>
              </a:pathLst>
            </a:custGeom>
            <a:solidFill>
              <a:srgbClr val="B7AFAF"/>
            </a:solidFill>
            <a:ln w="9525">
              <a:noFill/>
              <a:round/>
              <a:headEnd/>
              <a:tailEnd/>
            </a:ln>
          </p:spPr>
          <p:txBody>
            <a:bodyPr/>
            <a:lstStyle/>
            <a:p>
              <a:endParaRPr lang="en-US"/>
            </a:p>
          </p:txBody>
        </p:sp>
        <p:sp>
          <p:nvSpPr>
            <p:cNvPr id="27033" name="Freeform 409"/>
            <p:cNvSpPr>
              <a:spLocks/>
            </p:cNvSpPr>
            <p:nvPr/>
          </p:nvSpPr>
          <p:spPr bwMode="auto">
            <a:xfrm>
              <a:off x="475" y="2821"/>
              <a:ext cx="659" cy="532"/>
            </a:xfrm>
            <a:custGeom>
              <a:avLst/>
              <a:gdLst/>
              <a:ahLst/>
              <a:cxnLst>
                <a:cxn ang="0">
                  <a:pos x="1175" y="772"/>
                </a:cxn>
                <a:cxn ang="0">
                  <a:pos x="1075" y="685"/>
                </a:cxn>
                <a:cxn ang="0">
                  <a:pos x="975" y="599"/>
                </a:cxn>
                <a:cxn ang="0">
                  <a:pos x="876" y="512"/>
                </a:cxn>
                <a:cxn ang="0">
                  <a:pos x="776" y="427"/>
                </a:cxn>
                <a:cxn ang="0">
                  <a:pos x="675" y="340"/>
                </a:cxn>
                <a:cxn ang="0">
                  <a:pos x="575" y="253"/>
                </a:cxn>
                <a:cxn ang="0">
                  <a:pos x="475" y="166"/>
                </a:cxn>
                <a:cxn ang="0">
                  <a:pos x="425" y="92"/>
                </a:cxn>
                <a:cxn ang="0">
                  <a:pos x="423" y="31"/>
                </a:cxn>
                <a:cxn ang="0">
                  <a:pos x="397" y="13"/>
                </a:cxn>
                <a:cxn ang="0">
                  <a:pos x="343" y="38"/>
                </a:cxn>
                <a:cxn ang="0">
                  <a:pos x="291" y="63"/>
                </a:cxn>
                <a:cxn ang="0">
                  <a:pos x="237" y="89"/>
                </a:cxn>
                <a:cxn ang="0">
                  <a:pos x="184" y="113"/>
                </a:cxn>
                <a:cxn ang="0">
                  <a:pos x="132" y="140"/>
                </a:cxn>
                <a:cxn ang="0">
                  <a:pos x="78" y="164"/>
                </a:cxn>
                <a:cxn ang="0">
                  <a:pos x="26" y="189"/>
                </a:cxn>
                <a:cxn ang="0">
                  <a:pos x="18" y="212"/>
                </a:cxn>
                <a:cxn ang="0">
                  <a:pos x="55" y="230"/>
                </a:cxn>
                <a:cxn ang="0">
                  <a:pos x="91" y="248"/>
                </a:cxn>
                <a:cxn ang="0">
                  <a:pos x="129" y="266"/>
                </a:cxn>
                <a:cxn ang="0">
                  <a:pos x="207" y="325"/>
                </a:cxn>
                <a:cxn ang="0">
                  <a:pos x="325" y="423"/>
                </a:cxn>
                <a:cxn ang="0">
                  <a:pos x="443" y="523"/>
                </a:cxn>
                <a:cxn ang="0">
                  <a:pos x="560" y="622"/>
                </a:cxn>
                <a:cxn ang="0">
                  <a:pos x="676" y="720"/>
                </a:cxn>
                <a:cxn ang="0">
                  <a:pos x="794" y="818"/>
                </a:cxn>
                <a:cxn ang="0">
                  <a:pos x="912" y="917"/>
                </a:cxn>
                <a:cxn ang="0">
                  <a:pos x="1029" y="1015"/>
                </a:cxn>
                <a:cxn ang="0">
                  <a:pos x="1118" y="1046"/>
                </a:cxn>
                <a:cxn ang="0">
                  <a:pos x="1175" y="1008"/>
                </a:cxn>
                <a:cxn ang="0">
                  <a:pos x="1232" y="972"/>
                </a:cxn>
                <a:cxn ang="0">
                  <a:pos x="1289" y="935"/>
                </a:cxn>
                <a:cxn ang="0">
                  <a:pos x="1306" y="904"/>
                </a:cxn>
                <a:cxn ang="0">
                  <a:pos x="1283" y="877"/>
                </a:cxn>
                <a:cxn ang="0">
                  <a:pos x="1260" y="853"/>
                </a:cxn>
                <a:cxn ang="0">
                  <a:pos x="1237" y="828"/>
                </a:cxn>
              </a:cxnLst>
              <a:rect l="0" t="0" r="r" b="b"/>
              <a:pathLst>
                <a:path w="1317" h="1064">
                  <a:moveTo>
                    <a:pt x="1226" y="815"/>
                  </a:moveTo>
                  <a:lnTo>
                    <a:pt x="1175" y="772"/>
                  </a:lnTo>
                  <a:lnTo>
                    <a:pt x="1126" y="728"/>
                  </a:lnTo>
                  <a:lnTo>
                    <a:pt x="1075" y="685"/>
                  </a:lnTo>
                  <a:lnTo>
                    <a:pt x="1026" y="641"/>
                  </a:lnTo>
                  <a:lnTo>
                    <a:pt x="975" y="599"/>
                  </a:lnTo>
                  <a:lnTo>
                    <a:pt x="926" y="556"/>
                  </a:lnTo>
                  <a:lnTo>
                    <a:pt x="876" y="512"/>
                  </a:lnTo>
                  <a:lnTo>
                    <a:pt x="825" y="469"/>
                  </a:lnTo>
                  <a:lnTo>
                    <a:pt x="776" y="427"/>
                  </a:lnTo>
                  <a:lnTo>
                    <a:pt x="725" y="382"/>
                  </a:lnTo>
                  <a:lnTo>
                    <a:pt x="675" y="340"/>
                  </a:lnTo>
                  <a:lnTo>
                    <a:pt x="626" y="297"/>
                  </a:lnTo>
                  <a:lnTo>
                    <a:pt x="575" y="253"/>
                  </a:lnTo>
                  <a:lnTo>
                    <a:pt x="524" y="210"/>
                  </a:lnTo>
                  <a:lnTo>
                    <a:pt x="475" y="166"/>
                  </a:lnTo>
                  <a:lnTo>
                    <a:pt x="425" y="123"/>
                  </a:lnTo>
                  <a:lnTo>
                    <a:pt x="425" y="92"/>
                  </a:lnTo>
                  <a:lnTo>
                    <a:pt x="425" y="61"/>
                  </a:lnTo>
                  <a:lnTo>
                    <a:pt x="423" y="31"/>
                  </a:lnTo>
                  <a:lnTo>
                    <a:pt x="423" y="0"/>
                  </a:lnTo>
                  <a:lnTo>
                    <a:pt x="397" y="13"/>
                  </a:lnTo>
                  <a:lnTo>
                    <a:pt x="369" y="25"/>
                  </a:lnTo>
                  <a:lnTo>
                    <a:pt x="343" y="38"/>
                  </a:lnTo>
                  <a:lnTo>
                    <a:pt x="317" y="51"/>
                  </a:lnTo>
                  <a:lnTo>
                    <a:pt x="291" y="63"/>
                  </a:lnTo>
                  <a:lnTo>
                    <a:pt x="263" y="76"/>
                  </a:lnTo>
                  <a:lnTo>
                    <a:pt x="237" y="89"/>
                  </a:lnTo>
                  <a:lnTo>
                    <a:pt x="211" y="100"/>
                  </a:lnTo>
                  <a:lnTo>
                    <a:pt x="184" y="113"/>
                  </a:lnTo>
                  <a:lnTo>
                    <a:pt x="158" y="127"/>
                  </a:lnTo>
                  <a:lnTo>
                    <a:pt x="132" y="140"/>
                  </a:lnTo>
                  <a:lnTo>
                    <a:pt x="106" y="151"/>
                  </a:lnTo>
                  <a:lnTo>
                    <a:pt x="78" y="164"/>
                  </a:lnTo>
                  <a:lnTo>
                    <a:pt x="52" y="177"/>
                  </a:lnTo>
                  <a:lnTo>
                    <a:pt x="26" y="189"/>
                  </a:lnTo>
                  <a:lnTo>
                    <a:pt x="0" y="202"/>
                  </a:lnTo>
                  <a:lnTo>
                    <a:pt x="18" y="212"/>
                  </a:lnTo>
                  <a:lnTo>
                    <a:pt x="37" y="220"/>
                  </a:lnTo>
                  <a:lnTo>
                    <a:pt x="55" y="230"/>
                  </a:lnTo>
                  <a:lnTo>
                    <a:pt x="73" y="238"/>
                  </a:lnTo>
                  <a:lnTo>
                    <a:pt x="91" y="248"/>
                  </a:lnTo>
                  <a:lnTo>
                    <a:pt x="111" y="258"/>
                  </a:lnTo>
                  <a:lnTo>
                    <a:pt x="129" y="266"/>
                  </a:lnTo>
                  <a:lnTo>
                    <a:pt x="148" y="276"/>
                  </a:lnTo>
                  <a:lnTo>
                    <a:pt x="207" y="325"/>
                  </a:lnTo>
                  <a:lnTo>
                    <a:pt x="266" y="374"/>
                  </a:lnTo>
                  <a:lnTo>
                    <a:pt x="325" y="423"/>
                  </a:lnTo>
                  <a:lnTo>
                    <a:pt x="384" y="474"/>
                  </a:lnTo>
                  <a:lnTo>
                    <a:pt x="443" y="523"/>
                  </a:lnTo>
                  <a:lnTo>
                    <a:pt x="501" y="572"/>
                  </a:lnTo>
                  <a:lnTo>
                    <a:pt x="560" y="622"/>
                  </a:lnTo>
                  <a:lnTo>
                    <a:pt x="619" y="671"/>
                  </a:lnTo>
                  <a:lnTo>
                    <a:pt x="676" y="720"/>
                  </a:lnTo>
                  <a:lnTo>
                    <a:pt x="735" y="769"/>
                  </a:lnTo>
                  <a:lnTo>
                    <a:pt x="794" y="818"/>
                  </a:lnTo>
                  <a:lnTo>
                    <a:pt x="853" y="867"/>
                  </a:lnTo>
                  <a:lnTo>
                    <a:pt x="912" y="917"/>
                  </a:lnTo>
                  <a:lnTo>
                    <a:pt x="971" y="966"/>
                  </a:lnTo>
                  <a:lnTo>
                    <a:pt x="1029" y="1015"/>
                  </a:lnTo>
                  <a:lnTo>
                    <a:pt x="1088" y="1064"/>
                  </a:lnTo>
                  <a:lnTo>
                    <a:pt x="1118" y="1046"/>
                  </a:lnTo>
                  <a:lnTo>
                    <a:pt x="1145" y="1026"/>
                  </a:lnTo>
                  <a:lnTo>
                    <a:pt x="1175" y="1008"/>
                  </a:lnTo>
                  <a:lnTo>
                    <a:pt x="1203" y="990"/>
                  </a:lnTo>
                  <a:lnTo>
                    <a:pt x="1232" y="972"/>
                  </a:lnTo>
                  <a:lnTo>
                    <a:pt x="1260" y="953"/>
                  </a:lnTo>
                  <a:lnTo>
                    <a:pt x="1289" y="935"/>
                  </a:lnTo>
                  <a:lnTo>
                    <a:pt x="1317" y="917"/>
                  </a:lnTo>
                  <a:lnTo>
                    <a:pt x="1306" y="904"/>
                  </a:lnTo>
                  <a:lnTo>
                    <a:pt x="1294" y="890"/>
                  </a:lnTo>
                  <a:lnTo>
                    <a:pt x="1283" y="877"/>
                  </a:lnTo>
                  <a:lnTo>
                    <a:pt x="1271" y="866"/>
                  </a:lnTo>
                  <a:lnTo>
                    <a:pt x="1260" y="853"/>
                  </a:lnTo>
                  <a:lnTo>
                    <a:pt x="1248" y="840"/>
                  </a:lnTo>
                  <a:lnTo>
                    <a:pt x="1237" y="828"/>
                  </a:lnTo>
                  <a:lnTo>
                    <a:pt x="1226" y="815"/>
                  </a:lnTo>
                  <a:close/>
                </a:path>
              </a:pathLst>
            </a:custGeom>
            <a:solidFill>
              <a:srgbClr val="B5ADAA"/>
            </a:solidFill>
            <a:ln w="9525">
              <a:noFill/>
              <a:round/>
              <a:headEnd/>
              <a:tailEnd/>
            </a:ln>
          </p:spPr>
          <p:txBody>
            <a:bodyPr/>
            <a:lstStyle/>
            <a:p>
              <a:endParaRPr lang="en-US"/>
            </a:p>
          </p:txBody>
        </p:sp>
        <p:sp>
          <p:nvSpPr>
            <p:cNvPr id="27034" name="Freeform 410"/>
            <p:cNvSpPr>
              <a:spLocks/>
            </p:cNvSpPr>
            <p:nvPr/>
          </p:nvSpPr>
          <p:spPr bwMode="auto">
            <a:xfrm>
              <a:off x="463" y="2812"/>
              <a:ext cx="631" cy="507"/>
            </a:xfrm>
            <a:custGeom>
              <a:avLst/>
              <a:gdLst/>
              <a:ahLst/>
              <a:cxnLst>
                <a:cxn ang="0">
                  <a:pos x="1169" y="759"/>
                </a:cxn>
                <a:cxn ang="0">
                  <a:pos x="450" y="136"/>
                </a:cxn>
                <a:cxn ang="0">
                  <a:pos x="450" y="0"/>
                </a:cxn>
                <a:cxn ang="0">
                  <a:pos x="0" y="215"/>
                </a:cxn>
                <a:cxn ang="0">
                  <a:pos x="173" y="292"/>
                </a:cxn>
                <a:cxn ang="0">
                  <a:pos x="1038" y="1013"/>
                </a:cxn>
                <a:cxn ang="0">
                  <a:pos x="1262" y="862"/>
                </a:cxn>
                <a:cxn ang="0">
                  <a:pos x="1169" y="759"/>
                </a:cxn>
              </a:cxnLst>
              <a:rect l="0" t="0" r="r" b="b"/>
              <a:pathLst>
                <a:path w="1262" h="1013">
                  <a:moveTo>
                    <a:pt x="1169" y="759"/>
                  </a:moveTo>
                  <a:lnTo>
                    <a:pt x="450" y="136"/>
                  </a:lnTo>
                  <a:lnTo>
                    <a:pt x="450" y="0"/>
                  </a:lnTo>
                  <a:lnTo>
                    <a:pt x="0" y="215"/>
                  </a:lnTo>
                  <a:lnTo>
                    <a:pt x="173" y="292"/>
                  </a:lnTo>
                  <a:lnTo>
                    <a:pt x="1038" y="1013"/>
                  </a:lnTo>
                  <a:lnTo>
                    <a:pt x="1262" y="862"/>
                  </a:lnTo>
                  <a:lnTo>
                    <a:pt x="1169" y="759"/>
                  </a:lnTo>
                  <a:close/>
                </a:path>
              </a:pathLst>
            </a:custGeom>
            <a:solidFill>
              <a:srgbClr val="B2AAA8"/>
            </a:solidFill>
            <a:ln w="9525">
              <a:noFill/>
              <a:round/>
              <a:headEnd/>
              <a:tailEnd/>
            </a:ln>
          </p:spPr>
          <p:txBody>
            <a:bodyPr/>
            <a:lstStyle/>
            <a:p>
              <a:endParaRPr lang="en-US"/>
            </a:p>
          </p:txBody>
        </p:sp>
        <p:sp>
          <p:nvSpPr>
            <p:cNvPr id="27035" name="Freeform 411"/>
            <p:cNvSpPr>
              <a:spLocks/>
            </p:cNvSpPr>
            <p:nvPr/>
          </p:nvSpPr>
          <p:spPr bwMode="auto">
            <a:xfrm>
              <a:off x="1486" y="3899"/>
              <a:ext cx="180" cy="176"/>
            </a:xfrm>
            <a:custGeom>
              <a:avLst/>
              <a:gdLst/>
              <a:ahLst/>
              <a:cxnLst>
                <a:cxn ang="0">
                  <a:pos x="0" y="0"/>
                </a:cxn>
                <a:cxn ang="0">
                  <a:pos x="19" y="25"/>
                </a:cxn>
                <a:cxn ang="0">
                  <a:pos x="39" y="50"/>
                </a:cxn>
                <a:cxn ang="0">
                  <a:pos x="58" y="71"/>
                </a:cxn>
                <a:cxn ang="0">
                  <a:pos x="76" y="91"/>
                </a:cxn>
                <a:cxn ang="0">
                  <a:pos x="96" y="110"/>
                </a:cxn>
                <a:cxn ang="0">
                  <a:pos x="114" y="128"/>
                </a:cxn>
                <a:cxn ang="0">
                  <a:pos x="134" y="145"/>
                </a:cxn>
                <a:cxn ang="0">
                  <a:pos x="153" y="159"/>
                </a:cxn>
                <a:cxn ang="0">
                  <a:pos x="173" y="174"/>
                </a:cxn>
                <a:cxn ang="0">
                  <a:pos x="196" y="187"/>
                </a:cxn>
                <a:cxn ang="0">
                  <a:pos x="219" y="199"/>
                </a:cxn>
                <a:cxn ang="0">
                  <a:pos x="243" y="210"/>
                </a:cxn>
                <a:cxn ang="0">
                  <a:pos x="269" y="222"/>
                </a:cxn>
                <a:cxn ang="0">
                  <a:pos x="297" y="233"/>
                </a:cxn>
                <a:cxn ang="0">
                  <a:pos x="326" y="243"/>
                </a:cxn>
                <a:cxn ang="0">
                  <a:pos x="359" y="253"/>
                </a:cxn>
                <a:cxn ang="0">
                  <a:pos x="344" y="353"/>
                </a:cxn>
                <a:cxn ang="0">
                  <a:pos x="312" y="345"/>
                </a:cxn>
                <a:cxn ang="0">
                  <a:pos x="279" y="335"/>
                </a:cxn>
                <a:cxn ang="0">
                  <a:pos x="248" y="322"/>
                </a:cxn>
                <a:cxn ang="0">
                  <a:pos x="219" y="310"/>
                </a:cxn>
                <a:cxn ang="0">
                  <a:pos x="189" y="296"/>
                </a:cxn>
                <a:cxn ang="0">
                  <a:pos x="161" y="281"/>
                </a:cxn>
                <a:cxn ang="0">
                  <a:pos x="135" y="264"/>
                </a:cxn>
                <a:cxn ang="0">
                  <a:pos x="111" y="246"/>
                </a:cxn>
                <a:cxn ang="0">
                  <a:pos x="88" y="227"/>
                </a:cxn>
                <a:cxn ang="0">
                  <a:pos x="68" y="207"/>
                </a:cxn>
                <a:cxn ang="0">
                  <a:pos x="50" y="186"/>
                </a:cxn>
                <a:cxn ang="0">
                  <a:pos x="34" y="164"/>
                </a:cxn>
                <a:cxn ang="0">
                  <a:pos x="21" y="141"/>
                </a:cxn>
                <a:cxn ang="0">
                  <a:pos x="11" y="118"/>
                </a:cxn>
                <a:cxn ang="0">
                  <a:pos x="4" y="94"/>
                </a:cxn>
                <a:cxn ang="0">
                  <a:pos x="0" y="68"/>
                </a:cxn>
                <a:cxn ang="0">
                  <a:pos x="0" y="0"/>
                </a:cxn>
              </a:cxnLst>
              <a:rect l="0" t="0" r="r" b="b"/>
              <a:pathLst>
                <a:path w="359" h="353">
                  <a:moveTo>
                    <a:pt x="0" y="0"/>
                  </a:moveTo>
                  <a:lnTo>
                    <a:pt x="19" y="25"/>
                  </a:lnTo>
                  <a:lnTo>
                    <a:pt x="39" y="50"/>
                  </a:lnTo>
                  <a:lnTo>
                    <a:pt x="58" y="71"/>
                  </a:lnTo>
                  <a:lnTo>
                    <a:pt x="76" y="91"/>
                  </a:lnTo>
                  <a:lnTo>
                    <a:pt x="96" y="110"/>
                  </a:lnTo>
                  <a:lnTo>
                    <a:pt x="114" y="128"/>
                  </a:lnTo>
                  <a:lnTo>
                    <a:pt x="134" y="145"/>
                  </a:lnTo>
                  <a:lnTo>
                    <a:pt x="153" y="159"/>
                  </a:lnTo>
                  <a:lnTo>
                    <a:pt x="173" y="174"/>
                  </a:lnTo>
                  <a:lnTo>
                    <a:pt x="196" y="187"/>
                  </a:lnTo>
                  <a:lnTo>
                    <a:pt x="219" y="199"/>
                  </a:lnTo>
                  <a:lnTo>
                    <a:pt x="243" y="210"/>
                  </a:lnTo>
                  <a:lnTo>
                    <a:pt x="269" y="222"/>
                  </a:lnTo>
                  <a:lnTo>
                    <a:pt x="297" y="233"/>
                  </a:lnTo>
                  <a:lnTo>
                    <a:pt x="326" y="243"/>
                  </a:lnTo>
                  <a:lnTo>
                    <a:pt x="359" y="253"/>
                  </a:lnTo>
                  <a:lnTo>
                    <a:pt x="344" y="353"/>
                  </a:lnTo>
                  <a:lnTo>
                    <a:pt x="312" y="345"/>
                  </a:lnTo>
                  <a:lnTo>
                    <a:pt x="279" y="335"/>
                  </a:lnTo>
                  <a:lnTo>
                    <a:pt x="248" y="322"/>
                  </a:lnTo>
                  <a:lnTo>
                    <a:pt x="219" y="310"/>
                  </a:lnTo>
                  <a:lnTo>
                    <a:pt x="189" y="296"/>
                  </a:lnTo>
                  <a:lnTo>
                    <a:pt x="161" y="281"/>
                  </a:lnTo>
                  <a:lnTo>
                    <a:pt x="135" y="264"/>
                  </a:lnTo>
                  <a:lnTo>
                    <a:pt x="111" y="246"/>
                  </a:lnTo>
                  <a:lnTo>
                    <a:pt x="88" y="227"/>
                  </a:lnTo>
                  <a:lnTo>
                    <a:pt x="68" y="207"/>
                  </a:lnTo>
                  <a:lnTo>
                    <a:pt x="50" y="186"/>
                  </a:lnTo>
                  <a:lnTo>
                    <a:pt x="34" y="164"/>
                  </a:lnTo>
                  <a:lnTo>
                    <a:pt x="21" y="141"/>
                  </a:lnTo>
                  <a:lnTo>
                    <a:pt x="11" y="118"/>
                  </a:lnTo>
                  <a:lnTo>
                    <a:pt x="4" y="94"/>
                  </a:lnTo>
                  <a:lnTo>
                    <a:pt x="0" y="68"/>
                  </a:lnTo>
                  <a:lnTo>
                    <a:pt x="0" y="0"/>
                  </a:lnTo>
                  <a:close/>
                </a:path>
              </a:pathLst>
            </a:custGeom>
            <a:solidFill>
              <a:srgbClr val="666677"/>
            </a:solidFill>
            <a:ln w="9525">
              <a:noFill/>
              <a:round/>
              <a:headEnd/>
              <a:tailEnd/>
            </a:ln>
          </p:spPr>
          <p:txBody>
            <a:bodyPr/>
            <a:lstStyle/>
            <a:p>
              <a:endParaRPr lang="en-US"/>
            </a:p>
          </p:txBody>
        </p:sp>
        <p:sp>
          <p:nvSpPr>
            <p:cNvPr id="27036" name="Freeform 412"/>
            <p:cNvSpPr>
              <a:spLocks/>
            </p:cNvSpPr>
            <p:nvPr/>
          </p:nvSpPr>
          <p:spPr bwMode="auto">
            <a:xfrm>
              <a:off x="1756" y="3813"/>
              <a:ext cx="109" cy="176"/>
            </a:xfrm>
            <a:custGeom>
              <a:avLst/>
              <a:gdLst/>
              <a:ahLst/>
              <a:cxnLst>
                <a:cxn ang="0">
                  <a:pos x="23" y="0"/>
                </a:cxn>
                <a:cxn ang="0">
                  <a:pos x="0" y="128"/>
                </a:cxn>
                <a:cxn ang="0">
                  <a:pos x="188" y="353"/>
                </a:cxn>
                <a:cxn ang="0">
                  <a:pos x="217" y="241"/>
                </a:cxn>
                <a:cxn ang="0">
                  <a:pos x="23" y="0"/>
                </a:cxn>
              </a:cxnLst>
              <a:rect l="0" t="0" r="r" b="b"/>
              <a:pathLst>
                <a:path w="217" h="353">
                  <a:moveTo>
                    <a:pt x="23" y="0"/>
                  </a:moveTo>
                  <a:lnTo>
                    <a:pt x="0" y="128"/>
                  </a:lnTo>
                  <a:lnTo>
                    <a:pt x="188" y="353"/>
                  </a:lnTo>
                  <a:lnTo>
                    <a:pt x="217" y="241"/>
                  </a:lnTo>
                  <a:lnTo>
                    <a:pt x="23" y="0"/>
                  </a:lnTo>
                  <a:close/>
                </a:path>
              </a:pathLst>
            </a:custGeom>
            <a:solidFill>
              <a:srgbClr val="727284"/>
            </a:solidFill>
            <a:ln w="9525">
              <a:noFill/>
              <a:round/>
              <a:headEnd/>
              <a:tailEnd/>
            </a:ln>
          </p:spPr>
          <p:txBody>
            <a:bodyPr/>
            <a:lstStyle/>
            <a:p>
              <a:endParaRPr lang="en-US"/>
            </a:p>
          </p:txBody>
        </p:sp>
        <p:sp>
          <p:nvSpPr>
            <p:cNvPr id="27037" name="Freeform 413"/>
            <p:cNvSpPr>
              <a:spLocks/>
            </p:cNvSpPr>
            <p:nvPr/>
          </p:nvSpPr>
          <p:spPr bwMode="auto">
            <a:xfrm>
              <a:off x="305" y="2875"/>
              <a:ext cx="210" cy="93"/>
            </a:xfrm>
            <a:custGeom>
              <a:avLst/>
              <a:gdLst/>
              <a:ahLst/>
              <a:cxnLst>
                <a:cxn ang="0">
                  <a:pos x="314" y="114"/>
                </a:cxn>
                <a:cxn ang="0">
                  <a:pos x="330" y="132"/>
                </a:cxn>
                <a:cxn ang="0">
                  <a:pos x="418" y="159"/>
                </a:cxn>
                <a:cxn ang="0">
                  <a:pos x="374" y="177"/>
                </a:cxn>
                <a:cxn ang="0">
                  <a:pos x="358" y="180"/>
                </a:cxn>
                <a:cxn ang="0">
                  <a:pos x="340" y="181"/>
                </a:cxn>
                <a:cxn ang="0">
                  <a:pos x="322" y="185"/>
                </a:cxn>
                <a:cxn ang="0">
                  <a:pos x="304" y="185"/>
                </a:cxn>
                <a:cxn ang="0">
                  <a:pos x="284" y="186"/>
                </a:cxn>
                <a:cxn ang="0">
                  <a:pos x="263" y="185"/>
                </a:cxn>
                <a:cxn ang="0">
                  <a:pos x="243" y="183"/>
                </a:cxn>
                <a:cxn ang="0">
                  <a:pos x="220" y="180"/>
                </a:cxn>
                <a:cxn ang="0">
                  <a:pos x="199" y="173"/>
                </a:cxn>
                <a:cxn ang="0">
                  <a:pos x="176" y="167"/>
                </a:cxn>
                <a:cxn ang="0">
                  <a:pos x="153" y="155"/>
                </a:cxn>
                <a:cxn ang="0">
                  <a:pos x="129" y="144"/>
                </a:cxn>
                <a:cxn ang="0">
                  <a:pos x="104" y="127"/>
                </a:cxn>
                <a:cxn ang="0">
                  <a:pos x="80" y="109"/>
                </a:cxn>
                <a:cxn ang="0">
                  <a:pos x="54" y="88"/>
                </a:cxn>
                <a:cxn ang="0">
                  <a:pos x="28" y="62"/>
                </a:cxn>
                <a:cxn ang="0">
                  <a:pos x="0" y="0"/>
                </a:cxn>
                <a:cxn ang="0">
                  <a:pos x="16" y="16"/>
                </a:cxn>
                <a:cxn ang="0">
                  <a:pos x="32" y="31"/>
                </a:cxn>
                <a:cxn ang="0">
                  <a:pos x="49" y="44"/>
                </a:cxn>
                <a:cxn ang="0">
                  <a:pos x="67" y="55"/>
                </a:cxn>
                <a:cxn ang="0">
                  <a:pos x="86" y="65"/>
                </a:cxn>
                <a:cxn ang="0">
                  <a:pos x="104" y="73"/>
                </a:cxn>
                <a:cxn ang="0">
                  <a:pos x="124" y="80"/>
                </a:cxn>
                <a:cxn ang="0">
                  <a:pos x="145" y="86"/>
                </a:cxn>
                <a:cxn ang="0">
                  <a:pos x="165" y="91"/>
                </a:cxn>
                <a:cxn ang="0">
                  <a:pos x="186" y="95"/>
                </a:cxn>
                <a:cxn ang="0">
                  <a:pos x="207" y="98"/>
                </a:cxn>
                <a:cxn ang="0">
                  <a:pos x="229" y="101"/>
                </a:cxn>
                <a:cxn ang="0">
                  <a:pos x="250" y="104"/>
                </a:cxn>
                <a:cxn ang="0">
                  <a:pos x="271" y="108"/>
                </a:cxn>
                <a:cxn ang="0">
                  <a:pos x="292" y="111"/>
                </a:cxn>
                <a:cxn ang="0">
                  <a:pos x="314" y="114"/>
                </a:cxn>
              </a:cxnLst>
              <a:rect l="0" t="0" r="r" b="b"/>
              <a:pathLst>
                <a:path w="418" h="186">
                  <a:moveTo>
                    <a:pt x="314" y="114"/>
                  </a:moveTo>
                  <a:lnTo>
                    <a:pt x="330" y="132"/>
                  </a:lnTo>
                  <a:lnTo>
                    <a:pt x="418" y="159"/>
                  </a:lnTo>
                  <a:lnTo>
                    <a:pt x="374" y="177"/>
                  </a:lnTo>
                  <a:lnTo>
                    <a:pt x="358" y="180"/>
                  </a:lnTo>
                  <a:lnTo>
                    <a:pt x="340" y="181"/>
                  </a:lnTo>
                  <a:lnTo>
                    <a:pt x="322" y="185"/>
                  </a:lnTo>
                  <a:lnTo>
                    <a:pt x="304" y="185"/>
                  </a:lnTo>
                  <a:lnTo>
                    <a:pt x="284" y="186"/>
                  </a:lnTo>
                  <a:lnTo>
                    <a:pt x="263" y="185"/>
                  </a:lnTo>
                  <a:lnTo>
                    <a:pt x="243" y="183"/>
                  </a:lnTo>
                  <a:lnTo>
                    <a:pt x="220" y="180"/>
                  </a:lnTo>
                  <a:lnTo>
                    <a:pt x="199" y="173"/>
                  </a:lnTo>
                  <a:lnTo>
                    <a:pt x="176" y="167"/>
                  </a:lnTo>
                  <a:lnTo>
                    <a:pt x="153" y="155"/>
                  </a:lnTo>
                  <a:lnTo>
                    <a:pt x="129" y="144"/>
                  </a:lnTo>
                  <a:lnTo>
                    <a:pt x="104" y="127"/>
                  </a:lnTo>
                  <a:lnTo>
                    <a:pt x="80" y="109"/>
                  </a:lnTo>
                  <a:lnTo>
                    <a:pt x="54" y="88"/>
                  </a:lnTo>
                  <a:lnTo>
                    <a:pt x="28" y="62"/>
                  </a:lnTo>
                  <a:lnTo>
                    <a:pt x="0" y="0"/>
                  </a:lnTo>
                  <a:lnTo>
                    <a:pt x="16" y="16"/>
                  </a:lnTo>
                  <a:lnTo>
                    <a:pt x="32" y="31"/>
                  </a:lnTo>
                  <a:lnTo>
                    <a:pt x="49" y="44"/>
                  </a:lnTo>
                  <a:lnTo>
                    <a:pt x="67" y="55"/>
                  </a:lnTo>
                  <a:lnTo>
                    <a:pt x="86" y="65"/>
                  </a:lnTo>
                  <a:lnTo>
                    <a:pt x="104" y="73"/>
                  </a:lnTo>
                  <a:lnTo>
                    <a:pt x="124" y="80"/>
                  </a:lnTo>
                  <a:lnTo>
                    <a:pt x="145" y="86"/>
                  </a:lnTo>
                  <a:lnTo>
                    <a:pt x="165" y="91"/>
                  </a:lnTo>
                  <a:lnTo>
                    <a:pt x="186" y="95"/>
                  </a:lnTo>
                  <a:lnTo>
                    <a:pt x="207" y="98"/>
                  </a:lnTo>
                  <a:lnTo>
                    <a:pt x="229" y="101"/>
                  </a:lnTo>
                  <a:lnTo>
                    <a:pt x="250" y="104"/>
                  </a:lnTo>
                  <a:lnTo>
                    <a:pt x="271" y="108"/>
                  </a:lnTo>
                  <a:lnTo>
                    <a:pt x="292" y="111"/>
                  </a:lnTo>
                  <a:lnTo>
                    <a:pt x="314" y="114"/>
                  </a:lnTo>
                  <a:close/>
                </a:path>
              </a:pathLst>
            </a:custGeom>
            <a:solidFill>
              <a:srgbClr val="666677"/>
            </a:solidFill>
            <a:ln w="9525">
              <a:noFill/>
              <a:round/>
              <a:headEnd/>
              <a:tailEnd/>
            </a:ln>
          </p:spPr>
          <p:txBody>
            <a:bodyPr/>
            <a:lstStyle/>
            <a:p>
              <a:endParaRPr lang="en-US"/>
            </a:p>
          </p:txBody>
        </p:sp>
      </p:grpSp>
      <p:grpSp>
        <p:nvGrpSpPr>
          <p:cNvPr id="27038" name="Group 414"/>
          <p:cNvGrpSpPr>
            <a:grpSpLocks/>
          </p:cNvGrpSpPr>
          <p:nvPr/>
        </p:nvGrpSpPr>
        <p:grpSpPr bwMode="auto">
          <a:xfrm flipH="1">
            <a:off x="3309397" y="1371600"/>
            <a:ext cx="457200" cy="423863"/>
            <a:chOff x="240" y="2592"/>
            <a:chExt cx="1632" cy="1490"/>
          </a:xfrm>
        </p:grpSpPr>
        <p:sp>
          <p:nvSpPr>
            <p:cNvPr id="27039" name="AutoShape 415"/>
            <p:cNvSpPr>
              <a:spLocks noChangeAspect="1" noChangeArrowheads="1" noTextEdit="1"/>
            </p:cNvSpPr>
            <p:nvPr/>
          </p:nvSpPr>
          <p:spPr bwMode="auto">
            <a:xfrm>
              <a:off x="240" y="2592"/>
              <a:ext cx="1632" cy="1490"/>
            </a:xfrm>
            <a:prstGeom prst="rect">
              <a:avLst/>
            </a:prstGeom>
            <a:noFill/>
            <a:ln w="9525">
              <a:noFill/>
              <a:miter lim="800000"/>
              <a:headEnd/>
              <a:tailEnd/>
            </a:ln>
          </p:spPr>
          <p:txBody>
            <a:bodyPr/>
            <a:lstStyle/>
            <a:p>
              <a:endParaRPr lang="en-US"/>
            </a:p>
          </p:txBody>
        </p:sp>
        <p:sp>
          <p:nvSpPr>
            <p:cNvPr id="27040" name="Freeform 416"/>
            <p:cNvSpPr>
              <a:spLocks/>
            </p:cNvSpPr>
            <p:nvPr/>
          </p:nvSpPr>
          <p:spPr bwMode="auto">
            <a:xfrm>
              <a:off x="276" y="2594"/>
              <a:ext cx="1592" cy="1488"/>
            </a:xfrm>
            <a:custGeom>
              <a:avLst/>
              <a:gdLst/>
              <a:ahLst/>
              <a:cxnLst>
                <a:cxn ang="0">
                  <a:pos x="193" y="713"/>
                </a:cxn>
                <a:cxn ang="0">
                  <a:pos x="242" y="728"/>
                </a:cxn>
                <a:cxn ang="0">
                  <a:pos x="286" y="739"/>
                </a:cxn>
                <a:cxn ang="0">
                  <a:pos x="325" y="749"/>
                </a:cxn>
                <a:cxn ang="0">
                  <a:pos x="361" y="756"/>
                </a:cxn>
                <a:cxn ang="0">
                  <a:pos x="397" y="760"/>
                </a:cxn>
                <a:cxn ang="0">
                  <a:pos x="431" y="764"/>
                </a:cxn>
                <a:cxn ang="0">
                  <a:pos x="467" y="767"/>
                </a:cxn>
                <a:cxn ang="0">
                  <a:pos x="2326" y="2347"/>
                </a:cxn>
                <a:cxn ang="0">
                  <a:pos x="2347" y="2591"/>
                </a:cxn>
                <a:cxn ang="0">
                  <a:pos x="2370" y="2675"/>
                </a:cxn>
                <a:cxn ang="0">
                  <a:pos x="2403" y="2744"/>
                </a:cxn>
                <a:cxn ang="0">
                  <a:pos x="2447" y="2800"/>
                </a:cxn>
                <a:cxn ang="0">
                  <a:pos x="2499" y="2847"/>
                </a:cxn>
                <a:cxn ang="0">
                  <a:pos x="2563" y="2886"/>
                </a:cxn>
                <a:cxn ang="0">
                  <a:pos x="2635" y="2923"/>
                </a:cxn>
                <a:cxn ang="0">
                  <a:pos x="2716" y="2957"/>
                </a:cxn>
                <a:cxn ang="0">
                  <a:pos x="2803" y="2832"/>
                </a:cxn>
                <a:cxn ang="0">
                  <a:pos x="2845" y="2501"/>
                </a:cxn>
                <a:cxn ang="0">
                  <a:pos x="3154" y="2805"/>
                </a:cxn>
                <a:cxn ang="0">
                  <a:pos x="3184" y="2629"/>
                </a:cxn>
                <a:cxn ang="0">
                  <a:pos x="3029" y="2231"/>
                </a:cxn>
                <a:cxn ang="0">
                  <a:pos x="2626" y="2218"/>
                </a:cxn>
                <a:cxn ang="0">
                  <a:pos x="784" y="533"/>
                </a:cxn>
                <a:cxn ang="0">
                  <a:pos x="776" y="275"/>
                </a:cxn>
                <a:cxn ang="0">
                  <a:pos x="418" y="0"/>
                </a:cxn>
                <a:cxn ang="0">
                  <a:pos x="567" y="275"/>
                </a:cxn>
                <a:cxn ang="0">
                  <a:pos x="243" y="426"/>
                </a:cxn>
                <a:cxn ang="0">
                  <a:pos x="46" y="190"/>
                </a:cxn>
                <a:cxn ang="0">
                  <a:pos x="0" y="436"/>
                </a:cxn>
                <a:cxn ang="0">
                  <a:pos x="47" y="567"/>
                </a:cxn>
                <a:cxn ang="0">
                  <a:pos x="118" y="659"/>
                </a:cxn>
                <a:cxn ang="0">
                  <a:pos x="165" y="703"/>
                </a:cxn>
              </a:cxnLst>
              <a:rect l="0" t="0" r="r" b="b"/>
              <a:pathLst>
                <a:path w="3184" h="2975">
                  <a:moveTo>
                    <a:pt x="165" y="703"/>
                  </a:moveTo>
                  <a:lnTo>
                    <a:pt x="193" y="713"/>
                  </a:lnTo>
                  <a:lnTo>
                    <a:pt x="217" y="720"/>
                  </a:lnTo>
                  <a:lnTo>
                    <a:pt x="242" y="728"/>
                  </a:lnTo>
                  <a:lnTo>
                    <a:pt x="265" y="734"/>
                  </a:lnTo>
                  <a:lnTo>
                    <a:pt x="286" y="739"/>
                  </a:lnTo>
                  <a:lnTo>
                    <a:pt x="306" y="744"/>
                  </a:lnTo>
                  <a:lnTo>
                    <a:pt x="325" y="749"/>
                  </a:lnTo>
                  <a:lnTo>
                    <a:pt x="343" y="752"/>
                  </a:lnTo>
                  <a:lnTo>
                    <a:pt x="361" y="756"/>
                  </a:lnTo>
                  <a:lnTo>
                    <a:pt x="379" y="759"/>
                  </a:lnTo>
                  <a:lnTo>
                    <a:pt x="397" y="760"/>
                  </a:lnTo>
                  <a:lnTo>
                    <a:pt x="415" y="762"/>
                  </a:lnTo>
                  <a:lnTo>
                    <a:pt x="431" y="764"/>
                  </a:lnTo>
                  <a:lnTo>
                    <a:pt x="449" y="765"/>
                  </a:lnTo>
                  <a:lnTo>
                    <a:pt x="467" y="767"/>
                  </a:lnTo>
                  <a:lnTo>
                    <a:pt x="487" y="767"/>
                  </a:lnTo>
                  <a:lnTo>
                    <a:pt x="2326" y="2347"/>
                  </a:lnTo>
                  <a:lnTo>
                    <a:pt x="2339" y="2544"/>
                  </a:lnTo>
                  <a:lnTo>
                    <a:pt x="2347" y="2591"/>
                  </a:lnTo>
                  <a:lnTo>
                    <a:pt x="2357" y="2636"/>
                  </a:lnTo>
                  <a:lnTo>
                    <a:pt x="2370" y="2675"/>
                  </a:lnTo>
                  <a:lnTo>
                    <a:pt x="2385" y="2711"/>
                  </a:lnTo>
                  <a:lnTo>
                    <a:pt x="2403" y="2744"/>
                  </a:lnTo>
                  <a:lnTo>
                    <a:pt x="2424" y="2773"/>
                  </a:lnTo>
                  <a:lnTo>
                    <a:pt x="2447" y="2800"/>
                  </a:lnTo>
                  <a:lnTo>
                    <a:pt x="2471" y="2824"/>
                  </a:lnTo>
                  <a:lnTo>
                    <a:pt x="2499" y="2847"/>
                  </a:lnTo>
                  <a:lnTo>
                    <a:pt x="2530" y="2867"/>
                  </a:lnTo>
                  <a:lnTo>
                    <a:pt x="2563" y="2886"/>
                  </a:lnTo>
                  <a:lnTo>
                    <a:pt x="2597" y="2905"/>
                  </a:lnTo>
                  <a:lnTo>
                    <a:pt x="2635" y="2923"/>
                  </a:lnTo>
                  <a:lnTo>
                    <a:pt x="2674" y="2941"/>
                  </a:lnTo>
                  <a:lnTo>
                    <a:pt x="2716" y="2957"/>
                  </a:lnTo>
                  <a:lnTo>
                    <a:pt x="2761" y="2975"/>
                  </a:lnTo>
                  <a:lnTo>
                    <a:pt x="2803" y="2832"/>
                  </a:lnTo>
                  <a:lnTo>
                    <a:pt x="2658" y="2596"/>
                  </a:lnTo>
                  <a:lnTo>
                    <a:pt x="2845" y="2501"/>
                  </a:lnTo>
                  <a:lnTo>
                    <a:pt x="2934" y="2534"/>
                  </a:lnTo>
                  <a:lnTo>
                    <a:pt x="3154" y="2805"/>
                  </a:lnTo>
                  <a:lnTo>
                    <a:pt x="3164" y="2714"/>
                  </a:lnTo>
                  <a:lnTo>
                    <a:pt x="3184" y="2629"/>
                  </a:lnTo>
                  <a:lnTo>
                    <a:pt x="3154" y="2416"/>
                  </a:lnTo>
                  <a:lnTo>
                    <a:pt x="3029" y="2231"/>
                  </a:lnTo>
                  <a:lnTo>
                    <a:pt x="2916" y="2188"/>
                  </a:lnTo>
                  <a:lnTo>
                    <a:pt x="2626" y="2218"/>
                  </a:lnTo>
                  <a:lnTo>
                    <a:pt x="897" y="726"/>
                  </a:lnTo>
                  <a:lnTo>
                    <a:pt x="784" y="533"/>
                  </a:lnTo>
                  <a:lnTo>
                    <a:pt x="835" y="333"/>
                  </a:lnTo>
                  <a:lnTo>
                    <a:pt x="776" y="275"/>
                  </a:lnTo>
                  <a:lnTo>
                    <a:pt x="565" y="16"/>
                  </a:lnTo>
                  <a:lnTo>
                    <a:pt x="418" y="0"/>
                  </a:lnTo>
                  <a:lnTo>
                    <a:pt x="469" y="175"/>
                  </a:lnTo>
                  <a:lnTo>
                    <a:pt x="567" y="275"/>
                  </a:lnTo>
                  <a:lnTo>
                    <a:pt x="427" y="392"/>
                  </a:lnTo>
                  <a:lnTo>
                    <a:pt x="243" y="426"/>
                  </a:lnTo>
                  <a:lnTo>
                    <a:pt x="75" y="241"/>
                  </a:lnTo>
                  <a:lnTo>
                    <a:pt x="46" y="190"/>
                  </a:lnTo>
                  <a:lnTo>
                    <a:pt x="0" y="359"/>
                  </a:lnTo>
                  <a:lnTo>
                    <a:pt x="0" y="436"/>
                  </a:lnTo>
                  <a:lnTo>
                    <a:pt x="18" y="505"/>
                  </a:lnTo>
                  <a:lnTo>
                    <a:pt x="47" y="567"/>
                  </a:lnTo>
                  <a:lnTo>
                    <a:pt x="83" y="618"/>
                  </a:lnTo>
                  <a:lnTo>
                    <a:pt x="118" y="659"/>
                  </a:lnTo>
                  <a:lnTo>
                    <a:pt x="147" y="688"/>
                  </a:lnTo>
                  <a:lnTo>
                    <a:pt x="165" y="703"/>
                  </a:lnTo>
                  <a:lnTo>
                    <a:pt x="165" y="703"/>
                  </a:lnTo>
                  <a:close/>
                </a:path>
              </a:pathLst>
            </a:custGeom>
            <a:solidFill>
              <a:srgbClr val="444456"/>
            </a:solidFill>
            <a:ln w="9525">
              <a:noFill/>
              <a:round/>
              <a:headEnd/>
              <a:tailEnd/>
            </a:ln>
          </p:spPr>
          <p:txBody>
            <a:bodyPr/>
            <a:lstStyle/>
            <a:p>
              <a:endParaRPr lang="en-US"/>
            </a:p>
          </p:txBody>
        </p:sp>
        <p:sp>
          <p:nvSpPr>
            <p:cNvPr id="27041" name="Freeform 417"/>
            <p:cNvSpPr>
              <a:spLocks/>
            </p:cNvSpPr>
            <p:nvPr/>
          </p:nvSpPr>
          <p:spPr bwMode="auto">
            <a:xfrm>
              <a:off x="493" y="2610"/>
              <a:ext cx="69" cy="145"/>
            </a:xfrm>
            <a:custGeom>
              <a:avLst/>
              <a:gdLst/>
              <a:ahLst/>
              <a:cxnLst>
                <a:cxn ang="0">
                  <a:pos x="0" y="0"/>
                </a:cxn>
                <a:cxn ang="0">
                  <a:pos x="13" y="134"/>
                </a:cxn>
                <a:cxn ang="0">
                  <a:pos x="101" y="290"/>
                </a:cxn>
                <a:cxn ang="0">
                  <a:pos x="139" y="243"/>
                </a:cxn>
                <a:cxn ang="0">
                  <a:pos x="0" y="0"/>
                </a:cxn>
              </a:cxnLst>
              <a:rect l="0" t="0" r="r" b="b"/>
              <a:pathLst>
                <a:path w="139" h="290">
                  <a:moveTo>
                    <a:pt x="0" y="0"/>
                  </a:moveTo>
                  <a:lnTo>
                    <a:pt x="13" y="134"/>
                  </a:lnTo>
                  <a:lnTo>
                    <a:pt x="101" y="290"/>
                  </a:lnTo>
                  <a:lnTo>
                    <a:pt x="139" y="243"/>
                  </a:lnTo>
                  <a:lnTo>
                    <a:pt x="0" y="0"/>
                  </a:lnTo>
                  <a:close/>
                </a:path>
              </a:pathLst>
            </a:custGeom>
            <a:solidFill>
              <a:srgbClr val="4C4C5E"/>
            </a:solidFill>
            <a:ln w="9525">
              <a:noFill/>
              <a:round/>
              <a:headEnd/>
              <a:tailEnd/>
            </a:ln>
          </p:spPr>
          <p:txBody>
            <a:bodyPr/>
            <a:lstStyle/>
            <a:p>
              <a:endParaRPr lang="en-US"/>
            </a:p>
          </p:txBody>
        </p:sp>
        <p:sp>
          <p:nvSpPr>
            <p:cNvPr id="27042" name="Freeform 418"/>
            <p:cNvSpPr>
              <a:spLocks/>
            </p:cNvSpPr>
            <p:nvPr/>
          </p:nvSpPr>
          <p:spPr bwMode="auto">
            <a:xfrm>
              <a:off x="273" y="2592"/>
              <a:ext cx="425" cy="314"/>
            </a:xfrm>
            <a:custGeom>
              <a:avLst/>
              <a:gdLst/>
              <a:ahLst/>
              <a:cxnLst>
                <a:cxn ang="0">
                  <a:pos x="46" y="143"/>
                </a:cxn>
                <a:cxn ang="0">
                  <a:pos x="246" y="382"/>
                </a:cxn>
                <a:cxn ang="0">
                  <a:pos x="363" y="390"/>
                </a:cxn>
                <a:cxn ang="0">
                  <a:pos x="546" y="307"/>
                </a:cxn>
                <a:cxn ang="0">
                  <a:pos x="594" y="231"/>
                </a:cxn>
                <a:cxn ang="0">
                  <a:pos x="435" y="0"/>
                </a:cxn>
                <a:cxn ang="0">
                  <a:pos x="561" y="0"/>
                </a:cxn>
                <a:cxn ang="0">
                  <a:pos x="586" y="11"/>
                </a:cxn>
                <a:cxn ang="0">
                  <a:pos x="610" y="23"/>
                </a:cxn>
                <a:cxn ang="0">
                  <a:pos x="635" y="33"/>
                </a:cxn>
                <a:cxn ang="0">
                  <a:pos x="657" y="44"/>
                </a:cxn>
                <a:cxn ang="0">
                  <a:pos x="679" y="57"/>
                </a:cxn>
                <a:cxn ang="0">
                  <a:pos x="700" y="69"/>
                </a:cxn>
                <a:cxn ang="0">
                  <a:pos x="721" y="84"/>
                </a:cxn>
                <a:cxn ang="0">
                  <a:pos x="741" y="98"/>
                </a:cxn>
                <a:cxn ang="0">
                  <a:pos x="759" y="113"/>
                </a:cxn>
                <a:cxn ang="0">
                  <a:pos x="775" y="131"/>
                </a:cxn>
                <a:cxn ang="0">
                  <a:pos x="791" y="151"/>
                </a:cxn>
                <a:cxn ang="0">
                  <a:pos x="806" y="172"/>
                </a:cxn>
                <a:cxn ang="0">
                  <a:pos x="821" y="195"/>
                </a:cxn>
                <a:cxn ang="0">
                  <a:pos x="832" y="221"/>
                </a:cxn>
                <a:cxn ang="0">
                  <a:pos x="842" y="249"/>
                </a:cxn>
                <a:cxn ang="0">
                  <a:pos x="852" y="280"/>
                </a:cxn>
                <a:cxn ang="0">
                  <a:pos x="826" y="405"/>
                </a:cxn>
                <a:cxn ang="0">
                  <a:pos x="366" y="616"/>
                </a:cxn>
                <a:cxn ang="0">
                  <a:pos x="304" y="628"/>
                </a:cxn>
                <a:cxn ang="0">
                  <a:pos x="255" y="618"/>
                </a:cxn>
                <a:cxn ang="0">
                  <a:pos x="210" y="605"/>
                </a:cxn>
                <a:cxn ang="0">
                  <a:pos x="169" y="590"/>
                </a:cxn>
                <a:cxn ang="0">
                  <a:pos x="133" y="572"/>
                </a:cxn>
                <a:cxn ang="0">
                  <a:pos x="100" y="552"/>
                </a:cxn>
                <a:cxn ang="0">
                  <a:pos x="72" y="529"/>
                </a:cxn>
                <a:cxn ang="0">
                  <a:pos x="49" y="505"/>
                </a:cxn>
                <a:cxn ang="0">
                  <a:pos x="31" y="475"/>
                </a:cxn>
                <a:cxn ang="0">
                  <a:pos x="17" y="446"/>
                </a:cxn>
                <a:cxn ang="0">
                  <a:pos x="7" y="411"/>
                </a:cxn>
                <a:cxn ang="0">
                  <a:pos x="2" y="374"/>
                </a:cxn>
                <a:cxn ang="0">
                  <a:pos x="0" y="334"/>
                </a:cxn>
                <a:cxn ang="0">
                  <a:pos x="5" y="292"/>
                </a:cxn>
                <a:cxn ang="0">
                  <a:pos x="13" y="246"/>
                </a:cxn>
                <a:cxn ang="0">
                  <a:pos x="28" y="195"/>
                </a:cxn>
                <a:cxn ang="0">
                  <a:pos x="46" y="143"/>
                </a:cxn>
              </a:cxnLst>
              <a:rect l="0" t="0" r="r" b="b"/>
              <a:pathLst>
                <a:path w="852" h="628">
                  <a:moveTo>
                    <a:pt x="46" y="143"/>
                  </a:moveTo>
                  <a:lnTo>
                    <a:pt x="246" y="382"/>
                  </a:lnTo>
                  <a:lnTo>
                    <a:pt x="363" y="390"/>
                  </a:lnTo>
                  <a:lnTo>
                    <a:pt x="546" y="307"/>
                  </a:lnTo>
                  <a:lnTo>
                    <a:pt x="594" y="231"/>
                  </a:lnTo>
                  <a:lnTo>
                    <a:pt x="435" y="0"/>
                  </a:lnTo>
                  <a:lnTo>
                    <a:pt x="561" y="0"/>
                  </a:lnTo>
                  <a:lnTo>
                    <a:pt x="586" y="11"/>
                  </a:lnTo>
                  <a:lnTo>
                    <a:pt x="610" y="23"/>
                  </a:lnTo>
                  <a:lnTo>
                    <a:pt x="635" y="33"/>
                  </a:lnTo>
                  <a:lnTo>
                    <a:pt x="657" y="44"/>
                  </a:lnTo>
                  <a:lnTo>
                    <a:pt x="679" y="57"/>
                  </a:lnTo>
                  <a:lnTo>
                    <a:pt x="700" y="69"/>
                  </a:lnTo>
                  <a:lnTo>
                    <a:pt x="721" y="84"/>
                  </a:lnTo>
                  <a:lnTo>
                    <a:pt x="741" y="98"/>
                  </a:lnTo>
                  <a:lnTo>
                    <a:pt x="759" y="113"/>
                  </a:lnTo>
                  <a:lnTo>
                    <a:pt x="775" y="131"/>
                  </a:lnTo>
                  <a:lnTo>
                    <a:pt x="791" y="151"/>
                  </a:lnTo>
                  <a:lnTo>
                    <a:pt x="806" y="172"/>
                  </a:lnTo>
                  <a:lnTo>
                    <a:pt x="821" y="195"/>
                  </a:lnTo>
                  <a:lnTo>
                    <a:pt x="832" y="221"/>
                  </a:lnTo>
                  <a:lnTo>
                    <a:pt x="842" y="249"/>
                  </a:lnTo>
                  <a:lnTo>
                    <a:pt x="852" y="280"/>
                  </a:lnTo>
                  <a:lnTo>
                    <a:pt x="826" y="405"/>
                  </a:lnTo>
                  <a:lnTo>
                    <a:pt x="366" y="616"/>
                  </a:lnTo>
                  <a:lnTo>
                    <a:pt x="304" y="628"/>
                  </a:lnTo>
                  <a:lnTo>
                    <a:pt x="255" y="618"/>
                  </a:lnTo>
                  <a:lnTo>
                    <a:pt x="210" y="605"/>
                  </a:lnTo>
                  <a:lnTo>
                    <a:pt x="169" y="590"/>
                  </a:lnTo>
                  <a:lnTo>
                    <a:pt x="133" y="572"/>
                  </a:lnTo>
                  <a:lnTo>
                    <a:pt x="100" y="552"/>
                  </a:lnTo>
                  <a:lnTo>
                    <a:pt x="72" y="529"/>
                  </a:lnTo>
                  <a:lnTo>
                    <a:pt x="49" y="505"/>
                  </a:lnTo>
                  <a:lnTo>
                    <a:pt x="31" y="475"/>
                  </a:lnTo>
                  <a:lnTo>
                    <a:pt x="17" y="446"/>
                  </a:lnTo>
                  <a:lnTo>
                    <a:pt x="7" y="411"/>
                  </a:lnTo>
                  <a:lnTo>
                    <a:pt x="2" y="374"/>
                  </a:lnTo>
                  <a:lnTo>
                    <a:pt x="0" y="334"/>
                  </a:lnTo>
                  <a:lnTo>
                    <a:pt x="5" y="292"/>
                  </a:lnTo>
                  <a:lnTo>
                    <a:pt x="13" y="246"/>
                  </a:lnTo>
                  <a:lnTo>
                    <a:pt x="28" y="195"/>
                  </a:lnTo>
                  <a:lnTo>
                    <a:pt x="46" y="143"/>
                  </a:lnTo>
                  <a:close/>
                </a:path>
              </a:pathLst>
            </a:custGeom>
            <a:solidFill>
              <a:srgbClr val="B2AAA8"/>
            </a:solidFill>
            <a:ln w="9525">
              <a:noFill/>
              <a:round/>
              <a:headEnd/>
              <a:tailEnd/>
            </a:ln>
          </p:spPr>
          <p:txBody>
            <a:bodyPr/>
            <a:lstStyle/>
            <a:p>
              <a:endParaRPr lang="en-US"/>
            </a:p>
          </p:txBody>
        </p:sp>
        <p:sp>
          <p:nvSpPr>
            <p:cNvPr id="27043" name="Freeform 419"/>
            <p:cNvSpPr>
              <a:spLocks/>
            </p:cNvSpPr>
            <p:nvPr/>
          </p:nvSpPr>
          <p:spPr bwMode="auto">
            <a:xfrm>
              <a:off x="1382" y="3590"/>
              <a:ext cx="490" cy="422"/>
            </a:xfrm>
            <a:custGeom>
              <a:avLst/>
              <a:gdLst/>
              <a:ahLst/>
              <a:cxnLst>
                <a:cxn ang="0">
                  <a:pos x="250" y="0"/>
                </a:cxn>
                <a:cxn ang="0">
                  <a:pos x="286" y="36"/>
                </a:cxn>
                <a:cxn ang="0">
                  <a:pos x="539" y="186"/>
                </a:cxn>
                <a:cxn ang="0">
                  <a:pos x="590" y="188"/>
                </a:cxn>
                <a:cxn ang="0">
                  <a:pos x="639" y="191"/>
                </a:cxn>
                <a:cxn ang="0">
                  <a:pos x="683" y="196"/>
                </a:cxn>
                <a:cxn ang="0">
                  <a:pos x="726" y="203"/>
                </a:cxn>
                <a:cxn ang="0">
                  <a:pos x="763" y="211"/>
                </a:cxn>
                <a:cxn ang="0">
                  <a:pos x="799" y="222"/>
                </a:cxn>
                <a:cxn ang="0">
                  <a:pos x="832" y="236"/>
                </a:cxn>
                <a:cxn ang="0">
                  <a:pos x="861" y="254"/>
                </a:cxn>
                <a:cxn ang="0">
                  <a:pos x="887" y="273"/>
                </a:cxn>
                <a:cxn ang="0">
                  <a:pos x="910" y="299"/>
                </a:cxn>
                <a:cxn ang="0">
                  <a:pos x="930" y="329"/>
                </a:cxn>
                <a:cxn ang="0">
                  <a:pos x="946" y="363"/>
                </a:cxn>
                <a:cxn ang="0">
                  <a:pos x="959" y="404"/>
                </a:cxn>
                <a:cxn ang="0">
                  <a:pos x="969" y="450"/>
                </a:cxn>
                <a:cxn ang="0">
                  <a:pos x="976" y="503"/>
                </a:cxn>
                <a:cxn ang="0">
                  <a:pos x="979" y="562"/>
                </a:cxn>
                <a:cxn ang="0">
                  <a:pos x="969" y="698"/>
                </a:cxn>
                <a:cxn ang="0">
                  <a:pos x="763" y="434"/>
                </a:cxn>
                <a:cxn ang="0">
                  <a:pos x="675" y="403"/>
                </a:cxn>
                <a:cxn ang="0">
                  <a:pos x="449" y="498"/>
                </a:cxn>
                <a:cxn ang="0">
                  <a:pos x="445" y="586"/>
                </a:cxn>
                <a:cxn ang="0">
                  <a:pos x="597" y="844"/>
                </a:cxn>
                <a:cxn ang="0">
                  <a:pos x="484" y="826"/>
                </a:cxn>
                <a:cxn ang="0">
                  <a:pos x="342" y="745"/>
                </a:cxn>
                <a:cxn ang="0">
                  <a:pos x="294" y="693"/>
                </a:cxn>
                <a:cxn ang="0">
                  <a:pos x="257" y="649"/>
                </a:cxn>
                <a:cxn ang="0">
                  <a:pos x="229" y="609"/>
                </a:cxn>
                <a:cxn ang="0">
                  <a:pos x="209" y="570"/>
                </a:cxn>
                <a:cxn ang="0">
                  <a:pos x="196" y="529"/>
                </a:cxn>
                <a:cxn ang="0">
                  <a:pos x="188" y="483"/>
                </a:cxn>
                <a:cxn ang="0">
                  <a:pos x="185" y="426"/>
                </a:cxn>
                <a:cxn ang="0">
                  <a:pos x="183" y="355"/>
                </a:cxn>
                <a:cxn ang="0">
                  <a:pos x="0" y="162"/>
                </a:cxn>
                <a:cxn ang="0">
                  <a:pos x="250" y="0"/>
                </a:cxn>
              </a:cxnLst>
              <a:rect l="0" t="0" r="r" b="b"/>
              <a:pathLst>
                <a:path w="979" h="844">
                  <a:moveTo>
                    <a:pt x="250" y="0"/>
                  </a:moveTo>
                  <a:lnTo>
                    <a:pt x="286" y="36"/>
                  </a:lnTo>
                  <a:lnTo>
                    <a:pt x="539" y="186"/>
                  </a:lnTo>
                  <a:lnTo>
                    <a:pt x="590" y="188"/>
                  </a:lnTo>
                  <a:lnTo>
                    <a:pt x="639" y="191"/>
                  </a:lnTo>
                  <a:lnTo>
                    <a:pt x="683" y="196"/>
                  </a:lnTo>
                  <a:lnTo>
                    <a:pt x="726" y="203"/>
                  </a:lnTo>
                  <a:lnTo>
                    <a:pt x="763" y="211"/>
                  </a:lnTo>
                  <a:lnTo>
                    <a:pt x="799" y="222"/>
                  </a:lnTo>
                  <a:lnTo>
                    <a:pt x="832" y="236"/>
                  </a:lnTo>
                  <a:lnTo>
                    <a:pt x="861" y="254"/>
                  </a:lnTo>
                  <a:lnTo>
                    <a:pt x="887" y="273"/>
                  </a:lnTo>
                  <a:lnTo>
                    <a:pt x="910" y="299"/>
                  </a:lnTo>
                  <a:lnTo>
                    <a:pt x="930" y="329"/>
                  </a:lnTo>
                  <a:lnTo>
                    <a:pt x="946" y="363"/>
                  </a:lnTo>
                  <a:lnTo>
                    <a:pt x="959" y="404"/>
                  </a:lnTo>
                  <a:lnTo>
                    <a:pt x="969" y="450"/>
                  </a:lnTo>
                  <a:lnTo>
                    <a:pt x="976" y="503"/>
                  </a:lnTo>
                  <a:lnTo>
                    <a:pt x="979" y="562"/>
                  </a:lnTo>
                  <a:lnTo>
                    <a:pt x="969" y="698"/>
                  </a:lnTo>
                  <a:lnTo>
                    <a:pt x="763" y="434"/>
                  </a:lnTo>
                  <a:lnTo>
                    <a:pt x="675" y="403"/>
                  </a:lnTo>
                  <a:lnTo>
                    <a:pt x="449" y="498"/>
                  </a:lnTo>
                  <a:lnTo>
                    <a:pt x="445" y="586"/>
                  </a:lnTo>
                  <a:lnTo>
                    <a:pt x="597" y="844"/>
                  </a:lnTo>
                  <a:lnTo>
                    <a:pt x="484" y="826"/>
                  </a:lnTo>
                  <a:lnTo>
                    <a:pt x="342" y="745"/>
                  </a:lnTo>
                  <a:lnTo>
                    <a:pt x="294" y="693"/>
                  </a:lnTo>
                  <a:lnTo>
                    <a:pt x="257" y="649"/>
                  </a:lnTo>
                  <a:lnTo>
                    <a:pt x="229" y="609"/>
                  </a:lnTo>
                  <a:lnTo>
                    <a:pt x="209" y="570"/>
                  </a:lnTo>
                  <a:lnTo>
                    <a:pt x="196" y="529"/>
                  </a:lnTo>
                  <a:lnTo>
                    <a:pt x="188" y="483"/>
                  </a:lnTo>
                  <a:lnTo>
                    <a:pt x="185" y="426"/>
                  </a:lnTo>
                  <a:lnTo>
                    <a:pt x="183" y="355"/>
                  </a:lnTo>
                  <a:lnTo>
                    <a:pt x="0" y="162"/>
                  </a:lnTo>
                  <a:lnTo>
                    <a:pt x="250" y="0"/>
                  </a:lnTo>
                  <a:close/>
                </a:path>
              </a:pathLst>
            </a:custGeom>
            <a:solidFill>
              <a:srgbClr val="D1C4CE"/>
            </a:solidFill>
            <a:ln w="9525">
              <a:noFill/>
              <a:round/>
              <a:headEnd/>
              <a:tailEnd/>
            </a:ln>
          </p:spPr>
          <p:txBody>
            <a:bodyPr/>
            <a:lstStyle/>
            <a:p>
              <a:endParaRPr lang="en-US"/>
            </a:p>
          </p:txBody>
        </p:sp>
        <p:sp>
          <p:nvSpPr>
            <p:cNvPr id="27044" name="Freeform 420"/>
            <p:cNvSpPr>
              <a:spLocks/>
            </p:cNvSpPr>
            <p:nvPr/>
          </p:nvSpPr>
          <p:spPr bwMode="auto">
            <a:xfrm>
              <a:off x="424" y="2753"/>
              <a:ext cx="270" cy="176"/>
            </a:xfrm>
            <a:custGeom>
              <a:avLst/>
              <a:gdLst/>
              <a:ahLst/>
              <a:cxnLst>
                <a:cxn ang="0">
                  <a:pos x="0" y="308"/>
                </a:cxn>
                <a:cxn ang="0">
                  <a:pos x="147" y="248"/>
                </a:cxn>
                <a:cxn ang="0">
                  <a:pos x="485" y="90"/>
                </a:cxn>
                <a:cxn ang="0">
                  <a:pos x="539" y="0"/>
                </a:cxn>
                <a:cxn ang="0">
                  <a:pos x="531" y="113"/>
                </a:cxn>
                <a:cxn ang="0">
                  <a:pos x="166" y="302"/>
                </a:cxn>
                <a:cxn ang="0">
                  <a:pos x="116" y="353"/>
                </a:cxn>
                <a:cxn ang="0">
                  <a:pos x="0" y="308"/>
                </a:cxn>
              </a:cxnLst>
              <a:rect l="0" t="0" r="r" b="b"/>
              <a:pathLst>
                <a:path w="539" h="353">
                  <a:moveTo>
                    <a:pt x="0" y="308"/>
                  </a:moveTo>
                  <a:lnTo>
                    <a:pt x="147" y="248"/>
                  </a:lnTo>
                  <a:lnTo>
                    <a:pt x="485" y="90"/>
                  </a:lnTo>
                  <a:lnTo>
                    <a:pt x="539" y="0"/>
                  </a:lnTo>
                  <a:lnTo>
                    <a:pt x="531" y="113"/>
                  </a:lnTo>
                  <a:lnTo>
                    <a:pt x="166" y="302"/>
                  </a:lnTo>
                  <a:lnTo>
                    <a:pt x="116" y="353"/>
                  </a:lnTo>
                  <a:lnTo>
                    <a:pt x="0" y="308"/>
                  </a:lnTo>
                  <a:close/>
                </a:path>
              </a:pathLst>
            </a:custGeom>
            <a:solidFill>
              <a:srgbClr val="9B9391"/>
            </a:solidFill>
            <a:ln w="9525">
              <a:noFill/>
              <a:round/>
              <a:headEnd/>
              <a:tailEnd/>
            </a:ln>
          </p:spPr>
          <p:txBody>
            <a:bodyPr/>
            <a:lstStyle/>
            <a:p>
              <a:endParaRPr lang="en-US"/>
            </a:p>
          </p:txBody>
        </p:sp>
        <p:sp>
          <p:nvSpPr>
            <p:cNvPr id="27045" name="Freeform 421"/>
            <p:cNvSpPr>
              <a:spLocks/>
            </p:cNvSpPr>
            <p:nvPr/>
          </p:nvSpPr>
          <p:spPr bwMode="auto">
            <a:xfrm>
              <a:off x="447" y="2795"/>
              <a:ext cx="242" cy="133"/>
            </a:xfrm>
            <a:custGeom>
              <a:avLst/>
              <a:gdLst/>
              <a:ahLst/>
              <a:cxnLst>
                <a:cxn ang="0">
                  <a:pos x="67" y="209"/>
                </a:cxn>
                <a:cxn ang="0">
                  <a:pos x="460" y="21"/>
                </a:cxn>
                <a:cxn ang="0">
                  <a:pos x="485" y="0"/>
                </a:cxn>
                <a:cxn ang="0">
                  <a:pos x="472" y="78"/>
                </a:cxn>
                <a:cxn ang="0">
                  <a:pos x="150" y="237"/>
                </a:cxn>
                <a:cxn ang="0">
                  <a:pos x="76" y="265"/>
                </a:cxn>
                <a:cxn ang="0">
                  <a:pos x="0" y="237"/>
                </a:cxn>
                <a:cxn ang="0">
                  <a:pos x="67" y="209"/>
                </a:cxn>
              </a:cxnLst>
              <a:rect l="0" t="0" r="r" b="b"/>
              <a:pathLst>
                <a:path w="485" h="265">
                  <a:moveTo>
                    <a:pt x="67" y="209"/>
                  </a:moveTo>
                  <a:lnTo>
                    <a:pt x="460" y="21"/>
                  </a:lnTo>
                  <a:lnTo>
                    <a:pt x="485" y="0"/>
                  </a:lnTo>
                  <a:lnTo>
                    <a:pt x="472" y="78"/>
                  </a:lnTo>
                  <a:lnTo>
                    <a:pt x="150" y="237"/>
                  </a:lnTo>
                  <a:lnTo>
                    <a:pt x="76" y="265"/>
                  </a:lnTo>
                  <a:lnTo>
                    <a:pt x="0" y="237"/>
                  </a:lnTo>
                  <a:lnTo>
                    <a:pt x="67" y="209"/>
                  </a:lnTo>
                  <a:close/>
                </a:path>
              </a:pathLst>
            </a:custGeom>
            <a:solidFill>
              <a:srgbClr val="A59E9B"/>
            </a:solidFill>
            <a:ln w="9525">
              <a:noFill/>
              <a:round/>
              <a:headEnd/>
              <a:tailEnd/>
            </a:ln>
          </p:spPr>
          <p:txBody>
            <a:bodyPr/>
            <a:lstStyle/>
            <a:p>
              <a:endParaRPr lang="en-US"/>
            </a:p>
          </p:txBody>
        </p:sp>
        <p:sp>
          <p:nvSpPr>
            <p:cNvPr id="27046" name="Freeform 422"/>
            <p:cNvSpPr>
              <a:spLocks/>
            </p:cNvSpPr>
            <p:nvPr/>
          </p:nvSpPr>
          <p:spPr bwMode="auto">
            <a:xfrm>
              <a:off x="550" y="2894"/>
              <a:ext cx="993" cy="792"/>
            </a:xfrm>
            <a:custGeom>
              <a:avLst/>
              <a:gdLst/>
              <a:ahLst/>
              <a:cxnLst>
                <a:cxn ang="0">
                  <a:pos x="1906" y="1385"/>
                </a:cxn>
                <a:cxn ang="0">
                  <a:pos x="290" y="0"/>
                </a:cxn>
                <a:cxn ang="0">
                  <a:pos x="262" y="11"/>
                </a:cxn>
                <a:cxn ang="0">
                  <a:pos x="87" y="92"/>
                </a:cxn>
                <a:cxn ang="0">
                  <a:pos x="0" y="128"/>
                </a:cxn>
                <a:cxn ang="0">
                  <a:pos x="1687" y="1583"/>
                </a:cxn>
                <a:cxn ang="0">
                  <a:pos x="1986" y="1467"/>
                </a:cxn>
                <a:cxn ang="0">
                  <a:pos x="1906" y="1385"/>
                </a:cxn>
              </a:cxnLst>
              <a:rect l="0" t="0" r="r" b="b"/>
              <a:pathLst>
                <a:path w="1986" h="1583">
                  <a:moveTo>
                    <a:pt x="1906" y="1385"/>
                  </a:moveTo>
                  <a:lnTo>
                    <a:pt x="290" y="0"/>
                  </a:lnTo>
                  <a:lnTo>
                    <a:pt x="262" y="11"/>
                  </a:lnTo>
                  <a:lnTo>
                    <a:pt x="87" y="92"/>
                  </a:lnTo>
                  <a:lnTo>
                    <a:pt x="0" y="128"/>
                  </a:lnTo>
                  <a:lnTo>
                    <a:pt x="1687" y="1583"/>
                  </a:lnTo>
                  <a:lnTo>
                    <a:pt x="1986" y="1467"/>
                  </a:lnTo>
                  <a:lnTo>
                    <a:pt x="1906" y="1385"/>
                  </a:lnTo>
                  <a:close/>
                </a:path>
              </a:pathLst>
            </a:custGeom>
            <a:solidFill>
              <a:srgbClr val="D1C4CE"/>
            </a:solidFill>
            <a:ln w="9525">
              <a:noFill/>
              <a:round/>
              <a:headEnd/>
              <a:tailEnd/>
            </a:ln>
          </p:spPr>
          <p:txBody>
            <a:bodyPr/>
            <a:lstStyle/>
            <a:p>
              <a:endParaRPr lang="en-US"/>
            </a:p>
          </p:txBody>
        </p:sp>
        <p:sp>
          <p:nvSpPr>
            <p:cNvPr id="27047" name="Freeform 423"/>
            <p:cNvSpPr>
              <a:spLocks/>
            </p:cNvSpPr>
            <p:nvPr/>
          </p:nvSpPr>
          <p:spPr bwMode="auto">
            <a:xfrm>
              <a:off x="550" y="2893"/>
              <a:ext cx="952" cy="760"/>
            </a:xfrm>
            <a:custGeom>
              <a:avLst/>
              <a:gdLst/>
              <a:ahLst/>
              <a:cxnLst>
                <a:cxn ang="0">
                  <a:pos x="1775" y="1278"/>
                </a:cxn>
                <a:cxn ang="0">
                  <a:pos x="1679" y="1196"/>
                </a:cxn>
                <a:cxn ang="0">
                  <a:pos x="1584" y="1113"/>
                </a:cxn>
                <a:cxn ang="0">
                  <a:pos x="1488" y="1031"/>
                </a:cxn>
                <a:cxn ang="0">
                  <a:pos x="1393" y="949"/>
                </a:cxn>
                <a:cxn ang="0">
                  <a:pos x="1297" y="865"/>
                </a:cxn>
                <a:cxn ang="0">
                  <a:pos x="1200" y="783"/>
                </a:cxn>
                <a:cxn ang="0">
                  <a:pos x="1105" y="701"/>
                </a:cxn>
                <a:cxn ang="0">
                  <a:pos x="1009" y="618"/>
                </a:cxn>
                <a:cxn ang="0">
                  <a:pos x="912" y="536"/>
                </a:cxn>
                <a:cxn ang="0">
                  <a:pos x="816" y="454"/>
                </a:cxn>
                <a:cxn ang="0">
                  <a:pos x="721" y="370"/>
                </a:cxn>
                <a:cxn ang="0">
                  <a:pos x="625" y="288"/>
                </a:cxn>
                <a:cxn ang="0">
                  <a:pos x="528" y="206"/>
                </a:cxn>
                <a:cxn ang="0">
                  <a:pos x="432" y="123"/>
                </a:cxn>
                <a:cxn ang="0">
                  <a:pos x="336" y="41"/>
                </a:cxn>
                <a:cxn ang="0">
                  <a:pos x="282" y="0"/>
                </a:cxn>
                <a:cxn ang="0">
                  <a:pos x="270" y="0"/>
                </a:cxn>
                <a:cxn ang="0">
                  <a:pos x="239" y="11"/>
                </a:cxn>
                <a:cxn ang="0">
                  <a:pos x="188" y="34"/>
                </a:cxn>
                <a:cxn ang="0">
                  <a:pos x="138" y="57"/>
                </a:cxn>
                <a:cxn ang="0">
                  <a:pos x="87" y="80"/>
                </a:cxn>
                <a:cxn ang="0">
                  <a:pos x="54" y="96"/>
                </a:cxn>
                <a:cxn ang="0">
                  <a:pos x="40" y="106"/>
                </a:cxn>
                <a:cxn ang="0">
                  <a:pos x="25" y="116"/>
                </a:cxn>
                <a:cxn ang="0">
                  <a:pos x="9" y="126"/>
                </a:cxn>
                <a:cxn ang="0">
                  <a:pos x="51" y="175"/>
                </a:cxn>
                <a:cxn ang="0">
                  <a:pos x="152" y="262"/>
                </a:cxn>
                <a:cxn ang="0">
                  <a:pos x="252" y="349"/>
                </a:cxn>
                <a:cxn ang="0">
                  <a:pos x="353" y="436"/>
                </a:cxn>
                <a:cxn ang="0">
                  <a:pos x="455" y="522"/>
                </a:cxn>
                <a:cxn ang="0">
                  <a:pos x="555" y="609"/>
                </a:cxn>
                <a:cxn ang="0">
                  <a:pos x="656" y="696"/>
                </a:cxn>
                <a:cxn ang="0">
                  <a:pos x="757" y="783"/>
                </a:cxn>
                <a:cxn ang="0">
                  <a:pos x="859" y="870"/>
                </a:cxn>
                <a:cxn ang="0">
                  <a:pos x="958" y="957"/>
                </a:cxn>
                <a:cxn ang="0">
                  <a:pos x="1060" y="1044"/>
                </a:cxn>
                <a:cxn ang="0">
                  <a:pos x="1159" y="1129"/>
                </a:cxn>
                <a:cxn ang="0">
                  <a:pos x="1261" y="1216"/>
                </a:cxn>
                <a:cxn ang="0">
                  <a:pos x="1362" y="1303"/>
                </a:cxn>
                <a:cxn ang="0">
                  <a:pos x="1462" y="1390"/>
                </a:cxn>
                <a:cxn ang="0">
                  <a:pos x="1561" y="1476"/>
                </a:cxn>
                <a:cxn ang="0">
                  <a:pos x="1630" y="1511"/>
                </a:cxn>
                <a:cxn ang="0">
                  <a:pos x="1668" y="1496"/>
                </a:cxn>
                <a:cxn ang="0">
                  <a:pos x="1704" y="1481"/>
                </a:cxn>
                <a:cxn ang="0">
                  <a:pos x="1740" y="1467"/>
                </a:cxn>
                <a:cxn ang="0">
                  <a:pos x="1777" y="1452"/>
                </a:cxn>
                <a:cxn ang="0">
                  <a:pos x="1813" y="1437"/>
                </a:cxn>
                <a:cxn ang="0">
                  <a:pos x="1849" y="1422"/>
                </a:cxn>
                <a:cxn ang="0">
                  <a:pos x="1887" y="1408"/>
                </a:cxn>
                <a:cxn ang="0">
                  <a:pos x="1895" y="1390"/>
                </a:cxn>
                <a:cxn ang="0">
                  <a:pos x="1874" y="1370"/>
                </a:cxn>
                <a:cxn ang="0">
                  <a:pos x="1854" y="1349"/>
                </a:cxn>
                <a:cxn ang="0">
                  <a:pos x="1833" y="1329"/>
                </a:cxn>
              </a:cxnLst>
              <a:rect l="0" t="0" r="r" b="b"/>
              <a:pathLst>
                <a:path w="1905" h="1519">
                  <a:moveTo>
                    <a:pt x="1823" y="1319"/>
                  </a:moveTo>
                  <a:lnTo>
                    <a:pt x="1775" y="1278"/>
                  </a:lnTo>
                  <a:lnTo>
                    <a:pt x="1726" y="1237"/>
                  </a:lnTo>
                  <a:lnTo>
                    <a:pt x="1679" y="1196"/>
                  </a:lnTo>
                  <a:lnTo>
                    <a:pt x="1632" y="1154"/>
                  </a:lnTo>
                  <a:lnTo>
                    <a:pt x="1584" y="1113"/>
                  </a:lnTo>
                  <a:lnTo>
                    <a:pt x="1535" y="1072"/>
                  </a:lnTo>
                  <a:lnTo>
                    <a:pt x="1488" y="1031"/>
                  </a:lnTo>
                  <a:lnTo>
                    <a:pt x="1440" y="990"/>
                  </a:lnTo>
                  <a:lnTo>
                    <a:pt x="1393" y="949"/>
                  </a:lnTo>
                  <a:lnTo>
                    <a:pt x="1344" y="908"/>
                  </a:lnTo>
                  <a:lnTo>
                    <a:pt x="1297" y="865"/>
                  </a:lnTo>
                  <a:lnTo>
                    <a:pt x="1249" y="824"/>
                  </a:lnTo>
                  <a:lnTo>
                    <a:pt x="1200" y="783"/>
                  </a:lnTo>
                  <a:lnTo>
                    <a:pt x="1153" y="742"/>
                  </a:lnTo>
                  <a:lnTo>
                    <a:pt x="1105" y="701"/>
                  </a:lnTo>
                  <a:lnTo>
                    <a:pt x="1056" y="659"/>
                  </a:lnTo>
                  <a:lnTo>
                    <a:pt x="1009" y="618"/>
                  </a:lnTo>
                  <a:lnTo>
                    <a:pt x="962" y="577"/>
                  </a:lnTo>
                  <a:lnTo>
                    <a:pt x="912" y="536"/>
                  </a:lnTo>
                  <a:lnTo>
                    <a:pt x="865" y="495"/>
                  </a:lnTo>
                  <a:lnTo>
                    <a:pt x="816" y="454"/>
                  </a:lnTo>
                  <a:lnTo>
                    <a:pt x="769" y="411"/>
                  </a:lnTo>
                  <a:lnTo>
                    <a:pt x="721" y="370"/>
                  </a:lnTo>
                  <a:lnTo>
                    <a:pt x="672" y="329"/>
                  </a:lnTo>
                  <a:lnTo>
                    <a:pt x="625" y="288"/>
                  </a:lnTo>
                  <a:lnTo>
                    <a:pt x="577" y="247"/>
                  </a:lnTo>
                  <a:lnTo>
                    <a:pt x="528" y="206"/>
                  </a:lnTo>
                  <a:lnTo>
                    <a:pt x="481" y="165"/>
                  </a:lnTo>
                  <a:lnTo>
                    <a:pt x="432" y="123"/>
                  </a:lnTo>
                  <a:lnTo>
                    <a:pt x="385" y="82"/>
                  </a:lnTo>
                  <a:lnTo>
                    <a:pt x="336" y="41"/>
                  </a:lnTo>
                  <a:lnTo>
                    <a:pt x="288" y="0"/>
                  </a:lnTo>
                  <a:lnTo>
                    <a:pt x="282" y="0"/>
                  </a:lnTo>
                  <a:lnTo>
                    <a:pt x="277" y="0"/>
                  </a:lnTo>
                  <a:lnTo>
                    <a:pt x="270" y="0"/>
                  </a:lnTo>
                  <a:lnTo>
                    <a:pt x="264" y="0"/>
                  </a:lnTo>
                  <a:lnTo>
                    <a:pt x="239" y="11"/>
                  </a:lnTo>
                  <a:lnTo>
                    <a:pt x="213" y="23"/>
                  </a:lnTo>
                  <a:lnTo>
                    <a:pt x="188" y="34"/>
                  </a:lnTo>
                  <a:lnTo>
                    <a:pt x="164" y="45"/>
                  </a:lnTo>
                  <a:lnTo>
                    <a:pt x="138" y="57"/>
                  </a:lnTo>
                  <a:lnTo>
                    <a:pt x="113" y="68"/>
                  </a:lnTo>
                  <a:lnTo>
                    <a:pt x="87" y="80"/>
                  </a:lnTo>
                  <a:lnTo>
                    <a:pt x="63" y="91"/>
                  </a:lnTo>
                  <a:lnTo>
                    <a:pt x="54" y="96"/>
                  </a:lnTo>
                  <a:lnTo>
                    <a:pt x="48" y="101"/>
                  </a:lnTo>
                  <a:lnTo>
                    <a:pt x="40" y="106"/>
                  </a:lnTo>
                  <a:lnTo>
                    <a:pt x="32" y="111"/>
                  </a:lnTo>
                  <a:lnTo>
                    <a:pt x="25" y="116"/>
                  </a:lnTo>
                  <a:lnTo>
                    <a:pt x="17" y="121"/>
                  </a:lnTo>
                  <a:lnTo>
                    <a:pt x="9" y="126"/>
                  </a:lnTo>
                  <a:lnTo>
                    <a:pt x="0" y="131"/>
                  </a:lnTo>
                  <a:lnTo>
                    <a:pt x="51" y="175"/>
                  </a:lnTo>
                  <a:lnTo>
                    <a:pt x="102" y="218"/>
                  </a:lnTo>
                  <a:lnTo>
                    <a:pt x="152" y="262"/>
                  </a:lnTo>
                  <a:lnTo>
                    <a:pt x="201" y="304"/>
                  </a:lnTo>
                  <a:lnTo>
                    <a:pt x="252" y="349"/>
                  </a:lnTo>
                  <a:lnTo>
                    <a:pt x="303" y="391"/>
                  </a:lnTo>
                  <a:lnTo>
                    <a:pt x="353" y="436"/>
                  </a:lnTo>
                  <a:lnTo>
                    <a:pt x="404" y="478"/>
                  </a:lnTo>
                  <a:lnTo>
                    <a:pt x="455" y="522"/>
                  </a:lnTo>
                  <a:lnTo>
                    <a:pt x="506" y="565"/>
                  </a:lnTo>
                  <a:lnTo>
                    <a:pt x="555" y="609"/>
                  </a:lnTo>
                  <a:lnTo>
                    <a:pt x="605" y="652"/>
                  </a:lnTo>
                  <a:lnTo>
                    <a:pt x="656" y="696"/>
                  </a:lnTo>
                  <a:lnTo>
                    <a:pt x="707" y="739"/>
                  </a:lnTo>
                  <a:lnTo>
                    <a:pt x="757" y="783"/>
                  </a:lnTo>
                  <a:lnTo>
                    <a:pt x="808" y="826"/>
                  </a:lnTo>
                  <a:lnTo>
                    <a:pt x="859" y="870"/>
                  </a:lnTo>
                  <a:lnTo>
                    <a:pt x="908" y="913"/>
                  </a:lnTo>
                  <a:lnTo>
                    <a:pt x="958" y="957"/>
                  </a:lnTo>
                  <a:lnTo>
                    <a:pt x="1009" y="999"/>
                  </a:lnTo>
                  <a:lnTo>
                    <a:pt x="1060" y="1044"/>
                  </a:lnTo>
                  <a:lnTo>
                    <a:pt x="1110" y="1086"/>
                  </a:lnTo>
                  <a:lnTo>
                    <a:pt x="1159" y="1129"/>
                  </a:lnTo>
                  <a:lnTo>
                    <a:pt x="1210" y="1173"/>
                  </a:lnTo>
                  <a:lnTo>
                    <a:pt x="1261" y="1216"/>
                  </a:lnTo>
                  <a:lnTo>
                    <a:pt x="1311" y="1260"/>
                  </a:lnTo>
                  <a:lnTo>
                    <a:pt x="1362" y="1303"/>
                  </a:lnTo>
                  <a:lnTo>
                    <a:pt x="1411" y="1347"/>
                  </a:lnTo>
                  <a:lnTo>
                    <a:pt x="1462" y="1390"/>
                  </a:lnTo>
                  <a:lnTo>
                    <a:pt x="1512" y="1432"/>
                  </a:lnTo>
                  <a:lnTo>
                    <a:pt x="1561" y="1476"/>
                  </a:lnTo>
                  <a:lnTo>
                    <a:pt x="1612" y="1519"/>
                  </a:lnTo>
                  <a:lnTo>
                    <a:pt x="1630" y="1511"/>
                  </a:lnTo>
                  <a:lnTo>
                    <a:pt x="1648" y="1504"/>
                  </a:lnTo>
                  <a:lnTo>
                    <a:pt x="1668" y="1496"/>
                  </a:lnTo>
                  <a:lnTo>
                    <a:pt x="1686" y="1490"/>
                  </a:lnTo>
                  <a:lnTo>
                    <a:pt x="1704" y="1481"/>
                  </a:lnTo>
                  <a:lnTo>
                    <a:pt x="1722" y="1475"/>
                  </a:lnTo>
                  <a:lnTo>
                    <a:pt x="1740" y="1467"/>
                  </a:lnTo>
                  <a:lnTo>
                    <a:pt x="1759" y="1458"/>
                  </a:lnTo>
                  <a:lnTo>
                    <a:pt x="1777" y="1452"/>
                  </a:lnTo>
                  <a:lnTo>
                    <a:pt x="1795" y="1444"/>
                  </a:lnTo>
                  <a:lnTo>
                    <a:pt x="1813" y="1437"/>
                  </a:lnTo>
                  <a:lnTo>
                    <a:pt x="1831" y="1429"/>
                  </a:lnTo>
                  <a:lnTo>
                    <a:pt x="1849" y="1422"/>
                  </a:lnTo>
                  <a:lnTo>
                    <a:pt x="1869" y="1414"/>
                  </a:lnTo>
                  <a:lnTo>
                    <a:pt x="1887" y="1408"/>
                  </a:lnTo>
                  <a:lnTo>
                    <a:pt x="1905" y="1399"/>
                  </a:lnTo>
                  <a:lnTo>
                    <a:pt x="1895" y="1390"/>
                  </a:lnTo>
                  <a:lnTo>
                    <a:pt x="1883" y="1380"/>
                  </a:lnTo>
                  <a:lnTo>
                    <a:pt x="1874" y="1370"/>
                  </a:lnTo>
                  <a:lnTo>
                    <a:pt x="1864" y="1358"/>
                  </a:lnTo>
                  <a:lnTo>
                    <a:pt x="1854" y="1349"/>
                  </a:lnTo>
                  <a:lnTo>
                    <a:pt x="1844" y="1339"/>
                  </a:lnTo>
                  <a:lnTo>
                    <a:pt x="1833" y="1329"/>
                  </a:lnTo>
                  <a:lnTo>
                    <a:pt x="1823" y="1319"/>
                  </a:lnTo>
                  <a:close/>
                </a:path>
              </a:pathLst>
            </a:custGeom>
            <a:solidFill>
              <a:srgbClr val="CEC1CC"/>
            </a:solidFill>
            <a:ln w="9525">
              <a:noFill/>
              <a:round/>
              <a:headEnd/>
              <a:tailEnd/>
            </a:ln>
          </p:spPr>
          <p:txBody>
            <a:bodyPr/>
            <a:lstStyle/>
            <a:p>
              <a:endParaRPr lang="en-US"/>
            </a:p>
          </p:txBody>
        </p:sp>
        <p:sp>
          <p:nvSpPr>
            <p:cNvPr id="27048" name="Freeform 424"/>
            <p:cNvSpPr>
              <a:spLocks/>
            </p:cNvSpPr>
            <p:nvPr/>
          </p:nvSpPr>
          <p:spPr bwMode="auto">
            <a:xfrm>
              <a:off x="550" y="2885"/>
              <a:ext cx="911" cy="734"/>
            </a:xfrm>
            <a:custGeom>
              <a:avLst/>
              <a:gdLst/>
              <a:ahLst/>
              <a:cxnLst>
                <a:cxn ang="0">
                  <a:pos x="1694" y="1225"/>
                </a:cxn>
                <a:cxn ang="0">
                  <a:pos x="1604" y="1148"/>
                </a:cxn>
                <a:cxn ang="0">
                  <a:pos x="1514" y="1069"/>
                </a:cxn>
                <a:cxn ang="0">
                  <a:pos x="1424" y="990"/>
                </a:cxn>
                <a:cxn ang="0">
                  <a:pos x="1333" y="913"/>
                </a:cxn>
                <a:cxn ang="0">
                  <a:pos x="1243" y="835"/>
                </a:cxn>
                <a:cxn ang="0">
                  <a:pos x="1151" y="756"/>
                </a:cxn>
                <a:cxn ang="0">
                  <a:pos x="1060" y="679"/>
                </a:cxn>
                <a:cxn ang="0">
                  <a:pos x="970" y="600"/>
                </a:cxn>
                <a:cxn ang="0">
                  <a:pos x="878" y="523"/>
                </a:cxn>
                <a:cxn ang="0">
                  <a:pos x="787" y="444"/>
                </a:cxn>
                <a:cxn ang="0">
                  <a:pos x="697" y="366"/>
                </a:cxn>
                <a:cxn ang="0">
                  <a:pos x="605" y="289"/>
                </a:cxn>
                <a:cxn ang="0">
                  <a:pos x="514" y="210"/>
                </a:cxn>
                <a:cxn ang="0">
                  <a:pos x="424" y="131"/>
                </a:cxn>
                <a:cxn ang="0">
                  <a:pos x="332" y="54"/>
                </a:cxn>
                <a:cxn ang="0">
                  <a:pos x="282" y="12"/>
                </a:cxn>
                <a:cxn ang="0">
                  <a:pos x="270" y="3"/>
                </a:cxn>
                <a:cxn ang="0">
                  <a:pos x="237" y="13"/>
                </a:cxn>
                <a:cxn ang="0">
                  <a:pos x="180" y="40"/>
                </a:cxn>
                <a:cxn ang="0">
                  <a:pos x="125" y="64"/>
                </a:cxn>
                <a:cxn ang="0">
                  <a:pos x="67" y="90"/>
                </a:cxn>
                <a:cxn ang="0">
                  <a:pos x="30" y="115"/>
                </a:cxn>
                <a:cxn ang="0">
                  <a:pos x="10" y="136"/>
                </a:cxn>
                <a:cxn ang="0">
                  <a:pos x="48" y="189"/>
                </a:cxn>
                <a:cxn ang="0">
                  <a:pos x="144" y="272"/>
                </a:cxn>
                <a:cxn ang="0">
                  <a:pos x="241" y="354"/>
                </a:cxn>
                <a:cxn ang="0">
                  <a:pos x="337" y="438"/>
                </a:cxn>
                <a:cxn ang="0">
                  <a:pos x="434" y="521"/>
                </a:cxn>
                <a:cxn ang="0">
                  <a:pos x="530" y="603"/>
                </a:cxn>
                <a:cxn ang="0">
                  <a:pos x="626" y="687"/>
                </a:cxn>
                <a:cxn ang="0">
                  <a:pos x="721" y="769"/>
                </a:cxn>
                <a:cxn ang="0">
                  <a:pos x="818" y="851"/>
                </a:cxn>
                <a:cxn ang="0">
                  <a:pos x="914" y="935"/>
                </a:cxn>
                <a:cxn ang="0">
                  <a:pos x="1011" y="1016"/>
                </a:cxn>
                <a:cxn ang="0">
                  <a:pos x="1105" y="1098"/>
                </a:cxn>
                <a:cxn ang="0">
                  <a:pos x="1202" y="1182"/>
                </a:cxn>
                <a:cxn ang="0">
                  <a:pos x="1298" y="1264"/>
                </a:cxn>
                <a:cxn ang="0">
                  <a:pos x="1393" y="1346"/>
                </a:cxn>
                <a:cxn ang="0">
                  <a:pos x="1489" y="1428"/>
                </a:cxn>
                <a:cxn ang="0">
                  <a:pos x="1555" y="1461"/>
                </a:cxn>
                <a:cxn ang="0">
                  <a:pos x="1591" y="1446"/>
                </a:cxn>
                <a:cxn ang="0">
                  <a:pos x="1627" y="1431"/>
                </a:cxn>
                <a:cxn ang="0">
                  <a:pos x="1663" y="1415"/>
                </a:cxn>
                <a:cxn ang="0">
                  <a:pos x="1697" y="1400"/>
                </a:cxn>
                <a:cxn ang="0">
                  <a:pos x="1733" y="1385"/>
                </a:cxn>
                <a:cxn ang="0">
                  <a:pos x="1769" y="1371"/>
                </a:cxn>
                <a:cxn ang="0">
                  <a:pos x="1805" y="1356"/>
                </a:cxn>
                <a:cxn ang="0">
                  <a:pos x="1813" y="1339"/>
                </a:cxn>
                <a:cxn ang="0">
                  <a:pos x="1792" y="1318"/>
                </a:cxn>
                <a:cxn ang="0">
                  <a:pos x="1771" y="1295"/>
                </a:cxn>
                <a:cxn ang="0">
                  <a:pos x="1749" y="1274"/>
                </a:cxn>
              </a:cxnLst>
              <a:rect l="0" t="0" r="r" b="b"/>
              <a:pathLst>
                <a:path w="1823" h="1469">
                  <a:moveTo>
                    <a:pt x="1740" y="1264"/>
                  </a:moveTo>
                  <a:lnTo>
                    <a:pt x="1694" y="1225"/>
                  </a:lnTo>
                  <a:lnTo>
                    <a:pt x="1650" y="1185"/>
                  </a:lnTo>
                  <a:lnTo>
                    <a:pt x="1604" y="1148"/>
                  </a:lnTo>
                  <a:lnTo>
                    <a:pt x="1560" y="1108"/>
                  </a:lnTo>
                  <a:lnTo>
                    <a:pt x="1514" y="1069"/>
                  </a:lnTo>
                  <a:lnTo>
                    <a:pt x="1468" y="1030"/>
                  </a:lnTo>
                  <a:lnTo>
                    <a:pt x="1424" y="990"/>
                  </a:lnTo>
                  <a:lnTo>
                    <a:pt x="1378" y="951"/>
                  </a:lnTo>
                  <a:lnTo>
                    <a:pt x="1333" y="913"/>
                  </a:lnTo>
                  <a:lnTo>
                    <a:pt x="1287" y="874"/>
                  </a:lnTo>
                  <a:lnTo>
                    <a:pt x="1243" y="835"/>
                  </a:lnTo>
                  <a:lnTo>
                    <a:pt x="1197" y="795"/>
                  </a:lnTo>
                  <a:lnTo>
                    <a:pt x="1151" y="756"/>
                  </a:lnTo>
                  <a:lnTo>
                    <a:pt x="1105" y="718"/>
                  </a:lnTo>
                  <a:lnTo>
                    <a:pt x="1060" y="679"/>
                  </a:lnTo>
                  <a:lnTo>
                    <a:pt x="1015" y="639"/>
                  </a:lnTo>
                  <a:lnTo>
                    <a:pt x="970" y="600"/>
                  </a:lnTo>
                  <a:lnTo>
                    <a:pt x="924" y="561"/>
                  </a:lnTo>
                  <a:lnTo>
                    <a:pt x="878" y="523"/>
                  </a:lnTo>
                  <a:lnTo>
                    <a:pt x="832" y="484"/>
                  </a:lnTo>
                  <a:lnTo>
                    <a:pt x="787" y="444"/>
                  </a:lnTo>
                  <a:lnTo>
                    <a:pt x="742" y="405"/>
                  </a:lnTo>
                  <a:lnTo>
                    <a:pt x="697" y="366"/>
                  </a:lnTo>
                  <a:lnTo>
                    <a:pt x="651" y="326"/>
                  </a:lnTo>
                  <a:lnTo>
                    <a:pt x="605" y="289"/>
                  </a:lnTo>
                  <a:lnTo>
                    <a:pt x="559" y="249"/>
                  </a:lnTo>
                  <a:lnTo>
                    <a:pt x="514" y="210"/>
                  </a:lnTo>
                  <a:lnTo>
                    <a:pt x="468" y="171"/>
                  </a:lnTo>
                  <a:lnTo>
                    <a:pt x="424" y="131"/>
                  </a:lnTo>
                  <a:lnTo>
                    <a:pt x="378" y="94"/>
                  </a:lnTo>
                  <a:lnTo>
                    <a:pt x="332" y="54"/>
                  </a:lnTo>
                  <a:lnTo>
                    <a:pt x="286" y="15"/>
                  </a:lnTo>
                  <a:lnTo>
                    <a:pt x="282" y="12"/>
                  </a:lnTo>
                  <a:lnTo>
                    <a:pt x="277" y="7"/>
                  </a:lnTo>
                  <a:lnTo>
                    <a:pt x="270" y="3"/>
                  </a:lnTo>
                  <a:lnTo>
                    <a:pt x="265" y="0"/>
                  </a:lnTo>
                  <a:lnTo>
                    <a:pt x="237" y="13"/>
                  </a:lnTo>
                  <a:lnTo>
                    <a:pt x="210" y="26"/>
                  </a:lnTo>
                  <a:lnTo>
                    <a:pt x="180" y="40"/>
                  </a:lnTo>
                  <a:lnTo>
                    <a:pt x="152" y="51"/>
                  </a:lnTo>
                  <a:lnTo>
                    <a:pt x="125" y="64"/>
                  </a:lnTo>
                  <a:lnTo>
                    <a:pt x="97" y="77"/>
                  </a:lnTo>
                  <a:lnTo>
                    <a:pt x="67" y="90"/>
                  </a:lnTo>
                  <a:lnTo>
                    <a:pt x="40" y="103"/>
                  </a:lnTo>
                  <a:lnTo>
                    <a:pt x="30" y="115"/>
                  </a:lnTo>
                  <a:lnTo>
                    <a:pt x="20" y="125"/>
                  </a:lnTo>
                  <a:lnTo>
                    <a:pt x="10" y="136"/>
                  </a:lnTo>
                  <a:lnTo>
                    <a:pt x="0" y="148"/>
                  </a:lnTo>
                  <a:lnTo>
                    <a:pt x="48" y="189"/>
                  </a:lnTo>
                  <a:lnTo>
                    <a:pt x="97" y="231"/>
                  </a:lnTo>
                  <a:lnTo>
                    <a:pt x="144" y="272"/>
                  </a:lnTo>
                  <a:lnTo>
                    <a:pt x="193" y="313"/>
                  </a:lnTo>
                  <a:lnTo>
                    <a:pt x="241" y="354"/>
                  </a:lnTo>
                  <a:lnTo>
                    <a:pt x="290" y="397"/>
                  </a:lnTo>
                  <a:lnTo>
                    <a:pt x="337" y="438"/>
                  </a:lnTo>
                  <a:lnTo>
                    <a:pt x="385" y="479"/>
                  </a:lnTo>
                  <a:lnTo>
                    <a:pt x="434" y="521"/>
                  </a:lnTo>
                  <a:lnTo>
                    <a:pt x="481" y="562"/>
                  </a:lnTo>
                  <a:lnTo>
                    <a:pt x="530" y="603"/>
                  </a:lnTo>
                  <a:lnTo>
                    <a:pt x="577" y="644"/>
                  </a:lnTo>
                  <a:lnTo>
                    <a:pt x="626" y="687"/>
                  </a:lnTo>
                  <a:lnTo>
                    <a:pt x="674" y="728"/>
                  </a:lnTo>
                  <a:lnTo>
                    <a:pt x="721" y="769"/>
                  </a:lnTo>
                  <a:lnTo>
                    <a:pt x="770" y="810"/>
                  </a:lnTo>
                  <a:lnTo>
                    <a:pt x="818" y="851"/>
                  </a:lnTo>
                  <a:lnTo>
                    <a:pt x="867" y="892"/>
                  </a:lnTo>
                  <a:lnTo>
                    <a:pt x="914" y="935"/>
                  </a:lnTo>
                  <a:lnTo>
                    <a:pt x="962" y="975"/>
                  </a:lnTo>
                  <a:lnTo>
                    <a:pt x="1011" y="1016"/>
                  </a:lnTo>
                  <a:lnTo>
                    <a:pt x="1058" y="1057"/>
                  </a:lnTo>
                  <a:lnTo>
                    <a:pt x="1105" y="1098"/>
                  </a:lnTo>
                  <a:lnTo>
                    <a:pt x="1154" y="1139"/>
                  </a:lnTo>
                  <a:lnTo>
                    <a:pt x="1202" y="1182"/>
                  </a:lnTo>
                  <a:lnTo>
                    <a:pt x="1249" y="1223"/>
                  </a:lnTo>
                  <a:lnTo>
                    <a:pt x="1298" y="1264"/>
                  </a:lnTo>
                  <a:lnTo>
                    <a:pt x="1346" y="1305"/>
                  </a:lnTo>
                  <a:lnTo>
                    <a:pt x="1393" y="1346"/>
                  </a:lnTo>
                  <a:lnTo>
                    <a:pt x="1440" y="1387"/>
                  </a:lnTo>
                  <a:lnTo>
                    <a:pt x="1489" y="1428"/>
                  </a:lnTo>
                  <a:lnTo>
                    <a:pt x="1537" y="1469"/>
                  </a:lnTo>
                  <a:lnTo>
                    <a:pt x="1555" y="1461"/>
                  </a:lnTo>
                  <a:lnTo>
                    <a:pt x="1573" y="1454"/>
                  </a:lnTo>
                  <a:lnTo>
                    <a:pt x="1591" y="1446"/>
                  </a:lnTo>
                  <a:lnTo>
                    <a:pt x="1609" y="1438"/>
                  </a:lnTo>
                  <a:lnTo>
                    <a:pt x="1627" y="1431"/>
                  </a:lnTo>
                  <a:lnTo>
                    <a:pt x="1645" y="1423"/>
                  </a:lnTo>
                  <a:lnTo>
                    <a:pt x="1663" y="1415"/>
                  </a:lnTo>
                  <a:lnTo>
                    <a:pt x="1681" y="1408"/>
                  </a:lnTo>
                  <a:lnTo>
                    <a:pt x="1697" y="1400"/>
                  </a:lnTo>
                  <a:lnTo>
                    <a:pt x="1715" y="1393"/>
                  </a:lnTo>
                  <a:lnTo>
                    <a:pt x="1733" y="1385"/>
                  </a:lnTo>
                  <a:lnTo>
                    <a:pt x="1751" y="1379"/>
                  </a:lnTo>
                  <a:lnTo>
                    <a:pt x="1769" y="1371"/>
                  </a:lnTo>
                  <a:lnTo>
                    <a:pt x="1787" y="1364"/>
                  </a:lnTo>
                  <a:lnTo>
                    <a:pt x="1805" y="1356"/>
                  </a:lnTo>
                  <a:lnTo>
                    <a:pt x="1823" y="1349"/>
                  </a:lnTo>
                  <a:lnTo>
                    <a:pt x="1813" y="1339"/>
                  </a:lnTo>
                  <a:lnTo>
                    <a:pt x="1802" y="1328"/>
                  </a:lnTo>
                  <a:lnTo>
                    <a:pt x="1792" y="1318"/>
                  </a:lnTo>
                  <a:lnTo>
                    <a:pt x="1782" y="1307"/>
                  </a:lnTo>
                  <a:lnTo>
                    <a:pt x="1771" y="1295"/>
                  </a:lnTo>
                  <a:lnTo>
                    <a:pt x="1761" y="1285"/>
                  </a:lnTo>
                  <a:lnTo>
                    <a:pt x="1749" y="1274"/>
                  </a:lnTo>
                  <a:lnTo>
                    <a:pt x="1740" y="1264"/>
                  </a:lnTo>
                  <a:close/>
                </a:path>
              </a:pathLst>
            </a:custGeom>
            <a:solidFill>
              <a:srgbClr val="CCBFC6"/>
            </a:solidFill>
            <a:ln w="9525">
              <a:noFill/>
              <a:round/>
              <a:headEnd/>
              <a:tailEnd/>
            </a:ln>
          </p:spPr>
          <p:txBody>
            <a:bodyPr/>
            <a:lstStyle/>
            <a:p>
              <a:endParaRPr lang="en-US"/>
            </a:p>
          </p:txBody>
        </p:sp>
        <p:sp>
          <p:nvSpPr>
            <p:cNvPr id="27049" name="Freeform 425"/>
            <p:cNvSpPr>
              <a:spLocks/>
            </p:cNvSpPr>
            <p:nvPr/>
          </p:nvSpPr>
          <p:spPr bwMode="auto">
            <a:xfrm>
              <a:off x="550" y="2876"/>
              <a:ext cx="870" cy="709"/>
            </a:xfrm>
            <a:custGeom>
              <a:avLst/>
              <a:gdLst/>
              <a:ahLst/>
              <a:cxnLst>
                <a:cxn ang="0">
                  <a:pos x="1614" y="1170"/>
                </a:cxn>
                <a:cxn ang="0">
                  <a:pos x="1529" y="1096"/>
                </a:cxn>
                <a:cxn ang="0">
                  <a:pos x="1444" y="1023"/>
                </a:cxn>
                <a:cxn ang="0">
                  <a:pos x="1357" y="949"/>
                </a:cxn>
                <a:cxn ang="0">
                  <a:pos x="1272" y="875"/>
                </a:cxn>
                <a:cxn ang="0">
                  <a:pos x="1187" y="801"/>
                </a:cxn>
                <a:cxn ang="0">
                  <a:pos x="1100" y="728"/>
                </a:cxn>
                <a:cxn ang="0">
                  <a:pos x="1015" y="654"/>
                </a:cxn>
                <a:cxn ang="0">
                  <a:pos x="930" y="580"/>
                </a:cxn>
                <a:cxn ang="0">
                  <a:pos x="844" y="506"/>
                </a:cxn>
                <a:cxn ang="0">
                  <a:pos x="759" y="433"/>
                </a:cxn>
                <a:cxn ang="0">
                  <a:pos x="672" y="359"/>
                </a:cxn>
                <a:cxn ang="0">
                  <a:pos x="587" y="285"/>
                </a:cxn>
                <a:cxn ang="0">
                  <a:pos x="501" y="211"/>
                </a:cxn>
                <a:cxn ang="0">
                  <a:pos x="416" y="137"/>
                </a:cxn>
                <a:cxn ang="0">
                  <a:pos x="329" y="64"/>
                </a:cxn>
                <a:cxn ang="0">
                  <a:pos x="282" y="21"/>
                </a:cxn>
                <a:cxn ang="0">
                  <a:pos x="272" y="6"/>
                </a:cxn>
                <a:cxn ang="0">
                  <a:pos x="236" y="15"/>
                </a:cxn>
                <a:cxn ang="0">
                  <a:pos x="174" y="44"/>
                </a:cxn>
                <a:cxn ang="0">
                  <a:pos x="110" y="72"/>
                </a:cxn>
                <a:cxn ang="0">
                  <a:pos x="48" y="101"/>
                </a:cxn>
                <a:cxn ang="0">
                  <a:pos x="12" y="128"/>
                </a:cxn>
                <a:cxn ang="0">
                  <a:pos x="4" y="152"/>
                </a:cxn>
                <a:cxn ang="0">
                  <a:pos x="46" y="203"/>
                </a:cxn>
                <a:cxn ang="0">
                  <a:pos x="138" y="282"/>
                </a:cxn>
                <a:cxn ang="0">
                  <a:pos x="229" y="360"/>
                </a:cxn>
                <a:cxn ang="0">
                  <a:pos x="321" y="439"/>
                </a:cxn>
                <a:cxn ang="0">
                  <a:pos x="412" y="518"/>
                </a:cxn>
                <a:cxn ang="0">
                  <a:pos x="504" y="596"/>
                </a:cxn>
                <a:cxn ang="0">
                  <a:pos x="595" y="675"/>
                </a:cxn>
                <a:cxn ang="0">
                  <a:pos x="687" y="754"/>
                </a:cxn>
                <a:cxn ang="0">
                  <a:pos x="778" y="832"/>
                </a:cxn>
                <a:cxn ang="0">
                  <a:pos x="870" y="910"/>
                </a:cxn>
                <a:cxn ang="0">
                  <a:pos x="962" y="988"/>
                </a:cxn>
                <a:cxn ang="0">
                  <a:pos x="1053" y="1067"/>
                </a:cxn>
                <a:cxn ang="0">
                  <a:pos x="1143" y="1146"/>
                </a:cxn>
                <a:cxn ang="0">
                  <a:pos x="1234" y="1223"/>
                </a:cxn>
                <a:cxn ang="0">
                  <a:pos x="1326" y="1301"/>
                </a:cxn>
                <a:cxn ang="0">
                  <a:pos x="1416" y="1378"/>
                </a:cxn>
                <a:cxn ang="0">
                  <a:pos x="1480" y="1411"/>
                </a:cxn>
                <a:cxn ang="0">
                  <a:pos x="1514" y="1396"/>
                </a:cxn>
                <a:cxn ang="0">
                  <a:pos x="1548" y="1382"/>
                </a:cxn>
                <a:cxn ang="0">
                  <a:pos x="1584" y="1365"/>
                </a:cxn>
                <a:cxn ang="0">
                  <a:pos x="1619" y="1350"/>
                </a:cxn>
                <a:cxn ang="0">
                  <a:pos x="1655" y="1334"/>
                </a:cxn>
                <a:cxn ang="0">
                  <a:pos x="1689" y="1319"/>
                </a:cxn>
                <a:cxn ang="0">
                  <a:pos x="1723" y="1303"/>
                </a:cxn>
                <a:cxn ang="0">
                  <a:pos x="1731" y="1283"/>
                </a:cxn>
                <a:cxn ang="0">
                  <a:pos x="1710" y="1262"/>
                </a:cxn>
                <a:cxn ang="0">
                  <a:pos x="1687" y="1241"/>
                </a:cxn>
                <a:cxn ang="0">
                  <a:pos x="1666" y="1219"/>
                </a:cxn>
              </a:cxnLst>
              <a:rect l="0" t="0" r="r" b="b"/>
              <a:pathLst>
                <a:path w="1741" h="1418">
                  <a:moveTo>
                    <a:pt x="1656" y="1208"/>
                  </a:moveTo>
                  <a:lnTo>
                    <a:pt x="1614" y="1170"/>
                  </a:lnTo>
                  <a:lnTo>
                    <a:pt x="1571" y="1134"/>
                  </a:lnTo>
                  <a:lnTo>
                    <a:pt x="1529" y="1096"/>
                  </a:lnTo>
                  <a:lnTo>
                    <a:pt x="1486" y="1060"/>
                  </a:lnTo>
                  <a:lnTo>
                    <a:pt x="1444" y="1023"/>
                  </a:lnTo>
                  <a:lnTo>
                    <a:pt x="1400" y="987"/>
                  </a:lnTo>
                  <a:lnTo>
                    <a:pt x="1357" y="949"/>
                  </a:lnTo>
                  <a:lnTo>
                    <a:pt x="1315" y="913"/>
                  </a:lnTo>
                  <a:lnTo>
                    <a:pt x="1272" y="875"/>
                  </a:lnTo>
                  <a:lnTo>
                    <a:pt x="1230" y="839"/>
                  </a:lnTo>
                  <a:lnTo>
                    <a:pt x="1187" y="801"/>
                  </a:lnTo>
                  <a:lnTo>
                    <a:pt x="1145" y="765"/>
                  </a:lnTo>
                  <a:lnTo>
                    <a:pt x="1100" y="728"/>
                  </a:lnTo>
                  <a:lnTo>
                    <a:pt x="1058" y="692"/>
                  </a:lnTo>
                  <a:lnTo>
                    <a:pt x="1015" y="654"/>
                  </a:lnTo>
                  <a:lnTo>
                    <a:pt x="973" y="618"/>
                  </a:lnTo>
                  <a:lnTo>
                    <a:pt x="930" y="580"/>
                  </a:lnTo>
                  <a:lnTo>
                    <a:pt x="886" y="544"/>
                  </a:lnTo>
                  <a:lnTo>
                    <a:pt x="844" y="506"/>
                  </a:lnTo>
                  <a:lnTo>
                    <a:pt x="801" y="470"/>
                  </a:lnTo>
                  <a:lnTo>
                    <a:pt x="759" y="433"/>
                  </a:lnTo>
                  <a:lnTo>
                    <a:pt x="715" y="396"/>
                  </a:lnTo>
                  <a:lnTo>
                    <a:pt x="672" y="359"/>
                  </a:lnTo>
                  <a:lnTo>
                    <a:pt x="630" y="323"/>
                  </a:lnTo>
                  <a:lnTo>
                    <a:pt x="587" y="285"/>
                  </a:lnTo>
                  <a:lnTo>
                    <a:pt x="543" y="249"/>
                  </a:lnTo>
                  <a:lnTo>
                    <a:pt x="501" y="211"/>
                  </a:lnTo>
                  <a:lnTo>
                    <a:pt x="458" y="175"/>
                  </a:lnTo>
                  <a:lnTo>
                    <a:pt x="416" y="137"/>
                  </a:lnTo>
                  <a:lnTo>
                    <a:pt x="371" y="101"/>
                  </a:lnTo>
                  <a:lnTo>
                    <a:pt x="329" y="64"/>
                  </a:lnTo>
                  <a:lnTo>
                    <a:pt x="286" y="28"/>
                  </a:lnTo>
                  <a:lnTo>
                    <a:pt x="282" y="21"/>
                  </a:lnTo>
                  <a:lnTo>
                    <a:pt x="277" y="15"/>
                  </a:lnTo>
                  <a:lnTo>
                    <a:pt x="272" y="6"/>
                  </a:lnTo>
                  <a:lnTo>
                    <a:pt x="267" y="0"/>
                  </a:lnTo>
                  <a:lnTo>
                    <a:pt x="236" y="15"/>
                  </a:lnTo>
                  <a:lnTo>
                    <a:pt x="205" y="29"/>
                  </a:lnTo>
                  <a:lnTo>
                    <a:pt x="174" y="44"/>
                  </a:lnTo>
                  <a:lnTo>
                    <a:pt x="143" y="57"/>
                  </a:lnTo>
                  <a:lnTo>
                    <a:pt x="110" y="72"/>
                  </a:lnTo>
                  <a:lnTo>
                    <a:pt x="79" y="87"/>
                  </a:lnTo>
                  <a:lnTo>
                    <a:pt x="48" y="101"/>
                  </a:lnTo>
                  <a:lnTo>
                    <a:pt x="17" y="116"/>
                  </a:lnTo>
                  <a:lnTo>
                    <a:pt x="12" y="128"/>
                  </a:lnTo>
                  <a:lnTo>
                    <a:pt x="9" y="139"/>
                  </a:lnTo>
                  <a:lnTo>
                    <a:pt x="4" y="152"/>
                  </a:lnTo>
                  <a:lnTo>
                    <a:pt x="0" y="164"/>
                  </a:lnTo>
                  <a:lnTo>
                    <a:pt x="46" y="203"/>
                  </a:lnTo>
                  <a:lnTo>
                    <a:pt x="92" y="242"/>
                  </a:lnTo>
                  <a:lnTo>
                    <a:pt x="138" y="282"/>
                  </a:lnTo>
                  <a:lnTo>
                    <a:pt x="184" y="321"/>
                  </a:lnTo>
                  <a:lnTo>
                    <a:pt x="229" y="360"/>
                  </a:lnTo>
                  <a:lnTo>
                    <a:pt x="275" y="400"/>
                  </a:lnTo>
                  <a:lnTo>
                    <a:pt x="321" y="439"/>
                  </a:lnTo>
                  <a:lnTo>
                    <a:pt x="367" y="478"/>
                  </a:lnTo>
                  <a:lnTo>
                    <a:pt x="412" y="518"/>
                  </a:lnTo>
                  <a:lnTo>
                    <a:pt x="458" y="557"/>
                  </a:lnTo>
                  <a:lnTo>
                    <a:pt x="504" y="596"/>
                  </a:lnTo>
                  <a:lnTo>
                    <a:pt x="550" y="636"/>
                  </a:lnTo>
                  <a:lnTo>
                    <a:pt x="595" y="675"/>
                  </a:lnTo>
                  <a:lnTo>
                    <a:pt x="641" y="714"/>
                  </a:lnTo>
                  <a:lnTo>
                    <a:pt x="687" y="754"/>
                  </a:lnTo>
                  <a:lnTo>
                    <a:pt x="733" y="793"/>
                  </a:lnTo>
                  <a:lnTo>
                    <a:pt x="778" y="832"/>
                  </a:lnTo>
                  <a:lnTo>
                    <a:pt x="824" y="870"/>
                  </a:lnTo>
                  <a:lnTo>
                    <a:pt x="870" y="910"/>
                  </a:lnTo>
                  <a:lnTo>
                    <a:pt x="916" y="949"/>
                  </a:lnTo>
                  <a:lnTo>
                    <a:pt x="962" y="988"/>
                  </a:lnTo>
                  <a:lnTo>
                    <a:pt x="1007" y="1028"/>
                  </a:lnTo>
                  <a:lnTo>
                    <a:pt x="1053" y="1067"/>
                  </a:lnTo>
                  <a:lnTo>
                    <a:pt x="1097" y="1106"/>
                  </a:lnTo>
                  <a:lnTo>
                    <a:pt x="1143" y="1146"/>
                  </a:lnTo>
                  <a:lnTo>
                    <a:pt x="1189" y="1183"/>
                  </a:lnTo>
                  <a:lnTo>
                    <a:pt x="1234" y="1223"/>
                  </a:lnTo>
                  <a:lnTo>
                    <a:pt x="1280" y="1262"/>
                  </a:lnTo>
                  <a:lnTo>
                    <a:pt x="1326" y="1301"/>
                  </a:lnTo>
                  <a:lnTo>
                    <a:pt x="1370" y="1341"/>
                  </a:lnTo>
                  <a:lnTo>
                    <a:pt x="1416" y="1378"/>
                  </a:lnTo>
                  <a:lnTo>
                    <a:pt x="1462" y="1418"/>
                  </a:lnTo>
                  <a:lnTo>
                    <a:pt x="1480" y="1411"/>
                  </a:lnTo>
                  <a:lnTo>
                    <a:pt x="1496" y="1403"/>
                  </a:lnTo>
                  <a:lnTo>
                    <a:pt x="1514" y="1396"/>
                  </a:lnTo>
                  <a:lnTo>
                    <a:pt x="1532" y="1388"/>
                  </a:lnTo>
                  <a:lnTo>
                    <a:pt x="1548" y="1382"/>
                  </a:lnTo>
                  <a:lnTo>
                    <a:pt x="1566" y="1373"/>
                  </a:lnTo>
                  <a:lnTo>
                    <a:pt x="1584" y="1365"/>
                  </a:lnTo>
                  <a:lnTo>
                    <a:pt x="1602" y="1359"/>
                  </a:lnTo>
                  <a:lnTo>
                    <a:pt x="1619" y="1350"/>
                  </a:lnTo>
                  <a:lnTo>
                    <a:pt x="1637" y="1342"/>
                  </a:lnTo>
                  <a:lnTo>
                    <a:pt x="1655" y="1334"/>
                  </a:lnTo>
                  <a:lnTo>
                    <a:pt x="1671" y="1326"/>
                  </a:lnTo>
                  <a:lnTo>
                    <a:pt x="1689" y="1319"/>
                  </a:lnTo>
                  <a:lnTo>
                    <a:pt x="1707" y="1311"/>
                  </a:lnTo>
                  <a:lnTo>
                    <a:pt x="1723" y="1303"/>
                  </a:lnTo>
                  <a:lnTo>
                    <a:pt x="1741" y="1295"/>
                  </a:lnTo>
                  <a:lnTo>
                    <a:pt x="1731" y="1283"/>
                  </a:lnTo>
                  <a:lnTo>
                    <a:pt x="1720" y="1273"/>
                  </a:lnTo>
                  <a:lnTo>
                    <a:pt x="1710" y="1262"/>
                  </a:lnTo>
                  <a:lnTo>
                    <a:pt x="1699" y="1250"/>
                  </a:lnTo>
                  <a:lnTo>
                    <a:pt x="1687" y="1241"/>
                  </a:lnTo>
                  <a:lnTo>
                    <a:pt x="1677" y="1229"/>
                  </a:lnTo>
                  <a:lnTo>
                    <a:pt x="1666" y="1219"/>
                  </a:lnTo>
                  <a:lnTo>
                    <a:pt x="1656" y="1208"/>
                  </a:lnTo>
                  <a:close/>
                </a:path>
              </a:pathLst>
            </a:custGeom>
            <a:solidFill>
              <a:srgbClr val="C9BFC4"/>
            </a:solidFill>
            <a:ln w="9525">
              <a:noFill/>
              <a:round/>
              <a:headEnd/>
              <a:tailEnd/>
            </a:ln>
          </p:spPr>
          <p:txBody>
            <a:bodyPr/>
            <a:lstStyle/>
            <a:p>
              <a:endParaRPr lang="en-US"/>
            </a:p>
          </p:txBody>
        </p:sp>
        <p:sp>
          <p:nvSpPr>
            <p:cNvPr id="27050" name="Freeform 426"/>
            <p:cNvSpPr>
              <a:spLocks/>
            </p:cNvSpPr>
            <p:nvPr/>
          </p:nvSpPr>
          <p:spPr bwMode="auto">
            <a:xfrm>
              <a:off x="546" y="2868"/>
              <a:ext cx="833" cy="685"/>
            </a:xfrm>
            <a:custGeom>
              <a:avLst/>
              <a:gdLst/>
              <a:ahLst/>
              <a:cxnLst>
                <a:cxn ang="0">
                  <a:pos x="1542" y="1118"/>
                </a:cxn>
                <a:cxn ang="0">
                  <a:pos x="1461" y="1048"/>
                </a:cxn>
                <a:cxn ang="0">
                  <a:pos x="1381" y="979"/>
                </a:cxn>
                <a:cxn ang="0">
                  <a:pos x="1300" y="910"/>
                </a:cxn>
                <a:cxn ang="0">
                  <a:pos x="1220" y="840"/>
                </a:cxn>
                <a:cxn ang="0">
                  <a:pos x="1139" y="771"/>
                </a:cxn>
                <a:cxn ang="0">
                  <a:pos x="1059" y="702"/>
                </a:cxn>
                <a:cxn ang="0">
                  <a:pos x="979" y="631"/>
                </a:cxn>
                <a:cxn ang="0">
                  <a:pos x="898" y="563"/>
                </a:cxn>
                <a:cxn ang="0">
                  <a:pos x="818" y="494"/>
                </a:cxn>
                <a:cxn ang="0">
                  <a:pos x="737" y="423"/>
                </a:cxn>
                <a:cxn ang="0">
                  <a:pos x="656" y="354"/>
                </a:cxn>
                <a:cxn ang="0">
                  <a:pos x="576" y="286"/>
                </a:cxn>
                <a:cxn ang="0">
                  <a:pos x="496" y="217"/>
                </a:cxn>
                <a:cxn ang="0">
                  <a:pos x="414" y="146"/>
                </a:cxn>
                <a:cxn ang="0">
                  <a:pos x="334" y="77"/>
                </a:cxn>
                <a:cxn ang="0">
                  <a:pos x="288" y="32"/>
                </a:cxn>
                <a:cxn ang="0">
                  <a:pos x="280" y="12"/>
                </a:cxn>
                <a:cxn ang="0">
                  <a:pos x="259" y="9"/>
                </a:cxn>
                <a:cxn ang="0">
                  <a:pos x="224" y="25"/>
                </a:cxn>
                <a:cxn ang="0">
                  <a:pos x="190" y="41"/>
                </a:cxn>
                <a:cxn ang="0">
                  <a:pos x="156" y="58"/>
                </a:cxn>
                <a:cxn ang="0">
                  <a:pos x="121" y="74"/>
                </a:cxn>
                <a:cxn ang="0">
                  <a:pos x="87" y="91"/>
                </a:cxn>
                <a:cxn ang="0">
                  <a:pos x="53" y="105"/>
                </a:cxn>
                <a:cxn ang="0">
                  <a:pos x="18" y="122"/>
                </a:cxn>
                <a:cxn ang="0">
                  <a:pos x="2" y="143"/>
                </a:cxn>
                <a:cxn ang="0">
                  <a:pos x="7" y="168"/>
                </a:cxn>
                <a:cxn ang="0">
                  <a:pos x="53" y="218"/>
                </a:cxn>
                <a:cxn ang="0">
                  <a:pos x="139" y="292"/>
                </a:cxn>
                <a:cxn ang="0">
                  <a:pos x="226" y="366"/>
                </a:cxn>
                <a:cxn ang="0">
                  <a:pos x="312" y="441"/>
                </a:cxn>
                <a:cxn ang="0">
                  <a:pos x="399" y="515"/>
                </a:cxn>
                <a:cxn ang="0">
                  <a:pos x="486" y="590"/>
                </a:cxn>
                <a:cxn ang="0">
                  <a:pos x="572" y="664"/>
                </a:cxn>
                <a:cxn ang="0">
                  <a:pos x="659" y="738"/>
                </a:cxn>
                <a:cxn ang="0">
                  <a:pos x="747" y="813"/>
                </a:cxn>
                <a:cxn ang="0">
                  <a:pos x="834" y="887"/>
                </a:cxn>
                <a:cxn ang="0">
                  <a:pos x="920" y="961"/>
                </a:cxn>
                <a:cxn ang="0">
                  <a:pos x="1007" y="1036"/>
                </a:cxn>
                <a:cxn ang="0">
                  <a:pos x="1094" y="1110"/>
                </a:cxn>
                <a:cxn ang="0">
                  <a:pos x="1180" y="1186"/>
                </a:cxn>
                <a:cxn ang="0">
                  <a:pos x="1267" y="1259"/>
                </a:cxn>
                <a:cxn ang="0">
                  <a:pos x="1354" y="1333"/>
                </a:cxn>
                <a:cxn ang="0">
                  <a:pos x="1414" y="1363"/>
                </a:cxn>
                <a:cxn ang="0">
                  <a:pos x="1447" y="1346"/>
                </a:cxn>
                <a:cxn ang="0">
                  <a:pos x="1481" y="1331"/>
                </a:cxn>
                <a:cxn ang="0">
                  <a:pos x="1514" y="1315"/>
                </a:cxn>
                <a:cxn ang="0">
                  <a:pos x="1548" y="1299"/>
                </a:cxn>
                <a:cxn ang="0">
                  <a:pos x="1582" y="1282"/>
                </a:cxn>
                <a:cxn ang="0">
                  <a:pos x="1617" y="1266"/>
                </a:cxn>
                <a:cxn ang="0">
                  <a:pos x="1651" y="1249"/>
                </a:cxn>
                <a:cxn ang="0">
                  <a:pos x="1656" y="1230"/>
                </a:cxn>
                <a:cxn ang="0">
                  <a:pos x="1635" y="1208"/>
                </a:cxn>
                <a:cxn ang="0">
                  <a:pos x="1613" y="1186"/>
                </a:cxn>
                <a:cxn ang="0">
                  <a:pos x="1592" y="1164"/>
                </a:cxn>
              </a:cxnLst>
              <a:rect l="0" t="0" r="r" b="b"/>
              <a:pathLst>
                <a:path w="1667" h="1371">
                  <a:moveTo>
                    <a:pt x="1581" y="1153"/>
                  </a:moveTo>
                  <a:lnTo>
                    <a:pt x="1542" y="1118"/>
                  </a:lnTo>
                  <a:lnTo>
                    <a:pt x="1501" y="1084"/>
                  </a:lnTo>
                  <a:lnTo>
                    <a:pt x="1461" y="1048"/>
                  </a:lnTo>
                  <a:lnTo>
                    <a:pt x="1421" y="1013"/>
                  </a:lnTo>
                  <a:lnTo>
                    <a:pt x="1381" y="979"/>
                  </a:lnTo>
                  <a:lnTo>
                    <a:pt x="1341" y="945"/>
                  </a:lnTo>
                  <a:lnTo>
                    <a:pt x="1300" y="910"/>
                  </a:lnTo>
                  <a:lnTo>
                    <a:pt x="1260" y="876"/>
                  </a:lnTo>
                  <a:lnTo>
                    <a:pt x="1220" y="840"/>
                  </a:lnTo>
                  <a:lnTo>
                    <a:pt x="1180" y="805"/>
                  </a:lnTo>
                  <a:lnTo>
                    <a:pt x="1139" y="771"/>
                  </a:lnTo>
                  <a:lnTo>
                    <a:pt x="1100" y="736"/>
                  </a:lnTo>
                  <a:lnTo>
                    <a:pt x="1059" y="702"/>
                  </a:lnTo>
                  <a:lnTo>
                    <a:pt x="1019" y="666"/>
                  </a:lnTo>
                  <a:lnTo>
                    <a:pt x="979" y="631"/>
                  </a:lnTo>
                  <a:lnTo>
                    <a:pt x="938" y="597"/>
                  </a:lnTo>
                  <a:lnTo>
                    <a:pt x="898" y="563"/>
                  </a:lnTo>
                  <a:lnTo>
                    <a:pt x="858" y="528"/>
                  </a:lnTo>
                  <a:lnTo>
                    <a:pt x="818" y="494"/>
                  </a:lnTo>
                  <a:lnTo>
                    <a:pt x="778" y="458"/>
                  </a:lnTo>
                  <a:lnTo>
                    <a:pt x="737" y="423"/>
                  </a:lnTo>
                  <a:lnTo>
                    <a:pt x="697" y="389"/>
                  </a:lnTo>
                  <a:lnTo>
                    <a:pt x="656" y="354"/>
                  </a:lnTo>
                  <a:lnTo>
                    <a:pt x="616" y="320"/>
                  </a:lnTo>
                  <a:lnTo>
                    <a:pt x="576" y="286"/>
                  </a:lnTo>
                  <a:lnTo>
                    <a:pt x="535" y="251"/>
                  </a:lnTo>
                  <a:lnTo>
                    <a:pt x="496" y="217"/>
                  </a:lnTo>
                  <a:lnTo>
                    <a:pt x="455" y="181"/>
                  </a:lnTo>
                  <a:lnTo>
                    <a:pt x="414" y="146"/>
                  </a:lnTo>
                  <a:lnTo>
                    <a:pt x="373" y="112"/>
                  </a:lnTo>
                  <a:lnTo>
                    <a:pt x="334" y="77"/>
                  </a:lnTo>
                  <a:lnTo>
                    <a:pt x="293" y="43"/>
                  </a:lnTo>
                  <a:lnTo>
                    <a:pt x="288" y="32"/>
                  </a:lnTo>
                  <a:lnTo>
                    <a:pt x="285" y="22"/>
                  </a:lnTo>
                  <a:lnTo>
                    <a:pt x="280" y="12"/>
                  </a:lnTo>
                  <a:lnTo>
                    <a:pt x="275" y="0"/>
                  </a:lnTo>
                  <a:lnTo>
                    <a:pt x="259" y="9"/>
                  </a:lnTo>
                  <a:lnTo>
                    <a:pt x="241" y="17"/>
                  </a:lnTo>
                  <a:lnTo>
                    <a:pt x="224" y="25"/>
                  </a:lnTo>
                  <a:lnTo>
                    <a:pt x="206" y="33"/>
                  </a:lnTo>
                  <a:lnTo>
                    <a:pt x="190" y="41"/>
                  </a:lnTo>
                  <a:lnTo>
                    <a:pt x="172" y="50"/>
                  </a:lnTo>
                  <a:lnTo>
                    <a:pt x="156" y="58"/>
                  </a:lnTo>
                  <a:lnTo>
                    <a:pt x="138" y="66"/>
                  </a:lnTo>
                  <a:lnTo>
                    <a:pt x="121" y="74"/>
                  </a:lnTo>
                  <a:lnTo>
                    <a:pt x="103" y="82"/>
                  </a:lnTo>
                  <a:lnTo>
                    <a:pt x="87" y="91"/>
                  </a:lnTo>
                  <a:lnTo>
                    <a:pt x="69" y="97"/>
                  </a:lnTo>
                  <a:lnTo>
                    <a:pt x="53" y="105"/>
                  </a:lnTo>
                  <a:lnTo>
                    <a:pt x="35" y="114"/>
                  </a:lnTo>
                  <a:lnTo>
                    <a:pt x="18" y="122"/>
                  </a:lnTo>
                  <a:lnTo>
                    <a:pt x="0" y="130"/>
                  </a:lnTo>
                  <a:lnTo>
                    <a:pt x="2" y="143"/>
                  </a:lnTo>
                  <a:lnTo>
                    <a:pt x="5" y="154"/>
                  </a:lnTo>
                  <a:lnTo>
                    <a:pt x="7" y="168"/>
                  </a:lnTo>
                  <a:lnTo>
                    <a:pt x="8" y="181"/>
                  </a:lnTo>
                  <a:lnTo>
                    <a:pt x="53" y="218"/>
                  </a:lnTo>
                  <a:lnTo>
                    <a:pt x="95" y="254"/>
                  </a:lnTo>
                  <a:lnTo>
                    <a:pt x="139" y="292"/>
                  </a:lnTo>
                  <a:lnTo>
                    <a:pt x="182" y="330"/>
                  </a:lnTo>
                  <a:lnTo>
                    <a:pt x="226" y="366"/>
                  </a:lnTo>
                  <a:lnTo>
                    <a:pt x="268" y="404"/>
                  </a:lnTo>
                  <a:lnTo>
                    <a:pt x="312" y="441"/>
                  </a:lnTo>
                  <a:lnTo>
                    <a:pt x="355" y="477"/>
                  </a:lnTo>
                  <a:lnTo>
                    <a:pt x="399" y="515"/>
                  </a:lnTo>
                  <a:lnTo>
                    <a:pt x="443" y="553"/>
                  </a:lnTo>
                  <a:lnTo>
                    <a:pt x="486" y="590"/>
                  </a:lnTo>
                  <a:lnTo>
                    <a:pt x="530" y="627"/>
                  </a:lnTo>
                  <a:lnTo>
                    <a:pt x="572" y="664"/>
                  </a:lnTo>
                  <a:lnTo>
                    <a:pt x="616" y="702"/>
                  </a:lnTo>
                  <a:lnTo>
                    <a:pt x="659" y="738"/>
                  </a:lnTo>
                  <a:lnTo>
                    <a:pt x="703" y="776"/>
                  </a:lnTo>
                  <a:lnTo>
                    <a:pt x="747" y="813"/>
                  </a:lnTo>
                  <a:lnTo>
                    <a:pt x="790" y="849"/>
                  </a:lnTo>
                  <a:lnTo>
                    <a:pt x="834" y="887"/>
                  </a:lnTo>
                  <a:lnTo>
                    <a:pt x="876" y="925"/>
                  </a:lnTo>
                  <a:lnTo>
                    <a:pt x="920" y="961"/>
                  </a:lnTo>
                  <a:lnTo>
                    <a:pt x="963" y="999"/>
                  </a:lnTo>
                  <a:lnTo>
                    <a:pt x="1007" y="1036"/>
                  </a:lnTo>
                  <a:lnTo>
                    <a:pt x="1051" y="1072"/>
                  </a:lnTo>
                  <a:lnTo>
                    <a:pt x="1094" y="1110"/>
                  </a:lnTo>
                  <a:lnTo>
                    <a:pt x="1138" y="1148"/>
                  </a:lnTo>
                  <a:lnTo>
                    <a:pt x="1180" y="1186"/>
                  </a:lnTo>
                  <a:lnTo>
                    <a:pt x="1224" y="1222"/>
                  </a:lnTo>
                  <a:lnTo>
                    <a:pt x="1267" y="1259"/>
                  </a:lnTo>
                  <a:lnTo>
                    <a:pt x="1311" y="1297"/>
                  </a:lnTo>
                  <a:lnTo>
                    <a:pt x="1354" y="1333"/>
                  </a:lnTo>
                  <a:lnTo>
                    <a:pt x="1398" y="1371"/>
                  </a:lnTo>
                  <a:lnTo>
                    <a:pt x="1414" y="1363"/>
                  </a:lnTo>
                  <a:lnTo>
                    <a:pt x="1430" y="1354"/>
                  </a:lnTo>
                  <a:lnTo>
                    <a:pt x="1447" y="1346"/>
                  </a:lnTo>
                  <a:lnTo>
                    <a:pt x="1465" y="1338"/>
                  </a:lnTo>
                  <a:lnTo>
                    <a:pt x="1481" y="1331"/>
                  </a:lnTo>
                  <a:lnTo>
                    <a:pt x="1497" y="1323"/>
                  </a:lnTo>
                  <a:lnTo>
                    <a:pt x="1514" y="1315"/>
                  </a:lnTo>
                  <a:lnTo>
                    <a:pt x="1532" y="1307"/>
                  </a:lnTo>
                  <a:lnTo>
                    <a:pt x="1548" y="1299"/>
                  </a:lnTo>
                  <a:lnTo>
                    <a:pt x="1564" y="1290"/>
                  </a:lnTo>
                  <a:lnTo>
                    <a:pt x="1582" y="1282"/>
                  </a:lnTo>
                  <a:lnTo>
                    <a:pt x="1599" y="1274"/>
                  </a:lnTo>
                  <a:lnTo>
                    <a:pt x="1617" y="1266"/>
                  </a:lnTo>
                  <a:lnTo>
                    <a:pt x="1633" y="1258"/>
                  </a:lnTo>
                  <a:lnTo>
                    <a:pt x="1651" y="1249"/>
                  </a:lnTo>
                  <a:lnTo>
                    <a:pt x="1667" y="1241"/>
                  </a:lnTo>
                  <a:lnTo>
                    <a:pt x="1656" y="1230"/>
                  </a:lnTo>
                  <a:lnTo>
                    <a:pt x="1646" y="1218"/>
                  </a:lnTo>
                  <a:lnTo>
                    <a:pt x="1635" y="1208"/>
                  </a:lnTo>
                  <a:lnTo>
                    <a:pt x="1625" y="1197"/>
                  </a:lnTo>
                  <a:lnTo>
                    <a:pt x="1613" y="1186"/>
                  </a:lnTo>
                  <a:lnTo>
                    <a:pt x="1602" y="1174"/>
                  </a:lnTo>
                  <a:lnTo>
                    <a:pt x="1592" y="1164"/>
                  </a:lnTo>
                  <a:lnTo>
                    <a:pt x="1581" y="1153"/>
                  </a:lnTo>
                  <a:close/>
                </a:path>
              </a:pathLst>
            </a:custGeom>
            <a:solidFill>
              <a:srgbClr val="C6BCC1"/>
            </a:solidFill>
            <a:ln w="9525">
              <a:noFill/>
              <a:round/>
              <a:headEnd/>
              <a:tailEnd/>
            </a:ln>
          </p:spPr>
          <p:txBody>
            <a:bodyPr/>
            <a:lstStyle/>
            <a:p>
              <a:endParaRPr lang="en-US"/>
            </a:p>
          </p:txBody>
        </p:sp>
        <p:sp>
          <p:nvSpPr>
            <p:cNvPr id="27051" name="Freeform 427"/>
            <p:cNvSpPr>
              <a:spLocks/>
            </p:cNvSpPr>
            <p:nvPr/>
          </p:nvSpPr>
          <p:spPr bwMode="auto">
            <a:xfrm>
              <a:off x="534" y="2861"/>
              <a:ext cx="804" cy="660"/>
            </a:xfrm>
            <a:custGeom>
              <a:avLst/>
              <a:gdLst/>
              <a:ahLst/>
              <a:cxnLst>
                <a:cxn ang="0">
                  <a:pos x="1484" y="1062"/>
                </a:cxn>
                <a:cxn ang="0">
                  <a:pos x="1409" y="996"/>
                </a:cxn>
                <a:cxn ang="0">
                  <a:pos x="1334" y="932"/>
                </a:cxn>
                <a:cxn ang="0">
                  <a:pos x="1259" y="867"/>
                </a:cxn>
                <a:cxn ang="0">
                  <a:pos x="1184" y="801"/>
                </a:cxn>
                <a:cxn ang="0">
                  <a:pos x="1109" y="737"/>
                </a:cxn>
                <a:cxn ang="0">
                  <a:pos x="1033" y="672"/>
                </a:cxn>
                <a:cxn ang="0">
                  <a:pos x="957" y="606"/>
                </a:cxn>
                <a:cxn ang="0">
                  <a:pos x="881" y="542"/>
                </a:cxn>
                <a:cxn ang="0">
                  <a:pos x="806" y="477"/>
                </a:cxn>
                <a:cxn ang="0">
                  <a:pos x="731" y="411"/>
                </a:cxn>
                <a:cxn ang="0">
                  <a:pos x="654" y="347"/>
                </a:cxn>
                <a:cxn ang="0">
                  <a:pos x="579" y="282"/>
                </a:cxn>
                <a:cxn ang="0">
                  <a:pos x="504" y="216"/>
                </a:cxn>
                <a:cxn ang="0">
                  <a:pos x="427" y="152"/>
                </a:cxn>
                <a:cxn ang="0">
                  <a:pos x="352" y="87"/>
                </a:cxn>
                <a:cxn ang="0">
                  <a:pos x="311" y="41"/>
                </a:cxn>
                <a:cxn ang="0">
                  <a:pos x="303" y="13"/>
                </a:cxn>
                <a:cxn ang="0">
                  <a:pos x="282" y="8"/>
                </a:cxn>
                <a:cxn ang="0">
                  <a:pos x="244" y="26"/>
                </a:cxn>
                <a:cxn ang="0">
                  <a:pos x="206" y="44"/>
                </a:cxn>
                <a:cxn ang="0">
                  <a:pos x="169" y="60"/>
                </a:cxn>
                <a:cxn ang="0">
                  <a:pos x="131" y="78"/>
                </a:cxn>
                <a:cxn ang="0">
                  <a:pos x="94" y="96"/>
                </a:cxn>
                <a:cxn ang="0">
                  <a:pos x="56" y="114"/>
                </a:cxn>
                <a:cxn ang="0">
                  <a:pos x="18" y="132"/>
                </a:cxn>
                <a:cxn ang="0">
                  <a:pos x="9" y="154"/>
                </a:cxn>
                <a:cxn ang="0">
                  <a:pos x="23" y="182"/>
                </a:cxn>
                <a:cxn ang="0">
                  <a:pos x="72" y="229"/>
                </a:cxn>
                <a:cxn ang="0">
                  <a:pos x="156" y="300"/>
                </a:cxn>
                <a:cxn ang="0">
                  <a:pos x="237" y="370"/>
                </a:cxn>
                <a:cxn ang="0">
                  <a:pos x="319" y="441"/>
                </a:cxn>
                <a:cxn ang="0">
                  <a:pos x="402" y="511"/>
                </a:cxn>
                <a:cxn ang="0">
                  <a:pos x="484" y="582"/>
                </a:cxn>
                <a:cxn ang="0">
                  <a:pos x="566" y="652"/>
                </a:cxn>
                <a:cxn ang="0">
                  <a:pos x="648" y="723"/>
                </a:cxn>
                <a:cxn ang="0">
                  <a:pos x="731" y="791"/>
                </a:cxn>
                <a:cxn ang="0">
                  <a:pos x="813" y="862"/>
                </a:cxn>
                <a:cxn ang="0">
                  <a:pos x="894" y="932"/>
                </a:cxn>
                <a:cxn ang="0">
                  <a:pos x="976" y="1003"/>
                </a:cxn>
                <a:cxn ang="0">
                  <a:pos x="1060" y="1073"/>
                </a:cxn>
                <a:cxn ang="0">
                  <a:pos x="1141" y="1144"/>
                </a:cxn>
                <a:cxn ang="0">
                  <a:pos x="1223" y="1214"/>
                </a:cxn>
                <a:cxn ang="0">
                  <a:pos x="1306" y="1285"/>
                </a:cxn>
                <a:cxn ang="0">
                  <a:pos x="1380" y="1303"/>
                </a:cxn>
                <a:cxn ang="0">
                  <a:pos x="1445" y="1270"/>
                </a:cxn>
                <a:cxn ang="0">
                  <a:pos x="1509" y="1236"/>
                </a:cxn>
                <a:cxn ang="0">
                  <a:pos x="1574" y="1203"/>
                </a:cxn>
                <a:cxn ang="0">
                  <a:pos x="1597" y="1175"/>
                </a:cxn>
                <a:cxn ang="0">
                  <a:pos x="1576" y="1152"/>
                </a:cxn>
                <a:cxn ang="0">
                  <a:pos x="1553" y="1129"/>
                </a:cxn>
                <a:cxn ang="0">
                  <a:pos x="1532" y="1106"/>
                </a:cxn>
              </a:cxnLst>
              <a:rect l="0" t="0" r="r" b="b"/>
              <a:pathLst>
                <a:path w="1607" h="1319">
                  <a:moveTo>
                    <a:pt x="1522" y="1095"/>
                  </a:moveTo>
                  <a:lnTo>
                    <a:pt x="1484" y="1062"/>
                  </a:lnTo>
                  <a:lnTo>
                    <a:pt x="1447" y="1029"/>
                  </a:lnTo>
                  <a:lnTo>
                    <a:pt x="1409" y="996"/>
                  </a:lnTo>
                  <a:lnTo>
                    <a:pt x="1372" y="965"/>
                  </a:lnTo>
                  <a:lnTo>
                    <a:pt x="1334" y="932"/>
                  </a:lnTo>
                  <a:lnTo>
                    <a:pt x="1297" y="900"/>
                  </a:lnTo>
                  <a:lnTo>
                    <a:pt x="1259" y="867"/>
                  </a:lnTo>
                  <a:lnTo>
                    <a:pt x="1221" y="834"/>
                  </a:lnTo>
                  <a:lnTo>
                    <a:pt x="1184" y="801"/>
                  </a:lnTo>
                  <a:lnTo>
                    <a:pt x="1146" y="768"/>
                  </a:lnTo>
                  <a:lnTo>
                    <a:pt x="1109" y="737"/>
                  </a:lnTo>
                  <a:lnTo>
                    <a:pt x="1071" y="704"/>
                  </a:lnTo>
                  <a:lnTo>
                    <a:pt x="1033" y="672"/>
                  </a:lnTo>
                  <a:lnTo>
                    <a:pt x="994" y="639"/>
                  </a:lnTo>
                  <a:lnTo>
                    <a:pt x="957" y="606"/>
                  </a:lnTo>
                  <a:lnTo>
                    <a:pt x="919" y="573"/>
                  </a:lnTo>
                  <a:lnTo>
                    <a:pt x="881" y="542"/>
                  </a:lnTo>
                  <a:lnTo>
                    <a:pt x="844" y="509"/>
                  </a:lnTo>
                  <a:lnTo>
                    <a:pt x="806" y="477"/>
                  </a:lnTo>
                  <a:lnTo>
                    <a:pt x="769" y="444"/>
                  </a:lnTo>
                  <a:lnTo>
                    <a:pt x="731" y="411"/>
                  </a:lnTo>
                  <a:lnTo>
                    <a:pt x="693" y="380"/>
                  </a:lnTo>
                  <a:lnTo>
                    <a:pt x="654" y="347"/>
                  </a:lnTo>
                  <a:lnTo>
                    <a:pt x="617" y="314"/>
                  </a:lnTo>
                  <a:lnTo>
                    <a:pt x="579" y="282"/>
                  </a:lnTo>
                  <a:lnTo>
                    <a:pt x="541" y="249"/>
                  </a:lnTo>
                  <a:lnTo>
                    <a:pt x="504" y="216"/>
                  </a:lnTo>
                  <a:lnTo>
                    <a:pt x="466" y="183"/>
                  </a:lnTo>
                  <a:lnTo>
                    <a:pt x="427" y="152"/>
                  </a:lnTo>
                  <a:lnTo>
                    <a:pt x="389" y="119"/>
                  </a:lnTo>
                  <a:lnTo>
                    <a:pt x="352" y="87"/>
                  </a:lnTo>
                  <a:lnTo>
                    <a:pt x="314" y="54"/>
                  </a:lnTo>
                  <a:lnTo>
                    <a:pt x="311" y="41"/>
                  </a:lnTo>
                  <a:lnTo>
                    <a:pt x="308" y="26"/>
                  </a:lnTo>
                  <a:lnTo>
                    <a:pt x="303" y="13"/>
                  </a:lnTo>
                  <a:lnTo>
                    <a:pt x="300" y="0"/>
                  </a:lnTo>
                  <a:lnTo>
                    <a:pt x="282" y="8"/>
                  </a:lnTo>
                  <a:lnTo>
                    <a:pt x="262" y="18"/>
                  </a:lnTo>
                  <a:lnTo>
                    <a:pt x="244" y="26"/>
                  </a:lnTo>
                  <a:lnTo>
                    <a:pt x="224" y="34"/>
                  </a:lnTo>
                  <a:lnTo>
                    <a:pt x="206" y="44"/>
                  </a:lnTo>
                  <a:lnTo>
                    <a:pt x="187" y="52"/>
                  </a:lnTo>
                  <a:lnTo>
                    <a:pt x="169" y="60"/>
                  </a:lnTo>
                  <a:lnTo>
                    <a:pt x="151" y="70"/>
                  </a:lnTo>
                  <a:lnTo>
                    <a:pt x="131" y="78"/>
                  </a:lnTo>
                  <a:lnTo>
                    <a:pt x="113" y="87"/>
                  </a:lnTo>
                  <a:lnTo>
                    <a:pt x="94" y="96"/>
                  </a:lnTo>
                  <a:lnTo>
                    <a:pt x="76" y="105"/>
                  </a:lnTo>
                  <a:lnTo>
                    <a:pt x="56" y="114"/>
                  </a:lnTo>
                  <a:lnTo>
                    <a:pt x="38" y="123"/>
                  </a:lnTo>
                  <a:lnTo>
                    <a:pt x="18" y="132"/>
                  </a:lnTo>
                  <a:lnTo>
                    <a:pt x="0" y="141"/>
                  </a:lnTo>
                  <a:lnTo>
                    <a:pt x="9" y="154"/>
                  </a:lnTo>
                  <a:lnTo>
                    <a:pt x="17" y="167"/>
                  </a:lnTo>
                  <a:lnTo>
                    <a:pt x="23" y="182"/>
                  </a:lnTo>
                  <a:lnTo>
                    <a:pt x="31" y="195"/>
                  </a:lnTo>
                  <a:lnTo>
                    <a:pt x="72" y="229"/>
                  </a:lnTo>
                  <a:lnTo>
                    <a:pt x="113" y="265"/>
                  </a:lnTo>
                  <a:lnTo>
                    <a:pt x="156" y="300"/>
                  </a:lnTo>
                  <a:lnTo>
                    <a:pt x="197" y="336"/>
                  </a:lnTo>
                  <a:lnTo>
                    <a:pt x="237" y="370"/>
                  </a:lnTo>
                  <a:lnTo>
                    <a:pt x="278" y="406"/>
                  </a:lnTo>
                  <a:lnTo>
                    <a:pt x="319" y="441"/>
                  </a:lnTo>
                  <a:lnTo>
                    <a:pt x="360" y="477"/>
                  </a:lnTo>
                  <a:lnTo>
                    <a:pt x="402" y="511"/>
                  </a:lnTo>
                  <a:lnTo>
                    <a:pt x="443" y="545"/>
                  </a:lnTo>
                  <a:lnTo>
                    <a:pt x="484" y="582"/>
                  </a:lnTo>
                  <a:lnTo>
                    <a:pt x="525" y="616"/>
                  </a:lnTo>
                  <a:lnTo>
                    <a:pt x="566" y="652"/>
                  </a:lnTo>
                  <a:lnTo>
                    <a:pt x="607" y="686"/>
                  </a:lnTo>
                  <a:lnTo>
                    <a:pt x="648" y="723"/>
                  </a:lnTo>
                  <a:lnTo>
                    <a:pt x="690" y="757"/>
                  </a:lnTo>
                  <a:lnTo>
                    <a:pt x="731" y="791"/>
                  </a:lnTo>
                  <a:lnTo>
                    <a:pt x="772" y="827"/>
                  </a:lnTo>
                  <a:lnTo>
                    <a:pt x="813" y="862"/>
                  </a:lnTo>
                  <a:lnTo>
                    <a:pt x="854" y="898"/>
                  </a:lnTo>
                  <a:lnTo>
                    <a:pt x="894" y="932"/>
                  </a:lnTo>
                  <a:lnTo>
                    <a:pt x="935" y="968"/>
                  </a:lnTo>
                  <a:lnTo>
                    <a:pt x="976" y="1003"/>
                  </a:lnTo>
                  <a:lnTo>
                    <a:pt x="1019" y="1037"/>
                  </a:lnTo>
                  <a:lnTo>
                    <a:pt x="1060" y="1073"/>
                  </a:lnTo>
                  <a:lnTo>
                    <a:pt x="1100" y="1108"/>
                  </a:lnTo>
                  <a:lnTo>
                    <a:pt x="1141" y="1144"/>
                  </a:lnTo>
                  <a:lnTo>
                    <a:pt x="1182" y="1178"/>
                  </a:lnTo>
                  <a:lnTo>
                    <a:pt x="1223" y="1214"/>
                  </a:lnTo>
                  <a:lnTo>
                    <a:pt x="1265" y="1249"/>
                  </a:lnTo>
                  <a:lnTo>
                    <a:pt x="1306" y="1285"/>
                  </a:lnTo>
                  <a:lnTo>
                    <a:pt x="1347" y="1319"/>
                  </a:lnTo>
                  <a:lnTo>
                    <a:pt x="1380" y="1303"/>
                  </a:lnTo>
                  <a:lnTo>
                    <a:pt x="1413" y="1286"/>
                  </a:lnTo>
                  <a:lnTo>
                    <a:pt x="1445" y="1270"/>
                  </a:lnTo>
                  <a:lnTo>
                    <a:pt x="1478" y="1252"/>
                  </a:lnTo>
                  <a:lnTo>
                    <a:pt x="1509" y="1236"/>
                  </a:lnTo>
                  <a:lnTo>
                    <a:pt x="1542" y="1219"/>
                  </a:lnTo>
                  <a:lnTo>
                    <a:pt x="1574" y="1203"/>
                  </a:lnTo>
                  <a:lnTo>
                    <a:pt x="1607" y="1186"/>
                  </a:lnTo>
                  <a:lnTo>
                    <a:pt x="1597" y="1175"/>
                  </a:lnTo>
                  <a:lnTo>
                    <a:pt x="1586" y="1163"/>
                  </a:lnTo>
                  <a:lnTo>
                    <a:pt x="1576" y="1152"/>
                  </a:lnTo>
                  <a:lnTo>
                    <a:pt x="1565" y="1141"/>
                  </a:lnTo>
                  <a:lnTo>
                    <a:pt x="1553" y="1129"/>
                  </a:lnTo>
                  <a:lnTo>
                    <a:pt x="1543" y="1118"/>
                  </a:lnTo>
                  <a:lnTo>
                    <a:pt x="1532" y="1106"/>
                  </a:lnTo>
                  <a:lnTo>
                    <a:pt x="1522" y="1095"/>
                  </a:lnTo>
                  <a:close/>
                </a:path>
              </a:pathLst>
            </a:custGeom>
            <a:solidFill>
              <a:srgbClr val="C4BABF"/>
            </a:solidFill>
            <a:ln w="9525">
              <a:noFill/>
              <a:round/>
              <a:headEnd/>
              <a:tailEnd/>
            </a:ln>
          </p:spPr>
          <p:txBody>
            <a:bodyPr/>
            <a:lstStyle/>
            <a:p>
              <a:endParaRPr lang="en-US"/>
            </a:p>
          </p:txBody>
        </p:sp>
        <p:sp>
          <p:nvSpPr>
            <p:cNvPr id="27052" name="Freeform 428"/>
            <p:cNvSpPr>
              <a:spLocks/>
            </p:cNvSpPr>
            <p:nvPr/>
          </p:nvSpPr>
          <p:spPr bwMode="auto">
            <a:xfrm>
              <a:off x="522" y="2853"/>
              <a:ext cx="775" cy="634"/>
            </a:xfrm>
            <a:custGeom>
              <a:avLst/>
              <a:gdLst/>
              <a:ahLst/>
              <a:cxnLst>
                <a:cxn ang="0">
                  <a:pos x="1430" y="1008"/>
                </a:cxn>
                <a:cxn ang="0">
                  <a:pos x="1360" y="948"/>
                </a:cxn>
                <a:cxn ang="0">
                  <a:pos x="1289" y="887"/>
                </a:cxn>
                <a:cxn ang="0">
                  <a:pos x="1219" y="826"/>
                </a:cxn>
                <a:cxn ang="0">
                  <a:pos x="1149" y="766"/>
                </a:cxn>
                <a:cxn ang="0">
                  <a:pos x="1079" y="705"/>
                </a:cxn>
                <a:cxn ang="0">
                  <a:pos x="1007" y="644"/>
                </a:cxn>
                <a:cxn ang="0">
                  <a:pos x="936" y="584"/>
                </a:cxn>
                <a:cxn ang="0">
                  <a:pos x="866" y="523"/>
                </a:cxn>
                <a:cxn ang="0">
                  <a:pos x="796" y="462"/>
                </a:cxn>
                <a:cxn ang="0">
                  <a:pos x="724" y="402"/>
                </a:cxn>
                <a:cxn ang="0">
                  <a:pos x="654" y="341"/>
                </a:cxn>
                <a:cxn ang="0">
                  <a:pos x="583" y="281"/>
                </a:cxn>
                <a:cxn ang="0">
                  <a:pos x="513" y="220"/>
                </a:cxn>
                <a:cxn ang="0">
                  <a:pos x="443" y="159"/>
                </a:cxn>
                <a:cxn ang="0">
                  <a:pos x="373" y="99"/>
                </a:cxn>
                <a:cxn ang="0">
                  <a:pos x="333" y="51"/>
                </a:cxn>
                <a:cxn ang="0">
                  <a:pos x="328" y="17"/>
                </a:cxn>
                <a:cxn ang="0">
                  <a:pos x="306" y="10"/>
                </a:cxn>
                <a:cxn ang="0">
                  <a:pos x="265" y="28"/>
                </a:cxn>
                <a:cxn ang="0">
                  <a:pos x="224" y="48"/>
                </a:cxn>
                <a:cxn ang="0">
                  <a:pos x="183" y="67"/>
                </a:cxn>
                <a:cxn ang="0">
                  <a:pos x="142" y="85"/>
                </a:cxn>
                <a:cxn ang="0">
                  <a:pos x="103" y="105"/>
                </a:cxn>
                <a:cxn ang="0">
                  <a:pos x="62" y="125"/>
                </a:cxn>
                <a:cxn ang="0">
                  <a:pos x="21" y="143"/>
                </a:cxn>
                <a:cxn ang="0">
                  <a:pos x="6" y="159"/>
                </a:cxn>
                <a:cxn ang="0">
                  <a:pos x="21" y="174"/>
                </a:cxn>
                <a:cxn ang="0">
                  <a:pos x="36" y="189"/>
                </a:cxn>
                <a:cxn ang="0">
                  <a:pos x="49" y="204"/>
                </a:cxn>
                <a:cxn ang="0">
                  <a:pos x="95" y="244"/>
                </a:cxn>
                <a:cxn ang="0">
                  <a:pos x="172" y="310"/>
                </a:cxn>
                <a:cxn ang="0">
                  <a:pos x="250" y="377"/>
                </a:cxn>
                <a:cxn ang="0">
                  <a:pos x="327" y="443"/>
                </a:cxn>
                <a:cxn ang="0">
                  <a:pos x="404" y="508"/>
                </a:cxn>
                <a:cxn ang="0">
                  <a:pos x="482" y="576"/>
                </a:cxn>
                <a:cxn ang="0">
                  <a:pos x="559" y="641"/>
                </a:cxn>
                <a:cxn ang="0">
                  <a:pos x="637" y="707"/>
                </a:cxn>
                <a:cxn ang="0">
                  <a:pos x="714" y="774"/>
                </a:cxn>
                <a:cxn ang="0">
                  <a:pos x="793" y="840"/>
                </a:cxn>
                <a:cxn ang="0">
                  <a:pos x="869" y="905"/>
                </a:cxn>
                <a:cxn ang="0">
                  <a:pos x="948" y="972"/>
                </a:cxn>
                <a:cxn ang="0">
                  <a:pos x="1025" y="1038"/>
                </a:cxn>
                <a:cxn ang="0">
                  <a:pos x="1102" y="1103"/>
                </a:cxn>
                <a:cxn ang="0">
                  <a:pos x="1180" y="1171"/>
                </a:cxn>
                <a:cxn ang="0">
                  <a:pos x="1257" y="1236"/>
                </a:cxn>
                <a:cxn ang="0">
                  <a:pos x="1329" y="1253"/>
                </a:cxn>
                <a:cxn ang="0">
                  <a:pos x="1392" y="1218"/>
                </a:cxn>
                <a:cxn ang="0">
                  <a:pos x="1456" y="1184"/>
                </a:cxn>
                <a:cxn ang="0">
                  <a:pos x="1520" y="1149"/>
                </a:cxn>
                <a:cxn ang="0">
                  <a:pos x="1540" y="1121"/>
                </a:cxn>
                <a:cxn ang="0">
                  <a:pos x="1517" y="1098"/>
                </a:cxn>
                <a:cxn ang="0">
                  <a:pos x="1495" y="1074"/>
                </a:cxn>
                <a:cxn ang="0">
                  <a:pos x="1476" y="1051"/>
                </a:cxn>
              </a:cxnLst>
              <a:rect l="0" t="0" r="r" b="b"/>
              <a:pathLst>
                <a:path w="1551" h="1269">
                  <a:moveTo>
                    <a:pt x="1466" y="1039"/>
                  </a:moveTo>
                  <a:lnTo>
                    <a:pt x="1430" y="1008"/>
                  </a:lnTo>
                  <a:lnTo>
                    <a:pt x="1396" y="979"/>
                  </a:lnTo>
                  <a:lnTo>
                    <a:pt x="1360" y="948"/>
                  </a:lnTo>
                  <a:lnTo>
                    <a:pt x="1325" y="918"/>
                  </a:lnTo>
                  <a:lnTo>
                    <a:pt x="1289" y="887"/>
                  </a:lnTo>
                  <a:lnTo>
                    <a:pt x="1255" y="858"/>
                  </a:lnTo>
                  <a:lnTo>
                    <a:pt x="1219" y="826"/>
                  </a:lnTo>
                  <a:lnTo>
                    <a:pt x="1183" y="797"/>
                  </a:lnTo>
                  <a:lnTo>
                    <a:pt x="1149" y="766"/>
                  </a:lnTo>
                  <a:lnTo>
                    <a:pt x="1113" y="736"/>
                  </a:lnTo>
                  <a:lnTo>
                    <a:pt x="1079" y="705"/>
                  </a:lnTo>
                  <a:lnTo>
                    <a:pt x="1043" y="676"/>
                  </a:lnTo>
                  <a:lnTo>
                    <a:pt x="1007" y="644"/>
                  </a:lnTo>
                  <a:lnTo>
                    <a:pt x="972" y="615"/>
                  </a:lnTo>
                  <a:lnTo>
                    <a:pt x="936" y="584"/>
                  </a:lnTo>
                  <a:lnTo>
                    <a:pt x="902" y="554"/>
                  </a:lnTo>
                  <a:lnTo>
                    <a:pt x="866" y="523"/>
                  </a:lnTo>
                  <a:lnTo>
                    <a:pt x="830" y="494"/>
                  </a:lnTo>
                  <a:lnTo>
                    <a:pt x="796" y="462"/>
                  </a:lnTo>
                  <a:lnTo>
                    <a:pt x="760" y="433"/>
                  </a:lnTo>
                  <a:lnTo>
                    <a:pt x="724" y="402"/>
                  </a:lnTo>
                  <a:lnTo>
                    <a:pt x="690" y="372"/>
                  </a:lnTo>
                  <a:lnTo>
                    <a:pt x="654" y="341"/>
                  </a:lnTo>
                  <a:lnTo>
                    <a:pt x="619" y="312"/>
                  </a:lnTo>
                  <a:lnTo>
                    <a:pt x="583" y="281"/>
                  </a:lnTo>
                  <a:lnTo>
                    <a:pt x="547" y="251"/>
                  </a:lnTo>
                  <a:lnTo>
                    <a:pt x="513" y="220"/>
                  </a:lnTo>
                  <a:lnTo>
                    <a:pt x="477" y="190"/>
                  </a:lnTo>
                  <a:lnTo>
                    <a:pt x="443" y="159"/>
                  </a:lnTo>
                  <a:lnTo>
                    <a:pt x="407" y="130"/>
                  </a:lnTo>
                  <a:lnTo>
                    <a:pt x="373" y="99"/>
                  </a:lnTo>
                  <a:lnTo>
                    <a:pt x="337" y="69"/>
                  </a:lnTo>
                  <a:lnTo>
                    <a:pt x="333" y="51"/>
                  </a:lnTo>
                  <a:lnTo>
                    <a:pt x="332" y="35"/>
                  </a:lnTo>
                  <a:lnTo>
                    <a:pt x="328" y="17"/>
                  </a:lnTo>
                  <a:lnTo>
                    <a:pt x="325" y="0"/>
                  </a:lnTo>
                  <a:lnTo>
                    <a:pt x="306" y="10"/>
                  </a:lnTo>
                  <a:lnTo>
                    <a:pt x="284" y="20"/>
                  </a:lnTo>
                  <a:lnTo>
                    <a:pt x="265" y="28"/>
                  </a:lnTo>
                  <a:lnTo>
                    <a:pt x="243" y="38"/>
                  </a:lnTo>
                  <a:lnTo>
                    <a:pt x="224" y="48"/>
                  </a:lnTo>
                  <a:lnTo>
                    <a:pt x="204" y="58"/>
                  </a:lnTo>
                  <a:lnTo>
                    <a:pt x="183" y="67"/>
                  </a:lnTo>
                  <a:lnTo>
                    <a:pt x="163" y="76"/>
                  </a:lnTo>
                  <a:lnTo>
                    <a:pt x="142" y="85"/>
                  </a:lnTo>
                  <a:lnTo>
                    <a:pt x="122" y="95"/>
                  </a:lnTo>
                  <a:lnTo>
                    <a:pt x="103" y="105"/>
                  </a:lnTo>
                  <a:lnTo>
                    <a:pt x="82" y="115"/>
                  </a:lnTo>
                  <a:lnTo>
                    <a:pt x="62" y="125"/>
                  </a:lnTo>
                  <a:lnTo>
                    <a:pt x="41" y="133"/>
                  </a:lnTo>
                  <a:lnTo>
                    <a:pt x="21" y="143"/>
                  </a:lnTo>
                  <a:lnTo>
                    <a:pt x="0" y="153"/>
                  </a:lnTo>
                  <a:lnTo>
                    <a:pt x="6" y="159"/>
                  </a:lnTo>
                  <a:lnTo>
                    <a:pt x="15" y="167"/>
                  </a:lnTo>
                  <a:lnTo>
                    <a:pt x="21" y="174"/>
                  </a:lnTo>
                  <a:lnTo>
                    <a:pt x="28" y="182"/>
                  </a:lnTo>
                  <a:lnTo>
                    <a:pt x="36" y="189"/>
                  </a:lnTo>
                  <a:lnTo>
                    <a:pt x="42" y="197"/>
                  </a:lnTo>
                  <a:lnTo>
                    <a:pt x="49" y="204"/>
                  </a:lnTo>
                  <a:lnTo>
                    <a:pt x="55" y="212"/>
                  </a:lnTo>
                  <a:lnTo>
                    <a:pt x="95" y="244"/>
                  </a:lnTo>
                  <a:lnTo>
                    <a:pt x="132" y="277"/>
                  </a:lnTo>
                  <a:lnTo>
                    <a:pt x="172" y="310"/>
                  </a:lnTo>
                  <a:lnTo>
                    <a:pt x="211" y="344"/>
                  </a:lnTo>
                  <a:lnTo>
                    <a:pt x="250" y="377"/>
                  </a:lnTo>
                  <a:lnTo>
                    <a:pt x="288" y="410"/>
                  </a:lnTo>
                  <a:lnTo>
                    <a:pt x="327" y="443"/>
                  </a:lnTo>
                  <a:lnTo>
                    <a:pt x="366" y="476"/>
                  </a:lnTo>
                  <a:lnTo>
                    <a:pt x="404" y="508"/>
                  </a:lnTo>
                  <a:lnTo>
                    <a:pt x="443" y="543"/>
                  </a:lnTo>
                  <a:lnTo>
                    <a:pt x="482" y="576"/>
                  </a:lnTo>
                  <a:lnTo>
                    <a:pt x="521" y="608"/>
                  </a:lnTo>
                  <a:lnTo>
                    <a:pt x="559" y="641"/>
                  </a:lnTo>
                  <a:lnTo>
                    <a:pt x="598" y="674"/>
                  </a:lnTo>
                  <a:lnTo>
                    <a:pt x="637" y="707"/>
                  </a:lnTo>
                  <a:lnTo>
                    <a:pt x="677" y="740"/>
                  </a:lnTo>
                  <a:lnTo>
                    <a:pt x="714" y="774"/>
                  </a:lnTo>
                  <a:lnTo>
                    <a:pt x="753" y="807"/>
                  </a:lnTo>
                  <a:lnTo>
                    <a:pt x="793" y="840"/>
                  </a:lnTo>
                  <a:lnTo>
                    <a:pt x="830" y="872"/>
                  </a:lnTo>
                  <a:lnTo>
                    <a:pt x="869" y="905"/>
                  </a:lnTo>
                  <a:lnTo>
                    <a:pt x="909" y="938"/>
                  </a:lnTo>
                  <a:lnTo>
                    <a:pt x="948" y="972"/>
                  </a:lnTo>
                  <a:lnTo>
                    <a:pt x="985" y="1005"/>
                  </a:lnTo>
                  <a:lnTo>
                    <a:pt x="1025" y="1038"/>
                  </a:lnTo>
                  <a:lnTo>
                    <a:pt x="1064" y="1071"/>
                  </a:lnTo>
                  <a:lnTo>
                    <a:pt x="1102" y="1103"/>
                  </a:lnTo>
                  <a:lnTo>
                    <a:pt x="1141" y="1136"/>
                  </a:lnTo>
                  <a:lnTo>
                    <a:pt x="1180" y="1171"/>
                  </a:lnTo>
                  <a:lnTo>
                    <a:pt x="1219" y="1203"/>
                  </a:lnTo>
                  <a:lnTo>
                    <a:pt x="1257" y="1236"/>
                  </a:lnTo>
                  <a:lnTo>
                    <a:pt x="1296" y="1269"/>
                  </a:lnTo>
                  <a:lnTo>
                    <a:pt x="1329" y="1253"/>
                  </a:lnTo>
                  <a:lnTo>
                    <a:pt x="1360" y="1235"/>
                  </a:lnTo>
                  <a:lnTo>
                    <a:pt x="1392" y="1218"/>
                  </a:lnTo>
                  <a:lnTo>
                    <a:pt x="1423" y="1200"/>
                  </a:lnTo>
                  <a:lnTo>
                    <a:pt x="1456" y="1184"/>
                  </a:lnTo>
                  <a:lnTo>
                    <a:pt x="1487" y="1166"/>
                  </a:lnTo>
                  <a:lnTo>
                    <a:pt x="1520" y="1149"/>
                  </a:lnTo>
                  <a:lnTo>
                    <a:pt x="1551" y="1133"/>
                  </a:lnTo>
                  <a:lnTo>
                    <a:pt x="1540" y="1121"/>
                  </a:lnTo>
                  <a:lnTo>
                    <a:pt x="1528" y="1110"/>
                  </a:lnTo>
                  <a:lnTo>
                    <a:pt x="1517" y="1098"/>
                  </a:lnTo>
                  <a:lnTo>
                    <a:pt x="1507" y="1085"/>
                  </a:lnTo>
                  <a:lnTo>
                    <a:pt x="1495" y="1074"/>
                  </a:lnTo>
                  <a:lnTo>
                    <a:pt x="1486" y="1062"/>
                  </a:lnTo>
                  <a:lnTo>
                    <a:pt x="1476" y="1051"/>
                  </a:lnTo>
                  <a:lnTo>
                    <a:pt x="1466" y="1039"/>
                  </a:lnTo>
                  <a:close/>
                </a:path>
              </a:pathLst>
            </a:custGeom>
            <a:solidFill>
              <a:srgbClr val="BFB5B7"/>
            </a:solidFill>
            <a:ln w="9525">
              <a:noFill/>
              <a:round/>
              <a:headEnd/>
              <a:tailEnd/>
            </a:ln>
          </p:spPr>
          <p:txBody>
            <a:bodyPr/>
            <a:lstStyle/>
            <a:p>
              <a:endParaRPr lang="en-US"/>
            </a:p>
          </p:txBody>
        </p:sp>
        <p:sp>
          <p:nvSpPr>
            <p:cNvPr id="27053" name="Freeform 429"/>
            <p:cNvSpPr>
              <a:spLocks/>
            </p:cNvSpPr>
            <p:nvPr/>
          </p:nvSpPr>
          <p:spPr bwMode="auto">
            <a:xfrm>
              <a:off x="511" y="2844"/>
              <a:ext cx="746" cy="609"/>
            </a:xfrm>
            <a:custGeom>
              <a:avLst/>
              <a:gdLst/>
              <a:ahLst/>
              <a:cxnLst>
                <a:cxn ang="0">
                  <a:pos x="1340" y="928"/>
                </a:cxn>
                <a:cxn ang="0">
                  <a:pos x="1209" y="815"/>
                </a:cxn>
                <a:cxn ang="0">
                  <a:pos x="1079" y="701"/>
                </a:cxn>
                <a:cxn ang="0">
                  <a:pos x="948" y="590"/>
                </a:cxn>
                <a:cxn ang="0">
                  <a:pos x="817" y="477"/>
                </a:cxn>
                <a:cxn ang="0">
                  <a:pos x="686" y="364"/>
                </a:cxn>
                <a:cxn ang="0">
                  <a:pos x="556" y="251"/>
                </a:cxn>
                <a:cxn ang="0">
                  <a:pos x="425" y="138"/>
                </a:cxn>
                <a:cxn ang="0">
                  <a:pos x="358" y="62"/>
                </a:cxn>
                <a:cxn ang="0">
                  <a:pos x="353" y="21"/>
                </a:cxn>
                <a:cxn ang="0">
                  <a:pos x="329" y="10"/>
                </a:cxn>
                <a:cxn ang="0">
                  <a:pos x="284" y="31"/>
                </a:cxn>
                <a:cxn ang="0">
                  <a:pos x="240" y="52"/>
                </a:cxn>
                <a:cxn ang="0">
                  <a:pos x="196" y="72"/>
                </a:cxn>
                <a:cxn ang="0">
                  <a:pos x="152" y="93"/>
                </a:cxn>
                <a:cxn ang="0">
                  <a:pos x="110" y="113"/>
                </a:cxn>
                <a:cxn ang="0">
                  <a:pos x="65" y="134"/>
                </a:cxn>
                <a:cxn ang="0">
                  <a:pos x="21" y="156"/>
                </a:cxn>
                <a:cxn ang="0">
                  <a:pos x="10" y="174"/>
                </a:cxn>
                <a:cxn ang="0">
                  <a:pos x="29" y="188"/>
                </a:cxn>
                <a:cxn ang="0">
                  <a:pos x="49" y="205"/>
                </a:cxn>
                <a:cxn ang="0">
                  <a:pos x="69" y="220"/>
                </a:cxn>
                <a:cxn ang="0">
                  <a:pos x="114" y="259"/>
                </a:cxn>
                <a:cxn ang="0">
                  <a:pos x="188" y="321"/>
                </a:cxn>
                <a:cxn ang="0">
                  <a:pos x="260" y="382"/>
                </a:cxn>
                <a:cxn ang="0">
                  <a:pos x="333" y="444"/>
                </a:cxn>
                <a:cxn ang="0">
                  <a:pos x="407" y="506"/>
                </a:cxn>
                <a:cxn ang="0">
                  <a:pos x="479" y="569"/>
                </a:cxn>
                <a:cxn ang="0">
                  <a:pos x="552" y="629"/>
                </a:cxn>
                <a:cxn ang="0">
                  <a:pos x="624" y="692"/>
                </a:cxn>
                <a:cxn ang="0">
                  <a:pos x="698" y="754"/>
                </a:cxn>
                <a:cxn ang="0">
                  <a:pos x="770" y="816"/>
                </a:cxn>
                <a:cxn ang="0">
                  <a:pos x="843" y="877"/>
                </a:cxn>
                <a:cxn ang="0">
                  <a:pos x="915" y="939"/>
                </a:cxn>
                <a:cxn ang="0">
                  <a:pos x="989" y="1001"/>
                </a:cxn>
                <a:cxn ang="0">
                  <a:pos x="1062" y="1064"/>
                </a:cxn>
                <a:cxn ang="0">
                  <a:pos x="1134" y="1124"/>
                </a:cxn>
                <a:cxn ang="0">
                  <a:pos x="1208" y="1187"/>
                </a:cxn>
                <a:cxn ang="0">
                  <a:pos x="1275" y="1200"/>
                </a:cxn>
                <a:cxn ang="0">
                  <a:pos x="1337" y="1165"/>
                </a:cxn>
                <a:cxn ang="0">
                  <a:pos x="1401" y="1131"/>
                </a:cxn>
                <a:cxn ang="0">
                  <a:pos x="1463" y="1096"/>
                </a:cxn>
                <a:cxn ang="0">
                  <a:pos x="1482" y="1067"/>
                </a:cxn>
                <a:cxn ang="0">
                  <a:pos x="1461" y="1042"/>
                </a:cxn>
                <a:cxn ang="0">
                  <a:pos x="1438" y="1019"/>
                </a:cxn>
                <a:cxn ang="0">
                  <a:pos x="1417" y="995"/>
                </a:cxn>
              </a:cxnLst>
              <a:rect l="0" t="0" r="r" b="b"/>
              <a:pathLst>
                <a:path w="1494" h="1218">
                  <a:moveTo>
                    <a:pt x="1406" y="983"/>
                  </a:moveTo>
                  <a:lnTo>
                    <a:pt x="1340" y="928"/>
                  </a:lnTo>
                  <a:lnTo>
                    <a:pt x="1275" y="870"/>
                  </a:lnTo>
                  <a:lnTo>
                    <a:pt x="1209" y="815"/>
                  </a:lnTo>
                  <a:lnTo>
                    <a:pt x="1144" y="759"/>
                  </a:lnTo>
                  <a:lnTo>
                    <a:pt x="1079" y="701"/>
                  </a:lnTo>
                  <a:lnTo>
                    <a:pt x="1013" y="646"/>
                  </a:lnTo>
                  <a:lnTo>
                    <a:pt x="948" y="590"/>
                  </a:lnTo>
                  <a:lnTo>
                    <a:pt x="883" y="533"/>
                  </a:lnTo>
                  <a:lnTo>
                    <a:pt x="817" y="477"/>
                  </a:lnTo>
                  <a:lnTo>
                    <a:pt x="752" y="421"/>
                  </a:lnTo>
                  <a:lnTo>
                    <a:pt x="686" y="364"/>
                  </a:lnTo>
                  <a:lnTo>
                    <a:pt x="621" y="308"/>
                  </a:lnTo>
                  <a:lnTo>
                    <a:pt x="556" y="251"/>
                  </a:lnTo>
                  <a:lnTo>
                    <a:pt x="490" y="195"/>
                  </a:lnTo>
                  <a:lnTo>
                    <a:pt x="425" y="138"/>
                  </a:lnTo>
                  <a:lnTo>
                    <a:pt x="360" y="82"/>
                  </a:lnTo>
                  <a:lnTo>
                    <a:pt x="358" y="62"/>
                  </a:lnTo>
                  <a:lnTo>
                    <a:pt x="355" y="41"/>
                  </a:lnTo>
                  <a:lnTo>
                    <a:pt x="353" y="21"/>
                  </a:lnTo>
                  <a:lnTo>
                    <a:pt x="350" y="0"/>
                  </a:lnTo>
                  <a:lnTo>
                    <a:pt x="329" y="10"/>
                  </a:lnTo>
                  <a:lnTo>
                    <a:pt x="306" y="21"/>
                  </a:lnTo>
                  <a:lnTo>
                    <a:pt x="284" y="31"/>
                  </a:lnTo>
                  <a:lnTo>
                    <a:pt x="262" y="41"/>
                  </a:lnTo>
                  <a:lnTo>
                    <a:pt x="240" y="52"/>
                  </a:lnTo>
                  <a:lnTo>
                    <a:pt x="217" y="62"/>
                  </a:lnTo>
                  <a:lnTo>
                    <a:pt x="196" y="72"/>
                  </a:lnTo>
                  <a:lnTo>
                    <a:pt x="175" y="82"/>
                  </a:lnTo>
                  <a:lnTo>
                    <a:pt x="152" y="93"/>
                  </a:lnTo>
                  <a:lnTo>
                    <a:pt x="131" y="103"/>
                  </a:lnTo>
                  <a:lnTo>
                    <a:pt x="110" y="113"/>
                  </a:lnTo>
                  <a:lnTo>
                    <a:pt x="87" y="124"/>
                  </a:lnTo>
                  <a:lnTo>
                    <a:pt x="65" y="134"/>
                  </a:lnTo>
                  <a:lnTo>
                    <a:pt x="44" y="144"/>
                  </a:lnTo>
                  <a:lnTo>
                    <a:pt x="21" y="156"/>
                  </a:lnTo>
                  <a:lnTo>
                    <a:pt x="0" y="165"/>
                  </a:lnTo>
                  <a:lnTo>
                    <a:pt x="10" y="174"/>
                  </a:lnTo>
                  <a:lnTo>
                    <a:pt x="20" y="182"/>
                  </a:lnTo>
                  <a:lnTo>
                    <a:pt x="29" y="188"/>
                  </a:lnTo>
                  <a:lnTo>
                    <a:pt x="39" y="197"/>
                  </a:lnTo>
                  <a:lnTo>
                    <a:pt x="49" y="205"/>
                  </a:lnTo>
                  <a:lnTo>
                    <a:pt x="59" y="211"/>
                  </a:lnTo>
                  <a:lnTo>
                    <a:pt x="69" y="220"/>
                  </a:lnTo>
                  <a:lnTo>
                    <a:pt x="78" y="228"/>
                  </a:lnTo>
                  <a:lnTo>
                    <a:pt x="114" y="259"/>
                  </a:lnTo>
                  <a:lnTo>
                    <a:pt x="152" y="290"/>
                  </a:lnTo>
                  <a:lnTo>
                    <a:pt x="188" y="321"/>
                  </a:lnTo>
                  <a:lnTo>
                    <a:pt x="224" y="351"/>
                  </a:lnTo>
                  <a:lnTo>
                    <a:pt x="260" y="382"/>
                  </a:lnTo>
                  <a:lnTo>
                    <a:pt x="297" y="413"/>
                  </a:lnTo>
                  <a:lnTo>
                    <a:pt x="333" y="444"/>
                  </a:lnTo>
                  <a:lnTo>
                    <a:pt x="369" y="475"/>
                  </a:lnTo>
                  <a:lnTo>
                    <a:pt x="407" y="506"/>
                  </a:lnTo>
                  <a:lnTo>
                    <a:pt x="443" y="538"/>
                  </a:lnTo>
                  <a:lnTo>
                    <a:pt x="479" y="569"/>
                  </a:lnTo>
                  <a:lnTo>
                    <a:pt x="515" y="598"/>
                  </a:lnTo>
                  <a:lnTo>
                    <a:pt x="552" y="629"/>
                  </a:lnTo>
                  <a:lnTo>
                    <a:pt x="588" y="660"/>
                  </a:lnTo>
                  <a:lnTo>
                    <a:pt x="624" y="692"/>
                  </a:lnTo>
                  <a:lnTo>
                    <a:pt x="662" y="723"/>
                  </a:lnTo>
                  <a:lnTo>
                    <a:pt x="698" y="754"/>
                  </a:lnTo>
                  <a:lnTo>
                    <a:pt x="734" y="785"/>
                  </a:lnTo>
                  <a:lnTo>
                    <a:pt x="770" y="816"/>
                  </a:lnTo>
                  <a:lnTo>
                    <a:pt x="807" y="847"/>
                  </a:lnTo>
                  <a:lnTo>
                    <a:pt x="843" y="877"/>
                  </a:lnTo>
                  <a:lnTo>
                    <a:pt x="879" y="908"/>
                  </a:lnTo>
                  <a:lnTo>
                    <a:pt x="915" y="939"/>
                  </a:lnTo>
                  <a:lnTo>
                    <a:pt x="953" y="970"/>
                  </a:lnTo>
                  <a:lnTo>
                    <a:pt x="989" y="1001"/>
                  </a:lnTo>
                  <a:lnTo>
                    <a:pt x="1025" y="1033"/>
                  </a:lnTo>
                  <a:lnTo>
                    <a:pt x="1062" y="1064"/>
                  </a:lnTo>
                  <a:lnTo>
                    <a:pt x="1098" y="1095"/>
                  </a:lnTo>
                  <a:lnTo>
                    <a:pt x="1134" y="1124"/>
                  </a:lnTo>
                  <a:lnTo>
                    <a:pt x="1170" y="1155"/>
                  </a:lnTo>
                  <a:lnTo>
                    <a:pt x="1208" y="1187"/>
                  </a:lnTo>
                  <a:lnTo>
                    <a:pt x="1244" y="1218"/>
                  </a:lnTo>
                  <a:lnTo>
                    <a:pt x="1275" y="1200"/>
                  </a:lnTo>
                  <a:lnTo>
                    <a:pt x="1306" y="1183"/>
                  </a:lnTo>
                  <a:lnTo>
                    <a:pt x="1337" y="1165"/>
                  </a:lnTo>
                  <a:lnTo>
                    <a:pt x="1370" y="1147"/>
                  </a:lnTo>
                  <a:lnTo>
                    <a:pt x="1401" y="1131"/>
                  </a:lnTo>
                  <a:lnTo>
                    <a:pt x="1432" y="1113"/>
                  </a:lnTo>
                  <a:lnTo>
                    <a:pt x="1463" y="1096"/>
                  </a:lnTo>
                  <a:lnTo>
                    <a:pt x="1494" y="1078"/>
                  </a:lnTo>
                  <a:lnTo>
                    <a:pt x="1482" y="1067"/>
                  </a:lnTo>
                  <a:lnTo>
                    <a:pt x="1473" y="1055"/>
                  </a:lnTo>
                  <a:lnTo>
                    <a:pt x="1461" y="1042"/>
                  </a:lnTo>
                  <a:lnTo>
                    <a:pt x="1450" y="1031"/>
                  </a:lnTo>
                  <a:lnTo>
                    <a:pt x="1438" y="1019"/>
                  </a:lnTo>
                  <a:lnTo>
                    <a:pt x="1429" y="1006"/>
                  </a:lnTo>
                  <a:lnTo>
                    <a:pt x="1417" y="995"/>
                  </a:lnTo>
                  <a:lnTo>
                    <a:pt x="1406" y="983"/>
                  </a:lnTo>
                  <a:close/>
                </a:path>
              </a:pathLst>
            </a:custGeom>
            <a:solidFill>
              <a:srgbClr val="BCB2B5"/>
            </a:solidFill>
            <a:ln w="9525">
              <a:noFill/>
              <a:round/>
              <a:headEnd/>
              <a:tailEnd/>
            </a:ln>
          </p:spPr>
          <p:txBody>
            <a:bodyPr/>
            <a:lstStyle/>
            <a:p>
              <a:endParaRPr lang="en-US"/>
            </a:p>
          </p:txBody>
        </p:sp>
        <p:sp>
          <p:nvSpPr>
            <p:cNvPr id="27054" name="Freeform 430"/>
            <p:cNvSpPr>
              <a:spLocks/>
            </p:cNvSpPr>
            <p:nvPr/>
          </p:nvSpPr>
          <p:spPr bwMode="auto">
            <a:xfrm>
              <a:off x="499" y="2836"/>
              <a:ext cx="718" cy="584"/>
            </a:xfrm>
            <a:custGeom>
              <a:avLst/>
              <a:gdLst/>
              <a:ahLst/>
              <a:cxnLst>
                <a:cxn ang="0">
                  <a:pos x="1285" y="876"/>
                </a:cxn>
                <a:cxn ang="0">
                  <a:pos x="1164" y="773"/>
                </a:cxn>
                <a:cxn ang="0">
                  <a:pos x="1045" y="669"/>
                </a:cxn>
                <a:cxn ang="0">
                  <a:pos x="924" y="564"/>
                </a:cxn>
                <a:cxn ang="0">
                  <a:pos x="803" y="461"/>
                </a:cxn>
                <a:cxn ang="0">
                  <a:pos x="682" y="356"/>
                </a:cxn>
                <a:cxn ang="0">
                  <a:pos x="562" y="253"/>
                </a:cxn>
                <a:cxn ang="0">
                  <a:pos x="441" y="150"/>
                </a:cxn>
                <a:cxn ang="0">
                  <a:pos x="379" y="73"/>
                </a:cxn>
                <a:cxn ang="0">
                  <a:pos x="374" y="25"/>
                </a:cxn>
                <a:cxn ang="0">
                  <a:pos x="350" y="12"/>
                </a:cxn>
                <a:cxn ang="0">
                  <a:pos x="302" y="35"/>
                </a:cxn>
                <a:cxn ang="0">
                  <a:pos x="257" y="56"/>
                </a:cxn>
                <a:cxn ang="0">
                  <a:pos x="209" y="79"/>
                </a:cxn>
                <a:cxn ang="0">
                  <a:pos x="164" y="102"/>
                </a:cxn>
                <a:cxn ang="0">
                  <a:pos x="116" y="123"/>
                </a:cxn>
                <a:cxn ang="0">
                  <a:pos x="70" y="146"/>
                </a:cxn>
                <a:cxn ang="0">
                  <a:pos x="23" y="168"/>
                </a:cxn>
                <a:cxn ang="0">
                  <a:pos x="13" y="187"/>
                </a:cxn>
                <a:cxn ang="0">
                  <a:pos x="38" y="204"/>
                </a:cxn>
                <a:cxn ang="0">
                  <a:pos x="62" y="220"/>
                </a:cxn>
                <a:cxn ang="0">
                  <a:pos x="88" y="237"/>
                </a:cxn>
                <a:cxn ang="0">
                  <a:pos x="136" y="274"/>
                </a:cxn>
                <a:cxn ang="0">
                  <a:pos x="203" y="332"/>
                </a:cxn>
                <a:cxn ang="0">
                  <a:pos x="271" y="389"/>
                </a:cxn>
                <a:cxn ang="0">
                  <a:pos x="340" y="446"/>
                </a:cxn>
                <a:cxn ang="0">
                  <a:pos x="409" y="504"/>
                </a:cxn>
                <a:cxn ang="0">
                  <a:pos x="476" y="563"/>
                </a:cxn>
                <a:cxn ang="0">
                  <a:pos x="544" y="620"/>
                </a:cxn>
                <a:cxn ang="0">
                  <a:pos x="613" y="677"/>
                </a:cxn>
                <a:cxn ang="0">
                  <a:pos x="680" y="735"/>
                </a:cxn>
                <a:cxn ang="0">
                  <a:pos x="749" y="792"/>
                </a:cxn>
                <a:cxn ang="0">
                  <a:pos x="817" y="850"/>
                </a:cxn>
                <a:cxn ang="0">
                  <a:pos x="884" y="909"/>
                </a:cxn>
                <a:cxn ang="0">
                  <a:pos x="953" y="966"/>
                </a:cxn>
                <a:cxn ang="0">
                  <a:pos x="1022" y="1023"/>
                </a:cxn>
                <a:cxn ang="0">
                  <a:pos x="1090" y="1081"/>
                </a:cxn>
                <a:cxn ang="0">
                  <a:pos x="1157" y="1138"/>
                </a:cxn>
                <a:cxn ang="0">
                  <a:pos x="1223" y="1150"/>
                </a:cxn>
                <a:cxn ang="0">
                  <a:pos x="1283" y="1113"/>
                </a:cxn>
                <a:cxn ang="0">
                  <a:pos x="1344" y="1079"/>
                </a:cxn>
                <a:cxn ang="0">
                  <a:pos x="1404" y="1043"/>
                </a:cxn>
                <a:cxn ang="0">
                  <a:pos x="1424" y="1013"/>
                </a:cxn>
                <a:cxn ang="0">
                  <a:pos x="1401" y="989"/>
                </a:cxn>
                <a:cxn ang="0">
                  <a:pos x="1380" y="964"/>
                </a:cxn>
                <a:cxn ang="0">
                  <a:pos x="1357" y="940"/>
                </a:cxn>
              </a:cxnLst>
              <a:rect l="0" t="0" r="r" b="b"/>
              <a:pathLst>
                <a:path w="1435" h="1168">
                  <a:moveTo>
                    <a:pt x="1345" y="928"/>
                  </a:moveTo>
                  <a:lnTo>
                    <a:pt x="1285" y="876"/>
                  </a:lnTo>
                  <a:lnTo>
                    <a:pt x="1224" y="825"/>
                  </a:lnTo>
                  <a:lnTo>
                    <a:pt x="1164" y="773"/>
                  </a:lnTo>
                  <a:lnTo>
                    <a:pt x="1103" y="720"/>
                  </a:lnTo>
                  <a:lnTo>
                    <a:pt x="1045" y="669"/>
                  </a:lnTo>
                  <a:lnTo>
                    <a:pt x="984" y="617"/>
                  </a:lnTo>
                  <a:lnTo>
                    <a:pt x="924" y="564"/>
                  </a:lnTo>
                  <a:lnTo>
                    <a:pt x="863" y="512"/>
                  </a:lnTo>
                  <a:lnTo>
                    <a:pt x="803" y="461"/>
                  </a:lnTo>
                  <a:lnTo>
                    <a:pt x="742" y="409"/>
                  </a:lnTo>
                  <a:lnTo>
                    <a:pt x="682" y="356"/>
                  </a:lnTo>
                  <a:lnTo>
                    <a:pt x="623" y="305"/>
                  </a:lnTo>
                  <a:lnTo>
                    <a:pt x="562" y="253"/>
                  </a:lnTo>
                  <a:lnTo>
                    <a:pt x="502" y="200"/>
                  </a:lnTo>
                  <a:lnTo>
                    <a:pt x="441" y="150"/>
                  </a:lnTo>
                  <a:lnTo>
                    <a:pt x="381" y="97"/>
                  </a:lnTo>
                  <a:lnTo>
                    <a:pt x="379" y="73"/>
                  </a:lnTo>
                  <a:lnTo>
                    <a:pt x="378" y="48"/>
                  </a:lnTo>
                  <a:lnTo>
                    <a:pt x="374" y="25"/>
                  </a:lnTo>
                  <a:lnTo>
                    <a:pt x="373" y="0"/>
                  </a:lnTo>
                  <a:lnTo>
                    <a:pt x="350" y="12"/>
                  </a:lnTo>
                  <a:lnTo>
                    <a:pt x="327" y="23"/>
                  </a:lnTo>
                  <a:lnTo>
                    <a:pt x="302" y="35"/>
                  </a:lnTo>
                  <a:lnTo>
                    <a:pt x="280" y="46"/>
                  </a:lnTo>
                  <a:lnTo>
                    <a:pt x="257" y="56"/>
                  </a:lnTo>
                  <a:lnTo>
                    <a:pt x="234" y="68"/>
                  </a:lnTo>
                  <a:lnTo>
                    <a:pt x="209" y="79"/>
                  </a:lnTo>
                  <a:lnTo>
                    <a:pt x="186" y="91"/>
                  </a:lnTo>
                  <a:lnTo>
                    <a:pt x="164" y="102"/>
                  </a:lnTo>
                  <a:lnTo>
                    <a:pt x="141" y="112"/>
                  </a:lnTo>
                  <a:lnTo>
                    <a:pt x="116" y="123"/>
                  </a:lnTo>
                  <a:lnTo>
                    <a:pt x="93" y="135"/>
                  </a:lnTo>
                  <a:lnTo>
                    <a:pt x="70" y="146"/>
                  </a:lnTo>
                  <a:lnTo>
                    <a:pt x="48" y="156"/>
                  </a:lnTo>
                  <a:lnTo>
                    <a:pt x="23" y="168"/>
                  </a:lnTo>
                  <a:lnTo>
                    <a:pt x="0" y="179"/>
                  </a:lnTo>
                  <a:lnTo>
                    <a:pt x="13" y="187"/>
                  </a:lnTo>
                  <a:lnTo>
                    <a:pt x="25" y="196"/>
                  </a:lnTo>
                  <a:lnTo>
                    <a:pt x="38" y="204"/>
                  </a:lnTo>
                  <a:lnTo>
                    <a:pt x="51" y="212"/>
                  </a:lnTo>
                  <a:lnTo>
                    <a:pt x="62" y="220"/>
                  </a:lnTo>
                  <a:lnTo>
                    <a:pt x="75" y="228"/>
                  </a:lnTo>
                  <a:lnTo>
                    <a:pt x="88" y="237"/>
                  </a:lnTo>
                  <a:lnTo>
                    <a:pt x="101" y="245"/>
                  </a:lnTo>
                  <a:lnTo>
                    <a:pt x="136" y="274"/>
                  </a:lnTo>
                  <a:lnTo>
                    <a:pt x="170" y="302"/>
                  </a:lnTo>
                  <a:lnTo>
                    <a:pt x="203" y="332"/>
                  </a:lnTo>
                  <a:lnTo>
                    <a:pt x="237" y="359"/>
                  </a:lnTo>
                  <a:lnTo>
                    <a:pt x="271" y="389"/>
                  </a:lnTo>
                  <a:lnTo>
                    <a:pt x="306" y="418"/>
                  </a:lnTo>
                  <a:lnTo>
                    <a:pt x="340" y="446"/>
                  </a:lnTo>
                  <a:lnTo>
                    <a:pt x="374" y="476"/>
                  </a:lnTo>
                  <a:lnTo>
                    <a:pt x="409" y="504"/>
                  </a:lnTo>
                  <a:lnTo>
                    <a:pt x="441" y="533"/>
                  </a:lnTo>
                  <a:lnTo>
                    <a:pt x="476" y="563"/>
                  </a:lnTo>
                  <a:lnTo>
                    <a:pt x="510" y="591"/>
                  </a:lnTo>
                  <a:lnTo>
                    <a:pt x="544" y="620"/>
                  </a:lnTo>
                  <a:lnTo>
                    <a:pt x="579" y="648"/>
                  </a:lnTo>
                  <a:lnTo>
                    <a:pt x="613" y="677"/>
                  </a:lnTo>
                  <a:lnTo>
                    <a:pt x="647" y="705"/>
                  </a:lnTo>
                  <a:lnTo>
                    <a:pt x="680" y="735"/>
                  </a:lnTo>
                  <a:lnTo>
                    <a:pt x="714" y="764"/>
                  </a:lnTo>
                  <a:lnTo>
                    <a:pt x="749" y="792"/>
                  </a:lnTo>
                  <a:lnTo>
                    <a:pt x="783" y="822"/>
                  </a:lnTo>
                  <a:lnTo>
                    <a:pt x="817" y="850"/>
                  </a:lnTo>
                  <a:lnTo>
                    <a:pt x="852" y="879"/>
                  </a:lnTo>
                  <a:lnTo>
                    <a:pt x="884" y="909"/>
                  </a:lnTo>
                  <a:lnTo>
                    <a:pt x="919" y="936"/>
                  </a:lnTo>
                  <a:lnTo>
                    <a:pt x="953" y="966"/>
                  </a:lnTo>
                  <a:lnTo>
                    <a:pt x="987" y="994"/>
                  </a:lnTo>
                  <a:lnTo>
                    <a:pt x="1022" y="1023"/>
                  </a:lnTo>
                  <a:lnTo>
                    <a:pt x="1056" y="1053"/>
                  </a:lnTo>
                  <a:lnTo>
                    <a:pt x="1090" y="1081"/>
                  </a:lnTo>
                  <a:lnTo>
                    <a:pt x="1123" y="1110"/>
                  </a:lnTo>
                  <a:lnTo>
                    <a:pt x="1157" y="1138"/>
                  </a:lnTo>
                  <a:lnTo>
                    <a:pt x="1192" y="1168"/>
                  </a:lnTo>
                  <a:lnTo>
                    <a:pt x="1223" y="1150"/>
                  </a:lnTo>
                  <a:lnTo>
                    <a:pt x="1252" y="1131"/>
                  </a:lnTo>
                  <a:lnTo>
                    <a:pt x="1283" y="1113"/>
                  </a:lnTo>
                  <a:lnTo>
                    <a:pt x="1314" y="1095"/>
                  </a:lnTo>
                  <a:lnTo>
                    <a:pt x="1344" y="1079"/>
                  </a:lnTo>
                  <a:lnTo>
                    <a:pt x="1375" y="1061"/>
                  </a:lnTo>
                  <a:lnTo>
                    <a:pt x="1404" y="1043"/>
                  </a:lnTo>
                  <a:lnTo>
                    <a:pt x="1435" y="1025"/>
                  </a:lnTo>
                  <a:lnTo>
                    <a:pt x="1424" y="1013"/>
                  </a:lnTo>
                  <a:lnTo>
                    <a:pt x="1412" y="1000"/>
                  </a:lnTo>
                  <a:lnTo>
                    <a:pt x="1401" y="989"/>
                  </a:lnTo>
                  <a:lnTo>
                    <a:pt x="1391" y="976"/>
                  </a:lnTo>
                  <a:lnTo>
                    <a:pt x="1380" y="964"/>
                  </a:lnTo>
                  <a:lnTo>
                    <a:pt x="1368" y="953"/>
                  </a:lnTo>
                  <a:lnTo>
                    <a:pt x="1357" y="940"/>
                  </a:lnTo>
                  <a:lnTo>
                    <a:pt x="1345" y="928"/>
                  </a:lnTo>
                  <a:close/>
                </a:path>
              </a:pathLst>
            </a:custGeom>
            <a:solidFill>
              <a:srgbClr val="BAAFB2"/>
            </a:solidFill>
            <a:ln w="9525">
              <a:noFill/>
              <a:round/>
              <a:headEnd/>
              <a:tailEnd/>
            </a:ln>
          </p:spPr>
          <p:txBody>
            <a:bodyPr/>
            <a:lstStyle/>
            <a:p>
              <a:endParaRPr lang="en-US"/>
            </a:p>
          </p:txBody>
        </p:sp>
        <p:sp>
          <p:nvSpPr>
            <p:cNvPr id="27055" name="Freeform 431"/>
            <p:cNvSpPr>
              <a:spLocks/>
            </p:cNvSpPr>
            <p:nvPr/>
          </p:nvSpPr>
          <p:spPr bwMode="auto">
            <a:xfrm>
              <a:off x="487" y="2829"/>
              <a:ext cx="689" cy="557"/>
            </a:xfrm>
            <a:custGeom>
              <a:avLst/>
              <a:gdLst/>
              <a:ahLst/>
              <a:cxnLst>
                <a:cxn ang="0">
                  <a:pos x="1230" y="823"/>
                </a:cxn>
                <a:cxn ang="0">
                  <a:pos x="1121" y="728"/>
                </a:cxn>
                <a:cxn ang="0">
                  <a:pos x="1010" y="632"/>
                </a:cxn>
                <a:cxn ang="0">
                  <a:pos x="900" y="537"/>
                </a:cxn>
                <a:cxn ang="0">
                  <a:pos x="789" y="441"/>
                </a:cxn>
                <a:cxn ang="0">
                  <a:pos x="680" y="346"/>
                </a:cxn>
                <a:cxn ang="0">
                  <a:pos x="568" y="251"/>
                </a:cxn>
                <a:cxn ang="0">
                  <a:pos x="459" y="155"/>
                </a:cxn>
                <a:cxn ang="0">
                  <a:pos x="402" y="80"/>
                </a:cxn>
                <a:cxn ang="0">
                  <a:pos x="400" y="26"/>
                </a:cxn>
                <a:cxn ang="0">
                  <a:pos x="374" y="11"/>
                </a:cxn>
                <a:cxn ang="0">
                  <a:pos x="323" y="34"/>
                </a:cxn>
                <a:cxn ang="0">
                  <a:pos x="274" y="59"/>
                </a:cxn>
                <a:cxn ang="0">
                  <a:pos x="224" y="82"/>
                </a:cxn>
                <a:cxn ang="0">
                  <a:pos x="174" y="106"/>
                </a:cxn>
                <a:cxn ang="0">
                  <a:pos x="124" y="129"/>
                </a:cxn>
                <a:cxn ang="0">
                  <a:pos x="75" y="154"/>
                </a:cxn>
                <a:cxn ang="0">
                  <a:pos x="24" y="178"/>
                </a:cxn>
                <a:cxn ang="0">
                  <a:pos x="16" y="198"/>
                </a:cxn>
                <a:cxn ang="0">
                  <a:pos x="47" y="216"/>
                </a:cxn>
                <a:cxn ang="0">
                  <a:pos x="78" y="232"/>
                </a:cxn>
                <a:cxn ang="0">
                  <a:pos x="109" y="251"/>
                </a:cxn>
                <a:cxn ang="0">
                  <a:pos x="189" y="313"/>
                </a:cxn>
                <a:cxn ang="0">
                  <a:pos x="317" y="419"/>
                </a:cxn>
                <a:cxn ang="0">
                  <a:pos x="444" y="526"/>
                </a:cxn>
                <a:cxn ang="0">
                  <a:pos x="570" y="632"/>
                </a:cxn>
                <a:cxn ang="0">
                  <a:pos x="698" y="741"/>
                </a:cxn>
                <a:cxn ang="0">
                  <a:pos x="823" y="847"/>
                </a:cxn>
                <a:cxn ang="0">
                  <a:pos x="951" y="954"/>
                </a:cxn>
                <a:cxn ang="0">
                  <a:pos x="1077" y="1060"/>
                </a:cxn>
                <a:cxn ang="0">
                  <a:pos x="1170" y="1096"/>
                </a:cxn>
                <a:cxn ang="0">
                  <a:pos x="1229" y="1060"/>
                </a:cxn>
                <a:cxn ang="0">
                  <a:pos x="1288" y="1024"/>
                </a:cxn>
                <a:cxn ang="0">
                  <a:pos x="1348" y="986"/>
                </a:cxn>
                <a:cxn ang="0">
                  <a:pos x="1366" y="955"/>
                </a:cxn>
                <a:cxn ang="0">
                  <a:pos x="1343" y="931"/>
                </a:cxn>
                <a:cxn ang="0">
                  <a:pos x="1320" y="906"/>
                </a:cxn>
                <a:cxn ang="0">
                  <a:pos x="1297" y="882"/>
                </a:cxn>
              </a:cxnLst>
              <a:rect l="0" t="0" r="r" b="b"/>
              <a:pathLst>
                <a:path w="1377" h="1114">
                  <a:moveTo>
                    <a:pt x="1286" y="870"/>
                  </a:moveTo>
                  <a:lnTo>
                    <a:pt x="1230" y="823"/>
                  </a:lnTo>
                  <a:lnTo>
                    <a:pt x="1176" y="775"/>
                  </a:lnTo>
                  <a:lnTo>
                    <a:pt x="1121" y="728"/>
                  </a:lnTo>
                  <a:lnTo>
                    <a:pt x="1065" y="680"/>
                  </a:lnTo>
                  <a:lnTo>
                    <a:pt x="1010" y="632"/>
                  </a:lnTo>
                  <a:lnTo>
                    <a:pt x="956" y="585"/>
                  </a:lnTo>
                  <a:lnTo>
                    <a:pt x="900" y="537"/>
                  </a:lnTo>
                  <a:lnTo>
                    <a:pt x="845" y="488"/>
                  </a:lnTo>
                  <a:lnTo>
                    <a:pt x="789" y="441"/>
                  </a:lnTo>
                  <a:lnTo>
                    <a:pt x="735" y="393"/>
                  </a:lnTo>
                  <a:lnTo>
                    <a:pt x="680" y="346"/>
                  </a:lnTo>
                  <a:lnTo>
                    <a:pt x="624" y="298"/>
                  </a:lnTo>
                  <a:lnTo>
                    <a:pt x="568" y="251"/>
                  </a:lnTo>
                  <a:lnTo>
                    <a:pt x="514" y="203"/>
                  </a:lnTo>
                  <a:lnTo>
                    <a:pt x="459" y="155"/>
                  </a:lnTo>
                  <a:lnTo>
                    <a:pt x="403" y="108"/>
                  </a:lnTo>
                  <a:lnTo>
                    <a:pt x="402" y="80"/>
                  </a:lnTo>
                  <a:lnTo>
                    <a:pt x="402" y="54"/>
                  </a:lnTo>
                  <a:lnTo>
                    <a:pt x="400" y="26"/>
                  </a:lnTo>
                  <a:lnTo>
                    <a:pt x="398" y="0"/>
                  </a:lnTo>
                  <a:lnTo>
                    <a:pt x="374" y="11"/>
                  </a:lnTo>
                  <a:lnTo>
                    <a:pt x="349" y="23"/>
                  </a:lnTo>
                  <a:lnTo>
                    <a:pt x="323" y="34"/>
                  </a:lnTo>
                  <a:lnTo>
                    <a:pt x="299" y="47"/>
                  </a:lnTo>
                  <a:lnTo>
                    <a:pt x="274" y="59"/>
                  </a:lnTo>
                  <a:lnTo>
                    <a:pt x="250" y="70"/>
                  </a:lnTo>
                  <a:lnTo>
                    <a:pt x="224" y="82"/>
                  </a:lnTo>
                  <a:lnTo>
                    <a:pt x="199" y="95"/>
                  </a:lnTo>
                  <a:lnTo>
                    <a:pt x="174" y="106"/>
                  </a:lnTo>
                  <a:lnTo>
                    <a:pt x="148" y="118"/>
                  </a:lnTo>
                  <a:lnTo>
                    <a:pt x="124" y="129"/>
                  </a:lnTo>
                  <a:lnTo>
                    <a:pt x="99" y="142"/>
                  </a:lnTo>
                  <a:lnTo>
                    <a:pt x="75" y="154"/>
                  </a:lnTo>
                  <a:lnTo>
                    <a:pt x="49" y="165"/>
                  </a:lnTo>
                  <a:lnTo>
                    <a:pt x="24" y="178"/>
                  </a:lnTo>
                  <a:lnTo>
                    <a:pt x="0" y="190"/>
                  </a:lnTo>
                  <a:lnTo>
                    <a:pt x="16" y="198"/>
                  </a:lnTo>
                  <a:lnTo>
                    <a:pt x="31" y="206"/>
                  </a:lnTo>
                  <a:lnTo>
                    <a:pt x="47" y="216"/>
                  </a:lnTo>
                  <a:lnTo>
                    <a:pt x="63" y="224"/>
                  </a:lnTo>
                  <a:lnTo>
                    <a:pt x="78" y="232"/>
                  </a:lnTo>
                  <a:lnTo>
                    <a:pt x="94" y="241"/>
                  </a:lnTo>
                  <a:lnTo>
                    <a:pt x="109" y="251"/>
                  </a:lnTo>
                  <a:lnTo>
                    <a:pt x="125" y="259"/>
                  </a:lnTo>
                  <a:lnTo>
                    <a:pt x="189" y="313"/>
                  </a:lnTo>
                  <a:lnTo>
                    <a:pt x="253" y="365"/>
                  </a:lnTo>
                  <a:lnTo>
                    <a:pt x="317" y="419"/>
                  </a:lnTo>
                  <a:lnTo>
                    <a:pt x="380" y="472"/>
                  </a:lnTo>
                  <a:lnTo>
                    <a:pt x="444" y="526"/>
                  </a:lnTo>
                  <a:lnTo>
                    <a:pt x="506" y="580"/>
                  </a:lnTo>
                  <a:lnTo>
                    <a:pt x="570" y="632"/>
                  </a:lnTo>
                  <a:lnTo>
                    <a:pt x="634" y="687"/>
                  </a:lnTo>
                  <a:lnTo>
                    <a:pt x="698" y="741"/>
                  </a:lnTo>
                  <a:lnTo>
                    <a:pt x="760" y="793"/>
                  </a:lnTo>
                  <a:lnTo>
                    <a:pt x="823" y="847"/>
                  </a:lnTo>
                  <a:lnTo>
                    <a:pt x="887" y="900"/>
                  </a:lnTo>
                  <a:lnTo>
                    <a:pt x="951" y="954"/>
                  </a:lnTo>
                  <a:lnTo>
                    <a:pt x="1013" y="1008"/>
                  </a:lnTo>
                  <a:lnTo>
                    <a:pt x="1077" y="1060"/>
                  </a:lnTo>
                  <a:lnTo>
                    <a:pt x="1140" y="1114"/>
                  </a:lnTo>
                  <a:lnTo>
                    <a:pt x="1170" y="1096"/>
                  </a:lnTo>
                  <a:lnTo>
                    <a:pt x="1199" y="1078"/>
                  </a:lnTo>
                  <a:lnTo>
                    <a:pt x="1229" y="1060"/>
                  </a:lnTo>
                  <a:lnTo>
                    <a:pt x="1258" y="1042"/>
                  </a:lnTo>
                  <a:lnTo>
                    <a:pt x="1288" y="1024"/>
                  </a:lnTo>
                  <a:lnTo>
                    <a:pt x="1317" y="1005"/>
                  </a:lnTo>
                  <a:lnTo>
                    <a:pt x="1348" y="986"/>
                  </a:lnTo>
                  <a:lnTo>
                    <a:pt x="1377" y="968"/>
                  </a:lnTo>
                  <a:lnTo>
                    <a:pt x="1366" y="955"/>
                  </a:lnTo>
                  <a:lnTo>
                    <a:pt x="1355" y="944"/>
                  </a:lnTo>
                  <a:lnTo>
                    <a:pt x="1343" y="931"/>
                  </a:lnTo>
                  <a:lnTo>
                    <a:pt x="1332" y="919"/>
                  </a:lnTo>
                  <a:lnTo>
                    <a:pt x="1320" y="906"/>
                  </a:lnTo>
                  <a:lnTo>
                    <a:pt x="1309" y="895"/>
                  </a:lnTo>
                  <a:lnTo>
                    <a:pt x="1297" y="882"/>
                  </a:lnTo>
                  <a:lnTo>
                    <a:pt x="1286" y="870"/>
                  </a:lnTo>
                  <a:close/>
                </a:path>
              </a:pathLst>
            </a:custGeom>
            <a:solidFill>
              <a:srgbClr val="B7AFAF"/>
            </a:solidFill>
            <a:ln w="9525">
              <a:noFill/>
              <a:round/>
              <a:headEnd/>
              <a:tailEnd/>
            </a:ln>
          </p:spPr>
          <p:txBody>
            <a:bodyPr/>
            <a:lstStyle/>
            <a:p>
              <a:endParaRPr lang="en-US"/>
            </a:p>
          </p:txBody>
        </p:sp>
        <p:sp>
          <p:nvSpPr>
            <p:cNvPr id="27056" name="Freeform 432"/>
            <p:cNvSpPr>
              <a:spLocks/>
            </p:cNvSpPr>
            <p:nvPr/>
          </p:nvSpPr>
          <p:spPr bwMode="auto">
            <a:xfrm>
              <a:off x="475" y="2821"/>
              <a:ext cx="659" cy="532"/>
            </a:xfrm>
            <a:custGeom>
              <a:avLst/>
              <a:gdLst/>
              <a:ahLst/>
              <a:cxnLst>
                <a:cxn ang="0">
                  <a:pos x="1175" y="772"/>
                </a:cxn>
                <a:cxn ang="0">
                  <a:pos x="1075" y="685"/>
                </a:cxn>
                <a:cxn ang="0">
                  <a:pos x="975" y="599"/>
                </a:cxn>
                <a:cxn ang="0">
                  <a:pos x="876" y="512"/>
                </a:cxn>
                <a:cxn ang="0">
                  <a:pos x="776" y="427"/>
                </a:cxn>
                <a:cxn ang="0">
                  <a:pos x="675" y="340"/>
                </a:cxn>
                <a:cxn ang="0">
                  <a:pos x="575" y="253"/>
                </a:cxn>
                <a:cxn ang="0">
                  <a:pos x="475" y="166"/>
                </a:cxn>
                <a:cxn ang="0">
                  <a:pos x="425" y="92"/>
                </a:cxn>
                <a:cxn ang="0">
                  <a:pos x="423" y="31"/>
                </a:cxn>
                <a:cxn ang="0">
                  <a:pos x="397" y="13"/>
                </a:cxn>
                <a:cxn ang="0">
                  <a:pos x="343" y="38"/>
                </a:cxn>
                <a:cxn ang="0">
                  <a:pos x="291" y="63"/>
                </a:cxn>
                <a:cxn ang="0">
                  <a:pos x="237" y="89"/>
                </a:cxn>
                <a:cxn ang="0">
                  <a:pos x="184" y="113"/>
                </a:cxn>
                <a:cxn ang="0">
                  <a:pos x="132" y="140"/>
                </a:cxn>
                <a:cxn ang="0">
                  <a:pos x="78" y="164"/>
                </a:cxn>
                <a:cxn ang="0">
                  <a:pos x="26" y="189"/>
                </a:cxn>
                <a:cxn ang="0">
                  <a:pos x="18" y="212"/>
                </a:cxn>
                <a:cxn ang="0">
                  <a:pos x="55" y="230"/>
                </a:cxn>
                <a:cxn ang="0">
                  <a:pos x="91" y="248"/>
                </a:cxn>
                <a:cxn ang="0">
                  <a:pos x="129" y="266"/>
                </a:cxn>
                <a:cxn ang="0">
                  <a:pos x="207" y="325"/>
                </a:cxn>
                <a:cxn ang="0">
                  <a:pos x="325" y="423"/>
                </a:cxn>
                <a:cxn ang="0">
                  <a:pos x="443" y="523"/>
                </a:cxn>
                <a:cxn ang="0">
                  <a:pos x="560" y="622"/>
                </a:cxn>
                <a:cxn ang="0">
                  <a:pos x="676" y="720"/>
                </a:cxn>
                <a:cxn ang="0">
                  <a:pos x="794" y="818"/>
                </a:cxn>
                <a:cxn ang="0">
                  <a:pos x="912" y="917"/>
                </a:cxn>
                <a:cxn ang="0">
                  <a:pos x="1029" y="1015"/>
                </a:cxn>
                <a:cxn ang="0">
                  <a:pos x="1118" y="1046"/>
                </a:cxn>
                <a:cxn ang="0">
                  <a:pos x="1175" y="1008"/>
                </a:cxn>
                <a:cxn ang="0">
                  <a:pos x="1232" y="972"/>
                </a:cxn>
                <a:cxn ang="0">
                  <a:pos x="1289" y="935"/>
                </a:cxn>
                <a:cxn ang="0">
                  <a:pos x="1306" y="904"/>
                </a:cxn>
                <a:cxn ang="0">
                  <a:pos x="1283" y="877"/>
                </a:cxn>
                <a:cxn ang="0">
                  <a:pos x="1260" y="853"/>
                </a:cxn>
                <a:cxn ang="0">
                  <a:pos x="1237" y="828"/>
                </a:cxn>
              </a:cxnLst>
              <a:rect l="0" t="0" r="r" b="b"/>
              <a:pathLst>
                <a:path w="1317" h="1064">
                  <a:moveTo>
                    <a:pt x="1226" y="815"/>
                  </a:moveTo>
                  <a:lnTo>
                    <a:pt x="1175" y="772"/>
                  </a:lnTo>
                  <a:lnTo>
                    <a:pt x="1126" y="728"/>
                  </a:lnTo>
                  <a:lnTo>
                    <a:pt x="1075" y="685"/>
                  </a:lnTo>
                  <a:lnTo>
                    <a:pt x="1026" y="641"/>
                  </a:lnTo>
                  <a:lnTo>
                    <a:pt x="975" y="599"/>
                  </a:lnTo>
                  <a:lnTo>
                    <a:pt x="926" y="556"/>
                  </a:lnTo>
                  <a:lnTo>
                    <a:pt x="876" y="512"/>
                  </a:lnTo>
                  <a:lnTo>
                    <a:pt x="825" y="469"/>
                  </a:lnTo>
                  <a:lnTo>
                    <a:pt x="776" y="427"/>
                  </a:lnTo>
                  <a:lnTo>
                    <a:pt x="725" y="382"/>
                  </a:lnTo>
                  <a:lnTo>
                    <a:pt x="675" y="340"/>
                  </a:lnTo>
                  <a:lnTo>
                    <a:pt x="626" y="297"/>
                  </a:lnTo>
                  <a:lnTo>
                    <a:pt x="575" y="253"/>
                  </a:lnTo>
                  <a:lnTo>
                    <a:pt x="524" y="210"/>
                  </a:lnTo>
                  <a:lnTo>
                    <a:pt x="475" y="166"/>
                  </a:lnTo>
                  <a:lnTo>
                    <a:pt x="425" y="123"/>
                  </a:lnTo>
                  <a:lnTo>
                    <a:pt x="425" y="92"/>
                  </a:lnTo>
                  <a:lnTo>
                    <a:pt x="425" y="61"/>
                  </a:lnTo>
                  <a:lnTo>
                    <a:pt x="423" y="31"/>
                  </a:lnTo>
                  <a:lnTo>
                    <a:pt x="423" y="0"/>
                  </a:lnTo>
                  <a:lnTo>
                    <a:pt x="397" y="13"/>
                  </a:lnTo>
                  <a:lnTo>
                    <a:pt x="369" y="25"/>
                  </a:lnTo>
                  <a:lnTo>
                    <a:pt x="343" y="38"/>
                  </a:lnTo>
                  <a:lnTo>
                    <a:pt x="317" y="51"/>
                  </a:lnTo>
                  <a:lnTo>
                    <a:pt x="291" y="63"/>
                  </a:lnTo>
                  <a:lnTo>
                    <a:pt x="263" y="76"/>
                  </a:lnTo>
                  <a:lnTo>
                    <a:pt x="237" y="89"/>
                  </a:lnTo>
                  <a:lnTo>
                    <a:pt x="211" y="100"/>
                  </a:lnTo>
                  <a:lnTo>
                    <a:pt x="184" y="113"/>
                  </a:lnTo>
                  <a:lnTo>
                    <a:pt x="158" y="127"/>
                  </a:lnTo>
                  <a:lnTo>
                    <a:pt x="132" y="140"/>
                  </a:lnTo>
                  <a:lnTo>
                    <a:pt x="106" y="151"/>
                  </a:lnTo>
                  <a:lnTo>
                    <a:pt x="78" y="164"/>
                  </a:lnTo>
                  <a:lnTo>
                    <a:pt x="52" y="177"/>
                  </a:lnTo>
                  <a:lnTo>
                    <a:pt x="26" y="189"/>
                  </a:lnTo>
                  <a:lnTo>
                    <a:pt x="0" y="202"/>
                  </a:lnTo>
                  <a:lnTo>
                    <a:pt x="18" y="212"/>
                  </a:lnTo>
                  <a:lnTo>
                    <a:pt x="37" y="220"/>
                  </a:lnTo>
                  <a:lnTo>
                    <a:pt x="55" y="230"/>
                  </a:lnTo>
                  <a:lnTo>
                    <a:pt x="73" y="238"/>
                  </a:lnTo>
                  <a:lnTo>
                    <a:pt x="91" y="248"/>
                  </a:lnTo>
                  <a:lnTo>
                    <a:pt x="111" y="258"/>
                  </a:lnTo>
                  <a:lnTo>
                    <a:pt x="129" y="266"/>
                  </a:lnTo>
                  <a:lnTo>
                    <a:pt x="148" y="276"/>
                  </a:lnTo>
                  <a:lnTo>
                    <a:pt x="207" y="325"/>
                  </a:lnTo>
                  <a:lnTo>
                    <a:pt x="266" y="374"/>
                  </a:lnTo>
                  <a:lnTo>
                    <a:pt x="325" y="423"/>
                  </a:lnTo>
                  <a:lnTo>
                    <a:pt x="384" y="474"/>
                  </a:lnTo>
                  <a:lnTo>
                    <a:pt x="443" y="523"/>
                  </a:lnTo>
                  <a:lnTo>
                    <a:pt x="501" y="572"/>
                  </a:lnTo>
                  <a:lnTo>
                    <a:pt x="560" y="622"/>
                  </a:lnTo>
                  <a:lnTo>
                    <a:pt x="619" y="671"/>
                  </a:lnTo>
                  <a:lnTo>
                    <a:pt x="676" y="720"/>
                  </a:lnTo>
                  <a:lnTo>
                    <a:pt x="735" y="769"/>
                  </a:lnTo>
                  <a:lnTo>
                    <a:pt x="794" y="818"/>
                  </a:lnTo>
                  <a:lnTo>
                    <a:pt x="853" y="867"/>
                  </a:lnTo>
                  <a:lnTo>
                    <a:pt x="912" y="917"/>
                  </a:lnTo>
                  <a:lnTo>
                    <a:pt x="971" y="966"/>
                  </a:lnTo>
                  <a:lnTo>
                    <a:pt x="1029" y="1015"/>
                  </a:lnTo>
                  <a:lnTo>
                    <a:pt x="1088" y="1064"/>
                  </a:lnTo>
                  <a:lnTo>
                    <a:pt x="1118" y="1046"/>
                  </a:lnTo>
                  <a:lnTo>
                    <a:pt x="1145" y="1026"/>
                  </a:lnTo>
                  <a:lnTo>
                    <a:pt x="1175" y="1008"/>
                  </a:lnTo>
                  <a:lnTo>
                    <a:pt x="1203" y="990"/>
                  </a:lnTo>
                  <a:lnTo>
                    <a:pt x="1232" y="972"/>
                  </a:lnTo>
                  <a:lnTo>
                    <a:pt x="1260" y="953"/>
                  </a:lnTo>
                  <a:lnTo>
                    <a:pt x="1289" y="935"/>
                  </a:lnTo>
                  <a:lnTo>
                    <a:pt x="1317" y="917"/>
                  </a:lnTo>
                  <a:lnTo>
                    <a:pt x="1306" y="904"/>
                  </a:lnTo>
                  <a:lnTo>
                    <a:pt x="1294" y="890"/>
                  </a:lnTo>
                  <a:lnTo>
                    <a:pt x="1283" y="877"/>
                  </a:lnTo>
                  <a:lnTo>
                    <a:pt x="1271" y="866"/>
                  </a:lnTo>
                  <a:lnTo>
                    <a:pt x="1260" y="853"/>
                  </a:lnTo>
                  <a:lnTo>
                    <a:pt x="1248" y="840"/>
                  </a:lnTo>
                  <a:lnTo>
                    <a:pt x="1237" y="828"/>
                  </a:lnTo>
                  <a:lnTo>
                    <a:pt x="1226" y="815"/>
                  </a:lnTo>
                  <a:close/>
                </a:path>
              </a:pathLst>
            </a:custGeom>
            <a:solidFill>
              <a:srgbClr val="B5ADAA"/>
            </a:solidFill>
            <a:ln w="9525">
              <a:noFill/>
              <a:round/>
              <a:headEnd/>
              <a:tailEnd/>
            </a:ln>
          </p:spPr>
          <p:txBody>
            <a:bodyPr/>
            <a:lstStyle/>
            <a:p>
              <a:endParaRPr lang="en-US"/>
            </a:p>
          </p:txBody>
        </p:sp>
        <p:sp>
          <p:nvSpPr>
            <p:cNvPr id="27057" name="Freeform 433"/>
            <p:cNvSpPr>
              <a:spLocks/>
            </p:cNvSpPr>
            <p:nvPr/>
          </p:nvSpPr>
          <p:spPr bwMode="auto">
            <a:xfrm>
              <a:off x="463" y="2812"/>
              <a:ext cx="631" cy="507"/>
            </a:xfrm>
            <a:custGeom>
              <a:avLst/>
              <a:gdLst/>
              <a:ahLst/>
              <a:cxnLst>
                <a:cxn ang="0">
                  <a:pos x="1169" y="759"/>
                </a:cxn>
                <a:cxn ang="0">
                  <a:pos x="450" y="136"/>
                </a:cxn>
                <a:cxn ang="0">
                  <a:pos x="450" y="0"/>
                </a:cxn>
                <a:cxn ang="0">
                  <a:pos x="0" y="215"/>
                </a:cxn>
                <a:cxn ang="0">
                  <a:pos x="173" y="292"/>
                </a:cxn>
                <a:cxn ang="0">
                  <a:pos x="1038" y="1013"/>
                </a:cxn>
                <a:cxn ang="0">
                  <a:pos x="1262" y="862"/>
                </a:cxn>
                <a:cxn ang="0">
                  <a:pos x="1169" y="759"/>
                </a:cxn>
              </a:cxnLst>
              <a:rect l="0" t="0" r="r" b="b"/>
              <a:pathLst>
                <a:path w="1262" h="1013">
                  <a:moveTo>
                    <a:pt x="1169" y="759"/>
                  </a:moveTo>
                  <a:lnTo>
                    <a:pt x="450" y="136"/>
                  </a:lnTo>
                  <a:lnTo>
                    <a:pt x="450" y="0"/>
                  </a:lnTo>
                  <a:lnTo>
                    <a:pt x="0" y="215"/>
                  </a:lnTo>
                  <a:lnTo>
                    <a:pt x="173" y="292"/>
                  </a:lnTo>
                  <a:lnTo>
                    <a:pt x="1038" y="1013"/>
                  </a:lnTo>
                  <a:lnTo>
                    <a:pt x="1262" y="862"/>
                  </a:lnTo>
                  <a:lnTo>
                    <a:pt x="1169" y="759"/>
                  </a:lnTo>
                  <a:close/>
                </a:path>
              </a:pathLst>
            </a:custGeom>
            <a:solidFill>
              <a:srgbClr val="B2AAA8"/>
            </a:solidFill>
            <a:ln w="9525">
              <a:noFill/>
              <a:round/>
              <a:headEnd/>
              <a:tailEnd/>
            </a:ln>
          </p:spPr>
          <p:txBody>
            <a:bodyPr/>
            <a:lstStyle/>
            <a:p>
              <a:endParaRPr lang="en-US"/>
            </a:p>
          </p:txBody>
        </p:sp>
        <p:sp>
          <p:nvSpPr>
            <p:cNvPr id="27058" name="Freeform 434"/>
            <p:cNvSpPr>
              <a:spLocks/>
            </p:cNvSpPr>
            <p:nvPr/>
          </p:nvSpPr>
          <p:spPr bwMode="auto">
            <a:xfrm>
              <a:off x="1486" y="3899"/>
              <a:ext cx="180" cy="176"/>
            </a:xfrm>
            <a:custGeom>
              <a:avLst/>
              <a:gdLst/>
              <a:ahLst/>
              <a:cxnLst>
                <a:cxn ang="0">
                  <a:pos x="0" y="0"/>
                </a:cxn>
                <a:cxn ang="0">
                  <a:pos x="19" y="25"/>
                </a:cxn>
                <a:cxn ang="0">
                  <a:pos x="39" y="50"/>
                </a:cxn>
                <a:cxn ang="0">
                  <a:pos x="58" y="71"/>
                </a:cxn>
                <a:cxn ang="0">
                  <a:pos x="76" y="91"/>
                </a:cxn>
                <a:cxn ang="0">
                  <a:pos x="96" y="110"/>
                </a:cxn>
                <a:cxn ang="0">
                  <a:pos x="114" y="128"/>
                </a:cxn>
                <a:cxn ang="0">
                  <a:pos x="134" y="145"/>
                </a:cxn>
                <a:cxn ang="0">
                  <a:pos x="153" y="159"/>
                </a:cxn>
                <a:cxn ang="0">
                  <a:pos x="173" y="174"/>
                </a:cxn>
                <a:cxn ang="0">
                  <a:pos x="196" y="187"/>
                </a:cxn>
                <a:cxn ang="0">
                  <a:pos x="219" y="199"/>
                </a:cxn>
                <a:cxn ang="0">
                  <a:pos x="243" y="210"/>
                </a:cxn>
                <a:cxn ang="0">
                  <a:pos x="269" y="222"/>
                </a:cxn>
                <a:cxn ang="0">
                  <a:pos x="297" y="233"/>
                </a:cxn>
                <a:cxn ang="0">
                  <a:pos x="326" y="243"/>
                </a:cxn>
                <a:cxn ang="0">
                  <a:pos x="359" y="253"/>
                </a:cxn>
                <a:cxn ang="0">
                  <a:pos x="344" y="353"/>
                </a:cxn>
                <a:cxn ang="0">
                  <a:pos x="312" y="345"/>
                </a:cxn>
                <a:cxn ang="0">
                  <a:pos x="279" y="335"/>
                </a:cxn>
                <a:cxn ang="0">
                  <a:pos x="248" y="322"/>
                </a:cxn>
                <a:cxn ang="0">
                  <a:pos x="219" y="310"/>
                </a:cxn>
                <a:cxn ang="0">
                  <a:pos x="189" y="296"/>
                </a:cxn>
                <a:cxn ang="0">
                  <a:pos x="161" y="281"/>
                </a:cxn>
                <a:cxn ang="0">
                  <a:pos x="135" y="264"/>
                </a:cxn>
                <a:cxn ang="0">
                  <a:pos x="111" y="246"/>
                </a:cxn>
                <a:cxn ang="0">
                  <a:pos x="88" y="227"/>
                </a:cxn>
                <a:cxn ang="0">
                  <a:pos x="68" y="207"/>
                </a:cxn>
                <a:cxn ang="0">
                  <a:pos x="50" y="186"/>
                </a:cxn>
                <a:cxn ang="0">
                  <a:pos x="34" y="164"/>
                </a:cxn>
                <a:cxn ang="0">
                  <a:pos x="21" y="141"/>
                </a:cxn>
                <a:cxn ang="0">
                  <a:pos x="11" y="118"/>
                </a:cxn>
                <a:cxn ang="0">
                  <a:pos x="4" y="94"/>
                </a:cxn>
                <a:cxn ang="0">
                  <a:pos x="0" y="68"/>
                </a:cxn>
                <a:cxn ang="0">
                  <a:pos x="0" y="0"/>
                </a:cxn>
              </a:cxnLst>
              <a:rect l="0" t="0" r="r" b="b"/>
              <a:pathLst>
                <a:path w="359" h="353">
                  <a:moveTo>
                    <a:pt x="0" y="0"/>
                  </a:moveTo>
                  <a:lnTo>
                    <a:pt x="19" y="25"/>
                  </a:lnTo>
                  <a:lnTo>
                    <a:pt x="39" y="50"/>
                  </a:lnTo>
                  <a:lnTo>
                    <a:pt x="58" y="71"/>
                  </a:lnTo>
                  <a:lnTo>
                    <a:pt x="76" y="91"/>
                  </a:lnTo>
                  <a:lnTo>
                    <a:pt x="96" y="110"/>
                  </a:lnTo>
                  <a:lnTo>
                    <a:pt x="114" y="128"/>
                  </a:lnTo>
                  <a:lnTo>
                    <a:pt x="134" y="145"/>
                  </a:lnTo>
                  <a:lnTo>
                    <a:pt x="153" y="159"/>
                  </a:lnTo>
                  <a:lnTo>
                    <a:pt x="173" y="174"/>
                  </a:lnTo>
                  <a:lnTo>
                    <a:pt x="196" y="187"/>
                  </a:lnTo>
                  <a:lnTo>
                    <a:pt x="219" y="199"/>
                  </a:lnTo>
                  <a:lnTo>
                    <a:pt x="243" y="210"/>
                  </a:lnTo>
                  <a:lnTo>
                    <a:pt x="269" y="222"/>
                  </a:lnTo>
                  <a:lnTo>
                    <a:pt x="297" y="233"/>
                  </a:lnTo>
                  <a:lnTo>
                    <a:pt x="326" y="243"/>
                  </a:lnTo>
                  <a:lnTo>
                    <a:pt x="359" y="253"/>
                  </a:lnTo>
                  <a:lnTo>
                    <a:pt x="344" y="353"/>
                  </a:lnTo>
                  <a:lnTo>
                    <a:pt x="312" y="345"/>
                  </a:lnTo>
                  <a:lnTo>
                    <a:pt x="279" y="335"/>
                  </a:lnTo>
                  <a:lnTo>
                    <a:pt x="248" y="322"/>
                  </a:lnTo>
                  <a:lnTo>
                    <a:pt x="219" y="310"/>
                  </a:lnTo>
                  <a:lnTo>
                    <a:pt x="189" y="296"/>
                  </a:lnTo>
                  <a:lnTo>
                    <a:pt x="161" y="281"/>
                  </a:lnTo>
                  <a:lnTo>
                    <a:pt x="135" y="264"/>
                  </a:lnTo>
                  <a:lnTo>
                    <a:pt x="111" y="246"/>
                  </a:lnTo>
                  <a:lnTo>
                    <a:pt x="88" y="227"/>
                  </a:lnTo>
                  <a:lnTo>
                    <a:pt x="68" y="207"/>
                  </a:lnTo>
                  <a:lnTo>
                    <a:pt x="50" y="186"/>
                  </a:lnTo>
                  <a:lnTo>
                    <a:pt x="34" y="164"/>
                  </a:lnTo>
                  <a:lnTo>
                    <a:pt x="21" y="141"/>
                  </a:lnTo>
                  <a:lnTo>
                    <a:pt x="11" y="118"/>
                  </a:lnTo>
                  <a:lnTo>
                    <a:pt x="4" y="94"/>
                  </a:lnTo>
                  <a:lnTo>
                    <a:pt x="0" y="68"/>
                  </a:lnTo>
                  <a:lnTo>
                    <a:pt x="0" y="0"/>
                  </a:lnTo>
                  <a:close/>
                </a:path>
              </a:pathLst>
            </a:custGeom>
            <a:solidFill>
              <a:srgbClr val="666677"/>
            </a:solidFill>
            <a:ln w="9525">
              <a:noFill/>
              <a:round/>
              <a:headEnd/>
              <a:tailEnd/>
            </a:ln>
          </p:spPr>
          <p:txBody>
            <a:bodyPr/>
            <a:lstStyle/>
            <a:p>
              <a:endParaRPr lang="en-US"/>
            </a:p>
          </p:txBody>
        </p:sp>
        <p:sp>
          <p:nvSpPr>
            <p:cNvPr id="27059" name="Freeform 435"/>
            <p:cNvSpPr>
              <a:spLocks/>
            </p:cNvSpPr>
            <p:nvPr/>
          </p:nvSpPr>
          <p:spPr bwMode="auto">
            <a:xfrm>
              <a:off x="1756" y="3813"/>
              <a:ext cx="109" cy="176"/>
            </a:xfrm>
            <a:custGeom>
              <a:avLst/>
              <a:gdLst/>
              <a:ahLst/>
              <a:cxnLst>
                <a:cxn ang="0">
                  <a:pos x="23" y="0"/>
                </a:cxn>
                <a:cxn ang="0">
                  <a:pos x="0" y="128"/>
                </a:cxn>
                <a:cxn ang="0">
                  <a:pos x="188" y="353"/>
                </a:cxn>
                <a:cxn ang="0">
                  <a:pos x="217" y="241"/>
                </a:cxn>
                <a:cxn ang="0">
                  <a:pos x="23" y="0"/>
                </a:cxn>
              </a:cxnLst>
              <a:rect l="0" t="0" r="r" b="b"/>
              <a:pathLst>
                <a:path w="217" h="353">
                  <a:moveTo>
                    <a:pt x="23" y="0"/>
                  </a:moveTo>
                  <a:lnTo>
                    <a:pt x="0" y="128"/>
                  </a:lnTo>
                  <a:lnTo>
                    <a:pt x="188" y="353"/>
                  </a:lnTo>
                  <a:lnTo>
                    <a:pt x="217" y="241"/>
                  </a:lnTo>
                  <a:lnTo>
                    <a:pt x="23" y="0"/>
                  </a:lnTo>
                  <a:close/>
                </a:path>
              </a:pathLst>
            </a:custGeom>
            <a:solidFill>
              <a:srgbClr val="727284"/>
            </a:solidFill>
            <a:ln w="9525">
              <a:noFill/>
              <a:round/>
              <a:headEnd/>
              <a:tailEnd/>
            </a:ln>
          </p:spPr>
          <p:txBody>
            <a:bodyPr/>
            <a:lstStyle/>
            <a:p>
              <a:endParaRPr lang="en-US"/>
            </a:p>
          </p:txBody>
        </p:sp>
        <p:sp>
          <p:nvSpPr>
            <p:cNvPr id="27060" name="Freeform 436"/>
            <p:cNvSpPr>
              <a:spLocks/>
            </p:cNvSpPr>
            <p:nvPr/>
          </p:nvSpPr>
          <p:spPr bwMode="auto">
            <a:xfrm>
              <a:off x="305" y="2875"/>
              <a:ext cx="210" cy="93"/>
            </a:xfrm>
            <a:custGeom>
              <a:avLst/>
              <a:gdLst/>
              <a:ahLst/>
              <a:cxnLst>
                <a:cxn ang="0">
                  <a:pos x="314" y="114"/>
                </a:cxn>
                <a:cxn ang="0">
                  <a:pos x="330" y="132"/>
                </a:cxn>
                <a:cxn ang="0">
                  <a:pos x="418" y="159"/>
                </a:cxn>
                <a:cxn ang="0">
                  <a:pos x="374" y="177"/>
                </a:cxn>
                <a:cxn ang="0">
                  <a:pos x="358" y="180"/>
                </a:cxn>
                <a:cxn ang="0">
                  <a:pos x="340" y="181"/>
                </a:cxn>
                <a:cxn ang="0">
                  <a:pos x="322" y="185"/>
                </a:cxn>
                <a:cxn ang="0">
                  <a:pos x="304" y="185"/>
                </a:cxn>
                <a:cxn ang="0">
                  <a:pos x="284" y="186"/>
                </a:cxn>
                <a:cxn ang="0">
                  <a:pos x="263" y="185"/>
                </a:cxn>
                <a:cxn ang="0">
                  <a:pos x="243" y="183"/>
                </a:cxn>
                <a:cxn ang="0">
                  <a:pos x="220" y="180"/>
                </a:cxn>
                <a:cxn ang="0">
                  <a:pos x="199" y="173"/>
                </a:cxn>
                <a:cxn ang="0">
                  <a:pos x="176" y="167"/>
                </a:cxn>
                <a:cxn ang="0">
                  <a:pos x="153" y="155"/>
                </a:cxn>
                <a:cxn ang="0">
                  <a:pos x="129" y="144"/>
                </a:cxn>
                <a:cxn ang="0">
                  <a:pos x="104" y="127"/>
                </a:cxn>
                <a:cxn ang="0">
                  <a:pos x="80" y="109"/>
                </a:cxn>
                <a:cxn ang="0">
                  <a:pos x="54" y="88"/>
                </a:cxn>
                <a:cxn ang="0">
                  <a:pos x="28" y="62"/>
                </a:cxn>
                <a:cxn ang="0">
                  <a:pos x="0" y="0"/>
                </a:cxn>
                <a:cxn ang="0">
                  <a:pos x="16" y="16"/>
                </a:cxn>
                <a:cxn ang="0">
                  <a:pos x="32" y="31"/>
                </a:cxn>
                <a:cxn ang="0">
                  <a:pos x="49" y="44"/>
                </a:cxn>
                <a:cxn ang="0">
                  <a:pos x="67" y="55"/>
                </a:cxn>
                <a:cxn ang="0">
                  <a:pos x="86" y="65"/>
                </a:cxn>
                <a:cxn ang="0">
                  <a:pos x="104" y="73"/>
                </a:cxn>
                <a:cxn ang="0">
                  <a:pos x="124" y="80"/>
                </a:cxn>
                <a:cxn ang="0">
                  <a:pos x="145" y="86"/>
                </a:cxn>
                <a:cxn ang="0">
                  <a:pos x="165" y="91"/>
                </a:cxn>
                <a:cxn ang="0">
                  <a:pos x="186" y="95"/>
                </a:cxn>
                <a:cxn ang="0">
                  <a:pos x="207" y="98"/>
                </a:cxn>
                <a:cxn ang="0">
                  <a:pos x="229" y="101"/>
                </a:cxn>
                <a:cxn ang="0">
                  <a:pos x="250" y="104"/>
                </a:cxn>
                <a:cxn ang="0">
                  <a:pos x="271" y="108"/>
                </a:cxn>
                <a:cxn ang="0">
                  <a:pos x="292" y="111"/>
                </a:cxn>
                <a:cxn ang="0">
                  <a:pos x="314" y="114"/>
                </a:cxn>
              </a:cxnLst>
              <a:rect l="0" t="0" r="r" b="b"/>
              <a:pathLst>
                <a:path w="418" h="186">
                  <a:moveTo>
                    <a:pt x="314" y="114"/>
                  </a:moveTo>
                  <a:lnTo>
                    <a:pt x="330" y="132"/>
                  </a:lnTo>
                  <a:lnTo>
                    <a:pt x="418" y="159"/>
                  </a:lnTo>
                  <a:lnTo>
                    <a:pt x="374" y="177"/>
                  </a:lnTo>
                  <a:lnTo>
                    <a:pt x="358" y="180"/>
                  </a:lnTo>
                  <a:lnTo>
                    <a:pt x="340" y="181"/>
                  </a:lnTo>
                  <a:lnTo>
                    <a:pt x="322" y="185"/>
                  </a:lnTo>
                  <a:lnTo>
                    <a:pt x="304" y="185"/>
                  </a:lnTo>
                  <a:lnTo>
                    <a:pt x="284" y="186"/>
                  </a:lnTo>
                  <a:lnTo>
                    <a:pt x="263" y="185"/>
                  </a:lnTo>
                  <a:lnTo>
                    <a:pt x="243" y="183"/>
                  </a:lnTo>
                  <a:lnTo>
                    <a:pt x="220" y="180"/>
                  </a:lnTo>
                  <a:lnTo>
                    <a:pt x="199" y="173"/>
                  </a:lnTo>
                  <a:lnTo>
                    <a:pt x="176" y="167"/>
                  </a:lnTo>
                  <a:lnTo>
                    <a:pt x="153" y="155"/>
                  </a:lnTo>
                  <a:lnTo>
                    <a:pt x="129" y="144"/>
                  </a:lnTo>
                  <a:lnTo>
                    <a:pt x="104" y="127"/>
                  </a:lnTo>
                  <a:lnTo>
                    <a:pt x="80" y="109"/>
                  </a:lnTo>
                  <a:lnTo>
                    <a:pt x="54" y="88"/>
                  </a:lnTo>
                  <a:lnTo>
                    <a:pt x="28" y="62"/>
                  </a:lnTo>
                  <a:lnTo>
                    <a:pt x="0" y="0"/>
                  </a:lnTo>
                  <a:lnTo>
                    <a:pt x="16" y="16"/>
                  </a:lnTo>
                  <a:lnTo>
                    <a:pt x="32" y="31"/>
                  </a:lnTo>
                  <a:lnTo>
                    <a:pt x="49" y="44"/>
                  </a:lnTo>
                  <a:lnTo>
                    <a:pt x="67" y="55"/>
                  </a:lnTo>
                  <a:lnTo>
                    <a:pt x="86" y="65"/>
                  </a:lnTo>
                  <a:lnTo>
                    <a:pt x="104" y="73"/>
                  </a:lnTo>
                  <a:lnTo>
                    <a:pt x="124" y="80"/>
                  </a:lnTo>
                  <a:lnTo>
                    <a:pt x="145" y="86"/>
                  </a:lnTo>
                  <a:lnTo>
                    <a:pt x="165" y="91"/>
                  </a:lnTo>
                  <a:lnTo>
                    <a:pt x="186" y="95"/>
                  </a:lnTo>
                  <a:lnTo>
                    <a:pt x="207" y="98"/>
                  </a:lnTo>
                  <a:lnTo>
                    <a:pt x="229" y="101"/>
                  </a:lnTo>
                  <a:lnTo>
                    <a:pt x="250" y="104"/>
                  </a:lnTo>
                  <a:lnTo>
                    <a:pt x="271" y="108"/>
                  </a:lnTo>
                  <a:lnTo>
                    <a:pt x="292" y="111"/>
                  </a:lnTo>
                  <a:lnTo>
                    <a:pt x="314" y="114"/>
                  </a:lnTo>
                  <a:close/>
                </a:path>
              </a:pathLst>
            </a:custGeom>
            <a:solidFill>
              <a:srgbClr val="666677"/>
            </a:solidFill>
            <a:ln w="9525">
              <a:noFill/>
              <a:round/>
              <a:headEnd/>
              <a:tailEnd/>
            </a:ln>
          </p:spPr>
          <p:txBody>
            <a:bodyPr/>
            <a:lstStyle/>
            <a:p>
              <a:endParaRPr lang="en-US"/>
            </a:p>
          </p:txBody>
        </p:sp>
      </p:grpSp>
      <p:grpSp>
        <p:nvGrpSpPr>
          <p:cNvPr id="27061" name="Group 437"/>
          <p:cNvGrpSpPr>
            <a:grpSpLocks/>
          </p:cNvGrpSpPr>
          <p:nvPr/>
        </p:nvGrpSpPr>
        <p:grpSpPr bwMode="auto">
          <a:xfrm flipH="1">
            <a:off x="3842797" y="1371600"/>
            <a:ext cx="457200" cy="423863"/>
            <a:chOff x="240" y="2592"/>
            <a:chExt cx="1632" cy="1490"/>
          </a:xfrm>
        </p:grpSpPr>
        <p:sp>
          <p:nvSpPr>
            <p:cNvPr id="27062" name="AutoShape 438"/>
            <p:cNvSpPr>
              <a:spLocks noChangeAspect="1" noChangeArrowheads="1" noTextEdit="1"/>
            </p:cNvSpPr>
            <p:nvPr/>
          </p:nvSpPr>
          <p:spPr bwMode="auto">
            <a:xfrm>
              <a:off x="240" y="2592"/>
              <a:ext cx="1632" cy="1490"/>
            </a:xfrm>
            <a:prstGeom prst="rect">
              <a:avLst/>
            </a:prstGeom>
            <a:noFill/>
            <a:ln w="9525">
              <a:noFill/>
              <a:miter lim="800000"/>
              <a:headEnd/>
              <a:tailEnd/>
            </a:ln>
          </p:spPr>
          <p:txBody>
            <a:bodyPr/>
            <a:lstStyle/>
            <a:p>
              <a:endParaRPr lang="en-US"/>
            </a:p>
          </p:txBody>
        </p:sp>
        <p:sp>
          <p:nvSpPr>
            <p:cNvPr id="27063" name="Freeform 439"/>
            <p:cNvSpPr>
              <a:spLocks/>
            </p:cNvSpPr>
            <p:nvPr/>
          </p:nvSpPr>
          <p:spPr bwMode="auto">
            <a:xfrm>
              <a:off x="276" y="2594"/>
              <a:ext cx="1592" cy="1488"/>
            </a:xfrm>
            <a:custGeom>
              <a:avLst/>
              <a:gdLst/>
              <a:ahLst/>
              <a:cxnLst>
                <a:cxn ang="0">
                  <a:pos x="193" y="713"/>
                </a:cxn>
                <a:cxn ang="0">
                  <a:pos x="242" y="728"/>
                </a:cxn>
                <a:cxn ang="0">
                  <a:pos x="286" y="739"/>
                </a:cxn>
                <a:cxn ang="0">
                  <a:pos x="325" y="749"/>
                </a:cxn>
                <a:cxn ang="0">
                  <a:pos x="361" y="756"/>
                </a:cxn>
                <a:cxn ang="0">
                  <a:pos x="397" y="760"/>
                </a:cxn>
                <a:cxn ang="0">
                  <a:pos x="431" y="764"/>
                </a:cxn>
                <a:cxn ang="0">
                  <a:pos x="467" y="767"/>
                </a:cxn>
                <a:cxn ang="0">
                  <a:pos x="2326" y="2347"/>
                </a:cxn>
                <a:cxn ang="0">
                  <a:pos x="2347" y="2591"/>
                </a:cxn>
                <a:cxn ang="0">
                  <a:pos x="2370" y="2675"/>
                </a:cxn>
                <a:cxn ang="0">
                  <a:pos x="2403" y="2744"/>
                </a:cxn>
                <a:cxn ang="0">
                  <a:pos x="2447" y="2800"/>
                </a:cxn>
                <a:cxn ang="0">
                  <a:pos x="2499" y="2847"/>
                </a:cxn>
                <a:cxn ang="0">
                  <a:pos x="2563" y="2886"/>
                </a:cxn>
                <a:cxn ang="0">
                  <a:pos x="2635" y="2923"/>
                </a:cxn>
                <a:cxn ang="0">
                  <a:pos x="2716" y="2957"/>
                </a:cxn>
                <a:cxn ang="0">
                  <a:pos x="2803" y="2832"/>
                </a:cxn>
                <a:cxn ang="0">
                  <a:pos x="2845" y="2501"/>
                </a:cxn>
                <a:cxn ang="0">
                  <a:pos x="3154" y="2805"/>
                </a:cxn>
                <a:cxn ang="0">
                  <a:pos x="3184" y="2629"/>
                </a:cxn>
                <a:cxn ang="0">
                  <a:pos x="3029" y="2231"/>
                </a:cxn>
                <a:cxn ang="0">
                  <a:pos x="2626" y="2218"/>
                </a:cxn>
                <a:cxn ang="0">
                  <a:pos x="784" y="533"/>
                </a:cxn>
                <a:cxn ang="0">
                  <a:pos x="776" y="275"/>
                </a:cxn>
                <a:cxn ang="0">
                  <a:pos x="418" y="0"/>
                </a:cxn>
                <a:cxn ang="0">
                  <a:pos x="567" y="275"/>
                </a:cxn>
                <a:cxn ang="0">
                  <a:pos x="243" y="426"/>
                </a:cxn>
                <a:cxn ang="0">
                  <a:pos x="46" y="190"/>
                </a:cxn>
                <a:cxn ang="0">
                  <a:pos x="0" y="436"/>
                </a:cxn>
                <a:cxn ang="0">
                  <a:pos x="47" y="567"/>
                </a:cxn>
                <a:cxn ang="0">
                  <a:pos x="118" y="659"/>
                </a:cxn>
                <a:cxn ang="0">
                  <a:pos x="165" y="703"/>
                </a:cxn>
              </a:cxnLst>
              <a:rect l="0" t="0" r="r" b="b"/>
              <a:pathLst>
                <a:path w="3184" h="2975">
                  <a:moveTo>
                    <a:pt x="165" y="703"/>
                  </a:moveTo>
                  <a:lnTo>
                    <a:pt x="193" y="713"/>
                  </a:lnTo>
                  <a:lnTo>
                    <a:pt x="217" y="720"/>
                  </a:lnTo>
                  <a:lnTo>
                    <a:pt x="242" y="728"/>
                  </a:lnTo>
                  <a:lnTo>
                    <a:pt x="265" y="734"/>
                  </a:lnTo>
                  <a:lnTo>
                    <a:pt x="286" y="739"/>
                  </a:lnTo>
                  <a:lnTo>
                    <a:pt x="306" y="744"/>
                  </a:lnTo>
                  <a:lnTo>
                    <a:pt x="325" y="749"/>
                  </a:lnTo>
                  <a:lnTo>
                    <a:pt x="343" y="752"/>
                  </a:lnTo>
                  <a:lnTo>
                    <a:pt x="361" y="756"/>
                  </a:lnTo>
                  <a:lnTo>
                    <a:pt x="379" y="759"/>
                  </a:lnTo>
                  <a:lnTo>
                    <a:pt x="397" y="760"/>
                  </a:lnTo>
                  <a:lnTo>
                    <a:pt x="415" y="762"/>
                  </a:lnTo>
                  <a:lnTo>
                    <a:pt x="431" y="764"/>
                  </a:lnTo>
                  <a:lnTo>
                    <a:pt x="449" y="765"/>
                  </a:lnTo>
                  <a:lnTo>
                    <a:pt x="467" y="767"/>
                  </a:lnTo>
                  <a:lnTo>
                    <a:pt x="487" y="767"/>
                  </a:lnTo>
                  <a:lnTo>
                    <a:pt x="2326" y="2347"/>
                  </a:lnTo>
                  <a:lnTo>
                    <a:pt x="2339" y="2544"/>
                  </a:lnTo>
                  <a:lnTo>
                    <a:pt x="2347" y="2591"/>
                  </a:lnTo>
                  <a:lnTo>
                    <a:pt x="2357" y="2636"/>
                  </a:lnTo>
                  <a:lnTo>
                    <a:pt x="2370" y="2675"/>
                  </a:lnTo>
                  <a:lnTo>
                    <a:pt x="2385" y="2711"/>
                  </a:lnTo>
                  <a:lnTo>
                    <a:pt x="2403" y="2744"/>
                  </a:lnTo>
                  <a:lnTo>
                    <a:pt x="2424" y="2773"/>
                  </a:lnTo>
                  <a:lnTo>
                    <a:pt x="2447" y="2800"/>
                  </a:lnTo>
                  <a:lnTo>
                    <a:pt x="2471" y="2824"/>
                  </a:lnTo>
                  <a:lnTo>
                    <a:pt x="2499" y="2847"/>
                  </a:lnTo>
                  <a:lnTo>
                    <a:pt x="2530" y="2867"/>
                  </a:lnTo>
                  <a:lnTo>
                    <a:pt x="2563" y="2886"/>
                  </a:lnTo>
                  <a:lnTo>
                    <a:pt x="2597" y="2905"/>
                  </a:lnTo>
                  <a:lnTo>
                    <a:pt x="2635" y="2923"/>
                  </a:lnTo>
                  <a:lnTo>
                    <a:pt x="2674" y="2941"/>
                  </a:lnTo>
                  <a:lnTo>
                    <a:pt x="2716" y="2957"/>
                  </a:lnTo>
                  <a:lnTo>
                    <a:pt x="2761" y="2975"/>
                  </a:lnTo>
                  <a:lnTo>
                    <a:pt x="2803" y="2832"/>
                  </a:lnTo>
                  <a:lnTo>
                    <a:pt x="2658" y="2596"/>
                  </a:lnTo>
                  <a:lnTo>
                    <a:pt x="2845" y="2501"/>
                  </a:lnTo>
                  <a:lnTo>
                    <a:pt x="2934" y="2534"/>
                  </a:lnTo>
                  <a:lnTo>
                    <a:pt x="3154" y="2805"/>
                  </a:lnTo>
                  <a:lnTo>
                    <a:pt x="3164" y="2714"/>
                  </a:lnTo>
                  <a:lnTo>
                    <a:pt x="3184" y="2629"/>
                  </a:lnTo>
                  <a:lnTo>
                    <a:pt x="3154" y="2416"/>
                  </a:lnTo>
                  <a:lnTo>
                    <a:pt x="3029" y="2231"/>
                  </a:lnTo>
                  <a:lnTo>
                    <a:pt x="2916" y="2188"/>
                  </a:lnTo>
                  <a:lnTo>
                    <a:pt x="2626" y="2218"/>
                  </a:lnTo>
                  <a:lnTo>
                    <a:pt x="897" y="726"/>
                  </a:lnTo>
                  <a:lnTo>
                    <a:pt x="784" y="533"/>
                  </a:lnTo>
                  <a:lnTo>
                    <a:pt x="835" y="333"/>
                  </a:lnTo>
                  <a:lnTo>
                    <a:pt x="776" y="275"/>
                  </a:lnTo>
                  <a:lnTo>
                    <a:pt x="565" y="16"/>
                  </a:lnTo>
                  <a:lnTo>
                    <a:pt x="418" y="0"/>
                  </a:lnTo>
                  <a:lnTo>
                    <a:pt x="469" y="175"/>
                  </a:lnTo>
                  <a:lnTo>
                    <a:pt x="567" y="275"/>
                  </a:lnTo>
                  <a:lnTo>
                    <a:pt x="427" y="392"/>
                  </a:lnTo>
                  <a:lnTo>
                    <a:pt x="243" y="426"/>
                  </a:lnTo>
                  <a:lnTo>
                    <a:pt x="75" y="241"/>
                  </a:lnTo>
                  <a:lnTo>
                    <a:pt x="46" y="190"/>
                  </a:lnTo>
                  <a:lnTo>
                    <a:pt x="0" y="359"/>
                  </a:lnTo>
                  <a:lnTo>
                    <a:pt x="0" y="436"/>
                  </a:lnTo>
                  <a:lnTo>
                    <a:pt x="18" y="505"/>
                  </a:lnTo>
                  <a:lnTo>
                    <a:pt x="47" y="567"/>
                  </a:lnTo>
                  <a:lnTo>
                    <a:pt x="83" y="618"/>
                  </a:lnTo>
                  <a:lnTo>
                    <a:pt x="118" y="659"/>
                  </a:lnTo>
                  <a:lnTo>
                    <a:pt x="147" y="688"/>
                  </a:lnTo>
                  <a:lnTo>
                    <a:pt x="165" y="703"/>
                  </a:lnTo>
                  <a:lnTo>
                    <a:pt x="165" y="703"/>
                  </a:lnTo>
                  <a:close/>
                </a:path>
              </a:pathLst>
            </a:custGeom>
            <a:solidFill>
              <a:srgbClr val="444456"/>
            </a:solidFill>
            <a:ln w="9525">
              <a:noFill/>
              <a:round/>
              <a:headEnd/>
              <a:tailEnd/>
            </a:ln>
          </p:spPr>
          <p:txBody>
            <a:bodyPr/>
            <a:lstStyle/>
            <a:p>
              <a:endParaRPr lang="en-US"/>
            </a:p>
          </p:txBody>
        </p:sp>
        <p:sp>
          <p:nvSpPr>
            <p:cNvPr id="27064" name="Freeform 440"/>
            <p:cNvSpPr>
              <a:spLocks/>
            </p:cNvSpPr>
            <p:nvPr/>
          </p:nvSpPr>
          <p:spPr bwMode="auto">
            <a:xfrm>
              <a:off x="493" y="2610"/>
              <a:ext cx="69" cy="145"/>
            </a:xfrm>
            <a:custGeom>
              <a:avLst/>
              <a:gdLst/>
              <a:ahLst/>
              <a:cxnLst>
                <a:cxn ang="0">
                  <a:pos x="0" y="0"/>
                </a:cxn>
                <a:cxn ang="0">
                  <a:pos x="13" y="134"/>
                </a:cxn>
                <a:cxn ang="0">
                  <a:pos x="101" y="290"/>
                </a:cxn>
                <a:cxn ang="0">
                  <a:pos x="139" y="243"/>
                </a:cxn>
                <a:cxn ang="0">
                  <a:pos x="0" y="0"/>
                </a:cxn>
              </a:cxnLst>
              <a:rect l="0" t="0" r="r" b="b"/>
              <a:pathLst>
                <a:path w="139" h="290">
                  <a:moveTo>
                    <a:pt x="0" y="0"/>
                  </a:moveTo>
                  <a:lnTo>
                    <a:pt x="13" y="134"/>
                  </a:lnTo>
                  <a:lnTo>
                    <a:pt x="101" y="290"/>
                  </a:lnTo>
                  <a:lnTo>
                    <a:pt x="139" y="243"/>
                  </a:lnTo>
                  <a:lnTo>
                    <a:pt x="0" y="0"/>
                  </a:lnTo>
                  <a:close/>
                </a:path>
              </a:pathLst>
            </a:custGeom>
            <a:solidFill>
              <a:srgbClr val="4C4C5E"/>
            </a:solidFill>
            <a:ln w="9525">
              <a:noFill/>
              <a:round/>
              <a:headEnd/>
              <a:tailEnd/>
            </a:ln>
          </p:spPr>
          <p:txBody>
            <a:bodyPr/>
            <a:lstStyle/>
            <a:p>
              <a:endParaRPr lang="en-US"/>
            </a:p>
          </p:txBody>
        </p:sp>
        <p:sp>
          <p:nvSpPr>
            <p:cNvPr id="27065" name="Freeform 441"/>
            <p:cNvSpPr>
              <a:spLocks/>
            </p:cNvSpPr>
            <p:nvPr/>
          </p:nvSpPr>
          <p:spPr bwMode="auto">
            <a:xfrm>
              <a:off x="273" y="2592"/>
              <a:ext cx="425" cy="314"/>
            </a:xfrm>
            <a:custGeom>
              <a:avLst/>
              <a:gdLst/>
              <a:ahLst/>
              <a:cxnLst>
                <a:cxn ang="0">
                  <a:pos x="46" y="143"/>
                </a:cxn>
                <a:cxn ang="0">
                  <a:pos x="246" y="382"/>
                </a:cxn>
                <a:cxn ang="0">
                  <a:pos x="363" y="390"/>
                </a:cxn>
                <a:cxn ang="0">
                  <a:pos x="546" y="307"/>
                </a:cxn>
                <a:cxn ang="0">
                  <a:pos x="594" y="231"/>
                </a:cxn>
                <a:cxn ang="0">
                  <a:pos x="435" y="0"/>
                </a:cxn>
                <a:cxn ang="0">
                  <a:pos x="561" y="0"/>
                </a:cxn>
                <a:cxn ang="0">
                  <a:pos x="586" y="11"/>
                </a:cxn>
                <a:cxn ang="0">
                  <a:pos x="610" y="23"/>
                </a:cxn>
                <a:cxn ang="0">
                  <a:pos x="635" y="33"/>
                </a:cxn>
                <a:cxn ang="0">
                  <a:pos x="657" y="44"/>
                </a:cxn>
                <a:cxn ang="0">
                  <a:pos x="679" y="57"/>
                </a:cxn>
                <a:cxn ang="0">
                  <a:pos x="700" y="69"/>
                </a:cxn>
                <a:cxn ang="0">
                  <a:pos x="721" y="84"/>
                </a:cxn>
                <a:cxn ang="0">
                  <a:pos x="741" y="98"/>
                </a:cxn>
                <a:cxn ang="0">
                  <a:pos x="759" y="113"/>
                </a:cxn>
                <a:cxn ang="0">
                  <a:pos x="775" y="131"/>
                </a:cxn>
                <a:cxn ang="0">
                  <a:pos x="791" y="151"/>
                </a:cxn>
                <a:cxn ang="0">
                  <a:pos x="806" y="172"/>
                </a:cxn>
                <a:cxn ang="0">
                  <a:pos x="821" y="195"/>
                </a:cxn>
                <a:cxn ang="0">
                  <a:pos x="832" y="221"/>
                </a:cxn>
                <a:cxn ang="0">
                  <a:pos x="842" y="249"/>
                </a:cxn>
                <a:cxn ang="0">
                  <a:pos x="852" y="280"/>
                </a:cxn>
                <a:cxn ang="0">
                  <a:pos x="826" y="405"/>
                </a:cxn>
                <a:cxn ang="0">
                  <a:pos x="366" y="616"/>
                </a:cxn>
                <a:cxn ang="0">
                  <a:pos x="304" y="628"/>
                </a:cxn>
                <a:cxn ang="0">
                  <a:pos x="255" y="618"/>
                </a:cxn>
                <a:cxn ang="0">
                  <a:pos x="210" y="605"/>
                </a:cxn>
                <a:cxn ang="0">
                  <a:pos x="169" y="590"/>
                </a:cxn>
                <a:cxn ang="0">
                  <a:pos x="133" y="572"/>
                </a:cxn>
                <a:cxn ang="0">
                  <a:pos x="100" y="552"/>
                </a:cxn>
                <a:cxn ang="0">
                  <a:pos x="72" y="529"/>
                </a:cxn>
                <a:cxn ang="0">
                  <a:pos x="49" y="505"/>
                </a:cxn>
                <a:cxn ang="0">
                  <a:pos x="31" y="475"/>
                </a:cxn>
                <a:cxn ang="0">
                  <a:pos x="17" y="446"/>
                </a:cxn>
                <a:cxn ang="0">
                  <a:pos x="7" y="411"/>
                </a:cxn>
                <a:cxn ang="0">
                  <a:pos x="2" y="374"/>
                </a:cxn>
                <a:cxn ang="0">
                  <a:pos x="0" y="334"/>
                </a:cxn>
                <a:cxn ang="0">
                  <a:pos x="5" y="292"/>
                </a:cxn>
                <a:cxn ang="0">
                  <a:pos x="13" y="246"/>
                </a:cxn>
                <a:cxn ang="0">
                  <a:pos x="28" y="195"/>
                </a:cxn>
                <a:cxn ang="0">
                  <a:pos x="46" y="143"/>
                </a:cxn>
              </a:cxnLst>
              <a:rect l="0" t="0" r="r" b="b"/>
              <a:pathLst>
                <a:path w="852" h="628">
                  <a:moveTo>
                    <a:pt x="46" y="143"/>
                  </a:moveTo>
                  <a:lnTo>
                    <a:pt x="246" y="382"/>
                  </a:lnTo>
                  <a:lnTo>
                    <a:pt x="363" y="390"/>
                  </a:lnTo>
                  <a:lnTo>
                    <a:pt x="546" y="307"/>
                  </a:lnTo>
                  <a:lnTo>
                    <a:pt x="594" y="231"/>
                  </a:lnTo>
                  <a:lnTo>
                    <a:pt x="435" y="0"/>
                  </a:lnTo>
                  <a:lnTo>
                    <a:pt x="561" y="0"/>
                  </a:lnTo>
                  <a:lnTo>
                    <a:pt x="586" y="11"/>
                  </a:lnTo>
                  <a:lnTo>
                    <a:pt x="610" y="23"/>
                  </a:lnTo>
                  <a:lnTo>
                    <a:pt x="635" y="33"/>
                  </a:lnTo>
                  <a:lnTo>
                    <a:pt x="657" y="44"/>
                  </a:lnTo>
                  <a:lnTo>
                    <a:pt x="679" y="57"/>
                  </a:lnTo>
                  <a:lnTo>
                    <a:pt x="700" y="69"/>
                  </a:lnTo>
                  <a:lnTo>
                    <a:pt x="721" y="84"/>
                  </a:lnTo>
                  <a:lnTo>
                    <a:pt x="741" y="98"/>
                  </a:lnTo>
                  <a:lnTo>
                    <a:pt x="759" y="113"/>
                  </a:lnTo>
                  <a:lnTo>
                    <a:pt x="775" y="131"/>
                  </a:lnTo>
                  <a:lnTo>
                    <a:pt x="791" y="151"/>
                  </a:lnTo>
                  <a:lnTo>
                    <a:pt x="806" y="172"/>
                  </a:lnTo>
                  <a:lnTo>
                    <a:pt x="821" y="195"/>
                  </a:lnTo>
                  <a:lnTo>
                    <a:pt x="832" y="221"/>
                  </a:lnTo>
                  <a:lnTo>
                    <a:pt x="842" y="249"/>
                  </a:lnTo>
                  <a:lnTo>
                    <a:pt x="852" y="280"/>
                  </a:lnTo>
                  <a:lnTo>
                    <a:pt x="826" y="405"/>
                  </a:lnTo>
                  <a:lnTo>
                    <a:pt x="366" y="616"/>
                  </a:lnTo>
                  <a:lnTo>
                    <a:pt x="304" y="628"/>
                  </a:lnTo>
                  <a:lnTo>
                    <a:pt x="255" y="618"/>
                  </a:lnTo>
                  <a:lnTo>
                    <a:pt x="210" y="605"/>
                  </a:lnTo>
                  <a:lnTo>
                    <a:pt x="169" y="590"/>
                  </a:lnTo>
                  <a:lnTo>
                    <a:pt x="133" y="572"/>
                  </a:lnTo>
                  <a:lnTo>
                    <a:pt x="100" y="552"/>
                  </a:lnTo>
                  <a:lnTo>
                    <a:pt x="72" y="529"/>
                  </a:lnTo>
                  <a:lnTo>
                    <a:pt x="49" y="505"/>
                  </a:lnTo>
                  <a:lnTo>
                    <a:pt x="31" y="475"/>
                  </a:lnTo>
                  <a:lnTo>
                    <a:pt x="17" y="446"/>
                  </a:lnTo>
                  <a:lnTo>
                    <a:pt x="7" y="411"/>
                  </a:lnTo>
                  <a:lnTo>
                    <a:pt x="2" y="374"/>
                  </a:lnTo>
                  <a:lnTo>
                    <a:pt x="0" y="334"/>
                  </a:lnTo>
                  <a:lnTo>
                    <a:pt x="5" y="292"/>
                  </a:lnTo>
                  <a:lnTo>
                    <a:pt x="13" y="246"/>
                  </a:lnTo>
                  <a:lnTo>
                    <a:pt x="28" y="195"/>
                  </a:lnTo>
                  <a:lnTo>
                    <a:pt x="46" y="143"/>
                  </a:lnTo>
                  <a:close/>
                </a:path>
              </a:pathLst>
            </a:custGeom>
            <a:solidFill>
              <a:srgbClr val="B2AAA8"/>
            </a:solidFill>
            <a:ln w="9525">
              <a:noFill/>
              <a:round/>
              <a:headEnd/>
              <a:tailEnd/>
            </a:ln>
          </p:spPr>
          <p:txBody>
            <a:bodyPr/>
            <a:lstStyle/>
            <a:p>
              <a:endParaRPr lang="en-US"/>
            </a:p>
          </p:txBody>
        </p:sp>
        <p:sp>
          <p:nvSpPr>
            <p:cNvPr id="27066" name="Freeform 442"/>
            <p:cNvSpPr>
              <a:spLocks/>
            </p:cNvSpPr>
            <p:nvPr/>
          </p:nvSpPr>
          <p:spPr bwMode="auto">
            <a:xfrm>
              <a:off x="1382" y="3590"/>
              <a:ext cx="490" cy="422"/>
            </a:xfrm>
            <a:custGeom>
              <a:avLst/>
              <a:gdLst/>
              <a:ahLst/>
              <a:cxnLst>
                <a:cxn ang="0">
                  <a:pos x="250" y="0"/>
                </a:cxn>
                <a:cxn ang="0">
                  <a:pos x="286" y="36"/>
                </a:cxn>
                <a:cxn ang="0">
                  <a:pos x="539" y="186"/>
                </a:cxn>
                <a:cxn ang="0">
                  <a:pos x="590" y="188"/>
                </a:cxn>
                <a:cxn ang="0">
                  <a:pos x="639" y="191"/>
                </a:cxn>
                <a:cxn ang="0">
                  <a:pos x="683" y="196"/>
                </a:cxn>
                <a:cxn ang="0">
                  <a:pos x="726" y="203"/>
                </a:cxn>
                <a:cxn ang="0">
                  <a:pos x="763" y="211"/>
                </a:cxn>
                <a:cxn ang="0">
                  <a:pos x="799" y="222"/>
                </a:cxn>
                <a:cxn ang="0">
                  <a:pos x="832" y="236"/>
                </a:cxn>
                <a:cxn ang="0">
                  <a:pos x="861" y="254"/>
                </a:cxn>
                <a:cxn ang="0">
                  <a:pos x="887" y="273"/>
                </a:cxn>
                <a:cxn ang="0">
                  <a:pos x="910" y="299"/>
                </a:cxn>
                <a:cxn ang="0">
                  <a:pos x="930" y="329"/>
                </a:cxn>
                <a:cxn ang="0">
                  <a:pos x="946" y="363"/>
                </a:cxn>
                <a:cxn ang="0">
                  <a:pos x="959" y="404"/>
                </a:cxn>
                <a:cxn ang="0">
                  <a:pos x="969" y="450"/>
                </a:cxn>
                <a:cxn ang="0">
                  <a:pos x="976" y="503"/>
                </a:cxn>
                <a:cxn ang="0">
                  <a:pos x="979" y="562"/>
                </a:cxn>
                <a:cxn ang="0">
                  <a:pos x="969" y="698"/>
                </a:cxn>
                <a:cxn ang="0">
                  <a:pos x="763" y="434"/>
                </a:cxn>
                <a:cxn ang="0">
                  <a:pos x="675" y="403"/>
                </a:cxn>
                <a:cxn ang="0">
                  <a:pos x="449" y="498"/>
                </a:cxn>
                <a:cxn ang="0">
                  <a:pos x="445" y="586"/>
                </a:cxn>
                <a:cxn ang="0">
                  <a:pos x="597" y="844"/>
                </a:cxn>
                <a:cxn ang="0">
                  <a:pos x="484" y="826"/>
                </a:cxn>
                <a:cxn ang="0">
                  <a:pos x="342" y="745"/>
                </a:cxn>
                <a:cxn ang="0">
                  <a:pos x="294" y="693"/>
                </a:cxn>
                <a:cxn ang="0">
                  <a:pos x="257" y="649"/>
                </a:cxn>
                <a:cxn ang="0">
                  <a:pos x="229" y="609"/>
                </a:cxn>
                <a:cxn ang="0">
                  <a:pos x="209" y="570"/>
                </a:cxn>
                <a:cxn ang="0">
                  <a:pos x="196" y="529"/>
                </a:cxn>
                <a:cxn ang="0">
                  <a:pos x="188" y="483"/>
                </a:cxn>
                <a:cxn ang="0">
                  <a:pos x="185" y="426"/>
                </a:cxn>
                <a:cxn ang="0">
                  <a:pos x="183" y="355"/>
                </a:cxn>
                <a:cxn ang="0">
                  <a:pos x="0" y="162"/>
                </a:cxn>
                <a:cxn ang="0">
                  <a:pos x="250" y="0"/>
                </a:cxn>
              </a:cxnLst>
              <a:rect l="0" t="0" r="r" b="b"/>
              <a:pathLst>
                <a:path w="979" h="844">
                  <a:moveTo>
                    <a:pt x="250" y="0"/>
                  </a:moveTo>
                  <a:lnTo>
                    <a:pt x="286" y="36"/>
                  </a:lnTo>
                  <a:lnTo>
                    <a:pt x="539" y="186"/>
                  </a:lnTo>
                  <a:lnTo>
                    <a:pt x="590" y="188"/>
                  </a:lnTo>
                  <a:lnTo>
                    <a:pt x="639" y="191"/>
                  </a:lnTo>
                  <a:lnTo>
                    <a:pt x="683" y="196"/>
                  </a:lnTo>
                  <a:lnTo>
                    <a:pt x="726" y="203"/>
                  </a:lnTo>
                  <a:lnTo>
                    <a:pt x="763" y="211"/>
                  </a:lnTo>
                  <a:lnTo>
                    <a:pt x="799" y="222"/>
                  </a:lnTo>
                  <a:lnTo>
                    <a:pt x="832" y="236"/>
                  </a:lnTo>
                  <a:lnTo>
                    <a:pt x="861" y="254"/>
                  </a:lnTo>
                  <a:lnTo>
                    <a:pt x="887" y="273"/>
                  </a:lnTo>
                  <a:lnTo>
                    <a:pt x="910" y="299"/>
                  </a:lnTo>
                  <a:lnTo>
                    <a:pt x="930" y="329"/>
                  </a:lnTo>
                  <a:lnTo>
                    <a:pt x="946" y="363"/>
                  </a:lnTo>
                  <a:lnTo>
                    <a:pt x="959" y="404"/>
                  </a:lnTo>
                  <a:lnTo>
                    <a:pt x="969" y="450"/>
                  </a:lnTo>
                  <a:lnTo>
                    <a:pt x="976" y="503"/>
                  </a:lnTo>
                  <a:lnTo>
                    <a:pt x="979" y="562"/>
                  </a:lnTo>
                  <a:lnTo>
                    <a:pt x="969" y="698"/>
                  </a:lnTo>
                  <a:lnTo>
                    <a:pt x="763" y="434"/>
                  </a:lnTo>
                  <a:lnTo>
                    <a:pt x="675" y="403"/>
                  </a:lnTo>
                  <a:lnTo>
                    <a:pt x="449" y="498"/>
                  </a:lnTo>
                  <a:lnTo>
                    <a:pt x="445" y="586"/>
                  </a:lnTo>
                  <a:lnTo>
                    <a:pt x="597" y="844"/>
                  </a:lnTo>
                  <a:lnTo>
                    <a:pt x="484" y="826"/>
                  </a:lnTo>
                  <a:lnTo>
                    <a:pt x="342" y="745"/>
                  </a:lnTo>
                  <a:lnTo>
                    <a:pt x="294" y="693"/>
                  </a:lnTo>
                  <a:lnTo>
                    <a:pt x="257" y="649"/>
                  </a:lnTo>
                  <a:lnTo>
                    <a:pt x="229" y="609"/>
                  </a:lnTo>
                  <a:lnTo>
                    <a:pt x="209" y="570"/>
                  </a:lnTo>
                  <a:lnTo>
                    <a:pt x="196" y="529"/>
                  </a:lnTo>
                  <a:lnTo>
                    <a:pt x="188" y="483"/>
                  </a:lnTo>
                  <a:lnTo>
                    <a:pt x="185" y="426"/>
                  </a:lnTo>
                  <a:lnTo>
                    <a:pt x="183" y="355"/>
                  </a:lnTo>
                  <a:lnTo>
                    <a:pt x="0" y="162"/>
                  </a:lnTo>
                  <a:lnTo>
                    <a:pt x="250" y="0"/>
                  </a:lnTo>
                  <a:close/>
                </a:path>
              </a:pathLst>
            </a:custGeom>
            <a:solidFill>
              <a:srgbClr val="D1C4CE"/>
            </a:solidFill>
            <a:ln w="9525">
              <a:noFill/>
              <a:round/>
              <a:headEnd/>
              <a:tailEnd/>
            </a:ln>
          </p:spPr>
          <p:txBody>
            <a:bodyPr/>
            <a:lstStyle/>
            <a:p>
              <a:endParaRPr lang="en-US"/>
            </a:p>
          </p:txBody>
        </p:sp>
        <p:sp>
          <p:nvSpPr>
            <p:cNvPr id="27067" name="Freeform 443"/>
            <p:cNvSpPr>
              <a:spLocks/>
            </p:cNvSpPr>
            <p:nvPr/>
          </p:nvSpPr>
          <p:spPr bwMode="auto">
            <a:xfrm>
              <a:off x="424" y="2753"/>
              <a:ext cx="270" cy="176"/>
            </a:xfrm>
            <a:custGeom>
              <a:avLst/>
              <a:gdLst/>
              <a:ahLst/>
              <a:cxnLst>
                <a:cxn ang="0">
                  <a:pos x="0" y="308"/>
                </a:cxn>
                <a:cxn ang="0">
                  <a:pos x="147" y="248"/>
                </a:cxn>
                <a:cxn ang="0">
                  <a:pos x="485" y="90"/>
                </a:cxn>
                <a:cxn ang="0">
                  <a:pos x="539" y="0"/>
                </a:cxn>
                <a:cxn ang="0">
                  <a:pos x="531" y="113"/>
                </a:cxn>
                <a:cxn ang="0">
                  <a:pos x="166" y="302"/>
                </a:cxn>
                <a:cxn ang="0">
                  <a:pos x="116" y="353"/>
                </a:cxn>
                <a:cxn ang="0">
                  <a:pos x="0" y="308"/>
                </a:cxn>
              </a:cxnLst>
              <a:rect l="0" t="0" r="r" b="b"/>
              <a:pathLst>
                <a:path w="539" h="353">
                  <a:moveTo>
                    <a:pt x="0" y="308"/>
                  </a:moveTo>
                  <a:lnTo>
                    <a:pt x="147" y="248"/>
                  </a:lnTo>
                  <a:lnTo>
                    <a:pt x="485" y="90"/>
                  </a:lnTo>
                  <a:lnTo>
                    <a:pt x="539" y="0"/>
                  </a:lnTo>
                  <a:lnTo>
                    <a:pt x="531" y="113"/>
                  </a:lnTo>
                  <a:lnTo>
                    <a:pt x="166" y="302"/>
                  </a:lnTo>
                  <a:lnTo>
                    <a:pt x="116" y="353"/>
                  </a:lnTo>
                  <a:lnTo>
                    <a:pt x="0" y="308"/>
                  </a:lnTo>
                  <a:close/>
                </a:path>
              </a:pathLst>
            </a:custGeom>
            <a:solidFill>
              <a:srgbClr val="9B9391"/>
            </a:solidFill>
            <a:ln w="9525">
              <a:noFill/>
              <a:round/>
              <a:headEnd/>
              <a:tailEnd/>
            </a:ln>
          </p:spPr>
          <p:txBody>
            <a:bodyPr/>
            <a:lstStyle/>
            <a:p>
              <a:endParaRPr lang="en-US"/>
            </a:p>
          </p:txBody>
        </p:sp>
        <p:sp>
          <p:nvSpPr>
            <p:cNvPr id="27068" name="Freeform 444"/>
            <p:cNvSpPr>
              <a:spLocks/>
            </p:cNvSpPr>
            <p:nvPr/>
          </p:nvSpPr>
          <p:spPr bwMode="auto">
            <a:xfrm>
              <a:off x="447" y="2795"/>
              <a:ext cx="242" cy="133"/>
            </a:xfrm>
            <a:custGeom>
              <a:avLst/>
              <a:gdLst/>
              <a:ahLst/>
              <a:cxnLst>
                <a:cxn ang="0">
                  <a:pos x="67" y="209"/>
                </a:cxn>
                <a:cxn ang="0">
                  <a:pos x="460" y="21"/>
                </a:cxn>
                <a:cxn ang="0">
                  <a:pos x="485" y="0"/>
                </a:cxn>
                <a:cxn ang="0">
                  <a:pos x="472" y="78"/>
                </a:cxn>
                <a:cxn ang="0">
                  <a:pos x="150" y="237"/>
                </a:cxn>
                <a:cxn ang="0">
                  <a:pos x="76" y="265"/>
                </a:cxn>
                <a:cxn ang="0">
                  <a:pos x="0" y="237"/>
                </a:cxn>
                <a:cxn ang="0">
                  <a:pos x="67" y="209"/>
                </a:cxn>
              </a:cxnLst>
              <a:rect l="0" t="0" r="r" b="b"/>
              <a:pathLst>
                <a:path w="485" h="265">
                  <a:moveTo>
                    <a:pt x="67" y="209"/>
                  </a:moveTo>
                  <a:lnTo>
                    <a:pt x="460" y="21"/>
                  </a:lnTo>
                  <a:lnTo>
                    <a:pt x="485" y="0"/>
                  </a:lnTo>
                  <a:lnTo>
                    <a:pt x="472" y="78"/>
                  </a:lnTo>
                  <a:lnTo>
                    <a:pt x="150" y="237"/>
                  </a:lnTo>
                  <a:lnTo>
                    <a:pt x="76" y="265"/>
                  </a:lnTo>
                  <a:lnTo>
                    <a:pt x="0" y="237"/>
                  </a:lnTo>
                  <a:lnTo>
                    <a:pt x="67" y="209"/>
                  </a:lnTo>
                  <a:close/>
                </a:path>
              </a:pathLst>
            </a:custGeom>
            <a:solidFill>
              <a:srgbClr val="A59E9B"/>
            </a:solidFill>
            <a:ln w="9525">
              <a:noFill/>
              <a:round/>
              <a:headEnd/>
              <a:tailEnd/>
            </a:ln>
          </p:spPr>
          <p:txBody>
            <a:bodyPr/>
            <a:lstStyle/>
            <a:p>
              <a:endParaRPr lang="en-US"/>
            </a:p>
          </p:txBody>
        </p:sp>
        <p:sp>
          <p:nvSpPr>
            <p:cNvPr id="27069" name="Freeform 445"/>
            <p:cNvSpPr>
              <a:spLocks/>
            </p:cNvSpPr>
            <p:nvPr/>
          </p:nvSpPr>
          <p:spPr bwMode="auto">
            <a:xfrm>
              <a:off x="550" y="2894"/>
              <a:ext cx="993" cy="792"/>
            </a:xfrm>
            <a:custGeom>
              <a:avLst/>
              <a:gdLst/>
              <a:ahLst/>
              <a:cxnLst>
                <a:cxn ang="0">
                  <a:pos x="1906" y="1385"/>
                </a:cxn>
                <a:cxn ang="0">
                  <a:pos x="290" y="0"/>
                </a:cxn>
                <a:cxn ang="0">
                  <a:pos x="262" y="11"/>
                </a:cxn>
                <a:cxn ang="0">
                  <a:pos x="87" y="92"/>
                </a:cxn>
                <a:cxn ang="0">
                  <a:pos x="0" y="128"/>
                </a:cxn>
                <a:cxn ang="0">
                  <a:pos x="1687" y="1583"/>
                </a:cxn>
                <a:cxn ang="0">
                  <a:pos x="1986" y="1467"/>
                </a:cxn>
                <a:cxn ang="0">
                  <a:pos x="1906" y="1385"/>
                </a:cxn>
              </a:cxnLst>
              <a:rect l="0" t="0" r="r" b="b"/>
              <a:pathLst>
                <a:path w="1986" h="1583">
                  <a:moveTo>
                    <a:pt x="1906" y="1385"/>
                  </a:moveTo>
                  <a:lnTo>
                    <a:pt x="290" y="0"/>
                  </a:lnTo>
                  <a:lnTo>
                    <a:pt x="262" y="11"/>
                  </a:lnTo>
                  <a:lnTo>
                    <a:pt x="87" y="92"/>
                  </a:lnTo>
                  <a:lnTo>
                    <a:pt x="0" y="128"/>
                  </a:lnTo>
                  <a:lnTo>
                    <a:pt x="1687" y="1583"/>
                  </a:lnTo>
                  <a:lnTo>
                    <a:pt x="1986" y="1467"/>
                  </a:lnTo>
                  <a:lnTo>
                    <a:pt x="1906" y="1385"/>
                  </a:lnTo>
                  <a:close/>
                </a:path>
              </a:pathLst>
            </a:custGeom>
            <a:solidFill>
              <a:srgbClr val="D1C4CE"/>
            </a:solidFill>
            <a:ln w="9525">
              <a:noFill/>
              <a:round/>
              <a:headEnd/>
              <a:tailEnd/>
            </a:ln>
          </p:spPr>
          <p:txBody>
            <a:bodyPr/>
            <a:lstStyle/>
            <a:p>
              <a:endParaRPr lang="en-US"/>
            </a:p>
          </p:txBody>
        </p:sp>
        <p:sp>
          <p:nvSpPr>
            <p:cNvPr id="27070" name="Freeform 446"/>
            <p:cNvSpPr>
              <a:spLocks/>
            </p:cNvSpPr>
            <p:nvPr/>
          </p:nvSpPr>
          <p:spPr bwMode="auto">
            <a:xfrm>
              <a:off x="550" y="2893"/>
              <a:ext cx="952" cy="760"/>
            </a:xfrm>
            <a:custGeom>
              <a:avLst/>
              <a:gdLst/>
              <a:ahLst/>
              <a:cxnLst>
                <a:cxn ang="0">
                  <a:pos x="1775" y="1278"/>
                </a:cxn>
                <a:cxn ang="0">
                  <a:pos x="1679" y="1196"/>
                </a:cxn>
                <a:cxn ang="0">
                  <a:pos x="1584" y="1113"/>
                </a:cxn>
                <a:cxn ang="0">
                  <a:pos x="1488" y="1031"/>
                </a:cxn>
                <a:cxn ang="0">
                  <a:pos x="1393" y="949"/>
                </a:cxn>
                <a:cxn ang="0">
                  <a:pos x="1297" y="865"/>
                </a:cxn>
                <a:cxn ang="0">
                  <a:pos x="1200" y="783"/>
                </a:cxn>
                <a:cxn ang="0">
                  <a:pos x="1105" y="701"/>
                </a:cxn>
                <a:cxn ang="0">
                  <a:pos x="1009" y="618"/>
                </a:cxn>
                <a:cxn ang="0">
                  <a:pos x="912" y="536"/>
                </a:cxn>
                <a:cxn ang="0">
                  <a:pos x="816" y="454"/>
                </a:cxn>
                <a:cxn ang="0">
                  <a:pos x="721" y="370"/>
                </a:cxn>
                <a:cxn ang="0">
                  <a:pos x="625" y="288"/>
                </a:cxn>
                <a:cxn ang="0">
                  <a:pos x="528" y="206"/>
                </a:cxn>
                <a:cxn ang="0">
                  <a:pos x="432" y="123"/>
                </a:cxn>
                <a:cxn ang="0">
                  <a:pos x="336" y="41"/>
                </a:cxn>
                <a:cxn ang="0">
                  <a:pos x="282" y="0"/>
                </a:cxn>
                <a:cxn ang="0">
                  <a:pos x="270" y="0"/>
                </a:cxn>
                <a:cxn ang="0">
                  <a:pos x="239" y="11"/>
                </a:cxn>
                <a:cxn ang="0">
                  <a:pos x="188" y="34"/>
                </a:cxn>
                <a:cxn ang="0">
                  <a:pos x="138" y="57"/>
                </a:cxn>
                <a:cxn ang="0">
                  <a:pos x="87" y="80"/>
                </a:cxn>
                <a:cxn ang="0">
                  <a:pos x="54" y="96"/>
                </a:cxn>
                <a:cxn ang="0">
                  <a:pos x="40" y="106"/>
                </a:cxn>
                <a:cxn ang="0">
                  <a:pos x="25" y="116"/>
                </a:cxn>
                <a:cxn ang="0">
                  <a:pos x="9" y="126"/>
                </a:cxn>
                <a:cxn ang="0">
                  <a:pos x="51" y="175"/>
                </a:cxn>
                <a:cxn ang="0">
                  <a:pos x="152" y="262"/>
                </a:cxn>
                <a:cxn ang="0">
                  <a:pos x="252" y="349"/>
                </a:cxn>
                <a:cxn ang="0">
                  <a:pos x="353" y="436"/>
                </a:cxn>
                <a:cxn ang="0">
                  <a:pos x="455" y="522"/>
                </a:cxn>
                <a:cxn ang="0">
                  <a:pos x="555" y="609"/>
                </a:cxn>
                <a:cxn ang="0">
                  <a:pos x="656" y="696"/>
                </a:cxn>
                <a:cxn ang="0">
                  <a:pos x="757" y="783"/>
                </a:cxn>
                <a:cxn ang="0">
                  <a:pos x="859" y="870"/>
                </a:cxn>
                <a:cxn ang="0">
                  <a:pos x="958" y="957"/>
                </a:cxn>
                <a:cxn ang="0">
                  <a:pos x="1060" y="1044"/>
                </a:cxn>
                <a:cxn ang="0">
                  <a:pos x="1159" y="1129"/>
                </a:cxn>
                <a:cxn ang="0">
                  <a:pos x="1261" y="1216"/>
                </a:cxn>
                <a:cxn ang="0">
                  <a:pos x="1362" y="1303"/>
                </a:cxn>
                <a:cxn ang="0">
                  <a:pos x="1462" y="1390"/>
                </a:cxn>
                <a:cxn ang="0">
                  <a:pos x="1561" y="1476"/>
                </a:cxn>
                <a:cxn ang="0">
                  <a:pos x="1630" y="1511"/>
                </a:cxn>
                <a:cxn ang="0">
                  <a:pos x="1668" y="1496"/>
                </a:cxn>
                <a:cxn ang="0">
                  <a:pos x="1704" y="1481"/>
                </a:cxn>
                <a:cxn ang="0">
                  <a:pos x="1740" y="1467"/>
                </a:cxn>
                <a:cxn ang="0">
                  <a:pos x="1777" y="1452"/>
                </a:cxn>
                <a:cxn ang="0">
                  <a:pos x="1813" y="1437"/>
                </a:cxn>
                <a:cxn ang="0">
                  <a:pos x="1849" y="1422"/>
                </a:cxn>
                <a:cxn ang="0">
                  <a:pos x="1887" y="1408"/>
                </a:cxn>
                <a:cxn ang="0">
                  <a:pos x="1895" y="1390"/>
                </a:cxn>
                <a:cxn ang="0">
                  <a:pos x="1874" y="1370"/>
                </a:cxn>
                <a:cxn ang="0">
                  <a:pos x="1854" y="1349"/>
                </a:cxn>
                <a:cxn ang="0">
                  <a:pos x="1833" y="1329"/>
                </a:cxn>
              </a:cxnLst>
              <a:rect l="0" t="0" r="r" b="b"/>
              <a:pathLst>
                <a:path w="1905" h="1519">
                  <a:moveTo>
                    <a:pt x="1823" y="1319"/>
                  </a:moveTo>
                  <a:lnTo>
                    <a:pt x="1775" y="1278"/>
                  </a:lnTo>
                  <a:lnTo>
                    <a:pt x="1726" y="1237"/>
                  </a:lnTo>
                  <a:lnTo>
                    <a:pt x="1679" y="1196"/>
                  </a:lnTo>
                  <a:lnTo>
                    <a:pt x="1632" y="1154"/>
                  </a:lnTo>
                  <a:lnTo>
                    <a:pt x="1584" y="1113"/>
                  </a:lnTo>
                  <a:lnTo>
                    <a:pt x="1535" y="1072"/>
                  </a:lnTo>
                  <a:lnTo>
                    <a:pt x="1488" y="1031"/>
                  </a:lnTo>
                  <a:lnTo>
                    <a:pt x="1440" y="990"/>
                  </a:lnTo>
                  <a:lnTo>
                    <a:pt x="1393" y="949"/>
                  </a:lnTo>
                  <a:lnTo>
                    <a:pt x="1344" y="908"/>
                  </a:lnTo>
                  <a:lnTo>
                    <a:pt x="1297" y="865"/>
                  </a:lnTo>
                  <a:lnTo>
                    <a:pt x="1249" y="824"/>
                  </a:lnTo>
                  <a:lnTo>
                    <a:pt x="1200" y="783"/>
                  </a:lnTo>
                  <a:lnTo>
                    <a:pt x="1153" y="742"/>
                  </a:lnTo>
                  <a:lnTo>
                    <a:pt x="1105" y="701"/>
                  </a:lnTo>
                  <a:lnTo>
                    <a:pt x="1056" y="659"/>
                  </a:lnTo>
                  <a:lnTo>
                    <a:pt x="1009" y="618"/>
                  </a:lnTo>
                  <a:lnTo>
                    <a:pt x="962" y="577"/>
                  </a:lnTo>
                  <a:lnTo>
                    <a:pt x="912" y="536"/>
                  </a:lnTo>
                  <a:lnTo>
                    <a:pt x="865" y="495"/>
                  </a:lnTo>
                  <a:lnTo>
                    <a:pt x="816" y="454"/>
                  </a:lnTo>
                  <a:lnTo>
                    <a:pt x="769" y="411"/>
                  </a:lnTo>
                  <a:lnTo>
                    <a:pt x="721" y="370"/>
                  </a:lnTo>
                  <a:lnTo>
                    <a:pt x="672" y="329"/>
                  </a:lnTo>
                  <a:lnTo>
                    <a:pt x="625" y="288"/>
                  </a:lnTo>
                  <a:lnTo>
                    <a:pt x="577" y="247"/>
                  </a:lnTo>
                  <a:lnTo>
                    <a:pt x="528" y="206"/>
                  </a:lnTo>
                  <a:lnTo>
                    <a:pt x="481" y="165"/>
                  </a:lnTo>
                  <a:lnTo>
                    <a:pt x="432" y="123"/>
                  </a:lnTo>
                  <a:lnTo>
                    <a:pt x="385" y="82"/>
                  </a:lnTo>
                  <a:lnTo>
                    <a:pt x="336" y="41"/>
                  </a:lnTo>
                  <a:lnTo>
                    <a:pt x="288" y="0"/>
                  </a:lnTo>
                  <a:lnTo>
                    <a:pt x="282" y="0"/>
                  </a:lnTo>
                  <a:lnTo>
                    <a:pt x="277" y="0"/>
                  </a:lnTo>
                  <a:lnTo>
                    <a:pt x="270" y="0"/>
                  </a:lnTo>
                  <a:lnTo>
                    <a:pt x="264" y="0"/>
                  </a:lnTo>
                  <a:lnTo>
                    <a:pt x="239" y="11"/>
                  </a:lnTo>
                  <a:lnTo>
                    <a:pt x="213" y="23"/>
                  </a:lnTo>
                  <a:lnTo>
                    <a:pt x="188" y="34"/>
                  </a:lnTo>
                  <a:lnTo>
                    <a:pt x="164" y="45"/>
                  </a:lnTo>
                  <a:lnTo>
                    <a:pt x="138" y="57"/>
                  </a:lnTo>
                  <a:lnTo>
                    <a:pt x="113" y="68"/>
                  </a:lnTo>
                  <a:lnTo>
                    <a:pt x="87" y="80"/>
                  </a:lnTo>
                  <a:lnTo>
                    <a:pt x="63" y="91"/>
                  </a:lnTo>
                  <a:lnTo>
                    <a:pt x="54" y="96"/>
                  </a:lnTo>
                  <a:lnTo>
                    <a:pt x="48" y="101"/>
                  </a:lnTo>
                  <a:lnTo>
                    <a:pt x="40" y="106"/>
                  </a:lnTo>
                  <a:lnTo>
                    <a:pt x="32" y="111"/>
                  </a:lnTo>
                  <a:lnTo>
                    <a:pt x="25" y="116"/>
                  </a:lnTo>
                  <a:lnTo>
                    <a:pt x="17" y="121"/>
                  </a:lnTo>
                  <a:lnTo>
                    <a:pt x="9" y="126"/>
                  </a:lnTo>
                  <a:lnTo>
                    <a:pt x="0" y="131"/>
                  </a:lnTo>
                  <a:lnTo>
                    <a:pt x="51" y="175"/>
                  </a:lnTo>
                  <a:lnTo>
                    <a:pt x="102" y="218"/>
                  </a:lnTo>
                  <a:lnTo>
                    <a:pt x="152" y="262"/>
                  </a:lnTo>
                  <a:lnTo>
                    <a:pt x="201" y="304"/>
                  </a:lnTo>
                  <a:lnTo>
                    <a:pt x="252" y="349"/>
                  </a:lnTo>
                  <a:lnTo>
                    <a:pt x="303" y="391"/>
                  </a:lnTo>
                  <a:lnTo>
                    <a:pt x="353" y="436"/>
                  </a:lnTo>
                  <a:lnTo>
                    <a:pt x="404" y="478"/>
                  </a:lnTo>
                  <a:lnTo>
                    <a:pt x="455" y="522"/>
                  </a:lnTo>
                  <a:lnTo>
                    <a:pt x="506" y="565"/>
                  </a:lnTo>
                  <a:lnTo>
                    <a:pt x="555" y="609"/>
                  </a:lnTo>
                  <a:lnTo>
                    <a:pt x="605" y="652"/>
                  </a:lnTo>
                  <a:lnTo>
                    <a:pt x="656" y="696"/>
                  </a:lnTo>
                  <a:lnTo>
                    <a:pt x="707" y="739"/>
                  </a:lnTo>
                  <a:lnTo>
                    <a:pt x="757" y="783"/>
                  </a:lnTo>
                  <a:lnTo>
                    <a:pt x="808" y="826"/>
                  </a:lnTo>
                  <a:lnTo>
                    <a:pt x="859" y="870"/>
                  </a:lnTo>
                  <a:lnTo>
                    <a:pt x="908" y="913"/>
                  </a:lnTo>
                  <a:lnTo>
                    <a:pt x="958" y="957"/>
                  </a:lnTo>
                  <a:lnTo>
                    <a:pt x="1009" y="999"/>
                  </a:lnTo>
                  <a:lnTo>
                    <a:pt x="1060" y="1044"/>
                  </a:lnTo>
                  <a:lnTo>
                    <a:pt x="1110" y="1086"/>
                  </a:lnTo>
                  <a:lnTo>
                    <a:pt x="1159" y="1129"/>
                  </a:lnTo>
                  <a:lnTo>
                    <a:pt x="1210" y="1173"/>
                  </a:lnTo>
                  <a:lnTo>
                    <a:pt x="1261" y="1216"/>
                  </a:lnTo>
                  <a:lnTo>
                    <a:pt x="1311" y="1260"/>
                  </a:lnTo>
                  <a:lnTo>
                    <a:pt x="1362" y="1303"/>
                  </a:lnTo>
                  <a:lnTo>
                    <a:pt x="1411" y="1347"/>
                  </a:lnTo>
                  <a:lnTo>
                    <a:pt x="1462" y="1390"/>
                  </a:lnTo>
                  <a:lnTo>
                    <a:pt x="1512" y="1432"/>
                  </a:lnTo>
                  <a:lnTo>
                    <a:pt x="1561" y="1476"/>
                  </a:lnTo>
                  <a:lnTo>
                    <a:pt x="1612" y="1519"/>
                  </a:lnTo>
                  <a:lnTo>
                    <a:pt x="1630" y="1511"/>
                  </a:lnTo>
                  <a:lnTo>
                    <a:pt x="1648" y="1504"/>
                  </a:lnTo>
                  <a:lnTo>
                    <a:pt x="1668" y="1496"/>
                  </a:lnTo>
                  <a:lnTo>
                    <a:pt x="1686" y="1490"/>
                  </a:lnTo>
                  <a:lnTo>
                    <a:pt x="1704" y="1481"/>
                  </a:lnTo>
                  <a:lnTo>
                    <a:pt x="1722" y="1475"/>
                  </a:lnTo>
                  <a:lnTo>
                    <a:pt x="1740" y="1467"/>
                  </a:lnTo>
                  <a:lnTo>
                    <a:pt x="1759" y="1458"/>
                  </a:lnTo>
                  <a:lnTo>
                    <a:pt x="1777" y="1452"/>
                  </a:lnTo>
                  <a:lnTo>
                    <a:pt x="1795" y="1444"/>
                  </a:lnTo>
                  <a:lnTo>
                    <a:pt x="1813" y="1437"/>
                  </a:lnTo>
                  <a:lnTo>
                    <a:pt x="1831" y="1429"/>
                  </a:lnTo>
                  <a:lnTo>
                    <a:pt x="1849" y="1422"/>
                  </a:lnTo>
                  <a:lnTo>
                    <a:pt x="1869" y="1414"/>
                  </a:lnTo>
                  <a:lnTo>
                    <a:pt x="1887" y="1408"/>
                  </a:lnTo>
                  <a:lnTo>
                    <a:pt x="1905" y="1399"/>
                  </a:lnTo>
                  <a:lnTo>
                    <a:pt x="1895" y="1390"/>
                  </a:lnTo>
                  <a:lnTo>
                    <a:pt x="1883" y="1380"/>
                  </a:lnTo>
                  <a:lnTo>
                    <a:pt x="1874" y="1370"/>
                  </a:lnTo>
                  <a:lnTo>
                    <a:pt x="1864" y="1358"/>
                  </a:lnTo>
                  <a:lnTo>
                    <a:pt x="1854" y="1349"/>
                  </a:lnTo>
                  <a:lnTo>
                    <a:pt x="1844" y="1339"/>
                  </a:lnTo>
                  <a:lnTo>
                    <a:pt x="1833" y="1329"/>
                  </a:lnTo>
                  <a:lnTo>
                    <a:pt x="1823" y="1319"/>
                  </a:lnTo>
                  <a:close/>
                </a:path>
              </a:pathLst>
            </a:custGeom>
            <a:solidFill>
              <a:srgbClr val="CEC1CC"/>
            </a:solidFill>
            <a:ln w="9525">
              <a:noFill/>
              <a:round/>
              <a:headEnd/>
              <a:tailEnd/>
            </a:ln>
          </p:spPr>
          <p:txBody>
            <a:bodyPr/>
            <a:lstStyle/>
            <a:p>
              <a:endParaRPr lang="en-US"/>
            </a:p>
          </p:txBody>
        </p:sp>
        <p:sp>
          <p:nvSpPr>
            <p:cNvPr id="27071" name="Freeform 447"/>
            <p:cNvSpPr>
              <a:spLocks/>
            </p:cNvSpPr>
            <p:nvPr/>
          </p:nvSpPr>
          <p:spPr bwMode="auto">
            <a:xfrm>
              <a:off x="550" y="2885"/>
              <a:ext cx="911" cy="734"/>
            </a:xfrm>
            <a:custGeom>
              <a:avLst/>
              <a:gdLst/>
              <a:ahLst/>
              <a:cxnLst>
                <a:cxn ang="0">
                  <a:pos x="1694" y="1225"/>
                </a:cxn>
                <a:cxn ang="0">
                  <a:pos x="1604" y="1148"/>
                </a:cxn>
                <a:cxn ang="0">
                  <a:pos x="1514" y="1069"/>
                </a:cxn>
                <a:cxn ang="0">
                  <a:pos x="1424" y="990"/>
                </a:cxn>
                <a:cxn ang="0">
                  <a:pos x="1333" y="913"/>
                </a:cxn>
                <a:cxn ang="0">
                  <a:pos x="1243" y="835"/>
                </a:cxn>
                <a:cxn ang="0">
                  <a:pos x="1151" y="756"/>
                </a:cxn>
                <a:cxn ang="0">
                  <a:pos x="1060" y="679"/>
                </a:cxn>
                <a:cxn ang="0">
                  <a:pos x="970" y="600"/>
                </a:cxn>
                <a:cxn ang="0">
                  <a:pos x="878" y="523"/>
                </a:cxn>
                <a:cxn ang="0">
                  <a:pos x="787" y="444"/>
                </a:cxn>
                <a:cxn ang="0">
                  <a:pos x="697" y="366"/>
                </a:cxn>
                <a:cxn ang="0">
                  <a:pos x="605" y="289"/>
                </a:cxn>
                <a:cxn ang="0">
                  <a:pos x="514" y="210"/>
                </a:cxn>
                <a:cxn ang="0">
                  <a:pos x="424" y="131"/>
                </a:cxn>
                <a:cxn ang="0">
                  <a:pos x="332" y="54"/>
                </a:cxn>
                <a:cxn ang="0">
                  <a:pos x="282" y="12"/>
                </a:cxn>
                <a:cxn ang="0">
                  <a:pos x="270" y="3"/>
                </a:cxn>
                <a:cxn ang="0">
                  <a:pos x="237" y="13"/>
                </a:cxn>
                <a:cxn ang="0">
                  <a:pos x="180" y="40"/>
                </a:cxn>
                <a:cxn ang="0">
                  <a:pos x="125" y="64"/>
                </a:cxn>
                <a:cxn ang="0">
                  <a:pos x="67" y="90"/>
                </a:cxn>
                <a:cxn ang="0">
                  <a:pos x="30" y="115"/>
                </a:cxn>
                <a:cxn ang="0">
                  <a:pos x="10" y="136"/>
                </a:cxn>
                <a:cxn ang="0">
                  <a:pos x="48" y="189"/>
                </a:cxn>
                <a:cxn ang="0">
                  <a:pos x="144" y="272"/>
                </a:cxn>
                <a:cxn ang="0">
                  <a:pos x="241" y="354"/>
                </a:cxn>
                <a:cxn ang="0">
                  <a:pos x="337" y="438"/>
                </a:cxn>
                <a:cxn ang="0">
                  <a:pos x="434" y="521"/>
                </a:cxn>
                <a:cxn ang="0">
                  <a:pos x="530" y="603"/>
                </a:cxn>
                <a:cxn ang="0">
                  <a:pos x="626" y="687"/>
                </a:cxn>
                <a:cxn ang="0">
                  <a:pos x="721" y="769"/>
                </a:cxn>
                <a:cxn ang="0">
                  <a:pos x="818" y="851"/>
                </a:cxn>
                <a:cxn ang="0">
                  <a:pos x="914" y="935"/>
                </a:cxn>
                <a:cxn ang="0">
                  <a:pos x="1011" y="1016"/>
                </a:cxn>
                <a:cxn ang="0">
                  <a:pos x="1105" y="1098"/>
                </a:cxn>
                <a:cxn ang="0">
                  <a:pos x="1202" y="1182"/>
                </a:cxn>
                <a:cxn ang="0">
                  <a:pos x="1298" y="1264"/>
                </a:cxn>
                <a:cxn ang="0">
                  <a:pos x="1393" y="1346"/>
                </a:cxn>
                <a:cxn ang="0">
                  <a:pos x="1489" y="1428"/>
                </a:cxn>
                <a:cxn ang="0">
                  <a:pos x="1555" y="1461"/>
                </a:cxn>
                <a:cxn ang="0">
                  <a:pos x="1591" y="1446"/>
                </a:cxn>
                <a:cxn ang="0">
                  <a:pos x="1627" y="1431"/>
                </a:cxn>
                <a:cxn ang="0">
                  <a:pos x="1663" y="1415"/>
                </a:cxn>
                <a:cxn ang="0">
                  <a:pos x="1697" y="1400"/>
                </a:cxn>
                <a:cxn ang="0">
                  <a:pos x="1733" y="1385"/>
                </a:cxn>
                <a:cxn ang="0">
                  <a:pos x="1769" y="1371"/>
                </a:cxn>
                <a:cxn ang="0">
                  <a:pos x="1805" y="1356"/>
                </a:cxn>
                <a:cxn ang="0">
                  <a:pos x="1813" y="1339"/>
                </a:cxn>
                <a:cxn ang="0">
                  <a:pos x="1792" y="1318"/>
                </a:cxn>
                <a:cxn ang="0">
                  <a:pos x="1771" y="1295"/>
                </a:cxn>
                <a:cxn ang="0">
                  <a:pos x="1749" y="1274"/>
                </a:cxn>
              </a:cxnLst>
              <a:rect l="0" t="0" r="r" b="b"/>
              <a:pathLst>
                <a:path w="1823" h="1469">
                  <a:moveTo>
                    <a:pt x="1740" y="1264"/>
                  </a:moveTo>
                  <a:lnTo>
                    <a:pt x="1694" y="1225"/>
                  </a:lnTo>
                  <a:lnTo>
                    <a:pt x="1650" y="1185"/>
                  </a:lnTo>
                  <a:lnTo>
                    <a:pt x="1604" y="1148"/>
                  </a:lnTo>
                  <a:lnTo>
                    <a:pt x="1560" y="1108"/>
                  </a:lnTo>
                  <a:lnTo>
                    <a:pt x="1514" y="1069"/>
                  </a:lnTo>
                  <a:lnTo>
                    <a:pt x="1468" y="1030"/>
                  </a:lnTo>
                  <a:lnTo>
                    <a:pt x="1424" y="990"/>
                  </a:lnTo>
                  <a:lnTo>
                    <a:pt x="1378" y="951"/>
                  </a:lnTo>
                  <a:lnTo>
                    <a:pt x="1333" y="913"/>
                  </a:lnTo>
                  <a:lnTo>
                    <a:pt x="1287" y="874"/>
                  </a:lnTo>
                  <a:lnTo>
                    <a:pt x="1243" y="835"/>
                  </a:lnTo>
                  <a:lnTo>
                    <a:pt x="1197" y="795"/>
                  </a:lnTo>
                  <a:lnTo>
                    <a:pt x="1151" y="756"/>
                  </a:lnTo>
                  <a:lnTo>
                    <a:pt x="1105" y="718"/>
                  </a:lnTo>
                  <a:lnTo>
                    <a:pt x="1060" y="679"/>
                  </a:lnTo>
                  <a:lnTo>
                    <a:pt x="1015" y="639"/>
                  </a:lnTo>
                  <a:lnTo>
                    <a:pt x="970" y="600"/>
                  </a:lnTo>
                  <a:lnTo>
                    <a:pt x="924" y="561"/>
                  </a:lnTo>
                  <a:lnTo>
                    <a:pt x="878" y="523"/>
                  </a:lnTo>
                  <a:lnTo>
                    <a:pt x="832" y="484"/>
                  </a:lnTo>
                  <a:lnTo>
                    <a:pt x="787" y="444"/>
                  </a:lnTo>
                  <a:lnTo>
                    <a:pt x="742" y="405"/>
                  </a:lnTo>
                  <a:lnTo>
                    <a:pt x="697" y="366"/>
                  </a:lnTo>
                  <a:lnTo>
                    <a:pt x="651" y="326"/>
                  </a:lnTo>
                  <a:lnTo>
                    <a:pt x="605" y="289"/>
                  </a:lnTo>
                  <a:lnTo>
                    <a:pt x="559" y="249"/>
                  </a:lnTo>
                  <a:lnTo>
                    <a:pt x="514" y="210"/>
                  </a:lnTo>
                  <a:lnTo>
                    <a:pt x="468" y="171"/>
                  </a:lnTo>
                  <a:lnTo>
                    <a:pt x="424" y="131"/>
                  </a:lnTo>
                  <a:lnTo>
                    <a:pt x="378" y="94"/>
                  </a:lnTo>
                  <a:lnTo>
                    <a:pt x="332" y="54"/>
                  </a:lnTo>
                  <a:lnTo>
                    <a:pt x="286" y="15"/>
                  </a:lnTo>
                  <a:lnTo>
                    <a:pt x="282" y="12"/>
                  </a:lnTo>
                  <a:lnTo>
                    <a:pt x="277" y="7"/>
                  </a:lnTo>
                  <a:lnTo>
                    <a:pt x="270" y="3"/>
                  </a:lnTo>
                  <a:lnTo>
                    <a:pt x="265" y="0"/>
                  </a:lnTo>
                  <a:lnTo>
                    <a:pt x="237" y="13"/>
                  </a:lnTo>
                  <a:lnTo>
                    <a:pt x="210" y="26"/>
                  </a:lnTo>
                  <a:lnTo>
                    <a:pt x="180" y="40"/>
                  </a:lnTo>
                  <a:lnTo>
                    <a:pt x="152" y="51"/>
                  </a:lnTo>
                  <a:lnTo>
                    <a:pt x="125" y="64"/>
                  </a:lnTo>
                  <a:lnTo>
                    <a:pt x="97" y="77"/>
                  </a:lnTo>
                  <a:lnTo>
                    <a:pt x="67" y="90"/>
                  </a:lnTo>
                  <a:lnTo>
                    <a:pt x="40" y="103"/>
                  </a:lnTo>
                  <a:lnTo>
                    <a:pt x="30" y="115"/>
                  </a:lnTo>
                  <a:lnTo>
                    <a:pt x="20" y="125"/>
                  </a:lnTo>
                  <a:lnTo>
                    <a:pt x="10" y="136"/>
                  </a:lnTo>
                  <a:lnTo>
                    <a:pt x="0" y="148"/>
                  </a:lnTo>
                  <a:lnTo>
                    <a:pt x="48" y="189"/>
                  </a:lnTo>
                  <a:lnTo>
                    <a:pt x="97" y="231"/>
                  </a:lnTo>
                  <a:lnTo>
                    <a:pt x="144" y="272"/>
                  </a:lnTo>
                  <a:lnTo>
                    <a:pt x="193" y="313"/>
                  </a:lnTo>
                  <a:lnTo>
                    <a:pt x="241" y="354"/>
                  </a:lnTo>
                  <a:lnTo>
                    <a:pt x="290" y="397"/>
                  </a:lnTo>
                  <a:lnTo>
                    <a:pt x="337" y="438"/>
                  </a:lnTo>
                  <a:lnTo>
                    <a:pt x="385" y="479"/>
                  </a:lnTo>
                  <a:lnTo>
                    <a:pt x="434" y="521"/>
                  </a:lnTo>
                  <a:lnTo>
                    <a:pt x="481" y="562"/>
                  </a:lnTo>
                  <a:lnTo>
                    <a:pt x="530" y="603"/>
                  </a:lnTo>
                  <a:lnTo>
                    <a:pt x="577" y="644"/>
                  </a:lnTo>
                  <a:lnTo>
                    <a:pt x="626" y="687"/>
                  </a:lnTo>
                  <a:lnTo>
                    <a:pt x="674" y="728"/>
                  </a:lnTo>
                  <a:lnTo>
                    <a:pt x="721" y="769"/>
                  </a:lnTo>
                  <a:lnTo>
                    <a:pt x="770" y="810"/>
                  </a:lnTo>
                  <a:lnTo>
                    <a:pt x="818" y="851"/>
                  </a:lnTo>
                  <a:lnTo>
                    <a:pt x="867" y="892"/>
                  </a:lnTo>
                  <a:lnTo>
                    <a:pt x="914" y="935"/>
                  </a:lnTo>
                  <a:lnTo>
                    <a:pt x="962" y="975"/>
                  </a:lnTo>
                  <a:lnTo>
                    <a:pt x="1011" y="1016"/>
                  </a:lnTo>
                  <a:lnTo>
                    <a:pt x="1058" y="1057"/>
                  </a:lnTo>
                  <a:lnTo>
                    <a:pt x="1105" y="1098"/>
                  </a:lnTo>
                  <a:lnTo>
                    <a:pt x="1154" y="1139"/>
                  </a:lnTo>
                  <a:lnTo>
                    <a:pt x="1202" y="1182"/>
                  </a:lnTo>
                  <a:lnTo>
                    <a:pt x="1249" y="1223"/>
                  </a:lnTo>
                  <a:lnTo>
                    <a:pt x="1298" y="1264"/>
                  </a:lnTo>
                  <a:lnTo>
                    <a:pt x="1346" y="1305"/>
                  </a:lnTo>
                  <a:lnTo>
                    <a:pt x="1393" y="1346"/>
                  </a:lnTo>
                  <a:lnTo>
                    <a:pt x="1440" y="1387"/>
                  </a:lnTo>
                  <a:lnTo>
                    <a:pt x="1489" y="1428"/>
                  </a:lnTo>
                  <a:lnTo>
                    <a:pt x="1537" y="1469"/>
                  </a:lnTo>
                  <a:lnTo>
                    <a:pt x="1555" y="1461"/>
                  </a:lnTo>
                  <a:lnTo>
                    <a:pt x="1573" y="1454"/>
                  </a:lnTo>
                  <a:lnTo>
                    <a:pt x="1591" y="1446"/>
                  </a:lnTo>
                  <a:lnTo>
                    <a:pt x="1609" y="1438"/>
                  </a:lnTo>
                  <a:lnTo>
                    <a:pt x="1627" y="1431"/>
                  </a:lnTo>
                  <a:lnTo>
                    <a:pt x="1645" y="1423"/>
                  </a:lnTo>
                  <a:lnTo>
                    <a:pt x="1663" y="1415"/>
                  </a:lnTo>
                  <a:lnTo>
                    <a:pt x="1681" y="1408"/>
                  </a:lnTo>
                  <a:lnTo>
                    <a:pt x="1697" y="1400"/>
                  </a:lnTo>
                  <a:lnTo>
                    <a:pt x="1715" y="1393"/>
                  </a:lnTo>
                  <a:lnTo>
                    <a:pt x="1733" y="1385"/>
                  </a:lnTo>
                  <a:lnTo>
                    <a:pt x="1751" y="1379"/>
                  </a:lnTo>
                  <a:lnTo>
                    <a:pt x="1769" y="1371"/>
                  </a:lnTo>
                  <a:lnTo>
                    <a:pt x="1787" y="1364"/>
                  </a:lnTo>
                  <a:lnTo>
                    <a:pt x="1805" y="1356"/>
                  </a:lnTo>
                  <a:lnTo>
                    <a:pt x="1823" y="1349"/>
                  </a:lnTo>
                  <a:lnTo>
                    <a:pt x="1813" y="1339"/>
                  </a:lnTo>
                  <a:lnTo>
                    <a:pt x="1802" y="1328"/>
                  </a:lnTo>
                  <a:lnTo>
                    <a:pt x="1792" y="1318"/>
                  </a:lnTo>
                  <a:lnTo>
                    <a:pt x="1782" y="1307"/>
                  </a:lnTo>
                  <a:lnTo>
                    <a:pt x="1771" y="1295"/>
                  </a:lnTo>
                  <a:lnTo>
                    <a:pt x="1761" y="1285"/>
                  </a:lnTo>
                  <a:lnTo>
                    <a:pt x="1749" y="1274"/>
                  </a:lnTo>
                  <a:lnTo>
                    <a:pt x="1740" y="1264"/>
                  </a:lnTo>
                  <a:close/>
                </a:path>
              </a:pathLst>
            </a:custGeom>
            <a:solidFill>
              <a:srgbClr val="CCBFC6"/>
            </a:solidFill>
            <a:ln w="9525">
              <a:noFill/>
              <a:round/>
              <a:headEnd/>
              <a:tailEnd/>
            </a:ln>
          </p:spPr>
          <p:txBody>
            <a:bodyPr/>
            <a:lstStyle/>
            <a:p>
              <a:endParaRPr lang="en-US"/>
            </a:p>
          </p:txBody>
        </p:sp>
        <p:sp>
          <p:nvSpPr>
            <p:cNvPr id="27072" name="Freeform 448"/>
            <p:cNvSpPr>
              <a:spLocks/>
            </p:cNvSpPr>
            <p:nvPr/>
          </p:nvSpPr>
          <p:spPr bwMode="auto">
            <a:xfrm>
              <a:off x="550" y="2876"/>
              <a:ext cx="870" cy="709"/>
            </a:xfrm>
            <a:custGeom>
              <a:avLst/>
              <a:gdLst/>
              <a:ahLst/>
              <a:cxnLst>
                <a:cxn ang="0">
                  <a:pos x="1614" y="1170"/>
                </a:cxn>
                <a:cxn ang="0">
                  <a:pos x="1529" y="1096"/>
                </a:cxn>
                <a:cxn ang="0">
                  <a:pos x="1444" y="1023"/>
                </a:cxn>
                <a:cxn ang="0">
                  <a:pos x="1357" y="949"/>
                </a:cxn>
                <a:cxn ang="0">
                  <a:pos x="1272" y="875"/>
                </a:cxn>
                <a:cxn ang="0">
                  <a:pos x="1187" y="801"/>
                </a:cxn>
                <a:cxn ang="0">
                  <a:pos x="1100" y="728"/>
                </a:cxn>
                <a:cxn ang="0">
                  <a:pos x="1015" y="654"/>
                </a:cxn>
                <a:cxn ang="0">
                  <a:pos x="930" y="580"/>
                </a:cxn>
                <a:cxn ang="0">
                  <a:pos x="844" y="506"/>
                </a:cxn>
                <a:cxn ang="0">
                  <a:pos x="759" y="433"/>
                </a:cxn>
                <a:cxn ang="0">
                  <a:pos x="672" y="359"/>
                </a:cxn>
                <a:cxn ang="0">
                  <a:pos x="587" y="285"/>
                </a:cxn>
                <a:cxn ang="0">
                  <a:pos x="501" y="211"/>
                </a:cxn>
                <a:cxn ang="0">
                  <a:pos x="416" y="137"/>
                </a:cxn>
                <a:cxn ang="0">
                  <a:pos x="329" y="64"/>
                </a:cxn>
                <a:cxn ang="0">
                  <a:pos x="282" y="21"/>
                </a:cxn>
                <a:cxn ang="0">
                  <a:pos x="272" y="6"/>
                </a:cxn>
                <a:cxn ang="0">
                  <a:pos x="236" y="15"/>
                </a:cxn>
                <a:cxn ang="0">
                  <a:pos x="174" y="44"/>
                </a:cxn>
                <a:cxn ang="0">
                  <a:pos x="110" y="72"/>
                </a:cxn>
                <a:cxn ang="0">
                  <a:pos x="48" y="101"/>
                </a:cxn>
                <a:cxn ang="0">
                  <a:pos x="12" y="128"/>
                </a:cxn>
                <a:cxn ang="0">
                  <a:pos x="4" y="152"/>
                </a:cxn>
                <a:cxn ang="0">
                  <a:pos x="46" y="203"/>
                </a:cxn>
                <a:cxn ang="0">
                  <a:pos x="138" y="282"/>
                </a:cxn>
                <a:cxn ang="0">
                  <a:pos x="229" y="360"/>
                </a:cxn>
                <a:cxn ang="0">
                  <a:pos x="321" y="439"/>
                </a:cxn>
                <a:cxn ang="0">
                  <a:pos x="412" y="518"/>
                </a:cxn>
                <a:cxn ang="0">
                  <a:pos x="504" y="596"/>
                </a:cxn>
                <a:cxn ang="0">
                  <a:pos x="595" y="675"/>
                </a:cxn>
                <a:cxn ang="0">
                  <a:pos x="687" y="754"/>
                </a:cxn>
                <a:cxn ang="0">
                  <a:pos x="778" y="832"/>
                </a:cxn>
                <a:cxn ang="0">
                  <a:pos x="870" y="910"/>
                </a:cxn>
                <a:cxn ang="0">
                  <a:pos x="962" y="988"/>
                </a:cxn>
                <a:cxn ang="0">
                  <a:pos x="1053" y="1067"/>
                </a:cxn>
                <a:cxn ang="0">
                  <a:pos x="1143" y="1146"/>
                </a:cxn>
                <a:cxn ang="0">
                  <a:pos x="1234" y="1223"/>
                </a:cxn>
                <a:cxn ang="0">
                  <a:pos x="1326" y="1301"/>
                </a:cxn>
                <a:cxn ang="0">
                  <a:pos x="1416" y="1378"/>
                </a:cxn>
                <a:cxn ang="0">
                  <a:pos x="1480" y="1411"/>
                </a:cxn>
                <a:cxn ang="0">
                  <a:pos x="1514" y="1396"/>
                </a:cxn>
                <a:cxn ang="0">
                  <a:pos x="1548" y="1382"/>
                </a:cxn>
                <a:cxn ang="0">
                  <a:pos x="1584" y="1365"/>
                </a:cxn>
                <a:cxn ang="0">
                  <a:pos x="1619" y="1350"/>
                </a:cxn>
                <a:cxn ang="0">
                  <a:pos x="1655" y="1334"/>
                </a:cxn>
                <a:cxn ang="0">
                  <a:pos x="1689" y="1319"/>
                </a:cxn>
                <a:cxn ang="0">
                  <a:pos x="1723" y="1303"/>
                </a:cxn>
                <a:cxn ang="0">
                  <a:pos x="1731" y="1283"/>
                </a:cxn>
                <a:cxn ang="0">
                  <a:pos x="1710" y="1262"/>
                </a:cxn>
                <a:cxn ang="0">
                  <a:pos x="1687" y="1241"/>
                </a:cxn>
                <a:cxn ang="0">
                  <a:pos x="1666" y="1219"/>
                </a:cxn>
              </a:cxnLst>
              <a:rect l="0" t="0" r="r" b="b"/>
              <a:pathLst>
                <a:path w="1741" h="1418">
                  <a:moveTo>
                    <a:pt x="1656" y="1208"/>
                  </a:moveTo>
                  <a:lnTo>
                    <a:pt x="1614" y="1170"/>
                  </a:lnTo>
                  <a:lnTo>
                    <a:pt x="1571" y="1134"/>
                  </a:lnTo>
                  <a:lnTo>
                    <a:pt x="1529" y="1096"/>
                  </a:lnTo>
                  <a:lnTo>
                    <a:pt x="1486" y="1060"/>
                  </a:lnTo>
                  <a:lnTo>
                    <a:pt x="1444" y="1023"/>
                  </a:lnTo>
                  <a:lnTo>
                    <a:pt x="1400" y="987"/>
                  </a:lnTo>
                  <a:lnTo>
                    <a:pt x="1357" y="949"/>
                  </a:lnTo>
                  <a:lnTo>
                    <a:pt x="1315" y="913"/>
                  </a:lnTo>
                  <a:lnTo>
                    <a:pt x="1272" y="875"/>
                  </a:lnTo>
                  <a:lnTo>
                    <a:pt x="1230" y="839"/>
                  </a:lnTo>
                  <a:lnTo>
                    <a:pt x="1187" y="801"/>
                  </a:lnTo>
                  <a:lnTo>
                    <a:pt x="1145" y="765"/>
                  </a:lnTo>
                  <a:lnTo>
                    <a:pt x="1100" y="728"/>
                  </a:lnTo>
                  <a:lnTo>
                    <a:pt x="1058" y="692"/>
                  </a:lnTo>
                  <a:lnTo>
                    <a:pt x="1015" y="654"/>
                  </a:lnTo>
                  <a:lnTo>
                    <a:pt x="973" y="618"/>
                  </a:lnTo>
                  <a:lnTo>
                    <a:pt x="930" y="580"/>
                  </a:lnTo>
                  <a:lnTo>
                    <a:pt x="886" y="544"/>
                  </a:lnTo>
                  <a:lnTo>
                    <a:pt x="844" y="506"/>
                  </a:lnTo>
                  <a:lnTo>
                    <a:pt x="801" y="470"/>
                  </a:lnTo>
                  <a:lnTo>
                    <a:pt x="759" y="433"/>
                  </a:lnTo>
                  <a:lnTo>
                    <a:pt x="715" y="396"/>
                  </a:lnTo>
                  <a:lnTo>
                    <a:pt x="672" y="359"/>
                  </a:lnTo>
                  <a:lnTo>
                    <a:pt x="630" y="323"/>
                  </a:lnTo>
                  <a:lnTo>
                    <a:pt x="587" y="285"/>
                  </a:lnTo>
                  <a:lnTo>
                    <a:pt x="543" y="249"/>
                  </a:lnTo>
                  <a:lnTo>
                    <a:pt x="501" y="211"/>
                  </a:lnTo>
                  <a:lnTo>
                    <a:pt x="458" y="175"/>
                  </a:lnTo>
                  <a:lnTo>
                    <a:pt x="416" y="137"/>
                  </a:lnTo>
                  <a:lnTo>
                    <a:pt x="371" y="101"/>
                  </a:lnTo>
                  <a:lnTo>
                    <a:pt x="329" y="64"/>
                  </a:lnTo>
                  <a:lnTo>
                    <a:pt x="286" y="28"/>
                  </a:lnTo>
                  <a:lnTo>
                    <a:pt x="282" y="21"/>
                  </a:lnTo>
                  <a:lnTo>
                    <a:pt x="277" y="15"/>
                  </a:lnTo>
                  <a:lnTo>
                    <a:pt x="272" y="6"/>
                  </a:lnTo>
                  <a:lnTo>
                    <a:pt x="267" y="0"/>
                  </a:lnTo>
                  <a:lnTo>
                    <a:pt x="236" y="15"/>
                  </a:lnTo>
                  <a:lnTo>
                    <a:pt x="205" y="29"/>
                  </a:lnTo>
                  <a:lnTo>
                    <a:pt x="174" y="44"/>
                  </a:lnTo>
                  <a:lnTo>
                    <a:pt x="143" y="57"/>
                  </a:lnTo>
                  <a:lnTo>
                    <a:pt x="110" y="72"/>
                  </a:lnTo>
                  <a:lnTo>
                    <a:pt x="79" y="87"/>
                  </a:lnTo>
                  <a:lnTo>
                    <a:pt x="48" y="101"/>
                  </a:lnTo>
                  <a:lnTo>
                    <a:pt x="17" y="116"/>
                  </a:lnTo>
                  <a:lnTo>
                    <a:pt x="12" y="128"/>
                  </a:lnTo>
                  <a:lnTo>
                    <a:pt x="9" y="139"/>
                  </a:lnTo>
                  <a:lnTo>
                    <a:pt x="4" y="152"/>
                  </a:lnTo>
                  <a:lnTo>
                    <a:pt x="0" y="164"/>
                  </a:lnTo>
                  <a:lnTo>
                    <a:pt x="46" y="203"/>
                  </a:lnTo>
                  <a:lnTo>
                    <a:pt x="92" y="242"/>
                  </a:lnTo>
                  <a:lnTo>
                    <a:pt x="138" y="282"/>
                  </a:lnTo>
                  <a:lnTo>
                    <a:pt x="184" y="321"/>
                  </a:lnTo>
                  <a:lnTo>
                    <a:pt x="229" y="360"/>
                  </a:lnTo>
                  <a:lnTo>
                    <a:pt x="275" y="400"/>
                  </a:lnTo>
                  <a:lnTo>
                    <a:pt x="321" y="439"/>
                  </a:lnTo>
                  <a:lnTo>
                    <a:pt x="367" y="478"/>
                  </a:lnTo>
                  <a:lnTo>
                    <a:pt x="412" y="518"/>
                  </a:lnTo>
                  <a:lnTo>
                    <a:pt x="458" y="557"/>
                  </a:lnTo>
                  <a:lnTo>
                    <a:pt x="504" y="596"/>
                  </a:lnTo>
                  <a:lnTo>
                    <a:pt x="550" y="636"/>
                  </a:lnTo>
                  <a:lnTo>
                    <a:pt x="595" y="675"/>
                  </a:lnTo>
                  <a:lnTo>
                    <a:pt x="641" y="714"/>
                  </a:lnTo>
                  <a:lnTo>
                    <a:pt x="687" y="754"/>
                  </a:lnTo>
                  <a:lnTo>
                    <a:pt x="733" y="793"/>
                  </a:lnTo>
                  <a:lnTo>
                    <a:pt x="778" y="832"/>
                  </a:lnTo>
                  <a:lnTo>
                    <a:pt x="824" y="870"/>
                  </a:lnTo>
                  <a:lnTo>
                    <a:pt x="870" y="910"/>
                  </a:lnTo>
                  <a:lnTo>
                    <a:pt x="916" y="949"/>
                  </a:lnTo>
                  <a:lnTo>
                    <a:pt x="962" y="988"/>
                  </a:lnTo>
                  <a:lnTo>
                    <a:pt x="1007" y="1028"/>
                  </a:lnTo>
                  <a:lnTo>
                    <a:pt x="1053" y="1067"/>
                  </a:lnTo>
                  <a:lnTo>
                    <a:pt x="1097" y="1106"/>
                  </a:lnTo>
                  <a:lnTo>
                    <a:pt x="1143" y="1146"/>
                  </a:lnTo>
                  <a:lnTo>
                    <a:pt x="1189" y="1183"/>
                  </a:lnTo>
                  <a:lnTo>
                    <a:pt x="1234" y="1223"/>
                  </a:lnTo>
                  <a:lnTo>
                    <a:pt x="1280" y="1262"/>
                  </a:lnTo>
                  <a:lnTo>
                    <a:pt x="1326" y="1301"/>
                  </a:lnTo>
                  <a:lnTo>
                    <a:pt x="1370" y="1341"/>
                  </a:lnTo>
                  <a:lnTo>
                    <a:pt x="1416" y="1378"/>
                  </a:lnTo>
                  <a:lnTo>
                    <a:pt x="1462" y="1418"/>
                  </a:lnTo>
                  <a:lnTo>
                    <a:pt x="1480" y="1411"/>
                  </a:lnTo>
                  <a:lnTo>
                    <a:pt x="1496" y="1403"/>
                  </a:lnTo>
                  <a:lnTo>
                    <a:pt x="1514" y="1396"/>
                  </a:lnTo>
                  <a:lnTo>
                    <a:pt x="1532" y="1388"/>
                  </a:lnTo>
                  <a:lnTo>
                    <a:pt x="1548" y="1382"/>
                  </a:lnTo>
                  <a:lnTo>
                    <a:pt x="1566" y="1373"/>
                  </a:lnTo>
                  <a:lnTo>
                    <a:pt x="1584" y="1365"/>
                  </a:lnTo>
                  <a:lnTo>
                    <a:pt x="1602" y="1359"/>
                  </a:lnTo>
                  <a:lnTo>
                    <a:pt x="1619" y="1350"/>
                  </a:lnTo>
                  <a:lnTo>
                    <a:pt x="1637" y="1342"/>
                  </a:lnTo>
                  <a:lnTo>
                    <a:pt x="1655" y="1334"/>
                  </a:lnTo>
                  <a:lnTo>
                    <a:pt x="1671" y="1326"/>
                  </a:lnTo>
                  <a:lnTo>
                    <a:pt x="1689" y="1319"/>
                  </a:lnTo>
                  <a:lnTo>
                    <a:pt x="1707" y="1311"/>
                  </a:lnTo>
                  <a:lnTo>
                    <a:pt x="1723" y="1303"/>
                  </a:lnTo>
                  <a:lnTo>
                    <a:pt x="1741" y="1295"/>
                  </a:lnTo>
                  <a:lnTo>
                    <a:pt x="1731" y="1283"/>
                  </a:lnTo>
                  <a:lnTo>
                    <a:pt x="1720" y="1273"/>
                  </a:lnTo>
                  <a:lnTo>
                    <a:pt x="1710" y="1262"/>
                  </a:lnTo>
                  <a:lnTo>
                    <a:pt x="1699" y="1250"/>
                  </a:lnTo>
                  <a:lnTo>
                    <a:pt x="1687" y="1241"/>
                  </a:lnTo>
                  <a:lnTo>
                    <a:pt x="1677" y="1229"/>
                  </a:lnTo>
                  <a:lnTo>
                    <a:pt x="1666" y="1219"/>
                  </a:lnTo>
                  <a:lnTo>
                    <a:pt x="1656" y="1208"/>
                  </a:lnTo>
                  <a:close/>
                </a:path>
              </a:pathLst>
            </a:custGeom>
            <a:solidFill>
              <a:srgbClr val="C9BFC4"/>
            </a:solidFill>
            <a:ln w="9525">
              <a:noFill/>
              <a:round/>
              <a:headEnd/>
              <a:tailEnd/>
            </a:ln>
          </p:spPr>
          <p:txBody>
            <a:bodyPr/>
            <a:lstStyle/>
            <a:p>
              <a:endParaRPr lang="en-US"/>
            </a:p>
          </p:txBody>
        </p:sp>
        <p:sp>
          <p:nvSpPr>
            <p:cNvPr id="27073" name="Freeform 449"/>
            <p:cNvSpPr>
              <a:spLocks/>
            </p:cNvSpPr>
            <p:nvPr/>
          </p:nvSpPr>
          <p:spPr bwMode="auto">
            <a:xfrm>
              <a:off x="546" y="2868"/>
              <a:ext cx="833" cy="685"/>
            </a:xfrm>
            <a:custGeom>
              <a:avLst/>
              <a:gdLst/>
              <a:ahLst/>
              <a:cxnLst>
                <a:cxn ang="0">
                  <a:pos x="1542" y="1118"/>
                </a:cxn>
                <a:cxn ang="0">
                  <a:pos x="1461" y="1048"/>
                </a:cxn>
                <a:cxn ang="0">
                  <a:pos x="1381" y="979"/>
                </a:cxn>
                <a:cxn ang="0">
                  <a:pos x="1300" y="910"/>
                </a:cxn>
                <a:cxn ang="0">
                  <a:pos x="1220" y="840"/>
                </a:cxn>
                <a:cxn ang="0">
                  <a:pos x="1139" y="771"/>
                </a:cxn>
                <a:cxn ang="0">
                  <a:pos x="1059" y="702"/>
                </a:cxn>
                <a:cxn ang="0">
                  <a:pos x="979" y="631"/>
                </a:cxn>
                <a:cxn ang="0">
                  <a:pos x="898" y="563"/>
                </a:cxn>
                <a:cxn ang="0">
                  <a:pos x="818" y="494"/>
                </a:cxn>
                <a:cxn ang="0">
                  <a:pos x="737" y="423"/>
                </a:cxn>
                <a:cxn ang="0">
                  <a:pos x="656" y="354"/>
                </a:cxn>
                <a:cxn ang="0">
                  <a:pos x="576" y="286"/>
                </a:cxn>
                <a:cxn ang="0">
                  <a:pos x="496" y="217"/>
                </a:cxn>
                <a:cxn ang="0">
                  <a:pos x="414" y="146"/>
                </a:cxn>
                <a:cxn ang="0">
                  <a:pos x="334" y="77"/>
                </a:cxn>
                <a:cxn ang="0">
                  <a:pos x="288" y="32"/>
                </a:cxn>
                <a:cxn ang="0">
                  <a:pos x="280" y="12"/>
                </a:cxn>
                <a:cxn ang="0">
                  <a:pos x="259" y="9"/>
                </a:cxn>
                <a:cxn ang="0">
                  <a:pos x="224" y="25"/>
                </a:cxn>
                <a:cxn ang="0">
                  <a:pos x="190" y="41"/>
                </a:cxn>
                <a:cxn ang="0">
                  <a:pos x="156" y="58"/>
                </a:cxn>
                <a:cxn ang="0">
                  <a:pos x="121" y="74"/>
                </a:cxn>
                <a:cxn ang="0">
                  <a:pos x="87" y="91"/>
                </a:cxn>
                <a:cxn ang="0">
                  <a:pos x="53" y="105"/>
                </a:cxn>
                <a:cxn ang="0">
                  <a:pos x="18" y="122"/>
                </a:cxn>
                <a:cxn ang="0">
                  <a:pos x="2" y="143"/>
                </a:cxn>
                <a:cxn ang="0">
                  <a:pos x="7" y="168"/>
                </a:cxn>
                <a:cxn ang="0">
                  <a:pos x="53" y="218"/>
                </a:cxn>
                <a:cxn ang="0">
                  <a:pos x="139" y="292"/>
                </a:cxn>
                <a:cxn ang="0">
                  <a:pos x="226" y="366"/>
                </a:cxn>
                <a:cxn ang="0">
                  <a:pos x="312" y="441"/>
                </a:cxn>
                <a:cxn ang="0">
                  <a:pos x="399" y="515"/>
                </a:cxn>
                <a:cxn ang="0">
                  <a:pos x="486" y="590"/>
                </a:cxn>
                <a:cxn ang="0">
                  <a:pos x="572" y="664"/>
                </a:cxn>
                <a:cxn ang="0">
                  <a:pos x="659" y="738"/>
                </a:cxn>
                <a:cxn ang="0">
                  <a:pos x="747" y="813"/>
                </a:cxn>
                <a:cxn ang="0">
                  <a:pos x="834" y="887"/>
                </a:cxn>
                <a:cxn ang="0">
                  <a:pos x="920" y="961"/>
                </a:cxn>
                <a:cxn ang="0">
                  <a:pos x="1007" y="1036"/>
                </a:cxn>
                <a:cxn ang="0">
                  <a:pos x="1094" y="1110"/>
                </a:cxn>
                <a:cxn ang="0">
                  <a:pos x="1180" y="1186"/>
                </a:cxn>
                <a:cxn ang="0">
                  <a:pos x="1267" y="1259"/>
                </a:cxn>
                <a:cxn ang="0">
                  <a:pos x="1354" y="1333"/>
                </a:cxn>
                <a:cxn ang="0">
                  <a:pos x="1414" y="1363"/>
                </a:cxn>
                <a:cxn ang="0">
                  <a:pos x="1447" y="1346"/>
                </a:cxn>
                <a:cxn ang="0">
                  <a:pos x="1481" y="1331"/>
                </a:cxn>
                <a:cxn ang="0">
                  <a:pos x="1514" y="1315"/>
                </a:cxn>
                <a:cxn ang="0">
                  <a:pos x="1548" y="1299"/>
                </a:cxn>
                <a:cxn ang="0">
                  <a:pos x="1582" y="1282"/>
                </a:cxn>
                <a:cxn ang="0">
                  <a:pos x="1617" y="1266"/>
                </a:cxn>
                <a:cxn ang="0">
                  <a:pos x="1651" y="1249"/>
                </a:cxn>
                <a:cxn ang="0">
                  <a:pos x="1656" y="1230"/>
                </a:cxn>
                <a:cxn ang="0">
                  <a:pos x="1635" y="1208"/>
                </a:cxn>
                <a:cxn ang="0">
                  <a:pos x="1613" y="1186"/>
                </a:cxn>
                <a:cxn ang="0">
                  <a:pos x="1592" y="1164"/>
                </a:cxn>
              </a:cxnLst>
              <a:rect l="0" t="0" r="r" b="b"/>
              <a:pathLst>
                <a:path w="1667" h="1371">
                  <a:moveTo>
                    <a:pt x="1581" y="1153"/>
                  </a:moveTo>
                  <a:lnTo>
                    <a:pt x="1542" y="1118"/>
                  </a:lnTo>
                  <a:lnTo>
                    <a:pt x="1501" y="1084"/>
                  </a:lnTo>
                  <a:lnTo>
                    <a:pt x="1461" y="1048"/>
                  </a:lnTo>
                  <a:lnTo>
                    <a:pt x="1421" y="1013"/>
                  </a:lnTo>
                  <a:lnTo>
                    <a:pt x="1381" y="979"/>
                  </a:lnTo>
                  <a:lnTo>
                    <a:pt x="1341" y="945"/>
                  </a:lnTo>
                  <a:lnTo>
                    <a:pt x="1300" y="910"/>
                  </a:lnTo>
                  <a:lnTo>
                    <a:pt x="1260" y="876"/>
                  </a:lnTo>
                  <a:lnTo>
                    <a:pt x="1220" y="840"/>
                  </a:lnTo>
                  <a:lnTo>
                    <a:pt x="1180" y="805"/>
                  </a:lnTo>
                  <a:lnTo>
                    <a:pt x="1139" y="771"/>
                  </a:lnTo>
                  <a:lnTo>
                    <a:pt x="1100" y="736"/>
                  </a:lnTo>
                  <a:lnTo>
                    <a:pt x="1059" y="702"/>
                  </a:lnTo>
                  <a:lnTo>
                    <a:pt x="1019" y="666"/>
                  </a:lnTo>
                  <a:lnTo>
                    <a:pt x="979" y="631"/>
                  </a:lnTo>
                  <a:lnTo>
                    <a:pt x="938" y="597"/>
                  </a:lnTo>
                  <a:lnTo>
                    <a:pt x="898" y="563"/>
                  </a:lnTo>
                  <a:lnTo>
                    <a:pt x="858" y="528"/>
                  </a:lnTo>
                  <a:lnTo>
                    <a:pt x="818" y="494"/>
                  </a:lnTo>
                  <a:lnTo>
                    <a:pt x="778" y="458"/>
                  </a:lnTo>
                  <a:lnTo>
                    <a:pt x="737" y="423"/>
                  </a:lnTo>
                  <a:lnTo>
                    <a:pt x="697" y="389"/>
                  </a:lnTo>
                  <a:lnTo>
                    <a:pt x="656" y="354"/>
                  </a:lnTo>
                  <a:lnTo>
                    <a:pt x="616" y="320"/>
                  </a:lnTo>
                  <a:lnTo>
                    <a:pt x="576" y="286"/>
                  </a:lnTo>
                  <a:lnTo>
                    <a:pt x="535" y="251"/>
                  </a:lnTo>
                  <a:lnTo>
                    <a:pt x="496" y="217"/>
                  </a:lnTo>
                  <a:lnTo>
                    <a:pt x="455" y="181"/>
                  </a:lnTo>
                  <a:lnTo>
                    <a:pt x="414" y="146"/>
                  </a:lnTo>
                  <a:lnTo>
                    <a:pt x="373" y="112"/>
                  </a:lnTo>
                  <a:lnTo>
                    <a:pt x="334" y="77"/>
                  </a:lnTo>
                  <a:lnTo>
                    <a:pt x="293" y="43"/>
                  </a:lnTo>
                  <a:lnTo>
                    <a:pt x="288" y="32"/>
                  </a:lnTo>
                  <a:lnTo>
                    <a:pt x="285" y="22"/>
                  </a:lnTo>
                  <a:lnTo>
                    <a:pt x="280" y="12"/>
                  </a:lnTo>
                  <a:lnTo>
                    <a:pt x="275" y="0"/>
                  </a:lnTo>
                  <a:lnTo>
                    <a:pt x="259" y="9"/>
                  </a:lnTo>
                  <a:lnTo>
                    <a:pt x="241" y="17"/>
                  </a:lnTo>
                  <a:lnTo>
                    <a:pt x="224" y="25"/>
                  </a:lnTo>
                  <a:lnTo>
                    <a:pt x="206" y="33"/>
                  </a:lnTo>
                  <a:lnTo>
                    <a:pt x="190" y="41"/>
                  </a:lnTo>
                  <a:lnTo>
                    <a:pt x="172" y="50"/>
                  </a:lnTo>
                  <a:lnTo>
                    <a:pt x="156" y="58"/>
                  </a:lnTo>
                  <a:lnTo>
                    <a:pt x="138" y="66"/>
                  </a:lnTo>
                  <a:lnTo>
                    <a:pt x="121" y="74"/>
                  </a:lnTo>
                  <a:lnTo>
                    <a:pt x="103" y="82"/>
                  </a:lnTo>
                  <a:lnTo>
                    <a:pt x="87" y="91"/>
                  </a:lnTo>
                  <a:lnTo>
                    <a:pt x="69" y="97"/>
                  </a:lnTo>
                  <a:lnTo>
                    <a:pt x="53" y="105"/>
                  </a:lnTo>
                  <a:lnTo>
                    <a:pt x="35" y="114"/>
                  </a:lnTo>
                  <a:lnTo>
                    <a:pt x="18" y="122"/>
                  </a:lnTo>
                  <a:lnTo>
                    <a:pt x="0" y="130"/>
                  </a:lnTo>
                  <a:lnTo>
                    <a:pt x="2" y="143"/>
                  </a:lnTo>
                  <a:lnTo>
                    <a:pt x="5" y="154"/>
                  </a:lnTo>
                  <a:lnTo>
                    <a:pt x="7" y="168"/>
                  </a:lnTo>
                  <a:lnTo>
                    <a:pt x="8" y="181"/>
                  </a:lnTo>
                  <a:lnTo>
                    <a:pt x="53" y="218"/>
                  </a:lnTo>
                  <a:lnTo>
                    <a:pt x="95" y="254"/>
                  </a:lnTo>
                  <a:lnTo>
                    <a:pt x="139" y="292"/>
                  </a:lnTo>
                  <a:lnTo>
                    <a:pt x="182" y="330"/>
                  </a:lnTo>
                  <a:lnTo>
                    <a:pt x="226" y="366"/>
                  </a:lnTo>
                  <a:lnTo>
                    <a:pt x="268" y="404"/>
                  </a:lnTo>
                  <a:lnTo>
                    <a:pt x="312" y="441"/>
                  </a:lnTo>
                  <a:lnTo>
                    <a:pt x="355" y="477"/>
                  </a:lnTo>
                  <a:lnTo>
                    <a:pt x="399" y="515"/>
                  </a:lnTo>
                  <a:lnTo>
                    <a:pt x="443" y="553"/>
                  </a:lnTo>
                  <a:lnTo>
                    <a:pt x="486" y="590"/>
                  </a:lnTo>
                  <a:lnTo>
                    <a:pt x="530" y="627"/>
                  </a:lnTo>
                  <a:lnTo>
                    <a:pt x="572" y="664"/>
                  </a:lnTo>
                  <a:lnTo>
                    <a:pt x="616" y="702"/>
                  </a:lnTo>
                  <a:lnTo>
                    <a:pt x="659" y="738"/>
                  </a:lnTo>
                  <a:lnTo>
                    <a:pt x="703" y="776"/>
                  </a:lnTo>
                  <a:lnTo>
                    <a:pt x="747" y="813"/>
                  </a:lnTo>
                  <a:lnTo>
                    <a:pt x="790" y="849"/>
                  </a:lnTo>
                  <a:lnTo>
                    <a:pt x="834" y="887"/>
                  </a:lnTo>
                  <a:lnTo>
                    <a:pt x="876" y="925"/>
                  </a:lnTo>
                  <a:lnTo>
                    <a:pt x="920" y="961"/>
                  </a:lnTo>
                  <a:lnTo>
                    <a:pt x="963" y="999"/>
                  </a:lnTo>
                  <a:lnTo>
                    <a:pt x="1007" y="1036"/>
                  </a:lnTo>
                  <a:lnTo>
                    <a:pt x="1051" y="1072"/>
                  </a:lnTo>
                  <a:lnTo>
                    <a:pt x="1094" y="1110"/>
                  </a:lnTo>
                  <a:lnTo>
                    <a:pt x="1138" y="1148"/>
                  </a:lnTo>
                  <a:lnTo>
                    <a:pt x="1180" y="1186"/>
                  </a:lnTo>
                  <a:lnTo>
                    <a:pt x="1224" y="1222"/>
                  </a:lnTo>
                  <a:lnTo>
                    <a:pt x="1267" y="1259"/>
                  </a:lnTo>
                  <a:lnTo>
                    <a:pt x="1311" y="1297"/>
                  </a:lnTo>
                  <a:lnTo>
                    <a:pt x="1354" y="1333"/>
                  </a:lnTo>
                  <a:lnTo>
                    <a:pt x="1398" y="1371"/>
                  </a:lnTo>
                  <a:lnTo>
                    <a:pt x="1414" y="1363"/>
                  </a:lnTo>
                  <a:lnTo>
                    <a:pt x="1430" y="1354"/>
                  </a:lnTo>
                  <a:lnTo>
                    <a:pt x="1447" y="1346"/>
                  </a:lnTo>
                  <a:lnTo>
                    <a:pt x="1465" y="1338"/>
                  </a:lnTo>
                  <a:lnTo>
                    <a:pt x="1481" y="1331"/>
                  </a:lnTo>
                  <a:lnTo>
                    <a:pt x="1497" y="1323"/>
                  </a:lnTo>
                  <a:lnTo>
                    <a:pt x="1514" y="1315"/>
                  </a:lnTo>
                  <a:lnTo>
                    <a:pt x="1532" y="1307"/>
                  </a:lnTo>
                  <a:lnTo>
                    <a:pt x="1548" y="1299"/>
                  </a:lnTo>
                  <a:lnTo>
                    <a:pt x="1564" y="1290"/>
                  </a:lnTo>
                  <a:lnTo>
                    <a:pt x="1582" y="1282"/>
                  </a:lnTo>
                  <a:lnTo>
                    <a:pt x="1599" y="1274"/>
                  </a:lnTo>
                  <a:lnTo>
                    <a:pt x="1617" y="1266"/>
                  </a:lnTo>
                  <a:lnTo>
                    <a:pt x="1633" y="1258"/>
                  </a:lnTo>
                  <a:lnTo>
                    <a:pt x="1651" y="1249"/>
                  </a:lnTo>
                  <a:lnTo>
                    <a:pt x="1667" y="1241"/>
                  </a:lnTo>
                  <a:lnTo>
                    <a:pt x="1656" y="1230"/>
                  </a:lnTo>
                  <a:lnTo>
                    <a:pt x="1646" y="1218"/>
                  </a:lnTo>
                  <a:lnTo>
                    <a:pt x="1635" y="1208"/>
                  </a:lnTo>
                  <a:lnTo>
                    <a:pt x="1625" y="1197"/>
                  </a:lnTo>
                  <a:lnTo>
                    <a:pt x="1613" y="1186"/>
                  </a:lnTo>
                  <a:lnTo>
                    <a:pt x="1602" y="1174"/>
                  </a:lnTo>
                  <a:lnTo>
                    <a:pt x="1592" y="1164"/>
                  </a:lnTo>
                  <a:lnTo>
                    <a:pt x="1581" y="1153"/>
                  </a:lnTo>
                  <a:close/>
                </a:path>
              </a:pathLst>
            </a:custGeom>
            <a:solidFill>
              <a:srgbClr val="C6BCC1"/>
            </a:solidFill>
            <a:ln w="9525">
              <a:noFill/>
              <a:round/>
              <a:headEnd/>
              <a:tailEnd/>
            </a:ln>
          </p:spPr>
          <p:txBody>
            <a:bodyPr/>
            <a:lstStyle/>
            <a:p>
              <a:endParaRPr lang="en-US"/>
            </a:p>
          </p:txBody>
        </p:sp>
        <p:sp>
          <p:nvSpPr>
            <p:cNvPr id="27074" name="Freeform 450"/>
            <p:cNvSpPr>
              <a:spLocks/>
            </p:cNvSpPr>
            <p:nvPr/>
          </p:nvSpPr>
          <p:spPr bwMode="auto">
            <a:xfrm>
              <a:off x="534" y="2861"/>
              <a:ext cx="804" cy="660"/>
            </a:xfrm>
            <a:custGeom>
              <a:avLst/>
              <a:gdLst/>
              <a:ahLst/>
              <a:cxnLst>
                <a:cxn ang="0">
                  <a:pos x="1484" y="1062"/>
                </a:cxn>
                <a:cxn ang="0">
                  <a:pos x="1409" y="996"/>
                </a:cxn>
                <a:cxn ang="0">
                  <a:pos x="1334" y="932"/>
                </a:cxn>
                <a:cxn ang="0">
                  <a:pos x="1259" y="867"/>
                </a:cxn>
                <a:cxn ang="0">
                  <a:pos x="1184" y="801"/>
                </a:cxn>
                <a:cxn ang="0">
                  <a:pos x="1109" y="737"/>
                </a:cxn>
                <a:cxn ang="0">
                  <a:pos x="1033" y="672"/>
                </a:cxn>
                <a:cxn ang="0">
                  <a:pos x="957" y="606"/>
                </a:cxn>
                <a:cxn ang="0">
                  <a:pos x="881" y="542"/>
                </a:cxn>
                <a:cxn ang="0">
                  <a:pos x="806" y="477"/>
                </a:cxn>
                <a:cxn ang="0">
                  <a:pos x="731" y="411"/>
                </a:cxn>
                <a:cxn ang="0">
                  <a:pos x="654" y="347"/>
                </a:cxn>
                <a:cxn ang="0">
                  <a:pos x="579" y="282"/>
                </a:cxn>
                <a:cxn ang="0">
                  <a:pos x="504" y="216"/>
                </a:cxn>
                <a:cxn ang="0">
                  <a:pos x="427" y="152"/>
                </a:cxn>
                <a:cxn ang="0">
                  <a:pos x="352" y="87"/>
                </a:cxn>
                <a:cxn ang="0">
                  <a:pos x="311" y="41"/>
                </a:cxn>
                <a:cxn ang="0">
                  <a:pos x="303" y="13"/>
                </a:cxn>
                <a:cxn ang="0">
                  <a:pos x="282" y="8"/>
                </a:cxn>
                <a:cxn ang="0">
                  <a:pos x="244" y="26"/>
                </a:cxn>
                <a:cxn ang="0">
                  <a:pos x="206" y="44"/>
                </a:cxn>
                <a:cxn ang="0">
                  <a:pos x="169" y="60"/>
                </a:cxn>
                <a:cxn ang="0">
                  <a:pos x="131" y="78"/>
                </a:cxn>
                <a:cxn ang="0">
                  <a:pos x="94" y="96"/>
                </a:cxn>
                <a:cxn ang="0">
                  <a:pos x="56" y="114"/>
                </a:cxn>
                <a:cxn ang="0">
                  <a:pos x="18" y="132"/>
                </a:cxn>
                <a:cxn ang="0">
                  <a:pos x="9" y="154"/>
                </a:cxn>
                <a:cxn ang="0">
                  <a:pos x="23" y="182"/>
                </a:cxn>
                <a:cxn ang="0">
                  <a:pos x="72" y="229"/>
                </a:cxn>
                <a:cxn ang="0">
                  <a:pos x="156" y="300"/>
                </a:cxn>
                <a:cxn ang="0">
                  <a:pos x="237" y="370"/>
                </a:cxn>
                <a:cxn ang="0">
                  <a:pos x="319" y="441"/>
                </a:cxn>
                <a:cxn ang="0">
                  <a:pos x="402" y="511"/>
                </a:cxn>
                <a:cxn ang="0">
                  <a:pos x="484" y="582"/>
                </a:cxn>
                <a:cxn ang="0">
                  <a:pos x="566" y="652"/>
                </a:cxn>
                <a:cxn ang="0">
                  <a:pos x="648" y="723"/>
                </a:cxn>
                <a:cxn ang="0">
                  <a:pos x="731" y="791"/>
                </a:cxn>
                <a:cxn ang="0">
                  <a:pos x="813" y="862"/>
                </a:cxn>
                <a:cxn ang="0">
                  <a:pos x="894" y="932"/>
                </a:cxn>
                <a:cxn ang="0">
                  <a:pos x="976" y="1003"/>
                </a:cxn>
                <a:cxn ang="0">
                  <a:pos x="1060" y="1073"/>
                </a:cxn>
                <a:cxn ang="0">
                  <a:pos x="1141" y="1144"/>
                </a:cxn>
                <a:cxn ang="0">
                  <a:pos x="1223" y="1214"/>
                </a:cxn>
                <a:cxn ang="0">
                  <a:pos x="1306" y="1285"/>
                </a:cxn>
                <a:cxn ang="0">
                  <a:pos x="1380" y="1303"/>
                </a:cxn>
                <a:cxn ang="0">
                  <a:pos x="1445" y="1270"/>
                </a:cxn>
                <a:cxn ang="0">
                  <a:pos x="1509" y="1236"/>
                </a:cxn>
                <a:cxn ang="0">
                  <a:pos x="1574" y="1203"/>
                </a:cxn>
                <a:cxn ang="0">
                  <a:pos x="1597" y="1175"/>
                </a:cxn>
                <a:cxn ang="0">
                  <a:pos x="1576" y="1152"/>
                </a:cxn>
                <a:cxn ang="0">
                  <a:pos x="1553" y="1129"/>
                </a:cxn>
                <a:cxn ang="0">
                  <a:pos x="1532" y="1106"/>
                </a:cxn>
              </a:cxnLst>
              <a:rect l="0" t="0" r="r" b="b"/>
              <a:pathLst>
                <a:path w="1607" h="1319">
                  <a:moveTo>
                    <a:pt x="1522" y="1095"/>
                  </a:moveTo>
                  <a:lnTo>
                    <a:pt x="1484" y="1062"/>
                  </a:lnTo>
                  <a:lnTo>
                    <a:pt x="1447" y="1029"/>
                  </a:lnTo>
                  <a:lnTo>
                    <a:pt x="1409" y="996"/>
                  </a:lnTo>
                  <a:lnTo>
                    <a:pt x="1372" y="965"/>
                  </a:lnTo>
                  <a:lnTo>
                    <a:pt x="1334" y="932"/>
                  </a:lnTo>
                  <a:lnTo>
                    <a:pt x="1297" y="900"/>
                  </a:lnTo>
                  <a:lnTo>
                    <a:pt x="1259" y="867"/>
                  </a:lnTo>
                  <a:lnTo>
                    <a:pt x="1221" y="834"/>
                  </a:lnTo>
                  <a:lnTo>
                    <a:pt x="1184" y="801"/>
                  </a:lnTo>
                  <a:lnTo>
                    <a:pt x="1146" y="768"/>
                  </a:lnTo>
                  <a:lnTo>
                    <a:pt x="1109" y="737"/>
                  </a:lnTo>
                  <a:lnTo>
                    <a:pt x="1071" y="704"/>
                  </a:lnTo>
                  <a:lnTo>
                    <a:pt x="1033" y="672"/>
                  </a:lnTo>
                  <a:lnTo>
                    <a:pt x="994" y="639"/>
                  </a:lnTo>
                  <a:lnTo>
                    <a:pt x="957" y="606"/>
                  </a:lnTo>
                  <a:lnTo>
                    <a:pt x="919" y="573"/>
                  </a:lnTo>
                  <a:lnTo>
                    <a:pt x="881" y="542"/>
                  </a:lnTo>
                  <a:lnTo>
                    <a:pt x="844" y="509"/>
                  </a:lnTo>
                  <a:lnTo>
                    <a:pt x="806" y="477"/>
                  </a:lnTo>
                  <a:lnTo>
                    <a:pt x="769" y="444"/>
                  </a:lnTo>
                  <a:lnTo>
                    <a:pt x="731" y="411"/>
                  </a:lnTo>
                  <a:lnTo>
                    <a:pt x="693" y="380"/>
                  </a:lnTo>
                  <a:lnTo>
                    <a:pt x="654" y="347"/>
                  </a:lnTo>
                  <a:lnTo>
                    <a:pt x="617" y="314"/>
                  </a:lnTo>
                  <a:lnTo>
                    <a:pt x="579" y="282"/>
                  </a:lnTo>
                  <a:lnTo>
                    <a:pt x="541" y="249"/>
                  </a:lnTo>
                  <a:lnTo>
                    <a:pt x="504" y="216"/>
                  </a:lnTo>
                  <a:lnTo>
                    <a:pt x="466" y="183"/>
                  </a:lnTo>
                  <a:lnTo>
                    <a:pt x="427" y="152"/>
                  </a:lnTo>
                  <a:lnTo>
                    <a:pt x="389" y="119"/>
                  </a:lnTo>
                  <a:lnTo>
                    <a:pt x="352" y="87"/>
                  </a:lnTo>
                  <a:lnTo>
                    <a:pt x="314" y="54"/>
                  </a:lnTo>
                  <a:lnTo>
                    <a:pt x="311" y="41"/>
                  </a:lnTo>
                  <a:lnTo>
                    <a:pt x="308" y="26"/>
                  </a:lnTo>
                  <a:lnTo>
                    <a:pt x="303" y="13"/>
                  </a:lnTo>
                  <a:lnTo>
                    <a:pt x="300" y="0"/>
                  </a:lnTo>
                  <a:lnTo>
                    <a:pt x="282" y="8"/>
                  </a:lnTo>
                  <a:lnTo>
                    <a:pt x="262" y="18"/>
                  </a:lnTo>
                  <a:lnTo>
                    <a:pt x="244" y="26"/>
                  </a:lnTo>
                  <a:lnTo>
                    <a:pt x="224" y="34"/>
                  </a:lnTo>
                  <a:lnTo>
                    <a:pt x="206" y="44"/>
                  </a:lnTo>
                  <a:lnTo>
                    <a:pt x="187" y="52"/>
                  </a:lnTo>
                  <a:lnTo>
                    <a:pt x="169" y="60"/>
                  </a:lnTo>
                  <a:lnTo>
                    <a:pt x="151" y="70"/>
                  </a:lnTo>
                  <a:lnTo>
                    <a:pt x="131" y="78"/>
                  </a:lnTo>
                  <a:lnTo>
                    <a:pt x="113" y="87"/>
                  </a:lnTo>
                  <a:lnTo>
                    <a:pt x="94" y="96"/>
                  </a:lnTo>
                  <a:lnTo>
                    <a:pt x="76" y="105"/>
                  </a:lnTo>
                  <a:lnTo>
                    <a:pt x="56" y="114"/>
                  </a:lnTo>
                  <a:lnTo>
                    <a:pt x="38" y="123"/>
                  </a:lnTo>
                  <a:lnTo>
                    <a:pt x="18" y="132"/>
                  </a:lnTo>
                  <a:lnTo>
                    <a:pt x="0" y="141"/>
                  </a:lnTo>
                  <a:lnTo>
                    <a:pt x="9" y="154"/>
                  </a:lnTo>
                  <a:lnTo>
                    <a:pt x="17" y="167"/>
                  </a:lnTo>
                  <a:lnTo>
                    <a:pt x="23" y="182"/>
                  </a:lnTo>
                  <a:lnTo>
                    <a:pt x="31" y="195"/>
                  </a:lnTo>
                  <a:lnTo>
                    <a:pt x="72" y="229"/>
                  </a:lnTo>
                  <a:lnTo>
                    <a:pt x="113" y="265"/>
                  </a:lnTo>
                  <a:lnTo>
                    <a:pt x="156" y="300"/>
                  </a:lnTo>
                  <a:lnTo>
                    <a:pt x="197" y="336"/>
                  </a:lnTo>
                  <a:lnTo>
                    <a:pt x="237" y="370"/>
                  </a:lnTo>
                  <a:lnTo>
                    <a:pt x="278" y="406"/>
                  </a:lnTo>
                  <a:lnTo>
                    <a:pt x="319" y="441"/>
                  </a:lnTo>
                  <a:lnTo>
                    <a:pt x="360" y="477"/>
                  </a:lnTo>
                  <a:lnTo>
                    <a:pt x="402" y="511"/>
                  </a:lnTo>
                  <a:lnTo>
                    <a:pt x="443" y="545"/>
                  </a:lnTo>
                  <a:lnTo>
                    <a:pt x="484" y="582"/>
                  </a:lnTo>
                  <a:lnTo>
                    <a:pt x="525" y="616"/>
                  </a:lnTo>
                  <a:lnTo>
                    <a:pt x="566" y="652"/>
                  </a:lnTo>
                  <a:lnTo>
                    <a:pt x="607" y="686"/>
                  </a:lnTo>
                  <a:lnTo>
                    <a:pt x="648" y="723"/>
                  </a:lnTo>
                  <a:lnTo>
                    <a:pt x="690" y="757"/>
                  </a:lnTo>
                  <a:lnTo>
                    <a:pt x="731" y="791"/>
                  </a:lnTo>
                  <a:lnTo>
                    <a:pt x="772" y="827"/>
                  </a:lnTo>
                  <a:lnTo>
                    <a:pt x="813" y="862"/>
                  </a:lnTo>
                  <a:lnTo>
                    <a:pt x="854" y="898"/>
                  </a:lnTo>
                  <a:lnTo>
                    <a:pt x="894" y="932"/>
                  </a:lnTo>
                  <a:lnTo>
                    <a:pt x="935" y="968"/>
                  </a:lnTo>
                  <a:lnTo>
                    <a:pt x="976" y="1003"/>
                  </a:lnTo>
                  <a:lnTo>
                    <a:pt x="1019" y="1037"/>
                  </a:lnTo>
                  <a:lnTo>
                    <a:pt x="1060" y="1073"/>
                  </a:lnTo>
                  <a:lnTo>
                    <a:pt x="1100" y="1108"/>
                  </a:lnTo>
                  <a:lnTo>
                    <a:pt x="1141" y="1144"/>
                  </a:lnTo>
                  <a:lnTo>
                    <a:pt x="1182" y="1178"/>
                  </a:lnTo>
                  <a:lnTo>
                    <a:pt x="1223" y="1214"/>
                  </a:lnTo>
                  <a:lnTo>
                    <a:pt x="1265" y="1249"/>
                  </a:lnTo>
                  <a:lnTo>
                    <a:pt x="1306" y="1285"/>
                  </a:lnTo>
                  <a:lnTo>
                    <a:pt x="1347" y="1319"/>
                  </a:lnTo>
                  <a:lnTo>
                    <a:pt x="1380" y="1303"/>
                  </a:lnTo>
                  <a:lnTo>
                    <a:pt x="1413" y="1286"/>
                  </a:lnTo>
                  <a:lnTo>
                    <a:pt x="1445" y="1270"/>
                  </a:lnTo>
                  <a:lnTo>
                    <a:pt x="1478" y="1252"/>
                  </a:lnTo>
                  <a:lnTo>
                    <a:pt x="1509" y="1236"/>
                  </a:lnTo>
                  <a:lnTo>
                    <a:pt x="1542" y="1219"/>
                  </a:lnTo>
                  <a:lnTo>
                    <a:pt x="1574" y="1203"/>
                  </a:lnTo>
                  <a:lnTo>
                    <a:pt x="1607" y="1186"/>
                  </a:lnTo>
                  <a:lnTo>
                    <a:pt x="1597" y="1175"/>
                  </a:lnTo>
                  <a:lnTo>
                    <a:pt x="1586" y="1163"/>
                  </a:lnTo>
                  <a:lnTo>
                    <a:pt x="1576" y="1152"/>
                  </a:lnTo>
                  <a:lnTo>
                    <a:pt x="1565" y="1141"/>
                  </a:lnTo>
                  <a:lnTo>
                    <a:pt x="1553" y="1129"/>
                  </a:lnTo>
                  <a:lnTo>
                    <a:pt x="1543" y="1118"/>
                  </a:lnTo>
                  <a:lnTo>
                    <a:pt x="1532" y="1106"/>
                  </a:lnTo>
                  <a:lnTo>
                    <a:pt x="1522" y="1095"/>
                  </a:lnTo>
                  <a:close/>
                </a:path>
              </a:pathLst>
            </a:custGeom>
            <a:solidFill>
              <a:srgbClr val="C4BABF"/>
            </a:solidFill>
            <a:ln w="9525">
              <a:noFill/>
              <a:round/>
              <a:headEnd/>
              <a:tailEnd/>
            </a:ln>
          </p:spPr>
          <p:txBody>
            <a:bodyPr/>
            <a:lstStyle/>
            <a:p>
              <a:endParaRPr lang="en-US"/>
            </a:p>
          </p:txBody>
        </p:sp>
        <p:sp>
          <p:nvSpPr>
            <p:cNvPr id="27075" name="Freeform 451"/>
            <p:cNvSpPr>
              <a:spLocks/>
            </p:cNvSpPr>
            <p:nvPr/>
          </p:nvSpPr>
          <p:spPr bwMode="auto">
            <a:xfrm>
              <a:off x="522" y="2853"/>
              <a:ext cx="775" cy="634"/>
            </a:xfrm>
            <a:custGeom>
              <a:avLst/>
              <a:gdLst/>
              <a:ahLst/>
              <a:cxnLst>
                <a:cxn ang="0">
                  <a:pos x="1430" y="1008"/>
                </a:cxn>
                <a:cxn ang="0">
                  <a:pos x="1360" y="948"/>
                </a:cxn>
                <a:cxn ang="0">
                  <a:pos x="1289" y="887"/>
                </a:cxn>
                <a:cxn ang="0">
                  <a:pos x="1219" y="826"/>
                </a:cxn>
                <a:cxn ang="0">
                  <a:pos x="1149" y="766"/>
                </a:cxn>
                <a:cxn ang="0">
                  <a:pos x="1079" y="705"/>
                </a:cxn>
                <a:cxn ang="0">
                  <a:pos x="1007" y="644"/>
                </a:cxn>
                <a:cxn ang="0">
                  <a:pos x="936" y="584"/>
                </a:cxn>
                <a:cxn ang="0">
                  <a:pos x="866" y="523"/>
                </a:cxn>
                <a:cxn ang="0">
                  <a:pos x="796" y="462"/>
                </a:cxn>
                <a:cxn ang="0">
                  <a:pos x="724" y="402"/>
                </a:cxn>
                <a:cxn ang="0">
                  <a:pos x="654" y="341"/>
                </a:cxn>
                <a:cxn ang="0">
                  <a:pos x="583" y="281"/>
                </a:cxn>
                <a:cxn ang="0">
                  <a:pos x="513" y="220"/>
                </a:cxn>
                <a:cxn ang="0">
                  <a:pos x="443" y="159"/>
                </a:cxn>
                <a:cxn ang="0">
                  <a:pos x="373" y="99"/>
                </a:cxn>
                <a:cxn ang="0">
                  <a:pos x="333" y="51"/>
                </a:cxn>
                <a:cxn ang="0">
                  <a:pos x="328" y="17"/>
                </a:cxn>
                <a:cxn ang="0">
                  <a:pos x="306" y="10"/>
                </a:cxn>
                <a:cxn ang="0">
                  <a:pos x="265" y="28"/>
                </a:cxn>
                <a:cxn ang="0">
                  <a:pos x="224" y="48"/>
                </a:cxn>
                <a:cxn ang="0">
                  <a:pos x="183" y="67"/>
                </a:cxn>
                <a:cxn ang="0">
                  <a:pos x="142" y="85"/>
                </a:cxn>
                <a:cxn ang="0">
                  <a:pos x="103" y="105"/>
                </a:cxn>
                <a:cxn ang="0">
                  <a:pos x="62" y="125"/>
                </a:cxn>
                <a:cxn ang="0">
                  <a:pos x="21" y="143"/>
                </a:cxn>
                <a:cxn ang="0">
                  <a:pos x="6" y="159"/>
                </a:cxn>
                <a:cxn ang="0">
                  <a:pos x="21" y="174"/>
                </a:cxn>
                <a:cxn ang="0">
                  <a:pos x="36" y="189"/>
                </a:cxn>
                <a:cxn ang="0">
                  <a:pos x="49" y="204"/>
                </a:cxn>
                <a:cxn ang="0">
                  <a:pos x="95" y="244"/>
                </a:cxn>
                <a:cxn ang="0">
                  <a:pos x="172" y="310"/>
                </a:cxn>
                <a:cxn ang="0">
                  <a:pos x="250" y="377"/>
                </a:cxn>
                <a:cxn ang="0">
                  <a:pos x="327" y="443"/>
                </a:cxn>
                <a:cxn ang="0">
                  <a:pos x="404" y="508"/>
                </a:cxn>
                <a:cxn ang="0">
                  <a:pos x="482" y="576"/>
                </a:cxn>
                <a:cxn ang="0">
                  <a:pos x="559" y="641"/>
                </a:cxn>
                <a:cxn ang="0">
                  <a:pos x="637" y="707"/>
                </a:cxn>
                <a:cxn ang="0">
                  <a:pos x="714" y="774"/>
                </a:cxn>
                <a:cxn ang="0">
                  <a:pos x="793" y="840"/>
                </a:cxn>
                <a:cxn ang="0">
                  <a:pos x="869" y="905"/>
                </a:cxn>
                <a:cxn ang="0">
                  <a:pos x="948" y="972"/>
                </a:cxn>
                <a:cxn ang="0">
                  <a:pos x="1025" y="1038"/>
                </a:cxn>
                <a:cxn ang="0">
                  <a:pos x="1102" y="1103"/>
                </a:cxn>
                <a:cxn ang="0">
                  <a:pos x="1180" y="1171"/>
                </a:cxn>
                <a:cxn ang="0">
                  <a:pos x="1257" y="1236"/>
                </a:cxn>
                <a:cxn ang="0">
                  <a:pos x="1329" y="1253"/>
                </a:cxn>
                <a:cxn ang="0">
                  <a:pos x="1392" y="1218"/>
                </a:cxn>
                <a:cxn ang="0">
                  <a:pos x="1456" y="1184"/>
                </a:cxn>
                <a:cxn ang="0">
                  <a:pos x="1520" y="1149"/>
                </a:cxn>
                <a:cxn ang="0">
                  <a:pos x="1540" y="1121"/>
                </a:cxn>
                <a:cxn ang="0">
                  <a:pos x="1517" y="1098"/>
                </a:cxn>
                <a:cxn ang="0">
                  <a:pos x="1495" y="1074"/>
                </a:cxn>
                <a:cxn ang="0">
                  <a:pos x="1476" y="1051"/>
                </a:cxn>
              </a:cxnLst>
              <a:rect l="0" t="0" r="r" b="b"/>
              <a:pathLst>
                <a:path w="1551" h="1269">
                  <a:moveTo>
                    <a:pt x="1466" y="1039"/>
                  </a:moveTo>
                  <a:lnTo>
                    <a:pt x="1430" y="1008"/>
                  </a:lnTo>
                  <a:lnTo>
                    <a:pt x="1396" y="979"/>
                  </a:lnTo>
                  <a:lnTo>
                    <a:pt x="1360" y="948"/>
                  </a:lnTo>
                  <a:lnTo>
                    <a:pt x="1325" y="918"/>
                  </a:lnTo>
                  <a:lnTo>
                    <a:pt x="1289" y="887"/>
                  </a:lnTo>
                  <a:lnTo>
                    <a:pt x="1255" y="858"/>
                  </a:lnTo>
                  <a:lnTo>
                    <a:pt x="1219" y="826"/>
                  </a:lnTo>
                  <a:lnTo>
                    <a:pt x="1183" y="797"/>
                  </a:lnTo>
                  <a:lnTo>
                    <a:pt x="1149" y="766"/>
                  </a:lnTo>
                  <a:lnTo>
                    <a:pt x="1113" y="736"/>
                  </a:lnTo>
                  <a:lnTo>
                    <a:pt x="1079" y="705"/>
                  </a:lnTo>
                  <a:lnTo>
                    <a:pt x="1043" y="676"/>
                  </a:lnTo>
                  <a:lnTo>
                    <a:pt x="1007" y="644"/>
                  </a:lnTo>
                  <a:lnTo>
                    <a:pt x="972" y="615"/>
                  </a:lnTo>
                  <a:lnTo>
                    <a:pt x="936" y="584"/>
                  </a:lnTo>
                  <a:lnTo>
                    <a:pt x="902" y="554"/>
                  </a:lnTo>
                  <a:lnTo>
                    <a:pt x="866" y="523"/>
                  </a:lnTo>
                  <a:lnTo>
                    <a:pt x="830" y="494"/>
                  </a:lnTo>
                  <a:lnTo>
                    <a:pt x="796" y="462"/>
                  </a:lnTo>
                  <a:lnTo>
                    <a:pt x="760" y="433"/>
                  </a:lnTo>
                  <a:lnTo>
                    <a:pt x="724" y="402"/>
                  </a:lnTo>
                  <a:lnTo>
                    <a:pt x="690" y="372"/>
                  </a:lnTo>
                  <a:lnTo>
                    <a:pt x="654" y="341"/>
                  </a:lnTo>
                  <a:lnTo>
                    <a:pt x="619" y="312"/>
                  </a:lnTo>
                  <a:lnTo>
                    <a:pt x="583" y="281"/>
                  </a:lnTo>
                  <a:lnTo>
                    <a:pt x="547" y="251"/>
                  </a:lnTo>
                  <a:lnTo>
                    <a:pt x="513" y="220"/>
                  </a:lnTo>
                  <a:lnTo>
                    <a:pt x="477" y="190"/>
                  </a:lnTo>
                  <a:lnTo>
                    <a:pt x="443" y="159"/>
                  </a:lnTo>
                  <a:lnTo>
                    <a:pt x="407" y="130"/>
                  </a:lnTo>
                  <a:lnTo>
                    <a:pt x="373" y="99"/>
                  </a:lnTo>
                  <a:lnTo>
                    <a:pt x="337" y="69"/>
                  </a:lnTo>
                  <a:lnTo>
                    <a:pt x="333" y="51"/>
                  </a:lnTo>
                  <a:lnTo>
                    <a:pt x="332" y="35"/>
                  </a:lnTo>
                  <a:lnTo>
                    <a:pt x="328" y="17"/>
                  </a:lnTo>
                  <a:lnTo>
                    <a:pt x="325" y="0"/>
                  </a:lnTo>
                  <a:lnTo>
                    <a:pt x="306" y="10"/>
                  </a:lnTo>
                  <a:lnTo>
                    <a:pt x="284" y="20"/>
                  </a:lnTo>
                  <a:lnTo>
                    <a:pt x="265" y="28"/>
                  </a:lnTo>
                  <a:lnTo>
                    <a:pt x="243" y="38"/>
                  </a:lnTo>
                  <a:lnTo>
                    <a:pt x="224" y="48"/>
                  </a:lnTo>
                  <a:lnTo>
                    <a:pt x="204" y="58"/>
                  </a:lnTo>
                  <a:lnTo>
                    <a:pt x="183" y="67"/>
                  </a:lnTo>
                  <a:lnTo>
                    <a:pt x="163" y="76"/>
                  </a:lnTo>
                  <a:lnTo>
                    <a:pt x="142" y="85"/>
                  </a:lnTo>
                  <a:lnTo>
                    <a:pt x="122" y="95"/>
                  </a:lnTo>
                  <a:lnTo>
                    <a:pt x="103" y="105"/>
                  </a:lnTo>
                  <a:lnTo>
                    <a:pt x="82" y="115"/>
                  </a:lnTo>
                  <a:lnTo>
                    <a:pt x="62" y="125"/>
                  </a:lnTo>
                  <a:lnTo>
                    <a:pt x="41" y="133"/>
                  </a:lnTo>
                  <a:lnTo>
                    <a:pt x="21" y="143"/>
                  </a:lnTo>
                  <a:lnTo>
                    <a:pt x="0" y="153"/>
                  </a:lnTo>
                  <a:lnTo>
                    <a:pt x="6" y="159"/>
                  </a:lnTo>
                  <a:lnTo>
                    <a:pt x="15" y="167"/>
                  </a:lnTo>
                  <a:lnTo>
                    <a:pt x="21" y="174"/>
                  </a:lnTo>
                  <a:lnTo>
                    <a:pt x="28" y="182"/>
                  </a:lnTo>
                  <a:lnTo>
                    <a:pt x="36" y="189"/>
                  </a:lnTo>
                  <a:lnTo>
                    <a:pt x="42" y="197"/>
                  </a:lnTo>
                  <a:lnTo>
                    <a:pt x="49" y="204"/>
                  </a:lnTo>
                  <a:lnTo>
                    <a:pt x="55" y="212"/>
                  </a:lnTo>
                  <a:lnTo>
                    <a:pt x="95" y="244"/>
                  </a:lnTo>
                  <a:lnTo>
                    <a:pt x="132" y="277"/>
                  </a:lnTo>
                  <a:lnTo>
                    <a:pt x="172" y="310"/>
                  </a:lnTo>
                  <a:lnTo>
                    <a:pt x="211" y="344"/>
                  </a:lnTo>
                  <a:lnTo>
                    <a:pt x="250" y="377"/>
                  </a:lnTo>
                  <a:lnTo>
                    <a:pt x="288" y="410"/>
                  </a:lnTo>
                  <a:lnTo>
                    <a:pt x="327" y="443"/>
                  </a:lnTo>
                  <a:lnTo>
                    <a:pt x="366" y="476"/>
                  </a:lnTo>
                  <a:lnTo>
                    <a:pt x="404" y="508"/>
                  </a:lnTo>
                  <a:lnTo>
                    <a:pt x="443" y="543"/>
                  </a:lnTo>
                  <a:lnTo>
                    <a:pt x="482" y="576"/>
                  </a:lnTo>
                  <a:lnTo>
                    <a:pt x="521" y="608"/>
                  </a:lnTo>
                  <a:lnTo>
                    <a:pt x="559" y="641"/>
                  </a:lnTo>
                  <a:lnTo>
                    <a:pt x="598" y="674"/>
                  </a:lnTo>
                  <a:lnTo>
                    <a:pt x="637" y="707"/>
                  </a:lnTo>
                  <a:lnTo>
                    <a:pt x="677" y="740"/>
                  </a:lnTo>
                  <a:lnTo>
                    <a:pt x="714" y="774"/>
                  </a:lnTo>
                  <a:lnTo>
                    <a:pt x="753" y="807"/>
                  </a:lnTo>
                  <a:lnTo>
                    <a:pt x="793" y="840"/>
                  </a:lnTo>
                  <a:lnTo>
                    <a:pt x="830" y="872"/>
                  </a:lnTo>
                  <a:lnTo>
                    <a:pt x="869" y="905"/>
                  </a:lnTo>
                  <a:lnTo>
                    <a:pt x="909" y="938"/>
                  </a:lnTo>
                  <a:lnTo>
                    <a:pt x="948" y="972"/>
                  </a:lnTo>
                  <a:lnTo>
                    <a:pt x="985" y="1005"/>
                  </a:lnTo>
                  <a:lnTo>
                    <a:pt x="1025" y="1038"/>
                  </a:lnTo>
                  <a:lnTo>
                    <a:pt x="1064" y="1071"/>
                  </a:lnTo>
                  <a:lnTo>
                    <a:pt x="1102" y="1103"/>
                  </a:lnTo>
                  <a:lnTo>
                    <a:pt x="1141" y="1136"/>
                  </a:lnTo>
                  <a:lnTo>
                    <a:pt x="1180" y="1171"/>
                  </a:lnTo>
                  <a:lnTo>
                    <a:pt x="1219" y="1203"/>
                  </a:lnTo>
                  <a:lnTo>
                    <a:pt x="1257" y="1236"/>
                  </a:lnTo>
                  <a:lnTo>
                    <a:pt x="1296" y="1269"/>
                  </a:lnTo>
                  <a:lnTo>
                    <a:pt x="1329" y="1253"/>
                  </a:lnTo>
                  <a:lnTo>
                    <a:pt x="1360" y="1235"/>
                  </a:lnTo>
                  <a:lnTo>
                    <a:pt x="1392" y="1218"/>
                  </a:lnTo>
                  <a:lnTo>
                    <a:pt x="1423" y="1200"/>
                  </a:lnTo>
                  <a:lnTo>
                    <a:pt x="1456" y="1184"/>
                  </a:lnTo>
                  <a:lnTo>
                    <a:pt x="1487" y="1166"/>
                  </a:lnTo>
                  <a:lnTo>
                    <a:pt x="1520" y="1149"/>
                  </a:lnTo>
                  <a:lnTo>
                    <a:pt x="1551" y="1133"/>
                  </a:lnTo>
                  <a:lnTo>
                    <a:pt x="1540" y="1121"/>
                  </a:lnTo>
                  <a:lnTo>
                    <a:pt x="1528" y="1110"/>
                  </a:lnTo>
                  <a:lnTo>
                    <a:pt x="1517" y="1098"/>
                  </a:lnTo>
                  <a:lnTo>
                    <a:pt x="1507" y="1085"/>
                  </a:lnTo>
                  <a:lnTo>
                    <a:pt x="1495" y="1074"/>
                  </a:lnTo>
                  <a:lnTo>
                    <a:pt x="1486" y="1062"/>
                  </a:lnTo>
                  <a:lnTo>
                    <a:pt x="1476" y="1051"/>
                  </a:lnTo>
                  <a:lnTo>
                    <a:pt x="1466" y="1039"/>
                  </a:lnTo>
                  <a:close/>
                </a:path>
              </a:pathLst>
            </a:custGeom>
            <a:solidFill>
              <a:srgbClr val="BFB5B7"/>
            </a:solidFill>
            <a:ln w="9525">
              <a:noFill/>
              <a:round/>
              <a:headEnd/>
              <a:tailEnd/>
            </a:ln>
          </p:spPr>
          <p:txBody>
            <a:bodyPr/>
            <a:lstStyle/>
            <a:p>
              <a:endParaRPr lang="en-US"/>
            </a:p>
          </p:txBody>
        </p:sp>
        <p:sp>
          <p:nvSpPr>
            <p:cNvPr id="27076" name="Freeform 452"/>
            <p:cNvSpPr>
              <a:spLocks/>
            </p:cNvSpPr>
            <p:nvPr/>
          </p:nvSpPr>
          <p:spPr bwMode="auto">
            <a:xfrm>
              <a:off x="511" y="2844"/>
              <a:ext cx="746" cy="609"/>
            </a:xfrm>
            <a:custGeom>
              <a:avLst/>
              <a:gdLst/>
              <a:ahLst/>
              <a:cxnLst>
                <a:cxn ang="0">
                  <a:pos x="1340" y="928"/>
                </a:cxn>
                <a:cxn ang="0">
                  <a:pos x="1209" y="815"/>
                </a:cxn>
                <a:cxn ang="0">
                  <a:pos x="1079" y="701"/>
                </a:cxn>
                <a:cxn ang="0">
                  <a:pos x="948" y="590"/>
                </a:cxn>
                <a:cxn ang="0">
                  <a:pos x="817" y="477"/>
                </a:cxn>
                <a:cxn ang="0">
                  <a:pos x="686" y="364"/>
                </a:cxn>
                <a:cxn ang="0">
                  <a:pos x="556" y="251"/>
                </a:cxn>
                <a:cxn ang="0">
                  <a:pos x="425" y="138"/>
                </a:cxn>
                <a:cxn ang="0">
                  <a:pos x="358" y="62"/>
                </a:cxn>
                <a:cxn ang="0">
                  <a:pos x="353" y="21"/>
                </a:cxn>
                <a:cxn ang="0">
                  <a:pos x="329" y="10"/>
                </a:cxn>
                <a:cxn ang="0">
                  <a:pos x="284" y="31"/>
                </a:cxn>
                <a:cxn ang="0">
                  <a:pos x="240" y="52"/>
                </a:cxn>
                <a:cxn ang="0">
                  <a:pos x="196" y="72"/>
                </a:cxn>
                <a:cxn ang="0">
                  <a:pos x="152" y="93"/>
                </a:cxn>
                <a:cxn ang="0">
                  <a:pos x="110" y="113"/>
                </a:cxn>
                <a:cxn ang="0">
                  <a:pos x="65" y="134"/>
                </a:cxn>
                <a:cxn ang="0">
                  <a:pos x="21" y="156"/>
                </a:cxn>
                <a:cxn ang="0">
                  <a:pos x="10" y="174"/>
                </a:cxn>
                <a:cxn ang="0">
                  <a:pos x="29" y="188"/>
                </a:cxn>
                <a:cxn ang="0">
                  <a:pos x="49" y="205"/>
                </a:cxn>
                <a:cxn ang="0">
                  <a:pos x="69" y="220"/>
                </a:cxn>
                <a:cxn ang="0">
                  <a:pos x="114" y="259"/>
                </a:cxn>
                <a:cxn ang="0">
                  <a:pos x="188" y="321"/>
                </a:cxn>
                <a:cxn ang="0">
                  <a:pos x="260" y="382"/>
                </a:cxn>
                <a:cxn ang="0">
                  <a:pos x="333" y="444"/>
                </a:cxn>
                <a:cxn ang="0">
                  <a:pos x="407" y="506"/>
                </a:cxn>
                <a:cxn ang="0">
                  <a:pos x="479" y="569"/>
                </a:cxn>
                <a:cxn ang="0">
                  <a:pos x="552" y="629"/>
                </a:cxn>
                <a:cxn ang="0">
                  <a:pos x="624" y="692"/>
                </a:cxn>
                <a:cxn ang="0">
                  <a:pos x="698" y="754"/>
                </a:cxn>
                <a:cxn ang="0">
                  <a:pos x="770" y="816"/>
                </a:cxn>
                <a:cxn ang="0">
                  <a:pos x="843" y="877"/>
                </a:cxn>
                <a:cxn ang="0">
                  <a:pos x="915" y="939"/>
                </a:cxn>
                <a:cxn ang="0">
                  <a:pos x="989" y="1001"/>
                </a:cxn>
                <a:cxn ang="0">
                  <a:pos x="1062" y="1064"/>
                </a:cxn>
                <a:cxn ang="0">
                  <a:pos x="1134" y="1124"/>
                </a:cxn>
                <a:cxn ang="0">
                  <a:pos x="1208" y="1187"/>
                </a:cxn>
                <a:cxn ang="0">
                  <a:pos x="1275" y="1200"/>
                </a:cxn>
                <a:cxn ang="0">
                  <a:pos x="1337" y="1165"/>
                </a:cxn>
                <a:cxn ang="0">
                  <a:pos x="1401" y="1131"/>
                </a:cxn>
                <a:cxn ang="0">
                  <a:pos x="1463" y="1096"/>
                </a:cxn>
                <a:cxn ang="0">
                  <a:pos x="1482" y="1067"/>
                </a:cxn>
                <a:cxn ang="0">
                  <a:pos x="1461" y="1042"/>
                </a:cxn>
                <a:cxn ang="0">
                  <a:pos x="1438" y="1019"/>
                </a:cxn>
                <a:cxn ang="0">
                  <a:pos x="1417" y="995"/>
                </a:cxn>
              </a:cxnLst>
              <a:rect l="0" t="0" r="r" b="b"/>
              <a:pathLst>
                <a:path w="1494" h="1218">
                  <a:moveTo>
                    <a:pt x="1406" y="983"/>
                  </a:moveTo>
                  <a:lnTo>
                    <a:pt x="1340" y="928"/>
                  </a:lnTo>
                  <a:lnTo>
                    <a:pt x="1275" y="870"/>
                  </a:lnTo>
                  <a:lnTo>
                    <a:pt x="1209" y="815"/>
                  </a:lnTo>
                  <a:lnTo>
                    <a:pt x="1144" y="759"/>
                  </a:lnTo>
                  <a:lnTo>
                    <a:pt x="1079" y="701"/>
                  </a:lnTo>
                  <a:lnTo>
                    <a:pt x="1013" y="646"/>
                  </a:lnTo>
                  <a:lnTo>
                    <a:pt x="948" y="590"/>
                  </a:lnTo>
                  <a:lnTo>
                    <a:pt x="883" y="533"/>
                  </a:lnTo>
                  <a:lnTo>
                    <a:pt x="817" y="477"/>
                  </a:lnTo>
                  <a:lnTo>
                    <a:pt x="752" y="421"/>
                  </a:lnTo>
                  <a:lnTo>
                    <a:pt x="686" y="364"/>
                  </a:lnTo>
                  <a:lnTo>
                    <a:pt x="621" y="308"/>
                  </a:lnTo>
                  <a:lnTo>
                    <a:pt x="556" y="251"/>
                  </a:lnTo>
                  <a:lnTo>
                    <a:pt x="490" y="195"/>
                  </a:lnTo>
                  <a:lnTo>
                    <a:pt x="425" y="138"/>
                  </a:lnTo>
                  <a:lnTo>
                    <a:pt x="360" y="82"/>
                  </a:lnTo>
                  <a:lnTo>
                    <a:pt x="358" y="62"/>
                  </a:lnTo>
                  <a:lnTo>
                    <a:pt x="355" y="41"/>
                  </a:lnTo>
                  <a:lnTo>
                    <a:pt x="353" y="21"/>
                  </a:lnTo>
                  <a:lnTo>
                    <a:pt x="350" y="0"/>
                  </a:lnTo>
                  <a:lnTo>
                    <a:pt x="329" y="10"/>
                  </a:lnTo>
                  <a:lnTo>
                    <a:pt x="306" y="21"/>
                  </a:lnTo>
                  <a:lnTo>
                    <a:pt x="284" y="31"/>
                  </a:lnTo>
                  <a:lnTo>
                    <a:pt x="262" y="41"/>
                  </a:lnTo>
                  <a:lnTo>
                    <a:pt x="240" y="52"/>
                  </a:lnTo>
                  <a:lnTo>
                    <a:pt x="217" y="62"/>
                  </a:lnTo>
                  <a:lnTo>
                    <a:pt x="196" y="72"/>
                  </a:lnTo>
                  <a:lnTo>
                    <a:pt x="175" y="82"/>
                  </a:lnTo>
                  <a:lnTo>
                    <a:pt x="152" y="93"/>
                  </a:lnTo>
                  <a:lnTo>
                    <a:pt x="131" y="103"/>
                  </a:lnTo>
                  <a:lnTo>
                    <a:pt x="110" y="113"/>
                  </a:lnTo>
                  <a:lnTo>
                    <a:pt x="87" y="124"/>
                  </a:lnTo>
                  <a:lnTo>
                    <a:pt x="65" y="134"/>
                  </a:lnTo>
                  <a:lnTo>
                    <a:pt x="44" y="144"/>
                  </a:lnTo>
                  <a:lnTo>
                    <a:pt x="21" y="156"/>
                  </a:lnTo>
                  <a:lnTo>
                    <a:pt x="0" y="165"/>
                  </a:lnTo>
                  <a:lnTo>
                    <a:pt x="10" y="174"/>
                  </a:lnTo>
                  <a:lnTo>
                    <a:pt x="20" y="182"/>
                  </a:lnTo>
                  <a:lnTo>
                    <a:pt x="29" y="188"/>
                  </a:lnTo>
                  <a:lnTo>
                    <a:pt x="39" y="197"/>
                  </a:lnTo>
                  <a:lnTo>
                    <a:pt x="49" y="205"/>
                  </a:lnTo>
                  <a:lnTo>
                    <a:pt x="59" y="211"/>
                  </a:lnTo>
                  <a:lnTo>
                    <a:pt x="69" y="220"/>
                  </a:lnTo>
                  <a:lnTo>
                    <a:pt x="78" y="228"/>
                  </a:lnTo>
                  <a:lnTo>
                    <a:pt x="114" y="259"/>
                  </a:lnTo>
                  <a:lnTo>
                    <a:pt x="152" y="290"/>
                  </a:lnTo>
                  <a:lnTo>
                    <a:pt x="188" y="321"/>
                  </a:lnTo>
                  <a:lnTo>
                    <a:pt x="224" y="351"/>
                  </a:lnTo>
                  <a:lnTo>
                    <a:pt x="260" y="382"/>
                  </a:lnTo>
                  <a:lnTo>
                    <a:pt x="297" y="413"/>
                  </a:lnTo>
                  <a:lnTo>
                    <a:pt x="333" y="444"/>
                  </a:lnTo>
                  <a:lnTo>
                    <a:pt x="369" y="475"/>
                  </a:lnTo>
                  <a:lnTo>
                    <a:pt x="407" y="506"/>
                  </a:lnTo>
                  <a:lnTo>
                    <a:pt x="443" y="538"/>
                  </a:lnTo>
                  <a:lnTo>
                    <a:pt x="479" y="569"/>
                  </a:lnTo>
                  <a:lnTo>
                    <a:pt x="515" y="598"/>
                  </a:lnTo>
                  <a:lnTo>
                    <a:pt x="552" y="629"/>
                  </a:lnTo>
                  <a:lnTo>
                    <a:pt x="588" y="660"/>
                  </a:lnTo>
                  <a:lnTo>
                    <a:pt x="624" y="692"/>
                  </a:lnTo>
                  <a:lnTo>
                    <a:pt x="662" y="723"/>
                  </a:lnTo>
                  <a:lnTo>
                    <a:pt x="698" y="754"/>
                  </a:lnTo>
                  <a:lnTo>
                    <a:pt x="734" y="785"/>
                  </a:lnTo>
                  <a:lnTo>
                    <a:pt x="770" y="816"/>
                  </a:lnTo>
                  <a:lnTo>
                    <a:pt x="807" y="847"/>
                  </a:lnTo>
                  <a:lnTo>
                    <a:pt x="843" y="877"/>
                  </a:lnTo>
                  <a:lnTo>
                    <a:pt x="879" y="908"/>
                  </a:lnTo>
                  <a:lnTo>
                    <a:pt x="915" y="939"/>
                  </a:lnTo>
                  <a:lnTo>
                    <a:pt x="953" y="970"/>
                  </a:lnTo>
                  <a:lnTo>
                    <a:pt x="989" y="1001"/>
                  </a:lnTo>
                  <a:lnTo>
                    <a:pt x="1025" y="1033"/>
                  </a:lnTo>
                  <a:lnTo>
                    <a:pt x="1062" y="1064"/>
                  </a:lnTo>
                  <a:lnTo>
                    <a:pt x="1098" y="1095"/>
                  </a:lnTo>
                  <a:lnTo>
                    <a:pt x="1134" y="1124"/>
                  </a:lnTo>
                  <a:lnTo>
                    <a:pt x="1170" y="1155"/>
                  </a:lnTo>
                  <a:lnTo>
                    <a:pt x="1208" y="1187"/>
                  </a:lnTo>
                  <a:lnTo>
                    <a:pt x="1244" y="1218"/>
                  </a:lnTo>
                  <a:lnTo>
                    <a:pt x="1275" y="1200"/>
                  </a:lnTo>
                  <a:lnTo>
                    <a:pt x="1306" y="1183"/>
                  </a:lnTo>
                  <a:lnTo>
                    <a:pt x="1337" y="1165"/>
                  </a:lnTo>
                  <a:lnTo>
                    <a:pt x="1370" y="1147"/>
                  </a:lnTo>
                  <a:lnTo>
                    <a:pt x="1401" y="1131"/>
                  </a:lnTo>
                  <a:lnTo>
                    <a:pt x="1432" y="1113"/>
                  </a:lnTo>
                  <a:lnTo>
                    <a:pt x="1463" y="1096"/>
                  </a:lnTo>
                  <a:lnTo>
                    <a:pt x="1494" y="1078"/>
                  </a:lnTo>
                  <a:lnTo>
                    <a:pt x="1482" y="1067"/>
                  </a:lnTo>
                  <a:lnTo>
                    <a:pt x="1473" y="1055"/>
                  </a:lnTo>
                  <a:lnTo>
                    <a:pt x="1461" y="1042"/>
                  </a:lnTo>
                  <a:lnTo>
                    <a:pt x="1450" y="1031"/>
                  </a:lnTo>
                  <a:lnTo>
                    <a:pt x="1438" y="1019"/>
                  </a:lnTo>
                  <a:lnTo>
                    <a:pt x="1429" y="1006"/>
                  </a:lnTo>
                  <a:lnTo>
                    <a:pt x="1417" y="995"/>
                  </a:lnTo>
                  <a:lnTo>
                    <a:pt x="1406" y="983"/>
                  </a:lnTo>
                  <a:close/>
                </a:path>
              </a:pathLst>
            </a:custGeom>
            <a:solidFill>
              <a:srgbClr val="BCB2B5"/>
            </a:solidFill>
            <a:ln w="9525">
              <a:noFill/>
              <a:round/>
              <a:headEnd/>
              <a:tailEnd/>
            </a:ln>
          </p:spPr>
          <p:txBody>
            <a:bodyPr/>
            <a:lstStyle/>
            <a:p>
              <a:endParaRPr lang="en-US"/>
            </a:p>
          </p:txBody>
        </p:sp>
        <p:sp>
          <p:nvSpPr>
            <p:cNvPr id="27077" name="Freeform 453"/>
            <p:cNvSpPr>
              <a:spLocks/>
            </p:cNvSpPr>
            <p:nvPr/>
          </p:nvSpPr>
          <p:spPr bwMode="auto">
            <a:xfrm>
              <a:off x="499" y="2836"/>
              <a:ext cx="718" cy="584"/>
            </a:xfrm>
            <a:custGeom>
              <a:avLst/>
              <a:gdLst/>
              <a:ahLst/>
              <a:cxnLst>
                <a:cxn ang="0">
                  <a:pos x="1285" y="876"/>
                </a:cxn>
                <a:cxn ang="0">
                  <a:pos x="1164" y="773"/>
                </a:cxn>
                <a:cxn ang="0">
                  <a:pos x="1045" y="669"/>
                </a:cxn>
                <a:cxn ang="0">
                  <a:pos x="924" y="564"/>
                </a:cxn>
                <a:cxn ang="0">
                  <a:pos x="803" y="461"/>
                </a:cxn>
                <a:cxn ang="0">
                  <a:pos x="682" y="356"/>
                </a:cxn>
                <a:cxn ang="0">
                  <a:pos x="562" y="253"/>
                </a:cxn>
                <a:cxn ang="0">
                  <a:pos x="441" y="150"/>
                </a:cxn>
                <a:cxn ang="0">
                  <a:pos x="379" y="73"/>
                </a:cxn>
                <a:cxn ang="0">
                  <a:pos x="374" y="25"/>
                </a:cxn>
                <a:cxn ang="0">
                  <a:pos x="350" y="12"/>
                </a:cxn>
                <a:cxn ang="0">
                  <a:pos x="302" y="35"/>
                </a:cxn>
                <a:cxn ang="0">
                  <a:pos x="257" y="56"/>
                </a:cxn>
                <a:cxn ang="0">
                  <a:pos x="209" y="79"/>
                </a:cxn>
                <a:cxn ang="0">
                  <a:pos x="164" y="102"/>
                </a:cxn>
                <a:cxn ang="0">
                  <a:pos x="116" y="123"/>
                </a:cxn>
                <a:cxn ang="0">
                  <a:pos x="70" y="146"/>
                </a:cxn>
                <a:cxn ang="0">
                  <a:pos x="23" y="168"/>
                </a:cxn>
                <a:cxn ang="0">
                  <a:pos x="13" y="187"/>
                </a:cxn>
                <a:cxn ang="0">
                  <a:pos x="38" y="204"/>
                </a:cxn>
                <a:cxn ang="0">
                  <a:pos x="62" y="220"/>
                </a:cxn>
                <a:cxn ang="0">
                  <a:pos x="88" y="237"/>
                </a:cxn>
                <a:cxn ang="0">
                  <a:pos x="136" y="274"/>
                </a:cxn>
                <a:cxn ang="0">
                  <a:pos x="203" y="332"/>
                </a:cxn>
                <a:cxn ang="0">
                  <a:pos x="271" y="389"/>
                </a:cxn>
                <a:cxn ang="0">
                  <a:pos x="340" y="446"/>
                </a:cxn>
                <a:cxn ang="0">
                  <a:pos x="409" y="504"/>
                </a:cxn>
                <a:cxn ang="0">
                  <a:pos x="476" y="563"/>
                </a:cxn>
                <a:cxn ang="0">
                  <a:pos x="544" y="620"/>
                </a:cxn>
                <a:cxn ang="0">
                  <a:pos x="613" y="677"/>
                </a:cxn>
                <a:cxn ang="0">
                  <a:pos x="680" y="735"/>
                </a:cxn>
                <a:cxn ang="0">
                  <a:pos x="749" y="792"/>
                </a:cxn>
                <a:cxn ang="0">
                  <a:pos x="817" y="850"/>
                </a:cxn>
                <a:cxn ang="0">
                  <a:pos x="884" y="909"/>
                </a:cxn>
                <a:cxn ang="0">
                  <a:pos x="953" y="966"/>
                </a:cxn>
                <a:cxn ang="0">
                  <a:pos x="1022" y="1023"/>
                </a:cxn>
                <a:cxn ang="0">
                  <a:pos x="1090" y="1081"/>
                </a:cxn>
                <a:cxn ang="0">
                  <a:pos x="1157" y="1138"/>
                </a:cxn>
                <a:cxn ang="0">
                  <a:pos x="1223" y="1150"/>
                </a:cxn>
                <a:cxn ang="0">
                  <a:pos x="1283" y="1113"/>
                </a:cxn>
                <a:cxn ang="0">
                  <a:pos x="1344" y="1079"/>
                </a:cxn>
                <a:cxn ang="0">
                  <a:pos x="1404" y="1043"/>
                </a:cxn>
                <a:cxn ang="0">
                  <a:pos x="1424" y="1013"/>
                </a:cxn>
                <a:cxn ang="0">
                  <a:pos x="1401" y="989"/>
                </a:cxn>
                <a:cxn ang="0">
                  <a:pos x="1380" y="964"/>
                </a:cxn>
                <a:cxn ang="0">
                  <a:pos x="1357" y="940"/>
                </a:cxn>
              </a:cxnLst>
              <a:rect l="0" t="0" r="r" b="b"/>
              <a:pathLst>
                <a:path w="1435" h="1168">
                  <a:moveTo>
                    <a:pt x="1345" y="928"/>
                  </a:moveTo>
                  <a:lnTo>
                    <a:pt x="1285" y="876"/>
                  </a:lnTo>
                  <a:lnTo>
                    <a:pt x="1224" y="825"/>
                  </a:lnTo>
                  <a:lnTo>
                    <a:pt x="1164" y="773"/>
                  </a:lnTo>
                  <a:lnTo>
                    <a:pt x="1103" y="720"/>
                  </a:lnTo>
                  <a:lnTo>
                    <a:pt x="1045" y="669"/>
                  </a:lnTo>
                  <a:lnTo>
                    <a:pt x="984" y="617"/>
                  </a:lnTo>
                  <a:lnTo>
                    <a:pt x="924" y="564"/>
                  </a:lnTo>
                  <a:lnTo>
                    <a:pt x="863" y="512"/>
                  </a:lnTo>
                  <a:lnTo>
                    <a:pt x="803" y="461"/>
                  </a:lnTo>
                  <a:lnTo>
                    <a:pt x="742" y="409"/>
                  </a:lnTo>
                  <a:lnTo>
                    <a:pt x="682" y="356"/>
                  </a:lnTo>
                  <a:lnTo>
                    <a:pt x="623" y="305"/>
                  </a:lnTo>
                  <a:lnTo>
                    <a:pt x="562" y="253"/>
                  </a:lnTo>
                  <a:lnTo>
                    <a:pt x="502" y="200"/>
                  </a:lnTo>
                  <a:lnTo>
                    <a:pt x="441" y="150"/>
                  </a:lnTo>
                  <a:lnTo>
                    <a:pt x="381" y="97"/>
                  </a:lnTo>
                  <a:lnTo>
                    <a:pt x="379" y="73"/>
                  </a:lnTo>
                  <a:lnTo>
                    <a:pt x="378" y="48"/>
                  </a:lnTo>
                  <a:lnTo>
                    <a:pt x="374" y="25"/>
                  </a:lnTo>
                  <a:lnTo>
                    <a:pt x="373" y="0"/>
                  </a:lnTo>
                  <a:lnTo>
                    <a:pt x="350" y="12"/>
                  </a:lnTo>
                  <a:lnTo>
                    <a:pt x="327" y="23"/>
                  </a:lnTo>
                  <a:lnTo>
                    <a:pt x="302" y="35"/>
                  </a:lnTo>
                  <a:lnTo>
                    <a:pt x="280" y="46"/>
                  </a:lnTo>
                  <a:lnTo>
                    <a:pt x="257" y="56"/>
                  </a:lnTo>
                  <a:lnTo>
                    <a:pt x="234" y="68"/>
                  </a:lnTo>
                  <a:lnTo>
                    <a:pt x="209" y="79"/>
                  </a:lnTo>
                  <a:lnTo>
                    <a:pt x="186" y="91"/>
                  </a:lnTo>
                  <a:lnTo>
                    <a:pt x="164" y="102"/>
                  </a:lnTo>
                  <a:lnTo>
                    <a:pt x="141" y="112"/>
                  </a:lnTo>
                  <a:lnTo>
                    <a:pt x="116" y="123"/>
                  </a:lnTo>
                  <a:lnTo>
                    <a:pt x="93" y="135"/>
                  </a:lnTo>
                  <a:lnTo>
                    <a:pt x="70" y="146"/>
                  </a:lnTo>
                  <a:lnTo>
                    <a:pt x="48" y="156"/>
                  </a:lnTo>
                  <a:lnTo>
                    <a:pt x="23" y="168"/>
                  </a:lnTo>
                  <a:lnTo>
                    <a:pt x="0" y="179"/>
                  </a:lnTo>
                  <a:lnTo>
                    <a:pt x="13" y="187"/>
                  </a:lnTo>
                  <a:lnTo>
                    <a:pt x="25" y="196"/>
                  </a:lnTo>
                  <a:lnTo>
                    <a:pt x="38" y="204"/>
                  </a:lnTo>
                  <a:lnTo>
                    <a:pt x="51" y="212"/>
                  </a:lnTo>
                  <a:lnTo>
                    <a:pt x="62" y="220"/>
                  </a:lnTo>
                  <a:lnTo>
                    <a:pt x="75" y="228"/>
                  </a:lnTo>
                  <a:lnTo>
                    <a:pt x="88" y="237"/>
                  </a:lnTo>
                  <a:lnTo>
                    <a:pt x="101" y="245"/>
                  </a:lnTo>
                  <a:lnTo>
                    <a:pt x="136" y="274"/>
                  </a:lnTo>
                  <a:lnTo>
                    <a:pt x="170" y="302"/>
                  </a:lnTo>
                  <a:lnTo>
                    <a:pt x="203" y="332"/>
                  </a:lnTo>
                  <a:lnTo>
                    <a:pt x="237" y="359"/>
                  </a:lnTo>
                  <a:lnTo>
                    <a:pt x="271" y="389"/>
                  </a:lnTo>
                  <a:lnTo>
                    <a:pt x="306" y="418"/>
                  </a:lnTo>
                  <a:lnTo>
                    <a:pt x="340" y="446"/>
                  </a:lnTo>
                  <a:lnTo>
                    <a:pt x="374" y="476"/>
                  </a:lnTo>
                  <a:lnTo>
                    <a:pt x="409" y="504"/>
                  </a:lnTo>
                  <a:lnTo>
                    <a:pt x="441" y="533"/>
                  </a:lnTo>
                  <a:lnTo>
                    <a:pt x="476" y="563"/>
                  </a:lnTo>
                  <a:lnTo>
                    <a:pt x="510" y="591"/>
                  </a:lnTo>
                  <a:lnTo>
                    <a:pt x="544" y="620"/>
                  </a:lnTo>
                  <a:lnTo>
                    <a:pt x="579" y="648"/>
                  </a:lnTo>
                  <a:lnTo>
                    <a:pt x="613" y="677"/>
                  </a:lnTo>
                  <a:lnTo>
                    <a:pt x="647" y="705"/>
                  </a:lnTo>
                  <a:lnTo>
                    <a:pt x="680" y="735"/>
                  </a:lnTo>
                  <a:lnTo>
                    <a:pt x="714" y="764"/>
                  </a:lnTo>
                  <a:lnTo>
                    <a:pt x="749" y="792"/>
                  </a:lnTo>
                  <a:lnTo>
                    <a:pt x="783" y="822"/>
                  </a:lnTo>
                  <a:lnTo>
                    <a:pt x="817" y="850"/>
                  </a:lnTo>
                  <a:lnTo>
                    <a:pt x="852" y="879"/>
                  </a:lnTo>
                  <a:lnTo>
                    <a:pt x="884" y="909"/>
                  </a:lnTo>
                  <a:lnTo>
                    <a:pt x="919" y="936"/>
                  </a:lnTo>
                  <a:lnTo>
                    <a:pt x="953" y="966"/>
                  </a:lnTo>
                  <a:lnTo>
                    <a:pt x="987" y="994"/>
                  </a:lnTo>
                  <a:lnTo>
                    <a:pt x="1022" y="1023"/>
                  </a:lnTo>
                  <a:lnTo>
                    <a:pt x="1056" y="1053"/>
                  </a:lnTo>
                  <a:lnTo>
                    <a:pt x="1090" y="1081"/>
                  </a:lnTo>
                  <a:lnTo>
                    <a:pt x="1123" y="1110"/>
                  </a:lnTo>
                  <a:lnTo>
                    <a:pt x="1157" y="1138"/>
                  </a:lnTo>
                  <a:lnTo>
                    <a:pt x="1192" y="1168"/>
                  </a:lnTo>
                  <a:lnTo>
                    <a:pt x="1223" y="1150"/>
                  </a:lnTo>
                  <a:lnTo>
                    <a:pt x="1252" y="1131"/>
                  </a:lnTo>
                  <a:lnTo>
                    <a:pt x="1283" y="1113"/>
                  </a:lnTo>
                  <a:lnTo>
                    <a:pt x="1314" y="1095"/>
                  </a:lnTo>
                  <a:lnTo>
                    <a:pt x="1344" y="1079"/>
                  </a:lnTo>
                  <a:lnTo>
                    <a:pt x="1375" y="1061"/>
                  </a:lnTo>
                  <a:lnTo>
                    <a:pt x="1404" y="1043"/>
                  </a:lnTo>
                  <a:lnTo>
                    <a:pt x="1435" y="1025"/>
                  </a:lnTo>
                  <a:lnTo>
                    <a:pt x="1424" y="1013"/>
                  </a:lnTo>
                  <a:lnTo>
                    <a:pt x="1412" y="1000"/>
                  </a:lnTo>
                  <a:lnTo>
                    <a:pt x="1401" y="989"/>
                  </a:lnTo>
                  <a:lnTo>
                    <a:pt x="1391" y="976"/>
                  </a:lnTo>
                  <a:lnTo>
                    <a:pt x="1380" y="964"/>
                  </a:lnTo>
                  <a:lnTo>
                    <a:pt x="1368" y="953"/>
                  </a:lnTo>
                  <a:lnTo>
                    <a:pt x="1357" y="940"/>
                  </a:lnTo>
                  <a:lnTo>
                    <a:pt x="1345" y="928"/>
                  </a:lnTo>
                  <a:close/>
                </a:path>
              </a:pathLst>
            </a:custGeom>
            <a:solidFill>
              <a:srgbClr val="BAAFB2"/>
            </a:solidFill>
            <a:ln w="9525">
              <a:noFill/>
              <a:round/>
              <a:headEnd/>
              <a:tailEnd/>
            </a:ln>
          </p:spPr>
          <p:txBody>
            <a:bodyPr/>
            <a:lstStyle/>
            <a:p>
              <a:endParaRPr lang="en-US"/>
            </a:p>
          </p:txBody>
        </p:sp>
        <p:sp>
          <p:nvSpPr>
            <p:cNvPr id="27078" name="Freeform 454"/>
            <p:cNvSpPr>
              <a:spLocks/>
            </p:cNvSpPr>
            <p:nvPr/>
          </p:nvSpPr>
          <p:spPr bwMode="auto">
            <a:xfrm>
              <a:off x="487" y="2829"/>
              <a:ext cx="689" cy="557"/>
            </a:xfrm>
            <a:custGeom>
              <a:avLst/>
              <a:gdLst/>
              <a:ahLst/>
              <a:cxnLst>
                <a:cxn ang="0">
                  <a:pos x="1230" y="823"/>
                </a:cxn>
                <a:cxn ang="0">
                  <a:pos x="1121" y="728"/>
                </a:cxn>
                <a:cxn ang="0">
                  <a:pos x="1010" y="632"/>
                </a:cxn>
                <a:cxn ang="0">
                  <a:pos x="900" y="537"/>
                </a:cxn>
                <a:cxn ang="0">
                  <a:pos x="789" y="441"/>
                </a:cxn>
                <a:cxn ang="0">
                  <a:pos x="680" y="346"/>
                </a:cxn>
                <a:cxn ang="0">
                  <a:pos x="568" y="251"/>
                </a:cxn>
                <a:cxn ang="0">
                  <a:pos x="459" y="155"/>
                </a:cxn>
                <a:cxn ang="0">
                  <a:pos x="402" y="80"/>
                </a:cxn>
                <a:cxn ang="0">
                  <a:pos x="400" y="26"/>
                </a:cxn>
                <a:cxn ang="0">
                  <a:pos x="374" y="11"/>
                </a:cxn>
                <a:cxn ang="0">
                  <a:pos x="323" y="34"/>
                </a:cxn>
                <a:cxn ang="0">
                  <a:pos x="274" y="59"/>
                </a:cxn>
                <a:cxn ang="0">
                  <a:pos x="224" y="82"/>
                </a:cxn>
                <a:cxn ang="0">
                  <a:pos x="174" y="106"/>
                </a:cxn>
                <a:cxn ang="0">
                  <a:pos x="124" y="129"/>
                </a:cxn>
                <a:cxn ang="0">
                  <a:pos x="75" y="154"/>
                </a:cxn>
                <a:cxn ang="0">
                  <a:pos x="24" y="178"/>
                </a:cxn>
                <a:cxn ang="0">
                  <a:pos x="16" y="198"/>
                </a:cxn>
                <a:cxn ang="0">
                  <a:pos x="47" y="216"/>
                </a:cxn>
                <a:cxn ang="0">
                  <a:pos x="78" y="232"/>
                </a:cxn>
                <a:cxn ang="0">
                  <a:pos x="109" y="251"/>
                </a:cxn>
                <a:cxn ang="0">
                  <a:pos x="189" y="313"/>
                </a:cxn>
                <a:cxn ang="0">
                  <a:pos x="317" y="419"/>
                </a:cxn>
                <a:cxn ang="0">
                  <a:pos x="444" y="526"/>
                </a:cxn>
                <a:cxn ang="0">
                  <a:pos x="570" y="632"/>
                </a:cxn>
                <a:cxn ang="0">
                  <a:pos x="698" y="741"/>
                </a:cxn>
                <a:cxn ang="0">
                  <a:pos x="823" y="847"/>
                </a:cxn>
                <a:cxn ang="0">
                  <a:pos x="951" y="954"/>
                </a:cxn>
                <a:cxn ang="0">
                  <a:pos x="1077" y="1060"/>
                </a:cxn>
                <a:cxn ang="0">
                  <a:pos x="1170" y="1096"/>
                </a:cxn>
                <a:cxn ang="0">
                  <a:pos x="1229" y="1060"/>
                </a:cxn>
                <a:cxn ang="0">
                  <a:pos x="1288" y="1024"/>
                </a:cxn>
                <a:cxn ang="0">
                  <a:pos x="1348" y="986"/>
                </a:cxn>
                <a:cxn ang="0">
                  <a:pos x="1366" y="955"/>
                </a:cxn>
                <a:cxn ang="0">
                  <a:pos x="1343" y="931"/>
                </a:cxn>
                <a:cxn ang="0">
                  <a:pos x="1320" y="906"/>
                </a:cxn>
                <a:cxn ang="0">
                  <a:pos x="1297" y="882"/>
                </a:cxn>
              </a:cxnLst>
              <a:rect l="0" t="0" r="r" b="b"/>
              <a:pathLst>
                <a:path w="1377" h="1114">
                  <a:moveTo>
                    <a:pt x="1286" y="870"/>
                  </a:moveTo>
                  <a:lnTo>
                    <a:pt x="1230" y="823"/>
                  </a:lnTo>
                  <a:lnTo>
                    <a:pt x="1176" y="775"/>
                  </a:lnTo>
                  <a:lnTo>
                    <a:pt x="1121" y="728"/>
                  </a:lnTo>
                  <a:lnTo>
                    <a:pt x="1065" y="680"/>
                  </a:lnTo>
                  <a:lnTo>
                    <a:pt x="1010" y="632"/>
                  </a:lnTo>
                  <a:lnTo>
                    <a:pt x="956" y="585"/>
                  </a:lnTo>
                  <a:lnTo>
                    <a:pt x="900" y="537"/>
                  </a:lnTo>
                  <a:lnTo>
                    <a:pt x="845" y="488"/>
                  </a:lnTo>
                  <a:lnTo>
                    <a:pt x="789" y="441"/>
                  </a:lnTo>
                  <a:lnTo>
                    <a:pt x="735" y="393"/>
                  </a:lnTo>
                  <a:lnTo>
                    <a:pt x="680" y="346"/>
                  </a:lnTo>
                  <a:lnTo>
                    <a:pt x="624" y="298"/>
                  </a:lnTo>
                  <a:lnTo>
                    <a:pt x="568" y="251"/>
                  </a:lnTo>
                  <a:lnTo>
                    <a:pt x="514" y="203"/>
                  </a:lnTo>
                  <a:lnTo>
                    <a:pt x="459" y="155"/>
                  </a:lnTo>
                  <a:lnTo>
                    <a:pt x="403" y="108"/>
                  </a:lnTo>
                  <a:lnTo>
                    <a:pt x="402" y="80"/>
                  </a:lnTo>
                  <a:lnTo>
                    <a:pt x="402" y="54"/>
                  </a:lnTo>
                  <a:lnTo>
                    <a:pt x="400" y="26"/>
                  </a:lnTo>
                  <a:lnTo>
                    <a:pt x="398" y="0"/>
                  </a:lnTo>
                  <a:lnTo>
                    <a:pt x="374" y="11"/>
                  </a:lnTo>
                  <a:lnTo>
                    <a:pt x="349" y="23"/>
                  </a:lnTo>
                  <a:lnTo>
                    <a:pt x="323" y="34"/>
                  </a:lnTo>
                  <a:lnTo>
                    <a:pt x="299" y="47"/>
                  </a:lnTo>
                  <a:lnTo>
                    <a:pt x="274" y="59"/>
                  </a:lnTo>
                  <a:lnTo>
                    <a:pt x="250" y="70"/>
                  </a:lnTo>
                  <a:lnTo>
                    <a:pt x="224" y="82"/>
                  </a:lnTo>
                  <a:lnTo>
                    <a:pt x="199" y="95"/>
                  </a:lnTo>
                  <a:lnTo>
                    <a:pt x="174" y="106"/>
                  </a:lnTo>
                  <a:lnTo>
                    <a:pt x="148" y="118"/>
                  </a:lnTo>
                  <a:lnTo>
                    <a:pt x="124" y="129"/>
                  </a:lnTo>
                  <a:lnTo>
                    <a:pt x="99" y="142"/>
                  </a:lnTo>
                  <a:lnTo>
                    <a:pt x="75" y="154"/>
                  </a:lnTo>
                  <a:lnTo>
                    <a:pt x="49" y="165"/>
                  </a:lnTo>
                  <a:lnTo>
                    <a:pt x="24" y="178"/>
                  </a:lnTo>
                  <a:lnTo>
                    <a:pt x="0" y="190"/>
                  </a:lnTo>
                  <a:lnTo>
                    <a:pt x="16" y="198"/>
                  </a:lnTo>
                  <a:lnTo>
                    <a:pt x="31" y="206"/>
                  </a:lnTo>
                  <a:lnTo>
                    <a:pt x="47" y="216"/>
                  </a:lnTo>
                  <a:lnTo>
                    <a:pt x="63" y="224"/>
                  </a:lnTo>
                  <a:lnTo>
                    <a:pt x="78" y="232"/>
                  </a:lnTo>
                  <a:lnTo>
                    <a:pt x="94" y="241"/>
                  </a:lnTo>
                  <a:lnTo>
                    <a:pt x="109" y="251"/>
                  </a:lnTo>
                  <a:lnTo>
                    <a:pt x="125" y="259"/>
                  </a:lnTo>
                  <a:lnTo>
                    <a:pt x="189" y="313"/>
                  </a:lnTo>
                  <a:lnTo>
                    <a:pt x="253" y="365"/>
                  </a:lnTo>
                  <a:lnTo>
                    <a:pt x="317" y="419"/>
                  </a:lnTo>
                  <a:lnTo>
                    <a:pt x="380" y="472"/>
                  </a:lnTo>
                  <a:lnTo>
                    <a:pt x="444" y="526"/>
                  </a:lnTo>
                  <a:lnTo>
                    <a:pt x="506" y="580"/>
                  </a:lnTo>
                  <a:lnTo>
                    <a:pt x="570" y="632"/>
                  </a:lnTo>
                  <a:lnTo>
                    <a:pt x="634" y="687"/>
                  </a:lnTo>
                  <a:lnTo>
                    <a:pt x="698" y="741"/>
                  </a:lnTo>
                  <a:lnTo>
                    <a:pt x="760" y="793"/>
                  </a:lnTo>
                  <a:lnTo>
                    <a:pt x="823" y="847"/>
                  </a:lnTo>
                  <a:lnTo>
                    <a:pt x="887" y="900"/>
                  </a:lnTo>
                  <a:lnTo>
                    <a:pt x="951" y="954"/>
                  </a:lnTo>
                  <a:lnTo>
                    <a:pt x="1013" y="1008"/>
                  </a:lnTo>
                  <a:lnTo>
                    <a:pt x="1077" y="1060"/>
                  </a:lnTo>
                  <a:lnTo>
                    <a:pt x="1140" y="1114"/>
                  </a:lnTo>
                  <a:lnTo>
                    <a:pt x="1170" y="1096"/>
                  </a:lnTo>
                  <a:lnTo>
                    <a:pt x="1199" y="1078"/>
                  </a:lnTo>
                  <a:lnTo>
                    <a:pt x="1229" y="1060"/>
                  </a:lnTo>
                  <a:lnTo>
                    <a:pt x="1258" y="1042"/>
                  </a:lnTo>
                  <a:lnTo>
                    <a:pt x="1288" y="1024"/>
                  </a:lnTo>
                  <a:lnTo>
                    <a:pt x="1317" y="1005"/>
                  </a:lnTo>
                  <a:lnTo>
                    <a:pt x="1348" y="986"/>
                  </a:lnTo>
                  <a:lnTo>
                    <a:pt x="1377" y="968"/>
                  </a:lnTo>
                  <a:lnTo>
                    <a:pt x="1366" y="955"/>
                  </a:lnTo>
                  <a:lnTo>
                    <a:pt x="1355" y="944"/>
                  </a:lnTo>
                  <a:lnTo>
                    <a:pt x="1343" y="931"/>
                  </a:lnTo>
                  <a:lnTo>
                    <a:pt x="1332" y="919"/>
                  </a:lnTo>
                  <a:lnTo>
                    <a:pt x="1320" y="906"/>
                  </a:lnTo>
                  <a:lnTo>
                    <a:pt x="1309" y="895"/>
                  </a:lnTo>
                  <a:lnTo>
                    <a:pt x="1297" y="882"/>
                  </a:lnTo>
                  <a:lnTo>
                    <a:pt x="1286" y="870"/>
                  </a:lnTo>
                  <a:close/>
                </a:path>
              </a:pathLst>
            </a:custGeom>
            <a:solidFill>
              <a:srgbClr val="B7AFAF"/>
            </a:solidFill>
            <a:ln w="9525">
              <a:noFill/>
              <a:round/>
              <a:headEnd/>
              <a:tailEnd/>
            </a:ln>
          </p:spPr>
          <p:txBody>
            <a:bodyPr/>
            <a:lstStyle/>
            <a:p>
              <a:endParaRPr lang="en-US"/>
            </a:p>
          </p:txBody>
        </p:sp>
        <p:sp>
          <p:nvSpPr>
            <p:cNvPr id="27079" name="Freeform 455"/>
            <p:cNvSpPr>
              <a:spLocks/>
            </p:cNvSpPr>
            <p:nvPr/>
          </p:nvSpPr>
          <p:spPr bwMode="auto">
            <a:xfrm>
              <a:off x="475" y="2821"/>
              <a:ext cx="659" cy="532"/>
            </a:xfrm>
            <a:custGeom>
              <a:avLst/>
              <a:gdLst/>
              <a:ahLst/>
              <a:cxnLst>
                <a:cxn ang="0">
                  <a:pos x="1175" y="772"/>
                </a:cxn>
                <a:cxn ang="0">
                  <a:pos x="1075" y="685"/>
                </a:cxn>
                <a:cxn ang="0">
                  <a:pos x="975" y="599"/>
                </a:cxn>
                <a:cxn ang="0">
                  <a:pos x="876" y="512"/>
                </a:cxn>
                <a:cxn ang="0">
                  <a:pos x="776" y="427"/>
                </a:cxn>
                <a:cxn ang="0">
                  <a:pos x="675" y="340"/>
                </a:cxn>
                <a:cxn ang="0">
                  <a:pos x="575" y="253"/>
                </a:cxn>
                <a:cxn ang="0">
                  <a:pos x="475" y="166"/>
                </a:cxn>
                <a:cxn ang="0">
                  <a:pos x="425" y="92"/>
                </a:cxn>
                <a:cxn ang="0">
                  <a:pos x="423" y="31"/>
                </a:cxn>
                <a:cxn ang="0">
                  <a:pos x="397" y="13"/>
                </a:cxn>
                <a:cxn ang="0">
                  <a:pos x="343" y="38"/>
                </a:cxn>
                <a:cxn ang="0">
                  <a:pos x="291" y="63"/>
                </a:cxn>
                <a:cxn ang="0">
                  <a:pos x="237" y="89"/>
                </a:cxn>
                <a:cxn ang="0">
                  <a:pos x="184" y="113"/>
                </a:cxn>
                <a:cxn ang="0">
                  <a:pos x="132" y="140"/>
                </a:cxn>
                <a:cxn ang="0">
                  <a:pos x="78" y="164"/>
                </a:cxn>
                <a:cxn ang="0">
                  <a:pos x="26" y="189"/>
                </a:cxn>
                <a:cxn ang="0">
                  <a:pos x="18" y="212"/>
                </a:cxn>
                <a:cxn ang="0">
                  <a:pos x="55" y="230"/>
                </a:cxn>
                <a:cxn ang="0">
                  <a:pos x="91" y="248"/>
                </a:cxn>
                <a:cxn ang="0">
                  <a:pos x="129" y="266"/>
                </a:cxn>
                <a:cxn ang="0">
                  <a:pos x="207" y="325"/>
                </a:cxn>
                <a:cxn ang="0">
                  <a:pos x="325" y="423"/>
                </a:cxn>
                <a:cxn ang="0">
                  <a:pos x="443" y="523"/>
                </a:cxn>
                <a:cxn ang="0">
                  <a:pos x="560" y="622"/>
                </a:cxn>
                <a:cxn ang="0">
                  <a:pos x="676" y="720"/>
                </a:cxn>
                <a:cxn ang="0">
                  <a:pos x="794" y="818"/>
                </a:cxn>
                <a:cxn ang="0">
                  <a:pos x="912" y="917"/>
                </a:cxn>
                <a:cxn ang="0">
                  <a:pos x="1029" y="1015"/>
                </a:cxn>
                <a:cxn ang="0">
                  <a:pos x="1118" y="1046"/>
                </a:cxn>
                <a:cxn ang="0">
                  <a:pos x="1175" y="1008"/>
                </a:cxn>
                <a:cxn ang="0">
                  <a:pos x="1232" y="972"/>
                </a:cxn>
                <a:cxn ang="0">
                  <a:pos x="1289" y="935"/>
                </a:cxn>
                <a:cxn ang="0">
                  <a:pos x="1306" y="904"/>
                </a:cxn>
                <a:cxn ang="0">
                  <a:pos x="1283" y="877"/>
                </a:cxn>
                <a:cxn ang="0">
                  <a:pos x="1260" y="853"/>
                </a:cxn>
                <a:cxn ang="0">
                  <a:pos x="1237" y="828"/>
                </a:cxn>
              </a:cxnLst>
              <a:rect l="0" t="0" r="r" b="b"/>
              <a:pathLst>
                <a:path w="1317" h="1064">
                  <a:moveTo>
                    <a:pt x="1226" y="815"/>
                  </a:moveTo>
                  <a:lnTo>
                    <a:pt x="1175" y="772"/>
                  </a:lnTo>
                  <a:lnTo>
                    <a:pt x="1126" y="728"/>
                  </a:lnTo>
                  <a:lnTo>
                    <a:pt x="1075" y="685"/>
                  </a:lnTo>
                  <a:lnTo>
                    <a:pt x="1026" y="641"/>
                  </a:lnTo>
                  <a:lnTo>
                    <a:pt x="975" y="599"/>
                  </a:lnTo>
                  <a:lnTo>
                    <a:pt x="926" y="556"/>
                  </a:lnTo>
                  <a:lnTo>
                    <a:pt x="876" y="512"/>
                  </a:lnTo>
                  <a:lnTo>
                    <a:pt x="825" y="469"/>
                  </a:lnTo>
                  <a:lnTo>
                    <a:pt x="776" y="427"/>
                  </a:lnTo>
                  <a:lnTo>
                    <a:pt x="725" y="382"/>
                  </a:lnTo>
                  <a:lnTo>
                    <a:pt x="675" y="340"/>
                  </a:lnTo>
                  <a:lnTo>
                    <a:pt x="626" y="297"/>
                  </a:lnTo>
                  <a:lnTo>
                    <a:pt x="575" y="253"/>
                  </a:lnTo>
                  <a:lnTo>
                    <a:pt x="524" y="210"/>
                  </a:lnTo>
                  <a:lnTo>
                    <a:pt x="475" y="166"/>
                  </a:lnTo>
                  <a:lnTo>
                    <a:pt x="425" y="123"/>
                  </a:lnTo>
                  <a:lnTo>
                    <a:pt x="425" y="92"/>
                  </a:lnTo>
                  <a:lnTo>
                    <a:pt x="425" y="61"/>
                  </a:lnTo>
                  <a:lnTo>
                    <a:pt x="423" y="31"/>
                  </a:lnTo>
                  <a:lnTo>
                    <a:pt x="423" y="0"/>
                  </a:lnTo>
                  <a:lnTo>
                    <a:pt x="397" y="13"/>
                  </a:lnTo>
                  <a:lnTo>
                    <a:pt x="369" y="25"/>
                  </a:lnTo>
                  <a:lnTo>
                    <a:pt x="343" y="38"/>
                  </a:lnTo>
                  <a:lnTo>
                    <a:pt x="317" y="51"/>
                  </a:lnTo>
                  <a:lnTo>
                    <a:pt x="291" y="63"/>
                  </a:lnTo>
                  <a:lnTo>
                    <a:pt x="263" y="76"/>
                  </a:lnTo>
                  <a:lnTo>
                    <a:pt x="237" y="89"/>
                  </a:lnTo>
                  <a:lnTo>
                    <a:pt x="211" y="100"/>
                  </a:lnTo>
                  <a:lnTo>
                    <a:pt x="184" y="113"/>
                  </a:lnTo>
                  <a:lnTo>
                    <a:pt x="158" y="127"/>
                  </a:lnTo>
                  <a:lnTo>
                    <a:pt x="132" y="140"/>
                  </a:lnTo>
                  <a:lnTo>
                    <a:pt x="106" y="151"/>
                  </a:lnTo>
                  <a:lnTo>
                    <a:pt x="78" y="164"/>
                  </a:lnTo>
                  <a:lnTo>
                    <a:pt x="52" y="177"/>
                  </a:lnTo>
                  <a:lnTo>
                    <a:pt x="26" y="189"/>
                  </a:lnTo>
                  <a:lnTo>
                    <a:pt x="0" y="202"/>
                  </a:lnTo>
                  <a:lnTo>
                    <a:pt x="18" y="212"/>
                  </a:lnTo>
                  <a:lnTo>
                    <a:pt x="37" y="220"/>
                  </a:lnTo>
                  <a:lnTo>
                    <a:pt x="55" y="230"/>
                  </a:lnTo>
                  <a:lnTo>
                    <a:pt x="73" y="238"/>
                  </a:lnTo>
                  <a:lnTo>
                    <a:pt x="91" y="248"/>
                  </a:lnTo>
                  <a:lnTo>
                    <a:pt x="111" y="258"/>
                  </a:lnTo>
                  <a:lnTo>
                    <a:pt x="129" y="266"/>
                  </a:lnTo>
                  <a:lnTo>
                    <a:pt x="148" y="276"/>
                  </a:lnTo>
                  <a:lnTo>
                    <a:pt x="207" y="325"/>
                  </a:lnTo>
                  <a:lnTo>
                    <a:pt x="266" y="374"/>
                  </a:lnTo>
                  <a:lnTo>
                    <a:pt x="325" y="423"/>
                  </a:lnTo>
                  <a:lnTo>
                    <a:pt x="384" y="474"/>
                  </a:lnTo>
                  <a:lnTo>
                    <a:pt x="443" y="523"/>
                  </a:lnTo>
                  <a:lnTo>
                    <a:pt x="501" y="572"/>
                  </a:lnTo>
                  <a:lnTo>
                    <a:pt x="560" y="622"/>
                  </a:lnTo>
                  <a:lnTo>
                    <a:pt x="619" y="671"/>
                  </a:lnTo>
                  <a:lnTo>
                    <a:pt x="676" y="720"/>
                  </a:lnTo>
                  <a:lnTo>
                    <a:pt x="735" y="769"/>
                  </a:lnTo>
                  <a:lnTo>
                    <a:pt x="794" y="818"/>
                  </a:lnTo>
                  <a:lnTo>
                    <a:pt x="853" y="867"/>
                  </a:lnTo>
                  <a:lnTo>
                    <a:pt x="912" y="917"/>
                  </a:lnTo>
                  <a:lnTo>
                    <a:pt x="971" y="966"/>
                  </a:lnTo>
                  <a:lnTo>
                    <a:pt x="1029" y="1015"/>
                  </a:lnTo>
                  <a:lnTo>
                    <a:pt x="1088" y="1064"/>
                  </a:lnTo>
                  <a:lnTo>
                    <a:pt x="1118" y="1046"/>
                  </a:lnTo>
                  <a:lnTo>
                    <a:pt x="1145" y="1026"/>
                  </a:lnTo>
                  <a:lnTo>
                    <a:pt x="1175" y="1008"/>
                  </a:lnTo>
                  <a:lnTo>
                    <a:pt x="1203" y="990"/>
                  </a:lnTo>
                  <a:lnTo>
                    <a:pt x="1232" y="972"/>
                  </a:lnTo>
                  <a:lnTo>
                    <a:pt x="1260" y="953"/>
                  </a:lnTo>
                  <a:lnTo>
                    <a:pt x="1289" y="935"/>
                  </a:lnTo>
                  <a:lnTo>
                    <a:pt x="1317" y="917"/>
                  </a:lnTo>
                  <a:lnTo>
                    <a:pt x="1306" y="904"/>
                  </a:lnTo>
                  <a:lnTo>
                    <a:pt x="1294" y="890"/>
                  </a:lnTo>
                  <a:lnTo>
                    <a:pt x="1283" y="877"/>
                  </a:lnTo>
                  <a:lnTo>
                    <a:pt x="1271" y="866"/>
                  </a:lnTo>
                  <a:lnTo>
                    <a:pt x="1260" y="853"/>
                  </a:lnTo>
                  <a:lnTo>
                    <a:pt x="1248" y="840"/>
                  </a:lnTo>
                  <a:lnTo>
                    <a:pt x="1237" y="828"/>
                  </a:lnTo>
                  <a:lnTo>
                    <a:pt x="1226" y="815"/>
                  </a:lnTo>
                  <a:close/>
                </a:path>
              </a:pathLst>
            </a:custGeom>
            <a:solidFill>
              <a:srgbClr val="B5ADAA"/>
            </a:solidFill>
            <a:ln w="9525">
              <a:noFill/>
              <a:round/>
              <a:headEnd/>
              <a:tailEnd/>
            </a:ln>
          </p:spPr>
          <p:txBody>
            <a:bodyPr/>
            <a:lstStyle/>
            <a:p>
              <a:endParaRPr lang="en-US"/>
            </a:p>
          </p:txBody>
        </p:sp>
        <p:sp>
          <p:nvSpPr>
            <p:cNvPr id="27080" name="Freeform 456"/>
            <p:cNvSpPr>
              <a:spLocks/>
            </p:cNvSpPr>
            <p:nvPr/>
          </p:nvSpPr>
          <p:spPr bwMode="auto">
            <a:xfrm>
              <a:off x="463" y="2812"/>
              <a:ext cx="631" cy="507"/>
            </a:xfrm>
            <a:custGeom>
              <a:avLst/>
              <a:gdLst/>
              <a:ahLst/>
              <a:cxnLst>
                <a:cxn ang="0">
                  <a:pos x="1169" y="759"/>
                </a:cxn>
                <a:cxn ang="0">
                  <a:pos x="450" y="136"/>
                </a:cxn>
                <a:cxn ang="0">
                  <a:pos x="450" y="0"/>
                </a:cxn>
                <a:cxn ang="0">
                  <a:pos x="0" y="215"/>
                </a:cxn>
                <a:cxn ang="0">
                  <a:pos x="173" y="292"/>
                </a:cxn>
                <a:cxn ang="0">
                  <a:pos x="1038" y="1013"/>
                </a:cxn>
                <a:cxn ang="0">
                  <a:pos x="1262" y="862"/>
                </a:cxn>
                <a:cxn ang="0">
                  <a:pos x="1169" y="759"/>
                </a:cxn>
              </a:cxnLst>
              <a:rect l="0" t="0" r="r" b="b"/>
              <a:pathLst>
                <a:path w="1262" h="1013">
                  <a:moveTo>
                    <a:pt x="1169" y="759"/>
                  </a:moveTo>
                  <a:lnTo>
                    <a:pt x="450" y="136"/>
                  </a:lnTo>
                  <a:lnTo>
                    <a:pt x="450" y="0"/>
                  </a:lnTo>
                  <a:lnTo>
                    <a:pt x="0" y="215"/>
                  </a:lnTo>
                  <a:lnTo>
                    <a:pt x="173" y="292"/>
                  </a:lnTo>
                  <a:lnTo>
                    <a:pt x="1038" y="1013"/>
                  </a:lnTo>
                  <a:lnTo>
                    <a:pt x="1262" y="862"/>
                  </a:lnTo>
                  <a:lnTo>
                    <a:pt x="1169" y="759"/>
                  </a:lnTo>
                  <a:close/>
                </a:path>
              </a:pathLst>
            </a:custGeom>
            <a:solidFill>
              <a:srgbClr val="B2AAA8"/>
            </a:solidFill>
            <a:ln w="9525">
              <a:noFill/>
              <a:round/>
              <a:headEnd/>
              <a:tailEnd/>
            </a:ln>
          </p:spPr>
          <p:txBody>
            <a:bodyPr/>
            <a:lstStyle/>
            <a:p>
              <a:endParaRPr lang="en-US"/>
            </a:p>
          </p:txBody>
        </p:sp>
        <p:sp>
          <p:nvSpPr>
            <p:cNvPr id="27081" name="Freeform 457"/>
            <p:cNvSpPr>
              <a:spLocks/>
            </p:cNvSpPr>
            <p:nvPr/>
          </p:nvSpPr>
          <p:spPr bwMode="auto">
            <a:xfrm>
              <a:off x="1486" y="3899"/>
              <a:ext cx="180" cy="176"/>
            </a:xfrm>
            <a:custGeom>
              <a:avLst/>
              <a:gdLst/>
              <a:ahLst/>
              <a:cxnLst>
                <a:cxn ang="0">
                  <a:pos x="0" y="0"/>
                </a:cxn>
                <a:cxn ang="0">
                  <a:pos x="19" y="25"/>
                </a:cxn>
                <a:cxn ang="0">
                  <a:pos x="39" y="50"/>
                </a:cxn>
                <a:cxn ang="0">
                  <a:pos x="58" y="71"/>
                </a:cxn>
                <a:cxn ang="0">
                  <a:pos x="76" y="91"/>
                </a:cxn>
                <a:cxn ang="0">
                  <a:pos x="96" y="110"/>
                </a:cxn>
                <a:cxn ang="0">
                  <a:pos x="114" y="128"/>
                </a:cxn>
                <a:cxn ang="0">
                  <a:pos x="134" y="145"/>
                </a:cxn>
                <a:cxn ang="0">
                  <a:pos x="153" y="159"/>
                </a:cxn>
                <a:cxn ang="0">
                  <a:pos x="173" y="174"/>
                </a:cxn>
                <a:cxn ang="0">
                  <a:pos x="196" y="187"/>
                </a:cxn>
                <a:cxn ang="0">
                  <a:pos x="219" y="199"/>
                </a:cxn>
                <a:cxn ang="0">
                  <a:pos x="243" y="210"/>
                </a:cxn>
                <a:cxn ang="0">
                  <a:pos x="269" y="222"/>
                </a:cxn>
                <a:cxn ang="0">
                  <a:pos x="297" y="233"/>
                </a:cxn>
                <a:cxn ang="0">
                  <a:pos x="326" y="243"/>
                </a:cxn>
                <a:cxn ang="0">
                  <a:pos x="359" y="253"/>
                </a:cxn>
                <a:cxn ang="0">
                  <a:pos x="344" y="353"/>
                </a:cxn>
                <a:cxn ang="0">
                  <a:pos x="312" y="345"/>
                </a:cxn>
                <a:cxn ang="0">
                  <a:pos x="279" y="335"/>
                </a:cxn>
                <a:cxn ang="0">
                  <a:pos x="248" y="322"/>
                </a:cxn>
                <a:cxn ang="0">
                  <a:pos x="219" y="310"/>
                </a:cxn>
                <a:cxn ang="0">
                  <a:pos x="189" y="296"/>
                </a:cxn>
                <a:cxn ang="0">
                  <a:pos x="161" y="281"/>
                </a:cxn>
                <a:cxn ang="0">
                  <a:pos x="135" y="264"/>
                </a:cxn>
                <a:cxn ang="0">
                  <a:pos x="111" y="246"/>
                </a:cxn>
                <a:cxn ang="0">
                  <a:pos x="88" y="227"/>
                </a:cxn>
                <a:cxn ang="0">
                  <a:pos x="68" y="207"/>
                </a:cxn>
                <a:cxn ang="0">
                  <a:pos x="50" y="186"/>
                </a:cxn>
                <a:cxn ang="0">
                  <a:pos x="34" y="164"/>
                </a:cxn>
                <a:cxn ang="0">
                  <a:pos x="21" y="141"/>
                </a:cxn>
                <a:cxn ang="0">
                  <a:pos x="11" y="118"/>
                </a:cxn>
                <a:cxn ang="0">
                  <a:pos x="4" y="94"/>
                </a:cxn>
                <a:cxn ang="0">
                  <a:pos x="0" y="68"/>
                </a:cxn>
                <a:cxn ang="0">
                  <a:pos x="0" y="0"/>
                </a:cxn>
              </a:cxnLst>
              <a:rect l="0" t="0" r="r" b="b"/>
              <a:pathLst>
                <a:path w="359" h="353">
                  <a:moveTo>
                    <a:pt x="0" y="0"/>
                  </a:moveTo>
                  <a:lnTo>
                    <a:pt x="19" y="25"/>
                  </a:lnTo>
                  <a:lnTo>
                    <a:pt x="39" y="50"/>
                  </a:lnTo>
                  <a:lnTo>
                    <a:pt x="58" y="71"/>
                  </a:lnTo>
                  <a:lnTo>
                    <a:pt x="76" y="91"/>
                  </a:lnTo>
                  <a:lnTo>
                    <a:pt x="96" y="110"/>
                  </a:lnTo>
                  <a:lnTo>
                    <a:pt x="114" y="128"/>
                  </a:lnTo>
                  <a:lnTo>
                    <a:pt x="134" y="145"/>
                  </a:lnTo>
                  <a:lnTo>
                    <a:pt x="153" y="159"/>
                  </a:lnTo>
                  <a:lnTo>
                    <a:pt x="173" y="174"/>
                  </a:lnTo>
                  <a:lnTo>
                    <a:pt x="196" y="187"/>
                  </a:lnTo>
                  <a:lnTo>
                    <a:pt x="219" y="199"/>
                  </a:lnTo>
                  <a:lnTo>
                    <a:pt x="243" y="210"/>
                  </a:lnTo>
                  <a:lnTo>
                    <a:pt x="269" y="222"/>
                  </a:lnTo>
                  <a:lnTo>
                    <a:pt x="297" y="233"/>
                  </a:lnTo>
                  <a:lnTo>
                    <a:pt x="326" y="243"/>
                  </a:lnTo>
                  <a:lnTo>
                    <a:pt x="359" y="253"/>
                  </a:lnTo>
                  <a:lnTo>
                    <a:pt x="344" y="353"/>
                  </a:lnTo>
                  <a:lnTo>
                    <a:pt x="312" y="345"/>
                  </a:lnTo>
                  <a:lnTo>
                    <a:pt x="279" y="335"/>
                  </a:lnTo>
                  <a:lnTo>
                    <a:pt x="248" y="322"/>
                  </a:lnTo>
                  <a:lnTo>
                    <a:pt x="219" y="310"/>
                  </a:lnTo>
                  <a:lnTo>
                    <a:pt x="189" y="296"/>
                  </a:lnTo>
                  <a:lnTo>
                    <a:pt x="161" y="281"/>
                  </a:lnTo>
                  <a:lnTo>
                    <a:pt x="135" y="264"/>
                  </a:lnTo>
                  <a:lnTo>
                    <a:pt x="111" y="246"/>
                  </a:lnTo>
                  <a:lnTo>
                    <a:pt x="88" y="227"/>
                  </a:lnTo>
                  <a:lnTo>
                    <a:pt x="68" y="207"/>
                  </a:lnTo>
                  <a:lnTo>
                    <a:pt x="50" y="186"/>
                  </a:lnTo>
                  <a:lnTo>
                    <a:pt x="34" y="164"/>
                  </a:lnTo>
                  <a:lnTo>
                    <a:pt x="21" y="141"/>
                  </a:lnTo>
                  <a:lnTo>
                    <a:pt x="11" y="118"/>
                  </a:lnTo>
                  <a:lnTo>
                    <a:pt x="4" y="94"/>
                  </a:lnTo>
                  <a:lnTo>
                    <a:pt x="0" y="68"/>
                  </a:lnTo>
                  <a:lnTo>
                    <a:pt x="0" y="0"/>
                  </a:lnTo>
                  <a:close/>
                </a:path>
              </a:pathLst>
            </a:custGeom>
            <a:solidFill>
              <a:srgbClr val="666677"/>
            </a:solidFill>
            <a:ln w="9525">
              <a:noFill/>
              <a:round/>
              <a:headEnd/>
              <a:tailEnd/>
            </a:ln>
          </p:spPr>
          <p:txBody>
            <a:bodyPr/>
            <a:lstStyle/>
            <a:p>
              <a:endParaRPr lang="en-US"/>
            </a:p>
          </p:txBody>
        </p:sp>
        <p:sp>
          <p:nvSpPr>
            <p:cNvPr id="27082" name="Freeform 458"/>
            <p:cNvSpPr>
              <a:spLocks/>
            </p:cNvSpPr>
            <p:nvPr/>
          </p:nvSpPr>
          <p:spPr bwMode="auto">
            <a:xfrm>
              <a:off x="1756" y="3813"/>
              <a:ext cx="109" cy="176"/>
            </a:xfrm>
            <a:custGeom>
              <a:avLst/>
              <a:gdLst/>
              <a:ahLst/>
              <a:cxnLst>
                <a:cxn ang="0">
                  <a:pos x="23" y="0"/>
                </a:cxn>
                <a:cxn ang="0">
                  <a:pos x="0" y="128"/>
                </a:cxn>
                <a:cxn ang="0">
                  <a:pos x="188" y="353"/>
                </a:cxn>
                <a:cxn ang="0">
                  <a:pos x="217" y="241"/>
                </a:cxn>
                <a:cxn ang="0">
                  <a:pos x="23" y="0"/>
                </a:cxn>
              </a:cxnLst>
              <a:rect l="0" t="0" r="r" b="b"/>
              <a:pathLst>
                <a:path w="217" h="353">
                  <a:moveTo>
                    <a:pt x="23" y="0"/>
                  </a:moveTo>
                  <a:lnTo>
                    <a:pt x="0" y="128"/>
                  </a:lnTo>
                  <a:lnTo>
                    <a:pt x="188" y="353"/>
                  </a:lnTo>
                  <a:lnTo>
                    <a:pt x="217" y="241"/>
                  </a:lnTo>
                  <a:lnTo>
                    <a:pt x="23" y="0"/>
                  </a:lnTo>
                  <a:close/>
                </a:path>
              </a:pathLst>
            </a:custGeom>
            <a:solidFill>
              <a:srgbClr val="727284"/>
            </a:solidFill>
            <a:ln w="9525">
              <a:noFill/>
              <a:round/>
              <a:headEnd/>
              <a:tailEnd/>
            </a:ln>
          </p:spPr>
          <p:txBody>
            <a:bodyPr/>
            <a:lstStyle/>
            <a:p>
              <a:endParaRPr lang="en-US"/>
            </a:p>
          </p:txBody>
        </p:sp>
        <p:sp>
          <p:nvSpPr>
            <p:cNvPr id="27083" name="Freeform 459"/>
            <p:cNvSpPr>
              <a:spLocks/>
            </p:cNvSpPr>
            <p:nvPr/>
          </p:nvSpPr>
          <p:spPr bwMode="auto">
            <a:xfrm>
              <a:off x="305" y="2875"/>
              <a:ext cx="210" cy="93"/>
            </a:xfrm>
            <a:custGeom>
              <a:avLst/>
              <a:gdLst/>
              <a:ahLst/>
              <a:cxnLst>
                <a:cxn ang="0">
                  <a:pos x="314" y="114"/>
                </a:cxn>
                <a:cxn ang="0">
                  <a:pos x="330" y="132"/>
                </a:cxn>
                <a:cxn ang="0">
                  <a:pos x="418" y="159"/>
                </a:cxn>
                <a:cxn ang="0">
                  <a:pos x="374" y="177"/>
                </a:cxn>
                <a:cxn ang="0">
                  <a:pos x="358" y="180"/>
                </a:cxn>
                <a:cxn ang="0">
                  <a:pos x="340" y="181"/>
                </a:cxn>
                <a:cxn ang="0">
                  <a:pos x="322" y="185"/>
                </a:cxn>
                <a:cxn ang="0">
                  <a:pos x="304" y="185"/>
                </a:cxn>
                <a:cxn ang="0">
                  <a:pos x="284" y="186"/>
                </a:cxn>
                <a:cxn ang="0">
                  <a:pos x="263" y="185"/>
                </a:cxn>
                <a:cxn ang="0">
                  <a:pos x="243" y="183"/>
                </a:cxn>
                <a:cxn ang="0">
                  <a:pos x="220" y="180"/>
                </a:cxn>
                <a:cxn ang="0">
                  <a:pos x="199" y="173"/>
                </a:cxn>
                <a:cxn ang="0">
                  <a:pos x="176" y="167"/>
                </a:cxn>
                <a:cxn ang="0">
                  <a:pos x="153" y="155"/>
                </a:cxn>
                <a:cxn ang="0">
                  <a:pos x="129" y="144"/>
                </a:cxn>
                <a:cxn ang="0">
                  <a:pos x="104" y="127"/>
                </a:cxn>
                <a:cxn ang="0">
                  <a:pos x="80" y="109"/>
                </a:cxn>
                <a:cxn ang="0">
                  <a:pos x="54" y="88"/>
                </a:cxn>
                <a:cxn ang="0">
                  <a:pos x="28" y="62"/>
                </a:cxn>
                <a:cxn ang="0">
                  <a:pos x="0" y="0"/>
                </a:cxn>
                <a:cxn ang="0">
                  <a:pos x="16" y="16"/>
                </a:cxn>
                <a:cxn ang="0">
                  <a:pos x="32" y="31"/>
                </a:cxn>
                <a:cxn ang="0">
                  <a:pos x="49" y="44"/>
                </a:cxn>
                <a:cxn ang="0">
                  <a:pos x="67" y="55"/>
                </a:cxn>
                <a:cxn ang="0">
                  <a:pos x="86" y="65"/>
                </a:cxn>
                <a:cxn ang="0">
                  <a:pos x="104" y="73"/>
                </a:cxn>
                <a:cxn ang="0">
                  <a:pos x="124" y="80"/>
                </a:cxn>
                <a:cxn ang="0">
                  <a:pos x="145" y="86"/>
                </a:cxn>
                <a:cxn ang="0">
                  <a:pos x="165" y="91"/>
                </a:cxn>
                <a:cxn ang="0">
                  <a:pos x="186" y="95"/>
                </a:cxn>
                <a:cxn ang="0">
                  <a:pos x="207" y="98"/>
                </a:cxn>
                <a:cxn ang="0">
                  <a:pos x="229" y="101"/>
                </a:cxn>
                <a:cxn ang="0">
                  <a:pos x="250" y="104"/>
                </a:cxn>
                <a:cxn ang="0">
                  <a:pos x="271" y="108"/>
                </a:cxn>
                <a:cxn ang="0">
                  <a:pos x="292" y="111"/>
                </a:cxn>
                <a:cxn ang="0">
                  <a:pos x="314" y="114"/>
                </a:cxn>
              </a:cxnLst>
              <a:rect l="0" t="0" r="r" b="b"/>
              <a:pathLst>
                <a:path w="418" h="186">
                  <a:moveTo>
                    <a:pt x="314" y="114"/>
                  </a:moveTo>
                  <a:lnTo>
                    <a:pt x="330" y="132"/>
                  </a:lnTo>
                  <a:lnTo>
                    <a:pt x="418" y="159"/>
                  </a:lnTo>
                  <a:lnTo>
                    <a:pt x="374" y="177"/>
                  </a:lnTo>
                  <a:lnTo>
                    <a:pt x="358" y="180"/>
                  </a:lnTo>
                  <a:lnTo>
                    <a:pt x="340" y="181"/>
                  </a:lnTo>
                  <a:lnTo>
                    <a:pt x="322" y="185"/>
                  </a:lnTo>
                  <a:lnTo>
                    <a:pt x="304" y="185"/>
                  </a:lnTo>
                  <a:lnTo>
                    <a:pt x="284" y="186"/>
                  </a:lnTo>
                  <a:lnTo>
                    <a:pt x="263" y="185"/>
                  </a:lnTo>
                  <a:lnTo>
                    <a:pt x="243" y="183"/>
                  </a:lnTo>
                  <a:lnTo>
                    <a:pt x="220" y="180"/>
                  </a:lnTo>
                  <a:lnTo>
                    <a:pt x="199" y="173"/>
                  </a:lnTo>
                  <a:lnTo>
                    <a:pt x="176" y="167"/>
                  </a:lnTo>
                  <a:lnTo>
                    <a:pt x="153" y="155"/>
                  </a:lnTo>
                  <a:lnTo>
                    <a:pt x="129" y="144"/>
                  </a:lnTo>
                  <a:lnTo>
                    <a:pt x="104" y="127"/>
                  </a:lnTo>
                  <a:lnTo>
                    <a:pt x="80" y="109"/>
                  </a:lnTo>
                  <a:lnTo>
                    <a:pt x="54" y="88"/>
                  </a:lnTo>
                  <a:lnTo>
                    <a:pt x="28" y="62"/>
                  </a:lnTo>
                  <a:lnTo>
                    <a:pt x="0" y="0"/>
                  </a:lnTo>
                  <a:lnTo>
                    <a:pt x="16" y="16"/>
                  </a:lnTo>
                  <a:lnTo>
                    <a:pt x="32" y="31"/>
                  </a:lnTo>
                  <a:lnTo>
                    <a:pt x="49" y="44"/>
                  </a:lnTo>
                  <a:lnTo>
                    <a:pt x="67" y="55"/>
                  </a:lnTo>
                  <a:lnTo>
                    <a:pt x="86" y="65"/>
                  </a:lnTo>
                  <a:lnTo>
                    <a:pt x="104" y="73"/>
                  </a:lnTo>
                  <a:lnTo>
                    <a:pt x="124" y="80"/>
                  </a:lnTo>
                  <a:lnTo>
                    <a:pt x="145" y="86"/>
                  </a:lnTo>
                  <a:lnTo>
                    <a:pt x="165" y="91"/>
                  </a:lnTo>
                  <a:lnTo>
                    <a:pt x="186" y="95"/>
                  </a:lnTo>
                  <a:lnTo>
                    <a:pt x="207" y="98"/>
                  </a:lnTo>
                  <a:lnTo>
                    <a:pt x="229" y="101"/>
                  </a:lnTo>
                  <a:lnTo>
                    <a:pt x="250" y="104"/>
                  </a:lnTo>
                  <a:lnTo>
                    <a:pt x="271" y="108"/>
                  </a:lnTo>
                  <a:lnTo>
                    <a:pt x="292" y="111"/>
                  </a:lnTo>
                  <a:lnTo>
                    <a:pt x="314" y="114"/>
                  </a:lnTo>
                  <a:close/>
                </a:path>
              </a:pathLst>
            </a:custGeom>
            <a:solidFill>
              <a:srgbClr val="666677"/>
            </a:solidFill>
            <a:ln w="9525">
              <a:noFill/>
              <a:round/>
              <a:headEnd/>
              <a:tailEnd/>
            </a:ln>
          </p:spPr>
          <p:txBody>
            <a:bodyPr/>
            <a:lstStyle/>
            <a:p>
              <a:endParaRPr lang="en-US"/>
            </a:p>
          </p:txBody>
        </p:sp>
      </p:grpSp>
      <p:grpSp>
        <p:nvGrpSpPr>
          <p:cNvPr id="27084" name="Group 460"/>
          <p:cNvGrpSpPr>
            <a:grpSpLocks/>
          </p:cNvGrpSpPr>
          <p:nvPr/>
        </p:nvGrpSpPr>
        <p:grpSpPr bwMode="auto">
          <a:xfrm flipH="1">
            <a:off x="5442997" y="1371600"/>
            <a:ext cx="457200" cy="423863"/>
            <a:chOff x="240" y="2592"/>
            <a:chExt cx="1632" cy="1490"/>
          </a:xfrm>
        </p:grpSpPr>
        <p:sp>
          <p:nvSpPr>
            <p:cNvPr id="27085" name="AutoShape 461"/>
            <p:cNvSpPr>
              <a:spLocks noChangeAspect="1" noChangeArrowheads="1" noTextEdit="1"/>
            </p:cNvSpPr>
            <p:nvPr/>
          </p:nvSpPr>
          <p:spPr bwMode="auto">
            <a:xfrm>
              <a:off x="240" y="2592"/>
              <a:ext cx="1632" cy="1490"/>
            </a:xfrm>
            <a:prstGeom prst="rect">
              <a:avLst/>
            </a:prstGeom>
            <a:noFill/>
            <a:ln w="9525">
              <a:noFill/>
              <a:miter lim="800000"/>
              <a:headEnd/>
              <a:tailEnd/>
            </a:ln>
          </p:spPr>
          <p:txBody>
            <a:bodyPr/>
            <a:lstStyle/>
            <a:p>
              <a:endParaRPr lang="en-US"/>
            </a:p>
          </p:txBody>
        </p:sp>
        <p:sp>
          <p:nvSpPr>
            <p:cNvPr id="27086" name="Freeform 462"/>
            <p:cNvSpPr>
              <a:spLocks/>
            </p:cNvSpPr>
            <p:nvPr/>
          </p:nvSpPr>
          <p:spPr bwMode="auto">
            <a:xfrm>
              <a:off x="276" y="2594"/>
              <a:ext cx="1592" cy="1488"/>
            </a:xfrm>
            <a:custGeom>
              <a:avLst/>
              <a:gdLst/>
              <a:ahLst/>
              <a:cxnLst>
                <a:cxn ang="0">
                  <a:pos x="193" y="713"/>
                </a:cxn>
                <a:cxn ang="0">
                  <a:pos x="242" y="728"/>
                </a:cxn>
                <a:cxn ang="0">
                  <a:pos x="286" y="739"/>
                </a:cxn>
                <a:cxn ang="0">
                  <a:pos x="325" y="749"/>
                </a:cxn>
                <a:cxn ang="0">
                  <a:pos x="361" y="756"/>
                </a:cxn>
                <a:cxn ang="0">
                  <a:pos x="397" y="760"/>
                </a:cxn>
                <a:cxn ang="0">
                  <a:pos x="431" y="764"/>
                </a:cxn>
                <a:cxn ang="0">
                  <a:pos x="467" y="767"/>
                </a:cxn>
                <a:cxn ang="0">
                  <a:pos x="2326" y="2347"/>
                </a:cxn>
                <a:cxn ang="0">
                  <a:pos x="2347" y="2591"/>
                </a:cxn>
                <a:cxn ang="0">
                  <a:pos x="2370" y="2675"/>
                </a:cxn>
                <a:cxn ang="0">
                  <a:pos x="2403" y="2744"/>
                </a:cxn>
                <a:cxn ang="0">
                  <a:pos x="2447" y="2800"/>
                </a:cxn>
                <a:cxn ang="0">
                  <a:pos x="2499" y="2847"/>
                </a:cxn>
                <a:cxn ang="0">
                  <a:pos x="2563" y="2886"/>
                </a:cxn>
                <a:cxn ang="0">
                  <a:pos x="2635" y="2923"/>
                </a:cxn>
                <a:cxn ang="0">
                  <a:pos x="2716" y="2957"/>
                </a:cxn>
                <a:cxn ang="0">
                  <a:pos x="2803" y="2832"/>
                </a:cxn>
                <a:cxn ang="0">
                  <a:pos x="2845" y="2501"/>
                </a:cxn>
                <a:cxn ang="0">
                  <a:pos x="3154" y="2805"/>
                </a:cxn>
                <a:cxn ang="0">
                  <a:pos x="3184" y="2629"/>
                </a:cxn>
                <a:cxn ang="0">
                  <a:pos x="3029" y="2231"/>
                </a:cxn>
                <a:cxn ang="0">
                  <a:pos x="2626" y="2218"/>
                </a:cxn>
                <a:cxn ang="0">
                  <a:pos x="784" y="533"/>
                </a:cxn>
                <a:cxn ang="0">
                  <a:pos x="776" y="275"/>
                </a:cxn>
                <a:cxn ang="0">
                  <a:pos x="418" y="0"/>
                </a:cxn>
                <a:cxn ang="0">
                  <a:pos x="567" y="275"/>
                </a:cxn>
                <a:cxn ang="0">
                  <a:pos x="243" y="426"/>
                </a:cxn>
                <a:cxn ang="0">
                  <a:pos x="46" y="190"/>
                </a:cxn>
                <a:cxn ang="0">
                  <a:pos x="0" y="436"/>
                </a:cxn>
                <a:cxn ang="0">
                  <a:pos x="47" y="567"/>
                </a:cxn>
                <a:cxn ang="0">
                  <a:pos x="118" y="659"/>
                </a:cxn>
                <a:cxn ang="0">
                  <a:pos x="165" y="703"/>
                </a:cxn>
              </a:cxnLst>
              <a:rect l="0" t="0" r="r" b="b"/>
              <a:pathLst>
                <a:path w="3184" h="2975">
                  <a:moveTo>
                    <a:pt x="165" y="703"/>
                  </a:moveTo>
                  <a:lnTo>
                    <a:pt x="193" y="713"/>
                  </a:lnTo>
                  <a:lnTo>
                    <a:pt x="217" y="720"/>
                  </a:lnTo>
                  <a:lnTo>
                    <a:pt x="242" y="728"/>
                  </a:lnTo>
                  <a:lnTo>
                    <a:pt x="265" y="734"/>
                  </a:lnTo>
                  <a:lnTo>
                    <a:pt x="286" y="739"/>
                  </a:lnTo>
                  <a:lnTo>
                    <a:pt x="306" y="744"/>
                  </a:lnTo>
                  <a:lnTo>
                    <a:pt x="325" y="749"/>
                  </a:lnTo>
                  <a:lnTo>
                    <a:pt x="343" y="752"/>
                  </a:lnTo>
                  <a:lnTo>
                    <a:pt x="361" y="756"/>
                  </a:lnTo>
                  <a:lnTo>
                    <a:pt x="379" y="759"/>
                  </a:lnTo>
                  <a:lnTo>
                    <a:pt x="397" y="760"/>
                  </a:lnTo>
                  <a:lnTo>
                    <a:pt x="415" y="762"/>
                  </a:lnTo>
                  <a:lnTo>
                    <a:pt x="431" y="764"/>
                  </a:lnTo>
                  <a:lnTo>
                    <a:pt x="449" y="765"/>
                  </a:lnTo>
                  <a:lnTo>
                    <a:pt x="467" y="767"/>
                  </a:lnTo>
                  <a:lnTo>
                    <a:pt x="487" y="767"/>
                  </a:lnTo>
                  <a:lnTo>
                    <a:pt x="2326" y="2347"/>
                  </a:lnTo>
                  <a:lnTo>
                    <a:pt x="2339" y="2544"/>
                  </a:lnTo>
                  <a:lnTo>
                    <a:pt x="2347" y="2591"/>
                  </a:lnTo>
                  <a:lnTo>
                    <a:pt x="2357" y="2636"/>
                  </a:lnTo>
                  <a:lnTo>
                    <a:pt x="2370" y="2675"/>
                  </a:lnTo>
                  <a:lnTo>
                    <a:pt x="2385" y="2711"/>
                  </a:lnTo>
                  <a:lnTo>
                    <a:pt x="2403" y="2744"/>
                  </a:lnTo>
                  <a:lnTo>
                    <a:pt x="2424" y="2773"/>
                  </a:lnTo>
                  <a:lnTo>
                    <a:pt x="2447" y="2800"/>
                  </a:lnTo>
                  <a:lnTo>
                    <a:pt x="2471" y="2824"/>
                  </a:lnTo>
                  <a:lnTo>
                    <a:pt x="2499" y="2847"/>
                  </a:lnTo>
                  <a:lnTo>
                    <a:pt x="2530" y="2867"/>
                  </a:lnTo>
                  <a:lnTo>
                    <a:pt x="2563" y="2886"/>
                  </a:lnTo>
                  <a:lnTo>
                    <a:pt x="2597" y="2905"/>
                  </a:lnTo>
                  <a:lnTo>
                    <a:pt x="2635" y="2923"/>
                  </a:lnTo>
                  <a:lnTo>
                    <a:pt x="2674" y="2941"/>
                  </a:lnTo>
                  <a:lnTo>
                    <a:pt x="2716" y="2957"/>
                  </a:lnTo>
                  <a:lnTo>
                    <a:pt x="2761" y="2975"/>
                  </a:lnTo>
                  <a:lnTo>
                    <a:pt x="2803" y="2832"/>
                  </a:lnTo>
                  <a:lnTo>
                    <a:pt x="2658" y="2596"/>
                  </a:lnTo>
                  <a:lnTo>
                    <a:pt x="2845" y="2501"/>
                  </a:lnTo>
                  <a:lnTo>
                    <a:pt x="2934" y="2534"/>
                  </a:lnTo>
                  <a:lnTo>
                    <a:pt x="3154" y="2805"/>
                  </a:lnTo>
                  <a:lnTo>
                    <a:pt x="3164" y="2714"/>
                  </a:lnTo>
                  <a:lnTo>
                    <a:pt x="3184" y="2629"/>
                  </a:lnTo>
                  <a:lnTo>
                    <a:pt x="3154" y="2416"/>
                  </a:lnTo>
                  <a:lnTo>
                    <a:pt x="3029" y="2231"/>
                  </a:lnTo>
                  <a:lnTo>
                    <a:pt x="2916" y="2188"/>
                  </a:lnTo>
                  <a:lnTo>
                    <a:pt x="2626" y="2218"/>
                  </a:lnTo>
                  <a:lnTo>
                    <a:pt x="897" y="726"/>
                  </a:lnTo>
                  <a:lnTo>
                    <a:pt x="784" y="533"/>
                  </a:lnTo>
                  <a:lnTo>
                    <a:pt x="835" y="333"/>
                  </a:lnTo>
                  <a:lnTo>
                    <a:pt x="776" y="275"/>
                  </a:lnTo>
                  <a:lnTo>
                    <a:pt x="565" y="16"/>
                  </a:lnTo>
                  <a:lnTo>
                    <a:pt x="418" y="0"/>
                  </a:lnTo>
                  <a:lnTo>
                    <a:pt x="469" y="175"/>
                  </a:lnTo>
                  <a:lnTo>
                    <a:pt x="567" y="275"/>
                  </a:lnTo>
                  <a:lnTo>
                    <a:pt x="427" y="392"/>
                  </a:lnTo>
                  <a:lnTo>
                    <a:pt x="243" y="426"/>
                  </a:lnTo>
                  <a:lnTo>
                    <a:pt x="75" y="241"/>
                  </a:lnTo>
                  <a:lnTo>
                    <a:pt x="46" y="190"/>
                  </a:lnTo>
                  <a:lnTo>
                    <a:pt x="0" y="359"/>
                  </a:lnTo>
                  <a:lnTo>
                    <a:pt x="0" y="436"/>
                  </a:lnTo>
                  <a:lnTo>
                    <a:pt x="18" y="505"/>
                  </a:lnTo>
                  <a:lnTo>
                    <a:pt x="47" y="567"/>
                  </a:lnTo>
                  <a:lnTo>
                    <a:pt x="83" y="618"/>
                  </a:lnTo>
                  <a:lnTo>
                    <a:pt x="118" y="659"/>
                  </a:lnTo>
                  <a:lnTo>
                    <a:pt x="147" y="688"/>
                  </a:lnTo>
                  <a:lnTo>
                    <a:pt x="165" y="703"/>
                  </a:lnTo>
                  <a:lnTo>
                    <a:pt x="165" y="703"/>
                  </a:lnTo>
                  <a:close/>
                </a:path>
              </a:pathLst>
            </a:custGeom>
            <a:solidFill>
              <a:srgbClr val="444456"/>
            </a:solidFill>
            <a:ln w="9525">
              <a:noFill/>
              <a:round/>
              <a:headEnd/>
              <a:tailEnd/>
            </a:ln>
          </p:spPr>
          <p:txBody>
            <a:bodyPr/>
            <a:lstStyle/>
            <a:p>
              <a:endParaRPr lang="en-US"/>
            </a:p>
          </p:txBody>
        </p:sp>
        <p:sp>
          <p:nvSpPr>
            <p:cNvPr id="27087" name="Freeform 463"/>
            <p:cNvSpPr>
              <a:spLocks/>
            </p:cNvSpPr>
            <p:nvPr/>
          </p:nvSpPr>
          <p:spPr bwMode="auto">
            <a:xfrm>
              <a:off x="493" y="2610"/>
              <a:ext cx="69" cy="145"/>
            </a:xfrm>
            <a:custGeom>
              <a:avLst/>
              <a:gdLst/>
              <a:ahLst/>
              <a:cxnLst>
                <a:cxn ang="0">
                  <a:pos x="0" y="0"/>
                </a:cxn>
                <a:cxn ang="0">
                  <a:pos x="13" y="134"/>
                </a:cxn>
                <a:cxn ang="0">
                  <a:pos x="101" y="290"/>
                </a:cxn>
                <a:cxn ang="0">
                  <a:pos x="139" y="243"/>
                </a:cxn>
                <a:cxn ang="0">
                  <a:pos x="0" y="0"/>
                </a:cxn>
              </a:cxnLst>
              <a:rect l="0" t="0" r="r" b="b"/>
              <a:pathLst>
                <a:path w="139" h="290">
                  <a:moveTo>
                    <a:pt x="0" y="0"/>
                  </a:moveTo>
                  <a:lnTo>
                    <a:pt x="13" y="134"/>
                  </a:lnTo>
                  <a:lnTo>
                    <a:pt x="101" y="290"/>
                  </a:lnTo>
                  <a:lnTo>
                    <a:pt x="139" y="243"/>
                  </a:lnTo>
                  <a:lnTo>
                    <a:pt x="0" y="0"/>
                  </a:lnTo>
                  <a:close/>
                </a:path>
              </a:pathLst>
            </a:custGeom>
            <a:solidFill>
              <a:srgbClr val="4C4C5E"/>
            </a:solidFill>
            <a:ln w="9525">
              <a:noFill/>
              <a:round/>
              <a:headEnd/>
              <a:tailEnd/>
            </a:ln>
          </p:spPr>
          <p:txBody>
            <a:bodyPr/>
            <a:lstStyle/>
            <a:p>
              <a:endParaRPr lang="en-US"/>
            </a:p>
          </p:txBody>
        </p:sp>
        <p:sp>
          <p:nvSpPr>
            <p:cNvPr id="27088" name="Freeform 464"/>
            <p:cNvSpPr>
              <a:spLocks/>
            </p:cNvSpPr>
            <p:nvPr/>
          </p:nvSpPr>
          <p:spPr bwMode="auto">
            <a:xfrm>
              <a:off x="273" y="2592"/>
              <a:ext cx="425" cy="314"/>
            </a:xfrm>
            <a:custGeom>
              <a:avLst/>
              <a:gdLst/>
              <a:ahLst/>
              <a:cxnLst>
                <a:cxn ang="0">
                  <a:pos x="46" y="143"/>
                </a:cxn>
                <a:cxn ang="0">
                  <a:pos x="246" y="382"/>
                </a:cxn>
                <a:cxn ang="0">
                  <a:pos x="363" y="390"/>
                </a:cxn>
                <a:cxn ang="0">
                  <a:pos x="546" y="307"/>
                </a:cxn>
                <a:cxn ang="0">
                  <a:pos x="594" y="231"/>
                </a:cxn>
                <a:cxn ang="0">
                  <a:pos x="435" y="0"/>
                </a:cxn>
                <a:cxn ang="0">
                  <a:pos x="561" y="0"/>
                </a:cxn>
                <a:cxn ang="0">
                  <a:pos x="586" y="11"/>
                </a:cxn>
                <a:cxn ang="0">
                  <a:pos x="610" y="23"/>
                </a:cxn>
                <a:cxn ang="0">
                  <a:pos x="635" y="33"/>
                </a:cxn>
                <a:cxn ang="0">
                  <a:pos x="657" y="44"/>
                </a:cxn>
                <a:cxn ang="0">
                  <a:pos x="679" y="57"/>
                </a:cxn>
                <a:cxn ang="0">
                  <a:pos x="700" y="69"/>
                </a:cxn>
                <a:cxn ang="0">
                  <a:pos x="721" y="84"/>
                </a:cxn>
                <a:cxn ang="0">
                  <a:pos x="741" y="98"/>
                </a:cxn>
                <a:cxn ang="0">
                  <a:pos x="759" y="113"/>
                </a:cxn>
                <a:cxn ang="0">
                  <a:pos x="775" y="131"/>
                </a:cxn>
                <a:cxn ang="0">
                  <a:pos x="791" y="151"/>
                </a:cxn>
                <a:cxn ang="0">
                  <a:pos x="806" y="172"/>
                </a:cxn>
                <a:cxn ang="0">
                  <a:pos x="821" y="195"/>
                </a:cxn>
                <a:cxn ang="0">
                  <a:pos x="832" y="221"/>
                </a:cxn>
                <a:cxn ang="0">
                  <a:pos x="842" y="249"/>
                </a:cxn>
                <a:cxn ang="0">
                  <a:pos x="852" y="280"/>
                </a:cxn>
                <a:cxn ang="0">
                  <a:pos x="826" y="405"/>
                </a:cxn>
                <a:cxn ang="0">
                  <a:pos x="366" y="616"/>
                </a:cxn>
                <a:cxn ang="0">
                  <a:pos x="304" y="628"/>
                </a:cxn>
                <a:cxn ang="0">
                  <a:pos x="255" y="618"/>
                </a:cxn>
                <a:cxn ang="0">
                  <a:pos x="210" y="605"/>
                </a:cxn>
                <a:cxn ang="0">
                  <a:pos x="169" y="590"/>
                </a:cxn>
                <a:cxn ang="0">
                  <a:pos x="133" y="572"/>
                </a:cxn>
                <a:cxn ang="0">
                  <a:pos x="100" y="552"/>
                </a:cxn>
                <a:cxn ang="0">
                  <a:pos x="72" y="529"/>
                </a:cxn>
                <a:cxn ang="0">
                  <a:pos x="49" y="505"/>
                </a:cxn>
                <a:cxn ang="0">
                  <a:pos x="31" y="475"/>
                </a:cxn>
                <a:cxn ang="0">
                  <a:pos x="17" y="446"/>
                </a:cxn>
                <a:cxn ang="0">
                  <a:pos x="7" y="411"/>
                </a:cxn>
                <a:cxn ang="0">
                  <a:pos x="2" y="374"/>
                </a:cxn>
                <a:cxn ang="0">
                  <a:pos x="0" y="334"/>
                </a:cxn>
                <a:cxn ang="0">
                  <a:pos x="5" y="292"/>
                </a:cxn>
                <a:cxn ang="0">
                  <a:pos x="13" y="246"/>
                </a:cxn>
                <a:cxn ang="0">
                  <a:pos x="28" y="195"/>
                </a:cxn>
                <a:cxn ang="0">
                  <a:pos x="46" y="143"/>
                </a:cxn>
              </a:cxnLst>
              <a:rect l="0" t="0" r="r" b="b"/>
              <a:pathLst>
                <a:path w="852" h="628">
                  <a:moveTo>
                    <a:pt x="46" y="143"/>
                  </a:moveTo>
                  <a:lnTo>
                    <a:pt x="246" y="382"/>
                  </a:lnTo>
                  <a:lnTo>
                    <a:pt x="363" y="390"/>
                  </a:lnTo>
                  <a:lnTo>
                    <a:pt x="546" y="307"/>
                  </a:lnTo>
                  <a:lnTo>
                    <a:pt x="594" y="231"/>
                  </a:lnTo>
                  <a:lnTo>
                    <a:pt x="435" y="0"/>
                  </a:lnTo>
                  <a:lnTo>
                    <a:pt x="561" y="0"/>
                  </a:lnTo>
                  <a:lnTo>
                    <a:pt x="586" y="11"/>
                  </a:lnTo>
                  <a:lnTo>
                    <a:pt x="610" y="23"/>
                  </a:lnTo>
                  <a:lnTo>
                    <a:pt x="635" y="33"/>
                  </a:lnTo>
                  <a:lnTo>
                    <a:pt x="657" y="44"/>
                  </a:lnTo>
                  <a:lnTo>
                    <a:pt x="679" y="57"/>
                  </a:lnTo>
                  <a:lnTo>
                    <a:pt x="700" y="69"/>
                  </a:lnTo>
                  <a:lnTo>
                    <a:pt x="721" y="84"/>
                  </a:lnTo>
                  <a:lnTo>
                    <a:pt x="741" y="98"/>
                  </a:lnTo>
                  <a:lnTo>
                    <a:pt x="759" y="113"/>
                  </a:lnTo>
                  <a:lnTo>
                    <a:pt x="775" y="131"/>
                  </a:lnTo>
                  <a:lnTo>
                    <a:pt x="791" y="151"/>
                  </a:lnTo>
                  <a:lnTo>
                    <a:pt x="806" y="172"/>
                  </a:lnTo>
                  <a:lnTo>
                    <a:pt x="821" y="195"/>
                  </a:lnTo>
                  <a:lnTo>
                    <a:pt x="832" y="221"/>
                  </a:lnTo>
                  <a:lnTo>
                    <a:pt x="842" y="249"/>
                  </a:lnTo>
                  <a:lnTo>
                    <a:pt x="852" y="280"/>
                  </a:lnTo>
                  <a:lnTo>
                    <a:pt x="826" y="405"/>
                  </a:lnTo>
                  <a:lnTo>
                    <a:pt x="366" y="616"/>
                  </a:lnTo>
                  <a:lnTo>
                    <a:pt x="304" y="628"/>
                  </a:lnTo>
                  <a:lnTo>
                    <a:pt x="255" y="618"/>
                  </a:lnTo>
                  <a:lnTo>
                    <a:pt x="210" y="605"/>
                  </a:lnTo>
                  <a:lnTo>
                    <a:pt x="169" y="590"/>
                  </a:lnTo>
                  <a:lnTo>
                    <a:pt x="133" y="572"/>
                  </a:lnTo>
                  <a:lnTo>
                    <a:pt x="100" y="552"/>
                  </a:lnTo>
                  <a:lnTo>
                    <a:pt x="72" y="529"/>
                  </a:lnTo>
                  <a:lnTo>
                    <a:pt x="49" y="505"/>
                  </a:lnTo>
                  <a:lnTo>
                    <a:pt x="31" y="475"/>
                  </a:lnTo>
                  <a:lnTo>
                    <a:pt x="17" y="446"/>
                  </a:lnTo>
                  <a:lnTo>
                    <a:pt x="7" y="411"/>
                  </a:lnTo>
                  <a:lnTo>
                    <a:pt x="2" y="374"/>
                  </a:lnTo>
                  <a:lnTo>
                    <a:pt x="0" y="334"/>
                  </a:lnTo>
                  <a:lnTo>
                    <a:pt x="5" y="292"/>
                  </a:lnTo>
                  <a:lnTo>
                    <a:pt x="13" y="246"/>
                  </a:lnTo>
                  <a:lnTo>
                    <a:pt x="28" y="195"/>
                  </a:lnTo>
                  <a:lnTo>
                    <a:pt x="46" y="143"/>
                  </a:lnTo>
                  <a:close/>
                </a:path>
              </a:pathLst>
            </a:custGeom>
            <a:solidFill>
              <a:srgbClr val="B2AAA8"/>
            </a:solidFill>
            <a:ln w="9525">
              <a:noFill/>
              <a:round/>
              <a:headEnd/>
              <a:tailEnd/>
            </a:ln>
          </p:spPr>
          <p:txBody>
            <a:bodyPr/>
            <a:lstStyle/>
            <a:p>
              <a:endParaRPr lang="en-US"/>
            </a:p>
          </p:txBody>
        </p:sp>
        <p:sp>
          <p:nvSpPr>
            <p:cNvPr id="27089" name="Freeform 465"/>
            <p:cNvSpPr>
              <a:spLocks/>
            </p:cNvSpPr>
            <p:nvPr/>
          </p:nvSpPr>
          <p:spPr bwMode="auto">
            <a:xfrm>
              <a:off x="1382" y="3590"/>
              <a:ext cx="490" cy="422"/>
            </a:xfrm>
            <a:custGeom>
              <a:avLst/>
              <a:gdLst/>
              <a:ahLst/>
              <a:cxnLst>
                <a:cxn ang="0">
                  <a:pos x="250" y="0"/>
                </a:cxn>
                <a:cxn ang="0">
                  <a:pos x="286" y="36"/>
                </a:cxn>
                <a:cxn ang="0">
                  <a:pos x="539" y="186"/>
                </a:cxn>
                <a:cxn ang="0">
                  <a:pos x="590" y="188"/>
                </a:cxn>
                <a:cxn ang="0">
                  <a:pos x="639" y="191"/>
                </a:cxn>
                <a:cxn ang="0">
                  <a:pos x="683" y="196"/>
                </a:cxn>
                <a:cxn ang="0">
                  <a:pos x="726" y="203"/>
                </a:cxn>
                <a:cxn ang="0">
                  <a:pos x="763" y="211"/>
                </a:cxn>
                <a:cxn ang="0">
                  <a:pos x="799" y="222"/>
                </a:cxn>
                <a:cxn ang="0">
                  <a:pos x="832" y="236"/>
                </a:cxn>
                <a:cxn ang="0">
                  <a:pos x="861" y="254"/>
                </a:cxn>
                <a:cxn ang="0">
                  <a:pos x="887" y="273"/>
                </a:cxn>
                <a:cxn ang="0">
                  <a:pos x="910" y="299"/>
                </a:cxn>
                <a:cxn ang="0">
                  <a:pos x="930" y="329"/>
                </a:cxn>
                <a:cxn ang="0">
                  <a:pos x="946" y="363"/>
                </a:cxn>
                <a:cxn ang="0">
                  <a:pos x="959" y="404"/>
                </a:cxn>
                <a:cxn ang="0">
                  <a:pos x="969" y="450"/>
                </a:cxn>
                <a:cxn ang="0">
                  <a:pos x="976" y="503"/>
                </a:cxn>
                <a:cxn ang="0">
                  <a:pos x="979" y="562"/>
                </a:cxn>
                <a:cxn ang="0">
                  <a:pos x="969" y="698"/>
                </a:cxn>
                <a:cxn ang="0">
                  <a:pos x="763" y="434"/>
                </a:cxn>
                <a:cxn ang="0">
                  <a:pos x="675" y="403"/>
                </a:cxn>
                <a:cxn ang="0">
                  <a:pos x="449" y="498"/>
                </a:cxn>
                <a:cxn ang="0">
                  <a:pos x="445" y="586"/>
                </a:cxn>
                <a:cxn ang="0">
                  <a:pos x="597" y="844"/>
                </a:cxn>
                <a:cxn ang="0">
                  <a:pos x="484" y="826"/>
                </a:cxn>
                <a:cxn ang="0">
                  <a:pos x="342" y="745"/>
                </a:cxn>
                <a:cxn ang="0">
                  <a:pos x="294" y="693"/>
                </a:cxn>
                <a:cxn ang="0">
                  <a:pos x="257" y="649"/>
                </a:cxn>
                <a:cxn ang="0">
                  <a:pos x="229" y="609"/>
                </a:cxn>
                <a:cxn ang="0">
                  <a:pos x="209" y="570"/>
                </a:cxn>
                <a:cxn ang="0">
                  <a:pos x="196" y="529"/>
                </a:cxn>
                <a:cxn ang="0">
                  <a:pos x="188" y="483"/>
                </a:cxn>
                <a:cxn ang="0">
                  <a:pos x="185" y="426"/>
                </a:cxn>
                <a:cxn ang="0">
                  <a:pos x="183" y="355"/>
                </a:cxn>
                <a:cxn ang="0">
                  <a:pos x="0" y="162"/>
                </a:cxn>
                <a:cxn ang="0">
                  <a:pos x="250" y="0"/>
                </a:cxn>
              </a:cxnLst>
              <a:rect l="0" t="0" r="r" b="b"/>
              <a:pathLst>
                <a:path w="979" h="844">
                  <a:moveTo>
                    <a:pt x="250" y="0"/>
                  </a:moveTo>
                  <a:lnTo>
                    <a:pt x="286" y="36"/>
                  </a:lnTo>
                  <a:lnTo>
                    <a:pt x="539" y="186"/>
                  </a:lnTo>
                  <a:lnTo>
                    <a:pt x="590" y="188"/>
                  </a:lnTo>
                  <a:lnTo>
                    <a:pt x="639" y="191"/>
                  </a:lnTo>
                  <a:lnTo>
                    <a:pt x="683" y="196"/>
                  </a:lnTo>
                  <a:lnTo>
                    <a:pt x="726" y="203"/>
                  </a:lnTo>
                  <a:lnTo>
                    <a:pt x="763" y="211"/>
                  </a:lnTo>
                  <a:lnTo>
                    <a:pt x="799" y="222"/>
                  </a:lnTo>
                  <a:lnTo>
                    <a:pt x="832" y="236"/>
                  </a:lnTo>
                  <a:lnTo>
                    <a:pt x="861" y="254"/>
                  </a:lnTo>
                  <a:lnTo>
                    <a:pt x="887" y="273"/>
                  </a:lnTo>
                  <a:lnTo>
                    <a:pt x="910" y="299"/>
                  </a:lnTo>
                  <a:lnTo>
                    <a:pt x="930" y="329"/>
                  </a:lnTo>
                  <a:lnTo>
                    <a:pt x="946" y="363"/>
                  </a:lnTo>
                  <a:lnTo>
                    <a:pt x="959" y="404"/>
                  </a:lnTo>
                  <a:lnTo>
                    <a:pt x="969" y="450"/>
                  </a:lnTo>
                  <a:lnTo>
                    <a:pt x="976" y="503"/>
                  </a:lnTo>
                  <a:lnTo>
                    <a:pt x="979" y="562"/>
                  </a:lnTo>
                  <a:lnTo>
                    <a:pt x="969" y="698"/>
                  </a:lnTo>
                  <a:lnTo>
                    <a:pt x="763" y="434"/>
                  </a:lnTo>
                  <a:lnTo>
                    <a:pt x="675" y="403"/>
                  </a:lnTo>
                  <a:lnTo>
                    <a:pt x="449" y="498"/>
                  </a:lnTo>
                  <a:lnTo>
                    <a:pt x="445" y="586"/>
                  </a:lnTo>
                  <a:lnTo>
                    <a:pt x="597" y="844"/>
                  </a:lnTo>
                  <a:lnTo>
                    <a:pt x="484" y="826"/>
                  </a:lnTo>
                  <a:lnTo>
                    <a:pt x="342" y="745"/>
                  </a:lnTo>
                  <a:lnTo>
                    <a:pt x="294" y="693"/>
                  </a:lnTo>
                  <a:lnTo>
                    <a:pt x="257" y="649"/>
                  </a:lnTo>
                  <a:lnTo>
                    <a:pt x="229" y="609"/>
                  </a:lnTo>
                  <a:lnTo>
                    <a:pt x="209" y="570"/>
                  </a:lnTo>
                  <a:lnTo>
                    <a:pt x="196" y="529"/>
                  </a:lnTo>
                  <a:lnTo>
                    <a:pt x="188" y="483"/>
                  </a:lnTo>
                  <a:lnTo>
                    <a:pt x="185" y="426"/>
                  </a:lnTo>
                  <a:lnTo>
                    <a:pt x="183" y="355"/>
                  </a:lnTo>
                  <a:lnTo>
                    <a:pt x="0" y="162"/>
                  </a:lnTo>
                  <a:lnTo>
                    <a:pt x="250" y="0"/>
                  </a:lnTo>
                  <a:close/>
                </a:path>
              </a:pathLst>
            </a:custGeom>
            <a:solidFill>
              <a:srgbClr val="D1C4CE"/>
            </a:solidFill>
            <a:ln w="9525">
              <a:noFill/>
              <a:round/>
              <a:headEnd/>
              <a:tailEnd/>
            </a:ln>
          </p:spPr>
          <p:txBody>
            <a:bodyPr/>
            <a:lstStyle/>
            <a:p>
              <a:endParaRPr lang="en-US"/>
            </a:p>
          </p:txBody>
        </p:sp>
        <p:sp>
          <p:nvSpPr>
            <p:cNvPr id="27090" name="Freeform 466"/>
            <p:cNvSpPr>
              <a:spLocks/>
            </p:cNvSpPr>
            <p:nvPr/>
          </p:nvSpPr>
          <p:spPr bwMode="auto">
            <a:xfrm>
              <a:off x="424" y="2753"/>
              <a:ext cx="270" cy="176"/>
            </a:xfrm>
            <a:custGeom>
              <a:avLst/>
              <a:gdLst/>
              <a:ahLst/>
              <a:cxnLst>
                <a:cxn ang="0">
                  <a:pos x="0" y="308"/>
                </a:cxn>
                <a:cxn ang="0">
                  <a:pos x="147" y="248"/>
                </a:cxn>
                <a:cxn ang="0">
                  <a:pos x="485" y="90"/>
                </a:cxn>
                <a:cxn ang="0">
                  <a:pos x="539" y="0"/>
                </a:cxn>
                <a:cxn ang="0">
                  <a:pos x="531" y="113"/>
                </a:cxn>
                <a:cxn ang="0">
                  <a:pos x="166" y="302"/>
                </a:cxn>
                <a:cxn ang="0">
                  <a:pos x="116" y="353"/>
                </a:cxn>
                <a:cxn ang="0">
                  <a:pos x="0" y="308"/>
                </a:cxn>
              </a:cxnLst>
              <a:rect l="0" t="0" r="r" b="b"/>
              <a:pathLst>
                <a:path w="539" h="353">
                  <a:moveTo>
                    <a:pt x="0" y="308"/>
                  </a:moveTo>
                  <a:lnTo>
                    <a:pt x="147" y="248"/>
                  </a:lnTo>
                  <a:lnTo>
                    <a:pt x="485" y="90"/>
                  </a:lnTo>
                  <a:lnTo>
                    <a:pt x="539" y="0"/>
                  </a:lnTo>
                  <a:lnTo>
                    <a:pt x="531" y="113"/>
                  </a:lnTo>
                  <a:lnTo>
                    <a:pt x="166" y="302"/>
                  </a:lnTo>
                  <a:lnTo>
                    <a:pt x="116" y="353"/>
                  </a:lnTo>
                  <a:lnTo>
                    <a:pt x="0" y="308"/>
                  </a:lnTo>
                  <a:close/>
                </a:path>
              </a:pathLst>
            </a:custGeom>
            <a:solidFill>
              <a:srgbClr val="9B9391"/>
            </a:solidFill>
            <a:ln w="9525">
              <a:noFill/>
              <a:round/>
              <a:headEnd/>
              <a:tailEnd/>
            </a:ln>
          </p:spPr>
          <p:txBody>
            <a:bodyPr/>
            <a:lstStyle/>
            <a:p>
              <a:endParaRPr lang="en-US"/>
            </a:p>
          </p:txBody>
        </p:sp>
        <p:sp>
          <p:nvSpPr>
            <p:cNvPr id="27091" name="Freeform 467"/>
            <p:cNvSpPr>
              <a:spLocks/>
            </p:cNvSpPr>
            <p:nvPr/>
          </p:nvSpPr>
          <p:spPr bwMode="auto">
            <a:xfrm>
              <a:off x="447" y="2795"/>
              <a:ext cx="242" cy="133"/>
            </a:xfrm>
            <a:custGeom>
              <a:avLst/>
              <a:gdLst/>
              <a:ahLst/>
              <a:cxnLst>
                <a:cxn ang="0">
                  <a:pos x="67" y="209"/>
                </a:cxn>
                <a:cxn ang="0">
                  <a:pos x="460" y="21"/>
                </a:cxn>
                <a:cxn ang="0">
                  <a:pos x="485" y="0"/>
                </a:cxn>
                <a:cxn ang="0">
                  <a:pos x="472" y="78"/>
                </a:cxn>
                <a:cxn ang="0">
                  <a:pos x="150" y="237"/>
                </a:cxn>
                <a:cxn ang="0">
                  <a:pos x="76" y="265"/>
                </a:cxn>
                <a:cxn ang="0">
                  <a:pos x="0" y="237"/>
                </a:cxn>
                <a:cxn ang="0">
                  <a:pos x="67" y="209"/>
                </a:cxn>
              </a:cxnLst>
              <a:rect l="0" t="0" r="r" b="b"/>
              <a:pathLst>
                <a:path w="485" h="265">
                  <a:moveTo>
                    <a:pt x="67" y="209"/>
                  </a:moveTo>
                  <a:lnTo>
                    <a:pt x="460" y="21"/>
                  </a:lnTo>
                  <a:lnTo>
                    <a:pt x="485" y="0"/>
                  </a:lnTo>
                  <a:lnTo>
                    <a:pt x="472" y="78"/>
                  </a:lnTo>
                  <a:lnTo>
                    <a:pt x="150" y="237"/>
                  </a:lnTo>
                  <a:lnTo>
                    <a:pt x="76" y="265"/>
                  </a:lnTo>
                  <a:lnTo>
                    <a:pt x="0" y="237"/>
                  </a:lnTo>
                  <a:lnTo>
                    <a:pt x="67" y="209"/>
                  </a:lnTo>
                  <a:close/>
                </a:path>
              </a:pathLst>
            </a:custGeom>
            <a:solidFill>
              <a:srgbClr val="A59E9B"/>
            </a:solidFill>
            <a:ln w="9525">
              <a:noFill/>
              <a:round/>
              <a:headEnd/>
              <a:tailEnd/>
            </a:ln>
          </p:spPr>
          <p:txBody>
            <a:bodyPr/>
            <a:lstStyle/>
            <a:p>
              <a:endParaRPr lang="en-US"/>
            </a:p>
          </p:txBody>
        </p:sp>
        <p:sp>
          <p:nvSpPr>
            <p:cNvPr id="27092" name="Freeform 468"/>
            <p:cNvSpPr>
              <a:spLocks/>
            </p:cNvSpPr>
            <p:nvPr/>
          </p:nvSpPr>
          <p:spPr bwMode="auto">
            <a:xfrm>
              <a:off x="550" y="2894"/>
              <a:ext cx="993" cy="792"/>
            </a:xfrm>
            <a:custGeom>
              <a:avLst/>
              <a:gdLst/>
              <a:ahLst/>
              <a:cxnLst>
                <a:cxn ang="0">
                  <a:pos x="1906" y="1385"/>
                </a:cxn>
                <a:cxn ang="0">
                  <a:pos x="290" y="0"/>
                </a:cxn>
                <a:cxn ang="0">
                  <a:pos x="262" y="11"/>
                </a:cxn>
                <a:cxn ang="0">
                  <a:pos x="87" y="92"/>
                </a:cxn>
                <a:cxn ang="0">
                  <a:pos x="0" y="128"/>
                </a:cxn>
                <a:cxn ang="0">
                  <a:pos x="1687" y="1583"/>
                </a:cxn>
                <a:cxn ang="0">
                  <a:pos x="1986" y="1467"/>
                </a:cxn>
                <a:cxn ang="0">
                  <a:pos x="1906" y="1385"/>
                </a:cxn>
              </a:cxnLst>
              <a:rect l="0" t="0" r="r" b="b"/>
              <a:pathLst>
                <a:path w="1986" h="1583">
                  <a:moveTo>
                    <a:pt x="1906" y="1385"/>
                  </a:moveTo>
                  <a:lnTo>
                    <a:pt x="290" y="0"/>
                  </a:lnTo>
                  <a:lnTo>
                    <a:pt x="262" y="11"/>
                  </a:lnTo>
                  <a:lnTo>
                    <a:pt x="87" y="92"/>
                  </a:lnTo>
                  <a:lnTo>
                    <a:pt x="0" y="128"/>
                  </a:lnTo>
                  <a:lnTo>
                    <a:pt x="1687" y="1583"/>
                  </a:lnTo>
                  <a:lnTo>
                    <a:pt x="1986" y="1467"/>
                  </a:lnTo>
                  <a:lnTo>
                    <a:pt x="1906" y="1385"/>
                  </a:lnTo>
                  <a:close/>
                </a:path>
              </a:pathLst>
            </a:custGeom>
            <a:solidFill>
              <a:srgbClr val="D1C4CE"/>
            </a:solidFill>
            <a:ln w="9525">
              <a:noFill/>
              <a:round/>
              <a:headEnd/>
              <a:tailEnd/>
            </a:ln>
          </p:spPr>
          <p:txBody>
            <a:bodyPr/>
            <a:lstStyle/>
            <a:p>
              <a:endParaRPr lang="en-US"/>
            </a:p>
          </p:txBody>
        </p:sp>
        <p:sp>
          <p:nvSpPr>
            <p:cNvPr id="27093" name="Freeform 469"/>
            <p:cNvSpPr>
              <a:spLocks/>
            </p:cNvSpPr>
            <p:nvPr/>
          </p:nvSpPr>
          <p:spPr bwMode="auto">
            <a:xfrm>
              <a:off x="550" y="2893"/>
              <a:ext cx="952" cy="760"/>
            </a:xfrm>
            <a:custGeom>
              <a:avLst/>
              <a:gdLst/>
              <a:ahLst/>
              <a:cxnLst>
                <a:cxn ang="0">
                  <a:pos x="1775" y="1278"/>
                </a:cxn>
                <a:cxn ang="0">
                  <a:pos x="1679" y="1196"/>
                </a:cxn>
                <a:cxn ang="0">
                  <a:pos x="1584" y="1113"/>
                </a:cxn>
                <a:cxn ang="0">
                  <a:pos x="1488" y="1031"/>
                </a:cxn>
                <a:cxn ang="0">
                  <a:pos x="1393" y="949"/>
                </a:cxn>
                <a:cxn ang="0">
                  <a:pos x="1297" y="865"/>
                </a:cxn>
                <a:cxn ang="0">
                  <a:pos x="1200" y="783"/>
                </a:cxn>
                <a:cxn ang="0">
                  <a:pos x="1105" y="701"/>
                </a:cxn>
                <a:cxn ang="0">
                  <a:pos x="1009" y="618"/>
                </a:cxn>
                <a:cxn ang="0">
                  <a:pos x="912" y="536"/>
                </a:cxn>
                <a:cxn ang="0">
                  <a:pos x="816" y="454"/>
                </a:cxn>
                <a:cxn ang="0">
                  <a:pos x="721" y="370"/>
                </a:cxn>
                <a:cxn ang="0">
                  <a:pos x="625" y="288"/>
                </a:cxn>
                <a:cxn ang="0">
                  <a:pos x="528" y="206"/>
                </a:cxn>
                <a:cxn ang="0">
                  <a:pos x="432" y="123"/>
                </a:cxn>
                <a:cxn ang="0">
                  <a:pos x="336" y="41"/>
                </a:cxn>
                <a:cxn ang="0">
                  <a:pos x="282" y="0"/>
                </a:cxn>
                <a:cxn ang="0">
                  <a:pos x="270" y="0"/>
                </a:cxn>
                <a:cxn ang="0">
                  <a:pos x="239" y="11"/>
                </a:cxn>
                <a:cxn ang="0">
                  <a:pos x="188" y="34"/>
                </a:cxn>
                <a:cxn ang="0">
                  <a:pos x="138" y="57"/>
                </a:cxn>
                <a:cxn ang="0">
                  <a:pos x="87" y="80"/>
                </a:cxn>
                <a:cxn ang="0">
                  <a:pos x="54" y="96"/>
                </a:cxn>
                <a:cxn ang="0">
                  <a:pos x="40" y="106"/>
                </a:cxn>
                <a:cxn ang="0">
                  <a:pos x="25" y="116"/>
                </a:cxn>
                <a:cxn ang="0">
                  <a:pos x="9" y="126"/>
                </a:cxn>
                <a:cxn ang="0">
                  <a:pos x="51" y="175"/>
                </a:cxn>
                <a:cxn ang="0">
                  <a:pos x="152" y="262"/>
                </a:cxn>
                <a:cxn ang="0">
                  <a:pos x="252" y="349"/>
                </a:cxn>
                <a:cxn ang="0">
                  <a:pos x="353" y="436"/>
                </a:cxn>
                <a:cxn ang="0">
                  <a:pos x="455" y="522"/>
                </a:cxn>
                <a:cxn ang="0">
                  <a:pos x="555" y="609"/>
                </a:cxn>
                <a:cxn ang="0">
                  <a:pos x="656" y="696"/>
                </a:cxn>
                <a:cxn ang="0">
                  <a:pos x="757" y="783"/>
                </a:cxn>
                <a:cxn ang="0">
                  <a:pos x="859" y="870"/>
                </a:cxn>
                <a:cxn ang="0">
                  <a:pos x="958" y="957"/>
                </a:cxn>
                <a:cxn ang="0">
                  <a:pos x="1060" y="1044"/>
                </a:cxn>
                <a:cxn ang="0">
                  <a:pos x="1159" y="1129"/>
                </a:cxn>
                <a:cxn ang="0">
                  <a:pos x="1261" y="1216"/>
                </a:cxn>
                <a:cxn ang="0">
                  <a:pos x="1362" y="1303"/>
                </a:cxn>
                <a:cxn ang="0">
                  <a:pos x="1462" y="1390"/>
                </a:cxn>
                <a:cxn ang="0">
                  <a:pos x="1561" y="1476"/>
                </a:cxn>
                <a:cxn ang="0">
                  <a:pos x="1630" y="1511"/>
                </a:cxn>
                <a:cxn ang="0">
                  <a:pos x="1668" y="1496"/>
                </a:cxn>
                <a:cxn ang="0">
                  <a:pos x="1704" y="1481"/>
                </a:cxn>
                <a:cxn ang="0">
                  <a:pos x="1740" y="1467"/>
                </a:cxn>
                <a:cxn ang="0">
                  <a:pos x="1777" y="1452"/>
                </a:cxn>
                <a:cxn ang="0">
                  <a:pos x="1813" y="1437"/>
                </a:cxn>
                <a:cxn ang="0">
                  <a:pos x="1849" y="1422"/>
                </a:cxn>
                <a:cxn ang="0">
                  <a:pos x="1887" y="1408"/>
                </a:cxn>
                <a:cxn ang="0">
                  <a:pos x="1895" y="1390"/>
                </a:cxn>
                <a:cxn ang="0">
                  <a:pos x="1874" y="1370"/>
                </a:cxn>
                <a:cxn ang="0">
                  <a:pos x="1854" y="1349"/>
                </a:cxn>
                <a:cxn ang="0">
                  <a:pos x="1833" y="1329"/>
                </a:cxn>
              </a:cxnLst>
              <a:rect l="0" t="0" r="r" b="b"/>
              <a:pathLst>
                <a:path w="1905" h="1519">
                  <a:moveTo>
                    <a:pt x="1823" y="1319"/>
                  </a:moveTo>
                  <a:lnTo>
                    <a:pt x="1775" y="1278"/>
                  </a:lnTo>
                  <a:lnTo>
                    <a:pt x="1726" y="1237"/>
                  </a:lnTo>
                  <a:lnTo>
                    <a:pt x="1679" y="1196"/>
                  </a:lnTo>
                  <a:lnTo>
                    <a:pt x="1632" y="1154"/>
                  </a:lnTo>
                  <a:lnTo>
                    <a:pt x="1584" y="1113"/>
                  </a:lnTo>
                  <a:lnTo>
                    <a:pt x="1535" y="1072"/>
                  </a:lnTo>
                  <a:lnTo>
                    <a:pt x="1488" y="1031"/>
                  </a:lnTo>
                  <a:lnTo>
                    <a:pt x="1440" y="990"/>
                  </a:lnTo>
                  <a:lnTo>
                    <a:pt x="1393" y="949"/>
                  </a:lnTo>
                  <a:lnTo>
                    <a:pt x="1344" y="908"/>
                  </a:lnTo>
                  <a:lnTo>
                    <a:pt x="1297" y="865"/>
                  </a:lnTo>
                  <a:lnTo>
                    <a:pt x="1249" y="824"/>
                  </a:lnTo>
                  <a:lnTo>
                    <a:pt x="1200" y="783"/>
                  </a:lnTo>
                  <a:lnTo>
                    <a:pt x="1153" y="742"/>
                  </a:lnTo>
                  <a:lnTo>
                    <a:pt x="1105" y="701"/>
                  </a:lnTo>
                  <a:lnTo>
                    <a:pt x="1056" y="659"/>
                  </a:lnTo>
                  <a:lnTo>
                    <a:pt x="1009" y="618"/>
                  </a:lnTo>
                  <a:lnTo>
                    <a:pt x="962" y="577"/>
                  </a:lnTo>
                  <a:lnTo>
                    <a:pt x="912" y="536"/>
                  </a:lnTo>
                  <a:lnTo>
                    <a:pt x="865" y="495"/>
                  </a:lnTo>
                  <a:lnTo>
                    <a:pt x="816" y="454"/>
                  </a:lnTo>
                  <a:lnTo>
                    <a:pt x="769" y="411"/>
                  </a:lnTo>
                  <a:lnTo>
                    <a:pt x="721" y="370"/>
                  </a:lnTo>
                  <a:lnTo>
                    <a:pt x="672" y="329"/>
                  </a:lnTo>
                  <a:lnTo>
                    <a:pt x="625" y="288"/>
                  </a:lnTo>
                  <a:lnTo>
                    <a:pt x="577" y="247"/>
                  </a:lnTo>
                  <a:lnTo>
                    <a:pt x="528" y="206"/>
                  </a:lnTo>
                  <a:lnTo>
                    <a:pt x="481" y="165"/>
                  </a:lnTo>
                  <a:lnTo>
                    <a:pt x="432" y="123"/>
                  </a:lnTo>
                  <a:lnTo>
                    <a:pt x="385" y="82"/>
                  </a:lnTo>
                  <a:lnTo>
                    <a:pt x="336" y="41"/>
                  </a:lnTo>
                  <a:lnTo>
                    <a:pt x="288" y="0"/>
                  </a:lnTo>
                  <a:lnTo>
                    <a:pt x="282" y="0"/>
                  </a:lnTo>
                  <a:lnTo>
                    <a:pt x="277" y="0"/>
                  </a:lnTo>
                  <a:lnTo>
                    <a:pt x="270" y="0"/>
                  </a:lnTo>
                  <a:lnTo>
                    <a:pt x="264" y="0"/>
                  </a:lnTo>
                  <a:lnTo>
                    <a:pt x="239" y="11"/>
                  </a:lnTo>
                  <a:lnTo>
                    <a:pt x="213" y="23"/>
                  </a:lnTo>
                  <a:lnTo>
                    <a:pt x="188" y="34"/>
                  </a:lnTo>
                  <a:lnTo>
                    <a:pt x="164" y="45"/>
                  </a:lnTo>
                  <a:lnTo>
                    <a:pt x="138" y="57"/>
                  </a:lnTo>
                  <a:lnTo>
                    <a:pt x="113" y="68"/>
                  </a:lnTo>
                  <a:lnTo>
                    <a:pt x="87" y="80"/>
                  </a:lnTo>
                  <a:lnTo>
                    <a:pt x="63" y="91"/>
                  </a:lnTo>
                  <a:lnTo>
                    <a:pt x="54" y="96"/>
                  </a:lnTo>
                  <a:lnTo>
                    <a:pt x="48" y="101"/>
                  </a:lnTo>
                  <a:lnTo>
                    <a:pt x="40" y="106"/>
                  </a:lnTo>
                  <a:lnTo>
                    <a:pt x="32" y="111"/>
                  </a:lnTo>
                  <a:lnTo>
                    <a:pt x="25" y="116"/>
                  </a:lnTo>
                  <a:lnTo>
                    <a:pt x="17" y="121"/>
                  </a:lnTo>
                  <a:lnTo>
                    <a:pt x="9" y="126"/>
                  </a:lnTo>
                  <a:lnTo>
                    <a:pt x="0" y="131"/>
                  </a:lnTo>
                  <a:lnTo>
                    <a:pt x="51" y="175"/>
                  </a:lnTo>
                  <a:lnTo>
                    <a:pt x="102" y="218"/>
                  </a:lnTo>
                  <a:lnTo>
                    <a:pt x="152" y="262"/>
                  </a:lnTo>
                  <a:lnTo>
                    <a:pt x="201" y="304"/>
                  </a:lnTo>
                  <a:lnTo>
                    <a:pt x="252" y="349"/>
                  </a:lnTo>
                  <a:lnTo>
                    <a:pt x="303" y="391"/>
                  </a:lnTo>
                  <a:lnTo>
                    <a:pt x="353" y="436"/>
                  </a:lnTo>
                  <a:lnTo>
                    <a:pt x="404" y="478"/>
                  </a:lnTo>
                  <a:lnTo>
                    <a:pt x="455" y="522"/>
                  </a:lnTo>
                  <a:lnTo>
                    <a:pt x="506" y="565"/>
                  </a:lnTo>
                  <a:lnTo>
                    <a:pt x="555" y="609"/>
                  </a:lnTo>
                  <a:lnTo>
                    <a:pt x="605" y="652"/>
                  </a:lnTo>
                  <a:lnTo>
                    <a:pt x="656" y="696"/>
                  </a:lnTo>
                  <a:lnTo>
                    <a:pt x="707" y="739"/>
                  </a:lnTo>
                  <a:lnTo>
                    <a:pt x="757" y="783"/>
                  </a:lnTo>
                  <a:lnTo>
                    <a:pt x="808" y="826"/>
                  </a:lnTo>
                  <a:lnTo>
                    <a:pt x="859" y="870"/>
                  </a:lnTo>
                  <a:lnTo>
                    <a:pt x="908" y="913"/>
                  </a:lnTo>
                  <a:lnTo>
                    <a:pt x="958" y="957"/>
                  </a:lnTo>
                  <a:lnTo>
                    <a:pt x="1009" y="999"/>
                  </a:lnTo>
                  <a:lnTo>
                    <a:pt x="1060" y="1044"/>
                  </a:lnTo>
                  <a:lnTo>
                    <a:pt x="1110" y="1086"/>
                  </a:lnTo>
                  <a:lnTo>
                    <a:pt x="1159" y="1129"/>
                  </a:lnTo>
                  <a:lnTo>
                    <a:pt x="1210" y="1173"/>
                  </a:lnTo>
                  <a:lnTo>
                    <a:pt x="1261" y="1216"/>
                  </a:lnTo>
                  <a:lnTo>
                    <a:pt x="1311" y="1260"/>
                  </a:lnTo>
                  <a:lnTo>
                    <a:pt x="1362" y="1303"/>
                  </a:lnTo>
                  <a:lnTo>
                    <a:pt x="1411" y="1347"/>
                  </a:lnTo>
                  <a:lnTo>
                    <a:pt x="1462" y="1390"/>
                  </a:lnTo>
                  <a:lnTo>
                    <a:pt x="1512" y="1432"/>
                  </a:lnTo>
                  <a:lnTo>
                    <a:pt x="1561" y="1476"/>
                  </a:lnTo>
                  <a:lnTo>
                    <a:pt x="1612" y="1519"/>
                  </a:lnTo>
                  <a:lnTo>
                    <a:pt x="1630" y="1511"/>
                  </a:lnTo>
                  <a:lnTo>
                    <a:pt x="1648" y="1504"/>
                  </a:lnTo>
                  <a:lnTo>
                    <a:pt x="1668" y="1496"/>
                  </a:lnTo>
                  <a:lnTo>
                    <a:pt x="1686" y="1490"/>
                  </a:lnTo>
                  <a:lnTo>
                    <a:pt x="1704" y="1481"/>
                  </a:lnTo>
                  <a:lnTo>
                    <a:pt x="1722" y="1475"/>
                  </a:lnTo>
                  <a:lnTo>
                    <a:pt x="1740" y="1467"/>
                  </a:lnTo>
                  <a:lnTo>
                    <a:pt x="1759" y="1458"/>
                  </a:lnTo>
                  <a:lnTo>
                    <a:pt x="1777" y="1452"/>
                  </a:lnTo>
                  <a:lnTo>
                    <a:pt x="1795" y="1444"/>
                  </a:lnTo>
                  <a:lnTo>
                    <a:pt x="1813" y="1437"/>
                  </a:lnTo>
                  <a:lnTo>
                    <a:pt x="1831" y="1429"/>
                  </a:lnTo>
                  <a:lnTo>
                    <a:pt x="1849" y="1422"/>
                  </a:lnTo>
                  <a:lnTo>
                    <a:pt x="1869" y="1414"/>
                  </a:lnTo>
                  <a:lnTo>
                    <a:pt x="1887" y="1408"/>
                  </a:lnTo>
                  <a:lnTo>
                    <a:pt x="1905" y="1399"/>
                  </a:lnTo>
                  <a:lnTo>
                    <a:pt x="1895" y="1390"/>
                  </a:lnTo>
                  <a:lnTo>
                    <a:pt x="1883" y="1380"/>
                  </a:lnTo>
                  <a:lnTo>
                    <a:pt x="1874" y="1370"/>
                  </a:lnTo>
                  <a:lnTo>
                    <a:pt x="1864" y="1358"/>
                  </a:lnTo>
                  <a:lnTo>
                    <a:pt x="1854" y="1349"/>
                  </a:lnTo>
                  <a:lnTo>
                    <a:pt x="1844" y="1339"/>
                  </a:lnTo>
                  <a:lnTo>
                    <a:pt x="1833" y="1329"/>
                  </a:lnTo>
                  <a:lnTo>
                    <a:pt x="1823" y="1319"/>
                  </a:lnTo>
                  <a:close/>
                </a:path>
              </a:pathLst>
            </a:custGeom>
            <a:solidFill>
              <a:srgbClr val="CEC1CC"/>
            </a:solidFill>
            <a:ln w="9525">
              <a:noFill/>
              <a:round/>
              <a:headEnd/>
              <a:tailEnd/>
            </a:ln>
          </p:spPr>
          <p:txBody>
            <a:bodyPr/>
            <a:lstStyle/>
            <a:p>
              <a:endParaRPr lang="en-US"/>
            </a:p>
          </p:txBody>
        </p:sp>
        <p:sp>
          <p:nvSpPr>
            <p:cNvPr id="27094" name="Freeform 470"/>
            <p:cNvSpPr>
              <a:spLocks/>
            </p:cNvSpPr>
            <p:nvPr/>
          </p:nvSpPr>
          <p:spPr bwMode="auto">
            <a:xfrm>
              <a:off x="550" y="2885"/>
              <a:ext cx="911" cy="734"/>
            </a:xfrm>
            <a:custGeom>
              <a:avLst/>
              <a:gdLst/>
              <a:ahLst/>
              <a:cxnLst>
                <a:cxn ang="0">
                  <a:pos x="1694" y="1225"/>
                </a:cxn>
                <a:cxn ang="0">
                  <a:pos x="1604" y="1148"/>
                </a:cxn>
                <a:cxn ang="0">
                  <a:pos x="1514" y="1069"/>
                </a:cxn>
                <a:cxn ang="0">
                  <a:pos x="1424" y="990"/>
                </a:cxn>
                <a:cxn ang="0">
                  <a:pos x="1333" y="913"/>
                </a:cxn>
                <a:cxn ang="0">
                  <a:pos x="1243" y="835"/>
                </a:cxn>
                <a:cxn ang="0">
                  <a:pos x="1151" y="756"/>
                </a:cxn>
                <a:cxn ang="0">
                  <a:pos x="1060" y="679"/>
                </a:cxn>
                <a:cxn ang="0">
                  <a:pos x="970" y="600"/>
                </a:cxn>
                <a:cxn ang="0">
                  <a:pos x="878" y="523"/>
                </a:cxn>
                <a:cxn ang="0">
                  <a:pos x="787" y="444"/>
                </a:cxn>
                <a:cxn ang="0">
                  <a:pos x="697" y="366"/>
                </a:cxn>
                <a:cxn ang="0">
                  <a:pos x="605" y="289"/>
                </a:cxn>
                <a:cxn ang="0">
                  <a:pos x="514" y="210"/>
                </a:cxn>
                <a:cxn ang="0">
                  <a:pos x="424" y="131"/>
                </a:cxn>
                <a:cxn ang="0">
                  <a:pos x="332" y="54"/>
                </a:cxn>
                <a:cxn ang="0">
                  <a:pos x="282" y="12"/>
                </a:cxn>
                <a:cxn ang="0">
                  <a:pos x="270" y="3"/>
                </a:cxn>
                <a:cxn ang="0">
                  <a:pos x="237" y="13"/>
                </a:cxn>
                <a:cxn ang="0">
                  <a:pos x="180" y="40"/>
                </a:cxn>
                <a:cxn ang="0">
                  <a:pos x="125" y="64"/>
                </a:cxn>
                <a:cxn ang="0">
                  <a:pos x="67" y="90"/>
                </a:cxn>
                <a:cxn ang="0">
                  <a:pos x="30" y="115"/>
                </a:cxn>
                <a:cxn ang="0">
                  <a:pos x="10" y="136"/>
                </a:cxn>
                <a:cxn ang="0">
                  <a:pos x="48" y="189"/>
                </a:cxn>
                <a:cxn ang="0">
                  <a:pos x="144" y="272"/>
                </a:cxn>
                <a:cxn ang="0">
                  <a:pos x="241" y="354"/>
                </a:cxn>
                <a:cxn ang="0">
                  <a:pos x="337" y="438"/>
                </a:cxn>
                <a:cxn ang="0">
                  <a:pos x="434" y="521"/>
                </a:cxn>
                <a:cxn ang="0">
                  <a:pos x="530" y="603"/>
                </a:cxn>
                <a:cxn ang="0">
                  <a:pos x="626" y="687"/>
                </a:cxn>
                <a:cxn ang="0">
                  <a:pos x="721" y="769"/>
                </a:cxn>
                <a:cxn ang="0">
                  <a:pos x="818" y="851"/>
                </a:cxn>
                <a:cxn ang="0">
                  <a:pos x="914" y="935"/>
                </a:cxn>
                <a:cxn ang="0">
                  <a:pos x="1011" y="1016"/>
                </a:cxn>
                <a:cxn ang="0">
                  <a:pos x="1105" y="1098"/>
                </a:cxn>
                <a:cxn ang="0">
                  <a:pos x="1202" y="1182"/>
                </a:cxn>
                <a:cxn ang="0">
                  <a:pos x="1298" y="1264"/>
                </a:cxn>
                <a:cxn ang="0">
                  <a:pos x="1393" y="1346"/>
                </a:cxn>
                <a:cxn ang="0">
                  <a:pos x="1489" y="1428"/>
                </a:cxn>
                <a:cxn ang="0">
                  <a:pos x="1555" y="1461"/>
                </a:cxn>
                <a:cxn ang="0">
                  <a:pos x="1591" y="1446"/>
                </a:cxn>
                <a:cxn ang="0">
                  <a:pos x="1627" y="1431"/>
                </a:cxn>
                <a:cxn ang="0">
                  <a:pos x="1663" y="1415"/>
                </a:cxn>
                <a:cxn ang="0">
                  <a:pos x="1697" y="1400"/>
                </a:cxn>
                <a:cxn ang="0">
                  <a:pos x="1733" y="1385"/>
                </a:cxn>
                <a:cxn ang="0">
                  <a:pos x="1769" y="1371"/>
                </a:cxn>
                <a:cxn ang="0">
                  <a:pos x="1805" y="1356"/>
                </a:cxn>
                <a:cxn ang="0">
                  <a:pos x="1813" y="1339"/>
                </a:cxn>
                <a:cxn ang="0">
                  <a:pos x="1792" y="1318"/>
                </a:cxn>
                <a:cxn ang="0">
                  <a:pos x="1771" y="1295"/>
                </a:cxn>
                <a:cxn ang="0">
                  <a:pos x="1749" y="1274"/>
                </a:cxn>
              </a:cxnLst>
              <a:rect l="0" t="0" r="r" b="b"/>
              <a:pathLst>
                <a:path w="1823" h="1469">
                  <a:moveTo>
                    <a:pt x="1740" y="1264"/>
                  </a:moveTo>
                  <a:lnTo>
                    <a:pt x="1694" y="1225"/>
                  </a:lnTo>
                  <a:lnTo>
                    <a:pt x="1650" y="1185"/>
                  </a:lnTo>
                  <a:lnTo>
                    <a:pt x="1604" y="1148"/>
                  </a:lnTo>
                  <a:lnTo>
                    <a:pt x="1560" y="1108"/>
                  </a:lnTo>
                  <a:lnTo>
                    <a:pt x="1514" y="1069"/>
                  </a:lnTo>
                  <a:lnTo>
                    <a:pt x="1468" y="1030"/>
                  </a:lnTo>
                  <a:lnTo>
                    <a:pt x="1424" y="990"/>
                  </a:lnTo>
                  <a:lnTo>
                    <a:pt x="1378" y="951"/>
                  </a:lnTo>
                  <a:lnTo>
                    <a:pt x="1333" y="913"/>
                  </a:lnTo>
                  <a:lnTo>
                    <a:pt x="1287" y="874"/>
                  </a:lnTo>
                  <a:lnTo>
                    <a:pt x="1243" y="835"/>
                  </a:lnTo>
                  <a:lnTo>
                    <a:pt x="1197" y="795"/>
                  </a:lnTo>
                  <a:lnTo>
                    <a:pt x="1151" y="756"/>
                  </a:lnTo>
                  <a:lnTo>
                    <a:pt x="1105" y="718"/>
                  </a:lnTo>
                  <a:lnTo>
                    <a:pt x="1060" y="679"/>
                  </a:lnTo>
                  <a:lnTo>
                    <a:pt x="1015" y="639"/>
                  </a:lnTo>
                  <a:lnTo>
                    <a:pt x="970" y="600"/>
                  </a:lnTo>
                  <a:lnTo>
                    <a:pt x="924" y="561"/>
                  </a:lnTo>
                  <a:lnTo>
                    <a:pt x="878" y="523"/>
                  </a:lnTo>
                  <a:lnTo>
                    <a:pt x="832" y="484"/>
                  </a:lnTo>
                  <a:lnTo>
                    <a:pt x="787" y="444"/>
                  </a:lnTo>
                  <a:lnTo>
                    <a:pt x="742" y="405"/>
                  </a:lnTo>
                  <a:lnTo>
                    <a:pt x="697" y="366"/>
                  </a:lnTo>
                  <a:lnTo>
                    <a:pt x="651" y="326"/>
                  </a:lnTo>
                  <a:lnTo>
                    <a:pt x="605" y="289"/>
                  </a:lnTo>
                  <a:lnTo>
                    <a:pt x="559" y="249"/>
                  </a:lnTo>
                  <a:lnTo>
                    <a:pt x="514" y="210"/>
                  </a:lnTo>
                  <a:lnTo>
                    <a:pt x="468" y="171"/>
                  </a:lnTo>
                  <a:lnTo>
                    <a:pt x="424" y="131"/>
                  </a:lnTo>
                  <a:lnTo>
                    <a:pt x="378" y="94"/>
                  </a:lnTo>
                  <a:lnTo>
                    <a:pt x="332" y="54"/>
                  </a:lnTo>
                  <a:lnTo>
                    <a:pt x="286" y="15"/>
                  </a:lnTo>
                  <a:lnTo>
                    <a:pt x="282" y="12"/>
                  </a:lnTo>
                  <a:lnTo>
                    <a:pt x="277" y="7"/>
                  </a:lnTo>
                  <a:lnTo>
                    <a:pt x="270" y="3"/>
                  </a:lnTo>
                  <a:lnTo>
                    <a:pt x="265" y="0"/>
                  </a:lnTo>
                  <a:lnTo>
                    <a:pt x="237" y="13"/>
                  </a:lnTo>
                  <a:lnTo>
                    <a:pt x="210" y="26"/>
                  </a:lnTo>
                  <a:lnTo>
                    <a:pt x="180" y="40"/>
                  </a:lnTo>
                  <a:lnTo>
                    <a:pt x="152" y="51"/>
                  </a:lnTo>
                  <a:lnTo>
                    <a:pt x="125" y="64"/>
                  </a:lnTo>
                  <a:lnTo>
                    <a:pt x="97" y="77"/>
                  </a:lnTo>
                  <a:lnTo>
                    <a:pt x="67" y="90"/>
                  </a:lnTo>
                  <a:lnTo>
                    <a:pt x="40" y="103"/>
                  </a:lnTo>
                  <a:lnTo>
                    <a:pt x="30" y="115"/>
                  </a:lnTo>
                  <a:lnTo>
                    <a:pt x="20" y="125"/>
                  </a:lnTo>
                  <a:lnTo>
                    <a:pt x="10" y="136"/>
                  </a:lnTo>
                  <a:lnTo>
                    <a:pt x="0" y="148"/>
                  </a:lnTo>
                  <a:lnTo>
                    <a:pt x="48" y="189"/>
                  </a:lnTo>
                  <a:lnTo>
                    <a:pt x="97" y="231"/>
                  </a:lnTo>
                  <a:lnTo>
                    <a:pt x="144" y="272"/>
                  </a:lnTo>
                  <a:lnTo>
                    <a:pt x="193" y="313"/>
                  </a:lnTo>
                  <a:lnTo>
                    <a:pt x="241" y="354"/>
                  </a:lnTo>
                  <a:lnTo>
                    <a:pt x="290" y="397"/>
                  </a:lnTo>
                  <a:lnTo>
                    <a:pt x="337" y="438"/>
                  </a:lnTo>
                  <a:lnTo>
                    <a:pt x="385" y="479"/>
                  </a:lnTo>
                  <a:lnTo>
                    <a:pt x="434" y="521"/>
                  </a:lnTo>
                  <a:lnTo>
                    <a:pt x="481" y="562"/>
                  </a:lnTo>
                  <a:lnTo>
                    <a:pt x="530" y="603"/>
                  </a:lnTo>
                  <a:lnTo>
                    <a:pt x="577" y="644"/>
                  </a:lnTo>
                  <a:lnTo>
                    <a:pt x="626" y="687"/>
                  </a:lnTo>
                  <a:lnTo>
                    <a:pt x="674" y="728"/>
                  </a:lnTo>
                  <a:lnTo>
                    <a:pt x="721" y="769"/>
                  </a:lnTo>
                  <a:lnTo>
                    <a:pt x="770" y="810"/>
                  </a:lnTo>
                  <a:lnTo>
                    <a:pt x="818" y="851"/>
                  </a:lnTo>
                  <a:lnTo>
                    <a:pt x="867" y="892"/>
                  </a:lnTo>
                  <a:lnTo>
                    <a:pt x="914" y="935"/>
                  </a:lnTo>
                  <a:lnTo>
                    <a:pt x="962" y="975"/>
                  </a:lnTo>
                  <a:lnTo>
                    <a:pt x="1011" y="1016"/>
                  </a:lnTo>
                  <a:lnTo>
                    <a:pt x="1058" y="1057"/>
                  </a:lnTo>
                  <a:lnTo>
                    <a:pt x="1105" y="1098"/>
                  </a:lnTo>
                  <a:lnTo>
                    <a:pt x="1154" y="1139"/>
                  </a:lnTo>
                  <a:lnTo>
                    <a:pt x="1202" y="1182"/>
                  </a:lnTo>
                  <a:lnTo>
                    <a:pt x="1249" y="1223"/>
                  </a:lnTo>
                  <a:lnTo>
                    <a:pt x="1298" y="1264"/>
                  </a:lnTo>
                  <a:lnTo>
                    <a:pt x="1346" y="1305"/>
                  </a:lnTo>
                  <a:lnTo>
                    <a:pt x="1393" y="1346"/>
                  </a:lnTo>
                  <a:lnTo>
                    <a:pt x="1440" y="1387"/>
                  </a:lnTo>
                  <a:lnTo>
                    <a:pt x="1489" y="1428"/>
                  </a:lnTo>
                  <a:lnTo>
                    <a:pt x="1537" y="1469"/>
                  </a:lnTo>
                  <a:lnTo>
                    <a:pt x="1555" y="1461"/>
                  </a:lnTo>
                  <a:lnTo>
                    <a:pt x="1573" y="1454"/>
                  </a:lnTo>
                  <a:lnTo>
                    <a:pt x="1591" y="1446"/>
                  </a:lnTo>
                  <a:lnTo>
                    <a:pt x="1609" y="1438"/>
                  </a:lnTo>
                  <a:lnTo>
                    <a:pt x="1627" y="1431"/>
                  </a:lnTo>
                  <a:lnTo>
                    <a:pt x="1645" y="1423"/>
                  </a:lnTo>
                  <a:lnTo>
                    <a:pt x="1663" y="1415"/>
                  </a:lnTo>
                  <a:lnTo>
                    <a:pt x="1681" y="1408"/>
                  </a:lnTo>
                  <a:lnTo>
                    <a:pt x="1697" y="1400"/>
                  </a:lnTo>
                  <a:lnTo>
                    <a:pt x="1715" y="1393"/>
                  </a:lnTo>
                  <a:lnTo>
                    <a:pt x="1733" y="1385"/>
                  </a:lnTo>
                  <a:lnTo>
                    <a:pt x="1751" y="1379"/>
                  </a:lnTo>
                  <a:lnTo>
                    <a:pt x="1769" y="1371"/>
                  </a:lnTo>
                  <a:lnTo>
                    <a:pt x="1787" y="1364"/>
                  </a:lnTo>
                  <a:lnTo>
                    <a:pt x="1805" y="1356"/>
                  </a:lnTo>
                  <a:lnTo>
                    <a:pt x="1823" y="1349"/>
                  </a:lnTo>
                  <a:lnTo>
                    <a:pt x="1813" y="1339"/>
                  </a:lnTo>
                  <a:lnTo>
                    <a:pt x="1802" y="1328"/>
                  </a:lnTo>
                  <a:lnTo>
                    <a:pt x="1792" y="1318"/>
                  </a:lnTo>
                  <a:lnTo>
                    <a:pt x="1782" y="1307"/>
                  </a:lnTo>
                  <a:lnTo>
                    <a:pt x="1771" y="1295"/>
                  </a:lnTo>
                  <a:lnTo>
                    <a:pt x="1761" y="1285"/>
                  </a:lnTo>
                  <a:lnTo>
                    <a:pt x="1749" y="1274"/>
                  </a:lnTo>
                  <a:lnTo>
                    <a:pt x="1740" y="1264"/>
                  </a:lnTo>
                  <a:close/>
                </a:path>
              </a:pathLst>
            </a:custGeom>
            <a:solidFill>
              <a:srgbClr val="CCBFC6"/>
            </a:solidFill>
            <a:ln w="9525">
              <a:noFill/>
              <a:round/>
              <a:headEnd/>
              <a:tailEnd/>
            </a:ln>
          </p:spPr>
          <p:txBody>
            <a:bodyPr/>
            <a:lstStyle/>
            <a:p>
              <a:endParaRPr lang="en-US"/>
            </a:p>
          </p:txBody>
        </p:sp>
        <p:sp>
          <p:nvSpPr>
            <p:cNvPr id="27095" name="Freeform 471"/>
            <p:cNvSpPr>
              <a:spLocks/>
            </p:cNvSpPr>
            <p:nvPr/>
          </p:nvSpPr>
          <p:spPr bwMode="auto">
            <a:xfrm>
              <a:off x="550" y="2876"/>
              <a:ext cx="870" cy="709"/>
            </a:xfrm>
            <a:custGeom>
              <a:avLst/>
              <a:gdLst/>
              <a:ahLst/>
              <a:cxnLst>
                <a:cxn ang="0">
                  <a:pos x="1614" y="1170"/>
                </a:cxn>
                <a:cxn ang="0">
                  <a:pos x="1529" y="1096"/>
                </a:cxn>
                <a:cxn ang="0">
                  <a:pos x="1444" y="1023"/>
                </a:cxn>
                <a:cxn ang="0">
                  <a:pos x="1357" y="949"/>
                </a:cxn>
                <a:cxn ang="0">
                  <a:pos x="1272" y="875"/>
                </a:cxn>
                <a:cxn ang="0">
                  <a:pos x="1187" y="801"/>
                </a:cxn>
                <a:cxn ang="0">
                  <a:pos x="1100" y="728"/>
                </a:cxn>
                <a:cxn ang="0">
                  <a:pos x="1015" y="654"/>
                </a:cxn>
                <a:cxn ang="0">
                  <a:pos x="930" y="580"/>
                </a:cxn>
                <a:cxn ang="0">
                  <a:pos x="844" y="506"/>
                </a:cxn>
                <a:cxn ang="0">
                  <a:pos x="759" y="433"/>
                </a:cxn>
                <a:cxn ang="0">
                  <a:pos x="672" y="359"/>
                </a:cxn>
                <a:cxn ang="0">
                  <a:pos x="587" y="285"/>
                </a:cxn>
                <a:cxn ang="0">
                  <a:pos x="501" y="211"/>
                </a:cxn>
                <a:cxn ang="0">
                  <a:pos x="416" y="137"/>
                </a:cxn>
                <a:cxn ang="0">
                  <a:pos x="329" y="64"/>
                </a:cxn>
                <a:cxn ang="0">
                  <a:pos x="282" y="21"/>
                </a:cxn>
                <a:cxn ang="0">
                  <a:pos x="272" y="6"/>
                </a:cxn>
                <a:cxn ang="0">
                  <a:pos x="236" y="15"/>
                </a:cxn>
                <a:cxn ang="0">
                  <a:pos x="174" y="44"/>
                </a:cxn>
                <a:cxn ang="0">
                  <a:pos x="110" y="72"/>
                </a:cxn>
                <a:cxn ang="0">
                  <a:pos x="48" y="101"/>
                </a:cxn>
                <a:cxn ang="0">
                  <a:pos x="12" y="128"/>
                </a:cxn>
                <a:cxn ang="0">
                  <a:pos x="4" y="152"/>
                </a:cxn>
                <a:cxn ang="0">
                  <a:pos x="46" y="203"/>
                </a:cxn>
                <a:cxn ang="0">
                  <a:pos x="138" y="282"/>
                </a:cxn>
                <a:cxn ang="0">
                  <a:pos x="229" y="360"/>
                </a:cxn>
                <a:cxn ang="0">
                  <a:pos x="321" y="439"/>
                </a:cxn>
                <a:cxn ang="0">
                  <a:pos x="412" y="518"/>
                </a:cxn>
                <a:cxn ang="0">
                  <a:pos x="504" y="596"/>
                </a:cxn>
                <a:cxn ang="0">
                  <a:pos x="595" y="675"/>
                </a:cxn>
                <a:cxn ang="0">
                  <a:pos x="687" y="754"/>
                </a:cxn>
                <a:cxn ang="0">
                  <a:pos x="778" y="832"/>
                </a:cxn>
                <a:cxn ang="0">
                  <a:pos x="870" y="910"/>
                </a:cxn>
                <a:cxn ang="0">
                  <a:pos x="962" y="988"/>
                </a:cxn>
                <a:cxn ang="0">
                  <a:pos x="1053" y="1067"/>
                </a:cxn>
                <a:cxn ang="0">
                  <a:pos x="1143" y="1146"/>
                </a:cxn>
                <a:cxn ang="0">
                  <a:pos x="1234" y="1223"/>
                </a:cxn>
                <a:cxn ang="0">
                  <a:pos x="1326" y="1301"/>
                </a:cxn>
                <a:cxn ang="0">
                  <a:pos x="1416" y="1378"/>
                </a:cxn>
                <a:cxn ang="0">
                  <a:pos x="1480" y="1411"/>
                </a:cxn>
                <a:cxn ang="0">
                  <a:pos x="1514" y="1396"/>
                </a:cxn>
                <a:cxn ang="0">
                  <a:pos x="1548" y="1382"/>
                </a:cxn>
                <a:cxn ang="0">
                  <a:pos x="1584" y="1365"/>
                </a:cxn>
                <a:cxn ang="0">
                  <a:pos x="1619" y="1350"/>
                </a:cxn>
                <a:cxn ang="0">
                  <a:pos x="1655" y="1334"/>
                </a:cxn>
                <a:cxn ang="0">
                  <a:pos x="1689" y="1319"/>
                </a:cxn>
                <a:cxn ang="0">
                  <a:pos x="1723" y="1303"/>
                </a:cxn>
                <a:cxn ang="0">
                  <a:pos x="1731" y="1283"/>
                </a:cxn>
                <a:cxn ang="0">
                  <a:pos x="1710" y="1262"/>
                </a:cxn>
                <a:cxn ang="0">
                  <a:pos x="1687" y="1241"/>
                </a:cxn>
                <a:cxn ang="0">
                  <a:pos x="1666" y="1219"/>
                </a:cxn>
              </a:cxnLst>
              <a:rect l="0" t="0" r="r" b="b"/>
              <a:pathLst>
                <a:path w="1741" h="1418">
                  <a:moveTo>
                    <a:pt x="1656" y="1208"/>
                  </a:moveTo>
                  <a:lnTo>
                    <a:pt x="1614" y="1170"/>
                  </a:lnTo>
                  <a:lnTo>
                    <a:pt x="1571" y="1134"/>
                  </a:lnTo>
                  <a:lnTo>
                    <a:pt x="1529" y="1096"/>
                  </a:lnTo>
                  <a:lnTo>
                    <a:pt x="1486" y="1060"/>
                  </a:lnTo>
                  <a:lnTo>
                    <a:pt x="1444" y="1023"/>
                  </a:lnTo>
                  <a:lnTo>
                    <a:pt x="1400" y="987"/>
                  </a:lnTo>
                  <a:lnTo>
                    <a:pt x="1357" y="949"/>
                  </a:lnTo>
                  <a:lnTo>
                    <a:pt x="1315" y="913"/>
                  </a:lnTo>
                  <a:lnTo>
                    <a:pt x="1272" y="875"/>
                  </a:lnTo>
                  <a:lnTo>
                    <a:pt x="1230" y="839"/>
                  </a:lnTo>
                  <a:lnTo>
                    <a:pt x="1187" y="801"/>
                  </a:lnTo>
                  <a:lnTo>
                    <a:pt x="1145" y="765"/>
                  </a:lnTo>
                  <a:lnTo>
                    <a:pt x="1100" y="728"/>
                  </a:lnTo>
                  <a:lnTo>
                    <a:pt x="1058" y="692"/>
                  </a:lnTo>
                  <a:lnTo>
                    <a:pt x="1015" y="654"/>
                  </a:lnTo>
                  <a:lnTo>
                    <a:pt x="973" y="618"/>
                  </a:lnTo>
                  <a:lnTo>
                    <a:pt x="930" y="580"/>
                  </a:lnTo>
                  <a:lnTo>
                    <a:pt x="886" y="544"/>
                  </a:lnTo>
                  <a:lnTo>
                    <a:pt x="844" y="506"/>
                  </a:lnTo>
                  <a:lnTo>
                    <a:pt x="801" y="470"/>
                  </a:lnTo>
                  <a:lnTo>
                    <a:pt x="759" y="433"/>
                  </a:lnTo>
                  <a:lnTo>
                    <a:pt x="715" y="396"/>
                  </a:lnTo>
                  <a:lnTo>
                    <a:pt x="672" y="359"/>
                  </a:lnTo>
                  <a:lnTo>
                    <a:pt x="630" y="323"/>
                  </a:lnTo>
                  <a:lnTo>
                    <a:pt x="587" y="285"/>
                  </a:lnTo>
                  <a:lnTo>
                    <a:pt x="543" y="249"/>
                  </a:lnTo>
                  <a:lnTo>
                    <a:pt x="501" y="211"/>
                  </a:lnTo>
                  <a:lnTo>
                    <a:pt x="458" y="175"/>
                  </a:lnTo>
                  <a:lnTo>
                    <a:pt x="416" y="137"/>
                  </a:lnTo>
                  <a:lnTo>
                    <a:pt x="371" y="101"/>
                  </a:lnTo>
                  <a:lnTo>
                    <a:pt x="329" y="64"/>
                  </a:lnTo>
                  <a:lnTo>
                    <a:pt x="286" y="28"/>
                  </a:lnTo>
                  <a:lnTo>
                    <a:pt x="282" y="21"/>
                  </a:lnTo>
                  <a:lnTo>
                    <a:pt x="277" y="15"/>
                  </a:lnTo>
                  <a:lnTo>
                    <a:pt x="272" y="6"/>
                  </a:lnTo>
                  <a:lnTo>
                    <a:pt x="267" y="0"/>
                  </a:lnTo>
                  <a:lnTo>
                    <a:pt x="236" y="15"/>
                  </a:lnTo>
                  <a:lnTo>
                    <a:pt x="205" y="29"/>
                  </a:lnTo>
                  <a:lnTo>
                    <a:pt x="174" y="44"/>
                  </a:lnTo>
                  <a:lnTo>
                    <a:pt x="143" y="57"/>
                  </a:lnTo>
                  <a:lnTo>
                    <a:pt x="110" y="72"/>
                  </a:lnTo>
                  <a:lnTo>
                    <a:pt x="79" y="87"/>
                  </a:lnTo>
                  <a:lnTo>
                    <a:pt x="48" y="101"/>
                  </a:lnTo>
                  <a:lnTo>
                    <a:pt x="17" y="116"/>
                  </a:lnTo>
                  <a:lnTo>
                    <a:pt x="12" y="128"/>
                  </a:lnTo>
                  <a:lnTo>
                    <a:pt x="9" y="139"/>
                  </a:lnTo>
                  <a:lnTo>
                    <a:pt x="4" y="152"/>
                  </a:lnTo>
                  <a:lnTo>
                    <a:pt x="0" y="164"/>
                  </a:lnTo>
                  <a:lnTo>
                    <a:pt x="46" y="203"/>
                  </a:lnTo>
                  <a:lnTo>
                    <a:pt x="92" y="242"/>
                  </a:lnTo>
                  <a:lnTo>
                    <a:pt x="138" y="282"/>
                  </a:lnTo>
                  <a:lnTo>
                    <a:pt x="184" y="321"/>
                  </a:lnTo>
                  <a:lnTo>
                    <a:pt x="229" y="360"/>
                  </a:lnTo>
                  <a:lnTo>
                    <a:pt x="275" y="400"/>
                  </a:lnTo>
                  <a:lnTo>
                    <a:pt x="321" y="439"/>
                  </a:lnTo>
                  <a:lnTo>
                    <a:pt x="367" y="478"/>
                  </a:lnTo>
                  <a:lnTo>
                    <a:pt x="412" y="518"/>
                  </a:lnTo>
                  <a:lnTo>
                    <a:pt x="458" y="557"/>
                  </a:lnTo>
                  <a:lnTo>
                    <a:pt x="504" y="596"/>
                  </a:lnTo>
                  <a:lnTo>
                    <a:pt x="550" y="636"/>
                  </a:lnTo>
                  <a:lnTo>
                    <a:pt x="595" y="675"/>
                  </a:lnTo>
                  <a:lnTo>
                    <a:pt x="641" y="714"/>
                  </a:lnTo>
                  <a:lnTo>
                    <a:pt x="687" y="754"/>
                  </a:lnTo>
                  <a:lnTo>
                    <a:pt x="733" y="793"/>
                  </a:lnTo>
                  <a:lnTo>
                    <a:pt x="778" y="832"/>
                  </a:lnTo>
                  <a:lnTo>
                    <a:pt x="824" y="870"/>
                  </a:lnTo>
                  <a:lnTo>
                    <a:pt x="870" y="910"/>
                  </a:lnTo>
                  <a:lnTo>
                    <a:pt x="916" y="949"/>
                  </a:lnTo>
                  <a:lnTo>
                    <a:pt x="962" y="988"/>
                  </a:lnTo>
                  <a:lnTo>
                    <a:pt x="1007" y="1028"/>
                  </a:lnTo>
                  <a:lnTo>
                    <a:pt x="1053" y="1067"/>
                  </a:lnTo>
                  <a:lnTo>
                    <a:pt x="1097" y="1106"/>
                  </a:lnTo>
                  <a:lnTo>
                    <a:pt x="1143" y="1146"/>
                  </a:lnTo>
                  <a:lnTo>
                    <a:pt x="1189" y="1183"/>
                  </a:lnTo>
                  <a:lnTo>
                    <a:pt x="1234" y="1223"/>
                  </a:lnTo>
                  <a:lnTo>
                    <a:pt x="1280" y="1262"/>
                  </a:lnTo>
                  <a:lnTo>
                    <a:pt x="1326" y="1301"/>
                  </a:lnTo>
                  <a:lnTo>
                    <a:pt x="1370" y="1341"/>
                  </a:lnTo>
                  <a:lnTo>
                    <a:pt x="1416" y="1378"/>
                  </a:lnTo>
                  <a:lnTo>
                    <a:pt x="1462" y="1418"/>
                  </a:lnTo>
                  <a:lnTo>
                    <a:pt x="1480" y="1411"/>
                  </a:lnTo>
                  <a:lnTo>
                    <a:pt x="1496" y="1403"/>
                  </a:lnTo>
                  <a:lnTo>
                    <a:pt x="1514" y="1396"/>
                  </a:lnTo>
                  <a:lnTo>
                    <a:pt x="1532" y="1388"/>
                  </a:lnTo>
                  <a:lnTo>
                    <a:pt x="1548" y="1382"/>
                  </a:lnTo>
                  <a:lnTo>
                    <a:pt x="1566" y="1373"/>
                  </a:lnTo>
                  <a:lnTo>
                    <a:pt x="1584" y="1365"/>
                  </a:lnTo>
                  <a:lnTo>
                    <a:pt x="1602" y="1359"/>
                  </a:lnTo>
                  <a:lnTo>
                    <a:pt x="1619" y="1350"/>
                  </a:lnTo>
                  <a:lnTo>
                    <a:pt x="1637" y="1342"/>
                  </a:lnTo>
                  <a:lnTo>
                    <a:pt x="1655" y="1334"/>
                  </a:lnTo>
                  <a:lnTo>
                    <a:pt x="1671" y="1326"/>
                  </a:lnTo>
                  <a:lnTo>
                    <a:pt x="1689" y="1319"/>
                  </a:lnTo>
                  <a:lnTo>
                    <a:pt x="1707" y="1311"/>
                  </a:lnTo>
                  <a:lnTo>
                    <a:pt x="1723" y="1303"/>
                  </a:lnTo>
                  <a:lnTo>
                    <a:pt x="1741" y="1295"/>
                  </a:lnTo>
                  <a:lnTo>
                    <a:pt x="1731" y="1283"/>
                  </a:lnTo>
                  <a:lnTo>
                    <a:pt x="1720" y="1273"/>
                  </a:lnTo>
                  <a:lnTo>
                    <a:pt x="1710" y="1262"/>
                  </a:lnTo>
                  <a:lnTo>
                    <a:pt x="1699" y="1250"/>
                  </a:lnTo>
                  <a:lnTo>
                    <a:pt x="1687" y="1241"/>
                  </a:lnTo>
                  <a:lnTo>
                    <a:pt x="1677" y="1229"/>
                  </a:lnTo>
                  <a:lnTo>
                    <a:pt x="1666" y="1219"/>
                  </a:lnTo>
                  <a:lnTo>
                    <a:pt x="1656" y="1208"/>
                  </a:lnTo>
                  <a:close/>
                </a:path>
              </a:pathLst>
            </a:custGeom>
            <a:solidFill>
              <a:srgbClr val="C9BFC4"/>
            </a:solidFill>
            <a:ln w="9525">
              <a:noFill/>
              <a:round/>
              <a:headEnd/>
              <a:tailEnd/>
            </a:ln>
          </p:spPr>
          <p:txBody>
            <a:bodyPr/>
            <a:lstStyle/>
            <a:p>
              <a:endParaRPr lang="en-US"/>
            </a:p>
          </p:txBody>
        </p:sp>
        <p:sp>
          <p:nvSpPr>
            <p:cNvPr id="27096" name="Freeform 472"/>
            <p:cNvSpPr>
              <a:spLocks/>
            </p:cNvSpPr>
            <p:nvPr/>
          </p:nvSpPr>
          <p:spPr bwMode="auto">
            <a:xfrm>
              <a:off x="546" y="2868"/>
              <a:ext cx="833" cy="685"/>
            </a:xfrm>
            <a:custGeom>
              <a:avLst/>
              <a:gdLst/>
              <a:ahLst/>
              <a:cxnLst>
                <a:cxn ang="0">
                  <a:pos x="1542" y="1118"/>
                </a:cxn>
                <a:cxn ang="0">
                  <a:pos x="1461" y="1048"/>
                </a:cxn>
                <a:cxn ang="0">
                  <a:pos x="1381" y="979"/>
                </a:cxn>
                <a:cxn ang="0">
                  <a:pos x="1300" y="910"/>
                </a:cxn>
                <a:cxn ang="0">
                  <a:pos x="1220" y="840"/>
                </a:cxn>
                <a:cxn ang="0">
                  <a:pos x="1139" y="771"/>
                </a:cxn>
                <a:cxn ang="0">
                  <a:pos x="1059" y="702"/>
                </a:cxn>
                <a:cxn ang="0">
                  <a:pos x="979" y="631"/>
                </a:cxn>
                <a:cxn ang="0">
                  <a:pos x="898" y="563"/>
                </a:cxn>
                <a:cxn ang="0">
                  <a:pos x="818" y="494"/>
                </a:cxn>
                <a:cxn ang="0">
                  <a:pos x="737" y="423"/>
                </a:cxn>
                <a:cxn ang="0">
                  <a:pos x="656" y="354"/>
                </a:cxn>
                <a:cxn ang="0">
                  <a:pos x="576" y="286"/>
                </a:cxn>
                <a:cxn ang="0">
                  <a:pos x="496" y="217"/>
                </a:cxn>
                <a:cxn ang="0">
                  <a:pos x="414" y="146"/>
                </a:cxn>
                <a:cxn ang="0">
                  <a:pos x="334" y="77"/>
                </a:cxn>
                <a:cxn ang="0">
                  <a:pos x="288" y="32"/>
                </a:cxn>
                <a:cxn ang="0">
                  <a:pos x="280" y="12"/>
                </a:cxn>
                <a:cxn ang="0">
                  <a:pos x="259" y="9"/>
                </a:cxn>
                <a:cxn ang="0">
                  <a:pos x="224" y="25"/>
                </a:cxn>
                <a:cxn ang="0">
                  <a:pos x="190" y="41"/>
                </a:cxn>
                <a:cxn ang="0">
                  <a:pos x="156" y="58"/>
                </a:cxn>
                <a:cxn ang="0">
                  <a:pos x="121" y="74"/>
                </a:cxn>
                <a:cxn ang="0">
                  <a:pos x="87" y="91"/>
                </a:cxn>
                <a:cxn ang="0">
                  <a:pos x="53" y="105"/>
                </a:cxn>
                <a:cxn ang="0">
                  <a:pos x="18" y="122"/>
                </a:cxn>
                <a:cxn ang="0">
                  <a:pos x="2" y="143"/>
                </a:cxn>
                <a:cxn ang="0">
                  <a:pos x="7" y="168"/>
                </a:cxn>
                <a:cxn ang="0">
                  <a:pos x="53" y="218"/>
                </a:cxn>
                <a:cxn ang="0">
                  <a:pos x="139" y="292"/>
                </a:cxn>
                <a:cxn ang="0">
                  <a:pos x="226" y="366"/>
                </a:cxn>
                <a:cxn ang="0">
                  <a:pos x="312" y="441"/>
                </a:cxn>
                <a:cxn ang="0">
                  <a:pos x="399" y="515"/>
                </a:cxn>
                <a:cxn ang="0">
                  <a:pos x="486" y="590"/>
                </a:cxn>
                <a:cxn ang="0">
                  <a:pos x="572" y="664"/>
                </a:cxn>
                <a:cxn ang="0">
                  <a:pos x="659" y="738"/>
                </a:cxn>
                <a:cxn ang="0">
                  <a:pos x="747" y="813"/>
                </a:cxn>
                <a:cxn ang="0">
                  <a:pos x="834" y="887"/>
                </a:cxn>
                <a:cxn ang="0">
                  <a:pos x="920" y="961"/>
                </a:cxn>
                <a:cxn ang="0">
                  <a:pos x="1007" y="1036"/>
                </a:cxn>
                <a:cxn ang="0">
                  <a:pos x="1094" y="1110"/>
                </a:cxn>
                <a:cxn ang="0">
                  <a:pos x="1180" y="1186"/>
                </a:cxn>
                <a:cxn ang="0">
                  <a:pos x="1267" y="1259"/>
                </a:cxn>
                <a:cxn ang="0">
                  <a:pos x="1354" y="1333"/>
                </a:cxn>
                <a:cxn ang="0">
                  <a:pos x="1414" y="1363"/>
                </a:cxn>
                <a:cxn ang="0">
                  <a:pos x="1447" y="1346"/>
                </a:cxn>
                <a:cxn ang="0">
                  <a:pos x="1481" y="1331"/>
                </a:cxn>
                <a:cxn ang="0">
                  <a:pos x="1514" y="1315"/>
                </a:cxn>
                <a:cxn ang="0">
                  <a:pos x="1548" y="1299"/>
                </a:cxn>
                <a:cxn ang="0">
                  <a:pos x="1582" y="1282"/>
                </a:cxn>
                <a:cxn ang="0">
                  <a:pos x="1617" y="1266"/>
                </a:cxn>
                <a:cxn ang="0">
                  <a:pos x="1651" y="1249"/>
                </a:cxn>
                <a:cxn ang="0">
                  <a:pos x="1656" y="1230"/>
                </a:cxn>
                <a:cxn ang="0">
                  <a:pos x="1635" y="1208"/>
                </a:cxn>
                <a:cxn ang="0">
                  <a:pos x="1613" y="1186"/>
                </a:cxn>
                <a:cxn ang="0">
                  <a:pos x="1592" y="1164"/>
                </a:cxn>
              </a:cxnLst>
              <a:rect l="0" t="0" r="r" b="b"/>
              <a:pathLst>
                <a:path w="1667" h="1371">
                  <a:moveTo>
                    <a:pt x="1581" y="1153"/>
                  </a:moveTo>
                  <a:lnTo>
                    <a:pt x="1542" y="1118"/>
                  </a:lnTo>
                  <a:lnTo>
                    <a:pt x="1501" y="1084"/>
                  </a:lnTo>
                  <a:lnTo>
                    <a:pt x="1461" y="1048"/>
                  </a:lnTo>
                  <a:lnTo>
                    <a:pt x="1421" y="1013"/>
                  </a:lnTo>
                  <a:lnTo>
                    <a:pt x="1381" y="979"/>
                  </a:lnTo>
                  <a:lnTo>
                    <a:pt x="1341" y="945"/>
                  </a:lnTo>
                  <a:lnTo>
                    <a:pt x="1300" y="910"/>
                  </a:lnTo>
                  <a:lnTo>
                    <a:pt x="1260" y="876"/>
                  </a:lnTo>
                  <a:lnTo>
                    <a:pt x="1220" y="840"/>
                  </a:lnTo>
                  <a:lnTo>
                    <a:pt x="1180" y="805"/>
                  </a:lnTo>
                  <a:lnTo>
                    <a:pt x="1139" y="771"/>
                  </a:lnTo>
                  <a:lnTo>
                    <a:pt x="1100" y="736"/>
                  </a:lnTo>
                  <a:lnTo>
                    <a:pt x="1059" y="702"/>
                  </a:lnTo>
                  <a:lnTo>
                    <a:pt x="1019" y="666"/>
                  </a:lnTo>
                  <a:lnTo>
                    <a:pt x="979" y="631"/>
                  </a:lnTo>
                  <a:lnTo>
                    <a:pt x="938" y="597"/>
                  </a:lnTo>
                  <a:lnTo>
                    <a:pt x="898" y="563"/>
                  </a:lnTo>
                  <a:lnTo>
                    <a:pt x="858" y="528"/>
                  </a:lnTo>
                  <a:lnTo>
                    <a:pt x="818" y="494"/>
                  </a:lnTo>
                  <a:lnTo>
                    <a:pt x="778" y="458"/>
                  </a:lnTo>
                  <a:lnTo>
                    <a:pt x="737" y="423"/>
                  </a:lnTo>
                  <a:lnTo>
                    <a:pt x="697" y="389"/>
                  </a:lnTo>
                  <a:lnTo>
                    <a:pt x="656" y="354"/>
                  </a:lnTo>
                  <a:lnTo>
                    <a:pt x="616" y="320"/>
                  </a:lnTo>
                  <a:lnTo>
                    <a:pt x="576" y="286"/>
                  </a:lnTo>
                  <a:lnTo>
                    <a:pt x="535" y="251"/>
                  </a:lnTo>
                  <a:lnTo>
                    <a:pt x="496" y="217"/>
                  </a:lnTo>
                  <a:lnTo>
                    <a:pt x="455" y="181"/>
                  </a:lnTo>
                  <a:lnTo>
                    <a:pt x="414" y="146"/>
                  </a:lnTo>
                  <a:lnTo>
                    <a:pt x="373" y="112"/>
                  </a:lnTo>
                  <a:lnTo>
                    <a:pt x="334" y="77"/>
                  </a:lnTo>
                  <a:lnTo>
                    <a:pt x="293" y="43"/>
                  </a:lnTo>
                  <a:lnTo>
                    <a:pt x="288" y="32"/>
                  </a:lnTo>
                  <a:lnTo>
                    <a:pt x="285" y="22"/>
                  </a:lnTo>
                  <a:lnTo>
                    <a:pt x="280" y="12"/>
                  </a:lnTo>
                  <a:lnTo>
                    <a:pt x="275" y="0"/>
                  </a:lnTo>
                  <a:lnTo>
                    <a:pt x="259" y="9"/>
                  </a:lnTo>
                  <a:lnTo>
                    <a:pt x="241" y="17"/>
                  </a:lnTo>
                  <a:lnTo>
                    <a:pt x="224" y="25"/>
                  </a:lnTo>
                  <a:lnTo>
                    <a:pt x="206" y="33"/>
                  </a:lnTo>
                  <a:lnTo>
                    <a:pt x="190" y="41"/>
                  </a:lnTo>
                  <a:lnTo>
                    <a:pt x="172" y="50"/>
                  </a:lnTo>
                  <a:lnTo>
                    <a:pt x="156" y="58"/>
                  </a:lnTo>
                  <a:lnTo>
                    <a:pt x="138" y="66"/>
                  </a:lnTo>
                  <a:lnTo>
                    <a:pt x="121" y="74"/>
                  </a:lnTo>
                  <a:lnTo>
                    <a:pt x="103" y="82"/>
                  </a:lnTo>
                  <a:lnTo>
                    <a:pt x="87" y="91"/>
                  </a:lnTo>
                  <a:lnTo>
                    <a:pt x="69" y="97"/>
                  </a:lnTo>
                  <a:lnTo>
                    <a:pt x="53" y="105"/>
                  </a:lnTo>
                  <a:lnTo>
                    <a:pt x="35" y="114"/>
                  </a:lnTo>
                  <a:lnTo>
                    <a:pt x="18" y="122"/>
                  </a:lnTo>
                  <a:lnTo>
                    <a:pt x="0" y="130"/>
                  </a:lnTo>
                  <a:lnTo>
                    <a:pt x="2" y="143"/>
                  </a:lnTo>
                  <a:lnTo>
                    <a:pt x="5" y="154"/>
                  </a:lnTo>
                  <a:lnTo>
                    <a:pt x="7" y="168"/>
                  </a:lnTo>
                  <a:lnTo>
                    <a:pt x="8" y="181"/>
                  </a:lnTo>
                  <a:lnTo>
                    <a:pt x="53" y="218"/>
                  </a:lnTo>
                  <a:lnTo>
                    <a:pt x="95" y="254"/>
                  </a:lnTo>
                  <a:lnTo>
                    <a:pt x="139" y="292"/>
                  </a:lnTo>
                  <a:lnTo>
                    <a:pt x="182" y="330"/>
                  </a:lnTo>
                  <a:lnTo>
                    <a:pt x="226" y="366"/>
                  </a:lnTo>
                  <a:lnTo>
                    <a:pt x="268" y="404"/>
                  </a:lnTo>
                  <a:lnTo>
                    <a:pt x="312" y="441"/>
                  </a:lnTo>
                  <a:lnTo>
                    <a:pt x="355" y="477"/>
                  </a:lnTo>
                  <a:lnTo>
                    <a:pt x="399" y="515"/>
                  </a:lnTo>
                  <a:lnTo>
                    <a:pt x="443" y="553"/>
                  </a:lnTo>
                  <a:lnTo>
                    <a:pt x="486" y="590"/>
                  </a:lnTo>
                  <a:lnTo>
                    <a:pt x="530" y="627"/>
                  </a:lnTo>
                  <a:lnTo>
                    <a:pt x="572" y="664"/>
                  </a:lnTo>
                  <a:lnTo>
                    <a:pt x="616" y="702"/>
                  </a:lnTo>
                  <a:lnTo>
                    <a:pt x="659" y="738"/>
                  </a:lnTo>
                  <a:lnTo>
                    <a:pt x="703" y="776"/>
                  </a:lnTo>
                  <a:lnTo>
                    <a:pt x="747" y="813"/>
                  </a:lnTo>
                  <a:lnTo>
                    <a:pt x="790" y="849"/>
                  </a:lnTo>
                  <a:lnTo>
                    <a:pt x="834" y="887"/>
                  </a:lnTo>
                  <a:lnTo>
                    <a:pt x="876" y="925"/>
                  </a:lnTo>
                  <a:lnTo>
                    <a:pt x="920" y="961"/>
                  </a:lnTo>
                  <a:lnTo>
                    <a:pt x="963" y="999"/>
                  </a:lnTo>
                  <a:lnTo>
                    <a:pt x="1007" y="1036"/>
                  </a:lnTo>
                  <a:lnTo>
                    <a:pt x="1051" y="1072"/>
                  </a:lnTo>
                  <a:lnTo>
                    <a:pt x="1094" y="1110"/>
                  </a:lnTo>
                  <a:lnTo>
                    <a:pt x="1138" y="1148"/>
                  </a:lnTo>
                  <a:lnTo>
                    <a:pt x="1180" y="1186"/>
                  </a:lnTo>
                  <a:lnTo>
                    <a:pt x="1224" y="1222"/>
                  </a:lnTo>
                  <a:lnTo>
                    <a:pt x="1267" y="1259"/>
                  </a:lnTo>
                  <a:lnTo>
                    <a:pt x="1311" y="1297"/>
                  </a:lnTo>
                  <a:lnTo>
                    <a:pt x="1354" y="1333"/>
                  </a:lnTo>
                  <a:lnTo>
                    <a:pt x="1398" y="1371"/>
                  </a:lnTo>
                  <a:lnTo>
                    <a:pt x="1414" y="1363"/>
                  </a:lnTo>
                  <a:lnTo>
                    <a:pt x="1430" y="1354"/>
                  </a:lnTo>
                  <a:lnTo>
                    <a:pt x="1447" y="1346"/>
                  </a:lnTo>
                  <a:lnTo>
                    <a:pt x="1465" y="1338"/>
                  </a:lnTo>
                  <a:lnTo>
                    <a:pt x="1481" y="1331"/>
                  </a:lnTo>
                  <a:lnTo>
                    <a:pt x="1497" y="1323"/>
                  </a:lnTo>
                  <a:lnTo>
                    <a:pt x="1514" y="1315"/>
                  </a:lnTo>
                  <a:lnTo>
                    <a:pt x="1532" y="1307"/>
                  </a:lnTo>
                  <a:lnTo>
                    <a:pt x="1548" y="1299"/>
                  </a:lnTo>
                  <a:lnTo>
                    <a:pt x="1564" y="1290"/>
                  </a:lnTo>
                  <a:lnTo>
                    <a:pt x="1582" y="1282"/>
                  </a:lnTo>
                  <a:lnTo>
                    <a:pt x="1599" y="1274"/>
                  </a:lnTo>
                  <a:lnTo>
                    <a:pt x="1617" y="1266"/>
                  </a:lnTo>
                  <a:lnTo>
                    <a:pt x="1633" y="1258"/>
                  </a:lnTo>
                  <a:lnTo>
                    <a:pt x="1651" y="1249"/>
                  </a:lnTo>
                  <a:lnTo>
                    <a:pt x="1667" y="1241"/>
                  </a:lnTo>
                  <a:lnTo>
                    <a:pt x="1656" y="1230"/>
                  </a:lnTo>
                  <a:lnTo>
                    <a:pt x="1646" y="1218"/>
                  </a:lnTo>
                  <a:lnTo>
                    <a:pt x="1635" y="1208"/>
                  </a:lnTo>
                  <a:lnTo>
                    <a:pt x="1625" y="1197"/>
                  </a:lnTo>
                  <a:lnTo>
                    <a:pt x="1613" y="1186"/>
                  </a:lnTo>
                  <a:lnTo>
                    <a:pt x="1602" y="1174"/>
                  </a:lnTo>
                  <a:lnTo>
                    <a:pt x="1592" y="1164"/>
                  </a:lnTo>
                  <a:lnTo>
                    <a:pt x="1581" y="1153"/>
                  </a:lnTo>
                  <a:close/>
                </a:path>
              </a:pathLst>
            </a:custGeom>
            <a:solidFill>
              <a:srgbClr val="C6BCC1"/>
            </a:solidFill>
            <a:ln w="9525">
              <a:noFill/>
              <a:round/>
              <a:headEnd/>
              <a:tailEnd/>
            </a:ln>
          </p:spPr>
          <p:txBody>
            <a:bodyPr/>
            <a:lstStyle/>
            <a:p>
              <a:endParaRPr lang="en-US"/>
            </a:p>
          </p:txBody>
        </p:sp>
        <p:sp>
          <p:nvSpPr>
            <p:cNvPr id="27097" name="Freeform 473"/>
            <p:cNvSpPr>
              <a:spLocks/>
            </p:cNvSpPr>
            <p:nvPr/>
          </p:nvSpPr>
          <p:spPr bwMode="auto">
            <a:xfrm>
              <a:off x="534" y="2861"/>
              <a:ext cx="804" cy="660"/>
            </a:xfrm>
            <a:custGeom>
              <a:avLst/>
              <a:gdLst/>
              <a:ahLst/>
              <a:cxnLst>
                <a:cxn ang="0">
                  <a:pos x="1484" y="1062"/>
                </a:cxn>
                <a:cxn ang="0">
                  <a:pos x="1409" y="996"/>
                </a:cxn>
                <a:cxn ang="0">
                  <a:pos x="1334" y="932"/>
                </a:cxn>
                <a:cxn ang="0">
                  <a:pos x="1259" y="867"/>
                </a:cxn>
                <a:cxn ang="0">
                  <a:pos x="1184" y="801"/>
                </a:cxn>
                <a:cxn ang="0">
                  <a:pos x="1109" y="737"/>
                </a:cxn>
                <a:cxn ang="0">
                  <a:pos x="1033" y="672"/>
                </a:cxn>
                <a:cxn ang="0">
                  <a:pos x="957" y="606"/>
                </a:cxn>
                <a:cxn ang="0">
                  <a:pos x="881" y="542"/>
                </a:cxn>
                <a:cxn ang="0">
                  <a:pos x="806" y="477"/>
                </a:cxn>
                <a:cxn ang="0">
                  <a:pos x="731" y="411"/>
                </a:cxn>
                <a:cxn ang="0">
                  <a:pos x="654" y="347"/>
                </a:cxn>
                <a:cxn ang="0">
                  <a:pos x="579" y="282"/>
                </a:cxn>
                <a:cxn ang="0">
                  <a:pos x="504" y="216"/>
                </a:cxn>
                <a:cxn ang="0">
                  <a:pos x="427" y="152"/>
                </a:cxn>
                <a:cxn ang="0">
                  <a:pos x="352" y="87"/>
                </a:cxn>
                <a:cxn ang="0">
                  <a:pos x="311" y="41"/>
                </a:cxn>
                <a:cxn ang="0">
                  <a:pos x="303" y="13"/>
                </a:cxn>
                <a:cxn ang="0">
                  <a:pos x="282" y="8"/>
                </a:cxn>
                <a:cxn ang="0">
                  <a:pos x="244" y="26"/>
                </a:cxn>
                <a:cxn ang="0">
                  <a:pos x="206" y="44"/>
                </a:cxn>
                <a:cxn ang="0">
                  <a:pos x="169" y="60"/>
                </a:cxn>
                <a:cxn ang="0">
                  <a:pos x="131" y="78"/>
                </a:cxn>
                <a:cxn ang="0">
                  <a:pos x="94" y="96"/>
                </a:cxn>
                <a:cxn ang="0">
                  <a:pos x="56" y="114"/>
                </a:cxn>
                <a:cxn ang="0">
                  <a:pos x="18" y="132"/>
                </a:cxn>
                <a:cxn ang="0">
                  <a:pos x="9" y="154"/>
                </a:cxn>
                <a:cxn ang="0">
                  <a:pos x="23" y="182"/>
                </a:cxn>
                <a:cxn ang="0">
                  <a:pos x="72" y="229"/>
                </a:cxn>
                <a:cxn ang="0">
                  <a:pos x="156" y="300"/>
                </a:cxn>
                <a:cxn ang="0">
                  <a:pos x="237" y="370"/>
                </a:cxn>
                <a:cxn ang="0">
                  <a:pos x="319" y="441"/>
                </a:cxn>
                <a:cxn ang="0">
                  <a:pos x="402" y="511"/>
                </a:cxn>
                <a:cxn ang="0">
                  <a:pos x="484" y="582"/>
                </a:cxn>
                <a:cxn ang="0">
                  <a:pos x="566" y="652"/>
                </a:cxn>
                <a:cxn ang="0">
                  <a:pos x="648" y="723"/>
                </a:cxn>
                <a:cxn ang="0">
                  <a:pos x="731" y="791"/>
                </a:cxn>
                <a:cxn ang="0">
                  <a:pos x="813" y="862"/>
                </a:cxn>
                <a:cxn ang="0">
                  <a:pos x="894" y="932"/>
                </a:cxn>
                <a:cxn ang="0">
                  <a:pos x="976" y="1003"/>
                </a:cxn>
                <a:cxn ang="0">
                  <a:pos x="1060" y="1073"/>
                </a:cxn>
                <a:cxn ang="0">
                  <a:pos x="1141" y="1144"/>
                </a:cxn>
                <a:cxn ang="0">
                  <a:pos x="1223" y="1214"/>
                </a:cxn>
                <a:cxn ang="0">
                  <a:pos x="1306" y="1285"/>
                </a:cxn>
                <a:cxn ang="0">
                  <a:pos x="1380" y="1303"/>
                </a:cxn>
                <a:cxn ang="0">
                  <a:pos x="1445" y="1270"/>
                </a:cxn>
                <a:cxn ang="0">
                  <a:pos x="1509" y="1236"/>
                </a:cxn>
                <a:cxn ang="0">
                  <a:pos x="1574" y="1203"/>
                </a:cxn>
                <a:cxn ang="0">
                  <a:pos x="1597" y="1175"/>
                </a:cxn>
                <a:cxn ang="0">
                  <a:pos x="1576" y="1152"/>
                </a:cxn>
                <a:cxn ang="0">
                  <a:pos x="1553" y="1129"/>
                </a:cxn>
                <a:cxn ang="0">
                  <a:pos x="1532" y="1106"/>
                </a:cxn>
              </a:cxnLst>
              <a:rect l="0" t="0" r="r" b="b"/>
              <a:pathLst>
                <a:path w="1607" h="1319">
                  <a:moveTo>
                    <a:pt x="1522" y="1095"/>
                  </a:moveTo>
                  <a:lnTo>
                    <a:pt x="1484" y="1062"/>
                  </a:lnTo>
                  <a:lnTo>
                    <a:pt x="1447" y="1029"/>
                  </a:lnTo>
                  <a:lnTo>
                    <a:pt x="1409" y="996"/>
                  </a:lnTo>
                  <a:lnTo>
                    <a:pt x="1372" y="965"/>
                  </a:lnTo>
                  <a:lnTo>
                    <a:pt x="1334" y="932"/>
                  </a:lnTo>
                  <a:lnTo>
                    <a:pt x="1297" y="900"/>
                  </a:lnTo>
                  <a:lnTo>
                    <a:pt x="1259" y="867"/>
                  </a:lnTo>
                  <a:lnTo>
                    <a:pt x="1221" y="834"/>
                  </a:lnTo>
                  <a:lnTo>
                    <a:pt x="1184" y="801"/>
                  </a:lnTo>
                  <a:lnTo>
                    <a:pt x="1146" y="768"/>
                  </a:lnTo>
                  <a:lnTo>
                    <a:pt x="1109" y="737"/>
                  </a:lnTo>
                  <a:lnTo>
                    <a:pt x="1071" y="704"/>
                  </a:lnTo>
                  <a:lnTo>
                    <a:pt x="1033" y="672"/>
                  </a:lnTo>
                  <a:lnTo>
                    <a:pt x="994" y="639"/>
                  </a:lnTo>
                  <a:lnTo>
                    <a:pt x="957" y="606"/>
                  </a:lnTo>
                  <a:lnTo>
                    <a:pt x="919" y="573"/>
                  </a:lnTo>
                  <a:lnTo>
                    <a:pt x="881" y="542"/>
                  </a:lnTo>
                  <a:lnTo>
                    <a:pt x="844" y="509"/>
                  </a:lnTo>
                  <a:lnTo>
                    <a:pt x="806" y="477"/>
                  </a:lnTo>
                  <a:lnTo>
                    <a:pt x="769" y="444"/>
                  </a:lnTo>
                  <a:lnTo>
                    <a:pt x="731" y="411"/>
                  </a:lnTo>
                  <a:lnTo>
                    <a:pt x="693" y="380"/>
                  </a:lnTo>
                  <a:lnTo>
                    <a:pt x="654" y="347"/>
                  </a:lnTo>
                  <a:lnTo>
                    <a:pt x="617" y="314"/>
                  </a:lnTo>
                  <a:lnTo>
                    <a:pt x="579" y="282"/>
                  </a:lnTo>
                  <a:lnTo>
                    <a:pt x="541" y="249"/>
                  </a:lnTo>
                  <a:lnTo>
                    <a:pt x="504" y="216"/>
                  </a:lnTo>
                  <a:lnTo>
                    <a:pt x="466" y="183"/>
                  </a:lnTo>
                  <a:lnTo>
                    <a:pt x="427" y="152"/>
                  </a:lnTo>
                  <a:lnTo>
                    <a:pt x="389" y="119"/>
                  </a:lnTo>
                  <a:lnTo>
                    <a:pt x="352" y="87"/>
                  </a:lnTo>
                  <a:lnTo>
                    <a:pt x="314" y="54"/>
                  </a:lnTo>
                  <a:lnTo>
                    <a:pt x="311" y="41"/>
                  </a:lnTo>
                  <a:lnTo>
                    <a:pt x="308" y="26"/>
                  </a:lnTo>
                  <a:lnTo>
                    <a:pt x="303" y="13"/>
                  </a:lnTo>
                  <a:lnTo>
                    <a:pt x="300" y="0"/>
                  </a:lnTo>
                  <a:lnTo>
                    <a:pt x="282" y="8"/>
                  </a:lnTo>
                  <a:lnTo>
                    <a:pt x="262" y="18"/>
                  </a:lnTo>
                  <a:lnTo>
                    <a:pt x="244" y="26"/>
                  </a:lnTo>
                  <a:lnTo>
                    <a:pt x="224" y="34"/>
                  </a:lnTo>
                  <a:lnTo>
                    <a:pt x="206" y="44"/>
                  </a:lnTo>
                  <a:lnTo>
                    <a:pt x="187" y="52"/>
                  </a:lnTo>
                  <a:lnTo>
                    <a:pt x="169" y="60"/>
                  </a:lnTo>
                  <a:lnTo>
                    <a:pt x="151" y="70"/>
                  </a:lnTo>
                  <a:lnTo>
                    <a:pt x="131" y="78"/>
                  </a:lnTo>
                  <a:lnTo>
                    <a:pt x="113" y="87"/>
                  </a:lnTo>
                  <a:lnTo>
                    <a:pt x="94" y="96"/>
                  </a:lnTo>
                  <a:lnTo>
                    <a:pt x="76" y="105"/>
                  </a:lnTo>
                  <a:lnTo>
                    <a:pt x="56" y="114"/>
                  </a:lnTo>
                  <a:lnTo>
                    <a:pt x="38" y="123"/>
                  </a:lnTo>
                  <a:lnTo>
                    <a:pt x="18" y="132"/>
                  </a:lnTo>
                  <a:lnTo>
                    <a:pt x="0" y="141"/>
                  </a:lnTo>
                  <a:lnTo>
                    <a:pt x="9" y="154"/>
                  </a:lnTo>
                  <a:lnTo>
                    <a:pt x="17" y="167"/>
                  </a:lnTo>
                  <a:lnTo>
                    <a:pt x="23" y="182"/>
                  </a:lnTo>
                  <a:lnTo>
                    <a:pt x="31" y="195"/>
                  </a:lnTo>
                  <a:lnTo>
                    <a:pt x="72" y="229"/>
                  </a:lnTo>
                  <a:lnTo>
                    <a:pt x="113" y="265"/>
                  </a:lnTo>
                  <a:lnTo>
                    <a:pt x="156" y="300"/>
                  </a:lnTo>
                  <a:lnTo>
                    <a:pt x="197" y="336"/>
                  </a:lnTo>
                  <a:lnTo>
                    <a:pt x="237" y="370"/>
                  </a:lnTo>
                  <a:lnTo>
                    <a:pt x="278" y="406"/>
                  </a:lnTo>
                  <a:lnTo>
                    <a:pt x="319" y="441"/>
                  </a:lnTo>
                  <a:lnTo>
                    <a:pt x="360" y="477"/>
                  </a:lnTo>
                  <a:lnTo>
                    <a:pt x="402" y="511"/>
                  </a:lnTo>
                  <a:lnTo>
                    <a:pt x="443" y="545"/>
                  </a:lnTo>
                  <a:lnTo>
                    <a:pt x="484" y="582"/>
                  </a:lnTo>
                  <a:lnTo>
                    <a:pt x="525" y="616"/>
                  </a:lnTo>
                  <a:lnTo>
                    <a:pt x="566" y="652"/>
                  </a:lnTo>
                  <a:lnTo>
                    <a:pt x="607" y="686"/>
                  </a:lnTo>
                  <a:lnTo>
                    <a:pt x="648" y="723"/>
                  </a:lnTo>
                  <a:lnTo>
                    <a:pt x="690" y="757"/>
                  </a:lnTo>
                  <a:lnTo>
                    <a:pt x="731" y="791"/>
                  </a:lnTo>
                  <a:lnTo>
                    <a:pt x="772" y="827"/>
                  </a:lnTo>
                  <a:lnTo>
                    <a:pt x="813" y="862"/>
                  </a:lnTo>
                  <a:lnTo>
                    <a:pt x="854" y="898"/>
                  </a:lnTo>
                  <a:lnTo>
                    <a:pt x="894" y="932"/>
                  </a:lnTo>
                  <a:lnTo>
                    <a:pt x="935" y="968"/>
                  </a:lnTo>
                  <a:lnTo>
                    <a:pt x="976" y="1003"/>
                  </a:lnTo>
                  <a:lnTo>
                    <a:pt x="1019" y="1037"/>
                  </a:lnTo>
                  <a:lnTo>
                    <a:pt x="1060" y="1073"/>
                  </a:lnTo>
                  <a:lnTo>
                    <a:pt x="1100" y="1108"/>
                  </a:lnTo>
                  <a:lnTo>
                    <a:pt x="1141" y="1144"/>
                  </a:lnTo>
                  <a:lnTo>
                    <a:pt x="1182" y="1178"/>
                  </a:lnTo>
                  <a:lnTo>
                    <a:pt x="1223" y="1214"/>
                  </a:lnTo>
                  <a:lnTo>
                    <a:pt x="1265" y="1249"/>
                  </a:lnTo>
                  <a:lnTo>
                    <a:pt x="1306" y="1285"/>
                  </a:lnTo>
                  <a:lnTo>
                    <a:pt x="1347" y="1319"/>
                  </a:lnTo>
                  <a:lnTo>
                    <a:pt x="1380" y="1303"/>
                  </a:lnTo>
                  <a:lnTo>
                    <a:pt x="1413" y="1286"/>
                  </a:lnTo>
                  <a:lnTo>
                    <a:pt x="1445" y="1270"/>
                  </a:lnTo>
                  <a:lnTo>
                    <a:pt x="1478" y="1252"/>
                  </a:lnTo>
                  <a:lnTo>
                    <a:pt x="1509" y="1236"/>
                  </a:lnTo>
                  <a:lnTo>
                    <a:pt x="1542" y="1219"/>
                  </a:lnTo>
                  <a:lnTo>
                    <a:pt x="1574" y="1203"/>
                  </a:lnTo>
                  <a:lnTo>
                    <a:pt x="1607" y="1186"/>
                  </a:lnTo>
                  <a:lnTo>
                    <a:pt x="1597" y="1175"/>
                  </a:lnTo>
                  <a:lnTo>
                    <a:pt x="1586" y="1163"/>
                  </a:lnTo>
                  <a:lnTo>
                    <a:pt x="1576" y="1152"/>
                  </a:lnTo>
                  <a:lnTo>
                    <a:pt x="1565" y="1141"/>
                  </a:lnTo>
                  <a:lnTo>
                    <a:pt x="1553" y="1129"/>
                  </a:lnTo>
                  <a:lnTo>
                    <a:pt x="1543" y="1118"/>
                  </a:lnTo>
                  <a:lnTo>
                    <a:pt x="1532" y="1106"/>
                  </a:lnTo>
                  <a:lnTo>
                    <a:pt x="1522" y="1095"/>
                  </a:lnTo>
                  <a:close/>
                </a:path>
              </a:pathLst>
            </a:custGeom>
            <a:solidFill>
              <a:srgbClr val="C4BABF"/>
            </a:solidFill>
            <a:ln w="9525">
              <a:noFill/>
              <a:round/>
              <a:headEnd/>
              <a:tailEnd/>
            </a:ln>
          </p:spPr>
          <p:txBody>
            <a:bodyPr/>
            <a:lstStyle/>
            <a:p>
              <a:endParaRPr lang="en-US"/>
            </a:p>
          </p:txBody>
        </p:sp>
        <p:sp>
          <p:nvSpPr>
            <p:cNvPr id="27098" name="Freeform 474"/>
            <p:cNvSpPr>
              <a:spLocks/>
            </p:cNvSpPr>
            <p:nvPr/>
          </p:nvSpPr>
          <p:spPr bwMode="auto">
            <a:xfrm>
              <a:off x="522" y="2853"/>
              <a:ext cx="775" cy="634"/>
            </a:xfrm>
            <a:custGeom>
              <a:avLst/>
              <a:gdLst/>
              <a:ahLst/>
              <a:cxnLst>
                <a:cxn ang="0">
                  <a:pos x="1430" y="1008"/>
                </a:cxn>
                <a:cxn ang="0">
                  <a:pos x="1360" y="948"/>
                </a:cxn>
                <a:cxn ang="0">
                  <a:pos x="1289" y="887"/>
                </a:cxn>
                <a:cxn ang="0">
                  <a:pos x="1219" y="826"/>
                </a:cxn>
                <a:cxn ang="0">
                  <a:pos x="1149" y="766"/>
                </a:cxn>
                <a:cxn ang="0">
                  <a:pos x="1079" y="705"/>
                </a:cxn>
                <a:cxn ang="0">
                  <a:pos x="1007" y="644"/>
                </a:cxn>
                <a:cxn ang="0">
                  <a:pos x="936" y="584"/>
                </a:cxn>
                <a:cxn ang="0">
                  <a:pos x="866" y="523"/>
                </a:cxn>
                <a:cxn ang="0">
                  <a:pos x="796" y="462"/>
                </a:cxn>
                <a:cxn ang="0">
                  <a:pos x="724" y="402"/>
                </a:cxn>
                <a:cxn ang="0">
                  <a:pos x="654" y="341"/>
                </a:cxn>
                <a:cxn ang="0">
                  <a:pos x="583" y="281"/>
                </a:cxn>
                <a:cxn ang="0">
                  <a:pos x="513" y="220"/>
                </a:cxn>
                <a:cxn ang="0">
                  <a:pos x="443" y="159"/>
                </a:cxn>
                <a:cxn ang="0">
                  <a:pos x="373" y="99"/>
                </a:cxn>
                <a:cxn ang="0">
                  <a:pos x="333" y="51"/>
                </a:cxn>
                <a:cxn ang="0">
                  <a:pos x="328" y="17"/>
                </a:cxn>
                <a:cxn ang="0">
                  <a:pos x="306" y="10"/>
                </a:cxn>
                <a:cxn ang="0">
                  <a:pos x="265" y="28"/>
                </a:cxn>
                <a:cxn ang="0">
                  <a:pos x="224" y="48"/>
                </a:cxn>
                <a:cxn ang="0">
                  <a:pos x="183" y="67"/>
                </a:cxn>
                <a:cxn ang="0">
                  <a:pos x="142" y="85"/>
                </a:cxn>
                <a:cxn ang="0">
                  <a:pos x="103" y="105"/>
                </a:cxn>
                <a:cxn ang="0">
                  <a:pos x="62" y="125"/>
                </a:cxn>
                <a:cxn ang="0">
                  <a:pos x="21" y="143"/>
                </a:cxn>
                <a:cxn ang="0">
                  <a:pos x="6" y="159"/>
                </a:cxn>
                <a:cxn ang="0">
                  <a:pos x="21" y="174"/>
                </a:cxn>
                <a:cxn ang="0">
                  <a:pos x="36" y="189"/>
                </a:cxn>
                <a:cxn ang="0">
                  <a:pos x="49" y="204"/>
                </a:cxn>
                <a:cxn ang="0">
                  <a:pos x="95" y="244"/>
                </a:cxn>
                <a:cxn ang="0">
                  <a:pos x="172" y="310"/>
                </a:cxn>
                <a:cxn ang="0">
                  <a:pos x="250" y="377"/>
                </a:cxn>
                <a:cxn ang="0">
                  <a:pos x="327" y="443"/>
                </a:cxn>
                <a:cxn ang="0">
                  <a:pos x="404" y="508"/>
                </a:cxn>
                <a:cxn ang="0">
                  <a:pos x="482" y="576"/>
                </a:cxn>
                <a:cxn ang="0">
                  <a:pos x="559" y="641"/>
                </a:cxn>
                <a:cxn ang="0">
                  <a:pos x="637" y="707"/>
                </a:cxn>
                <a:cxn ang="0">
                  <a:pos x="714" y="774"/>
                </a:cxn>
                <a:cxn ang="0">
                  <a:pos x="793" y="840"/>
                </a:cxn>
                <a:cxn ang="0">
                  <a:pos x="869" y="905"/>
                </a:cxn>
                <a:cxn ang="0">
                  <a:pos x="948" y="972"/>
                </a:cxn>
                <a:cxn ang="0">
                  <a:pos x="1025" y="1038"/>
                </a:cxn>
                <a:cxn ang="0">
                  <a:pos x="1102" y="1103"/>
                </a:cxn>
                <a:cxn ang="0">
                  <a:pos x="1180" y="1171"/>
                </a:cxn>
                <a:cxn ang="0">
                  <a:pos x="1257" y="1236"/>
                </a:cxn>
                <a:cxn ang="0">
                  <a:pos x="1329" y="1253"/>
                </a:cxn>
                <a:cxn ang="0">
                  <a:pos x="1392" y="1218"/>
                </a:cxn>
                <a:cxn ang="0">
                  <a:pos x="1456" y="1184"/>
                </a:cxn>
                <a:cxn ang="0">
                  <a:pos x="1520" y="1149"/>
                </a:cxn>
                <a:cxn ang="0">
                  <a:pos x="1540" y="1121"/>
                </a:cxn>
                <a:cxn ang="0">
                  <a:pos x="1517" y="1098"/>
                </a:cxn>
                <a:cxn ang="0">
                  <a:pos x="1495" y="1074"/>
                </a:cxn>
                <a:cxn ang="0">
                  <a:pos x="1476" y="1051"/>
                </a:cxn>
              </a:cxnLst>
              <a:rect l="0" t="0" r="r" b="b"/>
              <a:pathLst>
                <a:path w="1551" h="1269">
                  <a:moveTo>
                    <a:pt x="1466" y="1039"/>
                  </a:moveTo>
                  <a:lnTo>
                    <a:pt x="1430" y="1008"/>
                  </a:lnTo>
                  <a:lnTo>
                    <a:pt x="1396" y="979"/>
                  </a:lnTo>
                  <a:lnTo>
                    <a:pt x="1360" y="948"/>
                  </a:lnTo>
                  <a:lnTo>
                    <a:pt x="1325" y="918"/>
                  </a:lnTo>
                  <a:lnTo>
                    <a:pt x="1289" y="887"/>
                  </a:lnTo>
                  <a:lnTo>
                    <a:pt x="1255" y="858"/>
                  </a:lnTo>
                  <a:lnTo>
                    <a:pt x="1219" y="826"/>
                  </a:lnTo>
                  <a:lnTo>
                    <a:pt x="1183" y="797"/>
                  </a:lnTo>
                  <a:lnTo>
                    <a:pt x="1149" y="766"/>
                  </a:lnTo>
                  <a:lnTo>
                    <a:pt x="1113" y="736"/>
                  </a:lnTo>
                  <a:lnTo>
                    <a:pt x="1079" y="705"/>
                  </a:lnTo>
                  <a:lnTo>
                    <a:pt x="1043" y="676"/>
                  </a:lnTo>
                  <a:lnTo>
                    <a:pt x="1007" y="644"/>
                  </a:lnTo>
                  <a:lnTo>
                    <a:pt x="972" y="615"/>
                  </a:lnTo>
                  <a:lnTo>
                    <a:pt x="936" y="584"/>
                  </a:lnTo>
                  <a:lnTo>
                    <a:pt x="902" y="554"/>
                  </a:lnTo>
                  <a:lnTo>
                    <a:pt x="866" y="523"/>
                  </a:lnTo>
                  <a:lnTo>
                    <a:pt x="830" y="494"/>
                  </a:lnTo>
                  <a:lnTo>
                    <a:pt x="796" y="462"/>
                  </a:lnTo>
                  <a:lnTo>
                    <a:pt x="760" y="433"/>
                  </a:lnTo>
                  <a:lnTo>
                    <a:pt x="724" y="402"/>
                  </a:lnTo>
                  <a:lnTo>
                    <a:pt x="690" y="372"/>
                  </a:lnTo>
                  <a:lnTo>
                    <a:pt x="654" y="341"/>
                  </a:lnTo>
                  <a:lnTo>
                    <a:pt x="619" y="312"/>
                  </a:lnTo>
                  <a:lnTo>
                    <a:pt x="583" y="281"/>
                  </a:lnTo>
                  <a:lnTo>
                    <a:pt x="547" y="251"/>
                  </a:lnTo>
                  <a:lnTo>
                    <a:pt x="513" y="220"/>
                  </a:lnTo>
                  <a:lnTo>
                    <a:pt x="477" y="190"/>
                  </a:lnTo>
                  <a:lnTo>
                    <a:pt x="443" y="159"/>
                  </a:lnTo>
                  <a:lnTo>
                    <a:pt x="407" y="130"/>
                  </a:lnTo>
                  <a:lnTo>
                    <a:pt x="373" y="99"/>
                  </a:lnTo>
                  <a:lnTo>
                    <a:pt x="337" y="69"/>
                  </a:lnTo>
                  <a:lnTo>
                    <a:pt x="333" y="51"/>
                  </a:lnTo>
                  <a:lnTo>
                    <a:pt x="332" y="35"/>
                  </a:lnTo>
                  <a:lnTo>
                    <a:pt x="328" y="17"/>
                  </a:lnTo>
                  <a:lnTo>
                    <a:pt x="325" y="0"/>
                  </a:lnTo>
                  <a:lnTo>
                    <a:pt x="306" y="10"/>
                  </a:lnTo>
                  <a:lnTo>
                    <a:pt x="284" y="20"/>
                  </a:lnTo>
                  <a:lnTo>
                    <a:pt x="265" y="28"/>
                  </a:lnTo>
                  <a:lnTo>
                    <a:pt x="243" y="38"/>
                  </a:lnTo>
                  <a:lnTo>
                    <a:pt x="224" y="48"/>
                  </a:lnTo>
                  <a:lnTo>
                    <a:pt x="204" y="58"/>
                  </a:lnTo>
                  <a:lnTo>
                    <a:pt x="183" y="67"/>
                  </a:lnTo>
                  <a:lnTo>
                    <a:pt x="163" y="76"/>
                  </a:lnTo>
                  <a:lnTo>
                    <a:pt x="142" y="85"/>
                  </a:lnTo>
                  <a:lnTo>
                    <a:pt x="122" y="95"/>
                  </a:lnTo>
                  <a:lnTo>
                    <a:pt x="103" y="105"/>
                  </a:lnTo>
                  <a:lnTo>
                    <a:pt x="82" y="115"/>
                  </a:lnTo>
                  <a:lnTo>
                    <a:pt x="62" y="125"/>
                  </a:lnTo>
                  <a:lnTo>
                    <a:pt x="41" y="133"/>
                  </a:lnTo>
                  <a:lnTo>
                    <a:pt x="21" y="143"/>
                  </a:lnTo>
                  <a:lnTo>
                    <a:pt x="0" y="153"/>
                  </a:lnTo>
                  <a:lnTo>
                    <a:pt x="6" y="159"/>
                  </a:lnTo>
                  <a:lnTo>
                    <a:pt x="15" y="167"/>
                  </a:lnTo>
                  <a:lnTo>
                    <a:pt x="21" y="174"/>
                  </a:lnTo>
                  <a:lnTo>
                    <a:pt x="28" y="182"/>
                  </a:lnTo>
                  <a:lnTo>
                    <a:pt x="36" y="189"/>
                  </a:lnTo>
                  <a:lnTo>
                    <a:pt x="42" y="197"/>
                  </a:lnTo>
                  <a:lnTo>
                    <a:pt x="49" y="204"/>
                  </a:lnTo>
                  <a:lnTo>
                    <a:pt x="55" y="212"/>
                  </a:lnTo>
                  <a:lnTo>
                    <a:pt x="95" y="244"/>
                  </a:lnTo>
                  <a:lnTo>
                    <a:pt x="132" y="277"/>
                  </a:lnTo>
                  <a:lnTo>
                    <a:pt x="172" y="310"/>
                  </a:lnTo>
                  <a:lnTo>
                    <a:pt x="211" y="344"/>
                  </a:lnTo>
                  <a:lnTo>
                    <a:pt x="250" y="377"/>
                  </a:lnTo>
                  <a:lnTo>
                    <a:pt x="288" y="410"/>
                  </a:lnTo>
                  <a:lnTo>
                    <a:pt x="327" y="443"/>
                  </a:lnTo>
                  <a:lnTo>
                    <a:pt x="366" y="476"/>
                  </a:lnTo>
                  <a:lnTo>
                    <a:pt x="404" y="508"/>
                  </a:lnTo>
                  <a:lnTo>
                    <a:pt x="443" y="543"/>
                  </a:lnTo>
                  <a:lnTo>
                    <a:pt x="482" y="576"/>
                  </a:lnTo>
                  <a:lnTo>
                    <a:pt x="521" y="608"/>
                  </a:lnTo>
                  <a:lnTo>
                    <a:pt x="559" y="641"/>
                  </a:lnTo>
                  <a:lnTo>
                    <a:pt x="598" y="674"/>
                  </a:lnTo>
                  <a:lnTo>
                    <a:pt x="637" y="707"/>
                  </a:lnTo>
                  <a:lnTo>
                    <a:pt x="677" y="740"/>
                  </a:lnTo>
                  <a:lnTo>
                    <a:pt x="714" y="774"/>
                  </a:lnTo>
                  <a:lnTo>
                    <a:pt x="753" y="807"/>
                  </a:lnTo>
                  <a:lnTo>
                    <a:pt x="793" y="840"/>
                  </a:lnTo>
                  <a:lnTo>
                    <a:pt x="830" y="872"/>
                  </a:lnTo>
                  <a:lnTo>
                    <a:pt x="869" y="905"/>
                  </a:lnTo>
                  <a:lnTo>
                    <a:pt x="909" y="938"/>
                  </a:lnTo>
                  <a:lnTo>
                    <a:pt x="948" y="972"/>
                  </a:lnTo>
                  <a:lnTo>
                    <a:pt x="985" y="1005"/>
                  </a:lnTo>
                  <a:lnTo>
                    <a:pt x="1025" y="1038"/>
                  </a:lnTo>
                  <a:lnTo>
                    <a:pt x="1064" y="1071"/>
                  </a:lnTo>
                  <a:lnTo>
                    <a:pt x="1102" y="1103"/>
                  </a:lnTo>
                  <a:lnTo>
                    <a:pt x="1141" y="1136"/>
                  </a:lnTo>
                  <a:lnTo>
                    <a:pt x="1180" y="1171"/>
                  </a:lnTo>
                  <a:lnTo>
                    <a:pt x="1219" y="1203"/>
                  </a:lnTo>
                  <a:lnTo>
                    <a:pt x="1257" y="1236"/>
                  </a:lnTo>
                  <a:lnTo>
                    <a:pt x="1296" y="1269"/>
                  </a:lnTo>
                  <a:lnTo>
                    <a:pt x="1329" y="1253"/>
                  </a:lnTo>
                  <a:lnTo>
                    <a:pt x="1360" y="1235"/>
                  </a:lnTo>
                  <a:lnTo>
                    <a:pt x="1392" y="1218"/>
                  </a:lnTo>
                  <a:lnTo>
                    <a:pt x="1423" y="1200"/>
                  </a:lnTo>
                  <a:lnTo>
                    <a:pt x="1456" y="1184"/>
                  </a:lnTo>
                  <a:lnTo>
                    <a:pt x="1487" y="1166"/>
                  </a:lnTo>
                  <a:lnTo>
                    <a:pt x="1520" y="1149"/>
                  </a:lnTo>
                  <a:lnTo>
                    <a:pt x="1551" y="1133"/>
                  </a:lnTo>
                  <a:lnTo>
                    <a:pt x="1540" y="1121"/>
                  </a:lnTo>
                  <a:lnTo>
                    <a:pt x="1528" y="1110"/>
                  </a:lnTo>
                  <a:lnTo>
                    <a:pt x="1517" y="1098"/>
                  </a:lnTo>
                  <a:lnTo>
                    <a:pt x="1507" y="1085"/>
                  </a:lnTo>
                  <a:lnTo>
                    <a:pt x="1495" y="1074"/>
                  </a:lnTo>
                  <a:lnTo>
                    <a:pt x="1486" y="1062"/>
                  </a:lnTo>
                  <a:lnTo>
                    <a:pt x="1476" y="1051"/>
                  </a:lnTo>
                  <a:lnTo>
                    <a:pt x="1466" y="1039"/>
                  </a:lnTo>
                  <a:close/>
                </a:path>
              </a:pathLst>
            </a:custGeom>
            <a:solidFill>
              <a:srgbClr val="BFB5B7"/>
            </a:solidFill>
            <a:ln w="9525">
              <a:noFill/>
              <a:round/>
              <a:headEnd/>
              <a:tailEnd/>
            </a:ln>
          </p:spPr>
          <p:txBody>
            <a:bodyPr/>
            <a:lstStyle/>
            <a:p>
              <a:endParaRPr lang="en-US"/>
            </a:p>
          </p:txBody>
        </p:sp>
        <p:sp>
          <p:nvSpPr>
            <p:cNvPr id="27099" name="Freeform 475"/>
            <p:cNvSpPr>
              <a:spLocks/>
            </p:cNvSpPr>
            <p:nvPr/>
          </p:nvSpPr>
          <p:spPr bwMode="auto">
            <a:xfrm>
              <a:off x="511" y="2844"/>
              <a:ext cx="746" cy="609"/>
            </a:xfrm>
            <a:custGeom>
              <a:avLst/>
              <a:gdLst/>
              <a:ahLst/>
              <a:cxnLst>
                <a:cxn ang="0">
                  <a:pos x="1340" y="928"/>
                </a:cxn>
                <a:cxn ang="0">
                  <a:pos x="1209" y="815"/>
                </a:cxn>
                <a:cxn ang="0">
                  <a:pos x="1079" y="701"/>
                </a:cxn>
                <a:cxn ang="0">
                  <a:pos x="948" y="590"/>
                </a:cxn>
                <a:cxn ang="0">
                  <a:pos x="817" y="477"/>
                </a:cxn>
                <a:cxn ang="0">
                  <a:pos x="686" y="364"/>
                </a:cxn>
                <a:cxn ang="0">
                  <a:pos x="556" y="251"/>
                </a:cxn>
                <a:cxn ang="0">
                  <a:pos x="425" y="138"/>
                </a:cxn>
                <a:cxn ang="0">
                  <a:pos x="358" y="62"/>
                </a:cxn>
                <a:cxn ang="0">
                  <a:pos x="353" y="21"/>
                </a:cxn>
                <a:cxn ang="0">
                  <a:pos x="329" y="10"/>
                </a:cxn>
                <a:cxn ang="0">
                  <a:pos x="284" y="31"/>
                </a:cxn>
                <a:cxn ang="0">
                  <a:pos x="240" y="52"/>
                </a:cxn>
                <a:cxn ang="0">
                  <a:pos x="196" y="72"/>
                </a:cxn>
                <a:cxn ang="0">
                  <a:pos x="152" y="93"/>
                </a:cxn>
                <a:cxn ang="0">
                  <a:pos x="110" y="113"/>
                </a:cxn>
                <a:cxn ang="0">
                  <a:pos x="65" y="134"/>
                </a:cxn>
                <a:cxn ang="0">
                  <a:pos x="21" y="156"/>
                </a:cxn>
                <a:cxn ang="0">
                  <a:pos x="10" y="174"/>
                </a:cxn>
                <a:cxn ang="0">
                  <a:pos x="29" y="188"/>
                </a:cxn>
                <a:cxn ang="0">
                  <a:pos x="49" y="205"/>
                </a:cxn>
                <a:cxn ang="0">
                  <a:pos x="69" y="220"/>
                </a:cxn>
                <a:cxn ang="0">
                  <a:pos x="114" y="259"/>
                </a:cxn>
                <a:cxn ang="0">
                  <a:pos x="188" y="321"/>
                </a:cxn>
                <a:cxn ang="0">
                  <a:pos x="260" y="382"/>
                </a:cxn>
                <a:cxn ang="0">
                  <a:pos x="333" y="444"/>
                </a:cxn>
                <a:cxn ang="0">
                  <a:pos x="407" y="506"/>
                </a:cxn>
                <a:cxn ang="0">
                  <a:pos x="479" y="569"/>
                </a:cxn>
                <a:cxn ang="0">
                  <a:pos x="552" y="629"/>
                </a:cxn>
                <a:cxn ang="0">
                  <a:pos x="624" y="692"/>
                </a:cxn>
                <a:cxn ang="0">
                  <a:pos x="698" y="754"/>
                </a:cxn>
                <a:cxn ang="0">
                  <a:pos x="770" y="816"/>
                </a:cxn>
                <a:cxn ang="0">
                  <a:pos x="843" y="877"/>
                </a:cxn>
                <a:cxn ang="0">
                  <a:pos x="915" y="939"/>
                </a:cxn>
                <a:cxn ang="0">
                  <a:pos x="989" y="1001"/>
                </a:cxn>
                <a:cxn ang="0">
                  <a:pos x="1062" y="1064"/>
                </a:cxn>
                <a:cxn ang="0">
                  <a:pos x="1134" y="1124"/>
                </a:cxn>
                <a:cxn ang="0">
                  <a:pos x="1208" y="1187"/>
                </a:cxn>
                <a:cxn ang="0">
                  <a:pos x="1275" y="1200"/>
                </a:cxn>
                <a:cxn ang="0">
                  <a:pos x="1337" y="1165"/>
                </a:cxn>
                <a:cxn ang="0">
                  <a:pos x="1401" y="1131"/>
                </a:cxn>
                <a:cxn ang="0">
                  <a:pos x="1463" y="1096"/>
                </a:cxn>
                <a:cxn ang="0">
                  <a:pos x="1482" y="1067"/>
                </a:cxn>
                <a:cxn ang="0">
                  <a:pos x="1461" y="1042"/>
                </a:cxn>
                <a:cxn ang="0">
                  <a:pos x="1438" y="1019"/>
                </a:cxn>
                <a:cxn ang="0">
                  <a:pos x="1417" y="995"/>
                </a:cxn>
              </a:cxnLst>
              <a:rect l="0" t="0" r="r" b="b"/>
              <a:pathLst>
                <a:path w="1494" h="1218">
                  <a:moveTo>
                    <a:pt x="1406" y="983"/>
                  </a:moveTo>
                  <a:lnTo>
                    <a:pt x="1340" y="928"/>
                  </a:lnTo>
                  <a:lnTo>
                    <a:pt x="1275" y="870"/>
                  </a:lnTo>
                  <a:lnTo>
                    <a:pt x="1209" y="815"/>
                  </a:lnTo>
                  <a:lnTo>
                    <a:pt x="1144" y="759"/>
                  </a:lnTo>
                  <a:lnTo>
                    <a:pt x="1079" y="701"/>
                  </a:lnTo>
                  <a:lnTo>
                    <a:pt x="1013" y="646"/>
                  </a:lnTo>
                  <a:lnTo>
                    <a:pt x="948" y="590"/>
                  </a:lnTo>
                  <a:lnTo>
                    <a:pt x="883" y="533"/>
                  </a:lnTo>
                  <a:lnTo>
                    <a:pt x="817" y="477"/>
                  </a:lnTo>
                  <a:lnTo>
                    <a:pt x="752" y="421"/>
                  </a:lnTo>
                  <a:lnTo>
                    <a:pt x="686" y="364"/>
                  </a:lnTo>
                  <a:lnTo>
                    <a:pt x="621" y="308"/>
                  </a:lnTo>
                  <a:lnTo>
                    <a:pt x="556" y="251"/>
                  </a:lnTo>
                  <a:lnTo>
                    <a:pt x="490" y="195"/>
                  </a:lnTo>
                  <a:lnTo>
                    <a:pt x="425" y="138"/>
                  </a:lnTo>
                  <a:lnTo>
                    <a:pt x="360" y="82"/>
                  </a:lnTo>
                  <a:lnTo>
                    <a:pt x="358" y="62"/>
                  </a:lnTo>
                  <a:lnTo>
                    <a:pt x="355" y="41"/>
                  </a:lnTo>
                  <a:lnTo>
                    <a:pt x="353" y="21"/>
                  </a:lnTo>
                  <a:lnTo>
                    <a:pt x="350" y="0"/>
                  </a:lnTo>
                  <a:lnTo>
                    <a:pt x="329" y="10"/>
                  </a:lnTo>
                  <a:lnTo>
                    <a:pt x="306" y="21"/>
                  </a:lnTo>
                  <a:lnTo>
                    <a:pt x="284" y="31"/>
                  </a:lnTo>
                  <a:lnTo>
                    <a:pt x="262" y="41"/>
                  </a:lnTo>
                  <a:lnTo>
                    <a:pt x="240" y="52"/>
                  </a:lnTo>
                  <a:lnTo>
                    <a:pt x="217" y="62"/>
                  </a:lnTo>
                  <a:lnTo>
                    <a:pt x="196" y="72"/>
                  </a:lnTo>
                  <a:lnTo>
                    <a:pt x="175" y="82"/>
                  </a:lnTo>
                  <a:lnTo>
                    <a:pt x="152" y="93"/>
                  </a:lnTo>
                  <a:lnTo>
                    <a:pt x="131" y="103"/>
                  </a:lnTo>
                  <a:lnTo>
                    <a:pt x="110" y="113"/>
                  </a:lnTo>
                  <a:lnTo>
                    <a:pt x="87" y="124"/>
                  </a:lnTo>
                  <a:lnTo>
                    <a:pt x="65" y="134"/>
                  </a:lnTo>
                  <a:lnTo>
                    <a:pt x="44" y="144"/>
                  </a:lnTo>
                  <a:lnTo>
                    <a:pt x="21" y="156"/>
                  </a:lnTo>
                  <a:lnTo>
                    <a:pt x="0" y="165"/>
                  </a:lnTo>
                  <a:lnTo>
                    <a:pt x="10" y="174"/>
                  </a:lnTo>
                  <a:lnTo>
                    <a:pt x="20" y="182"/>
                  </a:lnTo>
                  <a:lnTo>
                    <a:pt x="29" y="188"/>
                  </a:lnTo>
                  <a:lnTo>
                    <a:pt x="39" y="197"/>
                  </a:lnTo>
                  <a:lnTo>
                    <a:pt x="49" y="205"/>
                  </a:lnTo>
                  <a:lnTo>
                    <a:pt x="59" y="211"/>
                  </a:lnTo>
                  <a:lnTo>
                    <a:pt x="69" y="220"/>
                  </a:lnTo>
                  <a:lnTo>
                    <a:pt x="78" y="228"/>
                  </a:lnTo>
                  <a:lnTo>
                    <a:pt x="114" y="259"/>
                  </a:lnTo>
                  <a:lnTo>
                    <a:pt x="152" y="290"/>
                  </a:lnTo>
                  <a:lnTo>
                    <a:pt x="188" y="321"/>
                  </a:lnTo>
                  <a:lnTo>
                    <a:pt x="224" y="351"/>
                  </a:lnTo>
                  <a:lnTo>
                    <a:pt x="260" y="382"/>
                  </a:lnTo>
                  <a:lnTo>
                    <a:pt x="297" y="413"/>
                  </a:lnTo>
                  <a:lnTo>
                    <a:pt x="333" y="444"/>
                  </a:lnTo>
                  <a:lnTo>
                    <a:pt x="369" y="475"/>
                  </a:lnTo>
                  <a:lnTo>
                    <a:pt x="407" y="506"/>
                  </a:lnTo>
                  <a:lnTo>
                    <a:pt x="443" y="538"/>
                  </a:lnTo>
                  <a:lnTo>
                    <a:pt x="479" y="569"/>
                  </a:lnTo>
                  <a:lnTo>
                    <a:pt x="515" y="598"/>
                  </a:lnTo>
                  <a:lnTo>
                    <a:pt x="552" y="629"/>
                  </a:lnTo>
                  <a:lnTo>
                    <a:pt x="588" y="660"/>
                  </a:lnTo>
                  <a:lnTo>
                    <a:pt x="624" y="692"/>
                  </a:lnTo>
                  <a:lnTo>
                    <a:pt x="662" y="723"/>
                  </a:lnTo>
                  <a:lnTo>
                    <a:pt x="698" y="754"/>
                  </a:lnTo>
                  <a:lnTo>
                    <a:pt x="734" y="785"/>
                  </a:lnTo>
                  <a:lnTo>
                    <a:pt x="770" y="816"/>
                  </a:lnTo>
                  <a:lnTo>
                    <a:pt x="807" y="847"/>
                  </a:lnTo>
                  <a:lnTo>
                    <a:pt x="843" y="877"/>
                  </a:lnTo>
                  <a:lnTo>
                    <a:pt x="879" y="908"/>
                  </a:lnTo>
                  <a:lnTo>
                    <a:pt x="915" y="939"/>
                  </a:lnTo>
                  <a:lnTo>
                    <a:pt x="953" y="970"/>
                  </a:lnTo>
                  <a:lnTo>
                    <a:pt x="989" y="1001"/>
                  </a:lnTo>
                  <a:lnTo>
                    <a:pt x="1025" y="1033"/>
                  </a:lnTo>
                  <a:lnTo>
                    <a:pt x="1062" y="1064"/>
                  </a:lnTo>
                  <a:lnTo>
                    <a:pt x="1098" y="1095"/>
                  </a:lnTo>
                  <a:lnTo>
                    <a:pt x="1134" y="1124"/>
                  </a:lnTo>
                  <a:lnTo>
                    <a:pt x="1170" y="1155"/>
                  </a:lnTo>
                  <a:lnTo>
                    <a:pt x="1208" y="1187"/>
                  </a:lnTo>
                  <a:lnTo>
                    <a:pt x="1244" y="1218"/>
                  </a:lnTo>
                  <a:lnTo>
                    <a:pt x="1275" y="1200"/>
                  </a:lnTo>
                  <a:lnTo>
                    <a:pt x="1306" y="1183"/>
                  </a:lnTo>
                  <a:lnTo>
                    <a:pt x="1337" y="1165"/>
                  </a:lnTo>
                  <a:lnTo>
                    <a:pt x="1370" y="1147"/>
                  </a:lnTo>
                  <a:lnTo>
                    <a:pt x="1401" y="1131"/>
                  </a:lnTo>
                  <a:lnTo>
                    <a:pt x="1432" y="1113"/>
                  </a:lnTo>
                  <a:lnTo>
                    <a:pt x="1463" y="1096"/>
                  </a:lnTo>
                  <a:lnTo>
                    <a:pt x="1494" y="1078"/>
                  </a:lnTo>
                  <a:lnTo>
                    <a:pt x="1482" y="1067"/>
                  </a:lnTo>
                  <a:lnTo>
                    <a:pt x="1473" y="1055"/>
                  </a:lnTo>
                  <a:lnTo>
                    <a:pt x="1461" y="1042"/>
                  </a:lnTo>
                  <a:lnTo>
                    <a:pt x="1450" y="1031"/>
                  </a:lnTo>
                  <a:lnTo>
                    <a:pt x="1438" y="1019"/>
                  </a:lnTo>
                  <a:lnTo>
                    <a:pt x="1429" y="1006"/>
                  </a:lnTo>
                  <a:lnTo>
                    <a:pt x="1417" y="995"/>
                  </a:lnTo>
                  <a:lnTo>
                    <a:pt x="1406" y="983"/>
                  </a:lnTo>
                  <a:close/>
                </a:path>
              </a:pathLst>
            </a:custGeom>
            <a:solidFill>
              <a:srgbClr val="BCB2B5"/>
            </a:solidFill>
            <a:ln w="9525">
              <a:noFill/>
              <a:round/>
              <a:headEnd/>
              <a:tailEnd/>
            </a:ln>
          </p:spPr>
          <p:txBody>
            <a:bodyPr/>
            <a:lstStyle/>
            <a:p>
              <a:endParaRPr lang="en-US"/>
            </a:p>
          </p:txBody>
        </p:sp>
        <p:sp>
          <p:nvSpPr>
            <p:cNvPr id="27100" name="Freeform 476"/>
            <p:cNvSpPr>
              <a:spLocks/>
            </p:cNvSpPr>
            <p:nvPr/>
          </p:nvSpPr>
          <p:spPr bwMode="auto">
            <a:xfrm>
              <a:off x="499" y="2836"/>
              <a:ext cx="718" cy="584"/>
            </a:xfrm>
            <a:custGeom>
              <a:avLst/>
              <a:gdLst/>
              <a:ahLst/>
              <a:cxnLst>
                <a:cxn ang="0">
                  <a:pos x="1285" y="876"/>
                </a:cxn>
                <a:cxn ang="0">
                  <a:pos x="1164" y="773"/>
                </a:cxn>
                <a:cxn ang="0">
                  <a:pos x="1045" y="669"/>
                </a:cxn>
                <a:cxn ang="0">
                  <a:pos x="924" y="564"/>
                </a:cxn>
                <a:cxn ang="0">
                  <a:pos x="803" y="461"/>
                </a:cxn>
                <a:cxn ang="0">
                  <a:pos x="682" y="356"/>
                </a:cxn>
                <a:cxn ang="0">
                  <a:pos x="562" y="253"/>
                </a:cxn>
                <a:cxn ang="0">
                  <a:pos x="441" y="150"/>
                </a:cxn>
                <a:cxn ang="0">
                  <a:pos x="379" y="73"/>
                </a:cxn>
                <a:cxn ang="0">
                  <a:pos x="374" y="25"/>
                </a:cxn>
                <a:cxn ang="0">
                  <a:pos x="350" y="12"/>
                </a:cxn>
                <a:cxn ang="0">
                  <a:pos x="302" y="35"/>
                </a:cxn>
                <a:cxn ang="0">
                  <a:pos x="257" y="56"/>
                </a:cxn>
                <a:cxn ang="0">
                  <a:pos x="209" y="79"/>
                </a:cxn>
                <a:cxn ang="0">
                  <a:pos x="164" y="102"/>
                </a:cxn>
                <a:cxn ang="0">
                  <a:pos x="116" y="123"/>
                </a:cxn>
                <a:cxn ang="0">
                  <a:pos x="70" y="146"/>
                </a:cxn>
                <a:cxn ang="0">
                  <a:pos x="23" y="168"/>
                </a:cxn>
                <a:cxn ang="0">
                  <a:pos x="13" y="187"/>
                </a:cxn>
                <a:cxn ang="0">
                  <a:pos x="38" y="204"/>
                </a:cxn>
                <a:cxn ang="0">
                  <a:pos x="62" y="220"/>
                </a:cxn>
                <a:cxn ang="0">
                  <a:pos x="88" y="237"/>
                </a:cxn>
                <a:cxn ang="0">
                  <a:pos x="136" y="274"/>
                </a:cxn>
                <a:cxn ang="0">
                  <a:pos x="203" y="332"/>
                </a:cxn>
                <a:cxn ang="0">
                  <a:pos x="271" y="389"/>
                </a:cxn>
                <a:cxn ang="0">
                  <a:pos x="340" y="446"/>
                </a:cxn>
                <a:cxn ang="0">
                  <a:pos x="409" y="504"/>
                </a:cxn>
                <a:cxn ang="0">
                  <a:pos x="476" y="563"/>
                </a:cxn>
                <a:cxn ang="0">
                  <a:pos x="544" y="620"/>
                </a:cxn>
                <a:cxn ang="0">
                  <a:pos x="613" y="677"/>
                </a:cxn>
                <a:cxn ang="0">
                  <a:pos x="680" y="735"/>
                </a:cxn>
                <a:cxn ang="0">
                  <a:pos x="749" y="792"/>
                </a:cxn>
                <a:cxn ang="0">
                  <a:pos x="817" y="850"/>
                </a:cxn>
                <a:cxn ang="0">
                  <a:pos x="884" y="909"/>
                </a:cxn>
                <a:cxn ang="0">
                  <a:pos x="953" y="966"/>
                </a:cxn>
                <a:cxn ang="0">
                  <a:pos x="1022" y="1023"/>
                </a:cxn>
                <a:cxn ang="0">
                  <a:pos x="1090" y="1081"/>
                </a:cxn>
                <a:cxn ang="0">
                  <a:pos x="1157" y="1138"/>
                </a:cxn>
                <a:cxn ang="0">
                  <a:pos x="1223" y="1150"/>
                </a:cxn>
                <a:cxn ang="0">
                  <a:pos x="1283" y="1113"/>
                </a:cxn>
                <a:cxn ang="0">
                  <a:pos x="1344" y="1079"/>
                </a:cxn>
                <a:cxn ang="0">
                  <a:pos x="1404" y="1043"/>
                </a:cxn>
                <a:cxn ang="0">
                  <a:pos x="1424" y="1013"/>
                </a:cxn>
                <a:cxn ang="0">
                  <a:pos x="1401" y="989"/>
                </a:cxn>
                <a:cxn ang="0">
                  <a:pos x="1380" y="964"/>
                </a:cxn>
                <a:cxn ang="0">
                  <a:pos x="1357" y="940"/>
                </a:cxn>
              </a:cxnLst>
              <a:rect l="0" t="0" r="r" b="b"/>
              <a:pathLst>
                <a:path w="1435" h="1168">
                  <a:moveTo>
                    <a:pt x="1345" y="928"/>
                  </a:moveTo>
                  <a:lnTo>
                    <a:pt x="1285" y="876"/>
                  </a:lnTo>
                  <a:lnTo>
                    <a:pt x="1224" y="825"/>
                  </a:lnTo>
                  <a:lnTo>
                    <a:pt x="1164" y="773"/>
                  </a:lnTo>
                  <a:lnTo>
                    <a:pt x="1103" y="720"/>
                  </a:lnTo>
                  <a:lnTo>
                    <a:pt x="1045" y="669"/>
                  </a:lnTo>
                  <a:lnTo>
                    <a:pt x="984" y="617"/>
                  </a:lnTo>
                  <a:lnTo>
                    <a:pt x="924" y="564"/>
                  </a:lnTo>
                  <a:lnTo>
                    <a:pt x="863" y="512"/>
                  </a:lnTo>
                  <a:lnTo>
                    <a:pt x="803" y="461"/>
                  </a:lnTo>
                  <a:lnTo>
                    <a:pt x="742" y="409"/>
                  </a:lnTo>
                  <a:lnTo>
                    <a:pt x="682" y="356"/>
                  </a:lnTo>
                  <a:lnTo>
                    <a:pt x="623" y="305"/>
                  </a:lnTo>
                  <a:lnTo>
                    <a:pt x="562" y="253"/>
                  </a:lnTo>
                  <a:lnTo>
                    <a:pt x="502" y="200"/>
                  </a:lnTo>
                  <a:lnTo>
                    <a:pt x="441" y="150"/>
                  </a:lnTo>
                  <a:lnTo>
                    <a:pt x="381" y="97"/>
                  </a:lnTo>
                  <a:lnTo>
                    <a:pt x="379" y="73"/>
                  </a:lnTo>
                  <a:lnTo>
                    <a:pt x="378" y="48"/>
                  </a:lnTo>
                  <a:lnTo>
                    <a:pt x="374" y="25"/>
                  </a:lnTo>
                  <a:lnTo>
                    <a:pt x="373" y="0"/>
                  </a:lnTo>
                  <a:lnTo>
                    <a:pt x="350" y="12"/>
                  </a:lnTo>
                  <a:lnTo>
                    <a:pt x="327" y="23"/>
                  </a:lnTo>
                  <a:lnTo>
                    <a:pt x="302" y="35"/>
                  </a:lnTo>
                  <a:lnTo>
                    <a:pt x="280" y="46"/>
                  </a:lnTo>
                  <a:lnTo>
                    <a:pt x="257" y="56"/>
                  </a:lnTo>
                  <a:lnTo>
                    <a:pt x="234" y="68"/>
                  </a:lnTo>
                  <a:lnTo>
                    <a:pt x="209" y="79"/>
                  </a:lnTo>
                  <a:lnTo>
                    <a:pt x="186" y="91"/>
                  </a:lnTo>
                  <a:lnTo>
                    <a:pt x="164" y="102"/>
                  </a:lnTo>
                  <a:lnTo>
                    <a:pt x="141" y="112"/>
                  </a:lnTo>
                  <a:lnTo>
                    <a:pt x="116" y="123"/>
                  </a:lnTo>
                  <a:lnTo>
                    <a:pt x="93" y="135"/>
                  </a:lnTo>
                  <a:lnTo>
                    <a:pt x="70" y="146"/>
                  </a:lnTo>
                  <a:lnTo>
                    <a:pt x="48" y="156"/>
                  </a:lnTo>
                  <a:lnTo>
                    <a:pt x="23" y="168"/>
                  </a:lnTo>
                  <a:lnTo>
                    <a:pt x="0" y="179"/>
                  </a:lnTo>
                  <a:lnTo>
                    <a:pt x="13" y="187"/>
                  </a:lnTo>
                  <a:lnTo>
                    <a:pt x="25" y="196"/>
                  </a:lnTo>
                  <a:lnTo>
                    <a:pt x="38" y="204"/>
                  </a:lnTo>
                  <a:lnTo>
                    <a:pt x="51" y="212"/>
                  </a:lnTo>
                  <a:lnTo>
                    <a:pt x="62" y="220"/>
                  </a:lnTo>
                  <a:lnTo>
                    <a:pt x="75" y="228"/>
                  </a:lnTo>
                  <a:lnTo>
                    <a:pt x="88" y="237"/>
                  </a:lnTo>
                  <a:lnTo>
                    <a:pt x="101" y="245"/>
                  </a:lnTo>
                  <a:lnTo>
                    <a:pt x="136" y="274"/>
                  </a:lnTo>
                  <a:lnTo>
                    <a:pt x="170" y="302"/>
                  </a:lnTo>
                  <a:lnTo>
                    <a:pt x="203" y="332"/>
                  </a:lnTo>
                  <a:lnTo>
                    <a:pt x="237" y="359"/>
                  </a:lnTo>
                  <a:lnTo>
                    <a:pt x="271" y="389"/>
                  </a:lnTo>
                  <a:lnTo>
                    <a:pt x="306" y="418"/>
                  </a:lnTo>
                  <a:lnTo>
                    <a:pt x="340" y="446"/>
                  </a:lnTo>
                  <a:lnTo>
                    <a:pt x="374" y="476"/>
                  </a:lnTo>
                  <a:lnTo>
                    <a:pt x="409" y="504"/>
                  </a:lnTo>
                  <a:lnTo>
                    <a:pt x="441" y="533"/>
                  </a:lnTo>
                  <a:lnTo>
                    <a:pt x="476" y="563"/>
                  </a:lnTo>
                  <a:lnTo>
                    <a:pt x="510" y="591"/>
                  </a:lnTo>
                  <a:lnTo>
                    <a:pt x="544" y="620"/>
                  </a:lnTo>
                  <a:lnTo>
                    <a:pt x="579" y="648"/>
                  </a:lnTo>
                  <a:lnTo>
                    <a:pt x="613" y="677"/>
                  </a:lnTo>
                  <a:lnTo>
                    <a:pt x="647" y="705"/>
                  </a:lnTo>
                  <a:lnTo>
                    <a:pt x="680" y="735"/>
                  </a:lnTo>
                  <a:lnTo>
                    <a:pt x="714" y="764"/>
                  </a:lnTo>
                  <a:lnTo>
                    <a:pt x="749" y="792"/>
                  </a:lnTo>
                  <a:lnTo>
                    <a:pt x="783" y="822"/>
                  </a:lnTo>
                  <a:lnTo>
                    <a:pt x="817" y="850"/>
                  </a:lnTo>
                  <a:lnTo>
                    <a:pt x="852" y="879"/>
                  </a:lnTo>
                  <a:lnTo>
                    <a:pt x="884" y="909"/>
                  </a:lnTo>
                  <a:lnTo>
                    <a:pt x="919" y="936"/>
                  </a:lnTo>
                  <a:lnTo>
                    <a:pt x="953" y="966"/>
                  </a:lnTo>
                  <a:lnTo>
                    <a:pt x="987" y="994"/>
                  </a:lnTo>
                  <a:lnTo>
                    <a:pt x="1022" y="1023"/>
                  </a:lnTo>
                  <a:lnTo>
                    <a:pt x="1056" y="1053"/>
                  </a:lnTo>
                  <a:lnTo>
                    <a:pt x="1090" y="1081"/>
                  </a:lnTo>
                  <a:lnTo>
                    <a:pt x="1123" y="1110"/>
                  </a:lnTo>
                  <a:lnTo>
                    <a:pt x="1157" y="1138"/>
                  </a:lnTo>
                  <a:lnTo>
                    <a:pt x="1192" y="1168"/>
                  </a:lnTo>
                  <a:lnTo>
                    <a:pt x="1223" y="1150"/>
                  </a:lnTo>
                  <a:lnTo>
                    <a:pt x="1252" y="1131"/>
                  </a:lnTo>
                  <a:lnTo>
                    <a:pt x="1283" y="1113"/>
                  </a:lnTo>
                  <a:lnTo>
                    <a:pt x="1314" y="1095"/>
                  </a:lnTo>
                  <a:lnTo>
                    <a:pt x="1344" y="1079"/>
                  </a:lnTo>
                  <a:lnTo>
                    <a:pt x="1375" y="1061"/>
                  </a:lnTo>
                  <a:lnTo>
                    <a:pt x="1404" y="1043"/>
                  </a:lnTo>
                  <a:lnTo>
                    <a:pt x="1435" y="1025"/>
                  </a:lnTo>
                  <a:lnTo>
                    <a:pt x="1424" y="1013"/>
                  </a:lnTo>
                  <a:lnTo>
                    <a:pt x="1412" y="1000"/>
                  </a:lnTo>
                  <a:lnTo>
                    <a:pt x="1401" y="989"/>
                  </a:lnTo>
                  <a:lnTo>
                    <a:pt x="1391" y="976"/>
                  </a:lnTo>
                  <a:lnTo>
                    <a:pt x="1380" y="964"/>
                  </a:lnTo>
                  <a:lnTo>
                    <a:pt x="1368" y="953"/>
                  </a:lnTo>
                  <a:lnTo>
                    <a:pt x="1357" y="940"/>
                  </a:lnTo>
                  <a:lnTo>
                    <a:pt x="1345" y="928"/>
                  </a:lnTo>
                  <a:close/>
                </a:path>
              </a:pathLst>
            </a:custGeom>
            <a:solidFill>
              <a:srgbClr val="BAAFB2"/>
            </a:solidFill>
            <a:ln w="9525">
              <a:noFill/>
              <a:round/>
              <a:headEnd/>
              <a:tailEnd/>
            </a:ln>
          </p:spPr>
          <p:txBody>
            <a:bodyPr/>
            <a:lstStyle/>
            <a:p>
              <a:endParaRPr lang="en-US"/>
            </a:p>
          </p:txBody>
        </p:sp>
        <p:sp>
          <p:nvSpPr>
            <p:cNvPr id="27101" name="Freeform 477"/>
            <p:cNvSpPr>
              <a:spLocks/>
            </p:cNvSpPr>
            <p:nvPr/>
          </p:nvSpPr>
          <p:spPr bwMode="auto">
            <a:xfrm>
              <a:off x="487" y="2829"/>
              <a:ext cx="689" cy="557"/>
            </a:xfrm>
            <a:custGeom>
              <a:avLst/>
              <a:gdLst/>
              <a:ahLst/>
              <a:cxnLst>
                <a:cxn ang="0">
                  <a:pos x="1230" y="823"/>
                </a:cxn>
                <a:cxn ang="0">
                  <a:pos x="1121" y="728"/>
                </a:cxn>
                <a:cxn ang="0">
                  <a:pos x="1010" y="632"/>
                </a:cxn>
                <a:cxn ang="0">
                  <a:pos x="900" y="537"/>
                </a:cxn>
                <a:cxn ang="0">
                  <a:pos x="789" y="441"/>
                </a:cxn>
                <a:cxn ang="0">
                  <a:pos x="680" y="346"/>
                </a:cxn>
                <a:cxn ang="0">
                  <a:pos x="568" y="251"/>
                </a:cxn>
                <a:cxn ang="0">
                  <a:pos x="459" y="155"/>
                </a:cxn>
                <a:cxn ang="0">
                  <a:pos x="402" y="80"/>
                </a:cxn>
                <a:cxn ang="0">
                  <a:pos x="400" y="26"/>
                </a:cxn>
                <a:cxn ang="0">
                  <a:pos x="374" y="11"/>
                </a:cxn>
                <a:cxn ang="0">
                  <a:pos x="323" y="34"/>
                </a:cxn>
                <a:cxn ang="0">
                  <a:pos x="274" y="59"/>
                </a:cxn>
                <a:cxn ang="0">
                  <a:pos x="224" y="82"/>
                </a:cxn>
                <a:cxn ang="0">
                  <a:pos x="174" y="106"/>
                </a:cxn>
                <a:cxn ang="0">
                  <a:pos x="124" y="129"/>
                </a:cxn>
                <a:cxn ang="0">
                  <a:pos x="75" y="154"/>
                </a:cxn>
                <a:cxn ang="0">
                  <a:pos x="24" y="178"/>
                </a:cxn>
                <a:cxn ang="0">
                  <a:pos x="16" y="198"/>
                </a:cxn>
                <a:cxn ang="0">
                  <a:pos x="47" y="216"/>
                </a:cxn>
                <a:cxn ang="0">
                  <a:pos x="78" y="232"/>
                </a:cxn>
                <a:cxn ang="0">
                  <a:pos x="109" y="251"/>
                </a:cxn>
                <a:cxn ang="0">
                  <a:pos x="189" y="313"/>
                </a:cxn>
                <a:cxn ang="0">
                  <a:pos x="317" y="419"/>
                </a:cxn>
                <a:cxn ang="0">
                  <a:pos x="444" y="526"/>
                </a:cxn>
                <a:cxn ang="0">
                  <a:pos x="570" y="632"/>
                </a:cxn>
                <a:cxn ang="0">
                  <a:pos x="698" y="741"/>
                </a:cxn>
                <a:cxn ang="0">
                  <a:pos x="823" y="847"/>
                </a:cxn>
                <a:cxn ang="0">
                  <a:pos x="951" y="954"/>
                </a:cxn>
                <a:cxn ang="0">
                  <a:pos x="1077" y="1060"/>
                </a:cxn>
                <a:cxn ang="0">
                  <a:pos x="1170" y="1096"/>
                </a:cxn>
                <a:cxn ang="0">
                  <a:pos x="1229" y="1060"/>
                </a:cxn>
                <a:cxn ang="0">
                  <a:pos x="1288" y="1024"/>
                </a:cxn>
                <a:cxn ang="0">
                  <a:pos x="1348" y="986"/>
                </a:cxn>
                <a:cxn ang="0">
                  <a:pos x="1366" y="955"/>
                </a:cxn>
                <a:cxn ang="0">
                  <a:pos x="1343" y="931"/>
                </a:cxn>
                <a:cxn ang="0">
                  <a:pos x="1320" y="906"/>
                </a:cxn>
                <a:cxn ang="0">
                  <a:pos x="1297" y="882"/>
                </a:cxn>
              </a:cxnLst>
              <a:rect l="0" t="0" r="r" b="b"/>
              <a:pathLst>
                <a:path w="1377" h="1114">
                  <a:moveTo>
                    <a:pt x="1286" y="870"/>
                  </a:moveTo>
                  <a:lnTo>
                    <a:pt x="1230" y="823"/>
                  </a:lnTo>
                  <a:lnTo>
                    <a:pt x="1176" y="775"/>
                  </a:lnTo>
                  <a:lnTo>
                    <a:pt x="1121" y="728"/>
                  </a:lnTo>
                  <a:lnTo>
                    <a:pt x="1065" y="680"/>
                  </a:lnTo>
                  <a:lnTo>
                    <a:pt x="1010" y="632"/>
                  </a:lnTo>
                  <a:lnTo>
                    <a:pt x="956" y="585"/>
                  </a:lnTo>
                  <a:lnTo>
                    <a:pt x="900" y="537"/>
                  </a:lnTo>
                  <a:lnTo>
                    <a:pt x="845" y="488"/>
                  </a:lnTo>
                  <a:lnTo>
                    <a:pt x="789" y="441"/>
                  </a:lnTo>
                  <a:lnTo>
                    <a:pt x="735" y="393"/>
                  </a:lnTo>
                  <a:lnTo>
                    <a:pt x="680" y="346"/>
                  </a:lnTo>
                  <a:lnTo>
                    <a:pt x="624" y="298"/>
                  </a:lnTo>
                  <a:lnTo>
                    <a:pt x="568" y="251"/>
                  </a:lnTo>
                  <a:lnTo>
                    <a:pt x="514" y="203"/>
                  </a:lnTo>
                  <a:lnTo>
                    <a:pt x="459" y="155"/>
                  </a:lnTo>
                  <a:lnTo>
                    <a:pt x="403" y="108"/>
                  </a:lnTo>
                  <a:lnTo>
                    <a:pt x="402" y="80"/>
                  </a:lnTo>
                  <a:lnTo>
                    <a:pt x="402" y="54"/>
                  </a:lnTo>
                  <a:lnTo>
                    <a:pt x="400" y="26"/>
                  </a:lnTo>
                  <a:lnTo>
                    <a:pt x="398" y="0"/>
                  </a:lnTo>
                  <a:lnTo>
                    <a:pt x="374" y="11"/>
                  </a:lnTo>
                  <a:lnTo>
                    <a:pt x="349" y="23"/>
                  </a:lnTo>
                  <a:lnTo>
                    <a:pt x="323" y="34"/>
                  </a:lnTo>
                  <a:lnTo>
                    <a:pt x="299" y="47"/>
                  </a:lnTo>
                  <a:lnTo>
                    <a:pt x="274" y="59"/>
                  </a:lnTo>
                  <a:lnTo>
                    <a:pt x="250" y="70"/>
                  </a:lnTo>
                  <a:lnTo>
                    <a:pt x="224" y="82"/>
                  </a:lnTo>
                  <a:lnTo>
                    <a:pt x="199" y="95"/>
                  </a:lnTo>
                  <a:lnTo>
                    <a:pt x="174" y="106"/>
                  </a:lnTo>
                  <a:lnTo>
                    <a:pt x="148" y="118"/>
                  </a:lnTo>
                  <a:lnTo>
                    <a:pt x="124" y="129"/>
                  </a:lnTo>
                  <a:lnTo>
                    <a:pt x="99" y="142"/>
                  </a:lnTo>
                  <a:lnTo>
                    <a:pt x="75" y="154"/>
                  </a:lnTo>
                  <a:lnTo>
                    <a:pt x="49" y="165"/>
                  </a:lnTo>
                  <a:lnTo>
                    <a:pt x="24" y="178"/>
                  </a:lnTo>
                  <a:lnTo>
                    <a:pt x="0" y="190"/>
                  </a:lnTo>
                  <a:lnTo>
                    <a:pt x="16" y="198"/>
                  </a:lnTo>
                  <a:lnTo>
                    <a:pt x="31" y="206"/>
                  </a:lnTo>
                  <a:lnTo>
                    <a:pt x="47" y="216"/>
                  </a:lnTo>
                  <a:lnTo>
                    <a:pt x="63" y="224"/>
                  </a:lnTo>
                  <a:lnTo>
                    <a:pt x="78" y="232"/>
                  </a:lnTo>
                  <a:lnTo>
                    <a:pt x="94" y="241"/>
                  </a:lnTo>
                  <a:lnTo>
                    <a:pt x="109" y="251"/>
                  </a:lnTo>
                  <a:lnTo>
                    <a:pt x="125" y="259"/>
                  </a:lnTo>
                  <a:lnTo>
                    <a:pt x="189" y="313"/>
                  </a:lnTo>
                  <a:lnTo>
                    <a:pt x="253" y="365"/>
                  </a:lnTo>
                  <a:lnTo>
                    <a:pt x="317" y="419"/>
                  </a:lnTo>
                  <a:lnTo>
                    <a:pt x="380" y="472"/>
                  </a:lnTo>
                  <a:lnTo>
                    <a:pt x="444" y="526"/>
                  </a:lnTo>
                  <a:lnTo>
                    <a:pt x="506" y="580"/>
                  </a:lnTo>
                  <a:lnTo>
                    <a:pt x="570" y="632"/>
                  </a:lnTo>
                  <a:lnTo>
                    <a:pt x="634" y="687"/>
                  </a:lnTo>
                  <a:lnTo>
                    <a:pt x="698" y="741"/>
                  </a:lnTo>
                  <a:lnTo>
                    <a:pt x="760" y="793"/>
                  </a:lnTo>
                  <a:lnTo>
                    <a:pt x="823" y="847"/>
                  </a:lnTo>
                  <a:lnTo>
                    <a:pt x="887" y="900"/>
                  </a:lnTo>
                  <a:lnTo>
                    <a:pt x="951" y="954"/>
                  </a:lnTo>
                  <a:lnTo>
                    <a:pt x="1013" y="1008"/>
                  </a:lnTo>
                  <a:lnTo>
                    <a:pt x="1077" y="1060"/>
                  </a:lnTo>
                  <a:lnTo>
                    <a:pt x="1140" y="1114"/>
                  </a:lnTo>
                  <a:lnTo>
                    <a:pt x="1170" y="1096"/>
                  </a:lnTo>
                  <a:lnTo>
                    <a:pt x="1199" y="1078"/>
                  </a:lnTo>
                  <a:lnTo>
                    <a:pt x="1229" y="1060"/>
                  </a:lnTo>
                  <a:lnTo>
                    <a:pt x="1258" y="1042"/>
                  </a:lnTo>
                  <a:lnTo>
                    <a:pt x="1288" y="1024"/>
                  </a:lnTo>
                  <a:lnTo>
                    <a:pt x="1317" y="1005"/>
                  </a:lnTo>
                  <a:lnTo>
                    <a:pt x="1348" y="986"/>
                  </a:lnTo>
                  <a:lnTo>
                    <a:pt x="1377" y="968"/>
                  </a:lnTo>
                  <a:lnTo>
                    <a:pt x="1366" y="955"/>
                  </a:lnTo>
                  <a:lnTo>
                    <a:pt x="1355" y="944"/>
                  </a:lnTo>
                  <a:lnTo>
                    <a:pt x="1343" y="931"/>
                  </a:lnTo>
                  <a:lnTo>
                    <a:pt x="1332" y="919"/>
                  </a:lnTo>
                  <a:lnTo>
                    <a:pt x="1320" y="906"/>
                  </a:lnTo>
                  <a:lnTo>
                    <a:pt x="1309" y="895"/>
                  </a:lnTo>
                  <a:lnTo>
                    <a:pt x="1297" y="882"/>
                  </a:lnTo>
                  <a:lnTo>
                    <a:pt x="1286" y="870"/>
                  </a:lnTo>
                  <a:close/>
                </a:path>
              </a:pathLst>
            </a:custGeom>
            <a:solidFill>
              <a:srgbClr val="B7AFAF"/>
            </a:solidFill>
            <a:ln w="9525">
              <a:noFill/>
              <a:round/>
              <a:headEnd/>
              <a:tailEnd/>
            </a:ln>
          </p:spPr>
          <p:txBody>
            <a:bodyPr/>
            <a:lstStyle/>
            <a:p>
              <a:endParaRPr lang="en-US"/>
            </a:p>
          </p:txBody>
        </p:sp>
        <p:sp>
          <p:nvSpPr>
            <p:cNvPr id="27102" name="Freeform 478"/>
            <p:cNvSpPr>
              <a:spLocks/>
            </p:cNvSpPr>
            <p:nvPr/>
          </p:nvSpPr>
          <p:spPr bwMode="auto">
            <a:xfrm>
              <a:off x="475" y="2821"/>
              <a:ext cx="659" cy="532"/>
            </a:xfrm>
            <a:custGeom>
              <a:avLst/>
              <a:gdLst/>
              <a:ahLst/>
              <a:cxnLst>
                <a:cxn ang="0">
                  <a:pos x="1175" y="772"/>
                </a:cxn>
                <a:cxn ang="0">
                  <a:pos x="1075" y="685"/>
                </a:cxn>
                <a:cxn ang="0">
                  <a:pos x="975" y="599"/>
                </a:cxn>
                <a:cxn ang="0">
                  <a:pos x="876" y="512"/>
                </a:cxn>
                <a:cxn ang="0">
                  <a:pos x="776" y="427"/>
                </a:cxn>
                <a:cxn ang="0">
                  <a:pos x="675" y="340"/>
                </a:cxn>
                <a:cxn ang="0">
                  <a:pos x="575" y="253"/>
                </a:cxn>
                <a:cxn ang="0">
                  <a:pos x="475" y="166"/>
                </a:cxn>
                <a:cxn ang="0">
                  <a:pos x="425" y="92"/>
                </a:cxn>
                <a:cxn ang="0">
                  <a:pos x="423" y="31"/>
                </a:cxn>
                <a:cxn ang="0">
                  <a:pos x="397" y="13"/>
                </a:cxn>
                <a:cxn ang="0">
                  <a:pos x="343" y="38"/>
                </a:cxn>
                <a:cxn ang="0">
                  <a:pos x="291" y="63"/>
                </a:cxn>
                <a:cxn ang="0">
                  <a:pos x="237" y="89"/>
                </a:cxn>
                <a:cxn ang="0">
                  <a:pos x="184" y="113"/>
                </a:cxn>
                <a:cxn ang="0">
                  <a:pos x="132" y="140"/>
                </a:cxn>
                <a:cxn ang="0">
                  <a:pos x="78" y="164"/>
                </a:cxn>
                <a:cxn ang="0">
                  <a:pos x="26" y="189"/>
                </a:cxn>
                <a:cxn ang="0">
                  <a:pos x="18" y="212"/>
                </a:cxn>
                <a:cxn ang="0">
                  <a:pos x="55" y="230"/>
                </a:cxn>
                <a:cxn ang="0">
                  <a:pos x="91" y="248"/>
                </a:cxn>
                <a:cxn ang="0">
                  <a:pos x="129" y="266"/>
                </a:cxn>
                <a:cxn ang="0">
                  <a:pos x="207" y="325"/>
                </a:cxn>
                <a:cxn ang="0">
                  <a:pos x="325" y="423"/>
                </a:cxn>
                <a:cxn ang="0">
                  <a:pos x="443" y="523"/>
                </a:cxn>
                <a:cxn ang="0">
                  <a:pos x="560" y="622"/>
                </a:cxn>
                <a:cxn ang="0">
                  <a:pos x="676" y="720"/>
                </a:cxn>
                <a:cxn ang="0">
                  <a:pos x="794" y="818"/>
                </a:cxn>
                <a:cxn ang="0">
                  <a:pos x="912" y="917"/>
                </a:cxn>
                <a:cxn ang="0">
                  <a:pos x="1029" y="1015"/>
                </a:cxn>
                <a:cxn ang="0">
                  <a:pos x="1118" y="1046"/>
                </a:cxn>
                <a:cxn ang="0">
                  <a:pos x="1175" y="1008"/>
                </a:cxn>
                <a:cxn ang="0">
                  <a:pos x="1232" y="972"/>
                </a:cxn>
                <a:cxn ang="0">
                  <a:pos x="1289" y="935"/>
                </a:cxn>
                <a:cxn ang="0">
                  <a:pos x="1306" y="904"/>
                </a:cxn>
                <a:cxn ang="0">
                  <a:pos x="1283" y="877"/>
                </a:cxn>
                <a:cxn ang="0">
                  <a:pos x="1260" y="853"/>
                </a:cxn>
                <a:cxn ang="0">
                  <a:pos x="1237" y="828"/>
                </a:cxn>
              </a:cxnLst>
              <a:rect l="0" t="0" r="r" b="b"/>
              <a:pathLst>
                <a:path w="1317" h="1064">
                  <a:moveTo>
                    <a:pt x="1226" y="815"/>
                  </a:moveTo>
                  <a:lnTo>
                    <a:pt x="1175" y="772"/>
                  </a:lnTo>
                  <a:lnTo>
                    <a:pt x="1126" y="728"/>
                  </a:lnTo>
                  <a:lnTo>
                    <a:pt x="1075" y="685"/>
                  </a:lnTo>
                  <a:lnTo>
                    <a:pt x="1026" y="641"/>
                  </a:lnTo>
                  <a:lnTo>
                    <a:pt x="975" y="599"/>
                  </a:lnTo>
                  <a:lnTo>
                    <a:pt x="926" y="556"/>
                  </a:lnTo>
                  <a:lnTo>
                    <a:pt x="876" y="512"/>
                  </a:lnTo>
                  <a:lnTo>
                    <a:pt x="825" y="469"/>
                  </a:lnTo>
                  <a:lnTo>
                    <a:pt x="776" y="427"/>
                  </a:lnTo>
                  <a:lnTo>
                    <a:pt x="725" y="382"/>
                  </a:lnTo>
                  <a:lnTo>
                    <a:pt x="675" y="340"/>
                  </a:lnTo>
                  <a:lnTo>
                    <a:pt x="626" y="297"/>
                  </a:lnTo>
                  <a:lnTo>
                    <a:pt x="575" y="253"/>
                  </a:lnTo>
                  <a:lnTo>
                    <a:pt x="524" y="210"/>
                  </a:lnTo>
                  <a:lnTo>
                    <a:pt x="475" y="166"/>
                  </a:lnTo>
                  <a:lnTo>
                    <a:pt x="425" y="123"/>
                  </a:lnTo>
                  <a:lnTo>
                    <a:pt x="425" y="92"/>
                  </a:lnTo>
                  <a:lnTo>
                    <a:pt x="425" y="61"/>
                  </a:lnTo>
                  <a:lnTo>
                    <a:pt x="423" y="31"/>
                  </a:lnTo>
                  <a:lnTo>
                    <a:pt x="423" y="0"/>
                  </a:lnTo>
                  <a:lnTo>
                    <a:pt x="397" y="13"/>
                  </a:lnTo>
                  <a:lnTo>
                    <a:pt x="369" y="25"/>
                  </a:lnTo>
                  <a:lnTo>
                    <a:pt x="343" y="38"/>
                  </a:lnTo>
                  <a:lnTo>
                    <a:pt x="317" y="51"/>
                  </a:lnTo>
                  <a:lnTo>
                    <a:pt x="291" y="63"/>
                  </a:lnTo>
                  <a:lnTo>
                    <a:pt x="263" y="76"/>
                  </a:lnTo>
                  <a:lnTo>
                    <a:pt x="237" y="89"/>
                  </a:lnTo>
                  <a:lnTo>
                    <a:pt x="211" y="100"/>
                  </a:lnTo>
                  <a:lnTo>
                    <a:pt x="184" y="113"/>
                  </a:lnTo>
                  <a:lnTo>
                    <a:pt x="158" y="127"/>
                  </a:lnTo>
                  <a:lnTo>
                    <a:pt x="132" y="140"/>
                  </a:lnTo>
                  <a:lnTo>
                    <a:pt x="106" y="151"/>
                  </a:lnTo>
                  <a:lnTo>
                    <a:pt x="78" y="164"/>
                  </a:lnTo>
                  <a:lnTo>
                    <a:pt x="52" y="177"/>
                  </a:lnTo>
                  <a:lnTo>
                    <a:pt x="26" y="189"/>
                  </a:lnTo>
                  <a:lnTo>
                    <a:pt x="0" y="202"/>
                  </a:lnTo>
                  <a:lnTo>
                    <a:pt x="18" y="212"/>
                  </a:lnTo>
                  <a:lnTo>
                    <a:pt x="37" y="220"/>
                  </a:lnTo>
                  <a:lnTo>
                    <a:pt x="55" y="230"/>
                  </a:lnTo>
                  <a:lnTo>
                    <a:pt x="73" y="238"/>
                  </a:lnTo>
                  <a:lnTo>
                    <a:pt x="91" y="248"/>
                  </a:lnTo>
                  <a:lnTo>
                    <a:pt x="111" y="258"/>
                  </a:lnTo>
                  <a:lnTo>
                    <a:pt x="129" y="266"/>
                  </a:lnTo>
                  <a:lnTo>
                    <a:pt x="148" y="276"/>
                  </a:lnTo>
                  <a:lnTo>
                    <a:pt x="207" y="325"/>
                  </a:lnTo>
                  <a:lnTo>
                    <a:pt x="266" y="374"/>
                  </a:lnTo>
                  <a:lnTo>
                    <a:pt x="325" y="423"/>
                  </a:lnTo>
                  <a:lnTo>
                    <a:pt x="384" y="474"/>
                  </a:lnTo>
                  <a:lnTo>
                    <a:pt x="443" y="523"/>
                  </a:lnTo>
                  <a:lnTo>
                    <a:pt x="501" y="572"/>
                  </a:lnTo>
                  <a:lnTo>
                    <a:pt x="560" y="622"/>
                  </a:lnTo>
                  <a:lnTo>
                    <a:pt x="619" y="671"/>
                  </a:lnTo>
                  <a:lnTo>
                    <a:pt x="676" y="720"/>
                  </a:lnTo>
                  <a:lnTo>
                    <a:pt x="735" y="769"/>
                  </a:lnTo>
                  <a:lnTo>
                    <a:pt x="794" y="818"/>
                  </a:lnTo>
                  <a:lnTo>
                    <a:pt x="853" y="867"/>
                  </a:lnTo>
                  <a:lnTo>
                    <a:pt x="912" y="917"/>
                  </a:lnTo>
                  <a:lnTo>
                    <a:pt x="971" y="966"/>
                  </a:lnTo>
                  <a:lnTo>
                    <a:pt x="1029" y="1015"/>
                  </a:lnTo>
                  <a:lnTo>
                    <a:pt x="1088" y="1064"/>
                  </a:lnTo>
                  <a:lnTo>
                    <a:pt x="1118" y="1046"/>
                  </a:lnTo>
                  <a:lnTo>
                    <a:pt x="1145" y="1026"/>
                  </a:lnTo>
                  <a:lnTo>
                    <a:pt x="1175" y="1008"/>
                  </a:lnTo>
                  <a:lnTo>
                    <a:pt x="1203" y="990"/>
                  </a:lnTo>
                  <a:lnTo>
                    <a:pt x="1232" y="972"/>
                  </a:lnTo>
                  <a:lnTo>
                    <a:pt x="1260" y="953"/>
                  </a:lnTo>
                  <a:lnTo>
                    <a:pt x="1289" y="935"/>
                  </a:lnTo>
                  <a:lnTo>
                    <a:pt x="1317" y="917"/>
                  </a:lnTo>
                  <a:lnTo>
                    <a:pt x="1306" y="904"/>
                  </a:lnTo>
                  <a:lnTo>
                    <a:pt x="1294" y="890"/>
                  </a:lnTo>
                  <a:lnTo>
                    <a:pt x="1283" y="877"/>
                  </a:lnTo>
                  <a:lnTo>
                    <a:pt x="1271" y="866"/>
                  </a:lnTo>
                  <a:lnTo>
                    <a:pt x="1260" y="853"/>
                  </a:lnTo>
                  <a:lnTo>
                    <a:pt x="1248" y="840"/>
                  </a:lnTo>
                  <a:lnTo>
                    <a:pt x="1237" y="828"/>
                  </a:lnTo>
                  <a:lnTo>
                    <a:pt x="1226" y="815"/>
                  </a:lnTo>
                  <a:close/>
                </a:path>
              </a:pathLst>
            </a:custGeom>
            <a:solidFill>
              <a:srgbClr val="B5ADAA"/>
            </a:solidFill>
            <a:ln w="9525">
              <a:noFill/>
              <a:round/>
              <a:headEnd/>
              <a:tailEnd/>
            </a:ln>
          </p:spPr>
          <p:txBody>
            <a:bodyPr/>
            <a:lstStyle/>
            <a:p>
              <a:endParaRPr lang="en-US"/>
            </a:p>
          </p:txBody>
        </p:sp>
        <p:sp>
          <p:nvSpPr>
            <p:cNvPr id="27103" name="Freeform 479"/>
            <p:cNvSpPr>
              <a:spLocks/>
            </p:cNvSpPr>
            <p:nvPr/>
          </p:nvSpPr>
          <p:spPr bwMode="auto">
            <a:xfrm>
              <a:off x="463" y="2812"/>
              <a:ext cx="631" cy="507"/>
            </a:xfrm>
            <a:custGeom>
              <a:avLst/>
              <a:gdLst/>
              <a:ahLst/>
              <a:cxnLst>
                <a:cxn ang="0">
                  <a:pos x="1169" y="759"/>
                </a:cxn>
                <a:cxn ang="0">
                  <a:pos x="450" y="136"/>
                </a:cxn>
                <a:cxn ang="0">
                  <a:pos x="450" y="0"/>
                </a:cxn>
                <a:cxn ang="0">
                  <a:pos x="0" y="215"/>
                </a:cxn>
                <a:cxn ang="0">
                  <a:pos x="173" y="292"/>
                </a:cxn>
                <a:cxn ang="0">
                  <a:pos x="1038" y="1013"/>
                </a:cxn>
                <a:cxn ang="0">
                  <a:pos x="1262" y="862"/>
                </a:cxn>
                <a:cxn ang="0">
                  <a:pos x="1169" y="759"/>
                </a:cxn>
              </a:cxnLst>
              <a:rect l="0" t="0" r="r" b="b"/>
              <a:pathLst>
                <a:path w="1262" h="1013">
                  <a:moveTo>
                    <a:pt x="1169" y="759"/>
                  </a:moveTo>
                  <a:lnTo>
                    <a:pt x="450" y="136"/>
                  </a:lnTo>
                  <a:lnTo>
                    <a:pt x="450" y="0"/>
                  </a:lnTo>
                  <a:lnTo>
                    <a:pt x="0" y="215"/>
                  </a:lnTo>
                  <a:lnTo>
                    <a:pt x="173" y="292"/>
                  </a:lnTo>
                  <a:lnTo>
                    <a:pt x="1038" y="1013"/>
                  </a:lnTo>
                  <a:lnTo>
                    <a:pt x="1262" y="862"/>
                  </a:lnTo>
                  <a:lnTo>
                    <a:pt x="1169" y="759"/>
                  </a:lnTo>
                  <a:close/>
                </a:path>
              </a:pathLst>
            </a:custGeom>
            <a:solidFill>
              <a:srgbClr val="B2AAA8"/>
            </a:solidFill>
            <a:ln w="9525">
              <a:noFill/>
              <a:round/>
              <a:headEnd/>
              <a:tailEnd/>
            </a:ln>
          </p:spPr>
          <p:txBody>
            <a:bodyPr/>
            <a:lstStyle/>
            <a:p>
              <a:endParaRPr lang="en-US"/>
            </a:p>
          </p:txBody>
        </p:sp>
        <p:sp>
          <p:nvSpPr>
            <p:cNvPr id="27104" name="Freeform 480"/>
            <p:cNvSpPr>
              <a:spLocks/>
            </p:cNvSpPr>
            <p:nvPr/>
          </p:nvSpPr>
          <p:spPr bwMode="auto">
            <a:xfrm>
              <a:off x="1486" y="3899"/>
              <a:ext cx="180" cy="176"/>
            </a:xfrm>
            <a:custGeom>
              <a:avLst/>
              <a:gdLst/>
              <a:ahLst/>
              <a:cxnLst>
                <a:cxn ang="0">
                  <a:pos x="0" y="0"/>
                </a:cxn>
                <a:cxn ang="0">
                  <a:pos x="19" y="25"/>
                </a:cxn>
                <a:cxn ang="0">
                  <a:pos x="39" y="50"/>
                </a:cxn>
                <a:cxn ang="0">
                  <a:pos x="58" y="71"/>
                </a:cxn>
                <a:cxn ang="0">
                  <a:pos x="76" y="91"/>
                </a:cxn>
                <a:cxn ang="0">
                  <a:pos x="96" y="110"/>
                </a:cxn>
                <a:cxn ang="0">
                  <a:pos x="114" y="128"/>
                </a:cxn>
                <a:cxn ang="0">
                  <a:pos x="134" y="145"/>
                </a:cxn>
                <a:cxn ang="0">
                  <a:pos x="153" y="159"/>
                </a:cxn>
                <a:cxn ang="0">
                  <a:pos x="173" y="174"/>
                </a:cxn>
                <a:cxn ang="0">
                  <a:pos x="196" y="187"/>
                </a:cxn>
                <a:cxn ang="0">
                  <a:pos x="219" y="199"/>
                </a:cxn>
                <a:cxn ang="0">
                  <a:pos x="243" y="210"/>
                </a:cxn>
                <a:cxn ang="0">
                  <a:pos x="269" y="222"/>
                </a:cxn>
                <a:cxn ang="0">
                  <a:pos x="297" y="233"/>
                </a:cxn>
                <a:cxn ang="0">
                  <a:pos x="326" y="243"/>
                </a:cxn>
                <a:cxn ang="0">
                  <a:pos x="359" y="253"/>
                </a:cxn>
                <a:cxn ang="0">
                  <a:pos x="344" y="353"/>
                </a:cxn>
                <a:cxn ang="0">
                  <a:pos x="312" y="345"/>
                </a:cxn>
                <a:cxn ang="0">
                  <a:pos x="279" y="335"/>
                </a:cxn>
                <a:cxn ang="0">
                  <a:pos x="248" y="322"/>
                </a:cxn>
                <a:cxn ang="0">
                  <a:pos x="219" y="310"/>
                </a:cxn>
                <a:cxn ang="0">
                  <a:pos x="189" y="296"/>
                </a:cxn>
                <a:cxn ang="0">
                  <a:pos x="161" y="281"/>
                </a:cxn>
                <a:cxn ang="0">
                  <a:pos x="135" y="264"/>
                </a:cxn>
                <a:cxn ang="0">
                  <a:pos x="111" y="246"/>
                </a:cxn>
                <a:cxn ang="0">
                  <a:pos x="88" y="227"/>
                </a:cxn>
                <a:cxn ang="0">
                  <a:pos x="68" y="207"/>
                </a:cxn>
                <a:cxn ang="0">
                  <a:pos x="50" y="186"/>
                </a:cxn>
                <a:cxn ang="0">
                  <a:pos x="34" y="164"/>
                </a:cxn>
                <a:cxn ang="0">
                  <a:pos x="21" y="141"/>
                </a:cxn>
                <a:cxn ang="0">
                  <a:pos x="11" y="118"/>
                </a:cxn>
                <a:cxn ang="0">
                  <a:pos x="4" y="94"/>
                </a:cxn>
                <a:cxn ang="0">
                  <a:pos x="0" y="68"/>
                </a:cxn>
                <a:cxn ang="0">
                  <a:pos x="0" y="0"/>
                </a:cxn>
              </a:cxnLst>
              <a:rect l="0" t="0" r="r" b="b"/>
              <a:pathLst>
                <a:path w="359" h="353">
                  <a:moveTo>
                    <a:pt x="0" y="0"/>
                  </a:moveTo>
                  <a:lnTo>
                    <a:pt x="19" y="25"/>
                  </a:lnTo>
                  <a:lnTo>
                    <a:pt x="39" y="50"/>
                  </a:lnTo>
                  <a:lnTo>
                    <a:pt x="58" y="71"/>
                  </a:lnTo>
                  <a:lnTo>
                    <a:pt x="76" y="91"/>
                  </a:lnTo>
                  <a:lnTo>
                    <a:pt x="96" y="110"/>
                  </a:lnTo>
                  <a:lnTo>
                    <a:pt x="114" y="128"/>
                  </a:lnTo>
                  <a:lnTo>
                    <a:pt x="134" y="145"/>
                  </a:lnTo>
                  <a:lnTo>
                    <a:pt x="153" y="159"/>
                  </a:lnTo>
                  <a:lnTo>
                    <a:pt x="173" y="174"/>
                  </a:lnTo>
                  <a:lnTo>
                    <a:pt x="196" y="187"/>
                  </a:lnTo>
                  <a:lnTo>
                    <a:pt x="219" y="199"/>
                  </a:lnTo>
                  <a:lnTo>
                    <a:pt x="243" y="210"/>
                  </a:lnTo>
                  <a:lnTo>
                    <a:pt x="269" y="222"/>
                  </a:lnTo>
                  <a:lnTo>
                    <a:pt x="297" y="233"/>
                  </a:lnTo>
                  <a:lnTo>
                    <a:pt x="326" y="243"/>
                  </a:lnTo>
                  <a:lnTo>
                    <a:pt x="359" y="253"/>
                  </a:lnTo>
                  <a:lnTo>
                    <a:pt x="344" y="353"/>
                  </a:lnTo>
                  <a:lnTo>
                    <a:pt x="312" y="345"/>
                  </a:lnTo>
                  <a:lnTo>
                    <a:pt x="279" y="335"/>
                  </a:lnTo>
                  <a:lnTo>
                    <a:pt x="248" y="322"/>
                  </a:lnTo>
                  <a:lnTo>
                    <a:pt x="219" y="310"/>
                  </a:lnTo>
                  <a:lnTo>
                    <a:pt x="189" y="296"/>
                  </a:lnTo>
                  <a:lnTo>
                    <a:pt x="161" y="281"/>
                  </a:lnTo>
                  <a:lnTo>
                    <a:pt x="135" y="264"/>
                  </a:lnTo>
                  <a:lnTo>
                    <a:pt x="111" y="246"/>
                  </a:lnTo>
                  <a:lnTo>
                    <a:pt x="88" y="227"/>
                  </a:lnTo>
                  <a:lnTo>
                    <a:pt x="68" y="207"/>
                  </a:lnTo>
                  <a:lnTo>
                    <a:pt x="50" y="186"/>
                  </a:lnTo>
                  <a:lnTo>
                    <a:pt x="34" y="164"/>
                  </a:lnTo>
                  <a:lnTo>
                    <a:pt x="21" y="141"/>
                  </a:lnTo>
                  <a:lnTo>
                    <a:pt x="11" y="118"/>
                  </a:lnTo>
                  <a:lnTo>
                    <a:pt x="4" y="94"/>
                  </a:lnTo>
                  <a:lnTo>
                    <a:pt x="0" y="68"/>
                  </a:lnTo>
                  <a:lnTo>
                    <a:pt x="0" y="0"/>
                  </a:lnTo>
                  <a:close/>
                </a:path>
              </a:pathLst>
            </a:custGeom>
            <a:solidFill>
              <a:srgbClr val="666677"/>
            </a:solidFill>
            <a:ln w="9525">
              <a:noFill/>
              <a:round/>
              <a:headEnd/>
              <a:tailEnd/>
            </a:ln>
          </p:spPr>
          <p:txBody>
            <a:bodyPr/>
            <a:lstStyle/>
            <a:p>
              <a:endParaRPr lang="en-US"/>
            </a:p>
          </p:txBody>
        </p:sp>
        <p:sp>
          <p:nvSpPr>
            <p:cNvPr id="27105" name="Freeform 481"/>
            <p:cNvSpPr>
              <a:spLocks/>
            </p:cNvSpPr>
            <p:nvPr/>
          </p:nvSpPr>
          <p:spPr bwMode="auto">
            <a:xfrm>
              <a:off x="1756" y="3813"/>
              <a:ext cx="109" cy="176"/>
            </a:xfrm>
            <a:custGeom>
              <a:avLst/>
              <a:gdLst/>
              <a:ahLst/>
              <a:cxnLst>
                <a:cxn ang="0">
                  <a:pos x="23" y="0"/>
                </a:cxn>
                <a:cxn ang="0">
                  <a:pos x="0" y="128"/>
                </a:cxn>
                <a:cxn ang="0">
                  <a:pos x="188" y="353"/>
                </a:cxn>
                <a:cxn ang="0">
                  <a:pos x="217" y="241"/>
                </a:cxn>
                <a:cxn ang="0">
                  <a:pos x="23" y="0"/>
                </a:cxn>
              </a:cxnLst>
              <a:rect l="0" t="0" r="r" b="b"/>
              <a:pathLst>
                <a:path w="217" h="353">
                  <a:moveTo>
                    <a:pt x="23" y="0"/>
                  </a:moveTo>
                  <a:lnTo>
                    <a:pt x="0" y="128"/>
                  </a:lnTo>
                  <a:lnTo>
                    <a:pt x="188" y="353"/>
                  </a:lnTo>
                  <a:lnTo>
                    <a:pt x="217" y="241"/>
                  </a:lnTo>
                  <a:lnTo>
                    <a:pt x="23" y="0"/>
                  </a:lnTo>
                  <a:close/>
                </a:path>
              </a:pathLst>
            </a:custGeom>
            <a:solidFill>
              <a:srgbClr val="727284"/>
            </a:solidFill>
            <a:ln w="9525">
              <a:noFill/>
              <a:round/>
              <a:headEnd/>
              <a:tailEnd/>
            </a:ln>
          </p:spPr>
          <p:txBody>
            <a:bodyPr/>
            <a:lstStyle/>
            <a:p>
              <a:endParaRPr lang="en-US"/>
            </a:p>
          </p:txBody>
        </p:sp>
        <p:sp>
          <p:nvSpPr>
            <p:cNvPr id="27106" name="Freeform 482"/>
            <p:cNvSpPr>
              <a:spLocks/>
            </p:cNvSpPr>
            <p:nvPr/>
          </p:nvSpPr>
          <p:spPr bwMode="auto">
            <a:xfrm>
              <a:off x="305" y="2875"/>
              <a:ext cx="210" cy="93"/>
            </a:xfrm>
            <a:custGeom>
              <a:avLst/>
              <a:gdLst/>
              <a:ahLst/>
              <a:cxnLst>
                <a:cxn ang="0">
                  <a:pos x="314" y="114"/>
                </a:cxn>
                <a:cxn ang="0">
                  <a:pos x="330" y="132"/>
                </a:cxn>
                <a:cxn ang="0">
                  <a:pos x="418" y="159"/>
                </a:cxn>
                <a:cxn ang="0">
                  <a:pos x="374" y="177"/>
                </a:cxn>
                <a:cxn ang="0">
                  <a:pos x="358" y="180"/>
                </a:cxn>
                <a:cxn ang="0">
                  <a:pos x="340" y="181"/>
                </a:cxn>
                <a:cxn ang="0">
                  <a:pos x="322" y="185"/>
                </a:cxn>
                <a:cxn ang="0">
                  <a:pos x="304" y="185"/>
                </a:cxn>
                <a:cxn ang="0">
                  <a:pos x="284" y="186"/>
                </a:cxn>
                <a:cxn ang="0">
                  <a:pos x="263" y="185"/>
                </a:cxn>
                <a:cxn ang="0">
                  <a:pos x="243" y="183"/>
                </a:cxn>
                <a:cxn ang="0">
                  <a:pos x="220" y="180"/>
                </a:cxn>
                <a:cxn ang="0">
                  <a:pos x="199" y="173"/>
                </a:cxn>
                <a:cxn ang="0">
                  <a:pos x="176" y="167"/>
                </a:cxn>
                <a:cxn ang="0">
                  <a:pos x="153" y="155"/>
                </a:cxn>
                <a:cxn ang="0">
                  <a:pos x="129" y="144"/>
                </a:cxn>
                <a:cxn ang="0">
                  <a:pos x="104" y="127"/>
                </a:cxn>
                <a:cxn ang="0">
                  <a:pos x="80" y="109"/>
                </a:cxn>
                <a:cxn ang="0">
                  <a:pos x="54" y="88"/>
                </a:cxn>
                <a:cxn ang="0">
                  <a:pos x="28" y="62"/>
                </a:cxn>
                <a:cxn ang="0">
                  <a:pos x="0" y="0"/>
                </a:cxn>
                <a:cxn ang="0">
                  <a:pos x="16" y="16"/>
                </a:cxn>
                <a:cxn ang="0">
                  <a:pos x="32" y="31"/>
                </a:cxn>
                <a:cxn ang="0">
                  <a:pos x="49" y="44"/>
                </a:cxn>
                <a:cxn ang="0">
                  <a:pos x="67" y="55"/>
                </a:cxn>
                <a:cxn ang="0">
                  <a:pos x="86" y="65"/>
                </a:cxn>
                <a:cxn ang="0">
                  <a:pos x="104" y="73"/>
                </a:cxn>
                <a:cxn ang="0">
                  <a:pos x="124" y="80"/>
                </a:cxn>
                <a:cxn ang="0">
                  <a:pos x="145" y="86"/>
                </a:cxn>
                <a:cxn ang="0">
                  <a:pos x="165" y="91"/>
                </a:cxn>
                <a:cxn ang="0">
                  <a:pos x="186" y="95"/>
                </a:cxn>
                <a:cxn ang="0">
                  <a:pos x="207" y="98"/>
                </a:cxn>
                <a:cxn ang="0">
                  <a:pos x="229" y="101"/>
                </a:cxn>
                <a:cxn ang="0">
                  <a:pos x="250" y="104"/>
                </a:cxn>
                <a:cxn ang="0">
                  <a:pos x="271" y="108"/>
                </a:cxn>
                <a:cxn ang="0">
                  <a:pos x="292" y="111"/>
                </a:cxn>
                <a:cxn ang="0">
                  <a:pos x="314" y="114"/>
                </a:cxn>
              </a:cxnLst>
              <a:rect l="0" t="0" r="r" b="b"/>
              <a:pathLst>
                <a:path w="418" h="186">
                  <a:moveTo>
                    <a:pt x="314" y="114"/>
                  </a:moveTo>
                  <a:lnTo>
                    <a:pt x="330" y="132"/>
                  </a:lnTo>
                  <a:lnTo>
                    <a:pt x="418" y="159"/>
                  </a:lnTo>
                  <a:lnTo>
                    <a:pt x="374" y="177"/>
                  </a:lnTo>
                  <a:lnTo>
                    <a:pt x="358" y="180"/>
                  </a:lnTo>
                  <a:lnTo>
                    <a:pt x="340" y="181"/>
                  </a:lnTo>
                  <a:lnTo>
                    <a:pt x="322" y="185"/>
                  </a:lnTo>
                  <a:lnTo>
                    <a:pt x="304" y="185"/>
                  </a:lnTo>
                  <a:lnTo>
                    <a:pt x="284" y="186"/>
                  </a:lnTo>
                  <a:lnTo>
                    <a:pt x="263" y="185"/>
                  </a:lnTo>
                  <a:lnTo>
                    <a:pt x="243" y="183"/>
                  </a:lnTo>
                  <a:lnTo>
                    <a:pt x="220" y="180"/>
                  </a:lnTo>
                  <a:lnTo>
                    <a:pt x="199" y="173"/>
                  </a:lnTo>
                  <a:lnTo>
                    <a:pt x="176" y="167"/>
                  </a:lnTo>
                  <a:lnTo>
                    <a:pt x="153" y="155"/>
                  </a:lnTo>
                  <a:lnTo>
                    <a:pt x="129" y="144"/>
                  </a:lnTo>
                  <a:lnTo>
                    <a:pt x="104" y="127"/>
                  </a:lnTo>
                  <a:lnTo>
                    <a:pt x="80" y="109"/>
                  </a:lnTo>
                  <a:lnTo>
                    <a:pt x="54" y="88"/>
                  </a:lnTo>
                  <a:lnTo>
                    <a:pt x="28" y="62"/>
                  </a:lnTo>
                  <a:lnTo>
                    <a:pt x="0" y="0"/>
                  </a:lnTo>
                  <a:lnTo>
                    <a:pt x="16" y="16"/>
                  </a:lnTo>
                  <a:lnTo>
                    <a:pt x="32" y="31"/>
                  </a:lnTo>
                  <a:lnTo>
                    <a:pt x="49" y="44"/>
                  </a:lnTo>
                  <a:lnTo>
                    <a:pt x="67" y="55"/>
                  </a:lnTo>
                  <a:lnTo>
                    <a:pt x="86" y="65"/>
                  </a:lnTo>
                  <a:lnTo>
                    <a:pt x="104" y="73"/>
                  </a:lnTo>
                  <a:lnTo>
                    <a:pt x="124" y="80"/>
                  </a:lnTo>
                  <a:lnTo>
                    <a:pt x="145" y="86"/>
                  </a:lnTo>
                  <a:lnTo>
                    <a:pt x="165" y="91"/>
                  </a:lnTo>
                  <a:lnTo>
                    <a:pt x="186" y="95"/>
                  </a:lnTo>
                  <a:lnTo>
                    <a:pt x="207" y="98"/>
                  </a:lnTo>
                  <a:lnTo>
                    <a:pt x="229" y="101"/>
                  </a:lnTo>
                  <a:lnTo>
                    <a:pt x="250" y="104"/>
                  </a:lnTo>
                  <a:lnTo>
                    <a:pt x="271" y="108"/>
                  </a:lnTo>
                  <a:lnTo>
                    <a:pt x="292" y="111"/>
                  </a:lnTo>
                  <a:lnTo>
                    <a:pt x="314" y="114"/>
                  </a:lnTo>
                  <a:close/>
                </a:path>
              </a:pathLst>
            </a:custGeom>
            <a:solidFill>
              <a:srgbClr val="666677"/>
            </a:solidFill>
            <a:ln w="9525">
              <a:noFill/>
              <a:round/>
              <a:headEnd/>
              <a:tailEnd/>
            </a:ln>
          </p:spPr>
          <p:txBody>
            <a:bodyPr/>
            <a:lstStyle/>
            <a:p>
              <a:endParaRPr lang="en-US"/>
            </a:p>
          </p:txBody>
        </p:sp>
      </p:grpSp>
      <p:grpSp>
        <p:nvGrpSpPr>
          <p:cNvPr id="27107" name="Group 483"/>
          <p:cNvGrpSpPr>
            <a:grpSpLocks/>
          </p:cNvGrpSpPr>
          <p:nvPr/>
        </p:nvGrpSpPr>
        <p:grpSpPr bwMode="auto">
          <a:xfrm flipH="1">
            <a:off x="4909597" y="1371600"/>
            <a:ext cx="457200" cy="423863"/>
            <a:chOff x="240" y="2592"/>
            <a:chExt cx="1632" cy="1490"/>
          </a:xfrm>
        </p:grpSpPr>
        <p:sp>
          <p:nvSpPr>
            <p:cNvPr id="27108" name="AutoShape 484"/>
            <p:cNvSpPr>
              <a:spLocks noChangeAspect="1" noChangeArrowheads="1" noTextEdit="1"/>
            </p:cNvSpPr>
            <p:nvPr/>
          </p:nvSpPr>
          <p:spPr bwMode="auto">
            <a:xfrm>
              <a:off x="240" y="2592"/>
              <a:ext cx="1632" cy="1490"/>
            </a:xfrm>
            <a:prstGeom prst="rect">
              <a:avLst/>
            </a:prstGeom>
            <a:noFill/>
            <a:ln w="9525">
              <a:noFill/>
              <a:miter lim="800000"/>
              <a:headEnd/>
              <a:tailEnd/>
            </a:ln>
          </p:spPr>
          <p:txBody>
            <a:bodyPr/>
            <a:lstStyle/>
            <a:p>
              <a:endParaRPr lang="en-US"/>
            </a:p>
          </p:txBody>
        </p:sp>
        <p:sp>
          <p:nvSpPr>
            <p:cNvPr id="27109" name="Freeform 485"/>
            <p:cNvSpPr>
              <a:spLocks/>
            </p:cNvSpPr>
            <p:nvPr/>
          </p:nvSpPr>
          <p:spPr bwMode="auto">
            <a:xfrm>
              <a:off x="276" y="2594"/>
              <a:ext cx="1592" cy="1488"/>
            </a:xfrm>
            <a:custGeom>
              <a:avLst/>
              <a:gdLst/>
              <a:ahLst/>
              <a:cxnLst>
                <a:cxn ang="0">
                  <a:pos x="193" y="713"/>
                </a:cxn>
                <a:cxn ang="0">
                  <a:pos x="242" y="728"/>
                </a:cxn>
                <a:cxn ang="0">
                  <a:pos x="286" y="739"/>
                </a:cxn>
                <a:cxn ang="0">
                  <a:pos x="325" y="749"/>
                </a:cxn>
                <a:cxn ang="0">
                  <a:pos x="361" y="756"/>
                </a:cxn>
                <a:cxn ang="0">
                  <a:pos x="397" y="760"/>
                </a:cxn>
                <a:cxn ang="0">
                  <a:pos x="431" y="764"/>
                </a:cxn>
                <a:cxn ang="0">
                  <a:pos x="467" y="767"/>
                </a:cxn>
                <a:cxn ang="0">
                  <a:pos x="2326" y="2347"/>
                </a:cxn>
                <a:cxn ang="0">
                  <a:pos x="2347" y="2591"/>
                </a:cxn>
                <a:cxn ang="0">
                  <a:pos x="2370" y="2675"/>
                </a:cxn>
                <a:cxn ang="0">
                  <a:pos x="2403" y="2744"/>
                </a:cxn>
                <a:cxn ang="0">
                  <a:pos x="2447" y="2800"/>
                </a:cxn>
                <a:cxn ang="0">
                  <a:pos x="2499" y="2847"/>
                </a:cxn>
                <a:cxn ang="0">
                  <a:pos x="2563" y="2886"/>
                </a:cxn>
                <a:cxn ang="0">
                  <a:pos x="2635" y="2923"/>
                </a:cxn>
                <a:cxn ang="0">
                  <a:pos x="2716" y="2957"/>
                </a:cxn>
                <a:cxn ang="0">
                  <a:pos x="2803" y="2832"/>
                </a:cxn>
                <a:cxn ang="0">
                  <a:pos x="2845" y="2501"/>
                </a:cxn>
                <a:cxn ang="0">
                  <a:pos x="3154" y="2805"/>
                </a:cxn>
                <a:cxn ang="0">
                  <a:pos x="3184" y="2629"/>
                </a:cxn>
                <a:cxn ang="0">
                  <a:pos x="3029" y="2231"/>
                </a:cxn>
                <a:cxn ang="0">
                  <a:pos x="2626" y="2218"/>
                </a:cxn>
                <a:cxn ang="0">
                  <a:pos x="784" y="533"/>
                </a:cxn>
                <a:cxn ang="0">
                  <a:pos x="776" y="275"/>
                </a:cxn>
                <a:cxn ang="0">
                  <a:pos x="418" y="0"/>
                </a:cxn>
                <a:cxn ang="0">
                  <a:pos x="567" y="275"/>
                </a:cxn>
                <a:cxn ang="0">
                  <a:pos x="243" y="426"/>
                </a:cxn>
                <a:cxn ang="0">
                  <a:pos x="46" y="190"/>
                </a:cxn>
                <a:cxn ang="0">
                  <a:pos x="0" y="436"/>
                </a:cxn>
                <a:cxn ang="0">
                  <a:pos x="47" y="567"/>
                </a:cxn>
                <a:cxn ang="0">
                  <a:pos x="118" y="659"/>
                </a:cxn>
                <a:cxn ang="0">
                  <a:pos x="165" y="703"/>
                </a:cxn>
              </a:cxnLst>
              <a:rect l="0" t="0" r="r" b="b"/>
              <a:pathLst>
                <a:path w="3184" h="2975">
                  <a:moveTo>
                    <a:pt x="165" y="703"/>
                  </a:moveTo>
                  <a:lnTo>
                    <a:pt x="193" y="713"/>
                  </a:lnTo>
                  <a:lnTo>
                    <a:pt x="217" y="720"/>
                  </a:lnTo>
                  <a:lnTo>
                    <a:pt x="242" y="728"/>
                  </a:lnTo>
                  <a:lnTo>
                    <a:pt x="265" y="734"/>
                  </a:lnTo>
                  <a:lnTo>
                    <a:pt x="286" y="739"/>
                  </a:lnTo>
                  <a:lnTo>
                    <a:pt x="306" y="744"/>
                  </a:lnTo>
                  <a:lnTo>
                    <a:pt x="325" y="749"/>
                  </a:lnTo>
                  <a:lnTo>
                    <a:pt x="343" y="752"/>
                  </a:lnTo>
                  <a:lnTo>
                    <a:pt x="361" y="756"/>
                  </a:lnTo>
                  <a:lnTo>
                    <a:pt x="379" y="759"/>
                  </a:lnTo>
                  <a:lnTo>
                    <a:pt x="397" y="760"/>
                  </a:lnTo>
                  <a:lnTo>
                    <a:pt x="415" y="762"/>
                  </a:lnTo>
                  <a:lnTo>
                    <a:pt x="431" y="764"/>
                  </a:lnTo>
                  <a:lnTo>
                    <a:pt x="449" y="765"/>
                  </a:lnTo>
                  <a:lnTo>
                    <a:pt x="467" y="767"/>
                  </a:lnTo>
                  <a:lnTo>
                    <a:pt x="487" y="767"/>
                  </a:lnTo>
                  <a:lnTo>
                    <a:pt x="2326" y="2347"/>
                  </a:lnTo>
                  <a:lnTo>
                    <a:pt x="2339" y="2544"/>
                  </a:lnTo>
                  <a:lnTo>
                    <a:pt x="2347" y="2591"/>
                  </a:lnTo>
                  <a:lnTo>
                    <a:pt x="2357" y="2636"/>
                  </a:lnTo>
                  <a:lnTo>
                    <a:pt x="2370" y="2675"/>
                  </a:lnTo>
                  <a:lnTo>
                    <a:pt x="2385" y="2711"/>
                  </a:lnTo>
                  <a:lnTo>
                    <a:pt x="2403" y="2744"/>
                  </a:lnTo>
                  <a:lnTo>
                    <a:pt x="2424" y="2773"/>
                  </a:lnTo>
                  <a:lnTo>
                    <a:pt x="2447" y="2800"/>
                  </a:lnTo>
                  <a:lnTo>
                    <a:pt x="2471" y="2824"/>
                  </a:lnTo>
                  <a:lnTo>
                    <a:pt x="2499" y="2847"/>
                  </a:lnTo>
                  <a:lnTo>
                    <a:pt x="2530" y="2867"/>
                  </a:lnTo>
                  <a:lnTo>
                    <a:pt x="2563" y="2886"/>
                  </a:lnTo>
                  <a:lnTo>
                    <a:pt x="2597" y="2905"/>
                  </a:lnTo>
                  <a:lnTo>
                    <a:pt x="2635" y="2923"/>
                  </a:lnTo>
                  <a:lnTo>
                    <a:pt x="2674" y="2941"/>
                  </a:lnTo>
                  <a:lnTo>
                    <a:pt x="2716" y="2957"/>
                  </a:lnTo>
                  <a:lnTo>
                    <a:pt x="2761" y="2975"/>
                  </a:lnTo>
                  <a:lnTo>
                    <a:pt x="2803" y="2832"/>
                  </a:lnTo>
                  <a:lnTo>
                    <a:pt x="2658" y="2596"/>
                  </a:lnTo>
                  <a:lnTo>
                    <a:pt x="2845" y="2501"/>
                  </a:lnTo>
                  <a:lnTo>
                    <a:pt x="2934" y="2534"/>
                  </a:lnTo>
                  <a:lnTo>
                    <a:pt x="3154" y="2805"/>
                  </a:lnTo>
                  <a:lnTo>
                    <a:pt x="3164" y="2714"/>
                  </a:lnTo>
                  <a:lnTo>
                    <a:pt x="3184" y="2629"/>
                  </a:lnTo>
                  <a:lnTo>
                    <a:pt x="3154" y="2416"/>
                  </a:lnTo>
                  <a:lnTo>
                    <a:pt x="3029" y="2231"/>
                  </a:lnTo>
                  <a:lnTo>
                    <a:pt x="2916" y="2188"/>
                  </a:lnTo>
                  <a:lnTo>
                    <a:pt x="2626" y="2218"/>
                  </a:lnTo>
                  <a:lnTo>
                    <a:pt x="897" y="726"/>
                  </a:lnTo>
                  <a:lnTo>
                    <a:pt x="784" y="533"/>
                  </a:lnTo>
                  <a:lnTo>
                    <a:pt x="835" y="333"/>
                  </a:lnTo>
                  <a:lnTo>
                    <a:pt x="776" y="275"/>
                  </a:lnTo>
                  <a:lnTo>
                    <a:pt x="565" y="16"/>
                  </a:lnTo>
                  <a:lnTo>
                    <a:pt x="418" y="0"/>
                  </a:lnTo>
                  <a:lnTo>
                    <a:pt x="469" y="175"/>
                  </a:lnTo>
                  <a:lnTo>
                    <a:pt x="567" y="275"/>
                  </a:lnTo>
                  <a:lnTo>
                    <a:pt x="427" y="392"/>
                  </a:lnTo>
                  <a:lnTo>
                    <a:pt x="243" y="426"/>
                  </a:lnTo>
                  <a:lnTo>
                    <a:pt x="75" y="241"/>
                  </a:lnTo>
                  <a:lnTo>
                    <a:pt x="46" y="190"/>
                  </a:lnTo>
                  <a:lnTo>
                    <a:pt x="0" y="359"/>
                  </a:lnTo>
                  <a:lnTo>
                    <a:pt x="0" y="436"/>
                  </a:lnTo>
                  <a:lnTo>
                    <a:pt x="18" y="505"/>
                  </a:lnTo>
                  <a:lnTo>
                    <a:pt x="47" y="567"/>
                  </a:lnTo>
                  <a:lnTo>
                    <a:pt x="83" y="618"/>
                  </a:lnTo>
                  <a:lnTo>
                    <a:pt x="118" y="659"/>
                  </a:lnTo>
                  <a:lnTo>
                    <a:pt x="147" y="688"/>
                  </a:lnTo>
                  <a:lnTo>
                    <a:pt x="165" y="703"/>
                  </a:lnTo>
                  <a:lnTo>
                    <a:pt x="165" y="703"/>
                  </a:lnTo>
                  <a:close/>
                </a:path>
              </a:pathLst>
            </a:custGeom>
            <a:solidFill>
              <a:srgbClr val="444456"/>
            </a:solidFill>
            <a:ln w="9525">
              <a:noFill/>
              <a:round/>
              <a:headEnd/>
              <a:tailEnd/>
            </a:ln>
          </p:spPr>
          <p:txBody>
            <a:bodyPr/>
            <a:lstStyle/>
            <a:p>
              <a:endParaRPr lang="en-US"/>
            </a:p>
          </p:txBody>
        </p:sp>
        <p:sp>
          <p:nvSpPr>
            <p:cNvPr id="27110" name="Freeform 486"/>
            <p:cNvSpPr>
              <a:spLocks/>
            </p:cNvSpPr>
            <p:nvPr/>
          </p:nvSpPr>
          <p:spPr bwMode="auto">
            <a:xfrm>
              <a:off x="493" y="2610"/>
              <a:ext cx="69" cy="145"/>
            </a:xfrm>
            <a:custGeom>
              <a:avLst/>
              <a:gdLst/>
              <a:ahLst/>
              <a:cxnLst>
                <a:cxn ang="0">
                  <a:pos x="0" y="0"/>
                </a:cxn>
                <a:cxn ang="0">
                  <a:pos x="13" y="134"/>
                </a:cxn>
                <a:cxn ang="0">
                  <a:pos x="101" y="290"/>
                </a:cxn>
                <a:cxn ang="0">
                  <a:pos x="139" y="243"/>
                </a:cxn>
                <a:cxn ang="0">
                  <a:pos x="0" y="0"/>
                </a:cxn>
              </a:cxnLst>
              <a:rect l="0" t="0" r="r" b="b"/>
              <a:pathLst>
                <a:path w="139" h="290">
                  <a:moveTo>
                    <a:pt x="0" y="0"/>
                  </a:moveTo>
                  <a:lnTo>
                    <a:pt x="13" y="134"/>
                  </a:lnTo>
                  <a:lnTo>
                    <a:pt x="101" y="290"/>
                  </a:lnTo>
                  <a:lnTo>
                    <a:pt x="139" y="243"/>
                  </a:lnTo>
                  <a:lnTo>
                    <a:pt x="0" y="0"/>
                  </a:lnTo>
                  <a:close/>
                </a:path>
              </a:pathLst>
            </a:custGeom>
            <a:solidFill>
              <a:srgbClr val="4C4C5E"/>
            </a:solidFill>
            <a:ln w="9525">
              <a:noFill/>
              <a:round/>
              <a:headEnd/>
              <a:tailEnd/>
            </a:ln>
          </p:spPr>
          <p:txBody>
            <a:bodyPr/>
            <a:lstStyle/>
            <a:p>
              <a:endParaRPr lang="en-US"/>
            </a:p>
          </p:txBody>
        </p:sp>
        <p:sp>
          <p:nvSpPr>
            <p:cNvPr id="27111" name="Freeform 487"/>
            <p:cNvSpPr>
              <a:spLocks/>
            </p:cNvSpPr>
            <p:nvPr/>
          </p:nvSpPr>
          <p:spPr bwMode="auto">
            <a:xfrm>
              <a:off x="273" y="2592"/>
              <a:ext cx="425" cy="314"/>
            </a:xfrm>
            <a:custGeom>
              <a:avLst/>
              <a:gdLst/>
              <a:ahLst/>
              <a:cxnLst>
                <a:cxn ang="0">
                  <a:pos x="46" y="143"/>
                </a:cxn>
                <a:cxn ang="0">
                  <a:pos x="246" y="382"/>
                </a:cxn>
                <a:cxn ang="0">
                  <a:pos x="363" y="390"/>
                </a:cxn>
                <a:cxn ang="0">
                  <a:pos x="546" y="307"/>
                </a:cxn>
                <a:cxn ang="0">
                  <a:pos x="594" y="231"/>
                </a:cxn>
                <a:cxn ang="0">
                  <a:pos x="435" y="0"/>
                </a:cxn>
                <a:cxn ang="0">
                  <a:pos x="561" y="0"/>
                </a:cxn>
                <a:cxn ang="0">
                  <a:pos x="586" y="11"/>
                </a:cxn>
                <a:cxn ang="0">
                  <a:pos x="610" y="23"/>
                </a:cxn>
                <a:cxn ang="0">
                  <a:pos x="635" y="33"/>
                </a:cxn>
                <a:cxn ang="0">
                  <a:pos x="657" y="44"/>
                </a:cxn>
                <a:cxn ang="0">
                  <a:pos x="679" y="57"/>
                </a:cxn>
                <a:cxn ang="0">
                  <a:pos x="700" y="69"/>
                </a:cxn>
                <a:cxn ang="0">
                  <a:pos x="721" y="84"/>
                </a:cxn>
                <a:cxn ang="0">
                  <a:pos x="741" y="98"/>
                </a:cxn>
                <a:cxn ang="0">
                  <a:pos x="759" y="113"/>
                </a:cxn>
                <a:cxn ang="0">
                  <a:pos x="775" y="131"/>
                </a:cxn>
                <a:cxn ang="0">
                  <a:pos x="791" y="151"/>
                </a:cxn>
                <a:cxn ang="0">
                  <a:pos x="806" y="172"/>
                </a:cxn>
                <a:cxn ang="0">
                  <a:pos x="821" y="195"/>
                </a:cxn>
                <a:cxn ang="0">
                  <a:pos x="832" y="221"/>
                </a:cxn>
                <a:cxn ang="0">
                  <a:pos x="842" y="249"/>
                </a:cxn>
                <a:cxn ang="0">
                  <a:pos x="852" y="280"/>
                </a:cxn>
                <a:cxn ang="0">
                  <a:pos x="826" y="405"/>
                </a:cxn>
                <a:cxn ang="0">
                  <a:pos x="366" y="616"/>
                </a:cxn>
                <a:cxn ang="0">
                  <a:pos x="304" y="628"/>
                </a:cxn>
                <a:cxn ang="0">
                  <a:pos x="255" y="618"/>
                </a:cxn>
                <a:cxn ang="0">
                  <a:pos x="210" y="605"/>
                </a:cxn>
                <a:cxn ang="0">
                  <a:pos x="169" y="590"/>
                </a:cxn>
                <a:cxn ang="0">
                  <a:pos x="133" y="572"/>
                </a:cxn>
                <a:cxn ang="0">
                  <a:pos x="100" y="552"/>
                </a:cxn>
                <a:cxn ang="0">
                  <a:pos x="72" y="529"/>
                </a:cxn>
                <a:cxn ang="0">
                  <a:pos x="49" y="505"/>
                </a:cxn>
                <a:cxn ang="0">
                  <a:pos x="31" y="475"/>
                </a:cxn>
                <a:cxn ang="0">
                  <a:pos x="17" y="446"/>
                </a:cxn>
                <a:cxn ang="0">
                  <a:pos x="7" y="411"/>
                </a:cxn>
                <a:cxn ang="0">
                  <a:pos x="2" y="374"/>
                </a:cxn>
                <a:cxn ang="0">
                  <a:pos x="0" y="334"/>
                </a:cxn>
                <a:cxn ang="0">
                  <a:pos x="5" y="292"/>
                </a:cxn>
                <a:cxn ang="0">
                  <a:pos x="13" y="246"/>
                </a:cxn>
                <a:cxn ang="0">
                  <a:pos x="28" y="195"/>
                </a:cxn>
                <a:cxn ang="0">
                  <a:pos x="46" y="143"/>
                </a:cxn>
              </a:cxnLst>
              <a:rect l="0" t="0" r="r" b="b"/>
              <a:pathLst>
                <a:path w="852" h="628">
                  <a:moveTo>
                    <a:pt x="46" y="143"/>
                  </a:moveTo>
                  <a:lnTo>
                    <a:pt x="246" y="382"/>
                  </a:lnTo>
                  <a:lnTo>
                    <a:pt x="363" y="390"/>
                  </a:lnTo>
                  <a:lnTo>
                    <a:pt x="546" y="307"/>
                  </a:lnTo>
                  <a:lnTo>
                    <a:pt x="594" y="231"/>
                  </a:lnTo>
                  <a:lnTo>
                    <a:pt x="435" y="0"/>
                  </a:lnTo>
                  <a:lnTo>
                    <a:pt x="561" y="0"/>
                  </a:lnTo>
                  <a:lnTo>
                    <a:pt x="586" y="11"/>
                  </a:lnTo>
                  <a:lnTo>
                    <a:pt x="610" y="23"/>
                  </a:lnTo>
                  <a:lnTo>
                    <a:pt x="635" y="33"/>
                  </a:lnTo>
                  <a:lnTo>
                    <a:pt x="657" y="44"/>
                  </a:lnTo>
                  <a:lnTo>
                    <a:pt x="679" y="57"/>
                  </a:lnTo>
                  <a:lnTo>
                    <a:pt x="700" y="69"/>
                  </a:lnTo>
                  <a:lnTo>
                    <a:pt x="721" y="84"/>
                  </a:lnTo>
                  <a:lnTo>
                    <a:pt x="741" y="98"/>
                  </a:lnTo>
                  <a:lnTo>
                    <a:pt x="759" y="113"/>
                  </a:lnTo>
                  <a:lnTo>
                    <a:pt x="775" y="131"/>
                  </a:lnTo>
                  <a:lnTo>
                    <a:pt x="791" y="151"/>
                  </a:lnTo>
                  <a:lnTo>
                    <a:pt x="806" y="172"/>
                  </a:lnTo>
                  <a:lnTo>
                    <a:pt x="821" y="195"/>
                  </a:lnTo>
                  <a:lnTo>
                    <a:pt x="832" y="221"/>
                  </a:lnTo>
                  <a:lnTo>
                    <a:pt x="842" y="249"/>
                  </a:lnTo>
                  <a:lnTo>
                    <a:pt x="852" y="280"/>
                  </a:lnTo>
                  <a:lnTo>
                    <a:pt x="826" y="405"/>
                  </a:lnTo>
                  <a:lnTo>
                    <a:pt x="366" y="616"/>
                  </a:lnTo>
                  <a:lnTo>
                    <a:pt x="304" y="628"/>
                  </a:lnTo>
                  <a:lnTo>
                    <a:pt x="255" y="618"/>
                  </a:lnTo>
                  <a:lnTo>
                    <a:pt x="210" y="605"/>
                  </a:lnTo>
                  <a:lnTo>
                    <a:pt x="169" y="590"/>
                  </a:lnTo>
                  <a:lnTo>
                    <a:pt x="133" y="572"/>
                  </a:lnTo>
                  <a:lnTo>
                    <a:pt x="100" y="552"/>
                  </a:lnTo>
                  <a:lnTo>
                    <a:pt x="72" y="529"/>
                  </a:lnTo>
                  <a:lnTo>
                    <a:pt x="49" y="505"/>
                  </a:lnTo>
                  <a:lnTo>
                    <a:pt x="31" y="475"/>
                  </a:lnTo>
                  <a:lnTo>
                    <a:pt x="17" y="446"/>
                  </a:lnTo>
                  <a:lnTo>
                    <a:pt x="7" y="411"/>
                  </a:lnTo>
                  <a:lnTo>
                    <a:pt x="2" y="374"/>
                  </a:lnTo>
                  <a:lnTo>
                    <a:pt x="0" y="334"/>
                  </a:lnTo>
                  <a:lnTo>
                    <a:pt x="5" y="292"/>
                  </a:lnTo>
                  <a:lnTo>
                    <a:pt x="13" y="246"/>
                  </a:lnTo>
                  <a:lnTo>
                    <a:pt x="28" y="195"/>
                  </a:lnTo>
                  <a:lnTo>
                    <a:pt x="46" y="143"/>
                  </a:lnTo>
                  <a:close/>
                </a:path>
              </a:pathLst>
            </a:custGeom>
            <a:solidFill>
              <a:srgbClr val="B2AAA8"/>
            </a:solidFill>
            <a:ln w="9525">
              <a:noFill/>
              <a:round/>
              <a:headEnd/>
              <a:tailEnd/>
            </a:ln>
          </p:spPr>
          <p:txBody>
            <a:bodyPr/>
            <a:lstStyle/>
            <a:p>
              <a:endParaRPr lang="en-US"/>
            </a:p>
          </p:txBody>
        </p:sp>
        <p:sp>
          <p:nvSpPr>
            <p:cNvPr id="27112" name="Freeform 488"/>
            <p:cNvSpPr>
              <a:spLocks/>
            </p:cNvSpPr>
            <p:nvPr/>
          </p:nvSpPr>
          <p:spPr bwMode="auto">
            <a:xfrm>
              <a:off x="1382" y="3590"/>
              <a:ext cx="490" cy="422"/>
            </a:xfrm>
            <a:custGeom>
              <a:avLst/>
              <a:gdLst/>
              <a:ahLst/>
              <a:cxnLst>
                <a:cxn ang="0">
                  <a:pos x="250" y="0"/>
                </a:cxn>
                <a:cxn ang="0">
                  <a:pos x="286" y="36"/>
                </a:cxn>
                <a:cxn ang="0">
                  <a:pos x="539" y="186"/>
                </a:cxn>
                <a:cxn ang="0">
                  <a:pos x="590" y="188"/>
                </a:cxn>
                <a:cxn ang="0">
                  <a:pos x="639" y="191"/>
                </a:cxn>
                <a:cxn ang="0">
                  <a:pos x="683" y="196"/>
                </a:cxn>
                <a:cxn ang="0">
                  <a:pos x="726" y="203"/>
                </a:cxn>
                <a:cxn ang="0">
                  <a:pos x="763" y="211"/>
                </a:cxn>
                <a:cxn ang="0">
                  <a:pos x="799" y="222"/>
                </a:cxn>
                <a:cxn ang="0">
                  <a:pos x="832" y="236"/>
                </a:cxn>
                <a:cxn ang="0">
                  <a:pos x="861" y="254"/>
                </a:cxn>
                <a:cxn ang="0">
                  <a:pos x="887" y="273"/>
                </a:cxn>
                <a:cxn ang="0">
                  <a:pos x="910" y="299"/>
                </a:cxn>
                <a:cxn ang="0">
                  <a:pos x="930" y="329"/>
                </a:cxn>
                <a:cxn ang="0">
                  <a:pos x="946" y="363"/>
                </a:cxn>
                <a:cxn ang="0">
                  <a:pos x="959" y="404"/>
                </a:cxn>
                <a:cxn ang="0">
                  <a:pos x="969" y="450"/>
                </a:cxn>
                <a:cxn ang="0">
                  <a:pos x="976" y="503"/>
                </a:cxn>
                <a:cxn ang="0">
                  <a:pos x="979" y="562"/>
                </a:cxn>
                <a:cxn ang="0">
                  <a:pos x="969" y="698"/>
                </a:cxn>
                <a:cxn ang="0">
                  <a:pos x="763" y="434"/>
                </a:cxn>
                <a:cxn ang="0">
                  <a:pos x="675" y="403"/>
                </a:cxn>
                <a:cxn ang="0">
                  <a:pos x="449" y="498"/>
                </a:cxn>
                <a:cxn ang="0">
                  <a:pos x="445" y="586"/>
                </a:cxn>
                <a:cxn ang="0">
                  <a:pos x="597" y="844"/>
                </a:cxn>
                <a:cxn ang="0">
                  <a:pos x="484" y="826"/>
                </a:cxn>
                <a:cxn ang="0">
                  <a:pos x="342" y="745"/>
                </a:cxn>
                <a:cxn ang="0">
                  <a:pos x="294" y="693"/>
                </a:cxn>
                <a:cxn ang="0">
                  <a:pos x="257" y="649"/>
                </a:cxn>
                <a:cxn ang="0">
                  <a:pos x="229" y="609"/>
                </a:cxn>
                <a:cxn ang="0">
                  <a:pos x="209" y="570"/>
                </a:cxn>
                <a:cxn ang="0">
                  <a:pos x="196" y="529"/>
                </a:cxn>
                <a:cxn ang="0">
                  <a:pos x="188" y="483"/>
                </a:cxn>
                <a:cxn ang="0">
                  <a:pos x="185" y="426"/>
                </a:cxn>
                <a:cxn ang="0">
                  <a:pos x="183" y="355"/>
                </a:cxn>
                <a:cxn ang="0">
                  <a:pos x="0" y="162"/>
                </a:cxn>
                <a:cxn ang="0">
                  <a:pos x="250" y="0"/>
                </a:cxn>
              </a:cxnLst>
              <a:rect l="0" t="0" r="r" b="b"/>
              <a:pathLst>
                <a:path w="979" h="844">
                  <a:moveTo>
                    <a:pt x="250" y="0"/>
                  </a:moveTo>
                  <a:lnTo>
                    <a:pt x="286" y="36"/>
                  </a:lnTo>
                  <a:lnTo>
                    <a:pt x="539" y="186"/>
                  </a:lnTo>
                  <a:lnTo>
                    <a:pt x="590" y="188"/>
                  </a:lnTo>
                  <a:lnTo>
                    <a:pt x="639" y="191"/>
                  </a:lnTo>
                  <a:lnTo>
                    <a:pt x="683" y="196"/>
                  </a:lnTo>
                  <a:lnTo>
                    <a:pt x="726" y="203"/>
                  </a:lnTo>
                  <a:lnTo>
                    <a:pt x="763" y="211"/>
                  </a:lnTo>
                  <a:lnTo>
                    <a:pt x="799" y="222"/>
                  </a:lnTo>
                  <a:lnTo>
                    <a:pt x="832" y="236"/>
                  </a:lnTo>
                  <a:lnTo>
                    <a:pt x="861" y="254"/>
                  </a:lnTo>
                  <a:lnTo>
                    <a:pt x="887" y="273"/>
                  </a:lnTo>
                  <a:lnTo>
                    <a:pt x="910" y="299"/>
                  </a:lnTo>
                  <a:lnTo>
                    <a:pt x="930" y="329"/>
                  </a:lnTo>
                  <a:lnTo>
                    <a:pt x="946" y="363"/>
                  </a:lnTo>
                  <a:lnTo>
                    <a:pt x="959" y="404"/>
                  </a:lnTo>
                  <a:lnTo>
                    <a:pt x="969" y="450"/>
                  </a:lnTo>
                  <a:lnTo>
                    <a:pt x="976" y="503"/>
                  </a:lnTo>
                  <a:lnTo>
                    <a:pt x="979" y="562"/>
                  </a:lnTo>
                  <a:lnTo>
                    <a:pt x="969" y="698"/>
                  </a:lnTo>
                  <a:lnTo>
                    <a:pt x="763" y="434"/>
                  </a:lnTo>
                  <a:lnTo>
                    <a:pt x="675" y="403"/>
                  </a:lnTo>
                  <a:lnTo>
                    <a:pt x="449" y="498"/>
                  </a:lnTo>
                  <a:lnTo>
                    <a:pt x="445" y="586"/>
                  </a:lnTo>
                  <a:lnTo>
                    <a:pt x="597" y="844"/>
                  </a:lnTo>
                  <a:lnTo>
                    <a:pt x="484" y="826"/>
                  </a:lnTo>
                  <a:lnTo>
                    <a:pt x="342" y="745"/>
                  </a:lnTo>
                  <a:lnTo>
                    <a:pt x="294" y="693"/>
                  </a:lnTo>
                  <a:lnTo>
                    <a:pt x="257" y="649"/>
                  </a:lnTo>
                  <a:lnTo>
                    <a:pt x="229" y="609"/>
                  </a:lnTo>
                  <a:lnTo>
                    <a:pt x="209" y="570"/>
                  </a:lnTo>
                  <a:lnTo>
                    <a:pt x="196" y="529"/>
                  </a:lnTo>
                  <a:lnTo>
                    <a:pt x="188" y="483"/>
                  </a:lnTo>
                  <a:lnTo>
                    <a:pt x="185" y="426"/>
                  </a:lnTo>
                  <a:lnTo>
                    <a:pt x="183" y="355"/>
                  </a:lnTo>
                  <a:lnTo>
                    <a:pt x="0" y="162"/>
                  </a:lnTo>
                  <a:lnTo>
                    <a:pt x="250" y="0"/>
                  </a:lnTo>
                  <a:close/>
                </a:path>
              </a:pathLst>
            </a:custGeom>
            <a:solidFill>
              <a:srgbClr val="D1C4CE"/>
            </a:solidFill>
            <a:ln w="9525">
              <a:noFill/>
              <a:round/>
              <a:headEnd/>
              <a:tailEnd/>
            </a:ln>
          </p:spPr>
          <p:txBody>
            <a:bodyPr/>
            <a:lstStyle/>
            <a:p>
              <a:endParaRPr lang="en-US"/>
            </a:p>
          </p:txBody>
        </p:sp>
        <p:sp>
          <p:nvSpPr>
            <p:cNvPr id="27113" name="Freeform 489"/>
            <p:cNvSpPr>
              <a:spLocks/>
            </p:cNvSpPr>
            <p:nvPr/>
          </p:nvSpPr>
          <p:spPr bwMode="auto">
            <a:xfrm>
              <a:off x="424" y="2753"/>
              <a:ext cx="270" cy="176"/>
            </a:xfrm>
            <a:custGeom>
              <a:avLst/>
              <a:gdLst/>
              <a:ahLst/>
              <a:cxnLst>
                <a:cxn ang="0">
                  <a:pos x="0" y="308"/>
                </a:cxn>
                <a:cxn ang="0">
                  <a:pos x="147" y="248"/>
                </a:cxn>
                <a:cxn ang="0">
                  <a:pos x="485" y="90"/>
                </a:cxn>
                <a:cxn ang="0">
                  <a:pos x="539" y="0"/>
                </a:cxn>
                <a:cxn ang="0">
                  <a:pos x="531" y="113"/>
                </a:cxn>
                <a:cxn ang="0">
                  <a:pos x="166" y="302"/>
                </a:cxn>
                <a:cxn ang="0">
                  <a:pos x="116" y="353"/>
                </a:cxn>
                <a:cxn ang="0">
                  <a:pos x="0" y="308"/>
                </a:cxn>
              </a:cxnLst>
              <a:rect l="0" t="0" r="r" b="b"/>
              <a:pathLst>
                <a:path w="539" h="353">
                  <a:moveTo>
                    <a:pt x="0" y="308"/>
                  </a:moveTo>
                  <a:lnTo>
                    <a:pt x="147" y="248"/>
                  </a:lnTo>
                  <a:lnTo>
                    <a:pt x="485" y="90"/>
                  </a:lnTo>
                  <a:lnTo>
                    <a:pt x="539" y="0"/>
                  </a:lnTo>
                  <a:lnTo>
                    <a:pt x="531" y="113"/>
                  </a:lnTo>
                  <a:lnTo>
                    <a:pt x="166" y="302"/>
                  </a:lnTo>
                  <a:lnTo>
                    <a:pt x="116" y="353"/>
                  </a:lnTo>
                  <a:lnTo>
                    <a:pt x="0" y="308"/>
                  </a:lnTo>
                  <a:close/>
                </a:path>
              </a:pathLst>
            </a:custGeom>
            <a:solidFill>
              <a:srgbClr val="9B9391"/>
            </a:solidFill>
            <a:ln w="9525">
              <a:noFill/>
              <a:round/>
              <a:headEnd/>
              <a:tailEnd/>
            </a:ln>
          </p:spPr>
          <p:txBody>
            <a:bodyPr/>
            <a:lstStyle/>
            <a:p>
              <a:endParaRPr lang="en-US"/>
            </a:p>
          </p:txBody>
        </p:sp>
        <p:sp>
          <p:nvSpPr>
            <p:cNvPr id="27114" name="Freeform 490"/>
            <p:cNvSpPr>
              <a:spLocks/>
            </p:cNvSpPr>
            <p:nvPr/>
          </p:nvSpPr>
          <p:spPr bwMode="auto">
            <a:xfrm>
              <a:off x="447" y="2795"/>
              <a:ext cx="242" cy="133"/>
            </a:xfrm>
            <a:custGeom>
              <a:avLst/>
              <a:gdLst/>
              <a:ahLst/>
              <a:cxnLst>
                <a:cxn ang="0">
                  <a:pos x="67" y="209"/>
                </a:cxn>
                <a:cxn ang="0">
                  <a:pos x="460" y="21"/>
                </a:cxn>
                <a:cxn ang="0">
                  <a:pos x="485" y="0"/>
                </a:cxn>
                <a:cxn ang="0">
                  <a:pos x="472" y="78"/>
                </a:cxn>
                <a:cxn ang="0">
                  <a:pos x="150" y="237"/>
                </a:cxn>
                <a:cxn ang="0">
                  <a:pos x="76" y="265"/>
                </a:cxn>
                <a:cxn ang="0">
                  <a:pos x="0" y="237"/>
                </a:cxn>
                <a:cxn ang="0">
                  <a:pos x="67" y="209"/>
                </a:cxn>
              </a:cxnLst>
              <a:rect l="0" t="0" r="r" b="b"/>
              <a:pathLst>
                <a:path w="485" h="265">
                  <a:moveTo>
                    <a:pt x="67" y="209"/>
                  </a:moveTo>
                  <a:lnTo>
                    <a:pt x="460" y="21"/>
                  </a:lnTo>
                  <a:lnTo>
                    <a:pt x="485" y="0"/>
                  </a:lnTo>
                  <a:lnTo>
                    <a:pt x="472" y="78"/>
                  </a:lnTo>
                  <a:lnTo>
                    <a:pt x="150" y="237"/>
                  </a:lnTo>
                  <a:lnTo>
                    <a:pt x="76" y="265"/>
                  </a:lnTo>
                  <a:lnTo>
                    <a:pt x="0" y="237"/>
                  </a:lnTo>
                  <a:lnTo>
                    <a:pt x="67" y="209"/>
                  </a:lnTo>
                  <a:close/>
                </a:path>
              </a:pathLst>
            </a:custGeom>
            <a:solidFill>
              <a:srgbClr val="A59E9B"/>
            </a:solidFill>
            <a:ln w="9525">
              <a:noFill/>
              <a:round/>
              <a:headEnd/>
              <a:tailEnd/>
            </a:ln>
          </p:spPr>
          <p:txBody>
            <a:bodyPr/>
            <a:lstStyle/>
            <a:p>
              <a:endParaRPr lang="en-US"/>
            </a:p>
          </p:txBody>
        </p:sp>
        <p:sp>
          <p:nvSpPr>
            <p:cNvPr id="27115" name="Freeform 491"/>
            <p:cNvSpPr>
              <a:spLocks/>
            </p:cNvSpPr>
            <p:nvPr/>
          </p:nvSpPr>
          <p:spPr bwMode="auto">
            <a:xfrm>
              <a:off x="550" y="2894"/>
              <a:ext cx="993" cy="792"/>
            </a:xfrm>
            <a:custGeom>
              <a:avLst/>
              <a:gdLst/>
              <a:ahLst/>
              <a:cxnLst>
                <a:cxn ang="0">
                  <a:pos x="1906" y="1385"/>
                </a:cxn>
                <a:cxn ang="0">
                  <a:pos x="290" y="0"/>
                </a:cxn>
                <a:cxn ang="0">
                  <a:pos x="262" y="11"/>
                </a:cxn>
                <a:cxn ang="0">
                  <a:pos x="87" y="92"/>
                </a:cxn>
                <a:cxn ang="0">
                  <a:pos x="0" y="128"/>
                </a:cxn>
                <a:cxn ang="0">
                  <a:pos x="1687" y="1583"/>
                </a:cxn>
                <a:cxn ang="0">
                  <a:pos x="1986" y="1467"/>
                </a:cxn>
                <a:cxn ang="0">
                  <a:pos x="1906" y="1385"/>
                </a:cxn>
              </a:cxnLst>
              <a:rect l="0" t="0" r="r" b="b"/>
              <a:pathLst>
                <a:path w="1986" h="1583">
                  <a:moveTo>
                    <a:pt x="1906" y="1385"/>
                  </a:moveTo>
                  <a:lnTo>
                    <a:pt x="290" y="0"/>
                  </a:lnTo>
                  <a:lnTo>
                    <a:pt x="262" y="11"/>
                  </a:lnTo>
                  <a:lnTo>
                    <a:pt x="87" y="92"/>
                  </a:lnTo>
                  <a:lnTo>
                    <a:pt x="0" y="128"/>
                  </a:lnTo>
                  <a:lnTo>
                    <a:pt x="1687" y="1583"/>
                  </a:lnTo>
                  <a:lnTo>
                    <a:pt x="1986" y="1467"/>
                  </a:lnTo>
                  <a:lnTo>
                    <a:pt x="1906" y="1385"/>
                  </a:lnTo>
                  <a:close/>
                </a:path>
              </a:pathLst>
            </a:custGeom>
            <a:solidFill>
              <a:srgbClr val="D1C4CE"/>
            </a:solidFill>
            <a:ln w="9525">
              <a:noFill/>
              <a:round/>
              <a:headEnd/>
              <a:tailEnd/>
            </a:ln>
          </p:spPr>
          <p:txBody>
            <a:bodyPr/>
            <a:lstStyle/>
            <a:p>
              <a:endParaRPr lang="en-US"/>
            </a:p>
          </p:txBody>
        </p:sp>
        <p:sp>
          <p:nvSpPr>
            <p:cNvPr id="27116" name="Freeform 492"/>
            <p:cNvSpPr>
              <a:spLocks/>
            </p:cNvSpPr>
            <p:nvPr/>
          </p:nvSpPr>
          <p:spPr bwMode="auto">
            <a:xfrm>
              <a:off x="550" y="2893"/>
              <a:ext cx="952" cy="760"/>
            </a:xfrm>
            <a:custGeom>
              <a:avLst/>
              <a:gdLst/>
              <a:ahLst/>
              <a:cxnLst>
                <a:cxn ang="0">
                  <a:pos x="1775" y="1278"/>
                </a:cxn>
                <a:cxn ang="0">
                  <a:pos x="1679" y="1196"/>
                </a:cxn>
                <a:cxn ang="0">
                  <a:pos x="1584" y="1113"/>
                </a:cxn>
                <a:cxn ang="0">
                  <a:pos x="1488" y="1031"/>
                </a:cxn>
                <a:cxn ang="0">
                  <a:pos x="1393" y="949"/>
                </a:cxn>
                <a:cxn ang="0">
                  <a:pos x="1297" y="865"/>
                </a:cxn>
                <a:cxn ang="0">
                  <a:pos x="1200" y="783"/>
                </a:cxn>
                <a:cxn ang="0">
                  <a:pos x="1105" y="701"/>
                </a:cxn>
                <a:cxn ang="0">
                  <a:pos x="1009" y="618"/>
                </a:cxn>
                <a:cxn ang="0">
                  <a:pos x="912" y="536"/>
                </a:cxn>
                <a:cxn ang="0">
                  <a:pos x="816" y="454"/>
                </a:cxn>
                <a:cxn ang="0">
                  <a:pos x="721" y="370"/>
                </a:cxn>
                <a:cxn ang="0">
                  <a:pos x="625" y="288"/>
                </a:cxn>
                <a:cxn ang="0">
                  <a:pos x="528" y="206"/>
                </a:cxn>
                <a:cxn ang="0">
                  <a:pos x="432" y="123"/>
                </a:cxn>
                <a:cxn ang="0">
                  <a:pos x="336" y="41"/>
                </a:cxn>
                <a:cxn ang="0">
                  <a:pos x="282" y="0"/>
                </a:cxn>
                <a:cxn ang="0">
                  <a:pos x="270" y="0"/>
                </a:cxn>
                <a:cxn ang="0">
                  <a:pos x="239" y="11"/>
                </a:cxn>
                <a:cxn ang="0">
                  <a:pos x="188" y="34"/>
                </a:cxn>
                <a:cxn ang="0">
                  <a:pos x="138" y="57"/>
                </a:cxn>
                <a:cxn ang="0">
                  <a:pos x="87" y="80"/>
                </a:cxn>
                <a:cxn ang="0">
                  <a:pos x="54" y="96"/>
                </a:cxn>
                <a:cxn ang="0">
                  <a:pos x="40" y="106"/>
                </a:cxn>
                <a:cxn ang="0">
                  <a:pos x="25" y="116"/>
                </a:cxn>
                <a:cxn ang="0">
                  <a:pos x="9" y="126"/>
                </a:cxn>
                <a:cxn ang="0">
                  <a:pos x="51" y="175"/>
                </a:cxn>
                <a:cxn ang="0">
                  <a:pos x="152" y="262"/>
                </a:cxn>
                <a:cxn ang="0">
                  <a:pos x="252" y="349"/>
                </a:cxn>
                <a:cxn ang="0">
                  <a:pos x="353" y="436"/>
                </a:cxn>
                <a:cxn ang="0">
                  <a:pos x="455" y="522"/>
                </a:cxn>
                <a:cxn ang="0">
                  <a:pos x="555" y="609"/>
                </a:cxn>
                <a:cxn ang="0">
                  <a:pos x="656" y="696"/>
                </a:cxn>
                <a:cxn ang="0">
                  <a:pos x="757" y="783"/>
                </a:cxn>
                <a:cxn ang="0">
                  <a:pos x="859" y="870"/>
                </a:cxn>
                <a:cxn ang="0">
                  <a:pos x="958" y="957"/>
                </a:cxn>
                <a:cxn ang="0">
                  <a:pos x="1060" y="1044"/>
                </a:cxn>
                <a:cxn ang="0">
                  <a:pos x="1159" y="1129"/>
                </a:cxn>
                <a:cxn ang="0">
                  <a:pos x="1261" y="1216"/>
                </a:cxn>
                <a:cxn ang="0">
                  <a:pos x="1362" y="1303"/>
                </a:cxn>
                <a:cxn ang="0">
                  <a:pos x="1462" y="1390"/>
                </a:cxn>
                <a:cxn ang="0">
                  <a:pos x="1561" y="1476"/>
                </a:cxn>
                <a:cxn ang="0">
                  <a:pos x="1630" y="1511"/>
                </a:cxn>
                <a:cxn ang="0">
                  <a:pos x="1668" y="1496"/>
                </a:cxn>
                <a:cxn ang="0">
                  <a:pos x="1704" y="1481"/>
                </a:cxn>
                <a:cxn ang="0">
                  <a:pos x="1740" y="1467"/>
                </a:cxn>
                <a:cxn ang="0">
                  <a:pos x="1777" y="1452"/>
                </a:cxn>
                <a:cxn ang="0">
                  <a:pos x="1813" y="1437"/>
                </a:cxn>
                <a:cxn ang="0">
                  <a:pos x="1849" y="1422"/>
                </a:cxn>
                <a:cxn ang="0">
                  <a:pos x="1887" y="1408"/>
                </a:cxn>
                <a:cxn ang="0">
                  <a:pos x="1895" y="1390"/>
                </a:cxn>
                <a:cxn ang="0">
                  <a:pos x="1874" y="1370"/>
                </a:cxn>
                <a:cxn ang="0">
                  <a:pos x="1854" y="1349"/>
                </a:cxn>
                <a:cxn ang="0">
                  <a:pos x="1833" y="1329"/>
                </a:cxn>
              </a:cxnLst>
              <a:rect l="0" t="0" r="r" b="b"/>
              <a:pathLst>
                <a:path w="1905" h="1519">
                  <a:moveTo>
                    <a:pt x="1823" y="1319"/>
                  </a:moveTo>
                  <a:lnTo>
                    <a:pt x="1775" y="1278"/>
                  </a:lnTo>
                  <a:lnTo>
                    <a:pt x="1726" y="1237"/>
                  </a:lnTo>
                  <a:lnTo>
                    <a:pt x="1679" y="1196"/>
                  </a:lnTo>
                  <a:lnTo>
                    <a:pt x="1632" y="1154"/>
                  </a:lnTo>
                  <a:lnTo>
                    <a:pt x="1584" y="1113"/>
                  </a:lnTo>
                  <a:lnTo>
                    <a:pt x="1535" y="1072"/>
                  </a:lnTo>
                  <a:lnTo>
                    <a:pt x="1488" y="1031"/>
                  </a:lnTo>
                  <a:lnTo>
                    <a:pt x="1440" y="990"/>
                  </a:lnTo>
                  <a:lnTo>
                    <a:pt x="1393" y="949"/>
                  </a:lnTo>
                  <a:lnTo>
                    <a:pt x="1344" y="908"/>
                  </a:lnTo>
                  <a:lnTo>
                    <a:pt x="1297" y="865"/>
                  </a:lnTo>
                  <a:lnTo>
                    <a:pt x="1249" y="824"/>
                  </a:lnTo>
                  <a:lnTo>
                    <a:pt x="1200" y="783"/>
                  </a:lnTo>
                  <a:lnTo>
                    <a:pt x="1153" y="742"/>
                  </a:lnTo>
                  <a:lnTo>
                    <a:pt x="1105" y="701"/>
                  </a:lnTo>
                  <a:lnTo>
                    <a:pt x="1056" y="659"/>
                  </a:lnTo>
                  <a:lnTo>
                    <a:pt x="1009" y="618"/>
                  </a:lnTo>
                  <a:lnTo>
                    <a:pt x="962" y="577"/>
                  </a:lnTo>
                  <a:lnTo>
                    <a:pt x="912" y="536"/>
                  </a:lnTo>
                  <a:lnTo>
                    <a:pt x="865" y="495"/>
                  </a:lnTo>
                  <a:lnTo>
                    <a:pt x="816" y="454"/>
                  </a:lnTo>
                  <a:lnTo>
                    <a:pt x="769" y="411"/>
                  </a:lnTo>
                  <a:lnTo>
                    <a:pt x="721" y="370"/>
                  </a:lnTo>
                  <a:lnTo>
                    <a:pt x="672" y="329"/>
                  </a:lnTo>
                  <a:lnTo>
                    <a:pt x="625" y="288"/>
                  </a:lnTo>
                  <a:lnTo>
                    <a:pt x="577" y="247"/>
                  </a:lnTo>
                  <a:lnTo>
                    <a:pt x="528" y="206"/>
                  </a:lnTo>
                  <a:lnTo>
                    <a:pt x="481" y="165"/>
                  </a:lnTo>
                  <a:lnTo>
                    <a:pt x="432" y="123"/>
                  </a:lnTo>
                  <a:lnTo>
                    <a:pt x="385" y="82"/>
                  </a:lnTo>
                  <a:lnTo>
                    <a:pt x="336" y="41"/>
                  </a:lnTo>
                  <a:lnTo>
                    <a:pt x="288" y="0"/>
                  </a:lnTo>
                  <a:lnTo>
                    <a:pt x="282" y="0"/>
                  </a:lnTo>
                  <a:lnTo>
                    <a:pt x="277" y="0"/>
                  </a:lnTo>
                  <a:lnTo>
                    <a:pt x="270" y="0"/>
                  </a:lnTo>
                  <a:lnTo>
                    <a:pt x="264" y="0"/>
                  </a:lnTo>
                  <a:lnTo>
                    <a:pt x="239" y="11"/>
                  </a:lnTo>
                  <a:lnTo>
                    <a:pt x="213" y="23"/>
                  </a:lnTo>
                  <a:lnTo>
                    <a:pt x="188" y="34"/>
                  </a:lnTo>
                  <a:lnTo>
                    <a:pt x="164" y="45"/>
                  </a:lnTo>
                  <a:lnTo>
                    <a:pt x="138" y="57"/>
                  </a:lnTo>
                  <a:lnTo>
                    <a:pt x="113" y="68"/>
                  </a:lnTo>
                  <a:lnTo>
                    <a:pt x="87" y="80"/>
                  </a:lnTo>
                  <a:lnTo>
                    <a:pt x="63" y="91"/>
                  </a:lnTo>
                  <a:lnTo>
                    <a:pt x="54" y="96"/>
                  </a:lnTo>
                  <a:lnTo>
                    <a:pt x="48" y="101"/>
                  </a:lnTo>
                  <a:lnTo>
                    <a:pt x="40" y="106"/>
                  </a:lnTo>
                  <a:lnTo>
                    <a:pt x="32" y="111"/>
                  </a:lnTo>
                  <a:lnTo>
                    <a:pt x="25" y="116"/>
                  </a:lnTo>
                  <a:lnTo>
                    <a:pt x="17" y="121"/>
                  </a:lnTo>
                  <a:lnTo>
                    <a:pt x="9" y="126"/>
                  </a:lnTo>
                  <a:lnTo>
                    <a:pt x="0" y="131"/>
                  </a:lnTo>
                  <a:lnTo>
                    <a:pt x="51" y="175"/>
                  </a:lnTo>
                  <a:lnTo>
                    <a:pt x="102" y="218"/>
                  </a:lnTo>
                  <a:lnTo>
                    <a:pt x="152" y="262"/>
                  </a:lnTo>
                  <a:lnTo>
                    <a:pt x="201" y="304"/>
                  </a:lnTo>
                  <a:lnTo>
                    <a:pt x="252" y="349"/>
                  </a:lnTo>
                  <a:lnTo>
                    <a:pt x="303" y="391"/>
                  </a:lnTo>
                  <a:lnTo>
                    <a:pt x="353" y="436"/>
                  </a:lnTo>
                  <a:lnTo>
                    <a:pt x="404" y="478"/>
                  </a:lnTo>
                  <a:lnTo>
                    <a:pt x="455" y="522"/>
                  </a:lnTo>
                  <a:lnTo>
                    <a:pt x="506" y="565"/>
                  </a:lnTo>
                  <a:lnTo>
                    <a:pt x="555" y="609"/>
                  </a:lnTo>
                  <a:lnTo>
                    <a:pt x="605" y="652"/>
                  </a:lnTo>
                  <a:lnTo>
                    <a:pt x="656" y="696"/>
                  </a:lnTo>
                  <a:lnTo>
                    <a:pt x="707" y="739"/>
                  </a:lnTo>
                  <a:lnTo>
                    <a:pt x="757" y="783"/>
                  </a:lnTo>
                  <a:lnTo>
                    <a:pt x="808" y="826"/>
                  </a:lnTo>
                  <a:lnTo>
                    <a:pt x="859" y="870"/>
                  </a:lnTo>
                  <a:lnTo>
                    <a:pt x="908" y="913"/>
                  </a:lnTo>
                  <a:lnTo>
                    <a:pt x="958" y="957"/>
                  </a:lnTo>
                  <a:lnTo>
                    <a:pt x="1009" y="999"/>
                  </a:lnTo>
                  <a:lnTo>
                    <a:pt x="1060" y="1044"/>
                  </a:lnTo>
                  <a:lnTo>
                    <a:pt x="1110" y="1086"/>
                  </a:lnTo>
                  <a:lnTo>
                    <a:pt x="1159" y="1129"/>
                  </a:lnTo>
                  <a:lnTo>
                    <a:pt x="1210" y="1173"/>
                  </a:lnTo>
                  <a:lnTo>
                    <a:pt x="1261" y="1216"/>
                  </a:lnTo>
                  <a:lnTo>
                    <a:pt x="1311" y="1260"/>
                  </a:lnTo>
                  <a:lnTo>
                    <a:pt x="1362" y="1303"/>
                  </a:lnTo>
                  <a:lnTo>
                    <a:pt x="1411" y="1347"/>
                  </a:lnTo>
                  <a:lnTo>
                    <a:pt x="1462" y="1390"/>
                  </a:lnTo>
                  <a:lnTo>
                    <a:pt x="1512" y="1432"/>
                  </a:lnTo>
                  <a:lnTo>
                    <a:pt x="1561" y="1476"/>
                  </a:lnTo>
                  <a:lnTo>
                    <a:pt x="1612" y="1519"/>
                  </a:lnTo>
                  <a:lnTo>
                    <a:pt x="1630" y="1511"/>
                  </a:lnTo>
                  <a:lnTo>
                    <a:pt x="1648" y="1504"/>
                  </a:lnTo>
                  <a:lnTo>
                    <a:pt x="1668" y="1496"/>
                  </a:lnTo>
                  <a:lnTo>
                    <a:pt x="1686" y="1490"/>
                  </a:lnTo>
                  <a:lnTo>
                    <a:pt x="1704" y="1481"/>
                  </a:lnTo>
                  <a:lnTo>
                    <a:pt x="1722" y="1475"/>
                  </a:lnTo>
                  <a:lnTo>
                    <a:pt x="1740" y="1467"/>
                  </a:lnTo>
                  <a:lnTo>
                    <a:pt x="1759" y="1458"/>
                  </a:lnTo>
                  <a:lnTo>
                    <a:pt x="1777" y="1452"/>
                  </a:lnTo>
                  <a:lnTo>
                    <a:pt x="1795" y="1444"/>
                  </a:lnTo>
                  <a:lnTo>
                    <a:pt x="1813" y="1437"/>
                  </a:lnTo>
                  <a:lnTo>
                    <a:pt x="1831" y="1429"/>
                  </a:lnTo>
                  <a:lnTo>
                    <a:pt x="1849" y="1422"/>
                  </a:lnTo>
                  <a:lnTo>
                    <a:pt x="1869" y="1414"/>
                  </a:lnTo>
                  <a:lnTo>
                    <a:pt x="1887" y="1408"/>
                  </a:lnTo>
                  <a:lnTo>
                    <a:pt x="1905" y="1399"/>
                  </a:lnTo>
                  <a:lnTo>
                    <a:pt x="1895" y="1390"/>
                  </a:lnTo>
                  <a:lnTo>
                    <a:pt x="1883" y="1380"/>
                  </a:lnTo>
                  <a:lnTo>
                    <a:pt x="1874" y="1370"/>
                  </a:lnTo>
                  <a:lnTo>
                    <a:pt x="1864" y="1358"/>
                  </a:lnTo>
                  <a:lnTo>
                    <a:pt x="1854" y="1349"/>
                  </a:lnTo>
                  <a:lnTo>
                    <a:pt x="1844" y="1339"/>
                  </a:lnTo>
                  <a:lnTo>
                    <a:pt x="1833" y="1329"/>
                  </a:lnTo>
                  <a:lnTo>
                    <a:pt x="1823" y="1319"/>
                  </a:lnTo>
                  <a:close/>
                </a:path>
              </a:pathLst>
            </a:custGeom>
            <a:solidFill>
              <a:srgbClr val="CEC1CC"/>
            </a:solidFill>
            <a:ln w="9525">
              <a:noFill/>
              <a:round/>
              <a:headEnd/>
              <a:tailEnd/>
            </a:ln>
          </p:spPr>
          <p:txBody>
            <a:bodyPr/>
            <a:lstStyle/>
            <a:p>
              <a:endParaRPr lang="en-US"/>
            </a:p>
          </p:txBody>
        </p:sp>
        <p:sp>
          <p:nvSpPr>
            <p:cNvPr id="27117" name="Freeform 493"/>
            <p:cNvSpPr>
              <a:spLocks/>
            </p:cNvSpPr>
            <p:nvPr/>
          </p:nvSpPr>
          <p:spPr bwMode="auto">
            <a:xfrm>
              <a:off x="550" y="2885"/>
              <a:ext cx="911" cy="734"/>
            </a:xfrm>
            <a:custGeom>
              <a:avLst/>
              <a:gdLst/>
              <a:ahLst/>
              <a:cxnLst>
                <a:cxn ang="0">
                  <a:pos x="1694" y="1225"/>
                </a:cxn>
                <a:cxn ang="0">
                  <a:pos x="1604" y="1148"/>
                </a:cxn>
                <a:cxn ang="0">
                  <a:pos x="1514" y="1069"/>
                </a:cxn>
                <a:cxn ang="0">
                  <a:pos x="1424" y="990"/>
                </a:cxn>
                <a:cxn ang="0">
                  <a:pos x="1333" y="913"/>
                </a:cxn>
                <a:cxn ang="0">
                  <a:pos x="1243" y="835"/>
                </a:cxn>
                <a:cxn ang="0">
                  <a:pos x="1151" y="756"/>
                </a:cxn>
                <a:cxn ang="0">
                  <a:pos x="1060" y="679"/>
                </a:cxn>
                <a:cxn ang="0">
                  <a:pos x="970" y="600"/>
                </a:cxn>
                <a:cxn ang="0">
                  <a:pos x="878" y="523"/>
                </a:cxn>
                <a:cxn ang="0">
                  <a:pos x="787" y="444"/>
                </a:cxn>
                <a:cxn ang="0">
                  <a:pos x="697" y="366"/>
                </a:cxn>
                <a:cxn ang="0">
                  <a:pos x="605" y="289"/>
                </a:cxn>
                <a:cxn ang="0">
                  <a:pos x="514" y="210"/>
                </a:cxn>
                <a:cxn ang="0">
                  <a:pos x="424" y="131"/>
                </a:cxn>
                <a:cxn ang="0">
                  <a:pos x="332" y="54"/>
                </a:cxn>
                <a:cxn ang="0">
                  <a:pos x="282" y="12"/>
                </a:cxn>
                <a:cxn ang="0">
                  <a:pos x="270" y="3"/>
                </a:cxn>
                <a:cxn ang="0">
                  <a:pos x="237" y="13"/>
                </a:cxn>
                <a:cxn ang="0">
                  <a:pos x="180" y="40"/>
                </a:cxn>
                <a:cxn ang="0">
                  <a:pos x="125" y="64"/>
                </a:cxn>
                <a:cxn ang="0">
                  <a:pos x="67" y="90"/>
                </a:cxn>
                <a:cxn ang="0">
                  <a:pos x="30" y="115"/>
                </a:cxn>
                <a:cxn ang="0">
                  <a:pos x="10" y="136"/>
                </a:cxn>
                <a:cxn ang="0">
                  <a:pos x="48" y="189"/>
                </a:cxn>
                <a:cxn ang="0">
                  <a:pos x="144" y="272"/>
                </a:cxn>
                <a:cxn ang="0">
                  <a:pos x="241" y="354"/>
                </a:cxn>
                <a:cxn ang="0">
                  <a:pos x="337" y="438"/>
                </a:cxn>
                <a:cxn ang="0">
                  <a:pos x="434" y="521"/>
                </a:cxn>
                <a:cxn ang="0">
                  <a:pos x="530" y="603"/>
                </a:cxn>
                <a:cxn ang="0">
                  <a:pos x="626" y="687"/>
                </a:cxn>
                <a:cxn ang="0">
                  <a:pos x="721" y="769"/>
                </a:cxn>
                <a:cxn ang="0">
                  <a:pos x="818" y="851"/>
                </a:cxn>
                <a:cxn ang="0">
                  <a:pos x="914" y="935"/>
                </a:cxn>
                <a:cxn ang="0">
                  <a:pos x="1011" y="1016"/>
                </a:cxn>
                <a:cxn ang="0">
                  <a:pos x="1105" y="1098"/>
                </a:cxn>
                <a:cxn ang="0">
                  <a:pos x="1202" y="1182"/>
                </a:cxn>
                <a:cxn ang="0">
                  <a:pos x="1298" y="1264"/>
                </a:cxn>
                <a:cxn ang="0">
                  <a:pos x="1393" y="1346"/>
                </a:cxn>
                <a:cxn ang="0">
                  <a:pos x="1489" y="1428"/>
                </a:cxn>
                <a:cxn ang="0">
                  <a:pos x="1555" y="1461"/>
                </a:cxn>
                <a:cxn ang="0">
                  <a:pos x="1591" y="1446"/>
                </a:cxn>
                <a:cxn ang="0">
                  <a:pos x="1627" y="1431"/>
                </a:cxn>
                <a:cxn ang="0">
                  <a:pos x="1663" y="1415"/>
                </a:cxn>
                <a:cxn ang="0">
                  <a:pos x="1697" y="1400"/>
                </a:cxn>
                <a:cxn ang="0">
                  <a:pos x="1733" y="1385"/>
                </a:cxn>
                <a:cxn ang="0">
                  <a:pos x="1769" y="1371"/>
                </a:cxn>
                <a:cxn ang="0">
                  <a:pos x="1805" y="1356"/>
                </a:cxn>
                <a:cxn ang="0">
                  <a:pos x="1813" y="1339"/>
                </a:cxn>
                <a:cxn ang="0">
                  <a:pos x="1792" y="1318"/>
                </a:cxn>
                <a:cxn ang="0">
                  <a:pos x="1771" y="1295"/>
                </a:cxn>
                <a:cxn ang="0">
                  <a:pos x="1749" y="1274"/>
                </a:cxn>
              </a:cxnLst>
              <a:rect l="0" t="0" r="r" b="b"/>
              <a:pathLst>
                <a:path w="1823" h="1469">
                  <a:moveTo>
                    <a:pt x="1740" y="1264"/>
                  </a:moveTo>
                  <a:lnTo>
                    <a:pt x="1694" y="1225"/>
                  </a:lnTo>
                  <a:lnTo>
                    <a:pt x="1650" y="1185"/>
                  </a:lnTo>
                  <a:lnTo>
                    <a:pt x="1604" y="1148"/>
                  </a:lnTo>
                  <a:lnTo>
                    <a:pt x="1560" y="1108"/>
                  </a:lnTo>
                  <a:lnTo>
                    <a:pt x="1514" y="1069"/>
                  </a:lnTo>
                  <a:lnTo>
                    <a:pt x="1468" y="1030"/>
                  </a:lnTo>
                  <a:lnTo>
                    <a:pt x="1424" y="990"/>
                  </a:lnTo>
                  <a:lnTo>
                    <a:pt x="1378" y="951"/>
                  </a:lnTo>
                  <a:lnTo>
                    <a:pt x="1333" y="913"/>
                  </a:lnTo>
                  <a:lnTo>
                    <a:pt x="1287" y="874"/>
                  </a:lnTo>
                  <a:lnTo>
                    <a:pt x="1243" y="835"/>
                  </a:lnTo>
                  <a:lnTo>
                    <a:pt x="1197" y="795"/>
                  </a:lnTo>
                  <a:lnTo>
                    <a:pt x="1151" y="756"/>
                  </a:lnTo>
                  <a:lnTo>
                    <a:pt x="1105" y="718"/>
                  </a:lnTo>
                  <a:lnTo>
                    <a:pt x="1060" y="679"/>
                  </a:lnTo>
                  <a:lnTo>
                    <a:pt x="1015" y="639"/>
                  </a:lnTo>
                  <a:lnTo>
                    <a:pt x="970" y="600"/>
                  </a:lnTo>
                  <a:lnTo>
                    <a:pt x="924" y="561"/>
                  </a:lnTo>
                  <a:lnTo>
                    <a:pt x="878" y="523"/>
                  </a:lnTo>
                  <a:lnTo>
                    <a:pt x="832" y="484"/>
                  </a:lnTo>
                  <a:lnTo>
                    <a:pt x="787" y="444"/>
                  </a:lnTo>
                  <a:lnTo>
                    <a:pt x="742" y="405"/>
                  </a:lnTo>
                  <a:lnTo>
                    <a:pt x="697" y="366"/>
                  </a:lnTo>
                  <a:lnTo>
                    <a:pt x="651" y="326"/>
                  </a:lnTo>
                  <a:lnTo>
                    <a:pt x="605" y="289"/>
                  </a:lnTo>
                  <a:lnTo>
                    <a:pt x="559" y="249"/>
                  </a:lnTo>
                  <a:lnTo>
                    <a:pt x="514" y="210"/>
                  </a:lnTo>
                  <a:lnTo>
                    <a:pt x="468" y="171"/>
                  </a:lnTo>
                  <a:lnTo>
                    <a:pt x="424" y="131"/>
                  </a:lnTo>
                  <a:lnTo>
                    <a:pt x="378" y="94"/>
                  </a:lnTo>
                  <a:lnTo>
                    <a:pt x="332" y="54"/>
                  </a:lnTo>
                  <a:lnTo>
                    <a:pt x="286" y="15"/>
                  </a:lnTo>
                  <a:lnTo>
                    <a:pt x="282" y="12"/>
                  </a:lnTo>
                  <a:lnTo>
                    <a:pt x="277" y="7"/>
                  </a:lnTo>
                  <a:lnTo>
                    <a:pt x="270" y="3"/>
                  </a:lnTo>
                  <a:lnTo>
                    <a:pt x="265" y="0"/>
                  </a:lnTo>
                  <a:lnTo>
                    <a:pt x="237" y="13"/>
                  </a:lnTo>
                  <a:lnTo>
                    <a:pt x="210" y="26"/>
                  </a:lnTo>
                  <a:lnTo>
                    <a:pt x="180" y="40"/>
                  </a:lnTo>
                  <a:lnTo>
                    <a:pt x="152" y="51"/>
                  </a:lnTo>
                  <a:lnTo>
                    <a:pt x="125" y="64"/>
                  </a:lnTo>
                  <a:lnTo>
                    <a:pt x="97" y="77"/>
                  </a:lnTo>
                  <a:lnTo>
                    <a:pt x="67" y="90"/>
                  </a:lnTo>
                  <a:lnTo>
                    <a:pt x="40" y="103"/>
                  </a:lnTo>
                  <a:lnTo>
                    <a:pt x="30" y="115"/>
                  </a:lnTo>
                  <a:lnTo>
                    <a:pt x="20" y="125"/>
                  </a:lnTo>
                  <a:lnTo>
                    <a:pt x="10" y="136"/>
                  </a:lnTo>
                  <a:lnTo>
                    <a:pt x="0" y="148"/>
                  </a:lnTo>
                  <a:lnTo>
                    <a:pt x="48" y="189"/>
                  </a:lnTo>
                  <a:lnTo>
                    <a:pt x="97" y="231"/>
                  </a:lnTo>
                  <a:lnTo>
                    <a:pt x="144" y="272"/>
                  </a:lnTo>
                  <a:lnTo>
                    <a:pt x="193" y="313"/>
                  </a:lnTo>
                  <a:lnTo>
                    <a:pt x="241" y="354"/>
                  </a:lnTo>
                  <a:lnTo>
                    <a:pt x="290" y="397"/>
                  </a:lnTo>
                  <a:lnTo>
                    <a:pt x="337" y="438"/>
                  </a:lnTo>
                  <a:lnTo>
                    <a:pt x="385" y="479"/>
                  </a:lnTo>
                  <a:lnTo>
                    <a:pt x="434" y="521"/>
                  </a:lnTo>
                  <a:lnTo>
                    <a:pt x="481" y="562"/>
                  </a:lnTo>
                  <a:lnTo>
                    <a:pt x="530" y="603"/>
                  </a:lnTo>
                  <a:lnTo>
                    <a:pt x="577" y="644"/>
                  </a:lnTo>
                  <a:lnTo>
                    <a:pt x="626" y="687"/>
                  </a:lnTo>
                  <a:lnTo>
                    <a:pt x="674" y="728"/>
                  </a:lnTo>
                  <a:lnTo>
                    <a:pt x="721" y="769"/>
                  </a:lnTo>
                  <a:lnTo>
                    <a:pt x="770" y="810"/>
                  </a:lnTo>
                  <a:lnTo>
                    <a:pt x="818" y="851"/>
                  </a:lnTo>
                  <a:lnTo>
                    <a:pt x="867" y="892"/>
                  </a:lnTo>
                  <a:lnTo>
                    <a:pt x="914" y="935"/>
                  </a:lnTo>
                  <a:lnTo>
                    <a:pt x="962" y="975"/>
                  </a:lnTo>
                  <a:lnTo>
                    <a:pt x="1011" y="1016"/>
                  </a:lnTo>
                  <a:lnTo>
                    <a:pt x="1058" y="1057"/>
                  </a:lnTo>
                  <a:lnTo>
                    <a:pt x="1105" y="1098"/>
                  </a:lnTo>
                  <a:lnTo>
                    <a:pt x="1154" y="1139"/>
                  </a:lnTo>
                  <a:lnTo>
                    <a:pt x="1202" y="1182"/>
                  </a:lnTo>
                  <a:lnTo>
                    <a:pt x="1249" y="1223"/>
                  </a:lnTo>
                  <a:lnTo>
                    <a:pt x="1298" y="1264"/>
                  </a:lnTo>
                  <a:lnTo>
                    <a:pt x="1346" y="1305"/>
                  </a:lnTo>
                  <a:lnTo>
                    <a:pt x="1393" y="1346"/>
                  </a:lnTo>
                  <a:lnTo>
                    <a:pt x="1440" y="1387"/>
                  </a:lnTo>
                  <a:lnTo>
                    <a:pt x="1489" y="1428"/>
                  </a:lnTo>
                  <a:lnTo>
                    <a:pt x="1537" y="1469"/>
                  </a:lnTo>
                  <a:lnTo>
                    <a:pt x="1555" y="1461"/>
                  </a:lnTo>
                  <a:lnTo>
                    <a:pt x="1573" y="1454"/>
                  </a:lnTo>
                  <a:lnTo>
                    <a:pt x="1591" y="1446"/>
                  </a:lnTo>
                  <a:lnTo>
                    <a:pt x="1609" y="1438"/>
                  </a:lnTo>
                  <a:lnTo>
                    <a:pt x="1627" y="1431"/>
                  </a:lnTo>
                  <a:lnTo>
                    <a:pt x="1645" y="1423"/>
                  </a:lnTo>
                  <a:lnTo>
                    <a:pt x="1663" y="1415"/>
                  </a:lnTo>
                  <a:lnTo>
                    <a:pt x="1681" y="1408"/>
                  </a:lnTo>
                  <a:lnTo>
                    <a:pt x="1697" y="1400"/>
                  </a:lnTo>
                  <a:lnTo>
                    <a:pt x="1715" y="1393"/>
                  </a:lnTo>
                  <a:lnTo>
                    <a:pt x="1733" y="1385"/>
                  </a:lnTo>
                  <a:lnTo>
                    <a:pt x="1751" y="1379"/>
                  </a:lnTo>
                  <a:lnTo>
                    <a:pt x="1769" y="1371"/>
                  </a:lnTo>
                  <a:lnTo>
                    <a:pt x="1787" y="1364"/>
                  </a:lnTo>
                  <a:lnTo>
                    <a:pt x="1805" y="1356"/>
                  </a:lnTo>
                  <a:lnTo>
                    <a:pt x="1823" y="1349"/>
                  </a:lnTo>
                  <a:lnTo>
                    <a:pt x="1813" y="1339"/>
                  </a:lnTo>
                  <a:lnTo>
                    <a:pt x="1802" y="1328"/>
                  </a:lnTo>
                  <a:lnTo>
                    <a:pt x="1792" y="1318"/>
                  </a:lnTo>
                  <a:lnTo>
                    <a:pt x="1782" y="1307"/>
                  </a:lnTo>
                  <a:lnTo>
                    <a:pt x="1771" y="1295"/>
                  </a:lnTo>
                  <a:lnTo>
                    <a:pt x="1761" y="1285"/>
                  </a:lnTo>
                  <a:lnTo>
                    <a:pt x="1749" y="1274"/>
                  </a:lnTo>
                  <a:lnTo>
                    <a:pt x="1740" y="1264"/>
                  </a:lnTo>
                  <a:close/>
                </a:path>
              </a:pathLst>
            </a:custGeom>
            <a:solidFill>
              <a:srgbClr val="CCBFC6"/>
            </a:solidFill>
            <a:ln w="9525">
              <a:noFill/>
              <a:round/>
              <a:headEnd/>
              <a:tailEnd/>
            </a:ln>
          </p:spPr>
          <p:txBody>
            <a:bodyPr/>
            <a:lstStyle/>
            <a:p>
              <a:endParaRPr lang="en-US"/>
            </a:p>
          </p:txBody>
        </p:sp>
        <p:sp>
          <p:nvSpPr>
            <p:cNvPr id="27118" name="Freeform 494"/>
            <p:cNvSpPr>
              <a:spLocks/>
            </p:cNvSpPr>
            <p:nvPr/>
          </p:nvSpPr>
          <p:spPr bwMode="auto">
            <a:xfrm>
              <a:off x="550" y="2876"/>
              <a:ext cx="870" cy="709"/>
            </a:xfrm>
            <a:custGeom>
              <a:avLst/>
              <a:gdLst/>
              <a:ahLst/>
              <a:cxnLst>
                <a:cxn ang="0">
                  <a:pos x="1614" y="1170"/>
                </a:cxn>
                <a:cxn ang="0">
                  <a:pos x="1529" y="1096"/>
                </a:cxn>
                <a:cxn ang="0">
                  <a:pos x="1444" y="1023"/>
                </a:cxn>
                <a:cxn ang="0">
                  <a:pos x="1357" y="949"/>
                </a:cxn>
                <a:cxn ang="0">
                  <a:pos x="1272" y="875"/>
                </a:cxn>
                <a:cxn ang="0">
                  <a:pos x="1187" y="801"/>
                </a:cxn>
                <a:cxn ang="0">
                  <a:pos x="1100" y="728"/>
                </a:cxn>
                <a:cxn ang="0">
                  <a:pos x="1015" y="654"/>
                </a:cxn>
                <a:cxn ang="0">
                  <a:pos x="930" y="580"/>
                </a:cxn>
                <a:cxn ang="0">
                  <a:pos x="844" y="506"/>
                </a:cxn>
                <a:cxn ang="0">
                  <a:pos x="759" y="433"/>
                </a:cxn>
                <a:cxn ang="0">
                  <a:pos x="672" y="359"/>
                </a:cxn>
                <a:cxn ang="0">
                  <a:pos x="587" y="285"/>
                </a:cxn>
                <a:cxn ang="0">
                  <a:pos x="501" y="211"/>
                </a:cxn>
                <a:cxn ang="0">
                  <a:pos x="416" y="137"/>
                </a:cxn>
                <a:cxn ang="0">
                  <a:pos x="329" y="64"/>
                </a:cxn>
                <a:cxn ang="0">
                  <a:pos x="282" y="21"/>
                </a:cxn>
                <a:cxn ang="0">
                  <a:pos x="272" y="6"/>
                </a:cxn>
                <a:cxn ang="0">
                  <a:pos x="236" y="15"/>
                </a:cxn>
                <a:cxn ang="0">
                  <a:pos x="174" y="44"/>
                </a:cxn>
                <a:cxn ang="0">
                  <a:pos x="110" y="72"/>
                </a:cxn>
                <a:cxn ang="0">
                  <a:pos x="48" y="101"/>
                </a:cxn>
                <a:cxn ang="0">
                  <a:pos x="12" y="128"/>
                </a:cxn>
                <a:cxn ang="0">
                  <a:pos x="4" y="152"/>
                </a:cxn>
                <a:cxn ang="0">
                  <a:pos x="46" y="203"/>
                </a:cxn>
                <a:cxn ang="0">
                  <a:pos x="138" y="282"/>
                </a:cxn>
                <a:cxn ang="0">
                  <a:pos x="229" y="360"/>
                </a:cxn>
                <a:cxn ang="0">
                  <a:pos x="321" y="439"/>
                </a:cxn>
                <a:cxn ang="0">
                  <a:pos x="412" y="518"/>
                </a:cxn>
                <a:cxn ang="0">
                  <a:pos x="504" y="596"/>
                </a:cxn>
                <a:cxn ang="0">
                  <a:pos x="595" y="675"/>
                </a:cxn>
                <a:cxn ang="0">
                  <a:pos x="687" y="754"/>
                </a:cxn>
                <a:cxn ang="0">
                  <a:pos x="778" y="832"/>
                </a:cxn>
                <a:cxn ang="0">
                  <a:pos x="870" y="910"/>
                </a:cxn>
                <a:cxn ang="0">
                  <a:pos x="962" y="988"/>
                </a:cxn>
                <a:cxn ang="0">
                  <a:pos x="1053" y="1067"/>
                </a:cxn>
                <a:cxn ang="0">
                  <a:pos x="1143" y="1146"/>
                </a:cxn>
                <a:cxn ang="0">
                  <a:pos x="1234" y="1223"/>
                </a:cxn>
                <a:cxn ang="0">
                  <a:pos x="1326" y="1301"/>
                </a:cxn>
                <a:cxn ang="0">
                  <a:pos x="1416" y="1378"/>
                </a:cxn>
                <a:cxn ang="0">
                  <a:pos x="1480" y="1411"/>
                </a:cxn>
                <a:cxn ang="0">
                  <a:pos x="1514" y="1396"/>
                </a:cxn>
                <a:cxn ang="0">
                  <a:pos x="1548" y="1382"/>
                </a:cxn>
                <a:cxn ang="0">
                  <a:pos x="1584" y="1365"/>
                </a:cxn>
                <a:cxn ang="0">
                  <a:pos x="1619" y="1350"/>
                </a:cxn>
                <a:cxn ang="0">
                  <a:pos x="1655" y="1334"/>
                </a:cxn>
                <a:cxn ang="0">
                  <a:pos x="1689" y="1319"/>
                </a:cxn>
                <a:cxn ang="0">
                  <a:pos x="1723" y="1303"/>
                </a:cxn>
                <a:cxn ang="0">
                  <a:pos x="1731" y="1283"/>
                </a:cxn>
                <a:cxn ang="0">
                  <a:pos x="1710" y="1262"/>
                </a:cxn>
                <a:cxn ang="0">
                  <a:pos x="1687" y="1241"/>
                </a:cxn>
                <a:cxn ang="0">
                  <a:pos x="1666" y="1219"/>
                </a:cxn>
              </a:cxnLst>
              <a:rect l="0" t="0" r="r" b="b"/>
              <a:pathLst>
                <a:path w="1741" h="1418">
                  <a:moveTo>
                    <a:pt x="1656" y="1208"/>
                  </a:moveTo>
                  <a:lnTo>
                    <a:pt x="1614" y="1170"/>
                  </a:lnTo>
                  <a:lnTo>
                    <a:pt x="1571" y="1134"/>
                  </a:lnTo>
                  <a:lnTo>
                    <a:pt x="1529" y="1096"/>
                  </a:lnTo>
                  <a:lnTo>
                    <a:pt x="1486" y="1060"/>
                  </a:lnTo>
                  <a:lnTo>
                    <a:pt x="1444" y="1023"/>
                  </a:lnTo>
                  <a:lnTo>
                    <a:pt x="1400" y="987"/>
                  </a:lnTo>
                  <a:lnTo>
                    <a:pt x="1357" y="949"/>
                  </a:lnTo>
                  <a:lnTo>
                    <a:pt x="1315" y="913"/>
                  </a:lnTo>
                  <a:lnTo>
                    <a:pt x="1272" y="875"/>
                  </a:lnTo>
                  <a:lnTo>
                    <a:pt x="1230" y="839"/>
                  </a:lnTo>
                  <a:lnTo>
                    <a:pt x="1187" y="801"/>
                  </a:lnTo>
                  <a:lnTo>
                    <a:pt x="1145" y="765"/>
                  </a:lnTo>
                  <a:lnTo>
                    <a:pt x="1100" y="728"/>
                  </a:lnTo>
                  <a:lnTo>
                    <a:pt x="1058" y="692"/>
                  </a:lnTo>
                  <a:lnTo>
                    <a:pt x="1015" y="654"/>
                  </a:lnTo>
                  <a:lnTo>
                    <a:pt x="973" y="618"/>
                  </a:lnTo>
                  <a:lnTo>
                    <a:pt x="930" y="580"/>
                  </a:lnTo>
                  <a:lnTo>
                    <a:pt x="886" y="544"/>
                  </a:lnTo>
                  <a:lnTo>
                    <a:pt x="844" y="506"/>
                  </a:lnTo>
                  <a:lnTo>
                    <a:pt x="801" y="470"/>
                  </a:lnTo>
                  <a:lnTo>
                    <a:pt x="759" y="433"/>
                  </a:lnTo>
                  <a:lnTo>
                    <a:pt x="715" y="396"/>
                  </a:lnTo>
                  <a:lnTo>
                    <a:pt x="672" y="359"/>
                  </a:lnTo>
                  <a:lnTo>
                    <a:pt x="630" y="323"/>
                  </a:lnTo>
                  <a:lnTo>
                    <a:pt x="587" y="285"/>
                  </a:lnTo>
                  <a:lnTo>
                    <a:pt x="543" y="249"/>
                  </a:lnTo>
                  <a:lnTo>
                    <a:pt x="501" y="211"/>
                  </a:lnTo>
                  <a:lnTo>
                    <a:pt x="458" y="175"/>
                  </a:lnTo>
                  <a:lnTo>
                    <a:pt x="416" y="137"/>
                  </a:lnTo>
                  <a:lnTo>
                    <a:pt x="371" y="101"/>
                  </a:lnTo>
                  <a:lnTo>
                    <a:pt x="329" y="64"/>
                  </a:lnTo>
                  <a:lnTo>
                    <a:pt x="286" y="28"/>
                  </a:lnTo>
                  <a:lnTo>
                    <a:pt x="282" y="21"/>
                  </a:lnTo>
                  <a:lnTo>
                    <a:pt x="277" y="15"/>
                  </a:lnTo>
                  <a:lnTo>
                    <a:pt x="272" y="6"/>
                  </a:lnTo>
                  <a:lnTo>
                    <a:pt x="267" y="0"/>
                  </a:lnTo>
                  <a:lnTo>
                    <a:pt x="236" y="15"/>
                  </a:lnTo>
                  <a:lnTo>
                    <a:pt x="205" y="29"/>
                  </a:lnTo>
                  <a:lnTo>
                    <a:pt x="174" y="44"/>
                  </a:lnTo>
                  <a:lnTo>
                    <a:pt x="143" y="57"/>
                  </a:lnTo>
                  <a:lnTo>
                    <a:pt x="110" y="72"/>
                  </a:lnTo>
                  <a:lnTo>
                    <a:pt x="79" y="87"/>
                  </a:lnTo>
                  <a:lnTo>
                    <a:pt x="48" y="101"/>
                  </a:lnTo>
                  <a:lnTo>
                    <a:pt x="17" y="116"/>
                  </a:lnTo>
                  <a:lnTo>
                    <a:pt x="12" y="128"/>
                  </a:lnTo>
                  <a:lnTo>
                    <a:pt x="9" y="139"/>
                  </a:lnTo>
                  <a:lnTo>
                    <a:pt x="4" y="152"/>
                  </a:lnTo>
                  <a:lnTo>
                    <a:pt x="0" y="164"/>
                  </a:lnTo>
                  <a:lnTo>
                    <a:pt x="46" y="203"/>
                  </a:lnTo>
                  <a:lnTo>
                    <a:pt x="92" y="242"/>
                  </a:lnTo>
                  <a:lnTo>
                    <a:pt x="138" y="282"/>
                  </a:lnTo>
                  <a:lnTo>
                    <a:pt x="184" y="321"/>
                  </a:lnTo>
                  <a:lnTo>
                    <a:pt x="229" y="360"/>
                  </a:lnTo>
                  <a:lnTo>
                    <a:pt x="275" y="400"/>
                  </a:lnTo>
                  <a:lnTo>
                    <a:pt x="321" y="439"/>
                  </a:lnTo>
                  <a:lnTo>
                    <a:pt x="367" y="478"/>
                  </a:lnTo>
                  <a:lnTo>
                    <a:pt x="412" y="518"/>
                  </a:lnTo>
                  <a:lnTo>
                    <a:pt x="458" y="557"/>
                  </a:lnTo>
                  <a:lnTo>
                    <a:pt x="504" y="596"/>
                  </a:lnTo>
                  <a:lnTo>
                    <a:pt x="550" y="636"/>
                  </a:lnTo>
                  <a:lnTo>
                    <a:pt x="595" y="675"/>
                  </a:lnTo>
                  <a:lnTo>
                    <a:pt x="641" y="714"/>
                  </a:lnTo>
                  <a:lnTo>
                    <a:pt x="687" y="754"/>
                  </a:lnTo>
                  <a:lnTo>
                    <a:pt x="733" y="793"/>
                  </a:lnTo>
                  <a:lnTo>
                    <a:pt x="778" y="832"/>
                  </a:lnTo>
                  <a:lnTo>
                    <a:pt x="824" y="870"/>
                  </a:lnTo>
                  <a:lnTo>
                    <a:pt x="870" y="910"/>
                  </a:lnTo>
                  <a:lnTo>
                    <a:pt x="916" y="949"/>
                  </a:lnTo>
                  <a:lnTo>
                    <a:pt x="962" y="988"/>
                  </a:lnTo>
                  <a:lnTo>
                    <a:pt x="1007" y="1028"/>
                  </a:lnTo>
                  <a:lnTo>
                    <a:pt x="1053" y="1067"/>
                  </a:lnTo>
                  <a:lnTo>
                    <a:pt x="1097" y="1106"/>
                  </a:lnTo>
                  <a:lnTo>
                    <a:pt x="1143" y="1146"/>
                  </a:lnTo>
                  <a:lnTo>
                    <a:pt x="1189" y="1183"/>
                  </a:lnTo>
                  <a:lnTo>
                    <a:pt x="1234" y="1223"/>
                  </a:lnTo>
                  <a:lnTo>
                    <a:pt x="1280" y="1262"/>
                  </a:lnTo>
                  <a:lnTo>
                    <a:pt x="1326" y="1301"/>
                  </a:lnTo>
                  <a:lnTo>
                    <a:pt x="1370" y="1341"/>
                  </a:lnTo>
                  <a:lnTo>
                    <a:pt x="1416" y="1378"/>
                  </a:lnTo>
                  <a:lnTo>
                    <a:pt x="1462" y="1418"/>
                  </a:lnTo>
                  <a:lnTo>
                    <a:pt x="1480" y="1411"/>
                  </a:lnTo>
                  <a:lnTo>
                    <a:pt x="1496" y="1403"/>
                  </a:lnTo>
                  <a:lnTo>
                    <a:pt x="1514" y="1396"/>
                  </a:lnTo>
                  <a:lnTo>
                    <a:pt x="1532" y="1388"/>
                  </a:lnTo>
                  <a:lnTo>
                    <a:pt x="1548" y="1382"/>
                  </a:lnTo>
                  <a:lnTo>
                    <a:pt x="1566" y="1373"/>
                  </a:lnTo>
                  <a:lnTo>
                    <a:pt x="1584" y="1365"/>
                  </a:lnTo>
                  <a:lnTo>
                    <a:pt x="1602" y="1359"/>
                  </a:lnTo>
                  <a:lnTo>
                    <a:pt x="1619" y="1350"/>
                  </a:lnTo>
                  <a:lnTo>
                    <a:pt x="1637" y="1342"/>
                  </a:lnTo>
                  <a:lnTo>
                    <a:pt x="1655" y="1334"/>
                  </a:lnTo>
                  <a:lnTo>
                    <a:pt x="1671" y="1326"/>
                  </a:lnTo>
                  <a:lnTo>
                    <a:pt x="1689" y="1319"/>
                  </a:lnTo>
                  <a:lnTo>
                    <a:pt x="1707" y="1311"/>
                  </a:lnTo>
                  <a:lnTo>
                    <a:pt x="1723" y="1303"/>
                  </a:lnTo>
                  <a:lnTo>
                    <a:pt x="1741" y="1295"/>
                  </a:lnTo>
                  <a:lnTo>
                    <a:pt x="1731" y="1283"/>
                  </a:lnTo>
                  <a:lnTo>
                    <a:pt x="1720" y="1273"/>
                  </a:lnTo>
                  <a:lnTo>
                    <a:pt x="1710" y="1262"/>
                  </a:lnTo>
                  <a:lnTo>
                    <a:pt x="1699" y="1250"/>
                  </a:lnTo>
                  <a:lnTo>
                    <a:pt x="1687" y="1241"/>
                  </a:lnTo>
                  <a:lnTo>
                    <a:pt x="1677" y="1229"/>
                  </a:lnTo>
                  <a:lnTo>
                    <a:pt x="1666" y="1219"/>
                  </a:lnTo>
                  <a:lnTo>
                    <a:pt x="1656" y="1208"/>
                  </a:lnTo>
                  <a:close/>
                </a:path>
              </a:pathLst>
            </a:custGeom>
            <a:solidFill>
              <a:srgbClr val="C9BFC4"/>
            </a:solidFill>
            <a:ln w="9525">
              <a:noFill/>
              <a:round/>
              <a:headEnd/>
              <a:tailEnd/>
            </a:ln>
          </p:spPr>
          <p:txBody>
            <a:bodyPr/>
            <a:lstStyle/>
            <a:p>
              <a:endParaRPr lang="en-US"/>
            </a:p>
          </p:txBody>
        </p:sp>
        <p:sp>
          <p:nvSpPr>
            <p:cNvPr id="27119" name="Freeform 495"/>
            <p:cNvSpPr>
              <a:spLocks/>
            </p:cNvSpPr>
            <p:nvPr/>
          </p:nvSpPr>
          <p:spPr bwMode="auto">
            <a:xfrm>
              <a:off x="546" y="2868"/>
              <a:ext cx="833" cy="685"/>
            </a:xfrm>
            <a:custGeom>
              <a:avLst/>
              <a:gdLst/>
              <a:ahLst/>
              <a:cxnLst>
                <a:cxn ang="0">
                  <a:pos x="1542" y="1118"/>
                </a:cxn>
                <a:cxn ang="0">
                  <a:pos x="1461" y="1048"/>
                </a:cxn>
                <a:cxn ang="0">
                  <a:pos x="1381" y="979"/>
                </a:cxn>
                <a:cxn ang="0">
                  <a:pos x="1300" y="910"/>
                </a:cxn>
                <a:cxn ang="0">
                  <a:pos x="1220" y="840"/>
                </a:cxn>
                <a:cxn ang="0">
                  <a:pos x="1139" y="771"/>
                </a:cxn>
                <a:cxn ang="0">
                  <a:pos x="1059" y="702"/>
                </a:cxn>
                <a:cxn ang="0">
                  <a:pos x="979" y="631"/>
                </a:cxn>
                <a:cxn ang="0">
                  <a:pos x="898" y="563"/>
                </a:cxn>
                <a:cxn ang="0">
                  <a:pos x="818" y="494"/>
                </a:cxn>
                <a:cxn ang="0">
                  <a:pos x="737" y="423"/>
                </a:cxn>
                <a:cxn ang="0">
                  <a:pos x="656" y="354"/>
                </a:cxn>
                <a:cxn ang="0">
                  <a:pos x="576" y="286"/>
                </a:cxn>
                <a:cxn ang="0">
                  <a:pos x="496" y="217"/>
                </a:cxn>
                <a:cxn ang="0">
                  <a:pos x="414" y="146"/>
                </a:cxn>
                <a:cxn ang="0">
                  <a:pos x="334" y="77"/>
                </a:cxn>
                <a:cxn ang="0">
                  <a:pos x="288" y="32"/>
                </a:cxn>
                <a:cxn ang="0">
                  <a:pos x="280" y="12"/>
                </a:cxn>
                <a:cxn ang="0">
                  <a:pos x="259" y="9"/>
                </a:cxn>
                <a:cxn ang="0">
                  <a:pos x="224" y="25"/>
                </a:cxn>
                <a:cxn ang="0">
                  <a:pos x="190" y="41"/>
                </a:cxn>
                <a:cxn ang="0">
                  <a:pos x="156" y="58"/>
                </a:cxn>
                <a:cxn ang="0">
                  <a:pos x="121" y="74"/>
                </a:cxn>
                <a:cxn ang="0">
                  <a:pos x="87" y="91"/>
                </a:cxn>
                <a:cxn ang="0">
                  <a:pos x="53" y="105"/>
                </a:cxn>
                <a:cxn ang="0">
                  <a:pos x="18" y="122"/>
                </a:cxn>
                <a:cxn ang="0">
                  <a:pos x="2" y="143"/>
                </a:cxn>
                <a:cxn ang="0">
                  <a:pos x="7" y="168"/>
                </a:cxn>
                <a:cxn ang="0">
                  <a:pos x="53" y="218"/>
                </a:cxn>
                <a:cxn ang="0">
                  <a:pos x="139" y="292"/>
                </a:cxn>
                <a:cxn ang="0">
                  <a:pos x="226" y="366"/>
                </a:cxn>
                <a:cxn ang="0">
                  <a:pos x="312" y="441"/>
                </a:cxn>
                <a:cxn ang="0">
                  <a:pos x="399" y="515"/>
                </a:cxn>
                <a:cxn ang="0">
                  <a:pos x="486" y="590"/>
                </a:cxn>
                <a:cxn ang="0">
                  <a:pos x="572" y="664"/>
                </a:cxn>
                <a:cxn ang="0">
                  <a:pos x="659" y="738"/>
                </a:cxn>
                <a:cxn ang="0">
                  <a:pos x="747" y="813"/>
                </a:cxn>
                <a:cxn ang="0">
                  <a:pos x="834" y="887"/>
                </a:cxn>
                <a:cxn ang="0">
                  <a:pos x="920" y="961"/>
                </a:cxn>
                <a:cxn ang="0">
                  <a:pos x="1007" y="1036"/>
                </a:cxn>
                <a:cxn ang="0">
                  <a:pos x="1094" y="1110"/>
                </a:cxn>
                <a:cxn ang="0">
                  <a:pos x="1180" y="1186"/>
                </a:cxn>
                <a:cxn ang="0">
                  <a:pos x="1267" y="1259"/>
                </a:cxn>
                <a:cxn ang="0">
                  <a:pos x="1354" y="1333"/>
                </a:cxn>
                <a:cxn ang="0">
                  <a:pos x="1414" y="1363"/>
                </a:cxn>
                <a:cxn ang="0">
                  <a:pos x="1447" y="1346"/>
                </a:cxn>
                <a:cxn ang="0">
                  <a:pos x="1481" y="1331"/>
                </a:cxn>
                <a:cxn ang="0">
                  <a:pos x="1514" y="1315"/>
                </a:cxn>
                <a:cxn ang="0">
                  <a:pos x="1548" y="1299"/>
                </a:cxn>
                <a:cxn ang="0">
                  <a:pos x="1582" y="1282"/>
                </a:cxn>
                <a:cxn ang="0">
                  <a:pos x="1617" y="1266"/>
                </a:cxn>
                <a:cxn ang="0">
                  <a:pos x="1651" y="1249"/>
                </a:cxn>
                <a:cxn ang="0">
                  <a:pos x="1656" y="1230"/>
                </a:cxn>
                <a:cxn ang="0">
                  <a:pos x="1635" y="1208"/>
                </a:cxn>
                <a:cxn ang="0">
                  <a:pos x="1613" y="1186"/>
                </a:cxn>
                <a:cxn ang="0">
                  <a:pos x="1592" y="1164"/>
                </a:cxn>
              </a:cxnLst>
              <a:rect l="0" t="0" r="r" b="b"/>
              <a:pathLst>
                <a:path w="1667" h="1371">
                  <a:moveTo>
                    <a:pt x="1581" y="1153"/>
                  </a:moveTo>
                  <a:lnTo>
                    <a:pt x="1542" y="1118"/>
                  </a:lnTo>
                  <a:lnTo>
                    <a:pt x="1501" y="1084"/>
                  </a:lnTo>
                  <a:lnTo>
                    <a:pt x="1461" y="1048"/>
                  </a:lnTo>
                  <a:lnTo>
                    <a:pt x="1421" y="1013"/>
                  </a:lnTo>
                  <a:lnTo>
                    <a:pt x="1381" y="979"/>
                  </a:lnTo>
                  <a:lnTo>
                    <a:pt x="1341" y="945"/>
                  </a:lnTo>
                  <a:lnTo>
                    <a:pt x="1300" y="910"/>
                  </a:lnTo>
                  <a:lnTo>
                    <a:pt x="1260" y="876"/>
                  </a:lnTo>
                  <a:lnTo>
                    <a:pt x="1220" y="840"/>
                  </a:lnTo>
                  <a:lnTo>
                    <a:pt x="1180" y="805"/>
                  </a:lnTo>
                  <a:lnTo>
                    <a:pt x="1139" y="771"/>
                  </a:lnTo>
                  <a:lnTo>
                    <a:pt x="1100" y="736"/>
                  </a:lnTo>
                  <a:lnTo>
                    <a:pt x="1059" y="702"/>
                  </a:lnTo>
                  <a:lnTo>
                    <a:pt x="1019" y="666"/>
                  </a:lnTo>
                  <a:lnTo>
                    <a:pt x="979" y="631"/>
                  </a:lnTo>
                  <a:lnTo>
                    <a:pt x="938" y="597"/>
                  </a:lnTo>
                  <a:lnTo>
                    <a:pt x="898" y="563"/>
                  </a:lnTo>
                  <a:lnTo>
                    <a:pt x="858" y="528"/>
                  </a:lnTo>
                  <a:lnTo>
                    <a:pt x="818" y="494"/>
                  </a:lnTo>
                  <a:lnTo>
                    <a:pt x="778" y="458"/>
                  </a:lnTo>
                  <a:lnTo>
                    <a:pt x="737" y="423"/>
                  </a:lnTo>
                  <a:lnTo>
                    <a:pt x="697" y="389"/>
                  </a:lnTo>
                  <a:lnTo>
                    <a:pt x="656" y="354"/>
                  </a:lnTo>
                  <a:lnTo>
                    <a:pt x="616" y="320"/>
                  </a:lnTo>
                  <a:lnTo>
                    <a:pt x="576" y="286"/>
                  </a:lnTo>
                  <a:lnTo>
                    <a:pt x="535" y="251"/>
                  </a:lnTo>
                  <a:lnTo>
                    <a:pt x="496" y="217"/>
                  </a:lnTo>
                  <a:lnTo>
                    <a:pt x="455" y="181"/>
                  </a:lnTo>
                  <a:lnTo>
                    <a:pt x="414" y="146"/>
                  </a:lnTo>
                  <a:lnTo>
                    <a:pt x="373" y="112"/>
                  </a:lnTo>
                  <a:lnTo>
                    <a:pt x="334" y="77"/>
                  </a:lnTo>
                  <a:lnTo>
                    <a:pt x="293" y="43"/>
                  </a:lnTo>
                  <a:lnTo>
                    <a:pt x="288" y="32"/>
                  </a:lnTo>
                  <a:lnTo>
                    <a:pt x="285" y="22"/>
                  </a:lnTo>
                  <a:lnTo>
                    <a:pt x="280" y="12"/>
                  </a:lnTo>
                  <a:lnTo>
                    <a:pt x="275" y="0"/>
                  </a:lnTo>
                  <a:lnTo>
                    <a:pt x="259" y="9"/>
                  </a:lnTo>
                  <a:lnTo>
                    <a:pt x="241" y="17"/>
                  </a:lnTo>
                  <a:lnTo>
                    <a:pt x="224" y="25"/>
                  </a:lnTo>
                  <a:lnTo>
                    <a:pt x="206" y="33"/>
                  </a:lnTo>
                  <a:lnTo>
                    <a:pt x="190" y="41"/>
                  </a:lnTo>
                  <a:lnTo>
                    <a:pt x="172" y="50"/>
                  </a:lnTo>
                  <a:lnTo>
                    <a:pt x="156" y="58"/>
                  </a:lnTo>
                  <a:lnTo>
                    <a:pt x="138" y="66"/>
                  </a:lnTo>
                  <a:lnTo>
                    <a:pt x="121" y="74"/>
                  </a:lnTo>
                  <a:lnTo>
                    <a:pt x="103" y="82"/>
                  </a:lnTo>
                  <a:lnTo>
                    <a:pt x="87" y="91"/>
                  </a:lnTo>
                  <a:lnTo>
                    <a:pt x="69" y="97"/>
                  </a:lnTo>
                  <a:lnTo>
                    <a:pt x="53" y="105"/>
                  </a:lnTo>
                  <a:lnTo>
                    <a:pt x="35" y="114"/>
                  </a:lnTo>
                  <a:lnTo>
                    <a:pt x="18" y="122"/>
                  </a:lnTo>
                  <a:lnTo>
                    <a:pt x="0" y="130"/>
                  </a:lnTo>
                  <a:lnTo>
                    <a:pt x="2" y="143"/>
                  </a:lnTo>
                  <a:lnTo>
                    <a:pt x="5" y="154"/>
                  </a:lnTo>
                  <a:lnTo>
                    <a:pt x="7" y="168"/>
                  </a:lnTo>
                  <a:lnTo>
                    <a:pt x="8" y="181"/>
                  </a:lnTo>
                  <a:lnTo>
                    <a:pt x="53" y="218"/>
                  </a:lnTo>
                  <a:lnTo>
                    <a:pt x="95" y="254"/>
                  </a:lnTo>
                  <a:lnTo>
                    <a:pt x="139" y="292"/>
                  </a:lnTo>
                  <a:lnTo>
                    <a:pt x="182" y="330"/>
                  </a:lnTo>
                  <a:lnTo>
                    <a:pt x="226" y="366"/>
                  </a:lnTo>
                  <a:lnTo>
                    <a:pt x="268" y="404"/>
                  </a:lnTo>
                  <a:lnTo>
                    <a:pt x="312" y="441"/>
                  </a:lnTo>
                  <a:lnTo>
                    <a:pt x="355" y="477"/>
                  </a:lnTo>
                  <a:lnTo>
                    <a:pt x="399" y="515"/>
                  </a:lnTo>
                  <a:lnTo>
                    <a:pt x="443" y="553"/>
                  </a:lnTo>
                  <a:lnTo>
                    <a:pt x="486" y="590"/>
                  </a:lnTo>
                  <a:lnTo>
                    <a:pt x="530" y="627"/>
                  </a:lnTo>
                  <a:lnTo>
                    <a:pt x="572" y="664"/>
                  </a:lnTo>
                  <a:lnTo>
                    <a:pt x="616" y="702"/>
                  </a:lnTo>
                  <a:lnTo>
                    <a:pt x="659" y="738"/>
                  </a:lnTo>
                  <a:lnTo>
                    <a:pt x="703" y="776"/>
                  </a:lnTo>
                  <a:lnTo>
                    <a:pt x="747" y="813"/>
                  </a:lnTo>
                  <a:lnTo>
                    <a:pt x="790" y="849"/>
                  </a:lnTo>
                  <a:lnTo>
                    <a:pt x="834" y="887"/>
                  </a:lnTo>
                  <a:lnTo>
                    <a:pt x="876" y="925"/>
                  </a:lnTo>
                  <a:lnTo>
                    <a:pt x="920" y="961"/>
                  </a:lnTo>
                  <a:lnTo>
                    <a:pt x="963" y="999"/>
                  </a:lnTo>
                  <a:lnTo>
                    <a:pt x="1007" y="1036"/>
                  </a:lnTo>
                  <a:lnTo>
                    <a:pt x="1051" y="1072"/>
                  </a:lnTo>
                  <a:lnTo>
                    <a:pt x="1094" y="1110"/>
                  </a:lnTo>
                  <a:lnTo>
                    <a:pt x="1138" y="1148"/>
                  </a:lnTo>
                  <a:lnTo>
                    <a:pt x="1180" y="1186"/>
                  </a:lnTo>
                  <a:lnTo>
                    <a:pt x="1224" y="1222"/>
                  </a:lnTo>
                  <a:lnTo>
                    <a:pt x="1267" y="1259"/>
                  </a:lnTo>
                  <a:lnTo>
                    <a:pt x="1311" y="1297"/>
                  </a:lnTo>
                  <a:lnTo>
                    <a:pt x="1354" y="1333"/>
                  </a:lnTo>
                  <a:lnTo>
                    <a:pt x="1398" y="1371"/>
                  </a:lnTo>
                  <a:lnTo>
                    <a:pt x="1414" y="1363"/>
                  </a:lnTo>
                  <a:lnTo>
                    <a:pt x="1430" y="1354"/>
                  </a:lnTo>
                  <a:lnTo>
                    <a:pt x="1447" y="1346"/>
                  </a:lnTo>
                  <a:lnTo>
                    <a:pt x="1465" y="1338"/>
                  </a:lnTo>
                  <a:lnTo>
                    <a:pt x="1481" y="1331"/>
                  </a:lnTo>
                  <a:lnTo>
                    <a:pt x="1497" y="1323"/>
                  </a:lnTo>
                  <a:lnTo>
                    <a:pt x="1514" y="1315"/>
                  </a:lnTo>
                  <a:lnTo>
                    <a:pt x="1532" y="1307"/>
                  </a:lnTo>
                  <a:lnTo>
                    <a:pt x="1548" y="1299"/>
                  </a:lnTo>
                  <a:lnTo>
                    <a:pt x="1564" y="1290"/>
                  </a:lnTo>
                  <a:lnTo>
                    <a:pt x="1582" y="1282"/>
                  </a:lnTo>
                  <a:lnTo>
                    <a:pt x="1599" y="1274"/>
                  </a:lnTo>
                  <a:lnTo>
                    <a:pt x="1617" y="1266"/>
                  </a:lnTo>
                  <a:lnTo>
                    <a:pt x="1633" y="1258"/>
                  </a:lnTo>
                  <a:lnTo>
                    <a:pt x="1651" y="1249"/>
                  </a:lnTo>
                  <a:lnTo>
                    <a:pt x="1667" y="1241"/>
                  </a:lnTo>
                  <a:lnTo>
                    <a:pt x="1656" y="1230"/>
                  </a:lnTo>
                  <a:lnTo>
                    <a:pt x="1646" y="1218"/>
                  </a:lnTo>
                  <a:lnTo>
                    <a:pt x="1635" y="1208"/>
                  </a:lnTo>
                  <a:lnTo>
                    <a:pt x="1625" y="1197"/>
                  </a:lnTo>
                  <a:lnTo>
                    <a:pt x="1613" y="1186"/>
                  </a:lnTo>
                  <a:lnTo>
                    <a:pt x="1602" y="1174"/>
                  </a:lnTo>
                  <a:lnTo>
                    <a:pt x="1592" y="1164"/>
                  </a:lnTo>
                  <a:lnTo>
                    <a:pt x="1581" y="1153"/>
                  </a:lnTo>
                  <a:close/>
                </a:path>
              </a:pathLst>
            </a:custGeom>
            <a:solidFill>
              <a:srgbClr val="C6BCC1"/>
            </a:solidFill>
            <a:ln w="9525">
              <a:noFill/>
              <a:round/>
              <a:headEnd/>
              <a:tailEnd/>
            </a:ln>
          </p:spPr>
          <p:txBody>
            <a:bodyPr/>
            <a:lstStyle/>
            <a:p>
              <a:endParaRPr lang="en-US"/>
            </a:p>
          </p:txBody>
        </p:sp>
        <p:sp>
          <p:nvSpPr>
            <p:cNvPr id="27120" name="Freeform 496"/>
            <p:cNvSpPr>
              <a:spLocks/>
            </p:cNvSpPr>
            <p:nvPr/>
          </p:nvSpPr>
          <p:spPr bwMode="auto">
            <a:xfrm>
              <a:off x="534" y="2861"/>
              <a:ext cx="804" cy="660"/>
            </a:xfrm>
            <a:custGeom>
              <a:avLst/>
              <a:gdLst/>
              <a:ahLst/>
              <a:cxnLst>
                <a:cxn ang="0">
                  <a:pos x="1484" y="1062"/>
                </a:cxn>
                <a:cxn ang="0">
                  <a:pos x="1409" y="996"/>
                </a:cxn>
                <a:cxn ang="0">
                  <a:pos x="1334" y="932"/>
                </a:cxn>
                <a:cxn ang="0">
                  <a:pos x="1259" y="867"/>
                </a:cxn>
                <a:cxn ang="0">
                  <a:pos x="1184" y="801"/>
                </a:cxn>
                <a:cxn ang="0">
                  <a:pos x="1109" y="737"/>
                </a:cxn>
                <a:cxn ang="0">
                  <a:pos x="1033" y="672"/>
                </a:cxn>
                <a:cxn ang="0">
                  <a:pos x="957" y="606"/>
                </a:cxn>
                <a:cxn ang="0">
                  <a:pos x="881" y="542"/>
                </a:cxn>
                <a:cxn ang="0">
                  <a:pos x="806" y="477"/>
                </a:cxn>
                <a:cxn ang="0">
                  <a:pos x="731" y="411"/>
                </a:cxn>
                <a:cxn ang="0">
                  <a:pos x="654" y="347"/>
                </a:cxn>
                <a:cxn ang="0">
                  <a:pos x="579" y="282"/>
                </a:cxn>
                <a:cxn ang="0">
                  <a:pos x="504" y="216"/>
                </a:cxn>
                <a:cxn ang="0">
                  <a:pos x="427" y="152"/>
                </a:cxn>
                <a:cxn ang="0">
                  <a:pos x="352" y="87"/>
                </a:cxn>
                <a:cxn ang="0">
                  <a:pos x="311" y="41"/>
                </a:cxn>
                <a:cxn ang="0">
                  <a:pos x="303" y="13"/>
                </a:cxn>
                <a:cxn ang="0">
                  <a:pos x="282" y="8"/>
                </a:cxn>
                <a:cxn ang="0">
                  <a:pos x="244" y="26"/>
                </a:cxn>
                <a:cxn ang="0">
                  <a:pos x="206" y="44"/>
                </a:cxn>
                <a:cxn ang="0">
                  <a:pos x="169" y="60"/>
                </a:cxn>
                <a:cxn ang="0">
                  <a:pos x="131" y="78"/>
                </a:cxn>
                <a:cxn ang="0">
                  <a:pos x="94" y="96"/>
                </a:cxn>
                <a:cxn ang="0">
                  <a:pos x="56" y="114"/>
                </a:cxn>
                <a:cxn ang="0">
                  <a:pos x="18" y="132"/>
                </a:cxn>
                <a:cxn ang="0">
                  <a:pos x="9" y="154"/>
                </a:cxn>
                <a:cxn ang="0">
                  <a:pos x="23" y="182"/>
                </a:cxn>
                <a:cxn ang="0">
                  <a:pos x="72" y="229"/>
                </a:cxn>
                <a:cxn ang="0">
                  <a:pos x="156" y="300"/>
                </a:cxn>
                <a:cxn ang="0">
                  <a:pos x="237" y="370"/>
                </a:cxn>
                <a:cxn ang="0">
                  <a:pos x="319" y="441"/>
                </a:cxn>
                <a:cxn ang="0">
                  <a:pos x="402" y="511"/>
                </a:cxn>
                <a:cxn ang="0">
                  <a:pos x="484" y="582"/>
                </a:cxn>
                <a:cxn ang="0">
                  <a:pos x="566" y="652"/>
                </a:cxn>
                <a:cxn ang="0">
                  <a:pos x="648" y="723"/>
                </a:cxn>
                <a:cxn ang="0">
                  <a:pos x="731" y="791"/>
                </a:cxn>
                <a:cxn ang="0">
                  <a:pos x="813" y="862"/>
                </a:cxn>
                <a:cxn ang="0">
                  <a:pos x="894" y="932"/>
                </a:cxn>
                <a:cxn ang="0">
                  <a:pos x="976" y="1003"/>
                </a:cxn>
                <a:cxn ang="0">
                  <a:pos x="1060" y="1073"/>
                </a:cxn>
                <a:cxn ang="0">
                  <a:pos x="1141" y="1144"/>
                </a:cxn>
                <a:cxn ang="0">
                  <a:pos x="1223" y="1214"/>
                </a:cxn>
                <a:cxn ang="0">
                  <a:pos x="1306" y="1285"/>
                </a:cxn>
                <a:cxn ang="0">
                  <a:pos x="1380" y="1303"/>
                </a:cxn>
                <a:cxn ang="0">
                  <a:pos x="1445" y="1270"/>
                </a:cxn>
                <a:cxn ang="0">
                  <a:pos x="1509" y="1236"/>
                </a:cxn>
                <a:cxn ang="0">
                  <a:pos x="1574" y="1203"/>
                </a:cxn>
                <a:cxn ang="0">
                  <a:pos x="1597" y="1175"/>
                </a:cxn>
                <a:cxn ang="0">
                  <a:pos x="1576" y="1152"/>
                </a:cxn>
                <a:cxn ang="0">
                  <a:pos x="1553" y="1129"/>
                </a:cxn>
                <a:cxn ang="0">
                  <a:pos x="1532" y="1106"/>
                </a:cxn>
              </a:cxnLst>
              <a:rect l="0" t="0" r="r" b="b"/>
              <a:pathLst>
                <a:path w="1607" h="1319">
                  <a:moveTo>
                    <a:pt x="1522" y="1095"/>
                  </a:moveTo>
                  <a:lnTo>
                    <a:pt x="1484" y="1062"/>
                  </a:lnTo>
                  <a:lnTo>
                    <a:pt x="1447" y="1029"/>
                  </a:lnTo>
                  <a:lnTo>
                    <a:pt x="1409" y="996"/>
                  </a:lnTo>
                  <a:lnTo>
                    <a:pt x="1372" y="965"/>
                  </a:lnTo>
                  <a:lnTo>
                    <a:pt x="1334" y="932"/>
                  </a:lnTo>
                  <a:lnTo>
                    <a:pt x="1297" y="900"/>
                  </a:lnTo>
                  <a:lnTo>
                    <a:pt x="1259" y="867"/>
                  </a:lnTo>
                  <a:lnTo>
                    <a:pt x="1221" y="834"/>
                  </a:lnTo>
                  <a:lnTo>
                    <a:pt x="1184" y="801"/>
                  </a:lnTo>
                  <a:lnTo>
                    <a:pt x="1146" y="768"/>
                  </a:lnTo>
                  <a:lnTo>
                    <a:pt x="1109" y="737"/>
                  </a:lnTo>
                  <a:lnTo>
                    <a:pt x="1071" y="704"/>
                  </a:lnTo>
                  <a:lnTo>
                    <a:pt x="1033" y="672"/>
                  </a:lnTo>
                  <a:lnTo>
                    <a:pt x="994" y="639"/>
                  </a:lnTo>
                  <a:lnTo>
                    <a:pt x="957" y="606"/>
                  </a:lnTo>
                  <a:lnTo>
                    <a:pt x="919" y="573"/>
                  </a:lnTo>
                  <a:lnTo>
                    <a:pt x="881" y="542"/>
                  </a:lnTo>
                  <a:lnTo>
                    <a:pt x="844" y="509"/>
                  </a:lnTo>
                  <a:lnTo>
                    <a:pt x="806" y="477"/>
                  </a:lnTo>
                  <a:lnTo>
                    <a:pt x="769" y="444"/>
                  </a:lnTo>
                  <a:lnTo>
                    <a:pt x="731" y="411"/>
                  </a:lnTo>
                  <a:lnTo>
                    <a:pt x="693" y="380"/>
                  </a:lnTo>
                  <a:lnTo>
                    <a:pt x="654" y="347"/>
                  </a:lnTo>
                  <a:lnTo>
                    <a:pt x="617" y="314"/>
                  </a:lnTo>
                  <a:lnTo>
                    <a:pt x="579" y="282"/>
                  </a:lnTo>
                  <a:lnTo>
                    <a:pt x="541" y="249"/>
                  </a:lnTo>
                  <a:lnTo>
                    <a:pt x="504" y="216"/>
                  </a:lnTo>
                  <a:lnTo>
                    <a:pt x="466" y="183"/>
                  </a:lnTo>
                  <a:lnTo>
                    <a:pt x="427" y="152"/>
                  </a:lnTo>
                  <a:lnTo>
                    <a:pt x="389" y="119"/>
                  </a:lnTo>
                  <a:lnTo>
                    <a:pt x="352" y="87"/>
                  </a:lnTo>
                  <a:lnTo>
                    <a:pt x="314" y="54"/>
                  </a:lnTo>
                  <a:lnTo>
                    <a:pt x="311" y="41"/>
                  </a:lnTo>
                  <a:lnTo>
                    <a:pt x="308" y="26"/>
                  </a:lnTo>
                  <a:lnTo>
                    <a:pt x="303" y="13"/>
                  </a:lnTo>
                  <a:lnTo>
                    <a:pt x="300" y="0"/>
                  </a:lnTo>
                  <a:lnTo>
                    <a:pt x="282" y="8"/>
                  </a:lnTo>
                  <a:lnTo>
                    <a:pt x="262" y="18"/>
                  </a:lnTo>
                  <a:lnTo>
                    <a:pt x="244" y="26"/>
                  </a:lnTo>
                  <a:lnTo>
                    <a:pt x="224" y="34"/>
                  </a:lnTo>
                  <a:lnTo>
                    <a:pt x="206" y="44"/>
                  </a:lnTo>
                  <a:lnTo>
                    <a:pt x="187" y="52"/>
                  </a:lnTo>
                  <a:lnTo>
                    <a:pt x="169" y="60"/>
                  </a:lnTo>
                  <a:lnTo>
                    <a:pt x="151" y="70"/>
                  </a:lnTo>
                  <a:lnTo>
                    <a:pt x="131" y="78"/>
                  </a:lnTo>
                  <a:lnTo>
                    <a:pt x="113" y="87"/>
                  </a:lnTo>
                  <a:lnTo>
                    <a:pt x="94" y="96"/>
                  </a:lnTo>
                  <a:lnTo>
                    <a:pt x="76" y="105"/>
                  </a:lnTo>
                  <a:lnTo>
                    <a:pt x="56" y="114"/>
                  </a:lnTo>
                  <a:lnTo>
                    <a:pt x="38" y="123"/>
                  </a:lnTo>
                  <a:lnTo>
                    <a:pt x="18" y="132"/>
                  </a:lnTo>
                  <a:lnTo>
                    <a:pt x="0" y="141"/>
                  </a:lnTo>
                  <a:lnTo>
                    <a:pt x="9" y="154"/>
                  </a:lnTo>
                  <a:lnTo>
                    <a:pt x="17" y="167"/>
                  </a:lnTo>
                  <a:lnTo>
                    <a:pt x="23" y="182"/>
                  </a:lnTo>
                  <a:lnTo>
                    <a:pt x="31" y="195"/>
                  </a:lnTo>
                  <a:lnTo>
                    <a:pt x="72" y="229"/>
                  </a:lnTo>
                  <a:lnTo>
                    <a:pt x="113" y="265"/>
                  </a:lnTo>
                  <a:lnTo>
                    <a:pt x="156" y="300"/>
                  </a:lnTo>
                  <a:lnTo>
                    <a:pt x="197" y="336"/>
                  </a:lnTo>
                  <a:lnTo>
                    <a:pt x="237" y="370"/>
                  </a:lnTo>
                  <a:lnTo>
                    <a:pt x="278" y="406"/>
                  </a:lnTo>
                  <a:lnTo>
                    <a:pt x="319" y="441"/>
                  </a:lnTo>
                  <a:lnTo>
                    <a:pt x="360" y="477"/>
                  </a:lnTo>
                  <a:lnTo>
                    <a:pt x="402" y="511"/>
                  </a:lnTo>
                  <a:lnTo>
                    <a:pt x="443" y="545"/>
                  </a:lnTo>
                  <a:lnTo>
                    <a:pt x="484" y="582"/>
                  </a:lnTo>
                  <a:lnTo>
                    <a:pt x="525" y="616"/>
                  </a:lnTo>
                  <a:lnTo>
                    <a:pt x="566" y="652"/>
                  </a:lnTo>
                  <a:lnTo>
                    <a:pt x="607" y="686"/>
                  </a:lnTo>
                  <a:lnTo>
                    <a:pt x="648" y="723"/>
                  </a:lnTo>
                  <a:lnTo>
                    <a:pt x="690" y="757"/>
                  </a:lnTo>
                  <a:lnTo>
                    <a:pt x="731" y="791"/>
                  </a:lnTo>
                  <a:lnTo>
                    <a:pt x="772" y="827"/>
                  </a:lnTo>
                  <a:lnTo>
                    <a:pt x="813" y="862"/>
                  </a:lnTo>
                  <a:lnTo>
                    <a:pt x="854" y="898"/>
                  </a:lnTo>
                  <a:lnTo>
                    <a:pt x="894" y="932"/>
                  </a:lnTo>
                  <a:lnTo>
                    <a:pt x="935" y="968"/>
                  </a:lnTo>
                  <a:lnTo>
                    <a:pt x="976" y="1003"/>
                  </a:lnTo>
                  <a:lnTo>
                    <a:pt x="1019" y="1037"/>
                  </a:lnTo>
                  <a:lnTo>
                    <a:pt x="1060" y="1073"/>
                  </a:lnTo>
                  <a:lnTo>
                    <a:pt x="1100" y="1108"/>
                  </a:lnTo>
                  <a:lnTo>
                    <a:pt x="1141" y="1144"/>
                  </a:lnTo>
                  <a:lnTo>
                    <a:pt x="1182" y="1178"/>
                  </a:lnTo>
                  <a:lnTo>
                    <a:pt x="1223" y="1214"/>
                  </a:lnTo>
                  <a:lnTo>
                    <a:pt x="1265" y="1249"/>
                  </a:lnTo>
                  <a:lnTo>
                    <a:pt x="1306" y="1285"/>
                  </a:lnTo>
                  <a:lnTo>
                    <a:pt x="1347" y="1319"/>
                  </a:lnTo>
                  <a:lnTo>
                    <a:pt x="1380" y="1303"/>
                  </a:lnTo>
                  <a:lnTo>
                    <a:pt x="1413" y="1286"/>
                  </a:lnTo>
                  <a:lnTo>
                    <a:pt x="1445" y="1270"/>
                  </a:lnTo>
                  <a:lnTo>
                    <a:pt x="1478" y="1252"/>
                  </a:lnTo>
                  <a:lnTo>
                    <a:pt x="1509" y="1236"/>
                  </a:lnTo>
                  <a:lnTo>
                    <a:pt x="1542" y="1219"/>
                  </a:lnTo>
                  <a:lnTo>
                    <a:pt x="1574" y="1203"/>
                  </a:lnTo>
                  <a:lnTo>
                    <a:pt x="1607" y="1186"/>
                  </a:lnTo>
                  <a:lnTo>
                    <a:pt x="1597" y="1175"/>
                  </a:lnTo>
                  <a:lnTo>
                    <a:pt x="1586" y="1163"/>
                  </a:lnTo>
                  <a:lnTo>
                    <a:pt x="1576" y="1152"/>
                  </a:lnTo>
                  <a:lnTo>
                    <a:pt x="1565" y="1141"/>
                  </a:lnTo>
                  <a:lnTo>
                    <a:pt x="1553" y="1129"/>
                  </a:lnTo>
                  <a:lnTo>
                    <a:pt x="1543" y="1118"/>
                  </a:lnTo>
                  <a:lnTo>
                    <a:pt x="1532" y="1106"/>
                  </a:lnTo>
                  <a:lnTo>
                    <a:pt x="1522" y="1095"/>
                  </a:lnTo>
                  <a:close/>
                </a:path>
              </a:pathLst>
            </a:custGeom>
            <a:solidFill>
              <a:srgbClr val="C4BABF"/>
            </a:solidFill>
            <a:ln w="9525">
              <a:noFill/>
              <a:round/>
              <a:headEnd/>
              <a:tailEnd/>
            </a:ln>
          </p:spPr>
          <p:txBody>
            <a:bodyPr/>
            <a:lstStyle/>
            <a:p>
              <a:endParaRPr lang="en-US"/>
            </a:p>
          </p:txBody>
        </p:sp>
        <p:sp>
          <p:nvSpPr>
            <p:cNvPr id="27121" name="Freeform 497"/>
            <p:cNvSpPr>
              <a:spLocks/>
            </p:cNvSpPr>
            <p:nvPr/>
          </p:nvSpPr>
          <p:spPr bwMode="auto">
            <a:xfrm>
              <a:off x="522" y="2853"/>
              <a:ext cx="775" cy="634"/>
            </a:xfrm>
            <a:custGeom>
              <a:avLst/>
              <a:gdLst/>
              <a:ahLst/>
              <a:cxnLst>
                <a:cxn ang="0">
                  <a:pos x="1430" y="1008"/>
                </a:cxn>
                <a:cxn ang="0">
                  <a:pos x="1360" y="948"/>
                </a:cxn>
                <a:cxn ang="0">
                  <a:pos x="1289" y="887"/>
                </a:cxn>
                <a:cxn ang="0">
                  <a:pos x="1219" y="826"/>
                </a:cxn>
                <a:cxn ang="0">
                  <a:pos x="1149" y="766"/>
                </a:cxn>
                <a:cxn ang="0">
                  <a:pos x="1079" y="705"/>
                </a:cxn>
                <a:cxn ang="0">
                  <a:pos x="1007" y="644"/>
                </a:cxn>
                <a:cxn ang="0">
                  <a:pos x="936" y="584"/>
                </a:cxn>
                <a:cxn ang="0">
                  <a:pos x="866" y="523"/>
                </a:cxn>
                <a:cxn ang="0">
                  <a:pos x="796" y="462"/>
                </a:cxn>
                <a:cxn ang="0">
                  <a:pos x="724" y="402"/>
                </a:cxn>
                <a:cxn ang="0">
                  <a:pos x="654" y="341"/>
                </a:cxn>
                <a:cxn ang="0">
                  <a:pos x="583" y="281"/>
                </a:cxn>
                <a:cxn ang="0">
                  <a:pos x="513" y="220"/>
                </a:cxn>
                <a:cxn ang="0">
                  <a:pos x="443" y="159"/>
                </a:cxn>
                <a:cxn ang="0">
                  <a:pos x="373" y="99"/>
                </a:cxn>
                <a:cxn ang="0">
                  <a:pos x="333" y="51"/>
                </a:cxn>
                <a:cxn ang="0">
                  <a:pos x="328" y="17"/>
                </a:cxn>
                <a:cxn ang="0">
                  <a:pos x="306" y="10"/>
                </a:cxn>
                <a:cxn ang="0">
                  <a:pos x="265" y="28"/>
                </a:cxn>
                <a:cxn ang="0">
                  <a:pos x="224" y="48"/>
                </a:cxn>
                <a:cxn ang="0">
                  <a:pos x="183" y="67"/>
                </a:cxn>
                <a:cxn ang="0">
                  <a:pos x="142" y="85"/>
                </a:cxn>
                <a:cxn ang="0">
                  <a:pos x="103" y="105"/>
                </a:cxn>
                <a:cxn ang="0">
                  <a:pos x="62" y="125"/>
                </a:cxn>
                <a:cxn ang="0">
                  <a:pos x="21" y="143"/>
                </a:cxn>
                <a:cxn ang="0">
                  <a:pos x="6" y="159"/>
                </a:cxn>
                <a:cxn ang="0">
                  <a:pos x="21" y="174"/>
                </a:cxn>
                <a:cxn ang="0">
                  <a:pos x="36" y="189"/>
                </a:cxn>
                <a:cxn ang="0">
                  <a:pos x="49" y="204"/>
                </a:cxn>
                <a:cxn ang="0">
                  <a:pos x="95" y="244"/>
                </a:cxn>
                <a:cxn ang="0">
                  <a:pos x="172" y="310"/>
                </a:cxn>
                <a:cxn ang="0">
                  <a:pos x="250" y="377"/>
                </a:cxn>
                <a:cxn ang="0">
                  <a:pos x="327" y="443"/>
                </a:cxn>
                <a:cxn ang="0">
                  <a:pos x="404" y="508"/>
                </a:cxn>
                <a:cxn ang="0">
                  <a:pos x="482" y="576"/>
                </a:cxn>
                <a:cxn ang="0">
                  <a:pos x="559" y="641"/>
                </a:cxn>
                <a:cxn ang="0">
                  <a:pos x="637" y="707"/>
                </a:cxn>
                <a:cxn ang="0">
                  <a:pos x="714" y="774"/>
                </a:cxn>
                <a:cxn ang="0">
                  <a:pos x="793" y="840"/>
                </a:cxn>
                <a:cxn ang="0">
                  <a:pos x="869" y="905"/>
                </a:cxn>
                <a:cxn ang="0">
                  <a:pos x="948" y="972"/>
                </a:cxn>
                <a:cxn ang="0">
                  <a:pos x="1025" y="1038"/>
                </a:cxn>
                <a:cxn ang="0">
                  <a:pos x="1102" y="1103"/>
                </a:cxn>
                <a:cxn ang="0">
                  <a:pos x="1180" y="1171"/>
                </a:cxn>
                <a:cxn ang="0">
                  <a:pos x="1257" y="1236"/>
                </a:cxn>
                <a:cxn ang="0">
                  <a:pos x="1329" y="1253"/>
                </a:cxn>
                <a:cxn ang="0">
                  <a:pos x="1392" y="1218"/>
                </a:cxn>
                <a:cxn ang="0">
                  <a:pos x="1456" y="1184"/>
                </a:cxn>
                <a:cxn ang="0">
                  <a:pos x="1520" y="1149"/>
                </a:cxn>
                <a:cxn ang="0">
                  <a:pos x="1540" y="1121"/>
                </a:cxn>
                <a:cxn ang="0">
                  <a:pos x="1517" y="1098"/>
                </a:cxn>
                <a:cxn ang="0">
                  <a:pos x="1495" y="1074"/>
                </a:cxn>
                <a:cxn ang="0">
                  <a:pos x="1476" y="1051"/>
                </a:cxn>
              </a:cxnLst>
              <a:rect l="0" t="0" r="r" b="b"/>
              <a:pathLst>
                <a:path w="1551" h="1269">
                  <a:moveTo>
                    <a:pt x="1466" y="1039"/>
                  </a:moveTo>
                  <a:lnTo>
                    <a:pt x="1430" y="1008"/>
                  </a:lnTo>
                  <a:lnTo>
                    <a:pt x="1396" y="979"/>
                  </a:lnTo>
                  <a:lnTo>
                    <a:pt x="1360" y="948"/>
                  </a:lnTo>
                  <a:lnTo>
                    <a:pt x="1325" y="918"/>
                  </a:lnTo>
                  <a:lnTo>
                    <a:pt x="1289" y="887"/>
                  </a:lnTo>
                  <a:lnTo>
                    <a:pt x="1255" y="858"/>
                  </a:lnTo>
                  <a:lnTo>
                    <a:pt x="1219" y="826"/>
                  </a:lnTo>
                  <a:lnTo>
                    <a:pt x="1183" y="797"/>
                  </a:lnTo>
                  <a:lnTo>
                    <a:pt x="1149" y="766"/>
                  </a:lnTo>
                  <a:lnTo>
                    <a:pt x="1113" y="736"/>
                  </a:lnTo>
                  <a:lnTo>
                    <a:pt x="1079" y="705"/>
                  </a:lnTo>
                  <a:lnTo>
                    <a:pt x="1043" y="676"/>
                  </a:lnTo>
                  <a:lnTo>
                    <a:pt x="1007" y="644"/>
                  </a:lnTo>
                  <a:lnTo>
                    <a:pt x="972" y="615"/>
                  </a:lnTo>
                  <a:lnTo>
                    <a:pt x="936" y="584"/>
                  </a:lnTo>
                  <a:lnTo>
                    <a:pt x="902" y="554"/>
                  </a:lnTo>
                  <a:lnTo>
                    <a:pt x="866" y="523"/>
                  </a:lnTo>
                  <a:lnTo>
                    <a:pt x="830" y="494"/>
                  </a:lnTo>
                  <a:lnTo>
                    <a:pt x="796" y="462"/>
                  </a:lnTo>
                  <a:lnTo>
                    <a:pt x="760" y="433"/>
                  </a:lnTo>
                  <a:lnTo>
                    <a:pt x="724" y="402"/>
                  </a:lnTo>
                  <a:lnTo>
                    <a:pt x="690" y="372"/>
                  </a:lnTo>
                  <a:lnTo>
                    <a:pt x="654" y="341"/>
                  </a:lnTo>
                  <a:lnTo>
                    <a:pt x="619" y="312"/>
                  </a:lnTo>
                  <a:lnTo>
                    <a:pt x="583" y="281"/>
                  </a:lnTo>
                  <a:lnTo>
                    <a:pt x="547" y="251"/>
                  </a:lnTo>
                  <a:lnTo>
                    <a:pt x="513" y="220"/>
                  </a:lnTo>
                  <a:lnTo>
                    <a:pt x="477" y="190"/>
                  </a:lnTo>
                  <a:lnTo>
                    <a:pt x="443" y="159"/>
                  </a:lnTo>
                  <a:lnTo>
                    <a:pt x="407" y="130"/>
                  </a:lnTo>
                  <a:lnTo>
                    <a:pt x="373" y="99"/>
                  </a:lnTo>
                  <a:lnTo>
                    <a:pt x="337" y="69"/>
                  </a:lnTo>
                  <a:lnTo>
                    <a:pt x="333" y="51"/>
                  </a:lnTo>
                  <a:lnTo>
                    <a:pt x="332" y="35"/>
                  </a:lnTo>
                  <a:lnTo>
                    <a:pt x="328" y="17"/>
                  </a:lnTo>
                  <a:lnTo>
                    <a:pt x="325" y="0"/>
                  </a:lnTo>
                  <a:lnTo>
                    <a:pt x="306" y="10"/>
                  </a:lnTo>
                  <a:lnTo>
                    <a:pt x="284" y="20"/>
                  </a:lnTo>
                  <a:lnTo>
                    <a:pt x="265" y="28"/>
                  </a:lnTo>
                  <a:lnTo>
                    <a:pt x="243" y="38"/>
                  </a:lnTo>
                  <a:lnTo>
                    <a:pt x="224" y="48"/>
                  </a:lnTo>
                  <a:lnTo>
                    <a:pt x="204" y="58"/>
                  </a:lnTo>
                  <a:lnTo>
                    <a:pt x="183" y="67"/>
                  </a:lnTo>
                  <a:lnTo>
                    <a:pt x="163" y="76"/>
                  </a:lnTo>
                  <a:lnTo>
                    <a:pt x="142" y="85"/>
                  </a:lnTo>
                  <a:lnTo>
                    <a:pt x="122" y="95"/>
                  </a:lnTo>
                  <a:lnTo>
                    <a:pt x="103" y="105"/>
                  </a:lnTo>
                  <a:lnTo>
                    <a:pt x="82" y="115"/>
                  </a:lnTo>
                  <a:lnTo>
                    <a:pt x="62" y="125"/>
                  </a:lnTo>
                  <a:lnTo>
                    <a:pt x="41" y="133"/>
                  </a:lnTo>
                  <a:lnTo>
                    <a:pt x="21" y="143"/>
                  </a:lnTo>
                  <a:lnTo>
                    <a:pt x="0" y="153"/>
                  </a:lnTo>
                  <a:lnTo>
                    <a:pt x="6" y="159"/>
                  </a:lnTo>
                  <a:lnTo>
                    <a:pt x="15" y="167"/>
                  </a:lnTo>
                  <a:lnTo>
                    <a:pt x="21" y="174"/>
                  </a:lnTo>
                  <a:lnTo>
                    <a:pt x="28" y="182"/>
                  </a:lnTo>
                  <a:lnTo>
                    <a:pt x="36" y="189"/>
                  </a:lnTo>
                  <a:lnTo>
                    <a:pt x="42" y="197"/>
                  </a:lnTo>
                  <a:lnTo>
                    <a:pt x="49" y="204"/>
                  </a:lnTo>
                  <a:lnTo>
                    <a:pt x="55" y="212"/>
                  </a:lnTo>
                  <a:lnTo>
                    <a:pt x="95" y="244"/>
                  </a:lnTo>
                  <a:lnTo>
                    <a:pt x="132" y="277"/>
                  </a:lnTo>
                  <a:lnTo>
                    <a:pt x="172" y="310"/>
                  </a:lnTo>
                  <a:lnTo>
                    <a:pt x="211" y="344"/>
                  </a:lnTo>
                  <a:lnTo>
                    <a:pt x="250" y="377"/>
                  </a:lnTo>
                  <a:lnTo>
                    <a:pt x="288" y="410"/>
                  </a:lnTo>
                  <a:lnTo>
                    <a:pt x="327" y="443"/>
                  </a:lnTo>
                  <a:lnTo>
                    <a:pt x="366" y="476"/>
                  </a:lnTo>
                  <a:lnTo>
                    <a:pt x="404" y="508"/>
                  </a:lnTo>
                  <a:lnTo>
                    <a:pt x="443" y="543"/>
                  </a:lnTo>
                  <a:lnTo>
                    <a:pt x="482" y="576"/>
                  </a:lnTo>
                  <a:lnTo>
                    <a:pt x="521" y="608"/>
                  </a:lnTo>
                  <a:lnTo>
                    <a:pt x="559" y="641"/>
                  </a:lnTo>
                  <a:lnTo>
                    <a:pt x="598" y="674"/>
                  </a:lnTo>
                  <a:lnTo>
                    <a:pt x="637" y="707"/>
                  </a:lnTo>
                  <a:lnTo>
                    <a:pt x="677" y="740"/>
                  </a:lnTo>
                  <a:lnTo>
                    <a:pt x="714" y="774"/>
                  </a:lnTo>
                  <a:lnTo>
                    <a:pt x="753" y="807"/>
                  </a:lnTo>
                  <a:lnTo>
                    <a:pt x="793" y="840"/>
                  </a:lnTo>
                  <a:lnTo>
                    <a:pt x="830" y="872"/>
                  </a:lnTo>
                  <a:lnTo>
                    <a:pt x="869" y="905"/>
                  </a:lnTo>
                  <a:lnTo>
                    <a:pt x="909" y="938"/>
                  </a:lnTo>
                  <a:lnTo>
                    <a:pt x="948" y="972"/>
                  </a:lnTo>
                  <a:lnTo>
                    <a:pt x="985" y="1005"/>
                  </a:lnTo>
                  <a:lnTo>
                    <a:pt x="1025" y="1038"/>
                  </a:lnTo>
                  <a:lnTo>
                    <a:pt x="1064" y="1071"/>
                  </a:lnTo>
                  <a:lnTo>
                    <a:pt x="1102" y="1103"/>
                  </a:lnTo>
                  <a:lnTo>
                    <a:pt x="1141" y="1136"/>
                  </a:lnTo>
                  <a:lnTo>
                    <a:pt x="1180" y="1171"/>
                  </a:lnTo>
                  <a:lnTo>
                    <a:pt x="1219" y="1203"/>
                  </a:lnTo>
                  <a:lnTo>
                    <a:pt x="1257" y="1236"/>
                  </a:lnTo>
                  <a:lnTo>
                    <a:pt x="1296" y="1269"/>
                  </a:lnTo>
                  <a:lnTo>
                    <a:pt x="1329" y="1253"/>
                  </a:lnTo>
                  <a:lnTo>
                    <a:pt x="1360" y="1235"/>
                  </a:lnTo>
                  <a:lnTo>
                    <a:pt x="1392" y="1218"/>
                  </a:lnTo>
                  <a:lnTo>
                    <a:pt x="1423" y="1200"/>
                  </a:lnTo>
                  <a:lnTo>
                    <a:pt x="1456" y="1184"/>
                  </a:lnTo>
                  <a:lnTo>
                    <a:pt x="1487" y="1166"/>
                  </a:lnTo>
                  <a:lnTo>
                    <a:pt x="1520" y="1149"/>
                  </a:lnTo>
                  <a:lnTo>
                    <a:pt x="1551" y="1133"/>
                  </a:lnTo>
                  <a:lnTo>
                    <a:pt x="1540" y="1121"/>
                  </a:lnTo>
                  <a:lnTo>
                    <a:pt x="1528" y="1110"/>
                  </a:lnTo>
                  <a:lnTo>
                    <a:pt x="1517" y="1098"/>
                  </a:lnTo>
                  <a:lnTo>
                    <a:pt x="1507" y="1085"/>
                  </a:lnTo>
                  <a:lnTo>
                    <a:pt x="1495" y="1074"/>
                  </a:lnTo>
                  <a:lnTo>
                    <a:pt x="1486" y="1062"/>
                  </a:lnTo>
                  <a:lnTo>
                    <a:pt x="1476" y="1051"/>
                  </a:lnTo>
                  <a:lnTo>
                    <a:pt x="1466" y="1039"/>
                  </a:lnTo>
                  <a:close/>
                </a:path>
              </a:pathLst>
            </a:custGeom>
            <a:solidFill>
              <a:srgbClr val="BFB5B7"/>
            </a:solidFill>
            <a:ln w="9525">
              <a:noFill/>
              <a:round/>
              <a:headEnd/>
              <a:tailEnd/>
            </a:ln>
          </p:spPr>
          <p:txBody>
            <a:bodyPr/>
            <a:lstStyle/>
            <a:p>
              <a:endParaRPr lang="en-US"/>
            </a:p>
          </p:txBody>
        </p:sp>
        <p:sp>
          <p:nvSpPr>
            <p:cNvPr id="27122" name="Freeform 498"/>
            <p:cNvSpPr>
              <a:spLocks/>
            </p:cNvSpPr>
            <p:nvPr/>
          </p:nvSpPr>
          <p:spPr bwMode="auto">
            <a:xfrm>
              <a:off x="511" y="2844"/>
              <a:ext cx="746" cy="609"/>
            </a:xfrm>
            <a:custGeom>
              <a:avLst/>
              <a:gdLst/>
              <a:ahLst/>
              <a:cxnLst>
                <a:cxn ang="0">
                  <a:pos x="1340" y="928"/>
                </a:cxn>
                <a:cxn ang="0">
                  <a:pos x="1209" y="815"/>
                </a:cxn>
                <a:cxn ang="0">
                  <a:pos x="1079" y="701"/>
                </a:cxn>
                <a:cxn ang="0">
                  <a:pos x="948" y="590"/>
                </a:cxn>
                <a:cxn ang="0">
                  <a:pos x="817" y="477"/>
                </a:cxn>
                <a:cxn ang="0">
                  <a:pos x="686" y="364"/>
                </a:cxn>
                <a:cxn ang="0">
                  <a:pos x="556" y="251"/>
                </a:cxn>
                <a:cxn ang="0">
                  <a:pos x="425" y="138"/>
                </a:cxn>
                <a:cxn ang="0">
                  <a:pos x="358" y="62"/>
                </a:cxn>
                <a:cxn ang="0">
                  <a:pos x="353" y="21"/>
                </a:cxn>
                <a:cxn ang="0">
                  <a:pos x="329" y="10"/>
                </a:cxn>
                <a:cxn ang="0">
                  <a:pos x="284" y="31"/>
                </a:cxn>
                <a:cxn ang="0">
                  <a:pos x="240" y="52"/>
                </a:cxn>
                <a:cxn ang="0">
                  <a:pos x="196" y="72"/>
                </a:cxn>
                <a:cxn ang="0">
                  <a:pos x="152" y="93"/>
                </a:cxn>
                <a:cxn ang="0">
                  <a:pos x="110" y="113"/>
                </a:cxn>
                <a:cxn ang="0">
                  <a:pos x="65" y="134"/>
                </a:cxn>
                <a:cxn ang="0">
                  <a:pos x="21" y="156"/>
                </a:cxn>
                <a:cxn ang="0">
                  <a:pos x="10" y="174"/>
                </a:cxn>
                <a:cxn ang="0">
                  <a:pos x="29" y="188"/>
                </a:cxn>
                <a:cxn ang="0">
                  <a:pos x="49" y="205"/>
                </a:cxn>
                <a:cxn ang="0">
                  <a:pos x="69" y="220"/>
                </a:cxn>
                <a:cxn ang="0">
                  <a:pos x="114" y="259"/>
                </a:cxn>
                <a:cxn ang="0">
                  <a:pos x="188" y="321"/>
                </a:cxn>
                <a:cxn ang="0">
                  <a:pos x="260" y="382"/>
                </a:cxn>
                <a:cxn ang="0">
                  <a:pos x="333" y="444"/>
                </a:cxn>
                <a:cxn ang="0">
                  <a:pos x="407" y="506"/>
                </a:cxn>
                <a:cxn ang="0">
                  <a:pos x="479" y="569"/>
                </a:cxn>
                <a:cxn ang="0">
                  <a:pos x="552" y="629"/>
                </a:cxn>
                <a:cxn ang="0">
                  <a:pos x="624" y="692"/>
                </a:cxn>
                <a:cxn ang="0">
                  <a:pos x="698" y="754"/>
                </a:cxn>
                <a:cxn ang="0">
                  <a:pos x="770" y="816"/>
                </a:cxn>
                <a:cxn ang="0">
                  <a:pos x="843" y="877"/>
                </a:cxn>
                <a:cxn ang="0">
                  <a:pos x="915" y="939"/>
                </a:cxn>
                <a:cxn ang="0">
                  <a:pos x="989" y="1001"/>
                </a:cxn>
                <a:cxn ang="0">
                  <a:pos x="1062" y="1064"/>
                </a:cxn>
                <a:cxn ang="0">
                  <a:pos x="1134" y="1124"/>
                </a:cxn>
                <a:cxn ang="0">
                  <a:pos x="1208" y="1187"/>
                </a:cxn>
                <a:cxn ang="0">
                  <a:pos x="1275" y="1200"/>
                </a:cxn>
                <a:cxn ang="0">
                  <a:pos x="1337" y="1165"/>
                </a:cxn>
                <a:cxn ang="0">
                  <a:pos x="1401" y="1131"/>
                </a:cxn>
                <a:cxn ang="0">
                  <a:pos x="1463" y="1096"/>
                </a:cxn>
                <a:cxn ang="0">
                  <a:pos x="1482" y="1067"/>
                </a:cxn>
                <a:cxn ang="0">
                  <a:pos x="1461" y="1042"/>
                </a:cxn>
                <a:cxn ang="0">
                  <a:pos x="1438" y="1019"/>
                </a:cxn>
                <a:cxn ang="0">
                  <a:pos x="1417" y="995"/>
                </a:cxn>
              </a:cxnLst>
              <a:rect l="0" t="0" r="r" b="b"/>
              <a:pathLst>
                <a:path w="1494" h="1218">
                  <a:moveTo>
                    <a:pt x="1406" y="983"/>
                  </a:moveTo>
                  <a:lnTo>
                    <a:pt x="1340" y="928"/>
                  </a:lnTo>
                  <a:lnTo>
                    <a:pt x="1275" y="870"/>
                  </a:lnTo>
                  <a:lnTo>
                    <a:pt x="1209" y="815"/>
                  </a:lnTo>
                  <a:lnTo>
                    <a:pt x="1144" y="759"/>
                  </a:lnTo>
                  <a:lnTo>
                    <a:pt x="1079" y="701"/>
                  </a:lnTo>
                  <a:lnTo>
                    <a:pt x="1013" y="646"/>
                  </a:lnTo>
                  <a:lnTo>
                    <a:pt x="948" y="590"/>
                  </a:lnTo>
                  <a:lnTo>
                    <a:pt x="883" y="533"/>
                  </a:lnTo>
                  <a:lnTo>
                    <a:pt x="817" y="477"/>
                  </a:lnTo>
                  <a:lnTo>
                    <a:pt x="752" y="421"/>
                  </a:lnTo>
                  <a:lnTo>
                    <a:pt x="686" y="364"/>
                  </a:lnTo>
                  <a:lnTo>
                    <a:pt x="621" y="308"/>
                  </a:lnTo>
                  <a:lnTo>
                    <a:pt x="556" y="251"/>
                  </a:lnTo>
                  <a:lnTo>
                    <a:pt x="490" y="195"/>
                  </a:lnTo>
                  <a:lnTo>
                    <a:pt x="425" y="138"/>
                  </a:lnTo>
                  <a:lnTo>
                    <a:pt x="360" y="82"/>
                  </a:lnTo>
                  <a:lnTo>
                    <a:pt x="358" y="62"/>
                  </a:lnTo>
                  <a:lnTo>
                    <a:pt x="355" y="41"/>
                  </a:lnTo>
                  <a:lnTo>
                    <a:pt x="353" y="21"/>
                  </a:lnTo>
                  <a:lnTo>
                    <a:pt x="350" y="0"/>
                  </a:lnTo>
                  <a:lnTo>
                    <a:pt x="329" y="10"/>
                  </a:lnTo>
                  <a:lnTo>
                    <a:pt x="306" y="21"/>
                  </a:lnTo>
                  <a:lnTo>
                    <a:pt x="284" y="31"/>
                  </a:lnTo>
                  <a:lnTo>
                    <a:pt x="262" y="41"/>
                  </a:lnTo>
                  <a:lnTo>
                    <a:pt x="240" y="52"/>
                  </a:lnTo>
                  <a:lnTo>
                    <a:pt x="217" y="62"/>
                  </a:lnTo>
                  <a:lnTo>
                    <a:pt x="196" y="72"/>
                  </a:lnTo>
                  <a:lnTo>
                    <a:pt x="175" y="82"/>
                  </a:lnTo>
                  <a:lnTo>
                    <a:pt x="152" y="93"/>
                  </a:lnTo>
                  <a:lnTo>
                    <a:pt x="131" y="103"/>
                  </a:lnTo>
                  <a:lnTo>
                    <a:pt x="110" y="113"/>
                  </a:lnTo>
                  <a:lnTo>
                    <a:pt x="87" y="124"/>
                  </a:lnTo>
                  <a:lnTo>
                    <a:pt x="65" y="134"/>
                  </a:lnTo>
                  <a:lnTo>
                    <a:pt x="44" y="144"/>
                  </a:lnTo>
                  <a:lnTo>
                    <a:pt x="21" y="156"/>
                  </a:lnTo>
                  <a:lnTo>
                    <a:pt x="0" y="165"/>
                  </a:lnTo>
                  <a:lnTo>
                    <a:pt x="10" y="174"/>
                  </a:lnTo>
                  <a:lnTo>
                    <a:pt x="20" y="182"/>
                  </a:lnTo>
                  <a:lnTo>
                    <a:pt x="29" y="188"/>
                  </a:lnTo>
                  <a:lnTo>
                    <a:pt x="39" y="197"/>
                  </a:lnTo>
                  <a:lnTo>
                    <a:pt x="49" y="205"/>
                  </a:lnTo>
                  <a:lnTo>
                    <a:pt x="59" y="211"/>
                  </a:lnTo>
                  <a:lnTo>
                    <a:pt x="69" y="220"/>
                  </a:lnTo>
                  <a:lnTo>
                    <a:pt x="78" y="228"/>
                  </a:lnTo>
                  <a:lnTo>
                    <a:pt x="114" y="259"/>
                  </a:lnTo>
                  <a:lnTo>
                    <a:pt x="152" y="290"/>
                  </a:lnTo>
                  <a:lnTo>
                    <a:pt x="188" y="321"/>
                  </a:lnTo>
                  <a:lnTo>
                    <a:pt x="224" y="351"/>
                  </a:lnTo>
                  <a:lnTo>
                    <a:pt x="260" y="382"/>
                  </a:lnTo>
                  <a:lnTo>
                    <a:pt x="297" y="413"/>
                  </a:lnTo>
                  <a:lnTo>
                    <a:pt x="333" y="444"/>
                  </a:lnTo>
                  <a:lnTo>
                    <a:pt x="369" y="475"/>
                  </a:lnTo>
                  <a:lnTo>
                    <a:pt x="407" y="506"/>
                  </a:lnTo>
                  <a:lnTo>
                    <a:pt x="443" y="538"/>
                  </a:lnTo>
                  <a:lnTo>
                    <a:pt x="479" y="569"/>
                  </a:lnTo>
                  <a:lnTo>
                    <a:pt x="515" y="598"/>
                  </a:lnTo>
                  <a:lnTo>
                    <a:pt x="552" y="629"/>
                  </a:lnTo>
                  <a:lnTo>
                    <a:pt x="588" y="660"/>
                  </a:lnTo>
                  <a:lnTo>
                    <a:pt x="624" y="692"/>
                  </a:lnTo>
                  <a:lnTo>
                    <a:pt x="662" y="723"/>
                  </a:lnTo>
                  <a:lnTo>
                    <a:pt x="698" y="754"/>
                  </a:lnTo>
                  <a:lnTo>
                    <a:pt x="734" y="785"/>
                  </a:lnTo>
                  <a:lnTo>
                    <a:pt x="770" y="816"/>
                  </a:lnTo>
                  <a:lnTo>
                    <a:pt x="807" y="847"/>
                  </a:lnTo>
                  <a:lnTo>
                    <a:pt x="843" y="877"/>
                  </a:lnTo>
                  <a:lnTo>
                    <a:pt x="879" y="908"/>
                  </a:lnTo>
                  <a:lnTo>
                    <a:pt x="915" y="939"/>
                  </a:lnTo>
                  <a:lnTo>
                    <a:pt x="953" y="970"/>
                  </a:lnTo>
                  <a:lnTo>
                    <a:pt x="989" y="1001"/>
                  </a:lnTo>
                  <a:lnTo>
                    <a:pt x="1025" y="1033"/>
                  </a:lnTo>
                  <a:lnTo>
                    <a:pt x="1062" y="1064"/>
                  </a:lnTo>
                  <a:lnTo>
                    <a:pt x="1098" y="1095"/>
                  </a:lnTo>
                  <a:lnTo>
                    <a:pt x="1134" y="1124"/>
                  </a:lnTo>
                  <a:lnTo>
                    <a:pt x="1170" y="1155"/>
                  </a:lnTo>
                  <a:lnTo>
                    <a:pt x="1208" y="1187"/>
                  </a:lnTo>
                  <a:lnTo>
                    <a:pt x="1244" y="1218"/>
                  </a:lnTo>
                  <a:lnTo>
                    <a:pt x="1275" y="1200"/>
                  </a:lnTo>
                  <a:lnTo>
                    <a:pt x="1306" y="1183"/>
                  </a:lnTo>
                  <a:lnTo>
                    <a:pt x="1337" y="1165"/>
                  </a:lnTo>
                  <a:lnTo>
                    <a:pt x="1370" y="1147"/>
                  </a:lnTo>
                  <a:lnTo>
                    <a:pt x="1401" y="1131"/>
                  </a:lnTo>
                  <a:lnTo>
                    <a:pt x="1432" y="1113"/>
                  </a:lnTo>
                  <a:lnTo>
                    <a:pt x="1463" y="1096"/>
                  </a:lnTo>
                  <a:lnTo>
                    <a:pt x="1494" y="1078"/>
                  </a:lnTo>
                  <a:lnTo>
                    <a:pt x="1482" y="1067"/>
                  </a:lnTo>
                  <a:lnTo>
                    <a:pt x="1473" y="1055"/>
                  </a:lnTo>
                  <a:lnTo>
                    <a:pt x="1461" y="1042"/>
                  </a:lnTo>
                  <a:lnTo>
                    <a:pt x="1450" y="1031"/>
                  </a:lnTo>
                  <a:lnTo>
                    <a:pt x="1438" y="1019"/>
                  </a:lnTo>
                  <a:lnTo>
                    <a:pt x="1429" y="1006"/>
                  </a:lnTo>
                  <a:lnTo>
                    <a:pt x="1417" y="995"/>
                  </a:lnTo>
                  <a:lnTo>
                    <a:pt x="1406" y="983"/>
                  </a:lnTo>
                  <a:close/>
                </a:path>
              </a:pathLst>
            </a:custGeom>
            <a:solidFill>
              <a:srgbClr val="BCB2B5"/>
            </a:solidFill>
            <a:ln w="9525">
              <a:noFill/>
              <a:round/>
              <a:headEnd/>
              <a:tailEnd/>
            </a:ln>
          </p:spPr>
          <p:txBody>
            <a:bodyPr/>
            <a:lstStyle/>
            <a:p>
              <a:endParaRPr lang="en-US"/>
            </a:p>
          </p:txBody>
        </p:sp>
        <p:sp>
          <p:nvSpPr>
            <p:cNvPr id="27123" name="Freeform 499"/>
            <p:cNvSpPr>
              <a:spLocks/>
            </p:cNvSpPr>
            <p:nvPr/>
          </p:nvSpPr>
          <p:spPr bwMode="auto">
            <a:xfrm>
              <a:off x="499" y="2836"/>
              <a:ext cx="718" cy="584"/>
            </a:xfrm>
            <a:custGeom>
              <a:avLst/>
              <a:gdLst/>
              <a:ahLst/>
              <a:cxnLst>
                <a:cxn ang="0">
                  <a:pos x="1285" y="876"/>
                </a:cxn>
                <a:cxn ang="0">
                  <a:pos x="1164" y="773"/>
                </a:cxn>
                <a:cxn ang="0">
                  <a:pos x="1045" y="669"/>
                </a:cxn>
                <a:cxn ang="0">
                  <a:pos x="924" y="564"/>
                </a:cxn>
                <a:cxn ang="0">
                  <a:pos x="803" y="461"/>
                </a:cxn>
                <a:cxn ang="0">
                  <a:pos x="682" y="356"/>
                </a:cxn>
                <a:cxn ang="0">
                  <a:pos x="562" y="253"/>
                </a:cxn>
                <a:cxn ang="0">
                  <a:pos x="441" y="150"/>
                </a:cxn>
                <a:cxn ang="0">
                  <a:pos x="379" y="73"/>
                </a:cxn>
                <a:cxn ang="0">
                  <a:pos x="374" y="25"/>
                </a:cxn>
                <a:cxn ang="0">
                  <a:pos x="350" y="12"/>
                </a:cxn>
                <a:cxn ang="0">
                  <a:pos x="302" y="35"/>
                </a:cxn>
                <a:cxn ang="0">
                  <a:pos x="257" y="56"/>
                </a:cxn>
                <a:cxn ang="0">
                  <a:pos x="209" y="79"/>
                </a:cxn>
                <a:cxn ang="0">
                  <a:pos x="164" y="102"/>
                </a:cxn>
                <a:cxn ang="0">
                  <a:pos x="116" y="123"/>
                </a:cxn>
                <a:cxn ang="0">
                  <a:pos x="70" y="146"/>
                </a:cxn>
                <a:cxn ang="0">
                  <a:pos x="23" y="168"/>
                </a:cxn>
                <a:cxn ang="0">
                  <a:pos x="13" y="187"/>
                </a:cxn>
                <a:cxn ang="0">
                  <a:pos x="38" y="204"/>
                </a:cxn>
                <a:cxn ang="0">
                  <a:pos x="62" y="220"/>
                </a:cxn>
                <a:cxn ang="0">
                  <a:pos x="88" y="237"/>
                </a:cxn>
                <a:cxn ang="0">
                  <a:pos x="136" y="274"/>
                </a:cxn>
                <a:cxn ang="0">
                  <a:pos x="203" y="332"/>
                </a:cxn>
                <a:cxn ang="0">
                  <a:pos x="271" y="389"/>
                </a:cxn>
                <a:cxn ang="0">
                  <a:pos x="340" y="446"/>
                </a:cxn>
                <a:cxn ang="0">
                  <a:pos x="409" y="504"/>
                </a:cxn>
                <a:cxn ang="0">
                  <a:pos x="476" y="563"/>
                </a:cxn>
                <a:cxn ang="0">
                  <a:pos x="544" y="620"/>
                </a:cxn>
                <a:cxn ang="0">
                  <a:pos x="613" y="677"/>
                </a:cxn>
                <a:cxn ang="0">
                  <a:pos x="680" y="735"/>
                </a:cxn>
                <a:cxn ang="0">
                  <a:pos x="749" y="792"/>
                </a:cxn>
                <a:cxn ang="0">
                  <a:pos x="817" y="850"/>
                </a:cxn>
                <a:cxn ang="0">
                  <a:pos x="884" y="909"/>
                </a:cxn>
                <a:cxn ang="0">
                  <a:pos x="953" y="966"/>
                </a:cxn>
                <a:cxn ang="0">
                  <a:pos x="1022" y="1023"/>
                </a:cxn>
                <a:cxn ang="0">
                  <a:pos x="1090" y="1081"/>
                </a:cxn>
                <a:cxn ang="0">
                  <a:pos x="1157" y="1138"/>
                </a:cxn>
                <a:cxn ang="0">
                  <a:pos x="1223" y="1150"/>
                </a:cxn>
                <a:cxn ang="0">
                  <a:pos x="1283" y="1113"/>
                </a:cxn>
                <a:cxn ang="0">
                  <a:pos x="1344" y="1079"/>
                </a:cxn>
                <a:cxn ang="0">
                  <a:pos x="1404" y="1043"/>
                </a:cxn>
                <a:cxn ang="0">
                  <a:pos x="1424" y="1013"/>
                </a:cxn>
                <a:cxn ang="0">
                  <a:pos x="1401" y="989"/>
                </a:cxn>
                <a:cxn ang="0">
                  <a:pos x="1380" y="964"/>
                </a:cxn>
                <a:cxn ang="0">
                  <a:pos x="1357" y="940"/>
                </a:cxn>
              </a:cxnLst>
              <a:rect l="0" t="0" r="r" b="b"/>
              <a:pathLst>
                <a:path w="1435" h="1168">
                  <a:moveTo>
                    <a:pt x="1345" y="928"/>
                  </a:moveTo>
                  <a:lnTo>
                    <a:pt x="1285" y="876"/>
                  </a:lnTo>
                  <a:lnTo>
                    <a:pt x="1224" y="825"/>
                  </a:lnTo>
                  <a:lnTo>
                    <a:pt x="1164" y="773"/>
                  </a:lnTo>
                  <a:lnTo>
                    <a:pt x="1103" y="720"/>
                  </a:lnTo>
                  <a:lnTo>
                    <a:pt x="1045" y="669"/>
                  </a:lnTo>
                  <a:lnTo>
                    <a:pt x="984" y="617"/>
                  </a:lnTo>
                  <a:lnTo>
                    <a:pt x="924" y="564"/>
                  </a:lnTo>
                  <a:lnTo>
                    <a:pt x="863" y="512"/>
                  </a:lnTo>
                  <a:lnTo>
                    <a:pt x="803" y="461"/>
                  </a:lnTo>
                  <a:lnTo>
                    <a:pt x="742" y="409"/>
                  </a:lnTo>
                  <a:lnTo>
                    <a:pt x="682" y="356"/>
                  </a:lnTo>
                  <a:lnTo>
                    <a:pt x="623" y="305"/>
                  </a:lnTo>
                  <a:lnTo>
                    <a:pt x="562" y="253"/>
                  </a:lnTo>
                  <a:lnTo>
                    <a:pt x="502" y="200"/>
                  </a:lnTo>
                  <a:lnTo>
                    <a:pt x="441" y="150"/>
                  </a:lnTo>
                  <a:lnTo>
                    <a:pt x="381" y="97"/>
                  </a:lnTo>
                  <a:lnTo>
                    <a:pt x="379" y="73"/>
                  </a:lnTo>
                  <a:lnTo>
                    <a:pt x="378" y="48"/>
                  </a:lnTo>
                  <a:lnTo>
                    <a:pt x="374" y="25"/>
                  </a:lnTo>
                  <a:lnTo>
                    <a:pt x="373" y="0"/>
                  </a:lnTo>
                  <a:lnTo>
                    <a:pt x="350" y="12"/>
                  </a:lnTo>
                  <a:lnTo>
                    <a:pt x="327" y="23"/>
                  </a:lnTo>
                  <a:lnTo>
                    <a:pt x="302" y="35"/>
                  </a:lnTo>
                  <a:lnTo>
                    <a:pt x="280" y="46"/>
                  </a:lnTo>
                  <a:lnTo>
                    <a:pt x="257" y="56"/>
                  </a:lnTo>
                  <a:lnTo>
                    <a:pt x="234" y="68"/>
                  </a:lnTo>
                  <a:lnTo>
                    <a:pt x="209" y="79"/>
                  </a:lnTo>
                  <a:lnTo>
                    <a:pt x="186" y="91"/>
                  </a:lnTo>
                  <a:lnTo>
                    <a:pt x="164" y="102"/>
                  </a:lnTo>
                  <a:lnTo>
                    <a:pt x="141" y="112"/>
                  </a:lnTo>
                  <a:lnTo>
                    <a:pt x="116" y="123"/>
                  </a:lnTo>
                  <a:lnTo>
                    <a:pt x="93" y="135"/>
                  </a:lnTo>
                  <a:lnTo>
                    <a:pt x="70" y="146"/>
                  </a:lnTo>
                  <a:lnTo>
                    <a:pt x="48" y="156"/>
                  </a:lnTo>
                  <a:lnTo>
                    <a:pt x="23" y="168"/>
                  </a:lnTo>
                  <a:lnTo>
                    <a:pt x="0" y="179"/>
                  </a:lnTo>
                  <a:lnTo>
                    <a:pt x="13" y="187"/>
                  </a:lnTo>
                  <a:lnTo>
                    <a:pt x="25" y="196"/>
                  </a:lnTo>
                  <a:lnTo>
                    <a:pt x="38" y="204"/>
                  </a:lnTo>
                  <a:lnTo>
                    <a:pt x="51" y="212"/>
                  </a:lnTo>
                  <a:lnTo>
                    <a:pt x="62" y="220"/>
                  </a:lnTo>
                  <a:lnTo>
                    <a:pt x="75" y="228"/>
                  </a:lnTo>
                  <a:lnTo>
                    <a:pt x="88" y="237"/>
                  </a:lnTo>
                  <a:lnTo>
                    <a:pt x="101" y="245"/>
                  </a:lnTo>
                  <a:lnTo>
                    <a:pt x="136" y="274"/>
                  </a:lnTo>
                  <a:lnTo>
                    <a:pt x="170" y="302"/>
                  </a:lnTo>
                  <a:lnTo>
                    <a:pt x="203" y="332"/>
                  </a:lnTo>
                  <a:lnTo>
                    <a:pt x="237" y="359"/>
                  </a:lnTo>
                  <a:lnTo>
                    <a:pt x="271" y="389"/>
                  </a:lnTo>
                  <a:lnTo>
                    <a:pt x="306" y="418"/>
                  </a:lnTo>
                  <a:lnTo>
                    <a:pt x="340" y="446"/>
                  </a:lnTo>
                  <a:lnTo>
                    <a:pt x="374" y="476"/>
                  </a:lnTo>
                  <a:lnTo>
                    <a:pt x="409" y="504"/>
                  </a:lnTo>
                  <a:lnTo>
                    <a:pt x="441" y="533"/>
                  </a:lnTo>
                  <a:lnTo>
                    <a:pt x="476" y="563"/>
                  </a:lnTo>
                  <a:lnTo>
                    <a:pt x="510" y="591"/>
                  </a:lnTo>
                  <a:lnTo>
                    <a:pt x="544" y="620"/>
                  </a:lnTo>
                  <a:lnTo>
                    <a:pt x="579" y="648"/>
                  </a:lnTo>
                  <a:lnTo>
                    <a:pt x="613" y="677"/>
                  </a:lnTo>
                  <a:lnTo>
                    <a:pt x="647" y="705"/>
                  </a:lnTo>
                  <a:lnTo>
                    <a:pt x="680" y="735"/>
                  </a:lnTo>
                  <a:lnTo>
                    <a:pt x="714" y="764"/>
                  </a:lnTo>
                  <a:lnTo>
                    <a:pt x="749" y="792"/>
                  </a:lnTo>
                  <a:lnTo>
                    <a:pt x="783" y="822"/>
                  </a:lnTo>
                  <a:lnTo>
                    <a:pt x="817" y="850"/>
                  </a:lnTo>
                  <a:lnTo>
                    <a:pt x="852" y="879"/>
                  </a:lnTo>
                  <a:lnTo>
                    <a:pt x="884" y="909"/>
                  </a:lnTo>
                  <a:lnTo>
                    <a:pt x="919" y="936"/>
                  </a:lnTo>
                  <a:lnTo>
                    <a:pt x="953" y="966"/>
                  </a:lnTo>
                  <a:lnTo>
                    <a:pt x="987" y="994"/>
                  </a:lnTo>
                  <a:lnTo>
                    <a:pt x="1022" y="1023"/>
                  </a:lnTo>
                  <a:lnTo>
                    <a:pt x="1056" y="1053"/>
                  </a:lnTo>
                  <a:lnTo>
                    <a:pt x="1090" y="1081"/>
                  </a:lnTo>
                  <a:lnTo>
                    <a:pt x="1123" y="1110"/>
                  </a:lnTo>
                  <a:lnTo>
                    <a:pt x="1157" y="1138"/>
                  </a:lnTo>
                  <a:lnTo>
                    <a:pt x="1192" y="1168"/>
                  </a:lnTo>
                  <a:lnTo>
                    <a:pt x="1223" y="1150"/>
                  </a:lnTo>
                  <a:lnTo>
                    <a:pt x="1252" y="1131"/>
                  </a:lnTo>
                  <a:lnTo>
                    <a:pt x="1283" y="1113"/>
                  </a:lnTo>
                  <a:lnTo>
                    <a:pt x="1314" y="1095"/>
                  </a:lnTo>
                  <a:lnTo>
                    <a:pt x="1344" y="1079"/>
                  </a:lnTo>
                  <a:lnTo>
                    <a:pt x="1375" y="1061"/>
                  </a:lnTo>
                  <a:lnTo>
                    <a:pt x="1404" y="1043"/>
                  </a:lnTo>
                  <a:lnTo>
                    <a:pt x="1435" y="1025"/>
                  </a:lnTo>
                  <a:lnTo>
                    <a:pt x="1424" y="1013"/>
                  </a:lnTo>
                  <a:lnTo>
                    <a:pt x="1412" y="1000"/>
                  </a:lnTo>
                  <a:lnTo>
                    <a:pt x="1401" y="989"/>
                  </a:lnTo>
                  <a:lnTo>
                    <a:pt x="1391" y="976"/>
                  </a:lnTo>
                  <a:lnTo>
                    <a:pt x="1380" y="964"/>
                  </a:lnTo>
                  <a:lnTo>
                    <a:pt x="1368" y="953"/>
                  </a:lnTo>
                  <a:lnTo>
                    <a:pt x="1357" y="940"/>
                  </a:lnTo>
                  <a:lnTo>
                    <a:pt x="1345" y="928"/>
                  </a:lnTo>
                  <a:close/>
                </a:path>
              </a:pathLst>
            </a:custGeom>
            <a:solidFill>
              <a:srgbClr val="BAAFB2"/>
            </a:solidFill>
            <a:ln w="9525">
              <a:noFill/>
              <a:round/>
              <a:headEnd/>
              <a:tailEnd/>
            </a:ln>
          </p:spPr>
          <p:txBody>
            <a:bodyPr/>
            <a:lstStyle/>
            <a:p>
              <a:endParaRPr lang="en-US"/>
            </a:p>
          </p:txBody>
        </p:sp>
        <p:sp>
          <p:nvSpPr>
            <p:cNvPr id="27124" name="Freeform 500"/>
            <p:cNvSpPr>
              <a:spLocks/>
            </p:cNvSpPr>
            <p:nvPr/>
          </p:nvSpPr>
          <p:spPr bwMode="auto">
            <a:xfrm>
              <a:off x="487" y="2829"/>
              <a:ext cx="689" cy="557"/>
            </a:xfrm>
            <a:custGeom>
              <a:avLst/>
              <a:gdLst/>
              <a:ahLst/>
              <a:cxnLst>
                <a:cxn ang="0">
                  <a:pos x="1230" y="823"/>
                </a:cxn>
                <a:cxn ang="0">
                  <a:pos x="1121" y="728"/>
                </a:cxn>
                <a:cxn ang="0">
                  <a:pos x="1010" y="632"/>
                </a:cxn>
                <a:cxn ang="0">
                  <a:pos x="900" y="537"/>
                </a:cxn>
                <a:cxn ang="0">
                  <a:pos x="789" y="441"/>
                </a:cxn>
                <a:cxn ang="0">
                  <a:pos x="680" y="346"/>
                </a:cxn>
                <a:cxn ang="0">
                  <a:pos x="568" y="251"/>
                </a:cxn>
                <a:cxn ang="0">
                  <a:pos x="459" y="155"/>
                </a:cxn>
                <a:cxn ang="0">
                  <a:pos x="402" y="80"/>
                </a:cxn>
                <a:cxn ang="0">
                  <a:pos x="400" y="26"/>
                </a:cxn>
                <a:cxn ang="0">
                  <a:pos x="374" y="11"/>
                </a:cxn>
                <a:cxn ang="0">
                  <a:pos x="323" y="34"/>
                </a:cxn>
                <a:cxn ang="0">
                  <a:pos x="274" y="59"/>
                </a:cxn>
                <a:cxn ang="0">
                  <a:pos x="224" y="82"/>
                </a:cxn>
                <a:cxn ang="0">
                  <a:pos x="174" y="106"/>
                </a:cxn>
                <a:cxn ang="0">
                  <a:pos x="124" y="129"/>
                </a:cxn>
                <a:cxn ang="0">
                  <a:pos x="75" y="154"/>
                </a:cxn>
                <a:cxn ang="0">
                  <a:pos x="24" y="178"/>
                </a:cxn>
                <a:cxn ang="0">
                  <a:pos x="16" y="198"/>
                </a:cxn>
                <a:cxn ang="0">
                  <a:pos x="47" y="216"/>
                </a:cxn>
                <a:cxn ang="0">
                  <a:pos x="78" y="232"/>
                </a:cxn>
                <a:cxn ang="0">
                  <a:pos x="109" y="251"/>
                </a:cxn>
                <a:cxn ang="0">
                  <a:pos x="189" y="313"/>
                </a:cxn>
                <a:cxn ang="0">
                  <a:pos x="317" y="419"/>
                </a:cxn>
                <a:cxn ang="0">
                  <a:pos x="444" y="526"/>
                </a:cxn>
                <a:cxn ang="0">
                  <a:pos x="570" y="632"/>
                </a:cxn>
                <a:cxn ang="0">
                  <a:pos x="698" y="741"/>
                </a:cxn>
                <a:cxn ang="0">
                  <a:pos x="823" y="847"/>
                </a:cxn>
                <a:cxn ang="0">
                  <a:pos x="951" y="954"/>
                </a:cxn>
                <a:cxn ang="0">
                  <a:pos x="1077" y="1060"/>
                </a:cxn>
                <a:cxn ang="0">
                  <a:pos x="1170" y="1096"/>
                </a:cxn>
                <a:cxn ang="0">
                  <a:pos x="1229" y="1060"/>
                </a:cxn>
                <a:cxn ang="0">
                  <a:pos x="1288" y="1024"/>
                </a:cxn>
                <a:cxn ang="0">
                  <a:pos x="1348" y="986"/>
                </a:cxn>
                <a:cxn ang="0">
                  <a:pos x="1366" y="955"/>
                </a:cxn>
                <a:cxn ang="0">
                  <a:pos x="1343" y="931"/>
                </a:cxn>
                <a:cxn ang="0">
                  <a:pos x="1320" y="906"/>
                </a:cxn>
                <a:cxn ang="0">
                  <a:pos x="1297" y="882"/>
                </a:cxn>
              </a:cxnLst>
              <a:rect l="0" t="0" r="r" b="b"/>
              <a:pathLst>
                <a:path w="1377" h="1114">
                  <a:moveTo>
                    <a:pt x="1286" y="870"/>
                  </a:moveTo>
                  <a:lnTo>
                    <a:pt x="1230" y="823"/>
                  </a:lnTo>
                  <a:lnTo>
                    <a:pt x="1176" y="775"/>
                  </a:lnTo>
                  <a:lnTo>
                    <a:pt x="1121" y="728"/>
                  </a:lnTo>
                  <a:lnTo>
                    <a:pt x="1065" y="680"/>
                  </a:lnTo>
                  <a:lnTo>
                    <a:pt x="1010" y="632"/>
                  </a:lnTo>
                  <a:lnTo>
                    <a:pt x="956" y="585"/>
                  </a:lnTo>
                  <a:lnTo>
                    <a:pt x="900" y="537"/>
                  </a:lnTo>
                  <a:lnTo>
                    <a:pt x="845" y="488"/>
                  </a:lnTo>
                  <a:lnTo>
                    <a:pt x="789" y="441"/>
                  </a:lnTo>
                  <a:lnTo>
                    <a:pt x="735" y="393"/>
                  </a:lnTo>
                  <a:lnTo>
                    <a:pt x="680" y="346"/>
                  </a:lnTo>
                  <a:lnTo>
                    <a:pt x="624" y="298"/>
                  </a:lnTo>
                  <a:lnTo>
                    <a:pt x="568" y="251"/>
                  </a:lnTo>
                  <a:lnTo>
                    <a:pt x="514" y="203"/>
                  </a:lnTo>
                  <a:lnTo>
                    <a:pt x="459" y="155"/>
                  </a:lnTo>
                  <a:lnTo>
                    <a:pt x="403" y="108"/>
                  </a:lnTo>
                  <a:lnTo>
                    <a:pt x="402" y="80"/>
                  </a:lnTo>
                  <a:lnTo>
                    <a:pt x="402" y="54"/>
                  </a:lnTo>
                  <a:lnTo>
                    <a:pt x="400" y="26"/>
                  </a:lnTo>
                  <a:lnTo>
                    <a:pt x="398" y="0"/>
                  </a:lnTo>
                  <a:lnTo>
                    <a:pt x="374" y="11"/>
                  </a:lnTo>
                  <a:lnTo>
                    <a:pt x="349" y="23"/>
                  </a:lnTo>
                  <a:lnTo>
                    <a:pt x="323" y="34"/>
                  </a:lnTo>
                  <a:lnTo>
                    <a:pt x="299" y="47"/>
                  </a:lnTo>
                  <a:lnTo>
                    <a:pt x="274" y="59"/>
                  </a:lnTo>
                  <a:lnTo>
                    <a:pt x="250" y="70"/>
                  </a:lnTo>
                  <a:lnTo>
                    <a:pt x="224" y="82"/>
                  </a:lnTo>
                  <a:lnTo>
                    <a:pt x="199" y="95"/>
                  </a:lnTo>
                  <a:lnTo>
                    <a:pt x="174" y="106"/>
                  </a:lnTo>
                  <a:lnTo>
                    <a:pt x="148" y="118"/>
                  </a:lnTo>
                  <a:lnTo>
                    <a:pt x="124" y="129"/>
                  </a:lnTo>
                  <a:lnTo>
                    <a:pt x="99" y="142"/>
                  </a:lnTo>
                  <a:lnTo>
                    <a:pt x="75" y="154"/>
                  </a:lnTo>
                  <a:lnTo>
                    <a:pt x="49" y="165"/>
                  </a:lnTo>
                  <a:lnTo>
                    <a:pt x="24" y="178"/>
                  </a:lnTo>
                  <a:lnTo>
                    <a:pt x="0" y="190"/>
                  </a:lnTo>
                  <a:lnTo>
                    <a:pt x="16" y="198"/>
                  </a:lnTo>
                  <a:lnTo>
                    <a:pt x="31" y="206"/>
                  </a:lnTo>
                  <a:lnTo>
                    <a:pt x="47" y="216"/>
                  </a:lnTo>
                  <a:lnTo>
                    <a:pt x="63" y="224"/>
                  </a:lnTo>
                  <a:lnTo>
                    <a:pt x="78" y="232"/>
                  </a:lnTo>
                  <a:lnTo>
                    <a:pt x="94" y="241"/>
                  </a:lnTo>
                  <a:lnTo>
                    <a:pt x="109" y="251"/>
                  </a:lnTo>
                  <a:lnTo>
                    <a:pt x="125" y="259"/>
                  </a:lnTo>
                  <a:lnTo>
                    <a:pt x="189" y="313"/>
                  </a:lnTo>
                  <a:lnTo>
                    <a:pt x="253" y="365"/>
                  </a:lnTo>
                  <a:lnTo>
                    <a:pt x="317" y="419"/>
                  </a:lnTo>
                  <a:lnTo>
                    <a:pt x="380" y="472"/>
                  </a:lnTo>
                  <a:lnTo>
                    <a:pt x="444" y="526"/>
                  </a:lnTo>
                  <a:lnTo>
                    <a:pt x="506" y="580"/>
                  </a:lnTo>
                  <a:lnTo>
                    <a:pt x="570" y="632"/>
                  </a:lnTo>
                  <a:lnTo>
                    <a:pt x="634" y="687"/>
                  </a:lnTo>
                  <a:lnTo>
                    <a:pt x="698" y="741"/>
                  </a:lnTo>
                  <a:lnTo>
                    <a:pt x="760" y="793"/>
                  </a:lnTo>
                  <a:lnTo>
                    <a:pt x="823" y="847"/>
                  </a:lnTo>
                  <a:lnTo>
                    <a:pt x="887" y="900"/>
                  </a:lnTo>
                  <a:lnTo>
                    <a:pt x="951" y="954"/>
                  </a:lnTo>
                  <a:lnTo>
                    <a:pt x="1013" y="1008"/>
                  </a:lnTo>
                  <a:lnTo>
                    <a:pt x="1077" y="1060"/>
                  </a:lnTo>
                  <a:lnTo>
                    <a:pt x="1140" y="1114"/>
                  </a:lnTo>
                  <a:lnTo>
                    <a:pt x="1170" y="1096"/>
                  </a:lnTo>
                  <a:lnTo>
                    <a:pt x="1199" y="1078"/>
                  </a:lnTo>
                  <a:lnTo>
                    <a:pt x="1229" y="1060"/>
                  </a:lnTo>
                  <a:lnTo>
                    <a:pt x="1258" y="1042"/>
                  </a:lnTo>
                  <a:lnTo>
                    <a:pt x="1288" y="1024"/>
                  </a:lnTo>
                  <a:lnTo>
                    <a:pt x="1317" y="1005"/>
                  </a:lnTo>
                  <a:lnTo>
                    <a:pt x="1348" y="986"/>
                  </a:lnTo>
                  <a:lnTo>
                    <a:pt x="1377" y="968"/>
                  </a:lnTo>
                  <a:lnTo>
                    <a:pt x="1366" y="955"/>
                  </a:lnTo>
                  <a:lnTo>
                    <a:pt x="1355" y="944"/>
                  </a:lnTo>
                  <a:lnTo>
                    <a:pt x="1343" y="931"/>
                  </a:lnTo>
                  <a:lnTo>
                    <a:pt x="1332" y="919"/>
                  </a:lnTo>
                  <a:lnTo>
                    <a:pt x="1320" y="906"/>
                  </a:lnTo>
                  <a:lnTo>
                    <a:pt x="1309" y="895"/>
                  </a:lnTo>
                  <a:lnTo>
                    <a:pt x="1297" y="882"/>
                  </a:lnTo>
                  <a:lnTo>
                    <a:pt x="1286" y="870"/>
                  </a:lnTo>
                  <a:close/>
                </a:path>
              </a:pathLst>
            </a:custGeom>
            <a:solidFill>
              <a:srgbClr val="B7AFAF"/>
            </a:solidFill>
            <a:ln w="9525">
              <a:noFill/>
              <a:round/>
              <a:headEnd/>
              <a:tailEnd/>
            </a:ln>
          </p:spPr>
          <p:txBody>
            <a:bodyPr/>
            <a:lstStyle/>
            <a:p>
              <a:endParaRPr lang="en-US"/>
            </a:p>
          </p:txBody>
        </p:sp>
        <p:sp>
          <p:nvSpPr>
            <p:cNvPr id="27125" name="Freeform 501"/>
            <p:cNvSpPr>
              <a:spLocks/>
            </p:cNvSpPr>
            <p:nvPr/>
          </p:nvSpPr>
          <p:spPr bwMode="auto">
            <a:xfrm>
              <a:off x="475" y="2821"/>
              <a:ext cx="659" cy="532"/>
            </a:xfrm>
            <a:custGeom>
              <a:avLst/>
              <a:gdLst/>
              <a:ahLst/>
              <a:cxnLst>
                <a:cxn ang="0">
                  <a:pos x="1175" y="772"/>
                </a:cxn>
                <a:cxn ang="0">
                  <a:pos x="1075" y="685"/>
                </a:cxn>
                <a:cxn ang="0">
                  <a:pos x="975" y="599"/>
                </a:cxn>
                <a:cxn ang="0">
                  <a:pos x="876" y="512"/>
                </a:cxn>
                <a:cxn ang="0">
                  <a:pos x="776" y="427"/>
                </a:cxn>
                <a:cxn ang="0">
                  <a:pos x="675" y="340"/>
                </a:cxn>
                <a:cxn ang="0">
                  <a:pos x="575" y="253"/>
                </a:cxn>
                <a:cxn ang="0">
                  <a:pos x="475" y="166"/>
                </a:cxn>
                <a:cxn ang="0">
                  <a:pos x="425" y="92"/>
                </a:cxn>
                <a:cxn ang="0">
                  <a:pos x="423" y="31"/>
                </a:cxn>
                <a:cxn ang="0">
                  <a:pos x="397" y="13"/>
                </a:cxn>
                <a:cxn ang="0">
                  <a:pos x="343" y="38"/>
                </a:cxn>
                <a:cxn ang="0">
                  <a:pos x="291" y="63"/>
                </a:cxn>
                <a:cxn ang="0">
                  <a:pos x="237" y="89"/>
                </a:cxn>
                <a:cxn ang="0">
                  <a:pos x="184" y="113"/>
                </a:cxn>
                <a:cxn ang="0">
                  <a:pos x="132" y="140"/>
                </a:cxn>
                <a:cxn ang="0">
                  <a:pos x="78" y="164"/>
                </a:cxn>
                <a:cxn ang="0">
                  <a:pos x="26" y="189"/>
                </a:cxn>
                <a:cxn ang="0">
                  <a:pos x="18" y="212"/>
                </a:cxn>
                <a:cxn ang="0">
                  <a:pos x="55" y="230"/>
                </a:cxn>
                <a:cxn ang="0">
                  <a:pos x="91" y="248"/>
                </a:cxn>
                <a:cxn ang="0">
                  <a:pos x="129" y="266"/>
                </a:cxn>
                <a:cxn ang="0">
                  <a:pos x="207" y="325"/>
                </a:cxn>
                <a:cxn ang="0">
                  <a:pos x="325" y="423"/>
                </a:cxn>
                <a:cxn ang="0">
                  <a:pos x="443" y="523"/>
                </a:cxn>
                <a:cxn ang="0">
                  <a:pos x="560" y="622"/>
                </a:cxn>
                <a:cxn ang="0">
                  <a:pos x="676" y="720"/>
                </a:cxn>
                <a:cxn ang="0">
                  <a:pos x="794" y="818"/>
                </a:cxn>
                <a:cxn ang="0">
                  <a:pos x="912" y="917"/>
                </a:cxn>
                <a:cxn ang="0">
                  <a:pos x="1029" y="1015"/>
                </a:cxn>
                <a:cxn ang="0">
                  <a:pos x="1118" y="1046"/>
                </a:cxn>
                <a:cxn ang="0">
                  <a:pos x="1175" y="1008"/>
                </a:cxn>
                <a:cxn ang="0">
                  <a:pos x="1232" y="972"/>
                </a:cxn>
                <a:cxn ang="0">
                  <a:pos x="1289" y="935"/>
                </a:cxn>
                <a:cxn ang="0">
                  <a:pos x="1306" y="904"/>
                </a:cxn>
                <a:cxn ang="0">
                  <a:pos x="1283" y="877"/>
                </a:cxn>
                <a:cxn ang="0">
                  <a:pos x="1260" y="853"/>
                </a:cxn>
                <a:cxn ang="0">
                  <a:pos x="1237" y="828"/>
                </a:cxn>
              </a:cxnLst>
              <a:rect l="0" t="0" r="r" b="b"/>
              <a:pathLst>
                <a:path w="1317" h="1064">
                  <a:moveTo>
                    <a:pt x="1226" y="815"/>
                  </a:moveTo>
                  <a:lnTo>
                    <a:pt x="1175" y="772"/>
                  </a:lnTo>
                  <a:lnTo>
                    <a:pt x="1126" y="728"/>
                  </a:lnTo>
                  <a:lnTo>
                    <a:pt x="1075" y="685"/>
                  </a:lnTo>
                  <a:lnTo>
                    <a:pt x="1026" y="641"/>
                  </a:lnTo>
                  <a:lnTo>
                    <a:pt x="975" y="599"/>
                  </a:lnTo>
                  <a:lnTo>
                    <a:pt x="926" y="556"/>
                  </a:lnTo>
                  <a:lnTo>
                    <a:pt x="876" y="512"/>
                  </a:lnTo>
                  <a:lnTo>
                    <a:pt x="825" y="469"/>
                  </a:lnTo>
                  <a:lnTo>
                    <a:pt x="776" y="427"/>
                  </a:lnTo>
                  <a:lnTo>
                    <a:pt x="725" y="382"/>
                  </a:lnTo>
                  <a:lnTo>
                    <a:pt x="675" y="340"/>
                  </a:lnTo>
                  <a:lnTo>
                    <a:pt x="626" y="297"/>
                  </a:lnTo>
                  <a:lnTo>
                    <a:pt x="575" y="253"/>
                  </a:lnTo>
                  <a:lnTo>
                    <a:pt x="524" y="210"/>
                  </a:lnTo>
                  <a:lnTo>
                    <a:pt x="475" y="166"/>
                  </a:lnTo>
                  <a:lnTo>
                    <a:pt x="425" y="123"/>
                  </a:lnTo>
                  <a:lnTo>
                    <a:pt x="425" y="92"/>
                  </a:lnTo>
                  <a:lnTo>
                    <a:pt x="425" y="61"/>
                  </a:lnTo>
                  <a:lnTo>
                    <a:pt x="423" y="31"/>
                  </a:lnTo>
                  <a:lnTo>
                    <a:pt x="423" y="0"/>
                  </a:lnTo>
                  <a:lnTo>
                    <a:pt x="397" y="13"/>
                  </a:lnTo>
                  <a:lnTo>
                    <a:pt x="369" y="25"/>
                  </a:lnTo>
                  <a:lnTo>
                    <a:pt x="343" y="38"/>
                  </a:lnTo>
                  <a:lnTo>
                    <a:pt x="317" y="51"/>
                  </a:lnTo>
                  <a:lnTo>
                    <a:pt x="291" y="63"/>
                  </a:lnTo>
                  <a:lnTo>
                    <a:pt x="263" y="76"/>
                  </a:lnTo>
                  <a:lnTo>
                    <a:pt x="237" y="89"/>
                  </a:lnTo>
                  <a:lnTo>
                    <a:pt x="211" y="100"/>
                  </a:lnTo>
                  <a:lnTo>
                    <a:pt x="184" y="113"/>
                  </a:lnTo>
                  <a:lnTo>
                    <a:pt x="158" y="127"/>
                  </a:lnTo>
                  <a:lnTo>
                    <a:pt x="132" y="140"/>
                  </a:lnTo>
                  <a:lnTo>
                    <a:pt x="106" y="151"/>
                  </a:lnTo>
                  <a:lnTo>
                    <a:pt x="78" y="164"/>
                  </a:lnTo>
                  <a:lnTo>
                    <a:pt x="52" y="177"/>
                  </a:lnTo>
                  <a:lnTo>
                    <a:pt x="26" y="189"/>
                  </a:lnTo>
                  <a:lnTo>
                    <a:pt x="0" y="202"/>
                  </a:lnTo>
                  <a:lnTo>
                    <a:pt x="18" y="212"/>
                  </a:lnTo>
                  <a:lnTo>
                    <a:pt x="37" y="220"/>
                  </a:lnTo>
                  <a:lnTo>
                    <a:pt x="55" y="230"/>
                  </a:lnTo>
                  <a:lnTo>
                    <a:pt x="73" y="238"/>
                  </a:lnTo>
                  <a:lnTo>
                    <a:pt x="91" y="248"/>
                  </a:lnTo>
                  <a:lnTo>
                    <a:pt x="111" y="258"/>
                  </a:lnTo>
                  <a:lnTo>
                    <a:pt x="129" y="266"/>
                  </a:lnTo>
                  <a:lnTo>
                    <a:pt x="148" y="276"/>
                  </a:lnTo>
                  <a:lnTo>
                    <a:pt x="207" y="325"/>
                  </a:lnTo>
                  <a:lnTo>
                    <a:pt x="266" y="374"/>
                  </a:lnTo>
                  <a:lnTo>
                    <a:pt x="325" y="423"/>
                  </a:lnTo>
                  <a:lnTo>
                    <a:pt x="384" y="474"/>
                  </a:lnTo>
                  <a:lnTo>
                    <a:pt x="443" y="523"/>
                  </a:lnTo>
                  <a:lnTo>
                    <a:pt x="501" y="572"/>
                  </a:lnTo>
                  <a:lnTo>
                    <a:pt x="560" y="622"/>
                  </a:lnTo>
                  <a:lnTo>
                    <a:pt x="619" y="671"/>
                  </a:lnTo>
                  <a:lnTo>
                    <a:pt x="676" y="720"/>
                  </a:lnTo>
                  <a:lnTo>
                    <a:pt x="735" y="769"/>
                  </a:lnTo>
                  <a:lnTo>
                    <a:pt x="794" y="818"/>
                  </a:lnTo>
                  <a:lnTo>
                    <a:pt x="853" y="867"/>
                  </a:lnTo>
                  <a:lnTo>
                    <a:pt x="912" y="917"/>
                  </a:lnTo>
                  <a:lnTo>
                    <a:pt x="971" y="966"/>
                  </a:lnTo>
                  <a:lnTo>
                    <a:pt x="1029" y="1015"/>
                  </a:lnTo>
                  <a:lnTo>
                    <a:pt x="1088" y="1064"/>
                  </a:lnTo>
                  <a:lnTo>
                    <a:pt x="1118" y="1046"/>
                  </a:lnTo>
                  <a:lnTo>
                    <a:pt x="1145" y="1026"/>
                  </a:lnTo>
                  <a:lnTo>
                    <a:pt x="1175" y="1008"/>
                  </a:lnTo>
                  <a:lnTo>
                    <a:pt x="1203" y="990"/>
                  </a:lnTo>
                  <a:lnTo>
                    <a:pt x="1232" y="972"/>
                  </a:lnTo>
                  <a:lnTo>
                    <a:pt x="1260" y="953"/>
                  </a:lnTo>
                  <a:lnTo>
                    <a:pt x="1289" y="935"/>
                  </a:lnTo>
                  <a:lnTo>
                    <a:pt x="1317" y="917"/>
                  </a:lnTo>
                  <a:lnTo>
                    <a:pt x="1306" y="904"/>
                  </a:lnTo>
                  <a:lnTo>
                    <a:pt x="1294" y="890"/>
                  </a:lnTo>
                  <a:lnTo>
                    <a:pt x="1283" y="877"/>
                  </a:lnTo>
                  <a:lnTo>
                    <a:pt x="1271" y="866"/>
                  </a:lnTo>
                  <a:lnTo>
                    <a:pt x="1260" y="853"/>
                  </a:lnTo>
                  <a:lnTo>
                    <a:pt x="1248" y="840"/>
                  </a:lnTo>
                  <a:lnTo>
                    <a:pt x="1237" y="828"/>
                  </a:lnTo>
                  <a:lnTo>
                    <a:pt x="1226" y="815"/>
                  </a:lnTo>
                  <a:close/>
                </a:path>
              </a:pathLst>
            </a:custGeom>
            <a:solidFill>
              <a:srgbClr val="B5ADAA"/>
            </a:solidFill>
            <a:ln w="9525">
              <a:noFill/>
              <a:round/>
              <a:headEnd/>
              <a:tailEnd/>
            </a:ln>
          </p:spPr>
          <p:txBody>
            <a:bodyPr/>
            <a:lstStyle/>
            <a:p>
              <a:endParaRPr lang="en-US"/>
            </a:p>
          </p:txBody>
        </p:sp>
        <p:sp>
          <p:nvSpPr>
            <p:cNvPr id="27126" name="Freeform 502"/>
            <p:cNvSpPr>
              <a:spLocks/>
            </p:cNvSpPr>
            <p:nvPr/>
          </p:nvSpPr>
          <p:spPr bwMode="auto">
            <a:xfrm>
              <a:off x="463" y="2812"/>
              <a:ext cx="631" cy="507"/>
            </a:xfrm>
            <a:custGeom>
              <a:avLst/>
              <a:gdLst/>
              <a:ahLst/>
              <a:cxnLst>
                <a:cxn ang="0">
                  <a:pos x="1169" y="759"/>
                </a:cxn>
                <a:cxn ang="0">
                  <a:pos x="450" y="136"/>
                </a:cxn>
                <a:cxn ang="0">
                  <a:pos x="450" y="0"/>
                </a:cxn>
                <a:cxn ang="0">
                  <a:pos x="0" y="215"/>
                </a:cxn>
                <a:cxn ang="0">
                  <a:pos x="173" y="292"/>
                </a:cxn>
                <a:cxn ang="0">
                  <a:pos x="1038" y="1013"/>
                </a:cxn>
                <a:cxn ang="0">
                  <a:pos x="1262" y="862"/>
                </a:cxn>
                <a:cxn ang="0">
                  <a:pos x="1169" y="759"/>
                </a:cxn>
              </a:cxnLst>
              <a:rect l="0" t="0" r="r" b="b"/>
              <a:pathLst>
                <a:path w="1262" h="1013">
                  <a:moveTo>
                    <a:pt x="1169" y="759"/>
                  </a:moveTo>
                  <a:lnTo>
                    <a:pt x="450" y="136"/>
                  </a:lnTo>
                  <a:lnTo>
                    <a:pt x="450" y="0"/>
                  </a:lnTo>
                  <a:lnTo>
                    <a:pt x="0" y="215"/>
                  </a:lnTo>
                  <a:lnTo>
                    <a:pt x="173" y="292"/>
                  </a:lnTo>
                  <a:lnTo>
                    <a:pt x="1038" y="1013"/>
                  </a:lnTo>
                  <a:lnTo>
                    <a:pt x="1262" y="862"/>
                  </a:lnTo>
                  <a:lnTo>
                    <a:pt x="1169" y="759"/>
                  </a:lnTo>
                  <a:close/>
                </a:path>
              </a:pathLst>
            </a:custGeom>
            <a:solidFill>
              <a:srgbClr val="B2AAA8"/>
            </a:solidFill>
            <a:ln w="9525">
              <a:noFill/>
              <a:round/>
              <a:headEnd/>
              <a:tailEnd/>
            </a:ln>
          </p:spPr>
          <p:txBody>
            <a:bodyPr/>
            <a:lstStyle/>
            <a:p>
              <a:endParaRPr lang="en-US"/>
            </a:p>
          </p:txBody>
        </p:sp>
        <p:sp>
          <p:nvSpPr>
            <p:cNvPr id="27127" name="Freeform 503"/>
            <p:cNvSpPr>
              <a:spLocks/>
            </p:cNvSpPr>
            <p:nvPr/>
          </p:nvSpPr>
          <p:spPr bwMode="auto">
            <a:xfrm>
              <a:off x="1486" y="3899"/>
              <a:ext cx="180" cy="176"/>
            </a:xfrm>
            <a:custGeom>
              <a:avLst/>
              <a:gdLst/>
              <a:ahLst/>
              <a:cxnLst>
                <a:cxn ang="0">
                  <a:pos x="0" y="0"/>
                </a:cxn>
                <a:cxn ang="0">
                  <a:pos x="19" y="25"/>
                </a:cxn>
                <a:cxn ang="0">
                  <a:pos x="39" y="50"/>
                </a:cxn>
                <a:cxn ang="0">
                  <a:pos x="58" y="71"/>
                </a:cxn>
                <a:cxn ang="0">
                  <a:pos x="76" y="91"/>
                </a:cxn>
                <a:cxn ang="0">
                  <a:pos x="96" y="110"/>
                </a:cxn>
                <a:cxn ang="0">
                  <a:pos x="114" y="128"/>
                </a:cxn>
                <a:cxn ang="0">
                  <a:pos x="134" y="145"/>
                </a:cxn>
                <a:cxn ang="0">
                  <a:pos x="153" y="159"/>
                </a:cxn>
                <a:cxn ang="0">
                  <a:pos x="173" y="174"/>
                </a:cxn>
                <a:cxn ang="0">
                  <a:pos x="196" y="187"/>
                </a:cxn>
                <a:cxn ang="0">
                  <a:pos x="219" y="199"/>
                </a:cxn>
                <a:cxn ang="0">
                  <a:pos x="243" y="210"/>
                </a:cxn>
                <a:cxn ang="0">
                  <a:pos x="269" y="222"/>
                </a:cxn>
                <a:cxn ang="0">
                  <a:pos x="297" y="233"/>
                </a:cxn>
                <a:cxn ang="0">
                  <a:pos x="326" y="243"/>
                </a:cxn>
                <a:cxn ang="0">
                  <a:pos x="359" y="253"/>
                </a:cxn>
                <a:cxn ang="0">
                  <a:pos x="344" y="353"/>
                </a:cxn>
                <a:cxn ang="0">
                  <a:pos x="312" y="345"/>
                </a:cxn>
                <a:cxn ang="0">
                  <a:pos x="279" y="335"/>
                </a:cxn>
                <a:cxn ang="0">
                  <a:pos x="248" y="322"/>
                </a:cxn>
                <a:cxn ang="0">
                  <a:pos x="219" y="310"/>
                </a:cxn>
                <a:cxn ang="0">
                  <a:pos x="189" y="296"/>
                </a:cxn>
                <a:cxn ang="0">
                  <a:pos x="161" y="281"/>
                </a:cxn>
                <a:cxn ang="0">
                  <a:pos x="135" y="264"/>
                </a:cxn>
                <a:cxn ang="0">
                  <a:pos x="111" y="246"/>
                </a:cxn>
                <a:cxn ang="0">
                  <a:pos x="88" y="227"/>
                </a:cxn>
                <a:cxn ang="0">
                  <a:pos x="68" y="207"/>
                </a:cxn>
                <a:cxn ang="0">
                  <a:pos x="50" y="186"/>
                </a:cxn>
                <a:cxn ang="0">
                  <a:pos x="34" y="164"/>
                </a:cxn>
                <a:cxn ang="0">
                  <a:pos x="21" y="141"/>
                </a:cxn>
                <a:cxn ang="0">
                  <a:pos x="11" y="118"/>
                </a:cxn>
                <a:cxn ang="0">
                  <a:pos x="4" y="94"/>
                </a:cxn>
                <a:cxn ang="0">
                  <a:pos x="0" y="68"/>
                </a:cxn>
                <a:cxn ang="0">
                  <a:pos x="0" y="0"/>
                </a:cxn>
              </a:cxnLst>
              <a:rect l="0" t="0" r="r" b="b"/>
              <a:pathLst>
                <a:path w="359" h="353">
                  <a:moveTo>
                    <a:pt x="0" y="0"/>
                  </a:moveTo>
                  <a:lnTo>
                    <a:pt x="19" y="25"/>
                  </a:lnTo>
                  <a:lnTo>
                    <a:pt x="39" y="50"/>
                  </a:lnTo>
                  <a:lnTo>
                    <a:pt x="58" y="71"/>
                  </a:lnTo>
                  <a:lnTo>
                    <a:pt x="76" y="91"/>
                  </a:lnTo>
                  <a:lnTo>
                    <a:pt x="96" y="110"/>
                  </a:lnTo>
                  <a:lnTo>
                    <a:pt x="114" y="128"/>
                  </a:lnTo>
                  <a:lnTo>
                    <a:pt x="134" y="145"/>
                  </a:lnTo>
                  <a:lnTo>
                    <a:pt x="153" y="159"/>
                  </a:lnTo>
                  <a:lnTo>
                    <a:pt x="173" y="174"/>
                  </a:lnTo>
                  <a:lnTo>
                    <a:pt x="196" y="187"/>
                  </a:lnTo>
                  <a:lnTo>
                    <a:pt x="219" y="199"/>
                  </a:lnTo>
                  <a:lnTo>
                    <a:pt x="243" y="210"/>
                  </a:lnTo>
                  <a:lnTo>
                    <a:pt x="269" y="222"/>
                  </a:lnTo>
                  <a:lnTo>
                    <a:pt x="297" y="233"/>
                  </a:lnTo>
                  <a:lnTo>
                    <a:pt x="326" y="243"/>
                  </a:lnTo>
                  <a:lnTo>
                    <a:pt x="359" y="253"/>
                  </a:lnTo>
                  <a:lnTo>
                    <a:pt x="344" y="353"/>
                  </a:lnTo>
                  <a:lnTo>
                    <a:pt x="312" y="345"/>
                  </a:lnTo>
                  <a:lnTo>
                    <a:pt x="279" y="335"/>
                  </a:lnTo>
                  <a:lnTo>
                    <a:pt x="248" y="322"/>
                  </a:lnTo>
                  <a:lnTo>
                    <a:pt x="219" y="310"/>
                  </a:lnTo>
                  <a:lnTo>
                    <a:pt x="189" y="296"/>
                  </a:lnTo>
                  <a:lnTo>
                    <a:pt x="161" y="281"/>
                  </a:lnTo>
                  <a:lnTo>
                    <a:pt x="135" y="264"/>
                  </a:lnTo>
                  <a:lnTo>
                    <a:pt x="111" y="246"/>
                  </a:lnTo>
                  <a:lnTo>
                    <a:pt x="88" y="227"/>
                  </a:lnTo>
                  <a:lnTo>
                    <a:pt x="68" y="207"/>
                  </a:lnTo>
                  <a:lnTo>
                    <a:pt x="50" y="186"/>
                  </a:lnTo>
                  <a:lnTo>
                    <a:pt x="34" y="164"/>
                  </a:lnTo>
                  <a:lnTo>
                    <a:pt x="21" y="141"/>
                  </a:lnTo>
                  <a:lnTo>
                    <a:pt x="11" y="118"/>
                  </a:lnTo>
                  <a:lnTo>
                    <a:pt x="4" y="94"/>
                  </a:lnTo>
                  <a:lnTo>
                    <a:pt x="0" y="68"/>
                  </a:lnTo>
                  <a:lnTo>
                    <a:pt x="0" y="0"/>
                  </a:lnTo>
                  <a:close/>
                </a:path>
              </a:pathLst>
            </a:custGeom>
            <a:solidFill>
              <a:srgbClr val="666677"/>
            </a:solidFill>
            <a:ln w="9525">
              <a:noFill/>
              <a:round/>
              <a:headEnd/>
              <a:tailEnd/>
            </a:ln>
          </p:spPr>
          <p:txBody>
            <a:bodyPr/>
            <a:lstStyle/>
            <a:p>
              <a:endParaRPr lang="en-US"/>
            </a:p>
          </p:txBody>
        </p:sp>
        <p:sp>
          <p:nvSpPr>
            <p:cNvPr id="27128" name="Freeform 504"/>
            <p:cNvSpPr>
              <a:spLocks/>
            </p:cNvSpPr>
            <p:nvPr/>
          </p:nvSpPr>
          <p:spPr bwMode="auto">
            <a:xfrm>
              <a:off x="1756" y="3813"/>
              <a:ext cx="109" cy="176"/>
            </a:xfrm>
            <a:custGeom>
              <a:avLst/>
              <a:gdLst/>
              <a:ahLst/>
              <a:cxnLst>
                <a:cxn ang="0">
                  <a:pos x="23" y="0"/>
                </a:cxn>
                <a:cxn ang="0">
                  <a:pos x="0" y="128"/>
                </a:cxn>
                <a:cxn ang="0">
                  <a:pos x="188" y="353"/>
                </a:cxn>
                <a:cxn ang="0">
                  <a:pos x="217" y="241"/>
                </a:cxn>
                <a:cxn ang="0">
                  <a:pos x="23" y="0"/>
                </a:cxn>
              </a:cxnLst>
              <a:rect l="0" t="0" r="r" b="b"/>
              <a:pathLst>
                <a:path w="217" h="353">
                  <a:moveTo>
                    <a:pt x="23" y="0"/>
                  </a:moveTo>
                  <a:lnTo>
                    <a:pt x="0" y="128"/>
                  </a:lnTo>
                  <a:lnTo>
                    <a:pt x="188" y="353"/>
                  </a:lnTo>
                  <a:lnTo>
                    <a:pt x="217" y="241"/>
                  </a:lnTo>
                  <a:lnTo>
                    <a:pt x="23" y="0"/>
                  </a:lnTo>
                  <a:close/>
                </a:path>
              </a:pathLst>
            </a:custGeom>
            <a:solidFill>
              <a:srgbClr val="727284"/>
            </a:solidFill>
            <a:ln w="9525">
              <a:noFill/>
              <a:round/>
              <a:headEnd/>
              <a:tailEnd/>
            </a:ln>
          </p:spPr>
          <p:txBody>
            <a:bodyPr/>
            <a:lstStyle/>
            <a:p>
              <a:endParaRPr lang="en-US"/>
            </a:p>
          </p:txBody>
        </p:sp>
        <p:sp>
          <p:nvSpPr>
            <p:cNvPr id="27129" name="Freeform 505"/>
            <p:cNvSpPr>
              <a:spLocks/>
            </p:cNvSpPr>
            <p:nvPr/>
          </p:nvSpPr>
          <p:spPr bwMode="auto">
            <a:xfrm>
              <a:off x="305" y="2875"/>
              <a:ext cx="210" cy="93"/>
            </a:xfrm>
            <a:custGeom>
              <a:avLst/>
              <a:gdLst/>
              <a:ahLst/>
              <a:cxnLst>
                <a:cxn ang="0">
                  <a:pos x="314" y="114"/>
                </a:cxn>
                <a:cxn ang="0">
                  <a:pos x="330" y="132"/>
                </a:cxn>
                <a:cxn ang="0">
                  <a:pos x="418" y="159"/>
                </a:cxn>
                <a:cxn ang="0">
                  <a:pos x="374" y="177"/>
                </a:cxn>
                <a:cxn ang="0">
                  <a:pos x="358" y="180"/>
                </a:cxn>
                <a:cxn ang="0">
                  <a:pos x="340" y="181"/>
                </a:cxn>
                <a:cxn ang="0">
                  <a:pos x="322" y="185"/>
                </a:cxn>
                <a:cxn ang="0">
                  <a:pos x="304" y="185"/>
                </a:cxn>
                <a:cxn ang="0">
                  <a:pos x="284" y="186"/>
                </a:cxn>
                <a:cxn ang="0">
                  <a:pos x="263" y="185"/>
                </a:cxn>
                <a:cxn ang="0">
                  <a:pos x="243" y="183"/>
                </a:cxn>
                <a:cxn ang="0">
                  <a:pos x="220" y="180"/>
                </a:cxn>
                <a:cxn ang="0">
                  <a:pos x="199" y="173"/>
                </a:cxn>
                <a:cxn ang="0">
                  <a:pos x="176" y="167"/>
                </a:cxn>
                <a:cxn ang="0">
                  <a:pos x="153" y="155"/>
                </a:cxn>
                <a:cxn ang="0">
                  <a:pos x="129" y="144"/>
                </a:cxn>
                <a:cxn ang="0">
                  <a:pos x="104" y="127"/>
                </a:cxn>
                <a:cxn ang="0">
                  <a:pos x="80" y="109"/>
                </a:cxn>
                <a:cxn ang="0">
                  <a:pos x="54" y="88"/>
                </a:cxn>
                <a:cxn ang="0">
                  <a:pos x="28" y="62"/>
                </a:cxn>
                <a:cxn ang="0">
                  <a:pos x="0" y="0"/>
                </a:cxn>
                <a:cxn ang="0">
                  <a:pos x="16" y="16"/>
                </a:cxn>
                <a:cxn ang="0">
                  <a:pos x="32" y="31"/>
                </a:cxn>
                <a:cxn ang="0">
                  <a:pos x="49" y="44"/>
                </a:cxn>
                <a:cxn ang="0">
                  <a:pos x="67" y="55"/>
                </a:cxn>
                <a:cxn ang="0">
                  <a:pos x="86" y="65"/>
                </a:cxn>
                <a:cxn ang="0">
                  <a:pos x="104" y="73"/>
                </a:cxn>
                <a:cxn ang="0">
                  <a:pos x="124" y="80"/>
                </a:cxn>
                <a:cxn ang="0">
                  <a:pos x="145" y="86"/>
                </a:cxn>
                <a:cxn ang="0">
                  <a:pos x="165" y="91"/>
                </a:cxn>
                <a:cxn ang="0">
                  <a:pos x="186" y="95"/>
                </a:cxn>
                <a:cxn ang="0">
                  <a:pos x="207" y="98"/>
                </a:cxn>
                <a:cxn ang="0">
                  <a:pos x="229" y="101"/>
                </a:cxn>
                <a:cxn ang="0">
                  <a:pos x="250" y="104"/>
                </a:cxn>
                <a:cxn ang="0">
                  <a:pos x="271" y="108"/>
                </a:cxn>
                <a:cxn ang="0">
                  <a:pos x="292" y="111"/>
                </a:cxn>
                <a:cxn ang="0">
                  <a:pos x="314" y="114"/>
                </a:cxn>
              </a:cxnLst>
              <a:rect l="0" t="0" r="r" b="b"/>
              <a:pathLst>
                <a:path w="418" h="186">
                  <a:moveTo>
                    <a:pt x="314" y="114"/>
                  </a:moveTo>
                  <a:lnTo>
                    <a:pt x="330" y="132"/>
                  </a:lnTo>
                  <a:lnTo>
                    <a:pt x="418" y="159"/>
                  </a:lnTo>
                  <a:lnTo>
                    <a:pt x="374" y="177"/>
                  </a:lnTo>
                  <a:lnTo>
                    <a:pt x="358" y="180"/>
                  </a:lnTo>
                  <a:lnTo>
                    <a:pt x="340" y="181"/>
                  </a:lnTo>
                  <a:lnTo>
                    <a:pt x="322" y="185"/>
                  </a:lnTo>
                  <a:lnTo>
                    <a:pt x="304" y="185"/>
                  </a:lnTo>
                  <a:lnTo>
                    <a:pt x="284" y="186"/>
                  </a:lnTo>
                  <a:lnTo>
                    <a:pt x="263" y="185"/>
                  </a:lnTo>
                  <a:lnTo>
                    <a:pt x="243" y="183"/>
                  </a:lnTo>
                  <a:lnTo>
                    <a:pt x="220" y="180"/>
                  </a:lnTo>
                  <a:lnTo>
                    <a:pt x="199" y="173"/>
                  </a:lnTo>
                  <a:lnTo>
                    <a:pt x="176" y="167"/>
                  </a:lnTo>
                  <a:lnTo>
                    <a:pt x="153" y="155"/>
                  </a:lnTo>
                  <a:lnTo>
                    <a:pt x="129" y="144"/>
                  </a:lnTo>
                  <a:lnTo>
                    <a:pt x="104" y="127"/>
                  </a:lnTo>
                  <a:lnTo>
                    <a:pt x="80" y="109"/>
                  </a:lnTo>
                  <a:lnTo>
                    <a:pt x="54" y="88"/>
                  </a:lnTo>
                  <a:lnTo>
                    <a:pt x="28" y="62"/>
                  </a:lnTo>
                  <a:lnTo>
                    <a:pt x="0" y="0"/>
                  </a:lnTo>
                  <a:lnTo>
                    <a:pt x="16" y="16"/>
                  </a:lnTo>
                  <a:lnTo>
                    <a:pt x="32" y="31"/>
                  </a:lnTo>
                  <a:lnTo>
                    <a:pt x="49" y="44"/>
                  </a:lnTo>
                  <a:lnTo>
                    <a:pt x="67" y="55"/>
                  </a:lnTo>
                  <a:lnTo>
                    <a:pt x="86" y="65"/>
                  </a:lnTo>
                  <a:lnTo>
                    <a:pt x="104" y="73"/>
                  </a:lnTo>
                  <a:lnTo>
                    <a:pt x="124" y="80"/>
                  </a:lnTo>
                  <a:lnTo>
                    <a:pt x="145" y="86"/>
                  </a:lnTo>
                  <a:lnTo>
                    <a:pt x="165" y="91"/>
                  </a:lnTo>
                  <a:lnTo>
                    <a:pt x="186" y="95"/>
                  </a:lnTo>
                  <a:lnTo>
                    <a:pt x="207" y="98"/>
                  </a:lnTo>
                  <a:lnTo>
                    <a:pt x="229" y="101"/>
                  </a:lnTo>
                  <a:lnTo>
                    <a:pt x="250" y="104"/>
                  </a:lnTo>
                  <a:lnTo>
                    <a:pt x="271" y="108"/>
                  </a:lnTo>
                  <a:lnTo>
                    <a:pt x="292" y="111"/>
                  </a:lnTo>
                  <a:lnTo>
                    <a:pt x="314" y="114"/>
                  </a:lnTo>
                  <a:close/>
                </a:path>
              </a:pathLst>
            </a:custGeom>
            <a:solidFill>
              <a:srgbClr val="666677"/>
            </a:solidFill>
            <a:ln w="9525">
              <a:noFill/>
              <a:round/>
              <a:headEnd/>
              <a:tailEnd/>
            </a:ln>
          </p:spPr>
          <p:txBody>
            <a:bodyPr/>
            <a:lstStyle/>
            <a:p>
              <a:endParaRPr lang="en-US"/>
            </a:p>
          </p:txBody>
        </p:sp>
      </p:grpSp>
      <p:grpSp>
        <p:nvGrpSpPr>
          <p:cNvPr id="27130" name="Group 506"/>
          <p:cNvGrpSpPr>
            <a:grpSpLocks/>
          </p:cNvGrpSpPr>
          <p:nvPr/>
        </p:nvGrpSpPr>
        <p:grpSpPr bwMode="auto">
          <a:xfrm flipH="1">
            <a:off x="4376197" y="1371600"/>
            <a:ext cx="457200" cy="423863"/>
            <a:chOff x="240" y="2592"/>
            <a:chExt cx="1632" cy="1490"/>
          </a:xfrm>
        </p:grpSpPr>
        <p:sp>
          <p:nvSpPr>
            <p:cNvPr id="27131" name="AutoShape 507"/>
            <p:cNvSpPr>
              <a:spLocks noChangeAspect="1" noChangeArrowheads="1" noTextEdit="1"/>
            </p:cNvSpPr>
            <p:nvPr/>
          </p:nvSpPr>
          <p:spPr bwMode="auto">
            <a:xfrm>
              <a:off x="240" y="2592"/>
              <a:ext cx="1632" cy="1490"/>
            </a:xfrm>
            <a:prstGeom prst="rect">
              <a:avLst/>
            </a:prstGeom>
            <a:noFill/>
            <a:ln w="9525">
              <a:noFill/>
              <a:miter lim="800000"/>
              <a:headEnd/>
              <a:tailEnd/>
            </a:ln>
          </p:spPr>
          <p:txBody>
            <a:bodyPr/>
            <a:lstStyle/>
            <a:p>
              <a:endParaRPr lang="en-US"/>
            </a:p>
          </p:txBody>
        </p:sp>
        <p:sp>
          <p:nvSpPr>
            <p:cNvPr id="27132" name="Freeform 508"/>
            <p:cNvSpPr>
              <a:spLocks/>
            </p:cNvSpPr>
            <p:nvPr/>
          </p:nvSpPr>
          <p:spPr bwMode="auto">
            <a:xfrm>
              <a:off x="276" y="2594"/>
              <a:ext cx="1592" cy="1488"/>
            </a:xfrm>
            <a:custGeom>
              <a:avLst/>
              <a:gdLst/>
              <a:ahLst/>
              <a:cxnLst>
                <a:cxn ang="0">
                  <a:pos x="193" y="713"/>
                </a:cxn>
                <a:cxn ang="0">
                  <a:pos x="242" y="728"/>
                </a:cxn>
                <a:cxn ang="0">
                  <a:pos x="286" y="739"/>
                </a:cxn>
                <a:cxn ang="0">
                  <a:pos x="325" y="749"/>
                </a:cxn>
                <a:cxn ang="0">
                  <a:pos x="361" y="756"/>
                </a:cxn>
                <a:cxn ang="0">
                  <a:pos x="397" y="760"/>
                </a:cxn>
                <a:cxn ang="0">
                  <a:pos x="431" y="764"/>
                </a:cxn>
                <a:cxn ang="0">
                  <a:pos x="467" y="767"/>
                </a:cxn>
                <a:cxn ang="0">
                  <a:pos x="2326" y="2347"/>
                </a:cxn>
                <a:cxn ang="0">
                  <a:pos x="2347" y="2591"/>
                </a:cxn>
                <a:cxn ang="0">
                  <a:pos x="2370" y="2675"/>
                </a:cxn>
                <a:cxn ang="0">
                  <a:pos x="2403" y="2744"/>
                </a:cxn>
                <a:cxn ang="0">
                  <a:pos x="2447" y="2800"/>
                </a:cxn>
                <a:cxn ang="0">
                  <a:pos x="2499" y="2847"/>
                </a:cxn>
                <a:cxn ang="0">
                  <a:pos x="2563" y="2886"/>
                </a:cxn>
                <a:cxn ang="0">
                  <a:pos x="2635" y="2923"/>
                </a:cxn>
                <a:cxn ang="0">
                  <a:pos x="2716" y="2957"/>
                </a:cxn>
                <a:cxn ang="0">
                  <a:pos x="2803" y="2832"/>
                </a:cxn>
                <a:cxn ang="0">
                  <a:pos x="2845" y="2501"/>
                </a:cxn>
                <a:cxn ang="0">
                  <a:pos x="3154" y="2805"/>
                </a:cxn>
                <a:cxn ang="0">
                  <a:pos x="3184" y="2629"/>
                </a:cxn>
                <a:cxn ang="0">
                  <a:pos x="3029" y="2231"/>
                </a:cxn>
                <a:cxn ang="0">
                  <a:pos x="2626" y="2218"/>
                </a:cxn>
                <a:cxn ang="0">
                  <a:pos x="784" y="533"/>
                </a:cxn>
                <a:cxn ang="0">
                  <a:pos x="776" y="275"/>
                </a:cxn>
                <a:cxn ang="0">
                  <a:pos x="418" y="0"/>
                </a:cxn>
                <a:cxn ang="0">
                  <a:pos x="567" y="275"/>
                </a:cxn>
                <a:cxn ang="0">
                  <a:pos x="243" y="426"/>
                </a:cxn>
                <a:cxn ang="0">
                  <a:pos x="46" y="190"/>
                </a:cxn>
                <a:cxn ang="0">
                  <a:pos x="0" y="436"/>
                </a:cxn>
                <a:cxn ang="0">
                  <a:pos x="47" y="567"/>
                </a:cxn>
                <a:cxn ang="0">
                  <a:pos x="118" y="659"/>
                </a:cxn>
                <a:cxn ang="0">
                  <a:pos x="165" y="703"/>
                </a:cxn>
              </a:cxnLst>
              <a:rect l="0" t="0" r="r" b="b"/>
              <a:pathLst>
                <a:path w="3184" h="2975">
                  <a:moveTo>
                    <a:pt x="165" y="703"/>
                  </a:moveTo>
                  <a:lnTo>
                    <a:pt x="193" y="713"/>
                  </a:lnTo>
                  <a:lnTo>
                    <a:pt x="217" y="720"/>
                  </a:lnTo>
                  <a:lnTo>
                    <a:pt x="242" y="728"/>
                  </a:lnTo>
                  <a:lnTo>
                    <a:pt x="265" y="734"/>
                  </a:lnTo>
                  <a:lnTo>
                    <a:pt x="286" y="739"/>
                  </a:lnTo>
                  <a:lnTo>
                    <a:pt x="306" y="744"/>
                  </a:lnTo>
                  <a:lnTo>
                    <a:pt x="325" y="749"/>
                  </a:lnTo>
                  <a:lnTo>
                    <a:pt x="343" y="752"/>
                  </a:lnTo>
                  <a:lnTo>
                    <a:pt x="361" y="756"/>
                  </a:lnTo>
                  <a:lnTo>
                    <a:pt x="379" y="759"/>
                  </a:lnTo>
                  <a:lnTo>
                    <a:pt x="397" y="760"/>
                  </a:lnTo>
                  <a:lnTo>
                    <a:pt x="415" y="762"/>
                  </a:lnTo>
                  <a:lnTo>
                    <a:pt x="431" y="764"/>
                  </a:lnTo>
                  <a:lnTo>
                    <a:pt x="449" y="765"/>
                  </a:lnTo>
                  <a:lnTo>
                    <a:pt x="467" y="767"/>
                  </a:lnTo>
                  <a:lnTo>
                    <a:pt x="487" y="767"/>
                  </a:lnTo>
                  <a:lnTo>
                    <a:pt x="2326" y="2347"/>
                  </a:lnTo>
                  <a:lnTo>
                    <a:pt x="2339" y="2544"/>
                  </a:lnTo>
                  <a:lnTo>
                    <a:pt x="2347" y="2591"/>
                  </a:lnTo>
                  <a:lnTo>
                    <a:pt x="2357" y="2636"/>
                  </a:lnTo>
                  <a:lnTo>
                    <a:pt x="2370" y="2675"/>
                  </a:lnTo>
                  <a:lnTo>
                    <a:pt x="2385" y="2711"/>
                  </a:lnTo>
                  <a:lnTo>
                    <a:pt x="2403" y="2744"/>
                  </a:lnTo>
                  <a:lnTo>
                    <a:pt x="2424" y="2773"/>
                  </a:lnTo>
                  <a:lnTo>
                    <a:pt x="2447" y="2800"/>
                  </a:lnTo>
                  <a:lnTo>
                    <a:pt x="2471" y="2824"/>
                  </a:lnTo>
                  <a:lnTo>
                    <a:pt x="2499" y="2847"/>
                  </a:lnTo>
                  <a:lnTo>
                    <a:pt x="2530" y="2867"/>
                  </a:lnTo>
                  <a:lnTo>
                    <a:pt x="2563" y="2886"/>
                  </a:lnTo>
                  <a:lnTo>
                    <a:pt x="2597" y="2905"/>
                  </a:lnTo>
                  <a:lnTo>
                    <a:pt x="2635" y="2923"/>
                  </a:lnTo>
                  <a:lnTo>
                    <a:pt x="2674" y="2941"/>
                  </a:lnTo>
                  <a:lnTo>
                    <a:pt x="2716" y="2957"/>
                  </a:lnTo>
                  <a:lnTo>
                    <a:pt x="2761" y="2975"/>
                  </a:lnTo>
                  <a:lnTo>
                    <a:pt x="2803" y="2832"/>
                  </a:lnTo>
                  <a:lnTo>
                    <a:pt x="2658" y="2596"/>
                  </a:lnTo>
                  <a:lnTo>
                    <a:pt x="2845" y="2501"/>
                  </a:lnTo>
                  <a:lnTo>
                    <a:pt x="2934" y="2534"/>
                  </a:lnTo>
                  <a:lnTo>
                    <a:pt x="3154" y="2805"/>
                  </a:lnTo>
                  <a:lnTo>
                    <a:pt x="3164" y="2714"/>
                  </a:lnTo>
                  <a:lnTo>
                    <a:pt x="3184" y="2629"/>
                  </a:lnTo>
                  <a:lnTo>
                    <a:pt x="3154" y="2416"/>
                  </a:lnTo>
                  <a:lnTo>
                    <a:pt x="3029" y="2231"/>
                  </a:lnTo>
                  <a:lnTo>
                    <a:pt x="2916" y="2188"/>
                  </a:lnTo>
                  <a:lnTo>
                    <a:pt x="2626" y="2218"/>
                  </a:lnTo>
                  <a:lnTo>
                    <a:pt x="897" y="726"/>
                  </a:lnTo>
                  <a:lnTo>
                    <a:pt x="784" y="533"/>
                  </a:lnTo>
                  <a:lnTo>
                    <a:pt x="835" y="333"/>
                  </a:lnTo>
                  <a:lnTo>
                    <a:pt x="776" y="275"/>
                  </a:lnTo>
                  <a:lnTo>
                    <a:pt x="565" y="16"/>
                  </a:lnTo>
                  <a:lnTo>
                    <a:pt x="418" y="0"/>
                  </a:lnTo>
                  <a:lnTo>
                    <a:pt x="469" y="175"/>
                  </a:lnTo>
                  <a:lnTo>
                    <a:pt x="567" y="275"/>
                  </a:lnTo>
                  <a:lnTo>
                    <a:pt x="427" y="392"/>
                  </a:lnTo>
                  <a:lnTo>
                    <a:pt x="243" y="426"/>
                  </a:lnTo>
                  <a:lnTo>
                    <a:pt x="75" y="241"/>
                  </a:lnTo>
                  <a:lnTo>
                    <a:pt x="46" y="190"/>
                  </a:lnTo>
                  <a:lnTo>
                    <a:pt x="0" y="359"/>
                  </a:lnTo>
                  <a:lnTo>
                    <a:pt x="0" y="436"/>
                  </a:lnTo>
                  <a:lnTo>
                    <a:pt x="18" y="505"/>
                  </a:lnTo>
                  <a:lnTo>
                    <a:pt x="47" y="567"/>
                  </a:lnTo>
                  <a:lnTo>
                    <a:pt x="83" y="618"/>
                  </a:lnTo>
                  <a:lnTo>
                    <a:pt x="118" y="659"/>
                  </a:lnTo>
                  <a:lnTo>
                    <a:pt x="147" y="688"/>
                  </a:lnTo>
                  <a:lnTo>
                    <a:pt x="165" y="703"/>
                  </a:lnTo>
                  <a:lnTo>
                    <a:pt x="165" y="703"/>
                  </a:lnTo>
                  <a:close/>
                </a:path>
              </a:pathLst>
            </a:custGeom>
            <a:solidFill>
              <a:srgbClr val="444456"/>
            </a:solidFill>
            <a:ln w="9525">
              <a:noFill/>
              <a:round/>
              <a:headEnd/>
              <a:tailEnd/>
            </a:ln>
          </p:spPr>
          <p:txBody>
            <a:bodyPr/>
            <a:lstStyle/>
            <a:p>
              <a:endParaRPr lang="en-US"/>
            </a:p>
          </p:txBody>
        </p:sp>
        <p:sp>
          <p:nvSpPr>
            <p:cNvPr id="27133" name="Freeform 509"/>
            <p:cNvSpPr>
              <a:spLocks/>
            </p:cNvSpPr>
            <p:nvPr/>
          </p:nvSpPr>
          <p:spPr bwMode="auto">
            <a:xfrm>
              <a:off x="493" y="2610"/>
              <a:ext cx="69" cy="145"/>
            </a:xfrm>
            <a:custGeom>
              <a:avLst/>
              <a:gdLst/>
              <a:ahLst/>
              <a:cxnLst>
                <a:cxn ang="0">
                  <a:pos x="0" y="0"/>
                </a:cxn>
                <a:cxn ang="0">
                  <a:pos x="13" y="134"/>
                </a:cxn>
                <a:cxn ang="0">
                  <a:pos x="101" y="290"/>
                </a:cxn>
                <a:cxn ang="0">
                  <a:pos x="139" y="243"/>
                </a:cxn>
                <a:cxn ang="0">
                  <a:pos x="0" y="0"/>
                </a:cxn>
              </a:cxnLst>
              <a:rect l="0" t="0" r="r" b="b"/>
              <a:pathLst>
                <a:path w="139" h="290">
                  <a:moveTo>
                    <a:pt x="0" y="0"/>
                  </a:moveTo>
                  <a:lnTo>
                    <a:pt x="13" y="134"/>
                  </a:lnTo>
                  <a:lnTo>
                    <a:pt x="101" y="290"/>
                  </a:lnTo>
                  <a:lnTo>
                    <a:pt x="139" y="243"/>
                  </a:lnTo>
                  <a:lnTo>
                    <a:pt x="0" y="0"/>
                  </a:lnTo>
                  <a:close/>
                </a:path>
              </a:pathLst>
            </a:custGeom>
            <a:solidFill>
              <a:srgbClr val="4C4C5E"/>
            </a:solidFill>
            <a:ln w="9525">
              <a:noFill/>
              <a:round/>
              <a:headEnd/>
              <a:tailEnd/>
            </a:ln>
          </p:spPr>
          <p:txBody>
            <a:bodyPr/>
            <a:lstStyle/>
            <a:p>
              <a:endParaRPr lang="en-US"/>
            </a:p>
          </p:txBody>
        </p:sp>
        <p:sp>
          <p:nvSpPr>
            <p:cNvPr id="27134" name="Freeform 510"/>
            <p:cNvSpPr>
              <a:spLocks/>
            </p:cNvSpPr>
            <p:nvPr/>
          </p:nvSpPr>
          <p:spPr bwMode="auto">
            <a:xfrm>
              <a:off x="273" y="2592"/>
              <a:ext cx="425" cy="314"/>
            </a:xfrm>
            <a:custGeom>
              <a:avLst/>
              <a:gdLst/>
              <a:ahLst/>
              <a:cxnLst>
                <a:cxn ang="0">
                  <a:pos x="46" y="143"/>
                </a:cxn>
                <a:cxn ang="0">
                  <a:pos x="246" y="382"/>
                </a:cxn>
                <a:cxn ang="0">
                  <a:pos x="363" y="390"/>
                </a:cxn>
                <a:cxn ang="0">
                  <a:pos x="546" y="307"/>
                </a:cxn>
                <a:cxn ang="0">
                  <a:pos x="594" y="231"/>
                </a:cxn>
                <a:cxn ang="0">
                  <a:pos x="435" y="0"/>
                </a:cxn>
                <a:cxn ang="0">
                  <a:pos x="561" y="0"/>
                </a:cxn>
                <a:cxn ang="0">
                  <a:pos x="586" y="11"/>
                </a:cxn>
                <a:cxn ang="0">
                  <a:pos x="610" y="23"/>
                </a:cxn>
                <a:cxn ang="0">
                  <a:pos x="635" y="33"/>
                </a:cxn>
                <a:cxn ang="0">
                  <a:pos x="657" y="44"/>
                </a:cxn>
                <a:cxn ang="0">
                  <a:pos x="679" y="57"/>
                </a:cxn>
                <a:cxn ang="0">
                  <a:pos x="700" y="69"/>
                </a:cxn>
                <a:cxn ang="0">
                  <a:pos x="721" y="84"/>
                </a:cxn>
                <a:cxn ang="0">
                  <a:pos x="741" y="98"/>
                </a:cxn>
                <a:cxn ang="0">
                  <a:pos x="759" y="113"/>
                </a:cxn>
                <a:cxn ang="0">
                  <a:pos x="775" y="131"/>
                </a:cxn>
                <a:cxn ang="0">
                  <a:pos x="791" y="151"/>
                </a:cxn>
                <a:cxn ang="0">
                  <a:pos x="806" y="172"/>
                </a:cxn>
                <a:cxn ang="0">
                  <a:pos x="821" y="195"/>
                </a:cxn>
                <a:cxn ang="0">
                  <a:pos x="832" y="221"/>
                </a:cxn>
                <a:cxn ang="0">
                  <a:pos x="842" y="249"/>
                </a:cxn>
                <a:cxn ang="0">
                  <a:pos x="852" y="280"/>
                </a:cxn>
                <a:cxn ang="0">
                  <a:pos x="826" y="405"/>
                </a:cxn>
                <a:cxn ang="0">
                  <a:pos x="366" y="616"/>
                </a:cxn>
                <a:cxn ang="0">
                  <a:pos x="304" y="628"/>
                </a:cxn>
                <a:cxn ang="0">
                  <a:pos x="255" y="618"/>
                </a:cxn>
                <a:cxn ang="0">
                  <a:pos x="210" y="605"/>
                </a:cxn>
                <a:cxn ang="0">
                  <a:pos x="169" y="590"/>
                </a:cxn>
                <a:cxn ang="0">
                  <a:pos x="133" y="572"/>
                </a:cxn>
                <a:cxn ang="0">
                  <a:pos x="100" y="552"/>
                </a:cxn>
                <a:cxn ang="0">
                  <a:pos x="72" y="529"/>
                </a:cxn>
                <a:cxn ang="0">
                  <a:pos x="49" y="505"/>
                </a:cxn>
                <a:cxn ang="0">
                  <a:pos x="31" y="475"/>
                </a:cxn>
                <a:cxn ang="0">
                  <a:pos x="17" y="446"/>
                </a:cxn>
                <a:cxn ang="0">
                  <a:pos x="7" y="411"/>
                </a:cxn>
                <a:cxn ang="0">
                  <a:pos x="2" y="374"/>
                </a:cxn>
                <a:cxn ang="0">
                  <a:pos x="0" y="334"/>
                </a:cxn>
                <a:cxn ang="0">
                  <a:pos x="5" y="292"/>
                </a:cxn>
                <a:cxn ang="0">
                  <a:pos x="13" y="246"/>
                </a:cxn>
                <a:cxn ang="0">
                  <a:pos x="28" y="195"/>
                </a:cxn>
                <a:cxn ang="0">
                  <a:pos x="46" y="143"/>
                </a:cxn>
              </a:cxnLst>
              <a:rect l="0" t="0" r="r" b="b"/>
              <a:pathLst>
                <a:path w="852" h="628">
                  <a:moveTo>
                    <a:pt x="46" y="143"/>
                  </a:moveTo>
                  <a:lnTo>
                    <a:pt x="246" y="382"/>
                  </a:lnTo>
                  <a:lnTo>
                    <a:pt x="363" y="390"/>
                  </a:lnTo>
                  <a:lnTo>
                    <a:pt x="546" y="307"/>
                  </a:lnTo>
                  <a:lnTo>
                    <a:pt x="594" y="231"/>
                  </a:lnTo>
                  <a:lnTo>
                    <a:pt x="435" y="0"/>
                  </a:lnTo>
                  <a:lnTo>
                    <a:pt x="561" y="0"/>
                  </a:lnTo>
                  <a:lnTo>
                    <a:pt x="586" y="11"/>
                  </a:lnTo>
                  <a:lnTo>
                    <a:pt x="610" y="23"/>
                  </a:lnTo>
                  <a:lnTo>
                    <a:pt x="635" y="33"/>
                  </a:lnTo>
                  <a:lnTo>
                    <a:pt x="657" y="44"/>
                  </a:lnTo>
                  <a:lnTo>
                    <a:pt x="679" y="57"/>
                  </a:lnTo>
                  <a:lnTo>
                    <a:pt x="700" y="69"/>
                  </a:lnTo>
                  <a:lnTo>
                    <a:pt x="721" y="84"/>
                  </a:lnTo>
                  <a:lnTo>
                    <a:pt x="741" y="98"/>
                  </a:lnTo>
                  <a:lnTo>
                    <a:pt x="759" y="113"/>
                  </a:lnTo>
                  <a:lnTo>
                    <a:pt x="775" y="131"/>
                  </a:lnTo>
                  <a:lnTo>
                    <a:pt x="791" y="151"/>
                  </a:lnTo>
                  <a:lnTo>
                    <a:pt x="806" y="172"/>
                  </a:lnTo>
                  <a:lnTo>
                    <a:pt x="821" y="195"/>
                  </a:lnTo>
                  <a:lnTo>
                    <a:pt x="832" y="221"/>
                  </a:lnTo>
                  <a:lnTo>
                    <a:pt x="842" y="249"/>
                  </a:lnTo>
                  <a:lnTo>
                    <a:pt x="852" y="280"/>
                  </a:lnTo>
                  <a:lnTo>
                    <a:pt x="826" y="405"/>
                  </a:lnTo>
                  <a:lnTo>
                    <a:pt x="366" y="616"/>
                  </a:lnTo>
                  <a:lnTo>
                    <a:pt x="304" y="628"/>
                  </a:lnTo>
                  <a:lnTo>
                    <a:pt x="255" y="618"/>
                  </a:lnTo>
                  <a:lnTo>
                    <a:pt x="210" y="605"/>
                  </a:lnTo>
                  <a:lnTo>
                    <a:pt x="169" y="590"/>
                  </a:lnTo>
                  <a:lnTo>
                    <a:pt x="133" y="572"/>
                  </a:lnTo>
                  <a:lnTo>
                    <a:pt x="100" y="552"/>
                  </a:lnTo>
                  <a:lnTo>
                    <a:pt x="72" y="529"/>
                  </a:lnTo>
                  <a:lnTo>
                    <a:pt x="49" y="505"/>
                  </a:lnTo>
                  <a:lnTo>
                    <a:pt x="31" y="475"/>
                  </a:lnTo>
                  <a:lnTo>
                    <a:pt x="17" y="446"/>
                  </a:lnTo>
                  <a:lnTo>
                    <a:pt x="7" y="411"/>
                  </a:lnTo>
                  <a:lnTo>
                    <a:pt x="2" y="374"/>
                  </a:lnTo>
                  <a:lnTo>
                    <a:pt x="0" y="334"/>
                  </a:lnTo>
                  <a:lnTo>
                    <a:pt x="5" y="292"/>
                  </a:lnTo>
                  <a:lnTo>
                    <a:pt x="13" y="246"/>
                  </a:lnTo>
                  <a:lnTo>
                    <a:pt x="28" y="195"/>
                  </a:lnTo>
                  <a:lnTo>
                    <a:pt x="46" y="143"/>
                  </a:lnTo>
                  <a:close/>
                </a:path>
              </a:pathLst>
            </a:custGeom>
            <a:solidFill>
              <a:srgbClr val="B2AAA8"/>
            </a:solidFill>
            <a:ln w="9525">
              <a:noFill/>
              <a:round/>
              <a:headEnd/>
              <a:tailEnd/>
            </a:ln>
          </p:spPr>
          <p:txBody>
            <a:bodyPr/>
            <a:lstStyle/>
            <a:p>
              <a:endParaRPr lang="en-US"/>
            </a:p>
          </p:txBody>
        </p:sp>
        <p:sp>
          <p:nvSpPr>
            <p:cNvPr id="27135" name="Freeform 511"/>
            <p:cNvSpPr>
              <a:spLocks/>
            </p:cNvSpPr>
            <p:nvPr/>
          </p:nvSpPr>
          <p:spPr bwMode="auto">
            <a:xfrm>
              <a:off x="1382" y="3590"/>
              <a:ext cx="490" cy="422"/>
            </a:xfrm>
            <a:custGeom>
              <a:avLst/>
              <a:gdLst/>
              <a:ahLst/>
              <a:cxnLst>
                <a:cxn ang="0">
                  <a:pos x="250" y="0"/>
                </a:cxn>
                <a:cxn ang="0">
                  <a:pos x="286" y="36"/>
                </a:cxn>
                <a:cxn ang="0">
                  <a:pos x="539" y="186"/>
                </a:cxn>
                <a:cxn ang="0">
                  <a:pos x="590" y="188"/>
                </a:cxn>
                <a:cxn ang="0">
                  <a:pos x="639" y="191"/>
                </a:cxn>
                <a:cxn ang="0">
                  <a:pos x="683" y="196"/>
                </a:cxn>
                <a:cxn ang="0">
                  <a:pos x="726" y="203"/>
                </a:cxn>
                <a:cxn ang="0">
                  <a:pos x="763" y="211"/>
                </a:cxn>
                <a:cxn ang="0">
                  <a:pos x="799" y="222"/>
                </a:cxn>
                <a:cxn ang="0">
                  <a:pos x="832" y="236"/>
                </a:cxn>
                <a:cxn ang="0">
                  <a:pos x="861" y="254"/>
                </a:cxn>
                <a:cxn ang="0">
                  <a:pos x="887" y="273"/>
                </a:cxn>
                <a:cxn ang="0">
                  <a:pos x="910" y="299"/>
                </a:cxn>
                <a:cxn ang="0">
                  <a:pos x="930" y="329"/>
                </a:cxn>
                <a:cxn ang="0">
                  <a:pos x="946" y="363"/>
                </a:cxn>
                <a:cxn ang="0">
                  <a:pos x="959" y="404"/>
                </a:cxn>
                <a:cxn ang="0">
                  <a:pos x="969" y="450"/>
                </a:cxn>
                <a:cxn ang="0">
                  <a:pos x="976" y="503"/>
                </a:cxn>
                <a:cxn ang="0">
                  <a:pos x="979" y="562"/>
                </a:cxn>
                <a:cxn ang="0">
                  <a:pos x="969" y="698"/>
                </a:cxn>
                <a:cxn ang="0">
                  <a:pos x="763" y="434"/>
                </a:cxn>
                <a:cxn ang="0">
                  <a:pos x="675" y="403"/>
                </a:cxn>
                <a:cxn ang="0">
                  <a:pos x="449" y="498"/>
                </a:cxn>
                <a:cxn ang="0">
                  <a:pos x="445" y="586"/>
                </a:cxn>
                <a:cxn ang="0">
                  <a:pos x="597" y="844"/>
                </a:cxn>
                <a:cxn ang="0">
                  <a:pos x="484" y="826"/>
                </a:cxn>
                <a:cxn ang="0">
                  <a:pos x="342" y="745"/>
                </a:cxn>
                <a:cxn ang="0">
                  <a:pos x="294" y="693"/>
                </a:cxn>
                <a:cxn ang="0">
                  <a:pos x="257" y="649"/>
                </a:cxn>
                <a:cxn ang="0">
                  <a:pos x="229" y="609"/>
                </a:cxn>
                <a:cxn ang="0">
                  <a:pos x="209" y="570"/>
                </a:cxn>
                <a:cxn ang="0">
                  <a:pos x="196" y="529"/>
                </a:cxn>
                <a:cxn ang="0">
                  <a:pos x="188" y="483"/>
                </a:cxn>
                <a:cxn ang="0">
                  <a:pos x="185" y="426"/>
                </a:cxn>
                <a:cxn ang="0">
                  <a:pos x="183" y="355"/>
                </a:cxn>
                <a:cxn ang="0">
                  <a:pos x="0" y="162"/>
                </a:cxn>
                <a:cxn ang="0">
                  <a:pos x="250" y="0"/>
                </a:cxn>
              </a:cxnLst>
              <a:rect l="0" t="0" r="r" b="b"/>
              <a:pathLst>
                <a:path w="979" h="844">
                  <a:moveTo>
                    <a:pt x="250" y="0"/>
                  </a:moveTo>
                  <a:lnTo>
                    <a:pt x="286" y="36"/>
                  </a:lnTo>
                  <a:lnTo>
                    <a:pt x="539" y="186"/>
                  </a:lnTo>
                  <a:lnTo>
                    <a:pt x="590" y="188"/>
                  </a:lnTo>
                  <a:lnTo>
                    <a:pt x="639" y="191"/>
                  </a:lnTo>
                  <a:lnTo>
                    <a:pt x="683" y="196"/>
                  </a:lnTo>
                  <a:lnTo>
                    <a:pt x="726" y="203"/>
                  </a:lnTo>
                  <a:lnTo>
                    <a:pt x="763" y="211"/>
                  </a:lnTo>
                  <a:lnTo>
                    <a:pt x="799" y="222"/>
                  </a:lnTo>
                  <a:lnTo>
                    <a:pt x="832" y="236"/>
                  </a:lnTo>
                  <a:lnTo>
                    <a:pt x="861" y="254"/>
                  </a:lnTo>
                  <a:lnTo>
                    <a:pt x="887" y="273"/>
                  </a:lnTo>
                  <a:lnTo>
                    <a:pt x="910" y="299"/>
                  </a:lnTo>
                  <a:lnTo>
                    <a:pt x="930" y="329"/>
                  </a:lnTo>
                  <a:lnTo>
                    <a:pt x="946" y="363"/>
                  </a:lnTo>
                  <a:lnTo>
                    <a:pt x="959" y="404"/>
                  </a:lnTo>
                  <a:lnTo>
                    <a:pt x="969" y="450"/>
                  </a:lnTo>
                  <a:lnTo>
                    <a:pt x="976" y="503"/>
                  </a:lnTo>
                  <a:lnTo>
                    <a:pt x="979" y="562"/>
                  </a:lnTo>
                  <a:lnTo>
                    <a:pt x="969" y="698"/>
                  </a:lnTo>
                  <a:lnTo>
                    <a:pt x="763" y="434"/>
                  </a:lnTo>
                  <a:lnTo>
                    <a:pt x="675" y="403"/>
                  </a:lnTo>
                  <a:lnTo>
                    <a:pt x="449" y="498"/>
                  </a:lnTo>
                  <a:lnTo>
                    <a:pt x="445" y="586"/>
                  </a:lnTo>
                  <a:lnTo>
                    <a:pt x="597" y="844"/>
                  </a:lnTo>
                  <a:lnTo>
                    <a:pt x="484" y="826"/>
                  </a:lnTo>
                  <a:lnTo>
                    <a:pt x="342" y="745"/>
                  </a:lnTo>
                  <a:lnTo>
                    <a:pt x="294" y="693"/>
                  </a:lnTo>
                  <a:lnTo>
                    <a:pt x="257" y="649"/>
                  </a:lnTo>
                  <a:lnTo>
                    <a:pt x="229" y="609"/>
                  </a:lnTo>
                  <a:lnTo>
                    <a:pt x="209" y="570"/>
                  </a:lnTo>
                  <a:lnTo>
                    <a:pt x="196" y="529"/>
                  </a:lnTo>
                  <a:lnTo>
                    <a:pt x="188" y="483"/>
                  </a:lnTo>
                  <a:lnTo>
                    <a:pt x="185" y="426"/>
                  </a:lnTo>
                  <a:lnTo>
                    <a:pt x="183" y="355"/>
                  </a:lnTo>
                  <a:lnTo>
                    <a:pt x="0" y="162"/>
                  </a:lnTo>
                  <a:lnTo>
                    <a:pt x="250" y="0"/>
                  </a:lnTo>
                  <a:close/>
                </a:path>
              </a:pathLst>
            </a:custGeom>
            <a:solidFill>
              <a:srgbClr val="D1C4CE"/>
            </a:solidFill>
            <a:ln w="9525">
              <a:noFill/>
              <a:round/>
              <a:headEnd/>
              <a:tailEnd/>
            </a:ln>
          </p:spPr>
          <p:txBody>
            <a:bodyPr/>
            <a:lstStyle/>
            <a:p>
              <a:endParaRPr lang="en-US"/>
            </a:p>
          </p:txBody>
        </p:sp>
        <p:sp>
          <p:nvSpPr>
            <p:cNvPr id="27136" name="Freeform 512"/>
            <p:cNvSpPr>
              <a:spLocks/>
            </p:cNvSpPr>
            <p:nvPr/>
          </p:nvSpPr>
          <p:spPr bwMode="auto">
            <a:xfrm>
              <a:off x="424" y="2753"/>
              <a:ext cx="270" cy="176"/>
            </a:xfrm>
            <a:custGeom>
              <a:avLst/>
              <a:gdLst/>
              <a:ahLst/>
              <a:cxnLst>
                <a:cxn ang="0">
                  <a:pos x="0" y="308"/>
                </a:cxn>
                <a:cxn ang="0">
                  <a:pos x="147" y="248"/>
                </a:cxn>
                <a:cxn ang="0">
                  <a:pos x="485" y="90"/>
                </a:cxn>
                <a:cxn ang="0">
                  <a:pos x="539" y="0"/>
                </a:cxn>
                <a:cxn ang="0">
                  <a:pos x="531" y="113"/>
                </a:cxn>
                <a:cxn ang="0">
                  <a:pos x="166" y="302"/>
                </a:cxn>
                <a:cxn ang="0">
                  <a:pos x="116" y="353"/>
                </a:cxn>
                <a:cxn ang="0">
                  <a:pos x="0" y="308"/>
                </a:cxn>
              </a:cxnLst>
              <a:rect l="0" t="0" r="r" b="b"/>
              <a:pathLst>
                <a:path w="539" h="353">
                  <a:moveTo>
                    <a:pt x="0" y="308"/>
                  </a:moveTo>
                  <a:lnTo>
                    <a:pt x="147" y="248"/>
                  </a:lnTo>
                  <a:lnTo>
                    <a:pt x="485" y="90"/>
                  </a:lnTo>
                  <a:lnTo>
                    <a:pt x="539" y="0"/>
                  </a:lnTo>
                  <a:lnTo>
                    <a:pt x="531" y="113"/>
                  </a:lnTo>
                  <a:lnTo>
                    <a:pt x="166" y="302"/>
                  </a:lnTo>
                  <a:lnTo>
                    <a:pt x="116" y="353"/>
                  </a:lnTo>
                  <a:lnTo>
                    <a:pt x="0" y="308"/>
                  </a:lnTo>
                  <a:close/>
                </a:path>
              </a:pathLst>
            </a:custGeom>
            <a:solidFill>
              <a:srgbClr val="9B9391"/>
            </a:solidFill>
            <a:ln w="9525">
              <a:noFill/>
              <a:round/>
              <a:headEnd/>
              <a:tailEnd/>
            </a:ln>
          </p:spPr>
          <p:txBody>
            <a:bodyPr/>
            <a:lstStyle/>
            <a:p>
              <a:endParaRPr lang="en-US"/>
            </a:p>
          </p:txBody>
        </p:sp>
        <p:sp>
          <p:nvSpPr>
            <p:cNvPr id="27137" name="Freeform 513"/>
            <p:cNvSpPr>
              <a:spLocks/>
            </p:cNvSpPr>
            <p:nvPr/>
          </p:nvSpPr>
          <p:spPr bwMode="auto">
            <a:xfrm>
              <a:off x="447" y="2795"/>
              <a:ext cx="242" cy="133"/>
            </a:xfrm>
            <a:custGeom>
              <a:avLst/>
              <a:gdLst/>
              <a:ahLst/>
              <a:cxnLst>
                <a:cxn ang="0">
                  <a:pos x="67" y="209"/>
                </a:cxn>
                <a:cxn ang="0">
                  <a:pos x="460" y="21"/>
                </a:cxn>
                <a:cxn ang="0">
                  <a:pos x="485" y="0"/>
                </a:cxn>
                <a:cxn ang="0">
                  <a:pos x="472" y="78"/>
                </a:cxn>
                <a:cxn ang="0">
                  <a:pos x="150" y="237"/>
                </a:cxn>
                <a:cxn ang="0">
                  <a:pos x="76" y="265"/>
                </a:cxn>
                <a:cxn ang="0">
                  <a:pos x="0" y="237"/>
                </a:cxn>
                <a:cxn ang="0">
                  <a:pos x="67" y="209"/>
                </a:cxn>
              </a:cxnLst>
              <a:rect l="0" t="0" r="r" b="b"/>
              <a:pathLst>
                <a:path w="485" h="265">
                  <a:moveTo>
                    <a:pt x="67" y="209"/>
                  </a:moveTo>
                  <a:lnTo>
                    <a:pt x="460" y="21"/>
                  </a:lnTo>
                  <a:lnTo>
                    <a:pt x="485" y="0"/>
                  </a:lnTo>
                  <a:lnTo>
                    <a:pt x="472" y="78"/>
                  </a:lnTo>
                  <a:lnTo>
                    <a:pt x="150" y="237"/>
                  </a:lnTo>
                  <a:lnTo>
                    <a:pt x="76" y="265"/>
                  </a:lnTo>
                  <a:lnTo>
                    <a:pt x="0" y="237"/>
                  </a:lnTo>
                  <a:lnTo>
                    <a:pt x="67" y="209"/>
                  </a:lnTo>
                  <a:close/>
                </a:path>
              </a:pathLst>
            </a:custGeom>
            <a:solidFill>
              <a:srgbClr val="A59E9B"/>
            </a:solidFill>
            <a:ln w="9525">
              <a:noFill/>
              <a:round/>
              <a:headEnd/>
              <a:tailEnd/>
            </a:ln>
          </p:spPr>
          <p:txBody>
            <a:bodyPr/>
            <a:lstStyle/>
            <a:p>
              <a:endParaRPr lang="en-US"/>
            </a:p>
          </p:txBody>
        </p:sp>
        <p:sp>
          <p:nvSpPr>
            <p:cNvPr id="27138" name="Freeform 514"/>
            <p:cNvSpPr>
              <a:spLocks/>
            </p:cNvSpPr>
            <p:nvPr/>
          </p:nvSpPr>
          <p:spPr bwMode="auto">
            <a:xfrm>
              <a:off x="550" y="2894"/>
              <a:ext cx="993" cy="792"/>
            </a:xfrm>
            <a:custGeom>
              <a:avLst/>
              <a:gdLst/>
              <a:ahLst/>
              <a:cxnLst>
                <a:cxn ang="0">
                  <a:pos x="1906" y="1385"/>
                </a:cxn>
                <a:cxn ang="0">
                  <a:pos x="290" y="0"/>
                </a:cxn>
                <a:cxn ang="0">
                  <a:pos x="262" y="11"/>
                </a:cxn>
                <a:cxn ang="0">
                  <a:pos x="87" y="92"/>
                </a:cxn>
                <a:cxn ang="0">
                  <a:pos x="0" y="128"/>
                </a:cxn>
                <a:cxn ang="0">
                  <a:pos x="1687" y="1583"/>
                </a:cxn>
                <a:cxn ang="0">
                  <a:pos x="1986" y="1467"/>
                </a:cxn>
                <a:cxn ang="0">
                  <a:pos x="1906" y="1385"/>
                </a:cxn>
              </a:cxnLst>
              <a:rect l="0" t="0" r="r" b="b"/>
              <a:pathLst>
                <a:path w="1986" h="1583">
                  <a:moveTo>
                    <a:pt x="1906" y="1385"/>
                  </a:moveTo>
                  <a:lnTo>
                    <a:pt x="290" y="0"/>
                  </a:lnTo>
                  <a:lnTo>
                    <a:pt x="262" y="11"/>
                  </a:lnTo>
                  <a:lnTo>
                    <a:pt x="87" y="92"/>
                  </a:lnTo>
                  <a:lnTo>
                    <a:pt x="0" y="128"/>
                  </a:lnTo>
                  <a:lnTo>
                    <a:pt x="1687" y="1583"/>
                  </a:lnTo>
                  <a:lnTo>
                    <a:pt x="1986" y="1467"/>
                  </a:lnTo>
                  <a:lnTo>
                    <a:pt x="1906" y="1385"/>
                  </a:lnTo>
                  <a:close/>
                </a:path>
              </a:pathLst>
            </a:custGeom>
            <a:solidFill>
              <a:srgbClr val="D1C4CE"/>
            </a:solidFill>
            <a:ln w="9525">
              <a:noFill/>
              <a:round/>
              <a:headEnd/>
              <a:tailEnd/>
            </a:ln>
          </p:spPr>
          <p:txBody>
            <a:bodyPr/>
            <a:lstStyle/>
            <a:p>
              <a:endParaRPr lang="en-US"/>
            </a:p>
          </p:txBody>
        </p:sp>
        <p:sp>
          <p:nvSpPr>
            <p:cNvPr id="27139" name="Freeform 515"/>
            <p:cNvSpPr>
              <a:spLocks/>
            </p:cNvSpPr>
            <p:nvPr/>
          </p:nvSpPr>
          <p:spPr bwMode="auto">
            <a:xfrm>
              <a:off x="550" y="2893"/>
              <a:ext cx="952" cy="760"/>
            </a:xfrm>
            <a:custGeom>
              <a:avLst/>
              <a:gdLst/>
              <a:ahLst/>
              <a:cxnLst>
                <a:cxn ang="0">
                  <a:pos x="1775" y="1278"/>
                </a:cxn>
                <a:cxn ang="0">
                  <a:pos x="1679" y="1196"/>
                </a:cxn>
                <a:cxn ang="0">
                  <a:pos x="1584" y="1113"/>
                </a:cxn>
                <a:cxn ang="0">
                  <a:pos x="1488" y="1031"/>
                </a:cxn>
                <a:cxn ang="0">
                  <a:pos x="1393" y="949"/>
                </a:cxn>
                <a:cxn ang="0">
                  <a:pos x="1297" y="865"/>
                </a:cxn>
                <a:cxn ang="0">
                  <a:pos x="1200" y="783"/>
                </a:cxn>
                <a:cxn ang="0">
                  <a:pos x="1105" y="701"/>
                </a:cxn>
                <a:cxn ang="0">
                  <a:pos x="1009" y="618"/>
                </a:cxn>
                <a:cxn ang="0">
                  <a:pos x="912" y="536"/>
                </a:cxn>
                <a:cxn ang="0">
                  <a:pos x="816" y="454"/>
                </a:cxn>
                <a:cxn ang="0">
                  <a:pos x="721" y="370"/>
                </a:cxn>
                <a:cxn ang="0">
                  <a:pos x="625" y="288"/>
                </a:cxn>
                <a:cxn ang="0">
                  <a:pos x="528" y="206"/>
                </a:cxn>
                <a:cxn ang="0">
                  <a:pos x="432" y="123"/>
                </a:cxn>
                <a:cxn ang="0">
                  <a:pos x="336" y="41"/>
                </a:cxn>
                <a:cxn ang="0">
                  <a:pos x="282" y="0"/>
                </a:cxn>
                <a:cxn ang="0">
                  <a:pos x="270" y="0"/>
                </a:cxn>
                <a:cxn ang="0">
                  <a:pos x="239" y="11"/>
                </a:cxn>
                <a:cxn ang="0">
                  <a:pos x="188" y="34"/>
                </a:cxn>
                <a:cxn ang="0">
                  <a:pos x="138" y="57"/>
                </a:cxn>
                <a:cxn ang="0">
                  <a:pos x="87" y="80"/>
                </a:cxn>
                <a:cxn ang="0">
                  <a:pos x="54" y="96"/>
                </a:cxn>
                <a:cxn ang="0">
                  <a:pos x="40" y="106"/>
                </a:cxn>
                <a:cxn ang="0">
                  <a:pos x="25" y="116"/>
                </a:cxn>
                <a:cxn ang="0">
                  <a:pos x="9" y="126"/>
                </a:cxn>
                <a:cxn ang="0">
                  <a:pos x="51" y="175"/>
                </a:cxn>
                <a:cxn ang="0">
                  <a:pos x="152" y="262"/>
                </a:cxn>
                <a:cxn ang="0">
                  <a:pos x="252" y="349"/>
                </a:cxn>
                <a:cxn ang="0">
                  <a:pos x="353" y="436"/>
                </a:cxn>
                <a:cxn ang="0">
                  <a:pos x="455" y="522"/>
                </a:cxn>
                <a:cxn ang="0">
                  <a:pos x="555" y="609"/>
                </a:cxn>
                <a:cxn ang="0">
                  <a:pos x="656" y="696"/>
                </a:cxn>
                <a:cxn ang="0">
                  <a:pos x="757" y="783"/>
                </a:cxn>
                <a:cxn ang="0">
                  <a:pos x="859" y="870"/>
                </a:cxn>
                <a:cxn ang="0">
                  <a:pos x="958" y="957"/>
                </a:cxn>
                <a:cxn ang="0">
                  <a:pos x="1060" y="1044"/>
                </a:cxn>
                <a:cxn ang="0">
                  <a:pos x="1159" y="1129"/>
                </a:cxn>
                <a:cxn ang="0">
                  <a:pos x="1261" y="1216"/>
                </a:cxn>
                <a:cxn ang="0">
                  <a:pos x="1362" y="1303"/>
                </a:cxn>
                <a:cxn ang="0">
                  <a:pos x="1462" y="1390"/>
                </a:cxn>
                <a:cxn ang="0">
                  <a:pos x="1561" y="1476"/>
                </a:cxn>
                <a:cxn ang="0">
                  <a:pos x="1630" y="1511"/>
                </a:cxn>
                <a:cxn ang="0">
                  <a:pos x="1668" y="1496"/>
                </a:cxn>
                <a:cxn ang="0">
                  <a:pos x="1704" y="1481"/>
                </a:cxn>
                <a:cxn ang="0">
                  <a:pos x="1740" y="1467"/>
                </a:cxn>
                <a:cxn ang="0">
                  <a:pos x="1777" y="1452"/>
                </a:cxn>
                <a:cxn ang="0">
                  <a:pos x="1813" y="1437"/>
                </a:cxn>
                <a:cxn ang="0">
                  <a:pos x="1849" y="1422"/>
                </a:cxn>
                <a:cxn ang="0">
                  <a:pos x="1887" y="1408"/>
                </a:cxn>
                <a:cxn ang="0">
                  <a:pos x="1895" y="1390"/>
                </a:cxn>
                <a:cxn ang="0">
                  <a:pos x="1874" y="1370"/>
                </a:cxn>
                <a:cxn ang="0">
                  <a:pos x="1854" y="1349"/>
                </a:cxn>
                <a:cxn ang="0">
                  <a:pos x="1833" y="1329"/>
                </a:cxn>
              </a:cxnLst>
              <a:rect l="0" t="0" r="r" b="b"/>
              <a:pathLst>
                <a:path w="1905" h="1519">
                  <a:moveTo>
                    <a:pt x="1823" y="1319"/>
                  </a:moveTo>
                  <a:lnTo>
                    <a:pt x="1775" y="1278"/>
                  </a:lnTo>
                  <a:lnTo>
                    <a:pt x="1726" y="1237"/>
                  </a:lnTo>
                  <a:lnTo>
                    <a:pt x="1679" y="1196"/>
                  </a:lnTo>
                  <a:lnTo>
                    <a:pt x="1632" y="1154"/>
                  </a:lnTo>
                  <a:lnTo>
                    <a:pt x="1584" y="1113"/>
                  </a:lnTo>
                  <a:lnTo>
                    <a:pt x="1535" y="1072"/>
                  </a:lnTo>
                  <a:lnTo>
                    <a:pt x="1488" y="1031"/>
                  </a:lnTo>
                  <a:lnTo>
                    <a:pt x="1440" y="990"/>
                  </a:lnTo>
                  <a:lnTo>
                    <a:pt x="1393" y="949"/>
                  </a:lnTo>
                  <a:lnTo>
                    <a:pt x="1344" y="908"/>
                  </a:lnTo>
                  <a:lnTo>
                    <a:pt x="1297" y="865"/>
                  </a:lnTo>
                  <a:lnTo>
                    <a:pt x="1249" y="824"/>
                  </a:lnTo>
                  <a:lnTo>
                    <a:pt x="1200" y="783"/>
                  </a:lnTo>
                  <a:lnTo>
                    <a:pt x="1153" y="742"/>
                  </a:lnTo>
                  <a:lnTo>
                    <a:pt x="1105" y="701"/>
                  </a:lnTo>
                  <a:lnTo>
                    <a:pt x="1056" y="659"/>
                  </a:lnTo>
                  <a:lnTo>
                    <a:pt x="1009" y="618"/>
                  </a:lnTo>
                  <a:lnTo>
                    <a:pt x="962" y="577"/>
                  </a:lnTo>
                  <a:lnTo>
                    <a:pt x="912" y="536"/>
                  </a:lnTo>
                  <a:lnTo>
                    <a:pt x="865" y="495"/>
                  </a:lnTo>
                  <a:lnTo>
                    <a:pt x="816" y="454"/>
                  </a:lnTo>
                  <a:lnTo>
                    <a:pt x="769" y="411"/>
                  </a:lnTo>
                  <a:lnTo>
                    <a:pt x="721" y="370"/>
                  </a:lnTo>
                  <a:lnTo>
                    <a:pt x="672" y="329"/>
                  </a:lnTo>
                  <a:lnTo>
                    <a:pt x="625" y="288"/>
                  </a:lnTo>
                  <a:lnTo>
                    <a:pt x="577" y="247"/>
                  </a:lnTo>
                  <a:lnTo>
                    <a:pt x="528" y="206"/>
                  </a:lnTo>
                  <a:lnTo>
                    <a:pt x="481" y="165"/>
                  </a:lnTo>
                  <a:lnTo>
                    <a:pt x="432" y="123"/>
                  </a:lnTo>
                  <a:lnTo>
                    <a:pt x="385" y="82"/>
                  </a:lnTo>
                  <a:lnTo>
                    <a:pt x="336" y="41"/>
                  </a:lnTo>
                  <a:lnTo>
                    <a:pt x="288" y="0"/>
                  </a:lnTo>
                  <a:lnTo>
                    <a:pt x="282" y="0"/>
                  </a:lnTo>
                  <a:lnTo>
                    <a:pt x="277" y="0"/>
                  </a:lnTo>
                  <a:lnTo>
                    <a:pt x="270" y="0"/>
                  </a:lnTo>
                  <a:lnTo>
                    <a:pt x="264" y="0"/>
                  </a:lnTo>
                  <a:lnTo>
                    <a:pt x="239" y="11"/>
                  </a:lnTo>
                  <a:lnTo>
                    <a:pt x="213" y="23"/>
                  </a:lnTo>
                  <a:lnTo>
                    <a:pt x="188" y="34"/>
                  </a:lnTo>
                  <a:lnTo>
                    <a:pt x="164" y="45"/>
                  </a:lnTo>
                  <a:lnTo>
                    <a:pt x="138" y="57"/>
                  </a:lnTo>
                  <a:lnTo>
                    <a:pt x="113" y="68"/>
                  </a:lnTo>
                  <a:lnTo>
                    <a:pt x="87" y="80"/>
                  </a:lnTo>
                  <a:lnTo>
                    <a:pt x="63" y="91"/>
                  </a:lnTo>
                  <a:lnTo>
                    <a:pt x="54" y="96"/>
                  </a:lnTo>
                  <a:lnTo>
                    <a:pt x="48" y="101"/>
                  </a:lnTo>
                  <a:lnTo>
                    <a:pt x="40" y="106"/>
                  </a:lnTo>
                  <a:lnTo>
                    <a:pt x="32" y="111"/>
                  </a:lnTo>
                  <a:lnTo>
                    <a:pt x="25" y="116"/>
                  </a:lnTo>
                  <a:lnTo>
                    <a:pt x="17" y="121"/>
                  </a:lnTo>
                  <a:lnTo>
                    <a:pt x="9" y="126"/>
                  </a:lnTo>
                  <a:lnTo>
                    <a:pt x="0" y="131"/>
                  </a:lnTo>
                  <a:lnTo>
                    <a:pt x="51" y="175"/>
                  </a:lnTo>
                  <a:lnTo>
                    <a:pt x="102" y="218"/>
                  </a:lnTo>
                  <a:lnTo>
                    <a:pt x="152" y="262"/>
                  </a:lnTo>
                  <a:lnTo>
                    <a:pt x="201" y="304"/>
                  </a:lnTo>
                  <a:lnTo>
                    <a:pt x="252" y="349"/>
                  </a:lnTo>
                  <a:lnTo>
                    <a:pt x="303" y="391"/>
                  </a:lnTo>
                  <a:lnTo>
                    <a:pt x="353" y="436"/>
                  </a:lnTo>
                  <a:lnTo>
                    <a:pt x="404" y="478"/>
                  </a:lnTo>
                  <a:lnTo>
                    <a:pt x="455" y="522"/>
                  </a:lnTo>
                  <a:lnTo>
                    <a:pt x="506" y="565"/>
                  </a:lnTo>
                  <a:lnTo>
                    <a:pt x="555" y="609"/>
                  </a:lnTo>
                  <a:lnTo>
                    <a:pt x="605" y="652"/>
                  </a:lnTo>
                  <a:lnTo>
                    <a:pt x="656" y="696"/>
                  </a:lnTo>
                  <a:lnTo>
                    <a:pt x="707" y="739"/>
                  </a:lnTo>
                  <a:lnTo>
                    <a:pt x="757" y="783"/>
                  </a:lnTo>
                  <a:lnTo>
                    <a:pt x="808" y="826"/>
                  </a:lnTo>
                  <a:lnTo>
                    <a:pt x="859" y="870"/>
                  </a:lnTo>
                  <a:lnTo>
                    <a:pt x="908" y="913"/>
                  </a:lnTo>
                  <a:lnTo>
                    <a:pt x="958" y="957"/>
                  </a:lnTo>
                  <a:lnTo>
                    <a:pt x="1009" y="999"/>
                  </a:lnTo>
                  <a:lnTo>
                    <a:pt x="1060" y="1044"/>
                  </a:lnTo>
                  <a:lnTo>
                    <a:pt x="1110" y="1086"/>
                  </a:lnTo>
                  <a:lnTo>
                    <a:pt x="1159" y="1129"/>
                  </a:lnTo>
                  <a:lnTo>
                    <a:pt x="1210" y="1173"/>
                  </a:lnTo>
                  <a:lnTo>
                    <a:pt x="1261" y="1216"/>
                  </a:lnTo>
                  <a:lnTo>
                    <a:pt x="1311" y="1260"/>
                  </a:lnTo>
                  <a:lnTo>
                    <a:pt x="1362" y="1303"/>
                  </a:lnTo>
                  <a:lnTo>
                    <a:pt x="1411" y="1347"/>
                  </a:lnTo>
                  <a:lnTo>
                    <a:pt x="1462" y="1390"/>
                  </a:lnTo>
                  <a:lnTo>
                    <a:pt x="1512" y="1432"/>
                  </a:lnTo>
                  <a:lnTo>
                    <a:pt x="1561" y="1476"/>
                  </a:lnTo>
                  <a:lnTo>
                    <a:pt x="1612" y="1519"/>
                  </a:lnTo>
                  <a:lnTo>
                    <a:pt x="1630" y="1511"/>
                  </a:lnTo>
                  <a:lnTo>
                    <a:pt x="1648" y="1504"/>
                  </a:lnTo>
                  <a:lnTo>
                    <a:pt x="1668" y="1496"/>
                  </a:lnTo>
                  <a:lnTo>
                    <a:pt x="1686" y="1490"/>
                  </a:lnTo>
                  <a:lnTo>
                    <a:pt x="1704" y="1481"/>
                  </a:lnTo>
                  <a:lnTo>
                    <a:pt x="1722" y="1475"/>
                  </a:lnTo>
                  <a:lnTo>
                    <a:pt x="1740" y="1467"/>
                  </a:lnTo>
                  <a:lnTo>
                    <a:pt x="1759" y="1458"/>
                  </a:lnTo>
                  <a:lnTo>
                    <a:pt x="1777" y="1452"/>
                  </a:lnTo>
                  <a:lnTo>
                    <a:pt x="1795" y="1444"/>
                  </a:lnTo>
                  <a:lnTo>
                    <a:pt x="1813" y="1437"/>
                  </a:lnTo>
                  <a:lnTo>
                    <a:pt x="1831" y="1429"/>
                  </a:lnTo>
                  <a:lnTo>
                    <a:pt x="1849" y="1422"/>
                  </a:lnTo>
                  <a:lnTo>
                    <a:pt x="1869" y="1414"/>
                  </a:lnTo>
                  <a:lnTo>
                    <a:pt x="1887" y="1408"/>
                  </a:lnTo>
                  <a:lnTo>
                    <a:pt x="1905" y="1399"/>
                  </a:lnTo>
                  <a:lnTo>
                    <a:pt x="1895" y="1390"/>
                  </a:lnTo>
                  <a:lnTo>
                    <a:pt x="1883" y="1380"/>
                  </a:lnTo>
                  <a:lnTo>
                    <a:pt x="1874" y="1370"/>
                  </a:lnTo>
                  <a:lnTo>
                    <a:pt x="1864" y="1358"/>
                  </a:lnTo>
                  <a:lnTo>
                    <a:pt x="1854" y="1349"/>
                  </a:lnTo>
                  <a:lnTo>
                    <a:pt x="1844" y="1339"/>
                  </a:lnTo>
                  <a:lnTo>
                    <a:pt x="1833" y="1329"/>
                  </a:lnTo>
                  <a:lnTo>
                    <a:pt x="1823" y="1319"/>
                  </a:lnTo>
                  <a:close/>
                </a:path>
              </a:pathLst>
            </a:custGeom>
            <a:solidFill>
              <a:srgbClr val="CEC1CC"/>
            </a:solidFill>
            <a:ln w="9525">
              <a:noFill/>
              <a:round/>
              <a:headEnd/>
              <a:tailEnd/>
            </a:ln>
          </p:spPr>
          <p:txBody>
            <a:bodyPr/>
            <a:lstStyle/>
            <a:p>
              <a:endParaRPr lang="en-US"/>
            </a:p>
          </p:txBody>
        </p:sp>
        <p:sp>
          <p:nvSpPr>
            <p:cNvPr id="27140" name="Freeform 516"/>
            <p:cNvSpPr>
              <a:spLocks/>
            </p:cNvSpPr>
            <p:nvPr/>
          </p:nvSpPr>
          <p:spPr bwMode="auto">
            <a:xfrm>
              <a:off x="550" y="2885"/>
              <a:ext cx="911" cy="734"/>
            </a:xfrm>
            <a:custGeom>
              <a:avLst/>
              <a:gdLst/>
              <a:ahLst/>
              <a:cxnLst>
                <a:cxn ang="0">
                  <a:pos x="1694" y="1225"/>
                </a:cxn>
                <a:cxn ang="0">
                  <a:pos x="1604" y="1148"/>
                </a:cxn>
                <a:cxn ang="0">
                  <a:pos x="1514" y="1069"/>
                </a:cxn>
                <a:cxn ang="0">
                  <a:pos x="1424" y="990"/>
                </a:cxn>
                <a:cxn ang="0">
                  <a:pos x="1333" y="913"/>
                </a:cxn>
                <a:cxn ang="0">
                  <a:pos x="1243" y="835"/>
                </a:cxn>
                <a:cxn ang="0">
                  <a:pos x="1151" y="756"/>
                </a:cxn>
                <a:cxn ang="0">
                  <a:pos x="1060" y="679"/>
                </a:cxn>
                <a:cxn ang="0">
                  <a:pos x="970" y="600"/>
                </a:cxn>
                <a:cxn ang="0">
                  <a:pos x="878" y="523"/>
                </a:cxn>
                <a:cxn ang="0">
                  <a:pos x="787" y="444"/>
                </a:cxn>
                <a:cxn ang="0">
                  <a:pos x="697" y="366"/>
                </a:cxn>
                <a:cxn ang="0">
                  <a:pos x="605" y="289"/>
                </a:cxn>
                <a:cxn ang="0">
                  <a:pos x="514" y="210"/>
                </a:cxn>
                <a:cxn ang="0">
                  <a:pos x="424" y="131"/>
                </a:cxn>
                <a:cxn ang="0">
                  <a:pos x="332" y="54"/>
                </a:cxn>
                <a:cxn ang="0">
                  <a:pos x="282" y="12"/>
                </a:cxn>
                <a:cxn ang="0">
                  <a:pos x="270" y="3"/>
                </a:cxn>
                <a:cxn ang="0">
                  <a:pos x="237" y="13"/>
                </a:cxn>
                <a:cxn ang="0">
                  <a:pos x="180" y="40"/>
                </a:cxn>
                <a:cxn ang="0">
                  <a:pos x="125" y="64"/>
                </a:cxn>
                <a:cxn ang="0">
                  <a:pos x="67" y="90"/>
                </a:cxn>
                <a:cxn ang="0">
                  <a:pos x="30" y="115"/>
                </a:cxn>
                <a:cxn ang="0">
                  <a:pos x="10" y="136"/>
                </a:cxn>
                <a:cxn ang="0">
                  <a:pos x="48" y="189"/>
                </a:cxn>
                <a:cxn ang="0">
                  <a:pos x="144" y="272"/>
                </a:cxn>
                <a:cxn ang="0">
                  <a:pos x="241" y="354"/>
                </a:cxn>
                <a:cxn ang="0">
                  <a:pos x="337" y="438"/>
                </a:cxn>
                <a:cxn ang="0">
                  <a:pos x="434" y="521"/>
                </a:cxn>
                <a:cxn ang="0">
                  <a:pos x="530" y="603"/>
                </a:cxn>
                <a:cxn ang="0">
                  <a:pos x="626" y="687"/>
                </a:cxn>
                <a:cxn ang="0">
                  <a:pos x="721" y="769"/>
                </a:cxn>
                <a:cxn ang="0">
                  <a:pos x="818" y="851"/>
                </a:cxn>
                <a:cxn ang="0">
                  <a:pos x="914" y="935"/>
                </a:cxn>
                <a:cxn ang="0">
                  <a:pos x="1011" y="1016"/>
                </a:cxn>
                <a:cxn ang="0">
                  <a:pos x="1105" y="1098"/>
                </a:cxn>
                <a:cxn ang="0">
                  <a:pos x="1202" y="1182"/>
                </a:cxn>
                <a:cxn ang="0">
                  <a:pos x="1298" y="1264"/>
                </a:cxn>
                <a:cxn ang="0">
                  <a:pos x="1393" y="1346"/>
                </a:cxn>
                <a:cxn ang="0">
                  <a:pos x="1489" y="1428"/>
                </a:cxn>
                <a:cxn ang="0">
                  <a:pos x="1555" y="1461"/>
                </a:cxn>
                <a:cxn ang="0">
                  <a:pos x="1591" y="1446"/>
                </a:cxn>
                <a:cxn ang="0">
                  <a:pos x="1627" y="1431"/>
                </a:cxn>
                <a:cxn ang="0">
                  <a:pos x="1663" y="1415"/>
                </a:cxn>
                <a:cxn ang="0">
                  <a:pos x="1697" y="1400"/>
                </a:cxn>
                <a:cxn ang="0">
                  <a:pos x="1733" y="1385"/>
                </a:cxn>
                <a:cxn ang="0">
                  <a:pos x="1769" y="1371"/>
                </a:cxn>
                <a:cxn ang="0">
                  <a:pos x="1805" y="1356"/>
                </a:cxn>
                <a:cxn ang="0">
                  <a:pos x="1813" y="1339"/>
                </a:cxn>
                <a:cxn ang="0">
                  <a:pos x="1792" y="1318"/>
                </a:cxn>
                <a:cxn ang="0">
                  <a:pos x="1771" y="1295"/>
                </a:cxn>
                <a:cxn ang="0">
                  <a:pos x="1749" y="1274"/>
                </a:cxn>
              </a:cxnLst>
              <a:rect l="0" t="0" r="r" b="b"/>
              <a:pathLst>
                <a:path w="1823" h="1469">
                  <a:moveTo>
                    <a:pt x="1740" y="1264"/>
                  </a:moveTo>
                  <a:lnTo>
                    <a:pt x="1694" y="1225"/>
                  </a:lnTo>
                  <a:lnTo>
                    <a:pt x="1650" y="1185"/>
                  </a:lnTo>
                  <a:lnTo>
                    <a:pt x="1604" y="1148"/>
                  </a:lnTo>
                  <a:lnTo>
                    <a:pt x="1560" y="1108"/>
                  </a:lnTo>
                  <a:lnTo>
                    <a:pt x="1514" y="1069"/>
                  </a:lnTo>
                  <a:lnTo>
                    <a:pt x="1468" y="1030"/>
                  </a:lnTo>
                  <a:lnTo>
                    <a:pt x="1424" y="990"/>
                  </a:lnTo>
                  <a:lnTo>
                    <a:pt x="1378" y="951"/>
                  </a:lnTo>
                  <a:lnTo>
                    <a:pt x="1333" y="913"/>
                  </a:lnTo>
                  <a:lnTo>
                    <a:pt x="1287" y="874"/>
                  </a:lnTo>
                  <a:lnTo>
                    <a:pt x="1243" y="835"/>
                  </a:lnTo>
                  <a:lnTo>
                    <a:pt x="1197" y="795"/>
                  </a:lnTo>
                  <a:lnTo>
                    <a:pt x="1151" y="756"/>
                  </a:lnTo>
                  <a:lnTo>
                    <a:pt x="1105" y="718"/>
                  </a:lnTo>
                  <a:lnTo>
                    <a:pt x="1060" y="679"/>
                  </a:lnTo>
                  <a:lnTo>
                    <a:pt x="1015" y="639"/>
                  </a:lnTo>
                  <a:lnTo>
                    <a:pt x="970" y="600"/>
                  </a:lnTo>
                  <a:lnTo>
                    <a:pt x="924" y="561"/>
                  </a:lnTo>
                  <a:lnTo>
                    <a:pt x="878" y="523"/>
                  </a:lnTo>
                  <a:lnTo>
                    <a:pt x="832" y="484"/>
                  </a:lnTo>
                  <a:lnTo>
                    <a:pt x="787" y="444"/>
                  </a:lnTo>
                  <a:lnTo>
                    <a:pt x="742" y="405"/>
                  </a:lnTo>
                  <a:lnTo>
                    <a:pt x="697" y="366"/>
                  </a:lnTo>
                  <a:lnTo>
                    <a:pt x="651" y="326"/>
                  </a:lnTo>
                  <a:lnTo>
                    <a:pt x="605" y="289"/>
                  </a:lnTo>
                  <a:lnTo>
                    <a:pt x="559" y="249"/>
                  </a:lnTo>
                  <a:lnTo>
                    <a:pt x="514" y="210"/>
                  </a:lnTo>
                  <a:lnTo>
                    <a:pt x="468" y="171"/>
                  </a:lnTo>
                  <a:lnTo>
                    <a:pt x="424" y="131"/>
                  </a:lnTo>
                  <a:lnTo>
                    <a:pt x="378" y="94"/>
                  </a:lnTo>
                  <a:lnTo>
                    <a:pt x="332" y="54"/>
                  </a:lnTo>
                  <a:lnTo>
                    <a:pt x="286" y="15"/>
                  </a:lnTo>
                  <a:lnTo>
                    <a:pt x="282" y="12"/>
                  </a:lnTo>
                  <a:lnTo>
                    <a:pt x="277" y="7"/>
                  </a:lnTo>
                  <a:lnTo>
                    <a:pt x="270" y="3"/>
                  </a:lnTo>
                  <a:lnTo>
                    <a:pt x="265" y="0"/>
                  </a:lnTo>
                  <a:lnTo>
                    <a:pt x="237" y="13"/>
                  </a:lnTo>
                  <a:lnTo>
                    <a:pt x="210" y="26"/>
                  </a:lnTo>
                  <a:lnTo>
                    <a:pt x="180" y="40"/>
                  </a:lnTo>
                  <a:lnTo>
                    <a:pt x="152" y="51"/>
                  </a:lnTo>
                  <a:lnTo>
                    <a:pt x="125" y="64"/>
                  </a:lnTo>
                  <a:lnTo>
                    <a:pt x="97" y="77"/>
                  </a:lnTo>
                  <a:lnTo>
                    <a:pt x="67" y="90"/>
                  </a:lnTo>
                  <a:lnTo>
                    <a:pt x="40" y="103"/>
                  </a:lnTo>
                  <a:lnTo>
                    <a:pt x="30" y="115"/>
                  </a:lnTo>
                  <a:lnTo>
                    <a:pt x="20" y="125"/>
                  </a:lnTo>
                  <a:lnTo>
                    <a:pt x="10" y="136"/>
                  </a:lnTo>
                  <a:lnTo>
                    <a:pt x="0" y="148"/>
                  </a:lnTo>
                  <a:lnTo>
                    <a:pt x="48" y="189"/>
                  </a:lnTo>
                  <a:lnTo>
                    <a:pt x="97" y="231"/>
                  </a:lnTo>
                  <a:lnTo>
                    <a:pt x="144" y="272"/>
                  </a:lnTo>
                  <a:lnTo>
                    <a:pt x="193" y="313"/>
                  </a:lnTo>
                  <a:lnTo>
                    <a:pt x="241" y="354"/>
                  </a:lnTo>
                  <a:lnTo>
                    <a:pt x="290" y="397"/>
                  </a:lnTo>
                  <a:lnTo>
                    <a:pt x="337" y="438"/>
                  </a:lnTo>
                  <a:lnTo>
                    <a:pt x="385" y="479"/>
                  </a:lnTo>
                  <a:lnTo>
                    <a:pt x="434" y="521"/>
                  </a:lnTo>
                  <a:lnTo>
                    <a:pt x="481" y="562"/>
                  </a:lnTo>
                  <a:lnTo>
                    <a:pt x="530" y="603"/>
                  </a:lnTo>
                  <a:lnTo>
                    <a:pt x="577" y="644"/>
                  </a:lnTo>
                  <a:lnTo>
                    <a:pt x="626" y="687"/>
                  </a:lnTo>
                  <a:lnTo>
                    <a:pt x="674" y="728"/>
                  </a:lnTo>
                  <a:lnTo>
                    <a:pt x="721" y="769"/>
                  </a:lnTo>
                  <a:lnTo>
                    <a:pt x="770" y="810"/>
                  </a:lnTo>
                  <a:lnTo>
                    <a:pt x="818" y="851"/>
                  </a:lnTo>
                  <a:lnTo>
                    <a:pt x="867" y="892"/>
                  </a:lnTo>
                  <a:lnTo>
                    <a:pt x="914" y="935"/>
                  </a:lnTo>
                  <a:lnTo>
                    <a:pt x="962" y="975"/>
                  </a:lnTo>
                  <a:lnTo>
                    <a:pt x="1011" y="1016"/>
                  </a:lnTo>
                  <a:lnTo>
                    <a:pt x="1058" y="1057"/>
                  </a:lnTo>
                  <a:lnTo>
                    <a:pt x="1105" y="1098"/>
                  </a:lnTo>
                  <a:lnTo>
                    <a:pt x="1154" y="1139"/>
                  </a:lnTo>
                  <a:lnTo>
                    <a:pt x="1202" y="1182"/>
                  </a:lnTo>
                  <a:lnTo>
                    <a:pt x="1249" y="1223"/>
                  </a:lnTo>
                  <a:lnTo>
                    <a:pt x="1298" y="1264"/>
                  </a:lnTo>
                  <a:lnTo>
                    <a:pt x="1346" y="1305"/>
                  </a:lnTo>
                  <a:lnTo>
                    <a:pt x="1393" y="1346"/>
                  </a:lnTo>
                  <a:lnTo>
                    <a:pt x="1440" y="1387"/>
                  </a:lnTo>
                  <a:lnTo>
                    <a:pt x="1489" y="1428"/>
                  </a:lnTo>
                  <a:lnTo>
                    <a:pt x="1537" y="1469"/>
                  </a:lnTo>
                  <a:lnTo>
                    <a:pt x="1555" y="1461"/>
                  </a:lnTo>
                  <a:lnTo>
                    <a:pt x="1573" y="1454"/>
                  </a:lnTo>
                  <a:lnTo>
                    <a:pt x="1591" y="1446"/>
                  </a:lnTo>
                  <a:lnTo>
                    <a:pt x="1609" y="1438"/>
                  </a:lnTo>
                  <a:lnTo>
                    <a:pt x="1627" y="1431"/>
                  </a:lnTo>
                  <a:lnTo>
                    <a:pt x="1645" y="1423"/>
                  </a:lnTo>
                  <a:lnTo>
                    <a:pt x="1663" y="1415"/>
                  </a:lnTo>
                  <a:lnTo>
                    <a:pt x="1681" y="1408"/>
                  </a:lnTo>
                  <a:lnTo>
                    <a:pt x="1697" y="1400"/>
                  </a:lnTo>
                  <a:lnTo>
                    <a:pt x="1715" y="1393"/>
                  </a:lnTo>
                  <a:lnTo>
                    <a:pt x="1733" y="1385"/>
                  </a:lnTo>
                  <a:lnTo>
                    <a:pt x="1751" y="1379"/>
                  </a:lnTo>
                  <a:lnTo>
                    <a:pt x="1769" y="1371"/>
                  </a:lnTo>
                  <a:lnTo>
                    <a:pt x="1787" y="1364"/>
                  </a:lnTo>
                  <a:lnTo>
                    <a:pt x="1805" y="1356"/>
                  </a:lnTo>
                  <a:lnTo>
                    <a:pt x="1823" y="1349"/>
                  </a:lnTo>
                  <a:lnTo>
                    <a:pt x="1813" y="1339"/>
                  </a:lnTo>
                  <a:lnTo>
                    <a:pt x="1802" y="1328"/>
                  </a:lnTo>
                  <a:lnTo>
                    <a:pt x="1792" y="1318"/>
                  </a:lnTo>
                  <a:lnTo>
                    <a:pt x="1782" y="1307"/>
                  </a:lnTo>
                  <a:lnTo>
                    <a:pt x="1771" y="1295"/>
                  </a:lnTo>
                  <a:lnTo>
                    <a:pt x="1761" y="1285"/>
                  </a:lnTo>
                  <a:lnTo>
                    <a:pt x="1749" y="1274"/>
                  </a:lnTo>
                  <a:lnTo>
                    <a:pt x="1740" y="1264"/>
                  </a:lnTo>
                  <a:close/>
                </a:path>
              </a:pathLst>
            </a:custGeom>
            <a:solidFill>
              <a:srgbClr val="CCBFC6"/>
            </a:solidFill>
            <a:ln w="9525">
              <a:noFill/>
              <a:round/>
              <a:headEnd/>
              <a:tailEnd/>
            </a:ln>
          </p:spPr>
          <p:txBody>
            <a:bodyPr/>
            <a:lstStyle/>
            <a:p>
              <a:endParaRPr lang="en-US"/>
            </a:p>
          </p:txBody>
        </p:sp>
        <p:sp>
          <p:nvSpPr>
            <p:cNvPr id="27141" name="Freeform 517"/>
            <p:cNvSpPr>
              <a:spLocks/>
            </p:cNvSpPr>
            <p:nvPr/>
          </p:nvSpPr>
          <p:spPr bwMode="auto">
            <a:xfrm>
              <a:off x="550" y="2876"/>
              <a:ext cx="870" cy="709"/>
            </a:xfrm>
            <a:custGeom>
              <a:avLst/>
              <a:gdLst/>
              <a:ahLst/>
              <a:cxnLst>
                <a:cxn ang="0">
                  <a:pos x="1614" y="1170"/>
                </a:cxn>
                <a:cxn ang="0">
                  <a:pos x="1529" y="1096"/>
                </a:cxn>
                <a:cxn ang="0">
                  <a:pos x="1444" y="1023"/>
                </a:cxn>
                <a:cxn ang="0">
                  <a:pos x="1357" y="949"/>
                </a:cxn>
                <a:cxn ang="0">
                  <a:pos x="1272" y="875"/>
                </a:cxn>
                <a:cxn ang="0">
                  <a:pos x="1187" y="801"/>
                </a:cxn>
                <a:cxn ang="0">
                  <a:pos x="1100" y="728"/>
                </a:cxn>
                <a:cxn ang="0">
                  <a:pos x="1015" y="654"/>
                </a:cxn>
                <a:cxn ang="0">
                  <a:pos x="930" y="580"/>
                </a:cxn>
                <a:cxn ang="0">
                  <a:pos x="844" y="506"/>
                </a:cxn>
                <a:cxn ang="0">
                  <a:pos x="759" y="433"/>
                </a:cxn>
                <a:cxn ang="0">
                  <a:pos x="672" y="359"/>
                </a:cxn>
                <a:cxn ang="0">
                  <a:pos x="587" y="285"/>
                </a:cxn>
                <a:cxn ang="0">
                  <a:pos x="501" y="211"/>
                </a:cxn>
                <a:cxn ang="0">
                  <a:pos x="416" y="137"/>
                </a:cxn>
                <a:cxn ang="0">
                  <a:pos x="329" y="64"/>
                </a:cxn>
                <a:cxn ang="0">
                  <a:pos x="282" y="21"/>
                </a:cxn>
                <a:cxn ang="0">
                  <a:pos x="272" y="6"/>
                </a:cxn>
                <a:cxn ang="0">
                  <a:pos x="236" y="15"/>
                </a:cxn>
                <a:cxn ang="0">
                  <a:pos x="174" y="44"/>
                </a:cxn>
                <a:cxn ang="0">
                  <a:pos x="110" y="72"/>
                </a:cxn>
                <a:cxn ang="0">
                  <a:pos x="48" y="101"/>
                </a:cxn>
                <a:cxn ang="0">
                  <a:pos x="12" y="128"/>
                </a:cxn>
                <a:cxn ang="0">
                  <a:pos x="4" y="152"/>
                </a:cxn>
                <a:cxn ang="0">
                  <a:pos x="46" y="203"/>
                </a:cxn>
                <a:cxn ang="0">
                  <a:pos x="138" y="282"/>
                </a:cxn>
                <a:cxn ang="0">
                  <a:pos x="229" y="360"/>
                </a:cxn>
                <a:cxn ang="0">
                  <a:pos x="321" y="439"/>
                </a:cxn>
                <a:cxn ang="0">
                  <a:pos x="412" y="518"/>
                </a:cxn>
                <a:cxn ang="0">
                  <a:pos x="504" y="596"/>
                </a:cxn>
                <a:cxn ang="0">
                  <a:pos x="595" y="675"/>
                </a:cxn>
                <a:cxn ang="0">
                  <a:pos x="687" y="754"/>
                </a:cxn>
                <a:cxn ang="0">
                  <a:pos x="778" y="832"/>
                </a:cxn>
                <a:cxn ang="0">
                  <a:pos x="870" y="910"/>
                </a:cxn>
                <a:cxn ang="0">
                  <a:pos x="962" y="988"/>
                </a:cxn>
                <a:cxn ang="0">
                  <a:pos x="1053" y="1067"/>
                </a:cxn>
                <a:cxn ang="0">
                  <a:pos x="1143" y="1146"/>
                </a:cxn>
                <a:cxn ang="0">
                  <a:pos x="1234" y="1223"/>
                </a:cxn>
                <a:cxn ang="0">
                  <a:pos x="1326" y="1301"/>
                </a:cxn>
                <a:cxn ang="0">
                  <a:pos x="1416" y="1378"/>
                </a:cxn>
                <a:cxn ang="0">
                  <a:pos x="1480" y="1411"/>
                </a:cxn>
                <a:cxn ang="0">
                  <a:pos x="1514" y="1396"/>
                </a:cxn>
                <a:cxn ang="0">
                  <a:pos x="1548" y="1382"/>
                </a:cxn>
                <a:cxn ang="0">
                  <a:pos x="1584" y="1365"/>
                </a:cxn>
                <a:cxn ang="0">
                  <a:pos x="1619" y="1350"/>
                </a:cxn>
                <a:cxn ang="0">
                  <a:pos x="1655" y="1334"/>
                </a:cxn>
                <a:cxn ang="0">
                  <a:pos x="1689" y="1319"/>
                </a:cxn>
                <a:cxn ang="0">
                  <a:pos x="1723" y="1303"/>
                </a:cxn>
                <a:cxn ang="0">
                  <a:pos x="1731" y="1283"/>
                </a:cxn>
                <a:cxn ang="0">
                  <a:pos x="1710" y="1262"/>
                </a:cxn>
                <a:cxn ang="0">
                  <a:pos x="1687" y="1241"/>
                </a:cxn>
                <a:cxn ang="0">
                  <a:pos x="1666" y="1219"/>
                </a:cxn>
              </a:cxnLst>
              <a:rect l="0" t="0" r="r" b="b"/>
              <a:pathLst>
                <a:path w="1741" h="1418">
                  <a:moveTo>
                    <a:pt x="1656" y="1208"/>
                  </a:moveTo>
                  <a:lnTo>
                    <a:pt x="1614" y="1170"/>
                  </a:lnTo>
                  <a:lnTo>
                    <a:pt x="1571" y="1134"/>
                  </a:lnTo>
                  <a:lnTo>
                    <a:pt x="1529" y="1096"/>
                  </a:lnTo>
                  <a:lnTo>
                    <a:pt x="1486" y="1060"/>
                  </a:lnTo>
                  <a:lnTo>
                    <a:pt x="1444" y="1023"/>
                  </a:lnTo>
                  <a:lnTo>
                    <a:pt x="1400" y="987"/>
                  </a:lnTo>
                  <a:lnTo>
                    <a:pt x="1357" y="949"/>
                  </a:lnTo>
                  <a:lnTo>
                    <a:pt x="1315" y="913"/>
                  </a:lnTo>
                  <a:lnTo>
                    <a:pt x="1272" y="875"/>
                  </a:lnTo>
                  <a:lnTo>
                    <a:pt x="1230" y="839"/>
                  </a:lnTo>
                  <a:lnTo>
                    <a:pt x="1187" y="801"/>
                  </a:lnTo>
                  <a:lnTo>
                    <a:pt x="1145" y="765"/>
                  </a:lnTo>
                  <a:lnTo>
                    <a:pt x="1100" y="728"/>
                  </a:lnTo>
                  <a:lnTo>
                    <a:pt x="1058" y="692"/>
                  </a:lnTo>
                  <a:lnTo>
                    <a:pt x="1015" y="654"/>
                  </a:lnTo>
                  <a:lnTo>
                    <a:pt x="973" y="618"/>
                  </a:lnTo>
                  <a:lnTo>
                    <a:pt x="930" y="580"/>
                  </a:lnTo>
                  <a:lnTo>
                    <a:pt x="886" y="544"/>
                  </a:lnTo>
                  <a:lnTo>
                    <a:pt x="844" y="506"/>
                  </a:lnTo>
                  <a:lnTo>
                    <a:pt x="801" y="470"/>
                  </a:lnTo>
                  <a:lnTo>
                    <a:pt x="759" y="433"/>
                  </a:lnTo>
                  <a:lnTo>
                    <a:pt x="715" y="396"/>
                  </a:lnTo>
                  <a:lnTo>
                    <a:pt x="672" y="359"/>
                  </a:lnTo>
                  <a:lnTo>
                    <a:pt x="630" y="323"/>
                  </a:lnTo>
                  <a:lnTo>
                    <a:pt x="587" y="285"/>
                  </a:lnTo>
                  <a:lnTo>
                    <a:pt x="543" y="249"/>
                  </a:lnTo>
                  <a:lnTo>
                    <a:pt x="501" y="211"/>
                  </a:lnTo>
                  <a:lnTo>
                    <a:pt x="458" y="175"/>
                  </a:lnTo>
                  <a:lnTo>
                    <a:pt x="416" y="137"/>
                  </a:lnTo>
                  <a:lnTo>
                    <a:pt x="371" y="101"/>
                  </a:lnTo>
                  <a:lnTo>
                    <a:pt x="329" y="64"/>
                  </a:lnTo>
                  <a:lnTo>
                    <a:pt x="286" y="28"/>
                  </a:lnTo>
                  <a:lnTo>
                    <a:pt x="282" y="21"/>
                  </a:lnTo>
                  <a:lnTo>
                    <a:pt x="277" y="15"/>
                  </a:lnTo>
                  <a:lnTo>
                    <a:pt x="272" y="6"/>
                  </a:lnTo>
                  <a:lnTo>
                    <a:pt x="267" y="0"/>
                  </a:lnTo>
                  <a:lnTo>
                    <a:pt x="236" y="15"/>
                  </a:lnTo>
                  <a:lnTo>
                    <a:pt x="205" y="29"/>
                  </a:lnTo>
                  <a:lnTo>
                    <a:pt x="174" y="44"/>
                  </a:lnTo>
                  <a:lnTo>
                    <a:pt x="143" y="57"/>
                  </a:lnTo>
                  <a:lnTo>
                    <a:pt x="110" y="72"/>
                  </a:lnTo>
                  <a:lnTo>
                    <a:pt x="79" y="87"/>
                  </a:lnTo>
                  <a:lnTo>
                    <a:pt x="48" y="101"/>
                  </a:lnTo>
                  <a:lnTo>
                    <a:pt x="17" y="116"/>
                  </a:lnTo>
                  <a:lnTo>
                    <a:pt x="12" y="128"/>
                  </a:lnTo>
                  <a:lnTo>
                    <a:pt x="9" y="139"/>
                  </a:lnTo>
                  <a:lnTo>
                    <a:pt x="4" y="152"/>
                  </a:lnTo>
                  <a:lnTo>
                    <a:pt x="0" y="164"/>
                  </a:lnTo>
                  <a:lnTo>
                    <a:pt x="46" y="203"/>
                  </a:lnTo>
                  <a:lnTo>
                    <a:pt x="92" y="242"/>
                  </a:lnTo>
                  <a:lnTo>
                    <a:pt x="138" y="282"/>
                  </a:lnTo>
                  <a:lnTo>
                    <a:pt x="184" y="321"/>
                  </a:lnTo>
                  <a:lnTo>
                    <a:pt x="229" y="360"/>
                  </a:lnTo>
                  <a:lnTo>
                    <a:pt x="275" y="400"/>
                  </a:lnTo>
                  <a:lnTo>
                    <a:pt x="321" y="439"/>
                  </a:lnTo>
                  <a:lnTo>
                    <a:pt x="367" y="478"/>
                  </a:lnTo>
                  <a:lnTo>
                    <a:pt x="412" y="518"/>
                  </a:lnTo>
                  <a:lnTo>
                    <a:pt x="458" y="557"/>
                  </a:lnTo>
                  <a:lnTo>
                    <a:pt x="504" y="596"/>
                  </a:lnTo>
                  <a:lnTo>
                    <a:pt x="550" y="636"/>
                  </a:lnTo>
                  <a:lnTo>
                    <a:pt x="595" y="675"/>
                  </a:lnTo>
                  <a:lnTo>
                    <a:pt x="641" y="714"/>
                  </a:lnTo>
                  <a:lnTo>
                    <a:pt x="687" y="754"/>
                  </a:lnTo>
                  <a:lnTo>
                    <a:pt x="733" y="793"/>
                  </a:lnTo>
                  <a:lnTo>
                    <a:pt x="778" y="832"/>
                  </a:lnTo>
                  <a:lnTo>
                    <a:pt x="824" y="870"/>
                  </a:lnTo>
                  <a:lnTo>
                    <a:pt x="870" y="910"/>
                  </a:lnTo>
                  <a:lnTo>
                    <a:pt x="916" y="949"/>
                  </a:lnTo>
                  <a:lnTo>
                    <a:pt x="962" y="988"/>
                  </a:lnTo>
                  <a:lnTo>
                    <a:pt x="1007" y="1028"/>
                  </a:lnTo>
                  <a:lnTo>
                    <a:pt x="1053" y="1067"/>
                  </a:lnTo>
                  <a:lnTo>
                    <a:pt x="1097" y="1106"/>
                  </a:lnTo>
                  <a:lnTo>
                    <a:pt x="1143" y="1146"/>
                  </a:lnTo>
                  <a:lnTo>
                    <a:pt x="1189" y="1183"/>
                  </a:lnTo>
                  <a:lnTo>
                    <a:pt x="1234" y="1223"/>
                  </a:lnTo>
                  <a:lnTo>
                    <a:pt x="1280" y="1262"/>
                  </a:lnTo>
                  <a:lnTo>
                    <a:pt x="1326" y="1301"/>
                  </a:lnTo>
                  <a:lnTo>
                    <a:pt x="1370" y="1341"/>
                  </a:lnTo>
                  <a:lnTo>
                    <a:pt x="1416" y="1378"/>
                  </a:lnTo>
                  <a:lnTo>
                    <a:pt x="1462" y="1418"/>
                  </a:lnTo>
                  <a:lnTo>
                    <a:pt x="1480" y="1411"/>
                  </a:lnTo>
                  <a:lnTo>
                    <a:pt x="1496" y="1403"/>
                  </a:lnTo>
                  <a:lnTo>
                    <a:pt x="1514" y="1396"/>
                  </a:lnTo>
                  <a:lnTo>
                    <a:pt x="1532" y="1388"/>
                  </a:lnTo>
                  <a:lnTo>
                    <a:pt x="1548" y="1382"/>
                  </a:lnTo>
                  <a:lnTo>
                    <a:pt x="1566" y="1373"/>
                  </a:lnTo>
                  <a:lnTo>
                    <a:pt x="1584" y="1365"/>
                  </a:lnTo>
                  <a:lnTo>
                    <a:pt x="1602" y="1359"/>
                  </a:lnTo>
                  <a:lnTo>
                    <a:pt x="1619" y="1350"/>
                  </a:lnTo>
                  <a:lnTo>
                    <a:pt x="1637" y="1342"/>
                  </a:lnTo>
                  <a:lnTo>
                    <a:pt x="1655" y="1334"/>
                  </a:lnTo>
                  <a:lnTo>
                    <a:pt x="1671" y="1326"/>
                  </a:lnTo>
                  <a:lnTo>
                    <a:pt x="1689" y="1319"/>
                  </a:lnTo>
                  <a:lnTo>
                    <a:pt x="1707" y="1311"/>
                  </a:lnTo>
                  <a:lnTo>
                    <a:pt x="1723" y="1303"/>
                  </a:lnTo>
                  <a:lnTo>
                    <a:pt x="1741" y="1295"/>
                  </a:lnTo>
                  <a:lnTo>
                    <a:pt x="1731" y="1283"/>
                  </a:lnTo>
                  <a:lnTo>
                    <a:pt x="1720" y="1273"/>
                  </a:lnTo>
                  <a:lnTo>
                    <a:pt x="1710" y="1262"/>
                  </a:lnTo>
                  <a:lnTo>
                    <a:pt x="1699" y="1250"/>
                  </a:lnTo>
                  <a:lnTo>
                    <a:pt x="1687" y="1241"/>
                  </a:lnTo>
                  <a:lnTo>
                    <a:pt x="1677" y="1229"/>
                  </a:lnTo>
                  <a:lnTo>
                    <a:pt x="1666" y="1219"/>
                  </a:lnTo>
                  <a:lnTo>
                    <a:pt x="1656" y="1208"/>
                  </a:lnTo>
                  <a:close/>
                </a:path>
              </a:pathLst>
            </a:custGeom>
            <a:solidFill>
              <a:srgbClr val="C9BFC4"/>
            </a:solidFill>
            <a:ln w="9525">
              <a:noFill/>
              <a:round/>
              <a:headEnd/>
              <a:tailEnd/>
            </a:ln>
          </p:spPr>
          <p:txBody>
            <a:bodyPr/>
            <a:lstStyle/>
            <a:p>
              <a:endParaRPr lang="en-US"/>
            </a:p>
          </p:txBody>
        </p:sp>
        <p:sp>
          <p:nvSpPr>
            <p:cNvPr id="27142" name="Freeform 518"/>
            <p:cNvSpPr>
              <a:spLocks/>
            </p:cNvSpPr>
            <p:nvPr/>
          </p:nvSpPr>
          <p:spPr bwMode="auto">
            <a:xfrm>
              <a:off x="546" y="2868"/>
              <a:ext cx="833" cy="685"/>
            </a:xfrm>
            <a:custGeom>
              <a:avLst/>
              <a:gdLst/>
              <a:ahLst/>
              <a:cxnLst>
                <a:cxn ang="0">
                  <a:pos x="1542" y="1118"/>
                </a:cxn>
                <a:cxn ang="0">
                  <a:pos x="1461" y="1048"/>
                </a:cxn>
                <a:cxn ang="0">
                  <a:pos x="1381" y="979"/>
                </a:cxn>
                <a:cxn ang="0">
                  <a:pos x="1300" y="910"/>
                </a:cxn>
                <a:cxn ang="0">
                  <a:pos x="1220" y="840"/>
                </a:cxn>
                <a:cxn ang="0">
                  <a:pos x="1139" y="771"/>
                </a:cxn>
                <a:cxn ang="0">
                  <a:pos x="1059" y="702"/>
                </a:cxn>
                <a:cxn ang="0">
                  <a:pos x="979" y="631"/>
                </a:cxn>
                <a:cxn ang="0">
                  <a:pos x="898" y="563"/>
                </a:cxn>
                <a:cxn ang="0">
                  <a:pos x="818" y="494"/>
                </a:cxn>
                <a:cxn ang="0">
                  <a:pos x="737" y="423"/>
                </a:cxn>
                <a:cxn ang="0">
                  <a:pos x="656" y="354"/>
                </a:cxn>
                <a:cxn ang="0">
                  <a:pos x="576" y="286"/>
                </a:cxn>
                <a:cxn ang="0">
                  <a:pos x="496" y="217"/>
                </a:cxn>
                <a:cxn ang="0">
                  <a:pos x="414" y="146"/>
                </a:cxn>
                <a:cxn ang="0">
                  <a:pos x="334" y="77"/>
                </a:cxn>
                <a:cxn ang="0">
                  <a:pos x="288" y="32"/>
                </a:cxn>
                <a:cxn ang="0">
                  <a:pos x="280" y="12"/>
                </a:cxn>
                <a:cxn ang="0">
                  <a:pos x="259" y="9"/>
                </a:cxn>
                <a:cxn ang="0">
                  <a:pos x="224" y="25"/>
                </a:cxn>
                <a:cxn ang="0">
                  <a:pos x="190" y="41"/>
                </a:cxn>
                <a:cxn ang="0">
                  <a:pos x="156" y="58"/>
                </a:cxn>
                <a:cxn ang="0">
                  <a:pos x="121" y="74"/>
                </a:cxn>
                <a:cxn ang="0">
                  <a:pos x="87" y="91"/>
                </a:cxn>
                <a:cxn ang="0">
                  <a:pos x="53" y="105"/>
                </a:cxn>
                <a:cxn ang="0">
                  <a:pos x="18" y="122"/>
                </a:cxn>
                <a:cxn ang="0">
                  <a:pos x="2" y="143"/>
                </a:cxn>
                <a:cxn ang="0">
                  <a:pos x="7" y="168"/>
                </a:cxn>
                <a:cxn ang="0">
                  <a:pos x="53" y="218"/>
                </a:cxn>
                <a:cxn ang="0">
                  <a:pos x="139" y="292"/>
                </a:cxn>
                <a:cxn ang="0">
                  <a:pos x="226" y="366"/>
                </a:cxn>
                <a:cxn ang="0">
                  <a:pos x="312" y="441"/>
                </a:cxn>
                <a:cxn ang="0">
                  <a:pos x="399" y="515"/>
                </a:cxn>
                <a:cxn ang="0">
                  <a:pos x="486" y="590"/>
                </a:cxn>
                <a:cxn ang="0">
                  <a:pos x="572" y="664"/>
                </a:cxn>
                <a:cxn ang="0">
                  <a:pos x="659" y="738"/>
                </a:cxn>
                <a:cxn ang="0">
                  <a:pos x="747" y="813"/>
                </a:cxn>
                <a:cxn ang="0">
                  <a:pos x="834" y="887"/>
                </a:cxn>
                <a:cxn ang="0">
                  <a:pos x="920" y="961"/>
                </a:cxn>
                <a:cxn ang="0">
                  <a:pos x="1007" y="1036"/>
                </a:cxn>
                <a:cxn ang="0">
                  <a:pos x="1094" y="1110"/>
                </a:cxn>
                <a:cxn ang="0">
                  <a:pos x="1180" y="1186"/>
                </a:cxn>
                <a:cxn ang="0">
                  <a:pos x="1267" y="1259"/>
                </a:cxn>
                <a:cxn ang="0">
                  <a:pos x="1354" y="1333"/>
                </a:cxn>
                <a:cxn ang="0">
                  <a:pos x="1414" y="1363"/>
                </a:cxn>
                <a:cxn ang="0">
                  <a:pos x="1447" y="1346"/>
                </a:cxn>
                <a:cxn ang="0">
                  <a:pos x="1481" y="1331"/>
                </a:cxn>
                <a:cxn ang="0">
                  <a:pos x="1514" y="1315"/>
                </a:cxn>
                <a:cxn ang="0">
                  <a:pos x="1548" y="1299"/>
                </a:cxn>
                <a:cxn ang="0">
                  <a:pos x="1582" y="1282"/>
                </a:cxn>
                <a:cxn ang="0">
                  <a:pos x="1617" y="1266"/>
                </a:cxn>
                <a:cxn ang="0">
                  <a:pos x="1651" y="1249"/>
                </a:cxn>
                <a:cxn ang="0">
                  <a:pos x="1656" y="1230"/>
                </a:cxn>
                <a:cxn ang="0">
                  <a:pos x="1635" y="1208"/>
                </a:cxn>
                <a:cxn ang="0">
                  <a:pos x="1613" y="1186"/>
                </a:cxn>
                <a:cxn ang="0">
                  <a:pos x="1592" y="1164"/>
                </a:cxn>
              </a:cxnLst>
              <a:rect l="0" t="0" r="r" b="b"/>
              <a:pathLst>
                <a:path w="1667" h="1371">
                  <a:moveTo>
                    <a:pt x="1581" y="1153"/>
                  </a:moveTo>
                  <a:lnTo>
                    <a:pt x="1542" y="1118"/>
                  </a:lnTo>
                  <a:lnTo>
                    <a:pt x="1501" y="1084"/>
                  </a:lnTo>
                  <a:lnTo>
                    <a:pt x="1461" y="1048"/>
                  </a:lnTo>
                  <a:lnTo>
                    <a:pt x="1421" y="1013"/>
                  </a:lnTo>
                  <a:lnTo>
                    <a:pt x="1381" y="979"/>
                  </a:lnTo>
                  <a:lnTo>
                    <a:pt x="1341" y="945"/>
                  </a:lnTo>
                  <a:lnTo>
                    <a:pt x="1300" y="910"/>
                  </a:lnTo>
                  <a:lnTo>
                    <a:pt x="1260" y="876"/>
                  </a:lnTo>
                  <a:lnTo>
                    <a:pt x="1220" y="840"/>
                  </a:lnTo>
                  <a:lnTo>
                    <a:pt x="1180" y="805"/>
                  </a:lnTo>
                  <a:lnTo>
                    <a:pt x="1139" y="771"/>
                  </a:lnTo>
                  <a:lnTo>
                    <a:pt x="1100" y="736"/>
                  </a:lnTo>
                  <a:lnTo>
                    <a:pt x="1059" y="702"/>
                  </a:lnTo>
                  <a:lnTo>
                    <a:pt x="1019" y="666"/>
                  </a:lnTo>
                  <a:lnTo>
                    <a:pt x="979" y="631"/>
                  </a:lnTo>
                  <a:lnTo>
                    <a:pt x="938" y="597"/>
                  </a:lnTo>
                  <a:lnTo>
                    <a:pt x="898" y="563"/>
                  </a:lnTo>
                  <a:lnTo>
                    <a:pt x="858" y="528"/>
                  </a:lnTo>
                  <a:lnTo>
                    <a:pt x="818" y="494"/>
                  </a:lnTo>
                  <a:lnTo>
                    <a:pt x="778" y="458"/>
                  </a:lnTo>
                  <a:lnTo>
                    <a:pt x="737" y="423"/>
                  </a:lnTo>
                  <a:lnTo>
                    <a:pt x="697" y="389"/>
                  </a:lnTo>
                  <a:lnTo>
                    <a:pt x="656" y="354"/>
                  </a:lnTo>
                  <a:lnTo>
                    <a:pt x="616" y="320"/>
                  </a:lnTo>
                  <a:lnTo>
                    <a:pt x="576" y="286"/>
                  </a:lnTo>
                  <a:lnTo>
                    <a:pt x="535" y="251"/>
                  </a:lnTo>
                  <a:lnTo>
                    <a:pt x="496" y="217"/>
                  </a:lnTo>
                  <a:lnTo>
                    <a:pt x="455" y="181"/>
                  </a:lnTo>
                  <a:lnTo>
                    <a:pt x="414" y="146"/>
                  </a:lnTo>
                  <a:lnTo>
                    <a:pt x="373" y="112"/>
                  </a:lnTo>
                  <a:lnTo>
                    <a:pt x="334" y="77"/>
                  </a:lnTo>
                  <a:lnTo>
                    <a:pt x="293" y="43"/>
                  </a:lnTo>
                  <a:lnTo>
                    <a:pt x="288" y="32"/>
                  </a:lnTo>
                  <a:lnTo>
                    <a:pt x="285" y="22"/>
                  </a:lnTo>
                  <a:lnTo>
                    <a:pt x="280" y="12"/>
                  </a:lnTo>
                  <a:lnTo>
                    <a:pt x="275" y="0"/>
                  </a:lnTo>
                  <a:lnTo>
                    <a:pt x="259" y="9"/>
                  </a:lnTo>
                  <a:lnTo>
                    <a:pt x="241" y="17"/>
                  </a:lnTo>
                  <a:lnTo>
                    <a:pt x="224" y="25"/>
                  </a:lnTo>
                  <a:lnTo>
                    <a:pt x="206" y="33"/>
                  </a:lnTo>
                  <a:lnTo>
                    <a:pt x="190" y="41"/>
                  </a:lnTo>
                  <a:lnTo>
                    <a:pt x="172" y="50"/>
                  </a:lnTo>
                  <a:lnTo>
                    <a:pt x="156" y="58"/>
                  </a:lnTo>
                  <a:lnTo>
                    <a:pt x="138" y="66"/>
                  </a:lnTo>
                  <a:lnTo>
                    <a:pt x="121" y="74"/>
                  </a:lnTo>
                  <a:lnTo>
                    <a:pt x="103" y="82"/>
                  </a:lnTo>
                  <a:lnTo>
                    <a:pt x="87" y="91"/>
                  </a:lnTo>
                  <a:lnTo>
                    <a:pt x="69" y="97"/>
                  </a:lnTo>
                  <a:lnTo>
                    <a:pt x="53" y="105"/>
                  </a:lnTo>
                  <a:lnTo>
                    <a:pt x="35" y="114"/>
                  </a:lnTo>
                  <a:lnTo>
                    <a:pt x="18" y="122"/>
                  </a:lnTo>
                  <a:lnTo>
                    <a:pt x="0" y="130"/>
                  </a:lnTo>
                  <a:lnTo>
                    <a:pt x="2" y="143"/>
                  </a:lnTo>
                  <a:lnTo>
                    <a:pt x="5" y="154"/>
                  </a:lnTo>
                  <a:lnTo>
                    <a:pt x="7" y="168"/>
                  </a:lnTo>
                  <a:lnTo>
                    <a:pt x="8" y="181"/>
                  </a:lnTo>
                  <a:lnTo>
                    <a:pt x="53" y="218"/>
                  </a:lnTo>
                  <a:lnTo>
                    <a:pt x="95" y="254"/>
                  </a:lnTo>
                  <a:lnTo>
                    <a:pt x="139" y="292"/>
                  </a:lnTo>
                  <a:lnTo>
                    <a:pt x="182" y="330"/>
                  </a:lnTo>
                  <a:lnTo>
                    <a:pt x="226" y="366"/>
                  </a:lnTo>
                  <a:lnTo>
                    <a:pt x="268" y="404"/>
                  </a:lnTo>
                  <a:lnTo>
                    <a:pt x="312" y="441"/>
                  </a:lnTo>
                  <a:lnTo>
                    <a:pt x="355" y="477"/>
                  </a:lnTo>
                  <a:lnTo>
                    <a:pt x="399" y="515"/>
                  </a:lnTo>
                  <a:lnTo>
                    <a:pt x="443" y="553"/>
                  </a:lnTo>
                  <a:lnTo>
                    <a:pt x="486" y="590"/>
                  </a:lnTo>
                  <a:lnTo>
                    <a:pt x="530" y="627"/>
                  </a:lnTo>
                  <a:lnTo>
                    <a:pt x="572" y="664"/>
                  </a:lnTo>
                  <a:lnTo>
                    <a:pt x="616" y="702"/>
                  </a:lnTo>
                  <a:lnTo>
                    <a:pt x="659" y="738"/>
                  </a:lnTo>
                  <a:lnTo>
                    <a:pt x="703" y="776"/>
                  </a:lnTo>
                  <a:lnTo>
                    <a:pt x="747" y="813"/>
                  </a:lnTo>
                  <a:lnTo>
                    <a:pt x="790" y="849"/>
                  </a:lnTo>
                  <a:lnTo>
                    <a:pt x="834" y="887"/>
                  </a:lnTo>
                  <a:lnTo>
                    <a:pt x="876" y="925"/>
                  </a:lnTo>
                  <a:lnTo>
                    <a:pt x="920" y="961"/>
                  </a:lnTo>
                  <a:lnTo>
                    <a:pt x="963" y="999"/>
                  </a:lnTo>
                  <a:lnTo>
                    <a:pt x="1007" y="1036"/>
                  </a:lnTo>
                  <a:lnTo>
                    <a:pt x="1051" y="1072"/>
                  </a:lnTo>
                  <a:lnTo>
                    <a:pt x="1094" y="1110"/>
                  </a:lnTo>
                  <a:lnTo>
                    <a:pt x="1138" y="1148"/>
                  </a:lnTo>
                  <a:lnTo>
                    <a:pt x="1180" y="1186"/>
                  </a:lnTo>
                  <a:lnTo>
                    <a:pt x="1224" y="1222"/>
                  </a:lnTo>
                  <a:lnTo>
                    <a:pt x="1267" y="1259"/>
                  </a:lnTo>
                  <a:lnTo>
                    <a:pt x="1311" y="1297"/>
                  </a:lnTo>
                  <a:lnTo>
                    <a:pt x="1354" y="1333"/>
                  </a:lnTo>
                  <a:lnTo>
                    <a:pt x="1398" y="1371"/>
                  </a:lnTo>
                  <a:lnTo>
                    <a:pt x="1414" y="1363"/>
                  </a:lnTo>
                  <a:lnTo>
                    <a:pt x="1430" y="1354"/>
                  </a:lnTo>
                  <a:lnTo>
                    <a:pt x="1447" y="1346"/>
                  </a:lnTo>
                  <a:lnTo>
                    <a:pt x="1465" y="1338"/>
                  </a:lnTo>
                  <a:lnTo>
                    <a:pt x="1481" y="1331"/>
                  </a:lnTo>
                  <a:lnTo>
                    <a:pt x="1497" y="1323"/>
                  </a:lnTo>
                  <a:lnTo>
                    <a:pt x="1514" y="1315"/>
                  </a:lnTo>
                  <a:lnTo>
                    <a:pt x="1532" y="1307"/>
                  </a:lnTo>
                  <a:lnTo>
                    <a:pt x="1548" y="1299"/>
                  </a:lnTo>
                  <a:lnTo>
                    <a:pt x="1564" y="1290"/>
                  </a:lnTo>
                  <a:lnTo>
                    <a:pt x="1582" y="1282"/>
                  </a:lnTo>
                  <a:lnTo>
                    <a:pt x="1599" y="1274"/>
                  </a:lnTo>
                  <a:lnTo>
                    <a:pt x="1617" y="1266"/>
                  </a:lnTo>
                  <a:lnTo>
                    <a:pt x="1633" y="1258"/>
                  </a:lnTo>
                  <a:lnTo>
                    <a:pt x="1651" y="1249"/>
                  </a:lnTo>
                  <a:lnTo>
                    <a:pt x="1667" y="1241"/>
                  </a:lnTo>
                  <a:lnTo>
                    <a:pt x="1656" y="1230"/>
                  </a:lnTo>
                  <a:lnTo>
                    <a:pt x="1646" y="1218"/>
                  </a:lnTo>
                  <a:lnTo>
                    <a:pt x="1635" y="1208"/>
                  </a:lnTo>
                  <a:lnTo>
                    <a:pt x="1625" y="1197"/>
                  </a:lnTo>
                  <a:lnTo>
                    <a:pt x="1613" y="1186"/>
                  </a:lnTo>
                  <a:lnTo>
                    <a:pt x="1602" y="1174"/>
                  </a:lnTo>
                  <a:lnTo>
                    <a:pt x="1592" y="1164"/>
                  </a:lnTo>
                  <a:lnTo>
                    <a:pt x="1581" y="1153"/>
                  </a:lnTo>
                  <a:close/>
                </a:path>
              </a:pathLst>
            </a:custGeom>
            <a:solidFill>
              <a:srgbClr val="C6BCC1"/>
            </a:solidFill>
            <a:ln w="9525">
              <a:noFill/>
              <a:round/>
              <a:headEnd/>
              <a:tailEnd/>
            </a:ln>
          </p:spPr>
          <p:txBody>
            <a:bodyPr/>
            <a:lstStyle/>
            <a:p>
              <a:endParaRPr lang="en-US"/>
            </a:p>
          </p:txBody>
        </p:sp>
        <p:sp>
          <p:nvSpPr>
            <p:cNvPr id="27143" name="Freeform 519"/>
            <p:cNvSpPr>
              <a:spLocks/>
            </p:cNvSpPr>
            <p:nvPr/>
          </p:nvSpPr>
          <p:spPr bwMode="auto">
            <a:xfrm>
              <a:off x="534" y="2861"/>
              <a:ext cx="804" cy="660"/>
            </a:xfrm>
            <a:custGeom>
              <a:avLst/>
              <a:gdLst/>
              <a:ahLst/>
              <a:cxnLst>
                <a:cxn ang="0">
                  <a:pos x="1484" y="1062"/>
                </a:cxn>
                <a:cxn ang="0">
                  <a:pos x="1409" y="996"/>
                </a:cxn>
                <a:cxn ang="0">
                  <a:pos x="1334" y="932"/>
                </a:cxn>
                <a:cxn ang="0">
                  <a:pos x="1259" y="867"/>
                </a:cxn>
                <a:cxn ang="0">
                  <a:pos x="1184" y="801"/>
                </a:cxn>
                <a:cxn ang="0">
                  <a:pos x="1109" y="737"/>
                </a:cxn>
                <a:cxn ang="0">
                  <a:pos x="1033" y="672"/>
                </a:cxn>
                <a:cxn ang="0">
                  <a:pos x="957" y="606"/>
                </a:cxn>
                <a:cxn ang="0">
                  <a:pos x="881" y="542"/>
                </a:cxn>
                <a:cxn ang="0">
                  <a:pos x="806" y="477"/>
                </a:cxn>
                <a:cxn ang="0">
                  <a:pos x="731" y="411"/>
                </a:cxn>
                <a:cxn ang="0">
                  <a:pos x="654" y="347"/>
                </a:cxn>
                <a:cxn ang="0">
                  <a:pos x="579" y="282"/>
                </a:cxn>
                <a:cxn ang="0">
                  <a:pos x="504" y="216"/>
                </a:cxn>
                <a:cxn ang="0">
                  <a:pos x="427" y="152"/>
                </a:cxn>
                <a:cxn ang="0">
                  <a:pos x="352" y="87"/>
                </a:cxn>
                <a:cxn ang="0">
                  <a:pos x="311" y="41"/>
                </a:cxn>
                <a:cxn ang="0">
                  <a:pos x="303" y="13"/>
                </a:cxn>
                <a:cxn ang="0">
                  <a:pos x="282" y="8"/>
                </a:cxn>
                <a:cxn ang="0">
                  <a:pos x="244" y="26"/>
                </a:cxn>
                <a:cxn ang="0">
                  <a:pos x="206" y="44"/>
                </a:cxn>
                <a:cxn ang="0">
                  <a:pos x="169" y="60"/>
                </a:cxn>
                <a:cxn ang="0">
                  <a:pos x="131" y="78"/>
                </a:cxn>
                <a:cxn ang="0">
                  <a:pos x="94" y="96"/>
                </a:cxn>
                <a:cxn ang="0">
                  <a:pos x="56" y="114"/>
                </a:cxn>
                <a:cxn ang="0">
                  <a:pos x="18" y="132"/>
                </a:cxn>
                <a:cxn ang="0">
                  <a:pos x="9" y="154"/>
                </a:cxn>
                <a:cxn ang="0">
                  <a:pos x="23" y="182"/>
                </a:cxn>
                <a:cxn ang="0">
                  <a:pos x="72" y="229"/>
                </a:cxn>
                <a:cxn ang="0">
                  <a:pos x="156" y="300"/>
                </a:cxn>
                <a:cxn ang="0">
                  <a:pos x="237" y="370"/>
                </a:cxn>
                <a:cxn ang="0">
                  <a:pos x="319" y="441"/>
                </a:cxn>
                <a:cxn ang="0">
                  <a:pos x="402" y="511"/>
                </a:cxn>
                <a:cxn ang="0">
                  <a:pos x="484" y="582"/>
                </a:cxn>
                <a:cxn ang="0">
                  <a:pos x="566" y="652"/>
                </a:cxn>
                <a:cxn ang="0">
                  <a:pos x="648" y="723"/>
                </a:cxn>
                <a:cxn ang="0">
                  <a:pos x="731" y="791"/>
                </a:cxn>
                <a:cxn ang="0">
                  <a:pos x="813" y="862"/>
                </a:cxn>
                <a:cxn ang="0">
                  <a:pos x="894" y="932"/>
                </a:cxn>
                <a:cxn ang="0">
                  <a:pos x="976" y="1003"/>
                </a:cxn>
                <a:cxn ang="0">
                  <a:pos x="1060" y="1073"/>
                </a:cxn>
                <a:cxn ang="0">
                  <a:pos x="1141" y="1144"/>
                </a:cxn>
                <a:cxn ang="0">
                  <a:pos x="1223" y="1214"/>
                </a:cxn>
                <a:cxn ang="0">
                  <a:pos x="1306" y="1285"/>
                </a:cxn>
                <a:cxn ang="0">
                  <a:pos x="1380" y="1303"/>
                </a:cxn>
                <a:cxn ang="0">
                  <a:pos x="1445" y="1270"/>
                </a:cxn>
                <a:cxn ang="0">
                  <a:pos x="1509" y="1236"/>
                </a:cxn>
                <a:cxn ang="0">
                  <a:pos x="1574" y="1203"/>
                </a:cxn>
                <a:cxn ang="0">
                  <a:pos x="1597" y="1175"/>
                </a:cxn>
                <a:cxn ang="0">
                  <a:pos x="1576" y="1152"/>
                </a:cxn>
                <a:cxn ang="0">
                  <a:pos x="1553" y="1129"/>
                </a:cxn>
                <a:cxn ang="0">
                  <a:pos x="1532" y="1106"/>
                </a:cxn>
              </a:cxnLst>
              <a:rect l="0" t="0" r="r" b="b"/>
              <a:pathLst>
                <a:path w="1607" h="1319">
                  <a:moveTo>
                    <a:pt x="1522" y="1095"/>
                  </a:moveTo>
                  <a:lnTo>
                    <a:pt x="1484" y="1062"/>
                  </a:lnTo>
                  <a:lnTo>
                    <a:pt x="1447" y="1029"/>
                  </a:lnTo>
                  <a:lnTo>
                    <a:pt x="1409" y="996"/>
                  </a:lnTo>
                  <a:lnTo>
                    <a:pt x="1372" y="965"/>
                  </a:lnTo>
                  <a:lnTo>
                    <a:pt x="1334" y="932"/>
                  </a:lnTo>
                  <a:lnTo>
                    <a:pt x="1297" y="900"/>
                  </a:lnTo>
                  <a:lnTo>
                    <a:pt x="1259" y="867"/>
                  </a:lnTo>
                  <a:lnTo>
                    <a:pt x="1221" y="834"/>
                  </a:lnTo>
                  <a:lnTo>
                    <a:pt x="1184" y="801"/>
                  </a:lnTo>
                  <a:lnTo>
                    <a:pt x="1146" y="768"/>
                  </a:lnTo>
                  <a:lnTo>
                    <a:pt x="1109" y="737"/>
                  </a:lnTo>
                  <a:lnTo>
                    <a:pt x="1071" y="704"/>
                  </a:lnTo>
                  <a:lnTo>
                    <a:pt x="1033" y="672"/>
                  </a:lnTo>
                  <a:lnTo>
                    <a:pt x="994" y="639"/>
                  </a:lnTo>
                  <a:lnTo>
                    <a:pt x="957" y="606"/>
                  </a:lnTo>
                  <a:lnTo>
                    <a:pt x="919" y="573"/>
                  </a:lnTo>
                  <a:lnTo>
                    <a:pt x="881" y="542"/>
                  </a:lnTo>
                  <a:lnTo>
                    <a:pt x="844" y="509"/>
                  </a:lnTo>
                  <a:lnTo>
                    <a:pt x="806" y="477"/>
                  </a:lnTo>
                  <a:lnTo>
                    <a:pt x="769" y="444"/>
                  </a:lnTo>
                  <a:lnTo>
                    <a:pt x="731" y="411"/>
                  </a:lnTo>
                  <a:lnTo>
                    <a:pt x="693" y="380"/>
                  </a:lnTo>
                  <a:lnTo>
                    <a:pt x="654" y="347"/>
                  </a:lnTo>
                  <a:lnTo>
                    <a:pt x="617" y="314"/>
                  </a:lnTo>
                  <a:lnTo>
                    <a:pt x="579" y="282"/>
                  </a:lnTo>
                  <a:lnTo>
                    <a:pt x="541" y="249"/>
                  </a:lnTo>
                  <a:lnTo>
                    <a:pt x="504" y="216"/>
                  </a:lnTo>
                  <a:lnTo>
                    <a:pt x="466" y="183"/>
                  </a:lnTo>
                  <a:lnTo>
                    <a:pt x="427" y="152"/>
                  </a:lnTo>
                  <a:lnTo>
                    <a:pt x="389" y="119"/>
                  </a:lnTo>
                  <a:lnTo>
                    <a:pt x="352" y="87"/>
                  </a:lnTo>
                  <a:lnTo>
                    <a:pt x="314" y="54"/>
                  </a:lnTo>
                  <a:lnTo>
                    <a:pt x="311" y="41"/>
                  </a:lnTo>
                  <a:lnTo>
                    <a:pt x="308" y="26"/>
                  </a:lnTo>
                  <a:lnTo>
                    <a:pt x="303" y="13"/>
                  </a:lnTo>
                  <a:lnTo>
                    <a:pt x="300" y="0"/>
                  </a:lnTo>
                  <a:lnTo>
                    <a:pt x="282" y="8"/>
                  </a:lnTo>
                  <a:lnTo>
                    <a:pt x="262" y="18"/>
                  </a:lnTo>
                  <a:lnTo>
                    <a:pt x="244" y="26"/>
                  </a:lnTo>
                  <a:lnTo>
                    <a:pt x="224" y="34"/>
                  </a:lnTo>
                  <a:lnTo>
                    <a:pt x="206" y="44"/>
                  </a:lnTo>
                  <a:lnTo>
                    <a:pt x="187" y="52"/>
                  </a:lnTo>
                  <a:lnTo>
                    <a:pt x="169" y="60"/>
                  </a:lnTo>
                  <a:lnTo>
                    <a:pt x="151" y="70"/>
                  </a:lnTo>
                  <a:lnTo>
                    <a:pt x="131" y="78"/>
                  </a:lnTo>
                  <a:lnTo>
                    <a:pt x="113" y="87"/>
                  </a:lnTo>
                  <a:lnTo>
                    <a:pt x="94" y="96"/>
                  </a:lnTo>
                  <a:lnTo>
                    <a:pt x="76" y="105"/>
                  </a:lnTo>
                  <a:lnTo>
                    <a:pt x="56" y="114"/>
                  </a:lnTo>
                  <a:lnTo>
                    <a:pt x="38" y="123"/>
                  </a:lnTo>
                  <a:lnTo>
                    <a:pt x="18" y="132"/>
                  </a:lnTo>
                  <a:lnTo>
                    <a:pt x="0" y="141"/>
                  </a:lnTo>
                  <a:lnTo>
                    <a:pt x="9" y="154"/>
                  </a:lnTo>
                  <a:lnTo>
                    <a:pt x="17" y="167"/>
                  </a:lnTo>
                  <a:lnTo>
                    <a:pt x="23" y="182"/>
                  </a:lnTo>
                  <a:lnTo>
                    <a:pt x="31" y="195"/>
                  </a:lnTo>
                  <a:lnTo>
                    <a:pt x="72" y="229"/>
                  </a:lnTo>
                  <a:lnTo>
                    <a:pt x="113" y="265"/>
                  </a:lnTo>
                  <a:lnTo>
                    <a:pt x="156" y="300"/>
                  </a:lnTo>
                  <a:lnTo>
                    <a:pt x="197" y="336"/>
                  </a:lnTo>
                  <a:lnTo>
                    <a:pt x="237" y="370"/>
                  </a:lnTo>
                  <a:lnTo>
                    <a:pt x="278" y="406"/>
                  </a:lnTo>
                  <a:lnTo>
                    <a:pt x="319" y="441"/>
                  </a:lnTo>
                  <a:lnTo>
                    <a:pt x="360" y="477"/>
                  </a:lnTo>
                  <a:lnTo>
                    <a:pt x="402" y="511"/>
                  </a:lnTo>
                  <a:lnTo>
                    <a:pt x="443" y="545"/>
                  </a:lnTo>
                  <a:lnTo>
                    <a:pt x="484" y="582"/>
                  </a:lnTo>
                  <a:lnTo>
                    <a:pt x="525" y="616"/>
                  </a:lnTo>
                  <a:lnTo>
                    <a:pt x="566" y="652"/>
                  </a:lnTo>
                  <a:lnTo>
                    <a:pt x="607" y="686"/>
                  </a:lnTo>
                  <a:lnTo>
                    <a:pt x="648" y="723"/>
                  </a:lnTo>
                  <a:lnTo>
                    <a:pt x="690" y="757"/>
                  </a:lnTo>
                  <a:lnTo>
                    <a:pt x="731" y="791"/>
                  </a:lnTo>
                  <a:lnTo>
                    <a:pt x="772" y="827"/>
                  </a:lnTo>
                  <a:lnTo>
                    <a:pt x="813" y="862"/>
                  </a:lnTo>
                  <a:lnTo>
                    <a:pt x="854" y="898"/>
                  </a:lnTo>
                  <a:lnTo>
                    <a:pt x="894" y="932"/>
                  </a:lnTo>
                  <a:lnTo>
                    <a:pt x="935" y="968"/>
                  </a:lnTo>
                  <a:lnTo>
                    <a:pt x="976" y="1003"/>
                  </a:lnTo>
                  <a:lnTo>
                    <a:pt x="1019" y="1037"/>
                  </a:lnTo>
                  <a:lnTo>
                    <a:pt x="1060" y="1073"/>
                  </a:lnTo>
                  <a:lnTo>
                    <a:pt x="1100" y="1108"/>
                  </a:lnTo>
                  <a:lnTo>
                    <a:pt x="1141" y="1144"/>
                  </a:lnTo>
                  <a:lnTo>
                    <a:pt x="1182" y="1178"/>
                  </a:lnTo>
                  <a:lnTo>
                    <a:pt x="1223" y="1214"/>
                  </a:lnTo>
                  <a:lnTo>
                    <a:pt x="1265" y="1249"/>
                  </a:lnTo>
                  <a:lnTo>
                    <a:pt x="1306" y="1285"/>
                  </a:lnTo>
                  <a:lnTo>
                    <a:pt x="1347" y="1319"/>
                  </a:lnTo>
                  <a:lnTo>
                    <a:pt x="1380" y="1303"/>
                  </a:lnTo>
                  <a:lnTo>
                    <a:pt x="1413" y="1286"/>
                  </a:lnTo>
                  <a:lnTo>
                    <a:pt x="1445" y="1270"/>
                  </a:lnTo>
                  <a:lnTo>
                    <a:pt x="1478" y="1252"/>
                  </a:lnTo>
                  <a:lnTo>
                    <a:pt x="1509" y="1236"/>
                  </a:lnTo>
                  <a:lnTo>
                    <a:pt x="1542" y="1219"/>
                  </a:lnTo>
                  <a:lnTo>
                    <a:pt x="1574" y="1203"/>
                  </a:lnTo>
                  <a:lnTo>
                    <a:pt x="1607" y="1186"/>
                  </a:lnTo>
                  <a:lnTo>
                    <a:pt x="1597" y="1175"/>
                  </a:lnTo>
                  <a:lnTo>
                    <a:pt x="1586" y="1163"/>
                  </a:lnTo>
                  <a:lnTo>
                    <a:pt x="1576" y="1152"/>
                  </a:lnTo>
                  <a:lnTo>
                    <a:pt x="1565" y="1141"/>
                  </a:lnTo>
                  <a:lnTo>
                    <a:pt x="1553" y="1129"/>
                  </a:lnTo>
                  <a:lnTo>
                    <a:pt x="1543" y="1118"/>
                  </a:lnTo>
                  <a:lnTo>
                    <a:pt x="1532" y="1106"/>
                  </a:lnTo>
                  <a:lnTo>
                    <a:pt x="1522" y="1095"/>
                  </a:lnTo>
                  <a:close/>
                </a:path>
              </a:pathLst>
            </a:custGeom>
            <a:solidFill>
              <a:srgbClr val="C4BABF"/>
            </a:solidFill>
            <a:ln w="9525">
              <a:noFill/>
              <a:round/>
              <a:headEnd/>
              <a:tailEnd/>
            </a:ln>
          </p:spPr>
          <p:txBody>
            <a:bodyPr/>
            <a:lstStyle/>
            <a:p>
              <a:endParaRPr lang="en-US"/>
            </a:p>
          </p:txBody>
        </p:sp>
        <p:sp>
          <p:nvSpPr>
            <p:cNvPr id="27144" name="Freeform 520"/>
            <p:cNvSpPr>
              <a:spLocks/>
            </p:cNvSpPr>
            <p:nvPr/>
          </p:nvSpPr>
          <p:spPr bwMode="auto">
            <a:xfrm>
              <a:off x="522" y="2853"/>
              <a:ext cx="775" cy="634"/>
            </a:xfrm>
            <a:custGeom>
              <a:avLst/>
              <a:gdLst/>
              <a:ahLst/>
              <a:cxnLst>
                <a:cxn ang="0">
                  <a:pos x="1430" y="1008"/>
                </a:cxn>
                <a:cxn ang="0">
                  <a:pos x="1360" y="948"/>
                </a:cxn>
                <a:cxn ang="0">
                  <a:pos x="1289" y="887"/>
                </a:cxn>
                <a:cxn ang="0">
                  <a:pos x="1219" y="826"/>
                </a:cxn>
                <a:cxn ang="0">
                  <a:pos x="1149" y="766"/>
                </a:cxn>
                <a:cxn ang="0">
                  <a:pos x="1079" y="705"/>
                </a:cxn>
                <a:cxn ang="0">
                  <a:pos x="1007" y="644"/>
                </a:cxn>
                <a:cxn ang="0">
                  <a:pos x="936" y="584"/>
                </a:cxn>
                <a:cxn ang="0">
                  <a:pos x="866" y="523"/>
                </a:cxn>
                <a:cxn ang="0">
                  <a:pos x="796" y="462"/>
                </a:cxn>
                <a:cxn ang="0">
                  <a:pos x="724" y="402"/>
                </a:cxn>
                <a:cxn ang="0">
                  <a:pos x="654" y="341"/>
                </a:cxn>
                <a:cxn ang="0">
                  <a:pos x="583" y="281"/>
                </a:cxn>
                <a:cxn ang="0">
                  <a:pos x="513" y="220"/>
                </a:cxn>
                <a:cxn ang="0">
                  <a:pos x="443" y="159"/>
                </a:cxn>
                <a:cxn ang="0">
                  <a:pos x="373" y="99"/>
                </a:cxn>
                <a:cxn ang="0">
                  <a:pos x="333" y="51"/>
                </a:cxn>
                <a:cxn ang="0">
                  <a:pos x="328" y="17"/>
                </a:cxn>
                <a:cxn ang="0">
                  <a:pos x="306" y="10"/>
                </a:cxn>
                <a:cxn ang="0">
                  <a:pos x="265" y="28"/>
                </a:cxn>
                <a:cxn ang="0">
                  <a:pos x="224" y="48"/>
                </a:cxn>
                <a:cxn ang="0">
                  <a:pos x="183" y="67"/>
                </a:cxn>
                <a:cxn ang="0">
                  <a:pos x="142" y="85"/>
                </a:cxn>
                <a:cxn ang="0">
                  <a:pos x="103" y="105"/>
                </a:cxn>
                <a:cxn ang="0">
                  <a:pos x="62" y="125"/>
                </a:cxn>
                <a:cxn ang="0">
                  <a:pos x="21" y="143"/>
                </a:cxn>
                <a:cxn ang="0">
                  <a:pos x="6" y="159"/>
                </a:cxn>
                <a:cxn ang="0">
                  <a:pos x="21" y="174"/>
                </a:cxn>
                <a:cxn ang="0">
                  <a:pos x="36" y="189"/>
                </a:cxn>
                <a:cxn ang="0">
                  <a:pos x="49" y="204"/>
                </a:cxn>
                <a:cxn ang="0">
                  <a:pos x="95" y="244"/>
                </a:cxn>
                <a:cxn ang="0">
                  <a:pos x="172" y="310"/>
                </a:cxn>
                <a:cxn ang="0">
                  <a:pos x="250" y="377"/>
                </a:cxn>
                <a:cxn ang="0">
                  <a:pos x="327" y="443"/>
                </a:cxn>
                <a:cxn ang="0">
                  <a:pos x="404" y="508"/>
                </a:cxn>
                <a:cxn ang="0">
                  <a:pos x="482" y="576"/>
                </a:cxn>
                <a:cxn ang="0">
                  <a:pos x="559" y="641"/>
                </a:cxn>
                <a:cxn ang="0">
                  <a:pos x="637" y="707"/>
                </a:cxn>
                <a:cxn ang="0">
                  <a:pos x="714" y="774"/>
                </a:cxn>
                <a:cxn ang="0">
                  <a:pos x="793" y="840"/>
                </a:cxn>
                <a:cxn ang="0">
                  <a:pos x="869" y="905"/>
                </a:cxn>
                <a:cxn ang="0">
                  <a:pos x="948" y="972"/>
                </a:cxn>
                <a:cxn ang="0">
                  <a:pos x="1025" y="1038"/>
                </a:cxn>
                <a:cxn ang="0">
                  <a:pos x="1102" y="1103"/>
                </a:cxn>
                <a:cxn ang="0">
                  <a:pos x="1180" y="1171"/>
                </a:cxn>
                <a:cxn ang="0">
                  <a:pos x="1257" y="1236"/>
                </a:cxn>
                <a:cxn ang="0">
                  <a:pos x="1329" y="1253"/>
                </a:cxn>
                <a:cxn ang="0">
                  <a:pos x="1392" y="1218"/>
                </a:cxn>
                <a:cxn ang="0">
                  <a:pos x="1456" y="1184"/>
                </a:cxn>
                <a:cxn ang="0">
                  <a:pos x="1520" y="1149"/>
                </a:cxn>
                <a:cxn ang="0">
                  <a:pos x="1540" y="1121"/>
                </a:cxn>
                <a:cxn ang="0">
                  <a:pos x="1517" y="1098"/>
                </a:cxn>
                <a:cxn ang="0">
                  <a:pos x="1495" y="1074"/>
                </a:cxn>
                <a:cxn ang="0">
                  <a:pos x="1476" y="1051"/>
                </a:cxn>
              </a:cxnLst>
              <a:rect l="0" t="0" r="r" b="b"/>
              <a:pathLst>
                <a:path w="1551" h="1269">
                  <a:moveTo>
                    <a:pt x="1466" y="1039"/>
                  </a:moveTo>
                  <a:lnTo>
                    <a:pt x="1430" y="1008"/>
                  </a:lnTo>
                  <a:lnTo>
                    <a:pt x="1396" y="979"/>
                  </a:lnTo>
                  <a:lnTo>
                    <a:pt x="1360" y="948"/>
                  </a:lnTo>
                  <a:lnTo>
                    <a:pt x="1325" y="918"/>
                  </a:lnTo>
                  <a:lnTo>
                    <a:pt x="1289" y="887"/>
                  </a:lnTo>
                  <a:lnTo>
                    <a:pt x="1255" y="858"/>
                  </a:lnTo>
                  <a:lnTo>
                    <a:pt x="1219" y="826"/>
                  </a:lnTo>
                  <a:lnTo>
                    <a:pt x="1183" y="797"/>
                  </a:lnTo>
                  <a:lnTo>
                    <a:pt x="1149" y="766"/>
                  </a:lnTo>
                  <a:lnTo>
                    <a:pt x="1113" y="736"/>
                  </a:lnTo>
                  <a:lnTo>
                    <a:pt x="1079" y="705"/>
                  </a:lnTo>
                  <a:lnTo>
                    <a:pt x="1043" y="676"/>
                  </a:lnTo>
                  <a:lnTo>
                    <a:pt x="1007" y="644"/>
                  </a:lnTo>
                  <a:lnTo>
                    <a:pt x="972" y="615"/>
                  </a:lnTo>
                  <a:lnTo>
                    <a:pt x="936" y="584"/>
                  </a:lnTo>
                  <a:lnTo>
                    <a:pt x="902" y="554"/>
                  </a:lnTo>
                  <a:lnTo>
                    <a:pt x="866" y="523"/>
                  </a:lnTo>
                  <a:lnTo>
                    <a:pt x="830" y="494"/>
                  </a:lnTo>
                  <a:lnTo>
                    <a:pt x="796" y="462"/>
                  </a:lnTo>
                  <a:lnTo>
                    <a:pt x="760" y="433"/>
                  </a:lnTo>
                  <a:lnTo>
                    <a:pt x="724" y="402"/>
                  </a:lnTo>
                  <a:lnTo>
                    <a:pt x="690" y="372"/>
                  </a:lnTo>
                  <a:lnTo>
                    <a:pt x="654" y="341"/>
                  </a:lnTo>
                  <a:lnTo>
                    <a:pt x="619" y="312"/>
                  </a:lnTo>
                  <a:lnTo>
                    <a:pt x="583" y="281"/>
                  </a:lnTo>
                  <a:lnTo>
                    <a:pt x="547" y="251"/>
                  </a:lnTo>
                  <a:lnTo>
                    <a:pt x="513" y="220"/>
                  </a:lnTo>
                  <a:lnTo>
                    <a:pt x="477" y="190"/>
                  </a:lnTo>
                  <a:lnTo>
                    <a:pt x="443" y="159"/>
                  </a:lnTo>
                  <a:lnTo>
                    <a:pt x="407" y="130"/>
                  </a:lnTo>
                  <a:lnTo>
                    <a:pt x="373" y="99"/>
                  </a:lnTo>
                  <a:lnTo>
                    <a:pt x="337" y="69"/>
                  </a:lnTo>
                  <a:lnTo>
                    <a:pt x="333" y="51"/>
                  </a:lnTo>
                  <a:lnTo>
                    <a:pt x="332" y="35"/>
                  </a:lnTo>
                  <a:lnTo>
                    <a:pt x="328" y="17"/>
                  </a:lnTo>
                  <a:lnTo>
                    <a:pt x="325" y="0"/>
                  </a:lnTo>
                  <a:lnTo>
                    <a:pt x="306" y="10"/>
                  </a:lnTo>
                  <a:lnTo>
                    <a:pt x="284" y="20"/>
                  </a:lnTo>
                  <a:lnTo>
                    <a:pt x="265" y="28"/>
                  </a:lnTo>
                  <a:lnTo>
                    <a:pt x="243" y="38"/>
                  </a:lnTo>
                  <a:lnTo>
                    <a:pt x="224" y="48"/>
                  </a:lnTo>
                  <a:lnTo>
                    <a:pt x="204" y="58"/>
                  </a:lnTo>
                  <a:lnTo>
                    <a:pt x="183" y="67"/>
                  </a:lnTo>
                  <a:lnTo>
                    <a:pt x="163" y="76"/>
                  </a:lnTo>
                  <a:lnTo>
                    <a:pt x="142" y="85"/>
                  </a:lnTo>
                  <a:lnTo>
                    <a:pt x="122" y="95"/>
                  </a:lnTo>
                  <a:lnTo>
                    <a:pt x="103" y="105"/>
                  </a:lnTo>
                  <a:lnTo>
                    <a:pt x="82" y="115"/>
                  </a:lnTo>
                  <a:lnTo>
                    <a:pt x="62" y="125"/>
                  </a:lnTo>
                  <a:lnTo>
                    <a:pt x="41" y="133"/>
                  </a:lnTo>
                  <a:lnTo>
                    <a:pt x="21" y="143"/>
                  </a:lnTo>
                  <a:lnTo>
                    <a:pt x="0" y="153"/>
                  </a:lnTo>
                  <a:lnTo>
                    <a:pt x="6" y="159"/>
                  </a:lnTo>
                  <a:lnTo>
                    <a:pt x="15" y="167"/>
                  </a:lnTo>
                  <a:lnTo>
                    <a:pt x="21" y="174"/>
                  </a:lnTo>
                  <a:lnTo>
                    <a:pt x="28" y="182"/>
                  </a:lnTo>
                  <a:lnTo>
                    <a:pt x="36" y="189"/>
                  </a:lnTo>
                  <a:lnTo>
                    <a:pt x="42" y="197"/>
                  </a:lnTo>
                  <a:lnTo>
                    <a:pt x="49" y="204"/>
                  </a:lnTo>
                  <a:lnTo>
                    <a:pt x="55" y="212"/>
                  </a:lnTo>
                  <a:lnTo>
                    <a:pt x="95" y="244"/>
                  </a:lnTo>
                  <a:lnTo>
                    <a:pt x="132" y="277"/>
                  </a:lnTo>
                  <a:lnTo>
                    <a:pt x="172" y="310"/>
                  </a:lnTo>
                  <a:lnTo>
                    <a:pt x="211" y="344"/>
                  </a:lnTo>
                  <a:lnTo>
                    <a:pt x="250" y="377"/>
                  </a:lnTo>
                  <a:lnTo>
                    <a:pt x="288" y="410"/>
                  </a:lnTo>
                  <a:lnTo>
                    <a:pt x="327" y="443"/>
                  </a:lnTo>
                  <a:lnTo>
                    <a:pt x="366" y="476"/>
                  </a:lnTo>
                  <a:lnTo>
                    <a:pt x="404" y="508"/>
                  </a:lnTo>
                  <a:lnTo>
                    <a:pt x="443" y="543"/>
                  </a:lnTo>
                  <a:lnTo>
                    <a:pt x="482" y="576"/>
                  </a:lnTo>
                  <a:lnTo>
                    <a:pt x="521" y="608"/>
                  </a:lnTo>
                  <a:lnTo>
                    <a:pt x="559" y="641"/>
                  </a:lnTo>
                  <a:lnTo>
                    <a:pt x="598" y="674"/>
                  </a:lnTo>
                  <a:lnTo>
                    <a:pt x="637" y="707"/>
                  </a:lnTo>
                  <a:lnTo>
                    <a:pt x="677" y="740"/>
                  </a:lnTo>
                  <a:lnTo>
                    <a:pt x="714" y="774"/>
                  </a:lnTo>
                  <a:lnTo>
                    <a:pt x="753" y="807"/>
                  </a:lnTo>
                  <a:lnTo>
                    <a:pt x="793" y="840"/>
                  </a:lnTo>
                  <a:lnTo>
                    <a:pt x="830" y="872"/>
                  </a:lnTo>
                  <a:lnTo>
                    <a:pt x="869" y="905"/>
                  </a:lnTo>
                  <a:lnTo>
                    <a:pt x="909" y="938"/>
                  </a:lnTo>
                  <a:lnTo>
                    <a:pt x="948" y="972"/>
                  </a:lnTo>
                  <a:lnTo>
                    <a:pt x="985" y="1005"/>
                  </a:lnTo>
                  <a:lnTo>
                    <a:pt x="1025" y="1038"/>
                  </a:lnTo>
                  <a:lnTo>
                    <a:pt x="1064" y="1071"/>
                  </a:lnTo>
                  <a:lnTo>
                    <a:pt x="1102" y="1103"/>
                  </a:lnTo>
                  <a:lnTo>
                    <a:pt x="1141" y="1136"/>
                  </a:lnTo>
                  <a:lnTo>
                    <a:pt x="1180" y="1171"/>
                  </a:lnTo>
                  <a:lnTo>
                    <a:pt x="1219" y="1203"/>
                  </a:lnTo>
                  <a:lnTo>
                    <a:pt x="1257" y="1236"/>
                  </a:lnTo>
                  <a:lnTo>
                    <a:pt x="1296" y="1269"/>
                  </a:lnTo>
                  <a:lnTo>
                    <a:pt x="1329" y="1253"/>
                  </a:lnTo>
                  <a:lnTo>
                    <a:pt x="1360" y="1235"/>
                  </a:lnTo>
                  <a:lnTo>
                    <a:pt x="1392" y="1218"/>
                  </a:lnTo>
                  <a:lnTo>
                    <a:pt x="1423" y="1200"/>
                  </a:lnTo>
                  <a:lnTo>
                    <a:pt x="1456" y="1184"/>
                  </a:lnTo>
                  <a:lnTo>
                    <a:pt x="1487" y="1166"/>
                  </a:lnTo>
                  <a:lnTo>
                    <a:pt x="1520" y="1149"/>
                  </a:lnTo>
                  <a:lnTo>
                    <a:pt x="1551" y="1133"/>
                  </a:lnTo>
                  <a:lnTo>
                    <a:pt x="1540" y="1121"/>
                  </a:lnTo>
                  <a:lnTo>
                    <a:pt x="1528" y="1110"/>
                  </a:lnTo>
                  <a:lnTo>
                    <a:pt x="1517" y="1098"/>
                  </a:lnTo>
                  <a:lnTo>
                    <a:pt x="1507" y="1085"/>
                  </a:lnTo>
                  <a:lnTo>
                    <a:pt x="1495" y="1074"/>
                  </a:lnTo>
                  <a:lnTo>
                    <a:pt x="1486" y="1062"/>
                  </a:lnTo>
                  <a:lnTo>
                    <a:pt x="1476" y="1051"/>
                  </a:lnTo>
                  <a:lnTo>
                    <a:pt x="1466" y="1039"/>
                  </a:lnTo>
                  <a:close/>
                </a:path>
              </a:pathLst>
            </a:custGeom>
            <a:solidFill>
              <a:srgbClr val="BFB5B7"/>
            </a:solidFill>
            <a:ln w="9525">
              <a:noFill/>
              <a:round/>
              <a:headEnd/>
              <a:tailEnd/>
            </a:ln>
          </p:spPr>
          <p:txBody>
            <a:bodyPr/>
            <a:lstStyle/>
            <a:p>
              <a:endParaRPr lang="en-US"/>
            </a:p>
          </p:txBody>
        </p:sp>
        <p:sp>
          <p:nvSpPr>
            <p:cNvPr id="27145" name="Freeform 521"/>
            <p:cNvSpPr>
              <a:spLocks/>
            </p:cNvSpPr>
            <p:nvPr/>
          </p:nvSpPr>
          <p:spPr bwMode="auto">
            <a:xfrm>
              <a:off x="511" y="2844"/>
              <a:ext cx="746" cy="609"/>
            </a:xfrm>
            <a:custGeom>
              <a:avLst/>
              <a:gdLst/>
              <a:ahLst/>
              <a:cxnLst>
                <a:cxn ang="0">
                  <a:pos x="1340" y="928"/>
                </a:cxn>
                <a:cxn ang="0">
                  <a:pos x="1209" y="815"/>
                </a:cxn>
                <a:cxn ang="0">
                  <a:pos x="1079" y="701"/>
                </a:cxn>
                <a:cxn ang="0">
                  <a:pos x="948" y="590"/>
                </a:cxn>
                <a:cxn ang="0">
                  <a:pos x="817" y="477"/>
                </a:cxn>
                <a:cxn ang="0">
                  <a:pos x="686" y="364"/>
                </a:cxn>
                <a:cxn ang="0">
                  <a:pos x="556" y="251"/>
                </a:cxn>
                <a:cxn ang="0">
                  <a:pos x="425" y="138"/>
                </a:cxn>
                <a:cxn ang="0">
                  <a:pos x="358" y="62"/>
                </a:cxn>
                <a:cxn ang="0">
                  <a:pos x="353" y="21"/>
                </a:cxn>
                <a:cxn ang="0">
                  <a:pos x="329" y="10"/>
                </a:cxn>
                <a:cxn ang="0">
                  <a:pos x="284" y="31"/>
                </a:cxn>
                <a:cxn ang="0">
                  <a:pos x="240" y="52"/>
                </a:cxn>
                <a:cxn ang="0">
                  <a:pos x="196" y="72"/>
                </a:cxn>
                <a:cxn ang="0">
                  <a:pos x="152" y="93"/>
                </a:cxn>
                <a:cxn ang="0">
                  <a:pos x="110" y="113"/>
                </a:cxn>
                <a:cxn ang="0">
                  <a:pos x="65" y="134"/>
                </a:cxn>
                <a:cxn ang="0">
                  <a:pos x="21" y="156"/>
                </a:cxn>
                <a:cxn ang="0">
                  <a:pos x="10" y="174"/>
                </a:cxn>
                <a:cxn ang="0">
                  <a:pos x="29" y="188"/>
                </a:cxn>
                <a:cxn ang="0">
                  <a:pos x="49" y="205"/>
                </a:cxn>
                <a:cxn ang="0">
                  <a:pos x="69" y="220"/>
                </a:cxn>
                <a:cxn ang="0">
                  <a:pos x="114" y="259"/>
                </a:cxn>
                <a:cxn ang="0">
                  <a:pos x="188" y="321"/>
                </a:cxn>
                <a:cxn ang="0">
                  <a:pos x="260" y="382"/>
                </a:cxn>
                <a:cxn ang="0">
                  <a:pos x="333" y="444"/>
                </a:cxn>
                <a:cxn ang="0">
                  <a:pos x="407" y="506"/>
                </a:cxn>
                <a:cxn ang="0">
                  <a:pos x="479" y="569"/>
                </a:cxn>
                <a:cxn ang="0">
                  <a:pos x="552" y="629"/>
                </a:cxn>
                <a:cxn ang="0">
                  <a:pos x="624" y="692"/>
                </a:cxn>
                <a:cxn ang="0">
                  <a:pos x="698" y="754"/>
                </a:cxn>
                <a:cxn ang="0">
                  <a:pos x="770" y="816"/>
                </a:cxn>
                <a:cxn ang="0">
                  <a:pos x="843" y="877"/>
                </a:cxn>
                <a:cxn ang="0">
                  <a:pos x="915" y="939"/>
                </a:cxn>
                <a:cxn ang="0">
                  <a:pos x="989" y="1001"/>
                </a:cxn>
                <a:cxn ang="0">
                  <a:pos x="1062" y="1064"/>
                </a:cxn>
                <a:cxn ang="0">
                  <a:pos x="1134" y="1124"/>
                </a:cxn>
                <a:cxn ang="0">
                  <a:pos x="1208" y="1187"/>
                </a:cxn>
                <a:cxn ang="0">
                  <a:pos x="1275" y="1200"/>
                </a:cxn>
                <a:cxn ang="0">
                  <a:pos x="1337" y="1165"/>
                </a:cxn>
                <a:cxn ang="0">
                  <a:pos x="1401" y="1131"/>
                </a:cxn>
                <a:cxn ang="0">
                  <a:pos x="1463" y="1096"/>
                </a:cxn>
                <a:cxn ang="0">
                  <a:pos x="1482" y="1067"/>
                </a:cxn>
                <a:cxn ang="0">
                  <a:pos x="1461" y="1042"/>
                </a:cxn>
                <a:cxn ang="0">
                  <a:pos x="1438" y="1019"/>
                </a:cxn>
                <a:cxn ang="0">
                  <a:pos x="1417" y="995"/>
                </a:cxn>
              </a:cxnLst>
              <a:rect l="0" t="0" r="r" b="b"/>
              <a:pathLst>
                <a:path w="1494" h="1218">
                  <a:moveTo>
                    <a:pt x="1406" y="983"/>
                  </a:moveTo>
                  <a:lnTo>
                    <a:pt x="1340" y="928"/>
                  </a:lnTo>
                  <a:lnTo>
                    <a:pt x="1275" y="870"/>
                  </a:lnTo>
                  <a:lnTo>
                    <a:pt x="1209" y="815"/>
                  </a:lnTo>
                  <a:lnTo>
                    <a:pt x="1144" y="759"/>
                  </a:lnTo>
                  <a:lnTo>
                    <a:pt x="1079" y="701"/>
                  </a:lnTo>
                  <a:lnTo>
                    <a:pt x="1013" y="646"/>
                  </a:lnTo>
                  <a:lnTo>
                    <a:pt x="948" y="590"/>
                  </a:lnTo>
                  <a:lnTo>
                    <a:pt x="883" y="533"/>
                  </a:lnTo>
                  <a:lnTo>
                    <a:pt x="817" y="477"/>
                  </a:lnTo>
                  <a:lnTo>
                    <a:pt x="752" y="421"/>
                  </a:lnTo>
                  <a:lnTo>
                    <a:pt x="686" y="364"/>
                  </a:lnTo>
                  <a:lnTo>
                    <a:pt x="621" y="308"/>
                  </a:lnTo>
                  <a:lnTo>
                    <a:pt x="556" y="251"/>
                  </a:lnTo>
                  <a:lnTo>
                    <a:pt x="490" y="195"/>
                  </a:lnTo>
                  <a:lnTo>
                    <a:pt x="425" y="138"/>
                  </a:lnTo>
                  <a:lnTo>
                    <a:pt x="360" y="82"/>
                  </a:lnTo>
                  <a:lnTo>
                    <a:pt x="358" y="62"/>
                  </a:lnTo>
                  <a:lnTo>
                    <a:pt x="355" y="41"/>
                  </a:lnTo>
                  <a:lnTo>
                    <a:pt x="353" y="21"/>
                  </a:lnTo>
                  <a:lnTo>
                    <a:pt x="350" y="0"/>
                  </a:lnTo>
                  <a:lnTo>
                    <a:pt x="329" y="10"/>
                  </a:lnTo>
                  <a:lnTo>
                    <a:pt x="306" y="21"/>
                  </a:lnTo>
                  <a:lnTo>
                    <a:pt x="284" y="31"/>
                  </a:lnTo>
                  <a:lnTo>
                    <a:pt x="262" y="41"/>
                  </a:lnTo>
                  <a:lnTo>
                    <a:pt x="240" y="52"/>
                  </a:lnTo>
                  <a:lnTo>
                    <a:pt x="217" y="62"/>
                  </a:lnTo>
                  <a:lnTo>
                    <a:pt x="196" y="72"/>
                  </a:lnTo>
                  <a:lnTo>
                    <a:pt x="175" y="82"/>
                  </a:lnTo>
                  <a:lnTo>
                    <a:pt x="152" y="93"/>
                  </a:lnTo>
                  <a:lnTo>
                    <a:pt x="131" y="103"/>
                  </a:lnTo>
                  <a:lnTo>
                    <a:pt x="110" y="113"/>
                  </a:lnTo>
                  <a:lnTo>
                    <a:pt x="87" y="124"/>
                  </a:lnTo>
                  <a:lnTo>
                    <a:pt x="65" y="134"/>
                  </a:lnTo>
                  <a:lnTo>
                    <a:pt x="44" y="144"/>
                  </a:lnTo>
                  <a:lnTo>
                    <a:pt x="21" y="156"/>
                  </a:lnTo>
                  <a:lnTo>
                    <a:pt x="0" y="165"/>
                  </a:lnTo>
                  <a:lnTo>
                    <a:pt x="10" y="174"/>
                  </a:lnTo>
                  <a:lnTo>
                    <a:pt x="20" y="182"/>
                  </a:lnTo>
                  <a:lnTo>
                    <a:pt x="29" y="188"/>
                  </a:lnTo>
                  <a:lnTo>
                    <a:pt x="39" y="197"/>
                  </a:lnTo>
                  <a:lnTo>
                    <a:pt x="49" y="205"/>
                  </a:lnTo>
                  <a:lnTo>
                    <a:pt x="59" y="211"/>
                  </a:lnTo>
                  <a:lnTo>
                    <a:pt x="69" y="220"/>
                  </a:lnTo>
                  <a:lnTo>
                    <a:pt x="78" y="228"/>
                  </a:lnTo>
                  <a:lnTo>
                    <a:pt x="114" y="259"/>
                  </a:lnTo>
                  <a:lnTo>
                    <a:pt x="152" y="290"/>
                  </a:lnTo>
                  <a:lnTo>
                    <a:pt x="188" y="321"/>
                  </a:lnTo>
                  <a:lnTo>
                    <a:pt x="224" y="351"/>
                  </a:lnTo>
                  <a:lnTo>
                    <a:pt x="260" y="382"/>
                  </a:lnTo>
                  <a:lnTo>
                    <a:pt x="297" y="413"/>
                  </a:lnTo>
                  <a:lnTo>
                    <a:pt x="333" y="444"/>
                  </a:lnTo>
                  <a:lnTo>
                    <a:pt x="369" y="475"/>
                  </a:lnTo>
                  <a:lnTo>
                    <a:pt x="407" y="506"/>
                  </a:lnTo>
                  <a:lnTo>
                    <a:pt x="443" y="538"/>
                  </a:lnTo>
                  <a:lnTo>
                    <a:pt x="479" y="569"/>
                  </a:lnTo>
                  <a:lnTo>
                    <a:pt x="515" y="598"/>
                  </a:lnTo>
                  <a:lnTo>
                    <a:pt x="552" y="629"/>
                  </a:lnTo>
                  <a:lnTo>
                    <a:pt x="588" y="660"/>
                  </a:lnTo>
                  <a:lnTo>
                    <a:pt x="624" y="692"/>
                  </a:lnTo>
                  <a:lnTo>
                    <a:pt x="662" y="723"/>
                  </a:lnTo>
                  <a:lnTo>
                    <a:pt x="698" y="754"/>
                  </a:lnTo>
                  <a:lnTo>
                    <a:pt x="734" y="785"/>
                  </a:lnTo>
                  <a:lnTo>
                    <a:pt x="770" y="816"/>
                  </a:lnTo>
                  <a:lnTo>
                    <a:pt x="807" y="847"/>
                  </a:lnTo>
                  <a:lnTo>
                    <a:pt x="843" y="877"/>
                  </a:lnTo>
                  <a:lnTo>
                    <a:pt x="879" y="908"/>
                  </a:lnTo>
                  <a:lnTo>
                    <a:pt x="915" y="939"/>
                  </a:lnTo>
                  <a:lnTo>
                    <a:pt x="953" y="970"/>
                  </a:lnTo>
                  <a:lnTo>
                    <a:pt x="989" y="1001"/>
                  </a:lnTo>
                  <a:lnTo>
                    <a:pt x="1025" y="1033"/>
                  </a:lnTo>
                  <a:lnTo>
                    <a:pt x="1062" y="1064"/>
                  </a:lnTo>
                  <a:lnTo>
                    <a:pt x="1098" y="1095"/>
                  </a:lnTo>
                  <a:lnTo>
                    <a:pt x="1134" y="1124"/>
                  </a:lnTo>
                  <a:lnTo>
                    <a:pt x="1170" y="1155"/>
                  </a:lnTo>
                  <a:lnTo>
                    <a:pt x="1208" y="1187"/>
                  </a:lnTo>
                  <a:lnTo>
                    <a:pt x="1244" y="1218"/>
                  </a:lnTo>
                  <a:lnTo>
                    <a:pt x="1275" y="1200"/>
                  </a:lnTo>
                  <a:lnTo>
                    <a:pt x="1306" y="1183"/>
                  </a:lnTo>
                  <a:lnTo>
                    <a:pt x="1337" y="1165"/>
                  </a:lnTo>
                  <a:lnTo>
                    <a:pt x="1370" y="1147"/>
                  </a:lnTo>
                  <a:lnTo>
                    <a:pt x="1401" y="1131"/>
                  </a:lnTo>
                  <a:lnTo>
                    <a:pt x="1432" y="1113"/>
                  </a:lnTo>
                  <a:lnTo>
                    <a:pt x="1463" y="1096"/>
                  </a:lnTo>
                  <a:lnTo>
                    <a:pt x="1494" y="1078"/>
                  </a:lnTo>
                  <a:lnTo>
                    <a:pt x="1482" y="1067"/>
                  </a:lnTo>
                  <a:lnTo>
                    <a:pt x="1473" y="1055"/>
                  </a:lnTo>
                  <a:lnTo>
                    <a:pt x="1461" y="1042"/>
                  </a:lnTo>
                  <a:lnTo>
                    <a:pt x="1450" y="1031"/>
                  </a:lnTo>
                  <a:lnTo>
                    <a:pt x="1438" y="1019"/>
                  </a:lnTo>
                  <a:lnTo>
                    <a:pt x="1429" y="1006"/>
                  </a:lnTo>
                  <a:lnTo>
                    <a:pt x="1417" y="995"/>
                  </a:lnTo>
                  <a:lnTo>
                    <a:pt x="1406" y="983"/>
                  </a:lnTo>
                  <a:close/>
                </a:path>
              </a:pathLst>
            </a:custGeom>
            <a:solidFill>
              <a:srgbClr val="BCB2B5"/>
            </a:solidFill>
            <a:ln w="9525">
              <a:noFill/>
              <a:round/>
              <a:headEnd/>
              <a:tailEnd/>
            </a:ln>
          </p:spPr>
          <p:txBody>
            <a:bodyPr/>
            <a:lstStyle/>
            <a:p>
              <a:endParaRPr lang="en-US"/>
            </a:p>
          </p:txBody>
        </p:sp>
        <p:sp>
          <p:nvSpPr>
            <p:cNvPr id="27146" name="Freeform 522"/>
            <p:cNvSpPr>
              <a:spLocks/>
            </p:cNvSpPr>
            <p:nvPr/>
          </p:nvSpPr>
          <p:spPr bwMode="auto">
            <a:xfrm>
              <a:off x="499" y="2836"/>
              <a:ext cx="718" cy="584"/>
            </a:xfrm>
            <a:custGeom>
              <a:avLst/>
              <a:gdLst/>
              <a:ahLst/>
              <a:cxnLst>
                <a:cxn ang="0">
                  <a:pos x="1285" y="876"/>
                </a:cxn>
                <a:cxn ang="0">
                  <a:pos x="1164" y="773"/>
                </a:cxn>
                <a:cxn ang="0">
                  <a:pos x="1045" y="669"/>
                </a:cxn>
                <a:cxn ang="0">
                  <a:pos x="924" y="564"/>
                </a:cxn>
                <a:cxn ang="0">
                  <a:pos x="803" y="461"/>
                </a:cxn>
                <a:cxn ang="0">
                  <a:pos x="682" y="356"/>
                </a:cxn>
                <a:cxn ang="0">
                  <a:pos x="562" y="253"/>
                </a:cxn>
                <a:cxn ang="0">
                  <a:pos x="441" y="150"/>
                </a:cxn>
                <a:cxn ang="0">
                  <a:pos x="379" y="73"/>
                </a:cxn>
                <a:cxn ang="0">
                  <a:pos x="374" y="25"/>
                </a:cxn>
                <a:cxn ang="0">
                  <a:pos x="350" y="12"/>
                </a:cxn>
                <a:cxn ang="0">
                  <a:pos x="302" y="35"/>
                </a:cxn>
                <a:cxn ang="0">
                  <a:pos x="257" y="56"/>
                </a:cxn>
                <a:cxn ang="0">
                  <a:pos x="209" y="79"/>
                </a:cxn>
                <a:cxn ang="0">
                  <a:pos x="164" y="102"/>
                </a:cxn>
                <a:cxn ang="0">
                  <a:pos x="116" y="123"/>
                </a:cxn>
                <a:cxn ang="0">
                  <a:pos x="70" y="146"/>
                </a:cxn>
                <a:cxn ang="0">
                  <a:pos x="23" y="168"/>
                </a:cxn>
                <a:cxn ang="0">
                  <a:pos x="13" y="187"/>
                </a:cxn>
                <a:cxn ang="0">
                  <a:pos x="38" y="204"/>
                </a:cxn>
                <a:cxn ang="0">
                  <a:pos x="62" y="220"/>
                </a:cxn>
                <a:cxn ang="0">
                  <a:pos x="88" y="237"/>
                </a:cxn>
                <a:cxn ang="0">
                  <a:pos x="136" y="274"/>
                </a:cxn>
                <a:cxn ang="0">
                  <a:pos x="203" y="332"/>
                </a:cxn>
                <a:cxn ang="0">
                  <a:pos x="271" y="389"/>
                </a:cxn>
                <a:cxn ang="0">
                  <a:pos x="340" y="446"/>
                </a:cxn>
                <a:cxn ang="0">
                  <a:pos x="409" y="504"/>
                </a:cxn>
                <a:cxn ang="0">
                  <a:pos x="476" y="563"/>
                </a:cxn>
                <a:cxn ang="0">
                  <a:pos x="544" y="620"/>
                </a:cxn>
                <a:cxn ang="0">
                  <a:pos x="613" y="677"/>
                </a:cxn>
                <a:cxn ang="0">
                  <a:pos x="680" y="735"/>
                </a:cxn>
                <a:cxn ang="0">
                  <a:pos x="749" y="792"/>
                </a:cxn>
                <a:cxn ang="0">
                  <a:pos x="817" y="850"/>
                </a:cxn>
                <a:cxn ang="0">
                  <a:pos x="884" y="909"/>
                </a:cxn>
                <a:cxn ang="0">
                  <a:pos x="953" y="966"/>
                </a:cxn>
                <a:cxn ang="0">
                  <a:pos x="1022" y="1023"/>
                </a:cxn>
                <a:cxn ang="0">
                  <a:pos x="1090" y="1081"/>
                </a:cxn>
                <a:cxn ang="0">
                  <a:pos x="1157" y="1138"/>
                </a:cxn>
                <a:cxn ang="0">
                  <a:pos x="1223" y="1150"/>
                </a:cxn>
                <a:cxn ang="0">
                  <a:pos x="1283" y="1113"/>
                </a:cxn>
                <a:cxn ang="0">
                  <a:pos x="1344" y="1079"/>
                </a:cxn>
                <a:cxn ang="0">
                  <a:pos x="1404" y="1043"/>
                </a:cxn>
                <a:cxn ang="0">
                  <a:pos x="1424" y="1013"/>
                </a:cxn>
                <a:cxn ang="0">
                  <a:pos x="1401" y="989"/>
                </a:cxn>
                <a:cxn ang="0">
                  <a:pos x="1380" y="964"/>
                </a:cxn>
                <a:cxn ang="0">
                  <a:pos x="1357" y="940"/>
                </a:cxn>
              </a:cxnLst>
              <a:rect l="0" t="0" r="r" b="b"/>
              <a:pathLst>
                <a:path w="1435" h="1168">
                  <a:moveTo>
                    <a:pt x="1345" y="928"/>
                  </a:moveTo>
                  <a:lnTo>
                    <a:pt x="1285" y="876"/>
                  </a:lnTo>
                  <a:lnTo>
                    <a:pt x="1224" y="825"/>
                  </a:lnTo>
                  <a:lnTo>
                    <a:pt x="1164" y="773"/>
                  </a:lnTo>
                  <a:lnTo>
                    <a:pt x="1103" y="720"/>
                  </a:lnTo>
                  <a:lnTo>
                    <a:pt x="1045" y="669"/>
                  </a:lnTo>
                  <a:lnTo>
                    <a:pt x="984" y="617"/>
                  </a:lnTo>
                  <a:lnTo>
                    <a:pt x="924" y="564"/>
                  </a:lnTo>
                  <a:lnTo>
                    <a:pt x="863" y="512"/>
                  </a:lnTo>
                  <a:lnTo>
                    <a:pt x="803" y="461"/>
                  </a:lnTo>
                  <a:lnTo>
                    <a:pt x="742" y="409"/>
                  </a:lnTo>
                  <a:lnTo>
                    <a:pt x="682" y="356"/>
                  </a:lnTo>
                  <a:lnTo>
                    <a:pt x="623" y="305"/>
                  </a:lnTo>
                  <a:lnTo>
                    <a:pt x="562" y="253"/>
                  </a:lnTo>
                  <a:lnTo>
                    <a:pt x="502" y="200"/>
                  </a:lnTo>
                  <a:lnTo>
                    <a:pt x="441" y="150"/>
                  </a:lnTo>
                  <a:lnTo>
                    <a:pt x="381" y="97"/>
                  </a:lnTo>
                  <a:lnTo>
                    <a:pt x="379" y="73"/>
                  </a:lnTo>
                  <a:lnTo>
                    <a:pt x="378" y="48"/>
                  </a:lnTo>
                  <a:lnTo>
                    <a:pt x="374" y="25"/>
                  </a:lnTo>
                  <a:lnTo>
                    <a:pt x="373" y="0"/>
                  </a:lnTo>
                  <a:lnTo>
                    <a:pt x="350" y="12"/>
                  </a:lnTo>
                  <a:lnTo>
                    <a:pt x="327" y="23"/>
                  </a:lnTo>
                  <a:lnTo>
                    <a:pt x="302" y="35"/>
                  </a:lnTo>
                  <a:lnTo>
                    <a:pt x="280" y="46"/>
                  </a:lnTo>
                  <a:lnTo>
                    <a:pt x="257" y="56"/>
                  </a:lnTo>
                  <a:lnTo>
                    <a:pt x="234" y="68"/>
                  </a:lnTo>
                  <a:lnTo>
                    <a:pt x="209" y="79"/>
                  </a:lnTo>
                  <a:lnTo>
                    <a:pt x="186" y="91"/>
                  </a:lnTo>
                  <a:lnTo>
                    <a:pt x="164" y="102"/>
                  </a:lnTo>
                  <a:lnTo>
                    <a:pt x="141" y="112"/>
                  </a:lnTo>
                  <a:lnTo>
                    <a:pt x="116" y="123"/>
                  </a:lnTo>
                  <a:lnTo>
                    <a:pt x="93" y="135"/>
                  </a:lnTo>
                  <a:lnTo>
                    <a:pt x="70" y="146"/>
                  </a:lnTo>
                  <a:lnTo>
                    <a:pt x="48" y="156"/>
                  </a:lnTo>
                  <a:lnTo>
                    <a:pt x="23" y="168"/>
                  </a:lnTo>
                  <a:lnTo>
                    <a:pt x="0" y="179"/>
                  </a:lnTo>
                  <a:lnTo>
                    <a:pt x="13" y="187"/>
                  </a:lnTo>
                  <a:lnTo>
                    <a:pt x="25" y="196"/>
                  </a:lnTo>
                  <a:lnTo>
                    <a:pt x="38" y="204"/>
                  </a:lnTo>
                  <a:lnTo>
                    <a:pt x="51" y="212"/>
                  </a:lnTo>
                  <a:lnTo>
                    <a:pt x="62" y="220"/>
                  </a:lnTo>
                  <a:lnTo>
                    <a:pt x="75" y="228"/>
                  </a:lnTo>
                  <a:lnTo>
                    <a:pt x="88" y="237"/>
                  </a:lnTo>
                  <a:lnTo>
                    <a:pt x="101" y="245"/>
                  </a:lnTo>
                  <a:lnTo>
                    <a:pt x="136" y="274"/>
                  </a:lnTo>
                  <a:lnTo>
                    <a:pt x="170" y="302"/>
                  </a:lnTo>
                  <a:lnTo>
                    <a:pt x="203" y="332"/>
                  </a:lnTo>
                  <a:lnTo>
                    <a:pt x="237" y="359"/>
                  </a:lnTo>
                  <a:lnTo>
                    <a:pt x="271" y="389"/>
                  </a:lnTo>
                  <a:lnTo>
                    <a:pt x="306" y="418"/>
                  </a:lnTo>
                  <a:lnTo>
                    <a:pt x="340" y="446"/>
                  </a:lnTo>
                  <a:lnTo>
                    <a:pt x="374" y="476"/>
                  </a:lnTo>
                  <a:lnTo>
                    <a:pt x="409" y="504"/>
                  </a:lnTo>
                  <a:lnTo>
                    <a:pt x="441" y="533"/>
                  </a:lnTo>
                  <a:lnTo>
                    <a:pt x="476" y="563"/>
                  </a:lnTo>
                  <a:lnTo>
                    <a:pt x="510" y="591"/>
                  </a:lnTo>
                  <a:lnTo>
                    <a:pt x="544" y="620"/>
                  </a:lnTo>
                  <a:lnTo>
                    <a:pt x="579" y="648"/>
                  </a:lnTo>
                  <a:lnTo>
                    <a:pt x="613" y="677"/>
                  </a:lnTo>
                  <a:lnTo>
                    <a:pt x="647" y="705"/>
                  </a:lnTo>
                  <a:lnTo>
                    <a:pt x="680" y="735"/>
                  </a:lnTo>
                  <a:lnTo>
                    <a:pt x="714" y="764"/>
                  </a:lnTo>
                  <a:lnTo>
                    <a:pt x="749" y="792"/>
                  </a:lnTo>
                  <a:lnTo>
                    <a:pt x="783" y="822"/>
                  </a:lnTo>
                  <a:lnTo>
                    <a:pt x="817" y="850"/>
                  </a:lnTo>
                  <a:lnTo>
                    <a:pt x="852" y="879"/>
                  </a:lnTo>
                  <a:lnTo>
                    <a:pt x="884" y="909"/>
                  </a:lnTo>
                  <a:lnTo>
                    <a:pt x="919" y="936"/>
                  </a:lnTo>
                  <a:lnTo>
                    <a:pt x="953" y="966"/>
                  </a:lnTo>
                  <a:lnTo>
                    <a:pt x="987" y="994"/>
                  </a:lnTo>
                  <a:lnTo>
                    <a:pt x="1022" y="1023"/>
                  </a:lnTo>
                  <a:lnTo>
                    <a:pt x="1056" y="1053"/>
                  </a:lnTo>
                  <a:lnTo>
                    <a:pt x="1090" y="1081"/>
                  </a:lnTo>
                  <a:lnTo>
                    <a:pt x="1123" y="1110"/>
                  </a:lnTo>
                  <a:lnTo>
                    <a:pt x="1157" y="1138"/>
                  </a:lnTo>
                  <a:lnTo>
                    <a:pt x="1192" y="1168"/>
                  </a:lnTo>
                  <a:lnTo>
                    <a:pt x="1223" y="1150"/>
                  </a:lnTo>
                  <a:lnTo>
                    <a:pt x="1252" y="1131"/>
                  </a:lnTo>
                  <a:lnTo>
                    <a:pt x="1283" y="1113"/>
                  </a:lnTo>
                  <a:lnTo>
                    <a:pt x="1314" y="1095"/>
                  </a:lnTo>
                  <a:lnTo>
                    <a:pt x="1344" y="1079"/>
                  </a:lnTo>
                  <a:lnTo>
                    <a:pt x="1375" y="1061"/>
                  </a:lnTo>
                  <a:lnTo>
                    <a:pt x="1404" y="1043"/>
                  </a:lnTo>
                  <a:lnTo>
                    <a:pt x="1435" y="1025"/>
                  </a:lnTo>
                  <a:lnTo>
                    <a:pt x="1424" y="1013"/>
                  </a:lnTo>
                  <a:lnTo>
                    <a:pt x="1412" y="1000"/>
                  </a:lnTo>
                  <a:lnTo>
                    <a:pt x="1401" y="989"/>
                  </a:lnTo>
                  <a:lnTo>
                    <a:pt x="1391" y="976"/>
                  </a:lnTo>
                  <a:lnTo>
                    <a:pt x="1380" y="964"/>
                  </a:lnTo>
                  <a:lnTo>
                    <a:pt x="1368" y="953"/>
                  </a:lnTo>
                  <a:lnTo>
                    <a:pt x="1357" y="940"/>
                  </a:lnTo>
                  <a:lnTo>
                    <a:pt x="1345" y="928"/>
                  </a:lnTo>
                  <a:close/>
                </a:path>
              </a:pathLst>
            </a:custGeom>
            <a:solidFill>
              <a:srgbClr val="BAAFB2"/>
            </a:solidFill>
            <a:ln w="9525">
              <a:noFill/>
              <a:round/>
              <a:headEnd/>
              <a:tailEnd/>
            </a:ln>
          </p:spPr>
          <p:txBody>
            <a:bodyPr/>
            <a:lstStyle/>
            <a:p>
              <a:endParaRPr lang="en-US"/>
            </a:p>
          </p:txBody>
        </p:sp>
        <p:sp>
          <p:nvSpPr>
            <p:cNvPr id="27147" name="Freeform 523"/>
            <p:cNvSpPr>
              <a:spLocks/>
            </p:cNvSpPr>
            <p:nvPr/>
          </p:nvSpPr>
          <p:spPr bwMode="auto">
            <a:xfrm>
              <a:off x="487" y="2829"/>
              <a:ext cx="689" cy="557"/>
            </a:xfrm>
            <a:custGeom>
              <a:avLst/>
              <a:gdLst/>
              <a:ahLst/>
              <a:cxnLst>
                <a:cxn ang="0">
                  <a:pos x="1230" y="823"/>
                </a:cxn>
                <a:cxn ang="0">
                  <a:pos x="1121" y="728"/>
                </a:cxn>
                <a:cxn ang="0">
                  <a:pos x="1010" y="632"/>
                </a:cxn>
                <a:cxn ang="0">
                  <a:pos x="900" y="537"/>
                </a:cxn>
                <a:cxn ang="0">
                  <a:pos x="789" y="441"/>
                </a:cxn>
                <a:cxn ang="0">
                  <a:pos x="680" y="346"/>
                </a:cxn>
                <a:cxn ang="0">
                  <a:pos x="568" y="251"/>
                </a:cxn>
                <a:cxn ang="0">
                  <a:pos x="459" y="155"/>
                </a:cxn>
                <a:cxn ang="0">
                  <a:pos x="402" y="80"/>
                </a:cxn>
                <a:cxn ang="0">
                  <a:pos x="400" y="26"/>
                </a:cxn>
                <a:cxn ang="0">
                  <a:pos x="374" y="11"/>
                </a:cxn>
                <a:cxn ang="0">
                  <a:pos x="323" y="34"/>
                </a:cxn>
                <a:cxn ang="0">
                  <a:pos x="274" y="59"/>
                </a:cxn>
                <a:cxn ang="0">
                  <a:pos x="224" y="82"/>
                </a:cxn>
                <a:cxn ang="0">
                  <a:pos x="174" y="106"/>
                </a:cxn>
                <a:cxn ang="0">
                  <a:pos x="124" y="129"/>
                </a:cxn>
                <a:cxn ang="0">
                  <a:pos x="75" y="154"/>
                </a:cxn>
                <a:cxn ang="0">
                  <a:pos x="24" y="178"/>
                </a:cxn>
                <a:cxn ang="0">
                  <a:pos x="16" y="198"/>
                </a:cxn>
                <a:cxn ang="0">
                  <a:pos x="47" y="216"/>
                </a:cxn>
                <a:cxn ang="0">
                  <a:pos x="78" y="232"/>
                </a:cxn>
                <a:cxn ang="0">
                  <a:pos x="109" y="251"/>
                </a:cxn>
                <a:cxn ang="0">
                  <a:pos x="189" y="313"/>
                </a:cxn>
                <a:cxn ang="0">
                  <a:pos x="317" y="419"/>
                </a:cxn>
                <a:cxn ang="0">
                  <a:pos x="444" y="526"/>
                </a:cxn>
                <a:cxn ang="0">
                  <a:pos x="570" y="632"/>
                </a:cxn>
                <a:cxn ang="0">
                  <a:pos x="698" y="741"/>
                </a:cxn>
                <a:cxn ang="0">
                  <a:pos x="823" y="847"/>
                </a:cxn>
                <a:cxn ang="0">
                  <a:pos x="951" y="954"/>
                </a:cxn>
                <a:cxn ang="0">
                  <a:pos x="1077" y="1060"/>
                </a:cxn>
                <a:cxn ang="0">
                  <a:pos x="1170" y="1096"/>
                </a:cxn>
                <a:cxn ang="0">
                  <a:pos x="1229" y="1060"/>
                </a:cxn>
                <a:cxn ang="0">
                  <a:pos x="1288" y="1024"/>
                </a:cxn>
                <a:cxn ang="0">
                  <a:pos x="1348" y="986"/>
                </a:cxn>
                <a:cxn ang="0">
                  <a:pos x="1366" y="955"/>
                </a:cxn>
                <a:cxn ang="0">
                  <a:pos x="1343" y="931"/>
                </a:cxn>
                <a:cxn ang="0">
                  <a:pos x="1320" y="906"/>
                </a:cxn>
                <a:cxn ang="0">
                  <a:pos x="1297" y="882"/>
                </a:cxn>
              </a:cxnLst>
              <a:rect l="0" t="0" r="r" b="b"/>
              <a:pathLst>
                <a:path w="1377" h="1114">
                  <a:moveTo>
                    <a:pt x="1286" y="870"/>
                  </a:moveTo>
                  <a:lnTo>
                    <a:pt x="1230" y="823"/>
                  </a:lnTo>
                  <a:lnTo>
                    <a:pt x="1176" y="775"/>
                  </a:lnTo>
                  <a:lnTo>
                    <a:pt x="1121" y="728"/>
                  </a:lnTo>
                  <a:lnTo>
                    <a:pt x="1065" y="680"/>
                  </a:lnTo>
                  <a:lnTo>
                    <a:pt x="1010" y="632"/>
                  </a:lnTo>
                  <a:lnTo>
                    <a:pt x="956" y="585"/>
                  </a:lnTo>
                  <a:lnTo>
                    <a:pt x="900" y="537"/>
                  </a:lnTo>
                  <a:lnTo>
                    <a:pt x="845" y="488"/>
                  </a:lnTo>
                  <a:lnTo>
                    <a:pt x="789" y="441"/>
                  </a:lnTo>
                  <a:lnTo>
                    <a:pt x="735" y="393"/>
                  </a:lnTo>
                  <a:lnTo>
                    <a:pt x="680" y="346"/>
                  </a:lnTo>
                  <a:lnTo>
                    <a:pt x="624" y="298"/>
                  </a:lnTo>
                  <a:lnTo>
                    <a:pt x="568" y="251"/>
                  </a:lnTo>
                  <a:lnTo>
                    <a:pt x="514" y="203"/>
                  </a:lnTo>
                  <a:lnTo>
                    <a:pt x="459" y="155"/>
                  </a:lnTo>
                  <a:lnTo>
                    <a:pt x="403" y="108"/>
                  </a:lnTo>
                  <a:lnTo>
                    <a:pt x="402" y="80"/>
                  </a:lnTo>
                  <a:lnTo>
                    <a:pt x="402" y="54"/>
                  </a:lnTo>
                  <a:lnTo>
                    <a:pt x="400" y="26"/>
                  </a:lnTo>
                  <a:lnTo>
                    <a:pt x="398" y="0"/>
                  </a:lnTo>
                  <a:lnTo>
                    <a:pt x="374" y="11"/>
                  </a:lnTo>
                  <a:lnTo>
                    <a:pt x="349" y="23"/>
                  </a:lnTo>
                  <a:lnTo>
                    <a:pt x="323" y="34"/>
                  </a:lnTo>
                  <a:lnTo>
                    <a:pt x="299" y="47"/>
                  </a:lnTo>
                  <a:lnTo>
                    <a:pt x="274" y="59"/>
                  </a:lnTo>
                  <a:lnTo>
                    <a:pt x="250" y="70"/>
                  </a:lnTo>
                  <a:lnTo>
                    <a:pt x="224" y="82"/>
                  </a:lnTo>
                  <a:lnTo>
                    <a:pt x="199" y="95"/>
                  </a:lnTo>
                  <a:lnTo>
                    <a:pt x="174" y="106"/>
                  </a:lnTo>
                  <a:lnTo>
                    <a:pt x="148" y="118"/>
                  </a:lnTo>
                  <a:lnTo>
                    <a:pt x="124" y="129"/>
                  </a:lnTo>
                  <a:lnTo>
                    <a:pt x="99" y="142"/>
                  </a:lnTo>
                  <a:lnTo>
                    <a:pt x="75" y="154"/>
                  </a:lnTo>
                  <a:lnTo>
                    <a:pt x="49" y="165"/>
                  </a:lnTo>
                  <a:lnTo>
                    <a:pt x="24" y="178"/>
                  </a:lnTo>
                  <a:lnTo>
                    <a:pt x="0" y="190"/>
                  </a:lnTo>
                  <a:lnTo>
                    <a:pt x="16" y="198"/>
                  </a:lnTo>
                  <a:lnTo>
                    <a:pt x="31" y="206"/>
                  </a:lnTo>
                  <a:lnTo>
                    <a:pt x="47" y="216"/>
                  </a:lnTo>
                  <a:lnTo>
                    <a:pt x="63" y="224"/>
                  </a:lnTo>
                  <a:lnTo>
                    <a:pt x="78" y="232"/>
                  </a:lnTo>
                  <a:lnTo>
                    <a:pt x="94" y="241"/>
                  </a:lnTo>
                  <a:lnTo>
                    <a:pt x="109" y="251"/>
                  </a:lnTo>
                  <a:lnTo>
                    <a:pt x="125" y="259"/>
                  </a:lnTo>
                  <a:lnTo>
                    <a:pt x="189" y="313"/>
                  </a:lnTo>
                  <a:lnTo>
                    <a:pt x="253" y="365"/>
                  </a:lnTo>
                  <a:lnTo>
                    <a:pt x="317" y="419"/>
                  </a:lnTo>
                  <a:lnTo>
                    <a:pt x="380" y="472"/>
                  </a:lnTo>
                  <a:lnTo>
                    <a:pt x="444" y="526"/>
                  </a:lnTo>
                  <a:lnTo>
                    <a:pt x="506" y="580"/>
                  </a:lnTo>
                  <a:lnTo>
                    <a:pt x="570" y="632"/>
                  </a:lnTo>
                  <a:lnTo>
                    <a:pt x="634" y="687"/>
                  </a:lnTo>
                  <a:lnTo>
                    <a:pt x="698" y="741"/>
                  </a:lnTo>
                  <a:lnTo>
                    <a:pt x="760" y="793"/>
                  </a:lnTo>
                  <a:lnTo>
                    <a:pt x="823" y="847"/>
                  </a:lnTo>
                  <a:lnTo>
                    <a:pt x="887" y="900"/>
                  </a:lnTo>
                  <a:lnTo>
                    <a:pt x="951" y="954"/>
                  </a:lnTo>
                  <a:lnTo>
                    <a:pt x="1013" y="1008"/>
                  </a:lnTo>
                  <a:lnTo>
                    <a:pt x="1077" y="1060"/>
                  </a:lnTo>
                  <a:lnTo>
                    <a:pt x="1140" y="1114"/>
                  </a:lnTo>
                  <a:lnTo>
                    <a:pt x="1170" y="1096"/>
                  </a:lnTo>
                  <a:lnTo>
                    <a:pt x="1199" y="1078"/>
                  </a:lnTo>
                  <a:lnTo>
                    <a:pt x="1229" y="1060"/>
                  </a:lnTo>
                  <a:lnTo>
                    <a:pt x="1258" y="1042"/>
                  </a:lnTo>
                  <a:lnTo>
                    <a:pt x="1288" y="1024"/>
                  </a:lnTo>
                  <a:lnTo>
                    <a:pt x="1317" y="1005"/>
                  </a:lnTo>
                  <a:lnTo>
                    <a:pt x="1348" y="986"/>
                  </a:lnTo>
                  <a:lnTo>
                    <a:pt x="1377" y="968"/>
                  </a:lnTo>
                  <a:lnTo>
                    <a:pt x="1366" y="955"/>
                  </a:lnTo>
                  <a:lnTo>
                    <a:pt x="1355" y="944"/>
                  </a:lnTo>
                  <a:lnTo>
                    <a:pt x="1343" y="931"/>
                  </a:lnTo>
                  <a:lnTo>
                    <a:pt x="1332" y="919"/>
                  </a:lnTo>
                  <a:lnTo>
                    <a:pt x="1320" y="906"/>
                  </a:lnTo>
                  <a:lnTo>
                    <a:pt x="1309" y="895"/>
                  </a:lnTo>
                  <a:lnTo>
                    <a:pt x="1297" y="882"/>
                  </a:lnTo>
                  <a:lnTo>
                    <a:pt x="1286" y="870"/>
                  </a:lnTo>
                  <a:close/>
                </a:path>
              </a:pathLst>
            </a:custGeom>
            <a:solidFill>
              <a:srgbClr val="B7AFAF"/>
            </a:solidFill>
            <a:ln w="9525">
              <a:noFill/>
              <a:round/>
              <a:headEnd/>
              <a:tailEnd/>
            </a:ln>
          </p:spPr>
          <p:txBody>
            <a:bodyPr/>
            <a:lstStyle/>
            <a:p>
              <a:endParaRPr lang="en-US"/>
            </a:p>
          </p:txBody>
        </p:sp>
        <p:sp>
          <p:nvSpPr>
            <p:cNvPr id="27148" name="Freeform 524"/>
            <p:cNvSpPr>
              <a:spLocks/>
            </p:cNvSpPr>
            <p:nvPr/>
          </p:nvSpPr>
          <p:spPr bwMode="auto">
            <a:xfrm>
              <a:off x="475" y="2821"/>
              <a:ext cx="659" cy="532"/>
            </a:xfrm>
            <a:custGeom>
              <a:avLst/>
              <a:gdLst/>
              <a:ahLst/>
              <a:cxnLst>
                <a:cxn ang="0">
                  <a:pos x="1175" y="772"/>
                </a:cxn>
                <a:cxn ang="0">
                  <a:pos x="1075" y="685"/>
                </a:cxn>
                <a:cxn ang="0">
                  <a:pos x="975" y="599"/>
                </a:cxn>
                <a:cxn ang="0">
                  <a:pos x="876" y="512"/>
                </a:cxn>
                <a:cxn ang="0">
                  <a:pos x="776" y="427"/>
                </a:cxn>
                <a:cxn ang="0">
                  <a:pos x="675" y="340"/>
                </a:cxn>
                <a:cxn ang="0">
                  <a:pos x="575" y="253"/>
                </a:cxn>
                <a:cxn ang="0">
                  <a:pos x="475" y="166"/>
                </a:cxn>
                <a:cxn ang="0">
                  <a:pos x="425" y="92"/>
                </a:cxn>
                <a:cxn ang="0">
                  <a:pos x="423" y="31"/>
                </a:cxn>
                <a:cxn ang="0">
                  <a:pos x="397" y="13"/>
                </a:cxn>
                <a:cxn ang="0">
                  <a:pos x="343" y="38"/>
                </a:cxn>
                <a:cxn ang="0">
                  <a:pos x="291" y="63"/>
                </a:cxn>
                <a:cxn ang="0">
                  <a:pos x="237" y="89"/>
                </a:cxn>
                <a:cxn ang="0">
                  <a:pos x="184" y="113"/>
                </a:cxn>
                <a:cxn ang="0">
                  <a:pos x="132" y="140"/>
                </a:cxn>
                <a:cxn ang="0">
                  <a:pos x="78" y="164"/>
                </a:cxn>
                <a:cxn ang="0">
                  <a:pos x="26" y="189"/>
                </a:cxn>
                <a:cxn ang="0">
                  <a:pos x="18" y="212"/>
                </a:cxn>
                <a:cxn ang="0">
                  <a:pos x="55" y="230"/>
                </a:cxn>
                <a:cxn ang="0">
                  <a:pos x="91" y="248"/>
                </a:cxn>
                <a:cxn ang="0">
                  <a:pos x="129" y="266"/>
                </a:cxn>
                <a:cxn ang="0">
                  <a:pos x="207" y="325"/>
                </a:cxn>
                <a:cxn ang="0">
                  <a:pos x="325" y="423"/>
                </a:cxn>
                <a:cxn ang="0">
                  <a:pos x="443" y="523"/>
                </a:cxn>
                <a:cxn ang="0">
                  <a:pos x="560" y="622"/>
                </a:cxn>
                <a:cxn ang="0">
                  <a:pos x="676" y="720"/>
                </a:cxn>
                <a:cxn ang="0">
                  <a:pos x="794" y="818"/>
                </a:cxn>
                <a:cxn ang="0">
                  <a:pos x="912" y="917"/>
                </a:cxn>
                <a:cxn ang="0">
                  <a:pos x="1029" y="1015"/>
                </a:cxn>
                <a:cxn ang="0">
                  <a:pos x="1118" y="1046"/>
                </a:cxn>
                <a:cxn ang="0">
                  <a:pos x="1175" y="1008"/>
                </a:cxn>
                <a:cxn ang="0">
                  <a:pos x="1232" y="972"/>
                </a:cxn>
                <a:cxn ang="0">
                  <a:pos x="1289" y="935"/>
                </a:cxn>
                <a:cxn ang="0">
                  <a:pos x="1306" y="904"/>
                </a:cxn>
                <a:cxn ang="0">
                  <a:pos x="1283" y="877"/>
                </a:cxn>
                <a:cxn ang="0">
                  <a:pos x="1260" y="853"/>
                </a:cxn>
                <a:cxn ang="0">
                  <a:pos x="1237" y="828"/>
                </a:cxn>
              </a:cxnLst>
              <a:rect l="0" t="0" r="r" b="b"/>
              <a:pathLst>
                <a:path w="1317" h="1064">
                  <a:moveTo>
                    <a:pt x="1226" y="815"/>
                  </a:moveTo>
                  <a:lnTo>
                    <a:pt x="1175" y="772"/>
                  </a:lnTo>
                  <a:lnTo>
                    <a:pt x="1126" y="728"/>
                  </a:lnTo>
                  <a:lnTo>
                    <a:pt x="1075" y="685"/>
                  </a:lnTo>
                  <a:lnTo>
                    <a:pt x="1026" y="641"/>
                  </a:lnTo>
                  <a:lnTo>
                    <a:pt x="975" y="599"/>
                  </a:lnTo>
                  <a:lnTo>
                    <a:pt x="926" y="556"/>
                  </a:lnTo>
                  <a:lnTo>
                    <a:pt x="876" y="512"/>
                  </a:lnTo>
                  <a:lnTo>
                    <a:pt x="825" y="469"/>
                  </a:lnTo>
                  <a:lnTo>
                    <a:pt x="776" y="427"/>
                  </a:lnTo>
                  <a:lnTo>
                    <a:pt x="725" y="382"/>
                  </a:lnTo>
                  <a:lnTo>
                    <a:pt x="675" y="340"/>
                  </a:lnTo>
                  <a:lnTo>
                    <a:pt x="626" y="297"/>
                  </a:lnTo>
                  <a:lnTo>
                    <a:pt x="575" y="253"/>
                  </a:lnTo>
                  <a:lnTo>
                    <a:pt x="524" y="210"/>
                  </a:lnTo>
                  <a:lnTo>
                    <a:pt x="475" y="166"/>
                  </a:lnTo>
                  <a:lnTo>
                    <a:pt x="425" y="123"/>
                  </a:lnTo>
                  <a:lnTo>
                    <a:pt x="425" y="92"/>
                  </a:lnTo>
                  <a:lnTo>
                    <a:pt x="425" y="61"/>
                  </a:lnTo>
                  <a:lnTo>
                    <a:pt x="423" y="31"/>
                  </a:lnTo>
                  <a:lnTo>
                    <a:pt x="423" y="0"/>
                  </a:lnTo>
                  <a:lnTo>
                    <a:pt x="397" y="13"/>
                  </a:lnTo>
                  <a:lnTo>
                    <a:pt x="369" y="25"/>
                  </a:lnTo>
                  <a:lnTo>
                    <a:pt x="343" y="38"/>
                  </a:lnTo>
                  <a:lnTo>
                    <a:pt x="317" y="51"/>
                  </a:lnTo>
                  <a:lnTo>
                    <a:pt x="291" y="63"/>
                  </a:lnTo>
                  <a:lnTo>
                    <a:pt x="263" y="76"/>
                  </a:lnTo>
                  <a:lnTo>
                    <a:pt x="237" y="89"/>
                  </a:lnTo>
                  <a:lnTo>
                    <a:pt x="211" y="100"/>
                  </a:lnTo>
                  <a:lnTo>
                    <a:pt x="184" y="113"/>
                  </a:lnTo>
                  <a:lnTo>
                    <a:pt x="158" y="127"/>
                  </a:lnTo>
                  <a:lnTo>
                    <a:pt x="132" y="140"/>
                  </a:lnTo>
                  <a:lnTo>
                    <a:pt x="106" y="151"/>
                  </a:lnTo>
                  <a:lnTo>
                    <a:pt x="78" y="164"/>
                  </a:lnTo>
                  <a:lnTo>
                    <a:pt x="52" y="177"/>
                  </a:lnTo>
                  <a:lnTo>
                    <a:pt x="26" y="189"/>
                  </a:lnTo>
                  <a:lnTo>
                    <a:pt x="0" y="202"/>
                  </a:lnTo>
                  <a:lnTo>
                    <a:pt x="18" y="212"/>
                  </a:lnTo>
                  <a:lnTo>
                    <a:pt x="37" y="220"/>
                  </a:lnTo>
                  <a:lnTo>
                    <a:pt x="55" y="230"/>
                  </a:lnTo>
                  <a:lnTo>
                    <a:pt x="73" y="238"/>
                  </a:lnTo>
                  <a:lnTo>
                    <a:pt x="91" y="248"/>
                  </a:lnTo>
                  <a:lnTo>
                    <a:pt x="111" y="258"/>
                  </a:lnTo>
                  <a:lnTo>
                    <a:pt x="129" y="266"/>
                  </a:lnTo>
                  <a:lnTo>
                    <a:pt x="148" y="276"/>
                  </a:lnTo>
                  <a:lnTo>
                    <a:pt x="207" y="325"/>
                  </a:lnTo>
                  <a:lnTo>
                    <a:pt x="266" y="374"/>
                  </a:lnTo>
                  <a:lnTo>
                    <a:pt x="325" y="423"/>
                  </a:lnTo>
                  <a:lnTo>
                    <a:pt x="384" y="474"/>
                  </a:lnTo>
                  <a:lnTo>
                    <a:pt x="443" y="523"/>
                  </a:lnTo>
                  <a:lnTo>
                    <a:pt x="501" y="572"/>
                  </a:lnTo>
                  <a:lnTo>
                    <a:pt x="560" y="622"/>
                  </a:lnTo>
                  <a:lnTo>
                    <a:pt x="619" y="671"/>
                  </a:lnTo>
                  <a:lnTo>
                    <a:pt x="676" y="720"/>
                  </a:lnTo>
                  <a:lnTo>
                    <a:pt x="735" y="769"/>
                  </a:lnTo>
                  <a:lnTo>
                    <a:pt x="794" y="818"/>
                  </a:lnTo>
                  <a:lnTo>
                    <a:pt x="853" y="867"/>
                  </a:lnTo>
                  <a:lnTo>
                    <a:pt x="912" y="917"/>
                  </a:lnTo>
                  <a:lnTo>
                    <a:pt x="971" y="966"/>
                  </a:lnTo>
                  <a:lnTo>
                    <a:pt x="1029" y="1015"/>
                  </a:lnTo>
                  <a:lnTo>
                    <a:pt x="1088" y="1064"/>
                  </a:lnTo>
                  <a:lnTo>
                    <a:pt x="1118" y="1046"/>
                  </a:lnTo>
                  <a:lnTo>
                    <a:pt x="1145" y="1026"/>
                  </a:lnTo>
                  <a:lnTo>
                    <a:pt x="1175" y="1008"/>
                  </a:lnTo>
                  <a:lnTo>
                    <a:pt x="1203" y="990"/>
                  </a:lnTo>
                  <a:lnTo>
                    <a:pt x="1232" y="972"/>
                  </a:lnTo>
                  <a:lnTo>
                    <a:pt x="1260" y="953"/>
                  </a:lnTo>
                  <a:lnTo>
                    <a:pt x="1289" y="935"/>
                  </a:lnTo>
                  <a:lnTo>
                    <a:pt x="1317" y="917"/>
                  </a:lnTo>
                  <a:lnTo>
                    <a:pt x="1306" y="904"/>
                  </a:lnTo>
                  <a:lnTo>
                    <a:pt x="1294" y="890"/>
                  </a:lnTo>
                  <a:lnTo>
                    <a:pt x="1283" y="877"/>
                  </a:lnTo>
                  <a:lnTo>
                    <a:pt x="1271" y="866"/>
                  </a:lnTo>
                  <a:lnTo>
                    <a:pt x="1260" y="853"/>
                  </a:lnTo>
                  <a:lnTo>
                    <a:pt x="1248" y="840"/>
                  </a:lnTo>
                  <a:lnTo>
                    <a:pt x="1237" y="828"/>
                  </a:lnTo>
                  <a:lnTo>
                    <a:pt x="1226" y="815"/>
                  </a:lnTo>
                  <a:close/>
                </a:path>
              </a:pathLst>
            </a:custGeom>
            <a:solidFill>
              <a:srgbClr val="B5ADAA"/>
            </a:solidFill>
            <a:ln w="9525">
              <a:noFill/>
              <a:round/>
              <a:headEnd/>
              <a:tailEnd/>
            </a:ln>
          </p:spPr>
          <p:txBody>
            <a:bodyPr/>
            <a:lstStyle/>
            <a:p>
              <a:endParaRPr lang="en-US"/>
            </a:p>
          </p:txBody>
        </p:sp>
        <p:sp>
          <p:nvSpPr>
            <p:cNvPr id="27149" name="Freeform 525"/>
            <p:cNvSpPr>
              <a:spLocks/>
            </p:cNvSpPr>
            <p:nvPr/>
          </p:nvSpPr>
          <p:spPr bwMode="auto">
            <a:xfrm>
              <a:off x="463" y="2812"/>
              <a:ext cx="631" cy="507"/>
            </a:xfrm>
            <a:custGeom>
              <a:avLst/>
              <a:gdLst/>
              <a:ahLst/>
              <a:cxnLst>
                <a:cxn ang="0">
                  <a:pos x="1169" y="759"/>
                </a:cxn>
                <a:cxn ang="0">
                  <a:pos x="450" y="136"/>
                </a:cxn>
                <a:cxn ang="0">
                  <a:pos x="450" y="0"/>
                </a:cxn>
                <a:cxn ang="0">
                  <a:pos x="0" y="215"/>
                </a:cxn>
                <a:cxn ang="0">
                  <a:pos x="173" y="292"/>
                </a:cxn>
                <a:cxn ang="0">
                  <a:pos x="1038" y="1013"/>
                </a:cxn>
                <a:cxn ang="0">
                  <a:pos x="1262" y="862"/>
                </a:cxn>
                <a:cxn ang="0">
                  <a:pos x="1169" y="759"/>
                </a:cxn>
              </a:cxnLst>
              <a:rect l="0" t="0" r="r" b="b"/>
              <a:pathLst>
                <a:path w="1262" h="1013">
                  <a:moveTo>
                    <a:pt x="1169" y="759"/>
                  </a:moveTo>
                  <a:lnTo>
                    <a:pt x="450" y="136"/>
                  </a:lnTo>
                  <a:lnTo>
                    <a:pt x="450" y="0"/>
                  </a:lnTo>
                  <a:lnTo>
                    <a:pt x="0" y="215"/>
                  </a:lnTo>
                  <a:lnTo>
                    <a:pt x="173" y="292"/>
                  </a:lnTo>
                  <a:lnTo>
                    <a:pt x="1038" y="1013"/>
                  </a:lnTo>
                  <a:lnTo>
                    <a:pt x="1262" y="862"/>
                  </a:lnTo>
                  <a:lnTo>
                    <a:pt x="1169" y="759"/>
                  </a:lnTo>
                  <a:close/>
                </a:path>
              </a:pathLst>
            </a:custGeom>
            <a:solidFill>
              <a:srgbClr val="B2AAA8"/>
            </a:solidFill>
            <a:ln w="9525">
              <a:noFill/>
              <a:round/>
              <a:headEnd/>
              <a:tailEnd/>
            </a:ln>
          </p:spPr>
          <p:txBody>
            <a:bodyPr/>
            <a:lstStyle/>
            <a:p>
              <a:endParaRPr lang="en-US"/>
            </a:p>
          </p:txBody>
        </p:sp>
        <p:sp>
          <p:nvSpPr>
            <p:cNvPr id="27150" name="Freeform 526"/>
            <p:cNvSpPr>
              <a:spLocks/>
            </p:cNvSpPr>
            <p:nvPr/>
          </p:nvSpPr>
          <p:spPr bwMode="auto">
            <a:xfrm>
              <a:off x="1486" y="3899"/>
              <a:ext cx="180" cy="176"/>
            </a:xfrm>
            <a:custGeom>
              <a:avLst/>
              <a:gdLst/>
              <a:ahLst/>
              <a:cxnLst>
                <a:cxn ang="0">
                  <a:pos x="0" y="0"/>
                </a:cxn>
                <a:cxn ang="0">
                  <a:pos x="19" y="25"/>
                </a:cxn>
                <a:cxn ang="0">
                  <a:pos x="39" y="50"/>
                </a:cxn>
                <a:cxn ang="0">
                  <a:pos x="58" y="71"/>
                </a:cxn>
                <a:cxn ang="0">
                  <a:pos x="76" y="91"/>
                </a:cxn>
                <a:cxn ang="0">
                  <a:pos x="96" y="110"/>
                </a:cxn>
                <a:cxn ang="0">
                  <a:pos x="114" y="128"/>
                </a:cxn>
                <a:cxn ang="0">
                  <a:pos x="134" y="145"/>
                </a:cxn>
                <a:cxn ang="0">
                  <a:pos x="153" y="159"/>
                </a:cxn>
                <a:cxn ang="0">
                  <a:pos x="173" y="174"/>
                </a:cxn>
                <a:cxn ang="0">
                  <a:pos x="196" y="187"/>
                </a:cxn>
                <a:cxn ang="0">
                  <a:pos x="219" y="199"/>
                </a:cxn>
                <a:cxn ang="0">
                  <a:pos x="243" y="210"/>
                </a:cxn>
                <a:cxn ang="0">
                  <a:pos x="269" y="222"/>
                </a:cxn>
                <a:cxn ang="0">
                  <a:pos x="297" y="233"/>
                </a:cxn>
                <a:cxn ang="0">
                  <a:pos x="326" y="243"/>
                </a:cxn>
                <a:cxn ang="0">
                  <a:pos x="359" y="253"/>
                </a:cxn>
                <a:cxn ang="0">
                  <a:pos x="344" y="353"/>
                </a:cxn>
                <a:cxn ang="0">
                  <a:pos x="312" y="345"/>
                </a:cxn>
                <a:cxn ang="0">
                  <a:pos x="279" y="335"/>
                </a:cxn>
                <a:cxn ang="0">
                  <a:pos x="248" y="322"/>
                </a:cxn>
                <a:cxn ang="0">
                  <a:pos x="219" y="310"/>
                </a:cxn>
                <a:cxn ang="0">
                  <a:pos x="189" y="296"/>
                </a:cxn>
                <a:cxn ang="0">
                  <a:pos x="161" y="281"/>
                </a:cxn>
                <a:cxn ang="0">
                  <a:pos x="135" y="264"/>
                </a:cxn>
                <a:cxn ang="0">
                  <a:pos x="111" y="246"/>
                </a:cxn>
                <a:cxn ang="0">
                  <a:pos x="88" y="227"/>
                </a:cxn>
                <a:cxn ang="0">
                  <a:pos x="68" y="207"/>
                </a:cxn>
                <a:cxn ang="0">
                  <a:pos x="50" y="186"/>
                </a:cxn>
                <a:cxn ang="0">
                  <a:pos x="34" y="164"/>
                </a:cxn>
                <a:cxn ang="0">
                  <a:pos x="21" y="141"/>
                </a:cxn>
                <a:cxn ang="0">
                  <a:pos x="11" y="118"/>
                </a:cxn>
                <a:cxn ang="0">
                  <a:pos x="4" y="94"/>
                </a:cxn>
                <a:cxn ang="0">
                  <a:pos x="0" y="68"/>
                </a:cxn>
                <a:cxn ang="0">
                  <a:pos x="0" y="0"/>
                </a:cxn>
              </a:cxnLst>
              <a:rect l="0" t="0" r="r" b="b"/>
              <a:pathLst>
                <a:path w="359" h="353">
                  <a:moveTo>
                    <a:pt x="0" y="0"/>
                  </a:moveTo>
                  <a:lnTo>
                    <a:pt x="19" y="25"/>
                  </a:lnTo>
                  <a:lnTo>
                    <a:pt x="39" y="50"/>
                  </a:lnTo>
                  <a:lnTo>
                    <a:pt x="58" y="71"/>
                  </a:lnTo>
                  <a:lnTo>
                    <a:pt x="76" y="91"/>
                  </a:lnTo>
                  <a:lnTo>
                    <a:pt x="96" y="110"/>
                  </a:lnTo>
                  <a:lnTo>
                    <a:pt x="114" y="128"/>
                  </a:lnTo>
                  <a:lnTo>
                    <a:pt x="134" y="145"/>
                  </a:lnTo>
                  <a:lnTo>
                    <a:pt x="153" y="159"/>
                  </a:lnTo>
                  <a:lnTo>
                    <a:pt x="173" y="174"/>
                  </a:lnTo>
                  <a:lnTo>
                    <a:pt x="196" y="187"/>
                  </a:lnTo>
                  <a:lnTo>
                    <a:pt x="219" y="199"/>
                  </a:lnTo>
                  <a:lnTo>
                    <a:pt x="243" y="210"/>
                  </a:lnTo>
                  <a:lnTo>
                    <a:pt x="269" y="222"/>
                  </a:lnTo>
                  <a:lnTo>
                    <a:pt x="297" y="233"/>
                  </a:lnTo>
                  <a:lnTo>
                    <a:pt x="326" y="243"/>
                  </a:lnTo>
                  <a:lnTo>
                    <a:pt x="359" y="253"/>
                  </a:lnTo>
                  <a:lnTo>
                    <a:pt x="344" y="353"/>
                  </a:lnTo>
                  <a:lnTo>
                    <a:pt x="312" y="345"/>
                  </a:lnTo>
                  <a:lnTo>
                    <a:pt x="279" y="335"/>
                  </a:lnTo>
                  <a:lnTo>
                    <a:pt x="248" y="322"/>
                  </a:lnTo>
                  <a:lnTo>
                    <a:pt x="219" y="310"/>
                  </a:lnTo>
                  <a:lnTo>
                    <a:pt x="189" y="296"/>
                  </a:lnTo>
                  <a:lnTo>
                    <a:pt x="161" y="281"/>
                  </a:lnTo>
                  <a:lnTo>
                    <a:pt x="135" y="264"/>
                  </a:lnTo>
                  <a:lnTo>
                    <a:pt x="111" y="246"/>
                  </a:lnTo>
                  <a:lnTo>
                    <a:pt x="88" y="227"/>
                  </a:lnTo>
                  <a:lnTo>
                    <a:pt x="68" y="207"/>
                  </a:lnTo>
                  <a:lnTo>
                    <a:pt x="50" y="186"/>
                  </a:lnTo>
                  <a:lnTo>
                    <a:pt x="34" y="164"/>
                  </a:lnTo>
                  <a:lnTo>
                    <a:pt x="21" y="141"/>
                  </a:lnTo>
                  <a:lnTo>
                    <a:pt x="11" y="118"/>
                  </a:lnTo>
                  <a:lnTo>
                    <a:pt x="4" y="94"/>
                  </a:lnTo>
                  <a:lnTo>
                    <a:pt x="0" y="68"/>
                  </a:lnTo>
                  <a:lnTo>
                    <a:pt x="0" y="0"/>
                  </a:lnTo>
                  <a:close/>
                </a:path>
              </a:pathLst>
            </a:custGeom>
            <a:solidFill>
              <a:srgbClr val="666677"/>
            </a:solidFill>
            <a:ln w="9525">
              <a:noFill/>
              <a:round/>
              <a:headEnd/>
              <a:tailEnd/>
            </a:ln>
          </p:spPr>
          <p:txBody>
            <a:bodyPr/>
            <a:lstStyle/>
            <a:p>
              <a:endParaRPr lang="en-US"/>
            </a:p>
          </p:txBody>
        </p:sp>
        <p:sp>
          <p:nvSpPr>
            <p:cNvPr id="27151" name="Freeform 527"/>
            <p:cNvSpPr>
              <a:spLocks/>
            </p:cNvSpPr>
            <p:nvPr/>
          </p:nvSpPr>
          <p:spPr bwMode="auto">
            <a:xfrm>
              <a:off x="1756" y="3813"/>
              <a:ext cx="109" cy="176"/>
            </a:xfrm>
            <a:custGeom>
              <a:avLst/>
              <a:gdLst/>
              <a:ahLst/>
              <a:cxnLst>
                <a:cxn ang="0">
                  <a:pos x="23" y="0"/>
                </a:cxn>
                <a:cxn ang="0">
                  <a:pos x="0" y="128"/>
                </a:cxn>
                <a:cxn ang="0">
                  <a:pos x="188" y="353"/>
                </a:cxn>
                <a:cxn ang="0">
                  <a:pos x="217" y="241"/>
                </a:cxn>
                <a:cxn ang="0">
                  <a:pos x="23" y="0"/>
                </a:cxn>
              </a:cxnLst>
              <a:rect l="0" t="0" r="r" b="b"/>
              <a:pathLst>
                <a:path w="217" h="353">
                  <a:moveTo>
                    <a:pt x="23" y="0"/>
                  </a:moveTo>
                  <a:lnTo>
                    <a:pt x="0" y="128"/>
                  </a:lnTo>
                  <a:lnTo>
                    <a:pt x="188" y="353"/>
                  </a:lnTo>
                  <a:lnTo>
                    <a:pt x="217" y="241"/>
                  </a:lnTo>
                  <a:lnTo>
                    <a:pt x="23" y="0"/>
                  </a:lnTo>
                  <a:close/>
                </a:path>
              </a:pathLst>
            </a:custGeom>
            <a:solidFill>
              <a:srgbClr val="727284"/>
            </a:solidFill>
            <a:ln w="9525">
              <a:noFill/>
              <a:round/>
              <a:headEnd/>
              <a:tailEnd/>
            </a:ln>
          </p:spPr>
          <p:txBody>
            <a:bodyPr/>
            <a:lstStyle/>
            <a:p>
              <a:endParaRPr lang="en-US"/>
            </a:p>
          </p:txBody>
        </p:sp>
        <p:sp>
          <p:nvSpPr>
            <p:cNvPr id="27152" name="Freeform 528"/>
            <p:cNvSpPr>
              <a:spLocks/>
            </p:cNvSpPr>
            <p:nvPr/>
          </p:nvSpPr>
          <p:spPr bwMode="auto">
            <a:xfrm>
              <a:off x="305" y="2875"/>
              <a:ext cx="210" cy="93"/>
            </a:xfrm>
            <a:custGeom>
              <a:avLst/>
              <a:gdLst/>
              <a:ahLst/>
              <a:cxnLst>
                <a:cxn ang="0">
                  <a:pos x="314" y="114"/>
                </a:cxn>
                <a:cxn ang="0">
                  <a:pos x="330" y="132"/>
                </a:cxn>
                <a:cxn ang="0">
                  <a:pos x="418" y="159"/>
                </a:cxn>
                <a:cxn ang="0">
                  <a:pos x="374" y="177"/>
                </a:cxn>
                <a:cxn ang="0">
                  <a:pos x="358" y="180"/>
                </a:cxn>
                <a:cxn ang="0">
                  <a:pos x="340" y="181"/>
                </a:cxn>
                <a:cxn ang="0">
                  <a:pos x="322" y="185"/>
                </a:cxn>
                <a:cxn ang="0">
                  <a:pos x="304" y="185"/>
                </a:cxn>
                <a:cxn ang="0">
                  <a:pos x="284" y="186"/>
                </a:cxn>
                <a:cxn ang="0">
                  <a:pos x="263" y="185"/>
                </a:cxn>
                <a:cxn ang="0">
                  <a:pos x="243" y="183"/>
                </a:cxn>
                <a:cxn ang="0">
                  <a:pos x="220" y="180"/>
                </a:cxn>
                <a:cxn ang="0">
                  <a:pos x="199" y="173"/>
                </a:cxn>
                <a:cxn ang="0">
                  <a:pos x="176" y="167"/>
                </a:cxn>
                <a:cxn ang="0">
                  <a:pos x="153" y="155"/>
                </a:cxn>
                <a:cxn ang="0">
                  <a:pos x="129" y="144"/>
                </a:cxn>
                <a:cxn ang="0">
                  <a:pos x="104" y="127"/>
                </a:cxn>
                <a:cxn ang="0">
                  <a:pos x="80" y="109"/>
                </a:cxn>
                <a:cxn ang="0">
                  <a:pos x="54" y="88"/>
                </a:cxn>
                <a:cxn ang="0">
                  <a:pos x="28" y="62"/>
                </a:cxn>
                <a:cxn ang="0">
                  <a:pos x="0" y="0"/>
                </a:cxn>
                <a:cxn ang="0">
                  <a:pos x="16" y="16"/>
                </a:cxn>
                <a:cxn ang="0">
                  <a:pos x="32" y="31"/>
                </a:cxn>
                <a:cxn ang="0">
                  <a:pos x="49" y="44"/>
                </a:cxn>
                <a:cxn ang="0">
                  <a:pos x="67" y="55"/>
                </a:cxn>
                <a:cxn ang="0">
                  <a:pos x="86" y="65"/>
                </a:cxn>
                <a:cxn ang="0">
                  <a:pos x="104" y="73"/>
                </a:cxn>
                <a:cxn ang="0">
                  <a:pos x="124" y="80"/>
                </a:cxn>
                <a:cxn ang="0">
                  <a:pos x="145" y="86"/>
                </a:cxn>
                <a:cxn ang="0">
                  <a:pos x="165" y="91"/>
                </a:cxn>
                <a:cxn ang="0">
                  <a:pos x="186" y="95"/>
                </a:cxn>
                <a:cxn ang="0">
                  <a:pos x="207" y="98"/>
                </a:cxn>
                <a:cxn ang="0">
                  <a:pos x="229" y="101"/>
                </a:cxn>
                <a:cxn ang="0">
                  <a:pos x="250" y="104"/>
                </a:cxn>
                <a:cxn ang="0">
                  <a:pos x="271" y="108"/>
                </a:cxn>
                <a:cxn ang="0">
                  <a:pos x="292" y="111"/>
                </a:cxn>
                <a:cxn ang="0">
                  <a:pos x="314" y="114"/>
                </a:cxn>
              </a:cxnLst>
              <a:rect l="0" t="0" r="r" b="b"/>
              <a:pathLst>
                <a:path w="418" h="186">
                  <a:moveTo>
                    <a:pt x="314" y="114"/>
                  </a:moveTo>
                  <a:lnTo>
                    <a:pt x="330" y="132"/>
                  </a:lnTo>
                  <a:lnTo>
                    <a:pt x="418" y="159"/>
                  </a:lnTo>
                  <a:lnTo>
                    <a:pt x="374" y="177"/>
                  </a:lnTo>
                  <a:lnTo>
                    <a:pt x="358" y="180"/>
                  </a:lnTo>
                  <a:lnTo>
                    <a:pt x="340" y="181"/>
                  </a:lnTo>
                  <a:lnTo>
                    <a:pt x="322" y="185"/>
                  </a:lnTo>
                  <a:lnTo>
                    <a:pt x="304" y="185"/>
                  </a:lnTo>
                  <a:lnTo>
                    <a:pt x="284" y="186"/>
                  </a:lnTo>
                  <a:lnTo>
                    <a:pt x="263" y="185"/>
                  </a:lnTo>
                  <a:lnTo>
                    <a:pt x="243" y="183"/>
                  </a:lnTo>
                  <a:lnTo>
                    <a:pt x="220" y="180"/>
                  </a:lnTo>
                  <a:lnTo>
                    <a:pt x="199" y="173"/>
                  </a:lnTo>
                  <a:lnTo>
                    <a:pt x="176" y="167"/>
                  </a:lnTo>
                  <a:lnTo>
                    <a:pt x="153" y="155"/>
                  </a:lnTo>
                  <a:lnTo>
                    <a:pt x="129" y="144"/>
                  </a:lnTo>
                  <a:lnTo>
                    <a:pt x="104" y="127"/>
                  </a:lnTo>
                  <a:lnTo>
                    <a:pt x="80" y="109"/>
                  </a:lnTo>
                  <a:lnTo>
                    <a:pt x="54" y="88"/>
                  </a:lnTo>
                  <a:lnTo>
                    <a:pt x="28" y="62"/>
                  </a:lnTo>
                  <a:lnTo>
                    <a:pt x="0" y="0"/>
                  </a:lnTo>
                  <a:lnTo>
                    <a:pt x="16" y="16"/>
                  </a:lnTo>
                  <a:lnTo>
                    <a:pt x="32" y="31"/>
                  </a:lnTo>
                  <a:lnTo>
                    <a:pt x="49" y="44"/>
                  </a:lnTo>
                  <a:lnTo>
                    <a:pt x="67" y="55"/>
                  </a:lnTo>
                  <a:lnTo>
                    <a:pt x="86" y="65"/>
                  </a:lnTo>
                  <a:lnTo>
                    <a:pt x="104" y="73"/>
                  </a:lnTo>
                  <a:lnTo>
                    <a:pt x="124" y="80"/>
                  </a:lnTo>
                  <a:lnTo>
                    <a:pt x="145" y="86"/>
                  </a:lnTo>
                  <a:lnTo>
                    <a:pt x="165" y="91"/>
                  </a:lnTo>
                  <a:lnTo>
                    <a:pt x="186" y="95"/>
                  </a:lnTo>
                  <a:lnTo>
                    <a:pt x="207" y="98"/>
                  </a:lnTo>
                  <a:lnTo>
                    <a:pt x="229" y="101"/>
                  </a:lnTo>
                  <a:lnTo>
                    <a:pt x="250" y="104"/>
                  </a:lnTo>
                  <a:lnTo>
                    <a:pt x="271" y="108"/>
                  </a:lnTo>
                  <a:lnTo>
                    <a:pt x="292" y="111"/>
                  </a:lnTo>
                  <a:lnTo>
                    <a:pt x="314" y="114"/>
                  </a:lnTo>
                  <a:close/>
                </a:path>
              </a:pathLst>
            </a:custGeom>
            <a:solidFill>
              <a:srgbClr val="666677"/>
            </a:solidFill>
            <a:ln w="9525">
              <a:noFill/>
              <a:round/>
              <a:headEnd/>
              <a:tailEnd/>
            </a:ln>
          </p:spPr>
          <p:txBody>
            <a:bodyPr/>
            <a:lstStyle/>
            <a:p>
              <a:endParaRPr lang="en-US"/>
            </a:p>
          </p:txBody>
        </p:sp>
      </p:grpSp>
      <p:sp>
        <p:nvSpPr>
          <p:cNvPr id="27153" name="Rectangle 529"/>
          <p:cNvSpPr>
            <a:spLocks noChangeArrowheads="1"/>
          </p:cNvSpPr>
          <p:nvPr/>
        </p:nvSpPr>
        <p:spPr bwMode="auto">
          <a:xfrm>
            <a:off x="2318797" y="3124200"/>
            <a:ext cx="5181600" cy="1104900"/>
          </a:xfrm>
          <a:prstGeom prst="rect">
            <a:avLst/>
          </a:prstGeom>
          <a:solidFill>
            <a:schemeClr val="bg1">
              <a:alpha val="89999"/>
            </a:schemeClr>
          </a:solidFill>
          <a:ln w="38100" algn="ctr">
            <a:solidFill>
              <a:schemeClr val="bg2"/>
            </a:solidFill>
            <a:miter lim="800000"/>
            <a:headEnd/>
            <a:tailEnd/>
          </a:ln>
          <a:effectLst/>
        </p:spPr>
        <p:txBody>
          <a:bodyPr>
            <a:spAutoFit/>
          </a:bodyPr>
          <a:lstStyle/>
          <a:p>
            <a:r>
              <a:rPr lang="en-US" sz="3200" dirty="0">
                <a:latin typeface="Cambria" pitchFamily="18" charset="0"/>
              </a:rPr>
              <a:t>89% of </a:t>
            </a:r>
            <a:r>
              <a:rPr lang="en-US" sz="3200" dirty="0" err="1">
                <a:latin typeface="Cambria" pitchFamily="18" charset="0"/>
              </a:rPr>
              <a:t>refactorings</a:t>
            </a:r>
            <a:r>
              <a:rPr lang="en-US" sz="3200" dirty="0">
                <a:latin typeface="Cambria" pitchFamily="18" charset="0"/>
              </a:rPr>
              <a:t> </a:t>
            </a:r>
          </a:p>
          <a:p>
            <a:r>
              <a:rPr lang="en-US" sz="3200" dirty="0">
                <a:latin typeface="Cambria" pitchFamily="18" charset="0"/>
              </a:rPr>
              <a:t>were done </a:t>
            </a:r>
            <a:r>
              <a:rPr lang="en-US" sz="3200" i="1" dirty="0">
                <a:latin typeface="Cambria" pitchFamily="18" charset="0"/>
              </a:rPr>
              <a:t>without</a:t>
            </a:r>
            <a:r>
              <a:rPr lang="en-US" sz="3200" dirty="0">
                <a:latin typeface="Cambria" pitchFamily="18" charset="0"/>
              </a:rPr>
              <a:t> a tool</a:t>
            </a:r>
          </a:p>
        </p:txBody>
      </p:sp>
      <p:sp>
        <p:nvSpPr>
          <p:cNvPr id="27154" name="Rectangle 530"/>
          <p:cNvSpPr>
            <a:spLocks noChangeArrowheads="1"/>
          </p:cNvSpPr>
          <p:nvPr/>
        </p:nvSpPr>
        <p:spPr bwMode="auto">
          <a:xfrm>
            <a:off x="2318797" y="4343400"/>
            <a:ext cx="5181600" cy="584775"/>
          </a:xfrm>
          <a:prstGeom prst="rect">
            <a:avLst/>
          </a:prstGeom>
          <a:solidFill>
            <a:schemeClr val="bg1">
              <a:alpha val="89999"/>
            </a:schemeClr>
          </a:solidFill>
          <a:ln w="38100" algn="ctr">
            <a:solidFill>
              <a:schemeClr val="bg2"/>
            </a:solidFill>
            <a:miter lim="800000"/>
            <a:headEnd/>
            <a:tailEnd/>
          </a:ln>
          <a:effectLst/>
        </p:spPr>
        <p:txBody>
          <a:bodyPr>
            <a:spAutoFit/>
          </a:bodyPr>
          <a:lstStyle/>
          <a:p>
            <a:r>
              <a:rPr lang="en-US" sz="3200" dirty="0">
                <a:latin typeface="Cambria" pitchFamily="18" charset="0"/>
              </a:rPr>
              <a:t>… among </a:t>
            </a:r>
            <a:r>
              <a:rPr lang="en-US" sz="3200" dirty="0" err="1">
                <a:latin typeface="Cambria" pitchFamily="18" charset="0"/>
              </a:rPr>
              <a:t>toolsmiths</a:t>
            </a:r>
            <a:r>
              <a:rPr lang="en-US" sz="3200" dirty="0">
                <a:latin typeface="Cambria" pitchFamily="18" charset="0"/>
              </a:rPr>
              <a:t>.</a:t>
            </a:r>
          </a:p>
        </p:txBody>
      </p:sp>
      <p:pic>
        <p:nvPicPr>
          <p:cNvPr id="522" name="Picture 45"/>
          <p:cNvPicPr>
            <a:picLocks noChangeAspect="1" noChangeArrowheads="1"/>
          </p:cNvPicPr>
          <p:nvPr/>
        </p:nvPicPr>
        <p:blipFill>
          <a:blip r:embed="rId3" cstate="print"/>
          <a:srcRect/>
          <a:stretch>
            <a:fillRect/>
          </a:stretch>
        </p:blipFill>
        <p:spPr bwMode="auto">
          <a:xfrm>
            <a:off x="1779549" y="990139"/>
            <a:ext cx="252889" cy="160973"/>
          </a:xfrm>
          <a:prstGeom prst="rect">
            <a:avLst/>
          </a:prstGeom>
          <a:noFill/>
          <a:ln w="9525">
            <a:noFill/>
            <a:miter lim="800000"/>
            <a:headEnd/>
            <a:tailEnd/>
          </a:ln>
          <a:effectLst/>
        </p:spPr>
      </p:pic>
      <p:pic>
        <p:nvPicPr>
          <p:cNvPr id="523" name="Picture 45"/>
          <p:cNvPicPr>
            <a:picLocks noChangeAspect="1" noChangeArrowheads="1"/>
          </p:cNvPicPr>
          <p:nvPr/>
        </p:nvPicPr>
        <p:blipFill>
          <a:blip r:embed="rId3" cstate="print"/>
          <a:srcRect/>
          <a:stretch>
            <a:fillRect/>
          </a:stretch>
        </p:blipFill>
        <p:spPr bwMode="auto">
          <a:xfrm>
            <a:off x="2081174" y="990139"/>
            <a:ext cx="252889" cy="160973"/>
          </a:xfrm>
          <a:prstGeom prst="rect">
            <a:avLst/>
          </a:prstGeom>
          <a:noFill/>
          <a:ln w="9525">
            <a:noFill/>
            <a:miter lim="800000"/>
            <a:headEnd/>
            <a:tailEnd/>
          </a:ln>
          <a:effectLst/>
        </p:spPr>
      </p:pic>
      <p:pic>
        <p:nvPicPr>
          <p:cNvPr id="524" name="Picture 45"/>
          <p:cNvPicPr>
            <a:picLocks noChangeAspect="1" noChangeArrowheads="1"/>
          </p:cNvPicPr>
          <p:nvPr/>
        </p:nvPicPr>
        <p:blipFill>
          <a:blip r:embed="rId3" cstate="print"/>
          <a:srcRect/>
          <a:stretch>
            <a:fillRect/>
          </a:stretch>
        </p:blipFill>
        <p:spPr bwMode="auto">
          <a:xfrm>
            <a:off x="2382799" y="990139"/>
            <a:ext cx="252889" cy="160973"/>
          </a:xfrm>
          <a:prstGeom prst="rect">
            <a:avLst/>
          </a:prstGeom>
          <a:noFill/>
          <a:ln w="9525">
            <a:noFill/>
            <a:miter lim="800000"/>
            <a:headEnd/>
            <a:tailEnd/>
          </a:ln>
          <a:effectLst/>
        </p:spPr>
      </p:pic>
      <p:pic>
        <p:nvPicPr>
          <p:cNvPr id="525" name="Picture 45"/>
          <p:cNvPicPr>
            <a:picLocks noChangeAspect="1" noChangeArrowheads="1"/>
          </p:cNvPicPr>
          <p:nvPr/>
        </p:nvPicPr>
        <p:blipFill>
          <a:blip r:embed="rId3" cstate="print"/>
          <a:srcRect/>
          <a:stretch>
            <a:fillRect/>
          </a:stretch>
        </p:blipFill>
        <p:spPr bwMode="auto">
          <a:xfrm>
            <a:off x="2684424" y="990139"/>
            <a:ext cx="252889" cy="160973"/>
          </a:xfrm>
          <a:prstGeom prst="rect">
            <a:avLst/>
          </a:prstGeom>
          <a:noFill/>
          <a:ln w="9525">
            <a:noFill/>
            <a:miter lim="800000"/>
            <a:headEnd/>
            <a:tailEnd/>
          </a:ln>
          <a:effectLst/>
        </p:spPr>
      </p:pic>
      <p:pic>
        <p:nvPicPr>
          <p:cNvPr id="526" name="Picture 45"/>
          <p:cNvPicPr>
            <a:picLocks noChangeAspect="1" noChangeArrowheads="1"/>
          </p:cNvPicPr>
          <p:nvPr/>
        </p:nvPicPr>
        <p:blipFill>
          <a:blip r:embed="rId3" cstate="print"/>
          <a:srcRect/>
          <a:stretch>
            <a:fillRect/>
          </a:stretch>
        </p:blipFill>
        <p:spPr bwMode="auto">
          <a:xfrm>
            <a:off x="2986049" y="990139"/>
            <a:ext cx="252889" cy="160973"/>
          </a:xfrm>
          <a:prstGeom prst="rect">
            <a:avLst/>
          </a:prstGeom>
          <a:noFill/>
          <a:ln w="9525">
            <a:noFill/>
            <a:miter lim="800000"/>
            <a:headEnd/>
            <a:tailEnd/>
          </a:ln>
          <a:effectLst/>
        </p:spPr>
      </p:pic>
      <p:pic>
        <p:nvPicPr>
          <p:cNvPr id="527" name="Picture 45"/>
          <p:cNvPicPr>
            <a:picLocks noChangeAspect="1" noChangeArrowheads="1"/>
          </p:cNvPicPr>
          <p:nvPr/>
        </p:nvPicPr>
        <p:blipFill>
          <a:blip r:embed="rId3" cstate="print"/>
          <a:srcRect/>
          <a:stretch>
            <a:fillRect/>
          </a:stretch>
        </p:blipFill>
        <p:spPr bwMode="auto">
          <a:xfrm>
            <a:off x="3586124" y="996489"/>
            <a:ext cx="252889" cy="160973"/>
          </a:xfrm>
          <a:prstGeom prst="rect">
            <a:avLst/>
          </a:prstGeom>
          <a:noFill/>
          <a:ln w="9525">
            <a:noFill/>
            <a:miter lim="800000"/>
            <a:headEnd/>
            <a:tailEnd/>
          </a:ln>
          <a:effectLst/>
        </p:spPr>
      </p:pic>
      <p:pic>
        <p:nvPicPr>
          <p:cNvPr id="528" name="Picture 45"/>
          <p:cNvPicPr>
            <a:picLocks noChangeAspect="1" noChangeArrowheads="1"/>
          </p:cNvPicPr>
          <p:nvPr/>
        </p:nvPicPr>
        <p:blipFill>
          <a:blip r:embed="rId3" cstate="print"/>
          <a:srcRect/>
          <a:stretch>
            <a:fillRect/>
          </a:stretch>
        </p:blipFill>
        <p:spPr bwMode="auto">
          <a:xfrm>
            <a:off x="3284499" y="996489"/>
            <a:ext cx="252889" cy="160973"/>
          </a:xfrm>
          <a:prstGeom prst="rect">
            <a:avLst/>
          </a:prstGeom>
          <a:noFill/>
          <a:ln w="9525">
            <a:noFill/>
            <a:miter lim="800000"/>
            <a:headEnd/>
            <a:tailEnd/>
          </a:ln>
          <a:effectLst/>
        </p:spPr>
      </p:pic>
      <p:pic>
        <p:nvPicPr>
          <p:cNvPr id="529" name="Picture 45"/>
          <p:cNvPicPr>
            <a:picLocks noChangeAspect="1" noChangeArrowheads="1"/>
          </p:cNvPicPr>
          <p:nvPr/>
        </p:nvPicPr>
        <p:blipFill>
          <a:blip r:embed="rId3" cstate="print"/>
          <a:srcRect/>
          <a:stretch>
            <a:fillRect/>
          </a:stretch>
        </p:blipFill>
        <p:spPr bwMode="auto">
          <a:xfrm>
            <a:off x="3887749" y="996489"/>
            <a:ext cx="252889" cy="160973"/>
          </a:xfrm>
          <a:prstGeom prst="rect">
            <a:avLst/>
          </a:prstGeom>
          <a:noFill/>
          <a:ln w="9525">
            <a:noFill/>
            <a:miter lim="800000"/>
            <a:headEnd/>
            <a:tailEnd/>
          </a:ln>
          <a:effectLst/>
        </p:spPr>
      </p:pic>
      <p:pic>
        <p:nvPicPr>
          <p:cNvPr id="530" name="Picture 45"/>
          <p:cNvPicPr>
            <a:picLocks noChangeAspect="1" noChangeArrowheads="1"/>
          </p:cNvPicPr>
          <p:nvPr/>
        </p:nvPicPr>
        <p:blipFill>
          <a:blip r:embed="rId3" cstate="print"/>
          <a:srcRect/>
          <a:stretch>
            <a:fillRect/>
          </a:stretch>
        </p:blipFill>
        <p:spPr bwMode="auto">
          <a:xfrm>
            <a:off x="4189374" y="996489"/>
            <a:ext cx="252889" cy="160973"/>
          </a:xfrm>
          <a:prstGeom prst="rect">
            <a:avLst/>
          </a:prstGeom>
          <a:noFill/>
          <a:ln w="9525">
            <a:noFill/>
            <a:miter lim="800000"/>
            <a:headEnd/>
            <a:tailEnd/>
          </a:ln>
          <a:effectLst/>
        </p:spPr>
      </p:pic>
      <p:pic>
        <p:nvPicPr>
          <p:cNvPr id="531" name="Picture 45"/>
          <p:cNvPicPr>
            <a:picLocks noChangeAspect="1" noChangeArrowheads="1"/>
          </p:cNvPicPr>
          <p:nvPr/>
        </p:nvPicPr>
        <p:blipFill>
          <a:blip r:embed="rId3" cstate="print"/>
          <a:srcRect/>
          <a:stretch>
            <a:fillRect/>
          </a:stretch>
        </p:blipFill>
        <p:spPr bwMode="auto">
          <a:xfrm>
            <a:off x="4490999" y="996489"/>
            <a:ext cx="252889" cy="160973"/>
          </a:xfrm>
          <a:prstGeom prst="rect">
            <a:avLst/>
          </a:prstGeom>
          <a:noFill/>
          <a:ln w="9525">
            <a:noFill/>
            <a:miter lim="800000"/>
            <a:headEnd/>
            <a:tailEnd/>
          </a:ln>
          <a:effectLst/>
        </p:spPr>
      </p:pic>
      <p:pic>
        <p:nvPicPr>
          <p:cNvPr id="532" name="Picture 45"/>
          <p:cNvPicPr>
            <a:picLocks noChangeAspect="1" noChangeArrowheads="1"/>
          </p:cNvPicPr>
          <p:nvPr/>
        </p:nvPicPr>
        <p:blipFill>
          <a:blip r:embed="rId3" cstate="print"/>
          <a:srcRect/>
          <a:stretch>
            <a:fillRect/>
          </a:stretch>
        </p:blipFill>
        <p:spPr bwMode="auto">
          <a:xfrm>
            <a:off x="4792624" y="996489"/>
            <a:ext cx="252889" cy="160973"/>
          </a:xfrm>
          <a:prstGeom prst="rect">
            <a:avLst/>
          </a:prstGeom>
          <a:noFill/>
          <a:ln w="9525">
            <a:noFill/>
            <a:miter lim="800000"/>
            <a:headEnd/>
            <a:tailEnd/>
          </a:ln>
          <a:effectLst/>
        </p:spPr>
      </p:pic>
      <p:pic>
        <p:nvPicPr>
          <p:cNvPr id="533" name="Picture 45"/>
          <p:cNvPicPr>
            <a:picLocks noChangeAspect="1" noChangeArrowheads="1"/>
          </p:cNvPicPr>
          <p:nvPr/>
        </p:nvPicPr>
        <p:blipFill>
          <a:blip r:embed="rId3" cstate="print"/>
          <a:srcRect/>
          <a:stretch>
            <a:fillRect/>
          </a:stretch>
        </p:blipFill>
        <p:spPr bwMode="auto">
          <a:xfrm>
            <a:off x="5094249" y="996489"/>
            <a:ext cx="252889" cy="160973"/>
          </a:xfrm>
          <a:prstGeom prst="rect">
            <a:avLst/>
          </a:prstGeom>
          <a:noFill/>
          <a:ln w="9525">
            <a:noFill/>
            <a:miter lim="800000"/>
            <a:headEnd/>
            <a:tailEnd/>
          </a:ln>
          <a:effectLst/>
        </p:spPr>
      </p:pic>
      <p:pic>
        <p:nvPicPr>
          <p:cNvPr id="534" name="Picture 45"/>
          <p:cNvPicPr>
            <a:picLocks noChangeAspect="1" noChangeArrowheads="1"/>
          </p:cNvPicPr>
          <p:nvPr/>
        </p:nvPicPr>
        <p:blipFill>
          <a:blip r:embed="rId3" cstate="print"/>
          <a:srcRect/>
          <a:stretch>
            <a:fillRect/>
          </a:stretch>
        </p:blipFill>
        <p:spPr bwMode="auto">
          <a:xfrm>
            <a:off x="5691149" y="996489"/>
            <a:ext cx="252889" cy="160973"/>
          </a:xfrm>
          <a:prstGeom prst="rect">
            <a:avLst/>
          </a:prstGeom>
          <a:noFill/>
          <a:ln w="9525">
            <a:noFill/>
            <a:miter lim="800000"/>
            <a:headEnd/>
            <a:tailEnd/>
          </a:ln>
          <a:effectLst/>
        </p:spPr>
      </p:pic>
      <p:pic>
        <p:nvPicPr>
          <p:cNvPr id="535" name="Picture 45"/>
          <p:cNvPicPr>
            <a:picLocks noChangeAspect="1" noChangeArrowheads="1"/>
          </p:cNvPicPr>
          <p:nvPr/>
        </p:nvPicPr>
        <p:blipFill>
          <a:blip r:embed="rId3" cstate="print"/>
          <a:srcRect/>
          <a:stretch>
            <a:fillRect/>
          </a:stretch>
        </p:blipFill>
        <p:spPr bwMode="auto">
          <a:xfrm>
            <a:off x="5389524" y="996489"/>
            <a:ext cx="252889" cy="160973"/>
          </a:xfrm>
          <a:prstGeom prst="rect">
            <a:avLst/>
          </a:prstGeom>
          <a:noFill/>
          <a:ln w="9525">
            <a:noFill/>
            <a:miter lim="800000"/>
            <a:headEnd/>
            <a:tailEnd/>
          </a:ln>
          <a:effectLst/>
        </p:spPr>
      </p:pic>
      <p:pic>
        <p:nvPicPr>
          <p:cNvPr id="536" name="Picture 45"/>
          <p:cNvPicPr>
            <a:picLocks noChangeAspect="1" noChangeArrowheads="1"/>
          </p:cNvPicPr>
          <p:nvPr/>
        </p:nvPicPr>
        <p:blipFill>
          <a:blip r:embed="rId3" cstate="print"/>
          <a:srcRect/>
          <a:stretch>
            <a:fillRect/>
          </a:stretch>
        </p:blipFill>
        <p:spPr bwMode="auto">
          <a:xfrm>
            <a:off x="5992774" y="996489"/>
            <a:ext cx="252889" cy="160973"/>
          </a:xfrm>
          <a:prstGeom prst="rect">
            <a:avLst/>
          </a:prstGeom>
          <a:noFill/>
          <a:ln w="9525">
            <a:noFill/>
            <a:miter lim="800000"/>
            <a:headEnd/>
            <a:tailEnd/>
          </a:ln>
          <a:effectLst/>
        </p:spPr>
      </p:pic>
      <p:pic>
        <p:nvPicPr>
          <p:cNvPr id="537" name="Picture 45"/>
          <p:cNvPicPr>
            <a:picLocks noChangeAspect="1" noChangeArrowheads="1"/>
          </p:cNvPicPr>
          <p:nvPr/>
        </p:nvPicPr>
        <p:blipFill>
          <a:blip r:embed="rId3" cstate="print"/>
          <a:srcRect/>
          <a:stretch>
            <a:fillRect/>
          </a:stretch>
        </p:blipFill>
        <p:spPr bwMode="auto">
          <a:xfrm>
            <a:off x="6294399" y="996489"/>
            <a:ext cx="252889" cy="160973"/>
          </a:xfrm>
          <a:prstGeom prst="rect">
            <a:avLst/>
          </a:prstGeom>
          <a:noFill/>
          <a:ln w="9525">
            <a:noFill/>
            <a:miter lim="800000"/>
            <a:headEnd/>
            <a:tailEnd/>
          </a:ln>
          <a:effectLst/>
        </p:spPr>
      </p:pic>
      <p:pic>
        <p:nvPicPr>
          <p:cNvPr id="538" name="Picture 45"/>
          <p:cNvPicPr>
            <a:picLocks noChangeAspect="1" noChangeArrowheads="1"/>
          </p:cNvPicPr>
          <p:nvPr/>
        </p:nvPicPr>
        <p:blipFill>
          <a:blip r:embed="rId3" cstate="print"/>
          <a:srcRect/>
          <a:stretch>
            <a:fillRect/>
          </a:stretch>
        </p:blipFill>
        <p:spPr bwMode="auto">
          <a:xfrm>
            <a:off x="1474749" y="987898"/>
            <a:ext cx="252889" cy="160973"/>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26785"/>
                                        </p:tgtEl>
                                        <p:attrNameLst>
                                          <p:attrName>style.visibility</p:attrName>
                                        </p:attrNameLst>
                                      </p:cBhvr>
                                      <p:to>
                                        <p:strVal val="visible"/>
                                      </p:to>
                                    </p:set>
                                    <p:anim calcmode="lin" valueType="num">
                                      <p:cBhvr>
                                        <p:cTn id="7" dur="500" fill="hold"/>
                                        <p:tgtEl>
                                          <p:spTgt spid="26785"/>
                                        </p:tgtEl>
                                        <p:attrNameLst>
                                          <p:attrName>ppt_w</p:attrName>
                                        </p:attrNameLst>
                                      </p:cBhvr>
                                      <p:tavLst>
                                        <p:tav tm="0">
                                          <p:val>
                                            <p:fltVal val="0"/>
                                          </p:val>
                                        </p:tav>
                                        <p:tav tm="100000">
                                          <p:val>
                                            <p:strVal val="#ppt_w"/>
                                          </p:val>
                                        </p:tav>
                                      </p:tavLst>
                                    </p:anim>
                                    <p:anim calcmode="lin" valueType="num">
                                      <p:cBhvr>
                                        <p:cTn id="8" dur="500" fill="hold"/>
                                        <p:tgtEl>
                                          <p:spTgt spid="26785"/>
                                        </p:tgtEl>
                                        <p:attrNameLst>
                                          <p:attrName>ppt_h</p:attrName>
                                        </p:attrNameLst>
                                      </p:cBhvr>
                                      <p:tavLst>
                                        <p:tav tm="0">
                                          <p:val>
                                            <p:strVal val="#ppt_h"/>
                                          </p:val>
                                        </p:tav>
                                        <p:tav tm="100000">
                                          <p:val>
                                            <p:strVal val="#ppt_h"/>
                                          </p:val>
                                        </p:tav>
                                      </p:tavLst>
                                    </p:anim>
                                  </p:childTnLst>
                                </p:cTn>
                              </p:par>
                              <p:par>
                                <p:cTn id="9" presetID="17" presetClass="entr" presetSubtype="10" fill="hold" nodeType="withEffect">
                                  <p:stCondLst>
                                    <p:cond delay="0"/>
                                  </p:stCondLst>
                                  <p:childTnLst>
                                    <p:set>
                                      <p:cBhvr>
                                        <p:cTn id="10" dur="1" fill="hold">
                                          <p:stCondLst>
                                            <p:cond delay="0"/>
                                          </p:stCondLst>
                                        </p:cTn>
                                        <p:tgtEl>
                                          <p:spTgt spid="26808"/>
                                        </p:tgtEl>
                                        <p:attrNameLst>
                                          <p:attrName>style.visibility</p:attrName>
                                        </p:attrNameLst>
                                      </p:cBhvr>
                                      <p:to>
                                        <p:strVal val="visible"/>
                                      </p:to>
                                    </p:set>
                                    <p:anim calcmode="lin" valueType="num">
                                      <p:cBhvr>
                                        <p:cTn id="11" dur="500" fill="hold"/>
                                        <p:tgtEl>
                                          <p:spTgt spid="26808"/>
                                        </p:tgtEl>
                                        <p:attrNameLst>
                                          <p:attrName>ppt_w</p:attrName>
                                        </p:attrNameLst>
                                      </p:cBhvr>
                                      <p:tavLst>
                                        <p:tav tm="0">
                                          <p:val>
                                            <p:fltVal val="0"/>
                                          </p:val>
                                        </p:tav>
                                        <p:tav tm="100000">
                                          <p:val>
                                            <p:strVal val="#ppt_w"/>
                                          </p:val>
                                        </p:tav>
                                      </p:tavLst>
                                    </p:anim>
                                    <p:anim calcmode="lin" valueType="num">
                                      <p:cBhvr>
                                        <p:cTn id="12" dur="500" fill="hold"/>
                                        <p:tgtEl>
                                          <p:spTgt spid="26808"/>
                                        </p:tgtEl>
                                        <p:attrNameLst>
                                          <p:attrName>ppt_h</p:attrName>
                                        </p:attrNameLst>
                                      </p:cBhvr>
                                      <p:tavLst>
                                        <p:tav tm="0">
                                          <p:val>
                                            <p:strVal val="#ppt_h"/>
                                          </p:val>
                                        </p:tav>
                                        <p:tav tm="100000">
                                          <p:val>
                                            <p:strVal val="#ppt_h"/>
                                          </p:val>
                                        </p:tav>
                                      </p:tavLst>
                                    </p:anim>
                                  </p:childTnLst>
                                </p:cTn>
                              </p:par>
                              <p:par>
                                <p:cTn id="13" presetID="17" presetClass="entr" presetSubtype="10" fill="hold" nodeType="withEffect">
                                  <p:stCondLst>
                                    <p:cond delay="0"/>
                                  </p:stCondLst>
                                  <p:childTnLst>
                                    <p:set>
                                      <p:cBhvr>
                                        <p:cTn id="14" dur="1" fill="hold">
                                          <p:stCondLst>
                                            <p:cond delay="0"/>
                                          </p:stCondLst>
                                        </p:cTn>
                                        <p:tgtEl>
                                          <p:spTgt spid="26831"/>
                                        </p:tgtEl>
                                        <p:attrNameLst>
                                          <p:attrName>style.visibility</p:attrName>
                                        </p:attrNameLst>
                                      </p:cBhvr>
                                      <p:to>
                                        <p:strVal val="visible"/>
                                      </p:to>
                                    </p:set>
                                    <p:anim calcmode="lin" valueType="num">
                                      <p:cBhvr>
                                        <p:cTn id="15" dur="500" fill="hold"/>
                                        <p:tgtEl>
                                          <p:spTgt spid="26831"/>
                                        </p:tgtEl>
                                        <p:attrNameLst>
                                          <p:attrName>ppt_w</p:attrName>
                                        </p:attrNameLst>
                                      </p:cBhvr>
                                      <p:tavLst>
                                        <p:tav tm="0">
                                          <p:val>
                                            <p:fltVal val="0"/>
                                          </p:val>
                                        </p:tav>
                                        <p:tav tm="100000">
                                          <p:val>
                                            <p:strVal val="#ppt_w"/>
                                          </p:val>
                                        </p:tav>
                                      </p:tavLst>
                                    </p:anim>
                                    <p:anim calcmode="lin" valueType="num">
                                      <p:cBhvr>
                                        <p:cTn id="16" dur="500" fill="hold"/>
                                        <p:tgtEl>
                                          <p:spTgt spid="26831"/>
                                        </p:tgtEl>
                                        <p:attrNameLst>
                                          <p:attrName>ppt_h</p:attrName>
                                        </p:attrNameLst>
                                      </p:cBhvr>
                                      <p:tavLst>
                                        <p:tav tm="0">
                                          <p:val>
                                            <p:strVal val="#ppt_h"/>
                                          </p:val>
                                        </p:tav>
                                        <p:tav tm="100000">
                                          <p:val>
                                            <p:strVal val="#ppt_h"/>
                                          </p:val>
                                        </p:tav>
                                      </p:tavLst>
                                    </p:anim>
                                  </p:childTnLst>
                                </p:cTn>
                              </p:par>
                              <p:par>
                                <p:cTn id="17" presetID="17" presetClass="entr" presetSubtype="10" fill="hold" nodeType="withEffect">
                                  <p:stCondLst>
                                    <p:cond delay="0"/>
                                  </p:stCondLst>
                                  <p:childTnLst>
                                    <p:set>
                                      <p:cBhvr>
                                        <p:cTn id="18" dur="1" fill="hold">
                                          <p:stCondLst>
                                            <p:cond delay="0"/>
                                          </p:stCondLst>
                                        </p:cTn>
                                        <p:tgtEl>
                                          <p:spTgt spid="26854"/>
                                        </p:tgtEl>
                                        <p:attrNameLst>
                                          <p:attrName>style.visibility</p:attrName>
                                        </p:attrNameLst>
                                      </p:cBhvr>
                                      <p:to>
                                        <p:strVal val="visible"/>
                                      </p:to>
                                    </p:set>
                                    <p:anim calcmode="lin" valueType="num">
                                      <p:cBhvr>
                                        <p:cTn id="19" dur="500" fill="hold"/>
                                        <p:tgtEl>
                                          <p:spTgt spid="26854"/>
                                        </p:tgtEl>
                                        <p:attrNameLst>
                                          <p:attrName>ppt_w</p:attrName>
                                        </p:attrNameLst>
                                      </p:cBhvr>
                                      <p:tavLst>
                                        <p:tav tm="0">
                                          <p:val>
                                            <p:fltVal val="0"/>
                                          </p:val>
                                        </p:tav>
                                        <p:tav tm="100000">
                                          <p:val>
                                            <p:strVal val="#ppt_w"/>
                                          </p:val>
                                        </p:tav>
                                      </p:tavLst>
                                    </p:anim>
                                    <p:anim calcmode="lin" valueType="num">
                                      <p:cBhvr>
                                        <p:cTn id="20" dur="500" fill="hold"/>
                                        <p:tgtEl>
                                          <p:spTgt spid="26854"/>
                                        </p:tgtEl>
                                        <p:attrNameLst>
                                          <p:attrName>ppt_h</p:attrName>
                                        </p:attrNameLst>
                                      </p:cBhvr>
                                      <p:tavLst>
                                        <p:tav tm="0">
                                          <p:val>
                                            <p:strVal val="#ppt_h"/>
                                          </p:val>
                                        </p:tav>
                                        <p:tav tm="100000">
                                          <p:val>
                                            <p:strVal val="#ppt_h"/>
                                          </p:val>
                                        </p:tav>
                                      </p:tavLst>
                                    </p:anim>
                                  </p:childTnLst>
                                </p:cTn>
                              </p:par>
                              <p:par>
                                <p:cTn id="21" presetID="17" presetClass="entr" presetSubtype="10" fill="hold" nodeType="withEffect">
                                  <p:stCondLst>
                                    <p:cond delay="0"/>
                                  </p:stCondLst>
                                  <p:childTnLst>
                                    <p:set>
                                      <p:cBhvr>
                                        <p:cTn id="22" dur="1" fill="hold">
                                          <p:stCondLst>
                                            <p:cond delay="0"/>
                                          </p:stCondLst>
                                        </p:cTn>
                                        <p:tgtEl>
                                          <p:spTgt spid="26877"/>
                                        </p:tgtEl>
                                        <p:attrNameLst>
                                          <p:attrName>style.visibility</p:attrName>
                                        </p:attrNameLst>
                                      </p:cBhvr>
                                      <p:to>
                                        <p:strVal val="visible"/>
                                      </p:to>
                                    </p:set>
                                    <p:anim calcmode="lin" valueType="num">
                                      <p:cBhvr>
                                        <p:cTn id="23" dur="500" fill="hold"/>
                                        <p:tgtEl>
                                          <p:spTgt spid="26877"/>
                                        </p:tgtEl>
                                        <p:attrNameLst>
                                          <p:attrName>ppt_w</p:attrName>
                                        </p:attrNameLst>
                                      </p:cBhvr>
                                      <p:tavLst>
                                        <p:tav tm="0">
                                          <p:val>
                                            <p:fltVal val="0"/>
                                          </p:val>
                                        </p:tav>
                                        <p:tav tm="100000">
                                          <p:val>
                                            <p:strVal val="#ppt_w"/>
                                          </p:val>
                                        </p:tav>
                                      </p:tavLst>
                                    </p:anim>
                                    <p:anim calcmode="lin" valueType="num">
                                      <p:cBhvr>
                                        <p:cTn id="24" dur="500" fill="hold"/>
                                        <p:tgtEl>
                                          <p:spTgt spid="26877"/>
                                        </p:tgtEl>
                                        <p:attrNameLst>
                                          <p:attrName>ppt_h</p:attrName>
                                        </p:attrNameLst>
                                      </p:cBhvr>
                                      <p:tavLst>
                                        <p:tav tm="0">
                                          <p:val>
                                            <p:strVal val="#ppt_h"/>
                                          </p:val>
                                        </p:tav>
                                        <p:tav tm="100000">
                                          <p:val>
                                            <p:strVal val="#ppt_h"/>
                                          </p:val>
                                        </p:tav>
                                      </p:tavLst>
                                    </p:anim>
                                  </p:childTnLst>
                                </p:cTn>
                              </p:par>
                              <p:par>
                                <p:cTn id="25" presetID="17" presetClass="entr" presetSubtype="10" fill="hold" nodeType="withEffect">
                                  <p:stCondLst>
                                    <p:cond delay="0"/>
                                  </p:stCondLst>
                                  <p:childTnLst>
                                    <p:set>
                                      <p:cBhvr>
                                        <p:cTn id="26" dur="1" fill="hold">
                                          <p:stCondLst>
                                            <p:cond delay="0"/>
                                          </p:stCondLst>
                                        </p:cTn>
                                        <p:tgtEl>
                                          <p:spTgt spid="26900"/>
                                        </p:tgtEl>
                                        <p:attrNameLst>
                                          <p:attrName>style.visibility</p:attrName>
                                        </p:attrNameLst>
                                      </p:cBhvr>
                                      <p:to>
                                        <p:strVal val="visible"/>
                                      </p:to>
                                    </p:set>
                                    <p:anim calcmode="lin" valueType="num">
                                      <p:cBhvr>
                                        <p:cTn id="27" dur="500" fill="hold"/>
                                        <p:tgtEl>
                                          <p:spTgt spid="26900"/>
                                        </p:tgtEl>
                                        <p:attrNameLst>
                                          <p:attrName>ppt_w</p:attrName>
                                        </p:attrNameLst>
                                      </p:cBhvr>
                                      <p:tavLst>
                                        <p:tav tm="0">
                                          <p:val>
                                            <p:fltVal val="0"/>
                                          </p:val>
                                        </p:tav>
                                        <p:tav tm="100000">
                                          <p:val>
                                            <p:strVal val="#ppt_w"/>
                                          </p:val>
                                        </p:tav>
                                      </p:tavLst>
                                    </p:anim>
                                    <p:anim calcmode="lin" valueType="num">
                                      <p:cBhvr>
                                        <p:cTn id="28" dur="500" fill="hold"/>
                                        <p:tgtEl>
                                          <p:spTgt spid="26900"/>
                                        </p:tgtEl>
                                        <p:attrNameLst>
                                          <p:attrName>ppt_h</p:attrName>
                                        </p:attrNameLst>
                                      </p:cBhvr>
                                      <p:tavLst>
                                        <p:tav tm="0">
                                          <p:val>
                                            <p:strVal val="#ppt_h"/>
                                          </p:val>
                                        </p:tav>
                                        <p:tav tm="100000">
                                          <p:val>
                                            <p:strVal val="#ppt_h"/>
                                          </p:val>
                                        </p:tav>
                                      </p:tavLst>
                                    </p:anim>
                                  </p:childTnLst>
                                </p:cTn>
                              </p:par>
                              <p:par>
                                <p:cTn id="29" presetID="17" presetClass="entr" presetSubtype="10" fill="hold" nodeType="withEffect">
                                  <p:stCondLst>
                                    <p:cond delay="0"/>
                                  </p:stCondLst>
                                  <p:childTnLst>
                                    <p:set>
                                      <p:cBhvr>
                                        <p:cTn id="30" dur="1" fill="hold">
                                          <p:stCondLst>
                                            <p:cond delay="0"/>
                                          </p:stCondLst>
                                        </p:cTn>
                                        <p:tgtEl>
                                          <p:spTgt spid="26923"/>
                                        </p:tgtEl>
                                        <p:attrNameLst>
                                          <p:attrName>style.visibility</p:attrName>
                                        </p:attrNameLst>
                                      </p:cBhvr>
                                      <p:to>
                                        <p:strVal val="visible"/>
                                      </p:to>
                                    </p:set>
                                    <p:anim calcmode="lin" valueType="num">
                                      <p:cBhvr>
                                        <p:cTn id="31" dur="500" fill="hold"/>
                                        <p:tgtEl>
                                          <p:spTgt spid="26923"/>
                                        </p:tgtEl>
                                        <p:attrNameLst>
                                          <p:attrName>ppt_w</p:attrName>
                                        </p:attrNameLst>
                                      </p:cBhvr>
                                      <p:tavLst>
                                        <p:tav tm="0">
                                          <p:val>
                                            <p:fltVal val="0"/>
                                          </p:val>
                                        </p:tav>
                                        <p:tav tm="100000">
                                          <p:val>
                                            <p:strVal val="#ppt_w"/>
                                          </p:val>
                                        </p:tav>
                                      </p:tavLst>
                                    </p:anim>
                                    <p:anim calcmode="lin" valueType="num">
                                      <p:cBhvr>
                                        <p:cTn id="32" dur="500" fill="hold"/>
                                        <p:tgtEl>
                                          <p:spTgt spid="26923"/>
                                        </p:tgtEl>
                                        <p:attrNameLst>
                                          <p:attrName>ppt_h</p:attrName>
                                        </p:attrNameLst>
                                      </p:cBhvr>
                                      <p:tavLst>
                                        <p:tav tm="0">
                                          <p:val>
                                            <p:strVal val="#ppt_h"/>
                                          </p:val>
                                        </p:tav>
                                        <p:tav tm="100000">
                                          <p:val>
                                            <p:strVal val="#ppt_h"/>
                                          </p:val>
                                        </p:tav>
                                      </p:tavLst>
                                    </p:anim>
                                  </p:childTnLst>
                                </p:cTn>
                              </p:par>
                              <p:par>
                                <p:cTn id="33" presetID="17" presetClass="entr" presetSubtype="10" fill="hold" nodeType="withEffect">
                                  <p:stCondLst>
                                    <p:cond delay="0"/>
                                  </p:stCondLst>
                                  <p:childTnLst>
                                    <p:set>
                                      <p:cBhvr>
                                        <p:cTn id="34" dur="1" fill="hold">
                                          <p:stCondLst>
                                            <p:cond delay="0"/>
                                          </p:stCondLst>
                                        </p:cTn>
                                        <p:tgtEl>
                                          <p:spTgt spid="26946"/>
                                        </p:tgtEl>
                                        <p:attrNameLst>
                                          <p:attrName>style.visibility</p:attrName>
                                        </p:attrNameLst>
                                      </p:cBhvr>
                                      <p:to>
                                        <p:strVal val="visible"/>
                                      </p:to>
                                    </p:set>
                                    <p:anim calcmode="lin" valueType="num">
                                      <p:cBhvr>
                                        <p:cTn id="35" dur="500" fill="hold"/>
                                        <p:tgtEl>
                                          <p:spTgt spid="26946"/>
                                        </p:tgtEl>
                                        <p:attrNameLst>
                                          <p:attrName>ppt_w</p:attrName>
                                        </p:attrNameLst>
                                      </p:cBhvr>
                                      <p:tavLst>
                                        <p:tav tm="0">
                                          <p:val>
                                            <p:fltVal val="0"/>
                                          </p:val>
                                        </p:tav>
                                        <p:tav tm="100000">
                                          <p:val>
                                            <p:strVal val="#ppt_w"/>
                                          </p:val>
                                        </p:tav>
                                      </p:tavLst>
                                    </p:anim>
                                    <p:anim calcmode="lin" valueType="num">
                                      <p:cBhvr>
                                        <p:cTn id="36" dur="500" fill="hold"/>
                                        <p:tgtEl>
                                          <p:spTgt spid="26946"/>
                                        </p:tgtEl>
                                        <p:attrNameLst>
                                          <p:attrName>ppt_h</p:attrName>
                                        </p:attrNameLst>
                                      </p:cBhvr>
                                      <p:tavLst>
                                        <p:tav tm="0">
                                          <p:val>
                                            <p:strVal val="#ppt_h"/>
                                          </p:val>
                                        </p:tav>
                                        <p:tav tm="100000">
                                          <p:val>
                                            <p:strVal val="#ppt_h"/>
                                          </p:val>
                                        </p:tav>
                                      </p:tavLst>
                                    </p:anim>
                                  </p:childTnLst>
                                </p:cTn>
                              </p:par>
                              <p:par>
                                <p:cTn id="37" presetID="17" presetClass="entr" presetSubtype="10" fill="hold" nodeType="withEffect">
                                  <p:stCondLst>
                                    <p:cond delay="0"/>
                                  </p:stCondLst>
                                  <p:childTnLst>
                                    <p:set>
                                      <p:cBhvr>
                                        <p:cTn id="38" dur="1" fill="hold">
                                          <p:stCondLst>
                                            <p:cond delay="0"/>
                                          </p:stCondLst>
                                        </p:cTn>
                                        <p:tgtEl>
                                          <p:spTgt spid="26969"/>
                                        </p:tgtEl>
                                        <p:attrNameLst>
                                          <p:attrName>style.visibility</p:attrName>
                                        </p:attrNameLst>
                                      </p:cBhvr>
                                      <p:to>
                                        <p:strVal val="visible"/>
                                      </p:to>
                                    </p:set>
                                    <p:anim calcmode="lin" valueType="num">
                                      <p:cBhvr>
                                        <p:cTn id="39" dur="500" fill="hold"/>
                                        <p:tgtEl>
                                          <p:spTgt spid="26969"/>
                                        </p:tgtEl>
                                        <p:attrNameLst>
                                          <p:attrName>ppt_w</p:attrName>
                                        </p:attrNameLst>
                                      </p:cBhvr>
                                      <p:tavLst>
                                        <p:tav tm="0">
                                          <p:val>
                                            <p:fltVal val="0"/>
                                          </p:val>
                                        </p:tav>
                                        <p:tav tm="100000">
                                          <p:val>
                                            <p:strVal val="#ppt_w"/>
                                          </p:val>
                                        </p:tav>
                                      </p:tavLst>
                                    </p:anim>
                                    <p:anim calcmode="lin" valueType="num">
                                      <p:cBhvr>
                                        <p:cTn id="40" dur="500" fill="hold"/>
                                        <p:tgtEl>
                                          <p:spTgt spid="26969"/>
                                        </p:tgtEl>
                                        <p:attrNameLst>
                                          <p:attrName>ppt_h</p:attrName>
                                        </p:attrNameLst>
                                      </p:cBhvr>
                                      <p:tavLst>
                                        <p:tav tm="0">
                                          <p:val>
                                            <p:strVal val="#ppt_h"/>
                                          </p:val>
                                        </p:tav>
                                        <p:tav tm="100000">
                                          <p:val>
                                            <p:strVal val="#ppt_h"/>
                                          </p:val>
                                        </p:tav>
                                      </p:tavLst>
                                    </p:anim>
                                  </p:childTnLst>
                                </p:cTn>
                              </p:par>
                              <p:par>
                                <p:cTn id="41" presetID="17" presetClass="entr" presetSubtype="10" fill="hold" nodeType="withEffect">
                                  <p:stCondLst>
                                    <p:cond delay="0"/>
                                  </p:stCondLst>
                                  <p:childTnLst>
                                    <p:set>
                                      <p:cBhvr>
                                        <p:cTn id="42" dur="1" fill="hold">
                                          <p:stCondLst>
                                            <p:cond delay="0"/>
                                          </p:stCondLst>
                                        </p:cTn>
                                        <p:tgtEl>
                                          <p:spTgt spid="26992"/>
                                        </p:tgtEl>
                                        <p:attrNameLst>
                                          <p:attrName>style.visibility</p:attrName>
                                        </p:attrNameLst>
                                      </p:cBhvr>
                                      <p:to>
                                        <p:strVal val="visible"/>
                                      </p:to>
                                    </p:set>
                                    <p:anim calcmode="lin" valueType="num">
                                      <p:cBhvr>
                                        <p:cTn id="43" dur="500" fill="hold"/>
                                        <p:tgtEl>
                                          <p:spTgt spid="26992"/>
                                        </p:tgtEl>
                                        <p:attrNameLst>
                                          <p:attrName>ppt_w</p:attrName>
                                        </p:attrNameLst>
                                      </p:cBhvr>
                                      <p:tavLst>
                                        <p:tav tm="0">
                                          <p:val>
                                            <p:fltVal val="0"/>
                                          </p:val>
                                        </p:tav>
                                        <p:tav tm="100000">
                                          <p:val>
                                            <p:strVal val="#ppt_w"/>
                                          </p:val>
                                        </p:tav>
                                      </p:tavLst>
                                    </p:anim>
                                    <p:anim calcmode="lin" valueType="num">
                                      <p:cBhvr>
                                        <p:cTn id="44" dur="500" fill="hold"/>
                                        <p:tgtEl>
                                          <p:spTgt spid="26992"/>
                                        </p:tgtEl>
                                        <p:attrNameLst>
                                          <p:attrName>ppt_h</p:attrName>
                                        </p:attrNameLst>
                                      </p:cBhvr>
                                      <p:tavLst>
                                        <p:tav tm="0">
                                          <p:val>
                                            <p:strVal val="#ppt_h"/>
                                          </p:val>
                                        </p:tav>
                                        <p:tav tm="100000">
                                          <p:val>
                                            <p:strVal val="#ppt_h"/>
                                          </p:val>
                                        </p:tav>
                                      </p:tavLst>
                                    </p:anim>
                                  </p:childTnLst>
                                </p:cTn>
                              </p:par>
                              <p:par>
                                <p:cTn id="45" presetID="17" presetClass="entr" presetSubtype="10" fill="hold" nodeType="withEffect">
                                  <p:stCondLst>
                                    <p:cond delay="0"/>
                                  </p:stCondLst>
                                  <p:childTnLst>
                                    <p:set>
                                      <p:cBhvr>
                                        <p:cTn id="46" dur="1" fill="hold">
                                          <p:stCondLst>
                                            <p:cond delay="0"/>
                                          </p:stCondLst>
                                        </p:cTn>
                                        <p:tgtEl>
                                          <p:spTgt spid="27015"/>
                                        </p:tgtEl>
                                        <p:attrNameLst>
                                          <p:attrName>style.visibility</p:attrName>
                                        </p:attrNameLst>
                                      </p:cBhvr>
                                      <p:to>
                                        <p:strVal val="visible"/>
                                      </p:to>
                                    </p:set>
                                    <p:anim calcmode="lin" valueType="num">
                                      <p:cBhvr>
                                        <p:cTn id="47" dur="500" fill="hold"/>
                                        <p:tgtEl>
                                          <p:spTgt spid="27015"/>
                                        </p:tgtEl>
                                        <p:attrNameLst>
                                          <p:attrName>ppt_w</p:attrName>
                                        </p:attrNameLst>
                                      </p:cBhvr>
                                      <p:tavLst>
                                        <p:tav tm="0">
                                          <p:val>
                                            <p:fltVal val="0"/>
                                          </p:val>
                                        </p:tav>
                                        <p:tav tm="100000">
                                          <p:val>
                                            <p:strVal val="#ppt_w"/>
                                          </p:val>
                                        </p:tav>
                                      </p:tavLst>
                                    </p:anim>
                                    <p:anim calcmode="lin" valueType="num">
                                      <p:cBhvr>
                                        <p:cTn id="48" dur="500" fill="hold"/>
                                        <p:tgtEl>
                                          <p:spTgt spid="27015"/>
                                        </p:tgtEl>
                                        <p:attrNameLst>
                                          <p:attrName>ppt_h</p:attrName>
                                        </p:attrNameLst>
                                      </p:cBhvr>
                                      <p:tavLst>
                                        <p:tav tm="0">
                                          <p:val>
                                            <p:strVal val="#ppt_h"/>
                                          </p:val>
                                        </p:tav>
                                        <p:tav tm="100000">
                                          <p:val>
                                            <p:strVal val="#ppt_h"/>
                                          </p:val>
                                        </p:tav>
                                      </p:tavLst>
                                    </p:anim>
                                  </p:childTnLst>
                                </p:cTn>
                              </p:par>
                              <p:par>
                                <p:cTn id="49" presetID="17" presetClass="entr" presetSubtype="10" fill="hold" nodeType="withEffect">
                                  <p:stCondLst>
                                    <p:cond delay="0"/>
                                  </p:stCondLst>
                                  <p:childTnLst>
                                    <p:set>
                                      <p:cBhvr>
                                        <p:cTn id="50" dur="1" fill="hold">
                                          <p:stCondLst>
                                            <p:cond delay="0"/>
                                          </p:stCondLst>
                                        </p:cTn>
                                        <p:tgtEl>
                                          <p:spTgt spid="27038"/>
                                        </p:tgtEl>
                                        <p:attrNameLst>
                                          <p:attrName>style.visibility</p:attrName>
                                        </p:attrNameLst>
                                      </p:cBhvr>
                                      <p:to>
                                        <p:strVal val="visible"/>
                                      </p:to>
                                    </p:set>
                                    <p:anim calcmode="lin" valueType="num">
                                      <p:cBhvr>
                                        <p:cTn id="51" dur="500" fill="hold"/>
                                        <p:tgtEl>
                                          <p:spTgt spid="27038"/>
                                        </p:tgtEl>
                                        <p:attrNameLst>
                                          <p:attrName>ppt_w</p:attrName>
                                        </p:attrNameLst>
                                      </p:cBhvr>
                                      <p:tavLst>
                                        <p:tav tm="0">
                                          <p:val>
                                            <p:fltVal val="0"/>
                                          </p:val>
                                        </p:tav>
                                        <p:tav tm="100000">
                                          <p:val>
                                            <p:strVal val="#ppt_w"/>
                                          </p:val>
                                        </p:tav>
                                      </p:tavLst>
                                    </p:anim>
                                    <p:anim calcmode="lin" valueType="num">
                                      <p:cBhvr>
                                        <p:cTn id="52" dur="500" fill="hold"/>
                                        <p:tgtEl>
                                          <p:spTgt spid="27038"/>
                                        </p:tgtEl>
                                        <p:attrNameLst>
                                          <p:attrName>ppt_h</p:attrName>
                                        </p:attrNameLst>
                                      </p:cBhvr>
                                      <p:tavLst>
                                        <p:tav tm="0">
                                          <p:val>
                                            <p:strVal val="#ppt_h"/>
                                          </p:val>
                                        </p:tav>
                                        <p:tav tm="100000">
                                          <p:val>
                                            <p:strVal val="#ppt_h"/>
                                          </p:val>
                                        </p:tav>
                                      </p:tavLst>
                                    </p:anim>
                                  </p:childTnLst>
                                </p:cTn>
                              </p:par>
                              <p:par>
                                <p:cTn id="53" presetID="17" presetClass="entr" presetSubtype="10" fill="hold" nodeType="withEffect">
                                  <p:stCondLst>
                                    <p:cond delay="0"/>
                                  </p:stCondLst>
                                  <p:childTnLst>
                                    <p:set>
                                      <p:cBhvr>
                                        <p:cTn id="54" dur="1" fill="hold">
                                          <p:stCondLst>
                                            <p:cond delay="0"/>
                                          </p:stCondLst>
                                        </p:cTn>
                                        <p:tgtEl>
                                          <p:spTgt spid="27061"/>
                                        </p:tgtEl>
                                        <p:attrNameLst>
                                          <p:attrName>style.visibility</p:attrName>
                                        </p:attrNameLst>
                                      </p:cBhvr>
                                      <p:to>
                                        <p:strVal val="visible"/>
                                      </p:to>
                                    </p:set>
                                    <p:anim calcmode="lin" valueType="num">
                                      <p:cBhvr>
                                        <p:cTn id="55" dur="500" fill="hold"/>
                                        <p:tgtEl>
                                          <p:spTgt spid="27061"/>
                                        </p:tgtEl>
                                        <p:attrNameLst>
                                          <p:attrName>ppt_w</p:attrName>
                                        </p:attrNameLst>
                                      </p:cBhvr>
                                      <p:tavLst>
                                        <p:tav tm="0">
                                          <p:val>
                                            <p:fltVal val="0"/>
                                          </p:val>
                                        </p:tav>
                                        <p:tav tm="100000">
                                          <p:val>
                                            <p:strVal val="#ppt_w"/>
                                          </p:val>
                                        </p:tav>
                                      </p:tavLst>
                                    </p:anim>
                                    <p:anim calcmode="lin" valueType="num">
                                      <p:cBhvr>
                                        <p:cTn id="56" dur="500" fill="hold"/>
                                        <p:tgtEl>
                                          <p:spTgt spid="27061"/>
                                        </p:tgtEl>
                                        <p:attrNameLst>
                                          <p:attrName>ppt_h</p:attrName>
                                        </p:attrNameLst>
                                      </p:cBhvr>
                                      <p:tavLst>
                                        <p:tav tm="0">
                                          <p:val>
                                            <p:strVal val="#ppt_h"/>
                                          </p:val>
                                        </p:tav>
                                        <p:tav tm="100000">
                                          <p:val>
                                            <p:strVal val="#ppt_h"/>
                                          </p:val>
                                        </p:tav>
                                      </p:tavLst>
                                    </p:anim>
                                  </p:childTnLst>
                                </p:cTn>
                              </p:par>
                              <p:par>
                                <p:cTn id="57" presetID="17" presetClass="entr" presetSubtype="10" fill="hold" nodeType="withEffect">
                                  <p:stCondLst>
                                    <p:cond delay="0"/>
                                  </p:stCondLst>
                                  <p:childTnLst>
                                    <p:set>
                                      <p:cBhvr>
                                        <p:cTn id="58" dur="1" fill="hold">
                                          <p:stCondLst>
                                            <p:cond delay="0"/>
                                          </p:stCondLst>
                                        </p:cTn>
                                        <p:tgtEl>
                                          <p:spTgt spid="27084"/>
                                        </p:tgtEl>
                                        <p:attrNameLst>
                                          <p:attrName>style.visibility</p:attrName>
                                        </p:attrNameLst>
                                      </p:cBhvr>
                                      <p:to>
                                        <p:strVal val="visible"/>
                                      </p:to>
                                    </p:set>
                                    <p:anim calcmode="lin" valueType="num">
                                      <p:cBhvr>
                                        <p:cTn id="59" dur="500" fill="hold"/>
                                        <p:tgtEl>
                                          <p:spTgt spid="27084"/>
                                        </p:tgtEl>
                                        <p:attrNameLst>
                                          <p:attrName>ppt_w</p:attrName>
                                        </p:attrNameLst>
                                      </p:cBhvr>
                                      <p:tavLst>
                                        <p:tav tm="0">
                                          <p:val>
                                            <p:fltVal val="0"/>
                                          </p:val>
                                        </p:tav>
                                        <p:tav tm="100000">
                                          <p:val>
                                            <p:strVal val="#ppt_w"/>
                                          </p:val>
                                        </p:tav>
                                      </p:tavLst>
                                    </p:anim>
                                    <p:anim calcmode="lin" valueType="num">
                                      <p:cBhvr>
                                        <p:cTn id="60" dur="500" fill="hold"/>
                                        <p:tgtEl>
                                          <p:spTgt spid="27084"/>
                                        </p:tgtEl>
                                        <p:attrNameLst>
                                          <p:attrName>ppt_h</p:attrName>
                                        </p:attrNameLst>
                                      </p:cBhvr>
                                      <p:tavLst>
                                        <p:tav tm="0">
                                          <p:val>
                                            <p:strVal val="#ppt_h"/>
                                          </p:val>
                                        </p:tav>
                                        <p:tav tm="100000">
                                          <p:val>
                                            <p:strVal val="#ppt_h"/>
                                          </p:val>
                                        </p:tav>
                                      </p:tavLst>
                                    </p:anim>
                                  </p:childTnLst>
                                </p:cTn>
                              </p:par>
                              <p:par>
                                <p:cTn id="61" presetID="17" presetClass="entr" presetSubtype="10" fill="hold" nodeType="withEffect">
                                  <p:stCondLst>
                                    <p:cond delay="0"/>
                                  </p:stCondLst>
                                  <p:childTnLst>
                                    <p:set>
                                      <p:cBhvr>
                                        <p:cTn id="62" dur="1" fill="hold">
                                          <p:stCondLst>
                                            <p:cond delay="0"/>
                                          </p:stCondLst>
                                        </p:cTn>
                                        <p:tgtEl>
                                          <p:spTgt spid="27107"/>
                                        </p:tgtEl>
                                        <p:attrNameLst>
                                          <p:attrName>style.visibility</p:attrName>
                                        </p:attrNameLst>
                                      </p:cBhvr>
                                      <p:to>
                                        <p:strVal val="visible"/>
                                      </p:to>
                                    </p:set>
                                    <p:anim calcmode="lin" valueType="num">
                                      <p:cBhvr>
                                        <p:cTn id="63" dur="500" fill="hold"/>
                                        <p:tgtEl>
                                          <p:spTgt spid="27107"/>
                                        </p:tgtEl>
                                        <p:attrNameLst>
                                          <p:attrName>ppt_w</p:attrName>
                                        </p:attrNameLst>
                                      </p:cBhvr>
                                      <p:tavLst>
                                        <p:tav tm="0">
                                          <p:val>
                                            <p:fltVal val="0"/>
                                          </p:val>
                                        </p:tav>
                                        <p:tav tm="100000">
                                          <p:val>
                                            <p:strVal val="#ppt_w"/>
                                          </p:val>
                                        </p:tav>
                                      </p:tavLst>
                                    </p:anim>
                                    <p:anim calcmode="lin" valueType="num">
                                      <p:cBhvr>
                                        <p:cTn id="64" dur="500" fill="hold"/>
                                        <p:tgtEl>
                                          <p:spTgt spid="27107"/>
                                        </p:tgtEl>
                                        <p:attrNameLst>
                                          <p:attrName>ppt_h</p:attrName>
                                        </p:attrNameLst>
                                      </p:cBhvr>
                                      <p:tavLst>
                                        <p:tav tm="0">
                                          <p:val>
                                            <p:strVal val="#ppt_h"/>
                                          </p:val>
                                        </p:tav>
                                        <p:tav tm="100000">
                                          <p:val>
                                            <p:strVal val="#ppt_h"/>
                                          </p:val>
                                        </p:tav>
                                      </p:tavLst>
                                    </p:anim>
                                  </p:childTnLst>
                                </p:cTn>
                              </p:par>
                              <p:par>
                                <p:cTn id="65" presetID="17" presetClass="entr" presetSubtype="10" fill="hold" nodeType="withEffect">
                                  <p:stCondLst>
                                    <p:cond delay="0"/>
                                  </p:stCondLst>
                                  <p:childTnLst>
                                    <p:set>
                                      <p:cBhvr>
                                        <p:cTn id="66" dur="1" fill="hold">
                                          <p:stCondLst>
                                            <p:cond delay="0"/>
                                          </p:stCondLst>
                                        </p:cTn>
                                        <p:tgtEl>
                                          <p:spTgt spid="27130"/>
                                        </p:tgtEl>
                                        <p:attrNameLst>
                                          <p:attrName>style.visibility</p:attrName>
                                        </p:attrNameLst>
                                      </p:cBhvr>
                                      <p:to>
                                        <p:strVal val="visible"/>
                                      </p:to>
                                    </p:set>
                                    <p:anim calcmode="lin" valueType="num">
                                      <p:cBhvr>
                                        <p:cTn id="67" dur="500" fill="hold"/>
                                        <p:tgtEl>
                                          <p:spTgt spid="27130"/>
                                        </p:tgtEl>
                                        <p:attrNameLst>
                                          <p:attrName>ppt_w</p:attrName>
                                        </p:attrNameLst>
                                      </p:cBhvr>
                                      <p:tavLst>
                                        <p:tav tm="0">
                                          <p:val>
                                            <p:fltVal val="0"/>
                                          </p:val>
                                        </p:tav>
                                        <p:tav tm="100000">
                                          <p:val>
                                            <p:strVal val="#ppt_w"/>
                                          </p:val>
                                        </p:tav>
                                      </p:tavLst>
                                    </p:anim>
                                    <p:anim calcmode="lin" valueType="num">
                                      <p:cBhvr>
                                        <p:cTn id="68" dur="500" fill="hold"/>
                                        <p:tgtEl>
                                          <p:spTgt spid="27130"/>
                                        </p:tgtEl>
                                        <p:attrNameLst>
                                          <p:attrName>ppt_h</p:attrName>
                                        </p:attrNameLst>
                                      </p:cBhvr>
                                      <p:tavLst>
                                        <p:tav tm="0">
                                          <p:val>
                                            <p:strVal val="#ppt_h"/>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715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7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53" grpId="0" animBg="1"/>
      <p:bldP spid="2715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Date Placeholder 3"/>
          <p:cNvSpPr>
            <a:spLocks noGrp="1"/>
          </p:cNvSpPr>
          <p:nvPr>
            <p:ph type="dt" sz="half" idx="2"/>
          </p:nvPr>
        </p:nvSpPr>
        <p:spPr/>
        <p:txBody>
          <a:bodyPr/>
          <a:lstStyle/>
          <a:p>
            <a:fld id="{C6FA3159-3E7C-49A0-8D99-D1D8A31B58C7}" type="slidenum">
              <a:rPr lang="en-US" smtClean="0"/>
              <a:pPr/>
              <a:t>25</a:t>
            </a:fld>
            <a:endParaRPr lang="en-US" dirty="0"/>
          </a:p>
        </p:txBody>
      </p:sp>
      <p:sp>
        <p:nvSpPr>
          <p:cNvPr id="268" name="Rectangle 2"/>
          <p:cNvSpPr txBox="1">
            <a:spLocks noChangeArrowheads="1"/>
          </p:cNvSpPr>
          <p:nvPr/>
        </p:nvSpPr>
        <p:spPr>
          <a:xfrm>
            <a:off x="457200" y="274638"/>
            <a:ext cx="7988300" cy="563562"/>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chemeClr val="tx1"/>
                </a:solidFill>
                <a:effectLst/>
                <a:uLnTx/>
                <a:uFillTx/>
                <a:latin typeface="+mj-lt"/>
                <a:ea typeface="+mj-ea"/>
                <a:cs typeface="+mj-cs"/>
              </a:rPr>
              <a:t>Do Programmers Use Refactoring Tools Often?</a:t>
            </a:r>
            <a:endParaRPr kumimoji="0" lang="en-US" sz="3200" b="0" i="0" u="none" strike="noStrike" kern="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advClick="0"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4.44444E-6 1.48148E-6 L 0.02916 0.65555 " pathEditMode="relative" rAng="0" ptsTypes="AA">
                                      <p:cBhvr>
                                        <p:cTn id="6" dur="1000" fill="hold"/>
                                        <p:tgtEl>
                                          <p:spTgt spid="268"/>
                                        </p:tgtEl>
                                        <p:attrNameLst>
                                          <p:attrName>ppt_x</p:attrName>
                                          <p:attrName>ppt_y</p:attrName>
                                        </p:attrNameLst>
                                      </p:cBhvr>
                                      <p:rCtr x="15" y="32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74638"/>
            <a:ext cx="6583680" cy="563562"/>
          </a:xfrm>
        </p:spPr>
        <p:txBody>
          <a:bodyPr/>
          <a:lstStyle/>
          <a:p>
            <a:r>
              <a:rPr lang="en-US" dirty="0" smtClean="0"/>
              <a:t>3 Research Questions</a:t>
            </a:r>
            <a:endParaRPr lang="en-US" dirty="0"/>
          </a:p>
        </p:txBody>
      </p:sp>
      <p:sp>
        <p:nvSpPr>
          <p:cNvPr id="271" name="Date Placeholder 3"/>
          <p:cNvSpPr>
            <a:spLocks noGrp="1"/>
          </p:cNvSpPr>
          <p:nvPr>
            <p:ph type="dt" sz="half" idx="2"/>
          </p:nvPr>
        </p:nvSpPr>
        <p:spPr>
          <a:xfrm>
            <a:off x="-14288" y="6457950"/>
            <a:ext cx="2133600" cy="476250"/>
          </a:xfrm>
        </p:spPr>
        <p:txBody>
          <a:bodyPr/>
          <a:lstStyle/>
          <a:p>
            <a:fld id="{C6FA3159-3E7C-49A0-8D99-D1D8A31B58C7}" type="slidenum">
              <a:rPr lang="en-US" smtClean="0"/>
              <a:pPr/>
              <a:t>26</a:t>
            </a:fld>
            <a:endParaRPr lang="en-US" dirty="0"/>
          </a:p>
        </p:txBody>
      </p:sp>
      <p:grpSp>
        <p:nvGrpSpPr>
          <p:cNvPr id="2" name="Group 43"/>
          <p:cNvGrpSpPr>
            <a:grpSpLocks/>
          </p:cNvGrpSpPr>
          <p:nvPr/>
        </p:nvGrpSpPr>
        <p:grpSpPr bwMode="auto">
          <a:xfrm>
            <a:off x="5383893" y="3781198"/>
            <a:ext cx="2971800" cy="228600"/>
            <a:chOff x="480" y="3936"/>
            <a:chExt cx="1872" cy="144"/>
          </a:xfrm>
        </p:grpSpPr>
        <p:sp>
          <p:nvSpPr>
            <p:cNvPr id="11268" name="Text Box 4"/>
            <p:cNvSpPr txBox="1">
              <a:spLocks noChangeArrowheads="1"/>
            </p:cNvSpPr>
            <p:nvPr/>
          </p:nvSpPr>
          <p:spPr bwMode="auto">
            <a:xfrm>
              <a:off x="672"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dirty="0"/>
                <a:t>R</a:t>
              </a:r>
            </a:p>
          </p:txBody>
        </p:sp>
        <p:sp>
          <p:nvSpPr>
            <p:cNvPr id="11269" name="Text Box 5"/>
            <p:cNvSpPr txBox="1">
              <a:spLocks noChangeArrowheads="1"/>
            </p:cNvSpPr>
            <p:nvPr/>
          </p:nvSpPr>
          <p:spPr bwMode="auto">
            <a:xfrm>
              <a:off x="2208"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a:t>R</a:t>
              </a:r>
            </a:p>
          </p:txBody>
        </p:sp>
        <p:sp>
          <p:nvSpPr>
            <p:cNvPr id="11270" name="Text Box 6"/>
            <p:cNvSpPr txBox="1">
              <a:spLocks noChangeArrowheads="1"/>
            </p:cNvSpPr>
            <p:nvPr/>
          </p:nvSpPr>
          <p:spPr bwMode="auto">
            <a:xfrm>
              <a:off x="2016"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271" name="Text Box 7"/>
            <p:cNvSpPr txBox="1">
              <a:spLocks noChangeArrowheads="1"/>
            </p:cNvSpPr>
            <p:nvPr/>
          </p:nvSpPr>
          <p:spPr bwMode="auto">
            <a:xfrm>
              <a:off x="1824"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a:t>R</a:t>
              </a:r>
            </a:p>
          </p:txBody>
        </p:sp>
        <p:sp>
          <p:nvSpPr>
            <p:cNvPr id="11272" name="Text Box 8"/>
            <p:cNvSpPr txBox="1">
              <a:spLocks noChangeArrowheads="1"/>
            </p:cNvSpPr>
            <p:nvPr/>
          </p:nvSpPr>
          <p:spPr bwMode="auto">
            <a:xfrm>
              <a:off x="1440"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a:t>R</a:t>
              </a:r>
            </a:p>
          </p:txBody>
        </p:sp>
        <p:sp>
          <p:nvSpPr>
            <p:cNvPr id="11273" name="Text Box 9"/>
            <p:cNvSpPr txBox="1">
              <a:spLocks noChangeArrowheads="1"/>
            </p:cNvSpPr>
            <p:nvPr/>
          </p:nvSpPr>
          <p:spPr bwMode="auto">
            <a:xfrm>
              <a:off x="1248"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a:t>R</a:t>
              </a:r>
            </a:p>
          </p:txBody>
        </p:sp>
        <p:sp>
          <p:nvSpPr>
            <p:cNvPr id="11274" name="Text Box 10"/>
            <p:cNvSpPr txBox="1">
              <a:spLocks noChangeArrowheads="1"/>
            </p:cNvSpPr>
            <p:nvPr/>
          </p:nvSpPr>
          <p:spPr bwMode="auto">
            <a:xfrm>
              <a:off x="1056"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a:t>R</a:t>
              </a:r>
            </a:p>
          </p:txBody>
        </p:sp>
        <p:sp>
          <p:nvSpPr>
            <p:cNvPr id="11275" name="Text Box 11"/>
            <p:cNvSpPr txBox="1">
              <a:spLocks noChangeArrowheads="1"/>
            </p:cNvSpPr>
            <p:nvPr/>
          </p:nvSpPr>
          <p:spPr bwMode="auto">
            <a:xfrm>
              <a:off x="480"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276" name="Text Box 12"/>
            <p:cNvSpPr txBox="1">
              <a:spLocks noChangeArrowheads="1"/>
            </p:cNvSpPr>
            <p:nvPr/>
          </p:nvSpPr>
          <p:spPr bwMode="auto">
            <a:xfrm>
              <a:off x="1632"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277" name="Text Box 13"/>
            <p:cNvSpPr txBox="1">
              <a:spLocks noChangeArrowheads="1"/>
            </p:cNvSpPr>
            <p:nvPr/>
          </p:nvSpPr>
          <p:spPr bwMode="auto">
            <a:xfrm>
              <a:off x="864"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grpSp>
      <p:grpSp>
        <p:nvGrpSpPr>
          <p:cNvPr id="4" name="Group 227"/>
          <p:cNvGrpSpPr>
            <a:grpSpLocks/>
          </p:cNvGrpSpPr>
          <p:nvPr/>
        </p:nvGrpSpPr>
        <p:grpSpPr bwMode="auto">
          <a:xfrm>
            <a:off x="5383893" y="5470298"/>
            <a:ext cx="3048000" cy="381000"/>
            <a:chOff x="528" y="3840"/>
            <a:chExt cx="1920" cy="240"/>
          </a:xfrm>
        </p:grpSpPr>
        <p:grpSp>
          <p:nvGrpSpPr>
            <p:cNvPr id="5" name="Group 44"/>
            <p:cNvGrpSpPr>
              <a:grpSpLocks/>
            </p:cNvGrpSpPr>
            <p:nvPr/>
          </p:nvGrpSpPr>
          <p:grpSpPr bwMode="auto">
            <a:xfrm>
              <a:off x="528" y="3888"/>
              <a:ext cx="1872" cy="144"/>
              <a:chOff x="480" y="3936"/>
              <a:chExt cx="1872" cy="144"/>
            </a:xfrm>
          </p:grpSpPr>
          <p:sp>
            <p:nvSpPr>
              <p:cNvPr id="11309" name="Text Box 45"/>
              <p:cNvSpPr txBox="1">
                <a:spLocks noChangeArrowheads="1"/>
              </p:cNvSpPr>
              <p:nvPr/>
            </p:nvSpPr>
            <p:spPr bwMode="auto">
              <a:xfrm>
                <a:off x="672"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dirty="0"/>
                  <a:t>R</a:t>
                </a:r>
              </a:p>
            </p:txBody>
          </p:sp>
          <p:sp>
            <p:nvSpPr>
              <p:cNvPr id="11310" name="Text Box 46"/>
              <p:cNvSpPr txBox="1">
                <a:spLocks noChangeArrowheads="1"/>
              </p:cNvSpPr>
              <p:nvPr/>
            </p:nvSpPr>
            <p:spPr bwMode="auto">
              <a:xfrm>
                <a:off x="2208"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a:t>R</a:t>
                </a:r>
              </a:p>
            </p:txBody>
          </p:sp>
          <p:sp>
            <p:nvSpPr>
              <p:cNvPr id="11311" name="Text Box 47"/>
              <p:cNvSpPr txBox="1">
                <a:spLocks noChangeArrowheads="1"/>
              </p:cNvSpPr>
              <p:nvPr/>
            </p:nvSpPr>
            <p:spPr bwMode="auto">
              <a:xfrm>
                <a:off x="2016"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312" name="Text Box 48"/>
              <p:cNvSpPr txBox="1">
                <a:spLocks noChangeArrowheads="1"/>
              </p:cNvSpPr>
              <p:nvPr/>
            </p:nvSpPr>
            <p:spPr bwMode="auto">
              <a:xfrm>
                <a:off x="1824"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dirty="0"/>
                  <a:t>R</a:t>
                </a:r>
              </a:p>
            </p:txBody>
          </p:sp>
          <p:sp>
            <p:nvSpPr>
              <p:cNvPr id="11313" name="Text Box 49"/>
              <p:cNvSpPr txBox="1">
                <a:spLocks noChangeArrowheads="1"/>
              </p:cNvSpPr>
              <p:nvPr/>
            </p:nvSpPr>
            <p:spPr bwMode="auto">
              <a:xfrm>
                <a:off x="1440"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a:t>R</a:t>
                </a:r>
              </a:p>
            </p:txBody>
          </p:sp>
          <p:sp>
            <p:nvSpPr>
              <p:cNvPr id="11314" name="Text Box 50"/>
              <p:cNvSpPr txBox="1">
                <a:spLocks noChangeArrowheads="1"/>
              </p:cNvSpPr>
              <p:nvPr/>
            </p:nvSpPr>
            <p:spPr bwMode="auto">
              <a:xfrm>
                <a:off x="1248"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a:t>R</a:t>
                </a:r>
              </a:p>
            </p:txBody>
          </p:sp>
          <p:sp>
            <p:nvSpPr>
              <p:cNvPr id="11315" name="Text Box 51"/>
              <p:cNvSpPr txBox="1">
                <a:spLocks noChangeArrowheads="1"/>
              </p:cNvSpPr>
              <p:nvPr/>
            </p:nvSpPr>
            <p:spPr bwMode="auto">
              <a:xfrm>
                <a:off x="1056"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a:t>R</a:t>
                </a:r>
              </a:p>
            </p:txBody>
          </p:sp>
          <p:sp>
            <p:nvSpPr>
              <p:cNvPr id="11316" name="Text Box 52"/>
              <p:cNvSpPr txBox="1">
                <a:spLocks noChangeArrowheads="1"/>
              </p:cNvSpPr>
              <p:nvPr/>
            </p:nvSpPr>
            <p:spPr bwMode="auto">
              <a:xfrm>
                <a:off x="480"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317" name="Text Box 53"/>
              <p:cNvSpPr txBox="1">
                <a:spLocks noChangeArrowheads="1"/>
              </p:cNvSpPr>
              <p:nvPr/>
            </p:nvSpPr>
            <p:spPr bwMode="auto">
              <a:xfrm>
                <a:off x="1632"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318" name="Text Box 54"/>
              <p:cNvSpPr txBox="1">
                <a:spLocks noChangeArrowheads="1"/>
              </p:cNvSpPr>
              <p:nvPr/>
            </p:nvSpPr>
            <p:spPr bwMode="auto">
              <a:xfrm>
                <a:off x="864"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grpSp>
        <p:grpSp>
          <p:nvGrpSpPr>
            <p:cNvPr id="6" name="Group 55"/>
            <p:cNvGrpSpPr>
              <a:grpSpLocks/>
            </p:cNvGrpSpPr>
            <p:nvPr/>
          </p:nvGrpSpPr>
          <p:grpSpPr bwMode="auto">
            <a:xfrm flipH="1">
              <a:off x="1056" y="3840"/>
              <a:ext cx="240" cy="219"/>
              <a:chOff x="240" y="2592"/>
              <a:chExt cx="1632" cy="1490"/>
            </a:xfrm>
          </p:grpSpPr>
          <p:sp>
            <p:nvSpPr>
              <p:cNvPr id="11320" name="AutoShape 56"/>
              <p:cNvSpPr>
                <a:spLocks noChangeAspect="1" noChangeArrowheads="1" noTextEdit="1"/>
              </p:cNvSpPr>
              <p:nvPr/>
            </p:nvSpPr>
            <p:spPr bwMode="auto">
              <a:xfrm>
                <a:off x="240" y="2592"/>
                <a:ext cx="1632" cy="1490"/>
              </a:xfrm>
              <a:prstGeom prst="rect">
                <a:avLst/>
              </a:prstGeom>
              <a:noFill/>
              <a:ln w="9525">
                <a:noFill/>
                <a:miter lim="800000"/>
                <a:headEnd/>
                <a:tailEnd/>
              </a:ln>
            </p:spPr>
            <p:txBody>
              <a:bodyPr/>
              <a:lstStyle/>
              <a:p>
                <a:endParaRPr lang="en-US"/>
              </a:p>
            </p:txBody>
          </p:sp>
          <p:sp>
            <p:nvSpPr>
              <p:cNvPr id="11321" name="Freeform 57"/>
              <p:cNvSpPr>
                <a:spLocks/>
              </p:cNvSpPr>
              <p:nvPr/>
            </p:nvSpPr>
            <p:spPr bwMode="auto">
              <a:xfrm>
                <a:off x="276" y="2594"/>
                <a:ext cx="1592" cy="1488"/>
              </a:xfrm>
              <a:custGeom>
                <a:avLst/>
                <a:gdLst/>
                <a:ahLst/>
                <a:cxnLst>
                  <a:cxn ang="0">
                    <a:pos x="193" y="713"/>
                  </a:cxn>
                  <a:cxn ang="0">
                    <a:pos x="242" y="728"/>
                  </a:cxn>
                  <a:cxn ang="0">
                    <a:pos x="286" y="739"/>
                  </a:cxn>
                  <a:cxn ang="0">
                    <a:pos x="325" y="749"/>
                  </a:cxn>
                  <a:cxn ang="0">
                    <a:pos x="361" y="756"/>
                  </a:cxn>
                  <a:cxn ang="0">
                    <a:pos x="397" y="760"/>
                  </a:cxn>
                  <a:cxn ang="0">
                    <a:pos x="431" y="764"/>
                  </a:cxn>
                  <a:cxn ang="0">
                    <a:pos x="467" y="767"/>
                  </a:cxn>
                  <a:cxn ang="0">
                    <a:pos x="2326" y="2347"/>
                  </a:cxn>
                  <a:cxn ang="0">
                    <a:pos x="2347" y="2591"/>
                  </a:cxn>
                  <a:cxn ang="0">
                    <a:pos x="2370" y="2675"/>
                  </a:cxn>
                  <a:cxn ang="0">
                    <a:pos x="2403" y="2744"/>
                  </a:cxn>
                  <a:cxn ang="0">
                    <a:pos x="2447" y="2800"/>
                  </a:cxn>
                  <a:cxn ang="0">
                    <a:pos x="2499" y="2847"/>
                  </a:cxn>
                  <a:cxn ang="0">
                    <a:pos x="2563" y="2886"/>
                  </a:cxn>
                  <a:cxn ang="0">
                    <a:pos x="2635" y="2923"/>
                  </a:cxn>
                  <a:cxn ang="0">
                    <a:pos x="2716" y="2957"/>
                  </a:cxn>
                  <a:cxn ang="0">
                    <a:pos x="2803" y="2832"/>
                  </a:cxn>
                  <a:cxn ang="0">
                    <a:pos x="2845" y="2501"/>
                  </a:cxn>
                  <a:cxn ang="0">
                    <a:pos x="3154" y="2805"/>
                  </a:cxn>
                  <a:cxn ang="0">
                    <a:pos x="3184" y="2629"/>
                  </a:cxn>
                  <a:cxn ang="0">
                    <a:pos x="3029" y="2231"/>
                  </a:cxn>
                  <a:cxn ang="0">
                    <a:pos x="2626" y="2218"/>
                  </a:cxn>
                  <a:cxn ang="0">
                    <a:pos x="784" y="533"/>
                  </a:cxn>
                  <a:cxn ang="0">
                    <a:pos x="776" y="275"/>
                  </a:cxn>
                  <a:cxn ang="0">
                    <a:pos x="418" y="0"/>
                  </a:cxn>
                  <a:cxn ang="0">
                    <a:pos x="567" y="275"/>
                  </a:cxn>
                  <a:cxn ang="0">
                    <a:pos x="243" y="426"/>
                  </a:cxn>
                  <a:cxn ang="0">
                    <a:pos x="46" y="190"/>
                  </a:cxn>
                  <a:cxn ang="0">
                    <a:pos x="0" y="436"/>
                  </a:cxn>
                  <a:cxn ang="0">
                    <a:pos x="47" y="567"/>
                  </a:cxn>
                  <a:cxn ang="0">
                    <a:pos x="118" y="659"/>
                  </a:cxn>
                  <a:cxn ang="0">
                    <a:pos x="165" y="703"/>
                  </a:cxn>
                </a:cxnLst>
                <a:rect l="0" t="0" r="r" b="b"/>
                <a:pathLst>
                  <a:path w="3184" h="2975">
                    <a:moveTo>
                      <a:pt x="165" y="703"/>
                    </a:moveTo>
                    <a:lnTo>
                      <a:pt x="193" y="713"/>
                    </a:lnTo>
                    <a:lnTo>
                      <a:pt x="217" y="720"/>
                    </a:lnTo>
                    <a:lnTo>
                      <a:pt x="242" y="728"/>
                    </a:lnTo>
                    <a:lnTo>
                      <a:pt x="265" y="734"/>
                    </a:lnTo>
                    <a:lnTo>
                      <a:pt x="286" y="739"/>
                    </a:lnTo>
                    <a:lnTo>
                      <a:pt x="306" y="744"/>
                    </a:lnTo>
                    <a:lnTo>
                      <a:pt x="325" y="749"/>
                    </a:lnTo>
                    <a:lnTo>
                      <a:pt x="343" y="752"/>
                    </a:lnTo>
                    <a:lnTo>
                      <a:pt x="361" y="756"/>
                    </a:lnTo>
                    <a:lnTo>
                      <a:pt x="379" y="759"/>
                    </a:lnTo>
                    <a:lnTo>
                      <a:pt x="397" y="760"/>
                    </a:lnTo>
                    <a:lnTo>
                      <a:pt x="415" y="762"/>
                    </a:lnTo>
                    <a:lnTo>
                      <a:pt x="431" y="764"/>
                    </a:lnTo>
                    <a:lnTo>
                      <a:pt x="449" y="765"/>
                    </a:lnTo>
                    <a:lnTo>
                      <a:pt x="467" y="767"/>
                    </a:lnTo>
                    <a:lnTo>
                      <a:pt x="487" y="767"/>
                    </a:lnTo>
                    <a:lnTo>
                      <a:pt x="2326" y="2347"/>
                    </a:lnTo>
                    <a:lnTo>
                      <a:pt x="2339" y="2544"/>
                    </a:lnTo>
                    <a:lnTo>
                      <a:pt x="2347" y="2591"/>
                    </a:lnTo>
                    <a:lnTo>
                      <a:pt x="2357" y="2636"/>
                    </a:lnTo>
                    <a:lnTo>
                      <a:pt x="2370" y="2675"/>
                    </a:lnTo>
                    <a:lnTo>
                      <a:pt x="2385" y="2711"/>
                    </a:lnTo>
                    <a:lnTo>
                      <a:pt x="2403" y="2744"/>
                    </a:lnTo>
                    <a:lnTo>
                      <a:pt x="2424" y="2773"/>
                    </a:lnTo>
                    <a:lnTo>
                      <a:pt x="2447" y="2800"/>
                    </a:lnTo>
                    <a:lnTo>
                      <a:pt x="2471" y="2824"/>
                    </a:lnTo>
                    <a:lnTo>
                      <a:pt x="2499" y="2847"/>
                    </a:lnTo>
                    <a:lnTo>
                      <a:pt x="2530" y="2867"/>
                    </a:lnTo>
                    <a:lnTo>
                      <a:pt x="2563" y="2886"/>
                    </a:lnTo>
                    <a:lnTo>
                      <a:pt x="2597" y="2905"/>
                    </a:lnTo>
                    <a:lnTo>
                      <a:pt x="2635" y="2923"/>
                    </a:lnTo>
                    <a:lnTo>
                      <a:pt x="2674" y="2941"/>
                    </a:lnTo>
                    <a:lnTo>
                      <a:pt x="2716" y="2957"/>
                    </a:lnTo>
                    <a:lnTo>
                      <a:pt x="2761" y="2975"/>
                    </a:lnTo>
                    <a:lnTo>
                      <a:pt x="2803" y="2832"/>
                    </a:lnTo>
                    <a:lnTo>
                      <a:pt x="2658" y="2596"/>
                    </a:lnTo>
                    <a:lnTo>
                      <a:pt x="2845" y="2501"/>
                    </a:lnTo>
                    <a:lnTo>
                      <a:pt x="2934" y="2534"/>
                    </a:lnTo>
                    <a:lnTo>
                      <a:pt x="3154" y="2805"/>
                    </a:lnTo>
                    <a:lnTo>
                      <a:pt x="3164" y="2714"/>
                    </a:lnTo>
                    <a:lnTo>
                      <a:pt x="3184" y="2629"/>
                    </a:lnTo>
                    <a:lnTo>
                      <a:pt x="3154" y="2416"/>
                    </a:lnTo>
                    <a:lnTo>
                      <a:pt x="3029" y="2231"/>
                    </a:lnTo>
                    <a:lnTo>
                      <a:pt x="2916" y="2188"/>
                    </a:lnTo>
                    <a:lnTo>
                      <a:pt x="2626" y="2218"/>
                    </a:lnTo>
                    <a:lnTo>
                      <a:pt x="897" y="726"/>
                    </a:lnTo>
                    <a:lnTo>
                      <a:pt x="784" y="533"/>
                    </a:lnTo>
                    <a:lnTo>
                      <a:pt x="835" y="333"/>
                    </a:lnTo>
                    <a:lnTo>
                      <a:pt x="776" y="275"/>
                    </a:lnTo>
                    <a:lnTo>
                      <a:pt x="565" y="16"/>
                    </a:lnTo>
                    <a:lnTo>
                      <a:pt x="418" y="0"/>
                    </a:lnTo>
                    <a:lnTo>
                      <a:pt x="469" y="175"/>
                    </a:lnTo>
                    <a:lnTo>
                      <a:pt x="567" y="275"/>
                    </a:lnTo>
                    <a:lnTo>
                      <a:pt x="427" y="392"/>
                    </a:lnTo>
                    <a:lnTo>
                      <a:pt x="243" y="426"/>
                    </a:lnTo>
                    <a:lnTo>
                      <a:pt x="75" y="241"/>
                    </a:lnTo>
                    <a:lnTo>
                      <a:pt x="46" y="190"/>
                    </a:lnTo>
                    <a:lnTo>
                      <a:pt x="0" y="359"/>
                    </a:lnTo>
                    <a:lnTo>
                      <a:pt x="0" y="436"/>
                    </a:lnTo>
                    <a:lnTo>
                      <a:pt x="18" y="505"/>
                    </a:lnTo>
                    <a:lnTo>
                      <a:pt x="47" y="567"/>
                    </a:lnTo>
                    <a:lnTo>
                      <a:pt x="83" y="618"/>
                    </a:lnTo>
                    <a:lnTo>
                      <a:pt x="118" y="659"/>
                    </a:lnTo>
                    <a:lnTo>
                      <a:pt x="147" y="688"/>
                    </a:lnTo>
                    <a:lnTo>
                      <a:pt x="165" y="703"/>
                    </a:lnTo>
                    <a:lnTo>
                      <a:pt x="165" y="703"/>
                    </a:lnTo>
                    <a:close/>
                  </a:path>
                </a:pathLst>
              </a:custGeom>
              <a:solidFill>
                <a:srgbClr val="444456"/>
              </a:solidFill>
              <a:ln w="9525">
                <a:noFill/>
                <a:round/>
                <a:headEnd/>
                <a:tailEnd/>
              </a:ln>
            </p:spPr>
            <p:txBody>
              <a:bodyPr/>
              <a:lstStyle/>
              <a:p>
                <a:endParaRPr lang="en-US"/>
              </a:p>
            </p:txBody>
          </p:sp>
          <p:sp>
            <p:nvSpPr>
              <p:cNvPr id="11322" name="Freeform 58"/>
              <p:cNvSpPr>
                <a:spLocks/>
              </p:cNvSpPr>
              <p:nvPr/>
            </p:nvSpPr>
            <p:spPr bwMode="auto">
              <a:xfrm>
                <a:off x="493" y="2610"/>
                <a:ext cx="69" cy="145"/>
              </a:xfrm>
              <a:custGeom>
                <a:avLst/>
                <a:gdLst/>
                <a:ahLst/>
                <a:cxnLst>
                  <a:cxn ang="0">
                    <a:pos x="0" y="0"/>
                  </a:cxn>
                  <a:cxn ang="0">
                    <a:pos x="13" y="134"/>
                  </a:cxn>
                  <a:cxn ang="0">
                    <a:pos x="101" y="290"/>
                  </a:cxn>
                  <a:cxn ang="0">
                    <a:pos x="139" y="243"/>
                  </a:cxn>
                  <a:cxn ang="0">
                    <a:pos x="0" y="0"/>
                  </a:cxn>
                </a:cxnLst>
                <a:rect l="0" t="0" r="r" b="b"/>
                <a:pathLst>
                  <a:path w="139" h="290">
                    <a:moveTo>
                      <a:pt x="0" y="0"/>
                    </a:moveTo>
                    <a:lnTo>
                      <a:pt x="13" y="134"/>
                    </a:lnTo>
                    <a:lnTo>
                      <a:pt x="101" y="290"/>
                    </a:lnTo>
                    <a:lnTo>
                      <a:pt x="139" y="243"/>
                    </a:lnTo>
                    <a:lnTo>
                      <a:pt x="0" y="0"/>
                    </a:lnTo>
                    <a:close/>
                  </a:path>
                </a:pathLst>
              </a:custGeom>
              <a:solidFill>
                <a:srgbClr val="4C4C5E"/>
              </a:solidFill>
              <a:ln w="9525">
                <a:noFill/>
                <a:round/>
                <a:headEnd/>
                <a:tailEnd/>
              </a:ln>
            </p:spPr>
            <p:txBody>
              <a:bodyPr/>
              <a:lstStyle/>
              <a:p>
                <a:endParaRPr lang="en-US"/>
              </a:p>
            </p:txBody>
          </p:sp>
          <p:sp>
            <p:nvSpPr>
              <p:cNvPr id="11323" name="Freeform 59"/>
              <p:cNvSpPr>
                <a:spLocks/>
              </p:cNvSpPr>
              <p:nvPr/>
            </p:nvSpPr>
            <p:spPr bwMode="auto">
              <a:xfrm>
                <a:off x="273" y="2592"/>
                <a:ext cx="425" cy="314"/>
              </a:xfrm>
              <a:custGeom>
                <a:avLst/>
                <a:gdLst/>
                <a:ahLst/>
                <a:cxnLst>
                  <a:cxn ang="0">
                    <a:pos x="46" y="143"/>
                  </a:cxn>
                  <a:cxn ang="0">
                    <a:pos x="246" y="382"/>
                  </a:cxn>
                  <a:cxn ang="0">
                    <a:pos x="363" y="390"/>
                  </a:cxn>
                  <a:cxn ang="0">
                    <a:pos x="546" y="307"/>
                  </a:cxn>
                  <a:cxn ang="0">
                    <a:pos x="594" y="231"/>
                  </a:cxn>
                  <a:cxn ang="0">
                    <a:pos x="435" y="0"/>
                  </a:cxn>
                  <a:cxn ang="0">
                    <a:pos x="561" y="0"/>
                  </a:cxn>
                  <a:cxn ang="0">
                    <a:pos x="586" y="11"/>
                  </a:cxn>
                  <a:cxn ang="0">
                    <a:pos x="610" y="23"/>
                  </a:cxn>
                  <a:cxn ang="0">
                    <a:pos x="635" y="33"/>
                  </a:cxn>
                  <a:cxn ang="0">
                    <a:pos x="657" y="44"/>
                  </a:cxn>
                  <a:cxn ang="0">
                    <a:pos x="679" y="57"/>
                  </a:cxn>
                  <a:cxn ang="0">
                    <a:pos x="700" y="69"/>
                  </a:cxn>
                  <a:cxn ang="0">
                    <a:pos x="721" y="84"/>
                  </a:cxn>
                  <a:cxn ang="0">
                    <a:pos x="741" y="98"/>
                  </a:cxn>
                  <a:cxn ang="0">
                    <a:pos x="759" y="113"/>
                  </a:cxn>
                  <a:cxn ang="0">
                    <a:pos x="775" y="131"/>
                  </a:cxn>
                  <a:cxn ang="0">
                    <a:pos x="791" y="151"/>
                  </a:cxn>
                  <a:cxn ang="0">
                    <a:pos x="806" y="172"/>
                  </a:cxn>
                  <a:cxn ang="0">
                    <a:pos x="821" y="195"/>
                  </a:cxn>
                  <a:cxn ang="0">
                    <a:pos x="832" y="221"/>
                  </a:cxn>
                  <a:cxn ang="0">
                    <a:pos x="842" y="249"/>
                  </a:cxn>
                  <a:cxn ang="0">
                    <a:pos x="852" y="280"/>
                  </a:cxn>
                  <a:cxn ang="0">
                    <a:pos x="826" y="405"/>
                  </a:cxn>
                  <a:cxn ang="0">
                    <a:pos x="366" y="616"/>
                  </a:cxn>
                  <a:cxn ang="0">
                    <a:pos x="304" y="628"/>
                  </a:cxn>
                  <a:cxn ang="0">
                    <a:pos x="255" y="618"/>
                  </a:cxn>
                  <a:cxn ang="0">
                    <a:pos x="210" y="605"/>
                  </a:cxn>
                  <a:cxn ang="0">
                    <a:pos x="169" y="590"/>
                  </a:cxn>
                  <a:cxn ang="0">
                    <a:pos x="133" y="572"/>
                  </a:cxn>
                  <a:cxn ang="0">
                    <a:pos x="100" y="552"/>
                  </a:cxn>
                  <a:cxn ang="0">
                    <a:pos x="72" y="529"/>
                  </a:cxn>
                  <a:cxn ang="0">
                    <a:pos x="49" y="505"/>
                  </a:cxn>
                  <a:cxn ang="0">
                    <a:pos x="31" y="475"/>
                  </a:cxn>
                  <a:cxn ang="0">
                    <a:pos x="17" y="446"/>
                  </a:cxn>
                  <a:cxn ang="0">
                    <a:pos x="7" y="411"/>
                  </a:cxn>
                  <a:cxn ang="0">
                    <a:pos x="2" y="374"/>
                  </a:cxn>
                  <a:cxn ang="0">
                    <a:pos x="0" y="334"/>
                  </a:cxn>
                  <a:cxn ang="0">
                    <a:pos x="5" y="292"/>
                  </a:cxn>
                  <a:cxn ang="0">
                    <a:pos x="13" y="246"/>
                  </a:cxn>
                  <a:cxn ang="0">
                    <a:pos x="28" y="195"/>
                  </a:cxn>
                  <a:cxn ang="0">
                    <a:pos x="46" y="143"/>
                  </a:cxn>
                </a:cxnLst>
                <a:rect l="0" t="0" r="r" b="b"/>
                <a:pathLst>
                  <a:path w="852" h="628">
                    <a:moveTo>
                      <a:pt x="46" y="143"/>
                    </a:moveTo>
                    <a:lnTo>
                      <a:pt x="246" y="382"/>
                    </a:lnTo>
                    <a:lnTo>
                      <a:pt x="363" y="390"/>
                    </a:lnTo>
                    <a:lnTo>
                      <a:pt x="546" y="307"/>
                    </a:lnTo>
                    <a:lnTo>
                      <a:pt x="594" y="231"/>
                    </a:lnTo>
                    <a:lnTo>
                      <a:pt x="435" y="0"/>
                    </a:lnTo>
                    <a:lnTo>
                      <a:pt x="561" y="0"/>
                    </a:lnTo>
                    <a:lnTo>
                      <a:pt x="586" y="11"/>
                    </a:lnTo>
                    <a:lnTo>
                      <a:pt x="610" y="23"/>
                    </a:lnTo>
                    <a:lnTo>
                      <a:pt x="635" y="33"/>
                    </a:lnTo>
                    <a:lnTo>
                      <a:pt x="657" y="44"/>
                    </a:lnTo>
                    <a:lnTo>
                      <a:pt x="679" y="57"/>
                    </a:lnTo>
                    <a:lnTo>
                      <a:pt x="700" y="69"/>
                    </a:lnTo>
                    <a:lnTo>
                      <a:pt x="721" y="84"/>
                    </a:lnTo>
                    <a:lnTo>
                      <a:pt x="741" y="98"/>
                    </a:lnTo>
                    <a:lnTo>
                      <a:pt x="759" y="113"/>
                    </a:lnTo>
                    <a:lnTo>
                      <a:pt x="775" y="131"/>
                    </a:lnTo>
                    <a:lnTo>
                      <a:pt x="791" y="151"/>
                    </a:lnTo>
                    <a:lnTo>
                      <a:pt x="806" y="172"/>
                    </a:lnTo>
                    <a:lnTo>
                      <a:pt x="821" y="195"/>
                    </a:lnTo>
                    <a:lnTo>
                      <a:pt x="832" y="221"/>
                    </a:lnTo>
                    <a:lnTo>
                      <a:pt x="842" y="249"/>
                    </a:lnTo>
                    <a:lnTo>
                      <a:pt x="852" y="280"/>
                    </a:lnTo>
                    <a:lnTo>
                      <a:pt x="826" y="405"/>
                    </a:lnTo>
                    <a:lnTo>
                      <a:pt x="366" y="616"/>
                    </a:lnTo>
                    <a:lnTo>
                      <a:pt x="304" y="628"/>
                    </a:lnTo>
                    <a:lnTo>
                      <a:pt x="255" y="618"/>
                    </a:lnTo>
                    <a:lnTo>
                      <a:pt x="210" y="605"/>
                    </a:lnTo>
                    <a:lnTo>
                      <a:pt x="169" y="590"/>
                    </a:lnTo>
                    <a:lnTo>
                      <a:pt x="133" y="572"/>
                    </a:lnTo>
                    <a:lnTo>
                      <a:pt x="100" y="552"/>
                    </a:lnTo>
                    <a:lnTo>
                      <a:pt x="72" y="529"/>
                    </a:lnTo>
                    <a:lnTo>
                      <a:pt x="49" y="505"/>
                    </a:lnTo>
                    <a:lnTo>
                      <a:pt x="31" y="475"/>
                    </a:lnTo>
                    <a:lnTo>
                      <a:pt x="17" y="446"/>
                    </a:lnTo>
                    <a:lnTo>
                      <a:pt x="7" y="411"/>
                    </a:lnTo>
                    <a:lnTo>
                      <a:pt x="2" y="374"/>
                    </a:lnTo>
                    <a:lnTo>
                      <a:pt x="0" y="334"/>
                    </a:lnTo>
                    <a:lnTo>
                      <a:pt x="5" y="292"/>
                    </a:lnTo>
                    <a:lnTo>
                      <a:pt x="13" y="246"/>
                    </a:lnTo>
                    <a:lnTo>
                      <a:pt x="28" y="195"/>
                    </a:lnTo>
                    <a:lnTo>
                      <a:pt x="46" y="143"/>
                    </a:lnTo>
                    <a:close/>
                  </a:path>
                </a:pathLst>
              </a:custGeom>
              <a:solidFill>
                <a:srgbClr val="B2AAA8"/>
              </a:solidFill>
              <a:ln w="9525">
                <a:noFill/>
                <a:round/>
                <a:headEnd/>
                <a:tailEnd/>
              </a:ln>
            </p:spPr>
            <p:txBody>
              <a:bodyPr/>
              <a:lstStyle/>
              <a:p>
                <a:endParaRPr lang="en-US"/>
              </a:p>
            </p:txBody>
          </p:sp>
          <p:sp>
            <p:nvSpPr>
              <p:cNvPr id="11324" name="Freeform 60"/>
              <p:cNvSpPr>
                <a:spLocks/>
              </p:cNvSpPr>
              <p:nvPr/>
            </p:nvSpPr>
            <p:spPr bwMode="auto">
              <a:xfrm>
                <a:off x="1382" y="3590"/>
                <a:ext cx="490" cy="422"/>
              </a:xfrm>
              <a:custGeom>
                <a:avLst/>
                <a:gdLst/>
                <a:ahLst/>
                <a:cxnLst>
                  <a:cxn ang="0">
                    <a:pos x="250" y="0"/>
                  </a:cxn>
                  <a:cxn ang="0">
                    <a:pos x="286" y="36"/>
                  </a:cxn>
                  <a:cxn ang="0">
                    <a:pos x="539" y="186"/>
                  </a:cxn>
                  <a:cxn ang="0">
                    <a:pos x="590" y="188"/>
                  </a:cxn>
                  <a:cxn ang="0">
                    <a:pos x="639" y="191"/>
                  </a:cxn>
                  <a:cxn ang="0">
                    <a:pos x="683" y="196"/>
                  </a:cxn>
                  <a:cxn ang="0">
                    <a:pos x="726" y="203"/>
                  </a:cxn>
                  <a:cxn ang="0">
                    <a:pos x="763" y="211"/>
                  </a:cxn>
                  <a:cxn ang="0">
                    <a:pos x="799" y="222"/>
                  </a:cxn>
                  <a:cxn ang="0">
                    <a:pos x="832" y="236"/>
                  </a:cxn>
                  <a:cxn ang="0">
                    <a:pos x="861" y="254"/>
                  </a:cxn>
                  <a:cxn ang="0">
                    <a:pos x="887" y="273"/>
                  </a:cxn>
                  <a:cxn ang="0">
                    <a:pos x="910" y="299"/>
                  </a:cxn>
                  <a:cxn ang="0">
                    <a:pos x="930" y="329"/>
                  </a:cxn>
                  <a:cxn ang="0">
                    <a:pos x="946" y="363"/>
                  </a:cxn>
                  <a:cxn ang="0">
                    <a:pos x="959" y="404"/>
                  </a:cxn>
                  <a:cxn ang="0">
                    <a:pos x="969" y="450"/>
                  </a:cxn>
                  <a:cxn ang="0">
                    <a:pos x="976" y="503"/>
                  </a:cxn>
                  <a:cxn ang="0">
                    <a:pos x="979" y="562"/>
                  </a:cxn>
                  <a:cxn ang="0">
                    <a:pos x="969" y="698"/>
                  </a:cxn>
                  <a:cxn ang="0">
                    <a:pos x="763" y="434"/>
                  </a:cxn>
                  <a:cxn ang="0">
                    <a:pos x="675" y="403"/>
                  </a:cxn>
                  <a:cxn ang="0">
                    <a:pos x="449" y="498"/>
                  </a:cxn>
                  <a:cxn ang="0">
                    <a:pos x="445" y="586"/>
                  </a:cxn>
                  <a:cxn ang="0">
                    <a:pos x="597" y="844"/>
                  </a:cxn>
                  <a:cxn ang="0">
                    <a:pos x="484" y="826"/>
                  </a:cxn>
                  <a:cxn ang="0">
                    <a:pos x="342" y="745"/>
                  </a:cxn>
                  <a:cxn ang="0">
                    <a:pos x="294" y="693"/>
                  </a:cxn>
                  <a:cxn ang="0">
                    <a:pos x="257" y="649"/>
                  </a:cxn>
                  <a:cxn ang="0">
                    <a:pos x="229" y="609"/>
                  </a:cxn>
                  <a:cxn ang="0">
                    <a:pos x="209" y="570"/>
                  </a:cxn>
                  <a:cxn ang="0">
                    <a:pos x="196" y="529"/>
                  </a:cxn>
                  <a:cxn ang="0">
                    <a:pos x="188" y="483"/>
                  </a:cxn>
                  <a:cxn ang="0">
                    <a:pos x="185" y="426"/>
                  </a:cxn>
                  <a:cxn ang="0">
                    <a:pos x="183" y="355"/>
                  </a:cxn>
                  <a:cxn ang="0">
                    <a:pos x="0" y="162"/>
                  </a:cxn>
                  <a:cxn ang="0">
                    <a:pos x="250" y="0"/>
                  </a:cxn>
                </a:cxnLst>
                <a:rect l="0" t="0" r="r" b="b"/>
                <a:pathLst>
                  <a:path w="979" h="844">
                    <a:moveTo>
                      <a:pt x="250" y="0"/>
                    </a:moveTo>
                    <a:lnTo>
                      <a:pt x="286" y="36"/>
                    </a:lnTo>
                    <a:lnTo>
                      <a:pt x="539" y="186"/>
                    </a:lnTo>
                    <a:lnTo>
                      <a:pt x="590" y="188"/>
                    </a:lnTo>
                    <a:lnTo>
                      <a:pt x="639" y="191"/>
                    </a:lnTo>
                    <a:lnTo>
                      <a:pt x="683" y="196"/>
                    </a:lnTo>
                    <a:lnTo>
                      <a:pt x="726" y="203"/>
                    </a:lnTo>
                    <a:lnTo>
                      <a:pt x="763" y="211"/>
                    </a:lnTo>
                    <a:lnTo>
                      <a:pt x="799" y="222"/>
                    </a:lnTo>
                    <a:lnTo>
                      <a:pt x="832" y="236"/>
                    </a:lnTo>
                    <a:lnTo>
                      <a:pt x="861" y="254"/>
                    </a:lnTo>
                    <a:lnTo>
                      <a:pt x="887" y="273"/>
                    </a:lnTo>
                    <a:lnTo>
                      <a:pt x="910" y="299"/>
                    </a:lnTo>
                    <a:lnTo>
                      <a:pt x="930" y="329"/>
                    </a:lnTo>
                    <a:lnTo>
                      <a:pt x="946" y="363"/>
                    </a:lnTo>
                    <a:lnTo>
                      <a:pt x="959" y="404"/>
                    </a:lnTo>
                    <a:lnTo>
                      <a:pt x="969" y="450"/>
                    </a:lnTo>
                    <a:lnTo>
                      <a:pt x="976" y="503"/>
                    </a:lnTo>
                    <a:lnTo>
                      <a:pt x="979" y="562"/>
                    </a:lnTo>
                    <a:lnTo>
                      <a:pt x="969" y="698"/>
                    </a:lnTo>
                    <a:lnTo>
                      <a:pt x="763" y="434"/>
                    </a:lnTo>
                    <a:lnTo>
                      <a:pt x="675" y="403"/>
                    </a:lnTo>
                    <a:lnTo>
                      <a:pt x="449" y="498"/>
                    </a:lnTo>
                    <a:lnTo>
                      <a:pt x="445" y="586"/>
                    </a:lnTo>
                    <a:lnTo>
                      <a:pt x="597" y="844"/>
                    </a:lnTo>
                    <a:lnTo>
                      <a:pt x="484" y="826"/>
                    </a:lnTo>
                    <a:lnTo>
                      <a:pt x="342" y="745"/>
                    </a:lnTo>
                    <a:lnTo>
                      <a:pt x="294" y="693"/>
                    </a:lnTo>
                    <a:lnTo>
                      <a:pt x="257" y="649"/>
                    </a:lnTo>
                    <a:lnTo>
                      <a:pt x="229" y="609"/>
                    </a:lnTo>
                    <a:lnTo>
                      <a:pt x="209" y="570"/>
                    </a:lnTo>
                    <a:lnTo>
                      <a:pt x="196" y="529"/>
                    </a:lnTo>
                    <a:lnTo>
                      <a:pt x="188" y="483"/>
                    </a:lnTo>
                    <a:lnTo>
                      <a:pt x="185" y="426"/>
                    </a:lnTo>
                    <a:lnTo>
                      <a:pt x="183" y="355"/>
                    </a:lnTo>
                    <a:lnTo>
                      <a:pt x="0" y="162"/>
                    </a:lnTo>
                    <a:lnTo>
                      <a:pt x="250" y="0"/>
                    </a:lnTo>
                    <a:close/>
                  </a:path>
                </a:pathLst>
              </a:custGeom>
              <a:solidFill>
                <a:srgbClr val="D1C4CE"/>
              </a:solidFill>
              <a:ln w="9525">
                <a:noFill/>
                <a:round/>
                <a:headEnd/>
                <a:tailEnd/>
              </a:ln>
            </p:spPr>
            <p:txBody>
              <a:bodyPr/>
              <a:lstStyle/>
              <a:p>
                <a:endParaRPr lang="en-US"/>
              </a:p>
            </p:txBody>
          </p:sp>
          <p:sp>
            <p:nvSpPr>
              <p:cNvPr id="11325" name="Freeform 61"/>
              <p:cNvSpPr>
                <a:spLocks/>
              </p:cNvSpPr>
              <p:nvPr/>
            </p:nvSpPr>
            <p:spPr bwMode="auto">
              <a:xfrm>
                <a:off x="424" y="2753"/>
                <a:ext cx="270" cy="176"/>
              </a:xfrm>
              <a:custGeom>
                <a:avLst/>
                <a:gdLst/>
                <a:ahLst/>
                <a:cxnLst>
                  <a:cxn ang="0">
                    <a:pos x="0" y="308"/>
                  </a:cxn>
                  <a:cxn ang="0">
                    <a:pos x="147" y="248"/>
                  </a:cxn>
                  <a:cxn ang="0">
                    <a:pos x="485" y="90"/>
                  </a:cxn>
                  <a:cxn ang="0">
                    <a:pos x="539" y="0"/>
                  </a:cxn>
                  <a:cxn ang="0">
                    <a:pos x="531" y="113"/>
                  </a:cxn>
                  <a:cxn ang="0">
                    <a:pos x="166" y="302"/>
                  </a:cxn>
                  <a:cxn ang="0">
                    <a:pos x="116" y="353"/>
                  </a:cxn>
                  <a:cxn ang="0">
                    <a:pos x="0" y="308"/>
                  </a:cxn>
                </a:cxnLst>
                <a:rect l="0" t="0" r="r" b="b"/>
                <a:pathLst>
                  <a:path w="539" h="353">
                    <a:moveTo>
                      <a:pt x="0" y="308"/>
                    </a:moveTo>
                    <a:lnTo>
                      <a:pt x="147" y="248"/>
                    </a:lnTo>
                    <a:lnTo>
                      <a:pt x="485" y="90"/>
                    </a:lnTo>
                    <a:lnTo>
                      <a:pt x="539" y="0"/>
                    </a:lnTo>
                    <a:lnTo>
                      <a:pt x="531" y="113"/>
                    </a:lnTo>
                    <a:lnTo>
                      <a:pt x="166" y="302"/>
                    </a:lnTo>
                    <a:lnTo>
                      <a:pt x="116" y="353"/>
                    </a:lnTo>
                    <a:lnTo>
                      <a:pt x="0" y="308"/>
                    </a:lnTo>
                    <a:close/>
                  </a:path>
                </a:pathLst>
              </a:custGeom>
              <a:solidFill>
                <a:srgbClr val="9B9391"/>
              </a:solidFill>
              <a:ln w="9525">
                <a:noFill/>
                <a:round/>
                <a:headEnd/>
                <a:tailEnd/>
              </a:ln>
            </p:spPr>
            <p:txBody>
              <a:bodyPr/>
              <a:lstStyle/>
              <a:p>
                <a:endParaRPr lang="en-US"/>
              </a:p>
            </p:txBody>
          </p:sp>
          <p:sp>
            <p:nvSpPr>
              <p:cNvPr id="11326" name="Freeform 62"/>
              <p:cNvSpPr>
                <a:spLocks/>
              </p:cNvSpPr>
              <p:nvPr/>
            </p:nvSpPr>
            <p:spPr bwMode="auto">
              <a:xfrm>
                <a:off x="447" y="2795"/>
                <a:ext cx="242" cy="133"/>
              </a:xfrm>
              <a:custGeom>
                <a:avLst/>
                <a:gdLst/>
                <a:ahLst/>
                <a:cxnLst>
                  <a:cxn ang="0">
                    <a:pos x="67" y="209"/>
                  </a:cxn>
                  <a:cxn ang="0">
                    <a:pos x="460" y="21"/>
                  </a:cxn>
                  <a:cxn ang="0">
                    <a:pos x="485" y="0"/>
                  </a:cxn>
                  <a:cxn ang="0">
                    <a:pos x="472" y="78"/>
                  </a:cxn>
                  <a:cxn ang="0">
                    <a:pos x="150" y="237"/>
                  </a:cxn>
                  <a:cxn ang="0">
                    <a:pos x="76" y="265"/>
                  </a:cxn>
                  <a:cxn ang="0">
                    <a:pos x="0" y="237"/>
                  </a:cxn>
                  <a:cxn ang="0">
                    <a:pos x="67" y="209"/>
                  </a:cxn>
                </a:cxnLst>
                <a:rect l="0" t="0" r="r" b="b"/>
                <a:pathLst>
                  <a:path w="485" h="265">
                    <a:moveTo>
                      <a:pt x="67" y="209"/>
                    </a:moveTo>
                    <a:lnTo>
                      <a:pt x="460" y="21"/>
                    </a:lnTo>
                    <a:lnTo>
                      <a:pt x="485" y="0"/>
                    </a:lnTo>
                    <a:lnTo>
                      <a:pt x="472" y="78"/>
                    </a:lnTo>
                    <a:lnTo>
                      <a:pt x="150" y="237"/>
                    </a:lnTo>
                    <a:lnTo>
                      <a:pt x="76" y="265"/>
                    </a:lnTo>
                    <a:lnTo>
                      <a:pt x="0" y="237"/>
                    </a:lnTo>
                    <a:lnTo>
                      <a:pt x="67" y="209"/>
                    </a:lnTo>
                    <a:close/>
                  </a:path>
                </a:pathLst>
              </a:custGeom>
              <a:solidFill>
                <a:srgbClr val="A59E9B"/>
              </a:solidFill>
              <a:ln w="9525">
                <a:noFill/>
                <a:round/>
                <a:headEnd/>
                <a:tailEnd/>
              </a:ln>
            </p:spPr>
            <p:txBody>
              <a:bodyPr/>
              <a:lstStyle/>
              <a:p>
                <a:endParaRPr lang="en-US"/>
              </a:p>
            </p:txBody>
          </p:sp>
          <p:sp>
            <p:nvSpPr>
              <p:cNvPr id="11327" name="Freeform 63"/>
              <p:cNvSpPr>
                <a:spLocks/>
              </p:cNvSpPr>
              <p:nvPr/>
            </p:nvSpPr>
            <p:spPr bwMode="auto">
              <a:xfrm>
                <a:off x="550" y="2894"/>
                <a:ext cx="993" cy="792"/>
              </a:xfrm>
              <a:custGeom>
                <a:avLst/>
                <a:gdLst/>
                <a:ahLst/>
                <a:cxnLst>
                  <a:cxn ang="0">
                    <a:pos x="1906" y="1385"/>
                  </a:cxn>
                  <a:cxn ang="0">
                    <a:pos x="290" y="0"/>
                  </a:cxn>
                  <a:cxn ang="0">
                    <a:pos x="262" y="11"/>
                  </a:cxn>
                  <a:cxn ang="0">
                    <a:pos x="87" y="92"/>
                  </a:cxn>
                  <a:cxn ang="0">
                    <a:pos x="0" y="128"/>
                  </a:cxn>
                  <a:cxn ang="0">
                    <a:pos x="1687" y="1583"/>
                  </a:cxn>
                  <a:cxn ang="0">
                    <a:pos x="1986" y="1467"/>
                  </a:cxn>
                  <a:cxn ang="0">
                    <a:pos x="1906" y="1385"/>
                  </a:cxn>
                </a:cxnLst>
                <a:rect l="0" t="0" r="r" b="b"/>
                <a:pathLst>
                  <a:path w="1986" h="1583">
                    <a:moveTo>
                      <a:pt x="1906" y="1385"/>
                    </a:moveTo>
                    <a:lnTo>
                      <a:pt x="290" y="0"/>
                    </a:lnTo>
                    <a:lnTo>
                      <a:pt x="262" y="11"/>
                    </a:lnTo>
                    <a:lnTo>
                      <a:pt x="87" y="92"/>
                    </a:lnTo>
                    <a:lnTo>
                      <a:pt x="0" y="128"/>
                    </a:lnTo>
                    <a:lnTo>
                      <a:pt x="1687" y="1583"/>
                    </a:lnTo>
                    <a:lnTo>
                      <a:pt x="1986" y="1467"/>
                    </a:lnTo>
                    <a:lnTo>
                      <a:pt x="1906" y="1385"/>
                    </a:lnTo>
                    <a:close/>
                  </a:path>
                </a:pathLst>
              </a:custGeom>
              <a:solidFill>
                <a:srgbClr val="D1C4CE"/>
              </a:solidFill>
              <a:ln w="9525">
                <a:noFill/>
                <a:round/>
                <a:headEnd/>
                <a:tailEnd/>
              </a:ln>
            </p:spPr>
            <p:txBody>
              <a:bodyPr/>
              <a:lstStyle/>
              <a:p>
                <a:endParaRPr lang="en-US"/>
              </a:p>
            </p:txBody>
          </p:sp>
          <p:sp>
            <p:nvSpPr>
              <p:cNvPr id="11328" name="Freeform 64"/>
              <p:cNvSpPr>
                <a:spLocks/>
              </p:cNvSpPr>
              <p:nvPr/>
            </p:nvSpPr>
            <p:spPr bwMode="auto">
              <a:xfrm>
                <a:off x="550" y="2893"/>
                <a:ext cx="952" cy="760"/>
              </a:xfrm>
              <a:custGeom>
                <a:avLst/>
                <a:gdLst/>
                <a:ahLst/>
                <a:cxnLst>
                  <a:cxn ang="0">
                    <a:pos x="1775" y="1278"/>
                  </a:cxn>
                  <a:cxn ang="0">
                    <a:pos x="1679" y="1196"/>
                  </a:cxn>
                  <a:cxn ang="0">
                    <a:pos x="1584" y="1113"/>
                  </a:cxn>
                  <a:cxn ang="0">
                    <a:pos x="1488" y="1031"/>
                  </a:cxn>
                  <a:cxn ang="0">
                    <a:pos x="1393" y="949"/>
                  </a:cxn>
                  <a:cxn ang="0">
                    <a:pos x="1297" y="865"/>
                  </a:cxn>
                  <a:cxn ang="0">
                    <a:pos x="1200" y="783"/>
                  </a:cxn>
                  <a:cxn ang="0">
                    <a:pos x="1105" y="701"/>
                  </a:cxn>
                  <a:cxn ang="0">
                    <a:pos x="1009" y="618"/>
                  </a:cxn>
                  <a:cxn ang="0">
                    <a:pos x="912" y="536"/>
                  </a:cxn>
                  <a:cxn ang="0">
                    <a:pos x="816" y="454"/>
                  </a:cxn>
                  <a:cxn ang="0">
                    <a:pos x="721" y="370"/>
                  </a:cxn>
                  <a:cxn ang="0">
                    <a:pos x="625" y="288"/>
                  </a:cxn>
                  <a:cxn ang="0">
                    <a:pos x="528" y="206"/>
                  </a:cxn>
                  <a:cxn ang="0">
                    <a:pos x="432" y="123"/>
                  </a:cxn>
                  <a:cxn ang="0">
                    <a:pos x="336" y="41"/>
                  </a:cxn>
                  <a:cxn ang="0">
                    <a:pos x="282" y="0"/>
                  </a:cxn>
                  <a:cxn ang="0">
                    <a:pos x="270" y="0"/>
                  </a:cxn>
                  <a:cxn ang="0">
                    <a:pos x="239" y="11"/>
                  </a:cxn>
                  <a:cxn ang="0">
                    <a:pos x="188" y="34"/>
                  </a:cxn>
                  <a:cxn ang="0">
                    <a:pos x="138" y="57"/>
                  </a:cxn>
                  <a:cxn ang="0">
                    <a:pos x="87" y="80"/>
                  </a:cxn>
                  <a:cxn ang="0">
                    <a:pos x="54" y="96"/>
                  </a:cxn>
                  <a:cxn ang="0">
                    <a:pos x="40" y="106"/>
                  </a:cxn>
                  <a:cxn ang="0">
                    <a:pos x="25" y="116"/>
                  </a:cxn>
                  <a:cxn ang="0">
                    <a:pos x="9" y="126"/>
                  </a:cxn>
                  <a:cxn ang="0">
                    <a:pos x="51" y="175"/>
                  </a:cxn>
                  <a:cxn ang="0">
                    <a:pos x="152" y="262"/>
                  </a:cxn>
                  <a:cxn ang="0">
                    <a:pos x="252" y="349"/>
                  </a:cxn>
                  <a:cxn ang="0">
                    <a:pos x="353" y="436"/>
                  </a:cxn>
                  <a:cxn ang="0">
                    <a:pos x="455" y="522"/>
                  </a:cxn>
                  <a:cxn ang="0">
                    <a:pos x="555" y="609"/>
                  </a:cxn>
                  <a:cxn ang="0">
                    <a:pos x="656" y="696"/>
                  </a:cxn>
                  <a:cxn ang="0">
                    <a:pos x="757" y="783"/>
                  </a:cxn>
                  <a:cxn ang="0">
                    <a:pos x="859" y="870"/>
                  </a:cxn>
                  <a:cxn ang="0">
                    <a:pos x="958" y="957"/>
                  </a:cxn>
                  <a:cxn ang="0">
                    <a:pos x="1060" y="1044"/>
                  </a:cxn>
                  <a:cxn ang="0">
                    <a:pos x="1159" y="1129"/>
                  </a:cxn>
                  <a:cxn ang="0">
                    <a:pos x="1261" y="1216"/>
                  </a:cxn>
                  <a:cxn ang="0">
                    <a:pos x="1362" y="1303"/>
                  </a:cxn>
                  <a:cxn ang="0">
                    <a:pos x="1462" y="1390"/>
                  </a:cxn>
                  <a:cxn ang="0">
                    <a:pos x="1561" y="1476"/>
                  </a:cxn>
                  <a:cxn ang="0">
                    <a:pos x="1630" y="1511"/>
                  </a:cxn>
                  <a:cxn ang="0">
                    <a:pos x="1668" y="1496"/>
                  </a:cxn>
                  <a:cxn ang="0">
                    <a:pos x="1704" y="1481"/>
                  </a:cxn>
                  <a:cxn ang="0">
                    <a:pos x="1740" y="1467"/>
                  </a:cxn>
                  <a:cxn ang="0">
                    <a:pos x="1777" y="1452"/>
                  </a:cxn>
                  <a:cxn ang="0">
                    <a:pos x="1813" y="1437"/>
                  </a:cxn>
                  <a:cxn ang="0">
                    <a:pos x="1849" y="1422"/>
                  </a:cxn>
                  <a:cxn ang="0">
                    <a:pos x="1887" y="1408"/>
                  </a:cxn>
                  <a:cxn ang="0">
                    <a:pos x="1895" y="1390"/>
                  </a:cxn>
                  <a:cxn ang="0">
                    <a:pos x="1874" y="1370"/>
                  </a:cxn>
                  <a:cxn ang="0">
                    <a:pos x="1854" y="1349"/>
                  </a:cxn>
                  <a:cxn ang="0">
                    <a:pos x="1833" y="1329"/>
                  </a:cxn>
                </a:cxnLst>
                <a:rect l="0" t="0" r="r" b="b"/>
                <a:pathLst>
                  <a:path w="1905" h="1519">
                    <a:moveTo>
                      <a:pt x="1823" y="1319"/>
                    </a:moveTo>
                    <a:lnTo>
                      <a:pt x="1775" y="1278"/>
                    </a:lnTo>
                    <a:lnTo>
                      <a:pt x="1726" y="1237"/>
                    </a:lnTo>
                    <a:lnTo>
                      <a:pt x="1679" y="1196"/>
                    </a:lnTo>
                    <a:lnTo>
                      <a:pt x="1632" y="1154"/>
                    </a:lnTo>
                    <a:lnTo>
                      <a:pt x="1584" y="1113"/>
                    </a:lnTo>
                    <a:lnTo>
                      <a:pt x="1535" y="1072"/>
                    </a:lnTo>
                    <a:lnTo>
                      <a:pt x="1488" y="1031"/>
                    </a:lnTo>
                    <a:lnTo>
                      <a:pt x="1440" y="990"/>
                    </a:lnTo>
                    <a:lnTo>
                      <a:pt x="1393" y="949"/>
                    </a:lnTo>
                    <a:lnTo>
                      <a:pt x="1344" y="908"/>
                    </a:lnTo>
                    <a:lnTo>
                      <a:pt x="1297" y="865"/>
                    </a:lnTo>
                    <a:lnTo>
                      <a:pt x="1249" y="824"/>
                    </a:lnTo>
                    <a:lnTo>
                      <a:pt x="1200" y="783"/>
                    </a:lnTo>
                    <a:lnTo>
                      <a:pt x="1153" y="742"/>
                    </a:lnTo>
                    <a:lnTo>
                      <a:pt x="1105" y="701"/>
                    </a:lnTo>
                    <a:lnTo>
                      <a:pt x="1056" y="659"/>
                    </a:lnTo>
                    <a:lnTo>
                      <a:pt x="1009" y="618"/>
                    </a:lnTo>
                    <a:lnTo>
                      <a:pt x="962" y="577"/>
                    </a:lnTo>
                    <a:lnTo>
                      <a:pt x="912" y="536"/>
                    </a:lnTo>
                    <a:lnTo>
                      <a:pt x="865" y="495"/>
                    </a:lnTo>
                    <a:lnTo>
                      <a:pt x="816" y="454"/>
                    </a:lnTo>
                    <a:lnTo>
                      <a:pt x="769" y="411"/>
                    </a:lnTo>
                    <a:lnTo>
                      <a:pt x="721" y="370"/>
                    </a:lnTo>
                    <a:lnTo>
                      <a:pt x="672" y="329"/>
                    </a:lnTo>
                    <a:lnTo>
                      <a:pt x="625" y="288"/>
                    </a:lnTo>
                    <a:lnTo>
                      <a:pt x="577" y="247"/>
                    </a:lnTo>
                    <a:lnTo>
                      <a:pt x="528" y="206"/>
                    </a:lnTo>
                    <a:lnTo>
                      <a:pt x="481" y="165"/>
                    </a:lnTo>
                    <a:lnTo>
                      <a:pt x="432" y="123"/>
                    </a:lnTo>
                    <a:lnTo>
                      <a:pt x="385" y="82"/>
                    </a:lnTo>
                    <a:lnTo>
                      <a:pt x="336" y="41"/>
                    </a:lnTo>
                    <a:lnTo>
                      <a:pt x="288" y="0"/>
                    </a:lnTo>
                    <a:lnTo>
                      <a:pt x="282" y="0"/>
                    </a:lnTo>
                    <a:lnTo>
                      <a:pt x="277" y="0"/>
                    </a:lnTo>
                    <a:lnTo>
                      <a:pt x="270" y="0"/>
                    </a:lnTo>
                    <a:lnTo>
                      <a:pt x="264" y="0"/>
                    </a:lnTo>
                    <a:lnTo>
                      <a:pt x="239" y="11"/>
                    </a:lnTo>
                    <a:lnTo>
                      <a:pt x="213" y="23"/>
                    </a:lnTo>
                    <a:lnTo>
                      <a:pt x="188" y="34"/>
                    </a:lnTo>
                    <a:lnTo>
                      <a:pt x="164" y="45"/>
                    </a:lnTo>
                    <a:lnTo>
                      <a:pt x="138" y="57"/>
                    </a:lnTo>
                    <a:lnTo>
                      <a:pt x="113" y="68"/>
                    </a:lnTo>
                    <a:lnTo>
                      <a:pt x="87" y="80"/>
                    </a:lnTo>
                    <a:lnTo>
                      <a:pt x="63" y="91"/>
                    </a:lnTo>
                    <a:lnTo>
                      <a:pt x="54" y="96"/>
                    </a:lnTo>
                    <a:lnTo>
                      <a:pt x="48" y="101"/>
                    </a:lnTo>
                    <a:lnTo>
                      <a:pt x="40" y="106"/>
                    </a:lnTo>
                    <a:lnTo>
                      <a:pt x="32" y="111"/>
                    </a:lnTo>
                    <a:lnTo>
                      <a:pt x="25" y="116"/>
                    </a:lnTo>
                    <a:lnTo>
                      <a:pt x="17" y="121"/>
                    </a:lnTo>
                    <a:lnTo>
                      <a:pt x="9" y="126"/>
                    </a:lnTo>
                    <a:lnTo>
                      <a:pt x="0" y="131"/>
                    </a:lnTo>
                    <a:lnTo>
                      <a:pt x="51" y="175"/>
                    </a:lnTo>
                    <a:lnTo>
                      <a:pt x="102" y="218"/>
                    </a:lnTo>
                    <a:lnTo>
                      <a:pt x="152" y="262"/>
                    </a:lnTo>
                    <a:lnTo>
                      <a:pt x="201" y="304"/>
                    </a:lnTo>
                    <a:lnTo>
                      <a:pt x="252" y="349"/>
                    </a:lnTo>
                    <a:lnTo>
                      <a:pt x="303" y="391"/>
                    </a:lnTo>
                    <a:lnTo>
                      <a:pt x="353" y="436"/>
                    </a:lnTo>
                    <a:lnTo>
                      <a:pt x="404" y="478"/>
                    </a:lnTo>
                    <a:lnTo>
                      <a:pt x="455" y="522"/>
                    </a:lnTo>
                    <a:lnTo>
                      <a:pt x="506" y="565"/>
                    </a:lnTo>
                    <a:lnTo>
                      <a:pt x="555" y="609"/>
                    </a:lnTo>
                    <a:lnTo>
                      <a:pt x="605" y="652"/>
                    </a:lnTo>
                    <a:lnTo>
                      <a:pt x="656" y="696"/>
                    </a:lnTo>
                    <a:lnTo>
                      <a:pt x="707" y="739"/>
                    </a:lnTo>
                    <a:lnTo>
                      <a:pt x="757" y="783"/>
                    </a:lnTo>
                    <a:lnTo>
                      <a:pt x="808" y="826"/>
                    </a:lnTo>
                    <a:lnTo>
                      <a:pt x="859" y="870"/>
                    </a:lnTo>
                    <a:lnTo>
                      <a:pt x="908" y="913"/>
                    </a:lnTo>
                    <a:lnTo>
                      <a:pt x="958" y="957"/>
                    </a:lnTo>
                    <a:lnTo>
                      <a:pt x="1009" y="999"/>
                    </a:lnTo>
                    <a:lnTo>
                      <a:pt x="1060" y="1044"/>
                    </a:lnTo>
                    <a:lnTo>
                      <a:pt x="1110" y="1086"/>
                    </a:lnTo>
                    <a:lnTo>
                      <a:pt x="1159" y="1129"/>
                    </a:lnTo>
                    <a:lnTo>
                      <a:pt x="1210" y="1173"/>
                    </a:lnTo>
                    <a:lnTo>
                      <a:pt x="1261" y="1216"/>
                    </a:lnTo>
                    <a:lnTo>
                      <a:pt x="1311" y="1260"/>
                    </a:lnTo>
                    <a:lnTo>
                      <a:pt x="1362" y="1303"/>
                    </a:lnTo>
                    <a:lnTo>
                      <a:pt x="1411" y="1347"/>
                    </a:lnTo>
                    <a:lnTo>
                      <a:pt x="1462" y="1390"/>
                    </a:lnTo>
                    <a:lnTo>
                      <a:pt x="1512" y="1432"/>
                    </a:lnTo>
                    <a:lnTo>
                      <a:pt x="1561" y="1476"/>
                    </a:lnTo>
                    <a:lnTo>
                      <a:pt x="1612" y="1519"/>
                    </a:lnTo>
                    <a:lnTo>
                      <a:pt x="1630" y="1511"/>
                    </a:lnTo>
                    <a:lnTo>
                      <a:pt x="1648" y="1504"/>
                    </a:lnTo>
                    <a:lnTo>
                      <a:pt x="1668" y="1496"/>
                    </a:lnTo>
                    <a:lnTo>
                      <a:pt x="1686" y="1490"/>
                    </a:lnTo>
                    <a:lnTo>
                      <a:pt x="1704" y="1481"/>
                    </a:lnTo>
                    <a:lnTo>
                      <a:pt x="1722" y="1475"/>
                    </a:lnTo>
                    <a:lnTo>
                      <a:pt x="1740" y="1467"/>
                    </a:lnTo>
                    <a:lnTo>
                      <a:pt x="1759" y="1458"/>
                    </a:lnTo>
                    <a:lnTo>
                      <a:pt x="1777" y="1452"/>
                    </a:lnTo>
                    <a:lnTo>
                      <a:pt x="1795" y="1444"/>
                    </a:lnTo>
                    <a:lnTo>
                      <a:pt x="1813" y="1437"/>
                    </a:lnTo>
                    <a:lnTo>
                      <a:pt x="1831" y="1429"/>
                    </a:lnTo>
                    <a:lnTo>
                      <a:pt x="1849" y="1422"/>
                    </a:lnTo>
                    <a:lnTo>
                      <a:pt x="1869" y="1414"/>
                    </a:lnTo>
                    <a:lnTo>
                      <a:pt x="1887" y="1408"/>
                    </a:lnTo>
                    <a:lnTo>
                      <a:pt x="1905" y="1399"/>
                    </a:lnTo>
                    <a:lnTo>
                      <a:pt x="1895" y="1390"/>
                    </a:lnTo>
                    <a:lnTo>
                      <a:pt x="1883" y="1380"/>
                    </a:lnTo>
                    <a:lnTo>
                      <a:pt x="1874" y="1370"/>
                    </a:lnTo>
                    <a:lnTo>
                      <a:pt x="1864" y="1358"/>
                    </a:lnTo>
                    <a:lnTo>
                      <a:pt x="1854" y="1349"/>
                    </a:lnTo>
                    <a:lnTo>
                      <a:pt x="1844" y="1339"/>
                    </a:lnTo>
                    <a:lnTo>
                      <a:pt x="1833" y="1329"/>
                    </a:lnTo>
                    <a:lnTo>
                      <a:pt x="1823" y="1319"/>
                    </a:lnTo>
                    <a:close/>
                  </a:path>
                </a:pathLst>
              </a:custGeom>
              <a:solidFill>
                <a:srgbClr val="CEC1CC"/>
              </a:solidFill>
              <a:ln w="9525">
                <a:noFill/>
                <a:round/>
                <a:headEnd/>
                <a:tailEnd/>
              </a:ln>
            </p:spPr>
            <p:txBody>
              <a:bodyPr/>
              <a:lstStyle/>
              <a:p>
                <a:endParaRPr lang="en-US"/>
              </a:p>
            </p:txBody>
          </p:sp>
          <p:sp>
            <p:nvSpPr>
              <p:cNvPr id="11329" name="Freeform 65"/>
              <p:cNvSpPr>
                <a:spLocks/>
              </p:cNvSpPr>
              <p:nvPr/>
            </p:nvSpPr>
            <p:spPr bwMode="auto">
              <a:xfrm>
                <a:off x="550" y="2885"/>
                <a:ext cx="911" cy="734"/>
              </a:xfrm>
              <a:custGeom>
                <a:avLst/>
                <a:gdLst/>
                <a:ahLst/>
                <a:cxnLst>
                  <a:cxn ang="0">
                    <a:pos x="1694" y="1225"/>
                  </a:cxn>
                  <a:cxn ang="0">
                    <a:pos x="1604" y="1148"/>
                  </a:cxn>
                  <a:cxn ang="0">
                    <a:pos x="1514" y="1069"/>
                  </a:cxn>
                  <a:cxn ang="0">
                    <a:pos x="1424" y="990"/>
                  </a:cxn>
                  <a:cxn ang="0">
                    <a:pos x="1333" y="913"/>
                  </a:cxn>
                  <a:cxn ang="0">
                    <a:pos x="1243" y="835"/>
                  </a:cxn>
                  <a:cxn ang="0">
                    <a:pos x="1151" y="756"/>
                  </a:cxn>
                  <a:cxn ang="0">
                    <a:pos x="1060" y="679"/>
                  </a:cxn>
                  <a:cxn ang="0">
                    <a:pos x="970" y="600"/>
                  </a:cxn>
                  <a:cxn ang="0">
                    <a:pos x="878" y="523"/>
                  </a:cxn>
                  <a:cxn ang="0">
                    <a:pos x="787" y="444"/>
                  </a:cxn>
                  <a:cxn ang="0">
                    <a:pos x="697" y="366"/>
                  </a:cxn>
                  <a:cxn ang="0">
                    <a:pos x="605" y="289"/>
                  </a:cxn>
                  <a:cxn ang="0">
                    <a:pos x="514" y="210"/>
                  </a:cxn>
                  <a:cxn ang="0">
                    <a:pos x="424" y="131"/>
                  </a:cxn>
                  <a:cxn ang="0">
                    <a:pos x="332" y="54"/>
                  </a:cxn>
                  <a:cxn ang="0">
                    <a:pos x="282" y="12"/>
                  </a:cxn>
                  <a:cxn ang="0">
                    <a:pos x="270" y="3"/>
                  </a:cxn>
                  <a:cxn ang="0">
                    <a:pos x="237" y="13"/>
                  </a:cxn>
                  <a:cxn ang="0">
                    <a:pos x="180" y="40"/>
                  </a:cxn>
                  <a:cxn ang="0">
                    <a:pos x="125" y="64"/>
                  </a:cxn>
                  <a:cxn ang="0">
                    <a:pos x="67" y="90"/>
                  </a:cxn>
                  <a:cxn ang="0">
                    <a:pos x="30" y="115"/>
                  </a:cxn>
                  <a:cxn ang="0">
                    <a:pos x="10" y="136"/>
                  </a:cxn>
                  <a:cxn ang="0">
                    <a:pos x="48" y="189"/>
                  </a:cxn>
                  <a:cxn ang="0">
                    <a:pos x="144" y="272"/>
                  </a:cxn>
                  <a:cxn ang="0">
                    <a:pos x="241" y="354"/>
                  </a:cxn>
                  <a:cxn ang="0">
                    <a:pos x="337" y="438"/>
                  </a:cxn>
                  <a:cxn ang="0">
                    <a:pos x="434" y="521"/>
                  </a:cxn>
                  <a:cxn ang="0">
                    <a:pos x="530" y="603"/>
                  </a:cxn>
                  <a:cxn ang="0">
                    <a:pos x="626" y="687"/>
                  </a:cxn>
                  <a:cxn ang="0">
                    <a:pos x="721" y="769"/>
                  </a:cxn>
                  <a:cxn ang="0">
                    <a:pos x="818" y="851"/>
                  </a:cxn>
                  <a:cxn ang="0">
                    <a:pos x="914" y="935"/>
                  </a:cxn>
                  <a:cxn ang="0">
                    <a:pos x="1011" y="1016"/>
                  </a:cxn>
                  <a:cxn ang="0">
                    <a:pos x="1105" y="1098"/>
                  </a:cxn>
                  <a:cxn ang="0">
                    <a:pos x="1202" y="1182"/>
                  </a:cxn>
                  <a:cxn ang="0">
                    <a:pos x="1298" y="1264"/>
                  </a:cxn>
                  <a:cxn ang="0">
                    <a:pos x="1393" y="1346"/>
                  </a:cxn>
                  <a:cxn ang="0">
                    <a:pos x="1489" y="1428"/>
                  </a:cxn>
                  <a:cxn ang="0">
                    <a:pos x="1555" y="1461"/>
                  </a:cxn>
                  <a:cxn ang="0">
                    <a:pos x="1591" y="1446"/>
                  </a:cxn>
                  <a:cxn ang="0">
                    <a:pos x="1627" y="1431"/>
                  </a:cxn>
                  <a:cxn ang="0">
                    <a:pos x="1663" y="1415"/>
                  </a:cxn>
                  <a:cxn ang="0">
                    <a:pos x="1697" y="1400"/>
                  </a:cxn>
                  <a:cxn ang="0">
                    <a:pos x="1733" y="1385"/>
                  </a:cxn>
                  <a:cxn ang="0">
                    <a:pos x="1769" y="1371"/>
                  </a:cxn>
                  <a:cxn ang="0">
                    <a:pos x="1805" y="1356"/>
                  </a:cxn>
                  <a:cxn ang="0">
                    <a:pos x="1813" y="1339"/>
                  </a:cxn>
                  <a:cxn ang="0">
                    <a:pos x="1792" y="1318"/>
                  </a:cxn>
                  <a:cxn ang="0">
                    <a:pos x="1771" y="1295"/>
                  </a:cxn>
                  <a:cxn ang="0">
                    <a:pos x="1749" y="1274"/>
                  </a:cxn>
                </a:cxnLst>
                <a:rect l="0" t="0" r="r" b="b"/>
                <a:pathLst>
                  <a:path w="1823" h="1469">
                    <a:moveTo>
                      <a:pt x="1740" y="1264"/>
                    </a:moveTo>
                    <a:lnTo>
                      <a:pt x="1694" y="1225"/>
                    </a:lnTo>
                    <a:lnTo>
                      <a:pt x="1650" y="1185"/>
                    </a:lnTo>
                    <a:lnTo>
                      <a:pt x="1604" y="1148"/>
                    </a:lnTo>
                    <a:lnTo>
                      <a:pt x="1560" y="1108"/>
                    </a:lnTo>
                    <a:lnTo>
                      <a:pt x="1514" y="1069"/>
                    </a:lnTo>
                    <a:lnTo>
                      <a:pt x="1468" y="1030"/>
                    </a:lnTo>
                    <a:lnTo>
                      <a:pt x="1424" y="990"/>
                    </a:lnTo>
                    <a:lnTo>
                      <a:pt x="1378" y="951"/>
                    </a:lnTo>
                    <a:lnTo>
                      <a:pt x="1333" y="913"/>
                    </a:lnTo>
                    <a:lnTo>
                      <a:pt x="1287" y="874"/>
                    </a:lnTo>
                    <a:lnTo>
                      <a:pt x="1243" y="835"/>
                    </a:lnTo>
                    <a:lnTo>
                      <a:pt x="1197" y="795"/>
                    </a:lnTo>
                    <a:lnTo>
                      <a:pt x="1151" y="756"/>
                    </a:lnTo>
                    <a:lnTo>
                      <a:pt x="1105" y="718"/>
                    </a:lnTo>
                    <a:lnTo>
                      <a:pt x="1060" y="679"/>
                    </a:lnTo>
                    <a:lnTo>
                      <a:pt x="1015" y="639"/>
                    </a:lnTo>
                    <a:lnTo>
                      <a:pt x="970" y="600"/>
                    </a:lnTo>
                    <a:lnTo>
                      <a:pt x="924" y="561"/>
                    </a:lnTo>
                    <a:lnTo>
                      <a:pt x="878" y="523"/>
                    </a:lnTo>
                    <a:lnTo>
                      <a:pt x="832" y="484"/>
                    </a:lnTo>
                    <a:lnTo>
                      <a:pt x="787" y="444"/>
                    </a:lnTo>
                    <a:lnTo>
                      <a:pt x="742" y="405"/>
                    </a:lnTo>
                    <a:lnTo>
                      <a:pt x="697" y="366"/>
                    </a:lnTo>
                    <a:lnTo>
                      <a:pt x="651" y="326"/>
                    </a:lnTo>
                    <a:lnTo>
                      <a:pt x="605" y="289"/>
                    </a:lnTo>
                    <a:lnTo>
                      <a:pt x="559" y="249"/>
                    </a:lnTo>
                    <a:lnTo>
                      <a:pt x="514" y="210"/>
                    </a:lnTo>
                    <a:lnTo>
                      <a:pt x="468" y="171"/>
                    </a:lnTo>
                    <a:lnTo>
                      <a:pt x="424" y="131"/>
                    </a:lnTo>
                    <a:lnTo>
                      <a:pt x="378" y="94"/>
                    </a:lnTo>
                    <a:lnTo>
                      <a:pt x="332" y="54"/>
                    </a:lnTo>
                    <a:lnTo>
                      <a:pt x="286" y="15"/>
                    </a:lnTo>
                    <a:lnTo>
                      <a:pt x="282" y="12"/>
                    </a:lnTo>
                    <a:lnTo>
                      <a:pt x="277" y="7"/>
                    </a:lnTo>
                    <a:lnTo>
                      <a:pt x="270" y="3"/>
                    </a:lnTo>
                    <a:lnTo>
                      <a:pt x="265" y="0"/>
                    </a:lnTo>
                    <a:lnTo>
                      <a:pt x="237" y="13"/>
                    </a:lnTo>
                    <a:lnTo>
                      <a:pt x="210" y="26"/>
                    </a:lnTo>
                    <a:lnTo>
                      <a:pt x="180" y="40"/>
                    </a:lnTo>
                    <a:lnTo>
                      <a:pt x="152" y="51"/>
                    </a:lnTo>
                    <a:lnTo>
                      <a:pt x="125" y="64"/>
                    </a:lnTo>
                    <a:lnTo>
                      <a:pt x="97" y="77"/>
                    </a:lnTo>
                    <a:lnTo>
                      <a:pt x="67" y="90"/>
                    </a:lnTo>
                    <a:lnTo>
                      <a:pt x="40" y="103"/>
                    </a:lnTo>
                    <a:lnTo>
                      <a:pt x="30" y="115"/>
                    </a:lnTo>
                    <a:lnTo>
                      <a:pt x="20" y="125"/>
                    </a:lnTo>
                    <a:lnTo>
                      <a:pt x="10" y="136"/>
                    </a:lnTo>
                    <a:lnTo>
                      <a:pt x="0" y="148"/>
                    </a:lnTo>
                    <a:lnTo>
                      <a:pt x="48" y="189"/>
                    </a:lnTo>
                    <a:lnTo>
                      <a:pt x="97" y="231"/>
                    </a:lnTo>
                    <a:lnTo>
                      <a:pt x="144" y="272"/>
                    </a:lnTo>
                    <a:lnTo>
                      <a:pt x="193" y="313"/>
                    </a:lnTo>
                    <a:lnTo>
                      <a:pt x="241" y="354"/>
                    </a:lnTo>
                    <a:lnTo>
                      <a:pt x="290" y="397"/>
                    </a:lnTo>
                    <a:lnTo>
                      <a:pt x="337" y="438"/>
                    </a:lnTo>
                    <a:lnTo>
                      <a:pt x="385" y="479"/>
                    </a:lnTo>
                    <a:lnTo>
                      <a:pt x="434" y="521"/>
                    </a:lnTo>
                    <a:lnTo>
                      <a:pt x="481" y="562"/>
                    </a:lnTo>
                    <a:lnTo>
                      <a:pt x="530" y="603"/>
                    </a:lnTo>
                    <a:lnTo>
                      <a:pt x="577" y="644"/>
                    </a:lnTo>
                    <a:lnTo>
                      <a:pt x="626" y="687"/>
                    </a:lnTo>
                    <a:lnTo>
                      <a:pt x="674" y="728"/>
                    </a:lnTo>
                    <a:lnTo>
                      <a:pt x="721" y="769"/>
                    </a:lnTo>
                    <a:lnTo>
                      <a:pt x="770" y="810"/>
                    </a:lnTo>
                    <a:lnTo>
                      <a:pt x="818" y="851"/>
                    </a:lnTo>
                    <a:lnTo>
                      <a:pt x="867" y="892"/>
                    </a:lnTo>
                    <a:lnTo>
                      <a:pt x="914" y="935"/>
                    </a:lnTo>
                    <a:lnTo>
                      <a:pt x="962" y="975"/>
                    </a:lnTo>
                    <a:lnTo>
                      <a:pt x="1011" y="1016"/>
                    </a:lnTo>
                    <a:lnTo>
                      <a:pt x="1058" y="1057"/>
                    </a:lnTo>
                    <a:lnTo>
                      <a:pt x="1105" y="1098"/>
                    </a:lnTo>
                    <a:lnTo>
                      <a:pt x="1154" y="1139"/>
                    </a:lnTo>
                    <a:lnTo>
                      <a:pt x="1202" y="1182"/>
                    </a:lnTo>
                    <a:lnTo>
                      <a:pt x="1249" y="1223"/>
                    </a:lnTo>
                    <a:lnTo>
                      <a:pt x="1298" y="1264"/>
                    </a:lnTo>
                    <a:lnTo>
                      <a:pt x="1346" y="1305"/>
                    </a:lnTo>
                    <a:lnTo>
                      <a:pt x="1393" y="1346"/>
                    </a:lnTo>
                    <a:lnTo>
                      <a:pt x="1440" y="1387"/>
                    </a:lnTo>
                    <a:lnTo>
                      <a:pt x="1489" y="1428"/>
                    </a:lnTo>
                    <a:lnTo>
                      <a:pt x="1537" y="1469"/>
                    </a:lnTo>
                    <a:lnTo>
                      <a:pt x="1555" y="1461"/>
                    </a:lnTo>
                    <a:lnTo>
                      <a:pt x="1573" y="1454"/>
                    </a:lnTo>
                    <a:lnTo>
                      <a:pt x="1591" y="1446"/>
                    </a:lnTo>
                    <a:lnTo>
                      <a:pt x="1609" y="1438"/>
                    </a:lnTo>
                    <a:lnTo>
                      <a:pt x="1627" y="1431"/>
                    </a:lnTo>
                    <a:lnTo>
                      <a:pt x="1645" y="1423"/>
                    </a:lnTo>
                    <a:lnTo>
                      <a:pt x="1663" y="1415"/>
                    </a:lnTo>
                    <a:lnTo>
                      <a:pt x="1681" y="1408"/>
                    </a:lnTo>
                    <a:lnTo>
                      <a:pt x="1697" y="1400"/>
                    </a:lnTo>
                    <a:lnTo>
                      <a:pt x="1715" y="1393"/>
                    </a:lnTo>
                    <a:lnTo>
                      <a:pt x="1733" y="1385"/>
                    </a:lnTo>
                    <a:lnTo>
                      <a:pt x="1751" y="1379"/>
                    </a:lnTo>
                    <a:lnTo>
                      <a:pt x="1769" y="1371"/>
                    </a:lnTo>
                    <a:lnTo>
                      <a:pt x="1787" y="1364"/>
                    </a:lnTo>
                    <a:lnTo>
                      <a:pt x="1805" y="1356"/>
                    </a:lnTo>
                    <a:lnTo>
                      <a:pt x="1823" y="1349"/>
                    </a:lnTo>
                    <a:lnTo>
                      <a:pt x="1813" y="1339"/>
                    </a:lnTo>
                    <a:lnTo>
                      <a:pt x="1802" y="1328"/>
                    </a:lnTo>
                    <a:lnTo>
                      <a:pt x="1792" y="1318"/>
                    </a:lnTo>
                    <a:lnTo>
                      <a:pt x="1782" y="1307"/>
                    </a:lnTo>
                    <a:lnTo>
                      <a:pt x="1771" y="1295"/>
                    </a:lnTo>
                    <a:lnTo>
                      <a:pt x="1761" y="1285"/>
                    </a:lnTo>
                    <a:lnTo>
                      <a:pt x="1749" y="1274"/>
                    </a:lnTo>
                    <a:lnTo>
                      <a:pt x="1740" y="1264"/>
                    </a:lnTo>
                    <a:close/>
                  </a:path>
                </a:pathLst>
              </a:custGeom>
              <a:solidFill>
                <a:srgbClr val="CCBFC6"/>
              </a:solidFill>
              <a:ln w="9525">
                <a:noFill/>
                <a:round/>
                <a:headEnd/>
                <a:tailEnd/>
              </a:ln>
            </p:spPr>
            <p:txBody>
              <a:bodyPr/>
              <a:lstStyle/>
              <a:p>
                <a:endParaRPr lang="en-US"/>
              </a:p>
            </p:txBody>
          </p:sp>
          <p:sp>
            <p:nvSpPr>
              <p:cNvPr id="11330" name="Freeform 66"/>
              <p:cNvSpPr>
                <a:spLocks/>
              </p:cNvSpPr>
              <p:nvPr/>
            </p:nvSpPr>
            <p:spPr bwMode="auto">
              <a:xfrm>
                <a:off x="550" y="2876"/>
                <a:ext cx="870" cy="709"/>
              </a:xfrm>
              <a:custGeom>
                <a:avLst/>
                <a:gdLst/>
                <a:ahLst/>
                <a:cxnLst>
                  <a:cxn ang="0">
                    <a:pos x="1614" y="1170"/>
                  </a:cxn>
                  <a:cxn ang="0">
                    <a:pos x="1529" y="1096"/>
                  </a:cxn>
                  <a:cxn ang="0">
                    <a:pos x="1444" y="1023"/>
                  </a:cxn>
                  <a:cxn ang="0">
                    <a:pos x="1357" y="949"/>
                  </a:cxn>
                  <a:cxn ang="0">
                    <a:pos x="1272" y="875"/>
                  </a:cxn>
                  <a:cxn ang="0">
                    <a:pos x="1187" y="801"/>
                  </a:cxn>
                  <a:cxn ang="0">
                    <a:pos x="1100" y="728"/>
                  </a:cxn>
                  <a:cxn ang="0">
                    <a:pos x="1015" y="654"/>
                  </a:cxn>
                  <a:cxn ang="0">
                    <a:pos x="930" y="580"/>
                  </a:cxn>
                  <a:cxn ang="0">
                    <a:pos x="844" y="506"/>
                  </a:cxn>
                  <a:cxn ang="0">
                    <a:pos x="759" y="433"/>
                  </a:cxn>
                  <a:cxn ang="0">
                    <a:pos x="672" y="359"/>
                  </a:cxn>
                  <a:cxn ang="0">
                    <a:pos x="587" y="285"/>
                  </a:cxn>
                  <a:cxn ang="0">
                    <a:pos x="501" y="211"/>
                  </a:cxn>
                  <a:cxn ang="0">
                    <a:pos x="416" y="137"/>
                  </a:cxn>
                  <a:cxn ang="0">
                    <a:pos x="329" y="64"/>
                  </a:cxn>
                  <a:cxn ang="0">
                    <a:pos x="282" y="21"/>
                  </a:cxn>
                  <a:cxn ang="0">
                    <a:pos x="272" y="6"/>
                  </a:cxn>
                  <a:cxn ang="0">
                    <a:pos x="236" y="15"/>
                  </a:cxn>
                  <a:cxn ang="0">
                    <a:pos x="174" y="44"/>
                  </a:cxn>
                  <a:cxn ang="0">
                    <a:pos x="110" y="72"/>
                  </a:cxn>
                  <a:cxn ang="0">
                    <a:pos x="48" y="101"/>
                  </a:cxn>
                  <a:cxn ang="0">
                    <a:pos x="12" y="128"/>
                  </a:cxn>
                  <a:cxn ang="0">
                    <a:pos x="4" y="152"/>
                  </a:cxn>
                  <a:cxn ang="0">
                    <a:pos x="46" y="203"/>
                  </a:cxn>
                  <a:cxn ang="0">
                    <a:pos x="138" y="282"/>
                  </a:cxn>
                  <a:cxn ang="0">
                    <a:pos x="229" y="360"/>
                  </a:cxn>
                  <a:cxn ang="0">
                    <a:pos x="321" y="439"/>
                  </a:cxn>
                  <a:cxn ang="0">
                    <a:pos x="412" y="518"/>
                  </a:cxn>
                  <a:cxn ang="0">
                    <a:pos x="504" y="596"/>
                  </a:cxn>
                  <a:cxn ang="0">
                    <a:pos x="595" y="675"/>
                  </a:cxn>
                  <a:cxn ang="0">
                    <a:pos x="687" y="754"/>
                  </a:cxn>
                  <a:cxn ang="0">
                    <a:pos x="778" y="832"/>
                  </a:cxn>
                  <a:cxn ang="0">
                    <a:pos x="870" y="910"/>
                  </a:cxn>
                  <a:cxn ang="0">
                    <a:pos x="962" y="988"/>
                  </a:cxn>
                  <a:cxn ang="0">
                    <a:pos x="1053" y="1067"/>
                  </a:cxn>
                  <a:cxn ang="0">
                    <a:pos x="1143" y="1146"/>
                  </a:cxn>
                  <a:cxn ang="0">
                    <a:pos x="1234" y="1223"/>
                  </a:cxn>
                  <a:cxn ang="0">
                    <a:pos x="1326" y="1301"/>
                  </a:cxn>
                  <a:cxn ang="0">
                    <a:pos x="1416" y="1378"/>
                  </a:cxn>
                  <a:cxn ang="0">
                    <a:pos x="1480" y="1411"/>
                  </a:cxn>
                  <a:cxn ang="0">
                    <a:pos x="1514" y="1396"/>
                  </a:cxn>
                  <a:cxn ang="0">
                    <a:pos x="1548" y="1382"/>
                  </a:cxn>
                  <a:cxn ang="0">
                    <a:pos x="1584" y="1365"/>
                  </a:cxn>
                  <a:cxn ang="0">
                    <a:pos x="1619" y="1350"/>
                  </a:cxn>
                  <a:cxn ang="0">
                    <a:pos x="1655" y="1334"/>
                  </a:cxn>
                  <a:cxn ang="0">
                    <a:pos x="1689" y="1319"/>
                  </a:cxn>
                  <a:cxn ang="0">
                    <a:pos x="1723" y="1303"/>
                  </a:cxn>
                  <a:cxn ang="0">
                    <a:pos x="1731" y="1283"/>
                  </a:cxn>
                  <a:cxn ang="0">
                    <a:pos x="1710" y="1262"/>
                  </a:cxn>
                  <a:cxn ang="0">
                    <a:pos x="1687" y="1241"/>
                  </a:cxn>
                  <a:cxn ang="0">
                    <a:pos x="1666" y="1219"/>
                  </a:cxn>
                </a:cxnLst>
                <a:rect l="0" t="0" r="r" b="b"/>
                <a:pathLst>
                  <a:path w="1741" h="1418">
                    <a:moveTo>
                      <a:pt x="1656" y="1208"/>
                    </a:moveTo>
                    <a:lnTo>
                      <a:pt x="1614" y="1170"/>
                    </a:lnTo>
                    <a:lnTo>
                      <a:pt x="1571" y="1134"/>
                    </a:lnTo>
                    <a:lnTo>
                      <a:pt x="1529" y="1096"/>
                    </a:lnTo>
                    <a:lnTo>
                      <a:pt x="1486" y="1060"/>
                    </a:lnTo>
                    <a:lnTo>
                      <a:pt x="1444" y="1023"/>
                    </a:lnTo>
                    <a:lnTo>
                      <a:pt x="1400" y="987"/>
                    </a:lnTo>
                    <a:lnTo>
                      <a:pt x="1357" y="949"/>
                    </a:lnTo>
                    <a:lnTo>
                      <a:pt x="1315" y="913"/>
                    </a:lnTo>
                    <a:lnTo>
                      <a:pt x="1272" y="875"/>
                    </a:lnTo>
                    <a:lnTo>
                      <a:pt x="1230" y="839"/>
                    </a:lnTo>
                    <a:lnTo>
                      <a:pt x="1187" y="801"/>
                    </a:lnTo>
                    <a:lnTo>
                      <a:pt x="1145" y="765"/>
                    </a:lnTo>
                    <a:lnTo>
                      <a:pt x="1100" y="728"/>
                    </a:lnTo>
                    <a:lnTo>
                      <a:pt x="1058" y="692"/>
                    </a:lnTo>
                    <a:lnTo>
                      <a:pt x="1015" y="654"/>
                    </a:lnTo>
                    <a:lnTo>
                      <a:pt x="973" y="618"/>
                    </a:lnTo>
                    <a:lnTo>
                      <a:pt x="930" y="580"/>
                    </a:lnTo>
                    <a:lnTo>
                      <a:pt x="886" y="544"/>
                    </a:lnTo>
                    <a:lnTo>
                      <a:pt x="844" y="506"/>
                    </a:lnTo>
                    <a:lnTo>
                      <a:pt x="801" y="470"/>
                    </a:lnTo>
                    <a:lnTo>
                      <a:pt x="759" y="433"/>
                    </a:lnTo>
                    <a:lnTo>
                      <a:pt x="715" y="396"/>
                    </a:lnTo>
                    <a:lnTo>
                      <a:pt x="672" y="359"/>
                    </a:lnTo>
                    <a:lnTo>
                      <a:pt x="630" y="323"/>
                    </a:lnTo>
                    <a:lnTo>
                      <a:pt x="587" y="285"/>
                    </a:lnTo>
                    <a:lnTo>
                      <a:pt x="543" y="249"/>
                    </a:lnTo>
                    <a:lnTo>
                      <a:pt x="501" y="211"/>
                    </a:lnTo>
                    <a:lnTo>
                      <a:pt x="458" y="175"/>
                    </a:lnTo>
                    <a:lnTo>
                      <a:pt x="416" y="137"/>
                    </a:lnTo>
                    <a:lnTo>
                      <a:pt x="371" y="101"/>
                    </a:lnTo>
                    <a:lnTo>
                      <a:pt x="329" y="64"/>
                    </a:lnTo>
                    <a:lnTo>
                      <a:pt x="286" y="28"/>
                    </a:lnTo>
                    <a:lnTo>
                      <a:pt x="282" y="21"/>
                    </a:lnTo>
                    <a:lnTo>
                      <a:pt x="277" y="15"/>
                    </a:lnTo>
                    <a:lnTo>
                      <a:pt x="272" y="6"/>
                    </a:lnTo>
                    <a:lnTo>
                      <a:pt x="267" y="0"/>
                    </a:lnTo>
                    <a:lnTo>
                      <a:pt x="236" y="15"/>
                    </a:lnTo>
                    <a:lnTo>
                      <a:pt x="205" y="29"/>
                    </a:lnTo>
                    <a:lnTo>
                      <a:pt x="174" y="44"/>
                    </a:lnTo>
                    <a:lnTo>
                      <a:pt x="143" y="57"/>
                    </a:lnTo>
                    <a:lnTo>
                      <a:pt x="110" y="72"/>
                    </a:lnTo>
                    <a:lnTo>
                      <a:pt x="79" y="87"/>
                    </a:lnTo>
                    <a:lnTo>
                      <a:pt x="48" y="101"/>
                    </a:lnTo>
                    <a:lnTo>
                      <a:pt x="17" y="116"/>
                    </a:lnTo>
                    <a:lnTo>
                      <a:pt x="12" y="128"/>
                    </a:lnTo>
                    <a:lnTo>
                      <a:pt x="9" y="139"/>
                    </a:lnTo>
                    <a:lnTo>
                      <a:pt x="4" y="152"/>
                    </a:lnTo>
                    <a:lnTo>
                      <a:pt x="0" y="164"/>
                    </a:lnTo>
                    <a:lnTo>
                      <a:pt x="46" y="203"/>
                    </a:lnTo>
                    <a:lnTo>
                      <a:pt x="92" y="242"/>
                    </a:lnTo>
                    <a:lnTo>
                      <a:pt x="138" y="282"/>
                    </a:lnTo>
                    <a:lnTo>
                      <a:pt x="184" y="321"/>
                    </a:lnTo>
                    <a:lnTo>
                      <a:pt x="229" y="360"/>
                    </a:lnTo>
                    <a:lnTo>
                      <a:pt x="275" y="400"/>
                    </a:lnTo>
                    <a:lnTo>
                      <a:pt x="321" y="439"/>
                    </a:lnTo>
                    <a:lnTo>
                      <a:pt x="367" y="478"/>
                    </a:lnTo>
                    <a:lnTo>
                      <a:pt x="412" y="518"/>
                    </a:lnTo>
                    <a:lnTo>
                      <a:pt x="458" y="557"/>
                    </a:lnTo>
                    <a:lnTo>
                      <a:pt x="504" y="596"/>
                    </a:lnTo>
                    <a:lnTo>
                      <a:pt x="550" y="636"/>
                    </a:lnTo>
                    <a:lnTo>
                      <a:pt x="595" y="675"/>
                    </a:lnTo>
                    <a:lnTo>
                      <a:pt x="641" y="714"/>
                    </a:lnTo>
                    <a:lnTo>
                      <a:pt x="687" y="754"/>
                    </a:lnTo>
                    <a:lnTo>
                      <a:pt x="733" y="793"/>
                    </a:lnTo>
                    <a:lnTo>
                      <a:pt x="778" y="832"/>
                    </a:lnTo>
                    <a:lnTo>
                      <a:pt x="824" y="870"/>
                    </a:lnTo>
                    <a:lnTo>
                      <a:pt x="870" y="910"/>
                    </a:lnTo>
                    <a:lnTo>
                      <a:pt x="916" y="949"/>
                    </a:lnTo>
                    <a:lnTo>
                      <a:pt x="962" y="988"/>
                    </a:lnTo>
                    <a:lnTo>
                      <a:pt x="1007" y="1028"/>
                    </a:lnTo>
                    <a:lnTo>
                      <a:pt x="1053" y="1067"/>
                    </a:lnTo>
                    <a:lnTo>
                      <a:pt x="1097" y="1106"/>
                    </a:lnTo>
                    <a:lnTo>
                      <a:pt x="1143" y="1146"/>
                    </a:lnTo>
                    <a:lnTo>
                      <a:pt x="1189" y="1183"/>
                    </a:lnTo>
                    <a:lnTo>
                      <a:pt x="1234" y="1223"/>
                    </a:lnTo>
                    <a:lnTo>
                      <a:pt x="1280" y="1262"/>
                    </a:lnTo>
                    <a:lnTo>
                      <a:pt x="1326" y="1301"/>
                    </a:lnTo>
                    <a:lnTo>
                      <a:pt x="1370" y="1341"/>
                    </a:lnTo>
                    <a:lnTo>
                      <a:pt x="1416" y="1378"/>
                    </a:lnTo>
                    <a:lnTo>
                      <a:pt x="1462" y="1418"/>
                    </a:lnTo>
                    <a:lnTo>
                      <a:pt x="1480" y="1411"/>
                    </a:lnTo>
                    <a:lnTo>
                      <a:pt x="1496" y="1403"/>
                    </a:lnTo>
                    <a:lnTo>
                      <a:pt x="1514" y="1396"/>
                    </a:lnTo>
                    <a:lnTo>
                      <a:pt x="1532" y="1388"/>
                    </a:lnTo>
                    <a:lnTo>
                      <a:pt x="1548" y="1382"/>
                    </a:lnTo>
                    <a:lnTo>
                      <a:pt x="1566" y="1373"/>
                    </a:lnTo>
                    <a:lnTo>
                      <a:pt x="1584" y="1365"/>
                    </a:lnTo>
                    <a:lnTo>
                      <a:pt x="1602" y="1359"/>
                    </a:lnTo>
                    <a:lnTo>
                      <a:pt x="1619" y="1350"/>
                    </a:lnTo>
                    <a:lnTo>
                      <a:pt x="1637" y="1342"/>
                    </a:lnTo>
                    <a:lnTo>
                      <a:pt x="1655" y="1334"/>
                    </a:lnTo>
                    <a:lnTo>
                      <a:pt x="1671" y="1326"/>
                    </a:lnTo>
                    <a:lnTo>
                      <a:pt x="1689" y="1319"/>
                    </a:lnTo>
                    <a:lnTo>
                      <a:pt x="1707" y="1311"/>
                    </a:lnTo>
                    <a:lnTo>
                      <a:pt x="1723" y="1303"/>
                    </a:lnTo>
                    <a:lnTo>
                      <a:pt x="1741" y="1295"/>
                    </a:lnTo>
                    <a:lnTo>
                      <a:pt x="1731" y="1283"/>
                    </a:lnTo>
                    <a:lnTo>
                      <a:pt x="1720" y="1273"/>
                    </a:lnTo>
                    <a:lnTo>
                      <a:pt x="1710" y="1262"/>
                    </a:lnTo>
                    <a:lnTo>
                      <a:pt x="1699" y="1250"/>
                    </a:lnTo>
                    <a:lnTo>
                      <a:pt x="1687" y="1241"/>
                    </a:lnTo>
                    <a:lnTo>
                      <a:pt x="1677" y="1229"/>
                    </a:lnTo>
                    <a:lnTo>
                      <a:pt x="1666" y="1219"/>
                    </a:lnTo>
                    <a:lnTo>
                      <a:pt x="1656" y="1208"/>
                    </a:lnTo>
                    <a:close/>
                  </a:path>
                </a:pathLst>
              </a:custGeom>
              <a:solidFill>
                <a:srgbClr val="C9BFC4"/>
              </a:solidFill>
              <a:ln w="9525">
                <a:noFill/>
                <a:round/>
                <a:headEnd/>
                <a:tailEnd/>
              </a:ln>
            </p:spPr>
            <p:txBody>
              <a:bodyPr/>
              <a:lstStyle/>
              <a:p>
                <a:endParaRPr lang="en-US"/>
              </a:p>
            </p:txBody>
          </p:sp>
          <p:sp>
            <p:nvSpPr>
              <p:cNvPr id="11331" name="Freeform 67"/>
              <p:cNvSpPr>
                <a:spLocks/>
              </p:cNvSpPr>
              <p:nvPr/>
            </p:nvSpPr>
            <p:spPr bwMode="auto">
              <a:xfrm>
                <a:off x="546" y="2868"/>
                <a:ext cx="833" cy="685"/>
              </a:xfrm>
              <a:custGeom>
                <a:avLst/>
                <a:gdLst/>
                <a:ahLst/>
                <a:cxnLst>
                  <a:cxn ang="0">
                    <a:pos x="1542" y="1118"/>
                  </a:cxn>
                  <a:cxn ang="0">
                    <a:pos x="1461" y="1048"/>
                  </a:cxn>
                  <a:cxn ang="0">
                    <a:pos x="1381" y="979"/>
                  </a:cxn>
                  <a:cxn ang="0">
                    <a:pos x="1300" y="910"/>
                  </a:cxn>
                  <a:cxn ang="0">
                    <a:pos x="1220" y="840"/>
                  </a:cxn>
                  <a:cxn ang="0">
                    <a:pos x="1139" y="771"/>
                  </a:cxn>
                  <a:cxn ang="0">
                    <a:pos x="1059" y="702"/>
                  </a:cxn>
                  <a:cxn ang="0">
                    <a:pos x="979" y="631"/>
                  </a:cxn>
                  <a:cxn ang="0">
                    <a:pos x="898" y="563"/>
                  </a:cxn>
                  <a:cxn ang="0">
                    <a:pos x="818" y="494"/>
                  </a:cxn>
                  <a:cxn ang="0">
                    <a:pos x="737" y="423"/>
                  </a:cxn>
                  <a:cxn ang="0">
                    <a:pos x="656" y="354"/>
                  </a:cxn>
                  <a:cxn ang="0">
                    <a:pos x="576" y="286"/>
                  </a:cxn>
                  <a:cxn ang="0">
                    <a:pos x="496" y="217"/>
                  </a:cxn>
                  <a:cxn ang="0">
                    <a:pos x="414" y="146"/>
                  </a:cxn>
                  <a:cxn ang="0">
                    <a:pos x="334" y="77"/>
                  </a:cxn>
                  <a:cxn ang="0">
                    <a:pos x="288" y="32"/>
                  </a:cxn>
                  <a:cxn ang="0">
                    <a:pos x="280" y="12"/>
                  </a:cxn>
                  <a:cxn ang="0">
                    <a:pos x="259" y="9"/>
                  </a:cxn>
                  <a:cxn ang="0">
                    <a:pos x="224" y="25"/>
                  </a:cxn>
                  <a:cxn ang="0">
                    <a:pos x="190" y="41"/>
                  </a:cxn>
                  <a:cxn ang="0">
                    <a:pos x="156" y="58"/>
                  </a:cxn>
                  <a:cxn ang="0">
                    <a:pos x="121" y="74"/>
                  </a:cxn>
                  <a:cxn ang="0">
                    <a:pos x="87" y="91"/>
                  </a:cxn>
                  <a:cxn ang="0">
                    <a:pos x="53" y="105"/>
                  </a:cxn>
                  <a:cxn ang="0">
                    <a:pos x="18" y="122"/>
                  </a:cxn>
                  <a:cxn ang="0">
                    <a:pos x="2" y="143"/>
                  </a:cxn>
                  <a:cxn ang="0">
                    <a:pos x="7" y="168"/>
                  </a:cxn>
                  <a:cxn ang="0">
                    <a:pos x="53" y="218"/>
                  </a:cxn>
                  <a:cxn ang="0">
                    <a:pos x="139" y="292"/>
                  </a:cxn>
                  <a:cxn ang="0">
                    <a:pos x="226" y="366"/>
                  </a:cxn>
                  <a:cxn ang="0">
                    <a:pos x="312" y="441"/>
                  </a:cxn>
                  <a:cxn ang="0">
                    <a:pos x="399" y="515"/>
                  </a:cxn>
                  <a:cxn ang="0">
                    <a:pos x="486" y="590"/>
                  </a:cxn>
                  <a:cxn ang="0">
                    <a:pos x="572" y="664"/>
                  </a:cxn>
                  <a:cxn ang="0">
                    <a:pos x="659" y="738"/>
                  </a:cxn>
                  <a:cxn ang="0">
                    <a:pos x="747" y="813"/>
                  </a:cxn>
                  <a:cxn ang="0">
                    <a:pos x="834" y="887"/>
                  </a:cxn>
                  <a:cxn ang="0">
                    <a:pos x="920" y="961"/>
                  </a:cxn>
                  <a:cxn ang="0">
                    <a:pos x="1007" y="1036"/>
                  </a:cxn>
                  <a:cxn ang="0">
                    <a:pos x="1094" y="1110"/>
                  </a:cxn>
                  <a:cxn ang="0">
                    <a:pos x="1180" y="1186"/>
                  </a:cxn>
                  <a:cxn ang="0">
                    <a:pos x="1267" y="1259"/>
                  </a:cxn>
                  <a:cxn ang="0">
                    <a:pos x="1354" y="1333"/>
                  </a:cxn>
                  <a:cxn ang="0">
                    <a:pos x="1414" y="1363"/>
                  </a:cxn>
                  <a:cxn ang="0">
                    <a:pos x="1447" y="1346"/>
                  </a:cxn>
                  <a:cxn ang="0">
                    <a:pos x="1481" y="1331"/>
                  </a:cxn>
                  <a:cxn ang="0">
                    <a:pos x="1514" y="1315"/>
                  </a:cxn>
                  <a:cxn ang="0">
                    <a:pos x="1548" y="1299"/>
                  </a:cxn>
                  <a:cxn ang="0">
                    <a:pos x="1582" y="1282"/>
                  </a:cxn>
                  <a:cxn ang="0">
                    <a:pos x="1617" y="1266"/>
                  </a:cxn>
                  <a:cxn ang="0">
                    <a:pos x="1651" y="1249"/>
                  </a:cxn>
                  <a:cxn ang="0">
                    <a:pos x="1656" y="1230"/>
                  </a:cxn>
                  <a:cxn ang="0">
                    <a:pos x="1635" y="1208"/>
                  </a:cxn>
                  <a:cxn ang="0">
                    <a:pos x="1613" y="1186"/>
                  </a:cxn>
                  <a:cxn ang="0">
                    <a:pos x="1592" y="1164"/>
                  </a:cxn>
                </a:cxnLst>
                <a:rect l="0" t="0" r="r" b="b"/>
                <a:pathLst>
                  <a:path w="1667" h="1371">
                    <a:moveTo>
                      <a:pt x="1581" y="1153"/>
                    </a:moveTo>
                    <a:lnTo>
                      <a:pt x="1542" y="1118"/>
                    </a:lnTo>
                    <a:lnTo>
                      <a:pt x="1501" y="1084"/>
                    </a:lnTo>
                    <a:lnTo>
                      <a:pt x="1461" y="1048"/>
                    </a:lnTo>
                    <a:lnTo>
                      <a:pt x="1421" y="1013"/>
                    </a:lnTo>
                    <a:lnTo>
                      <a:pt x="1381" y="979"/>
                    </a:lnTo>
                    <a:lnTo>
                      <a:pt x="1341" y="945"/>
                    </a:lnTo>
                    <a:lnTo>
                      <a:pt x="1300" y="910"/>
                    </a:lnTo>
                    <a:lnTo>
                      <a:pt x="1260" y="876"/>
                    </a:lnTo>
                    <a:lnTo>
                      <a:pt x="1220" y="840"/>
                    </a:lnTo>
                    <a:lnTo>
                      <a:pt x="1180" y="805"/>
                    </a:lnTo>
                    <a:lnTo>
                      <a:pt x="1139" y="771"/>
                    </a:lnTo>
                    <a:lnTo>
                      <a:pt x="1100" y="736"/>
                    </a:lnTo>
                    <a:lnTo>
                      <a:pt x="1059" y="702"/>
                    </a:lnTo>
                    <a:lnTo>
                      <a:pt x="1019" y="666"/>
                    </a:lnTo>
                    <a:lnTo>
                      <a:pt x="979" y="631"/>
                    </a:lnTo>
                    <a:lnTo>
                      <a:pt x="938" y="597"/>
                    </a:lnTo>
                    <a:lnTo>
                      <a:pt x="898" y="563"/>
                    </a:lnTo>
                    <a:lnTo>
                      <a:pt x="858" y="528"/>
                    </a:lnTo>
                    <a:lnTo>
                      <a:pt x="818" y="494"/>
                    </a:lnTo>
                    <a:lnTo>
                      <a:pt x="778" y="458"/>
                    </a:lnTo>
                    <a:lnTo>
                      <a:pt x="737" y="423"/>
                    </a:lnTo>
                    <a:lnTo>
                      <a:pt x="697" y="389"/>
                    </a:lnTo>
                    <a:lnTo>
                      <a:pt x="656" y="354"/>
                    </a:lnTo>
                    <a:lnTo>
                      <a:pt x="616" y="320"/>
                    </a:lnTo>
                    <a:lnTo>
                      <a:pt x="576" y="286"/>
                    </a:lnTo>
                    <a:lnTo>
                      <a:pt x="535" y="251"/>
                    </a:lnTo>
                    <a:lnTo>
                      <a:pt x="496" y="217"/>
                    </a:lnTo>
                    <a:lnTo>
                      <a:pt x="455" y="181"/>
                    </a:lnTo>
                    <a:lnTo>
                      <a:pt x="414" y="146"/>
                    </a:lnTo>
                    <a:lnTo>
                      <a:pt x="373" y="112"/>
                    </a:lnTo>
                    <a:lnTo>
                      <a:pt x="334" y="77"/>
                    </a:lnTo>
                    <a:lnTo>
                      <a:pt x="293" y="43"/>
                    </a:lnTo>
                    <a:lnTo>
                      <a:pt x="288" y="32"/>
                    </a:lnTo>
                    <a:lnTo>
                      <a:pt x="285" y="22"/>
                    </a:lnTo>
                    <a:lnTo>
                      <a:pt x="280" y="12"/>
                    </a:lnTo>
                    <a:lnTo>
                      <a:pt x="275" y="0"/>
                    </a:lnTo>
                    <a:lnTo>
                      <a:pt x="259" y="9"/>
                    </a:lnTo>
                    <a:lnTo>
                      <a:pt x="241" y="17"/>
                    </a:lnTo>
                    <a:lnTo>
                      <a:pt x="224" y="25"/>
                    </a:lnTo>
                    <a:lnTo>
                      <a:pt x="206" y="33"/>
                    </a:lnTo>
                    <a:lnTo>
                      <a:pt x="190" y="41"/>
                    </a:lnTo>
                    <a:lnTo>
                      <a:pt x="172" y="50"/>
                    </a:lnTo>
                    <a:lnTo>
                      <a:pt x="156" y="58"/>
                    </a:lnTo>
                    <a:lnTo>
                      <a:pt x="138" y="66"/>
                    </a:lnTo>
                    <a:lnTo>
                      <a:pt x="121" y="74"/>
                    </a:lnTo>
                    <a:lnTo>
                      <a:pt x="103" y="82"/>
                    </a:lnTo>
                    <a:lnTo>
                      <a:pt x="87" y="91"/>
                    </a:lnTo>
                    <a:lnTo>
                      <a:pt x="69" y="97"/>
                    </a:lnTo>
                    <a:lnTo>
                      <a:pt x="53" y="105"/>
                    </a:lnTo>
                    <a:lnTo>
                      <a:pt x="35" y="114"/>
                    </a:lnTo>
                    <a:lnTo>
                      <a:pt x="18" y="122"/>
                    </a:lnTo>
                    <a:lnTo>
                      <a:pt x="0" y="130"/>
                    </a:lnTo>
                    <a:lnTo>
                      <a:pt x="2" y="143"/>
                    </a:lnTo>
                    <a:lnTo>
                      <a:pt x="5" y="154"/>
                    </a:lnTo>
                    <a:lnTo>
                      <a:pt x="7" y="168"/>
                    </a:lnTo>
                    <a:lnTo>
                      <a:pt x="8" y="181"/>
                    </a:lnTo>
                    <a:lnTo>
                      <a:pt x="53" y="218"/>
                    </a:lnTo>
                    <a:lnTo>
                      <a:pt x="95" y="254"/>
                    </a:lnTo>
                    <a:lnTo>
                      <a:pt x="139" y="292"/>
                    </a:lnTo>
                    <a:lnTo>
                      <a:pt x="182" y="330"/>
                    </a:lnTo>
                    <a:lnTo>
                      <a:pt x="226" y="366"/>
                    </a:lnTo>
                    <a:lnTo>
                      <a:pt x="268" y="404"/>
                    </a:lnTo>
                    <a:lnTo>
                      <a:pt x="312" y="441"/>
                    </a:lnTo>
                    <a:lnTo>
                      <a:pt x="355" y="477"/>
                    </a:lnTo>
                    <a:lnTo>
                      <a:pt x="399" y="515"/>
                    </a:lnTo>
                    <a:lnTo>
                      <a:pt x="443" y="553"/>
                    </a:lnTo>
                    <a:lnTo>
                      <a:pt x="486" y="590"/>
                    </a:lnTo>
                    <a:lnTo>
                      <a:pt x="530" y="627"/>
                    </a:lnTo>
                    <a:lnTo>
                      <a:pt x="572" y="664"/>
                    </a:lnTo>
                    <a:lnTo>
                      <a:pt x="616" y="702"/>
                    </a:lnTo>
                    <a:lnTo>
                      <a:pt x="659" y="738"/>
                    </a:lnTo>
                    <a:lnTo>
                      <a:pt x="703" y="776"/>
                    </a:lnTo>
                    <a:lnTo>
                      <a:pt x="747" y="813"/>
                    </a:lnTo>
                    <a:lnTo>
                      <a:pt x="790" y="849"/>
                    </a:lnTo>
                    <a:lnTo>
                      <a:pt x="834" y="887"/>
                    </a:lnTo>
                    <a:lnTo>
                      <a:pt x="876" y="925"/>
                    </a:lnTo>
                    <a:lnTo>
                      <a:pt x="920" y="961"/>
                    </a:lnTo>
                    <a:lnTo>
                      <a:pt x="963" y="999"/>
                    </a:lnTo>
                    <a:lnTo>
                      <a:pt x="1007" y="1036"/>
                    </a:lnTo>
                    <a:lnTo>
                      <a:pt x="1051" y="1072"/>
                    </a:lnTo>
                    <a:lnTo>
                      <a:pt x="1094" y="1110"/>
                    </a:lnTo>
                    <a:lnTo>
                      <a:pt x="1138" y="1148"/>
                    </a:lnTo>
                    <a:lnTo>
                      <a:pt x="1180" y="1186"/>
                    </a:lnTo>
                    <a:lnTo>
                      <a:pt x="1224" y="1222"/>
                    </a:lnTo>
                    <a:lnTo>
                      <a:pt x="1267" y="1259"/>
                    </a:lnTo>
                    <a:lnTo>
                      <a:pt x="1311" y="1297"/>
                    </a:lnTo>
                    <a:lnTo>
                      <a:pt x="1354" y="1333"/>
                    </a:lnTo>
                    <a:lnTo>
                      <a:pt x="1398" y="1371"/>
                    </a:lnTo>
                    <a:lnTo>
                      <a:pt x="1414" y="1363"/>
                    </a:lnTo>
                    <a:lnTo>
                      <a:pt x="1430" y="1354"/>
                    </a:lnTo>
                    <a:lnTo>
                      <a:pt x="1447" y="1346"/>
                    </a:lnTo>
                    <a:lnTo>
                      <a:pt x="1465" y="1338"/>
                    </a:lnTo>
                    <a:lnTo>
                      <a:pt x="1481" y="1331"/>
                    </a:lnTo>
                    <a:lnTo>
                      <a:pt x="1497" y="1323"/>
                    </a:lnTo>
                    <a:lnTo>
                      <a:pt x="1514" y="1315"/>
                    </a:lnTo>
                    <a:lnTo>
                      <a:pt x="1532" y="1307"/>
                    </a:lnTo>
                    <a:lnTo>
                      <a:pt x="1548" y="1299"/>
                    </a:lnTo>
                    <a:lnTo>
                      <a:pt x="1564" y="1290"/>
                    </a:lnTo>
                    <a:lnTo>
                      <a:pt x="1582" y="1282"/>
                    </a:lnTo>
                    <a:lnTo>
                      <a:pt x="1599" y="1274"/>
                    </a:lnTo>
                    <a:lnTo>
                      <a:pt x="1617" y="1266"/>
                    </a:lnTo>
                    <a:lnTo>
                      <a:pt x="1633" y="1258"/>
                    </a:lnTo>
                    <a:lnTo>
                      <a:pt x="1651" y="1249"/>
                    </a:lnTo>
                    <a:lnTo>
                      <a:pt x="1667" y="1241"/>
                    </a:lnTo>
                    <a:lnTo>
                      <a:pt x="1656" y="1230"/>
                    </a:lnTo>
                    <a:lnTo>
                      <a:pt x="1646" y="1218"/>
                    </a:lnTo>
                    <a:lnTo>
                      <a:pt x="1635" y="1208"/>
                    </a:lnTo>
                    <a:lnTo>
                      <a:pt x="1625" y="1197"/>
                    </a:lnTo>
                    <a:lnTo>
                      <a:pt x="1613" y="1186"/>
                    </a:lnTo>
                    <a:lnTo>
                      <a:pt x="1602" y="1174"/>
                    </a:lnTo>
                    <a:lnTo>
                      <a:pt x="1592" y="1164"/>
                    </a:lnTo>
                    <a:lnTo>
                      <a:pt x="1581" y="1153"/>
                    </a:lnTo>
                    <a:close/>
                  </a:path>
                </a:pathLst>
              </a:custGeom>
              <a:solidFill>
                <a:srgbClr val="C6BCC1"/>
              </a:solidFill>
              <a:ln w="9525">
                <a:noFill/>
                <a:round/>
                <a:headEnd/>
                <a:tailEnd/>
              </a:ln>
            </p:spPr>
            <p:txBody>
              <a:bodyPr/>
              <a:lstStyle/>
              <a:p>
                <a:endParaRPr lang="en-US"/>
              </a:p>
            </p:txBody>
          </p:sp>
          <p:sp>
            <p:nvSpPr>
              <p:cNvPr id="11332" name="Freeform 68"/>
              <p:cNvSpPr>
                <a:spLocks/>
              </p:cNvSpPr>
              <p:nvPr/>
            </p:nvSpPr>
            <p:spPr bwMode="auto">
              <a:xfrm>
                <a:off x="534" y="2861"/>
                <a:ext cx="804" cy="660"/>
              </a:xfrm>
              <a:custGeom>
                <a:avLst/>
                <a:gdLst/>
                <a:ahLst/>
                <a:cxnLst>
                  <a:cxn ang="0">
                    <a:pos x="1484" y="1062"/>
                  </a:cxn>
                  <a:cxn ang="0">
                    <a:pos x="1409" y="996"/>
                  </a:cxn>
                  <a:cxn ang="0">
                    <a:pos x="1334" y="932"/>
                  </a:cxn>
                  <a:cxn ang="0">
                    <a:pos x="1259" y="867"/>
                  </a:cxn>
                  <a:cxn ang="0">
                    <a:pos x="1184" y="801"/>
                  </a:cxn>
                  <a:cxn ang="0">
                    <a:pos x="1109" y="737"/>
                  </a:cxn>
                  <a:cxn ang="0">
                    <a:pos x="1033" y="672"/>
                  </a:cxn>
                  <a:cxn ang="0">
                    <a:pos x="957" y="606"/>
                  </a:cxn>
                  <a:cxn ang="0">
                    <a:pos x="881" y="542"/>
                  </a:cxn>
                  <a:cxn ang="0">
                    <a:pos x="806" y="477"/>
                  </a:cxn>
                  <a:cxn ang="0">
                    <a:pos x="731" y="411"/>
                  </a:cxn>
                  <a:cxn ang="0">
                    <a:pos x="654" y="347"/>
                  </a:cxn>
                  <a:cxn ang="0">
                    <a:pos x="579" y="282"/>
                  </a:cxn>
                  <a:cxn ang="0">
                    <a:pos x="504" y="216"/>
                  </a:cxn>
                  <a:cxn ang="0">
                    <a:pos x="427" y="152"/>
                  </a:cxn>
                  <a:cxn ang="0">
                    <a:pos x="352" y="87"/>
                  </a:cxn>
                  <a:cxn ang="0">
                    <a:pos x="311" y="41"/>
                  </a:cxn>
                  <a:cxn ang="0">
                    <a:pos x="303" y="13"/>
                  </a:cxn>
                  <a:cxn ang="0">
                    <a:pos x="282" y="8"/>
                  </a:cxn>
                  <a:cxn ang="0">
                    <a:pos x="244" y="26"/>
                  </a:cxn>
                  <a:cxn ang="0">
                    <a:pos x="206" y="44"/>
                  </a:cxn>
                  <a:cxn ang="0">
                    <a:pos x="169" y="60"/>
                  </a:cxn>
                  <a:cxn ang="0">
                    <a:pos x="131" y="78"/>
                  </a:cxn>
                  <a:cxn ang="0">
                    <a:pos x="94" y="96"/>
                  </a:cxn>
                  <a:cxn ang="0">
                    <a:pos x="56" y="114"/>
                  </a:cxn>
                  <a:cxn ang="0">
                    <a:pos x="18" y="132"/>
                  </a:cxn>
                  <a:cxn ang="0">
                    <a:pos x="9" y="154"/>
                  </a:cxn>
                  <a:cxn ang="0">
                    <a:pos x="23" y="182"/>
                  </a:cxn>
                  <a:cxn ang="0">
                    <a:pos x="72" y="229"/>
                  </a:cxn>
                  <a:cxn ang="0">
                    <a:pos x="156" y="300"/>
                  </a:cxn>
                  <a:cxn ang="0">
                    <a:pos x="237" y="370"/>
                  </a:cxn>
                  <a:cxn ang="0">
                    <a:pos x="319" y="441"/>
                  </a:cxn>
                  <a:cxn ang="0">
                    <a:pos x="402" y="511"/>
                  </a:cxn>
                  <a:cxn ang="0">
                    <a:pos x="484" y="582"/>
                  </a:cxn>
                  <a:cxn ang="0">
                    <a:pos x="566" y="652"/>
                  </a:cxn>
                  <a:cxn ang="0">
                    <a:pos x="648" y="723"/>
                  </a:cxn>
                  <a:cxn ang="0">
                    <a:pos x="731" y="791"/>
                  </a:cxn>
                  <a:cxn ang="0">
                    <a:pos x="813" y="862"/>
                  </a:cxn>
                  <a:cxn ang="0">
                    <a:pos x="894" y="932"/>
                  </a:cxn>
                  <a:cxn ang="0">
                    <a:pos x="976" y="1003"/>
                  </a:cxn>
                  <a:cxn ang="0">
                    <a:pos x="1060" y="1073"/>
                  </a:cxn>
                  <a:cxn ang="0">
                    <a:pos x="1141" y="1144"/>
                  </a:cxn>
                  <a:cxn ang="0">
                    <a:pos x="1223" y="1214"/>
                  </a:cxn>
                  <a:cxn ang="0">
                    <a:pos x="1306" y="1285"/>
                  </a:cxn>
                  <a:cxn ang="0">
                    <a:pos x="1380" y="1303"/>
                  </a:cxn>
                  <a:cxn ang="0">
                    <a:pos x="1445" y="1270"/>
                  </a:cxn>
                  <a:cxn ang="0">
                    <a:pos x="1509" y="1236"/>
                  </a:cxn>
                  <a:cxn ang="0">
                    <a:pos x="1574" y="1203"/>
                  </a:cxn>
                  <a:cxn ang="0">
                    <a:pos x="1597" y="1175"/>
                  </a:cxn>
                  <a:cxn ang="0">
                    <a:pos x="1576" y="1152"/>
                  </a:cxn>
                  <a:cxn ang="0">
                    <a:pos x="1553" y="1129"/>
                  </a:cxn>
                  <a:cxn ang="0">
                    <a:pos x="1532" y="1106"/>
                  </a:cxn>
                </a:cxnLst>
                <a:rect l="0" t="0" r="r" b="b"/>
                <a:pathLst>
                  <a:path w="1607" h="1319">
                    <a:moveTo>
                      <a:pt x="1522" y="1095"/>
                    </a:moveTo>
                    <a:lnTo>
                      <a:pt x="1484" y="1062"/>
                    </a:lnTo>
                    <a:lnTo>
                      <a:pt x="1447" y="1029"/>
                    </a:lnTo>
                    <a:lnTo>
                      <a:pt x="1409" y="996"/>
                    </a:lnTo>
                    <a:lnTo>
                      <a:pt x="1372" y="965"/>
                    </a:lnTo>
                    <a:lnTo>
                      <a:pt x="1334" y="932"/>
                    </a:lnTo>
                    <a:lnTo>
                      <a:pt x="1297" y="900"/>
                    </a:lnTo>
                    <a:lnTo>
                      <a:pt x="1259" y="867"/>
                    </a:lnTo>
                    <a:lnTo>
                      <a:pt x="1221" y="834"/>
                    </a:lnTo>
                    <a:lnTo>
                      <a:pt x="1184" y="801"/>
                    </a:lnTo>
                    <a:lnTo>
                      <a:pt x="1146" y="768"/>
                    </a:lnTo>
                    <a:lnTo>
                      <a:pt x="1109" y="737"/>
                    </a:lnTo>
                    <a:lnTo>
                      <a:pt x="1071" y="704"/>
                    </a:lnTo>
                    <a:lnTo>
                      <a:pt x="1033" y="672"/>
                    </a:lnTo>
                    <a:lnTo>
                      <a:pt x="994" y="639"/>
                    </a:lnTo>
                    <a:lnTo>
                      <a:pt x="957" y="606"/>
                    </a:lnTo>
                    <a:lnTo>
                      <a:pt x="919" y="573"/>
                    </a:lnTo>
                    <a:lnTo>
                      <a:pt x="881" y="542"/>
                    </a:lnTo>
                    <a:lnTo>
                      <a:pt x="844" y="509"/>
                    </a:lnTo>
                    <a:lnTo>
                      <a:pt x="806" y="477"/>
                    </a:lnTo>
                    <a:lnTo>
                      <a:pt x="769" y="444"/>
                    </a:lnTo>
                    <a:lnTo>
                      <a:pt x="731" y="411"/>
                    </a:lnTo>
                    <a:lnTo>
                      <a:pt x="693" y="380"/>
                    </a:lnTo>
                    <a:lnTo>
                      <a:pt x="654" y="347"/>
                    </a:lnTo>
                    <a:lnTo>
                      <a:pt x="617" y="314"/>
                    </a:lnTo>
                    <a:lnTo>
                      <a:pt x="579" y="282"/>
                    </a:lnTo>
                    <a:lnTo>
                      <a:pt x="541" y="249"/>
                    </a:lnTo>
                    <a:lnTo>
                      <a:pt x="504" y="216"/>
                    </a:lnTo>
                    <a:lnTo>
                      <a:pt x="466" y="183"/>
                    </a:lnTo>
                    <a:lnTo>
                      <a:pt x="427" y="152"/>
                    </a:lnTo>
                    <a:lnTo>
                      <a:pt x="389" y="119"/>
                    </a:lnTo>
                    <a:lnTo>
                      <a:pt x="352" y="87"/>
                    </a:lnTo>
                    <a:lnTo>
                      <a:pt x="314" y="54"/>
                    </a:lnTo>
                    <a:lnTo>
                      <a:pt x="311" y="41"/>
                    </a:lnTo>
                    <a:lnTo>
                      <a:pt x="308" y="26"/>
                    </a:lnTo>
                    <a:lnTo>
                      <a:pt x="303" y="13"/>
                    </a:lnTo>
                    <a:lnTo>
                      <a:pt x="300" y="0"/>
                    </a:lnTo>
                    <a:lnTo>
                      <a:pt x="282" y="8"/>
                    </a:lnTo>
                    <a:lnTo>
                      <a:pt x="262" y="18"/>
                    </a:lnTo>
                    <a:lnTo>
                      <a:pt x="244" y="26"/>
                    </a:lnTo>
                    <a:lnTo>
                      <a:pt x="224" y="34"/>
                    </a:lnTo>
                    <a:lnTo>
                      <a:pt x="206" y="44"/>
                    </a:lnTo>
                    <a:lnTo>
                      <a:pt x="187" y="52"/>
                    </a:lnTo>
                    <a:lnTo>
                      <a:pt x="169" y="60"/>
                    </a:lnTo>
                    <a:lnTo>
                      <a:pt x="151" y="70"/>
                    </a:lnTo>
                    <a:lnTo>
                      <a:pt x="131" y="78"/>
                    </a:lnTo>
                    <a:lnTo>
                      <a:pt x="113" y="87"/>
                    </a:lnTo>
                    <a:lnTo>
                      <a:pt x="94" y="96"/>
                    </a:lnTo>
                    <a:lnTo>
                      <a:pt x="76" y="105"/>
                    </a:lnTo>
                    <a:lnTo>
                      <a:pt x="56" y="114"/>
                    </a:lnTo>
                    <a:lnTo>
                      <a:pt x="38" y="123"/>
                    </a:lnTo>
                    <a:lnTo>
                      <a:pt x="18" y="132"/>
                    </a:lnTo>
                    <a:lnTo>
                      <a:pt x="0" y="141"/>
                    </a:lnTo>
                    <a:lnTo>
                      <a:pt x="9" y="154"/>
                    </a:lnTo>
                    <a:lnTo>
                      <a:pt x="17" y="167"/>
                    </a:lnTo>
                    <a:lnTo>
                      <a:pt x="23" y="182"/>
                    </a:lnTo>
                    <a:lnTo>
                      <a:pt x="31" y="195"/>
                    </a:lnTo>
                    <a:lnTo>
                      <a:pt x="72" y="229"/>
                    </a:lnTo>
                    <a:lnTo>
                      <a:pt x="113" y="265"/>
                    </a:lnTo>
                    <a:lnTo>
                      <a:pt x="156" y="300"/>
                    </a:lnTo>
                    <a:lnTo>
                      <a:pt x="197" y="336"/>
                    </a:lnTo>
                    <a:lnTo>
                      <a:pt x="237" y="370"/>
                    </a:lnTo>
                    <a:lnTo>
                      <a:pt x="278" y="406"/>
                    </a:lnTo>
                    <a:lnTo>
                      <a:pt x="319" y="441"/>
                    </a:lnTo>
                    <a:lnTo>
                      <a:pt x="360" y="477"/>
                    </a:lnTo>
                    <a:lnTo>
                      <a:pt x="402" y="511"/>
                    </a:lnTo>
                    <a:lnTo>
                      <a:pt x="443" y="545"/>
                    </a:lnTo>
                    <a:lnTo>
                      <a:pt x="484" y="582"/>
                    </a:lnTo>
                    <a:lnTo>
                      <a:pt x="525" y="616"/>
                    </a:lnTo>
                    <a:lnTo>
                      <a:pt x="566" y="652"/>
                    </a:lnTo>
                    <a:lnTo>
                      <a:pt x="607" y="686"/>
                    </a:lnTo>
                    <a:lnTo>
                      <a:pt x="648" y="723"/>
                    </a:lnTo>
                    <a:lnTo>
                      <a:pt x="690" y="757"/>
                    </a:lnTo>
                    <a:lnTo>
                      <a:pt x="731" y="791"/>
                    </a:lnTo>
                    <a:lnTo>
                      <a:pt x="772" y="827"/>
                    </a:lnTo>
                    <a:lnTo>
                      <a:pt x="813" y="862"/>
                    </a:lnTo>
                    <a:lnTo>
                      <a:pt x="854" y="898"/>
                    </a:lnTo>
                    <a:lnTo>
                      <a:pt x="894" y="932"/>
                    </a:lnTo>
                    <a:lnTo>
                      <a:pt x="935" y="968"/>
                    </a:lnTo>
                    <a:lnTo>
                      <a:pt x="976" y="1003"/>
                    </a:lnTo>
                    <a:lnTo>
                      <a:pt x="1019" y="1037"/>
                    </a:lnTo>
                    <a:lnTo>
                      <a:pt x="1060" y="1073"/>
                    </a:lnTo>
                    <a:lnTo>
                      <a:pt x="1100" y="1108"/>
                    </a:lnTo>
                    <a:lnTo>
                      <a:pt x="1141" y="1144"/>
                    </a:lnTo>
                    <a:lnTo>
                      <a:pt x="1182" y="1178"/>
                    </a:lnTo>
                    <a:lnTo>
                      <a:pt x="1223" y="1214"/>
                    </a:lnTo>
                    <a:lnTo>
                      <a:pt x="1265" y="1249"/>
                    </a:lnTo>
                    <a:lnTo>
                      <a:pt x="1306" y="1285"/>
                    </a:lnTo>
                    <a:lnTo>
                      <a:pt x="1347" y="1319"/>
                    </a:lnTo>
                    <a:lnTo>
                      <a:pt x="1380" y="1303"/>
                    </a:lnTo>
                    <a:lnTo>
                      <a:pt x="1413" y="1286"/>
                    </a:lnTo>
                    <a:lnTo>
                      <a:pt x="1445" y="1270"/>
                    </a:lnTo>
                    <a:lnTo>
                      <a:pt x="1478" y="1252"/>
                    </a:lnTo>
                    <a:lnTo>
                      <a:pt x="1509" y="1236"/>
                    </a:lnTo>
                    <a:lnTo>
                      <a:pt x="1542" y="1219"/>
                    </a:lnTo>
                    <a:lnTo>
                      <a:pt x="1574" y="1203"/>
                    </a:lnTo>
                    <a:lnTo>
                      <a:pt x="1607" y="1186"/>
                    </a:lnTo>
                    <a:lnTo>
                      <a:pt x="1597" y="1175"/>
                    </a:lnTo>
                    <a:lnTo>
                      <a:pt x="1586" y="1163"/>
                    </a:lnTo>
                    <a:lnTo>
                      <a:pt x="1576" y="1152"/>
                    </a:lnTo>
                    <a:lnTo>
                      <a:pt x="1565" y="1141"/>
                    </a:lnTo>
                    <a:lnTo>
                      <a:pt x="1553" y="1129"/>
                    </a:lnTo>
                    <a:lnTo>
                      <a:pt x="1543" y="1118"/>
                    </a:lnTo>
                    <a:lnTo>
                      <a:pt x="1532" y="1106"/>
                    </a:lnTo>
                    <a:lnTo>
                      <a:pt x="1522" y="1095"/>
                    </a:lnTo>
                    <a:close/>
                  </a:path>
                </a:pathLst>
              </a:custGeom>
              <a:solidFill>
                <a:srgbClr val="C4BABF"/>
              </a:solidFill>
              <a:ln w="9525">
                <a:noFill/>
                <a:round/>
                <a:headEnd/>
                <a:tailEnd/>
              </a:ln>
            </p:spPr>
            <p:txBody>
              <a:bodyPr/>
              <a:lstStyle/>
              <a:p>
                <a:endParaRPr lang="en-US"/>
              </a:p>
            </p:txBody>
          </p:sp>
          <p:sp>
            <p:nvSpPr>
              <p:cNvPr id="11333" name="Freeform 69"/>
              <p:cNvSpPr>
                <a:spLocks/>
              </p:cNvSpPr>
              <p:nvPr/>
            </p:nvSpPr>
            <p:spPr bwMode="auto">
              <a:xfrm>
                <a:off x="522" y="2853"/>
                <a:ext cx="775" cy="634"/>
              </a:xfrm>
              <a:custGeom>
                <a:avLst/>
                <a:gdLst/>
                <a:ahLst/>
                <a:cxnLst>
                  <a:cxn ang="0">
                    <a:pos x="1430" y="1008"/>
                  </a:cxn>
                  <a:cxn ang="0">
                    <a:pos x="1360" y="948"/>
                  </a:cxn>
                  <a:cxn ang="0">
                    <a:pos x="1289" y="887"/>
                  </a:cxn>
                  <a:cxn ang="0">
                    <a:pos x="1219" y="826"/>
                  </a:cxn>
                  <a:cxn ang="0">
                    <a:pos x="1149" y="766"/>
                  </a:cxn>
                  <a:cxn ang="0">
                    <a:pos x="1079" y="705"/>
                  </a:cxn>
                  <a:cxn ang="0">
                    <a:pos x="1007" y="644"/>
                  </a:cxn>
                  <a:cxn ang="0">
                    <a:pos x="936" y="584"/>
                  </a:cxn>
                  <a:cxn ang="0">
                    <a:pos x="866" y="523"/>
                  </a:cxn>
                  <a:cxn ang="0">
                    <a:pos x="796" y="462"/>
                  </a:cxn>
                  <a:cxn ang="0">
                    <a:pos x="724" y="402"/>
                  </a:cxn>
                  <a:cxn ang="0">
                    <a:pos x="654" y="341"/>
                  </a:cxn>
                  <a:cxn ang="0">
                    <a:pos x="583" y="281"/>
                  </a:cxn>
                  <a:cxn ang="0">
                    <a:pos x="513" y="220"/>
                  </a:cxn>
                  <a:cxn ang="0">
                    <a:pos x="443" y="159"/>
                  </a:cxn>
                  <a:cxn ang="0">
                    <a:pos x="373" y="99"/>
                  </a:cxn>
                  <a:cxn ang="0">
                    <a:pos x="333" y="51"/>
                  </a:cxn>
                  <a:cxn ang="0">
                    <a:pos x="328" y="17"/>
                  </a:cxn>
                  <a:cxn ang="0">
                    <a:pos x="306" y="10"/>
                  </a:cxn>
                  <a:cxn ang="0">
                    <a:pos x="265" y="28"/>
                  </a:cxn>
                  <a:cxn ang="0">
                    <a:pos x="224" y="48"/>
                  </a:cxn>
                  <a:cxn ang="0">
                    <a:pos x="183" y="67"/>
                  </a:cxn>
                  <a:cxn ang="0">
                    <a:pos x="142" y="85"/>
                  </a:cxn>
                  <a:cxn ang="0">
                    <a:pos x="103" y="105"/>
                  </a:cxn>
                  <a:cxn ang="0">
                    <a:pos x="62" y="125"/>
                  </a:cxn>
                  <a:cxn ang="0">
                    <a:pos x="21" y="143"/>
                  </a:cxn>
                  <a:cxn ang="0">
                    <a:pos x="6" y="159"/>
                  </a:cxn>
                  <a:cxn ang="0">
                    <a:pos x="21" y="174"/>
                  </a:cxn>
                  <a:cxn ang="0">
                    <a:pos x="36" y="189"/>
                  </a:cxn>
                  <a:cxn ang="0">
                    <a:pos x="49" y="204"/>
                  </a:cxn>
                  <a:cxn ang="0">
                    <a:pos x="95" y="244"/>
                  </a:cxn>
                  <a:cxn ang="0">
                    <a:pos x="172" y="310"/>
                  </a:cxn>
                  <a:cxn ang="0">
                    <a:pos x="250" y="377"/>
                  </a:cxn>
                  <a:cxn ang="0">
                    <a:pos x="327" y="443"/>
                  </a:cxn>
                  <a:cxn ang="0">
                    <a:pos x="404" y="508"/>
                  </a:cxn>
                  <a:cxn ang="0">
                    <a:pos x="482" y="576"/>
                  </a:cxn>
                  <a:cxn ang="0">
                    <a:pos x="559" y="641"/>
                  </a:cxn>
                  <a:cxn ang="0">
                    <a:pos x="637" y="707"/>
                  </a:cxn>
                  <a:cxn ang="0">
                    <a:pos x="714" y="774"/>
                  </a:cxn>
                  <a:cxn ang="0">
                    <a:pos x="793" y="840"/>
                  </a:cxn>
                  <a:cxn ang="0">
                    <a:pos x="869" y="905"/>
                  </a:cxn>
                  <a:cxn ang="0">
                    <a:pos x="948" y="972"/>
                  </a:cxn>
                  <a:cxn ang="0">
                    <a:pos x="1025" y="1038"/>
                  </a:cxn>
                  <a:cxn ang="0">
                    <a:pos x="1102" y="1103"/>
                  </a:cxn>
                  <a:cxn ang="0">
                    <a:pos x="1180" y="1171"/>
                  </a:cxn>
                  <a:cxn ang="0">
                    <a:pos x="1257" y="1236"/>
                  </a:cxn>
                  <a:cxn ang="0">
                    <a:pos x="1329" y="1253"/>
                  </a:cxn>
                  <a:cxn ang="0">
                    <a:pos x="1392" y="1218"/>
                  </a:cxn>
                  <a:cxn ang="0">
                    <a:pos x="1456" y="1184"/>
                  </a:cxn>
                  <a:cxn ang="0">
                    <a:pos x="1520" y="1149"/>
                  </a:cxn>
                  <a:cxn ang="0">
                    <a:pos x="1540" y="1121"/>
                  </a:cxn>
                  <a:cxn ang="0">
                    <a:pos x="1517" y="1098"/>
                  </a:cxn>
                  <a:cxn ang="0">
                    <a:pos x="1495" y="1074"/>
                  </a:cxn>
                  <a:cxn ang="0">
                    <a:pos x="1476" y="1051"/>
                  </a:cxn>
                </a:cxnLst>
                <a:rect l="0" t="0" r="r" b="b"/>
                <a:pathLst>
                  <a:path w="1551" h="1269">
                    <a:moveTo>
                      <a:pt x="1466" y="1039"/>
                    </a:moveTo>
                    <a:lnTo>
                      <a:pt x="1430" y="1008"/>
                    </a:lnTo>
                    <a:lnTo>
                      <a:pt x="1396" y="979"/>
                    </a:lnTo>
                    <a:lnTo>
                      <a:pt x="1360" y="948"/>
                    </a:lnTo>
                    <a:lnTo>
                      <a:pt x="1325" y="918"/>
                    </a:lnTo>
                    <a:lnTo>
                      <a:pt x="1289" y="887"/>
                    </a:lnTo>
                    <a:lnTo>
                      <a:pt x="1255" y="858"/>
                    </a:lnTo>
                    <a:lnTo>
                      <a:pt x="1219" y="826"/>
                    </a:lnTo>
                    <a:lnTo>
                      <a:pt x="1183" y="797"/>
                    </a:lnTo>
                    <a:lnTo>
                      <a:pt x="1149" y="766"/>
                    </a:lnTo>
                    <a:lnTo>
                      <a:pt x="1113" y="736"/>
                    </a:lnTo>
                    <a:lnTo>
                      <a:pt x="1079" y="705"/>
                    </a:lnTo>
                    <a:lnTo>
                      <a:pt x="1043" y="676"/>
                    </a:lnTo>
                    <a:lnTo>
                      <a:pt x="1007" y="644"/>
                    </a:lnTo>
                    <a:lnTo>
                      <a:pt x="972" y="615"/>
                    </a:lnTo>
                    <a:lnTo>
                      <a:pt x="936" y="584"/>
                    </a:lnTo>
                    <a:lnTo>
                      <a:pt x="902" y="554"/>
                    </a:lnTo>
                    <a:lnTo>
                      <a:pt x="866" y="523"/>
                    </a:lnTo>
                    <a:lnTo>
                      <a:pt x="830" y="494"/>
                    </a:lnTo>
                    <a:lnTo>
                      <a:pt x="796" y="462"/>
                    </a:lnTo>
                    <a:lnTo>
                      <a:pt x="760" y="433"/>
                    </a:lnTo>
                    <a:lnTo>
                      <a:pt x="724" y="402"/>
                    </a:lnTo>
                    <a:lnTo>
                      <a:pt x="690" y="372"/>
                    </a:lnTo>
                    <a:lnTo>
                      <a:pt x="654" y="341"/>
                    </a:lnTo>
                    <a:lnTo>
                      <a:pt x="619" y="312"/>
                    </a:lnTo>
                    <a:lnTo>
                      <a:pt x="583" y="281"/>
                    </a:lnTo>
                    <a:lnTo>
                      <a:pt x="547" y="251"/>
                    </a:lnTo>
                    <a:lnTo>
                      <a:pt x="513" y="220"/>
                    </a:lnTo>
                    <a:lnTo>
                      <a:pt x="477" y="190"/>
                    </a:lnTo>
                    <a:lnTo>
                      <a:pt x="443" y="159"/>
                    </a:lnTo>
                    <a:lnTo>
                      <a:pt x="407" y="130"/>
                    </a:lnTo>
                    <a:lnTo>
                      <a:pt x="373" y="99"/>
                    </a:lnTo>
                    <a:lnTo>
                      <a:pt x="337" y="69"/>
                    </a:lnTo>
                    <a:lnTo>
                      <a:pt x="333" y="51"/>
                    </a:lnTo>
                    <a:lnTo>
                      <a:pt x="332" y="35"/>
                    </a:lnTo>
                    <a:lnTo>
                      <a:pt x="328" y="17"/>
                    </a:lnTo>
                    <a:lnTo>
                      <a:pt x="325" y="0"/>
                    </a:lnTo>
                    <a:lnTo>
                      <a:pt x="306" y="10"/>
                    </a:lnTo>
                    <a:lnTo>
                      <a:pt x="284" y="20"/>
                    </a:lnTo>
                    <a:lnTo>
                      <a:pt x="265" y="28"/>
                    </a:lnTo>
                    <a:lnTo>
                      <a:pt x="243" y="38"/>
                    </a:lnTo>
                    <a:lnTo>
                      <a:pt x="224" y="48"/>
                    </a:lnTo>
                    <a:lnTo>
                      <a:pt x="204" y="58"/>
                    </a:lnTo>
                    <a:lnTo>
                      <a:pt x="183" y="67"/>
                    </a:lnTo>
                    <a:lnTo>
                      <a:pt x="163" y="76"/>
                    </a:lnTo>
                    <a:lnTo>
                      <a:pt x="142" y="85"/>
                    </a:lnTo>
                    <a:lnTo>
                      <a:pt x="122" y="95"/>
                    </a:lnTo>
                    <a:lnTo>
                      <a:pt x="103" y="105"/>
                    </a:lnTo>
                    <a:lnTo>
                      <a:pt x="82" y="115"/>
                    </a:lnTo>
                    <a:lnTo>
                      <a:pt x="62" y="125"/>
                    </a:lnTo>
                    <a:lnTo>
                      <a:pt x="41" y="133"/>
                    </a:lnTo>
                    <a:lnTo>
                      <a:pt x="21" y="143"/>
                    </a:lnTo>
                    <a:lnTo>
                      <a:pt x="0" y="153"/>
                    </a:lnTo>
                    <a:lnTo>
                      <a:pt x="6" y="159"/>
                    </a:lnTo>
                    <a:lnTo>
                      <a:pt x="15" y="167"/>
                    </a:lnTo>
                    <a:lnTo>
                      <a:pt x="21" y="174"/>
                    </a:lnTo>
                    <a:lnTo>
                      <a:pt x="28" y="182"/>
                    </a:lnTo>
                    <a:lnTo>
                      <a:pt x="36" y="189"/>
                    </a:lnTo>
                    <a:lnTo>
                      <a:pt x="42" y="197"/>
                    </a:lnTo>
                    <a:lnTo>
                      <a:pt x="49" y="204"/>
                    </a:lnTo>
                    <a:lnTo>
                      <a:pt x="55" y="212"/>
                    </a:lnTo>
                    <a:lnTo>
                      <a:pt x="95" y="244"/>
                    </a:lnTo>
                    <a:lnTo>
                      <a:pt x="132" y="277"/>
                    </a:lnTo>
                    <a:lnTo>
                      <a:pt x="172" y="310"/>
                    </a:lnTo>
                    <a:lnTo>
                      <a:pt x="211" y="344"/>
                    </a:lnTo>
                    <a:lnTo>
                      <a:pt x="250" y="377"/>
                    </a:lnTo>
                    <a:lnTo>
                      <a:pt x="288" y="410"/>
                    </a:lnTo>
                    <a:lnTo>
                      <a:pt x="327" y="443"/>
                    </a:lnTo>
                    <a:lnTo>
                      <a:pt x="366" y="476"/>
                    </a:lnTo>
                    <a:lnTo>
                      <a:pt x="404" y="508"/>
                    </a:lnTo>
                    <a:lnTo>
                      <a:pt x="443" y="543"/>
                    </a:lnTo>
                    <a:lnTo>
                      <a:pt x="482" y="576"/>
                    </a:lnTo>
                    <a:lnTo>
                      <a:pt x="521" y="608"/>
                    </a:lnTo>
                    <a:lnTo>
                      <a:pt x="559" y="641"/>
                    </a:lnTo>
                    <a:lnTo>
                      <a:pt x="598" y="674"/>
                    </a:lnTo>
                    <a:lnTo>
                      <a:pt x="637" y="707"/>
                    </a:lnTo>
                    <a:lnTo>
                      <a:pt x="677" y="740"/>
                    </a:lnTo>
                    <a:lnTo>
                      <a:pt x="714" y="774"/>
                    </a:lnTo>
                    <a:lnTo>
                      <a:pt x="753" y="807"/>
                    </a:lnTo>
                    <a:lnTo>
                      <a:pt x="793" y="840"/>
                    </a:lnTo>
                    <a:lnTo>
                      <a:pt x="830" y="872"/>
                    </a:lnTo>
                    <a:lnTo>
                      <a:pt x="869" y="905"/>
                    </a:lnTo>
                    <a:lnTo>
                      <a:pt x="909" y="938"/>
                    </a:lnTo>
                    <a:lnTo>
                      <a:pt x="948" y="972"/>
                    </a:lnTo>
                    <a:lnTo>
                      <a:pt x="985" y="1005"/>
                    </a:lnTo>
                    <a:lnTo>
                      <a:pt x="1025" y="1038"/>
                    </a:lnTo>
                    <a:lnTo>
                      <a:pt x="1064" y="1071"/>
                    </a:lnTo>
                    <a:lnTo>
                      <a:pt x="1102" y="1103"/>
                    </a:lnTo>
                    <a:lnTo>
                      <a:pt x="1141" y="1136"/>
                    </a:lnTo>
                    <a:lnTo>
                      <a:pt x="1180" y="1171"/>
                    </a:lnTo>
                    <a:lnTo>
                      <a:pt x="1219" y="1203"/>
                    </a:lnTo>
                    <a:lnTo>
                      <a:pt x="1257" y="1236"/>
                    </a:lnTo>
                    <a:lnTo>
                      <a:pt x="1296" y="1269"/>
                    </a:lnTo>
                    <a:lnTo>
                      <a:pt x="1329" y="1253"/>
                    </a:lnTo>
                    <a:lnTo>
                      <a:pt x="1360" y="1235"/>
                    </a:lnTo>
                    <a:lnTo>
                      <a:pt x="1392" y="1218"/>
                    </a:lnTo>
                    <a:lnTo>
                      <a:pt x="1423" y="1200"/>
                    </a:lnTo>
                    <a:lnTo>
                      <a:pt x="1456" y="1184"/>
                    </a:lnTo>
                    <a:lnTo>
                      <a:pt x="1487" y="1166"/>
                    </a:lnTo>
                    <a:lnTo>
                      <a:pt x="1520" y="1149"/>
                    </a:lnTo>
                    <a:lnTo>
                      <a:pt x="1551" y="1133"/>
                    </a:lnTo>
                    <a:lnTo>
                      <a:pt x="1540" y="1121"/>
                    </a:lnTo>
                    <a:lnTo>
                      <a:pt x="1528" y="1110"/>
                    </a:lnTo>
                    <a:lnTo>
                      <a:pt x="1517" y="1098"/>
                    </a:lnTo>
                    <a:lnTo>
                      <a:pt x="1507" y="1085"/>
                    </a:lnTo>
                    <a:lnTo>
                      <a:pt x="1495" y="1074"/>
                    </a:lnTo>
                    <a:lnTo>
                      <a:pt x="1486" y="1062"/>
                    </a:lnTo>
                    <a:lnTo>
                      <a:pt x="1476" y="1051"/>
                    </a:lnTo>
                    <a:lnTo>
                      <a:pt x="1466" y="1039"/>
                    </a:lnTo>
                    <a:close/>
                  </a:path>
                </a:pathLst>
              </a:custGeom>
              <a:solidFill>
                <a:srgbClr val="BFB5B7"/>
              </a:solidFill>
              <a:ln w="9525">
                <a:noFill/>
                <a:round/>
                <a:headEnd/>
                <a:tailEnd/>
              </a:ln>
            </p:spPr>
            <p:txBody>
              <a:bodyPr/>
              <a:lstStyle/>
              <a:p>
                <a:endParaRPr lang="en-US"/>
              </a:p>
            </p:txBody>
          </p:sp>
          <p:sp>
            <p:nvSpPr>
              <p:cNvPr id="11334" name="Freeform 70"/>
              <p:cNvSpPr>
                <a:spLocks/>
              </p:cNvSpPr>
              <p:nvPr/>
            </p:nvSpPr>
            <p:spPr bwMode="auto">
              <a:xfrm>
                <a:off x="511" y="2844"/>
                <a:ext cx="746" cy="609"/>
              </a:xfrm>
              <a:custGeom>
                <a:avLst/>
                <a:gdLst/>
                <a:ahLst/>
                <a:cxnLst>
                  <a:cxn ang="0">
                    <a:pos x="1340" y="928"/>
                  </a:cxn>
                  <a:cxn ang="0">
                    <a:pos x="1209" y="815"/>
                  </a:cxn>
                  <a:cxn ang="0">
                    <a:pos x="1079" y="701"/>
                  </a:cxn>
                  <a:cxn ang="0">
                    <a:pos x="948" y="590"/>
                  </a:cxn>
                  <a:cxn ang="0">
                    <a:pos x="817" y="477"/>
                  </a:cxn>
                  <a:cxn ang="0">
                    <a:pos x="686" y="364"/>
                  </a:cxn>
                  <a:cxn ang="0">
                    <a:pos x="556" y="251"/>
                  </a:cxn>
                  <a:cxn ang="0">
                    <a:pos x="425" y="138"/>
                  </a:cxn>
                  <a:cxn ang="0">
                    <a:pos x="358" y="62"/>
                  </a:cxn>
                  <a:cxn ang="0">
                    <a:pos x="353" y="21"/>
                  </a:cxn>
                  <a:cxn ang="0">
                    <a:pos x="329" y="10"/>
                  </a:cxn>
                  <a:cxn ang="0">
                    <a:pos x="284" y="31"/>
                  </a:cxn>
                  <a:cxn ang="0">
                    <a:pos x="240" y="52"/>
                  </a:cxn>
                  <a:cxn ang="0">
                    <a:pos x="196" y="72"/>
                  </a:cxn>
                  <a:cxn ang="0">
                    <a:pos x="152" y="93"/>
                  </a:cxn>
                  <a:cxn ang="0">
                    <a:pos x="110" y="113"/>
                  </a:cxn>
                  <a:cxn ang="0">
                    <a:pos x="65" y="134"/>
                  </a:cxn>
                  <a:cxn ang="0">
                    <a:pos x="21" y="156"/>
                  </a:cxn>
                  <a:cxn ang="0">
                    <a:pos x="10" y="174"/>
                  </a:cxn>
                  <a:cxn ang="0">
                    <a:pos x="29" y="188"/>
                  </a:cxn>
                  <a:cxn ang="0">
                    <a:pos x="49" y="205"/>
                  </a:cxn>
                  <a:cxn ang="0">
                    <a:pos x="69" y="220"/>
                  </a:cxn>
                  <a:cxn ang="0">
                    <a:pos x="114" y="259"/>
                  </a:cxn>
                  <a:cxn ang="0">
                    <a:pos x="188" y="321"/>
                  </a:cxn>
                  <a:cxn ang="0">
                    <a:pos x="260" y="382"/>
                  </a:cxn>
                  <a:cxn ang="0">
                    <a:pos x="333" y="444"/>
                  </a:cxn>
                  <a:cxn ang="0">
                    <a:pos x="407" y="506"/>
                  </a:cxn>
                  <a:cxn ang="0">
                    <a:pos x="479" y="569"/>
                  </a:cxn>
                  <a:cxn ang="0">
                    <a:pos x="552" y="629"/>
                  </a:cxn>
                  <a:cxn ang="0">
                    <a:pos x="624" y="692"/>
                  </a:cxn>
                  <a:cxn ang="0">
                    <a:pos x="698" y="754"/>
                  </a:cxn>
                  <a:cxn ang="0">
                    <a:pos x="770" y="816"/>
                  </a:cxn>
                  <a:cxn ang="0">
                    <a:pos x="843" y="877"/>
                  </a:cxn>
                  <a:cxn ang="0">
                    <a:pos x="915" y="939"/>
                  </a:cxn>
                  <a:cxn ang="0">
                    <a:pos x="989" y="1001"/>
                  </a:cxn>
                  <a:cxn ang="0">
                    <a:pos x="1062" y="1064"/>
                  </a:cxn>
                  <a:cxn ang="0">
                    <a:pos x="1134" y="1124"/>
                  </a:cxn>
                  <a:cxn ang="0">
                    <a:pos x="1208" y="1187"/>
                  </a:cxn>
                  <a:cxn ang="0">
                    <a:pos x="1275" y="1200"/>
                  </a:cxn>
                  <a:cxn ang="0">
                    <a:pos x="1337" y="1165"/>
                  </a:cxn>
                  <a:cxn ang="0">
                    <a:pos x="1401" y="1131"/>
                  </a:cxn>
                  <a:cxn ang="0">
                    <a:pos x="1463" y="1096"/>
                  </a:cxn>
                  <a:cxn ang="0">
                    <a:pos x="1482" y="1067"/>
                  </a:cxn>
                  <a:cxn ang="0">
                    <a:pos x="1461" y="1042"/>
                  </a:cxn>
                  <a:cxn ang="0">
                    <a:pos x="1438" y="1019"/>
                  </a:cxn>
                  <a:cxn ang="0">
                    <a:pos x="1417" y="995"/>
                  </a:cxn>
                </a:cxnLst>
                <a:rect l="0" t="0" r="r" b="b"/>
                <a:pathLst>
                  <a:path w="1494" h="1218">
                    <a:moveTo>
                      <a:pt x="1406" y="983"/>
                    </a:moveTo>
                    <a:lnTo>
                      <a:pt x="1340" y="928"/>
                    </a:lnTo>
                    <a:lnTo>
                      <a:pt x="1275" y="870"/>
                    </a:lnTo>
                    <a:lnTo>
                      <a:pt x="1209" y="815"/>
                    </a:lnTo>
                    <a:lnTo>
                      <a:pt x="1144" y="759"/>
                    </a:lnTo>
                    <a:lnTo>
                      <a:pt x="1079" y="701"/>
                    </a:lnTo>
                    <a:lnTo>
                      <a:pt x="1013" y="646"/>
                    </a:lnTo>
                    <a:lnTo>
                      <a:pt x="948" y="590"/>
                    </a:lnTo>
                    <a:lnTo>
                      <a:pt x="883" y="533"/>
                    </a:lnTo>
                    <a:lnTo>
                      <a:pt x="817" y="477"/>
                    </a:lnTo>
                    <a:lnTo>
                      <a:pt x="752" y="421"/>
                    </a:lnTo>
                    <a:lnTo>
                      <a:pt x="686" y="364"/>
                    </a:lnTo>
                    <a:lnTo>
                      <a:pt x="621" y="308"/>
                    </a:lnTo>
                    <a:lnTo>
                      <a:pt x="556" y="251"/>
                    </a:lnTo>
                    <a:lnTo>
                      <a:pt x="490" y="195"/>
                    </a:lnTo>
                    <a:lnTo>
                      <a:pt x="425" y="138"/>
                    </a:lnTo>
                    <a:lnTo>
                      <a:pt x="360" y="82"/>
                    </a:lnTo>
                    <a:lnTo>
                      <a:pt x="358" y="62"/>
                    </a:lnTo>
                    <a:lnTo>
                      <a:pt x="355" y="41"/>
                    </a:lnTo>
                    <a:lnTo>
                      <a:pt x="353" y="21"/>
                    </a:lnTo>
                    <a:lnTo>
                      <a:pt x="350" y="0"/>
                    </a:lnTo>
                    <a:lnTo>
                      <a:pt x="329" y="10"/>
                    </a:lnTo>
                    <a:lnTo>
                      <a:pt x="306" y="21"/>
                    </a:lnTo>
                    <a:lnTo>
                      <a:pt x="284" y="31"/>
                    </a:lnTo>
                    <a:lnTo>
                      <a:pt x="262" y="41"/>
                    </a:lnTo>
                    <a:lnTo>
                      <a:pt x="240" y="52"/>
                    </a:lnTo>
                    <a:lnTo>
                      <a:pt x="217" y="62"/>
                    </a:lnTo>
                    <a:lnTo>
                      <a:pt x="196" y="72"/>
                    </a:lnTo>
                    <a:lnTo>
                      <a:pt x="175" y="82"/>
                    </a:lnTo>
                    <a:lnTo>
                      <a:pt x="152" y="93"/>
                    </a:lnTo>
                    <a:lnTo>
                      <a:pt x="131" y="103"/>
                    </a:lnTo>
                    <a:lnTo>
                      <a:pt x="110" y="113"/>
                    </a:lnTo>
                    <a:lnTo>
                      <a:pt x="87" y="124"/>
                    </a:lnTo>
                    <a:lnTo>
                      <a:pt x="65" y="134"/>
                    </a:lnTo>
                    <a:lnTo>
                      <a:pt x="44" y="144"/>
                    </a:lnTo>
                    <a:lnTo>
                      <a:pt x="21" y="156"/>
                    </a:lnTo>
                    <a:lnTo>
                      <a:pt x="0" y="165"/>
                    </a:lnTo>
                    <a:lnTo>
                      <a:pt x="10" y="174"/>
                    </a:lnTo>
                    <a:lnTo>
                      <a:pt x="20" y="182"/>
                    </a:lnTo>
                    <a:lnTo>
                      <a:pt x="29" y="188"/>
                    </a:lnTo>
                    <a:lnTo>
                      <a:pt x="39" y="197"/>
                    </a:lnTo>
                    <a:lnTo>
                      <a:pt x="49" y="205"/>
                    </a:lnTo>
                    <a:lnTo>
                      <a:pt x="59" y="211"/>
                    </a:lnTo>
                    <a:lnTo>
                      <a:pt x="69" y="220"/>
                    </a:lnTo>
                    <a:lnTo>
                      <a:pt x="78" y="228"/>
                    </a:lnTo>
                    <a:lnTo>
                      <a:pt x="114" y="259"/>
                    </a:lnTo>
                    <a:lnTo>
                      <a:pt x="152" y="290"/>
                    </a:lnTo>
                    <a:lnTo>
                      <a:pt x="188" y="321"/>
                    </a:lnTo>
                    <a:lnTo>
                      <a:pt x="224" y="351"/>
                    </a:lnTo>
                    <a:lnTo>
                      <a:pt x="260" y="382"/>
                    </a:lnTo>
                    <a:lnTo>
                      <a:pt x="297" y="413"/>
                    </a:lnTo>
                    <a:lnTo>
                      <a:pt x="333" y="444"/>
                    </a:lnTo>
                    <a:lnTo>
                      <a:pt x="369" y="475"/>
                    </a:lnTo>
                    <a:lnTo>
                      <a:pt x="407" y="506"/>
                    </a:lnTo>
                    <a:lnTo>
                      <a:pt x="443" y="538"/>
                    </a:lnTo>
                    <a:lnTo>
                      <a:pt x="479" y="569"/>
                    </a:lnTo>
                    <a:lnTo>
                      <a:pt x="515" y="598"/>
                    </a:lnTo>
                    <a:lnTo>
                      <a:pt x="552" y="629"/>
                    </a:lnTo>
                    <a:lnTo>
                      <a:pt x="588" y="660"/>
                    </a:lnTo>
                    <a:lnTo>
                      <a:pt x="624" y="692"/>
                    </a:lnTo>
                    <a:lnTo>
                      <a:pt x="662" y="723"/>
                    </a:lnTo>
                    <a:lnTo>
                      <a:pt x="698" y="754"/>
                    </a:lnTo>
                    <a:lnTo>
                      <a:pt x="734" y="785"/>
                    </a:lnTo>
                    <a:lnTo>
                      <a:pt x="770" y="816"/>
                    </a:lnTo>
                    <a:lnTo>
                      <a:pt x="807" y="847"/>
                    </a:lnTo>
                    <a:lnTo>
                      <a:pt x="843" y="877"/>
                    </a:lnTo>
                    <a:lnTo>
                      <a:pt x="879" y="908"/>
                    </a:lnTo>
                    <a:lnTo>
                      <a:pt x="915" y="939"/>
                    </a:lnTo>
                    <a:lnTo>
                      <a:pt x="953" y="970"/>
                    </a:lnTo>
                    <a:lnTo>
                      <a:pt x="989" y="1001"/>
                    </a:lnTo>
                    <a:lnTo>
                      <a:pt x="1025" y="1033"/>
                    </a:lnTo>
                    <a:lnTo>
                      <a:pt x="1062" y="1064"/>
                    </a:lnTo>
                    <a:lnTo>
                      <a:pt x="1098" y="1095"/>
                    </a:lnTo>
                    <a:lnTo>
                      <a:pt x="1134" y="1124"/>
                    </a:lnTo>
                    <a:lnTo>
                      <a:pt x="1170" y="1155"/>
                    </a:lnTo>
                    <a:lnTo>
                      <a:pt x="1208" y="1187"/>
                    </a:lnTo>
                    <a:lnTo>
                      <a:pt x="1244" y="1218"/>
                    </a:lnTo>
                    <a:lnTo>
                      <a:pt x="1275" y="1200"/>
                    </a:lnTo>
                    <a:lnTo>
                      <a:pt x="1306" y="1183"/>
                    </a:lnTo>
                    <a:lnTo>
                      <a:pt x="1337" y="1165"/>
                    </a:lnTo>
                    <a:lnTo>
                      <a:pt x="1370" y="1147"/>
                    </a:lnTo>
                    <a:lnTo>
                      <a:pt x="1401" y="1131"/>
                    </a:lnTo>
                    <a:lnTo>
                      <a:pt x="1432" y="1113"/>
                    </a:lnTo>
                    <a:lnTo>
                      <a:pt x="1463" y="1096"/>
                    </a:lnTo>
                    <a:lnTo>
                      <a:pt x="1494" y="1078"/>
                    </a:lnTo>
                    <a:lnTo>
                      <a:pt x="1482" y="1067"/>
                    </a:lnTo>
                    <a:lnTo>
                      <a:pt x="1473" y="1055"/>
                    </a:lnTo>
                    <a:lnTo>
                      <a:pt x="1461" y="1042"/>
                    </a:lnTo>
                    <a:lnTo>
                      <a:pt x="1450" y="1031"/>
                    </a:lnTo>
                    <a:lnTo>
                      <a:pt x="1438" y="1019"/>
                    </a:lnTo>
                    <a:lnTo>
                      <a:pt x="1429" y="1006"/>
                    </a:lnTo>
                    <a:lnTo>
                      <a:pt x="1417" y="995"/>
                    </a:lnTo>
                    <a:lnTo>
                      <a:pt x="1406" y="983"/>
                    </a:lnTo>
                    <a:close/>
                  </a:path>
                </a:pathLst>
              </a:custGeom>
              <a:solidFill>
                <a:srgbClr val="BCB2B5"/>
              </a:solidFill>
              <a:ln w="9525">
                <a:noFill/>
                <a:round/>
                <a:headEnd/>
                <a:tailEnd/>
              </a:ln>
            </p:spPr>
            <p:txBody>
              <a:bodyPr/>
              <a:lstStyle/>
              <a:p>
                <a:endParaRPr lang="en-US"/>
              </a:p>
            </p:txBody>
          </p:sp>
          <p:sp>
            <p:nvSpPr>
              <p:cNvPr id="11335" name="Freeform 71"/>
              <p:cNvSpPr>
                <a:spLocks/>
              </p:cNvSpPr>
              <p:nvPr/>
            </p:nvSpPr>
            <p:spPr bwMode="auto">
              <a:xfrm>
                <a:off x="499" y="2836"/>
                <a:ext cx="718" cy="584"/>
              </a:xfrm>
              <a:custGeom>
                <a:avLst/>
                <a:gdLst/>
                <a:ahLst/>
                <a:cxnLst>
                  <a:cxn ang="0">
                    <a:pos x="1285" y="876"/>
                  </a:cxn>
                  <a:cxn ang="0">
                    <a:pos x="1164" y="773"/>
                  </a:cxn>
                  <a:cxn ang="0">
                    <a:pos x="1045" y="669"/>
                  </a:cxn>
                  <a:cxn ang="0">
                    <a:pos x="924" y="564"/>
                  </a:cxn>
                  <a:cxn ang="0">
                    <a:pos x="803" y="461"/>
                  </a:cxn>
                  <a:cxn ang="0">
                    <a:pos x="682" y="356"/>
                  </a:cxn>
                  <a:cxn ang="0">
                    <a:pos x="562" y="253"/>
                  </a:cxn>
                  <a:cxn ang="0">
                    <a:pos x="441" y="150"/>
                  </a:cxn>
                  <a:cxn ang="0">
                    <a:pos x="379" y="73"/>
                  </a:cxn>
                  <a:cxn ang="0">
                    <a:pos x="374" y="25"/>
                  </a:cxn>
                  <a:cxn ang="0">
                    <a:pos x="350" y="12"/>
                  </a:cxn>
                  <a:cxn ang="0">
                    <a:pos x="302" y="35"/>
                  </a:cxn>
                  <a:cxn ang="0">
                    <a:pos x="257" y="56"/>
                  </a:cxn>
                  <a:cxn ang="0">
                    <a:pos x="209" y="79"/>
                  </a:cxn>
                  <a:cxn ang="0">
                    <a:pos x="164" y="102"/>
                  </a:cxn>
                  <a:cxn ang="0">
                    <a:pos x="116" y="123"/>
                  </a:cxn>
                  <a:cxn ang="0">
                    <a:pos x="70" y="146"/>
                  </a:cxn>
                  <a:cxn ang="0">
                    <a:pos x="23" y="168"/>
                  </a:cxn>
                  <a:cxn ang="0">
                    <a:pos x="13" y="187"/>
                  </a:cxn>
                  <a:cxn ang="0">
                    <a:pos x="38" y="204"/>
                  </a:cxn>
                  <a:cxn ang="0">
                    <a:pos x="62" y="220"/>
                  </a:cxn>
                  <a:cxn ang="0">
                    <a:pos x="88" y="237"/>
                  </a:cxn>
                  <a:cxn ang="0">
                    <a:pos x="136" y="274"/>
                  </a:cxn>
                  <a:cxn ang="0">
                    <a:pos x="203" y="332"/>
                  </a:cxn>
                  <a:cxn ang="0">
                    <a:pos x="271" y="389"/>
                  </a:cxn>
                  <a:cxn ang="0">
                    <a:pos x="340" y="446"/>
                  </a:cxn>
                  <a:cxn ang="0">
                    <a:pos x="409" y="504"/>
                  </a:cxn>
                  <a:cxn ang="0">
                    <a:pos x="476" y="563"/>
                  </a:cxn>
                  <a:cxn ang="0">
                    <a:pos x="544" y="620"/>
                  </a:cxn>
                  <a:cxn ang="0">
                    <a:pos x="613" y="677"/>
                  </a:cxn>
                  <a:cxn ang="0">
                    <a:pos x="680" y="735"/>
                  </a:cxn>
                  <a:cxn ang="0">
                    <a:pos x="749" y="792"/>
                  </a:cxn>
                  <a:cxn ang="0">
                    <a:pos x="817" y="850"/>
                  </a:cxn>
                  <a:cxn ang="0">
                    <a:pos x="884" y="909"/>
                  </a:cxn>
                  <a:cxn ang="0">
                    <a:pos x="953" y="966"/>
                  </a:cxn>
                  <a:cxn ang="0">
                    <a:pos x="1022" y="1023"/>
                  </a:cxn>
                  <a:cxn ang="0">
                    <a:pos x="1090" y="1081"/>
                  </a:cxn>
                  <a:cxn ang="0">
                    <a:pos x="1157" y="1138"/>
                  </a:cxn>
                  <a:cxn ang="0">
                    <a:pos x="1223" y="1150"/>
                  </a:cxn>
                  <a:cxn ang="0">
                    <a:pos x="1283" y="1113"/>
                  </a:cxn>
                  <a:cxn ang="0">
                    <a:pos x="1344" y="1079"/>
                  </a:cxn>
                  <a:cxn ang="0">
                    <a:pos x="1404" y="1043"/>
                  </a:cxn>
                  <a:cxn ang="0">
                    <a:pos x="1424" y="1013"/>
                  </a:cxn>
                  <a:cxn ang="0">
                    <a:pos x="1401" y="989"/>
                  </a:cxn>
                  <a:cxn ang="0">
                    <a:pos x="1380" y="964"/>
                  </a:cxn>
                  <a:cxn ang="0">
                    <a:pos x="1357" y="940"/>
                  </a:cxn>
                </a:cxnLst>
                <a:rect l="0" t="0" r="r" b="b"/>
                <a:pathLst>
                  <a:path w="1435" h="1168">
                    <a:moveTo>
                      <a:pt x="1345" y="928"/>
                    </a:moveTo>
                    <a:lnTo>
                      <a:pt x="1285" y="876"/>
                    </a:lnTo>
                    <a:lnTo>
                      <a:pt x="1224" y="825"/>
                    </a:lnTo>
                    <a:lnTo>
                      <a:pt x="1164" y="773"/>
                    </a:lnTo>
                    <a:lnTo>
                      <a:pt x="1103" y="720"/>
                    </a:lnTo>
                    <a:lnTo>
                      <a:pt x="1045" y="669"/>
                    </a:lnTo>
                    <a:lnTo>
                      <a:pt x="984" y="617"/>
                    </a:lnTo>
                    <a:lnTo>
                      <a:pt x="924" y="564"/>
                    </a:lnTo>
                    <a:lnTo>
                      <a:pt x="863" y="512"/>
                    </a:lnTo>
                    <a:lnTo>
                      <a:pt x="803" y="461"/>
                    </a:lnTo>
                    <a:lnTo>
                      <a:pt x="742" y="409"/>
                    </a:lnTo>
                    <a:lnTo>
                      <a:pt x="682" y="356"/>
                    </a:lnTo>
                    <a:lnTo>
                      <a:pt x="623" y="305"/>
                    </a:lnTo>
                    <a:lnTo>
                      <a:pt x="562" y="253"/>
                    </a:lnTo>
                    <a:lnTo>
                      <a:pt x="502" y="200"/>
                    </a:lnTo>
                    <a:lnTo>
                      <a:pt x="441" y="150"/>
                    </a:lnTo>
                    <a:lnTo>
                      <a:pt x="381" y="97"/>
                    </a:lnTo>
                    <a:lnTo>
                      <a:pt x="379" y="73"/>
                    </a:lnTo>
                    <a:lnTo>
                      <a:pt x="378" y="48"/>
                    </a:lnTo>
                    <a:lnTo>
                      <a:pt x="374" y="25"/>
                    </a:lnTo>
                    <a:lnTo>
                      <a:pt x="373" y="0"/>
                    </a:lnTo>
                    <a:lnTo>
                      <a:pt x="350" y="12"/>
                    </a:lnTo>
                    <a:lnTo>
                      <a:pt x="327" y="23"/>
                    </a:lnTo>
                    <a:lnTo>
                      <a:pt x="302" y="35"/>
                    </a:lnTo>
                    <a:lnTo>
                      <a:pt x="280" y="46"/>
                    </a:lnTo>
                    <a:lnTo>
                      <a:pt x="257" y="56"/>
                    </a:lnTo>
                    <a:lnTo>
                      <a:pt x="234" y="68"/>
                    </a:lnTo>
                    <a:lnTo>
                      <a:pt x="209" y="79"/>
                    </a:lnTo>
                    <a:lnTo>
                      <a:pt x="186" y="91"/>
                    </a:lnTo>
                    <a:lnTo>
                      <a:pt x="164" y="102"/>
                    </a:lnTo>
                    <a:lnTo>
                      <a:pt x="141" y="112"/>
                    </a:lnTo>
                    <a:lnTo>
                      <a:pt x="116" y="123"/>
                    </a:lnTo>
                    <a:lnTo>
                      <a:pt x="93" y="135"/>
                    </a:lnTo>
                    <a:lnTo>
                      <a:pt x="70" y="146"/>
                    </a:lnTo>
                    <a:lnTo>
                      <a:pt x="48" y="156"/>
                    </a:lnTo>
                    <a:lnTo>
                      <a:pt x="23" y="168"/>
                    </a:lnTo>
                    <a:lnTo>
                      <a:pt x="0" y="179"/>
                    </a:lnTo>
                    <a:lnTo>
                      <a:pt x="13" y="187"/>
                    </a:lnTo>
                    <a:lnTo>
                      <a:pt x="25" y="196"/>
                    </a:lnTo>
                    <a:lnTo>
                      <a:pt x="38" y="204"/>
                    </a:lnTo>
                    <a:lnTo>
                      <a:pt x="51" y="212"/>
                    </a:lnTo>
                    <a:lnTo>
                      <a:pt x="62" y="220"/>
                    </a:lnTo>
                    <a:lnTo>
                      <a:pt x="75" y="228"/>
                    </a:lnTo>
                    <a:lnTo>
                      <a:pt x="88" y="237"/>
                    </a:lnTo>
                    <a:lnTo>
                      <a:pt x="101" y="245"/>
                    </a:lnTo>
                    <a:lnTo>
                      <a:pt x="136" y="274"/>
                    </a:lnTo>
                    <a:lnTo>
                      <a:pt x="170" y="302"/>
                    </a:lnTo>
                    <a:lnTo>
                      <a:pt x="203" y="332"/>
                    </a:lnTo>
                    <a:lnTo>
                      <a:pt x="237" y="359"/>
                    </a:lnTo>
                    <a:lnTo>
                      <a:pt x="271" y="389"/>
                    </a:lnTo>
                    <a:lnTo>
                      <a:pt x="306" y="418"/>
                    </a:lnTo>
                    <a:lnTo>
                      <a:pt x="340" y="446"/>
                    </a:lnTo>
                    <a:lnTo>
                      <a:pt x="374" y="476"/>
                    </a:lnTo>
                    <a:lnTo>
                      <a:pt x="409" y="504"/>
                    </a:lnTo>
                    <a:lnTo>
                      <a:pt x="441" y="533"/>
                    </a:lnTo>
                    <a:lnTo>
                      <a:pt x="476" y="563"/>
                    </a:lnTo>
                    <a:lnTo>
                      <a:pt x="510" y="591"/>
                    </a:lnTo>
                    <a:lnTo>
                      <a:pt x="544" y="620"/>
                    </a:lnTo>
                    <a:lnTo>
                      <a:pt x="579" y="648"/>
                    </a:lnTo>
                    <a:lnTo>
                      <a:pt x="613" y="677"/>
                    </a:lnTo>
                    <a:lnTo>
                      <a:pt x="647" y="705"/>
                    </a:lnTo>
                    <a:lnTo>
                      <a:pt x="680" y="735"/>
                    </a:lnTo>
                    <a:lnTo>
                      <a:pt x="714" y="764"/>
                    </a:lnTo>
                    <a:lnTo>
                      <a:pt x="749" y="792"/>
                    </a:lnTo>
                    <a:lnTo>
                      <a:pt x="783" y="822"/>
                    </a:lnTo>
                    <a:lnTo>
                      <a:pt x="817" y="850"/>
                    </a:lnTo>
                    <a:lnTo>
                      <a:pt x="852" y="879"/>
                    </a:lnTo>
                    <a:lnTo>
                      <a:pt x="884" y="909"/>
                    </a:lnTo>
                    <a:lnTo>
                      <a:pt x="919" y="936"/>
                    </a:lnTo>
                    <a:lnTo>
                      <a:pt x="953" y="966"/>
                    </a:lnTo>
                    <a:lnTo>
                      <a:pt x="987" y="994"/>
                    </a:lnTo>
                    <a:lnTo>
                      <a:pt x="1022" y="1023"/>
                    </a:lnTo>
                    <a:lnTo>
                      <a:pt x="1056" y="1053"/>
                    </a:lnTo>
                    <a:lnTo>
                      <a:pt x="1090" y="1081"/>
                    </a:lnTo>
                    <a:lnTo>
                      <a:pt x="1123" y="1110"/>
                    </a:lnTo>
                    <a:lnTo>
                      <a:pt x="1157" y="1138"/>
                    </a:lnTo>
                    <a:lnTo>
                      <a:pt x="1192" y="1168"/>
                    </a:lnTo>
                    <a:lnTo>
                      <a:pt x="1223" y="1150"/>
                    </a:lnTo>
                    <a:lnTo>
                      <a:pt x="1252" y="1131"/>
                    </a:lnTo>
                    <a:lnTo>
                      <a:pt x="1283" y="1113"/>
                    </a:lnTo>
                    <a:lnTo>
                      <a:pt x="1314" y="1095"/>
                    </a:lnTo>
                    <a:lnTo>
                      <a:pt x="1344" y="1079"/>
                    </a:lnTo>
                    <a:lnTo>
                      <a:pt x="1375" y="1061"/>
                    </a:lnTo>
                    <a:lnTo>
                      <a:pt x="1404" y="1043"/>
                    </a:lnTo>
                    <a:lnTo>
                      <a:pt x="1435" y="1025"/>
                    </a:lnTo>
                    <a:lnTo>
                      <a:pt x="1424" y="1013"/>
                    </a:lnTo>
                    <a:lnTo>
                      <a:pt x="1412" y="1000"/>
                    </a:lnTo>
                    <a:lnTo>
                      <a:pt x="1401" y="989"/>
                    </a:lnTo>
                    <a:lnTo>
                      <a:pt x="1391" y="976"/>
                    </a:lnTo>
                    <a:lnTo>
                      <a:pt x="1380" y="964"/>
                    </a:lnTo>
                    <a:lnTo>
                      <a:pt x="1368" y="953"/>
                    </a:lnTo>
                    <a:lnTo>
                      <a:pt x="1357" y="940"/>
                    </a:lnTo>
                    <a:lnTo>
                      <a:pt x="1345" y="928"/>
                    </a:lnTo>
                    <a:close/>
                  </a:path>
                </a:pathLst>
              </a:custGeom>
              <a:solidFill>
                <a:srgbClr val="BAAFB2"/>
              </a:solidFill>
              <a:ln w="9525">
                <a:noFill/>
                <a:round/>
                <a:headEnd/>
                <a:tailEnd/>
              </a:ln>
            </p:spPr>
            <p:txBody>
              <a:bodyPr/>
              <a:lstStyle/>
              <a:p>
                <a:endParaRPr lang="en-US"/>
              </a:p>
            </p:txBody>
          </p:sp>
          <p:sp>
            <p:nvSpPr>
              <p:cNvPr id="11336" name="Freeform 72"/>
              <p:cNvSpPr>
                <a:spLocks/>
              </p:cNvSpPr>
              <p:nvPr/>
            </p:nvSpPr>
            <p:spPr bwMode="auto">
              <a:xfrm>
                <a:off x="487" y="2829"/>
                <a:ext cx="689" cy="557"/>
              </a:xfrm>
              <a:custGeom>
                <a:avLst/>
                <a:gdLst/>
                <a:ahLst/>
                <a:cxnLst>
                  <a:cxn ang="0">
                    <a:pos x="1230" y="823"/>
                  </a:cxn>
                  <a:cxn ang="0">
                    <a:pos x="1121" y="728"/>
                  </a:cxn>
                  <a:cxn ang="0">
                    <a:pos x="1010" y="632"/>
                  </a:cxn>
                  <a:cxn ang="0">
                    <a:pos x="900" y="537"/>
                  </a:cxn>
                  <a:cxn ang="0">
                    <a:pos x="789" y="441"/>
                  </a:cxn>
                  <a:cxn ang="0">
                    <a:pos x="680" y="346"/>
                  </a:cxn>
                  <a:cxn ang="0">
                    <a:pos x="568" y="251"/>
                  </a:cxn>
                  <a:cxn ang="0">
                    <a:pos x="459" y="155"/>
                  </a:cxn>
                  <a:cxn ang="0">
                    <a:pos x="402" y="80"/>
                  </a:cxn>
                  <a:cxn ang="0">
                    <a:pos x="400" y="26"/>
                  </a:cxn>
                  <a:cxn ang="0">
                    <a:pos x="374" y="11"/>
                  </a:cxn>
                  <a:cxn ang="0">
                    <a:pos x="323" y="34"/>
                  </a:cxn>
                  <a:cxn ang="0">
                    <a:pos x="274" y="59"/>
                  </a:cxn>
                  <a:cxn ang="0">
                    <a:pos x="224" y="82"/>
                  </a:cxn>
                  <a:cxn ang="0">
                    <a:pos x="174" y="106"/>
                  </a:cxn>
                  <a:cxn ang="0">
                    <a:pos x="124" y="129"/>
                  </a:cxn>
                  <a:cxn ang="0">
                    <a:pos x="75" y="154"/>
                  </a:cxn>
                  <a:cxn ang="0">
                    <a:pos x="24" y="178"/>
                  </a:cxn>
                  <a:cxn ang="0">
                    <a:pos x="16" y="198"/>
                  </a:cxn>
                  <a:cxn ang="0">
                    <a:pos x="47" y="216"/>
                  </a:cxn>
                  <a:cxn ang="0">
                    <a:pos x="78" y="232"/>
                  </a:cxn>
                  <a:cxn ang="0">
                    <a:pos x="109" y="251"/>
                  </a:cxn>
                  <a:cxn ang="0">
                    <a:pos x="189" y="313"/>
                  </a:cxn>
                  <a:cxn ang="0">
                    <a:pos x="317" y="419"/>
                  </a:cxn>
                  <a:cxn ang="0">
                    <a:pos x="444" y="526"/>
                  </a:cxn>
                  <a:cxn ang="0">
                    <a:pos x="570" y="632"/>
                  </a:cxn>
                  <a:cxn ang="0">
                    <a:pos x="698" y="741"/>
                  </a:cxn>
                  <a:cxn ang="0">
                    <a:pos x="823" y="847"/>
                  </a:cxn>
                  <a:cxn ang="0">
                    <a:pos x="951" y="954"/>
                  </a:cxn>
                  <a:cxn ang="0">
                    <a:pos x="1077" y="1060"/>
                  </a:cxn>
                  <a:cxn ang="0">
                    <a:pos x="1170" y="1096"/>
                  </a:cxn>
                  <a:cxn ang="0">
                    <a:pos x="1229" y="1060"/>
                  </a:cxn>
                  <a:cxn ang="0">
                    <a:pos x="1288" y="1024"/>
                  </a:cxn>
                  <a:cxn ang="0">
                    <a:pos x="1348" y="986"/>
                  </a:cxn>
                  <a:cxn ang="0">
                    <a:pos x="1366" y="955"/>
                  </a:cxn>
                  <a:cxn ang="0">
                    <a:pos x="1343" y="931"/>
                  </a:cxn>
                  <a:cxn ang="0">
                    <a:pos x="1320" y="906"/>
                  </a:cxn>
                  <a:cxn ang="0">
                    <a:pos x="1297" y="882"/>
                  </a:cxn>
                </a:cxnLst>
                <a:rect l="0" t="0" r="r" b="b"/>
                <a:pathLst>
                  <a:path w="1377" h="1114">
                    <a:moveTo>
                      <a:pt x="1286" y="870"/>
                    </a:moveTo>
                    <a:lnTo>
                      <a:pt x="1230" y="823"/>
                    </a:lnTo>
                    <a:lnTo>
                      <a:pt x="1176" y="775"/>
                    </a:lnTo>
                    <a:lnTo>
                      <a:pt x="1121" y="728"/>
                    </a:lnTo>
                    <a:lnTo>
                      <a:pt x="1065" y="680"/>
                    </a:lnTo>
                    <a:lnTo>
                      <a:pt x="1010" y="632"/>
                    </a:lnTo>
                    <a:lnTo>
                      <a:pt x="956" y="585"/>
                    </a:lnTo>
                    <a:lnTo>
                      <a:pt x="900" y="537"/>
                    </a:lnTo>
                    <a:lnTo>
                      <a:pt x="845" y="488"/>
                    </a:lnTo>
                    <a:lnTo>
                      <a:pt x="789" y="441"/>
                    </a:lnTo>
                    <a:lnTo>
                      <a:pt x="735" y="393"/>
                    </a:lnTo>
                    <a:lnTo>
                      <a:pt x="680" y="346"/>
                    </a:lnTo>
                    <a:lnTo>
                      <a:pt x="624" y="298"/>
                    </a:lnTo>
                    <a:lnTo>
                      <a:pt x="568" y="251"/>
                    </a:lnTo>
                    <a:lnTo>
                      <a:pt x="514" y="203"/>
                    </a:lnTo>
                    <a:lnTo>
                      <a:pt x="459" y="155"/>
                    </a:lnTo>
                    <a:lnTo>
                      <a:pt x="403" y="108"/>
                    </a:lnTo>
                    <a:lnTo>
                      <a:pt x="402" y="80"/>
                    </a:lnTo>
                    <a:lnTo>
                      <a:pt x="402" y="54"/>
                    </a:lnTo>
                    <a:lnTo>
                      <a:pt x="400" y="26"/>
                    </a:lnTo>
                    <a:lnTo>
                      <a:pt x="398" y="0"/>
                    </a:lnTo>
                    <a:lnTo>
                      <a:pt x="374" y="11"/>
                    </a:lnTo>
                    <a:lnTo>
                      <a:pt x="349" y="23"/>
                    </a:lnTo>
                    <a:lnTo>
                      <a:pt x="323" y="34"/>
                    </a:lnTo>
                    <a:lnTo>
                      <a:pt x="299" y="47"/>
                    </a:lnTo>
                    <a:lnTo>
                      <a:pt x="274" y="59"/>
                    </a:lnTo>
                    <a:lnTo>
                      <a:pt x="250" y="70"/>
                    </a:lnTo>
                    <a:lnTo>
                      <a:pt x="224" y="82"/>
                    </a:lnTo>
                    <a:lnTo>
                      <a:pt x="199" y="95"/>
                    </a:lnTo>
                    <a:lnTo>
                      <a:pt x="174" y="106"/>
                    </a:lnTo>
                    <a:lnTo>
                      <a:pt x="148" y="118"/>
                    </a:lnTo>
                    <a:lnTo>
                      <a:pt x="124" y="129"/>
                    </a:lnTo>
                    <a:lnTo>
                      <a:pt x="99" y="142"/>
                    </a:lnTo>
                    <a:lnTo>
                      <a:pt x="75" y="154"/>
                    </a:lnTo>
                    <a:lnTo>
                      <a:pt x="49" y="165"/>
                    </a:lnTo>
                    <a:lnTo>
                      <a:pt x="24" y="178"/>
                    </a:lnTo>
                    <a:lnTo>
                      <a:pt x="0" y="190"/>
                    </a:lnTo>
                    <a:lnTo>
                      <a:pt x="16" y="198"/>
                    </a:lnTo>
                    <a:lnTo>
                      <a:pt x="31" y="206"/>
                    </a:lnTo>
                    <a:lnTo>
                      <a:pt x="47" y="216"/>
                    </a:lnTo>
                    <a:lnTo>
                      <a:pt x="63" y="224"/>
                    </a:lnTo>
                    <a:lnTo>
                      <a:pt x="78" y="232"/>
                    </a:lnTo>
                    <a:lnTo>
                      <a:pt x="94" y="241"/>
                    </a:lnTo>
                    <a:lnTo>
                      <a:pt x="109" y="251"/>
                    </a:lnTo>
                    <a:lnTo>
                      <a:pt x="125" y="259"/>
                    </a:lnTo>
                    <a:lnTo>
                      <a:pt x="189" y="313"/>
                    </a:lnTo>
                    <a:lnTo>
                      <a:pt x="253" y="365"/>
                    </a:lnTo>
                    <a:lnTo>
                      <a:pt x="317" y="419"/>
                    </a:lnTo>
                    <a:lnTo>
                      <a:pt x="380" y="472"/>
                    </a:lnTo>
                    <a:lnTo>
                      <a:pt x="444" y="526"/>
                    </a:lnTo>
                    <a:lnTo>
                      <a:pt x="506" y="580"/>
                    </a:lnTo>
                    <a:lnTo>
                      <a:pt x="570" y="632"/>
                    </a:lnTo>
                    <a:lnTo>
                      <a:pt x="634" y="687"/>
                    </a:lnTo>
                    <a:lnTo>
                      <a:pt x="698" y="741"/>
                    </a:lnTo>
                    <a:lnTo>
                      <a:pt x="760" y="793"/>
                    </a:lnTo>
                    <a:lnTo>
                      <a:pt x="823" y="847"/>
                    </a:lnTo>
                    <a:lnTo>
                      <a:pt x="887" y="900"/>
                    </a:lnTo>
                    <a:lnTo>
                      <a:pt x="951" y="954"/>
                    </a:lnTo>
                    <a:lnTo>
                      <a:pt x="1013" y="1008"/>
                    </a:lnTo>
                    <a:lnTo>
                      <a:pt x="1077" y="1060"/>
                    </a:lnTo>
                    <a:lnTo>
                      <a:pt x="1140" y="1114"/>
                    </a:lnTo>
                    <a:lnTo>
                      <a:pt x="1170" y="1096"/>
                    </a:lnTo>
                    <a:lnTo>
                      <a:pt x="1199" y="1078"/>
                    </a:lnTo>
                    <a:lnTo>
                      <a:pt x="1229" y="1060"/>
                    </a:lnTo>
                    <a:lnTo>
                      <a:pt x="1258" y="1042"/>
                    </a:lnTo>
                    <a:lnTo>
                      <a:pt x="1288" y="1024"/>
                    </a:lnTo>
                    <a:lnTo>
                      <a:pt x="1317" y="1005"/>
                    </a:lnTo>
                    <a:lnTo>
                      <a:pt x="1348" y="986"/>
                    </a:lnTo>
                    <a:lnTo>
                      <a:pt x="1377" y="968"/>
                    </a:lnTo>
                    <a:lnTo>
                      <a:pt x="1366" y="955"/>
                    </a:lnTo>
                    <a:lnTo>
                      <a:pt x="1355" y="944"/>
                    </a:lnTo>
                    <a:lnTo>
                      <a:pt x="1343" y="931"/>
                    </a:lnTo>
                    <a:lnTo>
                      <a:pt x="1332" y="919"/>
                    </a:lnTo>
                    <a:lnTo>
                      <a:pt x="1320" y="906"/>
                    </a:lnTo>
                    <a:lnTo>
                      <a:pt x="1309" y="895"/>
                    </a:lnTo>
                    <a:lnTo>
                      <a:pt x="1297" y="882"/>
                    </a:lnTo>
                    <a:lnTo>
                      <a:pt x="1286" y="870"/>
                    </a:lnTo>
                    <a:close/>
                  </a:path>
                </a:pathLst>
              </a:custGeom>
              <a:solidFill>
                <a:srgbClr val="B7AFAF"/>
              </a:solidFill>
              <a:ln w="9525">
                <a:noFill/>
                <a:round/>
                <a:headEnd/>
                <a:tailEnd/>
              </a:ln>
            </p:spPr>
            <p:txBody>
              <a:bodyPr/>
              <a:lstStyle/>
              <a:p>
                <a:endParaRPr lang="en-US"/>
              </a:p>
            </p:txBody>
          </p:sp>
          <p:sp>
            <p:nvSpPr>
              <p:cNvPr id="11337" name="Freeform 73"/>
              <p:cNvSpPr>
                <a:spLocks/>
              </p:cNvSpPr>
              <p:nvPr/>
            </p:nvSpPr>
            <p:spPr bwMode="auto">
              <a:xfrm>
                <a:off x="475" y="2821"/>
                <a:ext cx="659" cy="532"/>
              </a:xfrm>
              <a:custGeom>
                <a:avLst/>
                <a:gdLst/>
                <a:ahLst/>
                <a:cxnLst>
                  <a:cxn ang="0">
                    <a:pos x="1175" y="772"/>
                  </a:cxn>
                  <a:cxn ang="0">
                    <a:pos x="1075" y="685"/>
                  </a:cxn>
                  <a:cxn ang="0">
                    <a:pos x="975" y="599"/>
                  </a:cxn>
                  <a:cxn ang="0">
                    <a:pos x="876" y="512"/>
                  </a:cxn>
                  <a:cxn ang="0">
                    <a:pos x="776" y="427"/>
                  </a:cxn>
                  <a:cxn ang="0">
                    <a:pos x="675" y="340"/>
                  </a:cxn>
                  <a:cxn ang="0">
                    <a:pos x="575" y="253"/>
                  </a:cxn>
                  <a:cxn ang="0">
                    <a:pos x="475" y="166"/>
                  </a:cxn>
                  <a:cxn ang="0">
                    <a:pos x="425" y="92"/>
                  </a:cxn>
                  <a:cxn ang="0">
                    <a:pos x="423" y="31"/>
                  </a:cxn>
                  <a:cxn ang="0">
                    <a:pos x="397" y="13"/>
                  </a:cxn>
                  <a:cxn ang="0">
                    <a:pos x="343" y="38"/>
                  </a:cxn>
                  <a:cxn ang="0">
                    <a:pos x="291" y="63"/>
                  </a:cxn>
                  <a:cxn ang="0">
                    <a:pos x="237" y="89"/>
                  </a:cxn>
                  <a:cxn ang="0">
                    <a:pos x="184" y="113"/>
                  </a:cxn>
                  <a:cxn ang="0">
                    <a:pos x="132" y="140"/>
                  </a:cxn>
                  <a:cxn ang="0">
                    <a:pos x="78" y="164"/>
                  </a:cxn>
                  <a:cxn ang="0">
                    <a:pos x="26" y="189"/>
                  </a:cxn>
                  <a:cxn ang="0">
                    <a:pos x="18" y="212"/>
                  </a:cxn>
                  <a:cxn ang="0">
                    <a:pos x="55" y="230"/>
                  </a:cxn>
                  <a:cxn ang="0">
                    <a:pos x="91" y="248"/>
                  </a:cxn>
                  <a:cxn ang="0">
                    <a:pos x="129" y="266"/>
                  </a:cxn>
                  <a:cxn ang="0">
                    <a:pos x="207" y="325"/>
                  </a:cxn>
                  <a:cxn ang="0">
                    <a:pos x="325" y="423"/>
                  </a:cxn>
                  <a:cxn ang="0">
                    <a:pos x="443" y="523"/>
                  </a:cxn>
                  <a:cxn ang="0">
                    <a:pos x="560" y="622"/>
                  </a:cxn>
                  <a:cxn ang="0">
                    <a:pos x="676" y="720"/>
                  </a:cxn>
                  <a:cxn ang="0">
                    <a:pos x="794" y="818"/>
                  </a:cxn>
                  <a:cxn ang="0">
                    <a:pos x="912" y="917"/>
                  </a:cxn>
                  <a:cxn ang="0">
                    <a:pos x="1029" y="1015"/>
                  </a:cxn>
                  <a:cxn ang="0">
                    <a:pos x="1118" y="1046"/>
                  </a:cxn>
                  <a:cxn ang="0">
                    <a:pos x="1175" y="1008"/>
                  </a:cxn>
                  <a:cxn ang="0">
                    <a:pos x="1232" y="972"/>
                  </a:cxn>
                  <a:cxn ang="0">
                    <a:pos x="1289" y="935"/>
                  </a:cxn>
                  <a:cxn ang="0">
                    <a:pos x="1306" y="904"/>
                  </a:cxn>
                  <a:cxn ang="0">
                    <a:pos x="1283" y="877"/>
                  </a:cxn>
                  <a:cxn ang="0">
                    <a:pos x="1260" y="853"/>
                  </a:cxn>
                  <a:cxn ang="0">
                    <a:pos x="1237" y="828"/>
                  </a:cxn>
                </a:cxnLst>
                <a:rect l="0" t="0" r="r" b="b"/>
                <a:pathLst>
                  <a:path w="1317" h="1064">
                    <a:moveTo>
                      <a:pt x="1226" y="815"/>
                    </a:moveTo>
                    <a:lnTo>
                      <a:pt x="1175" y="772"/>
                    </a:lnTo>
                    <a:lnTo>
                      <a:pt x="1126" y="728"/>
                    </a:lnTo>
                    <a:lnTo>
                      <a:pt x="1075" y="685"/>
                    </a:lnTo>
                    <a:lnTo>
                      <a:pt x="1026" y="641"/>
                    </a:lnTo>
                    <a:lnTo>
                      <a:pt x="975" y="599"/>
                    </a:lnTo>
                    <a:lnTo>
                      <a:pt x="926" y="556"/>
                    </a:lnTo>
                    <a:lnTo>
                      <a:pt x="876" y="512"/>
                    </a:lnTo>
                    <a:lnTo>
                      <a:pt x="825" y="469"/>
                    </a:lnTo>
                    <a:lnTo>
                      <a:pt x="776" y="427"/>
                    </a:lnTo>
                    <a:lnTo>
                      <a:pt x="725" y="382"/>
                    </a:lnTo>
                    <a:lnTo>
                      <a:pt x="675" y="340"/>
                    </a:lnTo>
                    <a:lnTo>
                      <a:pt x="626" y="297"/>
                    </a:lnTo>
                    <a:lnTo>
                      <a:pt x="575" y="253"/>
                    </a:lnTo>
                    <a:lnTo>
                      <a:pt x="524" y="210"/>
                    </a:lnTo>
                    <a:lnTo>
                      <a:pt x="475" y="166"/>
                    </a:lnTo>
                    <a:lnTo>
                      <a:pt x="425" y="123"/>
                    </a:lnTo>
                    <a:lnTo>
                      <a:pt x="425" y="92"/>
                    </a:lnTo>
                    <a:lnTo>
                      <a:pt x="425" y="61"/>
                    </a:lnTo>
                    <a:lnTo>
                      <a:pt x="423" y="31"/>
                    </a:lnTo>
                    <a:lnTo>
                      <a:pt x="423" y="0"/>
                    </a:lnTo>
                    <a:lnTo>
                      <a:pt x="397" y="13"/>
                    </a:lnTo>
                    <a:lnTo>
                      <a:pt x="369" y="25"/>
                    </a:lnTo>
                    <a:lnTo>
                      <a:pt x="343" y="38"/>
                    </a:lnTo>
                    <a:lnTo>
                      <a:pt x="317" y="51"/>
                    </a:lnTo>
                    <a:lnTo>
                      <a:pt x="291" y="63"/>
                    </a:lnTo>
                    <a:lnTo>
                      <a:pt x="263" y="76"/>
                    </a:lnTo>
                    <a:lnTo>
                      <a:pt x="237" y="89"/>
                    </a:lnTo>
                    <a:lnTo>
                      <a:pt x="211" y="100"/>
                    </a:lnTo>
                    <a:lnTo>
                      <a:pt x="184" y="113"/>
                    </a:lnTo>
                    <a:lnTo>
                      <a:pt x="158" y="127"/>
                    </a:lnTo>
                    <a:lnTo>
                      <a:pt x="132" y="140"/>
                    </a:lnTo>
                    <a:lnTo>
                      <a:pt x="106" y="151"/>
                    </a:lnTo>
                    <a:lnTo>
                      <a:pt x="78" y="164"/>
                    </a:lnTo>
                    <a:lnTo>
                      <a:pt x="52" y="177"/>
                    </a:lnTo>
                    <a:lnTo>
                      <a:pt x="26" y="189"/>
                    </a:lnTo>
                    <a:lnTo>
                      <a:pt x="0" y="202"/>
                    </a:lnTo>
                    <a:lnTo>
                      <a:pt x="18" y="212"/>
                    </a:lnTo>
                    <a:lnTo>
                      <a:pt x="37" y="220"/>
                    </a:lnTo>
                    <a:lnTo>
                      <a:pt x="55" y="230"/>
                    </a:lnTo>
                    <a:lnTo>
                      <a:pt x="73" y="238"/>
                    </a:lnTo>
                    <a:lnTo>
                      <a:pt x="91" y="248"/>
                    </a:lnTo>
                    <a:lnTo>
                      <a:pt x="111" y="258"/>
                    </a:lnTo>
                    <a:lnTo>
                      <a:pt x="129" y="266"/>
                    </a:lnTo>
                    <a:lnTo>
                      <a:pt x="148" y="276"/>
                    </a:lnTo>
                    <a:lnTo>
                      <a:pt x="207" y="325"/>
                    </a:lnTo>
                    <a:lnTo>
                      <a:pt x="266" y="374"/>
                    </a:lnTo>
                    <a:lnTo>
                      <a:pt x="325" y="423"/>
                    </a:lnTo>
                    <a:lnTo>
                      <a:pt x="384" y="474"/>
                    </a:lnTo>
                    <a:lnTo>
                      <a:pt x="443" y="523"/>
                    </a:lnTo>
                    <a:lnTo>
                      <a:pt x="501" y="572"/>
                    </a:lnTo>
                    <a:lnTo>
                      <a:pt x="560" y="622"/>
                    </a:lnTo>
                    <a:lnTo>
                      <a:pt x="619" y="671"/>
                    </a:lnTo>
                    <a:lnTo>
                      <a:pt x="676" y="720"/>
                    </a:lnTo>
                    <a:lnTo>
                      <a:pt x="735" y="769"/>
                    </a:lnTo>
                    <a:lnTo>
                      <a:pt x="794" y="818"/>
                    </a:lnTo>
                    <a:lnTo>
                      <a:pt x="853" y="867"/>
                    </a:lnTo>
                    <a:lnTo>
                      <a:pt x="912" y="917"/>
                    </a:lnTo>
                    <a:lnTo>
                      <a:pt x="971" y="966"/>
                    </a:lnTo>
                    <a:lnTo>
                      <a:pt x="1029" y="1015"/>
                    </a:lnTo>
                    <a:lnTo>
                      <a:pt x="1088" y="1064"/>
                    </a:lnTo>
                    <a:lnTo>
                      <a:pt x="1118" y="1046"/>
                    </a:lnTo>
                    <a:lnTo>
                      <a:pt x="1145" y="1026"/>
                    </a:lnTo>
                    <a:lnTo>
                      <a:pt x="1175" y="1008"/>
                    </a:lnTo>
                    <a:lnTo>
                      <a:pt x="1203" y="990"/>
                    </a:lnTo>
                    <a:lnTo>
                      <a:pt x="1232" y="972"/>
                    </a:lnTo>
                    <a:lnTo>
                      <a:pt x="1260" y="953"/>
                    </a:lnTo>
                    <a:lnTo>
                      <a:pt x="1289" y="935"/>
                    </a:lnTo>
                    <a:lnTo>
                      <a:pt x="1317" y="917"/>
                    </a:lnTo>
                    <a:lnTo>
                      <a:pt x="1306" y="904"/>
                    </a:lnTo>
                    <a:lnTo>
                      <a:pt x="1294" y="890"/>
                    </a:lnTo>
                    <a:lnTo>
                      <a:pt x="1283" y="877"/>
                    </a:lnTo>
                    <a:lnTo>
                      <a:pt x="1271" y="866"/>
                    </a:lnTo>
                    <a:lnTo>
                      <a:pt x="1260" y="853"/>
                    </a:lnTo>
                    <a:lnTo>
                      <a:pt x="1248" y="840"/>
                    </a:lnTo>
                    <a:lnTo>
                      <a:pt x="1237" y="828"/>
                    </a:lnTo>
                    <a:lnTo>
                      <a:pt x="1226" y="815"/>
                    </a:lnTo>
                    <a:close/>
                  </a:path>
                </a:pathLst>
              </a:custGeom>
              <a:solidFill>
                <a:srgbClr val="B5ADAA"/>
              </a:solidFill>
              <a:ln w="9525">
                <a:noFill/>
                <a:round/>
                <a:headEnd/>
                <a:tailEnd/>
              </a:ln>
            </p:spPr>
            <p:txBody>
              <a:bodyPr/>
              <a:lstStyle/>
              <a:p>
                <a:endParaRPr lang="en-US"/>
              </a:p>
            </p:txBody>
          </p:sp>
          <p:sp>
            <p:nvSpPr>
              <p:cNvPr id="11338" name="Freeform 74"/>
              <p:cNvSpPr>
                <a:spLocks/>
              </p:cNvSpPr>
              <p:nvPr/>
            </p:nvSpPr>
            <p:spPr bwMode="auto">
              <a:xfrm>
                <a:off x="463" y="2812"/>
                <a:ext cx="631" cy="507"/>
              </a:xfrm>
              <a:custGeom>
                <a:avLst/>
                <a:gdLst/>
                <a:ahLst/>
                <a:cxnLst>
                  <a:cxn ang="0">
                    <a:pos x="1169" y="759"/>
                  </a:cxn>
                  <a:cxn ang="0">
                    <a:pos x="450" y="136"/>
                  </a:cxn>
                  <a:cxn ang="0">
                    <a:pos x="450" y="0"/>
                  </a:cxn>
                  <a:cxn ang="0">
                    <a:pos x="0" y="215"/>
                  </a:cxn>
                  <a:cxn ang="0">
                    <a:pos x="173" y="292"/>
                  </a:cxn>
                  <a:cxn ang="0">
                    <a:pos x="1038" y="1013"/>
                  </a:cxn>
                  <a:cxn ang="0">
                    <a:pos x="1262" y="862"/>
                  </a:cxn>
                  <a:cxn ang="0">
                    <a:pos x="1169" y="759"/>
                  </a:cxn>
                </a:cxnLst>
                <a:rect l="0" t="0" r="r" b="b"/>
                <a:pathLst>
                  <a:path w="1262" h="1013">
                    <a:moveTo>
                      <a:pt x="1169" y="759"/>
                    </a:moveTo>
                    <a:lnTo>
                      <a:pt x="450" y="136"/>
                    </a:lnTo>
                    <a:lnTo>
                      <a:pt x="450" y="0"/>
                    </a:lnTo>
                    <a:lnTo>
                      <a:pt x="0" y="215"/>
                    </a:lnTo>
                    <a:lnTo>
                      <a:pt x="173" y="292"/>
                    </a:lnTo>
                    <a:lnTo>
                      <a:pt x="1038" y="1013"/>
                    </a:lnTo>
                    <a:lnTo>
                      <a:pt x="1262" y="862"/>
                    </a:lnTo>
                    <a:lnTo>
                      <a:pt x="1169" y="759"/>
                    </a:lnTo>
                    <a:close/>
                  </a:path>
                </a:pathLst>
              </a:custGeom>
              <a:solidFill>
                <a:srgbClr val="B2AAA8"/>
              </a:solidFill>
              <a:ln w="9525">
                <a:noFill/>
                <a:round/>
                <a:headEnd/>
                <a:tailEnd/>
              </a:ln>
            </p:spPr>
            <p:txBody>
              <a:bodyPr/>
              <a:lstStyle/>
              <a:p>
                <a:endParaRPr lang="en-US"/>
              </a:p>
            </p:txBody>
          </p:sp>
          <p:sp>
            <p:nvSpPr>
              <p:cNvPr id="11339" name="Freeform 75"/>
              <p:cNvSpPr>
                <a:spLocks/>
              </p:cNvSpPr>
              <p:nvPr/>
            </p:nvSpPr>
            <p:spPr bwMode="auto">
              <a:xfrm>
                <a:off x="1486" y="3899"/>
                <a:ext cx="180" cy="176"/>
              </a:xfrm>
              <a:custGeom>
                <a:avLst/>
                <a:gdLst/>
                <a:ahLst/>
                <a:cxnLst>
                  <a:cxn ang="0">
                    <a:pos x="0" y="0"/>
                  </a:cxn>
                  <a:cxn ang="0">
                    <a:pos x="19" y="25"/>
                  </a:cxn>
                  <a:cxn ang="0">
                    <a:pos x="39" y="50"/>
                  </a:cxn>
                  <a:cxn ang="0">
                    <a:pos x="58" y="71"/>
                  </a:cxn>
                  <a:cxn ang="0">
                    <a:pos x="76" y="91"/>
                  </a:cxn>
                  <a:cxn ang="0">
                    <a:pos x="96" y="110"/>
                  </a:cxn>
                  <a:cxn ang="0">
                    <a:pos x="114" y="128"/>
                  </a:cxn>
                  <a:cxn ang="0">
                    <a:pos x="134" y="145"/>
                  </a:cxn>
                  <a:cxn ang="0">
                    <a:pos x="153" y="159"/>
                  </a:cxn>
                  <a:cxn ang="0">
                    <a:pos x="173" y="174"/>
                  </a:cxn>
                  <a:cxn ang="0">
                    <a:pos x="196" y="187"/>
                  </a:cxn>
                  <a:cxn ang="0">
                    <a:pos x="219" y="199"/>
                  </a:cxn>
                  <a:cxn ang="0">
                    <a:pos x="243" y="210"/>
                  </a:cxn>
                  <a:cxn ang="0">
                    <a:pos x="269" y="222"/>
                  </a:cxn>
                  <a:cxn ang="0">
                    <a:pos x="297" y="233"/>
                  </a:cxn>
                  <a:cxn ang="0">
                    <a:pos x="326" y="243"/>
                  </a:cxn>
                  <a:cxn ang="0">
                    <a:pos x="359" y="253"/>
                  </a:cxn>
                  <a:cxn ang="0">
                    <a:pos x="344" y="353"/>
                  </a:cxn>
                  <a:cxn ang="0">
                    <a:pos x="312" y="345"/>
                  </a:cxn>
                  <a:cxn ang="0">
                    <a:pos x="279" y="335"/>
                  </a:cxn>
                  <a:cxn ang="0">
                    <a:pos x="248" y="322"/>
                  </a:cxn>
                  <a:cxn ang="0">
                    <a:pos x="219" y="310"/>
                  </a:cxn>
                  <a:cxn ang="0">
                    <a:pos x="189" y="296"/>
                  </a:cxn>
                  <a:cxn ang="0">
                    <a:pos x="161" y="281"/>
                  </a:cxn>
                  <a:cxn ang="0">
                    <a:pos x="135" y="264"/>
                  </a:cxn>
                  <a:cxn ang="0">
                    <a:pos x="111" y="246"/>
                  </a:cxn>
                  <a:cxn ang="0">
                    <a:pos x="88" y="227"/>
                  </a:cxn>
                  <a:cxn ang="0">
                    <a:pos x="68" y="207"/>
                  </a:cxn>
                  <a:cxn ang="0">
                    <a:pos x="50" y="186"/>
                  </a:cxn>
                  <a:cxn ang="0">
                    <a:pos x="34" y="164"/>
                  </a:cxn>
                  <a:cxn ang="0">
                    <a:pos x="21" y="141"/>
                  </a:cxn>
                  <a:cxn ang="0">
                    <a:pos x="11" y="118"/>
                  </a:cxn>
                  <a:cxn ang="0">
                    <a:pos x="4" y="94"/>
                  </a:cxn>
                  <a:cxn ang="0">
                    <a:pos x="0" y="68"/>
                  </a:cxn>
                  <a:cxn ang="0">
                    <a:pos x="0" y="0"/>
                  </a:cxn>
                </a:cxnLst>
                <a:rect l="0" t="0" r="r" b="b"/>
                <a:pathLst>
                  <a:path w="359" h="353">
                    <a:moveTo>
                      <a:pt x="0" y="0"/>
                    </a:moveTo>
                    <a:lnTo>
                      <a:pt x="19" y="25"/>
                    </a:lnTo>
                    <a:lnTo>
                      <a:pt x="39" y="50"/>
                    </a:lnTo>
                    <a:lnTo>
                      <a:pt x="58" y="71"/>
                    </a:lnTo>
                    <a:lnTo>
                      <a:pt x="76" y="91"/>
                    </a:lnTo>
                    <a:lnTo>
                      <a:pt x="96" y="110"/>
                    </a:lnTo>
                    <a:lnTo>
                      <a:pt x="114" y="128"/>
                    </a:lnTo>
                    <a:lnTo>
                      <a:pt x="134" y="145"/>
                    </a:lnTo>
                    <a:lnTo>
                      <a:pt x="153" y="159"/>
                    </a:lnTo>
                    <a:lnTo>
                      <a:pt x="173" y="174"/>
                    </a:lnTo>
                    <a:lnTo>
                      <a:pt x="196" y="187"/>
                    </a:lnTo>
                    <a:lnTo>
                      <a:pt x="219" y="199"/>
                    </a:lnTo>
                    <a:lnTo>
                      <a:pt x="243" y="210"/>
                    </a:lnTo>
                    <a:lnTo>
                      <a:pt x="269" y="222"/>
                    </a:lnTo>
                    <a:lnTo>
                      <a:pt x="297" y="233"/>
                    </a:lnTo>
                    <a:lnTo>
                      <a:pt x="326" y="243"/>
                    </a:lnTo>
                    <a:lnTo>
                      <a:pt x="359" y="253"/>
                    </a:lnTo>
                    <a:lnTo>
                      <a:pt x="344" y="353"/>
                    </a:lnTo>
                    <a:lnTo>
                      <a:pt x="312" y="345"/>
                    </a:lnTo>
                    <a:lnTo>
                      <a:pt x="279" y="335"/>
                    </a:lnTo>
                    <a:lnTo>
                      <a:pt x="248" y="322"/>
                    </a:lnTo>
                    <a:lnTo>
                      <a:pt x="219" y="310"/>
                    </a:lnTo>
                    <a:lnTo>
                      <a:pt x="189" y="296"/>
                    </a:lnTo>
                    <a:lnTo>
                      <a:pt x="161" y="281"/>
                    </a:lnTo>
                    <a:lnTo>
                      <a:pt x="135" y="264"/>
                    </a:lnTo>
                    <a:lnTo>
                      <a:pt x="111" y="246"/>
                    </a:lnTo>
                    <a:lnTo>
                      <a:pt x="88" y="227"/>
                    </a:lnTo>
                    <a:lnTo>
                      <a:pt x="68" y="207"/>
                    </a:lnTo>
                    <a:lnTo>
                      <a:pt x="50" y="186"/>
                    </a:lnTo>
                    <a:lnTo>
                      <a:pt x="34" y="164"/>
                    </a:lnTo>
                    <a:lnTo>
                      <a:pt x="21" y="141"/>
                    </a:lnTo>
                    <a:lnTo>
                      <a:pt x="11" y="118"/>
                    </a:lnTo>
                    <a:lnTo>
                      <a:pt x="4" y="94"/>
                    </a:lnTo>
                    <a:lnTo>
                      <a:pt x="0" y="68"/>
                    </a:lnTo>
                    <a:lnTo>
                      <a:pt x="0" y="0"/>
                    </a:lnTo>
                    <a:close/>
                  </a:path>
                </a:pathLst>
              </a:custGeom>
              <a:solidFill>
                <a:srgbClr val="666677"/>
              </a:solidFill>
              <a:ln w="9525">
                <a:noFill/>
                <a:round/>
                <a:headEnd/>
                <a:tailEnd/>
              </a:ln>
            </p:spPr>
            <p:txBody>
              <a:bodyPr/>
              <a:lstStyle/>
              <a:p>
                <a:endParaRPr lang="en-US"/>
              </a:p>
            </p:txBody>
          </p:sp>
          <p:sp>
            <p:nvSpPr>
              <p:cNvPr id="11340" name="Freeform 76"/>
              <p:cNvSpPr>
                <a:spLocks/>
              </p:cNvSpPr>
              <p:nvPr/>
            </p:nvSpPr>
            <p:spPr bwMode="auto">
              <a:xfrm>
                <a:off x="1756" y="3813"/>
                <a:ext cx="109" cy="176"/>
              </a:xfrm>
              <a:custGeom>
                <a:avLst/>
                <a:gdLst/>
                <a:ahLst/>
                <a:cxnLst>
                  <a:cxn ang="0">
                    <a:pos x="23" y="0"/>
                  </a:cxn>
                  <a:cxn ang="0">
                    <a:pos x="0" y="128"/>
                  </a:cxn>
                  <a:cxn ang="0">
                    <a:pos x="188" y="353"/>
                  </a:cxn>
                  <a:cxn ang="0">
                    <a:pos x="217" y="241"/>
                  </a:cxn>
                  <a:cxn ang="0">
                    <a:pos x="23" y="0"/>
                  </a:cxn>
                </a:cxnLst>
                <a:rect l="0" t="0" r="r" b="b"/>
                <a:pathLst>
                  <a:path w="217" h="353">
                    <a:moveTo>
                      <a:pt x="23" y="0"/>
                    </a:moveTo>
                    <a:lnTo>
                      <a:pt x="0" y="128"/>
                    </a:lnTo>
                    <a:lnTo>
                      <a:pt x="188" y="353"/>
                    </a:lnTo>
                    <a:lnTo>
                      <a:pt x="217" y="241"/>
                    </a:lnTo>
                    <a:lnTo>
                      <a:pt x="23" y="0"/>
                    </a:lnTo>
                    <a:close/>
                  </a:path>
                </a:pathLst>
              </a:custGeom>
              <a:solidFill>
                <a:srgbClr val="727284"/>
              </a:solidFill>
              <a:ln w="9525">
                <a:noFill/>
                <a:round/>
                <a:headEnd/>
                <a:tailEnd/>
              </a:ln>
            </p:spPr>
            <p:txBody>
              <a:bodyPr/>
              <a:lstStyle/>
              <a:p>
                <a:endParaRPr lang="en-US"/>
              </a:p>
            </p:txBody>
          </p:sp>
          <p:sp>
            <p:nvSpPr>
              <p:cNvPr id="11341" name="Freeform 77"/>
              <p:cNvSpPr>
                <a:spLocks/>
              </p:cNvSpPr>
              <p:nvPr/>
            </p:nvSpPr>
            <p:spPr bwMode="auto">
              <a:xfrm>
                <a:off x="305" y="2875"/>
                <a:ext cx="210" cy="93"/>
              </a:xfrm>
              <a:custGeom>
                <a:avLst/>
                <a:gdLst/>
                <a:ahLst/>
                <a:cxnLst>
                  <a:cxn ang="0">
                    <a:pos x="314" y="114"/>
                  </a:cxn>
                  <a:cxn ang="0">
                    <a:pos x="330" y="132"/>
                  </a:cxn>
                  <a:cxn ang="0">
                    <a:pos x="418" y="159"/>
                  </a:cxn>
                  <a:cxn ang="0">
                    <a:pos x="374" y="177"/>
                  </a:cxn>
                  <a:cxn ang="0">
                    <a:pos x="358" y="180"/>
                  </a:cxn>
                  <a:cxn ang="0">
                    <a:pos x="340" y="181"/>
                  </a:cxn>
                  <a:cxn ang="0">
                    <a:pos x="322" y="185"/>
                  </a:cxn>
                  <a:cxn ang="0">
                    <a:pos x="304" y="185"/>
                  </a:cxn>
                  <a:cxn ang="0">
                    <a:pos x="284" y="186"/>
                  </a:cxn>
                  <a:cxn ang="0">
                    <a:pos x="263" y="185"/>
                  </a:cxn>
                  <a:cxn ang="0">
                    <a:pos x="243" y="183"/>
                  </a:cxn>
                  <a:cxn ang="0">
                    <a:pos x="220" y="180"/>
                  </a:cxn>
                  <a:cxn ang="0">
                    <a:pos x="199" y="173"/>
                  </a:cxn>
                  <a:cxn ang="0">
                    <a:pos x="176" y="167"/>
                  </a:cxn>
                  <a:cxn ang="0">
                    <a:pos x="153" y="155"/>
                  </a:cxn>
                  <a:cxn ang="0">
                    <a:pos x="129" y="144"/>
                  </a:cxn>
                  <a:cxn ang="0">
                    <a:pos x="104" y="127"/>
                  </a:cxn>
                  <a:cxn ang="0">
                    <a:pos x="80" y="109"/>
                  </a:cxn>
                  <a:cxn ang="0">
                    <a:pos x="54" y="88"/>
                  </a:cxn>
                  <a:cxn ang="0">
                    <a:pos x="28" y="62"/>
                  </a:cxn>
                  <a:cxn ang="0">
                    <a:pos x="0" y="0"/>
                  </a:cxn>
                  <a:cxn ang="0">
                    <a:pos x="16" y="16"/>
                  </a:cxn>
                  <a:cxn ang="0">
                    <a:pos x="32" y="31"/>
                  </a:cxn>
                  <a:cxn ang="0">
                    <a:pos x="49" y="44"/>
                  </a:cxn>
                  <a:cxn ang="0">
                    <a:pos x="67" y="55"/>
                  </a:cxn>
                  <a:cxn ang="0">
                    <a:pos x="86" y="65"/>
                  </a:cxn>
                  <a:cxn ang="0">
                    <a:pos x="104" y="73"/>
                  </a:cxn>
                  <a:cxn ang="0">
                    <a:pos x="124" y="80"/>
                  </a:cxn>
                  <a:cxn ang="0">
                    <a:pos x="145" y="86"/>
                  </a:cxn>
                  <a:cxn ang="0">
                    <a:pos x="165" y="91"/>
                  </a:cxn>
                  <a:cxn ang="0">
                    <a:pos x="186" y="95"/>
                  </a:cxn>
                  <a:cxn ang="0">
                    <a:pos x="207" y="98"/>
                  </a:cxn>
                  <a:cxn ang="0">
                    <a:pos x="229" y="101"/>
                  </a:cxn>
                  <a:cxn ang="0">
                    <a:pos x="250" y="104"/>
                  </a:cxn>
                  <a:cxn ang="0">
                    <a:pos x="271" y="108"/>
                  </a:cxn>
                  <a:cxn ang="0">
                    <a:pos x="292" y="111"/>
                  </a:cxn>
                  <a:cxn ang="0">
                    <a:pos x="314" y="114"/>
                  </a:cxn>
                </a:cxnLst>
                <a:rect l="0" t="0" r="r" b="b"/>
                <a:pathLst>
                  <a:path w="418" h="186">
                    <a:moveTo>
                      <a:pt x="314" y="114"/>
                    </a:moveTo>
                    <a:lnTo>
                      <a:pt x="330" y="132"/>
                    </a:lnTo>
                    <a:lnTo>
                      <a:pt x="418" y="159"/>
                    </a:lnTo>
                    <a:lnTo>
                      <a:pt x="374" y="177"/>
                    </a:lnTo>
                    <a:lnTo>
                      <a:pt x="358" y="180"/>
                    </a:lnTo>
                    <a:lnTo>
                      <a:pt x="340" y="181"/>
                    </a:lnTo>
                    <a:lnTo>
                      <a:pt x="322" y="185"/>
                    </a:lnTo>
                    <a:lnTo>
                      <a:pt x="304" y="185"/>
                    </a:lnTo>
                    <a:lnTo>
                      <a:pt x="284" y="186"/>
                    </a:lnTo>
                    <a:lnTo>
                      <a:pt x="263" y="185"/>
                    </a:lnTo>
                    <a:lnTo>
                      <a:pt x="243" y="183"/>
                    </a:lnTo>
                    <a:lnTo>
                      <a:pt x="220" y="180"/>
                    </a:lnTo>
                    <a:lnTo>
                      <a:pt x="199" y="173"/>
                    </a:lnTo>
                    <a:lnTo>
                      <a:pt x="176" y="167"/>
                    </a:lnTo>
                    <a:lnTo>
                      <a:pt x="153" y="155"/>
                    </a:lnTo>
                    <a:lnTo>
                      <a:pt x="129" y="144"/>
                    </a:lnTo>
                    <a:lnTo>
                      <a:pt x="104" y="127"/>
                    </a:lnTo>
                    <a:lnTo>
                      <a:pt x="80" y="109"/>
                    </a:lnTo>
                    <a:lnTo>
                      <a:pt x="54" y="88"/>
                    </a:lnTo>
                    <a:lnTo>
                      <a:pt x="28" y="62"/>
                    </a:lnTo>
                    <a:lnTo>
                      <a:pt x="0" y="0"/>
                    </a:lnTo>
                    <a:lnTo>
                      <a:pt x="16" y="16"/>
                    </a:lnTo>
                    <a:lnTo>
                      <a:pt x="32" y="31"/>
                    </a:lnTo>
                    <a:lnTo>
                      <a:pt x="49" y="44"/>
                    </a:lnTo>
                    <a:lnTo>
                      <a:pt x="67" y="55"/>
                    </a:lnTo>
                    <a:lnTo>
                      <a:pt x="86" y="65"/>
                    </a:lnTo>
                    <a:lnTo>
                      <a:pt x="104" y="73"/>
                    </a:lnTo>
                    <a:lnTo>
                      <a:pt x="124" y="80"/>
                    </a:lnTo>
                    <a:lnTo>
                      <a:pt x="145" y="86"/>
                    </a:lnTo>
                    <a:lnTo>
                      <a:pt x="165" y="91"/>
                    </a:lnTo>
                    <a:lnTo>
                      <a:pt x="186" y="95"/>
                    </a:lnTo>
                    <a:lnTo>
                      <a:pt x="207" y="98"/>
                    </a:lnTo>
                    <a:lnTo>
                      <a:pt x="229" y="101"/>
                    </a:lnTo>
                    <a:lnTo>
                      <a:pt x="250" y="104"/>
                    </a:lnTo>
                    <a:lnTo>
                      <a:pt x="271" y="108"/>
                    </a:lnTo>
                    <a:lnTo>
                      <a:pt x="292" y="111"/>
                    </a:lnTo>
                    <a:lnTo>
                      <a:pt x="314" y="114"/>
                    </a:lnTo>
                    <a:close/>
                  </a:path>
                </a:pathLst>
              </a:custGeom>
              <a:solidFill>
                <a:srgbClr val="666677"/>
              </a:solidFill>
              <a:ln w="9525">
                <a:noFill/>
                <a:round/>
                <a:headEnd/>
                <a:tailEnd/>
              </a:ln>
            </p:spPr>
            <p:txBody>
              <a:bodyPr/>
              <a:lstStyle/>
              <a:p>
                <a:endParaRPr lang="en-US"/>
              </a:p>
            </p:txBody>
          </p:sp>
        </p:grpSp>
        <p:grpSp>
          <p:nvGrpSpPr>
            <p:cNvPr id="7" name="Group 78"/>
            <p:cNvGrpSpPr>
              <a:grpSpLocks/>
            </p:cNvGrpSpPr>
            <p:nvPr/>
          </p:nvGrpSpPr>
          <p:grpSpPr bwMode="auto">
            <a:xfrm flipH="1">
              <a:off x="1248" y="3840"/>
              <a:ext cx="240" cy="219"/>
              <a:chOff x="240" y="2592"/>
              <a:chExt cx="1632" cy="1490"/>
            </a:xfrm>
          </p:grpSpPr>
          <p:sp>
            <p:nvSpPr>
              <p:cNvPr id="11343" name="AutoShape 79"/>
              <p:cNvSpPr>
                <a:spLocks noChangeAspect="1" noChangeArrowheads="1" noTextEdit="1"/>
              </p:cNvSpPr>
              <p:nvPr/>
            </p:nvSpPr>
            <p:spPr bwMode="auto">
              <a:xfrm>
                <a:off x="240" y="2592"/>
                <a:ext cx="1632" cy="1490"/>
              </a:xfrm>
              <a:prstGeom prst="rect">
                <a:avLst/>
              </a:prstGeom>
              <a:noFill/>
              <a:ln w="9525">
                <a:noFill/>
                <a:miter lim="800000"/>
                <a:headEnd/>
                <a:tailEnd/>
              </a:ln>
            </p:spPr>
            <p:txBody>
              <a:bodyPr/>
              <a:lstStyle/>
              <a:p>
                <a:endParaRPr lang="en-US"/>
              </a:p>
            </p:txBody>
          </p:sp>
          <p:sp>
            <p:nvSpPr>
              <p:cNvPr id="11344" name="Freeform 80"/>
              <p:cNvSpPr>
                <a:spLocks/>
              </p:cNvSpPr>
              <p:nvPr/>
            </p:nvSpPr>
            <p:spPr bwMode="auto">
              <a:xfrm>
                <a:off x="276" y="2594"/>
                <a:ext cx="1592" cy="1488"/>
              </a:xfrm>
              <a:custGeom>
                <a:avLst/>
                <a:gdLst/>
                <a:ahLst/>
                <a:cxnLst>
                  <a:cxn ang="0">
                    <a:pos x="193" y="713"/>
                  </a:cxn>
                  <a:cxn ang="0">
                    <a:pos x="242" y="728"/>
                  </a:cxn>
                  <a:cxn ang="0">
                    <a:pos x="286" y="739"/>
                  </a:cxn>
                  <a:cxn ang="0">
                    <a:pos x="325" y="749"/>
                  </a:cxn>
                  <a:cxn ang="0">
                    <a:pos x="361" y="756"/>
                  </a:cxn>
                  <a:cxn ang="0">
                    <a:pos x="397" y="760"/>
                  </a:cxn>
                  <a:cxn ang="0">
                    <a:pos x="431" y="764"/>
                  </a:cxn>
                  <a:cxn ang="0">
                    <a:pos x="467" y="767"/>
                  </a:cxn>
                  <a:cxn ang="0">
                    <a:pos x="2326" y="2347"/>
                  </a:cxn>
                  <a:cxn ang="0">
                    <a:pos x="2347" y="2591"/>
                  </a:cxn>
                  <a:cxn ang="0">
                    <a:pos x="2370" y="2675"/>
                  </a:cxn>
                  <a:cxn ang="0">
                    <a:pos x="2403" y="2744"/>
                  </a:cxn>
                  <a:cxn ang="0">
                    <a:pos x="2447" y="2800"/>
                  </a:cxn>
                  <a:cxn ang="0">
                    <a:pos x="2499" y="2847"/>
                  </a:cxn>
                  <a:cxn ang="0">
                    <a:pos x="2563" y="2886"/>
                  </a:cxn>
                  <a:cxn ang="0">
                    <a:pos x="2635" y="2923"/>
                  </a:cxn>
                  <a:cxn ang="0">
                    <a:pos x="2716" y="2957"/>
                  </a:cxn>
                  <a:cxn ang="0">
                    <a:pos x="2803" y="2832"/>
                  </a:cxn>
                  <a:cxn ang="0">
                    <a:pos x="2845" y="2501"/>
                  </a:cxn>
                  <a:cxn ang="0">
                    <a:pos x="3154" y="2805"/>
                  </a:cxn>
                  <a:cxn ang="0">
                    <a:pos x="3184" y="2629"/>
                  </a:cxn>
                  <a:cxn ang="0">
                    <a:pos x="3029" y="2231"/>
                  </a:cxn>
                  <a:cxn ang="0">
                    <a:pos x="2626" y="2218"/>
                  </a:cxn>
                  <a:cxn ang="0">
                    <a:pos x="784" y="533"/>
                  </a:cxn>
                  <a:cxn ang="0">
                    <a:pos x="776" y="275"/>
                  </a:cxn>
                  <a:cxn ang="0">
                    <a:pos x="418" y="0"/>
                  </a:cxn>
                  <a:cxn ang="0">
                    <a:pos x="567" y="275"/>
                  </a:cxn>
                  <a:cxn ang="0">
                    <a:pos x="243" y="426"/>
                  </a:cxn>
                  <a:cxn ang="0">
                    <a:pos x="46" y="190"/>
                  </a:cxn>
                  <a:cxn ang="0">
                    <a:pos x="0" y="436"/>
                  </a:cxn>
                  <a:cxn ang="0">
                    <a:pos x="47" y="567"/>
                  </a:cxn>
                  <a:cxn ang="0">
                    <a:pos x="118" y="659"/>
                  </a:cxn>
                  <a:cxn ang="0">
                    <a:pos x="165" y="703"/>
                  </a:cxn>
                </a:cxnLst>
                <a:rect l="0" t="0" r="r" b="b"/>
                <a:pathLst>
                  <a:path w="3184" h="2975">
                    <a:moveTo>
                      <a:pt x="165" y="703"/>
                    </a:moveTo>
                    <a:lnTo>
                      <a:pt x="193" y="713"/>
                    </a:lnTo>
                    <a:lnTo>
                      <a:pt x="217" y="720"/>
                    </a:lnTo>
                    <a:lnTo>
                      <a:pt x="242" y="728"/>
                    </a:lnTo>
                    <a:lnTo>
                      <a:pt x="265" y="734"/>
                    </a:lnTo>
                    <a:lnTo>
                      <a:pt x="286" y="739"/>
                    </a:lnTo>
                    <a:lnTo>
                      <a:pt x="306" y="744"/>
                    </a:lnTo>
                    <a:lnTo>
                      <a:pt x="325" y="749"/>
                    </a:lnTo>
                    <a:lnTo>
                      <a:pt x="343" y="752"/>
                    </a:lnTo>
                    <a:lnTo>
                      <a:pt x="361" y="756"/>
                    </a:lnTo>
                    <a:lnTo>
                      <a:pt x="379" y="759"/>
                    </a:lnTo>
                    <a:lnTo>
                      <a:pt x="397" y="760"/>
                    </a:lnTo>
                    <a:lnTo>
                      <a:pt x="415" y="762"/>
                    </a:lnTo>
                    <a:lnTo>
                      <a:pt x="431" y="764"/>
                    </a:lnTo>
                    <a:lnTo>
                      <a:pt x="449" y="765"/>
                    </a:lnTo>
                    <a:lnTo>
                      <a:pt x="467" y="767"/>
                    </a:lnTo>
                    <a:lnTo>
                      <a:pt x="487" y="767"/>
                    </a:lnTo>
                    <a:lnTo>
                      <a:pt x="2326" y="2347"/>
                    </a:lnTo>
                    <a:lnTo>
                      <a:pt x="2339" y="2544"/>
                    </a:lnTo>
                    <a:lnTo>
                      <a:pt x="2347" y="2591"/>
                    </a:lnTo>
                    <a:lnTo>
                      <a:pt x="2357" y="2636"/>
                    </a:lnTo>
                    <a:lnTo>
                      <a:pt x="2370" y="2675"/>
                    </a:lnTo>
                    <a:lnTo>
                      <a:pt x="2385" y="2711"/>
                    </a:lnTo>
                    <a:lnTo>
                      <a:pt x="2403" y="2744"/>
                    </a:lnTo>
                    <a:lnTo>
                      <a:pt x="2424" y="2773"/>
                    </a:lnTo>
                    <a:lnTo>
                      <a:pt x="2447" y="2800"/>
                    </a:lnTo>
                    <a:lnTo>
                      <a:pt x="2471" y="2824"/>
                    </a:lnTo>
                    <a:lnTo>
                      <a:pt x="2499" y="2847"/>
                    </a:lnTo>
                    <a:lnTo>
                      <a:pt x="2530" y="2867"/>
                    </a:lnTo>
                    <a:lnTo>
                      <a:pt x="2563" y="2886"/>
                    </a:lnTo>
                    <a:lnTo>
                      <a:pt x="2597" y="2905"/>
                    </a:lnTo>
                    <a:lnTo>
                      <a:pt x="2635" y="2923"/>
                    </a:lnTo>
                    <a:lnTo>
                      <a:pt x="2674" y="2941"/>
                    </a:lnTo>
                    <a:lnTo>
                      <a:pt x="2716" y="2957"/>
                    </a:lnTo>
                    <a:lnTo>
                      <a:pt x="2761" y="2975"/>
                    </a:lnTo>
                    <a:lnTo>
                      <a:pt x="2803" y="2832"/>
                    </a:lnTo>
                    <a:lnTo>
                      <a:pt x="2658" y="2596"/>
                    </a:lnTo>
                    <a:lnTo>
                      <a:pt x="2845" y="2501"/>
                    </a:lnTo>
                    <a:lnTo>
                      <a:pt x="2934" y="2534"/>
                    </a:lnTo>
                    <a:lnTo>
                      <a:pt x="3154" y="2805"/>
                    </a:lnTo>
                    <a:lnTo>
                      <a:pt x="3164" y="2714"/>
                    </a:lnTo>
                    <a:lnTo>
                      <a:pt x="3184" y="2629"/>
                    </a:lnTo>
                    <a:lnTo>
                      <a:pt x="3154" y="2416"/>
                    </a:lnTo>
                    <a:lnTo>
                      <a:pt x="3029" y="2231"/>
                    </a:lnTo>
                    <a:lnTo>
                      <a:pt x="2916" y="2188"/>
                    </a:lnTo>
                    <a:lnTo>
                      <a:pt x="2626" y="2218"/>
                    </a:lnTo>
                    <a:lnTo>
                      <a:pt x="897" y="726"/>
                    </a:lnTo>
                    <a:lnTo>
                      <a:pt x="784" y="533"/>
                    </a:lnTo>
                    <a:lnTo>
                      <a:pt x="835" y="333"/>
                    </a:lnTo>
                    <a:lnTo>
                      <a:pt x="776" y="275"/>
                    </a:lnTo>
                    <a:lnTo>
                      <a:pt x="565" y="16"/>
                    </a:lnTo>
                    <a:lnTo>
                      <a:pt x="418" y="0"/>
                    </a:lnTo>
                    <a:lnTo>
                      <a:pt x="469" y="175"/>
                    </a:lnTo>
                    <a:lnTo>
                      <a:pt x="567" y="275"/>
                    </a:lnTo>
                    <a:lnTo>
                      <a:pt x="427" y="392"/>
                    </a:lnTo>
                    <a:lnTo>
                      <a:pt x="243" y="426"/>
                    </a:lnTo>
                    <a:lnTo>
                      <a:pt x="75" y="241"/>
                    </a:lnTo>
                    <a:lnTo>
                      <a:pt x="46" y="190"/>
                    </a:lnTo>
                    <a:lnTo>
                      <a:pt x="0" y="359"/>
                    </a:lnTo>
                    <a:lnTo>
                      <a:pt x="0" y="436"/>
                    </a:lnTo>
                    <a:lnTo>
                      <a:pt x="18" y="505"/>
                    </a:lnTo>
                    <a:lnTo>
                      <a:pt x="47" y="567"/>
                    </a:lnTo>
                    <a:lnTo>
                      <a:pt x="83" y="618"/>
                    </a:lnTo>
                    <a:lnTo>
                      <a:pt x="118" y="659"/>
                    </a:lnTo>
                    <a:lnTo>
                      <a:pt x="147" y="688"/>
                    </a:lnTo>
                    <a:lnTo>
                      <a:pt x="165" y="703"/>
                    </a:lnTo>
                    <a:lnTo>
                      <a:pt x="165" y="703"/>
                    </a:lnTo>
                    <a:close/>
                  </a:path>
                </a:pathLst>
              </a:custGeom>
              <a:solidFill>
                <a:srgbClr val="444456"/>
              </a:solidFill>
              <a:ln w="9525">
                <a:noFill/>
                <a:round/>
                <a:headEnd/>
                <a:tailEnd/>
              </a:ln>
            </p:spPr>
            <p:txBody>
              <a:bodyPr/>
              <a:lstStyle/>
              <a:p>
                <a:endParaRPr lang="en-US"/>
              </a:p>
            </p:txBody>
          </p:sp>
          <p:sp>
            <p:nvSpPr>
              <p:cNvPr id="11345" name="Freeform 81"/>
              <p:cNvSpPr>
                <a:spLocks/>
              </p:cNvSpPr>
              <p:nvPr/>
            </p:nvSpPr>
            <p:spPr bwMode="auto">
              <a:xfrm>
                <a:off x="493" y="2610"/>
                <a:ext cx="69" cy="145"/>
              </a:xfrm>
              <a:custGeom>
                <a:avLst/>
                <a:gdLst/>
                <a:ahLst/>
                <a:cxnLst>
                  <a:cxn ang="0">
                    <a:pos x="0" y="0"/>
                  </a:cxn>
                  <a:cxn ang="0">
                    <a:pos x="13" y="134"/>
                  </a:cxn>
                  <a:cxn ang="0">
                    <a:pos x="101" y="290"/>
                  </a:cxn>
                  <a:cxn ang="0">
                    <a:pos x="139" y="243"/>
                  </a:cxn>
                  <a:cxn ang="0">
                    <a:pos x="0" y="0"/>
                  </a:cxn>
                </a:cxnLst>
                <a:rect l="0" t="0" r="r" b="b"/>
                <a:pathLst>
                  <a:path w="139" h="290">
                    <a:moveTo>
                      <a:pt x="0" y="0"/>
                    </a:moveTo>
                    <a:lnTo>
                      <a:pt x="13" y="134"/>
                    </a:lnTo>
                    <a:lnTo>
                      <a:pt x="101" y="290"/>
                    </a:lnTo>
                    <a:lnTo>
                      <a:pt x="139" y="243"/>
                    </a:lnTo>
                    <a:lnTo>
                      <a:pt x="0" y="0"/>
                    </a:lnTo>
                    <a:close/>
                  </a:path>
                </a:pathLst>
              </a:custGeom>
              <a:solidFill>
                <a:srgbClr val="4C4C5E"/>
              </a:solidFill>
              <a:ln w="9525">
                <a:noFill/>
                <a:round/>
                <a:headEnd/>
                <a:tailEnd/>
              </a:ln>
            </p:spPr>
            <p:txBody>
              <a:bodyPr/>
              <a:lstStyle/>
              <a:p>
                <a:endParaRPr lang="en-US"/>
              </a:p>
            </p:txBody>
          </p:sp>
          <p:sp>
            <p:nvSpPr>
              <p:cNvPr id="11346" name="Freeform 82"/>
              <p:cNvSpPr>
                <a:spLocks/>
              </p:cNvSpPr>
              <p:nvPr/>
            </p:nvSpPr>
            <p:spPr bwMode="auto">
              <a:xfrm>
                <a:off x="273" y="2592"/>
                <a:ext cx="425" cy="314"/>
              </a:xfrm>
              <a:custGeom>
                <a:avLst/>
                <a:gdLst/>
                <a:ahLst/>
                <a:cxnLst>
                  <a:cxn ang="0">
                    <a:pos x="46" y="143"/>
                  </a:cxn>
                  <a:cxn ang="0">
                    <a:pos x="246" y="382"/>
                  </a:cxn>
                  <a:cxn ang="0">
                    <a:pos x="363" y="390"/>
                  </a:cxn>
                  <a:cxn ang="0">
                    <a:pos x="546" y="307"/>
                  </a:cxn>
                  <a:cxn ang="0">
                    <a:pos x="594" y="231"/>
                  </a:cxn>
                  <a:cxn ang="0">
                    <a:pos x="435" y="0"/>
                  </a:cxn>
                  <a:cxn ang="0">
                    <a:pos x="561" y="0"/>
                  </a:cxn>
                  <a:cxn ang="0">
                    <a:pos x="586" y="11"/>
                  </a:cxn>
                  <a:cxn ang="0">
                    <a:pos x="610" y="23"/>
                  </a:cxn>
                  <a:cxn ang="0">
                    <a:pos x="635" y="33"/>
                  </a:cxn>
                  <a:cxn ang="0">
                    <a:pos x="657" y="44"/>
                  </a:cxn>
                  <a:cxn ang="0">
                    <a:pos x="679" y="57"/>
                  </a:cxn>
                  <a:cxn ang="0">
                    <a:pos x="700" y="69"/>
                  </a:cxn>
                  <a:cxn ang="0">
                    <a:pos x="721" y="84"/>
                  </a:cxn>
                  <a:cxn ang="0">
                    <a:pos x="741" y="98"/>
                  </a:cxn>
                  <a:cxn ang="0">
                    <a:pos x="759" y="113"/>
                  </a:cxn>
                  <a:cxn ang="0">
                    <a:pos x="775" y="131"/>
                  </a:cxn>
                  <a:cxn ang="0">
                    <a:pos x="791" y="151"/>
                  </a:cxn>
                  <a:cxn ang="0">
                    <a:pos x="806" y="172"/>
                  </a:cxn>
                  <a:cxn ang="0">
                    <a:pos x="821" y="195"/>
                  </a:cxn>
                  <a:cxn ang="0">
                    <a:pos x="832" y="221"/>
                  </a:cxn>
                  <a:cxn ang="0">
                    <a:pos x="842" y="249"/>
                  </a:cxn>
                  <a:cxn ang="0">
                    <a:pos x="852" y="280"/>
                  </a:cxn>
                  <a:cxn ang="0">
                    <a:pos x="826" y="405"/>
                  </a:cxn>
                  <a:cxn ang="0">
                    <a:pos x="366" y="616"/>
                  </a:cxn>
                  <a:cxn ang="0">
                    <a:pos x="304" y="628"/>
                  </a:cxn>
                  <a:cxn ang="0">
                    <a:pos x="255" y="618"/>
                  </a:cxn>
                  <a:cxn ang="0">
                    <a:pos x="210" y="605"/>
                  </a:cxn>
                  <a:cxn ang="0">
                    <a:pos x="169" y="590"/>
                  </a:cxn>
                  <a:cxn ang="0">
                    <a:pos x="133" y="572"/>
                  </a:cxn>
                  <a:cxn ang="0">
                    <a:pos x="100" y="552"/>
                  </a:cxn>
                  <a:cxn ang="0">
                    <a:pos x="72" y="529"/>
                  </a:cxn>
                  <a:cxn ang="0">
                    <a:pos x="49" y="505"/>
                  </a:cxn>
                  <a:cxn ang="0">
                    <a:pos x="31" y="475"/>
                  </a:cxn>
                  <a:cxn ang="0">
                    <a:pos x="17" y="446"/>
                  </a:cxn>
                  <a:cxn ang="0">
                    <a:pos x="7" y="411"/>
                  </a:cxn>
                  <a:cxn ang="0">
                    <a:pos x="2" y="374"/>
                  </a:cxn>
                  <a:cxn ang="0">
                    <a:pos x="0" y="334"/>
                  </a:cxn>
                  <a:cxn ang="0">
                    <a:pos x="5" y="292"/>
                  </a:cxn>
                  <a:cxn ang="0">
                    <a:pos x="13" y="246"/>
                  </a:cxn>
                  <a:cxn ang="0">
                    <a:pos x="28" y="195"/>
                  </a:cxn>
                  <a:cxn ang="0">
                    <a:pos x="46" y="143"/>
                  </a:cxn>
                </a:cxnLst>
                <a:rect l="0" t="0" r="r" b="b"/>
                <a:pathLst>
                  <a:path w="852" h="628">
                    <a:moveTo>
                      <a:pt x="46" y="143"/>
                    </a:moveTo>
                    <a:lnTo>
                      <a:pt x="246" y="382"/>
                    </a:lnTo>
                    <a:lnTo>
                      <a:pt x="363" y="390"/>
                    </a:lnTo>
                    <a:lnTo>
                      <a:pt x="546" y="307"/>
                    </a:lnTo>
                    <a:lnTo>
                      <a:pt x="594" y="231"/>
                    </a:lnTo>
                    <a:lnTo>
                      <a:pt x="435" y="0"/>
                    </a:lnTo>
                    <a:lnTo>
                      <a:pt x="561" y="0"/>
                    </a:lnTo>
                    <a:lnTo>
                      <a:pt x="586" y="11"/>
                    </a:lnTo>
                    <a:lnTo>
                      <a:pt x="610" y="23"/>
                    </a:lnTo>
                    <a:lnTo>
                      <a:pt x="635" y="33"/>
                    </a:lnTo>
                    <a:lnTo>
                      <a:pt x="657" y="44"/>
                    </a:lnTo>
                    <a:lnTo>
                      <a:pt x="679" y="57"/>
                    </a:lnTo>
                    <a:lnTo>
                      <a:pt x="700" y="69"/>
                    </a:lnTo>
                    <a:lnTo>
                      <a:pt x="721" y="84"/>
                    </a:lnTo>
                    <a:lnTo>
                      <a:pt x="741" y="98"/>
                    </a:lnTo>
                    <a:lnTo>
                      <a:pt x="759" y="113"/>
                    </a:lnTo>
                    <a:lnTo>
                      <a:pt x="775" y="131"/>
                    </a:lnTo>
                    <a:lnTo>
                      <a:pt x="791" y="151"/>
                    </a:lnTo>
                    <a:lnTo>
                      <a:pt x="806" y="172"/>
                    </a:lnTo>
                    <a:lnTo>
                      <a:pt x="821" y="195"/>
                    </a:lnTo>
                    <a:lnTo>
                      <a:pt x="832" y="221"/>
                    </a:lnTo>
                    <a:lnTo>
                      <a:pt x="842" y="249"/>
                    </a:lnTo>
                    <a:lnTo>
                      <a:pt x="852" y="280"/>
                    </a:lnTo>
                    <a:lnTo>
                      <a:pt x="826" y="405"/>
                    </a:lnTo>
                    <a:lnTo>
                      <a:pt x="366" y="616"/>
                    </a:lnTo>
                    <a:lnTo>
                      <a:pt x="304" y="628"/>
                    </a:lnTo>
                    <a:lnTo>
                      <a:pt x="255" y="618"/>
                    </a:lnTo>
                    <a:lnTo>
                      <a:pt x="210" y="605"/>
                    </a:lnTo>
                    <a:lnTo>
                      <a:pt x="169" y="590"/>
                    </a:lnTo>
                    <a:lnTo>
                      <a:pt x="133" y="572"/>
                    </a:lnTo>
                    <a:lnTo>
                      <a:pt x="100" y="552"/>
                    </a:lnTo>
                    <a:lnTo>
                      <a:pt x="72" y="529"/>
                    </a:lnTo>
                    <a:lnTo>
                      <a:pt x="49" y="505"/>
                    </a:lnTo>
                    <a:lnTo>
                      <a:pt x="31" y="475"/>
                    </a:lnTo>
                    <a:lnTo>
                      <a:pt x="17" y="446"/>
                    </a:lnTo>
                    <a:lnTo>
                      <a:pt x="7" y="411"/>
                    </a:lnTo>
                    <a:lnTo>
                      <a:pt x="2" y="374"/>
                    </a:lnTo>
                    <a:lnTo>
                      <a:pt x="0" y="334"/>
                    </a:lnTo>
                    <a:lnTo>
                      <a:pt x="5" y="292"/>
                    </a:lnTo>
                    <a:lnTo>
                      <a:pt x="13" y="246"/>
                    </a:lnTo>
                    <a:lnTo>
                      <a:pt x="28" y="195"/>
                    </a:lnTo>
                    <a:lnTo>
                      <a:pt x="46" y="143"/>
                    </a:lnTo>
                    <a:close/>
                  </a:path>
                </a:pathLst>
              </a:custGeom>
              <a:solidFill>
                <a:srgbClr val="B2AAA8"/>
              </a:solidFill>
              <a:ln w="9525">
                <a:noFill/>
                <a:round/>
                <a:headEnd/>
                <a:tailEnd/>
              </a:ln>
            </p:spPr>
            <p:txBody>
              <a:bodyPr/>
              <a:lstStyle/>
              <a:p>
                <a:endParaRPr lang="en-US"/>
              </a:p>
            </p:txBody>
          </p:sp>
          <p:sp>
            <p:nvSpPr>
              <p:cNvPr id="11347" name="Freeform 83"/>
              <p:cNvSpPr>
                <a:spLocks/>
              </p:cNvSpPr>
              <p:nvPr/>
            </p:nvSpPr>
            <p:spPr bwMode="auto">
              <a:xfrm>
                <a:off x="1382" y="3590"/>
                <a:ext cx="490" cy="422"/>
              </a:xfrm>
              <a:custGeom>
                <a:avLst/>
                <a:gdLst/>
                <a:ahLst/>
                <a:cxnLst>
                  <a:cxn ang="0">
                    <a:pos x="250" y="0"/>
                  </a:cxn>
                  <a:cxn ang="0">
                    <a:pos x="286" y="36"/>
                  </a:cxn>
                  <a:cxn ang="0">
                    <a:pos x="539" y="186"/>
                  </a:cxn>
                  <a:cxn ang="0">
                    <a:pos x="590" y="188"/>
                  </a:cxn>
                  <a:cxn ang="0">
                    <a:pos x="639" y="191"/>
                  </a:cxn>
                  <a:cxn ang="0">
                    <a:pos x="683" y="196"/>
                  </a:cxn>
                  <a:cxn ang="0">
                    <a:pos x="726" y="203"/>
                  </a:cxn>
                  <a:cxn ang="0">
                    <a:pos x="763" y="211"/>
                  </a:cxn>
                  <a:cxn ang="0">
                    <a:pos x="799" y="222"/>
                  </a:cxn>
                  <a:cxn ang="0">
                    <a:pos x="832" y="236"/>
                  </a:cxn>
                  <a:cxn ang="0">
                    <a:pos x="861" y="254"/>
                  </a:cxn>
                  <a:cxn ang="0">
                    <a:pos x="887" y="273"/>
                  </a:cxn>
                  <a:cxn ang="0">
                    <a:pos x="910" y="299"/>
                  </a:cxn>
                  <a:cxn ang="0">
                    <a:pos x="930" y="329"/>
                  </a:cxn>
                  <a:cxn ang="0">
                    <a:pos x="946" y="363"/>
                  </a:cxn>
                  <a:cxn ang="0">
                    <a:pos x="959" y="404"/>
                  </a:cxn>
                  <a:cxn ang="0">
                    <a:pos x="969" y="450"/>
                  </a:cxn>
                  <a:cxn ang="0">
                    <a:pos x="976" y="503"/>
                  </a:cxn>
                  <a:cxn ang="0">
                    <a:pos x="979" y="562"/>
                  </a:cxn>
                  <a:cxn ang="0">
                    <a:pos x="969" y="698"/>
                  </a:cxn>
                  <a:cxn ang="0">
                    <a:pos x="763" y="434"/>
                  </a:cxn>
                  <a:cxn ang="0">
                    <a:pos x="675" y="403"/>
                  </a:cxn>
                  <a:cxn ang="0">
                    <a:pos x="449" y="498"/>
                  </a:cxn>
                  <a:cxn ang="0">
                    <a:pos x="445" y="586"/>
                  </a:cxn>
                  <a:cxn ang="0">
                    <a:pos x="597" y="844"/>
                  </a:cxn>
                  <a:cxn ang="0">
                    <a:pos x="484" y="826"/>
                  </a:cxn>
                  <a:cxn ang="0">
                    <a:pos x="342" y="745"/>
                  </a:cxn>
                  <a:cxn ang="0">
                    <a:pos x="294" y="693"/>
                  </a:cxn>
                  <a:cxn ang="0">
                    <a:pos x="257" y="649"/>
                  </a:cxn>
                  <a:cxn ang="0">
                    <a:pos x="229" y="609"/>
                  </a:cxn>
                  <a:cxn ang="0">
                    <a:pos x="209" y="570"/>
                  </a:cxn>
                  <a:cxn ang="0">
                    <a:pos x="196" y="529"/>
                  </a:cxn>
                  <a:cxn ang="0">
                    <a:pos x="188" y="483"/>
                  </a:cxn>
                  <a:cxn ang="0">
                    <a:pos x="185" y="426"/>
                  </a:cxn>
                  <a:cxn ang="0">
                    <a:pos x="183" y="355"/>
                  </a:cxn>
                  <a:cxn ang="0">
                    <a:pos x="0" y="162"/>
                  </a:cxn>
                  <a:cxn ang="0">
                    <a:pos x="250" y="0"/>
                  </a:cxn>
                </a:cxnLst>
                <a:rect l="0" t="0" r="r" b="b"/>
                <a:pathLst>
                  <a:path w="979" h="844">
                    <a:moveTo>
                      <a:pt x="250" y="0"/>
                    </a:moveTo>
                    <a:lnTo>
                      <a:pt x="286" y="36"/>
                    </a:lnTo>
                    <a:lnTo>
                      <a:pt x="539" y="186"/>
                    </a:lnTo>
                    <a:lnTo>
                      <a:pt x="590" y="188"/>
                    </a:lnTo>
                    <a:lnTo>
                      <a:pt x="639" y="191"/>
                    </a:lnTo>
                    <a:lnTo>
                      <a:pt x="683" y="196"/>
                    </a:lnTo>
                    <a:lnTo>
                      <a:pt x="726" y="203"/>
                    </a:lnTo>
                    <a:lnTo>
                      <a:pt x="763" y="211"/>
                    </a:lnTo>
                    <a:lnTo>
                      <a:pt x="799" y="222"/>
                    </a:lnTo>
                    <a:lnTo>
                      <a:pt x="832" y="236"/>
                    </a:lnTo>
                    <a:lnTo>
                      <a:pt x="861" y="254"/>
                    </a:lnTo>
                    <a:lnTo>
                      <a:pt x="887" y="273"/>
                    </a:lnTo>
                    <a:lnTo>
                      <a:pt x="910" y="299"/>
                    </a:lnTo>
                    <a:lnTo>
                      <a:pt x="930" y="329"/>
                    </a:lnTo>
                    <a:lnTo>
                      <a:pt x="946" y="363"/>
                    </a:lnTo>
                    <a:lnTo>
                      <a:pt x="959" y="404"/>
                    </a:lnTo>
                    <a:lnTo>
                      <a:pt x="969" y="450"/>
                    </a:lnTo>
                    <a:lnTo>
                      <a:pt x="976" y="503"/>
                    </a:lnTo>
                    <a:lnTo>
                      <a:pt x="979" y="562"/>
                    </a:lnTo>
                    <a:lnTo>
                      <a:pt x="969" y="698"/>
                    </a:lnTo>
                    <a:lnTo>
                      <a:pt x="763" y="434"/>
                    </a:lnTo>
                    <a:lnTo>
                      <a:pt x="675" y="403"/>
                    </a:lnTo>
                    <a:lnTo>
                      <a:pt x="449" y="498"/>
                    </a:lnTo>
                    <a:lnTo>
                      <a:pt x="445" y="586"/>
                    </a:lnTo>
                    <a:lnTo>
                      <a:pt x="597" y="844"/>
                    </a:lnTo>
                    <a:lnTo>
                      <a:pt x="484" y="826"/>
                    </a:lnTo>
                    <a:lnTo>
                      <a:pt x="342" y="745"/>
                    </a:lnTo>
                    <a:lnTo>
                      <a:pt x="294" y="693"/>
                    </a:lnTo>
                    <a:lnTo>
                      <a:pt x="257" y="649"/>
                    </a:lnTo>
                    <a:lnTo>
                      <a:pt x="229" y="609"/>
                    </a:lnTo>
                    <a:lnTo>
                      <a:pt x="209" y="570"/>
                    </a:lnTo>
                    <a:lnTo>
                      <a:pt x="196" y="529"/>
                    </a:lnTo>
                    <a:lnTo>
                      <a:pt x="188" y="483"/>
                    </a:lnTo>
                    <a:lnTo>
                      <a:pt x="185" y="426"/>
                    </a:lnTo>
                    <a:lnTo>
                      <a:pt x="183" y="355"/>
                    </a:lnTo>
                    <a:lnTo>
                      <a:pt x="0" y="162"/>
                    </a:lnTo>
                    <a:lnTo>
                      <a:pt x="250" y="0"/>
                    </a:lnTo>
                    <a:close/>
                  </a:path>
                </a:pathLst>
              </a:custGeom>
              <a:solidFill>
                <a:srgbClr val="D1C4CE"/>
              </a:solidFill>
              <a:ln w="9525">
                <a:noFill/>
                <a:round/>
                <a:headEnd/>
                <a:tailEnd/>
              </a:ln>
            </p:spPr>
            <p:txBody>
              <a:bodyPr/>
              <a:lstStyle/>
              <a:p>
                <a:endParaRPr lang="en-US"/>
              </a:p>
            </p:txBody>
          </p:sp>
          <p:sp>
            <p:nvSpPr>
              <p:cNvPr id="11348" name="Freeform 84"/>
              <p:cNvSpPr>
                <a:spLocks/>
              </p:cNvSpPr>
              <p:nvPr/>
            </p:nvSpPr>
            <p:spPr bwMode="auto">
              <a:xfrm>
                <a:off x="424" y="2753"/>
                <a:ext cx="270" cy="176"/>
              </a:xfrm>
              <a:custGeom>
                <a:avLst/>
                <a:gdLst/>
                <a:ahLst/>
                <a:cxnLst>
                  <a:cxn ang="0">
                    <a:pos x="0" y="308"/>
                  </a:cxn>
                  <a:cxn ang="0">
                    <a:pos x="147" y="248"/>
                  </a:cxn>
                  <a:cxn ang="0">
                    <a:pos x="485" y="90"/>
                  </a:cxn>
                  <a:cxn ang="0">
                    <a:pos x="539" y="0"/>
                  </a:cxn>
                  <a:cxn ang="0">
                    <a:pos x="531" y="113"/>
                  </a:cxn>
                  <a:cxn ang="0">
                    <a:pos x="166" y="302"/>
                  </a:cxn>
                  <a:cxn ang="0">
                    <a:pos x="116" y="353"/>
                  </a:cxn>
                  <a:cxn ang="0">
                    <a:pos x="0" y="308"/>
                  </a:cxn>
                </a:cxnLst>
                <a:rect l="0" t="0" r="r" b="b"/>
                <a:pathLst>
                  <a:path w="539" h="353">
                    <a:moveTo>
                      <a:pt x="0" y="308"/>
                    </a:moveTo>
                    <a:lnTo>
                      <a:pt x="147" y="248"/>
                    </a:lnTo>
                    <a:lnTo>
                      <a:pt x="485" y="90"/>
                    </a:lnTo>
                    <a:lnTo>
                      <a:pt x="539" y="0"/>
                    </a:lnTo>
                    <a:lnTo>
                      <a:pt x="531" y="113"/>
                    </a:lnTo>
                    <a:lnTo>
                      <a:pt x="166" y="302"/>
                    </a:lnTo>
                    <a:lnTo>
                      <a:pt x="116" y="353"/>
                    </a:lnTo>
                    <a:lnTo>
                      <a:pt x="0" y="308"/>
                    </a:lnTo>
                    <a:close/>
                  </a:path>
                </a:pathLst>
              </a:custGeom>
              <a:solidFill>
                <a:srgbClr val="9B9391"/>
              </a:solidFill>
              <a:ln w="9525">
                <a:noFill/>
                <a:round/>
                <a:headEnd/>
                <a:tailEnd/>
              </a:ln>
            </p:spPr>
            <p:txBody>
              <a:bodyPr/>
              <a:lstStyle/>
              <a:p>
                <a:endParaRPr lang="en-US"/>
              </a:p>
            </p:txBody>
          </p:sp>
          <p:sp>
            <p:nvSpPr>
              <p:cNvPr id="11349" name="Freeform 85"/>
              <p:cNvSpPr>
                <a:spLocks/>
              </p:cNvSpPr>
              <p:nvPr/>
            </p:nvSpPr>
            <p:spPr bwMode="auto">
              <a:xfrm>
                <a:off x="447" y="2795"/>
                <a:ext cx="242" cy="133"/>
              </a:xfrm>
              <a:custGeom>
                <a:avLst/>
                <a:gdLst/>
                <a:ahLst/>
                <a:cxnLst>
                  <a:cxn ang="0">
                    <a:pos x="67" y="209"/>
                  </a:cxn>
                  <a:cxn ang="0">
                    <a:pos x="460" y="21"/>
                  </a:cxn>
                  <a:cxn ang="0">
                    <a:pos x="485" y="0"/>
                  </a:cxn>
                  <a:cxn ang="0">
                    <a:pos x="472" y="78"/>
                  </a:cxn>
                  <a:cxn ang="0">
                    <a:pos x="150" y="237"/>
                  </a:cxn>
                  <a:cxn ang="0">
                    <a:pos x="76" y="265"/>
                  </a:cxn>
                  <a:cxn ang="0">
                    <a:pos x="0" y="237"/>
                  </a:cxn>
                  <a:cxn ang="0">
                    <a:pos x="67" y="209"/>
                  </a:cxn>
                </a:cxnLst>
                <a:rect l="0" t="0" r="r" b="b"/>
                <a:pathLst>
                  <a:path w="485" h="265">
                    <a:moveTo>
                      <a:pt x="67" y="209"/>
                    </a:moveTo>
                    <a:lnTo>
                      <a:pt x="460" y="21"/>
                    </a:lnTo>
                    <a:lnTo>
                      <a:pt x="485" y="0"/>
                    </a:lnTo>
                    <a:lnTo>
                      <a:pt x="472" y="78"/>
                    </a:lnTo>
                    <a:lnTo>
                      <a:pt x="150" y="237"/>
                    </a:lnTo>
                    <a:lnTo>
                      <a:pt x="76" y="265"/>
                    </a:lnTo>
                    <a:lnTo>
                      <a:pt x="0" y="237"/>
                    </a:lnTo>
                    <a:lnTo>
                      <a:pt x="67" y="209"/>
                    </a:lnTo>
                    <a:close/>
                  </a:path>
                </a:pathLst>
              </a:custGeom>
              <a:solidFill>
                <a:srgbClr val="A59E9B"/>
              </a:solidFill>
              <a:ln w="9525">
                <a:noFill/>
                <a:round/>
                <a:headEnd/>
                <a:tailEnd/>
              </a:ln>
            </p:spPr>
            <p:txBody>
              <a:bodyPr/>
              <a:lstStyle/>
              <a:p>
                <a:endParaRPr lang="en-US"/>
              </a:p>
            </p:txBody>
          </p:sp>
          <p:sp>
            <p:nvSpPr>
              <p:cNvPr id="11350" name="Freeform 86"/>
              <p:cNvSpPr>
                <a:spLocks/>
              </p:cNvSpPr>
              <p:nvPr/>
            </p:nvSpPr>
            <p:spPr bwMode="auto">
              <a:xfrm>
                <a:off x="550" y="2894"/>
                <a:ext cx="993" cy="792"/>
              </a:xfrm>
              <a:custGeom>
                <a:avLst/>
                <a:gdLst/>
                <a:ahLst/>
                <a:cxnLst>
                  <a:cxn ang="0">
                    <a:pos x="1906" y="1385"/>
                  </a:cxn>
                  <a:cxn ang="0">
                    <a:pos x="290" y="0"/>
                  </a:cxn>
                  <a:cxn ang="0">
                    <a:pos x="262" y="11"/>
                  </a:cxn>
                  <a:cxn ang="0">
                    <a:pos x="87" y="92"/>
                  </a:cxn>
                  <a:cxn ang="0">
                    <a:pos x="0" y="128"/>
                  </a:cxn>
                  <a:cxn ang="0">
                    <a:pos x="1687" y="1583"/>
                  </a:cxn>
                  <a:cxn ang="0">
                    <a:pos x="1986" y="1467"/>
                  </a:cxn>
                  <a:cxn ang="0">
                    <a:pos x="1906" y="1385"/>
                  </a:cxn>
                </a:cxnLst>
                <a:rect l="0" t="0" r="r" b="b"/>
                <a:pathLst>
                  <a:path w="1986" h="1583">
                    <a:moveTo>
                      <a:pt x="1906" y="1385"/>
                    </a:moveTo>
                    <a:lnTo>
                      <a:pt x="290" y="0"/>
                    </a:lnTo>
                    <a:lnTo>
                      <a:pt x="262" y="11"/>
                    </a:lnTo>
                    <a:lnTo>
                      <a:pt x="87" y="92"/>
                    </a:lnTo>
                    <a:lnTo>
                      <a:pt x="0" y="128"/>
                    </a:lnTo>
                    <a:lnTo>
                      <a:pt x="1687" y="1583"/>
                    </a:lnTo>
                    <a:lnTo>
                      <a:pt x="1986" y="1467"/>
                    </a:lnTo>
                    <a:lnTo>
                      <a:pt x="1906" y="1385"/>
                    </a:lnTo>
                    <a:close/>
                  </a:path>
                </a:pathLst>
              </a:custGeom>
              <a:solidFill>
                <a:srgbClr val="D1C4CE"/>
              </a:solidFill>
              <a:ln w="9525">
                <a:noFill/>
                <a:round/>
                <a:headEnd/>
                <a:tailEnd/>
              </a:ln>
            </p:spPr>
            <p:txBody>
              <a:bodyPr/>
              <a:lstStyle/>
              <a:p>
                <a:endParaRPr lang="en-US"/>
              </a:p>
            </p:txBody>
          </p:sp>
          <p:sp>
            <p:nvSpPr>
              <p:cNvPr id="11351" name="Freeform 87"/>
              <p:cNvSpPr>
                <a:spLocks/>
              </p:cNvSpPr>
              <p:nvPr/>
            </p:nvSpPr>
            <p:spPr bwMode="auto">
              <a:xfrm>
                <a:off x="550" y="2893"/>
                <a:ext cx="952" cy="760"/>
              </a:xfrm>
              <a:custGeom>
                <a:avLst/>
                <a:gdLst/>
                <a:ahLst/>
                <a:cxnLst>
                  <a:cxn ang="0">
                    <a:pos x="1775" y="1278"/>
                  </a:cxn>
                  <a:cxn ang="0">
                    <a:pos x="1679" y="1196"/>
                  </a:cxn>
                  <a:cxn ang="0">
                    <a:pos x="1584" y="1113"/>
                  </a:cxn>
                  <a:cxn ang="0">
                    <a:pos x="1488" y="1031"/>
                  </a:cxn>
                  <a:cxn ang="0">
                    <a:pos x="1393" y="949"/>
                  </a:cxn>
                  <a:cxn ang="0">
                    <a:pos x="1297" y="865"/>
                  </a:cxn>
                  <a:cxn ang="0">
                    <a:pos x="1200" y="783"/>
                  </a:cxn>
                  <a:cxn ang="0">
                    <a:pos x="1105" y="701"/>
                  </a:cxn>
                  <a:cxn ang="0">
                    <a:pos x="1009" y="618"/>
                  </a:cxn>
                  <a:cxn ang="0">
                    <a:pos x="912" y="536"/>
                  </a:cxn>
                  <a:cxn ang="0">
                    <a:pos x="816" y="454"/>
                  </a:cxn>
                  <a:cxn ang="0">
                    <a:pos x="721" y="370"/>
                  </a:cxn>
                  <a:cxn ang="0">
                    <a:pos x="625" y="288"/>
                  </a:cxn>
                  <a:cxn ang="0">
                    <a:pos x="528" y="206"/>
                  </a:cxn>
                  <a:cxn ang="0">
                    <a:pos x="432" y="123"/>
                  </a:cxn>
                  <a:cxn ang="0">
                    <a:pos x="336" y="41"/>
                  </a:cxn>
                  <a:cxn ang="0">
                    <a:pos x="282" y="0"/>
                  </a:cxn>
                  <a:cxn ang="0">
                    <a:pos x="270" y="0"/>
                  </a:cxn>
                  <a:cxn ang="0">
                    <a:pos x="239" y="11"/>
                  </a:cxn>
                  <a:cxn ang="0">
                    <a:pos x="188" y="34"/>
                  </a:cxn>
                  <a:cxn ang="0">
                    <a:pos x="138" y="57"/>
                  </a:cxn>
                  <a:cxn ang="0">
                    <a:pos x="87" y="80"/>
                  </a:cxn>
                  <a:cxn ang="0">
                    <a:pos x="54" y="96"/>
                  </a:cxn>
                  <a:cxn ang="0">
                    <a:pos x="40" y="106"/>
                  </a:cxn>
                  <a:cxn ang="0">
                    <a:pos x="25" y="116"/>
                  </a:cxn>
                  <a:cxn ang="0">
                    <a:pos x="9" y="126"/>
                  </a:cxn>
                  <a:cxn ang="0">
                    <a:pos x="51" y="175"/>
                  </a:cxn>
                  <a:cxn ang="0">
                    <a:pos x="152" y="262"/>
                  </a:cxn>
                  <a:cxn ang="0">
                    <a:pos x="252" y="349"/>
                  </a:cxn>
                  <a:cxn ang="0">
                    <a:pos x="353" y="436"/>
                  </a:cxn>
                  <a:cxn ang="0">
                    <a:pos x="455" y="522"/>
                  </a:cxn>
                  <a:cxn ang="0">
                    <a:pos x="555" y="609"/>
                  </a:cxn>
                  <a:cxn ang="0">
                    <a:pos x="656" y="696"/>
                  </a:cxn>
                  <a:cxn ang="0">
                    <a:pos x="757" y="783"/>
                  </a:cxn>
                  <a:cxn ang="0">
                    <a:pos x="859" y="870"/>
                  </a:cxn>
                  <a:cxn ang="0">
                    <a:pos x="958" y="957"/>
                  </a:cxn>
                  <a:cxn ang="0">
                    <a:pos x="1060" y="1044"/>
                  </a:cxn>
                  <a:cxn ang="0">
                    <a:pos x="1159" y="1129"/>
                  </a:cxn>
                  <a:cxn ang="0">
                    <a:pos x="1261" y="1216"/>
                  </a:cxn>
                  <a:cxn ang="0">
                    <a:pos x="1362" y="1303"/>
                  </a:cxn>
                  <a:cxn ang="0">
                    <a:pos x="1462" y="1390"/>
                  </a:cxn>
                  <a:cxn ang="0">
                    <a:pos x="1561" y="1476"/>
                  </a:cxn>
                  <a:cxn ang="0">
                    <a:pos x="1630" y="1511"/>
                  </a:cxn>
                  <a:cxn ang="0">
                    <a:pos x="1668" y="1496"/>
                  </a:cxn>
                  <a:cxn ang="0">
                    <a:pos x="1704" y="1481"/>
                  </a:cxn>
                  <a:cxn ang="0">
                    <a:pos x="1740" y="1467"/>
                  </a:cxn>
                  <a:cxn ang="0">
                    <a:pos x="1777" y="1452"/>
                  </a:cxn>
                  <a:cxn ang="0">
                    <a:pos x="1813" y="1437"/>
                  </a:cxn>
                  <a:cxn ang="0">
                    <a:pos x="1849" y="1422"/>
                  </a:cxn>
                  <a:cxn ang="0">
                    <a:pos x="1887" y="1408"/>
                  </a:cxn>
                  <a:cxn ang="0">
                    <a:pos x="1895" y="1390"/>
                  </a:cxn>
                  <a:cxn ang="0">
                    <a:pos x="1874" y="1370"/>
                  </a:cxn>
                  <a:cxn ang="0">
                    <a:pos x="1854" y="1349"/>
                  </a:cxn>
                  <a:cxn ang="0">
                    <a:pos x="1833" y="1329"/>
                  </a:cxn>
                </a:cxnLst>
                <a:rect l="0" t="0" r="r" b="b"/>
                <a:pathLst>
                  <a:path w="1905" h="1519">
                    <a:moveTo>
                      <a:pt x="1823" y="1319"/>
                    </a:moveTo>
                    <a:lnTo>
                      <a:pt x="1775" y="1278"/>
                    </a:lnTo>
                    <a:lnTo>
                      <a:pt x="1726" y="1237"/>
                    </a:lnTo>
                    <a:lnTo>
                      <a:pt x="1679" y="1196"/>
                    </a:lnTo>
                    <a:lnTo>
                      <a:pt x="1632" y="1154"/>
                    </a:lnTo>
                    <a:lnTo>
                      <a:pt x="1584" y="1113"/>
                    </a:lnTo>
                    <a:lnTo>
                      <a:pt x="1535" y="1072"/>
                    </a:lnTo>
                    <a:lnTo>
                      <a:pt x="1488" y="1031"/>
                    </a:lnTo>
                    <a:lnTo>
                      <a:pt x="1440" y="990"/>
                    </a:lnTo>
                    <a:lnTo>
                      <a:pt x="1393" y="949"/>
                    </a:lnTo>
                    <a:lnTo>
                      <a:pt x="1344" y="908"/>
                    </a:lnTo>
                    <a:lnTo>
                      <a:pt x="1297" y="865"/>
                    </a:lnTo>
                    <a:lnTo>
                      <a:pt x="1249" y="824"/>
                    </a:lnTo>
                    <a:lnTo>
                      <a:pt x="1200" y="783"/>
                    </a:lnTo>
                    <a:lnTo>
                      <a:pt x="1153" y="742"/>
                    </a:lnTo>
                    <a:lnTo>
                      <a:pt x="1105" y="701"/>
                    </a:lnTo>
                    <a:lnTo>
                      <a:pt x="1056" y="659"/>
                    </a:lnTo>
                    <a:lnTo>
                      <a:pt x="1009" y="618"/>
                    </a:lnTo>
                    <a:lnTo>
                      <a:pt x="962" y="577"/>
                    </a:lnTo>
                    <a:lnTo>
                      <a:pt x="912" y="536"/>
                    </a:lnTo>
                    <a:lnTo>
                      <a:pt x="865" y="495"/>
                    </a:lnTo>
                    <a:lnTo>
                      <a:pt x="816" y="454"/>
                    </a:lnTo>
                    <a:lnTo>
                      <a:pt x="769" y="411"/>
                    </a:lnTo>
                    <a:lnTo>
                      <a:pt x="721" y="370"/>
                    </a:lnTo>
                    <a:lnTo>
                      <a:pt x="672" y="329"/>
                    </a:lnTo>
                    <a:lnTo>
                      <a:pt x="625" y="288"/>
                    </a:lnTo>
                    <a:lnTo>
                      <a:pt x="577" y="247"/>
                    </a:lnTo>
                    <a:lnTo>
                      <a:pt x="528" y="206"/>
                    </a:lnTo>
                    <a:lnTo>
                      <a:pt x="481" y="165"/>
                    </a:lnTo>
                    <a:lnTo>
                      <a:pt x="432" y="123"/>
                    </a:lnTo>
                    <a:lnTo>
                      <a:pt x="385" y="82"/>
                    </a:lnTo>
                    <a:lnTo>
                      <a:pt x="336" y="41"/>
                    </a:lnTo>
                    <a:lnTo>
                      <a:pt x="288" y="0"/>
                    </a:lnTo>
                    <a:lnTo>
                      <a:pt x="282" y="0"/>
                    </a:lnTo>
                    <a:lnTo>
                      <a:pt x="277" y="0"/>
                    </a:lnTo>
                    <a:lnTo>
                      <a:pt x="270" y="0"/>
                    </a:lnTo>
                    <a:lnTo>
                      <a:pt x="264" y="0"/>
                    </a:lnTo>
                    <a:lnTo>
                      <a:pt x="239" y="11"/>
                    </a:lnTo>
                    <a:lnTo>
                      <a:pt x="213" y="23"/>
                    </a:lnTo>
                    <a:lnTo>
                      <a:pt x="188" y="34"/>
                    </a:lnTo>
                    <a:lnTo>
                      <a:pt x="164" y="45"/>
                    </a:lnTo>
                    <a:lnTo>
                      <a:pt x="138" y="57"/>
                    </a:lnTo>
                    <a:lnTo>
                      <a:pt x="113" y="68"/>
                    </a:lnTo>
                    <a:lnTo>
                      <a:pt x="87" y="80"/>
                    </a:lnTo>
                    <a:lnTo>
                      <a:pt x="63" y="91"/>
                    </a:lnTo>
                    <a:lnTo>
                      <a:pt x="54" y="96"/>
                    </a:lnTo>
                    <a:lnTo>
                      <a:pt x="48" y="101"/>
                    </a:lnTo>
                    <a:lnTo>
                      <a:pt x="40" y="106"/>
                    </a:lnTo>
                    <a:lnTo>
                      <a:pt x="32" y="111"/>
                    </a:lnTo>
                    <a:lnTo>
                      <a:pt x="25" y="116"/>
                    </a:lnTo>
                    <a:lnTo>
                      <a:pt x="17" y="121"/>
                    </a:lnTo>
                    <a:lnTo>
                      <a:pt x="9" y="126"/>
                    </a:lnTo>
                    <a:lnTo>
                      <a:pt x="0" y="131"/>
                    </a:lnTo>
                    <a:lnTo>
                      <a:pt x="51" y="175"/>
                    </a:lnTo>
                    <a:lnTo>
                      <a:pt x="102" y="218"/>
                    </a:lnTo>
                    <a:lnTo>
                      <a:pt x="152" y="262"/>
                    </a:lnTo>
                    <a:lnTo>
                      <a:pt x="201" y="304"/>
                    </a:lnTo>
                    <a:lnTo>
                      <a:pt x="252" y="349"/>
                    </a:lnTo>
                    <a:lnTo>
                      <a:pt x="303" y="391"/>
                    </a:lnTo>
                    <a:lnTo>
                      <a:pt x="353" y="436"/>
                    </a:lnTo>
                    <a:lnTo>
                      <a:pt x="404" y="478"/>
                    </a:lnTo>
                    <a:lnTo>
                      <a:pt x="455" y="522"/>
                    </a:lnTo>
                    <a:lnTo>
                      <a:pt x="506" y="565"/>
                    </a:lnTo>
                    <a:lnTo>
                      <a:pt x="555" y="609"/>
                    </a:lnTo>
                    <a:lnTo>
                      <a:pt x="605" y="652"/>
                    </a:lnTo>
                    <a:lnTo>
                      <a:pt x="656" y="696"/>
                    </a:lnTo>
                    <a:lnTo>
                      <a:pt x="707" y="739"/>
                    </a:lnTo>
                    <a:lnTo>
                      <a:pt x="757" y="783"/>
                    </a:lnTo>
                    <a:lnTo>
                      <a:pt x="808" y="826"/>
                    </a:lnTo>
                    <a:lnTo>
                      <a:pt x="859" y="870"/>
                    </a:lnTo>
                    <a:lnTo>
                      <a:pt x="908" y="913"/>
                    </a:lnTo>
                    <a:lnTo>
                      <a:pt x="958" y="957"/>
                    </a:lnTo>
                    <a:lnTo>
                      <a:pt x="1009" y="999"/>
                    </a:lnTo>
                    <a:lnTo>
                      <a:pt x="1060" y="1044"/>
                    </a:lnTo>
                    <a:lnTo>
                      <a:pt x="1110" y="1086"/>
                    </a:lnTo>
                    <a:lnTo>
                      <a:pt x="1159" y="1129"/>
                    </a:lnTo>
                    <a:lnTo>
                      <a:pt x="1210" y="1173"/>
                    </a:lnTo>
                    <a:lnTo>
                      <a:pt x="1261" y="1216"/>
                    </a:lnTo>
                    <a:lnTo>
                      <a:pt x="1311" y="1260"/>
                    </a:lnTo>
                    <a:lnTo>
                      <a:pt x="1362" y="1303"/>
                    </a:lnTo>
                    <a:lnTo>
                      <a:pt x="1411" y="1347"/>
                    </a:lnTo>
                    <a:lnTo>
                      <a:pt x="1462" y="1390"/>
                    </a:lnTo>
                    <a:lnTo>
                      <a:pt x="1512" y="1432"/>
                    </a:lnTo>
                    <a:lnTo>
                      <a:pt x="1561" y="1476"/>
                    </a:lnTo>
                    <a:lnTo>
                      <a:pt x="1612" y="1519"/>
                    </a:lnTo>
                    <a:lnTo>
                      <a:pt x="1630" y="1511"/>
                    </a:lnTo>
                    <a:lnTo>
                      <a:pt x="1648" y="1504"/>
                    </a:lnTo>
                    <a:lnTo>
                      <a:pt x="1668" y="1496"/>
                    </a:lnTo>
                    <a:lnTo>
                      <a:pt x="1686" y="1490"/>
                    </a:lnTo>
                    <a:lnTo>
                      <a:pt x="1704" y="1481"/>
                    </a:lnTo>
                    <a:lnTo>
                      <a:pt x="1722" y="1475"/>
                    </a:lnTo>
                    <a:lnTo>
                      <a:pt x="1740" y="1467"/>
                    </a:lnTo>
                    <a:lnTo>
                      <a:pt x="1759" y="1458"/>
                    </a:lnTo>
                    <a:lnTo>
                      <a:pt x="1777" y="1452"/>
                    </a:lnTo>
                    <a:lnTo>
                      <a:pt x="1795" y="1444"/>
                    </a:lnTo>
                    <a:lnTo>
                      <a:pt x="1813" y="1437"/>
                    </a:lnTo>
                    <a:lnTo>
                      <a:pt x="1831" y="1429"/>
                    </a:lnTo>
                    <a:lnTo>
                      <a:pt x="1849" y="1422"/>
                    </a:lnTo>
                    <a:lnTo>
                      <a:pt x="1869" y="1414"/>
                    </a:lnTo>
                    <a:lnTo>
                      <a:pt x="1887" y="1408"/>
                    </a:lnTo>
                    <a:lnTo>
                      <a:pt x="1905" y="1399"/>
                    </a:lnTo>
                    <a:lnTo>
                      <a:pt x="1895" y="1390"/>
                    </a:lnTo>
                    <a:lnTo>
                      <a:pt x="1883" y="1380"/>
                    </a:lnTo>
                    <a:lnTo>
                      <a:pt x="1874" y="1370"/>
                    </a:lnTo>
                    <a:lnTo>
                      <a:pt x="1864" y="1358"/>
                    </a:lnTo>
                    <a:lnTo>
                      <a:pt x="1854" y="1349"/>
                    </a:lnTo>
                    <a:lnTo>
                      <a:pt x="1844" y="1339"/>
                    </a:lnTo>
                    <a:lnTo>
                      <a:pt x="1833" y="1329"/>
                    </a:lnTo>
                    <a:lnTo>
                      <a:pt x="1823" y="1319"/>
                    </a:lnTo>
                    <a:close/>
                  </a:path>
                </a:pathLst>
              </a:custGeom>
              <a:solidFill>
                <a:srgbClr val="CEC1CC"/>
              </a:solidFill>
              <a:ln w="9525">
                <a:noFill/>
                <a:round/>
                <a:headEnd/>
                <a:tailEnd/>
              </a:ln>
            </p:spPr>
            <p:txBody>
              <a:bodyPr/>
              <a:lstStyle/>
              <a:p>
                <a:endParaRPr lang="en-US"/>
              </a:p>
            </p:txBody>
          </p:sp>
          <p:sp>
            <p:nvSpPr>
              <p:cNvPr id="11352" name="Freeform 88"/>
              <p:cNvSpPr>
                <a:spLocks/>
              </p:cNvSpPr>
              <p:nvPr/>
            </p:nvSpPr>
            <p:spPr bwMode="auto">
              <a:xfrm>
                <a:off x="550" y="2885"/>
                <a:ext cx="911" cy="734"/>
              </a:xfrm>
              <a:custGeom>
                <a:avLst/>
                <a:gdLst/>
                <a:ahLst/>
                <a:cxnLst>
                  <a:cxn ang="0">
                    <a:pos x="1694" y="1225"/>
                  </a:cxn>
                  <a:cxn ang="0">
                    <a:pos x="1604" y="1148"/>
                  </a:cxn>
                  <a:cxn ang="0">
                    <a:pos x="1514" y="1069"/>
                  </a:cxn>
                  <a:cxn ang="0">
                    <a:pos x="1424" y="990"/>
                  </a:cxn>
                  <a:cxn ang="0">
                    <a:pos x="1333" y="913"/>
                  </a:cxn>
                  <a:cxn ang="0">
                    <a:pos x="1243" y="835"/>
                  </a:cxn>
                  <a:cxn ang="0">
                    <a:pos x="1151" y="756"/>
                  </a:cxn>
                  <a:cxn ang="0">
                    <a:pos x="1060" y="679"/>
                  </a:cxn>
                  <a:cxn ang="0">
                    <a:pos x="970" y="600"/>
                  </a:cxn>
                  <a:cxn ang="0">
                    <a:pos x="878" y="523"/>
                  </a:cxn>
                  <a:cxn ang="0">
                    <a:pos x="787" y="444"/>
                  </a:cxn>
                  <a:cxn ang="0">
                    <a:pos x="697" y="366"/>
                  </a:cxn>
                  <a:cxn ang="0">
                    <a:pos x="605" y="289"/>
                  </a:cxn>
                  <a:cxn ang="0">
                    <a:pos x="514" y="210"/>
                  </a:cxn>
                  <a:cxn ang="0">
                    <a:pos x="424" y="131"/>
                  </a:cxn>
                  <a:cxn ang="0">
                    <a:pos x="332" y="54"/>
                  </a:cxn>
                  <a:cxn ang="0">
                    <a:pos x="282" y="12"/>
                  </a:cxn>
                  <a:cxn ang="0">
                    <a:pos x="270" y="3"/>
                  </a:cxn>
                  <a:cxn ang="0">
                    <a:pos x="237" y="13"/>
                  </a:cxn>
                  <a:cxn ang="0">
                    <a:pos x="180" y="40"/>
                  </a:cxn>
                  <a:cxn ang="0">
                    <a:pos x="125" y="64"/>
                  </a:cxn>
                  <a:cxn ang="0">
                    <a:pos x="67" y="90"/>
                  </a:cxn>
                  <a:cxn ang="0">
                    <a:pos x="30" y="115"/>
                  </a:cxn>
                  <a:cxn ang="0">
                    <a:pos x="10" y="136"/>
                  </a:cxn>
                  <a:cxn ang="0">
                    <a:pos x="48" y="189"/>
                  </a:cxn>
                  <a:cxn ang="0">
                    <a:pos x="144" y="272"/>
                  </a:cxn>
                  <a:cxn ang="0">
                    <a:pos x="241" y="354"/>
                  </a:cxn>
                  <a:cxn ang="0">
                    <a:pos x="337" y="438"/>
                  </a:cxn>
                  <a:cxn ang="0">
                    <a:pos x="434" y="521"/>
                  </a:cxn>
                  <a:cxn ang="0">
                    <a:pos x="530" y="603"/>
                  </a:cxn>
                  <a:cxn ang="0">
                    <a:pos x="626" y="687"/>
                  </a:cxn>
                  <a:cxn ang="0">
                    <a:pos x="721" y="769"/>
                  </a:cxn>
                  <a:cxn ang="0">
                    <a:pos x="818" y="851"/>
                  </a:cxn>
                  <a:cxn ang="0">
                    <a:pos x="914" y="935"/>
                  </a:cxn>
                  <a:cxn ang="0">
                    <a:pos x="1011" y="1016"/>
                  </a:cxn>
                  <a:cxn ang="0">
                    <a:pos x="1105" y="1098"/>
                  </a:cxn>
                  <a:cxn ang="0">
                    <a:pos x="1202" y="1182"/>
                  </a:cxn>
                  <a:cxn ang="0">
                    <a:pos x="1298" y="1264"/>
                  </a:cxn>
                  <a:cxn ang="0">
                    <a:pos x="1393" y="1346"/>
                  </a:cxn>
                  <a:cxn ang="0">
                    <a:pos x="1489" y="1428"/>
                  </a:cxn>
                  <a:cxn ang="0">
                    <a:pos x="1555" y="1461"/>
                  </a:cxn>
                  <a:cxn ang="0">
                    <a:pos x="1591" y="1446"/>
                  </a:cxn>
                  <a:cxn ang="0">
                    <a:pos x="1627" y="1431"/>
                  </a:cxn>
                  <a:cxn ang="0">
                    <a:pos x="1663" y="1415"/>
                  </a:cxn>
                  <a:cxn ang="0">
                    <a:pos x="1697" y="1400"/>
                  </a:cxn>
                  <a:cxn ang="0">
                    <a:pos x="1733" y="1385"/>
                  </a:cxn>
                  <a:cxn ang="0">
                    <a:pos x="1769" y="1371"/>
                  </a:cxn>
                  <a:cxn ang="0">
                    <a:pos x="1805" y="1356"/>
                  </a:cxn>
                  <a:cxn ang="0">
                    <a:pos x="1813" y="1339"/>
                  </a:cxn>
                  <a:cxn ang="0">
                    <a:pos x="1792" y="1318"/>
                  </a:cxn>
                  <a:cxn ang="0">
                    <a:pos x="1771" y="1295"/>
                  </a:cxn>
                  <a:cxn ang="0">
                    <a:pos x="1749" y="1274"/>
                  </a:cxn>
                </a:cxnLst>
                <a:rect l="0" t="0" r="r" b="b"/>
                <a:pathLst>
                  <a:path w="1823" h="1469">
                    <a:moveTo>
                      <a:pt x="1740" y="1264"/>
                    </a:moveTo>
                    <a:lnTo>
                      <a:pt x="1694" y="1225"/>
                    </a:lnTo>
                    <a:lnTo>
                      <a:pt x="1650" y="1185"/>
                    </a:lnTo>
                    <a:lnTo>
                      <a:pt x="1604" y="1148"/>
                    </a:lnTo>
                    <a:lnTo>
                      <a:pt x="1560" y="1108"/>
                    </a:lnTo>
                    <a:lnTo>
                      <a:pt x="1514" y="1069"/>
                    </a:lnTo>
                    <a:lnTo>
                      <a:pt x="1468" y="1030"/>
                    </a:lnTo>
                    <a:lnTo>
                      <a:pt x="1424" y="990"/>
                    </a:lnTo>
                    <a:lnTo>
                      <a:pt x="1378" y="951"/>
                    </a:lnTo>
                    <a:lnTo>
                      <a:pt x="1333" y="913"/>
                    </a:lnTo>
                    <a:lnTo>
                      <a:pt x="1287" y="874"/>
                    </a:lnTo>
                    <a:lnTo>
                      <a:pt x="1243" y="835"/>
                    </a:lnTo>
                    <a:lnTo>
                      <a:pt x="1197" y="795"/>
                    </a:lnTo>
                    <a:lnTo>
                      <a:pt x="1151" y="756"/>
                    </a:lnTo>
                    <a:lnTo>
                      <a:pt x="1105" y="718"/>
                    </a:lnTo>
                    <a:lnTo>
                      <a:pt x="1060" y="679"/>
                    </a:lnTo>
                    <a:lnTo>
                      <a:pt x="1015" y="639"/>
                    </a:lnTo>
                    <a:lnTo>
                      <a:pt x="970" y="600"/>
                    </a:lnTo>
                    <a:lnTo>
                      <a:pt x="924" y="561"/>
                    </a:lnTo>
                    <a:lnTo>
                      <a:pt x="878" y="523"/>
                    </a:lnTo>
                    <a:lnTo>
                      <a:pt x="832" y="484"/>
                    </a:lnTo>
                    <a:lnTo>
                      <a:pt x="787" y="444"/>
                    </a:lnTo>
                    <a:lnTo>
                      <a:pt x="742" y="405"/>
                    </a:lnTo>
                    <a:lnTo>
                      <a:pt x="697" y="366"/>
                    </a:lnTo>
                    <a:lnTo>
                      <a:pt x="651" y="326"/>
                    </a:lnTo>
                    <a:lnTo>
                      <a:pt x="605" y="289"/>
                    </a:lnTo>
                    <a:lnTo>
                      <a:pt x="559" y="249"/>
                    </a:lnTo>
                    <a:lnTo>
                      <a:pt x="514" y="210"/>
                    </a:lnTo>
                    <a:lnTo>
                      <a:pt x="468" y="171"/>
                    </a:lnTo>
                    <a:lnTo>
                      <a:pt x="424" y="131"/>
                    </a:lnTo>
                    <a:lnTo>
                      <a:pt x="378" y="94"/>
                    </a:lnTo>
                    <a:lnTo>
                      <a:pt x="332" y="54"/>
                    </a:lnTo>
                    <a:lnTo>
                      <a:pt x="286" y="15"/>
                    </a:lnTo>
                    <a:lnTo>
                      <a:pt x="282" y="12"/>
                    </a:lnTo>
                    <a:lnTo>
                      <a:pt x="277" y="7"/>
                    </a:lnTo>
                    <a:lnTo>
                      <a:pt x="270" y="3"/>
                    </a:lnTo>
                    <a:lnTo>
                      <a:pt x="265" y="0"/>
                    </a:lnTo>
                    <a:lnTo>
                      <a:pt x="237" y="13"/>
                    </a:lnTo>
                    <a:lnTo>
                      <a:pt x="210" y="26"/>
                    </a:lnTo>
                    <a:lnTo>
                      <a:pt x="180" y="40"/>
                    </a:lnTo>
                    <a:lnTo>
                      <a:pt x="152" y="51"/>
                    </a:lnTo>
                    <a:lnTo>
                      <a:pt x="125" y="64"/>
                    </a:lnTo>
                    <a:lnTo>
                      <a:pt x="97" y="77"/>
                    </a:lnTo>
                    <a:lnTo>
                      <a:pt x="67" y="90"/>
                    </a:lnTo>
                    <a:lnTo>
                      <a:pt x="40" y="103"/>
                    </a:lnTo>
                    <a:lnTo>
                      <a:pt x="30" y="115"/>
                    </a:lnTo>
                    <a:lnTo>
                      <a:pt x="20" y="125"/>
                    </a:lnTo>
                    <a:lnTo>
                      <a:pt x="10" y="136"/>
                    </a:lnTo>
                    <a:lnTo>
                      <a:pt x="0" y="148"/>
                    </a:lnTo>
                    <a:lnTo>
                      <a:pt x="48" y="189"/>
                    </a:lnTo>
                    <a:lnTo>
                      <a:pt x="97" y="231"/>
                    </a:lnTo>
                    <a:lnTo>
                      <a:pt x="144" y="272"/>
                    </a:lnTo>
                    <a:lnTo>
                      <a:pt x="193" y="313"/>
                    </a:lnTo>
                    <a:lnTo>
                      <a:pt x="241" y="354"/>
                    </a:lnTo>
                    <a:lnTo>
                      <a:pt x="290" y="397"/>
                    </a:lnTo>
                    <a:lnTo>
                      <a:pt x="337" y="438"/>
                    </a:lnTo>
                    <a:lnTo>
                      <a:pt x="385" y="479"/>
                    </a:lnTo>
                    <a:lnTo>
                      <a:pt x="434" y="521"/>
                    </a:lnTo>
                    <a:lnTo>
                      <a:pt x="481" y="562"/>
                    </a:lnTo>
                    <a:lnTo>
                      <a:pt x="530" y="603"/>
                    </a:lnTo>
                    <a:lnTo>
                      <a:pt x="577" y="644"/>
                    </a:lnTo>
                    <a:lnTo>
                      <a:pt x="626" y="687"/>
                    </a:lnTo>
                    <a:lnTo>
                      <a:pt x="674" y="728"/>
                    </a:lnTo>
                    <a:lnTo>
                      <a:pt x="721" y="769"/>
                    </a:lnTo>
                    <a:lnTo>
                      <a:pt x="770" y="810"/>
                    </a:lnTo>
                    <a:lnTo>
                      <a:pt x="818" y="851"/>
                    </a:lnTo>
                    <a:lnTo>
                      <a:pt x="867" y="892"/>
                    </a:lnTo>
                    <a:lnTo>
                      <a:pt x="914" y="935"/>
                    </a:lnTo>
                    <a:lnTo>
                      <a:pt x="962" y="975"/>
                    </a:lnTo>
                    <a:lnTo>
                      <a:pt x="1011" y="1016"/>
                    </a:lnTo>
                    <a:lnTo>
                      <a:pt x="1058" y="1057"/>
                    </a:lnTo>
                    <a:lnTo>
                      <a:pt x="1105" y="1098"/>
                    </a:lnTo>
                    <a:lnTo>
                      <a:pt x="1154" y="1139"/>
                    </a:lnTo>
                    <a:lnTo>
                      <a:pt x="1202" y="1182"/>
                    </a:lnTo>
                    <a:lnTo>
                      <a:pt x="1249" y="1223"/>
                    </a:lnTo>
                    <a:lnTo>
                      <a:pt x="1298" y="1264"/>
                    </a:lnTo>
                    <a:lnTo>
                      <a:pt x="1346" y="1305"/>
                    </a:lnTo>
                    <a:lnTo>
                      <a:pt x="1393" y="1346"/>
                    </a:lnTo>
                    <a:lnTo>
                      <a:pt x="1440" y="1387"/>
                    </a:lnTo>
                    <a:lnTo>
                      <a:pt x="1489" y="1428"/>
                    </a:lnTo>
                    <a:lnTo>
                      <a:pt x="1537" y="1469"/>
                    </a:lnTo>
                    <a:lnTo>
                      <a:pt x="1555" y="1461"/>
                    </a:lnTo>
                    <a:lnTo>
                      <a:pt x="1573" y="1454"/>
                    </a:lnTo>
                    <a:lnTo>
                      <a:pt x="1591" y="1446"/>
                    </a:lnTo>
                    <a:lnTo>
                      <a:pt x="1609" y="1438"/>
                    </a:lnTo>
                    <a:lnTo>
                      <a:pt x="1627" y="1431"/>
                    </a:lnTo>
                    <a:lnTo>
                      <a:pt x="1645" y="1423"/>
                    </a:lnTo>
                    <a:lnTo>
                      <a:pt x="1663" y="1415"/>
                    </a:lnTo>
                    <a:lnTo>
                      <a:pt x="1681" y="1408"/>
                    </a:lnTo>
                    <a:lnTo>
                      <a:pt x="1697" y="1400"/>
                    </a:lnTo>
                    <a:lnTo>
                      <a:pt x="1715" y="1393"/>
                    </a:lnTo>
                    <a:lnTo>
                      <a:pt x="1733" y="1385"/>
                    </a:lnTo>
                    <a:lnTo>
                      <a:pt x="1751" y="1379"/>
                    </a:lnTo>
                    <a:lnTo>
                      <a:pt x="1769" y="1371"/>
                    </a:lnTo>
                    <a:lnTo>
                      <a:pt x="1787" y="1364"/>
                    </a:lnTo>
                    <a:lnTo>
                      <a:pt x="1805" y="1356"/>
                    </a:lnTo>
                    <a:lnTo>
                      <a:pt x="1823" y="1349"/>
                    </a:lnTo>
                    <a:lnTo>
                      <a:pt x="1813" y="1339"/>
                    </a:lnTo>
                    <a:lnTo>
                      <a:pt x="1802" y="1328"/>
                    </a:lnTo>
                    <a:lnTo>
                      <a:pt x="1792" y="1318"/>
                    </a:lnTo>
                    <a:lnTo>
                      <a:pt x="1782" y="1307"/>
                    </a:lnTo>
                    <a:lnTo>
                      <a:pt x="1771" y="1295"/>
                    </a:lnTo>
                    <a:lnTo>
                      <a:pt x="1761" y="1285"/>
                    </a:lnTo>
                    <a:lnTo>
                      <a:pt x="1749" y="1274"/>
                    </a:lnTo>
                    <a:lnTo>
                      <a:pt x="1740" y="1264"/>
                    </a:lnTo>
                    <a:close/>
                  </a:path>
                </a:pathLst>
              </a:custGeom>
              <a:solidFill>
                <a:srgbClr val="CCBFC6"/>
              </a:solidFill>
              <a:ln w="9525">
                <a:noFill/>
                <a:round/>
                <a:headEnd/>
                <a:tailEnd/>
              </a:ln>
            </p:spPr>
            <p:txBody>
              <a:bodyPr/>
              <a:lstStyle/>
              <a:p>
                <a:endParaRPr lang="en-US"/>
              </a:p>
            </p:txBody>
          </p:sp>
          <p:sp>
            <p:nvSpPr>
              <p:cNvPr id="11353" name="Freeform 89"/>
              <p:cNvSpPr>
                <a:spLocks/>
              </p:cNvSpPr>
              <p:nvPr/>
            </p:nvSpPr>
            <p:spPr bwMode="auto">
              <a:xfrm>
                <a:off x="550" y="2876"/>
                <a:ext cx="870" cy="709"/>
              </a:xfrm>
              <a:custGeom>
                <a:avLst/>
                <a:gdLst/>
                <a:ahLst/>
                <a:cxnLst>
                  <a:cxn ang="0">
                    <a:pos x="1614" y="1170"/>
                  </a:cxn>
                  <a:cxn ang="0">
                    <a:pos x="1529" y="1096"/>
                  </a:cxn>
                  <a:cxn ang="0">
                    <a:pos x="1444" y="1023"/>
                  </a:cxn>
                  <a:cxn ang="0">
                    <a:pos x="1357" y="949"/>
                  </a:cxn>
                  <a:cxn ang="0">
                    <a:pos x="1272" y="875"/>
                  </a:cxn>
                  <a:cxn ang="0">
                    <a:pos x="1187" y="801"/>
                  </a:cxn>
                  <a:cxn ang="0">
                    <a:pos x="1100" y="728"/>
                  </a:cxn>
                  <a:cxn ang="0">
                    <a:pos x="1015" y="654"/>
                  </a:cxn>
                  <a:cxn ang="0">
                    <a:pos x="930" y="580"/>
                  </a:cxn>
                  <a:cxn ang="0">
                    <a:pos x="844" y="506"/>
                  </a:cxn>
                  <a:cxn ang="0">
                    <a:pos x="759" y="433"/>
                  </a:cxn>
                  <a:cxn ang="0">
                    <a:pos x="672" y="359"/>
                  </a:cxn>
                  <a:cxn ang="0">
                    <a:pos x="587" y="285"/>
                  </a:cxn>
                  <a:cxn ang="0">
                    <a:pos x="501" y="211"/>
                  </a:cxn>
                  <a:cxn ang="0">
                    <a:pos x="416" y="137"/>
                  </a:cxn>
                  <a:cxn ang="0">
                    <a:pos x="329" y="64"/>
                  </a:cxn>
                  <a:cxn ang="0">
                    <a:pos x="282" y="21"/>
                  </a:cxn>
                  <a:cxn ang="0">
                    <a:pos x="272" y="6"/>
                  </a:cxn>
                  <a:cxn ang="0">
                    <a:pos x="236" y="15"/>
                  </a:cxn>
                  <a:cxn ang="0">
                    <a:pos x="174" y="44"/>
                  </a:cxn>
                  <a:cxn ang="0">
                    <a:pos x="110" y="72"/>
                  </a:cxn>
                  <a:cxn ang="0">
                    <a:pos x="48" y="101"/>
                  </a:cxn>
                  <a:cxn ang="0">
                    <a:pos x="12" y="128"/>
                  </a:cxn>
                  <a:cxn ang="0">
                    <a:pos x="4" y="152"/>
                  </a:cxn>
                  <a:cxn ang="0">
                    <a:pos x="46" y="203"/>
                  </a:cxn>
                  <a:cxn ang="0">
                    <a:pos x="138" y="282"/>
                  </a:cxn>
                  <a:cxn ang="0">
                    <a:pos x="229" y="360"/>
                  </a:cxn>
                  <a:cxn ang="0">
                    <a:pos x="321" y="439"/>
                  </a:cxn>
                  <a:cxn ang="0">
                    <a:pos x="412" y="518"/>
                  </a:cxn>
                  <a:cxn ang="0">
                    <a:pos x="504" y="596"/>
                  </a:cxn>
                  <a:cxn ang="0">
                    <a:pos x="595" y="675"/>
                  </a:cxn>
                  <a:cxn ang="0">
                    <a:pos x="687" y="754"/>
                  </a:cxn>
                  <a:cxn ang="0">
                    <a:pos x="778" y="832"/>
                  </a:cxn>
                  <a:cxn ang="0">
                    <a:pos x="870" y="910"/>
                  </a:cxn>
                  <a:cxn ang="0">
                    <a:pos x="962" y="988"/>
                  </a:cxn>
                  <a:cxn ang="0">
                    <a:pos x="1053" y="1067"/>
                  </a:cxn>
                  <a:cxn ang="0">
                    <a:pos x="1143" y="1146"/>
                  </a:cxn>
                  <a:cxn ang="0">
                    <a:pos x="1234" y="1223"/>
                  </a:cxn>
                  <a:cxn ang="0">
                    <a:pos x="1326" y="1301"/>
                  </a:cxn>
                  <a:cxn ang="0">
                    <a:pos x="1416" y="1378"/>
                  </a:cxn>
                  <a:cxn ang="0">
                    <a:pos x="1480" y="1411"/>
                  </a:cxn>
                  <a:cxn ang="0">
                    <a:pos x="1514" y="1396"/>
                  </a:cxn>
                  <a:cxn ang="0">
                    <a:pos x="1548" y="1382"/>
                  </a:cxn>
                  <a:cxn ang="0">
                    <a:pos x="1584" y="1365"/>
                  </a:cxn>
                  <a:cxn ang="0">
                    <a:pos x="1619" y="1350"/>
                  </a:cxn>
                  <a:cxn ang="0">
                    <a:pos x="1655" y="1334"/>
                  </a:cxn>
                  <a:cxn ang="0">
                    <a:pos x="1689" y="1319"/>
                  </a:cxn>
                  <a:cxn ang="0">
                    <a:pos x="1723" y="1303"/>
                  </a:cxn>
                  <a:cxn ang="0">
                    <a:pos x="1731" y="1283"/>
                  </a:cxn>
                  <a:cxn ang="0">
                    <a:pos x="1710" y="1262"/>
                  </a:cxn>
                  <a:cxn ang="0">
                    <a:pos x="1687" y="1241"/>
                  </a:cxn>
                  <a:cxn ang="0">
                    <a:pos x="1666" y="1219"/>
                  </a:cxn>
                </a:cxnLst>
                <a:rect l="0" t="0" r="r" b="b"/>
                <a:pathLst>
                  <a:path w="1741" h="1418">
                    <a:moveTo>
                      <a:pt x="1656" y="1208"/>
                    </a:moveTo>
                    <a:lnTo>
                      <a:pt x="1614" y="1170"/>
                    </a:lnTo>
                    <a:lnTo>
                      <a:pt x="1571" y="1134"/>
                    </a:lnTo>
                    <a:lnTo>
                      <a:pt x="1529" y="1096"/>
                    </a:lnTo>
                    <a:lnTo>
                      <a:pt x="1486" y="1060"/>
                    </a:lnTo>
                    <a:lnTo>
                      <a:pt x="1444" y="1023"/>
                    </a:lnTo>
                    <a:lnTo>
                      <a:pt x="1400" y="987"/>
                    </a:lnTo>
                    <a:lnTo>
                      <a:pt x="1357" y="949"/>
                    </a:lnTo>
                    <a:lnTo>
                      <a:pt x="1315" y="913"/>
                    </a:lnTo>
                    <a:lnTo>
                      <a:pt x="1272" y="875"/>
                    </a:lnTo>
                    <a:lnTo>
                      <a:pt x="1230" y="839"/>
                    </a:lnTo>
                    <a:lnTo>
                      <a:pt x="1187" y="801"/>
                    </a:lnTo>
                    <a:lnTo>
                      <a:pt x="1145" y="765"/>
                    </a:lnTo>
                    <a:lnTo>
                      <a:pt x="1100" y="728"/>
                    </a:lnTo>
                    <a:lnTo>
                      <a:pt x="1058" y="692"/>
                    </a:lnTo>
                    <a:lnTo>
                      <a:pt x="1015" y="654"/>
                    </a:lnTo>
                    <a:lnTo>
                      <a:pt x="973" y="618"/>
                    </a:lnTo>
                    <a:lnTo>
                      <a:pt x="930" y="580"/>
                    </a:lnTo>
                    <a:lnTo>
                      <a:pt x="886" y="544"/>
                    </a:lnTo>
                    <a:lnTo>
                      <a:pt x="844" y="506"/>
                    </a:lnTo>
                    <a:lnTo>
                      <a:pt x="801" y="470"/>
                    </a:lnTo>
                    <a:lnTo>
                      <a:pt x="759" y="433"/>
                    </a:lnTo>
                    <a:lnTo>
                      <a:pt x="715" y="396"/>
                    </a:lnTo>
                    <a:lnTo>
                      <a:pt x="672" y="359"/>
                    </a:lnTo>
                    <a:lnTo>
                      <a:pt x="630" y="323"/>
                    </a:lnTo>
                    <a:lnTo>
                      <a:pt x="587" y="285"/>
                    </a:lnTo>
                    <a:lnTo>
                      <a:pt x="543" y="249"/>
                    </a:lnTo>
                    <a:lnTo>
                      <a:pt x="501" y="211"/>
                    </a:lnTo>
                    <a:lnTo>
                      <a:pt x="458" y="175"/>
                    </a:lnTo>
                    <a:lnTo>
                      <a:pt x="416" y="137"/>
                    </a:lnTo>
                    <a:lnTo>
                      <a:pt x="371" y="101"/>
                    </a:lnTo>
                    <a:lnTo>
                      <a:pt x="329" y="64"/>
                    </a:lnTo>
                    <a:lnTo>
                      <a:pt x="286" y="28"/>
                    </a:lnTo>
                    <a:lnTo>
                      <a:pt x="282" y="21"/>
                    </a:lnTo>
                    <a:lnTo>
                      <a:pt x="277" y="15"/>
                    </a:lnTo>
                    <a:lnTo>
                      <a:pt x="272" y="6"/>
                    </a:lnTo>
                    <a:lnTo>
                      <a:pt x="267" y="0"/>
                    </a:lnTo>
                    <a:lnTo>
                      <a:pt x="236" y="15"/>
                    </a:lnTo>
                    <a:lnTo>
                      <a:pt x="205" y="29"/>
                    </a:lnTo>
                    <a:lnTo>
                      <a:pt x="174" y="44"/>
                    </a:lnTo>
                    <a:lnTo>
                      <a:pt x="143" y="57"/>
                    </a:lnTo>
                    <a:lnTo>
                      <a:pt x="110" y="72"/>
                    </a:lnTo>
                    <a:lnTo>
                      <a:pt x="79" y="87"/>
                    </a:lnTo>
                    <a:lnTo>
                      <a:pt x="48" y="101"/>
                    </a:lnTo>
                    <a:lnTo>
                      <a:pt x="17" y="116"/>
                    </a:lnTo>
                    <a:lnTo>
                      <a:pt x="12" y="128"/>
                    </a:lnTo>
                    <a:lnTo>
                      <a:pt x="9" y="139"/>
                    </a:lnTo>
                    <a:lnTo>
                      <a:pt x="4" y="152"/>
                    </a:lnTo>
                    <a:lnTo>
                      <a:pt x="0" y="164"/>
                    </a:lnTo>
                    <a:lnTo>
                      <a:pt x="46" y="203"/>
                    </a:lnTo>
                    <a:lnTo>
                      <a:pt x="92" y="242"/>
                    </a:lnTo>
                    <a:lnTo>
                      <a:pt x="138" y="282"/>
                    </a:lnTo>
                    <a:lnTo>
                      <a:pt x="184" y="321"/>
                    </a:lnTo>
                    <a:lnTo>
                      <a:pt x="229" y="360"/>
                    </a:lnTo>
                    <a:lnTo>
                      <a:pt x="275" y="400"/>
                    </a:lnTo>
                    <a:lnTo>
                      <a:pt x="321" y="439"/>
                    </a:lnTo>
                    <a:lnTo>
                      <a:pt x="367" y="478"/>
                    </a:lnTo>
                    <a:lnTo>
                      <a:pt x="412" y="518"/>
                    </a:lnTo>
                    <a:lnTo>
                      <a:pt x="458" y="557"/>
                    </a:lnTo>
                    <a:lnTo>
                      <a:pt x="504" y="596"/>
                    </a:lnTo>
                    <a:lnTo>
                      <a:pt x="550" y="636"/>
                    </a:lnTo>
                    <a:lnTo>
                      <a:pt x="595" y="675"/>
                    </a:lnTo>
                    <a:lnTo>
                      <a:pt x="641" y="714"/>
                    </a:lnTo>
                    <a:lnTo>
                      <a:pt x="687" y="754"/>
                    </a:lnTo>
                    <a:lnTo>
                      <a:pt x="733" y="793"/>
                    </a:lnTo>
                    <a:lnTo>
                      <a:pt x="778" y="832"/>
                    </a:lnTo>
                    <a:lnTo>
                      <a:pt x="824" y="870"/>
                    </a:lnTo>
                    <a:lnTo>
                      <a:pt x="870" y="910"/>
                    </a:lnTo>
                    <a:lnTo>
                      <a:pt x="916" y="949"/>
                    </a:lnTo>
                    <a:lnTo>
                      <a:pt x="962" y="988"/>
                    </a:lnTo>
                    <a:lnTo>
                      <a:pt x="1007" y="1028"/>
                    </a:lnTo>
                    <a:lnTo>
                      <a:pt x="1053" y="1067"/>
                    </a:lnTo>
                    <a:lnTo>
                      <a:pt x="1097" y="1106"/>
                    </a:lnTo>
                    <a:lnTo>
                      <a:pt x="1143" y="1146"/>
                    </a:lnTo>
                    <a:lnTo>
                      <a:pt x="1189" y="1183"/>
                    </a:lnTo>
                    <a:lnTo>
                      <a:pt x="1234" y="1223"/>
                    </a:lnTo>
                    <a:lnTo>
                      <a:pt x="1280" y="1262"/>
                    </a:lnTo>
                    <a:lnTo>
                      <a:pt x="1326" y="1301"/>
                    </a:lnTo>
                    <a:lnTo>
                      <a:pt x="1370" y="1341"/>
                    </a:lnTo>
                    <a:lnTo>
                      <a:pt x="1416" y="1378"/>
                    </a:lnTo>
                    <a:lnTo>
                      <a:pt x="1462" y="1418"/>
                    </a:lnTo>
                    <a:lnTo>
                      <a:pt x="1480" y="1411"/>
                    </a:lnTo>
                    <a:lnTo>
                      <a:pt x="1496" y="1403"/>
                    </a:lnTo>
                    <a:lnTo>
                      <a:pt x="1514" y="1396"/>
                    </a:lnTo>
                    <a:lnTo>
                      <a:pt x="1532" y="1388"/>
                    </a:lnTo>
                    <a:lnTo>
                      <a:pt x="1548" y="1382"/>
                    </a:lnTo>
                    <a:lnTo>
                      <a:pt x="1566" y="1373"/>
                    </a:lnTo>
                    <a:lnTo>
                      <a:pt x="1584" y="1365"/>
                    </a:lnTo>
                    <a:lnTo>
                      <a:pt x="1602" y="1359"/>
                    </a:lnTo>
                    <a:lnTo>
                      <a:pt x="1619" y="1350"/>
                    </a:lnTo>
                    <a:lnTo>
                      <a:pt x="1637" y="1342"/>
                    </a:lnTo>
                    <a:lnTo>
                      <a:pt x="1655" y="1334"/>
                    </a:lnTo>
                    <a:lnTo>
                      <a:pt x="1671" y="1326"/>
                    </a:lnTo>
                    <a:lnTo>
                      <a:pt x="1689" y="1319"/>
                    </a:lnTo>
                    <a:lnTo>
                      <a:pt x="1707" y="1311"/>
                    </a:lnTo>
                    <a:lnTo>
                      <a:pt x="1723" y="1303"/>
                    </a:lnTo>
                    <a:lnTo>
                      <a:pt x="1741" y="1295"/>
                    </a:lnTo>
                    <a:lnTo>
                      <a:pt x="1731" y="1283"/>
                    </a:lnTo>
                    <a:lnTo>
                      <a:pt x="1720" y="1273"/>
                    </a:lnTo>
                    <a:lnTo>
                      <a:pt x="1710" y="1262"/>
                    </a:lnTo>
                    <a:lnTo>
                      <a:pt x="1699" y="1250"/>
                    </a:lnTo>
                    <a:lnTo>
                      <a:pt x="1687" y="1241"/>
                    </a:lnTo>
                    <a:lnTo>
                      <a:pt x="1677" y="1229"/>
                    </a:lnTo>
                    <a:lnTo>
                      <a:pt x="1666" y="1219"/>
                    </a:lnTo>
                    <a:lnTo>
                      <a:pt x="1656" y="1208"/>
                    </a:lnTo>
                    <a:close/>
                  </a:path>
                </a:pathLst>
              </a:custGeom>
              <a:solidFill>
                <a:srgbClr val="C9BFC4"/>
              </a:solidFill>
              <a:ln w="9525">
                <a:noFill/>
                <a:round/>
                <a:headEnd/>
                <a:tailEnd/>
              </a:ln>
            </p:spPr>
            <p:txBody>
              <a:bodyPr/>
              <a:lstStyle/>
              <a:p>
                <a:endParaRPr lang="en-US"/>
              </a:p>
            </p:txBody>
          </p:sp>
          <p:sp>
            <p:nvSpPr>
              <p:cNvPr id="11354" name="Freeform 90"/>
              <p:cNvSpPr>
                <a:spLocks/>
              </p:cNvSpPr>
              <p:nvPr/>
            </p:nvSpPr>
            <p:spPr bwMode="auto">
              <a:xfrm>
                <a:off x="546" y="2868"/>
                <a:ext cx="833" cy="685"/>
              </a:xfrm>
              <a:custGeom>
                <a:avLst/>
                <a:gdLst/>
                <a:ahLst/>
                <a:cxnLst>
                  <a:cxn ang="0">
                    <a:pos x="1542" y="1118"/>
                  </a:cxn>
                  <a:cxn ang="0">
                    <a:pos x="1461" y="1048"/>
                  </a:cxn>
                  <a:cxn ang="0">
                    <a:pos x="1381" y="979"/>
                  </a:cxn>
                  <a:cxn ang="0">
                    <a:pos x="1300" y="910"/>
                  </a:cxn>
                  <a:cxn ang="0">
                    <a:pos x="1220" y="840"/>
                  </a:cxn>
                  <a:cxn ang="0">
                    <a:pos x="1139" y="771"/>
                  </a:cxn>
                  <a:cxn ang="0">
                    <a:pos x="1059" y="702"/>
                  </a:cxn>
                  <a:cxn ang="0">
                    <a:pos x="979" y="631"/>
                  </a:cxn>
                  <a:cxn ang="0">
                    <a:pos x="898" y="563"/>
                  </a:cxn>
                  <a:cxn ang="0">
                    <a:pos x="818" y="494"/>
                  </a:cxn>
                  <a:cxn ang="0">
                    <a:pos x="737" y="423"/>
                  </a:cxn>
                  <a:cxn ang="0">
                    <a:pos x="656" y="354"/>
                  </a:cxn>
                  <a:cxn ang="0">
                    <a:pos x="576" y="286"/>
                  </a:cxn>
                  <a:cxn ang="0">
                    <a:pos x="496" y="217"/>
                  </a:cxn>
                  <a:cxn ang="0">
                    <a:pos x="414" y="146"/>
                  </a:cxn>
                  <a:cxn ang="0">
                    <a:pos x="334" y="77"/>
                  </a:cxn>
                  <a:cxn ang="0">
                    <a:pos x="288" y="32"/>
                  </a:cxn>
                  <a:cxn ang="0">
                    <a:pos x="280" y="12"/>
                  </a:cxn>
                  <a:cxn ang="0">
                    <a:pos x="259" y="9"/>
                  </a:cxn>
                  <a:cxn ang="0">
                    <a:pos x="224" y="25"/>
                  </a:cxn>
                  <a:cxn ang="0">
                    <a:pos x="190" y="41"/>
                  </a:cxn>
                  <a:cxn ang="0">
                    <a:pos x="156" y="58"/>
                  </a:cxn>
                  <a:cxn ang="0">
                    <a:pos x="121" y="74"/>
                  </a:cxn>
                  <a:cxn ang="0">
                    <a:pos x="87" y="91"/>
                  </a:cxn>
                  <a:cxn ang="0">
                    <a:pos x="53" y="105"/>
                  </a:cxn>
                  <a:cxn ang="0">
                    <a:pos x="18" y="122"/>
                  </a:cxn>
                  <a:cxn ang="0">
                    <a:pos x="2" y="143"/>
                  </a:cxn>
                  <a:cxn ang="0">
                    <a:pos x="7" y="168"/>
                  </a:cxn>
                  <a:cxn ang="0">
                    <a:pos x="53" y="218"/>
                  </a:cxn>
                  <a:cxn ang="0">
                    <a:pos x="139" y="292"/>
                  </a:cxn>
                  <a:cxn ang="0">
                    <a:pos x="226" y="366"/>
                  </a:cxn>
                  <a:cxn ang="0">
                    <a:pos x="312" y="441"/>
                  </a:cxn>
                  <a:cxn ang="0">
                    <a:pos x="399" y="515"/>
                  </a:cxn>
                  <a:cxn ang="0">
                    <a:pos x="486" y="590"/>
                  </a:cxn>
                  <a:cxn ang="0">
                    <a:pos x="572" y="664"/>
                  </a:cxn>
                  <a:cxn ang="0">
                    <a:pos x="659" y="738"/>
                  </a:cxn>
                  <a:cxn ang="0">
                    <a:pos x="747" y="813"/>
                  </a:cxn>
                  <a:cxn ang="0">
                    <a:pos x="834" y="887"/>
                  </a:cxn>
                  <a:cxn ang="0">
                    <a:pos x="920" y="961"/>
                  </a:cxn>
                  <a:cxn ang="0">
                    <a:pos x="1007" y="1036"/>
                  </a:cxn>
                  <a:cxn ang="0">
                    <a:pos x="1094" y="1110"/>
                  </a:cxn>
                  <a:cxn ang="0">
                    <a:pos x="1180" y="1186"/>
                  </a:cxn>
                  <a:cxn ang="0">
                    <a:pos x="1267" y="1259"/>
                  </a:cxn>
                  <a:cxn ang="0">
                    <a:pos x="1354" y="1333"/>
                  </a:cxn>
                  <a:cxn ang="0">
                    <a:pos x="1414" y="1363"/>
                  </a:cxn>
                  <a:cxn ang="0">
                    <a:pos x="1447" y="1346"/>
                  </a:cxn>
                  <a:cxn ang="0">
                    <a:pos x="1481" y="1331"/>
                  </a:cxn>
                  <a:cxn ang="0">
                    <a:pos x="1514" y="1315"/>
                  </a:cxn>
                  <a:cxn ang="0">
                    <a:pos x="1548" y="1299"/>
                  </a:cxn>
                  <a:cxn ang="0">
                    <a:pos x="1582" y="1282"/>
                  </a:cxn>
                  <a:cxn ang="0">
                    <a:pos x="1617" y="1266"/>
                  </a:cxn>
                  <a:cxn ang="0">
                    <a:pos x="1651" y="1249"/>
                  </a:cxn>
                  <a:cxn ang="0">
                    <a:pos x="1656" y="1230"/>
                  </a:cxn>
                  <a:cxn ang="0">
                    <a:pos x="1635" y="1208"/>
                  </a:cxn>
                  <a:cxn ang="0">
                    <a:pos x="1613" y="1186"/>
                  </a:cxn>
                  <a:cxn ang="0">
                    <a:pos x="1592" y="1164"/>
                  </a:cxn>
                </a:cxnLst>
                <a:rect l="0" t="0" r="r" b="b"/>
                <a:pathLst>
                  <a:path w="1667" h="1371">
                    <a:moveTo>
                      <a:pt x="1581" y="1153"/>
                    </a:moveTo>
                    <a:lnTo>
                      <a:pt x="1542" y="1118"/>
                    </a:lnTo>
                    <a:lnTo>
                      <a:pt x="1501" y="1084"/>
                    </a:lnTo>
                    <a:lnTo>
                      <a:pt x="1461" y="1048"/>
                    </a:lnTo>
                    <a:lnTo>
                      <a:pt x="1421" y="1013"/>
                    </a:lnTo>
                    <a:lnTo>
                      <a:pt x="1381" y="979"/>
                    </a:lnTo>
                    <a:lnTo>
                      <a:pt x="1341" y="945"/>
                    </a:lnTo>
                    <a:lnTo>
                      <a:pt x="1300" y="910"/>
                    </a:lnTo>
                    <a:lnTo>
                      <a:pt x="1260" y="876"/>
                    </a:lnTo>
                    <a:lnTo>
                      <a:pt x="1220" y="840"/>
                    </a:lnTo>
                    <a:lnTo>
                      <a:pt x="1180" y="805"/>
                    </a:lnTo>
                    <a:lnTo>
                      <a:pt x="1139" y="771"/>
                    </a:lnTo>
                    <a:lnTo>
                      <a:pt x="1100" y="736"/>
                    </a:lnTo>
                    <a:lnTo>
                      <a:pt x="1059" y="702"/>
                    </a:lnTo>
                    <a:lnTo>
                      <a:pt x="1019" y="666"/>
                    </a:lnTo>
                    <a:lnTo>
                      <a:pt x="979" y="631"/>
                    </a:lnTo>
                    <a:lnTo>
                      <a:pt x="938" y="597"/>
                    </a:lnTo>
                    <a:lnTo>
                      <a:pt x="898" y="563"/>
                    </a:lnTo>
                    <a:lnTo>
                      <a:pt x="858" y="528"/>
                    </a:lnTo>
                    <a:lnTo>
                      <a:pt x="818" y="494"/>
                    </a:lnTo>
                    <a:lnTo>
                      <a:pt x="778" y="458"/>
                    </a:lnTo>
                    <a:lnTo>
                      <a:pt x="737" y="423"/>
                    </a:lnTo>
                    <a:lnTo>
                      <a:pt x="697" y="389"/>
                    </a:lnTo>
                    <a:lnTo>
                      <a:pt x="656" y="354"/>
                    </a:lnTo>
                    <a:lnTo>
                      <a:pt x="616" y="320"/>
                    </a:lnTo>
                    <a:lnTo>
                      <a:pt x="576" y="286"/>
                    </a:lnTo>
                    <a:lnTo>
                      <a:pt x="535" y="251"/>
                    </a:lnTo>
                    <a:lnTo>
                      <a:pt x="496" y="217"/>
                    </a:lnTo>
                    <a:lnTo>
                      <a:pt x="455" y="181"/>
                    </a:lnTo>
                    <a:lnTo>
                      <a:pt x="414" y="146"/>
                    </a:lnTo>
                    <a:lnTo>
                      <a:pt x="373" y="112"/>
                    </a:lnTo>
                    <a:lnTo>
                      <a:pt x="334" y="77"/>
                    </a:lnTo>
                    <a:lnTo>
                      <a:pt x="293" y="43"/>
                    </a:lnTo>
                    <a:lnTo>
                      <a:pt x="288" y="32"/>
                    </a:lnTo>
                    <a:lnTo>
                      <a:pt x="285" y="22"/>
                    </a:lnTo>
                    <a:lnTo>
                      <a:pt x="280" y="12"/>
                    </a:lnTo>
                    <a:lnTo>
                      <a:pt x="275" y="0"/>
                    </a:lnTo>
                    <a:lnTo>
                      <a:pt x="259" y="9"/>
                    </a:lnTo>
                    <a:lnTo>
                      <a:pt x="241" y="17"/>
                    </a:lnTo>
                    <a:lnTo>
                      <a:pt x="224" y="25"/>
                    </a:lnTo>
                    <a:lnTo>
                      <a:pt x="206" y="33"/>
                    </a:lnTo>
                    <a:lnTo>
                      <a:pt x="190" y="41"/>
                    </a:lnTo>
                    <a:lnTo>
                      <a:pt x="172" y="50"/>
                    </a:lnTo>
                    <a:lnTo>
                      <a:pt x="156" y="58"/>
                    </a:lnTo>
                    <a:lnTo>
                      <a:pt x="138" y="66"/>
                    </a:lnTo>
                    <a:lnTo>
                      <a:pt x="121" y="74"/>
                    </a:lnTo>
                    <a:lnTo>
                      <a:pt x="103" y="82"/>
                    </a:lnTo>
                    <a:lnTo>
                      <a:pt x="87" y="91"/>
                    </a:lnTo>
                    <a:lnTo>
                      <a:pt x="69" y="97"/>
                    </a:lnTo>
                    <a:lnTo>
                      <a:pt x="53" y="105"/>
                    </a:lnTo>
                    <a:lnTo>
                      <a:pt x="35" y="114"/>
                    </a:lnTo>
                    <a:lnTo>
                      <a:pt x="18" y="122"/>
                    </a:lnTo>
                    <a:lnTo>
                      <a:pt x="0" y="130"/>
                    </a:lnTo>
                    <a:lnTo>
                      <a:pt x="2" y="143"/>
                    </a:lnTo>
                    <a:lnTo>
                      <a:pt x="5" y="154"/>
                    </a:lnTo>
                    <a:lnTo>
                      <a:pt x="7" y="168"/>
                    </a:lnTo>
                    <a:lnTo>
                      <a:pt x="8" y="181"/>
                    </a:lnTo>
                    <a:lnTo>
                      <a:pt x="53" y="218"/>
                    </a:lnTo>
                    <a:lnTo>
                      <a:pt x="95" y="254"/>
                    </a:lnTo>
                    <a:lnTo>
                      <a:pt x="139" y="292"/>
                    </a:lnTo>
                    <a:lnTo>
                      <a:pt x="182" y="330"/>
                    </a:lnTo>
                    <a:lnTo>
                      <a:pt x="226" y="366"/>
                    </a:lnTo>
                    <a:lnTo>
                      <a:pt x="268" y="404"/>
                    </a:lnTo>
                    <a:lnTo>
                      <a:pt x="312" y="441"/>
                    </a:lnTo>
                    <a:lnTo>
                      <a:pt x="355" y="477"/>
                    </a:lnTo>
                    <a:lnTo>
                      <a:pt x="399" y="515"/>
                    </a:lnTo>
                    <a:lnTo>
                      <a:pt x="443" y="553"/>
                    </a:lnTo>
                    <a:lnTo>
                      <a:pt x="486" y="590"/>
                    </a:lnTo>
                    <a:lnTo>
                      <a:pt x="530" y="627"/>
                    </a:lnTo>
                    <a:lnTo>
                      <a:pt x="572" y="664"/>
                    </a:lnTo>
                    <a:lnTo>
                      <a:pt x="616" y="702"/>
                    </a:lnTo>
                    <a:lnTo>
                      <a:pt x="659" y="738"/>
                    </a:lnTo>
                    <a:lnTo>
                      <a:pt x="703" y="776"/>
                    </a:lnTo>
                    <a:lnTo>
                      <a:pt x="747" y="813"/>
                    </a:lnTo>
                    <a:lnTo>
                      <a:pt x="790" y="849"/>
                    </a:lnTo>
                    <a:lnTo>
                      <a:pt x="834" y="887"/>
                    </a:lnTo>
                    <a:lnTo>
                      <a:pt x="876" y="925"/>
                    </a:lnTo>
                    <a:lnTo>
                      <a:pt x="920" y="961"/>
                    </a:lnTo>
                    <a:lnTo>
                      <a:pt x="963" y="999"/>
                    </a:lnTo>
                    <a:lnTo>
                      <a:pt x="1007" y="1036"/>
                    </a:lnTo>
                    <a:lnTo>
                      <a:pt x="1051" y="1072"/>
                    </a:lnTo>
                    <a:lnTo>
                      <a:pt x="1094" y="1110"/>
                    </a:lnTo>
                    <a:lnTo>
                      <a:pt x="1138" y="1148"/>
                    </a:lnTo>
                    <a:lnTo>
                      <a:pt x="1180" y="1186"/>
                    </a:lnTo>
                    <a:lnTo>
                      <a:pt x="1224" y="1222"/>
                    </a:lnTo>
                    <a:lnTo>
                      <a:pt x="1267" y="1259"/>
                    </a:lnTo>
                    <a:lnTo>
                      <a:pt x="1311" y="1297"/>
                    </a:lnTo>
                    <a:lnTo>
                      <a:pt x="1354" y="1333"/>
                    </a:lnTo>
                    <a:lnTo>
                      <a:pt x="1398" y="1371"/>
                    </a:lnTo>
                    <a:lnTo>
                      <a:pt x="1414" y="1363"/>
                    </a:lnTo>
                    <a:lnTo>
                      <a:pt x="1430" y="1354"/>
                    </a:lnTo>
                    <a:lnTo>
                      <a:pt x="1447" y="1346"/>
                    </a:lnTo>
                    <a:lnTo>
                      <a:pt x="1465" y="1338"/>
                    </a:lnTo>
                    <a:lnTo>
                      <a:pt x="1481" y="1331"/>
                    </a:lnTo>
                    <a:lnTo>
                      <a:pt x="1497" y="1323"/>
                    </a:lnTo>
                    <a:lnTo>
                      <a:pt x="1514" y="1315"/>
                    </a:lnTo>
                    <a:lnTo>
                      <a:pt x="1532" y="1307"/>
                    </a:lnTo>
                    <a:lnTo>
                      <a:pt x="1548" y="1299"/>
                    </a:lnTo>
                    <a:lnTo>
                      <a:pt x="1564" y="1290"/>
                    </a:lnTo>
                    <a:lnTo>
                      <a:pt x="1582" y="1282"/>
                    </a:lnTo>
                    <a:lnTo>
                      <a:pt x="1599" y="1274"/>
                    </a:lnTo>
                    <a:lnTo>
                      <a:pt x="1617" y="1266"/>
                    </a:lnTo>
                    <a:lnTo>
                      <a:pt x="1633" y="1258"/>
                    </a:lnTo>
                    <a:lnTo>
                      <a:pt x="1651" y="1249"/>
                    </a:lnTo>
                    <a:lnTo>
                      <a:pt x="1667" y="1241"/>
                    </a:lnTo>
                    <a:lnTo>
                      <a:pt x="1656" y="1230"/>
                    </a:lnTo>
                    <a:lnTo>
                      <a:pt x="1646" y="1218"/>
                    </a:lnTo>
                    <a:lnTo>
                      <a:pt x="1635" y="1208"/>
                    </a:lnTo>
                    <a:lnTo>
                      <a:pt x="1625" y="1197"/>
                    </a:lnTo>
                    <a:lnTo>
                      <a:pt x="1613" y="1186"/>
                    </a:lnTo>
                    <a:lnTo>
                      <a:pt x="1602" y="1174"/>
                    </a:lnTo>
                    <a:lnTo>
                      <a:pt x="1592" y="1164"/>
                    </a:lnTo>
                    <a:lnTo>
                      <a:pt x="1581" y="1153"/>
                    </a:lnTo>
                    <a:close/>
                  </a:path>
                </a:pathLst>
              </a:custGeom>
              <a:solidFill>
                <a:srgbClr val="C6BCC1"/>
              </a:solidFill>
              <a:ln w="9525">
                <a:noFill/>
                <a:round/>
                <a:headEnd/>
                <a:tailEnd/>
              </a:ln>
            </p:spPr>
            <p:txBody>
              <a:bodyPr/>
              <a:lstStyle/>
              <a:p>
                <a:endParaRPr lang="en-US"/>
              </a:p>
            </p:txBody>
          </p:sp>
          <p:sp>
            <p:nvSpPr>
              <p:cNvPr id="11355" name="Freeform 91"/>
              <p:cNvSpPr>
                <a:spLocks/>
              </p:cNvSpPr>
              <p:nvPr/>
            </p:nvSpPr>
            <p:spPr bwMode="auto">
              <a:xfrm>
                <a:off x="534" y="2861"/>
                <a:ext cx="804" cy="660"/>
              </a:xfrm>
              <a:custGeom>
                <a:avLst/>
                <a:gdLst/>
                <a:ahLst/>
                <a:cxnLst>
                  <a:cxn ang="0">
                    <a:pos x="1484" y="1062"/>
                  </a:cxn>
                  <a:cxn ang="0">
                    <a:pos x="1409" y="996"/>
                  </a:cxn>
                  <a:cxn ang="0">
                    <a:pos x="1334" y="932"/>
                  </a:cxn>
                  <a:cxn ang="0">
                    <a:pos x="1259" y="867"/>
                  </a:cxn>
                  <a:cxn ang="0">
                    <a:pos x="1184" y="801"/>
                  </a:cxn>
                  <a:cxn ang="0">
                    <a:pos x="1109" y="737"/>
                  </a:cxn>
                  <a:cxn ang="0">
                    <a:pos x="1033" y="672"/>
                  </a:cxn>
                  <a:cxn ang="0">
                    <a:pos x="957" y="606"/>
                  </a:cxn>
                  <a:cxn ang="0">
                    <a:pos x="881" y="542"/>
                  </a:cxn>
                  <a:cxn ang="0">
                    <a:pos x="806" y="477"/>
                  </a:cxn>
                  <a:cxn ang="0">
                    <a:pos x="731" y="411"/>
                  </a:cxn>
                  <a:cxn ang="0">
                    <a:pos x="654" y="347"/>
                  </a:cxn>
                  <a:cxn ang="0">
                    <a:pos x="579" y="282"/>
                  </a:cxn>
                  <a:cxn ang="0">
                    <a:pos x="504" y="216"/>
                  </a:cxn>
                  <a:cxn ang="0">
                    <a:pos x="427" y="152"/>
                  </a:cxn>
                  <a:cxn ang="0">
                    <a:pos x="352" y="87"/>
                  </a:cxn>
                  <a:cxn ang="0">
                    <a:pos x="311" y="41"/>
                  </a:cxn>
                  <a:cxn ang="0">
                    <a:pos x="303" y="13"/>
                  </a:cxn>
                  <a:cxn ang="0">
                    <a:pos x="282" y="8"/>
                  </a:cxn>
                  <a:cxn ang="0">
                    <a:pos x="244" y="26"/>
                  </a:cxn>
                  <a:cxn ang="0">
                    <a:pos x="206" y="44"/>
                  </a:cxn>
                  <a:cxn ang="0">
                    <a:pos x="169" y="60"/>
                  </a:cxn>
                  <a:cxn ang="0">
                    <a:pos x="131" y="78"/>
                  </a:cxn>
                  <a:cxn ang="0">
                    <a:pos x="94" y="96"/>
                  </a:cxn>
                  <a:cxn ang="0">
                    <a:pos x="56" y="114"/>
                  </a:cxn>
                  <a:cxn ang="0">
                    <a:pos x="18" y="132"/>
                  </a:cxn>
                  <a:cxn ang="0">
                    <a:pos x="9" y="154"/>
                  </a:cxn>
                  <a:cxn ang="0">
                    <a:pos x="23" y="182"/>
                  </a:cxn>
                  <a:cxn ang="0">
                    <a:pos x="72" y="229"/>
                  </a:cxn>
                  <a:cxn ang="0">
                    <a:pos x="156" y="300"/>
                  </a:cxn>
                  <a:cxn ang="0">
                    <a:pos x="237" y="370"/>
                  </a:cxn>
                  <a:cxn ang="0">
                    <a:pos x="319" y="441"/>
                  </a:cxn>
                  <a:cxn ang="0">
                    <a:pos x="402" y="511"/>
                  </a:cxn>
                  <a:cxn ang="0">
                    <a:pos x="484" y="582"/>
                  </a:cxn>
                  <a:cxn ang="0">
                    <a:pos x="566" y="652"/>
                  </a:cxn>
                  <a:cxn ang="0">
                    <a:pos x="648" y="723"/>
                  </a:cxn>
                  <a:cxn ang="0">
                    <a:pos x="731" y="791"/>
                  </a:cxn>
                  <a:cxn ang="0">
                    <a:pos x="813" y="862"/>
                  </a:cxn>
                  <a:cxn ang="0">
                    <a:pos x="894" y="932"/>
                  </a:cxn>
                  <a:cxn ang="0">
                    <a:pos x="976" y="1003"/>
                  </a:cxn>
                  <a:cxn ang="0">
                    <a:pos x="1060" y="1073"/>
                  </a:cxn>
                  <a:cxn ang="0">
                    <a:pos x="1141" y="1144"/>
                  </a:cxn>
                  <a:cxn ang="0">
                    <a:pos x="1223" y="1214"/>
                  </a:cxn>
                  <a:cxn ang="0">
                    <a:pos x="1306" y="1285"/>
                  </a:cxn>
                  <a:cxn ang="0">
                    <a:pos x="1380" y="1303"/>
                  </a:cxn>
                  <a:cxn ang="0">
                    <a:pos x="1445" y="1270"/>
                  </a:cxn>
                  <a:cxn ang="0">
                    <a:pos x="1509" y="1236"/>
                  </a:cxn>
                  <a:cxn ang="0">
                    <a:pos x="1574" y="1203"/>
                  </a:cxn>
                  <a:cxn ang="0">
                    <a:pos x="1597" y="1175"/>
                  </a:cxn>
                  <a:cxn ang="0">
                    <a:pos x="1576" y="1152"/>
                  </a:cxn>
                  <a:cxn ang="0">
                    <a:pos x="1553" y="1129"/>
                  </a:cxn>
                  <a:cxn ang="0">
                    <a:pos x="1532" y="1106"/>
                  </a:cxn>
                </a:cxnLst>
                <a:rect l="0" t="0" r="r" b="b"/>
                <a:pathLst>
                  <a:path w="1607" h="1319">
                    <a:moveTo>
                      <a:pt x="1522" y="1095"/>
                    </a:moveTo>
                    <a:lnTo>
                      <a:pt x="1484" y="1062"/>
                    </a:lnTo>
                    <a:lnTo>
                      <a:pt x="1447" y="1029"/>
                    </a:lnTo>
                    <a:lnTo>
                      <a:pt x="1409" y="996"/>
                    </a:lnTo>
                    <a:lnTo>
                      <a:pt x="1372" y="965"/>
                    </a:lnTo>
                    <a:lnTo>
                      <a:pt x="1334" y="932"/>
                    </a:lnTo>
                    <a:lnTo>
                      <a:pt x="1297" y="900"/>
                    </a:lnTo>
                    <a:lnTo>
                      <a:pt x="1259" y="867"/>
                    </a:lnTo>
                    <a:lnTo>
                      <a:pt x="1221" y="834"/>
                    </a:lnTo>
                    <a:lnTo>
                      <a:pt x="1184" y="801"/>
                    </a:lnTo>
                    <a:lnTo>
                      <a:pt x="1146" y="768"/>
                    </a:lnTo>
                    <a:lnTo>
                      <a:pt x="1109" y="737"/>
                    </a:lnTo>
                    <a:lnTo>
                      <a:pt x="1071" y="704"/>
                    </a:lnTo>
                    <a:lnTo>
                      <a:pt x="1033" y="672"/>
                    </a:lnTo>
                    <a:lnTo>
                      <a:pt x="994" y="639"/>
                    </a:lnTo>
                    <a:lnTo>
                      <a:pt x="957" y="606"/>
                    </a:lnTo>
                    <a:lnTo>
                      <a:pt x="919" y="573"/>
                    </a:lnTo>
                    <a:lnTo>
                      <a:pt x="881" y="542"/>
                    </a:lnTo>
                    <a:lnTo>
                      <a:pt x="844" y="509"/>
                    </a:lnTo>
                    <a:lnTo>
                      <a:pt x="806" y="477"/>
                    </a:lnTo>
                    <a:lnTo>
                      <a:pt x="769" y="444"/>
                    </a:lnTo>
                    <a:lnTo>
                      <a:pt x="731" y="411"/>
                    </a:lnTo>
                    <a:lnTo>
                      <a:pt x="693" y="380"/>
                    </a:lnTo>
                    <a:lnTo>
                      <a:pt x="654" y="347"/>
                    </a:lnTo>
                    <a:lnTo>
                      <a:pt x="617" y="314"/>
                    </a:lnTo>
                    <a:lnTo>
                      <a:pt x="579" y="282"/>
                    </a:lnTo>
                    <a:lnTo>
                      <a:pt x="541" y="249"/>
                    </a:lnTo>
                    <a:lnTo>
                      <a:pt x="504" y="216"/>
                    </a:lnTo>
                    <a:lnTo>
                      <a:pt x="466" y="183"/>
                    </a:lnTo>
                    <a:lnTo>
                      <a:pt x="427" y="152"/>
                    </a:lnTo>
                    <a:lnTo>
                      <a:pt x="389" y="119"/>
                    </a:lnTo>
                    <a:lnTo>
                      <a:pt x="352" y="87"/>
                    </a:lnTo>
                    <a:lnTo>
                      <a:pt x="314" y="54"/>
                    </a:lnTo>
                    <a:lnTo>
                      <a:pt x="311" y="41"/>
                    </a:lnTo>
                    <a:lnTo>
                      <a:pt x="308" y="26"/>
                    </a:lnTo>
                    <a:lnTo>
                      <a:pt x="303" y="13"/>
                    </a:lnTo>
                    <a:lnTo>
                      <a:pt x="300" y="0"/>
                    </a:lnTo>
                    <a:lnTo>
                      <a:pt x="282" y="8"/>
                    </a:lnTo>
                    <a:lnTo>
                      <a:pt x="262" y="18"/>
                    </a:lnTo>
                    <a:lnTo>
                      <a:pt x="244" y="26"/>
                    </a:lnTo>
                    <a:lnTo>
                      <a:pt x="224" y="34"/>
                    </a:lnTo>
                    <a:lnTo>
                      <a:pt x="206" y="44"/>
                    </a:lnTo>
                    <a:lnTo>
                      <a:pt x="187" y="52"/>
                    </a:lnTo>
                    <a:lnTo>
                      <a:pt x="169" y="60"/>
                    </a:lnTo>
                    <a:lnTo>
                      <a:pt x="151" y="70"/>
                    </a:lnTo>
                    <a:lnTo>
                      <a:pt x="131" y="78"/>
                    </a:lnTo>
                    <a:lnTo>
                      <a:pt x="113" y="87"/>
                    </a:lnTo>
                    <a:lnTo>
                      <a:pt x="94" y="96"/>
                    </a:lnTo>
                    <a:lnTo>
                      <a:pt x="76" y="105"/>
                    </a:lnTo>
                    <a:lnTo>
                      <a:pt x="56" y="114"/>
                    </a:lnTo>
                    <a:lnTo>
                      <a:pt x="38" y="123"/>
                    </a:lnTo>
                    <a:lnTo>
                      <a:pt x="18" y="132"/>
                    </a:lnTo>
                    <a:lnTo>
                      <a:pt x="0" y="141"/>
                    </a:lnTo>
                    <a:lnTo>
                      <a:pt x="9" y="154"/>
                    </a:lnTo>
                    <a:lnTo>
                      <a:pt x="17" y="167"/>
                    </a:lnTo>
                    <a:lnTo>
                      <a:pt x="23" y="182"/>
                    </a:lnTo>
                    <a:lnTo>
                      <a:pt x="31" y="195"/>
                    </a:lnTo>
                    <a:lnTo>
                      <a:pt x="72" y="229"/>
                    </a:lnTo>
                    <a:lnTo>
                      <a:pt x="113" y="265"/>
                    </a:lnTo>
                    <a:lnTo>
                      <a:pt x="156" y="300"/>
                    </a:lnTo>
                    <a:lnTo>
                      <a:pt x="197" y="336"/>
                    </a:lnTo>
                    <a:lnTo>
                      <a:pt x="237" y="370"/>
                    </a:lnTo>
                    <a:lnTo>
                      <a:pt x="278" y="406"/>
                    </a:lnTo>
                    <a:lnTo>
                      <a:pt x="319" y="441"/>
                    </a:lnTo>
                    <a:lnTo>
                      <a:pt x="360" y="477"/>
                    </a:lnTo>
                    <a:lnTo>
                      <a:pt x="402" y="511"/>
                    </a:lnTo>
                    <a:lnTo>
                      <a:pt x="443" y="545"/>
                    </a:lnTo>
                    <a:lnTo>
                      <a:pt x="484" y="582"/>
                    </a:lnTo>
                    <a:lnTo>
                      <a:pt x="525" y="616"/>
                    </a:lnTo>
                    <a:lnTo>
                      <a:pt x="566" y="652"/>
                    </a:lnTo>
                    <a:lnTo>
                      <a:pt x="607" y="686"/>
                    </a:lnTo>
                    <a:lnTo>
                      <a:pt x="648" y="723"/>
                    </a:lnTo>
                    <a:lnTo>
                      <a:pt x="690" y="757"/>
                    </a:lnTo>
                    <a:lnTo>
                      <a:pt x="731" y="791"/>
                    </a:lnTo>
                    <a:lnTo>
                      <a:pt x="772" y="827"/>
                    </a:lnTo>
                    <a:lnTo>
                      <a:pt x="813" y="862"/>
                    </a:lnTo>
                    <a:lnTo>
                      <a:pt x="854" y="898"/>
                    </a:lnTo>
                    <a:lnTo>
                      <a:pt x="894" y="932"/>
                    </a:lnTo>
                    <a:lnTo>
                      <a:pt x="935" y="968"/>
                    </a:lnTo>
                    <a:lnTo>
                      <a:pt x="976" y="1003"/>
                    </a:lnTo>
                    <a:lnTo>
                      <a:pt x="1019" y="1037"/>
                    </a:lnTo>
                    <a:lnTo>
                      <a:pt x="1060" y="1073"/>
                    </a:lnTo>
                    <a:lnTo>
                      <a:pt x="1100" y="1108"/>
                    </a:lnTo>
                    <a:lnTo>
                      <a:pt x="1141" y="1144"/>
                    </a:lnTo>
                    <a:lnTo>
                      <a:pt x="1182" y="1178"/>
                    </a:lnTo>
                    <a:lnTo>
                      <a:pt x="1223" y="1214"/>
                    </a:lnTo>
                    <a:lnTo>
                      <a:pt x="1265" y="1249"/>
                    </a:lnTo>
                    <a:lnTo>
                      <a:pt x="1306" y="1285"/>
                    </a:lnTo>
                    <a:lnTo>
                      <a:pt x="1347" y="1319"/>
                    </a:lnTo>
                    <a:lnTo>
                      <a:pt x="1380" y="1303"/>
                    </a:lnTo>
                    <a:lnTo>
                      <a:pt x="1413" y="1286"/>
                    </a:lnTo>
                    <a:lnTo>
                      <a:pt x="1445" y="1270"/>
                    </a:lnTo>
                    <a:lnTo>
                      <a:pt x="1478" y="1252"/>
                    </a:lnTo>
                    <a:lnTo>
                      <a:pt x="1509" y="1236"/>
                    </a:lnTo>
                    <a:lnTo>
                      <a:pt x="1542" y="1219"/>
                    </a:lnTo>
                    <a:lnTo>
                      <a:pt x="1574" y="1203"/>
                    </a:lnTo>
                    <a:lnTo>
                      <a:pt x="1607" y="1186"/>
                    </a:lnTo>
                    <a:lnTo>
                      <a:pt x="1597" y="1175"/>
                    </a:lnTo>
                    <a:lnTo>
                      <a:pt x="1586" y="1163"/>
                    </a:lnTo>
                    <a:lnTo>
                      <a:pt x="1576" y="1152"/>
                    </a:lnTo>
                    <a:lnTo>
                      <a:pt x="1565" y="1141"/>
                    </a:lnTo>
                    <a:lnTo>
                      <a:pt x="1553" y="1129"/>
                    </a:lnTo>
                    <a:lnTo>
                      <a:pt x="1543" y="1118"/>
                    </a:lnTo>
                    <a:lnTo>
                      <a:pt x="1532" y="1106"/>
                    </a:lnTo>
                    <a:lnTo>
                      <a:pt x="1522" y="1095"/>
                    </a:lnTo>
                    <a:close/>
                  </a:path>
                </a:pathLst>
              </a:custGeom>
              <a:solidFill>
                <a:srgbClr val="C4BABF"/>
              </a:solidFill>
              <a:ln w="9525">
                <a:noFill/>
                <a:round/>
                <a:headEnd/>
                <a:tailEnd/>
              </a:ln>
            </p:spPr>
            <p:txBody>
              <a:bodyPr/>
              <a:lstStyle/>
              <a:p>
                <a:endParaRPr lang="en-US"/>
              </a:p>
            </p:txBody>
          </p:sp>
          <p:sp>
            <p:nvSpPr>
              <p:cNvPr id="11356" name="Freeform 92"/>
              <p:cNvSpPr>
                <a:spLocks/>
              </p:cNvSpPr>
              <p:nvPr/>
            </p:nvSpPr>
            <p:spPr bwMode="auto">
              <a:xfrm>
                <a:off x="522" y="2853"/>
                <a:ext cx="775" cy="634"/>
              </a:xfrm>
              <a:custGeom>
                <a:avLst/>
                <a:gdLst/>
                <a:ahLst/>
                <a:cxnLst>
                  <a:cxn ang="0">
                    <a:pos x="1430" y="1008"/>
                  </a:cxn>
                  <a:cxn ang="0">
                    <a:pos x="1360" y="948"/>
                  </a:cxn>
                  <a:cxn ang="0">
                    <a:pos x="1289" y="887"/>
                  </a:cxn>
                  <a:cxn ang="0">
                    <a:pos x="1219" y="826"/>
                  </a:cxn>
                  <a:cxn ang="0">
                    <a:pos x="1149" y="766"/>
                  </a:cxn>
                  <a:cxn ang="0">
                    <a:pos x="1079" y="705"/>
                  </a:cxn>
                  <a:cxn ang="0">
                    <a:pos x="1007" y="644"/>
                  </a:cxn>
                  <a:cxn ang="0">
                    <a:pos x="936" y="584"/>
                  </a:cxn>
                  <a:cxn ang="0">
                    <a:pos x="866" y="523"/>
                  </a:cxn>
                  <a:cxn ang="0">
                    <a:pos x="796" y="462"/>
                  </a:cxn>
                  <a:cxn ang="0">
                    <a:pos x="724" y="402"/>
                  </a:cxn>
                  <a:cxn ang="0">
                    <a:pos x="654" y="341"/>
                  </a:cxn>
                  <a:cxn ang="0">
                    <a:pos x="583" y="281"/>
                  </a:cxn>
                  <a:cxn ang="0">
                    <a:pos x="513" y="220"/>
                  </a:cxn>
                  <a:cxn ang="0">
                    <a:pos x="443" y="159"/>
                  </a:cxn>
                  <a:cxn ang="0">
                    <a:pos x="373" y="99"/>
                  </a:cxn>
                  <a:cxn ang="0">
                    <a:pos x="333" y="51"/>
                  </a:cxn>
                  <a:cxn ang="0">
                    <a:pos x="328" y="17"/>
                  </a:cxn>
                  <a:cxn ang="0">
                    <a:pos x="306" y="10"/>
                  </a:cxn>
                  <a:cxn ang="0">
                    <a:pos x="265" y="28"/>
                  </a:cxn>
                  <a:cxn ang="0">
                    <a:pos x="224" y="48"/>
                  </a:cxn>
                  <a:cxn ang="0">
                    <a:pos x="183" y="67"/>
                  </a:cxn>
                  <a:cxn ang="0">
                    <a:pos x="142" y="85"/>
                  </a:cxn>
                  <a:cxn ang="0">
                    <a:pos x="103" y="105"/>
                  </a:cxn>
                  <a:cxn ang="0">
                    <a:pos x="62" y="125"/>
                  </a:cxn>
                  <a:cxn ang="0">
                    <a:pos x="21" y="143"/>
                  </a:cxn>
                  <a:cxn ang="0">
                    <a:pos x="6" y="159"/>
                  </a:cxn>
                  <a:cxn ang="0">
                    <a:pos x="21" y="174"/>
                  </a:cxn>
                  <a:cxn ang="0">
                    <a:pos x="36" y="189"/>
                  </a:cxn>
                  <a:cxn ang="0">
                    <a:pos x="49" y="204"/>
                  </a:cxn>
                  <a:cxn ang="0">
                    <a:pos x="95" y="244"/>
                  </a:cxn>
                  <a:cxn ang="0">
                    <a:pos x="172" y="310"/>
                  </a:cxn>
                  <a:cxn ang="0">
                    <a:pos x="250" y="377"/>
                  </a:cxn>
                  <a:cxn ang="0">
                    <a:pos x="327" y="443"/>
                  </a:cxn>
                  <a:cxn ang="0">
                    <a:pos x="404" y="508"/>
                  </a:cxn>
                  <a:cxn ang="0">
                    <a:pos x="482" y="576"/>
                  </a:cxn>
                  <a:cxn ang="0">
                    <a:pos x="559" y="641"/>
                  </a:cxn>
                  <a:cxn ang="0">
                    <a:pos x="637" y="707"/>
                  </a:cxn>
                  <a:cxn ang="0">
                    <a:pos x="714" y="774"/>
                  </a:cxn>
                  <a:cxn ang="0">
                    <a:pos x="793" y="840"/>
                  </a:cxn>
                  <a:cxn ang="0">
                    <a:pos x="869" y="905"/>
                  </a:cxn>
                  <a:cxn ang="0">
                    <a:pos x="948" y="972"/>
                  </a:cxn>
                  <a:cxn ang="0">
                    <a:pos x="1025" y="1038"/>
                  </a:cxn>
                  <a:cxn ang="0">
                    <a:pos x="1102" y="1103"/>
                  </a:cxn>
                  <a:cxn ang="0">
                    <a:pos x="1180" y="1171"/>
                  </a:cxn>
                  <a:cxn ang="0">
                    <a:pos x="1257" y="1236"/>
                  </a:cxn>
                  <a:cxn ang="0">
                    <a:pos x="1329" y="1253"/>
                  </a:cxn>
                  <a:cxn ang="0">
                    <a:pos x="1392" y="1218"/>
                  </a:cxn>
                  <a:cxn ang="0">
                    <a:pos x="1456" y="1184"/>
                  </a:cxn>
                  <a:cxn ang="0">
                    <a:pos x="1520" y="1149"/>
                  </a:cxn>
                  <a:cxn ang="0">
                    <a:pos x="1540" y="1121"/>
                  </a:cxn>
                  <a:cxn ang="0">
                    <a:pos x="1517" y="1098"/>
                  </a:cxn>
                  <a:cxn ang="0">
                    <a:pos x="1495" y="1074"/>
                  </a:cxn>
                  <a:cxn ang="0">
                    <a:pos x="1476" y="1051"/>
                  </a:cxn>
                </a:cxnLst>
                <a:rect l="0" t="0" r="r" b="b"/>
                <a:pathLst>
                  <a:path w="1551" h="1269">
                    <a:moveTo>
                      <a:pt x="1466" y="1039"/>
                    </a:moveTo>
                    <a:lnTo>
                      <a:pt x="1430" y="1008"/>
                    </a:lnTo>
                    <a:lnTo>
                      <a:pt x="1396" y="979"/>
                    </a:lnTo>
                    <a:lnTo>
                      <a:pt x="1360" y="948"/>
                    </a:lnTo>
                    <a:lnTo>
                      <a:pt x="1325" y="918"/>
                    </a:lnTo>
                    <a:lnTo>
                      <a:pt x="1289" y="887"/>
                    </a:lnTo>
                    <a:lnTo>
                      <a:pt x="1255" y="858"/>
                    </a:lnTo>
                    <a:lnTo>
                      <a:pt x="1219" y="826"/>
                    </a:lnTo>
                    <a:lnTo>
                      <a:pt x="1183" y="797"/>
                    </a:lnTo>
                    <a:lnTo>
                      <a:pt x="1149" y="766"/>
                    </a:lnTo>
                    <a:lnTo>
                      <a:pt x="1113" y="736"/>
                    </a:lnTo>
                    <a:lnTo>
                      <a:pt x="1079" y="705"/>
                    </a:lnTo>
                    <a:lnTo>
                      <a:pt x="1043" y="676"/>
                    </a:lnTo>
                    <a:lnTo>
                      <a:pt x="1007" y="644"/>
                    </a:lnTo>
                    <a:lnTo>
                      <a:pt x="972" y="615"/>
                    </a:lnTo>
                    <a:lnTo>
                      <a:pt x="936" y="584"/>
                    </a:lnTo>
                    <a:lnTo>
                      <a:pt x="902" y="554"/>
                    </a:lnTo>
                    <a:lnTo>
                      <a:pt x="866" y="523"/>
                    </a:lnTo>
                    <a:lnTo>
                      <a:pt x="830" y="494"/>
                    </a:lnTo>
                    <a:lnTo>
                      <a:pt x="796" y="462"/>
                    </a:lnTo>
                    <a:lnTo>
                      <a:pt x="760" y="433"/>
                    </a:lnTo>
                    <a:lnTo>
                      <a:pt x="724" y="402"/>
                    </a:lnTo>
                    <a:lnTo>
                      <a:pt x="690" y="372"/>
                    </a:lnTo>
                    <a:lnTo>
                      <a:pt x="654" y="341"/>
                    </a:lnTo>
                    <a:lnTo>
                      <a:pt x="619" y="312"/>
                    </a:lnTo>
                    <a:lnTo>
                      <a:pt x="583" y="281"/>
                    </a:lnTo>
                    <a:lnTo>
                      <a:pt x="547" y="251"/>
                    </a:lnTo>
                    <a:lnTo>
                      <a:pt x="513" y="220"/>
                    </a:lnTo>
                    <a:lnTo>
                      <a:pt x="477" y="190"/>
                    </a:lnTo>
                    <a:lnTo>
                      <a:pt x="443" y="159"/>
                    </a:lnTo>
                    <a:lnTo>
                      <a:pt x="407" y="130"/>
                    </a:lnTo>
                    <a:lnTo>
                      <a:pt x="373" y="99"/>
                    </a:lnTo>
                    <a:lnTo>
                      <a:pt x="337" y="69"/>
                    </a:lnTo>
                    <a:lnTo>
                      <a:pt x="333" y="51"/>
                    </a:lnTo>
                    <a:lnTo>
                      <a:pt x="332" y="35"/>
                    </a:lnTo>
                    <a:lnTo>
                      <a:pt x="328" y="17"/>
                    </a:lnTo>
                    <a:lnTo>
                      <a:pt x="325" y="0"/>
                    </a:lnTo>
                    <a:lnTo>
                      <a:pt x="306" y="10"/>
                    </a:lnTo>
                    <a:lnTo>
                      <a:pt x="284" y="20"/>
                    </a:lnTo>
                    <a:lnTo>
                      <a:pt x="265" y="28"/>
                    </a:lnTo>
                    <a:lnTo>
                      <a:pt x="243" y="38"/>
                    </a:lnTo>
                    <a:lnTo>
                      <a:pt x="224" y="48"/>
                    </a:lnTo>
                    <a:lnTo>
                      <a:pt x="204" y="58"/>
                    </a:lnTo>
                    <a:lnTo>
                      <a:pt x="183" y="67"/>
                    </a:lnTo>
                    <a:lnTo>
                      <a:pt x="163" y="76"/>
                    </a:lnTo>
                    <a:lnTo>
                      <a:pt x="142" y="85"/>
                    </a:lnTo>
                    <a:lnTo>
                      <a:pt x="122" y="95"/>
                    </a:lnTo>
                    <a:lnTo>
                      <a:pt x="103" y="105"/>
                    </a:lnTo>
                    <a:lnTo>
                      <a:pt x="82" y="115"/>
                    </a:lnTo>
                    <a:lnTo>
                      <a:pt x="62" y="125"/>
                    </a:lnTo>
                    <a:lnTo>
                      <a:pt x="41" y="133"/>
                    </a:lnTo>
                    <a:lnTo>
                      <a:pt x="21" y="143"/>
                    </a:lnTo>
                    <a:lnTo>
                      <a:pt x="0" y="153"/>
                    </a:lnTo>
                    <a:lnTo>
                      <a:pt x="6" y="159"/>
                    </a:lnTo>
                    <a:lnTo>
                      <a:pt x="15" y="167"/>
                    </a:lnTo>
                    <a:lnTo>
                      <a:pt x="21" y="174"/>
                    </a:lnTo>
                    <a:lnTo>
                      <a:pt x="28" y="182"/>
                    </a:lnTo>
                    <a:lnTo>
                      <a:pt x="36" y="189"/>
                    </a:lnTo>
                    <a:lnTo>
                      <a:pt x="42" y="197"/>
                    </a:lnTo>
                    <a:lnTo>
                      <a:pt x="49" y="204"/>
                    </a:lnTo>
                    <a:lnTo>
                      <a:pt x="55" y="212"/>
                    </a:lnTo>
                    <a:lnTo>
                      <a:pt x="95" y="244"/>
                    </a:lnTo>
                    <a:lnTo>
                      <a:pt x="132" y="277"/>
                    </a:lnTo>
                    <a:lnTo>
                      <a:pt x="172" y="310"/>
                    </a:lnTo>
                    <a:lnTo>
                      <a:pt x="211" y="344"/>
                    </a:lnTo>
                    <a:lnTo>
                      <a:pt x="250" y="377"/>
                    </a:lnTo>
                    <a:lnTo>
                      <a:pt x="288" y="410"/>
                    </a:lnTo>
                    <a:lnTo>
                      <a:pt x="327" y="443"/>
                    </a:lnTo>
                    <a:lnTo>
                      <a:pt x="366" y="476"/>
                    </a:lnTo>
                    <a:lnTo>
                      <a:pt x="404" y="508"/>
                    </a:lnTo>
                    <a:lnTo>
                      <a:pt x="443" y="543"/>
                    </a:lnTo>
                    <a:lnTo>
                      <a:pt x="482" y="576"/>
                    </a:lnTo>
                    <a:lnTo>
                      <a:pt x="521" y="608"/>
                    </a:lnTo>
                    <a:lnTo>
                      <a:pt x="559" y="641"/>
                    </a:lnTo>
                    <a:lnTo>
                      <a:pt x="598" y="674"/>
                    </a:lnTo>
                    <a:lnTo>
                      <a:pt x="637" y="707"/>
                    </a:lnTo>
                    <a:lnTo>
                      <a:pt x="677" y="740"/>
                    </a:lnTo>
                    <a:lnTo>
                      <a:pt x="714" y="774"/>
                    </a:lnTo>
                    <a:lnTo>
                      <a:pt x="753" y="807"/>
                    </a:lnTo>
                    <a:lnTo>
                      <a:pt x="793" y="840"/>
                    </a:lnTo>
                    <a:lnTo>
                      <a:pt x="830" y="872"/>
                    </a:lnTo>
                    <a:lnTo>
                      <a:pt x="869" y="905"/>
                    </a:lnTo>
                    <a:lnTo>
                      <a:pt x="909" y="938"/>
                    </a:lnTo>
                    <a:lnTo>
                      <a:pt x="948" y="972"/>
                    </a:lnTo>
                    <a:lnTo>
                      <a:pt x="985" y="1005"/>
                    </a:lnTo>
                    <a:lnTo>
                      <a:pt x="1025" y="1038"/>
                    </a:lnTo>
                    <a:lnTo>
                      <a:pt x="1064" y="1071"/>
                    </a:lnTo>
                    <a:lnTo>
                      <a:pt x="1102" y="1103"/>
                    </a:lnTo>
                    <a:lnTo>
                      <a:pt x="1141" y="1136"/>
                    </a:lnTo>
                    <a:lnTo>
                      <a:pt x="1180" y="1171"/>
                    </a:lnTo>
                    <a:lnTo>
                      <a:pt x="1219" y="1203"/>
                    </a:lnTo>
                    <a:lnTo>
                      <a:pt x="1257" y="1236"/>
                    </a:lnTo>
                    <a:lnTo>
                      <a:pt x="1296" y="1269"/>
                    </a:lnTo>
                    <a:lnTo>
                      <a:pt x="1329" y="1253"/>
                    </a:lnTo>
                    <a:lnTo>
                      <a:pt x="1360" y="1235"/>
                    </a:lnTo>
                    <a:lnTo>
                      <a:pt x="1392" y="1218"/>
                    </a:lnTo>
                    <a:lnTo>
                      <a:pt x="1423" y="1200"/>
                    </a:lnTo>
                    <a:lnTo>
                      <a:pt x="1456" y="1184"/>
                    </a:lnTo>
                    <a:lnTo>
                      <a:pt x="1487" y="1166"/>
                    </a:lnTo>
                    <a:lnTo>
                      <a:pt x="1520" y="1149"/>
                    </a:lnTo>
                    <a:lnTo>
                      <a:pt x="1551" y="1133"/>
                    </a:lnTo>
                    <a:lnTo>
                      <a:pt x="1540" y="1121"/>
                    </a:lnTo>
                    <a:lnTo>
                      <a:pt x="1528" y="1110"/>
                    </a:lnTo>
                    <a:lnTo>
                      <a:pt x="1517" y="1098"/>
                    </a:lnTo>
                    <a:lnTo>
                      <a:pt x="1507" y="1085"/>
                    </a:lnTo>
                    <a:lnTo>
                      <a:pt x="1495" y="1074"/>
                    </a:lnTo>
                    <a:lnTo>
                      <a:pt x="1486" y="1062"/>
                    </a:lnTo>
                    <a:lnTo>
                      <a:pt x="1476" y="1051"/>
                    </a:lnTo>
                    <a:lnTo>
                      <a:pt x="1466" y="1039"/>
                    </a:lnTo>
                    <a:close/>
                  </a:path>
                </a:pathLst>
              </a:custGeom>
              <a:solidFill>
                <a:srgbClr val="BFB5B7"/>
              </a:solidFill>
              <a:ln w="9525">
                <a:noFill/>
                <a:round/>
                <a:headEnd/>
                <a:tailEnd/>
              </a:ln>
            </p:spPr>
            <p:txBody>
              <a:bodyPr/>
              <a:lstStyle/>
              <a:p>
                <a:endParaRPr lang="en-US"/>
              </a:p>
            </p:txBody>
          </p:sp>
          <p:sp>
            <p:nvSpPr>
              <p:cNvPr id="11357" name="Freeform 93"/>
              <p:cNvSpPr>
                <a:spLocks/>
              </p:cNvSpPr>
              <p:nvPr/>
            </p:nvSpPr>
            <p:spPr bwMode="auto">
              <a:xfrm>
                <a:off x="511" y="2844"/>
                <a:ext cx="746" cy="609"/>
              </a:xfrm>
              <a:custGeom>
                <a:avLst/>
                <a:gdLst/>
                <a:ahLst/>
                <a:cxnLst>
                  <a:cxn ang="0">
                    <a:pos x="1340" y="928"/>
                  </a:cxn>
                  <a:cxn ang="0">
                    <a:pos x="1209" y="815"/>
                  </a:cxn>
                  <a:cxn ang="0">
                    <a:pos x="1079" y="701"/>
                  </a:cxn>
                  <a:cxn ang="0">
                    <a:pos x="948" y="590"/>
                  </a:cxn>
                  <a:cxn ang="0">
                    <a:pos x="817" y="477"/>
                  </a:cxn>
                  <a:cxn ang="0">
                    <a:pos x="686" y="364"/>
                  </a:cxn>
                  <a:cxn ang="0">
                    <a:pos x="556" y="251"/>
                  </a:cxn>
                  <a:cxn ang="0">
                    <a:pos x="425" y="138"/>
                  </a:cxn>
                  <a:cxn ang="0">
                    <a:pos x="358" y="62"/>
                  </a:cxn>
                  <a:cxn ang="0">
                    <a:pos x="353" y="21"/>
                  </a:cxn>
                  <a:cxn ang="0">
                    <a:pos x="329" y="10"/>
                  </a:cxn>
                  <a:cxn ang="0">
                    <a:pos x="284" y="31"/>
                  </a:cxn>
                  <a:cxn ang="0">
                    <a:pos x="240" y="52"/>
                  </a:cxn>
                  <a:cxn ang="0">
                    <a:pos x="196" y="72"/>
                  </a:cxn>
                  <a:cxn ang="0">
                    <a:pos x="152" y="93"/>
                  </a:cxn>
                  <a:cxn ang="0">
                    <a:pos x="110" y="113"/>
                  </a:cxn>
                  <a:cxn ang="0">
                    <a:pos x="65" y="134"/>
                  </a:cxn>
                  <a:cxn ang="0">
                    <a:pos x="21" y="156"/>
                  </a:cxn>
                  <a:cxn ang="0">
                    <a:pos x="10" y="174"/>
                  </a:cxn>
                  <a:cxn ang="0">
                    <a:pos x="29" y="188"/>
                  </a:cxn>
                  <a:cxn ang="0">
                    <a:pos x="49" y="205"/>
                  </a:cxn>
                  <a:cxn ang="0">
                    <a:pos x="69" y="220"/>
                  </a:cxn>
                  <a:cxn ang="0">
                    <a:pos x="114" y="259"/>
                  </a:cxn>
                  <a:cxn ang="0">
                    <a:pos x="188" y="321"/>
                  </a:cxn>
                  <a:cxn ang="0">
                    <a:pos x="260" y="382"/>
                  </a:cxn>
                  <a:cxn ang="0">
                    <a:pos x="333" y="444"/>
                  </a:cxn>
                  <a:cxn ang="0">
                    <a:pos x="407" y="506"/>
                  </a:cxn>
                  <a:cxn ang="0">
                    <a:pos x="479" y="569"/>
                  </a:cxn>
                  <a:cxn ang="0">
                    <a:pos x="552" y="629"/>
                  </a:cxn>
                  <a:cxn ang="0">
                    <a:pos x="624" y="692"/>
                  </a:cxn>
                  <a:cxn ang="0">
                    <a:pos x="698" y="754"/>
                  </a:cxn>
                  <a:cxn ang="0">
                    <a:pos x="770" y="816"/>
                  </a:cxn>
                  <a:cxn ang="0">
                    <a:pos x="843" y="877"/>
                  </a:cxn>
                  <a:cxn ang="0">
                    <a:pos x="915" y="939"/>
                  </a:cxn>
                  <a:cxn ang="0">
                    <a:pos x="989" y="1001"/>
                  </a:cxn>
                  <a:cxn ang="0">
                    <a:pos x="1062" y="1064"/>
                  </a:cxn>
                  <a:cxn ang="0">
                    <a:pos x="1134" y="1124"/>
                  </a:cxn>
                  <a:cxn ang="0">
                    <a:pos x="1208" y="1187"/>
                  </a:cxn>
                  <a:cxn ang="0">
                    <a:pos x="1275" y="1200"/>
                  </a:cxn>
                  <a:cxn ang="0">
                    <a:pos x="1337" y="1165"/>
                  </a:cxn>
                  <a:cxn ang="0">
                    <a:pos x="1401" y="1131"/>
                  </a:cxn>
                  <a:cxn ang="0">
                    <a:pos x="1463" y="1096"/>
                  </a:cxn>
                  <a:cxn ang="0">
                    <a:pos x="1482" y="1067"/>
                  </a:cxn>
                  <a:cxn ang="0">
                    <a:pos x="1461" y="1042"/>
                  </a:cxn>
                  <a:cxn ang="0">
                    <a:pos x="1438" y="1019"/>
                  </a:cxn>
                  <a:cxn ang="0">
                    <a:pos x="1417" y="995"/>
                  </a:cxn>
                </a:cxnLst>
                <a:rect l="0" t="0" r="r" b="b"/>
                <a:pathLst>
                  <a:path w="1494" h="1218">
                    <a:moveTo>
                      <a:pt x="1406" y="983"/>
                    </a:moveTo>
                    <a:lnTo>
                      <a:pt x="1340" y="928"/>
                    </a:lnTo>
                    <a:lnTo>
                      <a:pt x="1275" y="870"/>
                    </a:lnTo>
                    <a:lnTo>
                      <a:pt x="1209" y="815"/>
                    </a:lnTo>
                    <a:lnTo>
                      <a:pt x="1144" y="759"/>
                    </a:lnTo>
                    <a:lnTo>
                      <a:pt x="1079" y="701"/>
                    </a:lnTo>
                    <a:lnTo>
                      <a:pt x="1013" y="646"/>
                    </a:lnTo>
                    <a:lnTo>
                      <a:pt x="948" y="590"/>
                    </a:lnTo>
                    <a:lnTo>
                      <a:pt x="883" y="533"/>
                    </a:lnTo>
                    <a:lnTo>
                      <a:pt x="817" y="477"/>
                    </a:lnTo>
                    <a:lnTo>
                      <a:pt x="752" y="421"/>
                    </a:lnTo>
                    <a:lnTo>
                      <a:pt x="686" y="364"/>
                    </a:lnTo>
                    <a:lnTo>
                      <a:pt x="621" y="308"/>
                    </a:lnTo>
                    <a:lnTo>
                      <a:pt x="556" y="251"/>
                    </a:lnTo>
                    <a:lnTo>
                      <a:pt x="490" y="195"/>
                    </a:lnTo>
                    <a:lnTo>
                      <a:pt x="425" y="138"/>
                    </a:lnTo>
                    <a:lnTo>
                      <a:pt x="360" y="82"/>
                    </a:lnTo>
                    <a:lnTo>
                      <a:pt x="358" y="62"/>
                    </a:lnTo>
                    <a:lnTo>
                      <a:pt x="355" y="41"/>
                    </a:lnTo>
                    <a:lnTo>
                      <a:pt x="353" y="21"/>
                    </a:lnTo>
                    <a:lnTo>
                      <a:pt x="350" y="0"/>
                    </a:lnTo>
                    <a:lnTo>
                      <a:pt x="329" y="10"/>
                    </a:lnTo>
                    <a:lnTo>
                      <a:pt x="306" y="21"/>
                    </a:lnTo>
                    <a:lnTo>
                      <a:pt x="284" y="31"/>
                    </a:lnTo>
                    <a:lnTo>
                      <a:pt x="262" y="41"/>
                    </a:lnTo>
                    <a:lnTo>
                      <a:pt x="240" y="52"/>
                    </a:lnTo>
                    <a:lnTo>
                      <a:pt x="217" y="62"/>
                    </a:lnTo>
                    <a:lnTo>
                      <a:pt x="196" y="72"/>
                    </a:lnTo>
                    <a:lnTo>
                      <a:pt x="175" y="82"/>
                    </a:lnTo>
                    <a:lnTo>
                      <a:pt x="152" y="93"/>
                    </a:lnTo>
                    <a:lnTo>
                      <a:pt x="131" y="103"/>
                    </a:lnTo>
                    <a:lnTo>
                      <a:pt x="110" y="113"/>
                    </a:lnTo>
                    <a:lnTo>
                      <a:pt x="87" y="124"/>
                    </a:lnTo>
                    <a:lnTo>
                      <a:pt x="65" y="134"/>
                    </a:lnTo>
                    <a:lnTo>
                      <a:pt x="44" y="144"/>
                    </a:lnTo>
                    <a:lnTo>
                      <a:pt x="21" y="156"/>
                    </a:lnTo>
                    <a:lnTo>
                      <a:pt x="0" y="165"/>
                    </a:lnTo>
                    <a:lnTo>
                      <a:pt x="10" y="174"/>
                    </a:lnTo>
                    <a:lnTo>
                      <a:pt x="20" y="182"/>
                    </a:lnTo>
                    <a:lnTo>
                      <a:pt x="29" y="188"/>
                    </a:lnTo>
                    <a:lnTo>
                      <a:pt x="39" y="197"/>
                    </a:lnTo>
                    <a:lnTo>
                      <a:pt x="49" y="205"/>
                    </a:lnTo>
                    <a:lnTo>
                      <a:pt x="59" y="211"/>
                    </a:lnTo>
                    <a:lnTo>
                      <a:pt x="69" y="220"/>
                    </a:lnTo>
                    <a:lnTo>
                      <a:pt x="78" y="228"/>
                    </a:lnTo>
                    <a:lnTo>
                      <a:pt x="114" y="259"/>
                    </a:lnTo>
                    <a:lnTo>
                      <a:pt x="152" y="290"/>
                    </a:lnTo>
                    <a:lnTo>
                      <a:pt x="188" y="321"/>
                    </a:lnTo>
                    <a:lnTo>
                      <a:pt x="224" y="351"/>
                    </a:lnTo>
                    <a:lnTo>
                      <a:pt x="260" y="382"/>
                    </a:lnTo>
                    <a:lnTo>
                      <a:pt x="297" y="413"/>
                    </a:lnTo>
                    <a:lnTo>
                      <a:pt x="333" y="444"/>
                    </a:lnTo>
                    <a:lnTo>
                      <a:pt x="369" y="475"/>
                    </a:lnTo>
                    <a:lnTo>
                      <a:pt x="407" y="506"/>
                    </a:lnTo>
                    <a:lnTo>
                      <a:pt x="443" y="538"/>
                    </a:lnTo>
                    <a:lnTo>
                      <a:pt x="479" y="569"/>
                    </a:lnTo>
                    <a:lnTo>
                      <a:pt x="515" y="598"/>
                    </a:lnTo>
                    <a:lnTo>
                      <a:pt x="552" y="629"/>
                    </a:lnTo>
                    <a:lnTo>
                      <a:pt x="588" y="660"/>
                    </a:lnTo>
                    <a:lnTo>
                      <a:pt x="624" y="692"/>
                    </a:lnTo>
                    <a:lnTo>
                      <a:pt x="662" y="723"/>
                    </a:lnTo>
                    <a:lnTo>
                      <a:pt x="698" y="754"/>
                    </a:lnTo>
                    <a:lnTo>
                      <a:pt x="734" y="785"/>
                    </a:lnTo>
                    <a:lnTo>
                      <a:pt x="770" y="816"/>
                    </a:lnTo>
                    <a:lnTo>
                      <a:pt x="807" y="847"/>
                    </a:lnTo>
                    <a:lnTo>
                      <a:pt x="843" y="877"/>
                    </a:lnTo>
                    <a:lnTo>
                      <a:pt x="879" y="908"/>
                    </a:lnTo>
                    <a:lnTo>
                      <a:pt x="915" y="939"/>
                    </a:lnTo>
                    <a:lnTo>
                      <a:pt x="953" y="970"/>
                    </a:lnTo>
                    <a:lnTo>
                      <a:pt x="989" y="1001"/>
                    </a:lnTo>
                    <a:lnTo>
                      <a:pt x="1025" y="1033"/>
                    </a:lnTo>
                    <a:lnTo>
                      <a:pt x="1062" y="1064"/>
                    </a:lnTo>
                    <a:lnTo>
                      <a:pt x="1098" y="1095"/>
                    </a:lnTo>
                    <a:lnTo>
                      <a:pt x="1134" y="1124"/>
                    </a:lnTo>
                    <a:lnTo>
                      <a:pt x="1170" y="1155"/>
                    </a:lnTo>
                    <a:lnTo>
                      <a:pt x="1208" y="1187"/>
                    </a:lnTo>
                    <a:lnTo>
                      <a:pt x="1244" y="1218"/>
                    </a:lnTo>
                    <a:lnTo>
                      <a:pt x="1275" y="1200"/>
                    </a:lnTo>
                    <a:lnTo>
                      <a:pt x="1306" y="1183"/>
                    </a:lnTo>
                    <a:lnTo>
                      <a:pt x="1337" y="1165"/>
                    </a:lnTo>
                    <a:lnTo>
                      <a:pt x="1370" y="1147"/>
                    </a:lnTo>
                    <a:lnTo>
                      <a:pt x="1401" y="1131"/>
                    </a:lnTo>
                    <a:lnTo>
                      <a:pt x="1432" y="1113"/>
                    </a:lnTo>
                    <a:lnTo>
                      <a:pt x="1463" y="1096"/>
                    </a:lnTo>
                    <a:lnTo>
                      <a:pt x="1494" y="1078"/>
                    </a:lnTo>
                    <a:lnTo>
                      <a:pt x="1482" y="1067"/>
                    </a:lnTo>
                    <a:lnTo>
                      <a:pt x="1473" y="1055"/>
                    </a:lnTo>
                    <a:lnTo>
                      <a:pt x="1461" y="1042"/>
                    </a:lnTo>
                    <a:lnTo>
                      <a:pt x="1450" y="1031"/>
                    </a:lnTo>
                    <a:lnTo>
                      <a:pt x="1438" y="1019"/>
                    </a:lnTo>
                    <a:lnTo>
                      <a:pt x="1429" y="1006"/>
                    </a:lnTo>
                    <a:lnTo>
                      <a:pt x="1417" y="995"/>
                    </a:lnTo>
                    <a:lnTo>
                      <a:pt x="1406" y="983"/>
                    </a:lnTo>
                    <a:close/>
                  </a:path>
                </a:pathLst>
              </a:custGeom>
              <a:solidFill>
                <a:srgbClr val="BCB2B5"/>
              </a:solidFill>
              <a:ln w="9525">
                <a:noFill/>
                <a:round/>
                <a:headEnd/>
                <a:tailEnd/>
              </a:ln>
            </p:spPr>
            <p:txBody>
              <a:bodyPr/>
              <a:lstStyle/>
              <a:p>
                <a:endParaRPr lang="en-US"/>
              </a:p>
            </p:txBody>
          </p:sp>
          <p:sp>
            <p:nvSpPr>
              <p:cNvPr id="11358" name="Freeform 94"/>
              <p:cNvSpPr>
                <a:spLocks/>
              </p:cNvSpPr>
              <p:nvPr/>
            </p:nvSpPr>
            <p:spPr bwMode="auto">
              <a:xfrm>
                <a:off x="499" y="2836"/>
                <a:ext cx="718" cy="584"/>
              </a:xfrm>
              <a:custGeom>
                <a:avLst/>
                <a:gdLst/>
                <a:ahLst/>
                <a:cxnLst>
                  <a:cxn ang="0">
                    <a:pos x="1285" y="876"/>
                  </a:cxn>
                  <a:cxn ang="0">
                    <a:pos x="1164" y="773"/>
                  </a:cxn>
                  <a:cxn ang="0">
                    <a:pos x="1045" y="669"/>
                  </a:cxn>
                  <a:cxn ang="0">
                    <a:pos x="924" y="564"/>
                  </a:cxn>
                  <a:cxn ang="0">
                    <a:pos x="803" y="461"/>
                  </a:cxn>
                  <a:cxn ang="0">
                    <a:pos x="682" y="356"/>
                  </a:cxn>
                  <a:cxn ang="0">
                    <a:pos x="562" y="253"/>
                  </a:cxn>
                  <a:cxn ang="0">
                    <a:pos x="441" y="150"/>
                  </a:cxn>
                  <a:cxn ang="0">
                    <a:pos x="379" y="73"/>
                  </a:cxn>
                  <a:cxn ang="0">
                    <a:pos x="374" y="25"/>
                  </a:cxn>
                  <a:cxn ang="0">
                    <a:pos x="350" y="12"/>
                  </a:cxn>
                  <a:cxn ang="0">
                    <a:pos x="302" y="35"/>
                  </a:cxn>
                  <a:cxn ang="0">
                    <a:pos x="257" y="56"/>
                  </a:cxn>
                  <a:cxn ang="0">
                    <a:pos x="209" y="79"/>
                  </a:cxn>
                  <a:cxn ang="0">
                    <a:pos x="164" y="102"/>
                  </a:cxn>
                  <a:cxn ang="0">
                    <a:pos x="116" y="123"/>
                  </a:cxn>
                  <a:cxn ang="0">
                    <a:pos x="70" y="146"/>
                  </a:cxn>
                  <a:cxn ang="0">
                    <a:pos x="23" y="168"/>
                  </a:cxn>
                  <a:cxn ang="0">
                    <a:pos x="13" y="187"/>
                  </a:cxn>
                  <a:cxn ang="0">
                    <a:pos x="38" y="204"/>
                  </a:cxn>
                  <a:cxn ang="0">
                    <a:pos x="62" y="220"/>
                  </a:cxn>
                  <a:cxn ang="0">
                    <a:pos x="88" y="237"/>
                  </a:cxn>
                  <a:cxn ang="0">
                    <a:pos x="136" y="274"/>
                  </a:cxn>
                  <a:cxn ang="0">
                    <a:pos x="203" y="332"/>
                  </a:cxn>
                  <a:cxn ang="0">
                    <a:pos x="271" y="389"/>
                  </a:cxn>
                  <a:cxn ang="0">
                    <a:pos x="340" y="446"/>
                  </a:cxn>
                  <a:cxn ang="0">
                    <a:pos x="409" y="504"/>
                  </a:cxn>
                  <a:cxn ang="0">
                    <a:pos x="476" y="563"/>
                  </a:cxn>
                  <a:cxn ang="0">
                    <a:pos x="544" y="620"/>
                  </a:cxn>
                  <a:cxn ang="0">
                    <a:pos x="613" y="677"/>
                  </a:cxn>
                  <a:cxn ang="0">
                    <a:pos x="680" y="735"/>
                  </a:cxn>
                  <a:cxn ang="0">
                    <a:pos x="749" y="792"/>
                  </a:cxn>
                  <a:cxn ang="0">
                    <a:pos x="817" y="850"/>
                  </a:cxn>
                  <a:cxn ang="0">
                    <a:pos x="884" y="909"/>
                  </a:cxn>
                  <a:cxn ang="0">
                    <a:pos x="953" y="966"/>
                  </a:cxn>
                  <a:cxn ang="0">
                    <a:pos x="1022" y="1023"/>
                  </a:cxn>
                  <a:cxn ang="0">
                    <a:pos x="1090" y="1081"/>
                  </a:cxn>
                  <a:cxn ang="0">
                    <a:pos x="1157" y="1138"/>
                  </a:cxn>
                  <a:cxn ang="0">
                    <a:pos x="1223" y="1150"/>
                  </a:cxn>
                  <a:cxn ang="0">
                    <a:pos x="1283" y="1113"/>
                  </a:cxn>
                  <a:cxn ang="0">
                    <a:pos x="1344" y="1079"/>
                  </a:cxn>
                  <a:cxn ang="0">
                    <a:pos x="1404" y="1043"/>
                  </a:cxn>
                  <a:cxn ang="0">
                    <a:pos x="1424" y="1013"/>
                  </a:cxn>
                  <a:cxn ang="0">
                    <a:pos x="1401" y="989"/>
                  </a:cxn>
                  <a:cxn ang="0">
                    <a:pos x="1380" y="964"/>
                  </a:cxn>
                  <a:cxn ang="0">
                    <a:pos x="1357" y="940"/>
                  </a:cxn>
                </a:cxnLst>
                <a:rect l="0" t="0" r="r" b="b"/>
                <a:pathLst>
                  <a:path w="1435" h="1168">
                    <a:moveTo>
                      <a:pt x="1345" y="928"/>
                    </a:moveTo>
                    <a:lnTo>
                      <a:pt x="1285" y="876"/>
                    </a:lnTo>
                    <a:lnTo>
                      <a:pt x="1224" y="825"/>
                    </a:lnTo>
                    <a:lnTo>
                      <a:pt x="1164" y="773"/>
                    </a:lnTo>
                    <a:lnTo>
                      <a:pt x="1103" y="720"/>
                    </a:lnTo>
                    <a:lnTo>
                      <a:pt x="1045" y="669"/>
                    </a:lnTo>
                    <a:lnTo>
                      <a:pt x="984" y="617"/>
                    </a:lnTo>
                    <a:lnTo>
                      <a:pt x="924" y="564"/>
                    </a:lnTo>
                    <a:lnTo>
                      <a:pt x="863" y="512"/>
                    </a:lnTo>
                    <a:lnTo>
                      <a:pt x="803" y="461"/>
                    </a:lnTo>
                    <a:lnTo>
                      <a:pt x="742" y="409"/>
                    </a:lnTo>
                    <a:lnTo>
                      <a:pt x="682" y="356"/>
                    </a:lnTo>
                    <a:lnTo>
                      <a:pt x="623" y="305"/>
                    </a:lnTo>
                    <a:lnTo>
                      <a:pt x="562" y="253"/>
                    </a:lnTo>
                    <a:lnTo>
                      <a:pt x="502" y="200"/>
                    </a:lnTo>
                    <a:lnTo>
                      <a:pt x="441" y="150"/>
                    </a:lnTo>
                    <a:lnTo>
                      <a:pt x="381" y="97"/>
                    </a:lnTo>
                    <a:lnTo>
                      <a:pt x="379" y="73"/>
                    </a:lnTo>
                    <a:lnTo>
                      <a:pt x="378" y="48"/>
                    </a:lnTo>
                    <a:lnTo>
                      <a:pt x="374" y="25"/>
                    </a:lnTo>
                    <a:lnTo>
                      <a:pt x="373" y="0"/>
                    </a:lnTo>
                    <a:lnTo>
                      <a:pt x="350" y="12"/>
                    </a:lnTo>
                    <a:lnTo>
                      <a:pt x="327" y="23"/>
                    </a:lnTo>
                    <a:lnTo>
                      <a:pt x="302" y="35"/>
                    </a:lnTo>
                    <a:lnTo>
                      <a:pt x="280" y="46"/>
                    </a:lnTo>
                    <a:lnTo>
                      <a:pt x="257" y="56"/>
                    </a:lnTo>
                    <a:lnTo>
                      <a:pt x="234" y="68"/>
                    </a:lnTo>
                    <a:lnTo>
                      <a:pt x="209" y="79"/>
                    </a:lnTo>
                    <a:lnTo>
                      <a:pt x="186" y="91"/>
                    </a:lnTo>
                    <a:lnTo>
                      <a:pt x="164" y="102"/>
                    </a:lnTo>
                    <a:lnTo>
                      <a:pt x="141" y="112"/>
                    </a:lnTo>
                    <a:lnTo>
                      <a:pt x="116" y="123"/>
                    </a:lnTo>
                    <a:lnTo>
                      <a:pt x="93" y="135"/>
                    </a:lnTo>
                    <a:lnTo>
                      <a:pt x="70" y="146"/>
                    </a:lnTo>
                    <a:lnTo>
                      <a:pt x="48" y="156"/>
                    </a:lnTo>
                    <a:lnTo>
                      <a:pt x="23" y="168"/>
                    </a:lnTo>
                    <a:lnTo>
                      <a:pt x="0" y="179"/>
                    </a:lnTo>
                    <a:lnTo>
                      <a:pt x="13" y="187"/>
                    </a:lnTo>
                    <a:lnTo>
                      <a:pt x="25" y="196"/>
                    </a:lnTo>
                    <a:lnTo>
                      <a:pt x="38" y="204"/>
                    </a:lnTo>
                    <a:lnTo>
                      <a:pt x="51" y="212"/>
                    </a:lnTo>
                    <a:lnTo>
                      <a:pt x="62" y="220"/>
                    </a:lnTo>
                    <a:lnTo>
                      <a:pt x="75" y="228"/>
                    </a:lnTo>
                    <a:lnTo>
                      <a:pt x="88" y="237"/>
                    </a:lnTo>
                    <a:lnTo>
                      <a:pt x="101" y="245"/>
                    </a:lnTo>
                    <a:lnTo>
                      <a:pt x="136" y="274"/>
                    </a:lnTo>
                    <a:lnTo>
                      <a:pt x="170" y="302"/>
                    </a:lnTo>
                    <a:lnTo>
                      <a:pt x="203" y="332"/>
                    </a:lnTo>
                    <a:lnTo>
                      <a:pt x="237" y="359"/>
                    </a:lnTo>
                    <a:lnTo>
                      <a:pt x="271" y="389"/>
                    </a:lnTo>
                    <a:lnTo>
                      <a:pt x="306" y="418"/>
                    </a:lnTo>
                    <a:lnTo>
                      <a:pt x="340" y="446"/>
                    </a:lnTo>
                    <a:lnTo>
                      <a:pt x="374" y="476"/>
                    </a:lnTo>
                    <a:lnTo>
                      <a:pt x="409" y="504"/>
                    </a:lnTo>
                    <a:lnTo>
                      <a:pt x="441" y="533"/>
                    </a:lnTo>
                    <a:lnTo>
                      <a:pt x="476" y="563"/>
                    </a:lnTo>
                    <a:lnTo>
                      <a:pt x="510" y="591"/>
                    </a:lnTo>
                    <a:lnTo>
                      <a:pt x="544" y="620"/>
                    </a:lnTo>
                    <a:lnTo>
                      <a:pt x="579" y="648"/>
                    </a:lnTo>
                    <a:lnTo>
                      <a:pt x="613" y="677"/>
                    </a:lnTo>
                    <a:lnTo>
                      <a:pt x="647" y="705"/>
                    </a:lnTo>
                    <a:lnTo>
                      <a:pt x="680" y="735"/>
                    </a:lnTo>
                    <a:lnTo>
                      <a:pt x="714" y="764"/>
                    </a:lnTo>
                    <a:lnTo>
                      <a:pt x="749" y="792"/>
                    </a:lnTo>
                    <a:lnTo>
                      <a:pt x="783" y="822"/>
                    </a:lnTo>
                    <a:lnTo>
                      <a:pt x="817" y="850"/>
                    </a:lnTo>
                    <a:lnTo>
                      <a:pt x="852" y="879"/>
                    </a:lnTo>
                    <a:lnTo>
                      <a:pt x="884" y="909"/>
                    </a:lnTo>
                    <a:lnTo>
                      <a:pt x="919" y="936"/>
                    </a:lnTo>
                    <a:lnTo>
                      <a:pt x="953" y="966"/>
                    </a:lnTo>
                    <a:lnTo>
                      <a:pt x="987" y="994"/>
                    </a:lnTo>
                    <a:lnTo>
                      <a:pt x="1022" y="1023"/>
                    </a:lnTo>
                    <a:lnTo>
                      <a:pt x="1056" y="1053"/>
                    </a:lnTo>
                    <a:lnTo>
                      <a:pt x="1090" y="1081"/>
                    </a:lnTo>
                    <a:lnTo>
                      <a:pt x="1123" y="1110"/>
                    </a:lnTo>
                    <a:lnTo>
                      <a:pt x="1157" y="1138"/>
                    </a:lnTo>
                    <a:lnTo>
                      <a:pt x="1192" y="1168"/>
                    </a:lnTo>
                    <a:lnTo>
                      <a:pt x="1223" y="1150"/>
                    </a:lnTo>
                    <a:lnTo>
                      <a:pt x="1252" y="1131"/>
                    </a:lnTo>
                    <a:lnTo>
                      <a:pt x="1283" y="1113"/>
                    </a:lnTo>
                    <a:lnTo>
                      <a:pt x="1314" y="1095"/>
                    </a:lnTo>
                    <a:lnTo>
                      <a:pt x="1344" y="1079"/>
                    </a:lnTo>
                    <a:lnTo>
                      <a:pt x="1375" y="1061"/>
                    </a:lnTo>
                    <a:lnTo>
                      <a:pt x="1404" y="1043"/>
                    </a:lnTo>
                    <a:lnTo>
                      <a:pt x="1435" y="1025"/>
                    </a:lnTo>
                    <a:lnTo>
                      <a:pt x="1424" y="1013"/>
                    </a:lnTo>
                    <a:lnTo>
                      <a:pt x="1412" y="1000"/>
                    </a:lnTo>
                    <a:lnTo>
                      <a:pt x="1401" y="989"/>
                    </a:lnTo>
                    <a:lnTo>
                      <a:pt x="1391" y="976"/>
                    </a:lnTo>
                    <a:lnTo>
                      <a:pt x="1380" y="964"/>
                    </a:lnTo>
                    <a:lnTo>
                      <a:pt x="1368" y="953"/>
                    </a:lnTo>
                    <a:lnTo>
                      <a:pt x="1357" y="940"/>
                    </a:lnTo>
                    <a:lnTo>
                      <a:pt x="1345" y="928"/>
                    </a:lnTo>
                    <a:close/>
                  </a:path>
                </a:pathLst>
              </a:custGeom>
              <a:solidFill>
                <a:srgbClr val="BAAFB2"/>
              </a:solidFill>
              <a:ln w="9525">
                <a:noFill/>
                <a:round/>
                <a:headEnd/>
                <a:tailEnd/>
              </a:ln>
            </p:spPr>
            <p:txBody>
              <a:bodyPr/>
              <a:lstStyle/>
              <a:p>
                <a:endParaRPr lang="en-US"/>
              </a:p>
            </p:txBody>
          </p:sp>
          <p:sp>
            <p:nvSpPr>
              <p:cNvPr id="11359" name="Freeform 95"/>
              <p:cNvSpPr>
                <a:spLocks/>
              </p:cNvSpPr>
              <p:nvPr/>
            </p:nvSpPr>
            <p:spPr bwMode="auto">
              <a:xfrm>
                <a:off x="487" y="2829"/>
                <a:ext cx="689" cy="557"/>
              </a:xfrm>
              <a:custGeom>
                <a:avLst/>
                <a:gdLst/>
                <a:ahLst/>
                <a:cxnLst>
                  <a:cxn ang="0">
                    <a:pos x="1230" y="823"/>
                  </a:cxn>
                  <a:cxn ang="0">
                    <a:pos x="1121" y="728"/>
                  </a:cxn>
                  <a:cxn ang="0">
                    <a:pos x="1010" y="632"/>
                  </a:cxn>
                  <a:cxn ang="0">
                    <a:pos x="900" y="537"/>
                  </a:cxn>
                  <a:cxn ang="0">
                    <a:pos x="789" y="441"/>
                  </a:cxn>
                  <a:cxn ang="0">
                    <a:pos x="680" y="346"/>
                  </a:cxn>
                  <a:cxn ang="0">
                    <a:pos x="568" y="251"/>
                  </a:cxn>
                  <a:cxn ang="0">
                    <a:pos x="459" y="155"/>
                  </a:cxn>
                  <a:cxn ang="0">
                    <a:pos x="402" y="80"/>
                  </a:cxn>
                  <a:cxn ang="0">
                    <a:pos x="400" y="26"/>
                  </a:cxn>
                  <a:cxn ang="0">
                    <a:pos x="374" y="11"/>
                  </a:cxn>
                  <a:cxn ang="0">
                    <a:pos x="323" y="34"/>
                  </a:cxn>
                  <a:cxn ang="0">
                    <a:pos x="274" y="59"/>
                  </a:cxn>
                  <a:cxn ang="0">
                    <a:pos x="224" y="82"/>
                  </a:cxn>
                  <a:cxn ang="0">
                    <a:pos x="174" y="106"/>
                  </a:cxn>
                  <a:cxn ang="0">
                    <a:pos x="124" y="129"/>
                  </a:cxn>
                  <a:cxn ang="0">
                    <a:pos x="75" y="154"/>
                  </a:cxn>
                  <a:cxn ang="0">
                    <a:pos x="24" y="178"/>
                  </a:cxn>
                  <a:cxn ang="0">
                    <a:pos x="16" y="198"/>
                  </a:cxn>
                  <a:cxn ang="0">
                    <a:pos x="47" y="216"/>
                  </a:cxn>
                  <a:cxn ang="0">
                    <a:pos x="78" y="232"/>
                  </a:cxn>
                  <a:cxn ang="0">
                    <a:pos x="109" y="251"/>
                  </a:cxn>
                  <a:cxn ang="0">
                    <a:pos x="189" y="313"/>
                  </a:cxn>
                  <a:cxn ang="0">
                    <a:pos x="317" y="419"/>
                  </a:cxn>
                  <a:cxn ang="0">
                    <a:pos x="444" y="526"/>
                  </a:cxn>
                  <a:cxn ang="0">
                    <a:pos x="570" y="632"/>
                  </a:cxn>
                  <a:cxn ang="0">
                    <a:pos x="698" y="741"/>
                  </a:cxn>
                  <a:cxn ang="0">
                    <a:pos x="823" y="847"/>
                  </a:cxn>
                  <a:cxn ang="0">
                    <a:pos x="951" y="954"/>
                  </a:cxn>
                  <a:cxn ang="0">
                    <a:pos x="1077" y="1060"/>
                  </a:cxn>
                  <a:cxn ang="0">
                    <a:pos x="1170" y="1096"/>
                  </a:cxn>
                  <a:cxn ang="0">
                    <a:pos x="1229" y="1060"/>
                  </a:cxn>
                  <a:cxn ang="0">
                    <a:pos x="1288" y="1024"/>
                  </a:cxn>
                  <a:cxn ang="0">
                    <a:pos x="1348" y="986"/>
                  </a:cxn>
                  <a:cxn ang="0">
                    <a:pos x="1366" y="955"/>
                  </a:cxn>
                  <a:cxn ang="0">
                    <a:pos x="1343" y="931"/>
                  </a:cxn>
                  <a:cxn ang="0">
                    <a:pos x="1320" y="906"/>
                  </a:cxn>
                  <a:cxn ang="0">
                    <a:pos x="1297" y="882"/>
                  </a:cxn>
                </a:cxnLst>
                <a:rect l="0" t="0" r="r" b="b"/>
                <a:pathLst>
                  <a:path w="1377" h="1114">
                    <a:moveTo>
                      <a:pt x="1286" y="870"/>
                    </a:moveTo>
                    <a:lnTo>
                      <a:pt x="1230" y="823"/>
                    </a:lnTo>
                    <a:lnTo>
                      <a:pt x="1176" y="775"/>
                    </a:lnTo>
                    <a:lnTo>
                      <a:pt x="1121" y="728"/>
                    </a:lnTo>
                    <a:lnTo>
                      <a:pt x="1065" y="680"/>
                    </a:lnTo>
                    <a:lnTo>
                      <a:pt x="1010" y="632"/>
                    </a:lnTo>
                    <a:lnTo>
                      <a:pt x="956" y="585"/>
                    </a:lnTo>
                    <a:lnTo>
                      <a:pt x="900" y="537"/>
                    </a:lnTo>
                    <a:lnTo>
                      <a:pt x="845" y="488"/>
                    </a:lnTo>
                    <a:lnTo>
                      <a:pt x="789" y="441"/>
                    </a:lnTo>
                    <a:lnTo>
                      <a:pt x="735" y="393"/>
                    </a:lnTo>
                    <a:lnTo>
                      <a:pt x="680" y="346"/>
                    </a:lnTo>
                    <a:lnTo>
                      <a:pt x="624" y="298"/>
                    </a:lnTo>
                    <a:lnTo>
                      <a:pt x="568" y="251"/>
                    </a:lnTo>
                    <a:lnTo>
                      <a:pt x="514" y="203"/>
                    </a:lnTo>
                    <a:lnTo>
                      <a:pt x="459" y="155"/>
                    </a:lnTo>
                    <a:lnTo>
                      <a:pt x="403" y="108"/>
                    </a:lnTo>
                    <a:lnTo>
                      <a:pt x="402" y="80"/>
                    </a:lnTo>
                    <a:lnTo>
                      <a:pt x="402" y="54"/>
                    </a:lnTo>
                    <a:lnTo>
                      <a:pt x="400" y="26"/>
                    </a:lnTo>
                    <a:lnTo>
                      <a:pt x="398" y="0"/>
                    </a:lnTo>
                    <a:lnTo>
                      <a:pt x="374" y="11"/>
                    </a:lnTo>
                    <a:lnTo>
                      <a:pt x="349" y="23"/>
                    </a:lnTo>
                    <a:lnTo>
                      <a:pt x="323" y="34"/>
                    </a:lnTo>
                    <a:lnTo>
                      <a:pt x="299" y="47"/>
                    </a:lnTo>
                    <a:lnTo>
                      <a:pt x="274" y="59"/>
                    </a:lnTo>
                    <a:lnTo>
                      <a:pt x="250" y="70"/>
                    </a:lnTo>
                    <a:lnTo>
                      <a:pt x="224" y="82"/>
                    </a:lnTo>
                    <a:lnTo>
                      <a:pt x="199" y="95"/>
                    </a:lnTo>
                    <a:lnTo>
                      <a:pt x="174" y="106"/>
                    </a:lnTo>
                    <a:lnTo>
                      <a:pt x="148" y="118"/>
                    </a:lnTo>
                    <a:lnTo>
                      <a:pt x="124" y="129"/>
                    </a:lnTo>
                    <a:lnTo>
                      <a:pt x="99" y="142"/>
                    </a:lnTo>
                    <a:lnTo>
                      <a:pt x="75" y="154"/>
                    </a:lnTo>
                    <a:lnTo>
                      <a:pt x="49" y="165"/>
                    </a:lnTo>
                    <a:lnTo>
                      <a:pt x="24" y="178"/>
                    </a:lnTo>
                    <a:lnTo>
                      <a:pt x="0" y="190"/>
                    </a:lnTo>
                    <a:lnTo>
                      <a:pt x="16" y="198"/>
                    </a:lnTo>
                    <a:lnTo>
                      <a:pt x="31" y="206"/>
                    </a:lnTo>
                    <a:lnTo>
                      <a:pt x="47" y="216"/>
                    </a:lnTo>
                    <a:lnTo>
                      <a:pt x="63" y="224"/>
                    </a:lnTo>
                    <a:lnTo>
                      <a:pt x="78" y="232"/>
                    </a:lnTo>
                    <a:lnTo>
                      <a:pt x="94" y="241"/>
                    </a:lnTo>
                    <a:lnTo>
                      <a:pt x="109" y="251"/>
                    </a:lnTo>
                    <a:lnTo>
                      <a:pt x="125" y="259"/>
                    </a:lnTo>
                    <a:lnTo>
                      <a:pt x="189" y="313"/>
                    </a:lnTo>
                    <a:lnTo>
                      <a:pt x="253" y="365"/>
                    </a:lnTo>
                    <a:lnTo>
                      <a:pt x="317" y="419"/>
                    </a:lnTo>
                    <a:lnTo>
                      <a:pt x="380" y="472"/>
                    </a:lnTo>
                    <a:lnTo>
                      <a:pt x="444" y="526"/>
                    </a:lnTo>
                    <a:lnTo>
                      <a:pt x="506" y="580"/>
                    </a:lnTo>
                    <a:lnTo>
                      <a:pt x="570" y="632"/>
                    </a:lnTo>
                    <a:lnTo>
                      <a:pt x="634" y="687"/>
                    </a:lnTo>
                    <a:lnTo>
                      <a:pt x="698" y="741"/>
                    </a:lnTo>
                    <a:lnTo>
                      <a:pt x="760" y="793"/>
                    </a:lnTo>
                    <a:lnTo>
                      <a:pt x="823" y="847"/>
                    </a:lnTo>
                    <a:lnTo>
                      <a:pt x="887" y="900"/>
                    </a:lnTo>
                    <a:lnTo>
                      <a:pt x="951" y="954"/>
                    </a:lnTo>
                    <a:lnTo>
                      <a:pt x="1013" y="1008"/>
                    </a:lnTo>
                    <a:lnTo>
                      <a:pt x="1077" y="1060"/>
                    </a:lnTo>
                    <a:lnTo>
                      <a:pt x="1140" y="1114"/>
                    </a:lnTo>
                    <a:lnTo>
                      <a:pt x="1170" y="1096"/>
                    </a:lnTo>
                    <a:lnTo>
                      <a:pt x="1199" y="1078"/>
                    </a:lnTo>
                    <a:lnTo>
                      <a:pt x="1229" y="1060"/>
                    </a:lnTo>
                    <a:lnTo>
                      <a:pt x="1258" y="1042"/>
                    </a:lnTo>
                    <a:lnTo>
                      <a:pt x="1288" y="1024"/>
                    </a:lnTo>
                    <a:lnTo>
                      <a:pt x="1317" y="1005"/>
                    </a:lnTo>
                    <a:lnTo>
                      <a:pt x="1348" y="986"/>
                    </a:lnTo>
                    <a:lnTo>
                      <a:pt x="1377" y="968"/>
                    </a:lnTo>
                    <a:lnTo>
                      <a:pt x="1366" y="955"/>
                    </a:lnTo>
                    <a:lnTo>
                      <a:pt x="1355" y="944"/>
                    </a:lnTo>
                    <a:lnTo>
                      <a:pt x="1343" y="931"/>
                    </a:lnTo>
                    <a:lnTo>
                      <a:pt x="1332" y="919"/>
                    </a:lnTo>
                    <a:lnTo>
                      <a:pt x="1320" y="906"/>
                    </a:lnTo>
                    <a:lnTo>
                      <a:pt x="1309" y="895"/>
                    </a:lnTo>
                    <a:lnTo>
                      <a:pt x="1297" y="882"/>
                    </a:lnTo>
                    <a:lnTo>
                      <a:pt x="1286" y="870"/>
                    </a:lnTo>
                    <a:close/>
                  </a:path>
                </a:pathLst>
              </a:custGeom>
              <a:solidFill>
                <a:srgbClr val="B7AFAF"/>
              </a:solidFill>
              <a:ln w="9525">
                <a:noFill/>
                <a:round/>
                <a:headEnd/>
                <a:tailEnd/>
              </a:ln>
            </p:spPr>
            <p:txBody>
              <a:bodyPr/>
              <a:lstStyle/>
              <a:p>
                <a:endParaRPr lang="en-US"/>
              </a:p>
            </p:txBody>
          </p:sp>
          <p:sp>
            <p:nvSpPr>
              <p:cNvPr id="11360" name="Freeform 96"/>
              <p:cNvSpPr>
                <a:spLocks/>
              </p:cNvSpPr>
              <p:nvPr/>
            </p:nvSpPr>
            <p:spPr bwMode="auto">
              <a:xfrm>
                <a:off x="475" y="2821"/>
                <a:ext cx="659" cy="532"/>
              </a:xfrm>
              <a:custGeom>
                <a:avLst/>
                <a:gdLst/>
                <a:ahLst/>
                <a:cxnLst>
                  <a:cxn ang="0">
                    <a:pos x="1175" y="772"/>
                  </a:cxn>
                  <a:cxn ang="0">
                    <a:pos x="1075" y="685"/>
                  </a:cxn>
                  <a:cxn ang="0">
                    <a:pos x="975" y="599"/>
                  </a:cxn>
                  <a:cxn ang="0">
                    <a:pos x="876" y="512"/>
                  </a:cxn>
                  <a:cxn ang="0">
                    <a:pos x="776" y="427"/>
                  </a:cxn>
                  <a:cxn ang="0">
                    <a:pos x="675" y="340"/>
                  </a:cxn>
                  <a:cxn ang="0">
                    <a:pos x="575" y="253"/>
                  </a:cxn>
                  <a:cxn ang="0">
                    <a:pos x="475" y="166"/>
                  </a:cxn>
                  <a:cxn ang="0">
                    <a:pos x="425" y="92"/>
                  </a:cxn>
                  <a:cxn ang="0">
                    <a:pos x="423" y="31"/>
                  </a:cxn>
                  <a:cxn ang="0">
                    <a:pos x="397" y="13"/>
                  </a:cxn>
                  <a:cxn ang="0">
                    <a:pos x="343" y="38"/>
                  </a:cxn>
                  <a:cxn ang="0">
                    <a:pos x="291" y="63"/>
                  </a:cxn>
                  <a:cxn ang="0">
                    <a:pos x="237" y="89"/>
                  </a:cxn>
                  <a:cxn ang="0">
                    <a:pos x="184" y="113"/>
                  </a:cxn>
                  <a:cxn ang="0">
                    <a:pos x="132" y="140"/>
                  </a:cxn>
                  <a:cxn ang="0">
                    <a:pos x="78" y="164"/>
                  </a:cxn>
                  <a:cxn ang="0">
                    <a:pos x="26" y="189"/>
                  </a:cxn>
                  <a:cxn ang="0">
                    <a:pos x="18" y="212"/>
                  </a:cxn>
                  <a:cxn ang="0">
                    <a:pos x="55" y="230"/>
                  </a:cxn>
                  <a:cxn ang="0">
                    <a:pos x="91" y="248"/>
                  </a:cxn>
                  <a:cxn ang="0">
                    <a:pos x="129" y="266"/>
                  </a:cxn>
                  <a:cxn ang="0">
                    <a:pos x="207" y="325"/>
                  </a:cxn>
                  <a:cxn ang="0">
                    <a:pos x="325" y="423"/>
                  </a:cxn>
                  <a:cxn ang="0">
                    <a:pos x="443" y="523"/>
                  </a:cxn>
                  <a:cxn ang="0">
                    <a:pos x="560" y="622"/>
                  </a:cxn>
                  <a:cxn ang="0">
                    <a:pos x="676" y="720"/>
                  </a:cxn>
                  <a:cxn ang="0">
                    <a:pos x="794" y="818"/>
                  </a:cxn>
                  <a:cxn ang="0">
                    <a:pos x="912" y="917"/>
                  </a:cxn>
                  <a:cxn ang="0">
                    <a:pos x="1029" y="1015"/>
                  </a:cxn>
                  <a:cxn ang="0">
                    <a:pos x="1118" y="1046"/>
                  </a:cxn>
                  <a:cxn ang="0">
                    <a:pos x="1175" y="1008"/>
                  </a:cxn>
                  <a:cxn ang="0">
                    <a:pos x="1232" y="972"/>
                  </a:cxn>
                  <a:cxn ang="0">
                    <a:pos x="1289" y="935"/>
                  </a:cxn>
                  <a:cxn ang="0">
                    <a:pos x="1306" y="904"/>
                  </a:cxn>
                  <a:cxn ang="0">
                    <a:pos x="1283" y="877"/>
                  </a:cxn>
                  <a:cxn ang="0">
                    <a:pos x="1260" y="853"/>
                  </a:cxn>
                  <a:cxn ang="0">
                    <a:pos x="1237" y="828"/>
                  </a:cxn>
                </a:cxnLst>
                <a:rect l="0" t="0" r="r" b="b"/>
                <a:pathLst>
                  <a:path w="1317" h="1064">
                    <a:moveTo>
                      <a:pt x="1226" y="815"/>
                    </a:moveTo>
                    <a:lnTo>
                      <a:pt x="1175" y="772"/>
                    </a:lnTo>
                    <a:lnTo>
                      <a:pt x="1126" y="728"/>
                    </a:lnTo>
                    <a:lnTo>
                      <a:pt x="1075" y="685"/>
                    </a:lnTo>
                    <a:lnTo>
                      <a:pt x="1026" y="641"/>
                    </a:lnTo>
                    <a:lnTo>
                      <a:pt x="975" y="599"/>
                    </a:lnTo>
                    <a:lnTo>
                      <a:pt x="926" y="556"/>
                    </a:lnTo>
                    <a:lnTo>
                      <a:pt x="876" y="512"/>
                    </a:lnTo>
                    <a:lnTo>
                      <a:pt x="825" y="469"/>
                    </a:lnTo>
                    <a:lnTo>
                      <a:pt x="776" y="427"/>
                    </a:lnTo>
                    <a:lnTo>
                      <a:pt x="725" y="382"/>
                    </a:lnTo>
                    <a:lnTo>
                      <a:pt x="675" y="340"/>
                    </a:lnTo>
                    <a:lnTo>
                      <a:pt x="626" y="297"/>
                    </a:lnTo>
                    <a:lnTo>
                      <a:pt x="575" y="253"/>
                    </a:lnTo>
                    <a:lnTo>
                      <a:pt x="524" y="210"/>
                    </a:lnTo>
                    <a:lnTo>
                      <a:pt x="475" y="166"/>
                    </a:lnTo>
                    <a:lnTo>
                      <a:pt x="425" y="123"/>
                    </a:lnTo>
                    <a:lnTo>
                      <a:pt x="425" y="92"/>
                    </a:lnTo>
                    <a:lnTo>
                      <a:pt x="425" y="61"/>
                    </a:lnTo>
                    <a:lnTo>
                      <a:pt x="423" y="31"/>
                    </a:lnTo>
                    <a:lnTo>
                      <a:pt x="423" y="0"/>
                    </a:lnTo>
                    <a:lnTo>
                      <a:pt x="397" y="13"/>
                    </a:lnTo>
                    <a:lnTo>
                      <a:pt x="369" y="25"/>
                    </a:lnTo>
                    <a:lnTo>
                      <a:pt x="343" y="38"/>
                    </a:lnTo>
                    <a:lnTo>
                      <a:pt x="317" y="51"/>
                    </a:lnTo>
                    <a:lnTo>
                      <a:pt x="291" y="63"/>
                    </a:lnTo>
                    <a:lnTo>
                      <a:pt x="263" y="76"/>
                    </a:lnTo>
                    <a:lnTo>
                      <a:pt x="237" y="89"/>
                    </a:lnTo>
                    <a:lnTo>
                      <a:pt x="211" y="100"/>
                    </a:lnTo>
                    <a:lnTo>
                      <a:pt x="184" y="113"/>
                    </a:lnTo>
                    <a:lnTo>
                      <a:pt x="158" y="127"/>
                    </a:lnTo>
                    <a:lnTo>
                      <a:pt x="132" y="140"/>
                    </a:lnTo>
                    <a:lnTo>
                      <a:pt x="106" y="151"/>
                    </a:lnTo>
                    <a:lnTo>
                      <a:pt x="78" y="164"/>
                    </a:lnTo>
                    <a:lnTo>
                      <a:pt x="52" y="177"/>
                    </a:lnTo>
                    <a:lnTo>
                      <a:pt x="26" y="189"/>
                    </a:lnTo>
                    <a:lnTo>
                      <a:pt x="0" y="202"/>
                    </a:lnTo>
                    <a:lnTo>
                      <a:pt x="18" y="212"/>
                    </a:lnTo>
                    <a:lnTo>
                      <a:pt x="37" y="220"/>
                    </a:lnTo>
                    <a:lnTo>
                      <a:pt x="55" y="230"/>
                    </a:lnTo>
                    <a:lnTo>
                      <a:pt x="73" y="238"/>
                    </a:lnTo>
                    <a:lnTo>
                      <a:pt x="91" y="248"/>
                    </a:lnTo>
                    <a:lnTo>
                      <a:pt x="111" y="258"/>
                    </a:lnTo>
                    <a:lnTo>
                      <a:pt x="129" y="266"/>
                    </a:lnTo>
                    <a:lnTo>
                      <a:pt x="148" y="276"/>
                    </a:lnTo>
                    <a:lnTo>
                      <a:pt x="207" y="325"/>
                    </a:lnTo>
                    <a:lnTo>
                      <a:pt x="266" y="374"/>
                    </a:lnTo>
                    <a:lnTo>
                      <a:pt x="325" y="423"/>
                    </a:lnTo>
                    <a:lnTo>
                      <a:pt x="384" y="474"/>
                    </a:lnTo>
                    <a:lnTo>
                      <a:pt x="443" y="523"/>
                    </a:lnTo>
                    <a:lnTo>
                      <a:pt x="501" y="572"/>
                    </a:lnTo>
                    <a:lnTo>
                      <a:pt x="560" y="622"/>
                    </a:lnTo>
                    <a:lnTo>
                      <a:pt x="619" y="671"/>
                    </a:lnTo>
                    <a:lnTo>
                      <a:pt x="676" y="720"/>
                    </a:lnTo>
                    <a:lnTo>
                      <a:pt x="735" y="769"/>
                    </a:lnTo>
                    <a:lnTo>
                      <a:pt x="794" y="818"/>
                    </a:lnTo>
                    <a:lnTo>
                      <a:pt x="853" y="867"/>
                    </a:lnTo>
                    <a:lnTo>
                      <a:pt x="912" y="917"/>
                    </a:lnTo>
                    <a:lnTo>
                      <a:pt x="971" y="966"/>
                    </a:lnTo>
                    <a:lnTo>
                      <a:pt x="1029" y="1015"/>
                    </a:lnTo>
                    <a:lnTo>
                      <a:pt x="1088" y="1064"/>
                    </a:lnTo>
                    <a:lnTo>
                      <a:pt x="1118" y="1046"/>
                    </a:lnTo>
                    <a:lnTo>
                      <a:pt x="1145" y="1026"/>
                    </a:lnTo>
                    <a:lnTo>
                      <a:pt x="1175" y="1008"/>
                    </a:lnTo>
                    <a:lnTo>
                      <a:pt x="1203" y="990"/>
                    </a:lnTo>
                    <a:lnTo>
                      <a:pt x="1232" y="972"/>
                    </a:lnTo>
                    <a:lnTo>
                      <a:pt x="1260" y="953"/>
                    </a:lnTo>
                    <a:lnTo>
                      <a:pt x="1289" y="935"/>
                    </a:lnTo>
                    <a:lnTo>
                      <a:pt x="1317" y="917"/>
                    </a:lnTo>
                    <a:lnTo>
                      <a:pt x="1306" y="904"/>
                    </a:lnTo>
                    <a:lnTo>
                      <a:pt x="1294" y="890"/>
                    </a:lnTo>
                    <a:lnTo>
                      <a:pt x="1283" y="877"/>
                    </a:lnTo>
                    <a:lnTo>
                      <a:pt x="1271" y="866"/>
                    </a:lnTo>
                    <a:lnTo>
                      <a:pt x="1260" y="853"/>
                    </a:lnTo>
                    <a:lnTo>
                      <a:pt x="1248" y="840"/>
                    </a:lnTo>
                    <a:lnTo>
                      <a:pt x="1237" y="828"/>
                    </a:lnTo>
                    <a:lnTo>
                      <a:pt x="1226" y="815"/>
                    </a:lnTo>
                    <a:close/>
                  </a:path>
                </a:pathLst>
              </a:custGeom>
              <a:solidFill>
                <a:srgbClr val="B5ADAA"/>
              </a:solidFill>
              <a:ln w="9525">
                <a:noFill/>
                <a:round/>
                <a:headEnd/>
                <a:tailEnd/>
              </a:ln>
            </p:spPr>
            <p:txBody>
              <a:bodyPr/>
              <a:lstStyle/>
              <a:p>
                <a:endParaRPr lang="en-US"/>
              </a:p>
            </p:txBody>
          </p:sp>
          <p:sp>
            <p:nvSpPr>
              <p:cNvPr id="11361" name="Freeform 97"/>
              <p:cNvSpPr>
                <a:spLocks/>
              </p:cNvSpPr>
              <p:nvPr/>
            </p:nvSpPr>
            <p:spPr bwMode="auto">
              <a:xfrm>
                <a:off x="463" y="2812"/>
                <a:ext cx="631" cy="507"/>
              </a:xfrm>
              <a:custGeom>
                <a:avLst/>
                <a:gdLst/>
                <a:ahLst/>
                <a:cxnLst>
                  <a:cxn ang="0">
                    <a:pos x="1169" y="759"/>
                  </a:cxn>
                  <a:cxn ang="0">
                    <a:pos x="450" y="136"/>
                  </a:cxn>
                  <a:cxn ang="0">
                    <a:pos x="450" y="0"/>
                  </a:cxn>
                  <a:cxn ang="0">
                    <a:pos x="0" y="215"/>
                  </a:cxn>
                  <a:cxn ang="0">
                    <a:pos x="173" y="292"/>
                  </a:cxn>
                  <a:cxn ang="0">
                    <a:pos x="1038" y="1013"/>
                  </a:cxn>
                  <a:cxn ang="0">
                    <a:pos x="1262" y="862"/>
                  </a:cxn>
                  <a:cxn ang="0">
                    <a:pos x="1169" y="759"/>
                  </a:cxn>
                </a:cxnLst>
                <a:rect l="0" t="0" r="r" b="b"/>
                <a:pathLst>
                  <a:path w="1262" h="1013">
                    <a:moveTo>
                      <a:pt x="1169" y="759"/>
                    </a:moveTo>
                    <a:lnTo>
                      <a:pt x="450" y="136"/>
                    </a:lnTo>
                    <a:lnTo>
                      <a:pt x="450" y="0"/>
                    </a:lnTo>
                    <a:lnTo>
                      <a:pt x="0" y="215"/>
                    </a:lnTo>
                    <a:lnTo>
                      <a:pt x="173" y="292"/>
                    </a:lnTo>
                    <a:lnTo>
                      <a:pt x="1038" y="1013"/>
                    </a:lnTo>
                    <a:lnTo>
                      <a:pt x="1262" y="862"/>
                    </a:lnTo>
                    <a:lnTo>
                      <a:pt x="1169" y="759"/>
                    </a:lnTo>
                    <a:close/>
                  </a:path>
                </a:pathLst>
              </a:custGeom>
              <a:solidFill>
                <a:srgbClr val="B2AAA8"/>
              </a:solidFill>
              <a:ln w="9525">
                <a:noFill/>
                <a:round/>
                <a:headEnd/>
                <a:tailEnd/>
              </a:ln>
            </p:spPr>
            <p:txBody>
              <a:bodyPr/>
              <a:lstStyle/>
              <a:p>
                <a:endParaRPr lang="en-US"/>
              </a:p>
            </p:txBody>
          </p:sp>
          <p:sp>
            <p:nvSpPr>
              <p:cNvPr id="11362" name="Freeform 98"/>
              <p:cNvSpPr>
                <a:spLocks/>
              </p:cNvSpPr>
              <p:nvPr/>
            </p:nvSpPr>
            <p:spPr bwMode="auto">
              <a:xfrm>
                <a:off x="1486" y="3899"/>
                <a:ext cx="180" cy="176"/>
              </a:xfrm>
              <a:custGeom>
                <a:avLst/>
                <a:gdLst/>
                <a:ahLst/>
                <a:cxnLst>
                  <a:cxn ang="0">
                    <a:pos x="0" y="0"/>
                  </a:cxn>
                  <a:cxn ang="0">
                    <a:pos x="19" y="25"/>
                  </a:cxn>
                  <a:cxn ang="0">
                    <a:pos x="39" y="50"/>
                  </a:cxn>
                  <a:cxn ang="0">
                    <a:pos x="58" y="71"/>
                  </a:cxn>
                  <a:cxn ang="0">
                    <a:pos x="76" y="91"/>
                  </a:cxn>
                  <a:cxn ang="0">
                    <a:pos x="96" y="110"/>
                  </a:cxn>
                  <a:cxn ang="0">
                    <a:pos x="114" y="128"/>
                  </a:cxn>
                  <a:cxn ang="0">
                    <a:pos x="134" y="145"/>
                  </a:cxn>
                  <a:cxn ang="0">
                    <a:pos x="153" y="159"/>
                  </a:cxn>
                  <a:cxn ang="0">
                    <a:pos x="173" y="174"/>
                  </a:cxn>
                  <a:cxn ang="0">
                    <a:pos x="196" y="187"/>
                  </a:cxn>
                  <a:cxn ang="0">
                    <a:pos x="219" y="199"/>
                  </a:cxn>
                  <a:cxn ang="0">
                    <a:pos x="243" y="210"/>
                  </a:cxn>
                  <a:cxn ang="0">
                    <a:pos x="269" y="222"/>
                  </a:cxn>
                  <a:cxn ang="0">
                    <a:pos x="297" y="233"/>
                  </a:cxn>
                  <a:cxn ang="0">
                    <a:pos x="326" y="243"/>
                  </a:cxn>
                  <a:cxn ang="0">
                    <a:pos x="359" y="253"/>
                  </a:cxn>
                  <a:cxn ang="0">
                    <a:pos x="344" y="353"/>
                  </a:cxn>
                  <a:cxn ang="0">
                    <a:pos x="312" y="345"/>
                  </a:cxn>
                  <a:cxn ang="0">
                    <a:pos x="279" y="335"/>
                  </a:cxn>
                  <a:cxn ang="0">
                    <a:pos x="248" y="322"/>
                  </a:cxn>
                  <a:cxn ang="0">
                    <a:pos x="219" y="310"/>
                  </a:cxn>
                  <a:cxn ang="0">
                    <a:pos x="189" y="296"/>
                  </a:cxn>
                  <a:cxn ang="0">
                    <a:pos x="161" y="281"/>
                  </a:cxn>
                  <a:cxn ang="0">
                    <a:pos x="135" y="264"/>
                  </a:cxn>
                  <a:cxn ang="0">
                    <a:pos x="111" y="246"/>
                  </a:cxn>
                  <a:cxn ang="0">
                    <a:pos x="88" y="227"/>
                  </a:cxn>
                  <a:cxn ang="0">
                    <a:pos x="68" y="207"/>
                  </a:cxn>
                  <a:cxn ang="0">
                    <a:pos x="50" y="186"/>
                  </a:cxn>
                  <a:cxn ang="0">
                    <a:pos x="34" y="164"/>
                  </a:cxn>
                  <a:cxn ang="0">
                    <a:pos x="21" y="141"/>
                  </a:cxn>
                  <a:cxn ang="0">
                    <a:pos x="11" y="118"/>
                  </a:cxn>
                  <a:cxn ang="0">
                    <a:pos x="4" y="94"/>
                  </a:cxn>
                  <a:cxn ang="0">
                    <a:pos x="0" y="68"/>
                  </a:cxn>
                  <a:cxn ang="0">
                    <a:pos x="0" y="0"/>
                  </a:cxn>
                </a:cxnLst>
                <a:rect l="0" t="0" r="r" b="b"/>
                <a:pathLst>
                  <a:path w="359" h="353">
                    <a:moveTo>
                      <a:pt x="0" y="0"/>
                    </a:moveTo>
                    <a:lnTo>
                      <a:pt x="19" y="25"/>
                    </a:lnTo>
                    <a:lnTo>
                      <a:pt x="39" y="50"/>
                    </a:lnTo>
                    <a:lnTo>
                      <a:pt x="58" y="71"/>
                    </a:lnTo>
                    <a:lnTo>
                      <a:pt x="76" y="91"/>
                    </a:lnTo>
                    <a:lnTo>
                      <a:pt x="96" y="110"/>
                    </a:lnTo>
                    <a:lnTo>
                      <a:pt x="114" y="128"/>
                    </a:lnTo>
                    <a:lnTo>
                      <a:pt x="134" y="145"/>
                    </a:lnTo>
                    <a:lnTo>
                      <a:pt x="153" y="159"/>
                    </a:lnTo>
                    <a:lnTo>
                      <a:pt x="173" y="174"/>
                    </a:lnTo>
                    <a:lnTo>
                      <a:pt x="196" y="187"/>
                    </a:lnTo>
                    <a:lnTo>
                      <a:pt x="219" y="199"/>
                    </a:lnTo>
                    <a:lnTo>
                      <a:pt x="243" y="210"/>
                    </a:lnTo>
                    <a:lnTo>
                      <a:pt x="269" y="222"/>
                    </a:lnTo>
                    <a:lnTo>
                      <a:pt x="297" y="233"/>
                    </a:lnTo>
                    <a:lnTo>
                      <a:pt x="326" y="243"/>
                    </a:lnTo>
                    <a:lnTo>
                      <a:pt x="359" y="253"/>
                    </a:lnTo>
                    <a:lnTo>
                      <a:pt x="344" y="353"/>
                    </a:lnTo>
                    <a:lnTo>
                      <a:pt x="312" y="345"/>
                    </a:lnTo>
                    <a:lnTo>
                      <a:pt x="279" y="335"/>
                    </a:lnTo>
                    <a:lnTo>
                      <a:pt x="248" y="322"/>
                    </a:lnTo>
                    <a:lnTo>
                      <a:pt x="219" y="310"/>
                    </a:lnTo>
                    <a:lnTo>
                      <a:pt x="189" y="296"/>
                    </a:lnTo>
                    <a:lnTo>
                      <a:pt x="161" y="281"/>
                    </a:lnTo>
                    <a:lnTo>
                      <a:pt x="135" y="264"/>
                    </a:lnTo>
                    <a:lnTo>
                      <a:pt x="111" y="246"/>
                    </a:lnTo>
                    <a:lnTo>
                      <a:pt x="88" y="227"/>
                    </a:lnTo>
                    <a:lnTo>
                      <a:pt x="68" y="207"/>
                    </a:lnTo>
                    <a:lnTo>
                      <a:pt x="50" y="186"/>
                    </a:lnTo>
                    <a:lnTo>
                      <a:pt x="34" y="164"/>
                    </a:lnTo>
                    <a:lnTo>
                      <a:pt x="21" y="141"/>
                    </a:lnTo>
                    <a:lnTo>
                      <a:pt x="11" y="118"/>
                    </a:lnTo>
                    <a:lnTo>
                      <a:pt x="4" y="94"/>
                    </a:lnTo>
                    <a:lnTo>
                      <a:pt x="0" y="68"/>
                    </a:lnTo>
                    <a:lnTo>
                      <a:pt x="0" y="0"/>
                    </a:lnTo>
                    <a:close/>
                  </a:path>
                </a:pathLst>
              </a:custGeom>
              <a:solidFill>
                <a:srgbClr val="666677"/>
              </a:solidFill>
              <a:ln w="9525">
                <a:noFill/>
                <a:round/>
                <a:headEnd/>
                <a:tailEnd/>
              </a:ln>
            </p:spPr>
            <p:txBody>
              <a:bodyPr/>
              <a:lstStyle/>
              <a:p>
                <a:endParaRPr lang="en-US"/>
              </a:p>
            </p:txBody>
          </p:sp>
          <p:sp>
            <p:nvSpPr>
              <p:cNvPr id="11363" name="Freeform 99"/>
              <p:cNvSpPr>
                <a:spLocks/>
              </p:cNvSpPr>
              <p:nvPr/>
            </p:nvSpPr>
            <p:spPr bwMode="auto">
              <a:xfrm>
                <a:off x="1756" y="3813"/>
                <a:ext cx="109" cy="176"/>
              </a:xfrm>
              <a:custGeom>
                <a:avLst/>
                <a:gdLst/>
                <a:ahLst/>
                <a:cxnLst>
                  <a:cxn ang="0">
                    <a:pos x="23" y="0"/>
                  </a:cxn>
                  <a:cxn ang="0">
                    <a:pos x="0" y="128"/>
                  </a:cxn>
                  <a:cxn ang="0">
                    <a:pos x="188" y="353"/>
                  </a:cxn>
                  <a:cxn ang="0">
                    <a:pos x="217" y="241"/>
                  </a:cxn>
                  <a:cxn ang="0">
                    <a:pos x="23" y="0"/>
                  </a:cxn>
                </a:cxnLst>
                <a:rect l="0" t="0" r="r" b="b"/>
                <a:pathLst>
                  <a:path w="217" h="353">
                    <a:moveTo>
                      <a:pt x="23" y="0"/>
                    </a:moveTo>
                    <a:lnTo>
                      <a:pt x="0" y="128"/>
                    </a:lnTo>
                    <a:lnTo>
                      <a:pt x="188" y="353"/>
                    </a:lnTo>
                    <a:lnTo>
                      <a:pt x="217" y="241"/>
                    </a:lnTo>
                    <a:lnTo>
                      <a:pt x="23" y="0"/>
                    </a:lnTo>
                    <a:close/>
                  </a:path>
                </a:pathLst>
              </a:custGeom>
              <a:solidFill>
                <a:srgbClr val="727284"/>
              </a:solidFill>
              <a:ln w="9525">
                <a:noFill/>
                <a:round/>
                <a:headEnd/>
                <a:tailEnd/>
              </a:ln>
            </p:spPr>
            <p:txBody>
              <a:bodyPr/>
              <a:lstStyle/>
              <a:p>
                <a:endParaRPr lang="en-US"/>
              </a:p>
            </p:txBody>
          </p:sp>
          <p:sp>
            <p:nvSpPr>
              <p:cNvPr id="11364" name="Freeform 100"/>
              <p:cNvSpPr>
                <a:spLocks/>
              </p:cNvSpPr>
              <p:nvPr/>
            </p:nvSpPr>
            <p:spPr bwMode="auto">
              <a:xfrm>
                <a:off x="305" y="2875"/>
                <a:ext cx="210" cy="93"/>
              </a:xfrm>
              <a:custGeom>
                <a:avLst/>
                <a:gdLst/>
                <a:ahLst/>
                <a:cxnLst>
                  <a:cxn ang="0">
                    <a:pos x="314" y="114"/>
                  </a:cxn>
                  <a:cxn ang="0">
                    <a:pos x="330" y="132"/>
                  </a:cxn>
                  <a:cxn ang="0">
                    <a:pos x="418" y="159"/>
                  </a:cxn>
                  <a:cxn ang="0">
                    <a:pos x="374" y="177"/>
                  </a:cxn>
                  <a:cxn ang="0">
                    <a:pos x="358" y="180"/>
                  </a:cxn>
                  <a:cxn ang="0">
                    <a:pos x="340" y="181"/>
                  </a:cxn>
                  <a:cxn ang="0">
                    <a:pos x="322" y="185"/>
                  </a:cxn>
                  <a:cxn ang="0">
                    <a:pos x="304" y="185"/>
                  </a:cxn>
                  <a:cxn ang="0">
                    <a:pos x="284" y="186"/>
                  </a:cxn>
                  <a:cxn ang="0">
                    <a:pos x="263" y="185"/>
                  </a:cxn>
                  <a:cxn ang="0">
                    <a:pos x="243" y="183"/>
                  </a:cxn>
                  <a:cxn ang="0">
                    <a:pos x="220" y="180"/>
                  </a:cxn>
                  <a:cxn ang="0">
                    <a:pos x="199" y="173"/>
                  </a:cxn>
                  <a:cxn ang="0">
                    <a:pos x="176" y="167"/>
                  </a:cxn>
                  <a:cxn ang="0">
                    <a:pos x="153" y="155"/>
                  </a:cxn>
                  <a:cxn ang="0">
                    <a:pos x="129" y="144"/>
                  </a:cxn>
                  <a:cxn ang="0">
                    <a:pos x="104" y="127"/>
                  </a:cxn>
                  <a:cxn ang="0">
                    <a:pos x="80" y="109"/>
                  </a:cxn>
                  <a:cxn ang="0">
                    <a:pos x="54" y="88"/>
                  </a:cxn>
                  <a:cxn ang="0">
                    <a:pos x="28" y="62"/>
                  </a:cxn>
                  <a:cxn ang="0">
                    <a:pos x="0" y="0"/>
                  </a:cxn>
                  <a:cxn ang="0">
                    <a:pos x="16" y="16"/>
                  </a:cxn>
                  <a:cxn ang="0">
                    <a:pos x="32" y="31"/>
                  </a:cxn>
                  <a:cxn ang="0">
                    <a:pos x="49" y="44"/>
                  </a:cxn>
                  <a:cxn ang="0">
                    <a:pos x="67" y="55"/>
                  </a:cxn>
                  <a:cxn ang="0">
                    <a:pos x="86" y="65"/>
                  </a:cxn>
                  <a:cxn ang="0">
                    <a:pos x="104" y="73"/>
                  </a:cxn>
                  <a:cxn ang="0">
                    <a:pos x="124" y="80"/>
                  </a:cxn>
                  <a:cxn ang="0">
                    <a:pos x="145" y="86"/>
                  </a:cxn>
                  <a:cxn ang="0">
                    <a:pos x="165" y="91"/>
                  </a:cxn>
                  <a:cxn ang="0">
                    <a:pos x="186" y="95"/>
                  </a:cxn>
                  <a:cxn ang="0">
                    <a:pos x="207" y="98"/>
                  </a:cxn>
                  <a:cxn ang="0">
                    <a:pos x="229" y="101"/>
                  </a:cxn>
                  <a:cxn ang="0">
                    <a:pos x="250" y="104"/>
                  </a:cxn>
                  <a:cxn ang="0">
                    <a:pos x="271" y="108"/>
                  </a:cxn>
                  <a:cxn ang="0">
                    <a:pos x="292" y="111"/>
                  </a:cxn>
                  <a:cxn ang="0">
                    <a:pos x="314" y="114"/>
                  </a:cxn>
                </a:cxnLst>
                <a:rect l="0" t="0" r="r" b="b"/>
                <a:pathLst>
                  <a:path w="418" h="186">
                    <a:moveTo>
                      <a:pt x="314" y="114"/>
                    </a:moveTo>
                    <a:lnTo>
                      <a:pt x="330" y="132"/>
                    </a:lnTo>
                    <a:lnTo>
                      <a:pt x="418" y="159"/>
                    </a:lnTo>
                    <a:lnTo>
                      <a:pt x="374" y="177"/>
                    </a:lnTo>
                    <a:lnTo>
                      <a:pt x="358" y="180"/>
                    </a:lnTo>
                    <a:lnTo>
                      <a:pt x="340" y="181"/>
                    </a:lnTo>
                    <a:lnTo>
                      <a:pt x="322" y="185"/>
                    </a:lnTo>
                    <a:lnTo>
                      <a:pt x="304" y="185"/>
                    </a:lnTo>
                    <a:lnTo>
                      <a:pt x="284" y="186"/>
                    </a:lnTo>
                    <a:lnTo>
                      <a:pt x="263" y="185"/>
                    </a:lnTo>
                    <a:lnTo>
                      <a:pt x="243" y="183"/>
                    </a:lnTo>
                    <a:lnTo>
                      <a:pt x="220" y="180"/>
                    </a:lnTo>
                    <a:lnTo>
                      <a:pt x="199" y="173"/>
                    </a:lnTo>
                    <a:lnTo>
                      <a:pt x="176" y="167"/>
                    </a:lnTo>
                    <a:lnTo>
                      <a:pt x="153" y="155"/>
                    </a:lnTo>
                    <a:lnTo>
                      <a:pt x="129" y="144"/>
                    </a:lnTo>
                    <a:lnTo>
                      <a:pt x="104" y="127"/>
                    </a:lnTo>
                    <a:lnTo>
                      <a:pt x="80" y="109"/>
                    </a:lnTo>
                    <a:lnTo>
                      <a:pt x="54" y="88"/>
                    </a:lnTo>
                    <a:lnTo>
                      <a:pt x="28" y="62"/>
                    </a:lnTo>
                    <a:lnTo>
                      <a:pt x="0" y="0"/>
                    </a:lnTo>
                    <a:lnTo>
                      <a:pt x="16" y="16"/>
                    </a:lnTo>
                    <a:lnTo>
                      <a:pt x="32" y="31"/>
                    </a:lnTo>
                    <a:lnTo>
                      <a:pt x="49" y="44"/>
                    </a:lnTo>
                    <a:lnTo>
                      <a:pt x="67" y="55"/>
                    </a:lnTo>
                    <a:lnTo>
                      <a:pt x="86" y="65"/>
                    </a:lnTo>
                    <a:lnTo>
                      <a:pt x="104" y="73"/>
                    </a:lnTo>
                    <a:lnTo>
                      <a:pt x="124" y="80"/>
                    </a:lnTo>
                    <a:lnTo>
                      <a:pt x="145" y="86"/>
                    </a:lnTo>
                    <a:lnTo>
                      <a:pt x="165" y="91"/>
                    </a:lnTo>
                    <a:lnTo>
                      <a:pt x="186" y="95"/>
                    </a:lnTo>
                    <a:lnTo>
                      <a:pt x="207" y="98"/>
                    </a:lnTo>
                    <a:lnTo>
                      <a:pt x="229" y="101"/>
                    </a:lnTo>
                    <a:lnTo>
                      <a:pt x="250" y="104"/>
                    </a:lnTo>
                    <a:lnTo>
                      <a:pt x="271" y="108"/>
                    </a:lnTo>
                    <a:lnTo>
                      <a:pt x="292" y="111"/>
                    </a:lnTo>
                    <a:lnTo>
                      <a:pt x="314" y="114"/>
                    </a:lnTo>
                    <a:close/>
                  </a:path>
                </a:pathLst>
              </a:custGeom>
              <a:solidFill>
                <a:srgbClr val="666677"/>
              </a:solidFill>
              <a:ln w="9525">
                <a:noFill/>
                <a:round/>
                <a:headEnd/>
                <a:tailEnd/>
              </a:ln>
            </p:spPr>
            <p:txBody>
              <a:bodyPr/>
              <a:lstStyle/>
              <a:p>
                <a:endParaRPr lang="en-US"/>
              </a:p>
            </p:txBody>
          </p:sp>
        </p:grpSp>
        <p:grpSp>
          <p:nvGrpSpPr>
            <p:cNvPr id="8" name="Group 101"/>
            <p:cNvGrpSpPr>
              <a:grpSpLocks/>
            </p:cNvGrpSpPr>
            <p:nvPr/>
          </p:nvGrpSpPr>
          <p:grpSpPr bwMode="auto">
            <a:xfrm flipH="1">
              <a:off x="1440" y="3840"/>
              <a:ext cx="240" cy="219"/>
              <a:chOff x="240" y="2592"/>
              <a:chExt cx="1632" cy="1490"/>
            </a:xfrm>
          </p:grpSpPr>
          <p:sp>
            <p:nvSpPr>
              <p:cNvPr id="11366" name="AutoShape 102"/>
              <p:cNvSpPr>
                <a:spLocks noChangeAspect="1" noChangeArrowheads="1" noTextEdit="1"/>
              </p:cNvSpPr>
              <p:nvPr/>
            </p:nvSpPr>
            <p:spPr bwMode="auto">
              <a:xfrm>
                <a:off x="240" y="2592"/>
                <a:ext cx="1632" cy="1490"/>
              </a:xfrm>
              <a:prstGeom prst="rect">
                <a:avLst/>
              </a:prstGeom>
              <a:noFill/>
              <a:ln w="9525">
                <a:noFill/>
                <a:miter lim="800000"/>
                <a:headEnd/>
                <a:tailEnd/>
              </a:ln>
            </p:spPr>
            <p:txBody>
              <a:bodyPr/>
              <a:lstStyle/>
              <a:p>
                <a:endParaRPr lang="en-US"/>
              </a:p>
            </p:txBody>
          </p:sp>
          <p:sp>
            <p:nvSpPr>
              <p:cNvPr id="11367" name="Freeform 103"/>
              <p:cNvSpPr>
                <a:spLocks/>
              </p:cNvSpPr>
              <p:nvPr/>
            </p:nvSpPr>
            <p:spPr bwMode="auto">
              <a:xfrm>
                <a:off x="276" y="2594"/>
                <a:ext cx="1592" cy="1488"/>
              </a:xfrm>
              <a:custGeom>
                <a:avLst/>
                <a:gdLst/>
                <a:ahLst/>
                <a:cxnLst>
                  <a:cxn ang="0">
                    <a:pos x="193" y="713"/>
                  </a:cxn>
                  <a:cxn ang="0">
                    <a:pos x="242" y="728"/>
                  </a:cxn>
                  <a:cxn ang="0">
                    <a:pos x="286" y="739"/>
                  </a:cxn>
                  <a:cxn ang="0">
                    <a:pos x="325" y="749"/>
                  </a:cxn>
                  <a:cxn ang="0">
                    <a:pos x="361" y="756"/>
                  </a:cxn>
                  <a:cxn ang="0">
                    <a:pos x="397" y="760"/>
                  </a:cxn>
                  <a:cxn ang="0">
                    <a:pos x="431" y="764"/>
                  </a:cxn>
                  <a:cxn ang="0">
                    <a:pos x="467" y="767"/>
                  </a:cxn>
                  <a:cxn ang="0">
                    <a:pos x="2326" y="2347"/>
                  </a:cxn>
                  <a:cxn ang="0">
                    <a:pos x="2347" y="2591"/>
                  </a:cxn>
                  <a:cxn ang="0">
                    <a:pos x="2370" y="2675"/>
                  </a:cxn>
                  <a:cxn ang="0">
                    <a:pos x="2403" y="2744"/>
                  </a:cxn>
                  <a:cxn ang="0">
                    <a:pos x="2447" y="2800"/>
                  </a:cxn>
                  <a:cxn ang="0">
                    <a:pos x="2499" y="2847"/>
                  </a:cxn>
                  <a:cxn ang="0">
                    <a:pos x="2563" y="2886"/>
                  </a:cxn>
                  <a:cxn ang="0">
                    <a:pos x="2635" y="2923"/>
                  </a:cxn>
                  <a:cxn ang="0">
                    <a:pos x="2716" y="2957"/>
                  </a:cxn>
                  <a:cxn ang="0">
                    <a:pos x="2803" y="2832"/>
                  </a:cxn>
                  <a:cxn ang="0">
                    <a:pos x="2845" y="2501"/>
                  </a:cxn>
                  <a:cxn ang="0">
                    <a:pos x="3154" y="2805"/>
                  </a:cxn>
                  <a:cxn ang="0">
                    <a:pos x="3184" y="2629"/>
                  </a:cxn>
                  <a:cxn ang="0">
                    <a:pos x="3029" y="2231"/>
                  </a:cxn>
                  <a:cxn ang="0">
                    <a:pos x="2626" y="2218"/>
                  </a:cxn>
                  <a:cxn ang="0">
                    <a:pos x="784" y="533"/>
                  </a:cxn>
                  <a:cxn ang="0">
                    <a:pos x="776" y="275"/>
                  </a:cxn>
                  <a:cxn ang="0">
                    <a:pos x="418" y="0"/>
                  </a:cxn>
                  <a:cxn ang="0">
                    <a:pos x="567" y="275"/>
                  </a:cxn>
                  <a:cxn ang="0">
                    <a:pos x="243" y="426"/>
                  </a:cxn>
                  <a:cxn ang="0">
                    <a:pos x="46" y="190"/>
                  </a:cxn>
                  <a:cxn ang="0">
                    <a:pos x="0" y="436"/>
                  </a:cxn>
                  <a:cxn ang="0">
                    <a:pos x="47" y="567"/>
                  </a:cxn>
                  <a:cxn ang="0">
                    <a:pos x="118" y="659"/>
                  </a:cxn>
                  <a:cxn ang="0">
                    <a:pos x="165" y="703"/>
                  </a:cxn>
                </a:cxnLst>
                <a:rect l="0" t="0" r="r" b="b"/>
                <a:pathLst>
                  <a:path w="3184" h="2975">
                    <a:moveTo>
                      <a:pt x="165" y="703"/>
                    </a:moveTo>
                    <a:lnTo>
                      <a:pt x="193" y="713"/>
                    </a:lnTo>
                    <a:lnTo>
                      <a:pt x="217" y="720"/>
                    </a:lnTo>
                    <a:lnTo>
                      <a:pt x="242" y="728"/>
                    </a:lnTo>
                    <a:lnTo>
                      <a:pt x="265" y="734"/>
                    </a:lnTo>
                    <a:lnTo>
                      <a:pt x="286" y="739"/>
                    </a:lnTo>
                    <a:lnTo>
                      <a:pt x="306" y="744"/>
                    </a:lnTo>
                    <a:lnTo>
                      <a:pt x="325" y="749"/>
                    </a:lnTo>
                    <a:lnTo>
                      <a:pt x="343" y="752"/>
                    </a:lnTo>
                    <a:lnTo>
                      <a:pt x="361" y="756"/>
                    </a:lnTo>
                    <a:lnTo>
                      <a:pt x="379" y="759"/>
                    </a:lnTo>
                    <a:lnTo>
                      <a:pt x="397" y="760"/>
                    </a:lnTo>
                    <a:lnTo>
                      <a:pt x="415" y="762"/>
                    </a:lnTo>
                    <a:lnTo>
                      <a:pt x="431" y="764"/>
                    </a:lnTo>
                    <a:lnTo>
                      <a:pt x="449" y="765"/>
                    </a:lnTo>
                    <a:lnTo>
                      <a:pt x="467" y="767"/>
                    </a:lnTo>
                    <a:lnTo>
                      <a:pt x="487" y="767"/>
                    </a:lnTo>
                    <a:lnTo>
                      <a:pt x="2326" y="2347"/>
                    </a:lnTo>
                    <a:lnTo>
                      <a:pt x="2339" y="2544"/>
                    </a:lnTo>
                    <a:lnTo>
                      <a:pt x="2347" y="2591"/>
                    </a:lnTo>
                    <a:lnTo>
                      <a:pt x="2357" y="2636"/>
                    </a:lnTo>
                    <a:lnTo>
                      <a:pt x="2370" y="2675"/>
                    </a:lnTo>
                    <a:lnTo>
                      <a:pt x="2385" y="2711"/>
                    </a:lnTo>
                    <a:lnTo>
                      <a:pt x="2403" y="2744"/>
                    </a:lnTo>
                    <a:lnTo>
                      <a:pt x="2424" y="2773"/>
                    </a:lnTo>
                    <a:lnTo>
                      <a:pt x="2447" y="2800"/>
                    </a:lnTo>
                    <a:lnTo>
                      <a:pt x="2471" y="2824"/>
                    </a:lnTo>
                    <a:lnTo>
                      <a:pt x="2499" y="2847"/>
                    </a:lnTo>
                    <a:lnTo>
                      <a:pt x="2530" y="2867"/>
                    </a:lnTo>
                    <a:lnTo>
                      <a:pt x="2563" y="2886"/>
                    </a:lnTo>
                    <a:lnTo>
                      <a:pt x="2597" y="2905"/>
                    </a:lnTo>
                    <a:lnTo>
                      <a:pt x="2635" y="2923"/>
                    </a:lnTo>
                    <a:lnTo>
                      <a:pt x="2674" y="2941"/>
                    </a:lnTo>
                    <a:lnTo>
                      <a:pt x="2716" y="2957"/>
                    </a:lnTo>
                    <a:lnTo>
                      <a:pt x="2761" y="2975"/>
                    </a:lnTo>
                    <a:lnTo>
                      <a:pt x="2803" y="2832"/>
                    </a:lnTo>
                    <a:lnTo>
                      <a:pt x="2658" y="2596"/>
                    </a:lnTo>
                    <a:lnTo>
                      <a:pt x="2845" y="2501"/>
                    </a:lnTo>
                    <a:lnTo>
                      <a:pt x="2934" y="2534"/>
                    </a:lnTo>
                    <a:lnTo>
                      <a:pt x="3154" y="2805"/>
                    </a:lnTo>
                    <a:lnTo>
                      <a:pt x="3164" y="2714"/>
                    </a:lnTo>
                    <a:lnTo>
                      <a:pt x="3184" y="2629"/>
                    </a:lnTo>
                    <a:lnTo>
                      <a:pt x="3154" y="2416"/>
                    </a:lnTo>
                    <a:lnTo>
                      <a:pt x="3029" y="2231"/>
                    </a:lnTo>
                    <a:lnTo>
                      <a:pt x="2916" y="2188"/>
                    </a:lnTo>
                    <a:lnTo>
                      <a:pt x="2626" y="2218"/>
                    </a:lnTo>
                    <a:lnTo>
                      <a:pt x="897" y="726"/>
                    </a:lnTo>
                    <a:lnTo>
                      <a:pt x="784" y="533"/>
                    </a:lnTo>
                    <a:lnTo>
                      <a:pt x="835" y="333"/>
                    </a:lnTo>
                    <a:lnTo>
                      <a:pt x="776" y="275"/>
                    </a:lnTo>
                    <a:lnTo>
                      <a:pt x="565" y="16"/>
                    </a:lnTo>
                    <a:lnTo>
                      <a:pt x="418" y="0"/>
                    </a:lnTo>
                    <a:lnTo>
                      <a:pt x="469" y="175"/>
                    </a:lnTo>
                    <a:lnTo>
                      <a:pt x="567" y="275"/>
                    </a:lnTo>
                    <a:lnTo>
                      <a:pt x="427" y="392"/>
                    </a:lnTo>
                    <a:lnTo>
                      <a:pt x="243" y="426"/>
                    </a:lnTo>
                    <a:lnTo>
                      <a:pt x="75" y="241"/>
                    </a:lnTo>
                    <a:lnTo>
                      <a:pt x="46" y="190"/>
                    </a:lnTo>
                    <a:lnTo>
                      <a:pt x="0" y="359"/>
                    </a:lnTo>
                    <a:lnTo>
                      <a:pt x="0" y="436"/>
                    </a:lnTo>
                    <a:lnTo>
                      <a:pt x="18" y="505"/>
                    </a:lnTo>
                    <a:lnTo>
                      <a:pt x="47" y="567"/>
                    </a:lnTo>
                    <a:lnTo>
                      <a:pt x="83" y="618"/>
                    </a:lnTo>
                    <a:lnTo>
                      <a:pt x="118" y="659"/>
                    </a:lnTo>
                    <a:lnTo>
                      <a:pt x="147" y="688"/>
                    </a:lnTo>
                    <a:lnTo>
                      <a:pt x="165" y="703"/>
                    </a:lnTo>
                    <a:lnTo>
                      <a:pt x="165" y="703"/>
                    </a:lnTo>
                    <a:close/>
                  </a:path>
                </a:pathLst>
              </a:custGeom>
              <a:solidFill>
                <a:srgbClr val="444456"/>
              </a:solidFill>
              <a:ln w="9525">
                <a:noFill/>
                <a:round/>
                <a:headEnd/>
                <a:tailEnd/>
              </a:ln>
            </p:spPr>
            <p:txBody>
              <a:bodyPr/>
              <a:lstStyle/>
              <a:p>
                <a:endParaRPr lang="en-US"/>
              </a:p>
            </p:txBody>
          </p:sp>
          <p:sp>
            <p:nvSpPr>
              <p:cNvPr id="11368" name="Freeform 104"/>
              <p:cNvSpPr>
                <a:spLocks/>
              </p:cNvSpPr>
              <p:nvPr/>
            </p:nvSpPr>
            <p:spPr bwMode="auto">
              <a:xfrm>
                <a:off x="493" y="2610"/>
                <a:ext cx="69" cy="145"/>
              </a:xfrm>
              <a:custGeom>
                <a:avLst/>
                <a:gdLst/>
                <a:ahLst/>
                <a:cxnLst>
                  <a:cxn ang="0">
                    <a:pos x="0" y="0"/>
                  </a:cxn>
                  <a:cxn ang="0">
                    <a:pos x="13" y="134"/>
                  </a:cxn>
                  <a:cxn ang="0">
                    <a:pos x="101" y="290"/>
                  </a:cxn>
                  <a:cxn ang="0">
                    <a:pos x="139" y="243"/>
                  </a:cxn>
                  <a:cxn ang="0">
                    <a:pos x="0" y="0"/>
                  </a:cxn>
                </a:cxnLst>
                <a:rect l="0" t="0" r="r" b="b"/>
                <a:pathLst>
                  <a:path w="139" h="290">
                    <a:moveTo>
                      <a:pt x="0" y="0"/>
                    </a:moveTo>
                    <a:lnTo>
                      <a:pt x="13" y="134"/>
                    </a:lnTo>
                    <a:lnTo>
                      <a:pt x="101" y="290"/>
                    </a:lnTo>
                    <a:lnTo>
                      <a:pt x="139" y="243"/>
                    </a:lnTo>
                    <a:lnTo>
                      <a:pt x="0" y="0"/>
                    </a:lnTo>
                    <a:close/>
                  </a:path>
                </a:pathLst>
              </a:custGeom>
              <a:solidFill>
                <a:srgbClr val="4C4C5E"/>
              </a:solidFill>
              <a:ln w="9525">
                <a:noFill/>
                <a:round/>
                <a:headEnd/>
                <a:tailEnd/>
              </a:ln>
            </p:spPr>
            <p:txBody>
              <a:bodyPr/>
              <a:lstStyle/>
              <a:p>
                <a:endParaRPr lang="en-US"/>
              </a:p>
            </p:txBody>
          </p:sp>
          <p:sp>
            <p:nvSpPr>
              <p:cNvPr id="11369" name="Freeform 105"/>
              <p:cNvSpPr>
                <a:spLocks/>
              </p:cNvSpPr>
              <p:nvPr/>
            </p:nvSpPr>
            <p:spPr bwMode="auto">
              <a:xfrm>
                <a:off x="273" y="2592"/>
                <a:ext cx="425" cy="314"/>
              </a:xfrm>
              <a:custGeom>
                <a:avLst/>
                <a:gdLst/>
                <a:ahLst/>
                <a:cxnLst>
                  <a:cxn ang="0">
                    <a:pos x="46" y="143"/>
                  </a:cxn>
                  <a:cxn ang="0">
                    <a:pos x="246" y="382"/>
                  </a:cxn>
                  <a:cxn ang="0">
                    <a:pos x="363" y="390"/>
                  </a:cxn>
                  <a:cxn ang="0">
                    <a:pos x="546" y="307"/>
                  </a:cxn>
                  <a:cxn ang="0">
                    <a:pos x="594" y="231"/>
                  </a:cxn>
                  <a:cxn ang="0">
                    <a:pos x="435" y="0"/>
                  </a:cxn>
                  <a:cxn ang="0">
                    <a:pos x="561" y="0"/>
                  </a:cxn>
                  <a:cxn ang="0">
                    <a:pos x="586" y="11"/>
                  </a:cxn>
                  <a:cxn ang="0">
                    <a:pos x="610" y="23"/>
                  </a:cxn>
                  <a:cxn ang="0">
                    <a:pos x="635" y="33"/>
                  </a:cxn>
                  <a:cxn ang="0">
                    <a:pos x="657" y="44"/>
                  </a:cxn>
                  <a:cxn ang="0">
                    <a:pos x="679" y="57"/>
                  </a:cxn>
                  <a:cxn ang="0">
                    <a:pos x="700" y="69"/>
                  </a:cxn>
                  <a:cxn ang="0">
                    <a:pos x="721" y="84"/>
                  </a:cxn>
                  <a:cxn ang="0">
                    <a:pos x="741" y="98"/>
                  </a:cxn>
                  <a:cxn ang="0">
                    <a:pos x="759" y="113"/>
                  </a:cxn>
                  <a:cxn ang="0">
                    <a:pos x="775" y="131"/>
                  </a:cxn>
                  <a:cxn ang="0">
                    <a:pos x="791" y="151"/>
                  </a:cxn>
                  <a:cxn ang="0">
                    <a:pos x="806" y="172"/>
                  </a:cxn>
                  <a:cxn ang="0">
                    <a:pos x="821" y="195"/>
                  </a:cxn>
                  <a:cxn ang="0">
                    <a:pos x="832" y="221"/>
                  </a:cxn>
                  <a:cxn ang="0">
                    <a:pos x="842" y="249"/>
                  </a:cxn>
                  <a:cxn ang="0">
                    <a:pos x="852" y="280"/>
                  </a:cxn>
                  <a:cxn ang="0">
                    <a:pos x="826" y="405"/>
                  </a:cxn>
                  <a:cxn ang="0">
                    <a:pos x="366" y="616"/>
                  </a:cxn>
                  <a:cxn ang="0">
                    <a:pos x="304" y="628"/>
                  </a:cxn>
                  <a:cxn ang="0">
                    <a:pos x="255" y="618"/>
                  </a:cxn>
                  <a:cxn ang="0">
                    <a:pos x="210" y="605"/>
                  </a:cxn>
                  <a:cxn ang="0">
                    <a:pos x="169" y="590"/>
                  </a:cxn>
                  <a:cxn ang="0">
                    <a:pos x="133" y="572"/>
                  </a:cxn>
                  <a:cxn ang="0">
                    <a:pos x="100" y="552"/>
                  </a:cxn>
                  <a:cxn ang="0">
                    <a:pos x="72" y="529"/>
                  </a:cxn>
                  <a:cxn ang="0">
                    <a:pos x="49" y="505"/>
                  </a:cxn>
                  <a:cxn ang="0">
                    <a:pos x="31" y="475"/>
                  </a:cxn>
                  <a:cxn ang="0">
                    <a:pos x="17" y="446"/>
                  </a:cxn>
                  <a:cxn ang="0">
                    <a:pos x="7" y="411"/>
                  </a:cxn>
                  <a:cxn ang="0">
                    <a:pos x="2" y="374"/>
                  </a:cxn>
                  <a:cxn ang="0">
                    <a:pos x="0" y="334"/>
                  </a:cxn>
                  <a:cxn ang="0">
                    <a:pos x="5" y="292"/>
                  </a:cxn>
                  <a:cxn ang="0">
                    <a:pos x="13" y="246"/>
                  </a:cxn>
                  <a:cxn ang="0">
                    <a:pos x="28" y="195"/>
                  </a:cxn>
                  <a:cxn ang="0">
                    <a:pos x="46" y="143"/>
                  </a:cxn>
                </a:cxnLst>
                <a:rect l="0" t="0" r="r" b="b"/>
                <a:pathLst>
                  <a:path w="852" h="628">
                    <a:moveTo>
                      <a:pt x="46" y="143"/>
                    </a:moveTo>
                    <a:lnTo>
                      <a:pt x="246" y="382"/>
                    </a:lnTo>
                    <a:lnTo>
                      <a:pt x="363" y="390"/>
                    </a:lnTo>
                    <a:lnTo>
                      <a:pt x="546" y="307"/>
                    </a:lnTo>
                    <a:lnTo>
                      <a:pt x="594" y="231"/>
                    </a:lnTo>
                    <a:lnTo>
                      <a:pt x="435" y="0"/>
                    </a:lnTo>
                    <a:lnTo>
                      <a:pt x="561" y="0"/>
                    </a:lnTo>
                    <a:lnTo>
                      <a:pt x="586" y="11"/>
                    </a:lnTo>
                    <a:lnTo>
                      <a:pt x="610" y="23"/>
                    </a:lnTo>
                    <a:lnTo>
                      <a:pt x="635" y="33"/>
                    </a:lnTo>
                    <a:lnTo>
                      <a:pt x="657" y="44"/>
                    </a:lnTo>
                    <a:lnTo>
                      <a:pt x="679" y="57"/>
                    </a:lnTo>
                    <a:lnTo>
                      <a:pt x="700" y="69"/>
                    </a:lnTo>
                    <a:lnTo>
                      <a:pt x="721" y="84"/>
                    </a:lnTo>
                    <a:lnTo>
                      <a:pt x="741" y="98"/>
                    </a:lnTo>
                    <a:lnTo>
                      <a:pt x="759" y="113"/>
                    </a:lnTo>
                    <a:lnTo>
                      <a:pt x="775" y="131"/>
                    </a:lnTo>
                    <a:lnTo>
                      <a:pt x="791" y="151"/>
                    </a:lnTo>
                    <a:lnTo>
                      <a:pt x="806" y="172"/>
                    </a:lnTo>
                    <a:lnTo>
                      <a:pt x="821" y="195"/>
                    </a:lnTo>
                    <a:lnTo>
                      <a:pt x="832" y="221"/>
                    </a:lnTo>
                    <a:lnTo>
                      <a:pt x="842" y="249"/>
                    </a:lnTo>
                    <a:lnTo>
                      <a:pt x="852" y="280"/>
                    </a:lnTo>
                    <a:lnTo>
                      <a:pt x="826" y="405"/>
                    </a:lnTo>
                    <a:lnTo>
                      <a:pt x="366" y="616"/>
                    </a:lnTo>
                    <a:lnTo>
                      <a:pt x="304" y="628"/>
                    </a:lnTo>
                    <a:lnTo>
                      <a:pt x="255" y="618"/>
                    </a:lnTo>
                    <a:lnTo>
                      <a:pt x="210" y="605"/>
                    </a:lnTo>
                    <a:lnTo>
                      <a:pt x="169" y="590"/>
                    </a:lnTo>
                    <a:lnTo>
                      <a:pt x="133" y="572"/>
                    </a:lnTo>
                    <a:lnTo>
                      <a:pt x="100" y="552"/>
                    </a:lnTo>
                    <a:lnTo>
                      <a:pt x="72" y="529"/>
                    </a:lnTo>
                    <a:lnTo>
                      <a:pt x="49" y="505"/>
                    </a:lnTo>
                    <a:lnTo>
                      <a:pt x="31" y="475"/>
                    </a:lnTo>
                    <a:lnTo>
                      <a:pt x="17" y="446"/>
                    </a:lnTo>
                    <a:lnTo>
                      <a:pt x="7" y="411"/>
                    </a:lnTo>
                    <a:lnTo>
                      <a:pt x="2" y="374"/>
                    </a:lnTo>
                    <a:lnTo>
                      <a:pt x="0" y="334"/>
                    </a:lnTo>
                    <a:lnTo>
                      <a:pt x="5" y="292"/>
                    </a:lnTo>
                    <a:lnTo>
                      <a:pt x="13" y="246"/>
                    </a:lnTo>
                    <a:lnTo>
                      <a:pt x="28" y="195"/>
                    </a:lnTo>
                    <a:lnTo>
                      <a:pt x="46" y="143"/>
                    </a:lnTo>
                    <a:close/>
                  </a:path>
                </a:pathLst>
              </a:custGeom>
              <a:solidFill>
                <a:srgbClr val="B2AAA8"/>
              </a:solidFill>
              <a:ln w="9525">
                <a:noFill/>
                <a:round/>
                <a:headEnd/>
                <a:tailEnd/>
              </a:ln>
            </p:spPr>
            <p:txBody>
              <a:bodyPr/>
              <a:lstStyle/>
              <a:p>
                <a:endParaRPr lang="en-US"/>
              </a:p>
            </p:txBody>
          </p:sp>
          <p:sp>
            <p:nvSpPr>
              <p:cNvPr id="11370" name="Freeform 106"/>
              <p:cNvSpPr>
                <a:spLocks/>
              </p:cNvSpPr>
              <p:nvPr/>
            </p:nvSpPr>
            <p:spPr bwMode="auto">
              <a:xfrm>
                <a:off x="1382" y="3590"/>
                <a:ext cx="490" cy="422"/>
              </a:xfrm>
              <a:custGeom>
                <a:avLst/>
                <a:gdLst/>
                <a:ahLst/>
                <a:cxnLst>
                  <a:cxn ang="0">
                    <a:pos x="250" y="0"/>
                  </a:cxn>
                  <a:cxn ang="0">
                    <a:pos x="286" y="36"/>
                  </a:cxn>
                  <a:cxn ang="0">
                    <a:pos x="539" y="186"/>
                  </a:cxn>
                  <a:cxn ang="0">
                    <a:pos x="590" y="188"/>
                  </a:cxn>
                  <a:cxn ang="0">
                    <a:pos x="639" y="191"/>
                  </a:cxn>
                  <a:cxn ang="0">
                    <a:pos x="683" y="196"/>
                  </a:cxn>
                  <a:cxn ang="0">
                    <a:pos x="726" y="203"/>
                  </a:cxn>
                  <a:cxn ang="0">
                    <a:pos x="763" y="211"/>
                  </a:cxn>
                  <a:cxn ang="0">
                    <a:pos x="799" y="222"/>
                  </a:cxn>
                  <a:cxn ang="0">
                    <a:pos x="832" y="236"/>
                  </a:cxn>
                  <a:cxn ang="0">
                    <a:pos x="861" y="254"/>
                  </a:cxn>
                  <a:cxn ang="0">
                    <a:pos x="887" y="273"/>
                  </a:cxn>
                  <a:cxn ang="0">
                    <a:pos x="910" y="299"/>
                  </a:cxn>
                  <a:cxn ang="0">
                    <a:pos x="930" y="329"/>
                  </a:cxn>
                  <a:cxn ang="0">
                    <a:pos x="946" y="363"/>
                  </a:cxn>
                  <a:cxn ang="0">
                    <a:pos x="959" y="404"/>
                  </a:cxn>
                  <a:cxn ang="0">
                    <a:pos x="969" y="450"/>
                  </a:cxn>
                  <a:cxn ang="0">
                    <a:pos x="976" y="503"/>
                  </a:cxn>
                  <a:cxn ang="0">
                    <a:pos x="979" y="562"/>
                  </a:cxn>
                  <a:cxn ang="0">
                    <a:pos x="969" y="698"/>
                  </a:cxn>
                  <a:cxn ang="0">
                    <a:pos x="763" y="434"/>
                  </a:cxn>
                  <a:cxn ang="0">
                    <a:pos x="675" y="403"/>
                  </a:cxn>
                  <a:cxn ang="0">
                    <a:pos x="449" y="498"/>
                  </a:cxn>
                  <a:cxn ang="0">
                    <a:pos x="445" y="586"/>
                  </a:cxn>
                  <a:cxn ang="0">
                    <a:pos x="597" y="844"/>
                  </a:cxn>
                  <a:cxn ang="0">
                    <a:pos x="484" y="826"/>
                  </a:cxn>
                  <a:cxn ang="0">
                    <a:pos x="342" y="745"/>
                  </a:cxn>
                  <a:cxn ang="0">
                    <a:pos x="294" y="693"/>
                  </a:cxn>
                  <a:cxn ang="0">
                    <a:pos x="257" y="649"/>
                  </a:cxn>
                  <a:cxn ang="0">
                    <a:pos x="229" y="609"/>
                  </a:cxn>
                  <a:cxn ang="0">
                    <a:pos x="209" y="570"/>
                  </a:cxn>
                  <a:cxn ang="0">
                    <a:pos x="196" y="529"/>
                  </a:cxn>
                  <a:cxn ang="0">
                    <a:pos x="188" y="483"/>
                  </a:cxn>
                  <a:cxn ang="0">
                    <a:pos x="185" y="426"/>
                  </a:cxn>
                  <a:cxn ang="0">
                    <a:pos x="183" y="355"/>
                  </a:cxn>
                  <a:cxn ang="0">
                    <a:pos x="0" y="162"/>
                  </a:cxn>
                  <a:cxn ang="0">
                    <a:pos x="250" y="0"/>
                  </a:cxn>
                </a:cxnLst>
                <a:rect l="0" t="0" r="r" b="b"/>
                <a:pathLst>
                  <a:path w="979" h="844">
                    <a:moveTo>
                      <a:pt x="250" y="0"/>
                    </a:moveTo>
                    <a:lnTo>
                      <a:pt x="286" y="36"/>
                    </a:lnTo>
                    <a:lnTo>
                      <a:pt x="539" y="186"/>
                    </a:lnTo>
                    <a:lnTo>
                      <a:pt x="590" y="188"/>
                    </a:lnTo>
                    <a:lnTo>
                      <a:pt x="639" y="191"/>
                    </a:lnTo>
                    <a:lnTo>
                      <a:pt x="683" y="196"/>
                    </a:lnTo>
                    <a:lnTo>
                      <a:pt x="726" y="203"/>
                    </a:lnTo>
                    <a:lnTo>
                      <a:pt x="763" y="211"/>
                    </a:lnTo>
                    <a:lnTo>
                      <a:pt x="799" y="222"/>
                    </a:lnTo>
                    <a:lnTo>
                      <a:pt x="832" y="236"/>
                    </a:lnTo>
                    <a:lnTo>
                      <a:pt x="861" y="254"/>
                    </a:lnTo>
                    <a:lnTo>
                      <a:pt x="887" y="273"/>
                    </a:lnTo>
                    <a:lnTo>
                      <a:pt x="910" y="299"/>
                    </a:lnTo>
                    <a:lnTo>
                      <a:pt x="930" y="329"/>
                    </a:lnTo>
                    <a:lnTo>
                      <a:pt x="946" y="363"/>
                    </a:lnTo>
                    <a:lnTo>
                      <a:pt x="959" y="404"/>
                    </a:lnTo>
                    <a:lnTo>
                      <a:pt x="969" y="450"/>
                    </a:lnTo>
                    <a:lnTo>
                      <a:pt x="976" y="503"/>
                    </a:lnTo>
                    <a:lnTo>
                      <a:pt x="979" y="562"/>
                    </a:lnTo>
                    <a:lnTo>
                      <a:pt x="969" y="698"/>
                    </a:lnTo>
                    <a:lnTo>
                      <a:pt x="763" y="434"/>
                    </a:lnTo>
                    <a:lnTo>
                      <a:pt x="675" y="403"/>
                    </a:lnTo>
                    <a:lnTo>
                      <a:pt x="449" y="498"/>
                    </a:lnTo>
                    <a:lnTo>
                      <a:pt x="445" y="586"/>
                    </a:lnTo>
                    <a:lnTo>
                      <a:pt x="597" y="844"/>
                    </a:lnTo>
                    <a:lnTo>
                      <a:pt x="484" y="826"/>
                    </a:lnTo>
                    <a:lnTo>
                      <a:pt x="342" y="745"/>
                    </a:lnTo>
                    <a:lnTo>
                      <a:pt x="294" y="693"/>
                    </a:lnTo>
                    <a:lnTo>
                      <a:pt x="257" y="649"/>
                    </a:lnTo>
                    <a:lnTo>
                      <a:pt x="229" y="609"/>
                    </a:lnTo>
                    <a:lnTo>
                      <a:pt x="209" y="570"/>
                    </a:lnTo>
                    <a:lnTo>
                      <a:pt x="196" y="529"/>
                    </a:lnTo>
                    <a:lnTo>
                      <a:pt x="188" y="483"/>
                    </a:lnTo>
                    <a:lnTo>
                      <a:pt x="185" y="426"/>
                    </a:lnTo>
                    <a:lnTo>
                      <a:pt x="183" y="355"/>
                    </a:lnTo>
                    <a:lnTo>
                      <a:pt x="0" y="162"/>
                    </a:lnTo>
                    <a:lnTo>
                      <a:pt x="250" y="0"/>
                    </a:lnTo>
                    <a:close/>
                  </a:path>
                </a:pathLst>
              </a:custGeom>
              <a:solidFill>
                <a:srgbClr val="D1C4CE"/>
              </a:solidFill>
              <a:ln w="9525">
                <a:noFill/>
                <a:round/>
                <a:headEnd/>
                <a:tailEnd/>
              </a:ln>
            </p:spPr>
            <p:txBody>
              <a:bodyPr/>
              <a:lstStyle/>
              <a:p>
                <a:endParaRPr lang="en-US"/>
              </a:p>
            </p:txBody>
          </p:sp>
          <p:sp>
            <p:nvSpPr>
              <p:cNvPr id="11371" name="Freeform 107"/>
              <p:cNvSpPr>
                <a:spLocks/>
              </p:cNvSpPr>
              <p:nvPr/>
            </p:nvSpPr>
            <p:spPr bwMode="auto">
              <a:xfrm>
                <a:off x="424" y="2753"/>
                <a:ext cx="270" cy="176"/>
              </a:xfrm>
              <a:custGeom>
                <a:avLst/>
                <a:gdLst/>
                <a:ahLst/>
                <a:cxnLst>
                  <a:cxn ang="0">
                    <a:pos x="0" y="308"/>
                  </a:cxn>
                  <a:cxn ang="0">
                    <a:pos x="147" y="248"/>
                  </a:cxn>
                  <a:cxn ang="0">
                    <a:pos x="485" y="90"/>
                  </a:cxn>
                  <a:cxn ang="0">
                    <a:pos x="539" y="0"/>
                  </a:cxn>
                  <a:cxn ang="0">
                    <a:pos x="531" y="113"/>
                  </a:cxn>
                  <a:cxn ang="0">
                    <a:pos x="166" y="302"/>
                  </a:cxn>
                  <a:cxn ang="0">
                    <a:pos x="116" y="353"/>
                  </a:cxn>
                  <a:cxn ang="0">
                    <a:pos x="0" y="308"/>
                  </a:cxn>
                </a:cxnLst>
                <a:rect l="0" t="0" r="r" b="b"/>
                <a:pathLst>
                  <a:path w="539" h="353">
                    <a:moveTo>
                      <a:pt x="0" y="308"/>
                    </a:moveTo>
                    <a:lnTo>
                      <a:pt x="147" y="248"/>
                    </a:lnTo>
                    <a:lnTo>
                      <a:pt x="485" y="90"/>
                    </a:lnTo>
                    <a:lnTo>
                      <a:pt x="539" y="0"/>
                    </a:lnTo>
                    <a:lnTo>
                      <a:pt x="531" y="113"/>
                    </a:lnTo>
                    <a:lnTo>
                      <a:pt x="166" y="302"/>
                    </a:lnTo>
                    <a:lnTo>
                      <a:pt x="116" y="353"/>
                    </a:lnTo>
                    <a:lnTo>
                      <a:pt x="0" y="308"/>
                    </a:lnTo>
                    <a:close/>
                  </a:path>
                </a:pathLst>
              </a:custGeom>
              <a:solidFill>
                <a:srgbClr val="9B9391"/>
              </a:solidFill>
              <a:ln w="9525">
                <a:noFill/>
                <a:round/>
                <a:headEnd/>
                <a:tailEnd/>
              </a:ln>
            </p:spPr>
            <p:txBody>
              <a:bodyPr/>
              <a:lstStyle/>
              <a:p>
                <a:endParaRPr lang="en-US"/>
              </a:p>
            </p:txBody>
          </p:sp>
          <p:sp>
            <p:nvSpPr>
              <p:cNvPr id="11372" name="Freeform 108"/>
              <p:cNvSpPr>
                <a:spLocks/>
              </p:cNvSpPr>
              <p:nvPr/>
            </p:nvSpPr>
            <p:spPr bwMode="auto">
              <a:xfrm>
                <a:off x="447" y="2795"/>
                <a:ext cx="242" cy="133"/>
              </a:xfrm>
              <a:custGeom>
                <a:avLst/>
                <a:gdLst/>
                <a:ahLst/>
                <a:cxnLst>
                  <a:cxn ang="0">
                    <a:pos x="67" y="209"/>
                  </a:cxn>
                  <a:cxn ang="0">
                    <a:pos x="460" y="21"/>
                  </a:cxn>
                  <a:cxn ang="0">
                    <a:pos x="485" y="0"/>
                  </a:cxn>
                  <a:cxn ang="0">
                    <a:pos x="472" y="78"/>
                  </a:cxn>
                  <a:cxn ang="0">
                    <a:pos x="150" y="237"/>
                  </a:cxn>
                  <a:cxn ang="0">
                    <a:pos x="76" y="265"/>
                  </a:cxn>
                  <a:cxn ang="0">
                    <a:pos x="0" y="237"/>
                  </a:cxn>
                  <a:cxn ang="0">
                    <a:pos x="67" y="209"/>
                  </a:cxn>
                </a:cxnLst>
                <a:rect l="0" t="0" r="r" b="b"/>
                <a:pathLst>
                  <a:path w="485" h="265">
                    <a:moveTo>
                      <a:pt x="67" y="209"/>
                    </a:moveTo>
                    <a:lnTo>
                      <a:pt x="460" y="21"/>
                    </a:lnTo>
                    <a:lnTo>
                      <a:pt x="485" y="0"/>
                    </a:lnTo>
                    <a:lnTo>
                      <a:pt x="472" y="78"/>
                    </a:lnTo>
                    <a:lnTo>
                      <a:pt x="150" y="237"/>
                    </a:lnTo>
                    <a:lnTo>
                      <a:pt x="76" y="265"/>
                    </a:lnTo>
                    <a:lnTo>
                      <a:pt x="0" y="237"/>
                    </a:lnTo>
                    <a:lnTo>
                      <a:pt x="67" y="209"/>
                    </a:lnTo>
                    <a:close/>
                  </a:path>
                </a:pathLst>
              </a:custGeom>
              <a:solidFill>
                <a:srgbClr val="A59E9B"/>
              </a:solidFill>
              <a:ln w="9525">
                <a:noFill/>
                <a:round/>
                <a:headEnd/>
                <a:tailEnd/>
              </a:ln>
            </p:spPr>
            <p:txBody>
              <a:bodyPr/>
              <a:lstStyle/>
              <a:p>
                <a:endParaRPr lang="en-US"/>
              </a:p>
            </p:txBody>
          </p:sp>
          <p:sp>
            <p:nvSpPr>
              <p:cNvPr id="11373" name="Freeform 109"/>
              <p:cNvSpPr>
                <a:spLocks/>
              </p:cNvSpPr>
              <p:nvPr/>
            </p:nvSpPr>
            <p:spPr bwMode="auto">
              <a:xfrm>
                <a:off x="550" y="2894"/>
                <a:ext cx="993" cy="792"/>
              </a:xfrm>
              <a:custGeom>
                <a:avLst/>
                <a:gdLst/>
                <a:ahLst/>
                <a:cxnLst>
                  <a:cxn ang="0">
                    <a:pos x="1906" y="1385"/>
                  </a:cxn>
                  <a:cxn ang="0">
                    <a:pos x="290" y="0"/>
                  </a:cxn>
                  <a:cxn ang="0">
                    <a:pos x="262" y="11"/>
                  </a:cxn>
                  <a:cxn ang="0">
                    <a:pos x="87" y="92"/>
                  </a:cxn>
                  <a:cxn ang="0">
                    <a:pos x="0" y="128"/>
                  </a:cxn>
                  <a:cxn ang="0">
                    <a:pos x="1687" y="1583"/>
                  </a:cxn>
                  <a:cxn ang="0">
                    <a:pos x="1986" y="1467"/>
                  </a:cxn>
                  <a:cxn ang="0">
                    <a:pos x="1906" y="1385"/>
                  </a:cxn>
                </a:cxnLst>
                <a:rect l="0" t="0" r="r" b="b"/>
                <a:pathLst>
                  <a:path w="1986" h="1583">
                    <a:moveTo>
                      <a:pt x="1906" y="1385"/>
                    </a:moveTo>
                    <a:lnTo>
                      <a:pt x="290" y="0"/>
                    </a:lnTo>
                    <a:lnTo>
                      <a:pt x="262" y="11"/>
                    </a:lnTo>
                    <a:lnTo>
                      <a:pt x="87" y="92"/>
                    </a:lnTo>
                    <a:lnTo>
                      <a:pt x="0" y="128"/>
                    </a:lnTo>
                    <a:lnTo>
                      <a:pt x="1687" y="1583"/>
                    </a:lnTo>
                    <a:lnTo>
                      <a:pt x="1986" y="1467"/>
                    </a:lnTo>
                    <a:lnTo>
                      <a:pt x="1906" y="1385"/>
                    </a:lnTo>
                    <a:close/>
                  </a:path>
                </a:pathLst>
              </a:custGeom>
              <a:solidFill>
                <a:srgbClr val="D1C4CE"/>
              </a:solidFill>
              <a:ln w="9525">
                <a:noFill/>
                <a:round/>
                <a:headEnd/>
                <a:tailEnd/>
              </a:ln>
            </p:spPr>
            <p:txBody>
              <a:bodyPr/>
              <a:lstStyle/>
              <a:p>
                <a:endParaRPr lang="en-US"/>
              </a:p>
            </p:txBody>
          </p:sp>
          <p:sp>
            <p:nvSpPr>
              <p:cNvPr id="11374" name="Freeform 110"/>
              <p:cNvSpPr>
                <a:spLocks/>
              </p:cNvSpPr>
              <p:nvPr/>
            </p:nvSpPr>
            <p:spPr bwMode="auto">
              <a:xfrm>
                <a:off x="550" y="2893"/>
                <a:ext cx="952" cy="760"/>
              </a:xfrm>
              <a:custGeom>
                <a:avLst/>
                <a:gdLst/>
                <a:ahLst/>
                <a:cxnLst>
                  <a:cxn ang="0">
                    <a:pos x="1775" y="1278"/>
                  </a:cxn>
                  <a:cxn ang="0">
                    <a:pos x="1679" y="1196"/>
                  </a:cxn>
                  <a:cxn ang="0">
                    <a:pos x="1584" y="1113"/>
                  </a:cxn>
                  <a:cxn ang="0">
                    <a:pos x="1488" y="1031"/>
                  </a:cxn>
                  <a:cxn ang="0">
                    <a:pos x="1393" y="949"/>
                  </a:cxn>
                  <a:cxn ang="0">
                    <a:pos x="1297" y="865"/>
                  </a:cxn>
                  <a:cxn ang="0">
                    <a:pos x="1200" y="783"/>
                  </a:cxn>
                  <a:cxn ang="0">
                    <a:pos x="1105" y="701"/>
                  </a:cxn>
                  <a:cxn ang="0">
                    <a:pos x="1009" y="618"/>
                  </a:cxn>
                  <a:cxn ang="0">
                    <a:pos x="912" y="536"/>
                  </a:cxn>
                  <a:cxn ang="0">
                    <a:pos x="816" y="454"/>
                  </a:cxn>
                  <a:cxn ang="0">
                    <a:pos x="721" y="370"/>
                  </a:cxn>
                  <a:cxn ang="0">
                    <a:pos x="625" y="288"/>
                  </a:cxn>
                  <a:cxn ang="0">
                    <a:pos x="528" y="206"/>
                  </a:cxn>
                  <a:cxn ang="0">
                    <a:pos x="432" y="123"/>
                  </a:cxn>
                  <a:cxn ang="0">
                    <a:pos x="336" y="41"/>
                  </a:cxn>
                  <a:cxn ang="0">
                    <a:pos x="282" y="0"/>
                  </a:cxn>
                  <a:cxn ang="0">
                    <a:pos x="270" y="0"/>
                  </a:cxn>
                  <a:cxn ang="0">
                    <a:pos x="239" y="11"/>
                  </a:cxn>
                  <a:cxn ang="0">
                    <a:pos x="188" y="34"/>
                  </a:cxn>
                  <a:cxn ang="0">
                    <a:pos x="138" y="57"/>
                  </a:cxn>
                  <a:cxn ang="0">
                    <a:pos x="87" y="80"/>
                  </a:cxn>
                  <a:cxn ang="0">
                    <a:pos x="54" y="96"/>
                  </a:cxn>
                  <a:cxn ang="0">
                    <a:pos x="40" y="106"/>
                  </a:cxn>
                  <a:cxn ang="0">
                    <a:pos x="25" y="116"/>
                  </a:cxn>
                  <a:cxn ang="0">
                    <a:pos x="9" y="126"/>
                  </a:cxn>
                  <a:cxn ang="0">
                    <a:pos x="51" y="175"/>
                  </a:cxn>
                  <a:cxn ang="0">
                    <a:pos x="152" y="262"/>
                  </a:cxn>
                  <a:cxn ang="0">
                    <a:pos x="252" y="349"/>
                  </a:cxn>
                  <a:cxn ang="0">
                    <a:pos x="353" y="436"/>
                  </a:cxn>
                  <a:cxn ang="0">
                    <a:pos x="455" y="522"/>
                  </a:cxn>
                  <a:cxn ang="0">
                    <a:pos x="555" y="609"/>
                  </a:cxn>
                  <a:cxn ang="0">
                    <a:pos x="656" y="696"/>
                  </a:cxn>
                  <a:cxn ang="0">
                    <a:pos x="757" y="783"/>
                  </a:cxn>
                  <a:cxn ang="0">
                    <a:pos x="859" y="870"/>
                  </a:cxn>
                  <a:cxn ang="0">
                    <a:pos x="958" y="957"/>
                  </a:cxn>
                  <a:cxn ang="0">
                    <a:pos x="1060" y="1044"/>
                  </a:cxn>
                  <a:cxn ang="0">
                    <a:pos x="1159" y="1129"/>
                  </a:cxn>
                  <a:cxn ang="0">
                    <a:pos x="1261" y="1216"/>
                  </a:cxn>
                  <a:cxn ang="0">
                    <a:pos x="1362" y="1303"/>
                  </a:cxn>
                  <a:cxn ang="0">
                    <a:pos x="1462" y="1390"/>
                  </a:cxn>
                  <a:cxn ang="0">
                    <a:pos x="1561" y="1476"/>
                  </a:cxn>
                  <a:cxn ang="0">
                    <a:pos x="1630" y="1511"/>
                  </a:cxn>
                  <a:cxn ang="0">
                    <a:pos x="1668" y="1496"/>
                  </a:cxn>
                  <a:cxn ang="0">
                    <a:pos x="1704" y="1481"/>
                  </a:cxn>
                  <a:cxn ang="0">
                    <a:pos x="1740" y="1467"/>
                  </a:cxn>
                  <a:cxn ang="0">
                    <a:pos x="1777" y="1452"/>
                  </a:cxn>
                  <a:cxn ang="0">
                    <a:pos x="1813" y="1437"/>
                  </a:cxn>
                  <a:cxn ang="0">
                    <a:pos x="1849" y="1422"/>
                  </a:cxn>
                  <a:cxn ang="0">
                    <a:pos x="1887" y="1408"/>
                  </a:cxn>
                  <a:cxn ang="0">
                    <a:pos x="1895" y="1390"/>
                  </a:cxn>
                  <a:cxn ang="0">
                    <a:pos x="1874" y="1370"/>
                  </a:cxn>
                  <a:cxn ang="0">
                    <a:pos x="1854" y="1349"/>
                  </a:cxn>
                  <a:cxn ang="0">
                    <a:pos x="1833" y="1329"/>
                  </a:cxn>
                </a:cxnLst>
                <a:rect l="0" t="0" r="r" b="b"/>
                <a:pathLst>
                  <a:path w="1905" h="1519">
                    <a:moveTo>
                      <a:pt x="1823" y="1319"/>
                    </a:moveTo>
                    <a:lnTo>
                      <a:pt x="1775" y="1278"/>
                    </a:lnTo>
                    <a:lnTo>
                      <a:pt x="1726" y="1237"/>
                    </a:lnTo>
                    <a:lnTo>
                      <a:pt x="1679" y="1196"/>
                    </a:lnTo>
                    <a:lnTo>
                      <a:pt x="1632" y="1154"/>
                    </a:lnTo>
                    <a:lnTo>
                      <a:pt x="1584" y="1113"/>
                    </a:lnTo>
                    <a:lnTo>
                      <a:pt x="1535" y="1072"/>
                    </a:lnTo>
                    <a:lnTo>
                      <a:pt x="1488" y="1031"/>
                    </a:lnTo>
                    <a:lnTo>
                      <a:pt x="1440" y="990"/>
                    </a:lnTo>
                    <a:lnTo>
                      <a:pt x="1393" y="949"/>
                    </a:lnTo>
                    <a:lnTo>
                      <a:pt x="1344" y="908"/>
                    </a:lnTo>
                    <a:lnTo>
                      <a:pt x="1297" y="865"/>
                    </a:lnTo>
                    <a:lnTo>
                      <a:pt x="1249" y="824"/>
                    </a:lnTo>
                    <a:lnTo>
                      <a:pt x="1200" y="783"/>
                    </a:lnTo>
                    <a:lnTo>
                      <a:pt x="1153" y="742"/>
                    </a:lnTo>
                    <a:lnTo>
                      <a:pt x="1105" y="701"/>
                    </a:lnTo>
                    <a:lnTo>
                      <a:pt x="1056" y="659"/>
                    </a:lnTo>
                    <a:lnTo>
                      <a:pt x="1009" y="618"/>
                    </a:lnTo>
                    <a:lnTo>
                      <a:pt x="962" y="577"/>
                    </a:lnTo>
                    <a:lnTo>
                      <a:pt x="912" y="536"/>
                    </a:lnTo>
                    <a:lnTo>
                      <a:pt x="865" y="495"/>
                    </a:lnTo>
                    <a:lnTo>
                      <a:pt x="816" y="454"/>
                    </a:lnTo>
                    <a:lnTo>
                      <a:pt x="769" y="411"/>
                    </a:lnTo>
                    <a:lnTo>
                      <a:pt x="721" y="370"/>
                    </a:lnTo>
                    <a:lnTo>
                      <a:pt x="672" y="329"/>
                    </a:lnTo>
                    <a:lnTo>
                      <a:pt x="625" y="288"/>
                    </a:lnTo>
                    <a:lnTo>
                      <a:pt x="577" y="247"/>
                    </a:lnTo>
                    <a:lnTo>
                      <a:pt x="528" y="206"/>
                    </a:lnTo>
                    <a:lnTo>
                      <a:pt x="481" y="165"/>
                    </a:lnTo>
                    <a:lnTo>
                      <a:pt x="432" y="123"/>
                    </a:lnTo>
                    <a:lnTo>
                      <a:pt x="385" y="82"/>
                    </a:lnTo>
                    <a:lnTo>
                      <a:pt x="336" y="41"/>
                    </a:lnTo>
                    <a:lnTo>
                      <a:pt x="288" y="0"/>
                    </a:lnTo>
                    <a:lnTo>
                      <a:pt x="282" y="0"/>
                    </a:lnTo>
                    <a:lnTo>
                      <a:pt x="277" y="0"/>
                    </a:lnTo>
                    <a:lnTo>
                      <a:pt x="270" y="0"/>
                    </a:lnTo>
                    <a:lnTo>
                      <a:pt x="264" y="0"/>
                    </a:lnTo>
                    <a:lnTo>
                      <a:pt x="239" y="11"/>
                    </a:lnTo>
                    <a:lnTo>
                      <a:pt x="213" y="23"/>
                    </a:lnTo>
                    <a:lnTo>
                      <a:pt x="188" y="34"/>
                    </a:lnTo>
                    <a:lnTo>
                      <a:pt x="164" y="45"/>
                    </a:lnTo>
                    <a:lnTo>
                      <a:pt x="138" y="57"/>
                    </a:lnTo>
                    <a:lnTo>
                      <a:pt x="113" y="68"/>
                    </a:lnTo>
                    <a:lnTo>
                      <a:pt x="87" y="80"/>
                    </a:lnTo>
                    <a:lnTo>
                      <a:pt x="63" y="91"/>
                    </a:lnTo>
                    <a:lnTo>
                      <a:pt x="54" y="96"/>
                    </a:lnTo>
                    <a:lnTo>
                      <a:pt x="48" y="101"/>
                    </a:lnTo>
                    <a:lnTo>
                      <a:pt x="40" y="106"/>
                    </a:lnTo>
                    <a:lnTo>
                      <a:pt x="32" y="111"/>
                    </a:lnTo>
                    <a:lnTo>
                      <a:pt x="25" y="116"/>
                    </a:lnTo>
                    <a:lnTo>
                      <a:pt x="17" y="121"/>
                    </a:lnTo>
                    <a:lnTo>
                      <a:pt x="9" y="126"/>
                    </a:lnTo>
                    <a:lnTo>
                      <a:pt x="0" y="131"/>
                    </a:lnTo>
                    <a:lnTo>
                      <a:pt x="51" y="175"/>
                    </a:lnTo>
                    <a:lnTo>
                      <a:pt x="102" y="218"/>
                    </a:lnTo>
                    <a:lnTo>
                      <a:pt x="152" y="262"/>
                    </a:lnTo>
                    <a:lnTo>
                      <a:pt x="201" y="304"/>
                    </a:lnTo>
                    <a:lnTo>
                      <a:pt x="252" y="349"/>
                    </a:lnTo>
                    <a:lnTo>
                      <a:pt x="303" y="391"/>
                    </a:lnTo>
                    <a:lnTo>
                      <a:pt x="353" y="436"/>
                    </a:lnTo>
                    <a:lnTo>
                      <a:pt x="404" y="478"/>
                    </a:lnTo>
                    <a:lnTo>
                      <a:pt x="455" y="522"/>
                    </a:lnTo>
                    <a:lnTo>
                      <a:pt x="506" y="565"/>
                    </a:lnTo>
                    <a:lnTo>
                      <a:pt x="555" y="609"/>
                    </a:lnTo>
                    <a:lnTo>
                      <a:pt x="605" y="652"/>
                    </a:lnTo>
                    <a:lnTo>
                      <a:pt x="656" y="696"/>
                    </a:lnTo>
                    <a:lnTo>
                      <a:pt x="707" y="739"/>
                    </a:lnTo>
                    <a:lnTo>
                      <a:pt x="757" y="783"/>
                    </a:lnTo>
                    <a:lnTo>
                      <a:pt x="808" y="826"/>
                    </a:lnTo>
                    <a:lnTo>
                      <a:pt x="859" y="870"/>
                    </a:lnTo>
                    <a:lnTo>
                      <a:pt x="908" y="913"/>
                    </a:lnTo>
                    <a:lnTo>
                      <a:pt x="958" y="957"/>
                    </a:lnTo>
                    <a:lnTo>
                      <a:pt x="1009" y="999"/>
                    </a:lnTo>
                    <a:lnTo>
                      <a:pt x="1060" y="1044"/>
                    </a:lnTo>
                    <a:lnTo>
                      <a:pt x="1110" y="1086"/>
                    </a:lnTo>
                    <a:lnTo>
                      <a:pt x="1159" y="1129"/>
                    </a:lnTo>
                    <a:lnTo>
                      <a:pt x="1210" y="1173"/>
                    </a:lnTo>
                    <a:lnTo>
                      <a:pt x="1261" y="1216"/>
                    </a:lnTo>
                    <a:lnTo>
                      <a:pt x="1311" y="1260"/>
                    </a:lnTo>
                    <a:lnTo>
                      <a:pt x="1362" y="1303"/>
                    </a:lnTo>
                    <a:lnTo>
                      <a:pt x="1411" y="1347"/>
                    </a:lnTo>
                    <a:lnTo>
                      <a:pt x="1462" y="1390"/>
                    </a:lnTo>
                    <a:lnTo>
                      <a:pt x="1512" y="1432"/>
                    </a:lnTo>
                    <a:lnTo>
                      <a:pt x="1561" y="1476"/>
                    </a:lnTo>
                    <a:lnTo>
                      <a:pt x="1612" y="1519"/>
                    </a:lnTo>
                    <a:lnTo>
                      <a:pt x="1630" y="1511"/>
                    </a:lnTo>
                    <a:lnTo>
                      <a:pt x="1648" y="1504"/>
                    </a:lnTo>
                    <a:lnTo>
                      <a:pt x="1668" y="1496"/>
                    </a:lnTo>
                    <a:lnTo>
                      <a:pt x="1686" y="1490"/>
                    </a:lnTo>
                    <a:lnTo>
                      <a:pt x="1704" y="1481"/>
                    </a:lnTo>
                    <a:lnTo>
                      <a:pt x="1722" y="1475"/>
                    </a:lnTo>
                    <a:lnTo>
                      <a:pt x="1740" y="1467"/>
                    </a:lnTo>
                    <a:lnTo>
                      <a:pt x="1759" y="1458"/>
                    </a:lnTo>
                    <a:lnTo>
                      <a:pt x="1777" y="1452"/>
                    </a:lnTo>
                    <a:lnTo>
                      <a:pt x="1795" y="1444"/>
                    </a:lnTo>
                    <a:lnTo>
                      <a:pt x="1813" y="1437"/>
                    </a:lnTo>
                    <a:lnTo>
                      <a:pt x="1831" y="1429"/>
                    </a:lnTo>
                    <a:lnTo>
                      <a:pt x="1849" y="1422"/>
                    </a:lnTo>
                    <a:lnTo>
                      <a:pt x="1869" y="1414"/>
                    </a:lnTo>
                    <a:lnTo>
                      <a:pt x="1887" y="1408"/>
                    </a:lnTo>
                    <a:lnTo>
                      <a:pt x="1905" y="1399"/>
                    </a:lnTo>
                    <a:lnTo>
                      <a:pt x="1895" y="1390"/>
                    </a:lnTo>
                    <a:lnTo>
                      <a:pt x="1883" y="1380"/>
                    </a:lnTo>
                    <a:lnTo>
                      <a:pt x="1874" y="1370"/>
                    </a:lnTo>
                    <a:lnTo>
                      <a:pt x="1864" y="1358"/>
                    </a:lnTo>
                    <a:lnTo>
                      <a:pt x="1854" y="1349"/>
                    </a:lnTo>
                    <a:lnTo>
                      <a:pt x="1844" y="1339"/>
                    </a:lnTo>
                    <a:lnTo>
                      <a:pt x="1833" y="1329"/>
                    </a:lnTo>
                    <a:lnTo>
                      <a:pt x="1823" y="1319"/>
                    </a:lnTo>
                    <a:close/>
                  </a:path>
                </a:pathLst>
              </a:custGeom>
              <a:solidFill>
                <a:srgbClr val="CEC1CC"/>
              </a:solidFill>
              <a:ln w="9525">
                <a:noFill/>
                <a:round/>
                <a:headEnd/>
                <a:tailEnd/>
              </a:ln>
            </p:spPr>
            <p:txBody>
              <a:bodyPr/>
              <a:lstStyle/>
              <a:p>
                <a:endParaRPr lang="en-US"/>
              </a:p>
            </p:txBody>
          </p:sp>
          <p:sp>
            <p:nvSpPr>
              <p:cNvPr id="11375" name="Freeform 111"/>
              <p:cNvSpPr>
                <a:spLocks/>
              </p:cNvSpPr>
              <p:nvPr/>
            </p:nvSpPr>
            <p:spPr bwMode="auto">
              <a:xfrm>
                <a:off x="550" y="2885"/>
                <a:ext cx="911" cy="734"/>
              </a:xfrm>
              <a:custGeom>
                <a:avLst/>
                <a:gdLst/>
                <a:ahLst/>
                <a:cxnLst>
                  <a:cxn ang="0">
                    <a:pos x="1694" y="1225"/>
                  </a:cxn>
                  <a:cxn ang="0">
                    <a:pos x="1604" y="1148"/>
                  </a:cxn>
                  <a:cxn ang="0">
                    <a:pos x="1514" y="1069"/>
                  </a:cxn>
                  <a:cxn ang="0">
                    <a:pos x="1424" y="990"/>
                  </a:cxn>
                  <a:cxn ang="0">
                    <a:pos x="1333" y="913"/>
                  </a:cxn>
                  <a:cxn ang="0">
                    <a:pos x="1243" y="835"/>
                  </a:cxn>
                  <a:cxn ang="0">
                    <a:pos x="1151" y="756"/>
                  </a:cxn>
                  <a:cxn ang="0">
                    <a:pos x="1060" y="679"/>
                  </a:cxn>
                  <a:cxn ang="0">
                    <a:pos x="970" y="600"/>
                  </a:cxn>
                  <a:cxn ang="0">
                    <a:pos x="878" y="523"/>
                  </a:cxn>
                  <a:cxn ang="0">
                    <a:pos x="787" y="444"/>
                  </a:cxn>
                  <a:cxn ang="0">
                    <a:pos x="697" y="366"/>
                  </a:cxn>
                  <a:cxn ang="0">
                    <a:pos x="605" y="289"/>
                  </a:cxn>
                  <a:cxn ang="0">
                    <a:pos x="514" y="210"/>
                  </a:cxn>
                  <a:cxn ang="0">
                    <a:pos x="424" y="131"/>
                  </a:cxn>
                  <a:cxn ang="0">
                    <a:pos x="332" y="54"/>
                  </a:cxn>
                  <a:cxn ang="0">
                    <a:pos x="282" y="12"/>
                  </a:cxn>
                  <a:cxn ang="0">
                    <a:pos x="270" y="3"/>
                  </a:cxn>
                  <a:cxn ang="0">
                    <a:pos x="237" y="13"/>
                  </a:cxn>
                  <a:cxn ang="0">
                    <a:pos x="180" y="40"/>
                  </a:cxn>
                  <a:cxn ang="0">
                    <a:pos x="125" y="64"/>
                  </a:cxn>
                  <a:cxn ang="0">
                    <a:pos x="67" y="90"/>
                  </a:cxn>
                  <a:cxn ang="0">
                    <a:pos x="30" y="115"/>
                  </a:cxn>
                  <a:cxn ang="0">
                    <a:pos x="10" y="136"/>
                  </a:cxn>
                  <a:cxn ang="0">
                    <a:pos x="48" y="189"/>
                  </a:cxn>
                  <a:cxn ang="0">
                    <a:pos x="144" y="272"/>
                  </a:cxn>
                  <a:cxn ang="0">
                    <a:pos x="241" y="354"/>
                  </a:cxn>
                  <a:cxn ang="0">
                    <a:pos x="337" y="438"/>
                  </a:cxn>
                  <a:cxn ang="0">
                    <a:pos x="434" y="521"/>
                  </a:cxn>
                  <a:cxn ang="0">
                    <a:pos x="530" y="603"/>
                  </a:cxn>
                  <a:cxn ang="0">
                    <a:pos x="626" y="687"/>
                  </a:cxn>
                  <a:cxn ang="0">
                    <a:pos x="721" y="769"/>
                  </a:cxn>
                  <a:cxn ang="0">
                    <a:pos x="818" y="851"/>
                  </a:cxn>
                  <a:cxn ang="0">
                    <a:pos x="914" y="935"/>
                  </a:cxn>
                  <a:cxn ang="0">
                    <a:pos x="1011" y="1016"/>
                  </a:cxn>
                  <a:cxn ang="0">
                    <a:pos x="1105" y="1098"/>
                  </a:cxn>
                  <a:cxn ang="0">
                    <a:pos x="1202" y="1182"/>
                  </a:cxn>
                  <a:cxn ang="0">
                    <a:pos x="1298" y="1264"/>
                  </a:cxn>
                  <a:cxn ang="0">
                    <a:pos x="1393" y="1346"/>
                  </a:cxn>
                  <a:cxn ang="0">
                    <a:pos x="1489" y="1428"/>
                  </a:cxn>
                  <a:cxn ang="0">
                    <a:pos x="1555" y="1461"/>
                  </a:cxn>
                  <a:cxn ang="0">
                    <a:pos x="1591" y="1446"/>
                  </a:cxn>
                  <a:cxn ang="0">
                    <a:pos x="1627" y="1431"/>
                  </a:cxn>
                  <a:cxn ang="0">
                    <a:pos x="1663" y="1415"/>
                  </a:cxn>
                  <a:cxn ang="0">
                    <a:pos x="1697" y="1400"/>
                  </a:cxn>
                  <a:cxn ang="0">
                    <a:pos x="1733" y="1385"/>
                  </a:cxn>
                  <a:cxn ang="0">
                    <a:pos x="1769" y="1371"/>
                  </a:cxn>
                  <a:cxn ang="0">
                    <a:pos x="1805" y="1356"/>
                  </a:cxn>
                  <a:cxn ang="0">
                    <a:pos x="1813" y="1339"/>
                  </a:cxn>
                  <a:cxn ang="0">
                    <a:pos x="1792" y="1318"/>
                  </a:cxn>
                  <a:cxn ang="0">
                    <a:pos x="1771" y="1295"/>
                  </a:cxn>
                  <a:cxn ang="0">
                    <a:pos x="1749" y="1274"/>
                  </a:cxn>
                </a:cxnLst>
                <a:rect l="0" t="0" r="r" b="b"/>
                <a:pathLst>
                  <a:path w="1823" h="1469">
                    <a:moveTo>
                      <a:pt x="1740" y="1264"/>
                    </a:moveTo>
                    <a:lnTo>
                      <a:pt x="1694" y="1225"/>
                    </a:lnTo>
                    <a:lnTo>
                      <a:pt x="1650" y="1185"/>
                    </a:lnTo>
                    <a:lnTo>
                      <a:pt x="1604" y="1148"/>
                    </a:lnTo>
                    <a:lnTo>
                      <a:pt x="1560" y="1108"/>
                    </a:lnTo>
                    <a:lnTo>
                      <a:pt x="1514" y="1069"/>
                    </a:lnTo>
                    <a:lnTo>
                      <a:pt x="1468" y="1030"/>
                    </a:lnTo>
                    <a:lnTo>
                      <a:pt x="1424" y="990"/>
                    </a:lnTo>
                    <a:lnTo>
                      <a:pt x="1378" y="951"/>
                    </a:lnTo>
                    <a:lnTo>
                      <a:pt x="1333" y="913"/>
                    </a:lnTo>
                    <a:lnTo>
                      <a:pt x="1287" y="874"/>
                    </a:lnTo>
                    <a:lnTo>
                      <a:pt x="1243" y="835"/>
                    </a:lnTo>
                    <a:lnTo>
                      <a:pt x="1197" y="795"/>
                    </a:lnTo>
                    <a:lnTo>
                      <a:pt x="1151" y="756"/>
                    </a:lnTo>
                    <a:lnTo>
                      <a:pt x="1105" y="718"/>
                    </a:lnTo>
                    <a:lnTo>
                      <a:pt x="1060" y="679"/>
                    </a:lnTo>
                    <a:lnTo>
                      <a:pt x="1015" y="639"/>
                    </a:lnTo>
                    <a:lnTo>
                      <a:pt x="970" y="600"/>
                    </a:lnTo>
                    <a:lnTo>
                      <a:pt x="924" y="561"/>
                    </a:lnTo>
                    <a:lnTo>
                      <a:pt x="878" y="523"/>
                    </a:lnTo>
                    <a:lnTo>
                      <a:pt x="832" y="484"/>
                    </a:lnTo>
                    <a:lnTo>
                      <a:pt x="787" y="444"/>
                    </a:lnTo>
                    <a:lnTo>
                      <a:pt x="742" y="405"/>
                    </a:lnTo>
                    <a:lnTo>
                      <a:pt x="697" y="366"/>
                    </a:lnTo>
                    <a:lnTo>
                      <a:pt x="651" y="326"/>
                    </a:lnTo>
                    <a:lnTo>
                      <a:pt x="605" y="289"/>
                    </a:lnTo>
                    <a:lnTo>
                      <a:pt x="559" y="249"/>
                    </a:lnTo>
                    <a:lnTo>
                      <a:pt x="514" y="210"/>
                    </a:lnTo>
                    <a:lnTo>
                      <a:pt x="468" y="171"/>
                    </a:lnTo>
                    <a:lnTo>
                      <a:pt x="424" y="131"/>
                    </a:lnTo>
                    <a:lnTo>
                      <a:pt x="378" y="94"/>
                    </a:lnTo>
                    <a:lnTo>
                      <a:pt x="332" y="54"/>
                    </a:lnTo>
                    <a:lnTo>
                      <a:pt x="286" y="15"/>
                    </a:lnTo>
                    <a:lnTo>
                      <a:pt x="282" y="12"/>
                    </a:lnTo>
                    <a:lnTo>
                      <a:pt x="277" y="7"/>
                    </a:lnTo>
                    <a:lnTo>
                      <a:pt x="270" y="3"/>
                    </a:lnTo>
                    <a:lnTo>
                      <a:pt x="265" y="0"/>
                    </a:lnTo>
                    <a:lnTo>
                      <a:pt x="237" y="13"/>
                    </a:lnTo>
                    <a:lnTo>
                      <a:pt x="210" y="26"/>
                    </a:lnTo>
                    <a:lnTo>
                      <a:pt x="180" y="40"/>
                    </a:lnTo>
                    <a:lnTo>
                      <a:pt x="152" y="51"/>
                    </a:lnTo>
                    <a:lnTo>
                      <a:pt x="125" y="64"/>
                    </a:lnTo>
                    <a:lnTo>
                      <a:pt x="97" y="77"/>
                    </a:lnTo>
                    <a:lnTo>
                      <a:pt x="67" y="90"/>
                    </a:lnTo>
                    <a:lnTo>
                      <a:pt x="40" y="103"/>
                    </a:lnTo>
                    <a:lnTo>
                      <a:pt x="30" y="115"/>
                    </a:lnTo>
                    <a:lnTo>
                      <a:pt x="20" y="125"/>
                    </a:lnTo>
                    <a:lnTo>
                      <a:pt x="10" y="136"/>
                    </a:lnTo>
                    <a:lnTo>
                      <a:pt x="0" y="148"/>
                    </a:lnTo>
                    <a:lnTo>
                      <a:pt x="48" y="189"/>
                    </a:lnTo>
                    <a:lnTo>
                      <a:pt x="97" y="231"/>
                    </a:lnTo>
                    <a:lnTo>
                      <a:pt x="144" y="272"/>
                    </a:lnTo>
                    <a:lnTo>
                      <a:pt x="193" y="313"/>
                    </a:lnTo>
                    <a:lnTo>
                      <a:pt x="241" y="354"/>
                    </a:lnTo>
                    <a:lnTo>
                      <a:pt x="290" y="397"/>
                    </a:lnTo>
                    <a:lnTo>
                      <a:pt x="337" y="438"/>
                    </a:lnTo>
                    <a:lnTo>
                      <a:pt x="385" y="479"/>
                    </a:lnTo>
                    <a:lnTo>
                      <a:pt x="434" y="521"/>
                    </a:lnTo>
                    <a:lnTo>
                      <a:pt x="481" y="562"/>
                    </a:lnTo>
                    <a:lnTo>
                      <a:pt x="530" y="603"/>
                    </a:lnTo>
                    <a:lnTo>
                      <a:pt x="577" y="644"/>
                    </a:lnTo>
                    <a:lnTo>
                      <a:pt x="626" y="687"/>
                    </a:lnTo>
                    <a:lnTo>
                      <a:pt x="674" y="728"/>
                    </a:lnTo>
                    <a:lnTo>
                      <a:pt x="721" y="769"/>
                    </a:lnTo>
                    <a:lnTo>
                      <a:pt x="770" y="810"/>
                    </a:lnTo>
                    <a:lnTo>
                      <a:pt x="818" y="851"/>
                    </a:lnTo>
                    <a:lnTo>
                      <a:pt x="867" y="892"/>
                    </a:lnTo>
                    <a:lnTo>
                      <a:pt x="914" y="935"/>
                    </a:lnTo>
                    <a:lnTo>
                      <a:pt x="962" y="975"/>
                    </a:lnTo>
                    <a:lnTo>
                      <a:pt x="1011" y="1016"/>
                    </a:lnTo>
                    <a:lnTo>
                      <a:pt x="1058" y="1057"/>
                    </a:lnTo>
                    <a:lnTo>
                      <a:pt x="1105" y="1098"/>
                    </a:lnTo>
                    <a:lnTo>
                      <a:pt x="1154" y="1139"/>
                    </a:lnTo>
                    <a:lnTo>
                      <a:pt x="1202" y="1182"/>
                    </a:lnTo>
                    <a:lnTo>
                      <a:pt x="1249" y="1223"/>
                    </a:lnTo>
                    <a:lnTo>
                      <a:pt x="1298" y="1264"/>
                    </a:lnTo>
                    <a:lnTo>
                      <a:pt x="1346" y="1305"/>
                    </a:lnTo>
                    <a:lnTo>
                      <a:pt x="1393" y="1346"/>
                    </a:lnTo>
                    <a:lnTo>
                      <a:pt x="1440" y="1387"/>
                    </a:lnTo>
                    <a:lnTo>
                      <a:pt x="1489" y="1428"/>
                    </a:lnTo>
                    <a:lnTo>
                      <a:pt x="1537" y="1469"/>
                    </a:lnTo>
                    <a:lnTo>
                      <a:pt x="1555" y="1461"/>
                    </a:lnTo>
                    <a:lnTo>
                      <a:pt x="1573" y="1454"/>
                    </a:lnTo>
                    <a:lnTo>
                      <a:pt x="1591" y="1446"/>
                    </a:lnTo>
                    <a:lnTo>
                      <a:pt x="1609" y="1438"/>
                    </a:lnTo>
                    <a:lnTo>
                      <a:pt x="1627" y="1431"/>
                    </a:lnTo>
                    <a:lnTo>
                      <a:pt x="1645" y="1423"/>
                    </a:lnTo>
                    <a:lnTo>
                      <a:pt x="1663" y="1415"/>
                    </a:lnTo>
                    <a:lnTo>
                      <a:pt x="1681" y="1408"/>
                    </a:lnTo>
                    <a:lnTo>
                      <a:pt x="1697" y="1400"/>
                    </a:lnTo>
                    <a:lnTo>
                      <a:pt x="1715" y="1393"/>
                    </a:lnTo>
                    <a:lnTo>
                      <a:pt x="1733" y="1385"/>
                    </a:lnTo>
                    <a:lnTo>
                      <a:pt x="1751" y="1379"/>
                    </a:lnTo>
                    <a:lnTo>
                      <a:pt x="1769" y="1371"/>
                    </a:lnTo>
                    <a:lnTo>
                      <a:pt x="1787" y="1364"/>
                    </a:lnTo>
                    <a:lnTo>
                      <a:pt x="1805" y="1356"/>
                    </a:lnTo>
                    <a:lnTo>
                      <a:pt x="1823" y="1349"/>
                    </a:lnTo>
                    <a:lnTo>
                      <a:pt x="1813" y="1339"/>
                    </a:lnTo>
                    <a:lnTo>
                      <a:pt x="1802" y="1328"/>
                    </a:lnTo>
                    <a:lnTo>
                      <a:pt x="1792" y="1318"/>
                    </a:lnTo>
                    <a:lnTo>
                      <a:pt x="1782" y="1307"/>
                    </a:lnTo>
                    <a:lnTo>
                      <a:pt x="1771" y="1295"/>
                    </a:lnTo>
                    <a:lnTo>
                      <a:pt x="1761" y="1285"/>
                    </a:lnTo>
                    <a:lnTo>
                      <a:pt x="1749" y="1274"/>
                    </a:lnTo>
                    <a:lnTo>
                      <a:pt x="1740" y="1264"/>
                    </a:lnTo>
                    <a:close/>
                  </a:path>
                </a:pathLst>
              </a:custGeom>
              <a:solidFill>
                <a:srgbClr val="CCBFC6"/>
              </a:solidFill>
              <a:ln w="9525">
                <a:noFill/>
                <a:round/>
                <a:headEnd/>
                <a:tailEnd/>
              </a:ln>
            </p:spPr>
            <p:txBody>
              <a:bodyPr/>
              <a:lstStyle/>
              <a:p>
                <a:endParaRPr lang="en-US"/>
              </a:p>
            </p:txBody>
          </p:sp>
          <p:sp>
            <p:nvSpPr>
              <p:cNvPr id="11376" name="Freeform 112"/>
              <p:cNvSpPr>
                <a:spLocks/>
              </p:cNvSpPr>
              <p:nvPr/>
            </p:nvSpPr>
            <p:spPr bwMode="auto">
              <a:xfrm>
                <a:off x="550" y="2876"/>
                <a:ext cx="870" cy="709"/>
              </a:xfrm>
              <a:custGeom>
                <a:avLst/>
                <a:gdLst/>
                <a:ahLst/>
                <a:cxnLst>
                  <a:cxn ang="0">
                    <a:pos x="1614" y="1170"/>
                  </a:cxn>
                  <a:cxn ang="0">
                    <a:pos x="1529" y="1096"/>
                  </a:cxn>
                  <a:cxn ang="0">
                    <a:pos x="1444" y="1023"/>
                  </a:cxn>
                  <a:cxn ang="0">
                    <a:pos x="1357" y="949"/>
                  </a:cxn>
                  <a:cxn ang="0">
                    <a:pos x="1272" y="875"/>
                  </a:cxn>
                  <a:cxn ang="0">
                    <a:pos x="1187" y="801"/>
                  </a:cxn>
                  <a:cxn ang="0">
                    <a:pos x="1100" y="728"/>
                  </a:cxn>
                  <a:cxn ang="0">
                    <a:pos x="1015" y="654"/>
                  </a:cxn>
                  <a:cxn ang="0">
                    <a:pos x="930" y="580"/>
                  </a:cxn>
                  <a:cxn ang="0">
                    <a:pos x="844" y="506"/>
                  </a:cxn>
                  <a:cxn ang="0">
                    <a:pos x="759" y="433"/>
                  </a:cxn>
                  <a:cxn ang="0">
                    <a:pos x="672" y="359"/>
                  </a:cxn>
                  <a:cxn ang="0">
                    <a:pos x="587" y="285"/>
                  </a:cxn>
                  <a:cxn ang="0">
                    <a:pos x="501" y="211"/>
                  </a:cxn>
                  <a:cxn ang="0">
                    <a:pos x="416" y="137"/>
                  </a:cxn>
                  <a:cxn ang="0">
                    <a:pos x="329" y="64"/>
                  </a:cxn>
                  <a:cxn ang="0">
                    <a:pos x="282" y="21"/>
                  </a:cxn>
                  <a:cxn ang="0">
                    <a:pos x="272" y="6"/>
                  </a:cxn>
                  <a:cxn ang="0">
                    <a:pos x="236" y="15"/>
                  </a:cxn>
                  <a:cxn ang="0">
                    <a:pos x="174" y="44"/>
                  </a:cxn>
                  <a:cxn ang="0">
                    <a:pos x="110" y="72"/>
                  </a:cxn>
                  <a:cxn ang="0">
                    <a:pos x="48" y="101"/>
                  </a:cxn>
                  <a:cxn ang="0">
                    <a:pos x="12" y="128"/>
                  </a:cxn>
                  <a:cxn ang="0">
                    <a:pos x="4" y="152"/>
                  </a:cxn>
                  <a:cxn ang="0">
                    <a:pos x="46" y="203"/>
                  </a:cxn>
                  <a:cxn ang="0">
                    <a:pos x="138" y="282"/>
                  </a:cxn>
                  <a:cxn ang="0">
                    <a:pos x="229" y="360"/>
                  </a:cxn>
                  <a:cxn ang="0">
                    <a:pos x="321" y="439"/>
                  </a:cxn>
                  <a:cxn ang="0">
                    <a:pos x="412" y="518"/>
                  </a:cxn>
                  <a:cxn ang="0">
                    <a:pos x="504" y="596"/>
                  </a:cxn>
                  <a:cxn ang="0">
                    <a:pos x="595" y="675"/>
                  </a:cxn>
                  <a:cxn ang="0">
                    <a:pos x="687" y="754"/>
                  </a:cxn>
                  <a:cxn ang="0">
                    <a:pos x="778" y="832"/>
                  </a:cxn>
                  <a:cxn ang="0">
                    <a:pos x="870" y="910"/>
                  </a:cxn>
                  <a:cxn ang="0">
                    <a:pos x="962" y="988"/>
                  </a:cxn>
                  <a:cxn ang="0">
                    <a:pos x="1053" y="1067"/>
                  </a:cxn>
                  <a:cxn ang="0">
                    <a:pos x="1143" y="1146"/>
                  </a:cxn>
                  <a:cxn ang="0">
                    <a:pos x="1234" y="1223"/>
                  </a:cxn>
                  <a:cxn ang="0">
                    <a:pos x="1326" y="1301"/>
                  </a:cxn>
                  <a:cxn ang="0">
                    <a:pos x="1416" y="1378"/>
                  </a:cxn>
                  <a:cxn ang="0">
                    <a:pos x="1480" y="1411"/>
                  </a:cxn>
                  <a:cxn ang="0">
                    <a:pos x="1514" y="1396"/>
                  </a:cxn>
                  <a:cxn ang="0">
                    <a:pos x="1548" y="1382"/>
                  </a:cxn>
                  <a:cxn ang="0">
                    <a:pos x="1584" y="1365"/>
                  </a:cxn>
                  <a:cxn ang="0">
                    <a:pos x="1619" y="1350"/>
                  </a:cxn>
                  <a:cxn ang="0">
                    <a:pos x="1655" y="1334"/>
                  </a:cxn>
                  <a:cxn ang="0">
                    <a:pos x="1689" y="1319"/>
                  </a:cxn>
                  <a:cxn ang="0">
                    <a:pos x="1723" y="1303"/>
                  </a:cxn>
                  <a:cxn ang="0">
                    <a:pos x="1731" y="1283"/>
                  </a:cxn>
                  <a:cxn ang="0">
                    <a:pos x="1710" y="1262"/>
                  </a:cxn>
                  <a:cxn ang="0">
                    <a:pos x="1687" y="1241"/>
                  </a:cxn>
                  <a:cxn ang="0">
                    <a:pos x="1666" y="1219"/>
                  </a:cxn>
                </a:cxnLst>
                <a:rect l="0" t="0" r="r" b="b"/>
                <a:pathLst>
                  <a:path w="1741" h="1418">
                    <a:moveTo>
                      <a:pt x="1656" y="1208"/>
                    </a:moveTo>
                    <a:lnTo>
                      <a:pt x="1614" y="1170"/>
                    </a:lnTo>
                    <a:lnTo>
                      <a:pt x="1571" y="1134"/>
                    </a:lnTo>
                    <a:lnTo>
                      <a:pt x="1529" y="1096"/>
                    </a:lnTo>
                    <a:lnTo>
                      <a:pt x="1486" y="1060"/>
                    </a:lnTo>
                    <a:lnTo>
                      <a:pt x="1444" y="1023"/>
                    </a:lnTo>
                    <a:lnTo>
                      <a:pt x="1400" y="987"/>
                    </a:lnTo>
                    <a:lnTo>
                      <a:pt x="1357" y="949"/>
                    </a:lnTo>
                    <a:lnTo>
                      <a:pt x="1315" y="913"/>
                    </a:lnTo>
                    <a:lnTo>
                      <a:pt x="1272" y="875"/>
                    </a:lnTo>
                    <a:lnTo>
                      <a:pt x="1230" y="839"/>
                    </a:lnTo>
                    <a:lnTo>
                      <a:pt x="1187" y="801"/>
                    </a:lnTo>
                    <a:lnTo>
                      <a:pt x="1145" y="765"/>
                    </a:lnTo>
                    <a:lnTo>
                      <a:pt x="1100" y="728"/>
                    </a:lnTo>
                    <a:lnTo>
                      <a:pt x="1058" y="692"/>
                    </a:lnTo>
                    <a:lnTo>
                      <a:pt x="1015" y="654"/>
                    </a:lnTo>
                    <a:lnTo>
                      <a:pt x="973" y="618"/>
                    </a:lnTo>
                    <a:lnTo>
                      <a:pt x="930" y="580"/>
                    </a:lnTo>
                    <a:lnTo>
                      <a:pt x="886" y="544"/>
                    </a:lnTo>
                    <a:lnTo>
                      <a:pt x="844" y="506"/>
                    </a:lnTo>
                    <a:lnTo>
                      <a:pt x="801" y="470"/>
                    </a:lnTo>
                    <a:lnTo>
                      <a:pt x="759" y="433"/>
                    </a:lnTo>
                    <a:lnTo>
                      <a:pt x="715" y="396"/>
                    </a:lnTo>
                    <a:lnTo>
                      <a:pt x="672" y="359"/>
                    </a:lnTo>
                    <a:lnTo>
                      <a:pt x="630" y="323"/>
                    </a:lnTo>
                    <a:lnTo>
                      <a:pt x="587" y="285"/>
                    </a:lnTo>
                    <a:lnTo>
                      <a:pt x="543" y="249"/>
                    </a:lnTo>
                    <a:lnTo>
                      <a:pt x="501" y="211"/>
                    </a:lnTo>
                    <a:lnTo>
                      <a:pt x="458" y="175"/>
                    </a:lnTo>
                    <a:lnTo>
                      <a:pt x="416" y="137"/>
                    </a:lnTo>
                    <a:lnTo>
                      <a:pt x="371" y="101"/>
                    </a:lnTo>
                    <a:lnTo>
                      <a:pt x="329" y="64"/>
                    </a:lnTo>
                    <a:lnTo>
                      <a:pt x="286" y="28"/>
                    </a:lnTo>
                    <a:lnTo>
                      <a:pt x="282" y="21"/>
                    </a:lnTo>
                    <a:lnTo>
                      <a:pt x="277" y="15"/>
                    </a:lnTo>
                    <a:lnTo>
                      <a:pt x="272" y="6"/>
                    </a:lnTo>
                    <a:lnTo>
                      <a:pt x="267" y="0"/>
                    </a:lnTo>
                    <a:lnTo>
                      <a:pt x="236" y="15"/>
                    </a:lnTo>
                    <a:lnTo>
                      <a:pt x="205" y="29"/>
                    </a:lnTo>
                    <a:lnTo>
                      <a:pt x="174" y="44"/>
                    </a:lnTo>
                    <a:lnTo>
                      <a:pt x="143" y="57"/>
                    </a:lnTo>
                    <a:lnTo>
                      <a:pt x="110" y="72"/>
                    </a:lnTo>
                    <a:lnTo>
                      <a:pt x="79" y="87"/>
                    </a:lnTo>
                    <a:lnTo>
                      <a:pt x="48" y="101"/>
                    </a:lnTo>
                    <a:lnTo>
                      <a:pt x="17" y="116"/>
                    </a:lnTo>
                    <a:lnTo>
                      <a:pt x="12" y="128"/>
                    </a:lnTo>
                    <a:lnTo>
                      <a:pt x="9" y="139"/>
                    </a:lnTo>
                    <a:lnTo>
                      <a:pt x="4" y="152"/>
                    </a:lnTo>
                    <a:lnTo>
                      <a:pt x="0" y="164"/>
                    </a:lnTo>
                    <a:lnTo>
                      <a:pt x="46" y="203"/>
                    </a:lnTo>
                    <a:lnTo>
                      <a:pt x="92" y="242"/>
                    </a:lnTo>
                    <a:lnTo>
                      <a:pt x="138" y="282"/>
                    </a:lnTo>
                    <a:lnTo>
                      <a:pt x="184" y="321"/>
                    </a:lnTo>
                    <a:lnTo>
                      <a:pt x="229" y="360"/>
                    </a:lnTo>
                    <a:lnTo>
                      <a:pt x="275" y="400"/>
                    </a:lnTo>
                    <a:lnTo>
                      <a:pt x="321" y="439"/>
                    </a:lnTo>
                    <a:lnTo>
                      <a:pt x="367" y="478"/>
                    </a:lnTo>
                    <a:lnTo>
                      <a:pt x="412" y="518"/>
                    </a:lnTo>
                    <a:lnTo>
                      <a:pt x="458" y="557"/>
                    </a:lnTo>
                    <a:lnTo>
                      <a:pt x="504" y="596"/>
                    </a:lnTo>
                    <a:lnTo>
                      <a:pt x="550" y="636"/>
                    </a:lnTo>
                    <a:lnTo>
                      <a:pt x="595" y="675"/>
                    </a:lnTo>
                    <a:lnTo>
                      <a:pt x="641" y="714"/>
                    </a:lnTo>
                    <a:lnTo>
                      <a:pt x="687" y="754"/>
                    </a:lnTo>
                    <a:lnTo>
                      <a:pt x="733" y="793"/>
                    </a:lnTo>
                    <a:lnTo>
                      <a:pt x="778" y="832"/>
                    </a:lnTo>
                    <a:lnTo>
                      <a:pt x="824" y="870"/>
                    </a:lnTo>
                    <a:lnTo>
                      <a:pt x="870" y="910"/>
                    </a:lnTo>
                    <a:lnTo>
                      <a:pt x="916" y="949"/>
                    </a:lnTo>
                    <a:lnTo>
                      <a:pt x="962" y="988"/>
                    </a:lnTo>
                    <a:lnTo>
                      <a:pt x="1007" y="1028"/>
                    </a:lnTo>
                    <a:lnTo>
                      <a:pt x="1053" y="1067"/>
                    </a:lnTo>
                    <a:lnTo>
                      <a:pt x="1097" y="1106"/>
                    </a:lnTo>
                    <a:lnTo>
                      <a:pt x="1143" y="1146"/>
                    </a:lnTo>
                    <a:lnTo>
                      <a:pt x="1189" y="1183"/>
                    </a:lnTo>
                    <a:lnTo>
                      <a:pt x="1234" y="1223"/>
                    </a:lnTo>
                    <a:lnTo>
                      <a:pt x="1280" y="1262"/>
                    </a:lnTo>
                    <a:lnTo>
                      <a:pt x="1326" y="1301"/>
                    </a:lnTo>
                    <a:lnTo>
                      <a:pt x="1370" y="1341"/>
                    </a:lnTo>
                    <a:lnTo>
                      <a:pt x="1416" y="1378"/>
                    </a:lnTo>
                    <a:lnTo>
                      <a:pt x="1462" y="1418"/>
                    </a:lnTo>
                    <a:lnTo>
                      <a:pt x="1480" y="1411"/>
                    </a:lnTo>
                    <a:lnTo>
                      <a:pt x="1496" y="1403"/>
                    </a:lnTo>
                    <a:lnTo>
                      <a:pt x="1514" y="1396"/>
                    </a:lnTo>
                    <a:lnTo>
                      <a:pt x="1532" y="1388"/>
                    </a:lnTo>
                    <a:lnTo>
                      <a:pt x="1548" y="1382"/>
                    </a:lnTo>
                    <a:lnTo>
                      <a:pt x="1566" y="1373"/>
                    </a:lnTo>
                    <a:lnTo>
                      <a:pt x="1584" y="1365"/>
                    </a:lnTo>
                    <a:lnTo>
                      <a:pt x="1602" y="1359"/>
                    </a:lnTo>
                    <a:lnTo>
                      <a:pt x="1619" y="1350"/>
                    </a:lnTo>
                    <a:lnTo>
                      <a:pt x="1637" y="1342"/>
                    </a:lnTo>
                    <a:lnTo>
                      <a:pt x="1655" y="1334"/>
                    </a:lnTo>
                    <a:lnTo>
                      <a:pt x="1671" y="1326"/>
                    </a:lnTo>
                    <a:lnTo>
                      <a:pt x="1689" y="1319"/>
                    </a:lnTo>
                    <a:lnTo>
                      <a:pt x="1707" y="1311"/>
                    </a:lnTo>
                    <a:lnTo>
                      <a:pt x="1723" y="1303"/>
                    </a:lnTo>
                    <a:lnTo>
                      <a:pt x="1741" y="1295"/>
                    </a:lnTo>
                    <a:lnTo>
                      <a:pt x="1731" y="1283"/>
                    </a:lnTo>
                    <a:lnTo>
                      <a:pt x="1720" y="1273"/>
                    </a:lnTo>
                    <a:lnTo>
                      <a:pt x="1710" y="1262"/>
                    </a:lnTo>
                    <a:lnTo>
                      <a:pt x="1699" y="1250"/>
                    </a:lnTo>
                    <a:lnTo>
                      <a:pt x="1687" y="1241"/>
                    </a:lnTo>
                    <a:lnTo>
                      <a:pt x="1677" y="1229"/>
                    </a:lnTo>
                    <a:lnTo>
                      <a:pt x="1666" y="1219"/>
                    </a:lnTo>
                    <a:lnTo>
                      <a:pt x="1656" y="1208"/>
                    </a:lnTo>
                    <a:close/>
                  </a:path>
                </a:pathLst>
              </a:custGeom>
              <a:solidFill>
                <a:srgbClr val="C9BFC4"/>
              </a:solidFill>
              <a:ln w="9525">
                <a:noFill/>
                <a:round/>
                <a:headEnd/>
                <a:tailEnd/>
              </a:ln>
            </p:spPr>
            <p:txBody>
              <a:bodyPr/>
              <a:lstStyle/>
              <a:p>
                <a:endParaRPr lang="en-US"/>
              </a:p>
            </p:txBody>
          </p:sp>
          <p:sp>
            <p:nvSpPr>
              <p:cNvPr id="11377" name="Freeform 113"/>
              <p:cNvSpPr>
                <a:spLocks/>
              </p:cNvSpPr>
              <p:nvPr/>
            </p:nvSpPr>
            <p:spPr bwMode="auto">
              <a:xfrm>
                <a:off x="546" y="2868"/>
                <a:ext cx="833" cy="685"/>
              </a:xfrm>
              <a:custGeom>
                <a:avLst/>
                <a:gdLst/>
                <a:ahLst/>
                <a:cxnLst>
                  <a:cxn ang="0">
                    <a:pos x="1542" y="1118"/>
                  </a:cxn>
                  <a:cxn ang="0">
                    <a:pos x="1461" y="1048"/>
                  </a:cxn>
                  <a:cxn ang="0">
                    <a:pos x="1381" y="979"/>
                  </a:cxn>
                  <a:cxn ang="0">
                    <a:pos x="1300" y="910"/>
                  </a:cxn>
                  <a:cxn ang="0">
                    <a:pos x="1220" y="840"/>
                  </a:cxn>
                  <a:cxn ang="0">
                    <a:pos x="1139" y="771"/>
                  </a:cxn>
                  <a:cxn ang="0">
                    <a:pos x="1059" y="702"/>
                  </a:cxn>
                  <a:cxn ang="0">
                    <a:pos x="979" y="631"/>
                  </a:cxn>
                  <a:cxn ang="0">
                    <a:pos x="898" y="563"/>
                  </a:cxn>
                  <a:cxn ang="0">
                    <a:pos x="818" y="494"/>
                  </a:cxn>
                  <a:cxn ang="0">
                    <a:pos x="737" y="423"/>
                  </a:cxn>
                  <a:cxn ang="0">
                    <a:pos x="656" y="354"/>
                  </a:cxn>
                  <a:cxn ang="0">
                    <a:pos x="576" y="286"/>
                  </a:cxn>
                  <a:cxn ang="0">
                    <a:pos x="496" y="217"/>
                  </a:cxn>
                  <a:cxn ang="0">
                    <a:pos x="414" y="146"/>
                  </a:cxn>
                  <a:cxn ang="0">
                    <a:pos x="334" y="77"/>
                  </a:cxn>
                  <a:cxn ang="0">
                    <a:pos x="288" y="32"/>
                  </a:cxn>
                  <a:cxn ang="0">
                    <a:pos x="280" y="12"/>
                  </a:cxn>
                  <a:cxn ang="0">
                    <a:pos x="259" y="9"/>
                  </a:cxn>
                  <a:cxn ang="0">
                    <a:pos x="224" y="25"/>
                  </a:cxn>
                  <a:cxn ang="0">
                    <a:pos x="190" y="41"/>
                  </a:cxn>
                  <a:cxn ang="0">
                    <a:pos x="156" y="58"/>
                  </a:cxn>
                  <a:cxn ang="0">
                    <a:pos x="121" y="74"/>
                  </a:cxn>
                  <a:cxn ang="0">
                    <a:pos x="87" y="91"/>
                  </a:cxn>
                  <a:cxn ang="0">
                    <a:pos x="53" y="105"/>
                  </a:cxn>
                  <a:cxn ang="0">
                    <a:pos x="18" y="122"/>
                  </a:cxn>
                  <a:cxn ang="0">
                    <a:pos x="2" y="143"/>
                  </a:cxn>
                  <a:cxn ang="0">
                    <a:pos x="7" y="168"/>
                  </a:cxn>
                  <a:cxn ang="0">
                    <a:pos x="53" y="218"/>
                  </a:cxn>
                  <a:cxn ang="0">
                    <a:pos x="139" y="292"/>
                  </a:cxn>
                  <a:cxn ang="0">
                    <a:pos x="226" y="366"/>
                  </a:cxn>
                  <a:cxn ang="0">
                    <a:pos x="312" y="441"/>
                  </a:cxn>
                  <a:cxn ang="0">
                    <a:pos x="399" y="515"/>
                  </a:cxn>
                  <a:cxn ang="0">
                    <a:pos x="486" y="590"/>
                  </a:cxn>
                  <a:cxn ang="0">
                    <a:pos x="572" y="664"/>
                  </a:cxn>
                  <a:cxn ang="0">
                    <a:pos x="659" y="738"/>
                  </a:cxn>
                  <a:cxn ang="0">
                    <a:pos x="747" y="813"/>
                  </a:cxn>
                  <a:cxn ang="0">
                    <a:pos x="834" y="887"/>
                  </a:cxn>
                  <a:cxn ang="0">
                    <a:pos x="920" y="961"/>
                  </a:cxn>
                  <a:cxn ang="0">
                    <a:pos x="1007" y="1036"/>
                  </a:cxn>
                  <a:cxn ang="0">
                    <a:pos x="1094" y="1110"/>
                  </a:cxn>
                  <a:cxn ang="0">
                    <a:pos x="1180" y="1186"/>
                  </a:cxn>
                  <a:cxn ang="0">
                    <a:pos x="1267" y="1259"/>
                  </a:cxn>
                  <a:cxn ang="0">
                    <a:pos x="1354" y="1333"/>
                  </a:cxn>
                  <a:cxn ang="0">
                    <a:pos x="1414" y="1363"/>
                  </a:cxn>
                  <a:cxn ang="0">
                    <a:pos x="1447" y="1346"/>
                  </a:cxn>
                  <a:cxn ang="0">
                    <a:pos x="1481" y="1331"/>
                  </a:cxn>
                  <a:cxn ang="0">
                    <a:pos x="1514" y="1315"/>
                  </a:cxn>
                  <a:cxn ang="0">
                    <a:pos x="1548" y="1299"/>
                  </a:cxn>
                  <a:cxn ang="0">
                    <a:pos x="1582" y="1282"/>
                  </a:cxn>
                  <a:cxn ang="0">
                    <a:pos x="1617" y="1266"/>
                  </a:cxn>
                  <a:cxn ang="0">
                    <a:pos x="1651" y="1249"/>
                  </a:cxn>
                  <a:cxn ang="0">
                    <a:pos x="1656" y="1230"/>
                  </a:cxn>
                  <a:cxn ang="0">
                    <a:pos x="1635" y="1208"/>
                  </a:cxn>
                  <a:cxn ang="0">
                    <a:pos x="1613" y="1186"/>
                  </a:cxn>
                  <a:cxn ang="0">
                    <a:pos x="1592" y="1164"/>
                  </a:cxn>
                </a:cxnLst>
                <a:rect l="0" t="0" r="r" b="b"/>
                <a:pathLst>
                  <a:path w="1667" h="1371">
                    <a:moveTo>
                      <a:pt x="1581" y="1153"/>
                    </a:moveTo>
                    <a:lnTo>
                      <a:pt x="1542" y="1118"/>
                    </a:lnTo>
                    <a:lnTo>
                      <a:pt x="1501" y="1084"/>
                    </a:lnTo>
                    <a:lnTo>
                      <a:pt x="1461" y="1048"/>
                    </a:lnTo>
                    <a:lnTo>
                      <a:pt x="1421" y="1013"/>
                    </a:lnTo>
                    <a:lnTo>
                      <a:pt x="1381" y="979"/>
                    </a:lnTo>
                    <a:lnTo>
                      <a:pt x="1341" y="945"/>
                    </a:lnTo>
                    <a:lnTo>
                      <a:pt x="1300" y="910"/>
                    </a:lnTo>
                    <a:lnTo>
                      <a:pt x="1260" y="876"/>
                    </a:lnTo>
                    <a:lnTo>
                      <a:pt x="1220" y="840"/>
                    </a:lnTo>
                    <a:lnTo>
                      <a:pt x="1180" y="805"/>
                    </a:lnTo>
                    <a:lnTo>
                      <a:pt x="1139" y="771"/>
                    </a:lnTo>
                    <a:lnTo>
                      <a:pt x="1100" y="736"/>
                    </a:lnTo>
                    <a:lnTo>
                      <a:pt x="1059" y="702"/>
                    </a:lnTo>
                    <a:lnTo>
                      <a:pt x="1019" y="666"/>
                    </a:lnTo>
                    <a:lnTo>
                      <a:pt x="979" y="631"/>
                    </a:lnTo>
                    <a:lnTo>
                      <a:pt x="938" y="597"/>
                    </a:lnTo>
                    <a:lnTo>
                      <a:pt x="898" y="563"/>
                    </a:lnTo>
                    <a:lnTo>
                      <a:pt x="858" y="528"/>
                    </a:lnTo>
                    <a:lnTo>
                      <a:pt x="818" y="494"/>
                    </a:lnTo>
                    <a:lnTo>
                      <a:pt x="778" y="458"/>
                    </a:lnTo>
                    <a:lnTo>
                      <a:pt x="737" y="423"/>
                    </a:lnTo>
                    <a:lnTo>
                      <a:pt x="697" y="389"/>
                    </a:lnTo>
                    <a:lnTo>
                      <a:pt x="656" y="354"/>
                    </a:lnTo>
                    <a:lnTo>
                      <a:pt x="616" y="320"/>
                    </a:lnTo>
                    <a:lnTo>
                      <a:pt x="576" y="286"/>
                    </a:lnTo>
                    <a:lnTo>
                      <a:pt x="535" y="251"/>
                    </a:lnTo>
                    <a:lnTo>
                      <a:pt x="496" y="217"/>
                    </a:lnTo>
                    <a:lnTo>
                      <a:pt x="455" y="181"/>
                    </a:lnTo>
                    <a:lnTo>
                      <a:pt x="414" y="146"/>
                    </a:lnTo>
                    <a:lnTo>
                      <a:pt x="373" y="112"/>
                    </a:lnTo>
                    <a:lnTo>
                      <a:pt x="334" y="77"/>
                    </a:lnTo>
                    <a:lnTo>
                      <a:pt x="293" y="43"/>
                    </a:lnTo>
                    <a:lnTo>
                      <a:pt x="288" y="32"/>
                    </a:lnTo>
                    <a:lnTo>
                      <a:pt x="285" y="22"/>
                    </a:lnTo>
                    <a:lnTo>
                      <a:pt x="280" y="12"/>
                    </a:lnTo>
                    <a:lnTo>
                      <a:pt x="275" y="0"/>
                    </a:lnTo>
                    <a:lnTo>
                      <a:pt x="259" y="9"/>
                    </a:lnTo>
                    <a:lnTo>
                      <a:pt x="241" y="17"/>
                    </a:lnTo>
                    <a:lnTo>
                      <a:pt x="224" y="25"/>
                    </a:lnTo>
                    <a:lnTo>
                      <a:pt x="206" y="33"/>
                    </a:lnTo>
                    <a:lnTo>
                      <a:pt x="190" y="41"/>
                    </a:lnTo>
                    <a:lnTo>
                      <a:pt x="172" y="50"/>
                    </a:lnTo>
                    <a:lnTo>
                      <a:pt x="156" y="58"/>
                    </a:lnTo>
                    <a:lnTo>
                      <a:pt x="138" y="66"/>
                    </a:lnTo>
                    <a:lnTo>
                      <a:pt x="121" y="74"/>
                    </a:lnTo>
                    <a:lnTo>
                      <a:pt x="103" y="82"/>
                    </a:lnTo>
                    <a:lnTo>
                      <a:pt x="87" y="91"/>
                    </a:lnTo>
                    <a:lnTo>
                      <a:pt x="69" y="97"/>
                    </a:lnTo>
                    <a:lnTo>
                      <a:pt x="53" y="105"/>
                    </a:lnTo>
                    <a:lnTo>
                      <a:pt x="35" y="114"/>
                    </a:lnTo>
                    <a:lnTo>
                      <a:pt x="18" y="122"/>
                    </a:lnTo>
                    <a:lnTo>
                      <a:pt x="0" y="130"/>
                    </a:lnTo>
                    <a:lnTo>
                      <a:pt x="2" y="143"/>
                    </a:lnTo>
                    <a:lnTo>
                      <a:pt x="5" y="154"/>
                    </a:lnTo>
                    <a:lnTo>
                      <a:pt x="7" y="168"/>
                    </a:lnTo>
                    <a:lnTo>
                      <a:pt x="8" y="181"/>
                    </a:lnTo>
                    <a:lnTo>
                      <a:pt x="53" y="218"/>
                    </a:lnTo>
                    <a:lnTo>
                      <a:pt x="95" y="254"/>
                    </a:lnTo>
                    <a:lnTo>
                      <a:pt x="139" y="292"/>
                    </a:lnTo>
                    <a:lnTo>
                      <a:pt x="182" y="330"/>
                    </a:lnTo>
                    <a:lnTo>
                      <a:pt x="226" y="366"/>
                    </a:lnTo>
                    <a:lnTo>
                      <a:pt x="268" y="404"/>
                    </a:lnTo>
                    <a:lnTo>
                      <a:pt x="312" y="441"/>
                    </a:lnTo>
                    <a:lnTo>
                      <a:pt x="355" y="477"/>
                    </a:lnTo>
                    <a:lnTo>
                      <a:pt x="399" y="515"/>
                    </a:lnTo>
                    <a:lnTo>
                      <a:pt x="443" y="553"/>
                    </a:lnTo>
                    <a:lnTo>
                      <a:pt x="486" y="590"/>
                    </a:lnTo>
                    <a:lnTo>
                      <a:pt x="530" y="627"/>
                    </a:lnTo>
                    <a:lnTo>
                      <a:pt x="572" y="664"/>
                    </a:lnTo>
                    <a:lnTo>
                      <a:pt x="616" y="702"/>
                    </a:lnTo>
                    <a:lnTo>
                      <a:pt x="659" y="738"/>
                    </a:lnTo>
                    <a:lnTo>
                      <a:pt x="703" y="776"/>
                    </a:lnTo>
                    <a:lnTo>
                      <a:pt x="747" y="813"/>
                    </a:lnTo>
                    <a:lnTo>
                      <a:pt x="790" y="849"/>
                    </a:lnTo>
                    <a:lnTo>
                      <a:pt x="834" y="887"/>
                    </a:lnTo>
                    <a:lnTo>
                      <a:pt x="876" y="925"/>
                    </a:lnTo>
                    <a:lnTo>
                      <a:pt x="920" y="961"/>
                    </a:lnTo>
                    <a:lnTo>
                      <a:pt x="963" y="999"/>
                    </a:lnTo>
                    <a:lnTo>
                      <a:pt x="1007" y="1036"/>
                    </a:lnTo>
                    <a:lnTo>
                      <a:pt x="1051" y="1072"/>
                    </a:lnTo>
                    <a:lnTo>
                      <a:pt x="1094" y="1110"/>
                    </a:lnTo>
                    <a:lnTo>
                      <a:pt x="1138" y="1148"/>
                    </a:lnTo>
                    <a:lnTo>
                      <a:pt x="1180" y="1186"/>
                    </a:lnTo>
                    <a:lnTo>
                      <a:pt x="1224" y="1222"/>
                    </a:lnTo>
                    <a:lnTo>
                      <a:pt x="1267" y="1259"/>
                    </a:lnTo>
                    <a:lnTo>
                      <a:pt x="1311" y="1297"/>
                    </a:lnTo>
                    <a:lnTo>
                      <a:pt x="1354" y="1333"/>
                    </a:lnTo>
                    <a:lnTo>
                      <a:pt x="1398" y="1371"/>
                    </a:lnTo>
                    <a:lnTo>
                      <a:pt x="1414" y="1363"/>
                    </a:lnTo>
                    <a:lnTo>
                      <a:pt x="1430" y="1354"/>
                    </a:lnTo>
                    <a:lnTo>
                      <a:pt x="1447" y="1346"/>
                    </a:lnTo>
                    <a:lnTo>
                      <a:pt x="1465" y="1338"/>
                    </a:lnTo>
                    <a:lnTo>
                      <a:pt x="1481" y="1331"/>
                    </a:lnTo>
                    <a:lnTo>
                      <a:pt x="1497" y="1323"/>
                    </a:lnTo>
                    <a:lnTo>
                      <a:pt x="1514" y="1315"/>
                    </a:lnTo>
                    <a:lnTo>
                      <a:pt x="1532" y="1307"/>
                    </a:lnTo>
                    <a:lnTo>
                      <a:pt x="1548" y="1299"/>
                    </a:lnTo>
                    <a:lnTo>
                      <a:pt x="1564" y="1290"/>
                    </a:lnTo>
                    <a:lnTo>
                      <a:pt x="1582" y="1282"/>
                    </a:lnTo>
                    <a:lnTo>
                      <a:pt x="1599" y="1274"/>
                    </a:lnTo>
                    <a:lnTo>
                      <a:pt x="1617" y="1266"/>
                    </a:lnTo>
                    <a:lnTo>
                      <a:pt x="1633" y="1258"/>
                    </a:lnTo>
                    <a:lnTo>
                      <a:pt x="1651" y="1249"/>
                    </a:lnTo>
                    <a:lnTo>
                      <a:pt x="1667" y="1241"/>
                    </a:lnTo>
                    <a:lnTo>
                      <a:pt x="1656" y="1230"/>
                    </a:lnTo>
                    <a:lnTo>
                      <a:pt x="1646" y="1218"/>
                    </a:lnTo>
                    <a:lnTo>
                      <a:pt x="1635" y="1208"/>
                    </a:lnTo>
                    <a:lnTo>
                      <a:pt x="1625" y="1197"/>
                    </a:lnTo>
                    <a:lnTo>
                      <a:pt x="1613" y="1186"/>
                    </a:lnTo>
                    <a:lnTo>
                      <a:pt x="1602" y="1174"/>
                    </a:lnTo>
                    <a:lnTo>
                      <a:pt x="1592" y="1164"/>
                    </a:lnTo>
                    <a:lnTo>
                      <a:pt x="1581" y="1153"/>
                    </a:lnTo>
                    <a:close/>
                  </a:path>
                </a:pathLst>
              </a:custGeom>
              <a:solidFill>
                <a:srgbClr val="C6BCC1"/>
              </a:solidFill>
              <a:ln w="9525">
                <a:noFill/>
                <a:round/>
                <a:headEnd/>
                <a:tailEnd/>
              </a:ln>
            </p:spPr>
            <p:txBody>
              <a:bodyPr/>
              <a:lstStyle/>
              <a:p>
                <a:endParaRPr lang="en-US"/>
              </a:p>
            </p:txBody>
          </p:sp>
          <p:sp>
            <p:nvSpPr>
              <p:cNvPr id="11378" name="Freeform 114"/>
              <p:cNvSpPr>
                <a:spLocks/>
              </p:cNvSpPr>
              <p:nvPr/>
            </p:nvSpPr>
            <p:spPr bwMode="auto">
              <a:xfrm>
                <a:off x="534" y="2861"/>
                <a:ext cx="804" cy="660"/>
              </a:xfrm>
              <a:custGeom>
                <a:avLst/>
                <a:gdLst/>
                <a:ahLst/>
                <a:cxnLst>
                  <a:cxn ang="0">
                    <a:pos x="1484" y="1062"/>
                  </a:cxn>
                  <a:cxn ang="0">
                    <a:pos x="1409" y="996"/>
                  </a:cxn>
                  <a:cxn ang="0">
                    <a:pos x="1334" y="932"/>
                  </a:cxn>
                  <a:cxn ang="0">
                    <a:pos x="1259" y="867"/>
                  </a:cxn>
                  <a:cxn ang="0">
                    <a:pos x="1184" y="801"/>
                  </a:cxn>
                  <a:cxn ang="0">
                    <a:pos x="1109" y="737"/>
                  </a:cxn>
                  <a:cxn ang="0">
                    <a:pos x="1033" y="672"/>
                  </a:cxn>
                  <a:cxn ang="0">
                    <a:pos x="957" y="606"/>
                  </a:cxn>
                  <a:cxn ang="0">
                    <a:pos x="881" y="542"/>
                  </a:cxn>
                  <a:cxn ang="0">
                    <a:pos x="806" y="477"/>
                  </a:cxn>
                  <a:cxn ang="0">
                    <a:pos x="731" y="411"/>
                  </a:cxn>
                  <a:cxn ang="0">
                    <a:pos x="654" y="347"/>
                  </a:cxn>
                  <a:cxn ang="0">
                    <a:pos x="579" y="282"/>
                  </a:cxn>
                  <a:cxn ang="0">
                    <a:pos x="504" y="216"/>
                  </a:cxn>
                  <a:cxn ang="0">
                    <a:pos x="427" y="152"/>
                  </a:cxn>
                  <a:cxn ang="0">
                    <a:pos x="352" y="87"/>
                  </a:cxn>
                  <a:cxn ang="0">
                    <a:pos x="311" y="41"/>
                  </a:cxn>
                  <a:cxn ang="0">
                    <a:pos x="303" y="13"/>
                  </a:cxn>
                  <a:cxn ang="0">
                    <a:pos x="282" y="8"/>
                  </a:cxn>
                  <a:cxn ang="0">
                    <a:pos x="244" y="26"/>
                  </a:cxn>
                  <a:cxn ang="0">
                    <a:pos x="206" y="44"/>
                  </a:cxn>
                  <a:cxn ang="0">
                    <a:pos x="169" y="60"/>
                  </a:cxn>
                  <a:cxn ang="0">
                    <a:pos x="131" y="78"/>
                  </a:cxn>
                  <a:cxn ang="0">
                    <a:pos x="94" y="96"/>
                  </a:cxn>
                  <a:cxn ang="0">
                    <a:pos x="56" y="114"/>
                  </a:cxn>
                  <a:cxn ang="0">
                    <a:pos x="18" y="132"/>
                  </a:cxn>
                  <a:cxn ang="0">
                    <a:pos x="9" y="154"/>
                  </a:cxn>
                  <a:cxn ang="0">
                    <a:pos x="23" y="182"/>
                  </a:cxn>
                  <a:cxn ang="0">
                    <a:pos x="72" y="229"/>
                  </a:cxn>
                  <a:cxn ang="0">
                    <a:pos x="156" y="300"/>
                  </a:cxn>
                  <a:cxn ang="0">
                    <a:pos x="237" y="370"/>
                  </a:cxn>
                  <a:cxn ang="0">
                    <a:pos x="319" y="441"/>
                  </a:cxn>
                  <a:cxn ang="0">
                    <a:pos x="402" y="511"/>
                  </a:cxn>
                  <a:cxn ang="0">
                    <a:pos x="484" y="582"/>
                  </a:cxn>
                  <a:cxn ang="0">
                    <a:pos x="566" y="652"/>
                  </a:cxn>
                  <a:cxn ang="0">
                    <a:pos x="648" y="723"/>
                  </a:cxn>
                  <a:cxn ang="0">
                    <a:pos x="731" y="791"/>
                  </a:cxn>
                  <a:cxn ang="0">
                    <a:pos x="813" y="862"/>
                  </a:cxn>
                  <a:cxn ang="0">
                    <a:pos x="894" y="932"/>
                  </a:cxn>
                  <a:cxn ang="0">
                    <a:pos x="976" y="1003"/>
                  </a:cxn>
                  <a:cxn ang="0">
                    <a:pos x="1060" y="1073"/>
                  </a:cxn>
                  <a:cxn ang="0">
                    <a:pos x="1141" y="1144"/>
                  </a:cxn>
                  <a:cxn ang="0">
                    <a:pos x="1223" y="1214"/>
                  </a:cxn>
                  <a:cxn ang="0">
                    <a:pos x="1306" y="1285"/>
                  </a:cxn>
                  <a:cxn ang="0">
                    <a:pos x="1380" y="1303"/>
                  </a:cxn>
                  <a:cxn ang="0">
                    <a:pos x="1445" y="1270"/>
                  </a:cxn>
                  <a:cxn ang="0">
                    <a:pos x="1509" y="1236"/>
                  </a:cxn>
                  <a:cxn ang="0">
                    <a:pos x="1574" y="1203"/>
                  </a:cxn>
                  <a:cxn ang="0">
                    <a:pos x="1597" y="1175"/>
                  </a:cxn>
                  <a:cxn ang="0">
                    <a:pos x="1576" y="1152"/>
                  </a:cxn>
                  <a:cxn ang="0">
                    <a:pos x="1553" y="1129"/>
                  </a:cxn>
                  <a:cxn ang="0">
                    <a:pos x="1532" y="1106"/>
                  </a:cxn>
                </a:cxnLst>
                <a:rect l="0" t="0" r="r" b="b"/>
                <a:pathLst>
                  <a:path w="1607" h="1319">
                    <a:moveTo>
                      <a:pt x="1522" y="1095"/>
                    </a:moveTo>
                    <a:lnTo>
                      <a:pt x="1484" y="1062"/>
                    </a:lnTo>
                    <a:lnTo>
                      <a:pt x="1447" y="1029"/>
                    </a:lnTo>
                    <a:lnTo>
                      <a:pt x="1409" y="996"/>
                    </a:lnTo>
                    <a:lnTo>
                      <a:pt x="1372" y="965"/>
                    </a:lnTo>
                    <a:lnTo>
                      <a:pt x="1334" y="932"/>
                    </a:lnTo>
                    <a:lnTo>
                      <a:pt x="1297" y="900"/>
                    </a:lnTo>
                    <a:lnTo>
                      <a:pt x="1259" y="867"/>
                    </a:lnTo>
                    <a:lnTo>
                      <a:pt x="1221" y="834"/>
                    </a:lnTo>
                    <a:lnTo>
                      <a:pt x="1184" y="801"/>
                    </a:lnTo>
                    <a:lnTo>
                      <a:pt x="1146" y="768"/>
                    </a:lnTo>
                    <a:lnTo>
                      <a:pt x="1109" y="737"/>
                    </a:lnTo>
                    <a:lnTo>
                      <a:pt x="1071" y="704"/>
                    </a:lnTo>
                    <a:lnTo>
                      <a:pt x="1033" y="672"/>
                    </a:lnTo>
                    <a:lnTo>
                      <a:pt x="994" y="639"/>
                    </a:lnTo>
                    <a:lnTo>
                      <a:pt x="957" y="606"/>
                    </a:lnTo>
                    <a:lnTo>
                      <a:pt x="919" y="573"/>
                    </a:lnTo>
                    <a:lnTo>
                      <a:pt x="881" y="542"/>
                    </a:lnTo>
                    <a:lnTo>
                      <a:pt x="844" y="509"/>
                    </a:lnTo>
                    <a:lnTo>
                      <a:pt x="806" y="477"/>
                    </a:lnTo>
                    <a:lnTo>
                      <a:pt x="769" y="444"/>
                    </a:lnTo>
                    <a:lnTo>
                      <a:pt x="731" y="411"/>
                    </a:lnTo>
                    <a:lnTo>
                      <a:pt x="693" y="380"/>
                    </a:lnTo>
                    <a:lnTo>
                      <a:pt x="654" y="347"/>
                    </a:lnTo>
                    <a:lnTo>
                      <a:pt x="617" y="314"/>
                    </a:lnTo>
                    <a:lnTo>
                      <a:pt x="579" y="282"/>
                    </a:lnTo>
                    <a:lnTo>
                      <a:pt x="541" y="249"/>
                    </a:lnTo>
                    <a:lnTo>
                      <a:pt x="504" y="216"/>
                    </a:lnTo>
                    <a:lnTo>
                      <a:pt x="466" y="183"/>
                    </a:lnTo>
                    <a:lnTo>
                      <a:pt x="427" y="152"/>
                    </a:lnTo>
                    <a:lnTo>
                      <a:pt x="389" y="119"/>
                    </a:lnTo>
                    <a:lnTo>
                      <a:pt x="352" y="87"/>
                    </a:lnTo>
                    <a:lnTo>
                      <a:pt x="314" y="54"/>
                    </a:lnTo>
                    <a:lnTo>
                      <a:pt x="311" y="41"/>
                    </a:lnTo>
                    <a:lnTo>
                      <a:pt x="308" y="26"/>
                    </a:lnTo>
                    <a:lnTo>
                      <a:pt x="303" y="13"/>
                    </a:lnTo>
                    <a:lnTo>
                      <a:pt x="300" y="0"/>
                    </a:lnTo>
                    <a:lnTo>
                      <a:pt x="282" y="8"/>
                    </a:lnTo>
                    <a:lnTo>
                      <a:pt x="262" y="18"/>
                    </a:lnTo>
                    <a:lnTo>
                      <a:pt x="244" y="26"/>
                    </a:lnTo>
                    <a:lnTo>
                      <a:pt x="224" y="34"/>
                    </a:lnTo>
                    <a:lnTo>
                      <a:pt x="206" y="44"/>
                    </a:lnTo>
                    <a:lnTo>
                      <a:pt x="187" y="52"/>
                    </a:lnTo>
                    <a:lnTo>
                      <a:pt x="169" y="60"/>
                    </a:lnTo>
                    <a:lnTo>
                      <a:pt x="151" y="70"/>
                    </a:lnTo>
                    <a:lnTo>
                      <a:pt x="131" y="78"/>
                    </a:lnTo>
                    <a:lnTo>
                      <a:pt x="113" y="87"/>
                    </a:lnTo>
                    <a:lnTo>
                      <a:pt x="94" y="96"/>
                    </a:lnTo>
                    <a:lnTo>
                      <a:pt x="76" y="105"/>
                    </a:lnTo>
                    <a:lnTo>
                      <a:pt x="56" y="114"/>
                    </a:lnTo>
                    <a:lnTo>
                      <a:pt x="38" y="123"/>
                    </a:lnTo>
                    <a:lnTo>
                      <a:pt x="18" y="132"/>
                    </a:lnTo>
                    <a:lnTo>
                      <a:pt x="0" y="141"/>
                    </a:lnTo>
                    <a:lnTo>
                      <a:pt x="9" y="154"/>
                    </a:lnTo>
                    <a:lnTo>
                      <a:pt x="17" y="167"/>
                    </a:lnTo>
                    <a:lnTo>
                      <a:pt x="23" y="182"/>
                    </a:lnTo>
                    <a:lnTo>
                      <a:pt x="31" y="195"/>
                    </a:lnTo>
                    <a:lnTo>
                      <a:pt x="72" y="229"/>
                    </a:lnTo>
                    <a:lnTo>
                      <a:pt x="113" y="265"/>
                    </a:lnTo>
                    <a:lnTo>
                      <a:pt x="156" y="300"/>
                    </a:lnTo>
                    <a:lnTo>
                      <a:pt x="197" y="336"/>
                    </a:lnTo>
                    <a:lnTo>
                      <a:pt x="237" y="370"/>
                    </a:lnTo>
                    <a:lnTo>
                      <a:pt x="278" y="406"/>
                    </a:lnTo>
                    <a:lnTo>
                      <a:pt x="319" y="441"/>
                    </a:lnTo>
                    <a:lnTo>
                      <a:pt x="360" y="477"/>
                    </a:lnTo>
                    <a:lnTo>
                      <a:pt x="402" y="511"/>
                    </a:lnTo>
                    <a:lnTo>
                      <a:pt x="443" y="545"/>
                    </a:lnTo>
                    <a:lnTo>
                      <a:pt x="484" y="582"/>
                    </a:lnTo>
                    <a:lnTo>
                      <a:pt x="525" y="616"/>
                    </a:lnTo>
                    <a:lnTo>
                      <a:pt x="566" y="652"/>
                    </a:lnTo>
                    <a:lnTo>
                      <a:pt x="607" y="686"/>
                    </a:lnTo>
                    <a:lnTo>
                      <a:pt x="648" y="723"/>
                    </a:lnTo>
                    <a:lnTo>
                      <a:pt x="690" y="757"/>
                    </a:lnTo>
                    <a:lnTo>
                      <a:pt x="731" y="791"/>
                    </a:lnTo>
                    <a:lnTo>
                      <a:pt x="772" y="827"/>
                    </a:lnTo>
                    <a:lnTo>
                      <a:pt x="813" y="862"/>
                    </a:lnTo>
                    <a:lnTo>
                      <a:pt x="854" y="898"/>
                    </a:lnTo>
                    <a:lnTo>
                      <a:pt x="894" y="932"/>
                    </a:lnTo>
                    <a:lnTo>
                      <a:pt x="935" y="968"/>
                    </a:lnTo>
                    <a:lnTo>
                      <a:pt x="976" y="1003"/>
                    </a:lnTo>
                    <a:lnTo>
                      <a:pt x="1019" y="1037"/>
                    </a:lnTo>
                    <a:lnTo>
                      <a:pt x="1060" y="1073"/>
                    </a:lnTo>
                    <a:lnTo>
                      <a:pt x="1100" y="1108"/>
                    </a:lnTo>
                    <a:lnTo>
                      <a:pt x="1141" y="1144"/>
                    </a:lnTo>
                    <a:lnTo>
                      <a:pt x="1182" y="1178"/>
                    </a:lnTo>
                    <a:lnTo>
                      <a:pt x="1223" y="1214"/>
                    </a:lnTo>
                    <a:lnTo>
                      <a:pt x="1265" y="1249"/>
                    </a:lnTo>
                    <a:lnTo>
                      <a:pt x="1306" y="1285"/>
                    </a:lnTo>
                    <a:lnTo>
                      <a:pt x="1347" y="1319"/>
                    </a:lnTo>
                    <a:lnTo>
                      <a:pt x="1380" y="1303"/>
                    </a:lnTo>
                    <a:lnTo>
                      <a:pt x="1413" y="1286"/>
                    </a:lnTo>
                    <a:lnTo>
                      <a:pt x="1445" y="1270"/>
                    </a:lnTo>
                    <a:lnTo>
                      <a:pt x="1478" y="1252"/>
                    </a:lnTo>
                    <a:lnTo>
                      <a:pt x="1509" y="1236"/>
                    </a:lnTo>
                    <a:lnTo>
                      <a:pt x="1542" y="1219"/>
                    </a:lnTo>
                    <a:lnTo>
                      <a:pt x="1574" y="1203"/>
                    </a:lnTo>
                    <a:lnTo>
                      <a:pt x="1607" y="1186"/>
                    </a:lnTo>
                    <a:lnTo>
                      <a:pt x="1597" y="1175"/>
                    </a:lnTo>
                    <a:lnTo>
                      <a:pt x="1586" y="1163"/>
                    </a:lnTo>
                    <a:lnTo>
                      <a:pt x="1576" y="1152"/>
                    </a:lnTo>
                    <a:lnTo>
                      <a:pt x="1565" y="1141"/>
                    </a:lnTo>
                    <a:lnTo>
                      <a:pt x="1553" y="1129"/>
                    </a:lnTo>
                    <a:lnTo>
                      <a:pt x="1543" y="1118"/>
                    </a:lnTo>
                    <a:lnTo>
                      <a:pt x="1532" y="1106"/>
                    </a:lnTo>
                    <a:lnTo>
                      <a:pt x="1522" y="1095"/>
                    </a:lnTo>
                    <a:close/>
                  </a:path>
                </a:pathLst>
              </a:custGeom>
              <a:solidFill>
                <a:srgbClr val="C4BABF"/>
              </a:solidFill>
              <a:ln w="9525">
                <a:noFill/>
                <a:round/>
                <a:headEnd/>
                <a:tailEnd/>
              </a:ln>
            </p:spPr>
            <p:txBody>
              <a:bodyPr/>
              <a:lstStyle/>
              <a:p>
                <a:endParaRPr lang="en-US"/>
              </a:p>
            </p:txBody>
          </p:sp>
          <p:sp>
            <p:nvSpPr>
              <p:cNvPr id="11379" name="Freeform 115"/>
              <p:cNvSpPr>
                <a:spLocks/>
              </p:cNvSpPr>
              <p:nvPr/>
            </p:nvSpPr>
            <p:spPr bwMode="auto">
              <a:xfrm>
                <a:off x="522" y="2853"/>
                <a:ext cx="775" cy="634"/>
              </a:xfrm>
              <a:custGeom>
                <a:avLst/>
                <a:gdLst/>
                <a:ahLst/>
                <a:cxnLst>
                  <a:cxn ang="0">
                    <a:pos x="1430" y="1008"/>
                  </a:cxn>
                  <a:cxn ang="0">
                    <a:pos x="1360" y="948"/>
                  </a:cxn>
                  <a:cxn ang="0">
                    <a:pos x="1289" y="887"/>
                  </a:cxn>
                  <a:cxn ang="0">
                    <a:pos x="1219" y="826"/>
                  </a:cxn>
                  <a:cxn ang="0">
                    <a:pos x="1149" y="766"/>
                  </a:cxn>
                  <a:cxn ang="0">
                    <a:pos x="1079" y="705"/>
                  </a:cxn>
                  <a:cxn ang="0">
                    <a:pos x="1007" y="644"/>
                  </a:cxn>
                  <a:cxn ang="0">
                    <a:pos x="936" y="584"/>
                  </a:cxn>
                  <a:cxn ang="0">
                    <a:pos x="866" y="523"/>
                  </a:cxn>
                  <a:cxn ang="0">
                    <a:pos x="796" y="462"/>
                  </a:cxn>
                  <a:cxn ang="0">
                    <a:pos x="724" y="402"/>
                  </a:cxn>
                  <a:cxn ang="0">
                    <a:pos x="654" y="341"/>
                  </a:cxn>
                  <a:cxn ang="0">
                    <a:pos x="583" y="281"/>
                  </a:cxn>
                  <a:cxn ang="0">
                    <a:pos x="513" y="220"/>
                  </a:cxn>
                  <a:cxn ang="0">
                    <a:pos x="443" y="159"/>
                  </a:cxn>
                  <a:cxn ang="0">
                    <a:pos x="373" y="99"/>
                  </a:cxn>
                  <a:cxn ang="0">
                    <a:pos x="333" y="51"/>
                  </a:cxn>
                  <a:cxn ang="0">
                    <a:pos x="328" y="17"/>
                  </a:cxn>
                  <a:cxn ang="0">
                    <a:pos x="306" y="10"/>
                  </a:cxn>
                  <a:cxn ang="0">
                    <a:pos x="265" y="28"/>
                  </a:cxn>
                  <a:cxn ang="0">
                    <a:pos x="224" y="48"/>
                  </a:cxn>
                  <a:cxn ang="0">
                    <a:pos x="183" y="67"/>
                  </a:cxn>
                  <a:cxn ang="0">
                    <a:pos x="142" y="85"/>
                  </a:cxn>
                  <a:cxn ang="0">
                    <a:pos x="103" y="105"/>
                  </a:cxn>
                  <a:cxn ang="0">
                    <a:pos x="62" y="125"/>
                  </a:cxn>
                  <a:cxn ang="0">
                    <a:pos x="21" y="143"/>
                  </a:cxn>
                  <a:cxn ang="0">
                    <a:pos x="6" y="159"/>
                  </a:cxn>
                  <a:cxn ang="0">
                    <a:pos x="21" y="174"/>
                  </a:cxn>
                  <a:cxn ang="0">
                    <a:pos x="36" y="189"/>
                  </a:cxn>
                  <a:cxn ang="0">
                    <a:pos x="49" y="204"/>
                  </a:cxn>
                  <a:cxn ang="0">
                    <a:pos x="95" y="244"/>
                  </a:cxn>
                  <a:cxn ang="0">
                    <a:pos x="172" y="310"/>
                  </a:cxn>
                  <a:cxn ang="0">
                    <a:pos x="250" y="377"/>
                  </a:cxn>
                  <a:cxn ang="0">
                    <a:pos x="327" y="443"/>
                  </a:cxn>
                  <a:cxn ang="0">
                    <a:pos x="404" y="508"/>
                  </a:cxn>
                  <a:cxn ang="0">
                    <a:pos x="482" y="576"/>
                  </a:cxn>
                  <a:cxn ang="0">
                    <a:pos x="559" y="641"/>
                  </a:cxn>
                  <a:cxn ang="0">
                    <a:pos x="637" y="707"/>
                  </a:cxn>
                  <a:cxn ang="0">
                    <a:pos x="714" y="774"/>
                  </a:cxn>
                  <a:cxn ang="0">
                    <a:pos x="793" y="840"/>
                  </a:cxn>
                  <a:cxn ang="0">
                    <a:pos x="869" y="905"/>
                  </a:cxn>
                  <a:cxn ang="0">
                    <a:pos x="948" y="972"/>
                  </a:cxn>
                  <a:cxn ang="0">
                    <a:pos x="1025" y="1038"/>
                  </a:cxn>
                  <a:cxn ang="0">
                    <a:pos x="1102" y="1103"/>
                  </a:cxn>
                  <a:cxn ang="0">
                    <a:pos x="1180" y="1171"/>
                  </a:cxn>
                  <a:cxn ang="0">
                    <a:pos x="1257" y="1236"/>
                  </a:cxn>
                  <a:cxn ang="0">
                    <a:pos x="1329" y="1253"/>
                  </a:cxn>
                  <a:cxn ang="0">
                    <a:pos x="1392" y="1218"/>
                  </a:cxn>
                  <a:cxn ang="0">
                    <a:pos x="1456" y="1184"/>
                  </a:cxn>
                  <a:cxn ang="0">
                    <a:pos x="1520" y="1149"/>
                  </a:cxn>
                  <a:cxn ang="0">
                    <a:pos x="1540" y="1121"/>
                  </a:cxn>
                  <a:cxn ang="0">
                    <a:pos x="1517" y="1098"/>
                  </a:cxn>
                  <a:cxn ang="0">
                    <a:pos x="1495" y="1074"/>
                  </a:cxn>
                  <a:cxn ang="0">
                    <a:pos x="1476" y="1051"/>
                  </a:cxn>
                </a:cxnLst>
                <a:rect l="0" t="0" r="r" b="b"/>
                <a:pathLst>
                  <a:path w="1551" h="1269">
                    <a:moveTo>
                      <a:pt x="1466" y="1039"/>
                    </a:moveTo>
                    <a:lnTo>
                      <a:pt x="1430" y="1008"/>
                    </a:lnTo>
                    <a:lnTo>
                      <a:pt x="1396" y="979"/>
                    </a:lnTo>
                    <a:lnTo>
                      <a:pt x="1360" y="948"/>
                    </a:lnTo>
                    <a:lnTo>
                      <a:pt x="1325" y="918"/>
                    </a:lnTo>
                    <a:lnTo>
                      <a:pt x="1289" y="887"/>
                    </a:lnTo>
                    <a:lnTo>
                      <a:pt x="1255" y="858"/>
                    </a:lnTo>
                    <a:lnTo>
                      <a:pt x="1219" y="826"/>
                    </a:lnTo>
                    <a:lnTo>
                      <a:pt x="1183" y="797"/>
                    </a:lnTo>
                    <a:lnTo>
                      <a:pt x="1149" y="766"/>
                    </a:lnTo>
                    <a:lnTo>
                      <a:pt x="1113" y="736"/>
                    </a:lnTo>
                    <a:lnTo>
                      <a:pt x="1079" y="705"/>
                    </a:lnTo>
                    <a:lnTo>
                      <a:pt x="1043" y="676"/>
                    </a:lnTo>
                    <a:lnTo>
                      <a:pt x="1007" y="644"/>
                    </a:lnTo>
                    <a:lnTo>
                      <a:pt x="972" y="615"/>
                    </a:lnTo>
                    <a:lnTo>
                      <a:pt x="936" y="584"/>
                    </a:lnTo>
                    <a:lnTo>
                      <a:pt x="902" y="554"/>
                    </a:lnTo>
                    <a:lnTo>
                      <a:pt x="866" y="523"/>
                    </a:lnTo>
                    <a:lnTo>
                      <a:pt x="830" y="494"/>
                    </a:lnTo>
                    <a:lnTo>
                      <a:pt x="796" y="462"/>
                    </a:lnTo>
                    <a:lnTo>
                      <a:pt x="760" y="433"/>
                    </a:lnTo>
                    <a:lnTo>
                      <a:pt x="724" y="402"/>
                    </a:lnTo>
                    <a:lnTo>
                      <a:pt x="690" y="372"/>
                    </a:lnTo>
                    <a:lnTo>
                      <a:pt x="654" y="341"/>
                    </a:lnTo>
                    <a:lnTo>
                      <a:pt x="619" y="312"/>
                    </a:lnTo>
                    <a:lnTo>
                      <a:pt x="583" y="281"/>
                    </a:lnTo>
                    <a:lnTo>
                      <a:pt x="547" y="251"/>
                    </a:lnTo>
                    <a:lnTo>
                      <a:pt x="513" y="220"/>
                    </a:lnTo>
                    <a:lnTo>
                      <a:pt x="477" y="190"/>
                    </a:lnTo>
                    <a:lnTo>
                      <a:pt x="443" y="159"/>
                    </a:lnTo>
                    <a:lnTo>
                      <a:pt x="407" y="130"/>
                    </a:lnTo>
                    <a:lnTo>
                      <a:pt x="373" y="99"/>
                    </a:lnTo>
                    <a:lnTo>
                      <a:pt x="337" y="69"/>
                    </a:lnTo>
                    <a:lnTo>
                      <a:pt x="333" y="51"/>
                    </a:lnTo>
                    <a:lnTo>
                      <a:pt x="332" y="35"/>
                    </a:lnTo>
                    <a:lnTo>
                      <a:pt x="328" y="17"/>
                    </a:lnTo>
                    <a:lnTo>
                      <a:pt x="325" y="0"/>
                    </a:lnTo>
                    <a:lnTo>
                      <a:pt x="306" y="10"/>
                    </a:lnTo>
                    <a:lnTo>
                      <a:pt x="284" y="20"/>
                    </a:lnTo>
                    <a:lnTo>
                      <a:pt x="265" y="28"/>
                    </a:lnTo>
                    <a:lnTo>
                      <a:pt x="243" y="38"/>
                    </a:lnTo>
                    <a:lnTo>
                      <a:pt x="224" y="48"/>
                    </a:lnTo>
                    <a:lnTo>
                      <a:pt x="204" y="58"/>
                    </a:lnTo>
                    <a:lnTo>
                      <a:pt x="183" y="67"/>
                    </a:lnTo>
                    <a:lnTo>
                      <a:pt x="163" y="76"/>
                    </a:lnTo>
                    <a:lnTo>
                      <a:pt x="142" y="85"/>
                    </a:lnTo>
                    <a:lnTo>
                      <a:pt x="122" y="95"/>
                    </a:lnTo>
                    <a:lnTo>
                      <a:pt x="103" y="105"/>
                    </a:lnTo>
                    <a:lnTo>
                      <a:pt x="82" y="115"/>
                    </a:lnTo>
                    <a:lnTo>
                      <a:pt x="62" y="125"/>
                    </a:lnTo>
                    <a:lnTo>
                      <a:pt x="41" y="133"/>
                    </a:lnTo>
                    <a:lnTo>
                      <a:pt x="21" y="143"/>
                    </a:lnTo>
                    <a:lnTo>
                      <a:pt x="0" y="153"/>
                    </a:lnTo>
                    <a:lnTo>
                      <a:pt x="6" y="159"/>
                    </a:lnTo>
                    <a:lnTo>
                      <a:pt x="15" y="167"/>
                    </a:lnTo>
                    <a:lnTo>
                      <a:pt x="21" y="174"/>
                    </a:lnTo>
                    <a:lnTo>
                      <a:pt x="28" y="182"/>
                    </a:lnTo>
                    <a:lnTo>
                      <a:pt x="36" y="189"/>
                    </a:lnTo>
                    <a:lnTo>
                      <a:pt x="42" y="197"/>
                    </a:lnTo>
                    <a:lnTo>
                      <a:pt x="49" y="204"/>
                    </a:lnTo>
                    <a:lnTo>
                      <a:pt x="55" y="212"/>
                    </a:lnTo>
                    <a:lnTo>
                      <a:pt x="95" y="244"/>
                    </a:lnTo>
                    <a:lnTo>
                      <a:pt x="132" y="277"/>
                    </a:lnTo>
                    <a:lnTo>
                      <a:pt x="172" y="310"/>
                    </a:lnTo>
                    <a:lnTo>
                      <a:pt x="211" y="344"/>
                    </a:lnTo>
                    <a:lnTo>
                      <a:pt x="250" y="377"/>
                    </a:lnTo>
                    <a:lnTo>
                      <a:pt x="288" y="410"/>
                    </a:lnTo>
                    <a:lnTo>
                      <a:pt x="327" y="443"/>
                    </a:lnTo>
                    <a:lnTo>
                      <a:pt x="366" y="476"/>
                    </a:lnTo>
                    <a:lnTo>
                      <a:pt x="404" y="508"/>
                    </a:lnTo>
                    <a:lnTo>
                      <a:pt x="443" y="543"/>
                    </a:lnTo>
                    <a:lnTo>
                      <a:pt x="482" y="576"/>
                    </a:lnTo>
                    <a:lnTo>
                      <a:pt x="521" y="608"/>
                    </a:lnTo>
                    <a:lnTo>
                      <a:pt x="559" y="641"/>
                    </a:lnTo>
                    <a:lnTo>
                      <a:pt x="598" y="674"/>
                    </a:lnTo>
                    <a:lnTo>
                      <a:pt x="637" y="707"/>
                    </a:lnTo>
                    <a:lnTo>
                      <a:pt x="677" y="740"/>
                    </a:lnTo>
                    <a:lnTo>
                      <a:pt x="714" y="774"/>
                    </a:lnTo>
                    <a:lnTo>
                      <a:pt x="753" y="807"/>
                    </a:lnTo>
                    <a:lnTo>
                      <a:pt x="793" y="840"/>
                    </a:lnTo>
                    <a:lnTo>
                      <a:pt x="830" y="872"/>
                    </a:lnTo>
                    <a:lnTo>
                      <a:pt x="869" y="905"/>
                    </a:lnTo>
                    <a:lnTo>
                      <a:pt x="909" y="938"/>
                    </a:lnTo>
                    <a:lnTo>
                      <a:pt x="948" y="972"/>
                    </a:lnTo>
                    <a:lnTo>
                      <a:pt x="985" y="1005"/>
                    </a:lnTo>
                    <a:lnTo>
                      <a:pt x="1025" y="1038"/>
                    </a:lnTo>
                    <a:lnTo>
                      <a:pt x="1064" y="1071"/>
                    </a:lnTo>
                    <a:lnTo>
                      <a:pt x="1102" y="1103"/>
                    </a:lnTo>
                    <a:lnTo>
                      <a:pt x="1141" y="1136"/>
                    </a:lnTo>
                    <a:lnTo>
                      <a:pt x="1180" y="1171"/>
                    </a:lnTo>
                    <a:lnTo>
                      <a:pt x="1219" y="1203"/>
                    </a:lnTo>
                    <a:lnTo>
                      <a:pt x="1257" y="1236"/>
                    </a:lnTo>
                    <a:lnTo>
                      <a:pt x="1296" y="1269"/>
                    </a:lnTo>
                    <a:lnTo>
                      <a:pt x="1329" y="1253"/>
                    </a:lnTo>
                    <a:lnTo>
                      <a:pt x="1360" y="1235"/>
                    </a:lnTo>
                    <a:lnTo>
                      <a:pt x="1392" y="1218"/>
                    </a:lnTo>
                    <a:lnTo>
                      <a:pt x="1423" y="1200"/>
                    </a:lnTo>
                    <a:lnTo>
                      <a:pt x="1456" y="1184"/>
                    </a:lnTo>
                    <a:lnTo>
                      <a:pt x="1487" y="1166"/>
                    </a:lnTo>
                    <a:lnTo>
                      <a:pt x="1520" y="1149"/>
                    </a:lnTo>
                    <a:lnTo>
                      <a:pt x="1551" y="1133"/>
                    </a:lnTo>
                    <a:lnTo>
                      <a:pt x="1540" y="1121"/>
                    </a:lnTo>
                    <a:lnTo>
                      <a:pt x="1528" y="1110"/>
                    </a:lnTo>
                    <a:lnTo>
                      <a:pt x="1517" y="1098"/>
                    </a:lnTo>
                    <a:lnTo>
                      <a:pt x="1507" y="1085"/>
                    </a:lnTo>
                    <a:lnTo>
                      <a:pt x="1495" y="1074"/>
                    </a:lnTo>
                    <a:lnTo>
                      <a:pt x="1486" y="1062"/>
                    </a:lnTo>
                    <a:lnTo>
                      <a:pt x="1476" y="1051"/>
                    </a:lnTo>
                    <a:lnTo>
                      <a:pt x="1466" y="1039"/>
                    </a:lnTo>
                    <a:close/>
                  </a:path>
                </a:pathLst>
              </a:custGeom>
              <a:solidFill>
                <a:srgbClr val="BFB5B7"/>
              </a:solidFill>
              <a:ln w="9525">
                <a:noFill/>
                <a:round/>
                <a:headEnd/>
                <a:tailEnd/>
              </a:ln>
            </p:spPr>
            <p:txBody>
              <a:bodyPr/>
              <a:lstStyle/>
              <a:p>
                <a:endParaRPr lang="en-US"/>
              </a:p>
            </p:txBody>
          </p:sp>
          <p:sp>
            <p:nvSpPr>
              <p:cNvPr id="11380" name="Freeform 116"/>
              <p:cNvSpPr>
                <a:spLocks/>
              </p:cNvSpPr>
              <p:nvPr/>
            </p:nvSpPr>
            <p:spPr bwMode="auto">
              <a:xfrm>
                <a:off x="511" y="2844"/>
                <a:ext cx="746" cy="609"/>
              </a:xfrm>
              <a:custGeom>
                <a:avLst/>
                <a:gdLst/>
                <a:ahLst/>
                <a:cxnLst>
                  <a:cxn ang="0">
                    <a:pos x="1340" y="928"/>
                  </a:cxn>
                  <a:cxn ang="0">
                    <a:pos x="1209" y="815"/>
                  </a:cxn>
                  <a:cxn ang="0">
                    <a:pos x="1079" y="701"/>
                  </a:cxn>
                  <a:cxn ang="0">
                    <a:pos x="948" y="590"/>
                  </a:cxn>
                  <a:cxn ang="0">
                    <a:pos x="817" y="477"/>
                  </a:cxn>
                  <a:cxn ang="0">
                    <a:pos x="686" y="364"/>
                  </a:cxn>
                  <a:cxn ang="0">
                    <a:pos x="556" y="251"/>
                  </a:cxn>
                  <a:cxn ang="0">
                    <a:pos x="425" y="138"/>
                  </a:cxn>
                  <a:cxn ang="0">
                    <a:pos x="358" y="62"/>
                  </a:cxn>
                  <a:cxn ang="0">
                    <a:pos x="353" y="21"/>
                  </a:cxn>
                  <a:cxn ang="0">
                    <a:pos x="329" y="10"/>
                  </a:cxn>
                  <a:cxn ang="0">
                    <a:pos x="284" y="31"/>
                  </a:cxn>
                  <a:cxn ang="0">
                    <a:pos x="240" y="52"/>
                  </a:cxn>
                  <a:cxn ang="0">
                    <a:pos x="196" y="72"/>
                  </a:cxn>
                  <a:cxn ang="0">
                    <a:pos x="152" y="93"/>
                  </a:cxn>
                  <a:cxn ang="0">
                    <a:pos x="110" y="113"/>
                  </a:cxn>
                  <a:cxn ang="0">
                    <a:pos x="65" y="134"/>
                  </a:cxn>
                  <a:cxn ang="0">
                    <a:pos x="21" y="156"/>
                  </a:cxn>
                  <a:cxn ang="0">
                    <a:pos x="10" y="174"/>
                  </a:cxn>
                  <a:cxn ang="0">
                    <a:pos x="29" y="188"/>
                  </a:cxn>
                  <a:cxn ang="0">
                    <a:pos x="49" y="205"/>
                  </a:cxn>
                  <a:cxn ang="0">
                    <a:pos x="69" y="220"/>
                  </a:cxn>
                  <a:cxn ang="0">
                    <a:pos x="114" y="259"/>
                  </a:cxn>
                  <a:cxn ang="0">
                    <a:pos x="188" y="321"/>
                  </a:cxn>
                  <a:cxn ang="0">
                    <a:pos x="260" y="382"/>
                  </a:cxn>
                  <a:cxn ang="0">
                    <a:pos x="333" y="444"/>
                  </a:cxn>
                  <a:cxn ang="0">
                    <a:pos x="407" y="506"/>
                  </a:cxn>
                  <a:cxn ang="0">
                    <a:pos x="479" y="569"/>
                  </a:cxn>
                  <a:cxn ang="0">
                    <a:pos x="552" y="629"/>
                  </a:cxn>
                  <a:cxn ang="0">
                    <a:pos x="624" y="692"/>
                  </a:cxn>
                  <a:cxn ang="0">
                    <a:pos x="698" y="754"/>
                  </a:cxn>
                  <a:cxn ang="0">
                    <a:pos x="770" y="816"/>
                  </a:cxn>
                  <a:cxn ang="0">
                    <a:pos x="843" y="877"/>
                  </a:cxn>
                  <a:cxn ang="0">
                    <a:pos x="915" y="939"/>
                  </a:cxn>
                  <a:cxn ang="0">
                    <a:pos x="989" y="1001"/>
                  </a:cxn>
                  <a:cxn ang="0">
                    <a:pos x="1062" y="1064"/>
                  </a:cxn>
                  <a:cxn ang="0">
                    <a:pos x="1134" y="1124"/>
                  </a:cxn>
                  <a:cxn ang="0">
                    <a:pos x="1208" y="1187"/>
                  </a:cxn>
                  <a:cxn ang="0">
                    <a:pos x="1275" y="1200"/>
                  </a:cxn>
                  <a:cxn ang="0">
                    <a:pos x="1337" y="1165"/>
                  </a:cxn>
                  <a:cxn ang="0">
                    <a:pos x="1401" y="1131"/>
                  </a:cxn>
                  <a:cxn ang="0">
                    <a:pos x="1463" y="1096"/>
                  </a:cxn>
                  <a:cxn ang="0">
                    <a:pos x="1482" y="1067"/>
                  </a:cxn>
                  <a:cxn ang="0">
                    <a:pos x="1461" y="1042"/>
                  </a:cxn>
                  <a:cxn ang="0">
                    <a:pos x="1438" y="1019"/>
                  </a:cxn>
                  <a:cxn ang="0">
                    <a:pos x="1417" y="995"/>
                  </a:cxn>
                </a:cxnLst>
                <a:rect l="0" t="0" r="r" b="b"/>
                <a:pathLst>
                  <a:path w="1494" h="1218">
                    <a:moveTo>
                      <a:pt x="1406" y="983"/>
                    </a:moveTo>
                    <a:lnTo>
                      <a:pt x="1340" y="928"/>
                    </a:lnTo>
                    <a:lnTo>
                      <a:pt x="1275" y="870"/>
                    </a:lnTo>
                    <a:lnTo>
                      <a:pt x="1209" y="815"/>
                    </a:lnTo>
                    <a:lnTo>
                      <a:pt x="1144" y="759"/>
                    </a:lnTo>
                    <a:lnTo>
                      <a:pt x="1079" y="701"/>
                    </a:lnTo>
                    <a:lnTo>
                      <a:pt x="1013" y="646"/>
                    </a:lnTo>
                    <a:lnTo>
                      <a:pt x="948" y="590"/>
                    </a:lnTo>
                    <a:lnTo>
                      <a:pt x="883" y="533"/>
                    </a:lnTo>
                    <a:lnTo>
                      <a:pt x="817" y="477"/>
                    </a:lnTo>
                    <a:lnTo>
                      <a:pt x="752" y="421"/>
                    </a:lnTo>
                    <a:lnTo>
                      <a:pt x="686" y="364"/>
                    </a:lnTo>
                    <a:lnTo>
                      <a:pt x="621" y="308"/>
                    </a:lnTo>
                    <a:lnTo>
                      <a:pt x="556" y="251"/>
                    </a:lnTo>
                    <a:lnTo>
                      <a:pt x="490" y="195"/>
                    </a:lnTo>
                    <a:lnTo>
                      <a:pt x="425" y="138"/>
                    </a:lnTo>
                    <a:lnTo>
                      <a:pt x="360" y="82"/>
                    </a:lnTo>
                    <a:lnTo>
                      <a:pt x="358" y="62"/>
                    </a:lnTo>
                    <a:lnTo>
                      <a:pt x="355" y="41"/>
                    </a:lnTo>
                    <a:lnTo>
                      <a:pt x="353" y="21"/>
                    </a:lnTo>
                    <a:lnTo>
                      <a:pt x="350" y="0"/>
                    </a:lnTo>
                    <a:lnTo>
                      <a:pt x="329" y="10"/>
                    </a:lnTo>
                    <a:lnTo>
                      <a:pt x="306" y="21"/>
                    </a:lnTo>
                    <a:lnTo>
                      <a:pt x="284" y="31"/>
                    </a:lnTo>
                    <a:lnTo>
                      <a:pt x="262" y="41"/>
                    </a:lnTo>
                    <a:lnTo>
                      <a:pt x="240" y="52"/>
                    </a:lnTo>
                    <a:lnTo>
                      <a:pt x="217" y="62"/>
                    </a:lnTo>
                    <a:lnTo>
                      <a:pt x="196" y="72"/>
                    </a:lnTo>
                    <a:lnTo>
                      <a:pt x="175" y="82"/>
                    </a:lnTo>
                    <a:lnTo>
                      <a:pt x="152" y="93"/>
                    </a:lnTo>
                    <a:lnTo>
                      <a:pt x="131" y="103"/>
                    </a:lnTo>
                    <a:lnTo>
                      <a:pt x="110" y="113"/>
                    </a:lnTo>
                    <a:lnTo>
                      <a:pt x="87" y="124"/>
                    </a:lnTo>
                    <a:lnTo>
                      <a:pt x="65" y="134"/>
                    </a:lnTo>
                    <a:lnTo>
                      <a:pt x="44" y="144"/>
                    </a:lnTo>
                    <a:lnTo>
                      <a:pt x="21" y="156"/>
                    </a:lnTo>
                    <a:lnTo>
                      <a:pt x="0" y="165"/>
                    </a:lnTo>
                    <a:lnTo>
                      <a:pt x="10" y="174"/>
                    </a:lnTo>
                    <a:lnTo>
                      <a:pt x="20" y="182"/>
                    </a:lnTo>
                    <a:lnTo>
                      <a:pt x="29" y="188"/>
                    </a:lnTo>
                    <a:lnTo>
                      <a:pt x="39" y="197"/>
                    </a:lnTo>
                    <a:lnTo>
                      <a:pt x="49" y="205"/>
                    </a:lnTo>
                    <a:lnTo>
                      <a:pt x="59" y="211"/>
                    </a:lnTo>
                    <a:lnTo>
                      <a:pt x="69" y="220"/>
                    </a:lnTo>
                    <a:lnTo>
                      <a:pt x="78" y="228"/>
                    </a:lnTo>
                    <a:lnTo>
                      <a:pt x="114" y="259"/>
                    </a:lnTo>
                    <a:lnTo>
                      <a:pt x="152" y="290"/>
                    </a:lnTo>
                    <a:lnTo>
                      <a:pt x="188" y="321"/>
                    </a:lnTo>
                    <a:lnTo>
                      <a:pt x="224" y="351"/>
                    </a:lnTo>
                    <a:lnTo>
                      <a:pt x="260" y="382"/>
                    </a:lnTo>
                    <a:lnTo>
                      <a:pt x="297" y="413"/>
                    </a:lnTo>
                    <a:lnTo>
                      <a:pt x="333" y="444"/>
                    </a:lnTo>
                    <a:lnTo>
                      <a:pt x="369" y="475"/>
                    </a:lnTo>
                    <a:lnTo>
                      <a:pt x="407" y="506"/>
                    </a:lnTo>
                    <a:lnTo>
                      <a:pt x="443" y="538"/>
                    </a:lnTo>
                    <a:lnTo>
                      <a:pt x="479" y="569"/>
                    </a:lnTo>
                    <a:lnTo>
                      <a:pt x="515" y="598"/>
                    </a:lnTo>
                    <a:lnTo>
                      <a:pt x="552" y="629"/>
                    </a:lnTo>
                    <a:lnTo>
                      <a:pt x="588" y="660"/>
                    </a:lnTo>
                    <a:lnTo>
                      <a:pt x="624" y="692"/>
                    </a:lnTo>
                    <a:lnTo>
                      <a:pt x="662" y="723"/>
                    </a:lnTo>
                    <a:lnTo>
                      <a:pt x="698" y="754"/>
                    </a:lnTo>
                    <a:lnTo>
                      <a:pt x="734" y="785"/>
                    </a:lnTo>
                    <a:lnTo>
                      <a:pt x="770" y="816"/>
                    </a:lnTo>
                    <a:lnTo>
                      <a:pt x="807" y="847"/>
                    </a:lnTo>
                    <a:lnTo>
                      <a:pt x="843" y="877"/>
                    </a:lnTo>
                    <a:lnTo>
                      <a:pt x="879" y="908"/>
                    </a:lnTo>
                    <a:lnTo>
                      <a:pt x="915" y="939"/>
                    </a:lnTo>
                    <a:lnTo>
                      <a:pt x="953" y="970"/>
                    </a:lnTo>
                    <a:lnTo>
                      <a:pt x="989" y="1001"/>
                    </a:lnTo>
                    <a:lnTo>
                      <a:pt x="1025" y="1033"/>
                    </a:lnTo>
                    <a:lnTo>
                      <a:pt x="1062" y="1064"/>
                    </a:lnTo>
                    <a:lnTo>
                      <a:pt x="1098" y="1095"/>
                    </a:lnTo>
                    <a:lnTo>
                      <a:pt x="1134" y="1124"/>
                    </a:lnTo>
                    <a:lnTo>
                      <a:pt x="1170" y="1155"/>
                    </a:lnTo>
                    <a:lnTo>
                      <a:pt x="1208" y="1187"/>
                    </a:lnTo>
                    <a:lnTo>
                      <a:pt x="1244" y="1218"/>
                    </a:lnTo>
                    <a:lnTo>
                      <a:pt x="1275" y="1200"/>
                    </a:lnTo>
                    <a:lnTo>
                      <a:pt x="1306" y="1183"/>
                    </a:lnTo>
                    <a:lnTo>
                      <a:pt x="1337" y="1165"/>
                    </a:lnTo>
                    <a:lnTo>
                      <a:pt x="1370" y="1147"/>
                    </a:lnTo>
                    <a:lnTo>
                      <a:pt x="1401" y="1131"/>
                    </a:lnTo>
                    <a:lnTo>
                      <a:pt x="1432" y="1113"/>
                    </a:lnTo>
                    <a:lnTo>
                      <a:pt x="1463" y="1096"/>
                    </a:lnTo>
                    <a:lnTo>
                      <a:pt x="1494" y="1078"/>
                    </a:lnTo>
                    <a:lnTo>
                      <a:pt x="1482" y="1067"/>
                    </a:lnTo>
                    <a:lnTo>
                      <a:pt x="1473" y="1055"/>
                    </a:lnTo>
                    <a:lnTo>
                      <a:pt x="1461" y="1042"/>
                    </a:lnTo>
                    <a:lnTo>
                      <a:pt x="1450" y="1031"/>
                    </a:lnTo>
                    <a:lnTo>
                      <a:pt x="1438" y="1019"/>
                    </a:lnTo>
                    <a:lnTo>
                      <a:pt x="1429" y="1006"/>
                    </a:lnTo>
                    <a:lnTo>
                      <a:pt x="1417" y="995"/>
                    </a:lnTo>
                    <a:lnTo>
                      <a:pt x="1406" y="983"/>
                    </a:lnTo>
                    <a:close/>
                  </a:path>
                </a:pathLst>
              </a:custGeom>
              <a:solidFill>
                <a:srgbClr val="BCB2B5"/>
              </a:solidFill>
              <a:ln w="9525">
                <a:noFill/>
                <a:round/>
                <a:headEnd/>
                <a:tailEnd/>
              </a:ln>
            </p:spPr>
            <p:txBody>
              <a:bodyPr/>
              <a:lstStyle/>
              <a:p>
                <a:endParaRPr lang="en-US"/>
              </a:p>
            </p:txBody>
          </p:sp>
          <p:sp>
            <p:nvSpPr>
              <p:cNvPr id="11381" name="Freeform 117"/>
              <p:cNvSpPr>
                <a:spLocks/>
              </p:cNvSpPr>
              <p:nvPr/>
            </p:nvSpPr>
            <p:spPr bwMode="auto">
              <a:xfrm>
                <a:off x="499" y="2836"/>
                <a:ext cx="718" cy="584"/>
              </a:xfrm>
              <a:custGeom>
                <a:avLst/>
                <a:gdLst/>
                <a:ahLst/>
                <a:cxnLst>
                  <a:cxn ang="0">
                    <a:pos x="1285" y="876"/>
                  </a:cxn>
                  <a:cxn ang="0">
                    <a:pos x="1164" y="773"/>
                  </a:cxn>
                  <a:cxn ang="0">
                    <a:pos x="1045" y="669"/>
                  </a:cxn>
                  <a:cxn ang="0">
                    <a:pos x="924" y="564"/>
                  </a:cxn>
                  <a:cxn ang="0">
                    <a:pos x="803" y="461"/>
                  </a:cxn>
                  <a:cxn ang="0">
                    <a:pos x="682" y="356"/>
                  </a:cxn>
                  <a:cxn ang="0">
                    <a:pos x="562" y="253"/>
                  </a:cxn>
                  <a:cxn ang="0">
                    <a:pos x="441" y="150"/>
                  </a:cxn>
                  <a:cxn ang="0">
                    <a:pos x="379" y="73"/>
                  </a:cxn>
                  <a:cxn ang="0">
                    <a:pos x="374" y="25"/>
                  </a:cxn>
                  <a:cxn ang="0">
                    <a:pos x="350" y="12"/>
                  </a:cxn>
                  <a:cxn ang="0">
                    <a:pos x="302" y="35"/>
                  </a:cxn>
                  <a:cxn ang="0">
                    <a:pos x="257" y="56"/>
                  </a:cxn>
                  <a:cxn ang="0">
                    <a:pos x="209" y="79"/>
                  </a:cxn>
                  <a:cxn ang="0">
                    <a:pos x="164" y="102"/>
                  </a:cxn>
                  <a:cxn ang="0">
                    <a:pos x="116" y="123"/>
                  </a:cxn>
                  <a:cxn ang="0">
                    <a:pos x="70" y="146"/>
                  </a:cxn>
                  <a:cxn ang="0">
                    <a:pos x="23" y="168"/>
                  </a:cxn>
                  <a:cxn ang="0">
                    <a:pos x="13" y="187"/>
                  </a:cxn>
                  <a:cxn ang="0">
                    <a:pos x="38" y="204"/>
                  </a:cxn>
                  <a:cxn ang="0">
                    <a:pos x="62" y="220"/>
                  </a:cxn>
                  <a:cxn ang="0">
                    <a:pos x="88" y="237"/>
                  </a:cxn>
                  <a:cxn ang="0">
                    <a:pos x="136" y="274"/>
                  </a:cxn>
                  <a:cxn ang="0">
                    <a:pos x="203" y="332"/>
                  </a:cxn>
                  <a:cxn ang="0">
                    <a:pos x="271" y="389"/>
                  </a:cxn>
                  <a:cxn ang="0">
                    <a:pos x="340" y="446"/>
                  </a:cxn>
                  <a:cxn ang="0">
                    <a:pos x="409" y="504"/>
                  </a:cxn>
                  <a:cxn ang="0">
                    <a:pos x="476" y="563"/>
                  </a:cxn>
                  <a:cxn ang="0">
                    <a:pos x="544" y="620"/>
                  </a:cxn>
                  <a:cxn ang="0">
                    <a:pos x="613" y="677"/>
                  </a:cxn>
                  <a:cxn ang="0">
                    <a:pos x="680" y="735"/>
                  </a:cxn>
                  <a:cxn ang="0">
                    <a:pos x="749" y="792"/>
                  </a:cxn>
                  <a:cxn ang="0">
                    <a:pos x="817" y="850"/>
                  </a:cxn>
                  <a:cxn ang="0">
                    <a:pos x="884" y="909"/>
                  </a:cxn>
                  <a:cxn ang="0">
                    <a:pos x="953" y="966"/>
                  </a:cxn>
                  <a:cxn ang="0">
                    <a:pos x="1022" y="1023"/>
                  </a:cxn>
                  <a:cxn ang="0">
                    <a:pos x="1090" y="1081"/>
                  </a:cxn>
                  <a:cxn ang="0">
                    <a:pos x="1157" y="1138"/>
                  </a:cxn>
                  <a:cxn ang="0">
                    <a:pos x="1223" y="1150"/>
                  </a:cxn>
                  <a:cxn ang="0">
                    <a:pos x="1283" y="1113"/>
                  </a:cxn>
                  <a:cxn ang="0">
                    <a:pos x="1344" y="1079"/>
                  </a:cxn>
                  <a:cxn ang="0">
                    <a:pos x="1404" y="1043"/>
                  </a:cxn>
                  <a:cxn ang="0">
                    <a:pos x="1424" y="1013"/>
                  </a:cxn>
                  <a:cxn ang="0">
                    <a:pos x="1401" y="989"/>
                  </a:cxn>
                  <a:cxn ang="0">
                    <a:pos x="1380" y="964"/>
                  </a:cxn>
                  <a:cxn ang="0">
                    <a:pos x="1357" y="940"/>
                  </a:cxn>
                </a:cxnLst>
                <a:rect l="0" t="0" r="r" b="b"/>
                <a:pathLst>
                  <a:path w="1435" h="1168">
                    <a:moveTo>
                      <a:pt x="1345" y="928"/>
                    </a:moveTo>
                    <a:lnTo>
                      <a:pt x="1285" y="876"/>
                    </a:lnTo>
                    <a:lnTo>
                      <a:pt x="1224" y="825"/>
                    </a:lnTo>
                    <a:lnTo>
                      <a:pt x="1164" y="773"/>
                    </a:lnTo>
                    <a:lnTo>
                      <a:pt x="1103" y="720"/>
                    </a:lnTo>
                    <a:lnTo>
                      <a:pt x="1045" y="669"/>
                    </a:lnTo>
                    <a:lnTo>
                      <a:pt x="984" y="617"/>
                    </a:lnTo>
                    <a:lnTo>
                      <a:pt x="924" y="564"/>
                    </a:lnTo>
                    <a:lnTo>
                      <a:pt x="863" y="512"/>
                    </a:lnTo>
                    <a:lnTo>
                      <a:pt x="803" y="461"/>
                    </a:lnTo>
                    <a:lnTo>
                      <a:pt x="742" y="409"/>
                    </a:lnTo>
                    <a:lnTo>
                      <a:pt x="682" y="356"/>
                    </a:lnTo>
                    <a:lnTo>
                      <a:pt x="623" y="305"/>
                    </a:lnTo>
                    <a:lnTo>
                      <a:pt x="562" y="253"/>
                    </a:lnTo>
                    <a:lnTo>
                      <a:pt x="502" y="200"/>
                    </a:lnTo>
                    <a:lnTo>
                      <a:pt x="441" y="150"/>
                    </a:lnTo>
                    <a:lnTo>
                      <a:pt x="381" y="97"/>
                    </a:lnTo>
                    <a:lnTo>
                      <a:pt x="379" y="73"/>
                    </a:lnTo>
                    <a:lnTo>
                      <a:pt x="378" y="48"/>
                    </a:lnTo>
                    <a:lnTo>
                      <a:pt x="374" y="25"/>
                    </a:lnTo>
                    <a:lnTo>
                      <a:pt x="373" y="0"/>
                    </a:lnTo>
                    <a:lnTo>
                      <a:pt x="350" y="12"/>
                    </a:lnTo>
                    <a:lnTo>
                      <a:pt x="327" y="23"/>
                    </a:lnTo>
                    <a:lnTo>
                      <a:pt x="302" y="35"/>
                    </a:lnTo>
                    <a:lnTo>
                      <a:pt x="280" y="46"/>
                    </a:lnTo>
                    <a:lnTo>
                      <a:pt x="257" y="56"/>
                    </a:lnTo>
                    <a:lnTo>
                      <a:pt x="234" y="68"/>
                    </a:lnTo>
                    <a:lnTo>
                      <a:pt x="209" y="79"/>
                    </a:lnTo>
                    <a:lnTo>
                      <a:pt x="186" y="91"/>
                    </a:lnTo>
                    <a:lnTo>
                      <a:pt x="164" y="102"/>
                    </a:lnTo>
                    <a:lnTo>
                      <a:pt x="141" y="112"/>
                    </a:lnTo>
                    <a:lnTo>
                      <a:pt x="116" y="123"/>
                    </a:lnTo>
                    <a:lnTo>
                      <a:pt x="93" y="135"/>
                    </a:lnTo>
                    <a:lnTo>
                      <a:pt x="70" y="146"/>
                    </a:lnTo>
                    <a:lnTo>
                      <a:pt x="48" y="156"/>
                    </a:lnTo>
                    <a:lnTo>
                      <a:pt x="23" y="168"/>
                    </a:lnTo>
                    <a:lnTo>
                      <a:pt x="0" y="179"/>
                    </a:lnTo>
                    <a:lnTo>
                      <a:pt x="13" y="187"/>
                    </a:lnTo>
                    <a:lnTo>
                      <a:pt x="25" y="196"/>
                    </a:lnTo>
                    <a:lnTo>
                      <a:pt x="38" y="204"/>
                    </a:lnTo>
                    <a:lnTo>
                      <a:pt x="51" y="212"/>
                    </a:lnTo>
                    <a:lnTo>
                      <a:pt x="62" y="220"/>
                    </a:lnTo>
                    <a:lnTo>
                      <a:pt x="75" y="228"/>
                    </a:lnTo>
                    <a:lnTo>
                      <a:pt x="88" y="237"/>
                    </a:lnTo>
                    <a:lnTo>
                      <a:pt x="101" y="245"/>
                    </a:lnTo>
                    <a:lnTo>
                      <a:pt x="136" y="274"/>
                    </a:lnTo>
                    <a:lnTo>
                      <a:pt x="170" y="302"/>
                    </a:lnTo>
                    <a:lnTo>
                      <a:pt x="203" y="332"/>
                    </a:lnTo>
                    <a:lnTo>
                      <a:pt x="237" y="359"/>
                    </a:lnTo>
                    <a:lnTo>
                      <a:pt x="271" y="389"/>
                    </a:lnTo>
                    <a:lnTo>
                      <a:pt x="306" y="418"/>
                    </a:lnTo>
                    <a:lnTo>
                      <a:pt x="340" y="446"/>
                    </a:lnTo>
                    <a:lnTo>
                      <a:pt x="374" y="476"/>
                    </a:lnTo>
                    <a:lnTo>
                      <a:pt x="409" y="504"/>
                    </a:lnTo>
                    <a:lnTo>
                      <a:pt x="441" y="533"/>
                    </a:lnTo>
                    <a:lnTo>
                      <a:pt x="476" y="563"/>
                    </a:lnTo>
                    <a:lnTo>
                      <a:pt x="510" y="591"/>
                    </a:lnTo>
                    <a:lnTo>
                      <a:pt x="544" y="620"/>
                    </a:lnTo>
                    <a:lnTo>
                      <a:pt x="579" y="648"/>
                    </a:lnTo>
                    <a:lnTo>
                      <a:pt x="613" y="677"/>
                    </a:lnTo>
                    <a:lnTo>
                      <a:pt x="647" y="705"/>
                    </a:lnTo>
                    <a:lnTo>
                      <a:pt x="680" y="735"/>
                    </a:lnTo>
                    <a:lnTo>
                      <a:pt x="714" y="764"/>
                    </a:lnTo>
                    <a:lnTo>
                      <a:pt x="749" y="792"/>
                    </a:lnTo>
                    <a:lnTo>
                      <a:pt x="783" y="822"/>
                    </a:lnTo>
                    <a:lnTo>
                      <a:pt x="817" y="850"/>
                    </a:lnTo>
                    <a:lnTo>
                      <a:pt x="852" y="879"/>
                    </a:lnTo>
                    <a:lnTo>
                      <a:pt x="884" y="909"/>
                    </a:lnTo>
                    <a:lnTo>
                      <a:pt x="919" y="936"/>
                    </a:lnTo>
                    <a:lnTo>
                      <a:pt x="953" y="966"/>
                    </a:lnTo>
                    <a:lnTo>
                      <a:pt x="987" y="994"/>
                    </a:lnTo>
                    <a:lnTo>
                      <a:pt x="1022" y="1023"/>
                    </a:lnTo>
                    <a:lnTo>
                      <a:pt x="1056" y="1053"/>
                    </a:lnTo>
                    <a:lnTo>
                      <a:pt x="1090" y="1081"/>
                    </a:lnTo>
                    <a:lnTo>
                      <a:pt x="1123" y="1110"/>
                    </a:lnTo>
                    <a:lnTo>
                      <a:pt x="1157" y="1138"/>
                    </a:lnTo>
                    <a:lnTo>
                      <a:pt x="1192" y="1168"/>
                    </a:lnTo>
                    <a:lnTo>
                      <a:pt x="1223" y="1150"/>
                    </a:lnTo>
                    <a:lnTo>
                      <a:pt x="1252" y="1131"/>
                    </a:lnTo>
                    <a:lnTo>
                      <a:pt x="1283" y="1113"/>
                    </a:lnTo>
                    <a:lnTo>
                      <a:pt x="1314" y="1095"/>
                    </a:lnTo>
                    <a:lnTo>
                      <a:pt x="1344" y="1079"/>
                    </a:lnTo>
                    <a:lnTo>
                      <a:pt x="1375" y="1061"/>
                    </a:lnTo>
                    <a:lnTo>
                      <a:pt x="1404" y="1043"/>
                    </a:lnTo>
                    <a:lnTo>
                      <a:pt x="1435" y="1025"/>
                    </a:lnTo>
                    <a:lnTo>
                      <a:pt x="1424" y="1013"/>
                    </a:lnTo>
                    <a:lnTo>
                      <a:pt x="1412" y="1000"/>
                    </a:lnTo>
                    <a:lnTo>
                      <a:pt x="1401" y="989"/>
                    </a:lnTo>
                    <a:lnTo>
                      <a:pt x="1391" y="976"/>
                    </a:lnTo>
                    <a:lnTo>
                      <a:pt x="1380" y="964"/>
                    </a:lnTo>
                    <a:lnTo>
                      <a:pt x="1368" y="953"/>
                    </a:lnTo>
                    <a:lnTo>
                      <a:pt x="1357" y="940"/>
                    </a:lnTo>
                    <a:lnTo>
                      <a:pt x="1345" y="928"/>
                    </a:lnTo>
                    <a:close/>
                  </a:path>
                </a:pathLst>
              </a:custGeom>
              <a:solidFill>
                <a:srgbClr val="BAAFB2"/>
              </a:solidFill>
              <a:ln w="9525">
                <a:noFill/>
                <a:round/>
                <a:headEnd/>
                <a:tailEnd/>
              </a:ln>
            </p:spPr>
            <p:txBody>
              <a:bodyPr/>
              <a:lstStyle/>
              <a:p>
                <a:endParaRPr lang="en-US"/>
              </a:p>
            </p:txBody>
          </p:sp>
          <p:sp>
            <p:nvSpPr>
              <p:cNvPr id="11382" name="Freeform 118"/>
              <p:cNvSpPr>
                <a:spLocks/>
              </p:cNvSpPr>
              <p:nvPr/>
            </p:nvSpPr>
            <p:spPr bwMode="auto">
              <a:xfrm>
                <a:off x="487" y="2829"/>
                <a:ext cx="689" cy="557"/>
              </a:xfrm>
              <a:custGeom>
                <a:avLst/>
                <a:gdLst/>
                <a:ahLst/>
                <a:cxnLst>
                  <a:cxn ang="0">
                    <a:pos x="1230" y="823"/>
                  </a:cxn>
                  <a:cxn ang="0">
                    <a:pos x="1121" y="728"/>
                  </a:cxn>
                  <a:cxn ang="0">
                    <a:pos x="1010" y="632"/>
                  </a:cxn>
                  <a:cxn ang="0">
                    <a:pos x="900" y="537"/>
                  </a:cxn>
                  <a:cxn ang="0">
                    <a:pos x="789" y="441"/>
                  </a:cxn>
                  <a:cxn ang="0">
                    <a:pos x="680" y="346"/>
                  </a:cxn>
                  <a:cxn ang="0">
                    <a:pos x="568" y="251"/>
                  </a:cxn>
                  <a:cxn ang="0">
                    <a:pos x="459" y="155"/>
                  </a:cxn>
                  <a:cxn ang="0">
                    <a:pos x="402" y="80"/>
                  </a:cxn>
                  <a:cxn ang="0">
                    <a:pos x="400" y="26"/>
                  </a:cxn>
                  <a:cxn ang="0">
                    <a:pos x="374" y="11"/>
                  </a:cxn>
                  <a:cxn ang="0">
                    <a:pos x="323" y="34"/>
                  </a:cxn>
                  <a:cxn ang="0">
                    <a:pos x="274" y="59"/>
                  </a:cxn>
                  <a:cxn ang="0">
                    <a:pos x="224" y="82"/>
                  </a:cxn>
                  <a:cxn ang="0">
                    <a:pos x="174" y="106"/>
                  </a:cxn>
                  <a:cxn ang="0">
                    <a:pos x="124" y="129"/>
                  </a:cxn>
                  <a:cxn ang="0">
                    <a:pos x="75" y="154"/>
                  </a:cxn>
                  <a:cxn ang="0">
                    <a:pos x="24" y="178"/>
                  </a:cxn>
                  <a:cxn ang="0">
                    <a:pos x="16" y="198"/>
                  </a:cxn>
                  <a:cxn ang="0">
                    <a:pos x="47" y="216"/>
                  </a:cxn>
                  <a:cxn ang="0">
                    <a:pos x="78" y="232"/>
                  </a:cxn>
                  <a:cxn ang="0">
                    <a:pos x="109" y="251"/>
                  </a:cxn>
                  <a:cxn ang="0">
                    <a:pos x="189" y="313"/>
                  </a:cxn>
                  <a:cxn ang="0">
                    <a:pos x="317" y="419"/>
                  </a:cxn>
                  <a:cxn ang="0">
                    <a:pos x="444" y="526"/>
                  </a:cxn>
                  <a:cxn ang="0">
                    <a:pos x="570" y="632"/>
                  </a:cxn>
                  <a:cxn ang="0">
                    <a:pos x="698" y="741"/>
                  </a:cxn>
                  <a:cxn ang="0">
                    <a:pos x="823" y="847"/>
                  </a:cxn>
                  <a:cxn ang="0">
                    <a:pos x="951" y="954"/>
                  </a:cxn>
                  <a:cxn ang="0">
                    <a:pos x="1077" y="1060"/>
                  </a:cxn>
                  <a:cxn ang="0">
                    <a:pos x="1170" y="1096"/>
                  </a:cxn>
                  <a:cxn ang="0">
                    <a:pos x="1229" y="1060"/>
                  </a:cxn>
                  <a:cxn ang="0">
                    <a:pos x="1288" y="1024"/>
                  </a:cxn>
                  <a:cxn ang="0">
                    <a:pos x="1348" y="986"/>
                  </a:cxn>
                  <a:cxn ang="0">
                    <a:pos x="1366" y="955"/>
                  </a:cxn>
                  <a:cxn ang="0">
                    <a:pos x="1343" y="931"/>
                  </a:cxn>
                  <a:cxn ang="0">
                    <a:pos x="1320" y="906"/>
                  </a:cxn>
                  <a:cxn ang="0">
                    <a:pos x="1297" y="882"/>
                  </a:cxn>
                </a:cxnLst>
                <a:rect l="0" t="0" r="r" b="b"/>
                <a:pathLst>
                  <a:path w="1377" h="1114">
                    <a:moveTo>
                      <a:pt x="1286" y="870"/>
                    </a:moveTo>
                    <a:lnTo>
                      <a:pt x="1230" y="823"/>
                    </a:lnTo>
                    <a:lnTo>
                      <a:pt x="1176" y="775"/>
                    </a:lnTo>
                    <a:lnTo>
                      <a:pt x="1121" y="728"/>
                    </a:lnTo>
                    <a:lnTo>
                      <a:pt x="1065" y="680"/>
                    </a:lnTo>
                    <a:lnTo>
                      <a:pt x="1010" y="632"/>
                    </a:lnTo>
                    <a:lnTo>
                      <a:pt x="956" y="585"/>
                    </a:lnTo>
                    <a:lnTo>
                      <a:pt x="900" y="537"/>
                    </a:lnTo>
                    <a:lnTo>
                      <a:pt x="845" y="488"/>
                    </a:lnTo>
                    <a:lnTo>
                      <a:pt x="789" y="441"/>
                    </a:lnTo>
                    <a:lnTo>
                      <a:pt x="735" y="393"/>
                    </a:lnTo>
                    <a:lnTo>
                      <a:pt x="680" y="346"/>
                    </a:lnTo>
                    <a:lnTo>
                      <a:pt x="624" y="298"/>
                    </a:lnTo>
                    <a:lnTo>
                      <a:pt x="568" y="251"/>
                    </a:lnTo>
                    <a:lnTo>
                      <a:pt x="514" y="203"/>
                    </a:lnTo>
                    <a:lnTo>
                      <a:pt x="459" y="155"/>
                    </a:lnTo>
                    <a:lnTo>
                      <a:pt x="403" y="108"/>
                    </a:lnTo>
                    <a:lnTo>
                      <a:pt x="402" y="80"/>
                    </a:lnTo>
                    <a:lnTo>
                      <a:pt x="402" y="54"/>
                    </a:lnTo>
                    <a:lnTo>
                      <a:pt x="400" y="26"/>
                    </a:lnTo>
                    <a:lnTo>
                      <a:pt x="398" y="0"/>
                    </a:lnTo>
                    <a:lnTo>
                      <a:pt x="374" y="11"/>
                    </a:lnTo>
                    <a:lnTo>
                      <a:pt x="349" y="23"/>
                    </a:lnTo>
                    <a:lnTo>
                      <a:pt x="323" y="34"/>
                    </a:lnTo>
                    <a:lnTo>
                      <a:pt x="299" y="47"/>
                    </a:lnTo>
                    <a:lnTo>
                      <a:pt x="274" y="59"/>
                    </a:lnTo>
                    <a:lnTo>
                      <a:pt x="250" y="70"/>
                    </a:lnTo>
                    <a:lnTo>
                      <a:pt x="224" y="82"/>
                    </a:lnTo>
                    <a:lnTo>
                      <a:pt x="199" y="95"/>
                    </a:lnTo>
                    <a:lnTo>
                      <a:pt x="174" y="106"/>
                    </a:lnTo>
                    <a:lnTo>
                      <a:pt x="148" y="118"/>
                    </a:lnTo>
                    <a:lnTo>
                      <a:pt x="124" y="129"/>
                    </a:lnTo>
                    <a:lnTo>
                      <a:pt x="99" y="142"/>
                    </a:lnTo>
                    <a:lnTo>
                      <a:pt x="75" y="154"/>
                    </a:lnTo>
                    <a:lnTo>
                      <a:pt x="49" y="165"/>
                    </a:lnTo>
                    <a:lnTo>
                      <a:pt x="24" y="178"/>
                    </a:lnTo>
                    <a:lnTo>
                      <a:pt x="0" y="190"/>
                    </a:lnTo>
                    <a:lnTo>
                      <a:pt x="16" y="198"/>
                    </a:lnTo>
                    <a:lnTo>
                      <a:pt x="31" y="206"/>
                    </a:lnTo>
                    <a:lnTo>
                      <a:pt x="47" y="216"/>
                    </a:lnTo>
                    <a:lnTo>
                      <a:pt x="63" y="224"/>
                    </a:lnTo>
                    <a:lnTo>
                      <a:pt x="78" y="232"/>
                    </a:lnTo>
                    <a:lnTo>
                      <a:pt x="94" y="241"/>
                    </a:lnTo>
                    <a:lnTo>
                      <a:pt x="109" y="251"/>
                    </a:lnTo>
                    <a:lnTo>
                      <a:pt x="125" y="259"/>
                    </a:lnTo>
                    <a:lnTo>
                      <a:pt x="189" y="313"/>
                    </a:lnTo>
                    <a:lnTo>
                      <a:pt x="253" y="365"/>
                    </a:lnTo>
                    <a:lnTo>
                      <a:pt x="317" y="419"/>
                    </a:lnTo>
                    <a:lnTo>
                      <a:pt x="380" y="472"/>
                    </a:lnTo>
                    <a:lnTo>
                      <a:pt x="444" y="526"/>
                    </a:lnTo>
                    <a:lnTo>
                      <a:pt x="506" y="580"/>
                    </a:lnTo>
                    <a:lnTo>
                      <a:pt x="570" y="632"/>
                    </a:lnTo>
                    <a:lnTo>
                      <a:pt x="634" y="687"/>
                    </a:lnTo>
                    <a:lnTo>
                      <a:pt x="698" y="741"/>
                    </a:lnTo>
                    <a:lnTo>
                      <a:pt x="760" y="793"/>
                    </a:lnTo>
                    <a:lnTo>
                      <a:pt x="823" y="847"/>
                    </a:lnTo>
                    <a:lnTo>
                      <a:pt x="887" y="900"/>
                    </a:lnTo>
                    <a:lnTo>
                      <a:pt x="951" y="954"/>
                    </a:lnTo>
                    <a:lnTo>
                      <a:pt x="1013" y="1008"/>
                    </a:lnTo>
                    <a:lnTo>
                      <a:pt x="1077" y="1060"/>
                    </a:lnTo>
                    <a:lnTo>
                      <a:pt x="1140" y="1114"/>
                    </a:lnTo>
                    <a:lnTo>
                      <a:pt x="1170" y="1096"/>
                    </a:lnTo>
                    <a:lnTo>
                      <a:pt x="1199" y="1078"/>
                    </a:lnTo>
                    <a:lnTo>
                      <a:pt x="1229" y="1060"/>
                    </a:lnTo>
                    <a:lnTo>
                      <a:pt x="1258" y="1042"/>
                    </a:lnTo>
                    <a:lnTo>
                      <a:pt x="1288" y="1024"/>
                    </a:lnTo>
                    <a:lnTo>
                      <a:pt x="1317" y="1005"/>
                    </a:lnTo>
                    <a:lnTo>
                      <a:pt x="1348" y="986"/>
                    </a:lnTo>
                    <a:lnTo>
                      <a:pt x="1377" y="968"/>
                    </a:lnTo>
                    <a:lnTo>
                      <a:pt x="1366" y="955"/>
                    </a:lnTo>
                    <a:lnTo>
                      <a:pt x="1355" y="944"/>
                    </a:lnTo>
                    <a:lnTo>
                      <a:pt x="1343" y="931"/>
                    </a:lnTo>
                    <a:lnTo>
                      <a:pt x="1332" y="919"/>
                    </a:lnTo>
                    <a:lnTo>
                      <a:pt x="1320" y="906"/>
                    </a:lnTo>
                    <a:lnTo>
                      <a:pt x="1309" y="895"/>
                    </a:lnTo>
                    <a:lnTo>
                      <a:pt x="1297" y="882"/>
                    </a:lnTo>
                    <a:lnTo>
                      <a:pt x="1286" y="870"/>
                    </a:lnTo>
                    <a:close/>
                  </a:path>
                </a:pathLst>
              </a:custGeom>
              <a:solidFill>
                <a:srgbClr val="B7AFAF"/>
              </a:solidFill>
              <a:ln w="9525">
                <a:noFill/>
                <a:round/>
                <a:headEnd/>
                <a:tailEnd/>
              </a:ln>
            </p:spPr>
            <p:txBody>
              <a:bodyPr/>
              <a:lstStyle/>
              <a:p>
                <a:endParaRPr lang="en-US"/>
              </a:p>
            </p:txBody>
          </p:sp>
          <p:sp>
            <p:nvSpPr>
              <p:cNvPr id="11383" name="Freeform 119"/>
              <p:cNvSpPr>
                <a:spLocks/>
              </p:cNvSpPr>
              <p:nvPr/>
            </p:nvSpPr>
            <p:spPr bwMode="auto">
              <a:xfrm>
                <a:off x="475" y="2821"/>
                <a:ext cx="659" cy="532"/>
              </a:xfrm>
              <a:custGeom>
                <a:avLst/>
                <a:gdLst/>
                <a:ahLst/>
                <a:cxnLst>
                  <a:cxn ang="0">
                    <a:pos x="1175" y="772"/>
                  </a:cxn>
                  <a:cxn ang="0">
                    <a:pos x="1075" y="685"/>
                  </a:cxn>
                  <a:cxn ang="0">
                    <a:pos x="975" y="599"/>
                  </a:cxn>
                  <a:cxn ang="0">
                    <a:pos x="876" y="512"/>
                  </a:cxn>
                  <a:cxn ang="0">
                    <a:pos x="776" y="427"/>
                  </a:cxn>
                  <a:cxn ang="0">
                    <a:pos x="675" y="340"/>
                  </a:cxn>
                  <a:cxn ang="0">
                    <a:pos x="575" y="253"/>
                  </a:cxn>
                  <a:cxn ang="0">
                    <a:pos x="475" y="166"/>
                  </a:cxn>
                  <a:cxn ang="0">
                    <a:pos x="425" y="92"/>
                  </a:cxn>
                  <a:cxn ang="0">
                    <a:pos x="423" y="31"/>
                  </a:cxn>
                  <a:cxn ang="0">
                    <a:pos x="397" y="13"/>
                  </a:cxn>
                  <a:cxn ang="0">
                    <a:pos x="343" y="38"/>
                  </a:cxn>
                  <a:cxn ang="0">
                    <a:pos x="291" y="63"/>
                  </a:cxn>
                  <a:cxn ang="0">
                    <a:pos x="237" y="89"/>
                  </a:cxn>
                  <a:cxn ang="0">
                    <a:pos x="184" y="113"/>
                  </a:cxn>
                  <a:cxn ang="0">
                    <a:pos x="132" y="140"/>
                  </a:cxn>
                  <a:cxn ang="0">
                    <a:pos x="78" y="164"/>
                  </a:cxn>
                  <a:cxn ang="0">
                    <a:pos x="26" y="189"/>
                  </a:cxn>
                  <a:cxn ang="0">
                    <a:pos x="18" y="212"/>
                  </a:cxn>
                  <a:cxn ang="0">
                    <a:pos x="55" y="230"/>
                  </a:cxn>
                  <a:cxn ang="0">
                    <a:pos x="91" y="248"/>
                  </a:cxn>
                  <a:cxn ang="0">
                    <a:pos x="129" y="266"/>
                  </a:cxn>
                  <a:cxn ang="0">
                    <a:pos x="207" y="325"/>
                  </a:cxn>
                  <a:cxn ang="0">
                    <a:pos x="325" y="423"/>
                  </a:cxn>
                  <a:cxn ang="0">
                    <a:pos x="443" y="523"/>
                  </a:cxn>
                  <a:cxn ang="0">
                    <a:pos x="560" y="622"/>
                  </a:cxn>
                  <a:cxn ang="0">
                    <a:pos x="676" y="720"/>
                  </a:cxn>
                  <a:cxn ang="0">
                    <a:pos x="794" y="818"/>
                  </a:cxn>
                  <a:cxn ang="0">
                    <a:pos x="912" y="917"/>
                  </a:cxn>
                  <a:cxn ang="0">
                    <a:pos x="1029" y="1015"/>
                  </a:cxn>
                  <a:cxn ang="0">
                    <a:pos x="1118" y="1046"/>
                  </a:cxn>
                  <a:cxn ang="0">
                    <a:pos x="1175" y="1008"/>
                  </a:cxn>
                  <a:cxn ang="0">
                    <a:pos x="1232" y="972"/>
                  </a:cxn>
                  <a:cxn ang="0">
                    <a:pos x="1289" y="935"/>
                  </a:cxn>
                  <a:cxn ang="0">
                    <a:pos x="1306" y="904"/>
                  </a:cxn>
                  <a:cxn ang="0">
                    <a:pos x="1283" y="877"/>
                  </a:cxn>
                  <a:cxn ang="0">
                    <a:pos x="1260" y="853"/>
                  </a:cxn>
                  <a:cxn ang="0">
                    <a:pos x="1237" y="828"/>
                  </a:cxn>
                </a:cxnLst>
                <a:rect l="0" t="0" r="r" b="b"/>
                <a:pathLst>
                  <a:path w="1317" h="1064">
                    <a:moveTo>
                      <a:pt x="1226" y="815"/>
                    </a:moveTo>
                    <a:lnTo>
                      <a:pt x="1175" y="772"/>
                    </a:lnTo>
                    <a:lnTo>
                      <a:pt x="1126" y="728"/>
                    </a:lnTo>
                    <a:lnTo>
                      <a:pt x="1075" y="685"/>
                    </a:lnTo>
                    <a:lnTo>
                      <a:pt x="1026" y="641"/>
                    </a:lnTo>
                    <a:lnTo>
                      <a:pt x="975" y="599"/>
                    </a:lnTo>
                    <a:lnTo>
                      <a:pt x="926" y="556"/>
                    </a:lnTo>
                    <a:lnTo>
                      <a:pt x="876" y="512"/>
                    </a:lnTo>
                    <a:lnTo>
                      <a:pt x="825" y="469"/>
                    </a:lnTo>
                    <a:lnTo>
                      <a:pt x="776" y="427"/>
                    </a:lnTo>
                    <a:lnTo>
                      <a:pt x="725" y="382"/>
                    </a:lnTo>
                    <a:lnTo>
                      <a:pt x="675" y="340"/>
                    </a:lnTo>
                    <a:lnTo>
                      <a:pt x="626" y="297"/>
                    </a:lnTo>
                    <a:lnTo>
                      <a:pt x="575" y="253"/>
                    </a:lnTo>
                    <a:lnTo>
                      <a:pt x="524" y="210"/>
                    </a:lnTo>
                    <a:lnTo>
                      <a:pt x="475" y="166"/>
                    </a:lnTo>
                    <a:lnTo>
                      <a:pt x="425" y="123"/>
                    </a:lnTo>
                    <a:lnTo>
                      <a:pt x="425" y="92"/>
                    </a:lnTo>
                    <a:lnTo>
                      <a:pt x="425" y="61"/>
                    </a:lnTo>
                    <a:lnTo>
                      <a:pt x="423" y="31"/>
                    </a:lnTo>
                    <a:lnTo>
                      <a:pt x="423" y="0"/>
                    </a:lnTo>
                    <a:lnTo>
                      <a:pt x="397" y="13"/>
                    </a:lnTo>
                    <a:lnTo>
                      <a:pt x="369" y="25"/>
                    </a:lnTo>
                    <a:lnTo>
                      <a:pt x="343" y="38"/>
                    </a:lnTo>
                    <a:lnTo>
                      <a:pt x="317" y="51"/>
                    </a:lnTo>
                    <a:lnTo>
                      <a:pt x="291" y="63"/>
                    </a:lnTo>
                    <a:lnTo>
                      <a:pt x="263" y="76"/>
                    </a:lnTo>
                    <a:lnTo>
                      <a:pt x="237" y="89"/>
                    </a:lnTo>
                    <a:lnTo>
                      <a:pt x="211" y="100"/>
                    </a:lnTo>
                    <a:lnTo>
                      <a:pt x="184" y="113"/>
                    </a:lnTo>
                    <a:lnTo>
                      <a:pt x="158" y="127"/>
                    </a:lnTo>
                    <a:lnTo>
                      <a:pt x="132" y="140"/>
                    </a:lnTo>
                    <a:lnTo>
                      <a:pt x="106" y="151"/>
                    </a:lnTo>
                    <a:lnTo>
                      <a:pt x="78" y="164"/>
                    </a:lnTo>
                    <a:lnTo>
                      <a:pt x="52" y="177"/>
                    </a:lnTo>
                    <a:lnTo>
                      <a:pt x="26" y="189"/>
                    </a:lnTo>
                    <a:lnTo>
                      <a:pt x="0" y="202"/>
                    </a:lnTo>
                    <a:lnTo>
                      <a:pt x="18" y="212"/>
                    </a:lnTo>
                    <a:lnTo>
                      <a:pt x="37" y="220"/>
                    </a:lnTo>
                    <a:lnTo>
                      <a:pt x="55" y="230"/>
                    </a:lnTo>
                    <a:lnTo>
                      <a:pt x="73" y="238"/>
                    </a:lnTo>
                    <a:lnTo>
                      <a:pt x="91" y="248"/>
                    </a:lnTo>
                    <a:lnTo>
                      <a:pt x="111" y="258"/>
                    </a:lnTo>
                    <a:lnTo>
                      <a:pt x="129" y="266"/>
                    </a:lnTo>
                    <a:lnTo>
                      <a:pt x="148" y="276"/>
                    </a:lnTo>
                    <a:lnTo>
                      <a:pt x="207" y="325"/>
                    </a:lnTo>
                    <a:lnTo>
                      <a:pt x="266" y="374"/>
                    </a:lnTo>
                    <a:lnTo>
                      <a:pt x="325" y="423"/>
                    </a:lnTo>
                    <a:lnTo>
                      <a:pt x="384" y="474"/>
                    </a:lnTo>
                    <a:lnTo>
                      <a:pt x="443" y="523"/>
                    </a:lnTo>
                    <a:lnTo>
                      <a:pt x="501" y="572"/>
                    </a:lnTo>
                    <a:lnTo>
                      <a:pt x="560" y="622"/>
                    </a:lnTo>
                    <a:lnTo>
                      <a:pt x="619" y="671"/>
                    </a:lnTo>
                    <a:lnTo>
                      <a:pt x="676" y="720"/>
                    </a:lnTo>
                    <a:lnTo>
                      <a:pt x="735" y="769"/>
                    </a:lnTo>
                    <a:lnTo>
                      <a:pt x="794" y="818"/>
                    </a:lnTo>
                    <a:lnTo>
                      <a:pt x="853" y="867"/>
                    </a:lnTo>
                    <a:lnTo>
                      <a:pt x="912" y="917"/>
                    </a:lnTo>
                    <a:lnTo>
                      <a:pt x="971" y="966"/>
                    </a:lnTo>
                    <a:lnTo>
                      <a:pt x="1029" y="1015"/>
                    </a:lnTo>
                    <a:lnTo>
                      <a:pt x="1088" y="1064"/>
                    </a:lnTo>
                    <a:lnTo>
                      <a:pt x="1118" y="1046"/>
                    </a:lnTo>
                    <a:lnTo>
                      <a:pt x="1145" y="1026"/>
                    </a:lnTo>
                    <a:lnTo>
                      <a:pt x="1175" y="1008"/>
                    </a:lnTo>
                    <a:lnTo>
                      <a:pt x="1203" y="990"/>
                    </a:lnTo>
                    <a:lnTo>
                      <a:pt x="1232" y="972"/>
                    </a:lnTo>
                    <a:lnTo>
                      <a:pt x="1260" y="953"/>
                    </a:lnTo>
                    <a:lnTo>
                      <a:pt x="1289" y="935"/>
                    </a:lnTo>
                    <a:lnTo>
                      <a:pt x="1317" y="917"/>
                    </a:lnTo>
                    <a:lnTo>
                      <a:pt x="1306" y="904"/>
                    </a:lnTo>
                    <a:lnTo>
                      <a:pt x="1294" y="890"/>
                    </a:lnTo>
                    <a:lnTo>
                      <a:pt x="1283" y="877"/>
                    </a:lnTo>
                    <a:lnTo>
                      <a:pt x="1271" y="866"/>
                    </a:lnTo>
                    <a:lnTo>
                      <a:pt x="1260" y="853"/>
                    </a:lnTo>
                    <a:lnTo>
                      <a:pt x="1248" y="840"/>
                    </a:lnTo>
                    <a:lnTo>
                      <a:pt x="1237" y="828"/>
                    </a:lnTo>
                    <a:lnTo>
                      <a:pt x="1226" y="815"/>
                    </a:lnTo>
                    <a:close/>
                  </a:path>
                </a:pathLst>
              </a:custGeom>
              <a:solidFill>
                <a:srgbClr val="B5ADAA"/>
              </a:solidFill>
              <a:ln w="9525">
                <a:noFill/>
                <a:round/>
                <a:headEnd/>
                <a:tailEnd/>
              </a:ln>
            </p:spPr>
            <p:txBody>
              <a:bodyPr/>
              <a:lstStyle/>
              <a:p>
                <a:endParaRPr lang="en-US"/>
              </a:p>
            </p:txBody>
          </p:sp>
          <p:sp>
            <p:nvSpPr>
              <p:cNvPr id="11384" name="Freeform 120"/>
              <p:cNvSpPr>
                <a:spLocks/>
              </p:cNvSpPr>
              <p:nvPr/>
            </p:nvSpPr>
            <p:spPr bwMode="auto">
              <a:xfrm>
                <a:off x="463" y="2812"/>
                <a:ext cx="631" cy="507"/>
              </a:xfrm>
              <a:custGeom>
                <a:avLst/>
                <a:gdLst/>
                <a:ahLst/>
                <a:cxnLst>
                  <a:cxn ang="0">
                    <a:pos x="1169" y="759"/>
                  </a:cxn>
                  <a:cxn ang="0">
                    <a:pos x="450" y="136"/>
                  </a:cxn>
                  <a:cxn ang="0">
                    <a:pos x="450" y="0"/>
                  </a:cxn>
                  <a:cxn ang="0">
                    <a:pos x="0" y="215"/>
                  </a:cxn>
                  <a:cxn ang="0">
                    <a:pos x="173" y="292"/>
                  </a:cxn>
                  <a:cxn ang="0">
                    <a:pos x="1038" y="1013"/>
                  </a:cxn>
                  <a:cxn ang="0">
                    <a:pos x="1262" y="862"/>
                  </a:cxn>
                  <a:cxn ang="0">
                    <a:pos x="1169" y="759"/>
                  </a:cxn>
                </a:cxnLst>
                <a:rect l="0" t="0" r="r" b="b"/>
                <a:pathLst>
                  <a:path w="1262" h="1013">
                    <a:moveTo>
                      <a:pt x="1169" y="759"/>
                    </a:moveTo>
                    <a:lnTo>
                      <a:pt x="450" y="136"/>
                    </a:lnTo>
                    <a:lnTo>
                      <a:pt x="450" y="0"/>
                    </a:lnTo>
                    <a:lnTo>
                      <a:pt x="0" y="215"/>
                    </a:lnTo>
                    <a:lnTo>
                      <a:pt x="173" y="292"/>
                    </a:lnTo>
                    <a:lnTo>
                      <a:pt x="1038" y="1013"/>
                    </a:lnTo>
                    <a:lnTo>
                      <a:pt x="1262" y="862"/>
                    </a:lnTo>
                    <a:lnTo>
                      <a:pt x="1169" y="759"/>
                    </a:lnTo>
                    <a:close/>
                  </a:path>
                </a:pathLst>
              </a:custGeom>
              <a:solidFill>
                <a:srgbClr val="B2AAA8"/>
              </a:solidFill>
              <a:ln w="9525">
                <a:noFill/>
                <a:round/>
                <a:headEnd/>
                <a:tailEnd/>
              </a:ln>
            </p:spPr>
            <p:txBody>
              <a:bodyPr/>
              <a:lstStyle/>
              <a:p>
                <a:endParaRPr lang="en-US"/>
              </a:p>
            </p:txBody>
          </p:sp>
          <p:sp>
            <p:nvSpPr>
              <p:cNvPr id="11385" name="Freeform 121"/>
              <p:cNvSpPr>
                <a:spLocks/>
              </p:cNvSpPr>
              <p:nvPr/>
            </p:nvSpPr>
            <p:spPr bwMode="auto">
              <a:xfrm>
                <a:off x="1486" y="3899"/>
                <a:ext cx="180" cy="176"/>
              </a:xfrm>
              <a:custGeom>
                <a:avLst/>
                <a:gdLst/>
                <a:ahLst/>
                <a:cxnLst>
                  <a:cxn ang="0">
                    <a:pos x="0" y="0"/>
                  </a:cxn>
                  <a:cxn ang="0">
                    <a:pos x="19" y="25"/>
                  </a:cxn>
                  <a:cxn ang="0">
                    <a:pos x="39" y="50"/>
                  </a:cxn>
                  <a:cxn ang="0">
                    <a:pos x="58" y="71"/>
                  </a:cxn>
                  <a:cxn ang="0">
                    <a:pos x="76" y="91"/>
                  </a:cxn>
                  <a:cxn ang="0">
                    <a:pos x="96" y="110"/>
                  </a:cxn>
                  <a:cxn ang="0">
                    <a:pos x="114" y="128"/>
                  </a:cxn>
                  <a:cxn ang="0">
                    <a:pos x="134" y="145"/>
                  </a:cxn>
                  <a:cxn ang="0">
                    <a:pos x="153" y="159"/>
                  </a:cxn>
                  <a:cxn ang="0">
                    <a:pos x="173" y="174"/>
                  </a:cxn>
                  <a:cxn ang="0">
                    <a:pos x="196" y="187"/>
                  </a:cxn>
                  <a:cxn ang="0">
                    <a:pos x="219" y="199"/>
                  </a:cxn>
                  <a:cxn ang="0">
                    <a:pos x="243" y="210"/>
                  </a:cxn>
                  <a:cxn ang="0">
                    <a:pos x="269" y="222"/>
                  </a:cxn>
                  <a:cxn ang="0">
                    <a:pos x="297" y="233"/>
                  </a:cxn>
                  <a:cxn ang="0">
                    <a:pos x="326" y="243"/>
                  </a:cxn>
                  <a:cxn ang="0">
                    <a:pos x="359" y="253"/>
                  </a:cxn>
                  <a:cxn ang="0">
                    <a:pos x="344" y="353"/>
                  </a:cxn>
                  <a:cxn ang="0">
                    <a:pos x="312" y="345"/>
                  </a:cxn>
                  <a:cxn ang="0">
                    <a:pos x="279" y="335"/>
                  </a:cxn>
                  <a:cxn ang="0">
                    <a:pos x="248" y="322"/>
                  </a:cxn>
                  <a:cxn ang="0">
                    <a:pos x="219" y="310"/>
                  </a:cxn>
                  <a:cxn ang="0">
                    <a:pos x="189" y="296"/>
                  </a:cxn>
                  <a:cxn ang="0">
                    <a:pos x="161" y="281"/>
                  </a:cxn>
                  <a:cxn ang="0">
                    <a:pos x="135" y="264"/>
                  </a:cxn>
                  <a:cxn ang="0">
                    <a:pos x="111" y="246"/>
                  </a:cxn>
                  <a:cxn ang="0">
                    <a:pos x="88" y="227"/>
                  </a:cxn>
                  <a:cxn ang="0">
                    <a:pos x="68" y="207"/>
                  </a:cxn>
                  <a:cxn ang="0">
                    <a:pos x="50" y="186"/>
                  </a:cxn>
                  <a:cxn ang="0">
                    <a:pos x="34" y="164"/>
                  </a:cxn>
                  <a:cxn ang="0">
                    <a:pos x="21" y="141"/>
                  </a:cxn>
                  <a:cxn ang="0">
                    <a:pos x="11" y="118"/>
                  </a:cxn>
                  <a:cxn ang="0">
                    <a:pos x="4" y="94"/>
                  </a:cxn>
                  <a:cxn ang="0">
                    <a:pos x="0" y="68"/>
                  </a:cxn>
                  <a:cxn ang="0">
                    <a:pos x="0" y="0"/>
                  </a:cxn>
                </a:cxnLst>
                <a:rect l="0" t="0" r="r" b="b"/>
                <a:pathLst>
                  <a:path w="359" h="353">
                    <a:moveTo>
                      <a:pt x="0" y="0"/>
                    </a:moveTo>
                    <a:lnTo>
                      <a:pt x="19" y="25"/>
                    </a:lnTo>
                    <a:lnTo>
                      <a:pt x="39" y="50"/>
                    </a:lnTo>
                    <a:lnTo>
                      <a:pt x="58" y="71"/>
                    </a:lnTo>
                    <a:lnTo>
                      <a:pt x="76" y="91"/>
                    </a:lnTo>
                    <a:lnTo>
                      <a:pt x="96" y="110"/>
                    </a:lnTo>
                    <a:lnTo>
                      <a:pt x="114" y="128"/>
                    </a:lnTo>
                    <a:lnTo>
                      <a:pt x="134" y="145"/>
                    </a:lnTo>
                    <a:lnTo>
                      <a:pt x="153" y="159"/>
                    </a:lnTo>
                    <a:lnTo>
                      <a:pt x="173" y="174"/>
                    </a:lnTo>
                    <a:lnTo>
                      <a:pt x="196" y="187"/>
                    </a:lnTo>
                    <a:lnTo>
                      <a:pt x="219" y="199"/>
                    </a:lnTo>
                    <a:lnTo>
                      <a:pt x="243" y="210"/>
                    </a:lnTo>
                    <a:lnTo>
                      <a:pt x="269" y="222"/>
                    </a:lnTo>
                    <a:lnTo>
                      <a:pt x="297" y="233"/>
                    </a:lnTo>
                    <a:lnTo>
                      <a:pt x="326" y="243"/>
                    </a:lnTo>
                    <a:lnTo>
                      <a:pt x="359" y="253"/>
                    </a:lnTo>
                    <a:lnTo>
                      <a:pt x="344" y="353"/>
                    </a:lnTo>
                    <a:lnTo>
                      <a:pt x="312" y="345"/>
                    </a:lnTo>
                    <a:lnTo>
                      <a:pt x="279" y="335"/>
                    </a:lnTo>
                    <a:lnTo>
                      <a:pt x="248" y="322"/>
                    </a:lnTo>
                    <a:lnTo>
                      <a:pt x="219" y="310"/>
                    </a:lnTo>
                    <a:lnTo>
                      <a:pt x="189" y="296"/>
                    </a:lnTo>
                    <a:lnTo>
                      <a:pt x="161" y="281"/>
                    </a:lnTo>
                    <a:lnTo>
                      <a:pt x="135" y="264"/>
                    </a:lnTo>
                    <a:lnTo>
                      <a:pt x="111" y="246"/>
                    </a:lnTo>
                    <a:lnTo>
                      <a:pt x="88" y="227"/>
                    </a:lnTo>
                    <a:lnTo>
                      <a:pt x="68" y="207"/>
                    </a:lnTo>
                    <a:lnTo>
                      <a:pt x="50" y="186"/>
                    </a:lnTo>
                    <a:lnTo>
                      <a:pt x="34" y="164"/>
                    </a:lnTo>
                    <a:lnTo>
                      <a:pt x="21" y="141"/>
                    </a:lnTo>
                    <a:lnTo>
                      <a:pt x="11" y="118"/>
                    </a:lnTo>
                    <a:lnTo>
                      <a:pt x="4" y="94"/>
                    </a:lnTo>
                    <a:lnTo>
                      <a:pt x="0" y="68"/>
                    </a:lnTo>
                    <a:lnTo>
                      <a:pt x="0" y="0"/>
                    </a:lnTo>
                    <a:close/>
                  </a:path>
                </a:pathLst>
              </a:custGeom>
              <a:solidFill>
                <a:srgbClr val="666677"/>
              </a:solidFill>
              <a:ln w="9525">
                <a:noFill/>
                <a:round/>
                <a:headEnd/>
                <a:tailEnd/>
              </a:ln>
            </p:spPr>
            <p:txBody>
              <a:bodyPr/>
              <a:lstStyle/>
              <a:p>
                <a:endParaRPr lang="en-US"/>
              </a:p>
            </p:txBody>
          </p:sp>
          <p:sp>
            <p:nvSpPr>
              <p:cNvPr id="11386" name="Freeform 122"/>
              <p:cNvSpPr>
                <a:spLocks/>
              </p:cNvSpPr>
              <p:nvPr/>
            </p:nvSpPr>
            <p:spPr bwMode="auto">
              <a:xfrm>
                <a:off x="1756" y="3813"/>
                <a:ext cx="109" cy="176"/>
              </a:xfrm>
              <a:custGeom>
                <a:avLst/>
                <a:gdLst/>
                <a:ahLst/>
                <a:cxnLst>
                  <a:cxn ang="0">
                    <a:pos x="23" y="0"/>
                  </a:cxn>
                  <a:cxn ang="0">
                    <a:pos x="0" y="128"/>
                  </a:cxn>
                  <a:cxn ang="0">
                    <a:pos x="188" y="353"/>
                  </a:cxn>
                  <a:cxn ang="0">
                    <a:pos x="217" y="241"/>
                  </a:cxn>
                  <a:cxn ang="0">
                    <a:pos x="23" y="0"/>
                  </a:cxn>
                </a:cxnLst>
                <a:rect l="0" t="0" r="r" b="b"/>
                <a:pathLst>
                  <a:path w="217" h="353">
                    <a:moveTo>
                      <a:pt x="23" y="0"/>
                    </a:moveTo>
                    <a:lnTo>
                      <a:pt x="0" y="128"/>
                    </a:lnTo>
                    <a:lnTo>
                      <a:pt x="188" y="353"/>
                    </a:lnTo>
                    <a:lnTo>
                      <a:pt x="217" y="241"/>
                    </a:lnTo>
                    <a:lnTo>
                      <a:pt x="23" y="0"/>
                    </a:lnTo>
                    <a:close/>
                  </a:path>
                </a:pathLst>
              </a:custGeom>
              <a:solidFill>
                <a:srgbClr val="727284"/>
              </a:solidFill>
              <a:ln w="9525">
                <a:noFill/>
                <a:round/>
                <a:headEnd/>
                <a:tailEnd/>
              </a:ln>
            </p:spPr>
            <p:txBody>
              <a:bodyPr/>
              <a:lstStyle/>
              <a:p>
                <a:endParaRPr lang="en-US"/>
              </a:p>
            </p:txBody>
          </p:sp>
          <p:sp>
            <p:nvSpPr>
              <p:cNvPr id="11387" name="Freeform 123"/>
              <p:cNvSpPr>
                <a:spLocks/>
              </p:cNvSpPr>
              <p:nvPr/>
            </p:nvSpPr>
            <p:spPr bwMode="auto">
              <a:xfrm>
                <a:off x="305" y="2875"/>
                <a:ext cx="210" cy="93"/>
              </a:xfrm>
              <a:custGeom>
                <a:avLst/>
                <a:gdLst/>
                <a:ahLst/>
                <a:cxnLst>
                  <a:cxn ang="0">
                    <a:pos x="314" y="114"/>
                  </a:cxn>
                  <a:cxn ang="0">
                    <a:pos x="330" y="132"/>
                  </a:cxn>
                  <a:cxn ang="0">
                    <a:pos x="418" y="159"/>
                  </a:cxn>
                  <a:cxn ang="0">
                    <a:pos x="374" y="177"/>
                  </a:cxn>
                  <a:cxn ang="0">
                    <a:pos x="358" y="180"/>
                  </a:cxn>
                  <a:cxn ang="0">
                    <a:pos x="340" y="181"/>
                  </a:cxn>
                  <a:cxn ang="0">
                    <a:pos x="322" y="185"/>
                  </a:cxn>
                  <a:cxn ang="0">
                    <a:pos x="304" y="185"/>
                  </a:cxn>
                  <a:cxn ang="0">
                    <a:pos x="284" y="186"/>
                  </a:cxn>
                  <a:cxn ang="0">
                    <a:pos x="263" y="185"/>
                  </a:cxn>
                  <a:cxn ang="0">
                    <a:pos x="243" y="183"/>
                  </a:cxn>
                  <a:cxn ang="0">
                    <a:pos x="220" y="180"/>
                  </a:cxn>
                  <a:cxn ang="0">
                    <a:pos x="199" y="173"/>
                  </a:cxn>
                  <a:cxn ang="0">
                    <a:pos x="176" y="167"/>
                  </a:cxn>
                  <a:cxn ang="0">
                    <a:pos x="153" y="155"/>
                  </a:cxn>
                  <a:cxn ang="0">
                    <a:pos x="129" y="144"/>
                  </a:cxn>
                  <a:cxn ang="0">
                    <a:pos x="104" y="127"/>
                  </a:cxn>
                  <a:cxn ang="0">
                    <a:pos x="80" y="109"/>
                  </a:cxn>
                  <a:cxn ang="0">
                    <a:pos x="54" y="88"/>
                  </a:cxn>
                  <a:cxn ang="0">
                    <a:pos x="28" y="62"/>
                  </a:cxn>
                  <a:cxn ang="0">
                    <a:pos x="0" y="0"/>
                  </a:cxn>
                  <a:cxn ang="0">
                    <a:pos x="16" y="16"/>
                  </a:cxn>
                  <a:cxn ang="0">
                    <a:pos x="32" y="31"/>
                  </a:cxn>
                  <a:cxn ang="0">
                    <a:pos x="49" y="44"/>
                  </a:cxn>
                  <a:cxn ang="0">
                    <a:pos x="67" y="55"/>
                  </a:cxn>
                  <a:cxn ang="0">
                    <a:pos x="86" y="65"/>
                  </a:cxn>
                  <a:cxn ang="0">
                    <a:pos x="104" y="73"/>
                  </a:cxn>
                  <a:cxn ang="0">
                    <a:pos x="124" y="80"/>
                  </a:cxn>
                  <a:cxn ang="0">
                    <a:pos x="145" y="86"/>
                  </a:cxn>
                  <a:cxn ang="0">
                    <a:pos x="165" y="91"/>
                  </a:cxn>
                  <a:cxn ang="0">
                    <a:pos x="186" y="95"/>
                  </a:cxn>
                  <a:cxn ang="0">
                    <a:pos x="207" y="98"/>
                  </a:cxn>
                  <a:cxn ang="0">
                    <a:pos x="229" y="101"/>
                  </a:cxn>
                  <a:cxn ang="0">
                    <a:pos x="250" y="104"/>
                  </a:cxn>
                  <a:cxn ang="0">
                    <a:pos x="271" y="108"/>
                  </a:cxn>
                  <a:cxn ang="0">
                    <a:pos x="292" y="111"/>
                  </a:cxn>
                  <a:cxn ang="0">
                    <a:pos x="314" y="114"/>
                  </a:cxn>
                </a:cxnLst>
                <a:rect l="0" t="0" r="r" b="b"/>
                <a:pathLst>
                  <a:path w="418" h="186">
                    <a:moveTo>
                      <a:pt x="314" y="114"/>
                    </a:moveTo>
                    <a:lnTo>
                      <a:pt x="330" y="132"/>
                    </a:lnTo>
                    <a:lnTo>
                      <a:pt x="418" y="159"/>
                    </a:lnTo>
                    <a:lnTo>
                      <a:pt x="374" y="177"/>
                    </a:lnTo>
                    <a:lnTo>
                      <a:pt x="358" y="180"/>
                    </a:lnTo>
                    <a:lnTo>
                      <a:pt x="340" y="181"/>
                    </a:lnTo>
                    <a:lnTo>
                      <a:pt x="322" y="185"/>
                    </a:lnTo>
                    <a:lnTo>
                      <a:pt x="304" y="185"/>
                    </a:lnTo>
                    <a:lnTo>
                      <a:pt x="284" y="186"/>
                    </a:lnTo>
                    <a:lnTo>
                      <a:pt x="263" y="185"/>
                    </a:lnTo>
                    <a:lnTo>
                      <a:pt x="243" y="183"/>
                    </a:lnTo>
                    <a:lnTo>
                      <a:pt x="220" y="180"/>
                    </a:lnTo>
                    <a:lnTo>
                      <a:pt x="199" y="173"/>
                    </a:lnTo>
                    <a:lnTo>
                      <a:pt x="176" y="167"/>
                    </a:lnTo>
                    <a:lnTo>
                      <a:pt x="153" y="155"/>
                    </a:lnTo>
                    <a:lnTo>
                      <a:pt x="129" y="144"/>
                    </a:lnTo>
                    <a:lnTo>
                      <a:pt x="104" y="127"/>
                    </a:lnTo>
                    <a:lnTo>
                      <a:pt x="80" y="109"/>
                    </a:lnTo>
                    <a:lnTo>
                      <a:pt x="54" y="88"/>
                    </a:lnTo>
                    <a:lnTo>
                      <a:pt x="28" y="62"/>
                    </a:lnTo>
                    <a:lnTo>
                      <a:pt x="0" y="0"/>
                    </a:lnTo>
                    <a:lnTo>
                      <a:pt x="16" y="16"/>
                    </a:lnTo>
                    <a:lnTo>
                      <a:pt x="32" y="31"/>
                    </a:lnTo>
                    <a:lnTo>
                      <a:pt x="49" y="44"/>
                    </a:lnTo>
                    <a:lnTo>
                      <a:pt x="67" y="55"/>
                    </a:lnTo>
                    <a:lnTo>
                      <a:pt x="86" y="65"/>
                    </a:lnTo>
                    <a:lnTo>
                      <a:pt x="104" y="73"/>
                    </a:lnTo>
                    <a:lnTo>
                      <a:pt x="124" y="80"/>
                    </a:lnTo>
                    <a:lnTo>
                      <a:pt x="145" y="86"/>
                    </a:lnTo>
                    <a:lnTo>
                      <a:pt x="165" y="91"/>
                    </a:lnTo>
                    <a:lnTo>
                      <a:pt x="186" y="95"/>
                    </a:lnTo>
                    <a:lnTo>
                      <a:pt x="207" y="98"/>
                    </a:lnTo>
                    <a:lnTo>
                      <a:pt x="229" y="101"/>
                    </a:lnTo>
                    <a:lnTo>
                      <a:pt x="250" y="104"/>
                    </a:lnTo>
                    <a:lnTo>
                      <a:pt x="271" y="108"/>
                    </a:lnTo>
                    <a:lnTo>
                      <a:pt x="292" y="111"/>
                    </a:lnTo>
                    <a:lnTo>
                      <a:pt x="314" y="114"/>
                    </a:lnTo>
                    <a:close/>
                  </a:path>
                </a:pathLst>
              </a:custGeom>
              <a:solidFill>
                <a:srgbClr val="666677"/>
              </a:solidFill>
              <a:ln w="9525">
                <a:noFill/>
                <a:round/>
                <a:headEnd/>
                <a:tailEnd/>
              </a:ln>
            </p:spPr>
            <p:txBody>
              <a:bodyPr/>
              <a:lstStyle/>
              <a:p>
                <a:endParaRPr lang="en-US"/>
              </a:p>
            </p:txBody>
          </p:sp>
        </p:grpSp>
        <p:grpSp>
          <p:nvGrpSpPr>
            <p:cNvPr id="9" name="Group 124"/>
            <p:cNvGrpSpPr>
              <a:grpSpLocks/>
            </p:cNvGrpSpPr>
            <p:nvPr/>
          </p:nvGrpSpPr>
          <p:grpSpPr bwMode="auto">
            <a:xfrm flipH="1">
              <a:off x="1824" y="3840"/>
              <a:ext cx="240" cy="219"/>
              <a:chOff x="240" y="2592"/>
              <a:chExt cx="1632" cy="1490"/>
            </a:xfrm>
          </p:grpSpPr>
          <p:sp>
            <p:nvSpPr>
              <p:cNvPr id="11389" name="AutoShape 125"/>
              <p:cNvSpPr>
                <a:spLocks noChangeAspect="1" noChangeArrowheads="1" noTextEdit="1"/>
              </p:cNvSpPr>
              <p:nvPr/>
            </p:nvSpPr>
            <p:spPr bwMode="auto">
              <a:xfrm>
                <a:off x="240" y="2592"/>
                <a:ext cx="1632" cy="1490"/>
              </a:xfrm>
              <a:prstGeom prst="rect">
                <a:avLst/>
              </a:prstGeom>
              <a:noFill/>
              <a:ln w="9525">
                <a:noFill/>
                <a:miter lim="800000"/>
                <a:headEnd/>
                <a:tailEnd/>
              </a:ln>
            </p:spPr>
            <p:txBody>
              <a:bodyPr/>
              <a:lstStyle/>
              <a:p>
                <a:endParaRPr lang="en-US"/>
              </a:p>
            </p:txBody>
          </p:sp>
          <p:sp>
            <p:nvSpPr>
              <p:cNvPr id="11390" name="Freeform 126"/>
              <p:cNvSpPr>
                <a:spLocks/>
              </p:cNvSpPr>
              <p:nvPr/>
            </p:nvSpPr>
            <p:spPr bwMode="auto">
              <a:xfrm>
                <a:off x="276" y="2594"/>
                <a:ext cx="1592" cy="1488"/>
              </a:xfrm>
              <a:custGeom>
                <a:avLst/>
                <a:gdLst/>
                <a:ahLst/>
                <a:cxnLst>
                  <a:cxn ang="0">
                    <a:pos x="193" y="713"/>
                  </a:cxn>
                  <a:cxn ang="0">
                    <a:pos x="242" y="728"/>
                  </a:cxn>
                  <a:cxn ang="0">
                    <a:pos x="286" y="739"/>
                  </a:cxn>
                  <a:cxn ang="0">
                    <a:pos x="325" y="749"/>
                  </a:cxn>
                  <a:cxn ang="0">
                    <a:pos x="361" y="756"/>
                  </a:cxn>
                  <a:cxn ang="0">
                    <a:pos x="397" y="760"/>
                  </a:cxn>
                  <a:cxn ang="0">
                    <a:pos x="431" y="764"/>
                  </a:cxn>
                  <a:cxn ang="0">
                    <a:pos x="467" y="767"/>
                  </a:cxn>
                  <a:cxn ang="0">
                    <a:pos x="2326" y="2347"/>
                  </a:cxn>
                  <a:cxn ang="0">
                    <a:pos x="2347" y="2591"/>
                  </a:cxn>
                  <a:cxn ang="0">
                    <a:pos x="2370" y="2675"/>
                  </a:cxn>
                  <a:cxn ang="0">
                    <a:pos x="2403" y="2744"/>
                  </a:cxn>
                  <a:cxn ang="0">
                    <a:pos x="2447" y="2800"/>
                  </a:cxn>
                  <a:cxn ang="0">
                    <a:pos x="2499" y="2847"/>
                  </a:cxn>
                  <a:cxn ang="0">
                    <a:pos x="2563" y="2886"/>
                  </a:cxn>
                  <a:cxn ang="0">
                    <a:pos x="2635" y="2923"/>
                  </a:cxn>
                  <a:cxn ang="0">
                    <a:pos x="2716" y="2957"/>
                  </a:cxn>
                  <a:cxn ang="0">
                    <a:pos x="2803" y="2832"/>
                  </a:cxn>
                  <a:cxn ang="0">
                    <a:pos x="2845" y="2501"/>
                  </a:cxn>
                  <a:cxn ang="0">
                    <a:pos x="3154" y="2805"/>
                  </a:cxn>
                  <a:cxn ang="0">
                    <a:pos x="3184" y="2629"/>
                  </a:cxn>
                  <a:cxn ang="0">
                    <a:pos x="3029" y="2231"/>
                  </a:cxn>
                  <a:cxn ang="0">
                    <a:pos x="2626" y="2218"/>
                  </a:cxn>
                  <a:cxn ang="0">
                    <a:pos x="784" y="533"/>
                  </a:cxn>
                  <a:cxn ang="0">
                    <a:pos x="776" y="275"/>
                  </a:cxn>
                  <a:cxn ang="0">
                    <a:pos x="418" y="0"/>
                  </a:cxn>
                  <a:cxn ang="0">
                    <a:pos x="567" y="275"/>
                  </a:cxn>
                  <a:cxn ang="0">
                    <a:pos x="243" y="426"/>
                  </a:cxn>
                  <a:cxn ang="0">
                    <a:pos x="46" y="190"/>
                  </a:cxn>
                  <a:cxn ang="0">
                    <a:pos x="0" y="436"/>
                  </a:cxn>
                  <a:cxn ang="0">
                    <a:pos x="47" y="567"/>
                  </a:cxn>
                  <a:cxn ang="0">
                    <a:pos x="118" y="659"/>
                  </a:cxn>
                  <a:cxn ang="0">
                    <a:pos x="165" y="703"/>
                  </a:cxn>
                </a:cxnLst>
                <a:rect l="0" t="0" r="r" b="b"/>
                <a:pathLst>
                  <a:path w="3184" h="2975">
                    <a:moveTo>
                      <a:pt x="165" y="703"/>
                    </a:moveTo>
                    <a:lnTo>
                      <a:pt x="193" y="713"/>
                    </a:lnTo>
                    <a:lnTo>
                      <a:pt x="217" y="720"/>
                    </a:lnTo>
                    <a:lnTo>
                      <a:pt x="242" y="728"/>
                    </a:lnTo>
                    <a:lnTo>
                      <a:pt x="265" y="734"/>
                    </a:lnTo>
                    <a:lnTo>
                      <a:pt x="286" y="739"/>
                    </a:lnTo>
                    <a:lnTo>
                      <a:pt x="306" y="744"/>
                    </a:lnTo>
                    <a:lnTo>
                      <a:pt x="325" y="749"/>
                    </a:lnTo>
                    <a:lnTo>
                      <a:pt x="343" y="752"/>
                    </a:lnTo>
                    <a:lnTo>
                      <a:pt x="361" y="756"/>
                    </a:lnTo>
                    <a:lnTo>
                      <a:pt x="379" y="759"/>
                    </a:lnTo>
                    <a:lnTo>
                      <a:pt x="397" y="760"/>
                    </a:lnTo>
                    <a:lnTo>
                      <a:pt x="415" y="762"/>
                    </a:lnTo>
                    <a:lnTo>
                      <a:pt x="431" y="764"/>
                    </a:lnTo>
                    <a:lnTo>
                      <a:pt x="449" y="765"/>
                    </a:lnTo>
                    <a:lnTo>
                      <a:pt x="467" y="767"/>
                    </a:lnTo>
                    <a:lnTo>
                      <a:pt x="487" y="767"/>
                    </a:lnTo>
                    <a:lnTo>
                      <a:pt x="2326" y="2347"/>
                    </a:lnTo>
                    <a:lnTo>
                      <a:pt x="2339" y="2544"/>
                    </a:lnTo>
                    <a:lnTo>
                      <a:pt x="2347" y="2591"/>
                    </a:lnTo>
                    <a:lnTo>
                      <a:pt x="2357" y="2636"/>
                    </a:lnTo>
                    <a:lnTo>
                      <a:pt x="2370" y="2675"/>
                    </a:lnTo>
                    <a:lnTo>
                      <a:pt x="2385" y="2711"/>
                    </a:lnTo>
                    <a:lnTo>
                      <a:pt x="2403" y="2744"/>
                    </a:lnTo>
                    <a:lnTo>
                      <a:pt x="2424" y="2773"/>
                    </a:lnTo>
                    <a:lnTo>
                      <a:pt x="2447" y="2800"/>
                    </a:lnTo>
                    <a:lnTo>
                      <a:pt x="2471" y="2824"/>
                    </a:lnTo>
                    <a:lnTo>
                      <a:pt x="2499" y="2847"/>
                    </a:lnTo>
                    <a:lnTo>
                      <a:pt x="2530" y="2867"/>
                    </a:lnTo>
                    <a:lnTo>
                      <a:pt x="2563" y="2886"/>
                    </a:lnTo>
                    <a:lnTo>
                      <a:pt x="2597" y="2905"/>
                    </a:lnTo>
                    <a:lnTo>
                      <a:pt x="2635" y="2923"/>
                    </a:lnTo>
                    <a:lnTo>
                      <a:pt x="2674" y="2941"/>
                    </a:lnTo>
                    <a:lnTo>
                      <a:pt x="2716" y="2957"/>
                    </a:lnTo>
                    <a:lnTo>
                      <a:pt x="2761" y="2975"/>
                    </a:lnTo>
                    <a:lnTo>
                      <a:pt x="2803" y="2832"/>
                    </a:lnTo>
                    <a:lnTo>
                      <a:pt x="2658" y="2596"/>
                    </a:lnTo>
                    <a:lnTo>
                      <a:pt x="2845" y="2501"/>
                    </a:lnTo>
                    <a:lnTo>
                      <a:pt x="2934" y="2534"/>
                    </a:lnTo>
                    <a:lnTo>
                      <a:pt x="3154" y="2805"/>
                    </a:lnTo>
                    <a:lnTo>
                      <a:pt x="3164" y="2714"/>
                    </a:lnTo>
                    <a:lnTo>
                      <a:pt x="3184" y="2629"/>
                    </a:lnTo>
                    <a:lnTo>
                      <a:pt x="3154" y="2416"/>
                    </a:lnTo>
                    <a:lnTo>
                      <a:pt x="3029" y="2231"/>
                    </a:lnTo>
                    <a:lnTo>
                      <a:pt x="2916" y="2188"/>
                    </a:lnTo>
                    <a:lnTo>
                      <a:pt x="2626" y="2218"/>
                    </a:lnTo>
                    <a:lnTo>
                      <a:pt x="897" y="726"/>
                    </a:lnTo>
                    <a:lnTo>
                      <a:pt x="784" y="533"/>
                    </a:lnTo>
                    <a:lnTo>
                      <a:pt x="835" y="333"/>
                    </a:lnTo>
                    <a:lnTo>
                      <a:pt x="776" y="275"/>
                    </a:lnTo>
                    <a:lnTo>
                      <a:pt x="565" y="16"/>
                    </a:lnTo>
                    <a:lnTo>
                      <a:pt x="418" y="0"/>
                    </a:lnTo>
                    <a:lnTo>
                      <a:pt x="469" y="175"/>
                    </a:lnTo>
                    <a:lnTo>
                      <a:pt x="567" y="275"/>
                    </a:lnTo>
                    <a:lnTo>
                      <a:pt x="427" y="392"/>
                    </a:lnTo>
                    <a:lnTo>
                      <a:pt x="243" y="426"/>
                    </a:lnTo>
                    <a:lnTo>
                      <a:pt x="75" y="241"/>
                    </a:lnTo>
                    <a:lnTo>
                      <a:pt x="46" y="190"/>
                    </a:lnTo>
                    <a:lnTo>
                      <a:pt x="0" y="359"/>
                    </a:lnTo>
                    <a:lnTo>
                      <a:pt x="0" y="436"/>
                    </a:lnTo>
                    <a:lnTo>
                      <a:pt x="18" y="505"/>
                    </a:lnTo>
                    <a:lnTo>
                      <a:pt x="47" y="567"/>
                    </a:lnTo>
                    <a:lnTo>
                      <a:pt x="83" y="618"/>
                    </a:lnTo>
                    <a:lnTo>
                      <a:pt x="118" y="659"/>
                    </a:lnTo>
                    <a:lnTo>
                      <a:pt x="147" y="688"/>
                    </a:lnTo>
                    <a:lnTo>
                      <a:pt x="165" y="703"/>
                    </a:lnTo>
                    <a:lnTo>
                      <a:pt x="165" y="703"/>
                    </a:lnTo>
                    <a:close/>
                  </a:path>
                </a:pathLst>
              </a:custGeom>
              <a:solidFill>
                <a:srgbClr val="444456"/>
              </a:solidFill>
              <a:ln w="9525">
                <a:noFill/>
                <a:round/>
                <a:headEnd/>
                <a:tailEnd/>
              </a:ln>
            </p:spPr>
            <p:txBody>
              <a:bodyPr/>
              <a:lstStyle/>
              <a:p>
                <a:endParaRPr lang="en-US"/>
              </a:p>
            </p:txBody>
          </p:sp>
          <p:sp>
            <p:nvSpPr>
              <p:cNvPr id="11391" name="Freeform 127"/>
              <p:cNvSpPr>
                <a:spLocks/>
              </p:cNvSpPr>
              <p:nvPr/>
            </p:nvSpPr>
            <p:spPr bwMode="auto">
              <a:xfrm>
                <a:off x="493" y="2610"/>
                <a:ext cx="69" cy="145"/>
              </a:xfrm>
              <a:custGeom>
                <a:avLst/>
                <a:gdLst/>
                <a:ahLst/>
                <a:cxnLst>
                  <a:cxn ang="0">
                    <a:pos x="0" y="0"/>
                  </a:cxn>
                  <a:cxn ang="0">
                    <a:pos x="13" y="134"/>
                  </a:cxn>
                  <a:cxn ang="0">
                    <a:pos x="101" y="290"/>
                  </a:cxn>
                  <a:cxn ang="0">
                    <a:pos x="139" y="243"/>
                  </a:cxn>
                  <a:cxn ang="0">
                    <a:pos x="0" y="0"/>
                  </a:cxn>
                </a:cxnLst>
                <a:rect l="0" t="0" r="r" b="b"/>
                <a:pathLst>
                  <a:path w="139" h="290">
                    <a:moveTo>
                      <a:pt x="0" y="0"/>
                    </a:moveTo>
                    <a:lnTo>
                      <a:pt x="13" y="134"/>
                    </a:lnTo>
                    <a:lnTo>
                      <a:pt x="101" y="290"/>
                    </a:lnTo>
                    <a:lnTo>
                      <a:pt x="139" y="243"/>
                    </a:lnTo>
                    <a:lnTo>
                      <a:pt x="0" y="0"/>
                    </a:lnTo>
                    <a:close/>
                  </a:path>
                </a:pathLst>
              </a:custGeom>
              <a:solidFill>
                <a:srgbClr val="4C4C5E"/>
              </a:solidFill>
              <a:ln w="9525">
                <a:noFill/>
                <a:round/>
                <a:headEnd/>
                <a:tailEnd/>
              </a:ln>
            </p:spPr>
            <p:txBody>
              <a:bodyPr/>
              <a:lstStyle/>
              <a:p>
                <a:endParaRPr lang="en-US"/>
              </a:p>
            </p:txBody>
          </p:sp>
          <p:sp>
            <p:nvSpPr>
              <p:cNvPr id="11392" name="Freeform 128"/>
              <p:cNvSpPr>
                <a:spLocks/>
              </p:cNvSpPr>
              <p:nvPr/>
            </p:nvSpPr>
            <p:spPr bwMode="auto">
              <a:xfrm>
                <a:off x="273" y="2592"/>
                <a:ext cx="425" cy="314"/>
              </a:xfrm>
              <a:custGeom>
                <a:avLst/>
                <a:gdLst/>
                <a:ahLst/>
                <a:cxnLst>
                  <a:cxn ang="0">
                    <a:pos x="46" y="143"/>
                  </a:cxn>
                  <a:cxn ang="0">
                    <a:pos x="246" y="382"/>
                  </a:cxn>
                  <a:cxn ang="0">
                    <a:pos x="363" y="390"/>
                  </a:cxn>
                  <a:cxn ang="0">
                    <a:pos x="546" y="307"/>
                  </a:cxn>
                  <a:cxn ang="0">
                    <a:pos x="594" y="231"/>
                  </a:cxn>
                  <a:cxn ang="0">
                    <a:pos x="435" y="0"/>
                  </a:cxn>
                  <a:cxn ang="0">
                    <a:pos x="561" y="0"/>
                  </a:cxn>
                  <a:cxn ang="0">
                    <a:pos x="586" y="11"/>
                  </a:cxn>
                  <a:cxn ang="0">
                    <a:pos x="610" y="23"/>
                  </a:cxn>
                  <a:cxn ang="0">
                    <a:pos x="635" y="33"/>
                  </a:cxn>
                  <a:cxn ang="0">
                    <a:pos x="657" y="44"/>
                  </a:cxn>
                  <a:cxn ang="0">
                    <a:pos x="679" y="57"/>
                  </a:cxn>
                  <a:cxn ang="0">
                    <a:pos x="700" y="69"/>
                  </a:cxn>
                  <a:cxn ang="0">
                    <a:pos x="721" y="84"/>
                  </a:cxn>
                  <a:cxn ang="0">
                    <a:pos x="741" y="98"/>
                  </a:cxn>
                  <a:cxn ang="0">
                    <a:pos x="759" y="113"/>
                  </a:cxn>
                  <a:cxn ang="0">
                    <a:pos x="775" y="131"/>
                  </a:cxn>
                  <a:cxn ang="0">
                    <a:pos x="791" y="151"/>
                  </a:cxn>
                  <a:cxn ang="0">
                    <a:pos x="806" y="172"/>
                  </a:cxn>
                  <a:cxn ang="0">
                    <a:pos x="821" y="195"/>
                  </a:cxn>
                  <a:cxn ang="0">
                    <a:pos x="832" y="221"/>
                  </a:cxn>
                  <a:cxn ang="0">
                    <a:pos x="842" y="249"/>
                  </a:cxn>
                  <a:cxn ang="0">
                    <a:pos x="852" y="280"/>
                  </a:cxn>
                  <a:cxn ang="0">
                    <a:pos x="826" y="405"/>
                  </a:cxn>
                  <a:cxn ang="0">
                    <a:pos x="366" y="616"/>
                  </a:cxn>
                  <a:cxn ang="0">
                    <a:pos x="304" y="628"/>
                  </a:cxn>
                  <a:cxn ang="0">
                    <a:pos x="255" y="618"/>
                  </a:cxn>
                  <a:cxn ang="0">
                    <a:pos x="210" y="605"/>
                  </a:cxn>
                  <a:cxn ang="0">
                    <a:pos x="169" y="590"/>
                  </a:cxn>
                  <a:cxn ang="0">
                    <a:pos x="133" y="572"/>
                  </a:cxn>
                  <a:cxn ang="0">
                    <a:pos x="100" y="552"/>
                  </a:cxn>
                  <a:cxn ang="0">
                    <a:pos x="72" y="529"/>
                  </a:cxn>
                  <a:cxn ang="0">
                    <a:pos x="49" y="505"/>
                  </a:cxn>
                  <a:cxn ang="0">
                    <a:pos x="31" y="475"/>
                  </a:cxn>
                  <a:cxn ang="0">
                    <a:pos x="17" y="446"/>
                  </a:cxn>
                  <a:cxn ang="0">
                    <a:pos x="7" y="411"/>
                  </a:cxn>
                  <a:cxn ang="0">
                    <a:pos x="2" y="374"/>
                  </a:cxn>
                  <a:cxn ang="0">
                    <a:pos x="0" y="334"/>
                  </a:cxn>
                  <a:cxn ang="0">
                    <a:pos x="5" y="292"/>
                  </a:cxn>
                  <a:cxn ang="0">
                    <a:pos x="13" y="246"/>
                  </a:cxn>
                  <a:cxn ang="0">
                    <a:pos x="28" y="195"/>
                  </a:cxn>
                  <a:cxn ang="0">
                    <a:pos x="46" y="143"/>
                  </a:cxn>
                </a:cxnLst>
                <a:rect l="0" t="0" r="r" b="b"/>
                <a:pathLst>
                  <a:path w="852" h="628">
                    <a:moveTo>
                      <a:pt x="46" y="143"/>
                    </a:moveTo>
                    <a:lnTo>
                      <a:pt x="246" y="382"/>
                    </a:lnTo>
                    <a:lnTo>
                      <a:pt x="363" y="390"/>
                    </a:lnTo>
                    <a:lnTo>
                      <a:pt x="546" y="307"/>
                    </a:lnTo>
                    <a:lnTo>
                      <a:pt x="594" y="231"/>
                    </a:lnTo>
                    <a:lnTo>
                      <a:pt x="435" y="0"/>
                    </a:lnTo>
                    <a:lnTo>
                      <a:pt x="561" y="0"/>
                    </a:lnTo>
                    <a:lnTo>
                      <a:pt x="586" y="11"/>
                    </a:lnTo>
                    <a:lnTo>
                      <a:pt x="610" y="23"/>
                    </a:lnTo>
                    <a:lnTo>
                      <a:pt x="635" y="33"/>
                    </a:lnTo>
                    <a:lnTo>
                      <a:pt x="657" y="44"/>
                    </a:lnTo>
                    <a:lnTo>
                      <a:pt x="679" y="57"/>
                    </a:lnTo>
                    <a:lnTo>
                      <a:pt x="700" y="69"/>
                    </a:lnTo>
                    <a:lnTo>
                      <a:pt x="721" y="84"/>
                    </a:lnTo>
                    <a:lnTo>
                      <a:pt x="741" y="98"/>
                    </a:lnTo>
                    <a:lnTo>
                      <a:pt x="759" y="113"/>
                    </a:lnTo>
                    <a:lnTo>
                      <a:pt x="775" y="131"/>
                    </a:lnTo>
                    <a:lnTo>
                      <a:pt x="791" y="151"/>
                    </a:lnTo>
                    <a:lnTo>
                      <a:pt x="806" y="172"/>
                    </a:lnTo>
                    <a:lnTo>
                      <a:pt x="821" y="195"/>
                    </a:lnTo>
                    <a:lnTo>
                      <a:pt x="832" y="221"/>
                    </a:lnTo>
                    <a:lnTo>
                      <a:pt x="842" y="249"/>
                    </a:lnTo>
                    <a:lnTo>
                      <a:pt x="852" y="280"/>
                    </a:lnTo>
                    <a:lnTo>
                      <a:pt x="826" y="405"/>
                    </a:lnTo>
                    <a:lnTo>
                      <a:pt x="366" y="616"/>
                    </a:lnTo>
                    <a:lnTo>
                      <a:pt x="304" y="628"/>
                    </a:lnTo>
                    <a:lnTo>
                      <a:pt x="255" y="618"/>
                    </a:lnTo>
                    <a:lnTo>
                      <a:pt x="210" y="605"/>
                    </a:lnTo>
                    <a:lnTo>
                      <a:pt x="169" y="590"/>
                    </a:lnTo>
                    <a:lnTo>
                      <a:pt x="133" y="572"/>
                    </a:lnTo>
                    <a:lnTo>
                      <a:pt x="100" y="552"/>
                    </a:lnTo>
                    <a:lnTo>
                      <a:pt x="72" y="529"/>
                    </a:lnTo>
                    <a:lnTo>
                      <a:pt x="49" y="505"/>
                    </a:lnTo>
                    <a:lnTo>
                      <a:pt x="31" y="475"/>
                    </a:lnTo>
                    <a:lnTo>
                      <a:pt x="17" y="446"/>
                    </a:lnTo>
                    <a:lnTo>
                      <a:pt x="7" y="411"/>
                    </a:lnTo>
                    <a:lnTo>
                      <a:pt x="2" y="374"/>
                    </a:lnTo>
                    <a:lnTo>
                      <a:pt x="0" y="334"/>
                    </a:lnTo>
                    <a:lnTo>
                      <a:pt x="5" y="292"/>
                    </a:lnTo>
                    <a:lnTo>
                      <a:pt x="13" y="246"/>
                    </a:lnTo>
                    <a:lnTo>
                      <a:pt x="28" y="195"/>
                    </a:lnTo>
                    <a:lnTo>
                      <a:pt x="46" y="143"/>
                    </a:lnTo>
                    <a:close/>
                  </a:path>
                </a:pathLst>
              </a:custGeom>
              <a:solidFill>
                <a:srgbClr val="B2AAA8"/>
              </a:solidFill>
              <a:ln w="9525">
                <a:noFill/>
                <a:round/>
                <a:headEnd/>
                <a:tailEnd/>
              </a:ln>
            </p:spPr>
            <p:txBody>
              <a:bodyPr/>
              <a:lstStyle/>
              <a:p>
                <a:endParaRPr lang="en-US"/>
              </a:p>
            </p:txBody>
          </p:sp>
          <p:sp>
            <p:nvSpPr>
              <p:cNvPr id="11393" name="Freeform 129"/>
              <p:cNvSpPr>
                <a:spLocks/>
              </p:cNvSpPr>
              <p:nvPr/>
            </p:nvSpPr>
            <p:spPr bwMode="auto">
              <a:xfrm>
                <a:off x="1382" y="3590"/>
                <a:ext cx="490" cy="422"/>
              </a:xfrm>
              <a:custGeom>
                <a:avLst/>
                <a:gdLst/>
                <a:ahLst/>
                <a:cxnLst>
                  <a:cxn ang="0">
                    <a:pos x="250" y="0"/>
                  </a:cxn>
                  <a:cxn ang="0">
                    <a:pos x="286" y="36"/>
                  </a:cxn>
                  <a:cxn ang="0">
                    <a:pos x="539" y="186"/>
                  </a:cxn>
                  <a:cxn ang="0">
                    <a:pos x="590" y="188"/>
                  </a:cxn>
                  <a:cxn ang="0">
                    <a:pos x="639" y="191"/>
                  </a:cxn>
                  <a:cxn ang="0">
                    <a:pos x="683" y="196"/>
                  </a:cxn>
                  <a:cxn ang="0">
                    <a:pos x="726" y="203"/>
                  </a:cxn>
                  <a:cxn ang="0">
                    <a:pos x="763" y="211"/>
                  </a:cxn>
                  <a:cxn ang="0">
                    <a:pos x="799" y="222"/>
                  </a:cxn>
                  <a:cxn ang="0">
                    <a:pos x="832" y="236"/>
                  </a:cxn>
                  <a:cxn ang="0">
                    <a:pos x="861" y="254"/>
                  </a:cxn>
                  <a:cxn ang="0">
                    <a:pos x="887" y="273"/>
                  </a:cxn>
                  <a:cxn ang="0">
                    <a:pos x="910" y="299"/>
                  </a:cxn>
                  <a:cxn ang="0">
                    <a:pos x="930" y="329"/>
                  </a:cxn>
                  <a:cxn ang="0">
                    <a:pos x="946" y="363"/>
                  </a:cxn>
                  <a:cxn ang="0">
                    <a:pos x="959" y="404"/>
                  </a:cxn>
                  <a:cxn ang="0">
                    <a:pos x="969" y="450"/>
                  </a:cxn>
                  <a:cxn ang="0">
                    <a:pos x="976" y="503"/>
                  </a:cxn>
                  <a:cxn ang="0">
                    <a:pos x="979" y="562"/>
                  </a:cxn>
                  <a:cxn ang="0">
                    <a:pos x="969" y="698"/>
                  </a:cxn>
                  <a:cxn ang="0">
                    <a:pos x="763" y="434"/>
                  </a:cxn>
                  <a:cxn ang="0">
                    <a:pos x="675" y="403"/>
                  </a:cxn>
                  <a:cxn ang="0">
                    <a:pos x="449" y="498"/>
                  </a:cxn>
                  <a:cxn ang="0">
                    <a:pos x="445" y="586"/>
                  </a:cxn>
                  <a:cxn ang="0">
                    <a:pos x="597" y="844"/>
                  </a:cxn>
                  <a:cxn ang="0">
                    <a:pos x="484" y="826"/>
                  </a:cxn>
                  <a:cxn ang="0">
                    <a:pos x="342" y="745"/>
                  </a:cxn>
                  <a:cxn ang="0">
                    <a:pos x="294" y="693"/>
                  </a:cxn>
                  <a:cxn ang="0">
                    <a:pos x="257" y="649"/>
                  </a:cxn>
                  <a:cxn ang="0">
                    <a:pos x="229" y="609"/>
                  </a:cxn>
                  <a:cxn ang="0">
                    <a:pos x="209" y="570"/>
                  </a:cxn>
                  <a:cxn ang="0">
                    <a:pos x="196" y="529"/>
                  </a:cxn>
                  <a:cxn ang="0">
                    <a:pos x="188" y="483"/>
                  </a:cxn>
                  <a:cxn ang="0">
                    <a:pos x="185" y="426"/>
                  </a:cxn>
                  <a:cxn ang="0">
                    <a:pos x="183" y="355"/>
                  </a:cxn>
                  <a:cxn ang="0">
                    <a:pos x="0" y="162"/>
                  </a:cxn>
                  <a:cxn ang="0">
                    <a:pos x="250" y="0"/>
                  </a:cxn>
                </a:cxnLst>
                <a:rect l="0" t="0" r="r" b="b"/>
                <a:pathLst>
                  <a:path w="979" h="844">
                    <a:moveTo>
                      <a:pt x="250" y="0"/>
                    </a:moveTo>
                    <a:lnTo>
                      <a:pt x="286" y="36"/>
                    </a:lnTo>
                    <a:lnTo>
                      <a:pt x="539" y="186"/>
                    </a:lnTo>
                    <a:lnTo>
                      <a:pt x="590" y="188"/>
                    </a:lnTo>
                    <a:lnTo>
                      <a:pt x="639" y="191"/>
                    </a:lnTo>
                    <a:lnTo>
                      <a:pt x="683" y="196"/>
                    </a:lnTo>
                    <a:lnTo>
                      <a:pt x="726" y="203"/>
                    </a:lnTo>
                    <a:lnTo>
                      <a:pt x="763" y="211"/>
                    </a:lnTo>
                    <a:lnTo>
                      <a:pt x="799" y="222"/>
                    </a:lnTo>
                    <a:lnTo>
                      <a:pt x="832" y="236"/>
                    </a:lnTo>
                    <a:lnTo>
                      <a:pt x="861" y="254"/>
                    </a:lnTo>
                    <a:lnTo>
                      <a:pt x="887" y="273"/>
                    </a:lnTo>
                    <a:lnTo>
                      <a:pt x="910" y="299"/>
                    </a:lnTo>
                    <a:lnTo>
                      <a:pt x="930" y="329"/>
                    </a:lnTo>
                    <a:lnTo>
                      <a:pt x="946" y="363"/>
                    </a:lnTo>
                    <a:lnTo>
                      <a:pt x="959" y="404"/>
                    </a:lnTo>
                    <a:lnTo>
                      <a:pt x="969" y="450"/>
                    </a:lnTo>
                    <a:lnTo>
                      <a:pt x="976" y="503"/>
                    </a:lnTo>
                    <a:lnTo>
                      <a:pt x="979" y="562"/>
                    </a:lnTo>
                    <a:lnTo>
                      <a:pt x="969" y="698"/>
                    </a:lnTo>
                    <a:lnTo>
                      <a:pt x="763" y="434"/>
                    </a:lnTo>
                    <a:lnTo>
                      <a:pt x="675" y="403"/>
                    </a:lnTo>
                    <a:lnTo>
                      <a:pt x="449" y="498"/>
                    </a:lnTo>
                    <a:lnTo>
                      <a:pt x="445" y="586"/>
                    </a:lnTo>
                    <a:lnTo>
                      <a:pt x="597" y="844"/>
                    </a:lnTo>
                    <a:lnTo>
                      <a:pt x="484" y="826"/>
                    </a:lnTo>
                    <a:lnTo>
                      <a:pt x="342" y="745"/>
                    </a:lnTo>
                    <a:lnTo>
                      <a:pt x="294" y="693"/>
                    </a:lnTo>
                    <a:lnTo>
                      <a:pt x="257" y="649"/>
                    </a:lnTo>
                    <a:lnTo>
                      <a:pt x="229" y="609"/>
                    </a:lnTo>
                    <a:lnTo>
                      <a:pt x="209" y="570"/>
                    </a:lnTo>
                    <a:lnTo>
                      <a:pt x="196" y="529"/>
                    </a:lnTo>
                    <a:lnTo>
                      <a:pt x="188" y="483"/>
                    </a:lnTo>
                    <a:lnTo>
                      <a:pt x="185" y="426"/>
                    </a:lnTo>
                    <a:lnTo>
                      <a:pt x="183" y="355"/>
                    </a:lnTo>
                    <a:lnTo>
                      <a:pt x="0" y="162"/>
                    </a:lnTo>
                    <a:lnTo>
                      <a:pt x="250" y="0"/>
                    </a:lnTo>
                    <a:close/>
                  </a:path>
                </a:pathLst>
              </a:custGeom>
              <a:solidFill>
                <a:srgbClr val="D1C4CE"/>
              </a:solidFill>
              <a:ln w="9525">
                <a:noFill/>
                <a:round/>
                <a:headEnd/>
                <a:tailEnd/>
              </a:ln>
            </p:spPr>
            <p:txBody>
              <a:bodyPr/>
              <a:lstStyle/>
              <a:p>
                <a:endParaRPr lang="en-US"/>
              </a:p>
            </p:txBody>
          </p:sp>
          <p:sp>
            <p:nvSpPr>
              <p:cNvPr id="11394" name="Freeform 130"/>
              <p:cNvSpPr>
                <a:spLocks/>
              </p:cNvSpPr>
              <p:nvPr/>
            </p:nvSpPr>
            <p:spPr bwMode="auto">
              <a:xfrm>
                <a:off x="424" y="2753"/>
                <a:ext cx="270" cy="176"/>
              </a:xfrm>
              <a:custGeom>
                <a:avLst/>
                <a:gdLst/>
                <a:ahLst/>
                <a:cxnLst>
                  <a:cxn ang="0">
                    <a:pos x="0" y="308"/>
                  </a:cxn>
                  <a:cxn ang="0">
                    <a:pos x="147" y="248"/>
                  </a:cxn>
                  <a:cxn ang="0">
                    <a:pos x="485" y="90"/>
                  </a:cxn>
                  <a:cxn ang="0">
                    <a:pos x="539" y="0"/>
                  </a:cxn>
                  <a:cxn ang="0">
                    <a:pos x="531" y="113"/>
                  </a:cxn>
                  <a:cxn ang="0">
                    <a:pos x="166" y="302"/>
                  </a:cxn>
                  <a:cxn ang="0">
                    <a:pos x="116" y="353"/>
                  </a:cxn>
                  <a:cxn ang="0">
                    <a:pos x="0" y="308"/>
                  </a:cxn>
                </a:cxnLst>
                <a:rect l="0" t="0" r="r" b="b"/>
                <a:pathLst>
                  <a:path w="539" h="353">
                    <a:moveTo>
                      <a:pt x="0" y="308"/>
                    </a:moveTo>
                    <a:lnTo>
                      <a:pt x="147" y="248"/>
                    </a:lnTo>
                    <a:lnTo>
                      <a:pt x="485" y="90"/>
                    </a:lnTo>
                    <a:lnTo>
                      <a:pt x="539" y="0"/>
                    </a:lnTo>
                    <a:lnTo>
                      <a:pt x="531" y="113"/>
                    </a:lnTo>
                    <a:lnTo>
                      <a:pt x="166" y="302"/>
                    </a:lnTo>
                    <a:lnTo>
                      <a:pt x="116" y="353"/>
                    </a:lnTo>
                    <a:lnTo>
                      <a:pt x="0" y="308"/>
                    </a:lnTo>
                    <a:close/>
                  </a:path>
                </a:pathLst>
              </a:custGeom>
              <a:solidFill>
                <a:srgbClr val="9B9391"/>
              </a:solidFill>
              <a:ln w="9525">
                <a:noFill/>
                <a:round/>
                <a:headEnd/>
                <a:tailEnd/>
              </a:ln>
            </p:spPr>
            <p:txBody>
              <a:bodyPr/>
              <a:lstStyle/>
              <a:p>
                <a:endParaRPr lang="en-US"/>
              </a:p>
            </p:txBody>
          </p:sp>
          <p:sp>
            <p:nvSpPr>
              <p:cNvPr id="11395" name="Freeform 131"/>
              <p:cNvSpPr>
                <a:spLocks/>
              </p:cNvSpPr>
              <p:nvPr/>
            </p:nvSpPr>
            <p:spPr bwMode="auto">
              <a:xfrm>
                <a:off x="447" y="2795"/>
                <a:ext cx="242" cy="133"/>
              </a:xfrm>
              <a:custGeom>
                <a:avLst/>
                <a:gdLst/>
                <a:ahLst/>
                <a:cxnLst>
                  <a:cxn ang="0">
                    <a:pos x="67" y="209"/>
                  </a:cxn>
                  <a:cxn ang="0">
                    <a:pos x="460" y="21"/>
                  </a:cxn>
                  <a:cxn ang="0">
                    <a:pos x="485" y="0"/>
                  </a:cxn>
                  <a:cxn ang="0">
                    <a:pos x="472" y="78"/>
                  </a:cxn>
                  <a:cxn ang="0">
                    <a:pos x="150" y="237"/>
                  </a:cxn>
                  <a:cxn ang="0">
                    <a:pos x="76" y="265"/>
                  </a:cxn>
                  <a:cxn ang="0">
                    <a:pos x="0" y="237"/>
                  </a:cxn>
                  <a:cxn ang="0">
                    <a:pos x="67" y="209"/>
                  </a:cxn>
                </a:cxnLst>
                <a:rect l="0" t="0" r="r" b="b"/>
                <a:pathLst>
                  <a:path w="485" h="265">
                    <a:moveTo>
                      <a:pt x="67" y="209"/>
                    </a:moveTo>
                    <a:lnTo>
                      <a:pt x="460" y="21"/>
                    </a:lnTo>
                    <a:lnTo>
                      <a:pt x="485" y="0"/>
                    </a:lnTo>
                    <a:lnTo>
                      <a:pt x="472" y="78"/>
                    </a:lnTo>
                    <a:lnTo>
                      <a:pt x="150" y="237"/>
                    </a:lnTo>
                    <a:lnTo>
                      <a:pt x="76" y="265"/>
                    </a:lnTo>
                    <a:lnTo>
                      <a:pt x="0" y="237"/>
                    </a:lnTo>
                    <a:lnTo>
                      <a:pt x="67" y="209"/>
                    </a:lnTo>
                    <a:close/>
                  </a:path>
                </a:pathLst>
              </a:custGeom>
              <a:solidFill>
                <a:srgbClr val="A59E9B"/>
              </a:solidFill>
              <a:ln w="9525">
                <a:noFill/>
                <a:round/>
                <a:headEnd/>
                <a:tailEnd/>
              </a:ln>
            </p:spPr>
            <p:txBody>
              <a:bodyPr/>
              <a:lstStyle/>
              <a:p>
                <a:endParaRPr lang="en-US"/>
              </a:p>
            </p:txBody>
          </p:sp>
          <p:sp>
            <p:nvSpPr>
              <p:cNvPr id="11396" name="Freeform 132"/>
              <p:cNvSpPr>
                <a:spLocks/>
              </p:cNvSpPr>
              <p:nvPr/>
            </p:nvSpPr>
            <p:spPr bwMode="auto">
              <a:xfrm>
                <a:off x="550" y="2894"/>
                <a:ext cx="993" cy="792"/>
              </a:xfrm>
              <a:custGeom>
                <a:avLst/>
                <a:gdLst/>
                <a:ahLst/>
                <a:cxnLst>
                  <a:cxn ang="0">
                    <a:pos x="1906" y="1385"/>
                  </a:cxn>
                  <a:cxn ang="0">
                    <a:pos x="290" y="0"/>
                  </a:cxn>
                  <a:cxn ang="0">
                    <a:pos x="262" y="11"/>
                  </a:cxn>
                  <a:cxn ang="0">
                    <a:pos x="87" y="92"/>
                  </a:cxn>
                  <a:cxn ang="0">
                    <a:pos x="0" y="128"/>
                  </a:cxn>
                  <a:cxn ang="0">
                    <a:pos x="1687" y="1583"/>
                  </a:cxn>
                  <a:cxn ang="0">
                    <a:pos x="1986" y="1467"/>
                  </a:cxn>
                  <a:cxn ang="0">
                    <a:pos x="1906" y="1385"/>
                  </a:cxn>
                </a:cxnLst>
                <a:rect l="0" t="0" r="r" b="b"/>
                <a:pathLst>
                  <a:path w="1986" h="1583">
                    <a:moveTo>
                      <a:pt x="1906" y="1385"/>
                    </a:moveTo>
                    <a:lnTo>
                      <a:pt x="290" y="0"/>
                    </a:lnTo>
                    <a:lnTo>
                      <a:pt x="262" y="11"/>
                    </a:lnTo>
                    <a:lnTo>
                      <a:pt x="87" y="92"/>
                    </a:lnTo>
                    <a:lnTo>
                      <a:pt x="0" y="128"/>
                    </a:lnTo>
                    <a:lnTo>
                      <a:pt x="1687" y="1583"/>
                    </a:lnTo>
                    <a:lnTo>
                      <a:pt x="1986" y="1467"/>
                    </a:lnTo>
                    <a:lnTo>
                      <a:pt x="1906" y="1385"/>
                    </a:lnTo>
                    <a:close/>
                  </a:path>
                </a:pathLst>
              </a:custGeom>
              <a:solidFill>
                <a:srgbClr val="D1C4CE"/>
              </a:solidFill>
              <a:ln w="9525">
                <a:noFill/>
                <a:round/>
                <a:headEnd/>
                <a:tailEnd/>
              </a:ln>
            </p:spPr>
            <p:txBody>
              <a:bodyPr/>
              <a:lstStyle/>
              <a:p>
                <a:endParaRPr lang="en-US"/>
              </a:p>
            </p:txBody>
          </p:sp>
          <p:sp>
            <p:nvSpPr>
              <p:cNvPr id="11397" name="Freeform 133"/>
              <p:cNvSpPr>
                <a:spLocks/>
              </p:cNvSpPr>
              <p:nvPr/>
            </p:nvSpPr>
            <p:spPr bwMode="auto">
              <a:xfrm>
                <a:off x="550" y="2893"/>
                <a:ext cx="952" cy="760"/>
              </a:xfrm>
              <a:custGeom>
                <a:avLst/>
                <a:gdLst/>
                <a:ahLst/>
                <a:cxnLst>
                  <a:cxn ang="0">
                    <a:pos x="1775" y="1278"/>
                  </a:cxn>
                  <a:cxn ang="0">
                    <a:pos x="1679" y="1196"/>
                  </a:cxn>
                  <a:cxn ang="0">
                    <a:pos x="1584" y="1113"/>
                  </a:cxn>
                  <a:cxn ang="0">
                    <a:pos x="1488" y="1031"/>
                  </a:cxn>
                  <a:cxn ang="0">
                    <a:pos x="1393" y="949"/>
                  </a:cxn>
                  <a:cxn ang="0">
                    <a:pos x="1297" y="865"/>
                  </a:cxn>
                  <a:cxn ang="0">
                    <a:pos x="1200" y="783"/>
                  </a:cxn>
                  <a:cxn ang="0">
                    <a:pos x="1105" y="701"/>
                  </a:cxn>
                  <a:cxn ang="0">
                    <a:pos x="1009" y="618"/>
                  </a:cxn>
                  <a:cxn ang="0">
                    <a:pos x="912" y="536"/>
                  </a:cxn>
                  <a:cxn ang="0">
                    <a:pos x="816" y="454"/>
                  </a:cxn>
                  <a:cxn ang="0">
                    <a:pos x="721" y="370"/>
                  </a:cxn>
                  <a:cxn ang="0">
                    <a:pos x="625" y="288"/>
                  </a:cxn>
                  <a:cxn ang="0">
                    <a:pos x="528" y="206"/>
                  </a:cxn>
                  <a:cxn ang="0">
                    <a:pos x="432" y="123"/>
                  </a:cxn>
                  <a:cxn ang="0">
                    <a:pos x="336" y="41"/>
                  </a:cxn>
                  <a:cxn ang="0">
                    <a:pos x="282" y="0"/>
                  </a:cxn>
                  <a:cxn ang="0">
                    <a:pos x="270" y="0"/>
                  </a:cxn>
                  <a:cxn ang="0">
                    <a:pos x="239" y="11"/>
                  </a:cxn>
                  <a:cxn ang="0">
                    <a:pos x="188" y="34"/>
                  </a:cxn>
                  <a:cxn ang="0">
                    <a:pos x="138" y="57"/>
                  </a:cxn>
                  <a:cxn ang="0">
                    <a:pos x="87" y="80"/>
                  </a:cxn>
                  <a:cxn ang="0">
                    <a:pos x="54" y="96"/>
                  </a:cxn>
                  <a:cxn ang="0">
                    <a:pos x="40" y="106"/>
                  </a:cxn>
                  <a:cxn ang="0">
                    <a:pos x="25" y="116"/>
                  </a:cxn>
                  <a:cxn ang="0">
                    <a:pos x="9" y="126"/>
                  </a:cxn>
                  <a:cxn ang="0">
                    <a:pos x="51" y="175"/>
                  </a:cxn>
                  <a:cxn ang="0">
                    <a:pos x="152" y="262"/>
                  </a:cxn>
                  <a:cxn ang="0">
                    <a:pos x="252" y="349"/>
                  </a:cxn>
                  <a:cxn ang="0">
                    <a:pos x="353" y="436"/>
                  </a:cxn>
                  <a:cxn ang="0">
                    <a:pos x="455" y="522"/>
                  </a:cxn>
                  <a:cxn ang="0">
                    <a:pos x="555" y="609"/>
                  </a:cxn>
                  <a:cxn ang="0">
                    <a:pos x="656" y="696"/>
                  </a:cxn>
                  <a:cxn ang="0">
                    <a:pos x="757" y="783"/>
                  </a:cxn>
                  <a:cxn ang="0">
                    <a:pos x="859" y="870"/>
                  </a:cxn>
                  <a:cxn ang="0">
                    <a:pos x="958" y="957"/>
                  </a:cxn>
                  <a:cxn ang="0">
                    <a:pos x="1060" y="1044"/>
                  </a:cxn>
                  <a:cxn ang="0">
                    <a:pos x="1159" y="1129"/>
                  </a:cxn>
                  <a:cxn ang="0">
                    <a:pos x="1261" y="1216"/>
                  </a:cxn>
                  <a:cxn ang="0">
                    <a:pos x="1362" y="1303"/>
                  </a:cxn>
                  <a:cxn ang="0">
                    <a:pos x="1462" y="1390"/>
                  </a:cxn>
                  <a:cxn ang="0">
                    <a:pos x="1561" y="1476"/>
                  </a:cxn>
                  <a:cxn ang="0">
                    <a:pos x="1630" y="1511"/>
                  </a:cxn>
                  <a:cxn ang="0">
                    <a:pos x="1668" y="1496"/>
                  </a:cxn>
                  <a:cxn ang="0">
                    <a:pos x="1704" y="1481"/>
                  </a:cxn>
                  <a:cxn ang="0">
                    <a:pos x="1740" y="1467"/>
                  </a:cxn>
                  <a:cxn ang="0">
                    <a:pos x="1777" y="1452"/>
                  </a:cxn>
                  <a:cxn ang="0">
                    <a:pos x="1813" y="1437"/>
                  </a:cxn>
                  <a:cxn ang="0">
                    <a:pos x="1849" y="1422"/>
                  </a:cxn>
                  <a:cxn ang="0">
                    <a:pos x="1887" y="1408"/>
                  </a:cxn>
                  <a:cxn ang="0">
                    <a:pos x="1895" y="1390"/>
                  </a:cxn>
                  <a:cxn ang="0">
                    <a:pos x="1874" y="1370"/>
                  </a:cxn>
                  <a:cxn ang="0">
                    <a:pos x="1854" y="1349"/>
                  </a:cxn>
                  <a:cxn ang="0">
                    <a:pos x="1833" y="1329"/>
                  </a:cxn>
                </a:cxnLst>
                <a:rect l="0" t="0" r="r" b="b"/>
                <a:pathLst>
                  <a:path w="1905" h="1519">
                    <a:moveTo>
                      <a:pt x="1823" y="1319"/>
                    </a:moveTo>
                    <a:lnTo>
                      <a:pt x="1775" y="1278"/>
                    </a:lnTo>
                    <a:lnTo>
                      <a:pt x="1726" y="1237"/>
                    </a:lnTo>
                    <a:lnTo>
                      <a:pt x="1679" y="1196"/>
                    </a:lnTo>
                    <a:lnTo>
                      <a:pt x="1632" y="1154"/>
                    </a:lnTo>
                    <a:lnTo>
                      <a:pt x="1584" y="1113"/>
                    </a:lnTo>
                    <a:lnTo>
                      <a:pt x="1535" y="1072"/>
                    </a:lnTo>
                    <a:lnTo>
                      <a:pt x="1488" y="1031"/>
                    </a:lnTo>
                    <a:lnTo>
                      <a:pt x="1440" y="990"/>
                    </a:lnTo>
                    <a:lnTo>
                      <a:pt x="1393" y="949"/>
                    </a:lnTo>
                    <a:lnTo>
                      <a:pt x="1344" y="908"/>
                    </a:lnTo>
                    <a:lnTo>
                      <a:pt x="1297" y="865"/>
                    </a:lnTo>
                    <a:lnTo>
                      <a:pt x="1249" y="824"/>
                    </a:lnTo>
                    <a:lnTo>
                      <a:pt x="1200" y="783"/>
                    </a:lnTo>
                    <a:lnTo>
                      <a:pt x="1153" y="742"/>
                    </a:lnTo>
                    <a:lnTo>
                      <a:pt x="1105" y="701"/>
                    </a:lnTo>
                    <a:lnTo>
                      <a:pt x="1056" y="659"/>
                    </a:lnTo>
                    <a:lnTo>
                      <a:pt x="1009" y="618"/>
                    </a:lnTo>
                    <a:lnTo>
                      <a:pt x="962" y="577"/>
                    </a:lnTo>
                    <a:lnTo>
                      <a:pt x="912" y="536"/>
                    </a:lnTo>
                    <a:lnTo>
                      <a:pt x="865" y="495"/>
                    </a:lnTo>
                    <a:lnTo>
                      <a:pt x="816" y="454"/>
                    </a:lnTo>
                    <a:lnTo>
                      <a:pt x="769" y="411"/>
                    </a:lnTo>
                    <a:lnTo>
                      <a:pt x="721" y="370"/>
                    </a:lnTo>
                    <a:lnTo>
                      <a:pt x="672" y="329"/>
                    </a:lnTo>
                    <a:lnTo>
                      <a:pt x="625" y="288"/>
                    </a:lnTo>
                    <a:lnTo>
                      <a:pt x="577" y="247"/>
                    </a:lnTo>
                    <a:lnTo>
                      <a:pt x="528" y="206"/>
                    </a:lnTo>
                    <a:lnTo>
                      <a:pt x="481" y="165"/>
                    </a:lnTo>
                    <a:lnTo>
                      <a:pt x="432" y="123"/>
                    </a:lnTo>
                    <a:lnTo>
                      <a:pt x="385" y="82"/>
                    </a:lnTo>
                    <a:lnTo>
                      <a:pt x="336" y="41"/>
                    </a:lnTo>
                    <a:lnTo>
                      <a:pt x="288" y="0"/>
                    </a:lnTo>
                    <a:lnTo>
                      <a:pt x="282" y="0"/>
                    </a:lnTo>
                    <a:lnTo>
                      <a:pt x="277" y="0"/>
                    </a:lnTo>
                    <a:lnTo>
                      <a:pt x="270" y="0"/>
                    </a:lnTo>
                    <a:lnTo>
                      <a:pt x="264" y="0"/>
                    </a:lnTo>
                    <a:lnTo>
                      <a:pt x="239" y="11"/>
                    </a:lnTo>
                    <a:lnTo>
                      <a:pt x="213" y="23"/>
                    </a:lnTo>
                    <a:lnTo>
                      <a:pt x="188" y="34"/>
                    </a:lnTo>
                    <a:lnTo>
                      <a:pt x="164" y="45"/>
                    </a:lnTo>
                    <a:lnTo>
                      <a:pt x="138" y="57"/>
                    </a:lnTo>
                    <a:lnTo>
                      <a:pt x="113" y="68"/>
                    </a:lnTo>
                    <a:lnTo>
                      <a:pt x="87" y="80"/>
                    </a:lnTo>
                    <a:lnTo>
                      <a:pt x="63" y="91"/>
                    </a:lnTo>
                    <a:lnTo>
                      <a:pt x="54" y="96"/>
                    </a:lnTo>
                    <a:lnTo>
                      <a:pt x="48" y="101"/>
                    </a:lnTo>
                    <a:lnTo>
                      <a:pt x="40" y="106"/>
                    </a:lnTo>
                    <a:lnTo>
                      <a:pt x="32" y="111"/>
                    </a:lnTo>
                    <a:lnTo>
                      <a:pt x="25" y="116"/>
                    </a:lnTo>
                    <a:lnTo>
                      <a:pt x="17" y="121"/>
                    </a:lnTo>
                    <a:lnTo>
                      <a:pt x="9" y="126"/>
                    </a:lnTo>
                    <a:lnTo>
                      <a:pt x="0" y="131"/>
                    </a:lnTo>
                    <a:lnTo>
                      <a:pt x="51" y="175"/>
                    </a:lnTo>
                    <a:lnTo>
                      <a:pt x="102" y="218"/>
                    </a:lnTo>
                    <a:lnTo>
                      <a:pt x="152" y="262"/>
                    </a:lnTo>
                    <a:lnTo>
                      <a:pt x="201" y="304"/>
                    </a:lnTo>
                    <a:lnTo>
                      <a:pt x="252" y="349"/>
                    </a:lnTo>
                    <a:lnTo>
                      <a:pt x="303" y="391"/>
                    </a:lnTo>
                    <a:lnTo>
                      <a:pt x="353" y="436"/>
                    </a:lnTo>
                    <a:lnTo>
                      <a:pt x="404" y="478"/>
                    </a:lnTo>
                    <a:lnTo>
                      <a:pt x="455" y="522"/>
                    </a:lnTo>
                    <a:lnTo>
                      <a:pt x="506" y="565"/>
                    </a:lnTo>
                    <a:lnTo>
                      <a:pt x="555" y="609"/>
                    </a:lnTo>
                    <a:lnTo>
                      <a:pt x="605" y="652"/>
                    </a:lnTo>
                    <a:lnTo>
                      <a:pt x="656" y="696"/>
                    </a:lnTo>
                    <a:lnTo>
                      <a:pt x="707" y="739"/>
                    </a:lnTo>
                    <a:lnTo>
                      <a:pt x="757" y="783"/>
                    </a:lnTo>
                    <a:lnTo>
                      <a:pt x="808" y="826"/>
                    </a:lnTo>
                    <a:lnTo>
                      <a:pt x="859" y="870"/>
                    </a:lnTo>
                    <a:lnTo>
                      <a:pt x="908" y="913"/>
                    </a:lnTo>
                    <a:lnTo>
                      <a:pt x="958" y="957"/>
                    </a:lnTo>
                    <a:lnTo>
                      <a:pt x="1009" y="999"/>
                    </a:lnTo>
                    <a:lnTo>
                      <a:pt x="1060" y="1044"/>
                    </a:lnTo>
                    <a:lnTo>
                      <a:pt x="1110" y="1086"/>
                    </a:lnTo>
                    <a:lnTo>
                      <a:pt x="1159" y="1129"/>
                    </a:lnTo>
                    <a:lnTo>
                      <a:pt x="1210" y="1173"/>
                    </a:lnTo>
                    <a:lnTo>
                      <a:pt x="1261" y="1216"/>
                    </a:lnTo>
                    <a:lnTo>
                      <a:pt x="1311" y="1260"/>
                    </a:lnTo>
                    <a:lnTo>
                      <a:pt x="1362" y="1303"/>
                    </a:lnTo>
                    <a:lnTo>
                      <a:pt x="1411" y="1347"/>
                    </a:lnTo>
                    <a:lnTo>
                      <a:pt x="1462" y="1390"/>
                    </a:lnTo>
                    <a:lnTo>
                      <a:pt x="1512" y="1432"/>
                    </a:lnTo>
                    <a:lnTo>
                      <a:pt x="1561" y="1476"/>
                    </a:lnTo>
                    <a:lnTo>
                      <a:pt x="1612" y="1519"/>
                    </a:lnTo>
                    <a:lnTo>
                      <a:pt x="1630" y="1511"/>
                    </a:lnTo>
                    <a:lnTo>
                      <a:pt x="1648" y="1504"/>
                    </a:lnTo>
                    <a:lnTo>
                      <a:pt x="1668" y="1496"/>
                    </a:lnTo>
                    <a:lnTo>
                      <a:pt x="1686" y="1490"/>
                    </a:lnTo>
                    <a:lnTo>
                      <a:pt x="1704" y="1481"/>
                    </a:lnTo>
                    <a:lnTo>
                      <a:pt x="1722" y="1475"/>
                    </a:lnTo>
                    <a:lnTo>
                      <a:pt x="1740" y="1467"/>
                    </a:lnTo>
                    <a:lnTo>
                      <a:pt x="1759" y="1458"/>
                    </a:lnTo>
                    <a:lnTo>
                      <a:pt x="1777" y="1452"/>
                    </a:lnTo>
                    <a:lnTo>
                      <a:pt x="1795" y="1444"/>
                    </a:lnTo>
                    <a:lnTo>
                      <a:pt x="1813" y="1437"/>
                    </a:lnTo>
                    <a:lnTo>
                      <a:pt x="1831" y="1429"/>
                    </a:lnTo>
                    <a:lnTo>
                      <a:pt x="1849" y="1422"/>
                    </a:lnTo>
                    <a:lnTo>
                      <a:pt x="1869" y="1414"/>
                    </a:lnTo>
                    <a:lnTo>
                      <a:pt x="1887" y="1408"/>
                    </a:lnTo>
                    <a:lnTo>
                      <a:pt x="1905" y="1399"/>
                    </a:lnTo>
                    <a:lnTo>
                      <a:pt x="1895" y="1390"/>
                    </a:lnTo>
                    <a:lnTo>
                      <a:pt x="1883" y="1380"/>
                    </a:lnTo>
                    <a:lnTo>
                      <a:pt x="1874" y="1370"/>
                    </a:lnTo>
                    <a:lnTo>
                      <a:pt x="1864" y="1358"/>
                    </a:lnTo>
                    <a:lnTo>
                      <a:pt x="1854" y="1349"/>
                    </a:lnTo>
                    <a:lnTo>
                      <a:pt x="1844" y="1339"/>
                    </a:lnTo>
                    <a:lnTo>
                      <a:pt x="1833" y="1329"/>
                    </a:lnTo>
                    <a:lnTo>
                      <a:pt x="1823" y="1319"/>
                    </a:lnTo>
                    <a:close/>
                  </a:path>
                </a:pathLst>
              </a:custGeom>
              <a:solidFill>
                <a:srgbClr val="CEC1CC"/>
              </a:solidFill>
              <a:ln w="9525">
                <a:noFill/>
                <a:round/>
                <a:headEnd/>
                <a:tailEnd/>
              </a:ln>
            </p:spPr>
            <p:txBody>
              <a:bodyPr/>
              <a:lstStyle/>
              <a:p>
                <a:endParaRPr lang="en-US"/>
              </a:p>
            </p:txBody>
          </p:sp>
          <p:sp>
            <p:nvSpPr>
              <p:cNvPr id="11398" name="Freeform 134"/>
              <p:cNvSpPr>
                <a:spLocks/>
              </p:cNvSpPr>
              <p:nvPr/>
            </p:nvSpPr>
            <p:spPr bwMode="auto">
              <a:xfrm>
                <a:off x="550" y="2885"/>
                <a:ext cx="911" cy="734"/>
              </a:xfrm>
              <a:custGeom>
                <a:avLst/>
                <a:gdLst/>
                <a:ahLst/>
                <a:cxnLst>
                  <a:cxn ang="0">
                    <a:pos x="1694" y="1225"/>
                  </a:cxn>
                  <a:cxn ang="0">
                    <a:pos x="1604" y="1148"/>
                  </a:cxn>
                  <a:cxn ang="0">
                    <a:pos x="1514" y="1069"/>
                  </a:cxn>
                  <a:cxn ang="0">
                    <a:pos x="1424" y="990"/>
                  </a:cxn>
                  <a:cxn ang="0">
                    <a:pos x="1333" y="913"/>
                  </a:cxn>
                  <a:cxn ang="0">
                    <a:pos x="1243" y="835"/>
                  </a:cxn>
                  <a:cxn ang="0">
                    <a:pos x="1151" y="756"/>
                  </a:cxn>
                  <a:cxn ang="0">
                    <a:pos x="1060" y="679"/>
                  </a:cxn>
                  <a:cxn ang="0">
                    <a:pos x="970" y="600"/>
                  </a:cxn>
                  <a:cxn ang="0">
                    <a:pos x="878" y="523"/>
                  </a:cxn>
                  <a:cxn ang="0">
                    <a:pos x="787" y="444"/>
                  </a:cxn>
                  <a:cxn ang="0">
                    <a:pos x="697" y="366"/>
                  </a:cxn>
                  <a:cxn ang="0">
                    <a:pos x="605" y="289"/>
                  </a:cxn>
                  <a:cxn ang="0">
                    <a:pos x="514" y="210"/>
                  </a:cxn>
                  <a:cxn ang="0">
                    <a:pos x="424" y="131"/>
                  </a:cxn>
                  <a:cxn ang="0">
                    <a:pos x="332" y="54"/>
                  </a:cxn>
                  <a:cxn ang="0">
                    <a:pos x="282" y="12"/>
                  </a:cxn>
                  <a:cxn ang="0">
                    <a:pos x="270" y="3"/>
                  </a:cxn>
                  <a:cxn ang="0">
                    <a:pos x="237" y="13"/>
                  </a:cxn>
                  <a:cxn ang="0">
                    <a:pos x="180" y="40"/>
                  </a:cxn>
                  <a:cxn ang="0">
                    <a:pos x="125" y="64"/>
                  </a:cxn>
                  <a:cxn ang="0">
                    <a:pos x="67" y="90"/>
                  </a:cxn>
                  <a:cxn ang="0">
                    <a:pos x="30" y="115"/>
                  </a:cxn>
                  <a:cxn ang="0">
                    <a:pos x="10" y="136"/>
                  </a:cxn>
                  <a:cxn ang="0">
                    <a:pos x="48" y="189"/>
                  </a:cxn>
                  <a:cxn ang="0">
                    <a:pos x="144" y="272"/>
                  </a:cxn>
                  <a:cxn ang="0">
                    <a:pos x="241" y="354"/>
                  </a:cxn>
                  <a:cxn ang="0">
                    <a:pos x="337" y="438"/>
                  </a:cxn>
                  <a:cxn ang="0">
                    <a:pos x="434" y="521"/>
                  </a:cxn>
                  <a:cxn ang="0">
                    <a:pos x="530" y="603"/>
                  </a:cxn>
                  <a:cxn ang="0">
                    <a:pos x="626" y="687"/>
                  </a:cxn>
                  <a:cxn ang="0">
                    <a:pos x="721" y="769"/>
                  </a:cxn>
                  <a:cxn ang="0">
                    <a:pos x="818" y="851"/>
                  </a:cxn>
                  <a:cxn ang="0">
                    <a:pos x="914" y="935"/>
                  </a:cxn>
                  <a:cxn ang="0">
                    <a:pos x="1011" y="1016"/>
                  </a:cxn>
                  <a:cxn ang="0">
                    <a:pos x="1105" y="1098"/>
                  </a:cxn>
                  <a:cxn ang="0">
                    <a:pos x="1202" y="1182"/>
                  </a:cxn>
                  <a:cxn ang="0">
                    <a:pos x="1298" y="1264"/>
                  </a:cxn>
                  <a:cxn ang="0">
                    <a:pos x="1393" y="1346"/>
                  </a:cxn>
                  <a:cxn ang="0">
                    <a:pos x="1489" y="1428"/>
                  </a:cxn>
                  <a:cxn ang="0">
                    <a:pos x="1555" y="1461"/>
                  </a:cxn>
                  <a:cxn ang="0">
                    <a:pos x="1591" y="1446"/>
                  </a:cxn>
                  <a:cxn ang="0">
                    <a:pos x="1627" y="1431"/>
                  </a:cxn>
                  <a:cxn ang="0">
                    <a:pos x="1663" y="1415"/>
                  </a:cxn>
                  <a:cxn ang="0">
                    <a:pos x="1697" y="1400"/>
                  </a:cxn>
                  <a:cxn ang="0">
                    <a:pos x="1733" y="1385"/>
                  </a:cxn>
                  <a:cxn ang="0">
                    <a:pos x="1769" y="1371"/>
                  </a:cxn>
                  <a:cxn ang="0">
                    <a:pos x="1805" y="1356"/>
                  </a:cxn>
                  <a:cxn ang="0">
                    <a:pos x="1813" y="1339"/>
                  </a:cxn>
                  <a:cxn ang="0">
                    <a:pos x="1792" y="1318"/>
                  </a:cxn>
                  <a:cxn ang="0">
                    <a:pos x="1771" y="1295"/>
                  </a:cxn>
                  <a:cxn ang="0">
                    <a:pos x="1749" y="1274"/>
                  </a:cxn>
                </a:cxnLst>
                <a:rect l="0" t="0" r="r" b="b"/>
                <a:pathLst>
                  <a:path w="1823" h="1469">
                    <a:moveTo>
                      <a:pt x="1740" y="1264"/>
                    </a:moveTo>
                    <a:lnTo>
                      <a:pt x="1694" y="1225"/>
                    </a:lnTo>
                    <a:lnTo>
                      <a:pt x="1650" y="1185"/>
                    </a:lnTo>
                    <a:lnTo>
                      <a:pt x="1604" y="1148"/>
                    </a:lnTo>
                    <a:lnTo>
                      <a:pt x="1560" y="1108"/>
                    </a:lnTo>
                    <a:lnTo>
                      <a:pt x="1514" y="1069"/>
                    </a:lnTo>
                    <a:lnTo>
                      <a:pt x="1468" y="1030"/>
                    </a:lnTo>
                    <a:lnTo>
                      <a:pt x="1424" y="990"/>
                    </a:lnTo>
                    <a:lnTo>
                      <a:pt x="1378" y="951"/>
                    </a:lnTo>
                    <a:lnTo>
                      <a:pt x="1333" y="913"/>
                    </a:lnTo>
                    <a:lnTo>
                      <a:pt x="1287" y="874"/>
                    </a:lnTo>
                    <a:lnTo>
                      <a:pt x="1243" y="835"/>
                    </a:lnTo>
                    <a:lnTo>
                      <a:pt x="1197" y="795"/>
                    </a:lnTo>
                    <a:lnTo>
                      <a:pt x="1151" y="756"/>
                    </a:lnTo>
                    <a:lnTo>
                      <a:pt x="1105" y="718"/>
                    </a:lnTo>
                    <a:lnTo>
                      <a:pt x="1060" y="679"/>
                    </a:lnTo>
                    <a:lnTo>
                      <a:pt x="1015" y="639"/>
                    </a:lnTo>
                    <a:lnTo>
                      <a:pt x="970" y="600"/>
                    </a:lnTo>
                    <a:lnTo>
                      <a:pt x="924" y="561"/>
                    </a:lnTo>
                    <a:lnTo>
                      <a:pt x="878" y="523"/>
                    </a:lnTo>
                    <a:lnTo>
                      <a:pt x="832" y="484"/>
                    </a:lnTo>
                    <a:lnTo>
                      <a:pt x="787" y="444"/>
                    </a:lnTo>
                    <a:lnTo>
                      <a:pt x="742" y="405"/>
                    </a:lnTo>
                    <a:lnTo>
                      <a:pt x="697" y="366"/>
                    </a:lnTo>
                    <a:lnTo>
                      <a:pt x="651" y="326"/>
                    </a:lnTo>
                    <a:lnTo>
                      <a:pt x="605" y="289"/>
                    </a:lnTo>
                    <a:lnTo>
                      <a:pt x="559" y="249"/>
                    </a:lnTo>
                    <a:lnTo>
                      <a:pt x="514" y="210"/>
                    </a:lnTo>
                    <a:lnTo>
                      <a:pt x="468" y="171"/>
                    </a:lnTo>
                    <a:lnTo>
                      <a:pt x="424" y="131"/>
                    </a:lnTo>
                    <a:lnTo>
                      <a:pt x="378" y="94"/>
                    </a:lnTo>
                    <a:lnTo>
                      <a:pt x="332" y="54"/>
                    </a:lnTo>
                    <a:lnTo>
                      <a:pt x="286" y="15"/>
                    </a:lnTo>
                    <a:lnTo>
                      <a:pt x="282" y="12"/>
                    </a:lnTo>
                    <a:lnTo>
                      <a:pt x="277" y="7"/>
                    </a:lnTo>
                    <a:lnTo>
                      <a:pt x="270" y="3"/>
                    </a:lnTo>
                    <a:lnTo>
                      <a:pt x="265" y="0"/>
                    </a:lnTo>
                    <a:lnTo>
                      <a:pt x="237" y="13"/>
                    </a:lnTo>
                    <a:lnTo>
                      <a:pt x="210" y="26"/>
                    </a:lnTo>
                    <a:lnTo>
                      <a:pt x="180" y="40"/>
                    </a:lnTo>
                    <a:lnTo>
                      <a:pt x="152" y="51"/>
                    </a:lnTo>
                    <a:lnTo>
                      <a:pt x="125" y="64"/>
                    </a:lnTo>
                    <a:lnTo>
                      <a:pt x="97" y="77"/>
                    </a:lnTo>
                    <a:lnTo>
                      <a:pt x="67" y="90"/>
                    </a:lnTo>
                    <a:lnTo>
                      <a:pt x="40" y="103"/>
                    </a:lnTo>
                    <a:lnTo>
                      <a:pt x="30" y="115"/>
                    </a:lnTo>
                    <a:lnTo>
                      <a:pt x="20" y="125"/>
                    </a:lnTo>
                    <a:lnTo>
                      <a:pt x="10" y="136"/>
                    </a:lnTo>
                    <a:lnTo>
                      <a:pt x="0" y="148"/>
                    </a:lnTo>
                    <a:lnTo>
                      <a:pt x="48" y="189"/>
                    </a:lnTo>
                    <a:lnTo>
                      <a:pt x="97" y="231"/>
                    </a:lnTo>
                    <a:lnTo>
                      <a:pt x="144" y="272"/>
                    </a:lnTo>
                    <a:lnTo>
                      <a:pt x="193" y="313"/>
                    </a:lnTo>
                    <a:lnTo>
                      <a:pt x="241" y="354"/>
                    </a:lnTo>
                    <a:lnTo>
                      <a:pt x="290" y="397"/>
                    </a:lnTo>
                    <a:lnTo>
                      <a:pt x="337" y="438"/>
                    </a:lnTo>
                    <a:lnTo>
                      <a:pt x="385" y="479"/>
                    </a:lnTo>
                    <a:lnTo>
                      <a:pt x="434" y="521"/>
                    </a:lnTo>
                    <a:lnTo>
                      <a:pt x="481" y="562"/>
                    </a:lnTo>
                    <a:lnTo>
                      <a:pt x="530" y="603"/>
                    </a:lnTo>
                    <a:lnTo>
                      <a:pt x="577" y="644"/>
                    </a:lnTo>
                    <a:lnTo>
                      <a:pt x="626" y="687"/>
                    </a:lnTo>
                    <a:lnTo>
                      <a:pt x="674" y="728"/>
                    </a:lnTo>
                    <a:lnTo>
                      <a:pt x="721" y="769"/>
                    </a:lnTo>
                    <a:lnTo>
                      <a:pt x="770" y="810"/>
                    </a:lnTo>
                    <a:lnTo>
                      <a:pt x="818" y="851"/>
                    </a:lnTo>
                    <a:lnTo>
                      <a:pt x="867" y="892"/>
                    </a:lnTo>
                    <a:lnTo>
                      <a:pt x="914" y="935"/>
                    </a:lnTo>
                    <a:lnTo>
                      <a:pt x="962" y="975"/>
                    </a:lnTo>
                    <a:lnTo>
                      <a:pt x="1011" y="1016"/>
                    </a:lnTo>
                    <a:lnTo>
                      <a:pt x="1058" y="1057"/>
                    </a:lnTo>
                    <a:lnTo>
                      <a:pt x="1105" y="1098"/>
                    </a:lnTo>
                    <a:lnTo>
                      <a:pt x="1154" y="1139"/>
                    </a:lnTo>
                    <a:lnTo>
                      <a:pt x="1202" y="1182"/>
                    </a:lnTo>
                    <a:lnTo>
                      <a:pt x="1249" y="1223"/>
                    </a:lnTo>
                    <a:lnTo>
                      <a:pt x="1298" y="1264"/>
                    </a:lnTo>
                    <a:lnTo>
                      <a:pt x="1346" y="1305"/>
                    </a:lnTo>
                    <a:lnTo>
                      <a:pt x="1393" y="1346"/>
                    </a:lnTo>
                    <a:lnTo>
                      <a:pt x="1440" y="1387"/>
                    </a:lnTo>
                    <a:lnTo>
                      <a:pt x="1489" y="1428"/>
                    </a:lnTo>
                    <a:lnTo>
                      <a:pt x="1537" y="1469"/>
                    </a:lnTo>
                    <a:lnTo>
                      <a:pt x="1555" y="1461"/>
                    </a:lnTo>
                    <a:lnTo>
                      <a:pt x="1573" y="1454"/>
                    </a:lnTo>
                    <a:lnTo>
                      <a:pt x="1591" y="1446"/>
                    </a:lnTo>
                    <a:lnTo>
                      <a:pt x="1609" y="1438"/>
                    </a:lnTo>
                    <a:lnTo>
                      <a:pt x="1627" y="1431"/>
                    </a:lnTo>
                    <a:lnTo>
                      <a:pt x="1645" y="1423"/>
                    </a:lnTo>
                    <a:lnTo>
                      <a:pt x="1663" y="1415"/>
                    </a:lnTo>
                    <a:lnTo>
                      <a:pt x="1681" y="1408"/>
                    </a:lnTo>
                    <a:lnTo>
                      <a:pt x="1697" y="1400"/>
                    </a:lnTo>
                    <a:lnTo>
                      <a:pt x="1715" y="1393"/>
                    </a:lnTo>
                    <a:lnTo>
                      <a:pt x="1733" y="1385"/>
                    </a:lnTo>
                    <a:lnTo>
                      <a:pt x="1751" y="1379"/>
                    </a:lnTo>
                    <a:lnTo>
                      <a:pt x="1769" y="1371"/>
                    </a:lnTo>
                    <a:lnTo>
                      <a:pt x="1787" y="1364"/>
                    </a:lnTo>
                    <a:lnTo>
                      <a:pt x="1805" y="1356"/>
                    </a:lnTo>
                    <a:lnTo>
                      <a:pt x="1823" y="1349"/>
                    </a:lnTo>
                    <a:lnTo>
                      <a:pt x="1813" y="1339"/>
                    </a:lnTo>
                    <a:lnTo>
                      <a:pt x="1802" y="1328"/>
                    </a:lnTo>
                    <a:lnTo>
                      <a:pt x="1792" y="1318"/>
                    </a:lnTo>
                    <a:lnTo>
                      <a:pt x="1782" y="1307"/>
                    </a:lnTo>
                    <a:lnTo>
                      <a:pt x="1771" y="1295"/>
                    </a:lnTo>
                    <a:lnTo>
                      <a:pt x="1761" y="1285"/>
                    </a:lnTo>
                    <a:lnTo>
                      <a:pt x="1749" y="1274"/>
                    </a:lnTo>
                    <a:lnTo>
                      <a:pt x="1740" y="1264"/>
                    </a:lnTo>
                    <a:close/>
                  </a:path>
                </a:pathLst>
              </a:custGeom>
              <a:solidFill>
                <a:srgbClr val="CCBFC6"/>
              </a:solidFill>
              <a:ln w="9525">
                <a:noFill/>
                <a:round/>
                <a:headEnd/>
                <a:tailEnd/>
              </a:ln>
            </p:spPr>
            <p:txBody>
              <a:bodyPr/>
              <a:lstStyle/>
              <a:p>
                <a:endParaRPr lang="en-US"/>
              </a:p>
            </p:txBody>
          </p:sp>
          <p:sp>
            <p:nvSpPr>
              <p:cNvPr id="11399" name="Freeform 135"/>
              <p:cNvSpPr>
                <a:spLocks/>
              </p:cNvSpPr>
              <p:nvPr/>
            </p:nvSpPr>
            <p:spPr bwMode="auto">
              <a:xfrm>
                <a:off x="550" y="2876"/>
                <a:ext cx="870" cy="709"/>
              </a:xfrm>
              <a:custGeom>
                <a:avLst/>
                <a:gdLst/>
                <a:ahLst/>
                <a:cxnLst>
                  <a:cxn ang="0">
                    <a:pos x="1614" y="1170"/>
                  </a:cxn>
                  <a:cxn ang="0">
                    <a:pos x="1529" y="1096"/>
                  </a:cxn>
                  <a:cxn ang="0">
                    <a:pos x="1444" y="1023"/>
                  </a:cxn>
                  <a:cxn ang="0">
                    <a:pos x="1357" y="949"/>
                  </a:cxn>
                  <a:cxn ang="0">
                    <a:pos x="1272" y="875"/>
                  </a:cxn>
                  <a:cxn ang="0">
                    <a:pos x="1187" y="801"/>
                  </a:cxn>
                  <a:cxn ang="0">
                    <a:pos x="1100" y="728"/>
                  </a:cxn>
                  <a:cxn ang="0">
                    <a:pos x="1015" y="654"/>
                  </a:cxn>
                  <a:cxn ang="0">
                    <a:pos x="930" y="580"/>
                  </a:cxn>
                  <a:cxn ang="0">
                    <a:pos x="844" y="506"/>
                  </a:cxn>
                  <a:cxn ang="0">
                    <a:pos x="759" y="433"/>
                  </a:cxn>
                  <a:cxn ang="0">
                    <a:pos x="672" y="359"/>
                  </a:cxn>
                  <a:cxn ang="0">
                    <a:pos x="587" y="285"/>
                  </a:cxn>
                  <a:cxn ang="0">
                    <a:pos x="501" y="211"/>
                  </a:cxn>
                  <a:cxn ang="0">
                    <a:pos x="416" y="137"/>
                  </a:cxn>
                  <a:cxn ang="0">
                    <a:pos x="329" y="64"/>
                  </a:cxn>
                  <a:cxn ang="0">
                    <a:pos x="282" y="21"/>
                  </a:cxn>
                  <a:cxn ang="0">
                    <a:pos x="272" y="6"/>
                  </a:cxn>
                  <a:cxn ang="0">
                    <a:pos x="236" y="15"/>
                  </a:cxn>
                  <a:cxn ang="0">
                    <a:pos x="174" y="44"/>
                  </a:cxn>
                  <a:cxn ang="0">
                    <a:pos x="110" y="72"/>
                  </a:cxn>
                  <a:cxn ang="0">
                    <a:pos x="48" y="101"/>
                  </a:cxn>
                  <a:cxn ang="0">
                    <a:pos x="12" y="128"/>
                  </a:cxn>
                  <a:cxn ang="0">
                    <a:pos x="4" y="152"/>
                  </a:cxn>
                  <a:cxn ang="0">
                    <a:pos x="46" y="203"/>
                  </a:cxn>
                  <a:cxn ang="0">
                    <a:pos x="138" y="282"/>
                  </a:cxn>
                  <a:cxn ang="0">
                    <a:pos x="229" y="360"/>
                  </a:cxn>
                  <a:cxn ang="0">
                    <a:pos x="321" y="439"/>
                  </a:cxn>
                  <a:cxn ang="0">
                    <a:pos x="412" y="518"/>
                  </a:cxn>
                  <a:cxn ang="0">
                    <a:pos x="504" y="596"/>
                  </a:cxn>
                  <a:cxn ang="0">
                    <a:pos x="595" y="675"/>
                  </a:cxn>
                  <a:cxn ang="0">
                    <a:pos x="687" y="754"/>
                  </a:cxn>
                  <a:cxn ang="0">
                    <a:pos x="778" y="832"/>
                  </a:cxn>
                  <a:cxn ang="0">
                    <a:pos x="870" y="910"/>
                  </a:cxn>
                  <a:cxn ang="0">
                    <a:pos x="962" y="988"/>
                  </a:cxn>
                  <a:cxn ang="0">
                    <a:pos x="1053" y="1067"/>
                  </a:cxn>
                  <a:cxn ang="0">
                    <a:pos x="1143" y="1146"/>
                  </a:cxn>
                  <a:cxn ang="0">
                    <a:pos x="1234" y="1223"/>
                  </a:cxn>
                  <a:cxn ang="0">
                    <a:pos x="1326" y="1301"/>
                  </a:cxn>
                  <a:cxn ang="0">
                    <a:pos x="1416" y="1378"/>
                  </a:cxn>
                  <a:cxn ang="0">
                    <a:pos x="1480" y="1411"/>
                  </a:cxn>
                  <a:cxn ang="0">
                    <a:pos x="1514" y="1396"/>
                  </a:cxn>
                  <a:cxn ang="0">
                    <a:pos x="1548" y="1382"/>
                  </a:cxn>
                  <a:cxn ang="0">
                    <a:pos x="1584" y="1365"/>
                  </a:cxn>
                  <a:cxn ang="0">
                    <a:pos x="1619" y="1350"/>
                  </a:cxn>
                  <a:cxn ang="0">
                    <a:pos x="1655" y="1334"/>
                  </a:cxn>
                  <a:cxn ang="0">
                    <a:pos x="1689" y="1319"/>
                  </a:cxn>
                  <a:cxn ang="0">
                    <a:pos x="1723" y="1303"/>
                  </a:cxn>
                  <a:cxn ang="0">
                    <a:pos x="1731" y="1283"/>
                  </a:cxn>
                  <a:cxn ang="0">
                    <a:pos x="1710" y="1262"/>
                  </a:cxn>
                  <a:cxn ang="0">
                    <a:pos x="1687" y="1241"/>
                  </a:cxn>
                  <a:cxn ang="0">
                    <a:pos x="1666" y="1219"/>
                  </a:cxn>
                </a:cxnLst>
                <a:rect l="0" t="0" r="r" b="b"/>
                <a:pathLst>
                  <a:path w="1741" h="1418">
                    <a:moveTo>
                      <a:pt x="1656" y="1208"/>
                    </a:moveTo>
                    <a:lnTo>
                      <a:pt x="1614" y="1170"/>
                    </a:lnTo>
                    <a:lnTo>
                      <a:pt x="1571" y="1134"/>
                    </a:lnTo>
                    <a:lnTo>
                      <a:pt x="1529" y="1096"/>
                    </a:lnTo>
                    <a:lnTo>
                      <a:pt x="1486" y="1060"/>
                    </a:lnTo>
                    <a:lnTo>
                      <a:pt x="1444" y="1023"/>
                    </a:lnTo>
                    <a:lnTo>
                      <a:pt x="1400" y="987"/>
                    </a:lnTo>
                    <a:lnTo>
                      <a:pt x="1357" y="949"/>
                    </a:lnTo>
                    <a:lnTo>
                      <a:pt x="1315" y="913"/>
                    </a:lnTo>
                    <a:lnTo>
                      <a:pt x="1272" y="875"/>
                    </a:lnTo>
                    <a:lnTo>
                      <a:pt x="1230" y="839"/>
                    </a:lnTo>
                    <a:lnTo>
                      <a:pt x="1187" y="801"/>
                    </a:lnTo>
                    <a:lnTo>
                      <a:pt x="1145" y="765"/>
                    </a:lnTo>
                    <a:lnTo>
                      <a:pt x="1100" y="728"/>
                    </a:lnTo>
                    <a:lnTo>
                      <a:pt x="1058" y="692"/>
                    </a:lnTo>
                    <a:lnTo>
                      <a:pt x="1015" y="654"/>
                    </a:lnTo>
                    <a:lnTo>
                      <a:pt x="973" y="618"/>
                    </a:lnTo>
                    <a:lnTo>
                      <a:pt x="930" y="580"/>
                    </a:lnTo>
                    <a:lnTo>
                      <a:pt x="886" y="544"/>
                    </a:lnTo>
                    <a:lnTo>
                      <a:pt x="844" y="506"/>
                    </a:lnTo>
                    <a:lnTo>
                      <a:pt x="801" y="470"/>
                    </a:lnTo>
                    <a:lnTo>
                      <a:pt x="759" y="433"/>
                    </a:lnTo>
                    <a:lnTo>
                      <a:pt x="715" y="396"/>
                    </a:lnTo>
                    <a:lnTo>
                      <a:pt x="672" y="359"/>
                    </a:lnTo>
                    <a:lnTo>
                      <a:pt x="630" y="323"/>
                    </a:lnTo>
                    <a:lnTo>
                      <a:pt x="587" y="285"/>
                    </a:lnTo>
                    <a:lnTo>
                      <a:pt x="543" y="249"/>
                    </a:lnTo>
                    <a:lnTo>
                      <a:pt x="501" y="211"/>
                    </a:lnTo>
                    <a:lnTo>
                      <a:pt x="458" y="175"/>
                    </a:lnTo>
                    <a:lnTo>
                      <a:pt x="416" y="137"/>
                    </a:lnTo>
                    <a:lnTo>
                      <a:pt x="371" y="101"/>
                    </a:lnTo>
                    <a:lnTo>
                      <a:pt x="329" y="64"/>
                    </a:lnTo>
                    <a:lnTo>
                      <a:pt x="286" y="28"/>
                    </a:lnTo>
                    <a:lnTo>
                      <a:pt x="282" y="21"/>
                    </a:lnTo>
                    <a:lnTo>
                      <a:pt x="277" y="15"/>
                    </a:lnTo>
                    <a:lnTo>
                      <a:pt x="272" y="6"/>
                    </a:lnTo>
                    <a:lnTo>
                      <a:pt x="267" y="0"/>
                    </a:lnTo>
                    <a:lnTo>
                      <a:pt x="236" y="15"/>
                    </a:lnTo>
                    <a:lnTo>
                      <a:pt x="205" y="29"/>
                    </a:lnTo>
                    <a:lnTo>
                      <a:pt x="174" y="44"/>
                    </a:lnTo>
                    <a:lnTo>
                      <a:pt x="143" y="57"/>
                    </a:lnTo>
                    <a:lnTo>
                      <a:pt x="110" y="72"/>
                    </a:lnTo>
                    <a:lnTo>
                      <a:pt x="79" y="87"/>
                    </a:lnTo>
                    <a:lnTo>
                      <a:pt x="48" y="101"/>
                    </a:lnTo>
                    <a:lnTo>
                      <a:pt x="17" y="116"/>
                    </a:lnTo>
                    <a:lnTo>
                      <a:pt x="12" y="128"/>
                    </a:lnTo>
                    <a:lnTo>
                      <a:pt x="9" y="139"/>
                    </a:lnTo>
                    <a:lnTo>
                      <a:pt x="4" y="152"/>
                    </a:lnTo>
                    <a:lnTo>
                      <a:pt x="0" y="164"/>
                    </a:lnTo>
                    <a:lnTo>
                      <a:pt x="46" y="203"/>
                    </a:lnTo>
                    <a:lnTo>
                      <a:pt x="92" y="242"/>
                    </a:lnTo>
                    <a:lnTo>
                      <a:pt x="138" y="282"/>
                    </a:lnTo>
                    <a:lnTo>
                      <a:pt x="184" y="321"/>
                    </a:lnTo>
                    <a:lnTo>
                      <a:pt x="229" y="360"/>
                    </a:lnTo>
                    <a:lnTo>
                      <a:pt x="275" y="400"/>
                    </a:lnTo>
                    <a:lnTo>
                      <a:pt x="321" y="439"/>
                    </a:lnTo>
                    <a:lnTo>
                      <a:pt x="367" y="478"/>
                    </a:lnTo>
                    <a:lnTo>
                      <a:pt x="412" y="518"/>
                    </a:lnTo>
                    <a:lnTo>
                      <a:pt x="458" y="557"/>
                    </a:lnTo>
                    <a:lnTo>
                      <a:pt x="504" y="596"/>
                    </a:lnTo>
                    <a:lnTo>
                      <a:pt x="550" y="636"/>
                    </a:lnTo>
                    <a:lnTo>
                      <a:pt x="595" y="675"/>
                    </a:lnTo>
                    <a:lnTo>
                      <a:pt x="641" y="714"/>
                    </a:lnTo>
                    <a:lnTo>
                      <a:pt x="687" y="754"/>
                    </a:lnTo>
                    <a:lnTo>
                      <a:pt x="733" y="793"/>
                    </a:lnTo>
                    <a:lnTo>
                      <a:pt x="778" y="832"/>
                    </a:lnTo>
                    <a:lnTo>
                      <a:pt x="824" y="870"/>
                    </a:lnTo>
                    <a:lnTo>
                      <a:pt x="870" y="910"/>
                    </a:lnTo>
                    <a:lnTo>
                      <a:pt x="916" y="949"/>
                    </a:lnTo>
                    <a:lnTo>
                      <a:pt x="962" y="988"/>
                    </a:lnTo>
                    <a:lnTo>
                      <a:pt x="1007" y="1028"/>
                    </a:lnTo>
                    <a:lnTo>
                      <a:pt x="1053" y="1067"/>
                    </a:lnTo>
                    <a:lnTo>
                      <a:pt x="1097" y="1106"/>
                    </a:lnTo>
                    <a:lnTo>
                      <a:pt x="1143" y="1146"/>
                    </a:lnTo>
                    <a:lnTo>
                      <a:pt x="1189" y="1183"/>
                    </a:lnTo>
                    <a:lnTo>
                      <a:pt x="1234" y="1223"/>
                    </a:lnTo>
                    <a:lnTo>
                      <a:pt x="1280" y="1262"/>
                    </a:lnTo>
                    <a:lnTo>
                      <a:pt x="1326" y="1301"/>
                    </a:lnTo>
                    <a:lnTo>
                      <a:pt x="1370" y="1341"/>
                    </a:lnTo>
                    <a:lnTo>
                      <a:pt x="1416" y="1378"/>
                    </a:lnTo>
                    <a:lnTo>
                      <a:pt x="1462" y="1418"/>
                    </a:lnTo>
                    <a:lnTo>
                      <a:pt x="1480" y="1411"/>
                    </a:lnTo>
                    <a:lnTo>
                      <a:pt x="1496" y="1403"/>
                    </a:lnTo>
                    <a:lnTo>
                      <a:pt x="1514" y="1396"/>
                    </a:lnTo>
                    <a:lnTo>
                      <a:pt x="1532" y="1388"/>
                    </a:lnTo>
                    <a:lnTo>
                      <a:pt x="1548" y="1382"/>
                    </a:lnTo>
                    <a:lnTo>
                      <a:pt x="1566" y="1373"/>
                    </a:lnTo>
                    <a:lnTo>
                      <a:pt x="1584" y="1365"/>
                    </a:lnTo>
                    <a:lnTo>
                      <a:pt x="1602" y="1359"/>
                    </a:lnTo>
                    <a:lnTo>
                      <a:pt x="1619" y="1350"/>
                    </a:lnTo>
                    <a:lnTo>
                      <a:pt x="1637" y="1342"/>
                    </a:lnTo>
                    <a:lnTo>
                      <a:pt x="1655" y="1334"/>
                    </a:lnTo>
                    <a:lnTo>
                      <a:pt x="1671" y="1326"/>
                    </a:lnTo>
                    <a:lnTo>
                      <a:pt x="1689" y="1319"/>
                    </a:lnTo>
                    <a:lnTo>
                      <a:pt x="1707" y="1311"/>
                    </a:lnTo>
                    <a:lnTo>
                      <a:pt x="1723" y="1303"/>
                    </a:lnTo>
                    <a:lnTo>
                      <a:pt x="1741" y="1295"/>
                    </a:lnTo>
                    <a:lnTo>
                      <a:pt x="1731" y="1283"/>
                    </a:lnTo>
                    <a:lnTo>
                      <a:pt x="1720" y="1273"/>
                    </a:lnTo>
                    <a:lnTo>
                      <a:pt x="1710" y="1262"/>
                    </a:lnTo>
                    <a:lnTo>
                      <a:pt x="1699" y="1250"/>
                    </a:lnTo>
                    <a:lnTo>
                      <a:pt x="1687" y="1241"/>
                    </a:lnTo>
                    <a:lnTo>
                      <a:pt x="1677" y="1229"/>
                    </a:lnTo>
                    <a:lnTo>
                      <a:pt x="1666" y="1219"/>
                    </a:lnTo>
                    <a:lnTo>
                      <a:pt x="1656" y="1208"/>
                    </a:lnTo>
                    <a:close/>
                  </a:path>
                </a:pathLst>
              </a:custGeom>
              <a:solidFill>
                <a:srgbClr val="C9BFC4"/>
              </a:solidFill>
              <a:ln w="9525">
                <a:noFill/>
                <a:round/>
                <a:headEnd/>
                <a:tailEnd/>
              </a:ln>
            </p:spPr>
            <p:txBody>
              <a:bodyPr/>
              <a:lstStyle/>
              <a:p>
                <a:endParaRPr lang="en-US"/>
              </a:p>
            </p:txBody>
          </p:sp>
          <p:sp>
            <p:nvSpPr>
              <p:cNvPr id="11400" name="Freeform 136"/>
              <p:cNvSpPr>
                <a:spLocks/>
              </p:cNvSpPr>
              <p:nvPr/>
            </p:nvSpPr>
            <p:spPr bwMode="auto">
              <a:xfrm>
                <a:off x="546" y="2868"/>
                <a:ext cx="833" cy="685"/>
              </a:xfrm>
              <a:custGeom>
                <a:avLst/>
                <a:gdLst/>
                <a:ahLst/>
                <a:cxnLst>
                  <a:cxn ang="0">
                    <a:pos x="1542" y="1118"/>
                  </a:cxn>
                  <a:cxn ang="0">
                    <a:pos x="1461" y="1048"/>
                  </a:cxn>
                  <a:cxn ang="0">
                    <a:pos x="1381" y="979"/>
                  </a:cxn>
                  <a:cxn ang="0">
                    <a:pos x="1300" y="910"/>
                  </a:cxn>
                  <a:cxn ang="0">
                    <a:pos x="1220" y="840"/>
                  </a:cxn>
                  <a:cxn ang="0">
                    <a:pos x="1139" y="771"/>
                  </a:cxn>
                  <a:cxn ang="0">
                    <a:pos x="1059" y="702"/>
                  </a:cxn>
                  <a:cxn ang="0">
                    <a:pos x="979" y="631"/>
                  </a:cxn>
                  <a:cxn ang="0">
                    <a:pos x="898" y="563"/>
                  </a:cxn>
                  <a:cxn ang="0">
                    <a:pos x="818" y="494"/>
                  </a:cxn>
                  <a:cxn ang="0">
                    <a:pos x="737" y="423"/>
                  </a:cxn>
                  <a:cxn ang="0">
                    <a:pos x="656" y="354"/>
                  </a:cxn>
                  <a:cxn ang="0">
                    <a:pos x="576" y="286"/>
                  </a:cxn>
                  <a:cxn ang="0">
                    <a:pos x="496" y="217"/>
                  </a:cxn>
                  <a:cxn ang="0">
                    <a:pos x="414" y="146"/>
                  </a:cxn>
                  <a:cxn ang="0">
                    <a:pos x="334" y="77"/>
                  </a:cxn>
                  <a:cxn ang="0">
                    <a:pos x="288" y="32"/>
                  </a:cxn>
                  <a:cxn ang="0">
                    <a:pos x="280" y="12"/>
                  </a:cxn>
                  <a:cxn ang="0">
                    <a:pos x="259" y="9"/>
                  </a:cxn>
                  <a:cxn ang="0">
                    <a:pos x="224" y="25"/>
                  </a:cxn>
                  <a:cxn ang="0">
                    <a:pos x="190" y="41"/>
                  </a:cxn>
                  <a:cxn ang="0">
                    <a:pos x="156" y="58"/>
                  </a:cxn>
                  <a:cxn ang="0">
                    <a:pos x="121" y="74"/>
                  </a:cxn>
                  <a:cxn ang="0">
                    <a:pos x="87" y="91"/>
                  </a:cxn>
                  <a:cxn ang="0">
                    <a:pos x="53" y="105"/>
                  </a:cxn>
                  <a:cxn ang="0">
                    <a:pos x="18" y="122"/>
                  </a:cxn>
                  <a:cxn ang="0">
                    <a:pos x="2" y="143"/>
                  </a:cxn>
                  <a:cxn ang="0">
                    <a:pos x="7" y="168"/>
                  </a:cxn>
                  <a:cxn ang="0">
                    <a:pos x="53" y="218"/>
                  </a:cxn>
                  <a:cxn ang="0">
                    <a:pos x="139" y="292"/>
                  </a:cxn>
                  <a:cxn ang="0">
                    <a:pos x="226" y="366"/>
                  </a:cxn>
                  <a:cxn ang="0">
                    <a:pos x="312" y="441"/>
                  </a:cxn>
                  <a:cxn ang="0">
                    <a:pos x="399" y="515"/>
                  </a:cxn>
                  <a:cxn ang="0">
                    <a:pos x="486" y="590"/>
                  </a:cxn>
                  <a:cxn ang="0">
                    <a:pos x="572" y="664"/>
                  </a:cxn>
                  <a:cxn ang="0">
                    <a:pos x="659" y="738"/>
                  </a:cxn>
                  <a:cxn ang="0">
                    <a:pos x="747" y="813"/>
                  </a:cxn>
                  <a:cxn ang="0">
                    <a:pos x="834" y="887"/>
                  </a:cxn>
                  <a:cxn ang="0">
                    <a:pos x="920" y="961"/>
                  </a:cxn>
                  <a:cxn ang="0">
                    <a:pos x="1007" y="1036"/>
                  </a:cxn>
                  <a:cxn ang="0">
                    <a:pos x="1094" y="1110"/>
                  </a:cxn>
                  <a:cxn ang="0">
                    <a:pos x="1180" y="1186"/>
                  </a:cxn>
                  <a:cxn ang="0">
                    <a:pos x="1267" y="1259"/>
                  </a:cxn>
                  <a:cxn ang="0">
                    <a:pos x="1354" y="1333"/>
                  </a:cxn>
                  <a:cxn ang="0">
                    <a:pos x="1414" y="1363"/>
                  </a:cxn>
                  <a:cxn ang="0">
                    <a:pos x="1447" y="1346"/>
                  </a:cxn>
                  <a:cxn ang="0">
                    <a:pos x="1481" y="1331"/>
                  </a:cxn>
                  <a:cxn ang="0">
                    <a:pos x="1514" y="1315"/>
                  </a:cxn>
                  <a:cxn ang="0">
                    <a:pos x="1548" y="1299"/>
                  </a:cxn>
                  <a:cxn ang="0">
                    <a:pos x="1582" y="1282"/>
                  </a:cxn>
                  <a:cxn ang="0">
                    <a:pos x="1617" y="1266"/>
                  </a:cxn>
                  <a:cxn ang="0">
                    <a:pos x="1651" y="1249"/>
                  </a:cxn>
                  <a:cxn ang="0">
                    <a:pos x="1656" y="1230"/>
                  </a:cxn>
                  <a:cxn ang="0">
                    <a:pos x="1635" y="1208"/>
                  </a:cxn>
                  <a:cxn ang="0">
                    <a:pos x="1613" y="1186"/>
                  </a:cxn>
                  <a:cxn ang="0">
                    <a:pos x="1592" y="1164"/>
                  </a:cxn>
                </a:cxnLst>
                <a:rect l="0" t="0" r="r" b="b"/>
                <a:pathLst>
                  <a:path w="1667" h="1371">
                    <a:moveTo>
                      <a:pt x="1581" y="1153"/>
                    </a:moveTo>
                    <a:lnTo>
                      <a:pt x="1542" y="1118"/>
                    </a:lnTo>
                    <a:lnTo>
                      <a:pt x="1501" y="1084"/>
                    </a:lnTo>
                    <a:lnTo>
                      <a:pt x="1461" y="1048"/>
                    </a:lnTo>
                    <a:lnTo>
                      <a:pt x="1421" y="1013"/>
                    </a:lnTo>
                    <a:lnTo>
                      <a:pt x="1381" y="979"/>
                    </a:lnTo>
                    <a:lnTo>
                      <a:pt x="1341" y="945"/>
                    </a:lnTo>
                    <a:lnTo>
                      <a:pt x="1300" y="910"/>
                    </a:lnTo>
                    <a:lnTo>
                      <a:pt x="1260" y="876"/>
                    </a:lnTo>
                    <a:lnTo>
                      <a:pt x="1220" y="840"/>
                    </a:lnTo>
                    <a:lnTo>
                      <a:pt x="1180" y="805"/>
                    </a:lnTo>
                    <a:lnTo>
                      <a:pt x="1139" y="771"/>
                    </a:lnTo>
                    <a:lnTo>
                      <a:pt x="1100" y="736"/>
                    </a:lnTo>
                    <a:lnTo>
                      <a:pt x="1059" y="702"/>
                    </a:lnTo>
                    <a:lnTo>
                      <a:pt x="1019" y="666"/>
                    </a:lnTo>
                    <a:lnTo>
                      <a:pt x="979" y="631"/>
                    </a:lnTo>
                    <a:lnTo>
                      <a:pt x="938" y="597"/>
                    </a:lnTo>
                    <a:lnTo>
                      <a:pt x="898" y="563"/>
                    </a:lnTo>
                    <a:lnTo>
                      <a:pt x="858" y="528"/>
                    </a:lnTo>
                    <a:lnTo>
                      <a:pt x="818" y="494"/>
                    </a:lnTo>
                    <a:lnTo>
                      <a:pt x="778" y="458"/>
                    </a:lnTo>
                    <a:lnTo>
                      <a:pt x="737" y="423"/>
                    </a:lnTo>
                    <a:lnTo>
                      <a:pt x="697" y="389"/>
                    </a:lnTo>
                    <a:lnTo>
                      <a:pt x="656" y="354"/>
                    </a:lnTo>
                    <a:lnTo>
                      <a:pt x="616" y="320"/>
                    </a:lnTo>
                    <a:lnTo>
                      <a:pt x="576" y="286"/>
                    </a:lnTo>
                    <a:lnTo>
                      <a:pt x="535" y="251"/>
                    </a:lnTo>
                    <a:lnTo>
                      <a:pt x="496" y="217"/>
                    </a:lnTo>
                    <a:lnTo>
                      <a:pt x="455" y="181"/>
                    </a:lnTo>
                    <a:lnTo>
                      <a:pt x="414" y="146"/>
                    </a:lnTo>
                    <a:lnTo>
                      <a:pt x="373" y="112"/>
                    </a:lnTo>
                    <a:lnTo>
                      <a:pt x="334" y="77"/>
                    </a:lnTo>
                    <a:lnTo>
                      <a:pt x="293" y="43"/>
                    </a:lnTo>
                    <a:lnTo>
                      <a:pt x="288" y="32"/>
                    </a:lnTo>
                    <a:lnTo>
                      <a:pt x="285" y="22"/>
                    </a:lnTo>
                    <a:lnTo>
                      <a:pt x="280" y="12"/>
                    </a:lnTo>
                    <a:lnTo>
                      <a:pt x="275" y="0"/>
                    </a:lnTo>
                    <a:lnTo>
                      <a:pt x="259" y="9"/>
                    </a:lnTo>
                    <a:lnTo>
                      <a:pt x="241" y="17"/>
                    </a:lnTo>
                    <a:lnTo>
                      <a:pt x="224" y="25"/>
                    </a:lnTo>
                    <a:lnTo>
                      <a:pt x="206" y="33"/>
                    </a:lnTo>
                    <a:lnTo>
                      <a:pt x="190" y="41"/>
                    </a:lnTo>
                    <a:lnTo>
                      <a:pt x="172" y="50"/>
                    </a:lnTo>
                    <a:lnTo>
                      <a:pt x="156" y="58"/>
                    </a:lnTo>
                    <a:lnTo>
                      <a:pt x="138" y="66"/>
                    </a:lnTo>
                    <a:lnTo>
                      <a:pt x="121" y="74"/>
                    </a:lnTo>
                    <a:lnTo>
                      <a:pt x="103" y="82"/>
                    </a:lnTo>
                    <a:lnTo>
                      <a:pt x="87" y="91"/>
                    </a:lnTo>
                    <a:lnTo>
                      <a:pt x="69" y="97"/>
                    </a:lnTo>
                    <a:lnTo>
                      <a:pt x="53" y="105"/>
                    </a:lnTo>
                    <a:lnTo>
                      <a:pt x="35" y="114"/>
                    </a:lnTo>
                    <a:lnTo>
                      <a:pt x="18" y="122"/>
                    </a:lnTo>
                    <a:lnTo>
                      <a:pt x="0" y="130"/>
                    </a:lnTo>
                    <a:lnTo>
                      <a:pt x="2" y="143"/>
                    </a:lnTo>
                    <a:lnTo>
                      <a:pt x="5" y="154"/>
                    </a:lnTo>
                    <a:lnTo>
                      <a:pt x="7" y="168"/>
                    </a:lnTo>
                    <a:lnTo>
                      <a:pt x="8" y="181"/>
                    </a:lnTo>
                    <a:lnTo>
                      <a:pt x="53" y="218"/>
                    </a:lnTo>
                    <a:lnTo>
                      <a:pt x="95" y="254"/>
                    </a:lnTo>
                    <a:lnTo>
                      <a:pt x="139" y="292"/>
                    </a:lnTo>
                    <a:lnTo>
                      <a:pt x="182" y="330"/>
                    </a:lnTo>
                    <a:lnTo>
                      <a:pt x="226" y="366"/>
                    </a:lnTo>
                    <a:lnTo>
                      <a:pt x="268" y="404"/>
                    </a:lnTo>
                    <a:lnTo>
                      <a:pt x="312" y="441"/>
                    </a:lnTo>
                    <a:lnTo>
                      <a:pt x="355" y="477"/>
                    </a:lnTo>
                    <a:lnTo>
                      <a:pt x="399" y="515"/>
                    </a:lnTo>
                    <a:lnTo>
                      <a:pt x="443" y="553"/>
                    </a:lnTo>
                    <a:lnTo>
                      <a:pt x="486" y="590"/>
                    </a:lnTo>
                    <a:lnTo>
                      <a:pt x="530" y="627"/>
                    </a:lnTo>
                    <a:lnTo>
                      <a:pt x="572" y="664"/>
                    </a:lnTo>
                    <a:lnTo>
                      <a:pt x="616" y="702"/>
                    </a:lnTo>
                    <a:lnTo>
                      <a:pt x="659" y="738"/>
                    </a:lnTo>
                    <a:lnTo>
                      <a:pt x="703" y="776"/>
                    </a:lnTo>
                    <a:lnTo>
                      <a:pt x="747" y="813"/>
                    </a:lnTo>
                    <a:lnTo>
                      <a:pt x="790" y="849"/>
                    </a:lnTo>
                    <a:lnTo>
                      <a:pt x="834" y="887"/>
                    </a:lnTo>
                    <a:lnTo>
                      <a:pt x="876" y="925"/>
                    </a:lnTo>
                    <a:lnTo>
                      <a:pt x="920" y="961"/>
                    </a:lnTo>
                    <a:lnTo>
                      <a:pt x="963" y="999"/>
                    </a:lnTo>
                    <a:lnTo>
                      <a:pt x="1007" y="1036"/>
                    </a:lnTo>
                    <a:lnTo>
                      <a:pt x="1051" y="1072"/>
                    </a:lnTo>
                    <a:lnTo>
                      <a:pt x="1094" y="1110"/>
                    </a:lnTo>
                    <a:lnTo>
                      <a:pt x="1138" y="1148"/>
                    </a:lnTo>
                    <a:lnTo>
                      <a:pt x="1180" y="1186"/>
                    </a:lnTo>
                    <a:lnTo>
                      <a:pt x="1224" y="1222"/>
                    </a:lnTo>
                    <a:lnTo>
                      <a:pt x="1267" y="1259"/>
                    </a:lnTo>
                    <a:lnTo>
                      <a:pt x="1311" y="1297"/>
                    </a:lnTo>
                    <a:lnTo>
                      <a:pt x="1354" y="1333"/>
                    </a:lnTo>
                    <a:lnTo>
                      <a:pt x="1398" y="1371"/>
                    </a:lnTo>
                    <a:lnTo>
                      <a:pt x="1414" y="1363"/>
                    </a:lnTo>
                    <a:lnTo>
                      <a:pt x="1430" y="1354"/>
                    </a:lnTo>
                    <a:lnTo>
                      <a:pt x="1447" y="1346"/>
                    </a:lnTo>
                    <a:lnTo>
                      <a:pt x="1465" y="1338"/>
                    </a:lnTo>
                    <a:lnTo>
                      <a:pt x="1481" y="1331"/>
                    </a:lnTo>
                    <a:lnTo>
                      <a:pt x="1497" y="1323"/>
                    </a:lnTo>
                    <a:lnTo>
                      <a:pt x="1514" y="1315"/>
                    </a:lnTo>
                    <a:lnTo>
                      <a:pt x="1532" y="1307"/>
                    </a:lnTo>
                    <a:lnTo>
                      <a:pt x="1548" y="1299"/>
                    </a:lnTo>
                    <a:lnTo>
                      <a:pt x="1564" y="1290"/>
                    </a:lnTo>
                    <a:lnTo>
                      <a:pt x="1582" y="1282"/>
                    </a:lnTo>
                    <a:lnTo>
                      <a:pt x="1599" y="1274"/>
                    </a:lnTo>
                    <a:lnTo>
                      <a:pt x="1617" y="1266"/>
                    </a:lnTo>
                    <a:lnTo>
                      <a:pt x="1633" y="1258"/>
                    </a:lnTo>
                    <a:lnTo>
                      <a:pt x="1651" y="1249"/>
                    </a:lnTo>
                    <a:lnTo>
                      <a:pt x="1667" y="1241"/>
                    </a:lnTo>
                    <a:lnTo>
                      <a:pt x="1656" y="1230"/>
                    </a:lnTo>
                    <a:lnTo>
                      <a:pt x="1646" y="1218"/>
                    </a:lnTo>
                    <a:lnTo>
                      <a:pt x="1635" y="1208"/>
                    </a:lnTo>
                    <a:lnTo>
                      <a:pt x="1625" y="1197"/>
                    </a:lnTo>
                    <a:lnTo>
                      <a:pt x="1613" y="1186"/>
                    </a:lnTo>
                    <a:lnTo>
                      <a:pt x="1602" y="1174"/>
                    </a:lnTo>
                    <a:lnTo>
                      <a:pt x="1592" y="1164"/>
                    </a:lnTo>
                    <a:lnTo>
                      <a:pt x="1581" y="1153"/>
                    </a:lnTo>
                    <a:close/>
                  </a:path>
                </a:pathLst>
              </a:custGeom>
              <a:solidFill>
                <a:srgbClr val="C6BCC1"/>
              </a:solidFill>
              <a:ln w="9525">
                <a:noFill/>
                <a:round/>
                <a:headEnd/>
                <a:tailEnd/>
              </a:ln>
            </p:spPr>
            <p:txBody>
              <a:bodyPr/>
              <a:lstStyle/>
              <a:p>
                <a:endParaRPr lang="en-US"/>
              </a:p>
            </p:txBody>
          </p:sp>
          <p:sp>
            <p:nvSpPr>
              <p:cNvPr id="11401" name="Freeform 137"/>
              <p:cNvSpPr>
                <a:spLocks/>
              </p:cNvSpPr>
              <p:nvPr/>
            </p:nvSpPr>
            <p:spPr bwMode="auto">
              <a:xfrm>
                <a:off x="534" y="2861"/>
                <a:ext cx="804" cy="660"/>
              </a:xfrm>
              <a:custGeom>
                <a:avLst/>
                <a:gdLst/>
                <a:ahLst/>
                <a:cxnLst>
                  <a:cxn ang="0">
                    <a:pos x="1484" y="1062"/>
                  </a:cxn>
                  <a:cxn ang="0">
                    <a:pos x="1409" y="996"/>
                  </a:cxn>
                  <a:cxn ang="0">
                    <a:pos x="1334" y="932"/>
                  </a:cxn>
                  <a:cxn ang="0">
                    <a:pos x="1259" y="867"/>
                  </a:cxn>
                  <a:cxn ang="0">
                    <a:pos x="1184" y="801"/>
                  </a:cxn>
                  <a:cxn ang="0">
                    <a:pos x="1109" y="737"/>
                  </a:cxn>
                  <a:cxn ang="0">
                    <a:pos x="1033" y="672"/>
                  </a:cxn>
                  <a:cxn ang="0">
                    <a:pos x="957" y="606"/>
                  </a:cxn>
                  <a:cxn ang="0">
                    <a:pos x="881" y="542"/>
                  </a:cxn>
                  <a:cxn ang="0">
                    <a:pos x="806" y="477"/>
                  </a:cxn>
                  <a:cxn ang="0">
                    <a:pos x="731" y="411"/>
                  </a:cxn>
                  <a:cxn ang="0">
                    <a:pos x="654" y="347"/>
                  </a:cxn>
                  <a:cxn ang="0">
                    <a:pos x="579" y="282"/>
                  </a:cxn>
                  <a:cxn ang="0">
                    <a:pos x="504" y="216"/>
                  </a:cxn>
                  <a:cxn ang="0">
                    <a:pos x="427" y="152"/>
                  </a:cxn>
                  <a:cxn ang="0">
                    <a:pos x="352" y="87"/>
                  </a:cxn>
                  <a:cxn ang="0">
                    <a:pos x="311" y="41"/>
                  </a:cxn>
                  <a:cxn ang="0">
                    <a:pos x="303" y="13"/>
                  </a:cxn>
                  <a:cxn ang="0">
                    <a:pos x="282" y="8"/>
                  </a:cxn>
                  <a:cxn ang="0">
                    <a:pos x="244" y="26"/>
                  </a:cxn>
                  <a:cxn ang="0">
                    <a:pos x="206" y="44"/>
                  </a:cxn>
                  <a:cxn ang="0">
                    <a:pos x="169" y="60"/>
                  </a:cxn>
                  <a:cxn ang="0">
                    <a:pos x="131" y="78"/>
                  </a:cxn>
                  <a:cxn ang="0">
                    <a:pos x="94" y="96"/>
                  </a:cxn>
                  <a:cxn ang="0">
                    <a:pos x="56" y="114"/>
                  </a:cxn>
                  <a:cxn ang="0">
                    <a:pos x="18" y="132"/>
                  </a:cxn>
                  <a:cxn ang="0">
                    <a:pos x="9" y="154"/>
                  </a:cxn>
                  <a:cxn ang="0">
                    <a:pos x="23" y="182"/>
                  </a:cxn>
                  <a:cxn ang="0">
                    <a:pos x="72" y="229"/>
                  </a:cxn>
                  <a:cxn ang="0">
                    <a:pos x="156" y="300"/>
                  </a:cxn>
                  <a:cxn ang="0">
                    <a:pos x="237" y="370"/>
                  </a:cxn>
                  <a:cxn ang="0">
                    <a:pos x="319" y="441"/>
                  </a:cxn>
                  <a:cxn ang="0">
                    <a:pos x="402" y="511"/>
                  </a:cxn>
                  <a:cxn ang="0">
                    <a:pos x="484" y="582"/>
                  </a:cxn>
                  <a:cxn ang="0">
                    <a:pos x="566" y="652"/>
                  </a:cxn>
                  <a:cxn ang="0">
                    <a:pos x="648" y="723"/>
                  </a:cxn>
                  <a:cxn ang="0">
                    <a:pos x="731" y="791"/>
                  </a:cxn>
                  <a:cxn ang="0">
                    <a:pos x="813" y="862"/>
                  </a:cxn>
                  <a:cxn ang="0">
                    <a:pos x="894" y="932"/>
                  </a:cxn>
                  <a:cxn ang="0">
                    <a:pos x="976" y="1003"/>
                  </a:cxn>
                  <a:cxn ang="0">
                    <a:pos x="1060" y="1073"/>
                  </a:cxn>
                  <a:cxn ang="0">
                    <a:pos x="1141" y="1144"/>
                  </a:cxn>
                  <a:cxn ang="0">
                    <a:pos x="1223" y="1214"/>
                  </a:cxn>
                  <a:cxn ang="0">
                    <a:pos x="1306" y="1285"/>
                  </a:cxn>
                  <a:cxn ang="0">
                    <a:pos x="1380" y="1303"/>
                  </a:cxn>
                  <a:cxn ang="0">
                    <a:pos x="1445" y="1270"/>
                  </a:cxn>
                  <a:cxn ang="0">
                    <a:pos x="1509" y="1236"/>
                  </a:cxn>
                  <a:cxn ang="0">
                    <a:pos x="1574" y="1203"/>
                  </a:cxn>
                  <a:cxn ang="0">
                    <a:pos x="1597" y="1175"/>
                  </a:cxn>
                  <a:cxn ang="0">
                    <a:pos x="1576" y="1152"/>
                  </a:cxn>
                  <a:cxn ang="0">
                    <a:pos x="1553" y="1129"/>
                  </a:cxn>
                  <a:cxn ang="0">
                    <a:pos x="1532" y="1106"/>
                  </a:cxn>
                </a:cxnLst>
                <a:rect l="0" t="0" r="r" b="b"/>
                <a:pathLst>
                  <a:path w="1607" h="1319">
                    <a:moveTo>
                      <a:pt x="1522" y="1095"/>
                    </a:moveTo>
                    <a:lnTo>
                      <a:pt x="1484" y="1062"/>
                    </a:lnTo>
                    <a:lnTo>
                      <a:pt x="1447" y="1029"/>
                    </a:lnTo>
                    <a:lnTo>
                      <a:pt x="1409" y="996"/>
                    </a:lnTo>
                    <a:lnTo>
                      <a:pt x="1372" y="965"/>
                    </a:lnTo>
                    <a:lnTo>
                      <a:pt x="1334" y="932"/>
                    </a:lnTo>
                    <a:lnTo>
                      <a:pt x="1297" y="900"/>
                    </a:lnTo>
                    <a:lnTo>
                      <a:pt x="1259" y="867"/>
                    </a:lnTo>
                    <a:lnTo>
                      <a:pt x="1221" y="834"/>
                    </a:lnTo>
                    <a:lnTo>
                      <a:pt x="1184" y="801"/>
                    </a:lnTo>
                    <a:lnTo>
                      <a:pt x="1146" y="768"/>
                    </a:lnTo>
                    <a:lnTo>
                      <a:pt x="1109" y="737"/>
                    </a:lnTo>
                    <a:lnTo>
                      <a:pt x="1071" y="704"/>
                    </a:lnTo>
                    <a:lnTo>
                      <a:pt x="1033" y="672"/>
                    </a:lnTo>
                    <a:lnTo>
                      <a:pt x="994" y="639"/>
                    </a:lnTo>
                    <a:lnTo>
                      <a:pt x="957" y="606"/>
                    </a:lnTo>
                    <a:lnTo>
                      <a:pt x="919" y="573"/>
                    </a:lnTo>
                    <a:lnTo>
                      <a:pt x="881" y="542"/>
                    </a:lnTo>
                    <a:lnTo>
                      <a:pt x="844" y="509"/>
                    </a:lnTo>
                    <a:lnTo>
                      <a:pt x="806" y="477"/>
                    </a:lnTo>
                    <a:lnTo>
                      <a:pt x="769" y="444"/>
                    </a:lnTo>
                    <a:lnTo>
                      <a:pt x="731" y="411"/>
                    </a:lnTo>
                    <a:lnTo>
                      <a:pt x="693" y="380"/>
                    </a:lnTo>
                    <a:lnTo>
                      <a:pt x="654" y="347"/>
                    </a:lnTo>
                    <a:lnTo>
                      <a:pt x="617" y="314"/>
                    </a:lnTo>
                    <a:lnTo>
                      <a:pt x="579" y="282"/>
                    </a:lnTo>
                    <a:lnTo>
                      <a:pt x="541" y="249"/>
                    </a:lnTo>
                    <a:lnTo>
                      <a:pt x="504" y="216"/>
                    </a:lnTo>
                    <a:lnTo>
                      <a:pt x="466" y="183"/>
                    </a:lnTo>
                    <a:lnTo>
                      <a:pt x="427" y="152"/>
                    </a:lnTo>
                    <a:lnTo>
                      <a:pt x="389" y="119"/>
                    </a:lnTo>
                    <a:lnTo>
                      <a:pt x="352" y="87"/>
                    </a:lnTo>
                    <a:lnTo>
                      <a:pt x="314" y="54"/>
                    </a:lnTo>
                    <a:lnTo>
                      <a:pt x="311" y="41"/>
                    </a:lnTo>
                    <a:lnTo>
                      <a:pt x="308" y="26"/>
                    </a:lnTo>
                    <a:lnTo>
                      <a:pt x="303" y="13"/>
                    </a:lnTo>
                    <a:lnTo>
                      <a:pt x="300" y="0"/>
                    </a:lnTo>
                    <a:lnTo>
                      <a:pt x="282" y="8"/>
                    </a:lnTo>
                    <a:lnTo>
                      <a:pt x="262" y="18"/>
                    </a:lnTo>
                    <a:lnTo>
                      <a:pt x="244" y="26"/>
                    </a:lnTo>
                    <a:lnTo>
                      <a:pt x="224" y="34"/>
                    </a:lnTo>
                    <a:lnTo>
                      <a:pt x="206" y="44"/>
                    </a:lnTo>
                    <a:lnTo>
                      <a:pt x="187" y="52"/>
                    </a:lnTo>
                    <a:lnTo>
                      <a:pt x="169" y="60"/>
                    </a:lnTo>
                    <a:lnTo>
                      <a:pt x="151" y="70"/>
                    </a:lnTo>
                    <a:lnTo>
                      <a:pt x="131" y="78"/>
                    </a:lnTo>
                    <a:lnTo>
                      <a:pt x="113" y="87"/>
                    </a:lnTo>
                    <a:lnTo>
                      <a:pt x="94" y="96"/>
                    </a:lnTo>
                    <a:lnTo>
                      <a:pt x="76" y="105"/>
                    </a:lnTo>
                    <a:lnTo>
                      <a:pt x="56" y="114"/>
                    </a:lnTo>
                    <a:lnTo>
                      <a:pt x="38" y="123"/>
                    </a:lnTo>
                    <a:lnTo>
                      <a:pt x="18" y="132"/>
                    </a:lnTo>
                    <a:lnTo>
                      <a:pt x="0" y="141"/>
                    </a:lnTo>
                    <a:lnTo>
                      <a:pt x="9" y="154"/>
                    </a:lnTo>
                    <a:lnTo>
                      <a:pt x="17" y="167"/>
                    </a:lnTo>
                    <a:lnTo>
                      <a:pt x="23" y="182"/>
                    </a:lnTo>
                    <a:lnTo>
                      <a:pt x="31" y="195"/>
                    </a:lnTo>
                    <a:lnTo>
                      <a:pt x="72" y="229"/>
                    </a:lnTo>
                    <a:lnTo>
                      <a:pt x="113" y="265"/>
                    </a:lnTo>
                    <a:lnTo>
                      <a:pt x="156" y="300"/>
                    </a:lnTo>
                    <a:lnTo>
                      <a:pt x="197" y="336"/>
                    </a:lnTo>
                    <a:lnTo>
                      <a:pt x="237" y="370"/>
                    </a:lnTo>
                    <a:lnTo>
                      <a:pt x="278" y="406"/>
                    </a:lnTo>
                    <a:lnTo>
                      <a:pt x="319" y="441"/>
                    </a:lnTo>
                    <a:lnTo>
                      <a:pt x="360" y="477"/>
                    </a:lnTo>
                    <a:lnTo>
                      <a:pt x="402" y="511"/>
                    </a:lnTo>
                    <a:lnTo>
                      <a:pt x="443" y="545"/>
                    </a:lnTo>
                    <a:lnTo>
                      <a:pt x="484" y="582"/>
                    </a:lnTo>
                    <a:lnTo>
                      <a:pt x="525" y="616"/>
                    </a:lnTo>
                    <a:lnTo>
                      <a:pt x="566" y="652"/>
                    </a:lnTo>
                    <a:lnTo>
                      <a:pt x="607" y="686"/>
                    </a:lnTo>
                    <a:lnTo>
                      <a:pt x="648" y="723"/>
                    </a:lnTo>
                    <a:lnTo>
                      <a:pt x="690" y="757"/>
                    </a:lnTo>
                    <a:lnTo>
                      <a:pt x="731" y="791"/>
                    </a:lnTo>
                    <a:lnTo>
                      <a:pt x="772" y="827"/>
                    </a:lnTo>
                    <a:lnTo>
                      <a:pt x="813" y="862"/>
                    </a:lnTo>
                    <a:lnTo>
                      <a:pt x="854" y="898"/>
                    </a:lnTo>
                    <a:lnTo>
                      <a:pt x="894" y="932"/>
                    </a:lnTo>
                    <a:lnTo>
                      <a:pt x="935" y="968"/>
                    </a:lnTo>
                    <a:lnTo>
                      <a:pt x="976" y="1003"/>
                    </a:lnTo>
                    <a:lnTo>
                      <a:pt x="1019" y="1037"/>
                    </a:lnTo>
                    <a:lnTo>
                      <a:pt x="1060" y="1073"/>
                    </a:lnTo>
                    <a:lnTo>
                      <a:pt x="1100" y="1108"/>
                    </a:lnTo>
                    <a:lnTo>
                      <a:pt x="1141" y="1144"/>
                    </a:lnTo>
                    <a:lnTo>
                      <a:pt x="1182" y="1178"/>
                    </a:lnTo>
                    <a:lnTo>
                      <a:pt x="1223" y="1214"/>
                    </a:lnTo>
                    <a:lnTo>
                      <a:pt x="1265" y="1249"/>
                    </a:lnTo>
                    <a:lnTo>
                      <a:pt x="1306" y="1285"/>
                    </a:lnTo>
                    <a:lnTo>
                      <a:pt x="1347" y="1319"/>
                    </a:lnTo>
                    <a:lnTo>
                      <a:pt x="1380" y="1303"/>
                    </a:lnTo>
                    <a:lnTo>
                      <a:pt x="1413" y="1286"/>
                    </a:lnTo>
                    <a:lnTo>
                      <a:pt x="1445" y="1270"/>
                    </a:lnTo>
                    <a:lnTo>
                      <a:pt x="1478" y="1252"/>
                    </a:lnTo>
                    <a:lnTo>
                      <a:pt x="1509" y="1236"/>
                    </a:lnTo>
                    <a:lnTo>
                      <a:pt x="1542" y="1219"/>
                    </a:lnTo>
                    <a:lnTo>
                      <a:pt x="1574" y="1203"/>
                    </a:lnTo>
                    <a:lnTo>
                      <a:pt x="1607" y="1186"/>
                    </a:lnTo>
                    <a:lnTo>
                      <a:pt x="1597" y="1175"/>
                    </a:lnTo>
                    <a:lnTo>
                      <a:pt x="1586" y="1163"/>
                    </a:lnTo>
                    <a:lnTo>
                      <a:pt x="1576" y="1152"/>
                    </a:lnTo>
                    <a:lnTo>
                      <a:pt x="1565" y="1141"/>
                    </a:lnTo>
                    <a:lnTo>
                      <a:pt x="1553" y="1129"/>
                    </a:lnTo>
                    <a:lnTo>
                      <a:pt x="1543" y="1118"/>
                    </a:lnTo>
                    <a:lnTo>
                      <a:pt x="1532" y="1106"/>
                    </a:lnTo>
                    <a:lnTo>
                      <a:pt x="1522" y="1095"/>
                    </a:lnTo>
                    <a:close/>
                  </a:path>
                </a:pathLst>
              </a:custGeom>
              <a:solidFill>
                <a:srgbClr val="C4BABF"/>
              </a:solidFill>
              <a:ln w="9525">
                <a:noFill/>
                <a:round/>
                <a:headEnd/>
                <a:tailEnd/>
              </a:ln>
            </p:spPr>
            <p:txBody>
              <a:bodyPr/>
              <a:lstStyle/>
              <a:p>
                <a:endParaRPr lang="en-US"/>
              </a:p>
            </p:txBody>
          </p:sp>
          <p:sp>
            <p:nvSpPr>
              <p:cNvPr id="11402" name="Freeform 138"/>
              <p:cNvSpPr>
                <a:spLocks/>
              </p:cNvSpPr>
              <p:nvPr/>
            </p:nvSpPr>
            <p:spPr bwMode="auto">
              <a:xfrm>
                <a:off x="522" y="2853"/>
                <a:ext cx="775" cy="634"/>
              </a:xfrm>
              <a:custGeom>
                <a:avLst/>
                <a:gdLst/>
                <a:ahLst/>
                <a:cxnLst>
                  <a:cxn ang="0">
                    <a:pos x="1430" y="1008"/>
                  </a:cxn>
                  <a:cxn ang="0">
                    <a:pos x="1360" y="948"/>
                  </a:cxn>
                  <a:cxn ang="0">
                    <a:pos x="1289" y="887"/>
                  </a:cxn>
                  <a:cxn ang="0">
                    <a:pos x="1219" y="826"/>
                  </a:cxn>
                  <a:cxn ang="0">
                    <a:pos x="1149" y="766"/>
                  </a:cxn>
                  <a:cxn ang="0">
                    <a:pos x="1079" y="705"/>
                  </a:cxn>
                  <a:cxn ang="0">
                    <a:pos x="1007" y="644"/>
                  </a:cxn>
                  <a:cxn ang="0">
                    <a:pos x="936" y="584"/>
                  </a:cxn>
                  <a:cxn ang="0">
                    <a:pos x="866" y="523"/>
                  </a:cxn>
                  <a:cxn ang="0">
                    <a:pos x="796" y="462"/>
                  </a:cxn>
                  <a:cxn ang="0">
                    <a:pos x="724" y="402"/>
                  </a:cxn>
                  <a:cxn ang="0">
                    <a:pos x="654" y="341"/>
                  </a:cxn>
                  <a:cxn ang="0">
                    <a:pos x="583" y="281"/>
                  </a:cxn>
                  <a:cxn ang="0">
                    <a:pos x="513" y="220"/>
                  </a:cxn>
                  <a:cxn ang="0">
                    <a:pos x="443" y="159"/>
                  </a:cxn>
                  <a:cxn ang="0">
                    <a:pos x="373" y="99"/>
                  </a:cxn>
                  <a:cxn ang="0">
                    <a:pos x="333" y="51"/>
                  </a:cxn>
                  <a:cxn ang="0">
                    <a:pos x="328" y="17"/>
                  </a:cxn>
                  <a:cxn ang="0">
                    <a:pos x="306" y="10"/>
                  </a:cxn>
                  <a:cxn ang="0">
                    <a:pos x="265" y="28"/>
                  </a:cxn>
                  <a:cxn ang="0">
                    <a:pos x="224" y="48"/>
                  </a:cxn>
                  <a:cxn ang="0">
                    <a:pos x="183" y="67"/>
                  </a:cxn>
                  <a:cxn ang="0">
                    <a:pos x="142" y="85"/>
                  </a:cxn>
                  <a:cxn ang="0">
                    <a:pos x="103" y="105"/>
                  </a:cxn>
                  <a:cxn ang="0">
                    <a:pos x="62" y="125"/>
                  </a:cxn>
                  <a:cxn ang="0">
                    <a:pos x="21" y="143"/>
                  </a:cxn>
                  <a:cxn ang="0">
                    <a:pos x="6" y="159"/>
                  </a:cxn>
                  <a:cxn ang="0">
                    <a:pos x="21" y="174"/>
                  </a:cxn>
                  <a:cxn ang="0">
                    <a:pos x="36" y="189"/>
                  </a:cxn>
                  <a:cxn ang="0">
                    <a:pos x="49" y="204"/>
                  </a:cxn>
                  <a:cxn ang="0">
                    <a:pos x="95" y="244"/>
                  </a:cxn>
                  <a:cxn ang="0">
                    <a:pos x="172" y="310"/>
                  </a:cxn>
                  <a:cxn ang="0">
                    <a:pos x="250" y="377"/>
                  </a:cxn>
                  <a:cxn ang="0">
                    <a:pos x="327" y="443"/>
                  </a:cxn>
                  <a:cxn ang="0">
                    <a:pos x="404" y="508"/>
                  </a:cxn>
                  <a:cxn ang="0">
                    <a:pos x="482" y="576"/>
                  </a:cxn>
                  <a:cxn ang="0">
                    <a:pos x="559" y="641"/>
                  </a:cxn>
                  <a:cxn ang="0">
                    <a:pos x="637" y="707"/>
                  </a:cxn>
                  <a:cxn ang="0">
                    <a:pos x="714" y="774"/>
                  </a:cxn>
                  <a:cxn ang="0">
                    <a:pos x="793" y="840"/>
                  </a:cxn>
                  <a:cxn ang="0">
                    <a:pos x="869" y="905"/>
                  </a:cxn>
                  <a:cxn ang="0">
                    <a:pos x="948" y="972"/>
                  </a:cxn>
                  <a:cxn ang="0">
                    <a:pos x="1025" y="1038"/>
                  </a:cxn>
                  <a:cxn ang="0">
                    <a:pos x="1102" y="1103"/>
                  </a:cxn>
                  <a:cxn ang="0">
                    <a:pos x="1180" y="1171"/>
                  </a:cxn>
                  <a:cxn ang="0">
                    <a:pos x="1257" y="1236"/>
                  </a:cxn>
                  <a:cxn ang="0">
                    <a:pos x="1329" y="1253"/>
                  </a:cxn>
                  <a:cxn ang="0">
                    <a:pos x="1392" y="1218"/>
                  </a:cxn>
                  <a:cxn ang="0">
                    <a:pos x="1456" y="1184"/>
                  </a:cxn>
                  <a:cxn ang="0">
                    <a:pos x="1520" y="1149"/>
                  </a:cxn>
                  <a:cxn ang="0">
                    <a:pos x="1540" y="1121"/>
                  </a:cxn>
                  <a:cxn ang="0">
                    <a:pos x="1517" y="1098"/>
                  </a:cxn>
                  <a:cxn ang="0">
                    <a:pos x="1495" y="1074"/>
                  </a:cxn>
                  <a:cxn ang="0">
                    <a:pos x="1476" y="1051"/>
                  </a:cxn>
                </a:cxnLst>
                <a:rect l="0" t="0" r="r" b="b"/>
                <a:pathLst>
                  <a:path w="1551" h="1269">
                    <a:moveTo>
                      <a:pt x="1466" y="1039"/>
                    </a:moveTo>
                    <a:lnTo>
                      <a:pt x="1430" y="1008"/>
                    </a:lnTo>
                    <a:lnTo>
                      <a:pt x="1396" y="979"/>
                    </a:lnTo>
                    <a:lnTo>
                      <a:pt x="1360" y="948"/>
                    </a:lnTo>
                    <a:lnTo>
                      <a:pt x="1325" y="918"/>
                    </a:lnTo>
                    <a:lnTo>
                      <a:pt x="1289" y="887"/>
                    </a:lnTo>
                    <a:lnTo>
                      <a:pt x="1255" y="858"/>
                    </a:lnTo>
                    <a:lnTo>
                      <a:pt x="1219" y="826"/>
                    </a:lnTo>
                    <a:lnTo>
                      <a:pt x="1183" y="797"/>
                    </a:lnTo>
                    <a:lnTo>
                      <a:pt x="1149" y="766"/>
                    </a:lnTo>
                    <a:lnTo>
                      <a:pt x="1113" y="736"/>
                    </a:lnTo>
                    <a:lnTo>
                      <a:pt x="1079" y="705"/>
                    </a:lnTo>
                    <a:lnTo>
                      <a:pt x="1043" y="676"/>
                    </a:lnTo>
                    <a:lnTo>
                      <a:pt x="1007" y="644"/>
                    </a:lnTo>
                    <a:lnTo>
                      <a:pt x="972" y="615"/>
                    </a:lnTo>
                    <a:lnTo>
                      <a:pt x="936" y="584"/>
                    </a:lnTo>
                    <a:lnTo>
                      <a:pt x="902" y="554"/>
                    </a:lnTo>
                    <a:lnTo>
                      <a:pt x="866" y="523"/>
                    </a:lnTo>
                    <a:lnTo>
                      <a:pt x="830" y="494"/>
                    </a:lnTo>
                    <a:lnTo>
                      <a:pt x="796" y="462"/>
                    </a:lnTo>
                    <a:lnTo>
                      <a:pt x="760" y="433"/>
                    </a:lnTo>
                    <a:lnTo>
                      <a:pt x="724" y="402"/>
                    </a:lnTo>
                    <a:lnTo>
                      <a:pt x="690" y="372"/>
                    </a:lnTo>
                    <a:lnTo>
                      <a:pt x="654" y="341"/>
                    </a:lnTo>
                    <a:lnTo>
                      <a:pt x="619" y="312"/>
                    </a:lnTo>
                    <a:lnTo>
                      <a:pt x="583" y="281"/>
                    </a:lnTo>
                    <a:lnTo>
                      <a:pt x="547" y="251"/>
                    </a:lnTo>
                    <a:lnTo>
                      <a:pt x="513" y="220"/>
                    </a:lnTo>
                    <a:lnTo>
                      <a:pt x="477" y="190"/>
                    </a:lnTo>
                    <a:lnTo>
                      <a:pt x="443" y="159"/>
                    </a:lnTo>
                    <a:lnTo>
                      <a:pt x="407" y="130"/>
                    </a:lnTo>
                    <a:lnTo>
                      <a:pt x="373" y="99"/>
                    </a:lnTo>
                    <a:lnTo>
                      <a:pt x="337" y="69"/>
                    </a:lnTo>
                    <a:lnTo>
                      <a:pt x="333" y="51"/>
                    </a:lnTo>
                    <a:lnTo>
                      <a:pt x="332" y="35"/>
                    </a:lnTo>
                    <a:lnTo>
                      <a:pt x="328" y="17"/>
                    </a:lnTo>
                    <a:lnTo>
                      <a:pt x="325" y="0"/>
                    </a:lnTo>
                    <a:lnTo>
                      <a:pt x="306" y="10"/>
                    </a:lnTo>
                    <a:lnTo>
                      <a:pt x="284" y="20"/>
                    </a:lnTo>
                    <a:lnTo>
                      <a:pt x="265" y="28"/>
                    </a:lnTo>
                    <a:lnTo>
                      <a:pt x="243" y="38"/>
                    </a:lnTo>
                    <a:lnTo>
                      <a:pt x="224" y="48"/>
                    </a:lnTo>
                    <a:lnTo>
                      <a:pt x="204" y="58"/>
                    </a:lnTo>
                    <a:lnTo>
                      <a:pt x="183" y="67"/>
                    </a:lnTo>
                    <a:lnTo>
                      <a:pt x="163" y="76"/>
                    </a:lnTo>
                    <a:lnTo>
                      <a:pt x="142" y="85"/>
                    </a:lnTo>
                    <a:lnTo>
                      <a:pt x="122" y="95"/>
                    </a:lnTo>
                    <a:lnTo>
                      <a:pt x="103" y="105"/>
                    </a:lnTo>
                    <a:lnTo>
                      <a:pt x="82" y="115"/>
                    </a:lnTo>
                    <a:lnTo>
                      <a:pt x="62" y="125"/>
                    </a:lnTo>
                    <a:lnTo>
                      <a:pt x="41" y="133"/>
                    </a:lnTo>
                    <a:lnTo>
                      <a:pt x="21" y="143"/>
                    </a:lnTo>
                    <a:lnTo>
                      <a:pt x="0" y="153"/>
                    </a:lnTo>
                    <a:lnTo>
                      <a:pt x="6" y="159"/>
                    </a:lnTo>
                    <a:lnTo>
                      <a:pt x="15" y="167"/>
                    </a:lnTo>
                    <a:lnTo>
                      <a:pt x="21" y="174"/>
                    </a:lnTo>
                    <a:lnTo>
                      <a:pt x="28" y="182"/>
                    </a:lnTo>
                    <a:lnTo>
                      <a:pt x="36" y="189"/>
                    </a:lnTo>
                    <a:lnTo>
                      <a:pt x="42" y="197"/>
                    </a:lnTo>
                    <a:lnTo>
                      <a:pt x="49" y="204"/>
                    </a:lnTo>
                    <a:lnTo>
                      <a:pt x="55" y="212"/>
                    </a:lnTo>
                    <a:lnTo>
                      <a:pt x="95" y="244"/>
                    </a:lnTo>
                    <a:lnTo>
                      <a:pt x="132" y="277"/>
                    </a:lnTo>
                    <a:lnTo>
                      <a:pt x="172" y="310"/>
                    </a:lnTo>
                    <a:lnTo>
                      <a:pt x="211" y="344"/>
                    </a:lnTo>
                    <a:lnTo>
                      <a:pt x="250" y="377"/>
                    </a:lnTo>
                    <a:lnTo>
                      <a:pt x="288" y="410"/>
                    </a:lnTo>
                    <a:lnTo>
                      <a:pt x="327" y="443"/>
                    </a:lnTo>
                    <a:lnTo>
                      <a:pt x="366" y="476"/>
                    </a:lnTo>
                    <a:lnTo>
                      <a:pt x="404" y="508"/>
                    </a:lnTo>
                    <a:lnTo>
                      <a:pt x="443" y="543"/>
                    </a:lnTo>
                    <a:lnTo>
                      <a:pt x="482" y="576"/>
                    </a:lnTo>
                    <a:lnTo>
                      <a:pt x="521" y="608"/>
                    </a:lnTo>
                    <a:lnTo>
                      <a:pt x="559" y="641"/>
                    </a:lnTo>
                    <a:lnTo>
                      <a:pt x="598" y="674"/>
                    </a:lnTo>
                    <a:lnTo>
                      <a:pt x="637" y="707"/>
                    </a:lnTo>
                    <a:lnTo>
                      <a:pt x="677" y="740"/>
                    </a:lnTo>
                    <a:lnTo>
                      <a:pt x="714" y="774"/>
                    </a:lnTo>
                    <a:lnTo>
                      <a:pt x="753" y="807"/>
                    </a:lnTo>
                    <a:lnTo>
                      <a:pt x="793" y="840"/>
                    </a:lnTo>
                    <a:lnTo>
                      <a:pt x="830" y="872"/>
                    </a:lnTo>
                    <a:lnTo>
                      <a:pt x="869" y="905"/>
                    </a:lnTo>
                    <a:lnTo>
                      <a:pt x="909" y="938"/>
                    </a:lnTo>
                    <a:lnTo>
                      <a:pt x="948" y="972"/>
                    </a:lnTo>
                    <a:lnTo>
                      <a:pt x="985" y="1005"/>
                    </a:lnTo>
                    <a:lnTo>
                      <a:pt x="1025" y="1038"/>
                    </a:lnTo>
                    <a:lnTo>
                      <a:pt x="1064" y="1071"/>
                    </a:lnTo>
                    <a:lnTo>
                      <a:pt x="1102" y="1103"/>
                    </a:lnTo>
                    <a:lnTo>
                      <a:pt x="1141" y="1136"/>
                    </a:lnTo>
                    <a:lnTo>
                      <a:pt x="1180" y="1171"/>
                    </a:lnTo>
                    <a:lnTo>
                      <a:pt x="1219" y="1203"/>
                    </a:lnTo>
                    <a:lnTo>
                      <a:pt x="1257" y="1236"/>
                    </a:lnTo>
                    <a:lnTo>
                      <a:pt x="1296" y="1269"/>
                    </a:lnTo>
                    <a:lnTo>
                      <a:pt x="1329" y="1253"/>
                    </a:lnTo>
                    <a:lnTo>
                      <a:pt x="1360" y="1235"/>
                    </a:lnTo>
                    <a:lnTo>
                      <a:pt x="1392" y="1218"/>
                    </a:lnTo>
                    <a:lnTo>
                      <a:pt x="1423" y="1200"/>
                    </a:lnTo>
                    <a:lnTo>
                      <a:pt x="1456" y="1184"/>
                    </a:lnTo>
                    <a:lnTo>
                      <a:pt x="1487" y="1166"/>
                    </a:lnTo>
                    <a:lnTo>
                      <a:pt x="1520" y="1149"/>
                    </a:lnTo>
                    <a:lnTo>
                      <a:pt x="1551" y="1133"/>
                    </a:lnTo>
                    <a:lnTo>
                      <a:pt x="1540" y="1121"/>
                    </a:lnTo>
                    <a:lnTo>
                      <a:pt x="1528" y="1110"/>
                    </a:lnTo>
                    <a:lnTo>
                      <a:pt x="1517" y="1098"/>
                    </a:lnTo>
                    <a:lnTo>
                      <a:pt x="1507" y="1085"/>
                    </a:lnTo>
                    <a:lnTo>
                      <a:pt x="1495" y="1074"/>
                    </a:lnTo>
                    <a:lnTo>
                      <a:pt x="1486" y="1062"/>
                    </a:lnTo>
                    <a:lnTo>
                      <a:pt x="1476" y="1051"/>
                    </a:lnTo>
                    <a:lnTo>
                      <a:pt x="1466" y="1039"/>
                    </a:lnTo>
                    <a:close/>
                  </a:path>
                </a:pathLst>
              </a:custGeom>
              <a:solidFill>
                <a:srgbClr val="BFB5B7"/>
              </a:solidFill>
              <a:ln w="9525">
                <a:noFill/>
                <a:round/>
                <a:headEnd/>
                <a:tailEnd/>
              </a:ln>
            </p:spPr>
            <p:txBody>
              <a:bodyPr/>
              <a:lstStyle/>
              <a:p>
                <a:endParaRPr lang="en-US"/>
              </a:p>
            </p:txBody>
          </p:sp>
          <p:sp>
            <p:nvSpPr>
              <p:cNvPr id="11403" name="Freeform 139"/>
              <p:cNvSpPr>
                <a:spLocks/>
              </p:cNvSpPr>
              <p:nvPr/>
            </p:nvSpPr>
            <p:spPr bwMode="auto">
              <a:xfrm>
                <a:off x="511" y="2844"/>
                <a:ext cx="746" cy="609"/>
              </a:xfrm>
              <a:custGeom>
                <a:avLst/>
                <a:gdLst/>
                <a:ahLst/>
                <a:cxnLst>
                  <a:cxn ang="0">
                    <a:pos x="1340" y="928"/>
                  </a:cxn>
                  <a:cxn ang="0">
                    <a:pos x="1209" y="815"/>
                  </a:cxn>
                  <a:cxn ang="0">
                    <a:pos x="1079" y="701"/>
                  </a:cxn>
                  <a:cxn ang="0">
                    <a:pos x="948" y="590"/>
                  </a:cxn>
                  <a:cxn ang="0">
                    <a:pos x="817" y="477"/>
                  </a:cxn>
                  <a:cxn ang="0">
                    <a:pos x="686" y="364"/>
                  </a:cxn>
                  <a:cxn ang="0">
                    <a:pos x="556" y="251"/>
                  </a:cxn>
                  <a:cxn ang="0">
                    <a:pos x="425" y="138"/>
                  </a:cxn>
                  <a:cxn ang="0">
                    <a:pos x="358" y="62"/>
                  </a:cxn>
                  <a:cxn ang="0">
                    <a:pos x="353" y="21"/>
                  </a:cxn>
                  <a:cxn ang="0">
                    <a:pos x="329" y="10"/>
                  </a:cxn>
                  <a:cxn ang="0">
                    <a:pos x="284" y="31"/>
                  </a:cxn>
                  <a:cxn ang="0">
                    <a:pos x="240" y="52"/>
                  </a:cxn>
                  <a:cxn ang="0">
                    <a:pos x="196" y="72"/>
                  </a:cxn>
                  <a:cxn ang="0">
                    <a:pos x="152" y="93"/>
                  </a:cxn>
                  <a:cxn ang="0">
                    <a:pos x="110" y="113"/>
                  </a:cxn>
                  <a:cxn ang="0">
                    <a:pos x="65" y="134"/>
                  </a:cxn>
                  <a:cxn ang="0">
                    <a:pos x="21" y="156"/>
                  </a:cxn>
                  <a:cxn ang="0">
                    <a:pos x="10" y="174"/>
                  </a:cxn>
                  <a:cxn ang="0">
                    <a:pos x="29" y="188"/>
                  </a:cxn>
                  <a:cxn ang="0">
                    <a:pos x="49" y="205"/>
                  </a:cxn>
                  <a:cxn ang="0">
                    <a:pos x="69" y="220"/>
                  </a:cxn>
                  <a:cxn ang="0">
                    <a:pos x="114" y="259"/>
                  </a:cxn>
                  <a:cxn ang="0">
                    <a:pos x="188" y="321"/>
                  </a:cxn>
                  <a:cxn ang="0">
                    <a:pos x="260" y="382"/>
                  </a:cxn>
                  <a:cxn ang="0">
                    <a:pos x="333" y="444"/>
                  </a:cxn>
                  <a:cxn ang="0">
                    <a:pos x="407" y="506"/>
                  </a:cxn>
                  <a:cxn ang="0">
                    <a:pos x="479" y="569"/>
                  </a:cxn>
                  <a:cxn ang="0">
                    <a:pos x="552" y="629"/>
                  </a:cxn>
                  <a:cxn ang="0">
                    <a:pos x="624" y="692"/>
                  </a:cxn>
                  <a:cxn ang="0">
                    <a:pos x="698" y="754"/>
                  </a:cxn>
                  <a:cxn ang="0">
                    <a:pos x="770" y="816"/>
                  </a:cxn>
                  <a:cxn ang="0">
                    <a:pos x="843" y="877"/>
                  </a:cxn>
                  <a:cxn ang="0">
                    <a:pos x="915" y="939"/>
                  </a:cxn>
                  <a:cxn ang="0">
                    <a:pos x="989" y="1001"/>
                  </a:cxn>
                  <a:cxn ang="0">
                    <a:pos x="1062" y="1064"/>
                  </a:cxn>
                  <a:cxn ang="0">
                    <a:pos x="1134" y="1124"/>
                  </a:cxn>
                  <a:cxn ang="0">
                    <a:pos x="1208" y="1187"/>
                  </a:cxn>
                  <a:cxn ang="0">
                    <a:pos x="1275" y="1200"/>
                  </a:cxn>
                  <a:cxn ang="0">
                    <a:pos x="1337" y="1165"/>
                  </a:cxn>
                  <a:cxn ang="0">
                    <a:pos x="1401" y="1131"/>
                  </a:cxn>
                  <a:cxn ang="0">
                    <a:pos x="1463" y="1096"/>
                  </a:cxn>
                  <a:cxn ang="0">
                    <a:pos x="1482" y="1067"/>
                  </a:cxn>
                  <a:cxn ang="0">
                    <a:pos x="1461" y="1042"/>
                  </a:cxn>
                  <a:cxn ang="0">
                    <a:pos x="1438" y="1019"/>
                  </a:cxn>
                  <a:cxn ang="0">
                    <a:pos x="1417" y="995"/>
                  </a:cxn>
                </a:cxnLst>
                <a:rect l="0" t="0" r="r" b="b"/>
                <a:pathLst>
                  <a:path w="1494" h="1218">
                    <a:moveTo>
                      <a:pt x="1406" y="983"/>
                    </a:moveTo>
                    <a:lnTo>
                      <a:pt x="1340" y="928"/>
                    </a:lnTo>
                    <a:lnTo>
                      <a:pt x="1275" y="870"/>
                    </a:lnTo>
                    <a:lnTo>
                      <a:pt x="1209" y="815"/>
                    </a:lnTo>
                    <a:lnTo>
                      <a:pt x="1144" y="759"/>
                    </a:lnTo>
                    <a:lnTo>
                      <a:pt x="1079" y="701"/>
                    </a:lnTo>
                    <a:lnTo>
                      <a:pt x="1013" y="646"/>
                    </a:lnTo>
                    <a:lnTo>
                      <a:pt x="948" y="590"/>
                    </a:lnTo>
                    <a:lnTo>
                      <a:pt x="883" y="533"/>
                    </a:lnTo>
                    <a:lnTo>
                      <a:pt x="817" y="477"/>
                    </a:lnTo>
                    <a:lnTo>
                      <a:pt x="752" y="421"/>
                    </a:lnTo>
                    <a:lnTo>
                      <a:pt x="686" y="364"/>
                    </a:lnTo>
                    <a:lnTo>
                      <a:pt x="621" y="308"/>
                    </a:lnTo>
                    <a:lnTo>
                      <a:pt x="556" y="251"/>
                    </a:lnTo>
                    <a:lnTo>
                      <a:pt x="490" y="195"/>
                    </a:lnTo>
                    <a:lnTo>
                      <a:pt x="425" y="138"/>
                    </a:lnTo>
                    <a:lnTo>
                      <a:pt x="360" y="82"/>
                    </a:lnTo>
                    <a:lnTo>
                      <a:pt x="358" y="62"/>
                    </a:lnTo>
                    <a:lnTo>
                      <a:pt x="355" y="41"/>
                    </a:lnTo>
                    <a:lnTo>
                      <a:pt x="353" y="21"/>
                    </a:lnTo>
                    <a:lnTo>
                      <a:pt x="350" y="0"/>
                    </a:lnTo>
                    <a:lnTo>
                      <a:pt x="329" y="10"/>
                    </a:lnTo>
                    <a:lnTo>
                      <a:pt x="306" y="21"/>
                    </a:lnTo>
                    <a:lnTo>
                      <a:pt x="284" y="31"/>
                    </a:lnTo>
                    <a:lnTo>
                      <a:pt x="262" y="41"/>
                    </a:lnTo>
                    <a:lnTo>
                      <a:pt x="240" y="52"/>
                    </a:lnTo>
                    <a:lnTo>
                      <a:pt x="217" y="62"/>
                    </a:lnTo>
                    <a:lnTo>
                      <a:pt x="196" y="72"/>
                    </a:lnTo>
                    <a:lnTo>
                      <a:pt x="175" y="82"/>
                    </a:lnTo>
                    <a:lnTo>
                      <a:pt x="152" y="93"/>
                    </a:lnTo>
                    <a:lnTo>
                      <a:pt x="131" y="103"/>
                    </a:lnTo>
                    <a:lnTo>
                      <a:pt x="110" y="113"/>
                    </a:lnTo>
                    <a:lnTo>
                      <a:pt x="87" y="124"/>
                    </a:lnTo>
                    <a:lnTo>
                      <a:pt x="65" y="134"/>
                    </a:lnTo>
                    <a:lnTo>
                      <a:pt x="44" y="144"/>
                    </a:lnTo>
                    <a:lnTo>
                      <a:pt x="21" y="156"/>
                    </a:lnTo>
                    <a:lnTo>
                      <a:pt x="0" y="165"/>
                    </a:lnTo>
                    <a:lnTo>
                      <a:pt x="10" y="174"/>
                    </a:lnTo>
                    <a:lnTo>
                      <a:pt x="20" y="182"/>
                    </a:lnTo>
                    <a:lnTo>
                      <a:pt x="29" y="188"/>
                    </a:lnTo>
                    <a:lnTo>
                      <a:pt x="39" y="197"/>
                    </a:lnTo>
                    <a:lnTo>
                      <a:pt x="49" y="205"/>
                    </a:lnTo>
                    <a:lnTo>
                      <a:pt x="59" y="211"/>
                    </a:lnTo>
                    <a:lnTo>
                      <a:pt x="69" y="220"/>
                    </a:lnTo>
                    <a:lnTo>
                      <a:pt x="78" y="228"/>
                    </a:lnTo>
                    <a:lnTo>
                      <a:pt x="114" y="259"/>
                    </a:lnTo>
                    <a:lnTo>
                      <a:pt x="152" y="290"/>
                    </a:lnTo>
                    <a:lnTo>
                      <a:pt x="188" y="321"/>
                    </a:lnTo>
                    <a:lnTo>
                      <a:pt x="224" y="351"/>
                    </a:lnTo>
                    <a:lnTo>
                      <a:pt x="260" y="382"/>
                    </a:lnTo>
                    <a:lnTo>
                      <a:pt x="297" y="413"/>
                    </a:lnTo>
                    <a:lnTo>
                      <a:pt x="333" y="444"/>
                    </a:lnTo>
                    <a:lnTo>
                      <a:pt x="369" y="475"/>
                    </a:lnTo>
                    <a:lnTo>
                      <a:pt x="407" y="506"/>
                    </a:lnTo>
                    <a:lnTo>
                      <a:pt x="443" y="538"/>
                    </a:lnTo>
                    <a:lnTo>
                      <a:pt x="479" y="569"/>
                    </a:lnTo>
                    <a:lnTo>
                      <a:pt x="515" y="598"/>
                    </a:lnTo>
                    <a:lnTo>
                      <a:pt x="552" y="629"/>
                    </a:lnTo>
                    <a:lnTo>
                      <a:pt x="588" y="660"/>
                    </a:lnTo>
                    <a:lnTo>
                      <a:pt x="624" y="692"/>
                    </a:lnTo>
                    <a:lnTo>
                      <a:pt x="662" y="723"/>
                    </a:lnTo>
                    <a:lnTo>
                      <a:pt x="698" y="754"/>
                    </a:lnTo>
                    <a:lnTo>
                      <a:pt x="734" y="785"/>
                    </a:lnTo>
                    <a:lnTo>
                      <a:pt x="770" y="816"/>
                    </a:lnTo>
                    <a:lnTo>
                      <a:pt x="807" y="847"/>
                    </a:lnTo>
                    <a:lnTo>
                      <a:pt x="843" y="877"/>
                    </a:lnTo>
                    <a:lnTo>
                      <a:pt x="879" y="908"/>
                    </a:lnTo>
                    <a:lnTo>
                      <a:pt x="915" y="939"/>
                    </a:lnTo>
                    <a:lnTo>
                      <a:pt x="953" y="970"/>
                    </a:lnTo>
                    <a:lnTo>
                      <a:pt x="989" y="1001"/>
                    </a:lnTo>
                    <a:lnTo>
                      <a:pt x="1025" y="1033"/>
                    </a:lnTo>
                    <a:lnTo>
                      <a:pt x="1062" y="1064"/>
                    </a:lnTo>
                    <a:lnTo>
                      <a:pt x="1098" y="1095"/>
                    </a:lnTo>
                    <a:lnTo>
                      <a:pt x="1134" y="1124"/>
                    </a:lnTo>
                    <a:lnTo>
                      <a:pt x="1170" y="1155"/>
                    </a:lnTo>
                    <a:lnTo>
                      <a:pt x="1208" y="1187"/>
                    </a:lnTo>
                    <a:lnTo>
                      <a:pt x="1244" y="1218"/>
                    </a:lnTo>
                    <a:lnTo>
                      <a:pt x="1275" y="1200"/>
                    </a:lnTo>
                    <a:lnTo>
                      <a:pt x="1306" y="1183"/>
                    </a:lnTo>
                    <a:lnTo>
                      <a:pt x="1337" y="1165"/>
                    </a:lnTo>
                    <a:lnTo>
                      <a:pt x="1370" y="1147"/>
                    </a:lnTo>
                    <a:lnTo>
                      <a:pt x="1401" y="1131"/>
                    </a:lnTo>
                    <a:lnTo>
                      <a:pt x="1432" y="1113"/>
                    </a:lnTo>
                    <a:lnTo>
                      <a:pt x="1463" y="1096"/>
                    </a:lnTo>
                    <a:lnTo>
                      <a:pt x="1494" y="1078"/>
                    </a:lnTo>
                    <a:lnTo>
                      <a:pt x="1482" y="1067"/>
                    </a:lnTo>
                    <a:lnTo>
                      <a:pt x="1473" y="1055"/>
                    </a:lnTo>
                    <a:lnTo>
                      <a:pt x="1461" y="1042"/>
                    </a:lnTo>
                    <a:lnTo>
                      <a:pt x="1450" y="1031"/>
                    </a:lnTo>
                    <a:lnTo>
                      <a:pt x="1438" y="1019"/>
                    </a:lnTo>
                    <a:lnTo>
                      <a:pt x="1429" y="1006"/>
                    </a:lnTo>
                    <a:lnTo>
                      <a:pt x="1417" y="995"/>
                    </a:lnTo>
                    <a:lnTo>
                      <a:pt x="1406" y="983"/>
                    </a:lnTo>
                    <a:close/>
                  </a:path>
                </a:pathLst>
              </a:custGeom>
              <a:solidFill>
                <a:srgbClr val="BCB2B5"/>
              </a:solidFill>
              <a:ln w="9525">
                <a:noFill/>
                <a:round/>
                <a:headEnd/>
                <a:tailEnd/>
              </a:ln>
            </p:spPr>
            <p:txBody>
              <a:bodyPr/>
              <a:lstStyle/>
              <a:p>
                <a:endParaRPr lang="en-US"/>
              </a:p>
            </p:txBody>
          </p:sp>
          <p:sp>
            <p:nvSpPr>
              <p:cNvPr id="11404" name="Freeform 140"/>
              <p:cNvSpPr>
                <a:spLocks/>
              </p:cNvSpPr>
              <p:nvPr/>
            </p:nvSpPr>
            <p:spPr bwMode="auto">
              <a:xfrm>
                <a:off x="499" y="2836"/>
                <a:ext cx="718" cy="584"/>
              </a:xfrm>
              <a:custGeom>
                <a:avLst/>
                <a:gdLst/>
                <a:ahLst/>
                <a:cxnLst>
                  <a:cxn ang="0">
                    <a:pos x="1285" y="876"/>
                  </a:cxn>
                  <a:cxn ang="0">
                    <a:pos x="1164" y="773"/>
                  </a:cxn>
                  <a:cxn ang="0">
                    <a:pos x="1045" y="669"/>
                  </a:cxn>
                  <a:cxn ang="0">
                    <a:pos x="924" y="564"/>
                  </a:cxn>
                  <a:cxn ang="0">
                    <a:pos x="803" y="461"/>
                  </a:cxn>
                  <a:cxn ang="0">
                    <a:pos x="682" y="356"/>
                  </a:cxn>
                  <a:cxn ang="0">
                    <a:pos x="562" y="253"/>
                  </a:cxn>
                  <a:cxn ang="0">
                    <a:pos x="441" y="150"/>
                  </a:cxn>
                  <a:cxn ang="0">
                    <a:pos x="379" y="73"/>
                  </a:cxn>
                  <a:cxn ang="0">
                    <a:pos x="374" y="25"/>
                  </a:cxn>
                  <a:cxn ang="0">
                    <a:pos x="350" y="12"/>
                  </a:cxn>
                  <a:cxn ang="0">
                    <a:pos x="302" y="35"/>
                  </a:cxn>
                  <a:cxn ang="0">
                    <a:pos x="257" y="56"/>
                  </a:cxn>
                  <a:cxn ang="0">
                    <a:pos x="209" y="79"/>
                  </a:cxn>
                  <a:cxn ang="0">
                    <a:pos x="164" y="102"/>
                  </a:cxn>
                  <a:cxn ang="0">
                    <a:pos x="116" y="123"/>
                  </a:cxn>
                  <a:cxn ang="0">
                    <a:pos x="70" y="146"/>
                  </a:cxn>
                  <a:cxn ang="0">
                    <a:pos x="23" y="168"/>
                  </a:cxn>
                  <a:cxn ang="0">
                    <a:pos x="13" y="187"/>
                  </a:cxn>
                  <a:cxn ang="0">
                    <a:pos x="38" y="204"/>
                  </a:cxn>
                  <a:cxn ang="0">
                    <a:pos x="62" y="220"/>
                  </a:cxn>
                  <a:cxn ang="0">
                    <a:pos x="88" y="237"/>
                  </a:cxn>
                  <a:cxn ang="0">
                    <a:pos x="136" y="274"/>
                  </a:cxn>
                  <a:cxn ang="0">
                    <a:pos x="203" y="332"/>
                  </a:cxn>
                  <a:cxn ang="0">
                    <a:pos x="271" y="389"/>
                  </a:cxn>
                  <a:cxn ang="0">
                    <a:pos x="340" y="446"/>
                  </a:cxn>
                  <a:cxn ang="0">
                    <a:pos x="409" y="504"/>
                  </a:cxn>
                  <a:cxn ang="0">
                    <a:pos x="476" y="563"/>
                  </a:cxn>
                  <a:cxn ang="0">
                    <a:pos x="544" y="620"/>
                  </a:cxn>
                  <a:cxn ang="0">
                    <a:pos x="613" y="677"/>
                  </a:cxn>
                  <a:cxn ang="0">
                    <a:pos x="680" y="735"/>
                  </a:cxn>
                  <a:cxn ang="0">
                    <a:pos x="749" y="792"/>
                  </a:cxn>
                  <a:cxn ang="0">
                    <a:pos x="817" y="850"/>
                  </a:cxn>
                  <a:cxn ang="0">
                    <a:pos x="884" y="909"/>
                  </a:cxn>
                  <a:cxn ang="0">
                    <a:pos x="953" y="966"/>
                  </a:cxn>
                  <a:cxn ang="0">
                    <a:pos x="1022" y="1023"/>
                  </a:cxn>
                  <a:cxn ang="0">
                    <a:pos x="1090" y="1081"/>
                  </a:cxn>
                  <a:cxn ang="0">
                    <a:pos x="1157" y="1138"/>
                  </a:cxn>
                  <a:cxn ang="0">
                    <a:pos x="1223" y="1150"/>
                  </a:cxn>
                  <a:cxn ang="0">
                    <a:pos x="1283" y="1113"/>
                  </a:cxn>
                  <a:cxn ang="0">
                    <a:pos x="1344" y="1079"/>
                  </a:cxn>
                  <a:cxn ang="0">
                    <a:pos x="1404" y="1043"/>
                  </a:cxn>
                  <a:cxn ang="0">
                    <a:pos x="1424" y="1013"/>
                  </a:cxn>
                  <a:cxn ang="0">
                    <a:pos x="1401" y="989"/>
                  </a:cxn>
                  <a:cxn ang="0">
                    <a:pos x="1380" y="964"/>
                  </a:cxn>
                  <a:cxn ang="0">
                    <a:pos x="1357" y="940"/>
                  </a:cxn>
                </a:cxnLst>
                <a:rect l="0" t="0" r="r" b="b"/>
                <a:pathLst>
                  <a:path w="1435" h="1168">
                    <a:moveTo>
                      <a:pt x="1345" y="928"/>
                    </a:moveTo>
                    <a:lnTo>
                      <a:pt x="1285" y="876"/>
                    </a:lnTo>
                    <a:lnTo>
                      <a:pt x="1224" y="825"/>
                    </a:lnTo>
                    <a:lnTo>
                      <a:pt x="1164" y="773"/>
                    </a:lnTo>
                    <a:lnTo>
                      <a:pt x="1103" y="720"/>
                    </a:lnTo>
                    <a:lnTo>
                      <a:pt x="1045" y="669"/>
                    </a:lnTo>
                    <a:lnTo>
                      <a:pt x="984" y="617"/>
                    </a:lnTo>
                    <a:lnTo>
                      <a:pt x="924" y="564"/>
                    </a:lnTo>
                    <a:lnTo>
                      <a:pt x="863" y="512"/>
                    </a:lnTo>
                    <a:lnTo>
                      <a:pt x="803" y="461"/>
                    </a:lnTo>
                    <a:lnTo>
                      <a:pt x="742" y="409"/>
                    </a:lnTo>
                    <a:lnTo>
                      <a:pt x="682" y="356"/>
                    </a:lnTo>
                    <a:lnTo>
                      <a:pt x="623" y="305"/>
                    </a:lnTo>
                    <a:lnTo>
                      <a:pt x="562" y="253"/>
                    </a:lnTo>
                    <a:lnTo>
                      <a:pt x="502" y="200"/>
                    </a:lnTo>
                    <a:lnTo>
                      <a:pt x="441" y="150"/>
                    </a:lnTo>
                    <a:lnTo>
                      <a:pt x="381" y="97"/>
                    </a:lnTo>
                    <a:lnTo>
                      <a:pt x="379" y="73"/>
                    </a:lnTo>
                    <a:lnTo>
                      <a:pt x="378" y="48"/>
                    </a:lnTo>
                    <a:lnTo>
                      <a:pt x="374" y="25"/>
                    </a:lnTo>
                    <a:lnTo>
                      <a:pt x="373" y="0"/>
                    </a:lnTo>
                    <a:lnTo>
                      <a:pt x="350" y="12"/>
                    </a:lnTo>
                    <a:lnTo>
                      <a:pt x="327" y="23"/>
                    </a:lnTo>
                    <a:lnTo>
                      <a:pt x="302" y="35"/>
                    </a:lnTo>
                    <a:lnTo>
                      <a:pt x="280" y="46"/>
                    </a:lnTo>
                    <a:lnTo>
                      <a:pt x="257" y="56"/>
                    </a:lnTo>
                    <a:lnTo>
                      <a:pt x="234" y="68"/>
                    </a:lnTo>
                    <a:lnTo>
                      <a:pt x="209" y="79"/>
                    </a:lnTo>
                    <a:lnTo>
                      <a:pt x="186" y="91"/>
                    </a:lnTo>
                    <a:lnTo>
                      <a:pt x="164" y="102"/>
                    </a:lnTo>
                    <a:lnTo>
                      <a:pt x="141" y="112"/>
                    </a:lnTo>
                    <a:lnTo>
                      <a:pt x="116" y="123"/>
                    </a:lnTo>
                    <a:lnTo>
                      <a:pt x="93" y="135"/>
                    </a:lnTo>
                    <a:lnTo>
                      <a:pt x="70" y="146"/>
                    </a:lnTo>
                    <a:lnTo>
                      <a:pt x="48" y="156"/>
                    </a:lnTo>
                    <a:lnTo>
                      <a:pt x="23" y="168"/>
                    </a:lnTo>
                    <a:lnTo>
                      <a:pt x="0" y="179"/>
                    </a:lnTo>
                    <a:lnTo>
                      <a:pt x="13" y="187"/>
                    </a:lnTo>
                    <a:lnTo>
                      <a:pt x="25" y="196"/>
                    </a:lnTo>
                    <a:lnTo>
                      <a:pt x="38" y="204"/>
                    </a:lnTo>
                    <a:lnTo>
                      <a:pt x="51" y="212"/>
                    </a:lnTo>
                    <a:lnTo>
                      <a:pt x="62" y="220"/>
                    </a:lnTo>
                    <a:lnTo>
                      <a:pt x="75" y="228"/>
                    </a:lnTo>
                    <a:lnTo>
                      <a:pt x="88" y="237"/>
                    </a:lnTo>
                    <a:lnTo>
                      <a:pt x="101" y="245"/>
                    </a:lnTo>
                    <a:lnTo>
                      <a:pt x="136" y="274"/>
                    </a:lnTo>
                    <a:lnTo>
                      <a:pt x="170" y="302"/>
                    </a:lnTo>
                    <a:lnTo>
                      <a:pt x="203" y="332"/>
                    </a:lnTo>
                    <a:lnTo>
                      <a:pt x="237" y="359"/>
                    </a:lnTo>
                    <a:lnTo>
                      <a:pt x="271" y="389"/>
                    </a:lnTo>
                    <a:lnTo>
                      <a:pt x="306" y="418"/>
                    </a:lnTo>
                    <a:lnTo>
                      <a:pt x="340" y="446"/>
                    </a:lnTo>
                    <a:lnTo>
                      <a:pt x="374" y="476"/>
                    </a:lnTo>
                    <a:lnTo>
                      <a:pt x="409" y="504"/>
                    </a:lnTo>
                    <a:lnTo>
                      <a:pt x="441" y="533"/>
                    </a:lnTo>
                    <a:lnTo>
                      <a:pt x="476" y="563"/>
                    </a:lnTo>
                    <a:lnTo>
                      <a:pt x="510" y="591"/>
                    </a:lnTo>
                    <a:lnTo>
                      <a:pt x="544" y="620"/>
                    </a:lnTo>
                    <a:lnTo>
                      <a:pt x="579" y="648"/>
                    </a:lnTo>
                    <a:lnTo>
                      <a:pt x="613" y="677"/>
                    </a:lnTo>
                    <a:lnTo>
                      <a:pt x="647" y="705"/>
                    </a:lnTo>
                    <a:lnTo>
                      <a:pt x="680" y="735"/>
                    </a:lnTo>
                    <a:lnTo>
                      <a:pt x="714" y="764"/>
                    </a:lnTo>
                    <a:lnTo>
                      <a:pt x="749" y="792"/>
                    </a:lnTo>
                    <a:lnTo>
                      <a:pt x="783" y="822"/>
                    </a:lnTo>
                    <a:lnTo>
                      <a:pt x="817" y="850"/>
                    </a:lnTo>
                    <a:lnTo>
                      <a:pt x="852" y="879"/>
                    </a:lnTo>
                    <a:lnTo>
                      <a:pt x="884" y="909"/>
                    </a:lnTo>
                    <a:lnTo>
                      <a:pt x="919" y="936"/>
                    </a:lnTo>
                    <a:lnTo>
                      <a:pt x="953" y="966"/>
                    </a:lnTo>
                    <a:lnTo>
                      <a:pt x="987" y="994"/>
                    </a:lnTo>
                    <a:lnTo>
                      <a:pt x="1022" y="1023"/>
                    </a:lnTo>
                    <a:lnTo>
                      <a:pt x="1056" y="1053"/>
                    </a:lnTo>
                    <a:lnTo>
                      <a:pt x="1090" y="1081"/>
                    </a:lnTo>
                    <a:lnTo>
                      <a:pt x="1123" y="1110"/>
                    </a:lnTo>
                    <a:lnTo>
                      <a:pt x="1157" y="1138"/>
                    </a:lnTo>
                    <a:lnTo>
                      <a:pt x="1192" y="1168"/>
                    </a:lnTo>
                    <a:lnTo>
                      <a:pt x="1223" y="1150"/>
                    </a:lnTo>
                    <a:lnTo>
                      <a:pt x="1252" y="1131"/>
                    </a:lnTo>
                    <a:lnTo>
                      <a:pt x="1283" y="1113"/>
                    </a:lnTo>
                    <a:lnTo>
                      <a:pt x="1314" y="1095"/>
                    </a:lnTo>
                    <a:lnTo>
                      <a:pt x="1344" y="1079"/>
                    </a:lnTo>
                    <a:lnTo>
                      <a:pt x="1375" y="1061"/>
                    </a:lnTo>
                    <a:lnTo>
                      <a:pt x="1404" y="1043"/>
                    </a:lnTo>
                    <a:lnTo>
                      <a:pt x="1435" y="1025"/>
                    </a:lnTo>
                    <a:lnTo>
                      <a:pt x="1424" y="1013"/>
                    </a:lnTo>
                    <a:lnTo>
                      <a:pt x="1412" y="1000"/>
                    </a:lnTo>
                    <a:lnTo>
                      <a:pt x="1401" y="989"/>
                    </a:lnTo>
                    <a:lnTo>
                      <a:pt x="1391" y="976"/>
                    </a:lnTo>
                    <a:lnTo>
                      <a:pt x="1380" y="964"/>
                    </a:lnTo>
                    <a:lnTo>
                      <a:pt x="1368" y="953"/>
                    </a:lnTo>
                    <a:lnTo>
                      <a:pt x="1357" y="940"/>
                    </a:lnTo>
                    <a:lnTo>
                      <a:pt x="1345" y="928"/>
                    </a:lnTo>
                    <a:close/>
                  </a:path>
                </a:pathLst>
              </a:custGeom>
              <a:solidFill>
                <a:srgbClr val="BAAFB2"/>
              </a:solidFill>
              <a:ln w="9525">
                <a:noFill/>
                <a:round/>
                <a:headEnd/>
                <a:tailEnd/>
              </a:ln>
            </p:spPr>
            <p:txBody>
              <a:bodyPr/>
              <a:lstStyle/>
              <a:p>
                <a:endParaRPr lang="en-US"/>
              </a:p>
            </p:txBody>
          </p:sp>
          <p:sp>
            <p:nvSpPr>
              <p:cNvPr id="11405" name="Freeform 141"/>
              <p:cNvSpPr>
                <a:spLocks/>
              </p:cNvSpPr>
              <p:nvPr/>
            </p:nvSpPr>
            <p:spPr bwMode="auto">
              <a:xfrm>
                <a:off x="487" y="2829"/>
                <a:ext cx="689" cy="557"/>
              </a:xfrm>
              <a:custGeom>
                <a:avLst/>
                <a:gdLst/>
                <a:ahLst/>
                <a:cxnLst>
                  <a:cxn ang="0">
                    <a:pos x="1230" y="823"/>
                  </a:cxn>
                  <a:cxn ang="0">
                    <a:pos x="1121" y="728"/>
                  </a:cxn>
                  <a:cxn ang="0">
                    <a:pos x="1010" y="632"/>
                  </a:cxn>
                  <a:cxn ang="0">
                    <a:pos x="900" y="537"/>
                  </a:cxn>
                  <a:cxn ang="0">
                    <a:pos x="789" y="441"/>
                  </a:cxn>
                  <a:cxn ang="0">
                    <a:pos x="680" y="346"/>
                  </a:cxn>
                  <a:cxn ang="0">
                    <a:pos x="568" y="251"/>
                  </a:cxn>
                  <a:cxn ang="0">
                    <a:pos x="459" y="155"/>
                  </a:cxn>
                  <a:cxn ang="0">
                    <a:pos x="402" y="80"/>
                  </a:cxn>
                  <a:cxn ang="0">
                    <a:pos x="400" y="26"/>
                  </a:cxn>
                  <a:cxn ang="0">
                    <a:pos x="374" y="11"/>
                  </a:cxn>
                  <a:cxn ang="0">
                    <a:pos x="323" y="34"/>
                  </a:cxn>
                  <a:cxn ang="0">
                    <a:pos x="274" y="59"/>
                  </a:cxn>
                  <a:cxn ang="0">
                    <a:pos x="224" y="82"/>
                  </a:cxn>
                  <a:cxn ang="0">
                    <a:pos x="174" y="106"/>
                  </a:cxn>
                  <a:cxn ang="0">
                    <a:pos x="124" y="129"/>
                  </a:cxn>
                  <a:cxn ang="0">
                    <a:pos x="75" y="154"/>
                  </a:cxn>
                  <a:cxn ang="0">
                    <a:pos x="24" y="178"/>
                  </a:cxn>
                  <a:cxn ang="0">
                    <a:pos x="16" y="198"/>
                  </a:cxn>
                  <a:cxn ang="0">
                    <a:pos x="47" y="216"/>
                  </a:cxn>
                  <a:cxn ang="0">
                    <a:pos x="78" y="232"/>
                  </a:cxn>
                  <a:cxn ang="0">
                    <a:pos x="109" y="251"/>
                  </a:cxn>
                  <a:cxn ang="0">
                    <a:pos x="189" y="313"/>
                  </a:cxn>
                  <a:cxn ang="0">
                    <a:pos x="317" y="419"/>
                  </a:cxn>
                  <a:cxn ang="0">
                    <a:pos x="444" y="526"/>
                  </a:cxn>
                  <a:cxn ang="0">
                    <a:pos x="570" y="632"/>
                  </a:cxn>
                  <a:cxn ang="0">
                    <a:pos x="698" y="741"/>
                  </a:cxn>
                  <a:cxn ang="0">
                    <a:pos x="823" y="847"/>
                  </a:cxn>
                  <a:cxn ang="0">
                    <a:pos x="951" y="954"/>
                  </a:cxn>
                  <a:cxn ang="0">
                    <a:pos x="1077" y="1060"/>
                  </a:cxn>
                  <a:cxn ang="0">
                    <a:pos x="1170" y="1096"/>
                  </a:cxn>
                  <a:cxn ang="0">
                    <a:pos x="1229" y="1060"/>
                  </a:cxn>
                  <a:cxn ang="0">
                    <a:pos x="1288" y="1024"/>
                  </a:cxn>
                  <a:cxn ang="0">
                    <a:pos x="1348" y="986"/>
                  </a:cxn>
                  <a:cxn ang="0">
                    <a:pos x="1366" y="955"/>
                  </a:cxn>
                  <a:cxn ang="0">
                    <a:pos x="1343" y="931"/>
                  </a:cxn>
                  <a:cxn ang="0">
                    <a:pos x="1320" y="906"/>
                  </a:cxn>
                  <a:cxn ang="0">
                    <a:pos x="1297" y="882"/>
                  </a:cxn>
                </a:cxnLst>
                <a:rect l="0" t="0" r="r" b="b"/>
                <a:pathLst>
                  <a:path w="1377" h="1114">
                    <a:moveTo>
                      <a:pt x="1286" y="870"/>
                    </a:moveTo>
                    <a:lnTo>
                      <a:pt x="1230" y="823"/>
                    </a:lnTo>
                    <a:lnTo>
                      <a:pt x="1176" y="775"/>
                    </a:lnTo>
                    <a:lnTo>
                      <a:pt x="1121" y="728"/>
                    </a:lnTo>
                    <a:lnTo>
                      <a:pt x="1065" y="680"/>
                    </a:lnTo>
                    <a:lnTo>
                      <a:pt x="1010" y="632"/>
                    </a:lnTo>
                    <a:lnTo>
                      <a:pt x="956" y="585"/>
                    </a:lnTo>
                    <a:lnTo>
                      <a:pt x="900" y="537"/>
                    </a:lnTo>
                    <a:lnTo>
                      <a:pt x="845" y="488"/>
                    </a:lnTo>
                    <a:lnTo>
                      <a:pt x="789" y="441"/>
                    </a:lnTo>
                    <a:lnTo>
                      <a:pt x="735" y="393"/>
                    </a:lnTo>
                    <a:lnTo>
                      <a:pt x="680" y="346"/>
                    </a:lnTo>
                    <a:lnTo>
                      <a:pt x="624" y="298"/>
                    </a:lnTo>
                    <a:lnTo>
                      <a:pt x="568" y="251"/>
                    </a:lnTo>
                    <a:lnTo>
                      <a:pt x="514" y="203"/>
                    </a:lnTo>
                    <a:lnTo>
                      <a:pt x="459" y="155"/>
                    </a:lnTo>
                    <a:lnTo>
                      <a:pt x="403" y="108"/>
                    </a:lnTo>
                    <a:lnTo>
                      <a:pt x="402" y="80"/>
                    </a:lnTo>
                    <a:lnTo>
                      <a:pt x="402" y="54"/>
                    </a:lnTo>
                    <a:lnTo>
                      <a:pt x="400" y="26"/>
                    </a:lnTo>
                    <a:lnTo>
                      <a:pt x="398" y="0"/>
                    </a:lnTo>
                    <a:lnTo>
                      <a:pt x="374" y="11"/>
                    </a:lnTo>
                    <a:lnTo>
                      <a:pt x="349" y="23"/>
                    </a:lnTo>
                    <a:lnTo>
                      <a:pt x="323" y="34"/>
                    </a:lnTo>
                    <a:lnTo>
                      <a:pt x="299" y="47"/>
                    </a:lnTo>
                    <a:lnTo>
                      <a:pt x="274" y="59"/>
                    </a:lnTo>
                    <a:lnTo>
                      <a:pt x="250" y="70"/>
                    </a:lnTo>
                    <a:lnTo>
                      <a:pt x="224" y="82"/>
                    </a:lnTo>
                    <a:lnTo>
                      <a:pt x="199" y="95"/>
                    </a:lnTo>
                    <a:lnTo>
                      <a:pt x="174" y="106"/>
                    </a:lnTo>
                    <a:lnTo>
                      <a:pt x="148" y="118"/>
                    </a:lnTo>
                    <a:lnTo>
                      <a:pt x="124" y="129"/>
                    </a:lnTo>
                    <a:lnTo>
                      <a:pt x="99" y="142"/>
                    </a:lnTo>
                    <a:lnTo>
                      <a:pt x="75" y="154"/>
                    </a:lnTo>
                    <a:lnTo>
                      <a:pt x="49" y="165"/>
                    </a:lnTo>
                    <a:lnTo>
                      <a:pt x="24" y="178"/>
                    </a:lnTo>
                    <a:lnTo>
                      <a:pt x="0" y="190"/>
                    </a:lnTo>
                    <a:lnTo>
                      <a:pt x="16" y="198"/>
                    </a:lnTo>
                    <a:lnTo>
                      <a:pt x="31" y="206"/>
                    </a:lnTo>
                    <a:lnTo>
                      <a:pt x="47" y="216"/>
                    </a:lnTo>
                    <a:lnTo>
                      <a:pt x="63" y="224"/>
                    </a:lnTo>
                    <a:lnTo>
                      <a:pt x="78" y="232"/>
                    </a:lnTo>
                    <a:lnTo>
                      <a:pt x="94" y="241"/>
                    </a:lnTo>
                    <a:lnTo>
                      <a:pt x="109" y="251"/>
                    </a:lnTo>
                    <a:lnTo>
                      <a:pt x="125" y="259"/>
                    </a:lnTo>
                    <a:lnTo>
                      <a:pt x="189" y="313"/>
                    </a:lnTo>
                    <a:lnTo>
                      <a:pt x="253" y="365"/>
                    </a:lnTo>
                    <a:lnTo>
                      <a:pt x="317" y="419"/>
                    </a:lnTo>
                    <a:lnTo>
                      <a:pt x="380" y="472"/>
                    </a:lnTo>
                    <a:lnTo>
                      <a:pt x="444" y="526"/>
                    </a:lnTo>
                    <a:lnTo>
                      <a:pt x="506" y="580"/>
                    </a:lnTo>
                    <a:lnTo>
                      <a:pt x="570" y="632"/>
                    </a:lnTo>
                    <a:lnTo>
                      <a:pt x="634" y="687"/>
                    </a:lnTo>
                    <a:lnTo>
                      <a:pt x="698" y="741"/>
                    </a:lnTo>
                    <a:lnTo>
                      <a:pt x="760" y="793"/>
                    </a:lnTo>
                    <a:lnTo>
                      <a:pt x="823" y="847"/>
                    </a:lnTo>
                    <a:lnTo>
                      <a:pt x="887" y="900"/>
                    </a:lnTo>
                    <a:lnTo>
                      <a:pt x="951" y="954"/>
                    </a:lnTo>
                    <a:lnTo>
                      <a:pt x="1013" y="1008"/>
                    </a:lnTo>
                    <a:lnTo>
                      <a:pt x="1077" y="1060"/>
                    </a:lnTo>
                    <a:lnTo>
                      <a:pt x="1140" y="1114"/>
                    </a:lnTo>
                    <a:lnTo>
                      <a:pt x="1170" y="1096"/>
                    </a:lnTo>
                    <a:lnTo>
                      <a:pt x="1199" y="1078"/>
                    </a:lnTo>
                    <a:lnTo>
                      <a:pt x="1229" y="1060"/>
                    </a:lnTo>
                    <a:lnTo>
                      <a:pt x="1258" y="1042"/>
                    </a:lnTo>
                    <a:lnTo>
                      <a:pt x="1288" y="1024"/>
                    </a:lnTo>
                    <a:lnTo>
                      <a:pt x="1317" y="1005"/>
                    </a:lnTo>
                    <a:lnTo>
                      <a:pt x="1348" y="986"/>
                    </a:lnTo>
                    <a:lnTo>
                      <a:pt x="1377" y="968"/>
                    </a:lnTo>
                    <a:lnTo>
                      <a:pt x="1366" y="955"/>
                    </a:lnTo>
                    <a:lnTo>
                      <a:pt x="1355" y="944"/>
                    </a:lnTo>
                    <a:lnTo>
                      <a:pt x="1343" y="931"/>
                    </a:lnTo>
                    <a:lnTo>
                      <a:pt x="1332" y="919"/>
                    </a:lnTo>
                    <a:lnTo>
                      <a:pt x="1320" y="906"/>
                    </a:lnTo>
                    <a:lnTo>
                      <a:pt x="1309" y="895"/>
                    </a:lnTo>
                    <a:lnTo>
                      <a:pt x="1297" y="882"/>
                    </a:lnTo>
                    <a:lnTo>
                      <a:pt x="1286" y="870"/>
                    </a:lnTo>
                    <a:close/>
                  </a:path>
                </a:pathLst>
              </a:custGeom>
              <a:solidFill>
                <a:srgbClr val="B7AFAF"/>
              </a:solidFill>
              <a:ln w="9525">
                <a:noFill/>
                <a:round/>
                <a:headEnd/>
                <a:tailEnd/>
              </a:ln>
            </p:spPr>
            <p:txBody>
              <a:bodyPr/>
              <a:lstStyle/>
              <a:p>
                <a:endParaRPr lang="en-US"/>
              </a:p>
            </p:txBody>
          </p:sp>
          <p:sp>
            <p:nvSpPr>
              <p:cNvPr id="11406" name="Freeform 142"/>
              <p:cNvSpPr>
                <a:spLocks/>
              </p:cNvSpPr>
              <p:nvPr/>
            </p:nvSpPr>
            <p:spPr bwMode="auto">
              <a:xfrm>
                <a:off x="475" y="2821"/>
                <a:ext cx="659" cy="532"/>
              </a:xfrm>
              <a:custGeom>
                <a:avLst/>
                <a:gdLst/>
                <a:ahLst/>
                <a:cxnLst>
                  <a:cxn ang="0">
                    <a:pos x="1175" y="772"/>
                  </a:cxn>
                  <a:cxn ang="0">
                    <a:pos x="1075" y="685"/>
                  </a:cxn>
                  <a:cxn ang="0">
                    <a:pos x="975" y="599"/>
                  </a:cxn>
                  <a:cxn ang="0">
                    <a:pos x="876" y="512"/>
                  </a:cxn>
                  <a:cxn ang="0">
                    <a:pos x="776" y="427"/>
                  </a:cxn>
                  <a:cxn ang="0">
                    <a:pos x="675" y="340"/>
                  </a:cxn>
                  <a:cxn ang="0">
                    <a:pos x="575" y="253"/>
                  </a:cxn>
                  <a:cxn ang="0">
                    <a:pos x="475" y="166"/>
                  </a:cxn>
                  <a:cxn ang="0">
                    <a:pos x="425" y="92"/>
                  </a:cxn>
                  <a:cxn ang="0">
                    <a:pos x="423" y="31"/>
                  </a:cxn>
                  <a:cxn ang="0">
                    <a:pos x="397" y="13"/>
                  </a:cxn>
                  <a:cxn ang="0">
                    <a:pos x="343" y="38"/>
                  </a:cxn>
                  <a:cxn ang="0">
                    <a:pos x="291" y="63"/>
                  </a:cxn>
                  <a:cxn ang="0">
                    <a:pos x="237" y="89"/>
                  </a:cxn>
                  <a:cxn ang="0">
                    <a:pos x="184" y="113"/>
                  </a:cxn>
                  <a:cxn ang="0">
                    <a:pos x="132" y="140"/>
                  </a:cxn>
                  <a:cxn ang="0">
                    <a:pos x="78" y="164"/>
                  </a:cxn>
                  <a:cxn ang="0">
                    <a:pos x="26" y="189"/>
                  </a:cxn>
                  <a:cxn ang="0">
                    <a:pos x="18" y="212"/>
                  </a:cxn>
                  <a:cxn ang="0">
                    <a:pos x="55" y="230"/>
                  </a:cxn>
                  <a:cxn ang="0">
                    <a:pos x="91" y="248"/>
                  </a:cxn>
                  <a:cxn ang="0">
                    <a:pos x="129" y="266"/>
                  </a:cxn>
                  <a:cxn ang="0">
                    <a:pos x="207" y="325"/>
                  </a:cxn>
                  <a:cxn ang="0">
                    <a:pos x="325" y="423"/>
                  </a:cxn>
                  <a:cxn ang="0">
                    <a:pos x="443" y="523"/>
                  </a:cxn>
                  <a:cxn ang="0">
                    <a:pos x="560" y="622"/>
                  </a:cxn>
                  <a:cxn ang="0">
                    <a:pos x="676" y="720"/>
                  </a:cxn>
                  <a:cxn ang="0">
                    <a:pos x="794" y="818"/>
                  </a:cxn>
                  <a:cxn ang="0">
                    <a:pos x="912" y="917"/>
                  </a:cxn>
                  <a:cxn ang="0">
                    <a:pos x="1029" y="1015"/>
                  </a:cxn>
                  <a:cxn ang="0">
                    <a:pos x="1118" y="1046"/>
                  </a:cxn>
                  <a:cxn ang="0">
                    <a:pos x="1175" y="1008"/>
                  </a:cxn>
                  <a:cxn ang="0">
                    <a:pos x="1232" y="972"/>
                  </a:cxn>
                  <a:cxn ang="0">
                    <a:pos x="1289" y="935"/>
                  </a:cxn>
                  <a:cxn ang="0">
                    <a:pos x="1306" y="904"/>
                  </a:cxn>
                  <a:cxn ang="0">
                    <a:pos x="1283" y="877"/>
                  </a:cxn>
                  <a:cxn ang="0">
                    <a:pos x="1260" y="853"/>
                  </a:cxn>
                  <a:cxn ang="0">
                    <a:pos x="1237" y="828"/>
                  </a:cxn>
                </a:cxnLst>
                <a:rect l="0" t="0" r="r" b="b"/>
                <a:pathLst>
                  <a:path w="1317" h="1064">
                    <a:moveTo>
                      <a:pt x="1226" y="815"/>
                    </a:moveTo>
                    <a:lnTo>
                      <a:pt x="1175" y="772"/>
                    </a:lnTo>
                    <a:lnTo>
                      <a:pt x="1126" y="728"/>
                    </a:lnTo>
                    <a:lnTo>
                      <a:pt x="1075" y="685"/>
                    </a:lnTo>
                    <a:lnTo>
                      <a:pt x="1026" y="641"/>
                    </a:lnTo>
                    <a:lnTo>
                      <a:pt x="975" y="599"/>
                    </a:lnTo>
                    <a:lnTo>
                      <a:pt x="926" y="556"/>
                    </a:lnTo>
                    <a:lnTo>
                      <a:pt x="876" y="512"/>
                    </a:lnTo>
                    <a:lnTo>
                      <a:pt x="825" y="469"/>
                    </a:lnTo>
                    <a:lnTo>
                      <a:pt x="776" y="427"/>
                    </a:lnTo>
                    <a:lnTo>
                      <a:pt x="725" y="382"/>
                    </a:lnTo>
                    <a:lnTo>
                      <a:pt x="675" y="340"/>
                    </a:lnTo>
                    <a:lnTo>
                      <a:pt x="626" y="297"/>
                    </a:lnTo>
                    <a:lnTo>
                      <a:pt x="575" y="253"/>
                    </a:lnTo>
                    <a:lnTo>
                      <a:pt x="524" y="210"/>
                    </a:lnTo>
                    <a:lnTo>
                      <a:pt x="475" y="166"/>
                    </a:lnTo>
                    <a:lnTo>
                      <a:pt x="425" y="123"/>
                    </a:lnTo>
                    <a:lnTo>
                      <a:pt x="425" y="92"/>
                    </a:lnTo>
                    <a:lnTo>
                      <a:pt x="425" y="61"/>
                    </a:lnTo>
                    <a:lnTo>
                      <a:pt x="423" y="31"/>
                    </a:lnTo>
                    <a:lnTo>
                      <a:pt x="423" y="0"/>
                    </a:lnTo>
                    <a:lnTo>
                      <a:pt x="397" y="13"/>
                    </a:lnTo>
                    <a:lnTo>
                      <a:pt x="369" y="25"/>
                    </a:lnTo>
                    <a:lnTo>
                      <a:pt x="343" y="38"/>
                    </a:lnTo>
                    <a:lnTo>
                      <a:pt x="317" y="51"/>
                    </a:lnTo>
                    <a:lnTo>
                      <a:pt x="291" y="63"/>
                    </a:lnTo>
                    <a:lnTo>
                      <a:pt x="263" y="76"/>
                    </a:lnTo>
                    <a:lnTo>
                      <a:pt x="237" y="89"/>
                    </a:lnTo>
                    <a:lnTo>
                      <a:pt x="211" y="100"/>
                    </a:lnTo>
                    <a:lnTo>
                      <a:pt x="184" y="113"/>
                    </a:lnTo>
                    <a:lnTo>
                      <a:pt x="158" y="127"/>
                    </a:lnTo>
                    <a:lnTo>
                      <a:pt x="132" y="140"/>
                    </a:lnTo>
                    <a:lnTo>
                      <a:pt x="106" y="151"/>
                    </a:lnTo>
                    <a:lnTo>
                      <a:pt x="78" y="164"/>
                    </a:lnTo>
                    <a:lnTo>
                      <a:pt x="52" y="177"/>
                    </a:lnTo>
                    <a:lnTo>
                      <a:pt x="26" y="189"/>
                    </a:lnTo>
                    <a:lnTo>
                      <a:pt x="0" y="202"/>
                    </a:lnTo>
                    <a:lnTo>
                      <a:pt x="18" y="212"/>
                    </a:lnTo>
                    <a:lnTo>
                      <a:pt x="37" y="220"/>
                    </a:lnTo>
                    <a:lnTo>
                      <a:pt x="55" y="230"/>
                    </a:lnTo>
                    <a:lnTo>
                      <a:pt x="73" y="238"/>
                    </a:lnTo>
                    <a:lnTo>
                      <a:pt x="91" y="248"/>
                    </a:lnTo>
                    <a:lnTo>
                      <a:pt x="111" y="258"/>
                    </a:lnTo>
                    <a:lnTo>
                      <a:pt x="129" y="266"/>
                    </a:lnTo>
                    <a:lnTo>
                      <a:pt x="148" y="276"/>
                    </a:lnTo>
                    <a:lnTo>
                      <a:pt x="207" y="325"/>
                    </a:lnTo>
                    <a:lnTo>
                      <a:pt x="266" y="374"/>
                    </a:lnTo>
                    <a:lnTo>
                      <a:pt x="325" y="423"/>
                    </a:lnTo>
                    <a:lnTo>
                      <a:pt x="384" y="474"/>
                    </a:lnTo>
                    <a:lnTo>
                      <a:pt x="443" y="523"/>
                    </a:lnTo>
                    <a:lnTo>
                      <a:pt x="501" y="572"/>
                    </a:lnTo>
                    <a:lnTo>
                      <a:pt x="560" y="622"/>
                    </a:lnTo>
                    <a:lnTo>
                      <a:pt x="619" y="671"/>
                    </a:lnTo>
                    <a:lnTo>
                      <a:pt x="676" y="720"/>
                    </a:lnTo>
                    <a:lnTo>
                      <a:pt x="735" y="769"/>
                    </a:lnTo>
                    <a:lnTo>
                      <a:pt x="794" y="818"/>
                    </a:lnTo>
                    <a:lnTo>
                      <a:pt x="853" y="867"/>
                    </a:lnTo>
                    <a:lnTo>
                      <a:pt x="912" y="917"/>
                    </a:lnTo>
                    <a:lnTo>
                      <a:pt x="971" y="966"/>
                    </a:lnTo>
                    <a:lnTo>
                      <a:pt x="1029" y="1015"/>
                    </a:lnTo>
                    <a:lnTo>
                      <a:pt x="1088" y="1064"/>
                    </a:lnTo>
                    <a:lnTo>
                      <a:pt x="1118" y="1046"/>
                    </a:lnTo>
                    <a:lnTo>
                      <a:pt x="1145" y="1026"/>
                    </a:lnTo>
                    <a:lnTo>
                      <a:pt x="1175" y="1008"/>
                    </a:lnTo>
                    <a:lnTo>
                      <a:pt x="1203" y="990"/>
                    </a:lnTo>
                    <a:lnTo>
                      <a:pt x="1232" y="972"/>
                    </a:lnTo>
                    <a:lnTo>
                      <a:pt x="1260" y="953"/>
                    </a:lnTo>
                    <a:lnTo>
                      <a:pt x="1289" y="935"/>
                    </a:lnTo>
                    <a:lnTo>
                      <a:pt x="1317" y="917"/>
                    </a:lnTo>
                    <a:lnTo>
                      <a:pt x="1306" y="904"/>
                    </a:lnTo>
                    <a:lnTo>
                      <a:pt x="1294" y="890"/>
                    </a:lnTo>
                    <a:lnTo>
                      <a:pt x="1283" y="877"/>
                    </a:lnTo>
                    <a:lnTo>
                      <a:pt x="1271" y="866"/>
                    </a:lnTo>
                    <a:lnTo>
                      <a:pt x="1260" y="853"/>
                    </a:lnTo>
                    <a:lnTo>
                      <a:pt x="1248" y="840"/>
                    </a:lnTo>
                    <a:lnTo>
                      <a:pt x="1237" y="828"/>
                    </a:lnTo>
                    <a:lnTo>
                      <a:pt x="1226" y="815"/>
                    </a:lnTo>
                    <a:close/>
                  </a:path>
                </a:pathLst>
              </a:custGeom>
              <a:solidFill>
                <a:srgbClr val="B5ADAA"/>
              </a:solidFill>
              <a:ln w="9525">
                <a:noFill/>
                <a:round/>
                <a:headEnd/>
                <a:tailEnd/>
              </a:ln>
            </p:spPr>
            <p:txBody>
              <a:bodyPr/>
              <a:lstStyle/>
              <a:p>
                <a:endParaRPr lang="en-US"/>
              </a:p>
            </p:txBody>
          </p:sp>
          <p:sp>
            <p:nvSpPr>
              <p:cNvPr id="11407" name="Freeform 143"/>
              <p:cNvSpPr>
                <a:spLocks/>
              </p:cNvSpPr>
              <p:nvPr/>
            </p:nvSpPr>
            <p:spPr bwMode="auto">
              <a:xfrm>
                <a:off x="463" y="2812"/>
                <a:ext cx="631" cy="507"/>
              </a:xfrm>
              <a:custGeom>
                <a:avLst/>
                <a:gdLst/>
                <a:ahLst/>
                <a:cxnLst>
                  <a:cxn ang="0">
                    <a:pos x="1169" y="759"/>
                  </a:cxn>
                  <a:cxn ang="0">
                    <a:pos x="450" y="136"/>
                  </a:cxn>
                  <a:cxn ang="0">
                    <a:pos x="450" y="0"/>
                  </a:cxn>
                  <a:cxn ang="0">
                    <a:pos x="0" y="215"/>
                  </a:cxn>
                  <a:cxn ang="0">
                    <a:pos x="173" y="292"/>
                  </a:cxn>
                  <a:cxn ang="0">
                    <a:pos x="1038" y="1013"/>
                  </a:cxn>
                  <a:cxn ang="0">
                    <a:pos x="1262" y="862"/>
                  </a:cxn>
                  <a:cxn ang="0">
                    <a:pos x="1169" y="759"/>
                  </a:cxn>
                </a:cxnLst>
                <a:rect l="0" t="0" r="r" b="b"/>
                <a:pathLst>
                  <a:path w="1262" h="1013">
                    <a:moveTo>
                      <a:pt x="1169" y="759"/>
                    </a:moveTo>
                    <a:lnTo>
                      <a:pt x="450" y="136"/>
                    </a:lnTo>
                    <a:lnTo>
                      <a:pt x="450" y="0"/>
                    </a:lnTo>
                    <a:lnTo>
                      <a:pt x="0" y="215"/>
                    </a:lnTo>
                    <a:lnTo>
                      <a:pt x="173" y="292"/>
                    </a:lnTo>
                    <a:lnTo>
                      <a:pt x="1038" y="1013"/>
                    </a:lnTo>
                    <a:lnTo>
                      <a:pt x="1262" y="862"/>
                    </a:lnTo>
                    <a:lnTo>
                      <a:pt x="1169" y="759"/>
                    </a:lnTo>
                    <a:close/>
                  </a:path>
                </a:pathLst>
              </a:custGeom>
              <a:solidFill>
                <a:srgbClr val="B2AAA8"/>
              </a:solidFill>
              <a:ln w="9525">
                <a:noFill/>
                <a:round/>
                <a:headEnd/>
                <a:tailEnd/>
              </a:ln>
            </p:spPr>
            <p:txBody>
              <a:bodyPr/>
              <a:lstStyle/>
              <a:p>
                <a:endParaRPr lang="en-US"/>
              </a:p>
            </p:txBody>
          </p:sp>
          <p:sp>
            <p:nvSpPr>
              <p:cNvPr id="11408" name="Freeform 144"/>
              <p:cNvSpPr>
                <a:spLocks/>
              </p:cNvSpPr>
              <p:nvPr/>
            </p:nvSpPr>
            <p:spPr bwMode="auto">
              <a:xfrm>
                <a:off x="1486" y="3899"/>
                <a:ext cx="180" cy="176"/>
              </a:xfrm>
              <a:custGeom>
                <a:avLst/>
                <a:gdLst/>
                <a:ahLst/>
                <a:cxnLst>
                  <a:cxn ang="0">
                    <a:pos x="0" y="0"/>
                  </a:cxn>
                  <a:cxn ang="0">
                    <a:pos x="19" y="25"/>
                  </a:cxn>
                  <a:cxn ang="0">
                    <a:pos x="39" y="50"/>
                  </a:cxn>
                  <a:cxn ang="0">
                    <a:pos x="58" y="71"/>
                  </a:cxn>
                  <a:cxn ang="0">
                    <a:pos x="76" y="91"/>
                  </a:cxn>
                  <a:cxn ang="0">
                    <a:pos x="96" y="110"/>
                  </a:cxn>
                  <a:cxn ang="0">
                    <a:pos x="114" y="128"/>
                  </a:cxn>
                  <a:cxn ang="0">
                    <a:pos x="134" y="145"/>
                  </a:cxn>
                  <a:cxn ang="0">
                    <a:pos x="153" y="159"/>
                  </a:cxn>
                  <a:cxn ang="0">
                    <a:pos x="173" y="174"/>
                  </a:cxn>
                  <a:cxn ang="0">
                    <a:pos x="196" y="187"/>
                  </a:cxn>
                  <a:cxn ang="0">
                    <a:pos x="219" y="199"/>
                  </a:cxn>
                  <a:cxn ang="0">
                    <a:pos x="243" y="210"/>
                  </a:cxn>
                  <a:cxn ang="0">
                    <a:pos x="269" y="222"/>
                  </a:cxn>
                  <a:cxn ang="0">
                    <a:pos x="297" y="233"/>
                  </a:cxn>
                  <a:cxn ang="0">
                    <a:pos x="326" y="243"/>
                  </a:cxn>
                  <a:cxn ang="0">
                    <a:pos x="359" y="253"/>
                  </a:cxn>
                  <a:cxn ang="0">
                    <a:pos x="344" y="353"/>
                  </a:cxn>
                  <a:cxn ang="0">
                    <a:pos x="312" y="345"/>
                  </a:cxn>
                  <a:cxn ang="0">
                    <a:pos x="279" y="335"/>
                  </a:cxn>
                  <a:cxn ang="0">
                    <a:pos x="248" y="322"/>
                  </a:cxn>
                  <a:cxn ang="0">
                    <a:pos x="219" y="310"/>
                  </a:cxn>
                  <a:cxn ang="0">
                    <a:pos x="189" y="296"/>
                  </a:cxn>
                  <a:cxn ang="0">
                    <a:pos x="161" y="281"/>
                  </a:cxn>
                  <a:cxn ang="0">
                    <a:pos x="135" y="264"/>
                  </a:cxn>
                  <a:cxn ang="0">
                    <a:pos x="111" y="246"/>
                  </a:cxn>
                  <a:cxn ang="0">
                    <a:pos x="88" y="227"/>
                  </a:cxn>
                  <a:cxn ang="0">
                    <a:pos x="68" y="207"/>
                  </a:cxn>
                  <a:cxn ang="0">
                    <a:pos x="50" y="186"/>
                  </a:cxn>
                  <a:cxn ang="0">
                    <a:pos x="34" y="164"/>
                  </a:cxn>
                  <a:cxn ang="0">
                    <a:pos x="21" y="141"/>
                  </a:cxn>
                  <a:cxn ang="0">
                    <a:pos x="11" y="118"/>
                  </a:cxn>
                  <a:cxn ang="0">
                    <a:pos x="4" y="94"/>
                  </a:cxn>
                  <a:cxn ang="0">
                    <a:pos x="0" y="68"/>
                  </a:cxn>
                  <a:cxn ang="0">
                    <a:pos x="0" y="0"/>
                  </a:cxn>
                </a:cxnLst>
                <a:rect l="0" t="0" r="r" b="b"/>
                <a:pathLst>
                  <a:path w="359" h="353">
                    <a:moveTo>
                      <a:pt x="0" y="0"/>
                    </a:moveTo>
                    <a:lnTo>
                      <a:pt x="19" y="25"/>
                    </a:lnTo>
                    <a:lnTo>
                      <a:pt x="39" y="50"/>
                    </a:lnTo>
                    <a:lnTo>
                      <a:pt x="58" y="71"/>
                    </a:lnTo>
                    <a:lnTo>
                      <a:pt x="76" y="91"/>
                    </a:lnTo>
                    <a:lnTo>
                      <a:pt x="96" y="110"/>
                    </a:lnTo>
                    <a:lnTo>
                      <a:pt x="114" y="128"/>
                    </a:lnTo>
                    <a:lnTo>
                      <a:pt x="134" y="145"/>
                    </a:lnTo>
                    <a:lnTo>
                      <a:pt x="153" y="159"/>
                    </a:lnTo>
                    <a:lnTo>
                      <a:pt x="173" y="174"/>
                    </a:lnTo>
                    <a:lnTo>
                      <a:pt x="196" y="187"/>
                    </a:lnTo>
                    <a:lnTo>
                      <a:pt x="219" y="199"/>
                    </a:lnTo>
                    <a:lnTo>
                      <a:pt x="243" y="210"/>
                    </a:lnTo>
                    <a:lnTo>
                      <a:pt x="269" y="222"/>
                    </a:lnTo>
                    <a:lnTo>
                      <a:pt x="297" y="233"/>
                    </a:lnTo>
                    <a:lnTo>
                      <a:pt x="326" y="243"/>
                    </a:lnTo>
                    <a:lnTo>
                      <a:pt x="359" y="253"/>
                    </a:lnTo>
                    <a:lnTo>
                      <a:pt x="344" y="353"/>
                    </a:lnTo>
                    <a:lnTo>
                      <a:pt x="312" y="345"/>
                    </a:lnTo>
                    <a:lnTo>
                      <a:pt x="279" y="335"/>
                    </a:lnTo>
                    <a:lnTo>
                      <a:pt x="248" y="322"/>
                    </a:lnTo>
                    <a:lnTo>
                      <a:pt x="219" y="310"/>
                    </a:lnTo>
                    <a:lnTo>
                      <a:pt x="189" y="296"/>
                    </a:lnTo>
                    <a:lnTo>
                      <a:pt x="161" y="281"/>
                    </a:lnTo>
                    <a:lnTo>
                      <a:pt x="135" y="264"/>
                    </a:lnTo>
                    <a:lnTo>
                      <a:pt x="111" y="246"/>
                    </a:lnTo>
                    <a:lnTo>
                      <a:pt x="88" y="227"/>
                    </a:lnTo>
                    <a:lnTo>
                      <a:pt x="68" y="207"/>
                    </a:lnTo>
                    <a:lnTo>
                      <a:pt x="50" y="186"/>
                    </a:lnTo>
                    <a:lnTo>
                      <a:pt x="34" y="164"/>
                    </a:lnTo>
                    <a:lnTo>
                      <a:pt x="21" y="141"/>
                    </a:lnTo>
                    <a:lnTo>
                      <a:pt x="11" y="118"/>
                    </a:lnTo>
                    <a:lnTo>
                      <a:pt x="4" y="94"/>
                    </a:lnTo>
                    <a:lnTo>
                      <a:pt x="0" y="68"/>
                    </a:lnTo>
                    <a:lnTo>
                      <a:pt x="0" y="0"/>
                    </a:lnTo>
                    <a:close/>
                  </a:path>
                </a:pathLst>
              </a:custGeom>
              <a:solidFill>
                <a:srgbClr val="666677"/>
              </a:solidFill>
              <a:ln w="9525">
                <a:noFill/>
                <a:round/>
                <a:headEnd/>
                <a:tailEnd/>
              </a:ln>
            </p:spPr>
            <p:txBody>
              <a:bodyPr/>
              <a:lstStyle/>
              <a:p>
                <a:endParaRPr lang="en-US"/>
              </a:p>
            </p:txBody>
          </p:sp>
          <p:sp>
            <p:nvSpPr>
              <p:cNvPr id="11409" name="Freeform 145"/>
              <p:cNvSpPr>
                <a:spLocks/>
              </p:cNvSpPr>
              <p:nvPr/>
            </p:nvSpPr>
            <p:spPr bwMode="auto">
              <a:xfrm>
                <a:off x="1756" y="3813"/>
                <a:ext cx="109" cy="176"/>
              </a:xfrm>
              <a:custGeom>
                <a:avLst/>
                <a:gdLst/>
                <a:ahLst/>
                <a:cxnLst>
                  <a:cxn ang="0">
                    <a:pos x="23" y="0"/>
                  </a:cxn>
                  <a:cxn ang="0">
                    <a:pos x="0" y="128"/>
                  </a:cxn>
                  <a:cxn ang="0">
                    <a:pos x="188" y="353"/>
                  </a:cxn>
                  <a:cxn ang="0">
                    <a:pos x="217" y="241"/>
                  </a:cxn>
                  <a:cxn ang="0">
                    <a:pos x="23" y="0"/>
                  </a:cxn>
                </a:cxnLst>
                <a:rect l="0" t="0" r="r" b="b"/>
                <a:pathLst>
                  <a:path w="217" h="353">
                    <a:moveTo>
                      <a:pt x="23" y="0"/>
                    </a:moveTo>
                    <a:lnTo>
                      <a:pt x="0" y="128"/>
                    </a:lnTo>
                    <a:lnTo>
                      <a:pt x="188" y="353"/>
                    </a:lnTo>
                    <a:lnTo>
                      <a:pt x="217" y="241"/>
                    </a:lnTo>
                    <a:lnTo>
                      <a:pt x="23" y="0"/>
                    </a:lnTo>
                    <a:close/>
                  </a:path>
                </a:pathLst>
              </a:custGeom>
              <a:solidFill>
                <a:srgbClr val="727284"/>
              </a:solidFill>
              <a:ln w="9525">
                <a:noFill/>
                <a:round/>
                <a:headEnd/>
                <a:tailEnd/>
              </a:ln>
            </p:spPr>
            <p:txBody>
              <a:bodyPr/>
              <a:lstStyle/>
              <a:p>
                <a:endParaRPr lang="en-US"/>
              </a:p>
            </p:txBody>
          </p:sp>
          <p:sp>
            <p:nvSpPr>
              <p:cNvPr id="11410" name="Freeform 146"/>
              <p:cNvSpPr>
                <a:spLocks/>
              </p:cNvSpPr>
              <p:nvPr/>
            </p:nvSpPr>
            <p:spPr bwMode="auto">
              <a:xfrm>
                <a:off x="305" y="2875"/>
                <a:ext cx="210" cy="93"/>
              </a:xfrm>
              <a:custGeom>
                <a:avLst/>
                <a:gdLst/>
                <a:ahLst/>
                <a:cxnLst>
                  <a:cxn ang="0">
                    <a:pos x="314" y="114"/>
                  </a:cxn>
                  <a:cxn ang="0">
                    <a:pos x="330" y="132"/>
                  </a:cxn>
                  <a:cxn ang="0">
                    <a:pos x="418" y="159"/>
                  </a:cxn>
                  <a:cxn ang="0">
                    <a:pos x="374" y="177"/>
                  </a:cxn>
                  <a:cxn ang="0">
                    <a:pos x="358" y="180"/>
                  </a:cxn>
                  <a:cxn ang="0">
                    <a:pos x="340" y="181"/>
                  </a:cxn>
                  <a:cxn ang="0">
                    <a:pos x="322" y="185"/>
                  </a:cxn>
                  <a:cxn ang="0">
                    <a:pos x="304" y="185"/>
                  </a:cxn>
                  <a:cxn ang="0">
                    <a:pos x="284" y="186"/>
                  </a:cxn>
                  <a:cxn ang="0">
                    <a:pos x="263" y="185"/>
                  </a:cxn>
                  <a:cxn ang="0">
                    <a:pos x="243" y="183"/>
                  </a:cxn>
                  <a:cxn ang="0">
                    <a:pos x="220" y="180"/>
                  </a:cxn>
                  <a:cxn ang="0">
                    <a:pos x="199" y="173"/>
                  </a:cxn>
                  <a:cxn ang="0">
                    <a:pos x="176" y="167"/>
                  </a:cxn>
                  <a:cxn ang="0">
                    <a:pos x="153" y="155"/>
                  </a:cxn>
                  <a:cxn ang="0">
                    <a:pos x="129" y="144"/>
                  </a:cxn>
                  <a:cxn ang="0">
                    <a:pos x="104" y="127"/>
                  </a:cxn>
                  <a:cxn ang="0">
                    <a:pos x="80" y="109"/>
                  </a:cxn>
                  <a:cxn ang="0">
                    <a:pos x="54" y="88"/>
                  </a:cxn>
                  <a:cxn ang="0">
                    <a:pos x="28" y="62"/>
                  </a:cxn>
                  <a:cxn ang="0">
                    <a:pos x="0" y="0"/>
                  </a:cxn>
                  <a:cxn ang="0">
                    <a:pos x="16" y="16"/>
                  </a:cxn>
                  <a:cxn ang="0">
                    <a:pos x="32" y="31"/>
                  </a:cxn>
                  <a:cxn ang="0">
                    <a:pos x="49" y="44"/>
                  </a:cxn>
                  <a:cxn ang="0">
                    <a:pos x="67" y="55"/>
                  </a:cxn>
                  <a:cxn ang="0">
                    <a:pos x="86" y="65"/>
                  </a:cxn>
                  <a:cxn ang="0">
                    <a:pos x="104" y="73"/>
                  </a:cxn>
                  <a:cxn ang="0">
                    <a:pos x="124" y="80"/>
                  </a:cxn>
                  <a:cxn ang="0">
                    <a:pos x="145" y="86"/>
                  </a:cxn>
                  <a:cxn ang="0">
                    <a:pos x="165" y="91"/>
                  </a:cxn>
                  <a:cxn ang="0">
                    <a:pos x="186" y="95"/>
                  </a:cxn>
                  <a:cxn ang="0">
                    <a:pos x="207" y="98"/>
                  </a:cxn>
                  <a:cxn ang="0">
                    <a:pos x="229" y="101"/>
                  </a:cxn>
                  <a:cxn ang="0">
                    <a:pos x="250" y="104"/>
                  </a:cxn>
                  <a:cxn ang="0">
                    <a:pos x="271" y="108"/>
                  </a:cxn>
                  <a:cxn ang="0">
                    <a:pos x="292" y="111"/>
                  </a:cxn>
                  <a:cxn ang="0">
                    <a:pos x="314" y="114"/>
                  </a:cxn>
                </a:cxnLst>
                <a:rect l="0" t="0" r="r" b="b"/>
                <a:pathLst>
                  <a:path w="418" h="186">
                    <a:moveTo>
                      <a:pt x="314" y="114"/>
                    </a:moveTo>
                    <a:lnTo>
                      <a:pt x="330" y="132"/>
                    </a:lnTo>
                    <a:lnTo>
                      <a:pt x="418" y="159"/>
                    </a:lnTo>
                    <a:lnTo>
                      <a:pt x="374" y="177"/>
                    </a:lnTo>
                    <a:lnTo>
                      <a:pt x="358" y="180"/>
                    </a:lnTo>
                    <a:lnTo>
                      <a:pt x="340" y="181"/>
                    </a:lnTo>
                    <a:lnTo>
                      <a:pt x="322" y="185"/>
                    </a:lnTo>
                    <a:lnTo>
                      <a:pt x="304" y="185"/>
                    </a:lnTo>
                    <a:lnTo>
                      <a:pt x="284" y="186"/>
                    </a:lnTo>
                    <a:lnTo>
                      <a:pt x="263" y="185"/>
                    </a:lnTo>
                    <a:lnTo>
                      <a:pt x="243" y="183"/>
                    </a:lnTo>
                    <a:lnTo>
                      <a:pt x="220" y="180"/>
                    </a:lnTo>
                    <a:lnTo>
                      <a:pt x="199" y="173"/>
                    </a:lnTo>
                    <a:lnTo>
                      <a:pt x="176" y="167"/>
                    </a:lnTo>
                    <a:lnTo>
                      <a:pt x="153" y="155"/>
                    </a:lnTo>
                    <a:lnTo>
                      <a:pt x="129" y="144"/>
                    </a:lnTo>
                    <a:lnTo>
                      <a:pt x="104" y="127"/>
                    </a:lnTo>
                    <a:lnTo>
                      <a:pt x="80" y="109"/>
                    </a:lnTo>
                    <a:lnTo>
                      <a:pt x="54" y="88"/>
                    </a:lnTo>
                    <a:lnTo>
                      <a:pt x="28" y="62"/>
                    </a:lnTo>
                    <a:lnTo>
                      <a:pt x="0" y="0"/>
                    </a:lnTo>
                    <a:lnTo>
                      <a:pt x="16" y="16"/>
                    </a:lnTo>
                    <a:lnTo>
                      <a:pt x="32" y="31"/>
                    </a:lnTo>
                    <a:lnTo>
                      <a:pt x="49" y="44"/>
                    </a:lnTo>
                    <a:lnTo>
                      <a:pt x="67" y="55"/>
                    </a:lnTo>
                    <a:lnTo>
                      <a:pt x="86" y="65"/>
                    </a:lnTo>
                    <a:lnTo>
                      <a:pt x="104" y="73"/>
                    </a:lnTo>
                    <a:lnTo>
                      <a:pt x="124" y="80"/>
                    </a:lnTo>
                    <a:lnTo>
                      <a:pt x="145" y="86"/>
                    </a:lnTo>
                    <a:lnTo>
                      <a:pt x="165" y="91"/>
                    </a:lnTo>
                    <a:lnTo>
                      <a:pt x="186" y="95"/>
                    </a:lnTo>
                    <a:lnTo>
                      <a:pt x="207" y="98"/>
                    </a:lnTo>
                    <a:lnTo>
                      <a:pt x="229" y="101"/>
                    </a:lnTo>
                    <a:lnTo>
                      <a:pt x="250" y="104"/>
                    </a:lnTo>
                    <a:lnTo>
                      <a:pt x="271" y="108"/>
                    </a:lnTo>
                    <a:lnTo>
                      <a:pt x="292" y="111"/>
                    </a:lnTo>
                    <a:lnTo>
                      <a:pt x="314" y="114"/>
                    </a:lnTo>
                    <a:close/>
                  </a:path>
                </a:pathLst>
              </a:custGeom>
              <a:solidFill>
                <a:srgbClr val="666677"/>
              </a:solidFill>
              <a:ln w="9525">
                <a:noFill/>
                <a:round/>
                <a:headEnd/>
                <a:tailEnd/>
              </a:ln>
            </p:spPr>
            <p:txBody>
              <a:bodyPr/>
              <a:lstStyle/>
              <a:p>
                <a:endParaRPr lang="en-US"/>
              </a:p>
            </p:txBody>
          </p:sp>
        </p:grpSp>
        <p:grpSp>
          <p:nvGrpSpPr>
            <p:cNvPr id="10" name="Group 147"/>
            <p:cNvGrpSpPr>
              <a:grpSpLocks/>
            </p:cNvGrpSpPr>
            <p:nvPr/>
          </p:nvGrpSpPr>
          <p:grpSpPr bwMode="auto">
            <a:xfrm flipH="1">
              <a:off x="2208" y="3840"/>
              <a:ext cx="240" cy="219"/>
              <a:chOff x="240" y="2592"/>
              <a:chExt cx="1632" cy="1490"/>
            </a:xfrm>
          </p:grpSpPr>
          <p:sp>
            <p:nvSpPr>
              <p:cNvPr id="11412" name="AutoShape 148"/>
              <p:cNvSpPr>
                <a:spLocks noChangeAspect="1" noChangeArrowheads="1" noTextEdit="1"/>
              </p:cNvSpPr>
              <p:nvPr/>
            </p:nvSpPr>
            <p:spPr bwMode="auto">
              <a:xfrm>
                <a:off x="240" y="2592"/>
                <a:ext cx="1632" cy="1490"/>
              </a:xfrm>
              <a:prstGeom prst="rect">
                <a:avLst/>
              </a:prstGeom>
              <a:noFill/>
              <a:ln w="9525">
                <a:noFill/>
                <a:miter lim="800000"/>
                <a:headEnd/>
                <a:tailEnd/>
              </a:ln>
            </p:spPr>
            <p:txBody>
              <a:bodyPr/>
              <a:lstStyle/>
              <a:p>
                <a:endParaRPr lang="en-US"/>
              </a:p>
            </p:txBody>
          </p:sp>
          <p:sp>
            <p:nvSpPr>
              <p:cNvPr id="11413" name="Freeform 149"/>
              <p:cNvSpPr>
                <a:spLocks/>
              </p:cNvSpPr>
              <p:nvPr/>
            </p:nvSpPr>
            <p:spPr bwMode="auto">
              <a:xfrm>
                <a:off x="276" y="2594"/>
                <a:ext cx="1592" cy="1488"/>
              </a:xfrm>
              <a:custGeom>
                <a:avLst/>
                <a:gdLst/>
                <a:ahLst/>
                <a:cxnLst>
                  <a:cxn ang="0">
                    <a:pos x="193" y="713"/>
                  </a:cxn>
                  <a:cxn ang="0">
                    <a:pos x="242" y="728"/>
                  </a:cxn>
                  <a:cxn ang="0">
                    <a:pos x="286" y="739"/>
                  </a:cxn>
                  <a:cxn ang="0">
                    <a:pos x="325" y="749"/>
                  </a:cxn>
                  <a:cxn ang="0">
                    <a:pos x="361" y="756"/>
                  </a:cxn>
                  <a:cxn ang="0">
                    <a:pos x="397" y="760"/>
                  </a:cxn>
                  <a:cxn ang="0">
                    <a:pos x="431" y="764"/>
                  </a:cxn>
                  <a:cxn ang="0">
                    <a:pos x="467" y="767"/>
                  </a:cxn>
                  <a:cxn ang="0">
                    <a:pos x="2326" y="2347"/>
                  </a:cxn>
                  <a:cxn ang="0">
                    <a:pos x="2347" y="2591"/>
                  </a:cxn>
                  <a:cxn ang="0">
                    <a:pos x="2370" y="2675"/>
                  </a:cxn>
                  <a:cxn ang="0">
                    <a:pos x="2403" y="2744"/>
                  </a:cxn>
                  <a:cxn ang="0">
                    <a:pos x="2447" y="2800"/>
                  </a:cxn>
                  <a:cxn ang="0">
                    <a:pos x="2499" y="2847"/>
                  </a:cxn>
                  <a:cxn ang="0">
                    <a:pos x="2563" y="2886"/>
                  </a:cxn>
                  <a:cxn ang="0">
                    <a:pos x="2635" y="2923"/>
                  </a:cxn>
                  <a:cxn ang="0">
                    <a:pos x="2716" y="2957"/>
                  </a:cxn>
                  <a:cxn ang="0">
                    <a:pos x="2803" y="2832"/>
                  </a:cxn>
                  <a:cxn ang="0">
                    <a:pos x="2845" y="2501"/>
                  </a:cxn>
                  <a:cxn ang="0">
                    <a:pos x="3154" y="2805"/>
                  </a:cxn>
                  <a:cxn ang="0">
                    <a:pos x="3184" y="2629"/>
                  </a:cxn>
                  <a:cxn ang="0">
                    <a:pos x="3029" y="2231"/>
                  </a:cxn>
                  <a:cxn ang="0">
                    <a:pos x="2626" y="2218"/>
                  </a:cxn>
                  <a:cxn ang="0">
                    <a:pos x="784" y="533"/>
                  </a:cxn>
                  <a:cxn ang="0">
                    <a:pos x="776" y="275"/>
                  </a:cxn>
                  <a:cxn ang="0">
                    <a:pos x="418" y="0"/>
                  </a:cxn>
                  <a:cxn ang="0">
                    <a:pos x="567" y="275"/>
                  </a:cxn>
                  <a:cxn ang="0">
                    <a:pos x="243" y="426"/>
                  </a:cxn>
                  <a:cxn ang="0">
                    <a:pos x="46" y="190"/>
                  </a:cxn>
                  <a:cxn ang="0">
                    <a:pos x="0" y="436"/>
                  </a:cxn>
                  <a:cxn ang="0">
                    <a:pos x="47" y="567"/>
                  </a:cxn>
                  <a:cxn ang="0">
                    <a:pos x="118" y="659"/>
                  </a:cxn>
                  <a:cxn ang="0">
                    <a:pos x="165" y="703"/>
                  </a:cxn>
                </a:cxnLst>
                <a:rect l="0" t="0" r="r" b="b"/>
                <a:pathLst>
                  <a:path w="3184" h="2975">
                    <a:moveTo>
                      <a:pt x="165" y="703"/>
                    </a:moveTo>
                    <a:lnTo>
                      <a:pt x="193" y="713"/>
                    </a:lnTo>
                    <a:lnTo>
                      <a:pt x="217" y="720"/>
                    </a:lnTo>
                    <a:lnTo>
                      <a:pt x="242" y="728"/>
                    </a:lnTo>
                    <a:lnTo>
                      <a:pt x="265" y="734"/>
                    </a:lnTo>
                    <a:lnTo>
                      <a:pt x="286" y="739"/>
                    </a:lnTo>
                    <a:lnTo>
                      <a:pt x="306" y="744"/>
                    </a:lnTo>
                    <a:lnTo>
                      <a:pt x="325" y="749"/>
                    </a:lnTo>
                    <a:lnTo>
                      <a:pt x="343" y="752"/>
                    </a:lnTo>
                    <a:lnTo>
                      <a:pt x="361" y="756"/>
                    </a:lnTo>
                    <a:lnTo>
                      <a:pt x="379" y="759"/>
                    </a:lnTo>
                    <a:lnTo>
                      <a:pt x="397" y="760"/>
                    </a:lnTo>
                    <a:lnTo>
                      <a:pt x="415" y="762"/>
                    </a:lnTo>
                    <a:lnTo>
                      <a:pt x="431" y="764"/>
                    </a:lnTo>
                    <a:lnTo>
                      <a:pt x="449" y="765"/>
                    </a:lnTo>
                    <a:lnTo>
                      <a:pt x="467" y="767"/>
                    </a:lnTo>
                    <a:lnTo>
                      <a:pt x="487" y="767"/>
                    </a:lnTo>
                    <a:lnTo>
                      <a:pt x="2326" y="2347"/>
                    </a:lnTo>
                    <a:lnTo>
                      <a:pt x="2339" y="2544"/>
                    </a:lnTo>
                    <a:lnTo>
                      <a:pt x="2347" y="2591"/>
                    </a:lnTo>
                    <a:lnTo>
                      <a:pt x="2357" y="2636"/>
                    </a:lnTo>
                    <a:lnTo>
                      <a:pt x="2370" y="2675"/>
                    </a:lnTo>
                    <a:lnTo>
                      <a:pt x="2385" y="2711"/>
                    </a:lnTo>
                    <a:lnTo>
                      <a:pt x="2403" y="2744"/>
                    </a:lnTo>
                    <a:lnTo>
                      <a:pt x="2424" y="2773"/>
                    </a:lnTo>
                    <a:lnTo>
                      <a:pt x="2447" y="2800"/>
                    </a:lnTo>
                    <a:lnTo>
                      <a:pt x="2471" y="2824"/>
                    </a:lnTo>
                    <a:lnTo>
                      <a:pt x="2499" y="2847"/>
                    </a:lnTo>
                    <a:lnTo>
                      <a:pt x="2530" y="2867"/>
                    </a:lnTo>
                    <a:lnTo>
                      <a:pt x="2563" y="2886"/>
                    </a:lnTo>
                    <a:lnTo>
                      <a:pt x="2597" y="2905"/>
                    </a:lnTo>
                    <a:lnTo>
                      <a:pt x="2635" y="2923"/>
                    </a:lnTo>
                    <a:lnTo>
                      <a:pt x="2674" y="2941"/>
                    </a:lnTo>
                    <a:lnTo>
                      <a:pt x="2716" y="2957"/>
                    </a:lnTo>
                    <a:lnTo>
                      <a:pt x="2761" y="2975"/>
                    </a:lnTo>
                    <a:lnTo>
                      <a:pt x="2803" y="2832"/>
                    </a:lnTo>
                    <a:lnTo>
                      <a:pt x="2658" y="2596"/>
                    </a:lnTo>
                    <a:lnTo>
                      <a:pt x="2845" y="2501"/>
                    </a:lnTo>
                    <a:lnTo>
                      <a:pt x="2934" y="2534"/>
                    </a:lnTo>
                    <a:lnTo>
                      <a:pt x="3154" y="2805"/>
                    </a:lnTo>
                    <a:lnTo>
                      <a:pt x="3164" y="2714"/>
                    </a:lnTo>
                    <a:lnTo>
                      <a:pt x="3184" y="2629"/>
                    </a:lnTo>
                    <a:lnTo>
                      <a:pt x="3154" y="2416"/>
                    </a:lnTo>
                    <a:lnTo>
                      <a:pt x="3029" y="2231"/>
                    </a:lnTo>
                    <a:lnTo>
                      <a:pt x="2916" y="2188"/>
                    </a:lnTo>
                    <a:lnTo>
                      <a:pt x="2626" y="2218"/>
                    </a:lnTo>
                    <a:lnTo>
                      <a:pt x="897" y="726"/>
                    </a:lnTo>
                    <a:lnTo>
                      <a:pt x="784" y="533"/>
                    </a:lnTo>
                    <a:lnTo>
                      <a:pt x="835" y="333"/>
                    </a:lnTo>
                    <a:lnTo>
                      <a:pt x="776" y="275"/>
                    </a:lnTo>
                    <a:lnTo>
                      <a:pt x="565" y="16"/>
                    </a:lnTo>
                    <a:lnTo>
                      <a:pt x="418" y="0"/>
                    </a:lnTo>
                    <a:lnTo>
                      <a:pt x="469" y="175"/>
                    </a:lnTo>
                    <a:lnTo>
                      <a:pt x="567" y="275"/>
                    </a:lnTo>
                    <a:lnTo>
                      <a:pt x="427" y="392"/>
                    </a:lnTo>
                    <a:lnTo>
                      <a:pt x="243" y="426"/>
                    </a:lnTo>
                    <a:lnTo>
                      <a:pt x="75" y="241"/>
                    </a:lnTo>
                    <a:lnTo>
                      <a:pt x="46" y="190"/>
                    </a:lnTo>
                    <a:lnTo>
                      <a:pt x="0" y="359"/>
                    </a:lnTo>
                    <a:lnTo>
                      <a:pt x="0" y="436"/>
                    </a:lnTo>
                    <a:lnTo>
                      <a:pt x="18" y="505"/>
                    </a:lnTo>
                    <a:lnTo>
                      <a:pt x="47" y="567"/>
                    </a:lnTo>
                    <a:lnTo>
                      <a:pt x="83" y="618"/>
                    </a:lnTo>
                    <a:lnTo>
                      <a:pt x="118" y="659"/>
                    </a:lnTo>
                    <a:lnTo>
                      <a:pt x="147" y="688"/>
                    </a:lnTo>
                    <a:lnTo>
                      <a:pt x="165" y="703"/>
                    </a:lnTo>
                    <a:lnTo>
                      <a:pt x="165" y="703"/>
                    </a:lnTo>
                    <a:close/>
                  </a:path>
                </a:pathLst>
              </a:custGeom>
              <a:solidFill>
                <a:srgbClr val="444456"/>
              </a:solidFill>
              <a:ln w="9525">
                <a:noFill/>
                <a:round/>
                <a:headEnd/>
                <a:tailEnd/>
              </a:ln>
            </p:spPr>
            <p:txBody>
              <a:bodyPr/>
              <a:lstStyle/>
              <a:p>
                <a:endParaRPr lang="en-US"/>
              </a:p>
            </p:txBody>
          </p:sp>
          <p:sp>
            <p:nvSpPr>
              <p:cNvPr id="11414" name="Freeform 150"/>
              <p:cNvSpPr>
                <a:spLocks/>
              </p:cNvSpPr>
              <p:nvPr/>
            </p:nvSpPr>
            <p:spPr bwMode="auto">
              <a:xfrm>
                <a:off x="493" y="2610"/>
                <a:ext cx="69" cy="145"/>
              </a:xfrm>
              <a:custGeom>
                <a:avLst/>
                <a:gdLst/>
                <a:ahLst/>
                <a:cxnLst>
                  <a:cxn ang="0">
                    <a:pos x="0" y="0"/>
                  </a:cxn>
                  <a:cxn ang="0">
                    <a:pos x="13" y="134"/>
                  </a:cxn>
                  <a:cxn ang="0">
                    <a:pos x="101" y="290"/>
                  </a:cxn>
                  <a:cxn ang="0">
                    <a:pos x="139" y="243"/>
                  </a:cxn>
                  <a:cxn ang="0">
                    <a:pos x="0" y="0"/>
                  </a:cxn>
                </a:cxnLst>
                <a:rect l="0" t="0" r="r" b="b"/>
                <a:pathLst>
                  <a:path w="139" h="290">
                    <a:moveTo>
                      <a:pt x="0" y="0"/>
                    </a:moveTo>
                    <a:lnTo>
                      <a:pt x="13" y="134"/>
                    </a:lnTo>
                    <a:lnTo>
                      <a:pt x="101" y="290"/>
                    </a:lnTo>
                    <a:lnTo>
                      <a:pt x="139" y="243"/>
                    </a:lnTo>
                    <a:lnTo>
                      <a:pt x="0" y="0"/>
                    </a:lnTo>
                    <a:close/>
                  </a:path>
                </a:pathLst>
              </a:custGeom>
              <a:solidFill>
                <a:srgbClr val="4C4C5E"/>
              </a:solidFill>
              <a:ln w="9525">
                <a:noFill/>
                <a:round/>
                <a:headEnd/>
                <a:tailEnd/>
              </a:ln>
            </p:spPr>
            <p:txBody>
              <a:bodyPr/>
              <a:lstStyle/>
              <a:p>
                <a:endParaRPr lang="en-US"/>
              </a:p>
            </p:txBody>
          </p:sp>
          <p:sp>
            <p:nvSpPr>
              <p:cNvPr id="11415" name="Freeform 151"/>
              <p:cNvSpPr>
                <a:spLocks/>
              </p:cNvSpPr>
              <p:nvPr/>
            </p:nvSpPr>
            <p:spPr bwMode="auto">
              <a:xfrm>
                <a:off x="273" y="2592"/>
                <a:ext cx="425" cy="314"/>
              </a:xfrm>
              <a:custGeom>
                <a:avLst/>
                <a:gdLst/>
                <a:ahLst/>
                <a:cxnLst>
                  <a:cxn ang="0">
                    <a:pos x="46" y="143"/>
                  </a:cxn>
                  <a:cxn ang="0">
                    <a:pos x="246" y="382"/>
                  </a:cxn>
                  <a:cxn ang="0">
                    <a:pos x="363" y="390"/>
                  </a:cxn>
                  <a:cxn ang="0">
                    <a:pos x="546" y="307"/>
                  </a:cxn>
                  <a:cxn ang="0">
                    <a:pos x="594" y="231"/>
                  </a:cxn>
                  <a:cxn ang="0">
                    <a:pos x="435" y="0"/>
                  </a:cxn>
                  <a:cxn ang="0">
                    <a:pos x="561" y="0"/>
                  </a:cxn>
                  <a:cxn ang="0">
                    <a:pos x="586" y="11"/>
                  </a:cxn>
                  <a:cxn ang="0">
                    <a:pos x="610" y="23"/>
                  </a:cxn>
                  <a:cxn ang="0">
                    <a:pos x="635" y="33"/>
                  </a:cxn>
                  <a:cxn ang="0">
                    <a:pos x="657" y="44"/>
                  </a:cxn>
                  <a:cxn ang="0">
                    <a:pos x="679" y="57"/>
                  </a:cxn>
                  <a:cxn ang="0">
                    <a:pos x="700" y="69"/>
                  </a:cxn>
                  <a:cxn ang="0">
                    <a:pos x="721" y="84"/>
                  </a:cxn>
                  <a:cxn ang="0">
                    <a:pos x="741" y="98"/>
                  </a:cxn>
                  <a:cxn ang="0">
                    <a:pos x="759" y="113"/>
                  </a:cxn>
                  <a:cxn ang="0">
                    <a:pos x="775" y="131"/>
                  </a:cxn>
                  <a:cxn ang="0">
                    <a:pos x="791" y="151"/>
                  </a:cxn>
                  <a:cxn ang="0">
                    <a:pos x="806" y="172"/>
                  </a:cxn>
                  <a:cxn ang="0">
                    <a:pos x="821" y="195"/>
                  </a:cxn>
                  <a:cxn ang="0">
                    <a:pos x="832" y="221"/>
                  </a:cxn>
                  <a:cxn ang="0">
                    <a:pos x="842" y="249"/>
                  </a:cxn>
                  <a:cxn ang="0">
                    <a:pos x="852" y="280"/>
                  </a:cxn>
                  <a:cxn ang="0">
                    <a:pos x="826" y="405"/>
                  </a:cxn>
                  <a:cxn ang="0">
                    <a:pos x="366" y="616"/>
                  </a:cxn>
                  <a:cxn ang="0">
                    <a:pos x="304" y="628"/>
                  </a:cxn>
                  <a:cxn ang="0">
                    <a:pos x="255" y="618"/>
                  </a:cxn>
                  <a:cxn ang="0">
                    <a:pos x="210" y="605"/>
                  </a:cxn>
                  <a:cxn ang="0">
                    <a:pos x="169" y="590"/>
                  </a:cxn>
                  <a:cxn ang="0">
                    <a:pos x="133" y="572"/>
                  </a:cxn>
                  <a:cxn ang="0">
                    <a:pos x="100" y="552"/>
                  </a:cxn>
                  <a:cxn ang="0">
                    <a:pos x="72" y="529"/>
                  </a:cxn>
                  <a:cxn ang="0">
                    <a:pos x="49" y="505"/>
                  </a:cxn>
                  <a:cxn ang="0">
                    <a:pos x="31" y="475"/>
                  </a:cxn>
                  <a:cxn ang="0">
                    <a:pos x="17" y="446"/>
                  </a:cxn>
                  <a:cxn ang="0">
                    <a:pos x="7" y="411"/>
                  </a:cxn>
                  <a:cxn ang="0">
                    <a:pos x="2" y="374"/>
                  </a:cxn>
                  <a:cxn ang="0">
                    <a:pos x="0" y="334"/>
                  </a:cxn>
                  <a:cxn ang="0">
                    <a:pos x="5" y="292"/>
                  </a:cxn>
                  <a:cxn ang="0">
                    <a:pos x="13" y="246"/>
                  </a:cxn>
                  <a:cxn ang="0">
                    <a:pos x="28" y="195"/>
                  </a:cxn>
                  <a:cxn ang="0">
                    <a:pos x="46" y="143"/>
                  </a:cxn>
                </a:cxnLst>
                <a:rect l="0" t="0" r="r" b="b"/>
                <a:pathLst>
                  <a:path w="852" h="628">
                    <a:moveTo>
                      <a:pt x="46" y="143"/>
                    </a:moveTo>
                    <a:lnTo>
                      <a:pt x="246" y="382"/>
                    </a:lnTo>
                    <a:lnTo>
                      <a:pt x="363" y="390"/>
                    </a:lnTo>
                    <a:lnTo>
                      <a:pt x="546" y="307"/>
                    </a:lnTo>
                    <a:lnTo>
                      <a:pt x="594" y="231"/>
                    </a:lnTo>
                    <a:lnTo>
                      <a:pt x="435" y="0"/>
                    </a:lnTo>
                    <a:lnTo>
                      <a:pt x="561" y="0"/>
                    </a:lnTo>
                    <a:lnTo>
                      <a:pt x="586" y="11"/>
                    </a:lnTo>
                    <a:lnTo>
                      <a:pt x="610" y="23"/>
                    </a:lnTo>
                    <a:lnTo>
                      <a:pt x="635" y="33"/>
                    </a:lnTo>
                    <a:lnTo>
                      <a:pt x="657" y="44"/>
                    </a:lnTo>
                    <a:lnTo>
                      <a:pt x="679" y="57"/>
                    </a:lnTo>
                    <a:lnTo>
                      <a:pt x="700" y="69"/>
                    </a:lnTo>
                    <a:lnTo>
                      <a:pt x="721" y="84"/>
                    </a:lnTo>
                    <a:lnTo>
                      <a:pt x="741" y="98"/>
                    </a:lnTo>
                    <a:lnTo>
                      <a:pt x="759" y="113"/>
                    </a:lnTo>
                    <a:lnTo>
                      <a:pt x="775" y="131"/>
                    </a:lnTo>
                    <a:lnTo>
                      <a:pt x="791" y="151"/>
                    </a:lnTo>
                    <a:lnTo>
                      <a:pt x="806" y="172"/>
                    </a:lnTo>
                    <a:lnTo>
                      <a:pt x="821" y="195"/>
                    </a:lnTo>
                    <a:lnTo>
                      <a:pt x="832" y="221"/>
                    </a:lnTo>
                    <a:lnTo>
                      <a:pt x="842" y="249"/>
                    </a:lnTo>
                    <a:lnTo>
                      <a:pt x="852" y="280"/>
                    </a:lnTo>
                    <a:lnTo>
                      <a:pt x="826" y="405"/>
                    </a:lnTo>
                    <a:lnTo>
                      <a:pt x="366" y="616"/>
                    </a:lnTo>
                    <a:lnTo>
                      <a:pt x="304" y="628"/>
                    </a:lnTo>
                    <a:lnTo>
                      <a:pt x="255" y="618"/>
                    </a:lnTo>
                    <a:lnTo>
                      <a:pt x="210" y="605"/>
                    </a:lnTo>
                    <a:lnTo>
                      <a:pt x="169" y="590"/>
                    </a:lnTo>
                    <a:lnTo>
                      <a:pt x="133" y="572"/>
                    </a:lnTo>
                    <a:lnTo>
                      <a:pt x="100" y="552"/>
                    </a:lnTo>
                    <a:lnTo>
                      <a:pt x="72" y="529"/>
                    </a:lnTo>
                    <a:lnTo>
                      <a:pt x="49" y="505"/>
                    </a:lnTo>
                    <a:lnTo>
                      <a:pt x="31" y="475"/>
                    </a:lnTo>
                    <a:lnTo>
                      <a:pt x="17" y="446"/>
                    </a:lnTo>
                    <a:lnTo>
                      <a:pt x="7" y="411"/>
                    </a:lnTo>
                    <a:lnTo>
                      <a:pt x="2" y="374"/>
                    </a:lnTo>
                    <a:lnTo>
                      <a:pt x="0" y="334"/>
                    </a:lnTo>
                    <a:lnTo>
                      <a:pt x="5" y="292"/>
                    </a:lnTo>
                    <a:lnTo>
                      <a:pt x="13" y="246"/>
                    </a:lnTo>
                    <a:lnTo>
                      <a:pt x="28" y="195"/>
                    </a:lnTo>
                    <a:lnTo>
                      <a:pt x="46" y="143"/>
                    </a:lnTo>
                    <a:close/>
                  </a:path>
                </a:pathLst>
              </a:custGeom>
              <a:solidFill>
                <a:srgbClr val="B2AAA8"/>
              </a:solidFill>
              <a:ln w="9525">
                <a:noFill/>
                <a:round/>
                <a:headEnd/>
                <a:tailEnd/>
              </a:ln>
            </p:spPr>
            <p:txBody>
              <a:bodyPr/>
              <a:lstStyle/>
              <a:p>
                <a:endParaRPr lang="en-US"/>
              </a:p>
            </p:txBody>
          </p:sp>
          <p:sp>
            <p:nvSpPr>
              <p:cNvPr id="11416" name="Freeform 152"/>
              <p:cNvSpPr>
                <a:spLocks/>
              </p:cNvSpPr>
              <p:nvPr/>
            </p:nvSpPr>
            <p:spPr bwMode="auto">
              <a:xfrm>
                <a:off x="1382" y="3590"/>
                <a:ext cx="490" cy="422"/>
              </a:xfrm>
              <a:custGeom>
                <a:avLst/>
                <a:gdLst/>
                <a:ahLst/>
                <a:cxnLst>
                  <a:cxn ang="0">
                    <a:pos x="250" y="0"/>
                  </a:cxn>
                  <a:cxn ang="0">
                    <a:pos x="286" y="36"/>
                  </a:cxn>
                  <a:cxn ang="0">
                    <a:pos x="539" y="186"/>
                  </a:cxn>
                  <a:cxn ang="0">
                    <a:pos x="590" y="188"/>
                  </a:cxn>
                  <a:cxn ang="0">
                    <a:pos x="639" y="191"/>
                  </a:cxn>
                  <a:cxn ang="0">
                    <a:pos x="683" y="196"/>
                  </a:cxn>
                  <a:cxn ang="0">
                    <a:pos x="726" y="203"/>
                  </a:cxn>
                  <a:cxn ang="0">
                    <a:pos x="763" y="211"/>
                  </a:cxn>
                  <a:cxn ang="0">
                    <a:pos x="799" y="222"/>
                  </a:cxn>
                  <a:cxn ang="0">
                    <a:pos x="832" y="236"/>
                  </a:cxn>
                  <a:cxn ang="0">
                    <a:pos x="861" y="254"/>
                  </a:cxn>
                  <a:cxn ang="0">
                    <a:pos x="887" y="273"/>
                  </a:cxn>
                  <a:cxn ang="0">
                    <a:pos x="910" y="299"/>
                  </a:cxn>
                  <a:cxn ang="0">
                    <a:pos x="930" y="329"/>
                  </a:cxn>
                  <a:cxn ang="0">
                    <a:pos x="946" y="363"/>
                  </a:cxn>
                  <a:cxn ang="0">
                    <a:pos x="959" y="404"/>
                  </a:cxn>
                  <a:cxn ang="0">
                    <a:pos x="969" y="450"/>
                  </a:cxn>
                  <a:cxn ang="0">
                    <a:pos x="976" y="503"/>
                  </a:cxn>
                  <a:cxn ang="0">
                    <a:pos x="979" y="562"/>
                  </a:cxn>
                  <a:cxn ang="0">
                    <a:pos x="969" y="698"/>
                  </a:cxn>
                  <a:cxn ang="0">
                    <a:pos x="763" y="434"/>
                  </a:cxn>
                  <a:cxn ang="0">
                    <a:pos x="675" y="403"/>
                  </a:cxn>
                  <a:cxn ang="0">
                    <a:pos x="449" y="498"/>
                  </a:cxn>
                  <a:cxn ang="0">
                    <a:pos x="445" y="586"/>
                  </a:cxn>
                  <a:cxn ang="0">
                    <a:pos x="597" y="844"/>
                  </a:cxn>
                  <a:cxn ang="0">
                    <a:pos x="484" y="826"/>
                  </a:cxn>
                  <a:cxn ang="0">
                    <a:pos x="342" y="745"/>
                  </a:cxn>
                  <a:cxn ang="0">
                    <a:pos x="294" y="693"/>
                  </a:cxn>
                  <a:cxn ang="0">
                    <a:pos x="257" y="649"/>
                  </a:cxn>
                  <a:cxn ang="0">
                    <a:pos x="229" y="609"/>
                  </a:cxn>
                  <a:cxn ang="0">
                    <a:pos x="209" y="570"/>
                  </a:cxn>
                  <a:cxn ang="0">
                    <a:pos x="196" y="529"/>
                  </a:cxn>
                  <a:cxn ang="0">
                    <a:pos x="188" y="483"/>
                  </a:cxn>
                  <a:cxn ang="0">
                    <a:pos x="185" y="426"/>
                  </a:cxn>
                  <a:cxn ang="0">
                    <a:pos x="183" y="355"/>
                  </a:cxn>
                  <a:cxn ang="0">
                    <a:pos x="0" y="162"/>
                  </a:cxn>
                  <a:cxn ang="0">
                    <a:pos x="250" y="0"/>
                  </a:cxn>
                </a:cxnLst>
                <a:rect l="0" t="0" r="r" b="b"/>
                <a:pathLst>
                  <a:path w="979" h="844">
                    <a:moveTo>
                      <a:pt x="250" y="0"/>
                    </a:moveTo>
                    <a:lnTo>
                      <a:pt x="286" y="36"/>
                    </a:lnTo>
                    <a:lnTo>
                      <a:pt x="539" y="186"/>
                    </a:lnTo>
                    <a:lnTo>
                      <a:pt x="590" y="188"/>
                    </a:lnTo>
                    <a:lnTo>
                      <a:pt x="639" y="191"/>
                    </a:lnTo>
                    <a:lnTo>
                      <a:pt x="683" y="196"/>
                    </a:lnTo>
                    <a:lnTo>
                      <a:pt x="726" y="203"/>
                    </a:lnTo>
                    <a:lnTo>
                      <a:pt x="763" y="211"/>
                    </a:lnTo>
                    <a:lnTo>
                      <a:pt x="799" y="222"/>
                    </a:lnTo>
                    <a:lnTo>
                      <a:pt x="832" y="236"/>
                    </a:lnTo>
                    <a:lnTo>
                      <a:pt x="861" y="254"/>
                    </a:lnTo>
                    <a:lnTo>
                      <a:pt x="887" y="273"/>
                    </a:lnTo>
                    <a:lnTo>
                      <a:pt x="910" y="299"/>
                    </a:lnTo>
                    <a:lnTo>
                      <a:pt x="930" y="329"/>
                    </a:lnTo>
                    <a:lnTo>
                      <a:pt x="946" y="363"/>
                    </a:lnTo>
                    <a:lnTo>
                      <a:pt x="959" y="404"/>
                    </a:lnTo>
                    <a:lnTo>
                      <a:pt x="969" y="450"/>
                    </a:lnTo>
                    <a:lnTo>
                      <a:pt x="976" y="503"/>
                    </a:lnTo>
                    <a:lnTo>
                      <a:pt x="979" y="562"/>
                    </a:lnTo>
                    <a:lnTo>
                      <a:pt x="969" y="698"/>
                    </a:lnTo>
                    <a:lnTo>
                      <a:pt x="763" y="434"/>
                    </a:lnTo>
                    <a:lnTo>
                      <a:pt x="675" y="403"/>
                    </a:lnTo>
                    <a:lnTo>
                      <a:pt x="449" y="498"/>
                    </a:lnTo>
                    <a:lnTo>
                      <a:pt x="445" y="586"/>
                    </a:lnTo>
                    <a:lnTo>
                      <a:pt x="597" y="844"/>
                    </a:lnTo>
                    <a:lnTo>
                      <a:pt x="484" y="826"/>
                    </a:lnTo>
                    <a:lnTo>
                      <a:pt x="342" y="745"/>
                    </a:lnTo>
                    <a:lnTo>
                      <a:pt x="294" y="693"/>
                    </a:lnTo>
                    <a:lnTo>
                      <a:pt x="257" y="649"/>
                    </a:lnTo>
                    <a:lnTo>
                      <a:pt x="229" y="609"/>
                    </a:lnTo>
                    <a:lnTo>
                      <a:pt x="209" y="570"/>
                    </a:lnTo>
                    <a:lnTo>
                      <a:pt x="196" y="529"/>
                    </a:lnTo>
                    <a:lnTo>
                      <a:pt x="188" y="483"/>
                    </a:lnTo>
                    <a:lnTo>
                      <a:pt x="185" y="426"/>
                    </a:lnTo>
                    <a:lnTo>
                      <a:pt x="183" y="355"/>
                    </a:lnTo>
                    <a:lnTo>
                      <a:pt x="0" y="162"/>
                    </a:lnTo>
                    <a:lnTo>
                      <a:pt x="250" y="0"/>
                    </a:lnTo>
                    <a:close/>
                  </a:path>
                </a:pathLst>
              </a:custGeom>
              <a:solidFill>
                <a:srgbClr val="D1C4CE"/>
              </a:solidFill>
              <a:ln w="9525">
                <a:noFill/>
                <a:round/>
                <a:headEnd/>
                <a:tailEnd/>
              </a:ln>
            </p:spPr>
            <p:txBody>
              <a:bodyPr/>
              <a:lstStyle/>
              <a:p>
                <a:endParaRPr lang="en-US"/>
              </a:p>
            </p:txBody>
          </p:sp>
          <p:sp>
            <p:nvSpPr>
              <p:cNvPr id="11417" name="Freeform 153"/>
              <p:cNvSpPr>
                <a:spLocks/>
              </p:cNvSpPr>
              <p:nvPr/>
            </p:nvSpPr>
            <p:spPr bwMode="auto">
              <a:xfrm>
                <a:off x="424" y="2753"/>
                <a:ext cx="270" cy="176"/>
              </a:xfrm>
              <a:custGeom>
                <a:avLst/>
                <a:gdLst/>
                <a:ahLst/>
                <a:cxnLst>
                  <a:cxn ang="0">
                    <a:pos x="0" y="308"/>
                  </a:cxn>
                  <a:cxn ang="0">
                    <a:pos x="147" y="248"/>
                  </a:cxn>
                  <a:cxn ang="0">
                    <a:pos x="485" y="90"/>
                  </a:cxn>
                  <a:cxn ang="0">
                    <a:pos x="539" y="0"/>
                  </a:cxn>
                  <a:cxn ang="0">
                    <a:pos x="531" y="113"/>
                  </a:cxn>
                  <a:cxn ang="0">
                    <a:pos x="166" y="302"/>
                  </a:cxn>
                  <a:cxn ang="0">
                    <a:pos x="116" y="353"/>
                  </a:cxn>
                  <a:cxn ang="0">
                    <a:pos x="0" y="308"/>
                  </a:cxn>
                </a:cxnLst>
                <a:rect l="0" t="0" r="r" b="b"/>
                <a:pathLst>
                  <a:path w="539" h="353">
                    <a:moveTo>
                      <a:pt x="0" y="308"/>
                    </a:moveTo>
                    <a:lnTo>
                      <a:pt x="147" y="248"/>
                    </a:lnTo>
                    <a:lnTo>
                      <a:pt x="485" y="90"/>
                    </a:lnTo>
                    <a:lnTo>
                      <a:pt x="539" y="0"/>
                    </a:lnTo>
                    <a:lnTo>
                      <a:pt x="531" y="113"/>
                    </a:lnTo>
                    <a:lnTo>
                      <a:pt x="166" y="302"/>
                    </a:lnTo>
                    <a:lnTo>
                      <a:pt x="116" y="353"/>
                    </a:lnTo>
                    <a:lnTo>
                      <a:pt x="0" y="308"/>
                    </a:lnTo>
                    <a:close/>
                  </a:path>
                </a:pathLst>
              </a:custGeom>
              <a:solidFill>
                <a:srgbClr val="9B9391"/>
              </a:solidFill>
              <a:ln w="9525">
                <a:noFill/>
                <a:round/>
                <a:headEnd/>
                <a:tailEnd/>
              </a:ln>
            </p:spPr>
            <p:txBody>
              <a:bodyPr/>
              <a:lstStyle/>
              <a:p>
                <a:endParaRPr lang="en-US"/>
              </a:p>
            </p:txBody>
          </p:sp>
          <p:sp>
            <p:nvSpPr>
              <p:cNvPr id="11418" name="Freeform 154"/>
              <p:cNvSpPr>
                <a:spLocks/>
              </p:cNvSpPr>
              <p:nvPr/>
            </p:nvSpPr>
            <p:spPr bwMode="auto">
              <a:xfrm>
                <a:off x="447" y="2795"/>
                <a:ext cx="242" cy="133"/>
              </a:xfrm>
              <a:custGeom>
                <a:avLst/>
                <a:gdLst/>
                <a:ahLst/>
                <a:cxnLst>
                  <a:cxn ang="0">
                    <a:pos x="67" y="209"/>
                  </a:cxn>
                  <a:cxn ang="0">
                    <a:pos x="460" y="21"/>
                  </a:cxn>
                  <a:cxn ang="0">
                    <a:pos x="485" y="0"/>
                  </a:cxn>
                  <a:cxn ang="0">
                    <a:pos x="472" y="78"/>
                  </a:cxn>
                  <a:cxn ang="0">
                    <a:pos x="150" y="237"/>
                  </a:cxn>
                  <a:cxn ang="0">
                    <a:pos x="76" y="265"/>
                  </a:cxn>
                  <a:cxn ang="0">
                    <a:pos x="0" y="237"/>
                  </a:cxn>
                  <a:cxn ang="0">
                    <a:pos x="67" y="209"/>
                  </a:cxn>
                </a:cxnLst>
                <a:rect l="0" t="0" r="r" b="b"/>
                <a:pathLst>
                  <a:path w="485" h="265">
                    <a:moveTo>
                      <a:pt x="67" y="209"/>
                    </a:moveTo>
                    <a:lnTo>
                      <a:pt x="460" y="21"/>
                    </a:lnTo>
                    <a:lnTo>
                      <a:pt x="485" y="0"/>
                    </a:lnTo>
                    <a:lnTo>
                      <a:pt x="472" y="78"/>
                    </a:lnTo>
                    <a:lnTo>
                      <a:pt x="150" y="237"/>
                    </a:lnTo>
                    <a:lnTo>
                      <a:pt x="76" y="265"/>
                    </a:lnTo>
                    <a:lnTo>
                      <a:pt x="0" y="237"/>
                    </a:lnTo>
                    <a:lnTo>
                      <a:pt x="67" y="209"/>
                    </a:lnTo>
                    <a:close/>
                  </a:path>
                </a:pathLst>
              </a:custGeom>
              <a:solidFill>
                <a:srgbClr val="A59E9B"/>
              </a:solidFill>
              <a:ln w="9525">
                <a:noFill/>
                <a:round/>
                <a:headEnd/>
                <a:tailEnd/>
              </a:ln>
            </p:spPr>
            <p:txBody>
              <a:bodyPr/>
              <a:lstStyle/>
              <a:p>
                <a:endParaRPr lang="en-US"/>
              </a:p>
            </p:txBody>
          </p:sp>
          <p:sp>
            <p:nvSpPr>
              <p:cNvPr id="11419" name="Freeform 155"/>
              <p:cNvSpPr>
                <a:spLocks/>
              </p:cNvSpPr>
              <p:nvPr/>
            </p:nvSpPr>
            <p:spPr bwMode="auto">
              <a:xfrm>
                <a:off x="550" y="2894"/>
                <a:ext cx="993" cy="792"/>
              </a:xfrm>
              <a:custGeom>
                <a:avLst/>
                <a:gdLst/>
                <a:ahLst/>
                <a:cxnLst>
                  <a:cxn ang="0">
                    <a:pos x="1906" y="1385"/>
                  </a:cxn>
                  <a:cxn ang="0">
                    <a:pos x="290" y="0"/>
                  </a:cxn>
                  <a:cxn ang="0">
                    <a:pos x="262" y="11"/>
                  </a:cxn>
                  <a:cxn ang="0">
                    <a:pos x="87" y="92"/>
                  </a:cxn>
                  <a:cxn ang="0">
                    <a:pos x="0" y="128"/>
                  </a:cxn>
                  <a:cxn ang="0">
                    <a:pos x="1687" y="1583"/>
                  </a:cxn>
                  <a:cxn ang="0">
                    <a:pos x="1986" y="1467"/>
                  </a:cxn>
                  <a:cxn ang="0">
                    <a:pos x="1906" y="1385"/>
                  </a:cxn>
                </a:cxnLst>
                <a:rect l="0" t="0" r="r" b="b"/>
                <a:pathLst>
                  <a:path w="1986" h="1583">
                    <a:moveTo>
                      <a:pt x="1906" y="1385"/>
                    </a:moveTo>
                    <a:lnTo>
                      <a:pt x="290" y="0"/>
                    </a:lnTo>
                    <a:lnTo>
                      <a:pt x="262" y="11"/>
                    </a:lnTo>
                    <a:lnTo>
                      <a:pt x="87" y="92"/>
                    </a:lnTo>
                    <a:lnTo>
                      <a:pt x="0" y="128"/>
                    </a:lnTo>
                    <a:lnTo>
                      <a:pt x="1687" y="1583"/>
                    </a:lnTo>
                    <a:lnTo>
                      <a:pt x="1986" y="1467"/>
                    </a:lnTo>
                    <a:lnTo>
                      <a:pt x="1906" y="1385"/>
                    </a:lnTo>
                    <a:close/>
                  </a:path>
                </a:pathLst>
              </a:custGeom>
              <a:solidFill>
                <a:srgbClr val="D1C4CE"/>
              </a:solidFill>
              <a:ln w="9525">
                <a:noFill/>
                <a:round/>
                <a:headEnd/>
                <a:tailEnd/>
              </a:ln>
            </p:spPr>
            <p:txBody>
              <a:bodyPr/>
              <a:lstStyle/>
              <a:p>
                <a:endParaRPr lang="en-US"/>
              </a:p>
            </p:txBody>
          </p:sp>
          <p:sp>
            <p:nvSpPr>
              <p:cNvPr id="11420" name="Freeform 156"/>
              <p:cNvSpPr>
                <a:spLocks/>
              </p:cNvSpPr>
              <p:nvPr/>
            </p:nvSpPr>
            <p:spPr bwMode="auto">
              <a:xfrm>
                <a:off x="550" y="2893"/>
                <a:ext cx="952" cy="760"/>
              </a:xfrm>
              <a:custGeom>
                <a:avLst/>
                <a:gdLst/>
                <a:ahLst/>
                <a:cxnLst>
                  <a:cxn ang="0">
                    <a:pos x="1775" y="1278"/>
                  </a:cxn>
                  <a:cxn ang="0">
                    <a:pos x="1679" y="1196"/>
                  </a:cxn>
                  <a:cxn ang="0">
                    <a:pos x="1584" y="1113"/>
                  </a:cxn>
                  <a:cxn ang="0">
                    <a:pos x="1488" y="1031"/>
                  </a:cxn>
                  <a:cxn ang="0">
                    <a:pos x="1393" y="949"/>
                  </a:cxn>
                  <a:cxn ang="0">
                    <a:pos x="1297" y="865"/>
                  </a:cxn>
                  <a:cxn ang="0">
                    <a:pos x="1200" y="783"/>
                  </a:cxn>
                  <a:cxn ang="0">
                    <a:pos x="1105" y="701"/>
                  </a:cxn>
                  <a:cxn ang="0">
                    <a:pos x="1009" y="618"/>
                  </a:cxn>
                  <a:cxn ang="0">
                    <a:pos x="912" y="536"/>
                  </a:cxn>
                  <a:cxn ang="0">
                    <a:pos x="816" y="454"/>
                  </a:cxn>
                  <a:cxn ang="0">
                    <a:pos x="721" y="370"/>
                  </a:cxn>
                  <a:cxn ang="0">
                    <a:pos x="625" y="288"/>
                  </a:cxn>
                  <a:cxn ang="0">
                    <a:pos x="528" y="206"/>
                  </a:cxn>
                  <a:cxn ang="0">
                    <a:pos x="432" y="123"/>
                  </a:cxn>
                  <a:cxn ang="0">
                    <a:pos x="336" y="41"/>
                  </a:cxn>
                  <a:cxn ang="0">
                    <a:pos x="282" y="0"/>
                  </a:cxn>
                  <a:cxn ang="0">
                    <a:pos x="270" y="0"/>
                  </a:cxn>
                  <a:cxn ang="0">
                    <a:pos x="239" y="11"/>
                  </a:cxn>
                  <a:cxn ang="0">
                    <a:pos x="188" y="34"/>
                  </a:cxn>
                  <a:cxn ang="0">
                    <a:pos x="138" y="57"/>
                  </a:cxn>
                  <a:cxn ang="0">
                    <a:pos x="87" y="80"/>
                  </a:cxn>
                  <a:cxn ang="0">
                    <a:pos x="54" y="96"/>
                  </a:cxn>
                  <a:cxn ang="0">
                    <a:pos x="40" y="106"/>
                  </a:cxn>
                  <a:cxn ang="0">
                    <a:pos x="25" y="116"/>
                  </a:cxn>
                  <a:cxn ang="0">
                    <a:pos x="9" y="126"/>
                  </a:cxn>
                  <a:cxn ang="0">
                    <a:pos x="51" y="175"/>
                  </a:cxn>
                  <a:cxn ang="0">
                    <a:pos x="152" y="262"/>
                  </a:cxn>
                  <a:cxn ang="0">
                    <a:pos x="252" y="349"/>
                  </a:cxn>
                  <a:cxn ang="0">
                    <a:pos x="353" y="436"/>
                  </a:cxn>
                  <a:cxn ang="0">
                    <a:pos x="455" y="522"/>
                  </a:cxn>
                  <a:cxn ang="0">
                    <a:pos x="555" y="609"/>
                  </a:cxn>
                  <a:cxn ang="0">
                    <a:pos x="656" y="696"/>
                  </a:cxn>
                  <a:cxn ang="0">
                    <a:pos x="757" y="783"/>
                  </a:cxn>
                  <a:cxn ang="0">
                    <a:pos x="859" y="870"/>
                  </a:cxn>
                  <a:cxn ang="0">
                    <a:pos x="958" y="957"/>
                  </a:cxn>
                  <a:cxn ang="0">
                    <a:pos x="1060" y="1044"/>
                  </a:cxn>
                  <a:cxn ang="0">
                    <a:pos x="1159" y="1129"/>
                  </a:cxn>
                  <a:cxn ang="0">
                    <a:pos x="1261" y="1216"/>
                  </a:cxn>
                  <a:cxn ang="0">
                    <a:pos x="1362" y="1303"/>
                  </a:cxn>
                  <a:cxn ang="0">
                    <a:pos x="1462" y="1390"/>
                  </a:cxn>
                  <a:cxn ang="0">
                    <a:pos x="1561" y="1476"/>
                  </a:cxn>
                  <a:cxn ang="0">
                    <a:pos x="1630" y="1511"/>
                  </a:cxn>
                  <a:cxn ang="0">
                    <a:pos x="1668" y="1496"/>
                  </a:cxn>
                  <a:cxn ang="0">
                    <a:pos x="1704" y="1481"/>
                  </a:cxn>
                  <a:cxn ang="0">
                    <a:pos x="1740" y="1467"/>
                  </a:cxn>
                  <a:cxn ang="0">
                    <a:pos x="1777" y="1452"/>
                  </a:cxn>
                  <a:cxn ang="0">
                    <a:pos x="1813" y="1437"/>
                  </a:cxn>
                  <a:cxn ang="0">
                    <a:pos x="1849" y="1422"/>
                  </a:cxn>
                  <a:cxn ang="0">
                    <a:pos x="1887" y="1408"/>
                  </a:cxn>
                  <a:cxn ang="0">
                    <a:pos x="1895" y="1390"/>
                  </a:cxn>
                  <a:cxn ang="0">
                    <a:pos x="1874" y="1370"/>
                  </a:cxn>
                  <a:cxn ang="0">
                    <a:pos x="1854" y="1349"/>
                  </a:cxn>
                  <a:cxn ang="0">
                    <a:pos x="1833" y="1329"/>
                  </a:cxn>
                </a:cxnLst>
                <a:rect l="0" t="0" r="r" b="b"/>
                <a:pathLst>
                  <a:path w="1905" h="1519">
                    <a:moveTo>
                      <a:pt x="1823" y="1319"/>
                    </a:moveTo>
                    <a:lnTo>
                      <a:pt x="1775" y="1278"/>
                    </a:lnTo>
                    <a:lnTo>
                      <a:pt x="1726" y="1237"/>
                    </a:lnTo>
                    <a:lnTo>
                      <a:pt x="1679" y="1196"/>
                    </a:lnTo>
                    <a:lnTo>
                      <a:pt x="1632" y="1154"/>
                    </a:lnTo>
                    <a:lnTo>
                      <a:pt x="1584" y="1113"/>
                    </a:lnTo>
                    <a:lnTo>
                      <a:pt x="1535" y="1072"/>
                    </a:lnTo>
                    <a:lnTo>
                      <a:pt x="1488" y="1031"/>
                    </a:lnTo>
                    <a:lnTo>
                      <a:pt x="1440" y="990"/>
                    </a:lnTo>
                    <a:lnTo>
                      <a:pt x="1393" y="949"/>
                    </a:lnTo>
                    <a:lnTo>
                      <a:pt x="1344" y="908"/>
                    </a:lnTo>
                    <a:lnTo>
                      <a:pt x="1297" y="865"/>
                    </a:lnTo>
                    <a:lnTo>
                      <a:pt x="1249" y="824"/>
                    </a:lnTo>
                    <a:lnTo>
                      <a:pt x="1200" y="783"/>
                    </a:lnTo>
                    <a:lnTo>
                      <a:pt x="1153" y="742"/>
                    </a:lnTo>
                    <a:lnTo>
                      <a:pt x="1105" y="701"/>
                    </a:lnTo>
                    <a:lnTo>
                      <a:pt x="1056" y="659"/>
                    </a:lnTo>
                    <a:lnTo>
                      <a:pt x="1009" y="618"/>
                    </a:lnTo>
                    <a:lnTo>
                      <a:pt x="962" y="577"/>
                    </a:lnTo>
                    <a:lnTo>
                      <a:pt x="912" y="536"/>
                    </a:lnTo>
                    <a:lnTo>
                      <a:pt x="865" y="495"/>
                    </a:lnTo>
                    <a:lnTo>
                      <a:pt x="816" y="454"/>
                    </a:lnTo>
                    <a:lnTo>
                      <a:pt x="769" y="411"/>
                    </a:lnTo>
                    <a:lnTo>
                      <a:pt x="721" y="370"/>
                    </a:lnTo>
                    <a:lnTo>
                      <a:pt x="672" y="329"/>
                    </a:lnTo>
                    <a:lnTo>
                      <a:pt x="625" y="288"/>
                    </a:lnTo>
                    <a:lnTo>
                      <a:pt x="577" y="247"/>
                    </a:lnTo>
                    <a:lnTo>
                      <a:pt x="528" y="206"/>
                    </a:lnTo>
                    <a:lnTo>
                      <a:pt x="481" y="165"/>
                    </a:lnTo>
                    <a:lnTo>
                      <a:pt x="432" y="123"/>
                    </a:lnTo>
                    <a:lnTo>
                      <a:pt x="385" y="82"/>
                    </a:lnTo>
                    <a:lnTo>
                      <a:pt x="336" y="41"/>
                    </a:lnTo>
                    <a:lnTo>
                      <a:pt x="288" y="0"/>
                    </a:lnTo>
                    <a:lnTo>
                      <a:pt x="282" y="0"/>
                    </a:lnTo>
                    <a:lnTo>
                      <a:pt x="277" y="0"/>
                    </a:lnTo>
                    <a:lnTo>
                      <a:pt x="270" y="0"/>
                    </a:lnTo>
                    <a:lnTo>
                      <a:pt x="264" y="0"/>
                    </a:lnTo>
                    <a:lnTo>
                      <a:pt x="239" y="11"/>
                    </a:lnTo>
                    <a:lnTo>
                      <a:pt x="213" y="23"/>
                    </a:lnTo>
                    <a:lnTo>
                      <a:pt x="188" y="34"/>
                    </a:lnTo>
                    <a:lnTo>
                      <a:pt x="164" y="45"/>
                    </a:lnTo>
                    <a:lnTo>
                      <a:pt x="138" y="57"/>
                    </a:lnTo>
                    <a:lnTo>
                      <a:pt x="113" y="68"/>
                    </a:lnTo>
                    <a:lnTo>
                      <a:pt x="87" y="80"/>
                    </a:lnTo>
                    <a:lnTo>
                      <a:pt x="63" y="91"/>
                    </a:lnTo>
                    <a:lnTo>
                      <a:pt x="54" y="96"/>
                    </a:lnTo>
                    <a:lnTo>
                      <a:pt x="48" y="101"/>
                    </a:lnTo>
                    <a:lnTo>
                      <a:pt x="40" y="106"/>
                    </a:lnTo>
                    <a:lnTo>
                      <a:pt x="32" y="111"/>
                    </a:lnTo>
                    <a:lnTo>
                      <a:pt x="25" y="116"/>
                    </a:lnTo>
                    <a:lnTo>
                      <a:pt x="17" y="121"/>
                    </a:lnTo>
                    <a:lnTo>
                      <a:pt x="9" y="126"/>
                    </a:lnTo>
                    <a:lnTo>
                      <a:pt x="0" y="131"/>
                    </a:lnTo>
                    <a:lnTo>
                      <a:pt x="51" y="175"/>
                    </a:lnTo>
                    <a:lnTo>
                      <a:pt x="102" y="218"/>
                    </a:lnTo>
                    <a:lnTo>
                      <a:pt x="152" y="262"/>
                    </a:lnTo>
                    <a:lnTo>
                      <a:pt x="201" y="304"/>
                    </a:lnTo>
                    <a:lnTo>
                      <a:pt x="252" y="349"/>
                    </a:lnTo>
                    <a:lnTo>
                      <a:pt x="303" y="391"/>
                    </a:lnTo>
                    <a:lnTo>
                      <a:pt x="353" y="436"/>
                    </a:lnTo>
                    <a:lnTo>
                      <a:pt x="404" y="478"/>
                    </a:lnTo>
                    <a:lnTo>
                      <a:pt x="455" y="522"/>
                    </a:lnTo>
                    <a:lnTo>
                      <a:pt x="506" y="565"/>
                    </a:lnTo>
                    <a:lnTo>
                      <a:pt x="555" y="609"/>
                    </a:lnTo>
                    <a:lnTo>
                      <a:pt x="605" y="652"/>
                    </a:lnTo>
                    <a:lnTo>
                      <a:pt x="656" y="696"/>
                    </a:lnTo>
                    <a:lnTo>
                      <a:pt x="707" y="739"/>
                    </a:lnTo>
                    <a:lnTo>
                      <a:pt x="757" y="783"/>
                    </a:lnTo>
                    <a:lnTo>
                      <a:pt x="808" y="826"/>
                    </a:lnTo>
                    <a:lnTo>
                      <a:pt x="859" y="870"/>
                    </a:lnTo>
                    <a:lnTo>
                      <a:pt x="908" y="913"/>
                    </a:lnTo>
                    <a:lnTo>
                      <a:pt x="958" y="957"/>
                    </a:lnTo>
                    <a:lnTo>
                      <a:pt x="1009" y="999"/>
                    </a:lnTo>
                    <a:lnTo>
                      <a:pt x="1060" y="1044"/>
                    </a:lnTo>
                    <a:lnTo>
                      <a:pt x="1110" y="1086"/>
                    </a:lnTo>
                    <a:lnTo>
                      <a:pt x="1159" y="1129"/>
                    </a:lnTo>
                    <a:lnTo>
                      <a:pt x="1210" y="1173"/>
                    </a:lnTo>
                    <a:lnTo>
                      <a:pt x="1261" y="1216"/>
                    </a:lnTo>
                    <a:lnTo>
                      <a:pt x="1311" y="1260"/>
                    </a:lnTo>
                    <a:lnTo>
                      <a:pt x="1362" y="1303"/>
                    </a:lnTo>
                    <a:lnTo>
                      <a:pt x="1411" y="1347"/>
                    </a:lnTo>
                    <a:lnTo>
                      <a:pt x="1462" y="1390"/>
                    </a:lnTo>
                    <a:lnTo>
                      <a:pt x="1512" y="1432"/>
                    </a:lnTo>
                    <a:lnTo>
                      <a:pt x="1561" y="1476"/>
                    </a:lnTo>
                    <a:lnTo>
                      <a:pt x="1612" y="1519"/>
                    </a:lnTo>
                    <a:lnTo>
                      <a:pt x="1630" y="1511"/>
                    </a:lnTo>
                    <a:lnTo>
                      <a:pt x="1648" y="1504"/>
                    </a:lnTo>
                    <a:lnTo>
                      <a:pt x="1668" y="1496"/>
                    </a:lnTo>
                    <a:lnTo>
                      <a:pt x="1686" y="1490"/>
                    </a:lnTo>
                    <a:lnTo>
                      <a:pt x="1704" y="1481"/>
                    </a:lnTo>
                    <a:lnTo>
                      <a:pt x="1722" y="1475"/>
                    </a:lnTo>
                    <a:lnTo>
                      <a:pt x="1740" y="1467"/>
                    </a:lnTo>
                    <a:lnTo>
                      <a:pt x="1759" y="1458"/>
                    </a:lnTo>
                    <a:lnTo>
                      <a:pt x="1777" y="1452"/>
                    </a:lnTo>
                    <a:lnTo>
                      <a:pt x="1795" y="1444"/>
                    </a:lnTo>
                    <a:lnTo>
                      <a:pt x="1813" y="1437"/>
                    </a:lnTo>
                    <a:lnTo>
                      <a:pt x="1831" y="1429"/>
                    </a:lnTo>
                    <a:lnTo>
                      <a:pt x="1849" y="1422"/>
                    </a:lnTo>
                    <a:lnTo>
                      <a:pt x="1869" y="1414"/>
                    </a:lnTo>
                    <a:lnTo>
                      <a:pt x="1887" y="1408"/>
                    </a:lnTo>
                    <a:lnTo>
                      <a:pt x="1905" y="1399"/>
                    </a:lnTo>
                    <a:lnTo>
                      <a:pt x="1895" y="1390"/>
                    </a:lnTo>
                    <a:lnTo>
                      <a:pt x="1883" y="1380"/>
                    </a:lnTo>
                    <a:lnTo>
                      <a:pt x="1874" y="1370"/>
                    </a:lnTo>
                    <a:lnTo>
                      <a:pt x="1864" y="1358"/>
                    </a:lnTo>
                    <a:lnTo>
                      <a:pt x="1854" y="1349"/>
                    </a:lnTo>
                    <a:lnTo>
                      <a:pt x="1844" y="1339"/>
                    </a:lnTo>
                    <a:lnTo>
                      <a:pt x="1833" y="1329"/>
                    </a:lnTo>
                    <a:lnTo>
                      <a:pt x="1823" y="1319"/>
                    </a:lnTo>
                    <a:close/>
                  </a:path>
                </a:pathLst>
              </a:custGeom>
              <a:solidFill>
                <a:srgbClr val="CEC1CC"/>
              </a:solidFill>
              <a:ln w="9525">
                <a:noFill/>
                <a:round/>
                <a:headEnd/>
                <a:tailEnd/>
              </a:ln>
            </p:spPr>
            <p:txBody>
              <a:bodyPr/>
              <a:lstStyle/>
              <a:p>
                <a:endParaRPr lang="en-US"/>
              </a:p>
            </p:txBody>
          </p:sp>
          <p:sp>
            <p:nvSpPr>
              <p:cNvPr id="11421" name="Freeform 157"/>
              <p:cNvSpPr>
                <a:spLocks/>
              </p:cNvSpPr>
              <p:nvPr/>
            </p:nvSpPr>
            <p:spPr bwMode="auto">
              <a:xfrm>
                <a:off x="550" y="2885"/>
                <a:ext cx="911" cy="734"/>
              </a:xfrm>
              <a:custGeom>
                <a:avLst/>
                <a:gdLst/>
                <a:ahLst/>
                <a:cxnLst>
                  <a:cxn ang="0">
                    <a:pos x="1694" y="1225"/>
                  </a:cxn>
                  <a:cxn ang="0">
                    <a:pos x="1604" y="1148"/>
                  </a:cxn>
                  <a:cxn ang="0">
                    <a:pos x="1514" y="1069"/>
                  </a:cxn>
                  <a:cxn ang="0">
                    <a:pos x="1424" y="990"/>
                  </a:cxn>
                  <a:cxn ang="0">
                    <a:pos x="1333" y="913"/>
                  </a:cxn>
                  <a:cxn ang="0">
                    <a:pos x="1243" y="835"/>
                  </a:cxn>
                  <a:cxn ang="0">
                    <a:pos x="1151" y="756"/>
                  </a:cxn>
                  <a:cxn ang="0">
                    <a:pos x="1060" y="679"/>
                  </a:cxn>
                  <a:cxn ang="0">
                    <a:pos x="970" y="600"/>
                  </a:cxn>
                  <a:cxn ang="0">
                    <a:pos x="878" y="523"/>
                  </a:cxn>
                  <a:cxn ang="0">
                    <a:pos x="787" y="444"/>
                  </a:cxn>
                  <a:cxn ang="0">
                    <a:pos x="697" y="366"/>
                  </a:cxn>
                  <a:cxn ang="0">
                    <a:pos x="605" y="289"/>
                  </a:cxn>
                  <a:cxn ang="0">
                    <a:pos x="514" y="210"/>
                  </a:cxn>
                  <a:cxn ang="0">
                    <a:pos x="424" y="131"/>
                  </a:cxn>
                  <a:cxn ang="0">
                    <a:pos x="332" y="54"/>
                  </a:cxn>
                  <a:cxn ang="0">
                    <a:pos x="282" y="12"/>
                  </a:cxn>
                  <a:cxn ang="0">
                    <a:pos x="270" y="3"/>
                  </a:cxn>
                  <a:cxn ang="0">
                    <a:pos x="237" y="13"/>
                  </a:cxn>
                  <a:cxn ang="0">
                    <a:pos x="180" y="40"/>
                  </a:cxn>
                  <a:cxn ang="0">
                    <a:pos x="125" y="64"/>
                  </a:cxn>
                  <a:cxn ang="0">
                    <a:pos x="67" y="90"/>
                  </a:cxn>
                  <a:cxn ang="0">
                    <a:pos x="30" y="115"/>
                  </a:cxn>
                  <a:cxn ang="0">
                    <a:pos x="10" y="136"/>
                  </a:cxn>
                  <a:cxn ang="0">
                    <a:pos x="48" y="189"/>
                  </a:cxn>
                  <a:cxn ang="0">
                    <a:pos x="144" y="272"/>
                  </a:cxn>
                  <a:cxn ang="0">
                    <a:pos x="241" y="354"/>
                  </a:cxn>
                  <a:cxn ang="0">
                    <a:pos x="337" y="438"/>
                  </a:cxn>
                  <a:cxn ang="0">
                    <a:pos x="434" y="521"/>
                  </a:cxn>
                  <a:cxn ang="0">
                    <a:pos x="530" y="603"/>
                  </a:cxn>
                  <a:cxn ang="0">
                    <a:pos x="626" y="687"/>
                  </a:cxn>
                  <a:cxn ang="0">
                    <a:pos x="721" y="769"/>
                  </a:cxn>
                  <a:cxn ang="0">
                    <a:pos x="818" y="851"/>
                  </a:cxn>
                  <a:cxn ang="0">
                    <a:pos x="914" y="935"/>
                  </a:cxn>
                  <a:cxn ang="0">
                    <a:pos x="1011" y="1016"/>
                  </a:cxn>
                  <a:cxn ang="0">
                    <a:pos x="1105" y="1098"/>
                  </a:cxn>
                  <a:cxn ang="0">
                    <a:pos x="1202" y="1182"/>
                  </a:cxn>
                  <a:cxn ang="0">
                    <a:pos x="1298" y="1264"/>
                  </a:cxn>
                  <a:cxn ang="0">
                    <a:pos x="1393" y="1346"/>
                  </a:cxn>
                  <a:cxn ang="0">
                    <a:pos x="1489" y="1428"/>
                  </a:cxn>
                  <a:cxn ang="0">
                    <a:pos x="1555" y="1461"/>
                  </a:cxn>
                  <a:cxn ang="0">
                    <a:pos x="1591" y="1446"/>
                  </a:cxn>
                  <a:cxn ang="0">
                    <a:pos x="1627" y="1431"/>
                  </a:cxn>
                  <a:cxn ang="0">
                    <a:pos x="1663" y="1415"/>
                  </a:cxn>
                  <a:cxn ang="0">
                    <a:pos x="1697" y="1400"/>
                  </a:cxn>
                  <a:cxn ang="0">
                    <a:pos x="1733" y="1385"/>
                  </a:cxn>
                  <a:cxn ang="0">
                    <a:pos x="1769" y="1371"/>
                  </a:cxn>
                  <a:cxn ang="0">
                    <a:pos x="1805" y="1356"/>
                  </a:cxn>
                  <a:cxn ang="0">
                    <a:pos x="1813" y="1339"/>
                  </a:cxn>
                  <a:cxn ang="0">
                    <a:pos x="1792" y="1318"/>
                  </a:cxn>
                  <a:cxn ang="0">
                    <a:pos x="1771" y="1295"/>
                  </a:cxn>
                  <a:cxn ang="0">
                    <a:pos x="1749" y="1274"/>
                  </a:cxn>
                </a:cxnLst>
                <a:rect l="0" t="0" r="r" b="b"/>
                <a:pathLst>
                  <a:path w="1823" h="1469">
                    <a:moveTo>
                      <a:pt x="1740" y="1264"/>
                    </a:moveTo>
                    <a:lnTo>
                      <a:pt x="1694" y="1225"/>
                    </a:lnTo>
                    <a:lnTo>
                      <a:pt x="1650" y="1185"/>
                    </a:lnTo>
                    <a:lnTo>
                      <a:pt x="1604" y="1148"/>
                    </a:lnTo>
                    <a:lnTo>
                      <a:pt x="1560" y="1108"/>
                    </a:lnTo>
                    <a:lnTo>
                      <a:pt x="1514" y="1069"/>
                    </a:lnTo>
                    <a:lnTo>
                      <a:pt x="1468" y="1030"/>
                    </a:lnTo>
                    <a:lnTo>
                      <a:pt x="1424" y="990"/>
                    </a:lnTo>
                    <a:lnTo>
                      <a:pt x="1378" y="951"/>
                    </a:lnTo>
                    <a:lnTo>
                      <a:pt x="1333" y="913"/>
                    </a:lnTo>
                    <a:lnTo>
                      <a:pt x="1287" y="874"/>
                    </a:lnTo>
                    <a:lnTo>
                      <a:pt x="1243" y="835"/>
                    </a:lnTo>
                    <a:lnTo>
                      <a:pt x="1197" y="795"/>
                    </a:lnTo>
                    <a:lnTo>
                      <a:pt x="1151" y="756"/>
                    </a:lnTo>
                    <a:lnTo>
                      <a:pt x="1105" y="718"/>
                    </a:lnTo>
                    <a:lnTo>
                      <a:pt x="1060" y="679"/>
                    </a:lnTo>
                    <a:lnTo>
                      <a:pt x="1015" y="639"/>
                    </a:lnTo>
                    <a:lnTo>
                      <a:pt x="970" y="600"/>
                    </a:lnTo>
                    <a:lnTo>
                      <a:pt x="924" y="561"/>
                    </a:lnTo>
                    <a:lnTo>
                      <a:pt x="878" y="523"/>
                    </a:lnTo>
                    <a:lnTo>
                      <a:pt x="832" y="484"/>
                    </a:lnTo>
                    <a:lnTo>
                      <a:pt x="787" y="444"/>
                    </a:lnTo>
                    <a:lnTo>
                      <a:pt x="742" y="405"/>
                    </a:lnTo>
                    <a:lnTo>
                      <a:pt x="697" y="366"/>
                    </a:lnTo>
                    <a:lnTo>
                      <a:pt x="651" y="326"/>
                    </a:lnTo>
                    <a:lnTo>
                      <a:pt x="605" y="289"/>
                    </a:lnTo>
                    <a:lnTo>
                      <a:pt x="559" y="249"/>
                    </a:lnTo>
                    <a:lnTo>
                      <a:pt x="514" y="210"/>
                    </a:lnTo>
                    <a:lnTo>
                      <a:pt x="468" y="171"/>
                    </a:lnTo>
                    <a:lnTo>
                      <a:pt x="424" y="131"/>
                    </a:lnTo>
                    <a:lnTo>
                      <a:pt x="378" y="94"/>
                    </a:lnTo>
                    <a:lnTo>
                      <a:pt x="332" y="54"/>
                    </a:lnTo>
                    <a:lnTo>
                      <a:pt x="286" y="15"/>
                    </a:lnTo>
                    <a:lnTo>
                      <a:pt x="282" y="12"/>
                    </a:lnTo>
                    <a:lnTo>
                      <a:pt x="277" y="7"/>
                    </a:lnTo>
                    <a:lnTo>
                      <a:pt x="270" y="3"/>
                    </a:lnTo>
                    <a:lnTo>
                      <a:pt x="265" y="0"/>
                    </a:lnTo>
                    <a:lnTo>
                      <a:pt x="237" y="13"/>
                    </a:lnTo>
                    <a:lnTo>
                      <a:pt x="210" y="26"/>
                    </a:lnTo>
                    <a:lnTo>
                      <a:pt x="180" y="40"/>
                    </a:lnTo>
                    <a:lnTo>
                      <a:pt x="152" y="51"/>
                    </a:lnTo>
                    <a:lnTo>
                      <a:pt x="125" y="64"/>
                    </a:lnTo>
                    <a:lnTo>
                      <a:pt x="97" y="77"/>
                    </a:lnTo>
                    <a:lnTo>
                      <a:pt x="67" y="90"/>
                    </a:lnTo>
                    <a:lnTo>
                      <a:pt x="40" y="103"/>
                    </a:lnTo>
                    <a:lnTo>
                      <a:pt x="30" y="115"/>
                    </a:lnTo>
                    <a:lnTo>
                      <a:pt x="20" y="125"/>
                    </a:lnTo>
                    <a:lnTo>
                      <a:pt x="10" y="136"/>
                    </a:lnTo>
                    <a:lnTo>
                      <a:pt x="0" y="148"/>
                    </a:lnTo>
                    <a:lnTo>
                      <a:pt x="48" y="189"/>
                    </a:lnTo>
                    <a:lnTo>
                      <a:pt x="97" y="231"/>
                    </a:lnTo>
                    <a:lnTo>
                      <a:pt x="144" y="272"/>
                    </a:lnTo>
                    <a:lnTo>
                      <a:pt x="193" y="313"/>
                    </a:lnTo>
                    <a:lnTo>
                      <a:pt x="241" y="354"/>
                    </a:lnTo>
                    <a:lnTo>
                      <a:pt x="290" y="397"/>
                    </a:lnTo>
                    <a:lnTo>
                      <a:pt x="337" y="438"/>
                    </a:lnTo>
                    <a:lnTo>
                      <a:pt x="385" y="479"/>
                    </a:lnTo>
                    <a:lnTo>
                      <a:pt x="434" y="521"/>
                    </a:lnTo>
                    <a:lnTo>
                      <a:pt x="481" y="562"/>
                    </a:lnTo>
                    <a:lnTo>
                      <a:pt x="530" y="603"/>
                    </a:lnTo>
                    <a:lnTo>
                      <a:pt x="577" y="644"/>
                    </a:lnTo>
                    <a:lnTo>
                      <a:pt x="626" y="687"/>
                    </a:lnTo>
                    <a:lnTo>
                      <a:pt x="674" y="728"/>
                    </a:lnTo>
                    <a:lnTo>
                      <a:pt x="721" y="769"/>
                    </a:lnTo>
                    <a:lnTo>
                      <a:pt x="770" y="810"/>
                    </a:lnTo>
                    <a:lnTo>
                      <a:pt x="818" y="851"/>
                    </a:lnTo>
                    <a:lnTo>
                      <a:pt x="867" y="892"/>
                    </a:lnTo>
                    <a:lnTo>
                      <a:pt x="914" y="935"/>
                    </a:lnTo>
                    <a:lnTo>
                      <a:pt x="962" y="975"/>
                    </a:lnTo>
                    <a:lnTo>
                      <a:pt x="1011" y="1016"/>
                    </a:lnTo>
                    <a:lnTo>
                      <a:pt x="1058" y="1057"/>
                    </a:lnTo>
                    <a:lnTo>
                      <a:pt x="1105" y="1098"/>
                    </a:lnTo>
                    <a:lnTo>
                      <a:pt x="1154" y="1139"/>
                    </a:lnTo>
                    <a:lnTo>
                      <a:pt x="1202" y="1182"/>
                    </a:lnTo>
                    <a:lnTo>
                      <a:pt x="1249" y="1223"/>
                    </a:lnTo>
                    <a:lnTo>
                      <a:pt x="1298" y="1264"/>
                    </a:lnTo>
                    <a:lnTo>
                      <a:pt x="1346" y="1305"/>
                    </a:lnTo>
                    <a:lnTo>
                      <a:pt x="1393" y="1346"/>
                    </a:lnTo>
                    <a:lnTo>
                      <a:pt x="1440" y="1387"/>
                    </a:lnTo>
                    <a:lnTo>
                      <a:pt x="1489" y="1428"/>
                    </a:lnTo>
                    <a:lnTo>
                      <a:pt x="1537" y="1469"/>
                    </a:lnTo>
                    <a:lnTo>
                      <a:pt x="1555" y="1461"/>
                    </a:lnTo>
                    <a:lnTo>
                      <a:pt x="1573" y="1454"/>
                    </a:lnTo>
                    <a:lnTo>
                      <a:pt x="1591" y="1446"/>
                    </a:lnTo>
                    <a:lnTo>
                      <a:pt x="1609" y="1438"/>
                    </a:lnTo>
                    <a:lnTo>
                      <a:pt x="1627" y="1431"/>
                    </a:lnTo>
                    <a:lnTo>
                      <a:pt x="1645" y="1423"/>
                    </a:lnTo>
                    <a:lnTo>
                      <a:pt x="1663" y="1415"/>
                    </a:lnTo>
                    <a:lnTo>
                      <a:pt x="1681" y="1408"/>
                    </a:lnTo>
                    <a:lnTo>
                      <a:pt x="1697" y="1400"/>
                    </a:lnTo>
                    <a:lnTo>
                      <a:pt x="1715" y="1393"/>
                    </a:lnTo>
                    <a:lnTo>
                      <a:pt x="1733" y="1385"/>
                    </a:lnTo>
                    <a:lnTo>
                      <a:pt x="1751" y="1379"/>
                    </a:lnTo>
                    <a:lnTo>
                      <a:pt x="1769" y="1371"/>
                    </a:lnTo>
                    <a:lnTo>
                      <a:pt x="1787" y="1364"/>
                    </a:lnTo>
                    <a:lnTo>
                      <a:pt x="1805" y="1356"/>
                    </a:lnTo>
                    <a:lnTo>
                      <a:pt x="1823" y="1349"/>
                    </a:lnTo>
                    <a:lnTo>
                      <a:pt x="1813" y="1339"/>
                    </a:lnTo>
                    <a:lnTo>
                      <a:pt x="1802" y="1328"/>
                    </a:lnTo>
                    <a:lnTo>
                      <a:pt x="1792" y="1318"/>
                    </a:lnTo>
                    <a:lnTo>
                      <a:pt x="1782" y="1307"/>
                    </a:lnTo>
                    <a:lnTo>
                      <a:pt x="1771" y="1295"/>
                    </a:lnTo>
                    <a:lnTo>
                      <a:pt x="1761" y="1285"/>
                    </a:lnTo>
                    <a:lnTo>
                      <a:pt x="1749" y="1274"/>
                    </a:lnTo>
                    <a:lnTo>
                      <a:pt x="1740" y="1264"/>
                    </a:lnTo>
                    <a:close/>
                  </a:path>
                </a:pathLst>
              </a:custGeom>
              <a:solidFill>
                <a:srgbClr val="CCBFC6"/>
              </a:solidFill>
              <a:ln w="9525">
                <a:noFill/>
                <a:round/>
                <a:headEnd/>
                <a:tailEnd/>
              </a:ln>
            </p:spPr>
            <p:txBody>
              <a:bodyPr/>
              <a:lstStyle/>
              <a:p>
                <a:endParaRPr lang="en-US"/>
              </a:p>
            </p:txBody>
          </p:sp>
          <p:sp>
            <p:nvSpPr>
              <p:cNvPr id="11422" name="Freeform 158"/>
              <p:cNvSpPr>
                <a:spLocks/>
              </p:cNvSpPr>
              <p:nvPr/>
            </p:nvSpPr>
            <p:spPr bwMode="auto">
              <a:xfrm>
                <a:off x="550" y="2876"/>
                <a:ext cx="870" cy="709"/>
              </a:xfrm>
              <a:custGeom>
                <a:avLst/>
                <a:gdLst/>
                <a:ahLst/>
                <a:cxnLst>
                  <a:cxn ang="0">
                    <a:pos x="1614" y="1170"/>
                  </a:cxn>
                  <a:cxn ang="0">
                    <a:pos x="1529" y="1096"/>
                  </a:cxn>
                  <a:cxn ang="0">
                    <a:pos x="1444" y="1023"/>
                  </a:cxn>
                  <a:cxn ang="0">
                    <a:pos x="1357" y="949"/>
                  </a:cxn>
                  <a:cxn ang="0">
                    <a:pos x="1272" y="875"/>
                  </a:cxn>
                  <a:cxn ang="0">
                    <a:pos x="1187" y="801"/>
                  </a:cxn>
                  <a:cxn ang="0">
                    <a:pos x="1100" y="728"/>
                  </a:cxn>
                  <a:cxn ang="0">
                    <a:pos x="1015" y="654"/>
                  </a:cxn>
                  <a:cxn ang="0">
                    <a:pos x="930" y="580"/>
                  </a:cxn>
                  <a:cxn ang="0">
                    <a:pos x="844" y="506"/>
                  </a:cxn>
                  <a:cxn ang="0">
                    <a:pos x="759" y="433"/>
                  </a:cxn>
                  <a:cxn ang="0">
                    <a:pos x="672" y="359"/>
                  </a:cxn>
                  <a:cxn ang="0">
                    <a:pos x="587" y="285"/>
                  </a:cxn>
                  <a:cxn ang="0">
                    <a:pos x="501" y="211"/>
                  </a:cxn>
                  <a:cxn ang="0">
                    <a:pos x="416" y="137"/>
                  </a:cxn>
                  <a:cxn ang="0">
                    <a:pos x="329" y="64"/>
                  </a:cxn>
                  <a:cxn ang="0">
                    <a:pos x="282" y="21"/>
                  </a:cxn>
                  <a:cxn ang="0">
                    <a:pos x="272" y="6"/>
                  </a:cxn>
                  <a:cxn ang="0">
                    <a:pos x="236" y="15"/>
                  </a:cxn>
                  <a:cxn ang="0">
                    <a:pos x="174" y="44"/>
                  </a:cxn>
                  <a:cxn ang="0">
                    <a:pos x="110" y="72"/>
                  </a:cxn>
                  <a:cxn ang="0">
                    <a:pos x="48" y="101"/>
                  </a:cxn>
                  <a:cxn ang="0">
                    <a:pos x="12" y="128"/>
                  </a:cxn>
                  <a:cxn ang="0">
                    <a:pos x="4" y="152"/>
                  </a:cxn>
                  <a:cxn ang="0">
                    <a:pos x="46" y="203"/>
                  </a:cxn>
                  <a:cxn ang="0">
                    <a:pos x="138" y="282"/>
                  </a:cxn>
                  <a:cxn ang="0">
                    <a:pos x="229" y="360"/>
                  </a:cxn>
                  <a:cxn ang="0">
                    <a:pos x="321" y="439"/>
                  </a:cxn>
                  <a:cxn ang="0">
                    <a:pos x="412" y="518"/>
                  </a:cxn>
                  <a:cxn ang="0">
                    <a:pos x="504" y="596"/>
                  </a:cxn>
                  <a:cxn ang="0">
                    <a:pos x="595" y="675"/>
                  </a:cxn>
                  <a:cxn ang="0">
                    <a:pos x="687" y="754"/>
                  </a:cxn>
                  <a:cxn ang="0">
                    <a:pos x="778" y="832"/>
                  </a:cxn>
                  <a:cxn ang="0">
                    <a:pos x="870" y="910"/>
                  </a:cxn>
                  <a:cxn ang="0">
                    <a:pos x="962" y="988"/>
                  </a:cxn>
                  <a:cxn ang="0">
                    <a:pos x="1053" y="1067"/>
                  </a:cxn>
                  <a:cxn ang="0">
                    <a:pos x="1143" y="1146"/>
                  </a:cxn>
                  <a:cxn ang="0">
                    <a:pos x="1234" y="1223"/>
                  </a:cxn>
                  <a:cxn ang="0">
                    <a:pos x="1326" y="1301"/>
                  </a:cxn>
                  <a:cxn ang="0">
                    <a:pos x="1416" y="1378"/>
                  </a:cxn>
                  <a:cxn ang="0">
                    <a:pos x="1480" y="1411"/>
                  </a:cxn>
                  <a:cxn ang="0">
                    <a:pos x="1514" y="1396"/>
                  </a:cxn>
                  <a:cxn ang="0">
                    <a:pos x="1548" y="1382"/>
                  </a:cxn>
                  <a:cxn ang="0">
                    <a:pos x="1584" y="1365"/>
                  </a:cxn>
                  <a:cxn ang="0">
                    <a:pos x="1619" y="1350"/>
                  </a:cxn>
                  <a:cxn ang="0">
                    <a:pos x="1655" y="1334"/>
                  </a:cxn>
                  <a:cxn ang="0">
                    <a:pos x="1689" y="1319"/>
                  </a:cxn>
                  <a:cxn ang="0">
                    <a:pos x="1723" y="1303"/>
                  </a:cxn>
                  <a:cxn ang="0">
                    <a:pos x="1731" y="1283"/>
                  </a:cxn>
                  <a:cxn ang="0">
                    <a:pos x="1710" y="1262"/>
                  </a:cxn>
                  <a:cxn ang="0">
                    <a:pos x="1687" y="1241"/>
                  </a:cxn>
                  <a:cxn ang="0">
                    <a:pos x="1666" y="1219"/>
                  </a:cxn>
                </a:cxnLst>
                <a:rect l="0" t="0" r="r" b="b"/>
                <a:pathLst>
                  <a:path w="1741" h="1418">
                    <a:moveTo>
                      <a:pt x="1656" y="1208"/>
                    </a:moveTo>
                    <a:lnTo>
                      <a:pt x="1614" y="1170"/>
                    </a:lnTo>
                    <a:lnTo>
                      <a:pt x="1571" y="1134"/>
                    </a:lnTo>
                    <a:lnTo>
                      <a:pt x="1529" y="1096"/>
                    </a:lnTo>
                    <a:lnTo>
                      <a:pt x="1486" y="1060"/>
                    </a:lnTo>
                    <a:lnTo>
                      <a:pt x="1444" y="1023"/>
                    </a:lnTo>
                    <a:lnTo>
                      <a:pt x="1400" y="987"/>
                    </a:lnTo>
                    <a:lnTo>
                      <a:pt x="1357" y="949"/>
                    </a:lnTo>
                    <a:lnTo>
                      <a:pt x="1315" y="913"/>
                    </a:lnTo>
                    <a:lnTo>
                      <a:pt x="1272" y="875"/>
                    </a:lnTo>
                    <a:lnTo>
                      <a:pt x="1230" y="839"/>
                    </a:lnTo>
                    <a:lnTo>
                      <a:pt x="1187" y="801"/>
                    </a:lnTo>
                    <a:lnTo>
                      <a:pt x="1145" y="765"/>
                    </a:lnTo>
                    <a:lnTo>
                      <a:pt x="1100" y="728"/>
                    </a:lnTo>
                    <a:lnTo>
                      <a:pt x="1058" y="692"/>
                    </a:lnTo>
                    <a:lnTo>
                      <a:pt x="1015" y="654"/>
                    </a:lnTo>
                    <a:lnTo>
                      <a:pt x="973" y="618"/>
                    </a:lnTo>
                    <a:lnTo>
                      <a:pt x="930" y="580"/>
                    </a:lnTo>
                    <a:lnTo>
                      <a:pt x="886" y="544"/>
                    </a:lnTo>
                    <a:lnTo>
                      <a:pt x="844" y="506"/>
                    </a:lnTo>
                    <a:lnTo>
                      <a:pt x="801" y="470"/>
                    </a:lnTo>
                    <a:lnTo>
                      <a:pt x="759" y="433"/>
                    </a:lnTo>
                    <a:lnTo>
                      <a:pt x="715" y="396"/>
                    </a:lnTo>
                    <a:lnTo>
                      <a:pt x="672" y="359"/>
                    </a:lnTo>
                    <a:lnTo>
                      <a:pt x="630" y="323"/>
                    </a:lnTo>
                    <a:lnTo>
                      <a:pt x="587" y="285"/>
                    </a:lnTo>
                    <a:lnTo>
                      <a:pt x="543" y="249"/>
                    </a:lnTo>
                    <a:lnTo>
                      <a:pt x="501" y="211"/>
                    </a:lnTo>
                    <a:lnTo>
                      <a:pt x="458" y="175"/>
                    </a:lnTo>
                    <a:lnTo>
                      <a:pt x="416" y="137"/>
                    </a:lnTo>
                    <a:lnTo>
                      <a:pt x="371" y="101"/>
                    </a:lnTo>
                    <a:lnTo>
                      <a:pt x="329" y="64"/>
                    </a:lnTo>
                    <a:lnTo>
                      <a:pt x="286" y="28"/>
                    </a:lnTo>
                    <a:lnTo>
                      <a:pt x="282" y="21"/>
                    </a:lnTo>
                    <a:lnTo>
                      <a:pt x="277" y="15"/>
                    </a:lnTo>
                    <a:lnTo>
                      <a:pt x="272" y="6"/>
                    </a:lnTo>
                    <a:lnTo>
                      <a:pt x="267" y="0"/>
                    </a:lnTo>
                    <a:lnTo>
                      <a:pt x="236" y="15"/>
                    </a:lnTo>
                    <a:lnTo>
                      <a:pt x="205" y="29"/>
                    </a:lnTo>
                    <a:lnTo>
                      <a:pt x="174" y="44"/>
                    </a:lnTo>
                    <a:lnTo>
                      <a:pt x="143" y="57"/>
                    </a:lnTo>
                    <a:lnTo>
                      <a:pt x="110" y="72"/>
                    </a:lnTo>
                    <a:lnTo>
                      <a:pt x="79" y="87"/>
                    </a:lnTo>
                    <a:lnTo>
                      <a:pt x="48" y="101"/>
                    </a:lnTo>
                    <a:lnTo>
                      <a:pt x="17" y="116"/>
                    </a:lnTo>
                    <a:lnTo>
                      <a:pt x="12" y="128"/>
                    </a:lnTo>
                    <a:lnTo>
                      <a:pt x="9" y="139"/>
                    </a:lnTo>
                    <a:lnTo>
                      <a:pt x="4" y="152"/>
                    </a:lnTo>
                    <a:lnTo>
                      <a:pt x="0" y="164"/>
                    </a:lnTo>
                    <a:lnTo>
                      <a:pt x="46" y="203"/>
                    </a:lnTo>
                    <a:lnTo>
                      <a:pt x="92" y="242"/>
                    </a:lnTo>
                    <a:lnTo>
                      <a:pt x="138" y="282"/>
                    </a:lnTo>
                    <a:lnTo>
                      <a:pt x="184" y="321"/>
                    </a:lnTo>
                    <a:lnTo>
                      <a:pt x="229" y="360"/>
                    </a:lnTo>
                    <a:lnTo>
                      <a:pt x="275" y="400"/>
                    </a:lnTo>
                    <a:lnTo>
                      <a:pt x="321" y="439"/>
                    </a:lnTo>
                    <a:lnTo>
                      <a:pt x="367" y="478"/>
                    </a:lnTo>
                    <a:lnTo>
                      <a:pt x="412" y="518"/>
                    </a:lnTo>
                    <a:lnTo>
                      <a:pt x="458" y="557"/>
                    </a:lnTo>
                    <a:lnTo>
                      <a:pt x="504" y="596"/>
                    </a:lnTo>
                    <a:lnTo>
                      <a:pt x="550" y="636"/>
                    </a:lnTo>
                    <a:lnTo>
                      <a:pt x="595" y="675"/>
                    </a:lnTo>
                    <a:lnTo>
                      <a:pt x="641" y="714"/>
                    </a:lnTo>
                    <a:lnTo>
                      <a:pt x="687" y="754"/>
                    </a:lnTo>
                    <a:lnTo>
                      <a:pt x="733" y="793"/>
                    </a:lnTo>
                    <a:lnTo>
                      <a:pt x="778" y="832"/>
                    </a:lnTo>
                    <a:lnTo>
                      <a:pt x="824" y="870"/>
                    </a:lnTo>
                    <a:lnTo>
                      <a:pt x="870" y="910"/>
                    </a:lnTo>
                    <a:lnTo>
                      <a:pt x="916" y="949"/>
                    </a:lnTo>
                    <a:lnTo>
                      <a:pt x="962" y="988"/>
                    </a:lnTo>
                    <a:lnTo>
                      <a:pt x="1007" y="1028"/>
                    </a:lnTo>
                    <a:lnTo>
                      <a:pt x="1053" y="1067"/>
                    </a:lnTo>
                    <a:lnTo>
                      <a:pt x="1097" y="1106"/>
                    </a:lnTo>
                    <a:lnTo>
                      <a:pt x="1143" y="1146"/>
                    </a:lnTo>
                    <a:lnTo>
                      <a:pt x="1189" y="1183"/>
                    </a:lnTo>
                    <a:lnTo>
                      <a:pt x="1234" y="1223"/>
                    </a:lnTo>
                    <a:lnTo>
                      <a:pt x="1280" y="1262"/>
                    </a:lnTo>
                    <a:lnTo>
                      <a:pt x="1326" y="1301"/>
                    </a:lnTo>
                    <a:lnTo>
                      <a:pt x="1370" y="1341"/>
                    </a:lnTo>
                    <a:lnTo>
                      <a:pt x="1416" y="1378"/>
                    </a:lnTo>
                    <a:lnTo>
                      <a:pt x="1462" y="1418"/>
                    </a:lnTo>
                    <a:lnTo>
                      <a:pt x="1480" y="1411"/>
                    </a:lnTo>
                    <a:lnTo>
                      <a:pt x="1496" y="1403"/>
                    </a:lnTo>
                    <a:lnTo>
                      <a:pt x="1514" y="1396"/>
                    </a:lnTo>
                    <a:lnTo>
                      <a:pt x="1532" y="1388"/>
                    </a:lnTo>
                    <a:lnTo>
                      <a:pt x="1548" y="1382"/>
                    </a:lnTo>
                    <a:lnTo>
                      <a:pt x="1566" y="1373"/>
                    </a:lnTo>
                    <a:lnTo>
                      <a:pt x="1584" y="1365"/>
                    </a:lnTo>
                    <a:lnTo>
                      <a:pt x="1602" y="1359"/>
                    </a:lnTo>
                    <a:lnTo>
                      <a:pt x="1619" y="1350"/>
                    </a:lnTo>
                    <a:lnTo>
                      <a:pt x="1637" y="1342"/>
                    </a:lnTo>
                    <a:lnTo>
                      <a:pt x="1655" y="1334"/>
                    </a:lnTo>
                    <a:lnTo>
                      <a:pt x="1671" y="1326"/>
                    </a:lnTo>
                    <a:lnTo>
                      <a:pt x="1689" y="1319"/>
                    </a:lnTo>
                    <a:lnTo>
                      <a:pt x="1707" y="1311"/>
                    </a:lnTo>
                    <a:lnTo>
                      <a:pt x="1723" y="1303"/>
                    </a:lnTo>
                    <a:lnTo>
                      <a:pt x="1741" y="1295"/>
                    </a:lnTo>
                    <a:lnTo>
                      <a:pt x="1731" y="1283"/>
                    </a:lnTo>
                    <a:lnTo>
                      <a:pt x="1720" y="1273"/>
                    </a:lnTo>
                    <a:lnTo>
                      <a:pt x="1710" y="1262"/>
                    </a:lnTo>
                    <a:lnTo>
                      <a:pt x="1699" y="1250"/>
                    </a:lnTo>
                    <a:lnTo>
                      <a:pt x="1687" y="1241"/>
                    </a:lnTo>
                    <a:lnTo>
                      <a:pt x="1677" y="1229"/>
                    </a:lnTo>
                    <a:lnTo>
                      <a:pt x="1666" y="1219"/>
                    </a:lnTo>
                    <a:lnTo>
                      <a:pt x="1656" y="1208"/>
                    </a:lnTo>
                    <a:close/>
                  </a:path>
                </a:pathLst>
              </a:custGeom>
              <a:solidFill>
                <a:srgbClr val="C9BFC4"/>
              </a:solidFill>
              <a:ln w="9525">
                <a:noFill/>
                <a:round/>
                <a:headEnd/>
                <a:tailEnd/>
              </a:ln>
            </p:spPr>
            <p:txBody>
              <a:bodyPr/>
              <a:lstStyle/>
              <a:p>
                <a:endParaRPr lang="en-US"/>
              </a:p>
            </p:txBody>
          </p:sp>
          <p:sp>
            <p:nvSpPr>
              <p:cNvPr id="11423" name="Freeform 159"/>
              <p:cNvSpPr>
                <a:spLocks/>
              </p:cNvSpPr>
              <p:nvPr/>
            </p:nvSpPr>
            <p:spPr bwMode="auto">
              <a:xfrm>
                <a:off x="546" y="2868"/>
                <a:ext cx="833" cy="685"/>
              </a:xfrm>
              <a:custGeom>
                <a:avLst/>
                <a:gdLst/>
                <a:ahLst/>
                <a:cxnLst>
                  <a:cxn ang="0">
                    <a:pos x="1542" y="1118"/>
                  </a:cxn>
                  <a:cxn ang="0">
                    <a:pos x="1461" y="1048"/>
                  </a:cxn>
                  <a:cxn ang="0">
                    <a:pos x="1381" y="979"/>
                  </a:cxn>
                  <a:cxn ang="0">
                    <a:pos x="1300" y="910"/>
                  </a:cxn>
                  <a:cxn ang="0">
                    <a:pos x="1220" y="840"/>
                  </a:cxn>
                  <a:cxn ang="0">
                    <a:pos x="1139" y="771"/>
                  </a:cxn>
                  <a:cxn ang="0">
                    <a:pos x="1059" y="702"/>
                  </a:cxn>
                  <a:cxn ang="0">
                    <a:pos x="979" y="631"/>
                  </a:cxn>
                  <a:cxn ang="0">
                    <a:pos x="898" y="563"/>
                  </a:cxn>
                  <a:cxn ang="0">
                    <a:pos x="818" y="494"/>
                  </a:cxn>
                  <a:cxn ang="0">
                    <a:pos x="737" y="423"/>
                  </a:cxn>
                  <a:cxn ang="0">
                    <a:pos x="656" y="354"/>
                  </a:cxn>
                  <a:cxn ang="0">
                    <a:pos x="576" y="286"/>
                  </a:cxn>
                  <a:cxn ang="0">
                    <a:pos x="496" y="217"/>
                  </a:cxn>
                  <a:cxn ang="0">
                    <a:pos x="414" y="146"/>
                  </a:cxn>
                  <a:cxn ang="0">
                    <a:pos x="334" y="77"/>
                  </a:cxn>
                  <a:cxn ang="0">
                    <a:pos x="288" y="32"/>
                  </a:cxn>
                  <a:cxn ang="0">
                    <a:pos x="280" y="12"/>
                  </a:cxn>
                  <a:cxn ang="0">
                    <a:pos x="259" y="9"/>
                  </a:cxn>
                  <a:cxn ang="0">
                    <a:pos x="224" y="25"/>
                  </a:cxn>
                  <a:cxn ang="0">
                    <a:pos x="190" y="41"/>
                  </a:cxn>
                  <a:cxn ang="0">
                    <a:pos x="156" y="58"/>
                  </a:cxn>
                  <a:cxn ang="0">
                    <a:pos x="121" y="74"/>
                  </a:cxn>
                  <a:cxn ang="0">
                    <a:pos x="87" y="91"/>
                  </a:cxn>
                  <a:cxn ang="0">
                    <a:pos x="53" y="105"/>
                  </a:cxn>
                  <a:cxn ang="0">
                    <a:pos x="18" y="122"/>
                  </a:cxn>
                  <a:cxn ang="0">
                    <a:pos x="2" y="143"/>
                  </a:cxn>
                  <a:cxn ang="0">
                    <a:pos x="7" y="168"/>
                  </a:cxn>
                  <a:cxn ang="0">
                    <a:pos x="53" y="218"/>
                  </a:cxn>
                  <a:cxn ang="0">
                    <a:pos x="139" y="292"/>
                  </a:cxn>
                  <a:cxn ang="0">
                    <a:pos x="226" y="366"/>
                  </a:cxn>
                  <a:cxn ang="0">
                    <a:pos x="312" y="441"/>
                  </a:cxn>
                  <a:cxn ang="0">
                    <a:pos x="399" y="515"/>
                  </a:cxn>
                  <a:cxn ang="0">
                    <a:pos x="486" y="590"/>
                  </a:cxn>
                  <a:cxn ang="0">
                    <a:pos x="572" y="664"/>
                  </a:cxn>
                  <a:cxn ang="0">
                    <a:pos x="659" y="738"/>
                  </a:cxn>
                  <a:cxn ang="0">
                    <a:pos x="747" y="813"/>
                  </a:cxn>
                  <a:cxn ang="0">
                    <a:pos x="834" y="887"/>
                  </a:cxn>
                  <a:cxn ang="0">
                    <a:pos x="920" y="961"/>
                  </a:cxn>
                  <a:cxn ang="0">
                    <a:pos x="1007" y="1036"/>
                  </a:cxn>
                  <a:cxn ang="0">
                    <a:pos x="1094" y="1110"/>
                  </a:cxn>
                  <a:cxn ang="0">
                    <a:pos x="1180" y="1186"/>
                  </a:cxn>
                  <a:cxn ang="0">
                    <a:pos x="1267" y="1259"/>
                  </a:cxn>
                  <a:cxn ang="0">
                    <a:pos x="1354" y="1333"/>
                  </a:cxn>
                  <a:cxn ang="0">
                    <a:pos x="1414" y="1363"/>
                  </a:cxn>
                  <a:cxn ang="0">
                    <a:pos x="1447" y="1346"/>
                  </a:cxn>
                  <a:cxn ang="0">
                    <a:pos x="1481" y="1331"/>
                  </a:cxn>
                  <a:cxn ang="0">
                    <a:pos x="1514" y="1315"/>
                  </a:cxn>
                  <a:cxn ang="0">
                    <a:pos x="1548" y="1299"/>
                  </a:cxn>
                  <a:cxn ang="0">
                    <a:pos x="1582" y="1282"/>
                  </a:cxn>
                  <a:cxn ang="0">
                    <a:pos x="1617" y="1266"/>
                  </a:cxn>
                  <a:cxn ang="0">
                    <a:pos x="1651" y="1249"/>
                  </a:cxn>
                  <a:cxn ang="0">
                    <a:pos x="1656" y="1230"/>
                  </a:cxn>
                  <a:cxn ang="0">
                    <a:pos x="1635" y="1208"/>
                  </a:cxn>
                  <a:cxn ang="0">
                    <a:pos x="1613" y="1186"/>
                  </a:cxn>
                  <a:cxn ang="0">
                    <a:pos x="1592" y="1164"/>
                  </a:cxn>
                </a:cxnLst>
                <a:rect l="0" t="0" r="r" b="b"/>
                <a:pathLst>
                  <a:path w="1667" h="1371">
                    <a:moveTo>
                      <a:pt x="1581" y="1153"/>
                    </a:moveTo>
                    <a:lnTo>
                      <a:pt x="1542" y="1118"/>
                    </a:lnTo>
                    <a:lnTo>
                      <a:pt x="1501" y="1084"/>
                    </a:lnTo>
                    <a:lnTo>
                      <a:pt x="1461" y="1048"/>
                    </a:lnTo>
                    <a:lnTo>
                      <a:pt x="1421" y="1013"/>
                    </a:lnTo>
                    <a:lnTo>
                      <a:pt x="1381" y="979"/>
                    </a:lnTo>
                    <a:lnTo>
                      <a:pt x="1341" y="945"/>
                    </a:lnTo>
                    <a:lnTo>
                      <a:pt x="1300" y="910"/>
                    </a:lnTo>
                    <a:lnTo>
                      <a:pt x="1260" y="876"/>
                    </a:lnTo>
                    <a:lnTo>
                      <a:pt x="1220" y="840"/>
                    </a:lnTo>
                    <a:lnTo>
                      <a:pt x="1180" y="805"/>
                    </a:lnTo>
                    <a:lnTo>
                      <a:pt x="1139" y="771"/>
                    </a:lnTo>
                    <a:lnTo>
                      <a:pt x="1100" y="736"/>
                    </a:lnTo>
                    <a:lnTo>
                      <a:pt x="1059" y="702"/>
                    </a:lnTo>
                    <a:lnTo>
                      <a:pt x="1019" y="666"/>
                    </a:lnTo>
                    <a:lnTo>
                      <a:pt x="979" y="631"/>
                    </a:lnTo>
                    <a:lnTo>
                      <a:pt x="938" y="597"/>
                    </a:lnTo>
                    <a:lnTo>
                      <a:pt x="898" y="563"/>
                    </a:lnTo>
                    <a:lnTo>
                      <a:pt x="858" y="528"/>
                    </a:lnTo>
                    <a:lnTo>
                      <a:pt x="818" y="494"/>
                    </a:lnTo>
                    <a:lnTo>
                      <a:pt x="778" y="458"/>
                    </a:lnTo>
                    <a:lnTo>
                      <a:pt x="737" y="423"/>
                    </a:lnTo>
                    <a:lnTo>
                      <a:pt x="697" y="389"/>
                    </a:lnTo>
                    <a:lnTo>
                      <a:pt x="656" y="354"/>
                    </a:lnTo>
                    <a:lnTo>
                      <a:pt x="616" y="320"/>
                    </a:lnTo>
                    <a:lnTo>
                      <a:pt x="576" y="286"/>
                    </a:lnTo>
                    <a:lnTo>
                      <a:pt x="535" y="251"/>
                    </a:lnTo>
                    <a:lnTo>
                      <a:pt x="496" y="217"/>
                    </a:lnTo>
                    <a:lnTo>
                      <a:pt x="455" y="181"/>
                    </a:lnTo>
                    <a:lnTo>
                      <a:pt x="414" y="146"/>
                    </a:lnTo>
                    <a:lnTo>
                      <a:pt x="373" y="112"/>
                    </a:lnTo>
                    <a:lnTo>
                      <a:pt x="334" y="77"/>
                    </a:lnTo>
                    <a:lnTo>
                      <a:pt x="293" y="43"/>
                    </a:lnTo>
                    <a:lnTo>
                      <a:pt x="288" y="32"/>
                    </a:lnTo>
                    <a:lnTo>
                      <a:pt x="285" y="22"/>
                    </a:lnTo>
                    <a:lnTo>
                      <a:pt x="280" y="12"/>
                    </a:lnTo>
                    <a:lnTo>
                      <a:pt x="275" y="0"/>
                    </a:lnTo>
                    <a:lnTo>
                      <a:pt x="259" y="9"/>
                    </a:lnTo>
                    <a:lnTo>
                      <a:pt x="241" y="17"/>
                    </a:lnTo>
                    <a:lnTo>
                      <a:pt x="224" y="25"/>
                    </a:lnTo>
                    <a:lnTo>
                      <a:pt x="206" y="33"/>
                    </a:lnTo>
                    <a:lnTo>
                      <a:pt x="190" y="41"/>
                    </a:lnTo>
                    <a:lnTo>
                      <a:pt x="172" y="50"/>
                    </a:lnTo>
                    <a:lnTo>
                      <a:pt x="156" y="58"/>
                    </a:lnTo>
                    <a:lnTo>
                      <a:pt x="138" y="66"/>
                    </a:lnTo>
                    <a:lnTo>
                      <a:pt x="121" y="74"/>
                    </a:lnTo>
                    <a:lnTo>
                      <a:pt x="103" y="82"/>
                    </a:lnTo>
                    <a:lnTo>
                      <a:pt x="87" y="91"/>
                    </a:lnTo>
                    <a:lnTo>
                      <a:pt x="69" y="97"/>
                    </a:lnTo>
                    <a:lnTo>
                      <a:pt x="53" y="105"/>
                    </a:lnTo>
                    <a:lnTo>
                      <a:pt x="35" y="114"/>
                    </a:lnTo>
                    <a:lnTo>
                      <a:pt x="18" y="122"/>
                    </a:lnTo>
                    <a:lnTo>
                      <a:pt x="0" y="130"/>
                    </a:lnTo>
                    <a:lnTo>
                      <a:pt x="2" y="143"/>
                    </a:lnTo>
                    <a:lnTo>
                      <a:pt x="5" y="154"/>
                    </a:lnTo>
                    <a:lnTo>
                      <a:pt x="7" y="168"/>
                    </a:lnTo>
                    <a:lnTo>
                      <a:pt x="8" y="181"/>
                    </a:lnTo>
                    <a:lnTo>
                      <a:pt x="53" y="218"/>
                    </a:lnTo>
                    <a:lnTo>
                      <a:pt x="95" y="254"/>
                    </a:lnTo>
                    <a:lnTo>
                      <a:pt x="139" y="292"/>
                    </a:lnTo>
                    <a:lnTo>
                      <a:pt x="182" y="330"/>
                    </a:lnTo>
                    <a:lnTo>
                      <a:pt x="226" y="366"/>
                    </a:lnTo>
                    <a:lnTo>
                      <a:pt x="268" y="404"/>
                    </a:lnTo>
                    <a:lnTo>
                      <a:pt x="312" y="441"/>
                    </a:lnTo>
                    <a:lnTo>
                      <a:pt x="355" y="477"/>
                    </a:lnTo>
                    <a:lnTo>
                      <a:pt x="399" y="515"/>
                    </a:lnTo>
                    <a:lnTo>
                      <a:pt x="443" y="553"/>
                    </a:lnTo>
                    <a:lnTo>
                      <a:pt x="486" y="590"/>
                    </a:lnTo>
                    <a:lnTo>
                      <a:pt x="530" y="627"/>
                    </a:lnTo>
                    <a:lnTo>
                      <a:pt x="572" y="664"/>
                    </a:lnTo>
                    <a:lnTo>
                      <a:pt x="616" y="702"/>
                    </a:lnTo>
                    <a:lnTo>
                      <a:pt x="659" y="738"/>
                    </a:lnTo>
                    <a:lnTo>
                      <a:pt x="703" y="776"/>
                    </a:lnTo>
                    <a:lnTo>
                      <a:pt x="747" y="813"/>
                    </a:lnTo>
                    <a:lnTo>
                      <a:pt x="790" y="849"/>
                    </a:lnTo>
                    <a:lnTo>
                      <a:pt x="834" y="887"/>
                    </a:lnTo>
                    <a:lnTo>
                      <a:pt x="876" y="925"/>
                    </a:lnTo>
                    <a:lnTo>
                      <a:pt x="920" y="961"/>
                    </a:lnTo>
                    <a:lnTo>
                      <a:pt x="963" y="999"/>
                    </a:lnTo>
                    <a:lnTo>
                      <a:pt x="1007" y="1036"/>
                    </a:lnTo>
                    <a:lnTo>
                      <a:pt x="1051" y="1072"/>
                    </a:lnTo>
                    <a:lnTo>
                      <a:pt x="1094" y="1110"/>
                    </a:lnTo>
                    <a:lnTo>
                      <a:pt x="1138" y="1148"/>
                    </a:lnTo>
                    <a:lnTo>
                      <a:pt x="1180" y="1186"/>
                    </a:lnTo>
                    <a:lnTo>
                      <a:pt x="1224" y="1222"/>
                    </a:lnTo>
                    <a:lnTo>
                      <a:pt x="1267" y="1259"/>
                    </a:lnTo>
                    <a:lnTo>
                      <a:pt x="1311" y="1297"/>
                    </a:lnTo>
                    <a:lnTo>
                      <a:pt x="1354" y="1333"/>
                    </a:lnTo>
                    <a:lnTo>
                      <a:pt x="1398" y="1371"/>
                    </a:lnTo>
                    <a:lnTo>
                      <a:pt x="1414" y="1363"/>
                    </a:lnTo>
                    <a:lnTo>
                      <a:pt x="1430" y="1354"/>
                    </a:lnTo>
                    <a:lnTo>
                      <a:pt x="1447" y="1346"/>
                    </a:lnTo>
                    <a:lnTo>
                      <a:pt x="1465" y="1338"/>
                    </a:lnTo>
                    <a:lnTo>
                      <a:pt x="1481" y="1331"/>
                    </a:lnTo>
                    <a:lnTo>
                      <a:pt x="1497" y="1323"/>
                    </a:lnTo>
                    <a:lnTo>
                      <a:pt x="1514" y="1315"/>
                    </a:lnTo>
                    <a:lnTo>
                      <a:pt x="1532" y="1307"/>
                    </a:lnTo>
                    <a:lnTo>
                      <a:pt x="1548" y="1299"/>
                    </a:lnTo>
                    <a:lnTo>
                      <a:pt x="1564" y="1290"/>
                    </a:lnTo>
                    <a:lnTo>
                      <a:pt x="1582" y="1282"/>
                    </a:lnTo>
                    <a:lnTo>
                      <a:pt x="1599" y="1274"/>
                    </a:lnTo>
                    <a:lnTo>
                      <a:pt x="1617" y="1266"/>
                    </a:lnTo>
                    <a:lnTo>
                      <a:pt x="1633" y="1258"/>
                    </a:lnTo>
                    <a:lnTo>
                      <a:pt x="1651" y="1249"/>
                    </a:lnTo>
                    <a:lnTo>
                      <a:pt x="1667" y="1241"/>
                    </a:lnTo>
                    <a:lnTo>
                      <a:pt x="1656" y="1230"/>
                    </a:lnTo>
                    <a:lnTo>
                      <a:pt x="1646" y="1218"/>
                    </a:lnTo>
                    <a:lnTo>
                      <a:pt x="1635" y="1208"/>
                    </a:lnTo>
                    <a:lnTo>
                      <a:pt x="1625" y="1197"/>
                    </a:lnTo>
                    <a:lnTo>
                      <a:pt x="1613" y="1186"/>
                    </a:lnTo>
                    <a:lnTo>
                      <a:pt x="1602" y="1174"/>
                    </a:lnTo>
                    <a:lnTo>
                      <a:pt x="1592" y="1164"/>
                    </a:lnTo>
                    <a:lnTo>
                      <a:pt x="1581" y="1153"/>
                    </a:lnTo>
                    <a:close/>
                  </a:path>
                </a:pathLst>
              </a:custGeom>
              <a:solidFill>
                <a:srgbClr val="C6BCC1"/>
              </a:solidFill>
              <a:ln w="9525">
                <a:noFill/>
                <a:round/>
                <a:headEnd/>
                <a:tailEnd/>
              </a:ln>
            </p:spPr>
            <p:txBody>
              <a:bodyPr/>
              <a:lstStyle/>
              <a:p>
                <a:endParaRPr lang="en-US"/>
              </a:p>
            </p:txBody>
          </p:sp>
          <p:sp>
            <p:nvSpPr>
              <p:cNvPr id="11424" name="Freeform 160"/>
              <p:cNvSpPr>
                <a:spLocks/>
              </p:cNvSpPr>
              <p:nvPr/>
            </p:nvSpPr>
            <p:spPr bwMode="auto">
              <a:xfrm>
                <a:off x="534" y="2861"/>
                <a:ext cx="804" cy="660"/>
              </a:xfrm>
              <a:custGeom>
                <a:avLst/>
                <a:gdLst/>
                <a:ahLst/>
                <a:cxnLst>
                  <a:cxn ang="0">
                    <a:pos x="1484" y="1062"/>
                  </a:cxn>
                  <a:cxn ang="0">
                    <a:pos x="1409" y="996"/>
                  </a:cxn>
                  <a:cxn ang="0">
                    <a:pos x="1334" y="932"/>
                  </a:cxn>
                  <a:cxn ang="0">
                    <a:pos x="1259" y="867"/>
                  </a:cxn>
                  <a:cxn ang="0">
                    <a:pos x="1184" y="801"/>
                  </a:cxn>
                  <a:cxn ang="0">
                    <a:pos x="1109" y="737"/>
                  </a:cxn>
                  <a:cxn ang="0">
                    <a:pos x="1033" y="672"/>
                  </a:cxn>
                  <a:cxn ang="0">
                    <a:pos x="957" y="606"/>
                  </a:cxn>
                  <a:cxn ang="0">
                    <a:pos x="881" y="542"/>
                  </a:cxn>
                  <a:cxn ang="0">
                    <a:pos x="806" y="477"/>
                  </a:cxn>
                  <a:cxn ang="0">
                    <a:pos x="731" y="411"/>
                  </a:cxn>
                  <a:cxn ang="0">
                    <a:pos x="654" y="347"/>
                  </a:cxn>
                  <a:cxn ang="0">
                    <a:pos x="579" y="282"/>
                  </a:cxn>
                  <a:cxn ang="0">
                    <a:pos x="504" y="216"/>
                  </a:cxn>
                  <a:cxn ang="0">
                    <a:pos x="427" y="152"/>
                  </a:cxn>
                  <a:cxn ang="0">
                    <a:pos x="352" y="87"/>
                  </a:cxn>
                  <a:cxn ang="0">
                    <a:pos x="311" y="41"/>
                  </a:cxn>
                  <a:cxn ang="0">
                    <a:pos x="303" y="13"/>
                  </a:cxn>
                  <a:cxn ang="0">
                    <a:pos x="282" y="8"/>
                  </a:cxn>
                  <a:cxn ang="0">
                    <a:pos x="244" y="26"/>
                  </a:cxn>
                  <a:cxn ang="0">
                    <a:pos x="206" y="44"/>
                  </a:cxn>
                  <a:cxn ang="0">
                    <a:pos x="169" y="60"/>
                  </a:cxn>
                  <a:cxn ang="0">
                    <a:pos x="131" y="78"/>
                  </a:cxn>
                  <a:cxn ang="0">
                    <a:pos x="94" y="96"/>
                  </a:cxn>
                  <a:cxn ang="0">
                    <a:pos x="56" y="114"/>
                  </a:cxn>
                  <a:cxn ang="0">
                    <a:pos x="18" y="132"/>
                  </a:cxn>
                  <a:cxn ang="0">
                    <a:pos x="9" y="154"/>
                  </a:cxn>
                  <a:cxn ang="0">
                    <a:pos x="23" y="182"/>
                  </a:cxn>
                  <a:cxn ang="0">
                    <a:pos x="72" y="229"/>
                  </a:cxn>
                  <a:cxn ang="0">
                    <a:pos x="156" y="300"/>
                  </a:cxn>
                  <a:cxn ang="0">
                    <a:pos x="237" y="370"/>
                  </a:cxn>
                  <a:cxn ang="0">
                    <a:pos x="319" y="441"/>
                  </a:cxn>
                  <a:cxn ang="0">
                    <a:pos x="402" y="511"/>
                  </a:cxn>
                  <a:cxn ang="0">
                    <a:pos x="484" y="582"/>
                  </a:cxn>
                  <a:cxn ang="0">
                    <a:pos x="566" y="652"/>
                  </a:cxn>
                  <a:cxn ang="0">
                    <a:pos x="648" y="723"/>
                  </a:cxn>
                  <a:cxn ang="0">
                    <a:pos x="731" y="791"/>
                  </a:cxn>
                  <a:cxn ang="0">
                    <a:pos x="813" y="862"/>
                  </a:cxn>
                  <a:cxn ang="0">
                    <a:pos x="894" y="932"/>
                  </a:cxn>
                  <a:cxn ang="0">
                    <a:pos x="976" y="1003"/>
                  </a:cxn>
                  <a:cxn ang="0">
                    <a:pos x="1060" y="1073"/>
                  </a:cxn>
                  <a:cxn ang="0">
                    <a:pos x="1141" y="1144"/>
                  </a:cxn>
                  <a:cxn ang="0">
                    <a:pos x="1223" y="1214"/>
                  </a:cxn>
                  <a:cxn ang="0">
                    <a:pos x="1306" y="1285"/>
                  </a:cxn>
                  <a:cxn ang="0">
                    <a:pos x="1380" y="1303"/>
                  </a:cxn>
                  <a:cxn ang="0">
                    <a:pos x="1445" y="1270"/>
                  </a:cxn>
                  <a:cxn ang="0">
                    <a:pos x="1509" y="1236"/>
                  </a:cxn>
                  <a:cxn ang="0">
                    <a:pos x="1574" y="1203"/>
                  </a:cxn>
                  <a:cxn ang="0">
                    <a:pos x="1597" y="1175"/>
                  </a:cxn>
                  <a:cxn ang="0">
                    <a:pos x="1576" y="1152"/>
                  </a:cxn>
                  <a:cxn ang="0">
                    <a:pos x="1553" y="1129"/>
                  </a:cxn>
                  <a:cxn ang="0">
                    <a:pos x="1532" y="1106"/>
                  </a:cxn>
                </a:cxnLst>
                <a:rect l="0" t="0" r="r" b="b"/>
                <a:pathLst>
                  <a:path w="1607" h="1319">
                    <a:moveTo>
                      <a:pt x="1522" y="1095"/>
                    </a:moveTo>
                    <a:lnTo>
                      <a:pt x="1484" y="1062"/>
                    </a:lnTo>
                    <a:lnTo>
                      <a:pt x="1447" y="1029"/>
                    </a:lnTo>
                    <a:lnTo>
                      <a:pt x="1409" y="996"/>
                    </a:lnTo>
                    <a:lnTo>
                      <a:pt x="1372" y="965"/>
                    </a:lnTo>
                    <a:lnTo>
                      <a:pt x="1334" y="932"/>
                    </a:lnTo>
                    <a:lnTo>
                      <a:pt x="1297" y="900"/>
                    </a:lnTo>
                    <a:lnTo>
                      <a:pt x="1259" y="867"/>
                    </a:lnTo>
                    <a:lnTo>
                      <a:pt x="1221" y="834"/>
                    </a:lnTo>
                    <a:lnTo>
                      <a:pt x="1184" y="801"/>
                    </a:lnTo>
                    <a:lnTo>
                      <a:pt x="1146" y="768"/>
                    </a:lnTo>
                    <a:lnTo>
                      <a:pt x="1109" y="737"/>
                    </a:lnTo>
                    <a:lnTo>
                      <a:pt x="1071" y="704"/>
                    </a:lnTo>
                    <a:lnTo>
                      <a:pt x="1033" y="672"/>
                    </a:lnTo>
                    <a:lnTo>
                      <a:pt x="994" y="639"/>
                    </a:lnTo>
                    <a:lnTo>
                      <a:pt x="957" y="606"/>
                    </a:lnTo>
                    <a:lnTo>
                      <a:pt x="919" y="573"/>
                    </a:lnTo>
                    <a:lnTo>
                      <a:pt x="881" y="542"/>
                    </a:lnTo>
                    <a:lnTo>
                      <a:pt x="844" y="509"/>
                    </a:lnTo>
                    <a:lnTo>
                      <a:pt x="806" y="477"/>
                    </a:lnTo>
                    <a:lnTo>
                      <a:pt x="769" y="444"/>
                    </a:lnTo>
                    <a:lnTo>
                      <a:pt x="731" y="411"/>
                    </a:lnTo>
                    <a:lnTo>
                      <a:pt x="693" y="380"/>
                    </a:lnTo>
                    <a:lnTo>
                      <a:pt x="654" y="347"/>
                    </a:lnTo>
                    <a:lnTo>
                      <a:pt x="617" y="314"/>
                    </a:lnTo>
                    <a:lnTo>
                      <a:pt x="579" y="282"/>
                    </a:lnTo>
                    <a:lnTo>
                      <a:pt x="541" y="249"/>
                    </a:lnTo>
                    <a:lnTo>
                      <a:pt x="504" y="216"/>
                    </a:lnTo>
                    <a:lnTo>
                      <a:pt x="466" y="183"/>
                    </a:lnTo>
                    <a:lnTo>
                      <a:pt x="427" y="152"/>
                    </a:lnTo>
                    <a:lnTo>
                      <a:pt x="389" y="119"/>
                    </a:lnTo>
                    <a:lnTo>
                      <a:pt x="352" y="87"/>
                    </a:lnTo>
                    <a:lnTo>
                      <a:pt x="314" y="54"/>
                    </a:lnTo>
                    <a:lnTo>
                      <a:pt x="311" y="41"/>
                    </a:lnTo>
                    <a:lnTo>
                      <a:pt x="308" y="26"/>
                    </a:lnTo>
                    <a:lnTo>
                      <a:pt x="303" y="13"/>
                    </a:lnTo>
                    <a:lnTo>
                      <a:pt x="300" y="0"/>
                    </a:lnTo>
                    <a:lnTo>
                      <a:pt x="282" y="8"/>
                    </a:lnTo>
                    <a:lnTo>
                      <a:pt x="262" y="18"/>
                    </a:lnTo>
                    <a:lnTo>
                      <a:pt x="244" y="26"/>
                    </a:lnTo>
                    <a:lnTo>
                      <a:pt x="224" y="34"/>
                    </a:lnTo>
                    <a:lnTo>
                      <a:pt x="206" y="44"/>
                    </a:lnTo>
                    <a:lnTo>
                      <a:pt x="187" y="52"/>
                    </a:lnTo>
                    <a:lnTo>
                      <a:pt x="169" y="60"/>
                    </a:lnTo>
                    <a:lnTo>
                      <a:pt x="151" y="70"/>
                    </a:lnTo>
                    <a:lnTo>
                      <a:pt x="131" y="78"/>
                    </a:lnTo>
                    <a:lnTo>
                      <a:pt x="113" y="87"/>
                    </a:lnTo>
                    <a:lnTo>
                      <a:pt x="94" y="96"/>
                    </a:lnTo>
                    <a:lnTo>
                      <a:pt x="76" y="105"/>
                    </a:lnTo>
                    <a:lnTo>
                      <a:pt x="56" y="114"/>
                    </a:lnTo>
                    <a:lnTo>
                      <a:pt x="38" y="123"/>
                    </a:lnTo>
                    <a:lnTo>
                      <a:pt x="18" y="132"/>
                    </a:lnTo>
                    <a:lnTo>
                      <a:pt x="0" y="141"/>
                    </a:lnTo>
                    <a:lnTo>
                      <a:pt x="9" y="154"/>
                    </a:lnTo>
                    <a:lnTo>
                      <a:pt x="17" y="167"/>
                    </a:lnTo>
                    <a:lnTo>
                      <a:pt x="23" y="182"/>
                    </a:lnTo>
                    <a:lnTo>
                      <a:pt x="31" y="195"/>
                    </a:lnTo>
                    <a:lnTo>
                      <a:pt x="72" y="229"/>
                    </a:lnTo>
                    <a:lnTo>
                      <a:pt x="113" y="265"/>
                    </a:lnTo>
                    <a:lnTo>
                      <a:pt x="156" y="300"/>
                    </a:lnTo>
                    <a:lnTo>
                      <a:pt x="197" y="336"/>
                    </a:lnTo>
                    <a:lnTo>
                      <a:pt x="237" y="370"/>
                    </a:lnTo>
                    <a:lnTo>
                      <a:pt x="278" y="406"/>
                    </a:lnTo>
                    <a:lnTo>
                      <a:pt x="319" y="441"/>
                    </a:lnTo>
                    <a:lnTo>
                      <a:pt x="360" y="477"/>
                    </a:lnTo>
                    <a:lnTo>
                      <a:pt x="402" y="511"/>
                    </a:lnTo>
                    <a:lnTo>
                      <a:pt x="443" y="545"/>
                    </a:lnTo>
                    <a:lnTo>
                      <a:pt x="484" y="582"/>
                    </a:lnTo>
                    <a:lnTo>
                      <a:pt x="525" y="616"/>
                    </a:lnTo>
                    <a:lnTo>
                      <a:pt x="566" y="652"/>
                    </a:lnTo>
                    <a:lnTo>
                      <a:pt x="607" y="686"/>
                    </a:lnTo>
                    <a:lnTo>
                      <a:pt x="648" y="723"/>
                    </a:lnTo>
                    <a:lnTo>
                      <a:pt x="690" y="757"/>
                    </a:lnTo>
                    <a:lnTo>
                      <a:pt x="731" y="791"/>
                    </a:lnTo>
                    <a:lnTo>
                      <a:pt x="772" y="827"/>
                    </a:lnTo>
                    <a:lnTo>
                      <a:pt x="813" y="862"/>
                    </a:lnTo>
                    <a:lnTo>
                      <a:pt x="854" y="898"/>
                    </a:lnTo>
                    <a:lnTo>
                      <a:pt x="894" y="932"/>
                    </a:lnTo>
                    <a:lnTo>
                      <a:pt x="935" y="968"/>
                    </a:lnTo>
                    <a:lnTo>
                      <a:pt x="976" y="1003"/>
                    </a:lnTo>
                    <a:lnTo>
                      <a:pt x="1019" y="1037"/>
                    </a:lnTo>
                    <a:lnTo>
                      <a:pt x="1060" y="1073"/>
                    </a:lnTo>
                    <a:lnTo>
                      <a:pt x="1100" y="1108"/>
                    </a:lnTo>
                    <a:lnTo>
                      <a:pt x="1141" y="1144"/>
                    </a:lnTo>
                    <a:lnTo>
                      <a:pt x="1182" y="1178"/>
                    </a:lnTo>
                    <a:lnTo>
                      <a:pt x="1223" y="1214"/>
                    </a:lnTo>
                    <a:lnTo>
                      <a:pt x="1265" y="1249"/>
                    </a:lnTo>
                    <a:lnTo>
                      <a:pt x="1306" y="1285"/>
                    </a:lnTo>
                    <a:lnTo>
                      <a:pt x="1347" y="1319"/>
                    </a:lnTo>
                    <a:lnTo>
                      <a:pt x="1380" y="1303"/>
                    </a:lnTo>
                    <a:lnTo>
                      <a:pt x="1413" y="1286"/>
                    </a:lnTo>
                    <a:lnTo>
                      <a:pt x="1445" y="1270"/>
                    </a:lnTo>
                    <a:lnTo>
                      <a:pt x="1478" y="1252"/>
                    </a:lnTo>
                    <a:lnTo>
                      <a:pt x="1509" y="1236"/>
                    </a:lnTo>
                    <a:lnTo>
                      <a:pt x="1542" y="1219"/>
                    </a:lnTo>
                    <a:lnTo>
                      <a:pt x="1574" y="1203"/>
                    </a:lnTo>
                    <a:lnTo>
                      <a:pt x="1607" y="1186"/>
                    </a:lnTo>
                    <a:lnTo>
                      <a:pt x="1597" y="1175"/>
                    </a:lnTo>
                    <a:lnTo>
                      <a:pt x="1586" y="1163"/>
                    </a:lnTo>
                    <a:lnTo>
                      <a:pt x="1576" y="1152"/>
                    </a:lnTo>
                    <a:lnTo>
                      <a:pt x="1565" y="1141"/>
                    </a:lnTo>
                    <a:lnTo>
                      <a:pt x="1553" y="1129"/>
                    </a:lnTo>
                    <a:lnTo>
                      <a:pt x="1543" y="1118"/>
                    </a:lnTo>
                    <a:lnTo>
                      <a:pt x="1532" y="1106"/>
                    </a:lnTo>
                    <a:lnTo>
                      <a:pt x="1522" y="1095"/>
                    </a:lnTo>
                    <a:close/>
                  </a:path>
                </a:pathLst>
              </a:custGeom>
              <a:solidFill>
                <a:srgbClr val="C4BABF"/>
              </a:solidFill>
              <a:ln w="9525">
                <a:noFill/>
                <a:round/>
                <a:headEnd/>
                <a:tailEnd/>
              </a:ln>
            </p:spPr>
            <p:txBody>
              <a:bodyPr/>
              <a:lstStyle/>
              <a:p>
                <a:endParaRPr lang="en-US"/>
              </a:p>
            </p:txBody>
          </p:sp>
          <p:sp>
            <p:nvSpPr>
              <p:cNvPr id="11425" name="Freeform 161"/>
              <p:cNvSpPr>
                <a:spLocks/>
              </p:cNvSpPr>
              <p:nvPr/>
            </p:nvSpPr>
            <p:spPr bwMode="auto">
              <a:xfrm>
                <a:off x="522" y="2853"/>
                <a:ext cx="775" cy="634"/>
              </a:xfrm>
              <a:custGeom>
                <a:avLst/>
                <a:gdLst/>
                <a:ahLst/>
                <a:cxnLst>
                  <a:cxn ang="0">
                    <a:pos x="1430" y="1008"/>
                  </a:cxn>
                  <a:cxn ang="0">
                    <a:pos x="1360" y="948"/>
                  </a:cxn>
                  <a:cxn ang="0">
                    <a:pos x="1289" y="887"/>
                  </a:cxn>
                  <a:cxn ang="0">
                    <a:pos x="1219" y="826"/>
                  </a:cxn>
                  <a:cxn ang="0">
                    <a:pos x="1149" y="766"/>
                  </a:cxn>
                  <a:cxn ang="0">
                    <a:pos x="1079" y="705"/>
                  </a:cxn>
                  <a:cxn ang="0">
                    <a:pos x="1007" y="644"/>
                  </a:cxn>
                  <a:cxn ang="0">
                    <a:pos x="936" y="584"/>
                  </a:cxn>
                  <a:cxn ang="0">
                    <a:pos x="866" y="523"/>
                  </a:cxn>
                  <a:cxn ang="0">
                    <a:pos x="796" y="462"/>
                  </a:cxn>
                  <a:cxn ang="0">
                    <a:pos x="724" y="402"/>
                  </a:cxn>
                  <a:cxn ang="0">
                    <a:pos x="654" y="341"/>
                  </a:cxn>
                  <a:cxn ang="0">
                    <a:pos x="583" y="281"/>
                  </a:cxn>
                  <a:cxn ang="0">
                    <a:pos x="513" y="220"/>
                  </a:cxn>
                  <a:cxn ang="0">
                    <a:pos x="443" y="159"/>
                  </a:cxn>
                  <a:cxn ang="0">
                    <a:pos x="373" y="99"/>
                  </a:cxn>
                  <a:cxn ang="0">
                    <a:pos x="333" y="51"/>
                  </a:cxn>
                  <a:cxn ang="0">
                    <a:pos x="328" y="17"/>
                  </a:cxn>
                  <a:cxn ang="0">
                    <a:pos x="306" y="10"/>
                  </a:cxn>
                  <a:cxn ang="0">
                    <a:pos x="265" y="28"/>
                  </a:cxn>
                  <a:cxn ang="0">
                    <a:pos x="224" y="48"/>
                  </a:cxn>
                  <a:cxn ang="0">
                    <a:pos x="183" y="67"/>
                  </a:cxn>
                  <a:cxn ang="0">
                    <a:pos x="142" y="85"/>
                  </a:cxn>
                  <a:cxn ang="0">
                    <a:pos x="103" y="105"/>
                  </a:cxn>
                  <a:cxn ang="0">
                    <a:pos x="62" y="125"/>
                  </a:cxn>
                  <a:cxn ang="0">
                    <a:pos x="21" y="143"/>
                  </a:cxn>
                  <a:cxn ang="0">
                    <a:pos x="6" y="159"/>
                  </a:cxn>
                  <a:cxn ang="0">
                    <a:pos x="21" y="174"/>
                  </a:cxn>
                  <a:cxn ang="0">
                    <a:pos x="36" y="189"/>
                  </a:cxn>
                  <a:cxn ang="0">
                    <a:pos x="49" y="204"/>
                  </a:cxn>
                  <a:cxn ang="0">
                    <a:pos x="95" y="244"/>
                  </a:cxn>
                  <a:cxn ang="0">
                    <a:pos x="172" y="310"/>
                  </a:cxn>
                  <a:cxn ang="0">
                    <a:pos x="250" y="377"/>
                  </a:cxn>
                  <a:cxn ang="0">
                    <a:pos x="327" y="443"/>
                  </a:cxn>
                  <a:cxn ang="0">
                    <a:pos x="404" y="508"/>
                  </a:cxn>
                  <a:cxn ang="0">
                    <a:pos x="482" y="576"/>
                  </a:cxn>
                  <a:cxn ang="0">
                    <a:pos x="559" y="641"/>
                  </a:cxn>
                  <a:cxn ang="0">
                    <a:pos x="637" y="707"/>
                  </a:cxn>
                  <a:cxn ang="0">
                    <a:pos x="714" y="774"/>
                  </a:cxn>
                  <a:cxn ang="0">
                    <a:pos x="793" y="840"/>
                  </a:cxn>
                  <a:cxn ang="0">
                    <a:pos x="869" y="905"/>
                  </a:cxn>
                  <a:cxn ang="0">
                    <a:pos x="948" y="972"/>
                  </a:cxn>
                  <a:cxn ang="0">
                    <a:pos x="1025" y="1038"/>
                  </a:cxn>
                  <a:cxn ang="0">
                    <a:pos x="1102" y="1103"/>
                  </a:cxn>
                  <a:cxn ang="0">
                    <a:pos x="1180" y="1171"/>
                  </a:cxn>
                  <a:cxn ang="0">
                    <a:pos x="1257" y="1236"/>
                  </a:cxn>
                  <a:cxn ang="0">
                    <a:pos x="1329" y="1253"/>
                  </a:cxn>
                  <a:cxn ang="0">
                    <a:pos x="1392" y="1218"/>
                  </a:cxn>
                  <a:cxn ang="0">
                    <a:pos x="1456" y="1184"/>
                  </a:cxn>
                  <a:cxn ang="0">
                    <a:pos x="1520" y="1149"/>
                  </a:cxn>
                  <a:cxn ang="0">
                    <a:pos x="1540" y="1121"/>
                  </a:cxn>
                  <a:cxn ang="0">
                    <a:pos x="1517" y="1098"/>
                  </a:cxn>
                  <a:cxn ang="0">
                    <a:pos x="1495" y="1074"/>
                  </a:cxn>
                  <a:cxn ang="0">
                    <a:pos x="1476" y="1051"/>
                  </a:cxn>
                </a:cxnLst>
                <a:rect l="0" t="0" r="r" b="b"/>
                <a:pathLst>
                  <a:path w="1551" h="1269">
                    <a:moveTo>
                      <a:pt x="1466" y="1039"/>
                    </a:moveTo>
                    <a:lnTo>
                      <a:pt x="1430" y="1008"/>
                    </a:lnTo>
                    <a:lnTo>
                      <a:pt x="1396" y="979"/>
                    </a:lnTo>
                    <a:lnTo>
                      <a:pt x="1360" y="948"/>
                    </a:lnTo>
                    <a:lnTo>
                      <a:pt x="1325" y="918"/>
                    </a:lnTo>
                    <a:lnTo>
                      <a:pt x="1289" y="887"/>
                    </a:lnTo>
                    <a:lnTo>
                      <a:pt x="1255" y="858"/>
                    </a:lnTo>
                    <a:lnTo>
                      <a:pt x="1219" y="826"/>
                    </a:lnTo>
                    <a:lnTo>
                      <a:pt x="1183" y="797"/>
                    </a:lnTo>
                    <a:lnTo>
                      <a:pt x="1149" y="766"/>
                    </a:lnTo>
                    <a:lnTo>
                      <a:pt x="1113" y="736"/>
                    </a:lnTo>
                    <a:lnTo>
                      <a:pt x="1079" y="705"/>
                    </a:lnTo>
                    <a:lnTo>
                      <a:pt x="1043" y="676"/>
                    </a:lnTo>
                    <a:lnTo>
                      <a:pt x="1007" y="644"/>
                    </a:lnTo>
                    <a:lnTo>
                      <a:pt x="972" y="615"/>
                    </a:lnTo>
                    <a:lnTo>
                      <a:pt x="936" y="584"/>
                    </a:lnTo>
                    <a:lnTo>
                      <a:pt x="902" y="554"/>
                    </a:lnTo>
                    <a:lnTo>
                      <a:pt x="866" y="523"/>
                    </a:lnTo>
                    <a:lnTo>
                      <a:pt x="830" y="494"/>
                    </a:lnTo>
                    <a:lnTo>
                      <a:pt x="796" y="462"/>
                    </a:lnTo>
                    <a:lnTo>
                      <a:pt x="760" y="433"/>
                    </a:lnTo>
                    <a:lnTo>
                      <a:pt x="724" y="402"/>
                    </a:lnTo>
                    <a:lnTo>
                      <a:pt x="690" y="372"/>
                    </a:lnTo>
                    <a:lnTo>
                      <a:pt x="654" y="341"/>
                    </a:lnTo>
                    <a:lnTo>
                      <a:pt x="619" y="312"/>
                    </a:lnTo>
                    <a:lnTo>
                      <a:pt x="583" y="281"/>
                    </a:lnTo>
                    <a:lnTo>
                      <a:pt x="547" y="251"/>
                    </a:lnTo>
                    <a:lnTo>
                      <a:pt x="513" y="220"/>
                    </a:lnTo>
                    <a:lnTo>
                      <a:pt x="477" y="190"/>
                    </a:lnTo>
                    <a:lnTo>
                      <a:pt x="443" y="159"/>
                    </a:lnTo>
                    <a:lnTo>
                      <a:pt x="407" y="130"/>
                    </a:lnTo>
                    <a:lnTo>
                      <a:pt x="373" y="99"/>
                    </a:lnTo>
                    <a:lnTo>
                      <a:pt x="337" y="69"/>
                    </a:lnTo>
                    <a:lnTo>
                      <a:pt x="333" y="51"/>
                    </a:lnTo>
                    <a:lnTo>
                      <a:pt x="332" y="35"/>
                    </a:lnTo>
                    <a:lnTo>
                      <a:pt x="328" y="17"/>
                    </a:lnTo>
                    <a:lnTo>
                      <a:pt x="325" y="0"/>
                    </a:lnTo>
                    <a:lnTo>
                      <a:pt x="306" y="10"/>
                    </a:lnTo>
                    <a:lnTo>
                      <a:pt x="284" y="20"/>
                    </a:lnTo>
                    <a:lnTo>
                      <a:pt x="265" y="28"/>
                    </a:lnTo>
                    <a:lnTo>
                      <a:pt x="243" y="38"/>
                    </a:lnTo>
                    <a:lnTo>
                      <a:pt x="224" y="48"/>
                    </a:lnTo>
                    <a:lnTo>
                      <a:pt x="204" y="58"/>
                    </a:lnTo>
                    <a:lnTo>
                      <a:pt x="183" y="67"/>
                    </a:lnTo>
                    <a:lnTo>
                      <a:pt x="163" y="76"/>
                    </a:lnTo>
                    <a:lnTo>
                      <a:pt x="142" y="85"/>
                    </a:lnTo>
                    <a:lnTo>
                      <a:pt x="122" y="95"/>
                    </a:lnTo>
                    <a:lnTo>
                      <a:pt x="103" y="105"/>
                    </a:lnTo>
                    <a:lnTo>
                      <a:pt x="82" y="115"/>
                    </a:lnTo>
                    <a:lnTo>
                      <a:pt x="62" y="125"/>
                    </a:lnTo>
                    <a:lnTo>
                      <a:pt x="41" y="133"/>
                    </a:lnTo>
                    <a:lnTo>
                      <a:pt x="21" y="143"/>
                    </a:lnTo>
                    <a:lnTo>
                      <a:pt x="0" y="153"/>
                    </a:lnTo>
                    <a:lnTo>
                      <a:pt x="6" y="159"/>
                    </a:lnTo>
                    <a:lnTo>
                      <a:pt x="15" y="167"/>
                    </a:lnTo>
                    <a:lnTo>
                      <a:pt x="21" y="174"/>
                    </a:lnTo>
                    <a:lnTo>
                      <a:pt x="28" y="182"/>
                    </a:lnTo>
                    <a:lnTo>
                      <a:pt x="36" y="189"/>
                    </a:lnTo>
                    <a:lnTo>
                      <a:pt x="42" y="197"/>
                    </a:lnTo>
                    <a:lnTo>
                      <a:pt x="49" y="204"/>
                    </a:lnTo>
                    <a:lnTo>
                      <a:pt x="55" y="212"/>
                    </a:lnTo>
                    <a:lnTo>
                      <a:pt x="95" y="244"/>
                    </a:lnTo>
                    <a:lnTo>
                      <a:pt x="132" y="277"/>
                    </a:lnTo>
                    <a:lnTo>
                      <a:pt x="172" y="310"/>
                    </a:lnTo>
                    <a:lnTo>
                      <a:pt x="211" y="344"/>
                    </a:lnTo>
                    <a:lnTo>
                      <a:pt x="250" y="377"/>
                    </a:lnTo>
                    <a:lnTo>
                      <a:pt x="288" y="410"/>
                    </a:lnTo>
                    <a:lnTo>
                      <a:pt x="327" y="443"/>
                    </a:lnTo>
                    <a:lnTo>
                      <a:pt x="366" y="476"/>
                    </a:lnTo>
                    <a:lnTo>
                      <a:pt x="404" y="508"/>
                    </a:lnTo>
                    <a:lnTo>
                      <a:pt x="443" y="543"/>
                    </a:lnTo>
                    <a:lnTo>
                      <a:pt x="482" y="576"/>
                    </a:lnTo>
                    <a:lnTo>
                      <a:pt x="521" y="608"/>
                    </a:lnTo>
                    <a:lnTo>
                      <a:pt x="559" y="641"/>
                    </a:lnTo>
                    <a:lnTo>
                      <a:pt x="598" y="674"/>
                    </a:lnTo>
                    <a:lnTo>
                      <a:pt x="637" y="707"/>
                    </a:lnTo>
                    <a:lnTo>
                      <a:pt x="677" y="740"/>
                    </a:lnTo>
                    <a:lnTo>
                      <a:pt x="714" y="774"/>
                    </a:lnTo>
                    <a:lnTo>
                      <a:pt x="753" y="807"/>
                    </a:lnTo>
                    <a:lnTo>
                      <a:pt x="793" y="840"/>
                    </a:lnTo>
                    <a:lnTo>
                      <a:pt x="830" y="872"/>
                    </a:lnTo>
                    <a:lnTo>
                      <a:pt x="869" y="905"/>
                    </a:lnTo>
                    <a:lnTo>
                      <a:pt x="909" y="938"/>
                    </a:lnTo>
                    <a:lnTo>
                      <a:pt x="948" y="972"/>
                    </a:lnTo>
                    <a:lnTo>
                      <a:pt x="985" y="1005"/>
                    </a:lnTo>
                    <a:lnTo>
                      <a:pt x="1025" y="1038"/>
                    </a:lnTo>
                    <a:lnTo>
                      <a:pt x="1064" y="1071"/>
                    </a:lnTo>
                    <a:lnTo>
                      <a:pt x="1102" y="1103"/>
                    </a:lnTo>
                    <a:lnTo>
                      <a:pt x="1141" y="1136"/>
                    </a:lnTo>
                    <a:lnTo>
                      <a:pt x="1180" y="1171"/>
                    </a:lnTo>
                    <a:lnTo>
                      <a:pt x="1219" y="1203"/>
                    </a:lnTo>
                    <a:lnTo>
                      <a:pt x="1257" y="1236"/>
                    </a:lnTo>
                    <a:lnTo>
                      <a:pt x="1296" y="1269"/>
                    </a:lnTo>
                    <a:lnTo>
                      <a:pt x="1329" y="1253"/>
                    </a:lnTo>
                    <a:lnTo>
                      <a:pt x="1360" y="1235"/>
                    </a:lnTo>
                    <a:lnTo>
                      <a:pt x="1392" y="1218"/>
                    </a:lnTo>
                    <a:lnTo>
                      <a:pt x="1423" y="1200"/>
                    </a:lnTo>
                    <a:lnTo>
                      <a:pt x="1456" y="1184"/>
                    </a:lnTo>
                    <a:lnTo>
                      <a:pt x="1487" y="1166"/>
                    </a:lnTo>
                    <a:lnTo>
                      <a:pt x="1520" y="1149"/>
                    </a:lnTo>
                    <a:lnTo>
                      <a:pt x="1551" y="1133"/>
                    </a:lnTo>
                    <a:lnTo>
                      <a:pt x="1540" y="1121"/>
                    </a:lnTo>
                    <a:lnTo>
                      <a:pt x="1528" y="1110"/>
                    </a:lnTo>
                    <a:lnTo>
                      <a:pt x="1517" y="1098"/>
                    </a:lnTo>
                    <a:lnTo>
                      <a:pt x="1507" y="1085"/>
                    </a:lnTo>
                    <a:lnTo>
                      <a:pt x="1495" y="1074"/>
                    </a:lnTo>
                    <a:lnTo>
                      <a:pt x="1486" y="1062"/>
                    </a:lnTo>
                    <a:lnTo>
                      <a:pt x="1476" y="1051"/>
                    </a:lnTo>
                    <a:lnTo>
                      <a:pt x="1466" y="1039"/>
                    </a:lnTo>
                    <a:close/>
                  </a:path>
                </a:pathLst>
              </a:custGeom>
              <a:solidFill>
                <a:srgbClr val="BFB5B7"/>
              </a:solidFill>
              <a:ln w="9525">
                <a:noFill/>
                <a:round/>
                <a:headEnd/>
                <a:tailEnd/>
              </a:ln>
            </p:spPr>
            <p:txBody>
              <a:bodyPr/>
              <a:lstStyle/>
              <a:p>
                <a:endParaRPr lang="en-US"/>
              </a:p>
            </p:txBody>
          </p:sp>
          <p:sp>
            <p:nvSpPr>
              <p:cNvPr id="11426" name="Freeform 162"/>
              <p:cNvSpPr>
                <a:spLocks/>
              </p:cNvSpPr>
              <p:nvPr/>
            </p:nvSpPr>
            <p:spPr bwMode="auto">
              <a:xfrm>
                <a:off x="511" y="2844"/>
                <a:ext cx="746" cy="609"/>
              </a:xfrm>
              <a:custGeom>
                <a:avLst/>
                <a:gdLst/>
                <a:ahLst/>
                <a:cxnLst>
                  <a:cxn ang="0">
                    <a:pos x="1340" y="928"/>
                  </a:cxn>
                  <a:cxn ang="0">
                    <a:pos x="1209" y="815"/>
                  </a:cxn>
                  <a:cxn ang="0">
                    <a:pos x="1079" y="701"/>
                  </a:cxn>
                  <a:cxn ang="0">
                    <a:pos x="948" y="590"/>
                  </a:cxn>
                  <a:cxn ang="0">
                    <a:pos x="817" y="477"/>
                  </a:cxn>
                  <a:cxn ang="0">
                    <a:pos x="686" y="364"/>
                  </a:cxn>
                  <a:cxn ang="0">
                    <a:pos x="556" y="251"/>
                  </a:cxn>
                  <a:cxn ang="0">
                    <a:pos x="425" y="138"/>
                  </a:cxn>
                  <a:cxn ang="0">
                    <a:pos x="358" y="62"/>
                  </a:cxn>
                  <a:cxn ang="0">
                    <a:pos x="353" y="21"/>
                  </a:cxn>
                  <a:cxn ang="0">
                    <a:pos x="329" y="10"/>
                  </a:cxn>
                  <a:cxn ang="0">
                    <a:pos x="284" y="31"/>
                  </a:cxn>
                  <a:cxn ang="0">
                    <a:pos x="240" y="52"/>
                  </a:cxn>
                  <a:cxn ang="0">
                    <a:pos x="196" y="72"/>
                  </a:cxn>
                  <a:cxn ang="0">
                    <a:pos x="152" y="93"/>
                  </a:cxn>
                  <a:cxn ang="0">
                    <a:pos x="110" y="113"/>
                  </a:cxn>
                  <a:cxn ang="0">
                    <a:pos x="65" y="134"/>
                  </a:cxn>
                  <a:cxn ang="0">
                    <a:pos x="21" y="156"/>
                  </a:cxn>
                  <a:cxn ang="0">
                    <a:pos x="10" y="174"/>
                  </a:cxn>
                  <a:cxn ang="0">
                    <a:pos x="29" y="188"/>
                  </a:cxn>
                  <a:cxn ang="0">
                    <a:pos x="49" y="205"/>
                  </a:cxn>
                  <a:cxn ang="0">
                    <a:pos x="69" y="220"/>
                  </a:cxn>
                  <a:cxn ang="0">
                    <a:pos x="114" y="259"/>
                  </a:cxn>
                  <a:cxn ang="0">
                    <a:pos x="188" y="321"/>
                  </a:cxn>
                  <a:cxn ang="0">
                    <a:pos x="260" y="382"/>
                  </a:cxn>
                  <a:cxn ang="0">
                    <a:pos x="333" y="444"/>
                  </a:cxn>
                  <a:cxn ang="0">
                    <a:pos x="407" y="506"/>
                  </a:cxn>
                  <a:cxn ang="0">
                    <a:pos x="479" y="569"/>
                  </a:cxn>
                  <a:cxn ang="0">
                    <a:pos x="552" y="629"/>
                  </a:cxn>
                  <a:cxn ang="0">
                    <a:pos x="624" y="692"/>
                  </a:cxn>
                  <a:cxn ang="0">
                    <a:pos x="698" y="754"/>
                  </a:cxn>
                  <a:cxn ang="0">
                    <a:pos x="770" y="816"/>
                  </a:cxn>
                  <a:cxn ang="0">
                    <a:pos x="843" y="877"/>
                  </a:cxn>
                  <a:cxn ang="0">
                    <a:pos x="915" y="939"/>
                  </a:cxn>
                  <a:cxn ang="0">
                    <a:pos x="989" y="1001"/>
                  </a:cxn>
                  <a:cxn ang="0">
                    <a:pos x="1062" y="1064"/>
                  </a:cxn>
                  <a:cxn ang="0">
                    <a:pos x="1134" y="1124"/>
                  </a:cxn>
                  <a:cxn ang="0">
                    <a:pos x="1208" y="1187"/>
                  </a:cxn>
                  <a:cxn ang="0">
                    <a:pos x="1275" y="1200"/>
                  </a:cxn>
                  <a:cxn ang="0">
                    <a:pos x="1337" y="1165"/>
                  </a:cxn>
                  <a:cxn ang="0">
                    <a:pos x="1401" y="1131"/>
                  </a:cxn>
                  <a:cxn ang="0">
                    <a:pos x="1463" y="1096"/>
                  </a:cxn>
                  <a:cxn ang="0">
                    <a:pos x="1482" y="1067"/>
                  </a:cxn>
                  <a:cxn ang="0">
                    <a:pos x="1461" y="1042"/>
                  </a:cxn>
                  <a:cxn ang="0">
                    <a:pos x="1438" y="1019"/>
                  </a:cxn>
                  <a:cxn ang="0">
                    <a:pos x="1417" y="995"/>
                  </a:cxn>
                </a:cxnLst>
                <a:rect l="0" t="0" r="r" b="b"/>
                <a:pathLst>
                  <a:path w="1494" h="1218">
                    <a:moveTo>
                      <a:pt x="1406" y="983"/>
                    </a:moveTo>
                    <a:lnTo>
                      <a:pt x="1340" y="928"/>
                    </a:lnTo>
                    <a:lnTo>
                      <a:pt x="1275" y="870"/>
                    </a:lnTo>
                    <a:lnTo>
                      <a:pt x="1209" y="815"/>
                    </a:lnTo>
                    <a:lnTo>
                      <a:pt x="1144" y="759"/>
                    </a:lnTo>
                    <a:lnTo>
                      <a:pt x="1079" y="701"/>
                    </a:lnTo>
                    <a:lnTo>
                      <a:pt x="1013" y="646"/>
                    </a:lnTo>
                    <a:lnTo>
                      <a:pt x="948" y="590"/>
                    </a:lnTo>
                    <a:lnTo>
                      <a:pt x="883" y="533"/>
                    </a:lnTo>
                    <a:lnTo>
                      <a:pt x="817" y="477"/>
                    </a:lnTo>
                    <a:lnTo>
                      <a:pt x="752" y="421"/>
                    </a:lnTo>
                    <a:lnTo>
                      <a:pt x="686" y="364"/>
                    </a:lnTo>
                    <a:lnTo>
                      <a:pt x="621" y="308"/>
                    </a:lnTo>
                    <a:lnTo>
                      <a:pt x="556" y="251"/>
                    </a:lnTo>
                    <a:lnTo>
                      <a:pt x="490" y="195"/>
                    </a:lnTo>
                    <a:lnTo>
                      <a:pt x="425" y="138"/>
                    </a:lnTo>
                    <a:lnTo>
                      <a:pt x="360" y="82"/>
                    </a:lnTo>
                    <a:lnTo>
                      <a:pt x="358" y="62"/>
                    </a:lnTo>
                    <a:lnTo>
                      <a:pt x="355" y="41"/>
                    </a:lnTo>
                    <a:lnTo>
                      <a:pt x="353" y="21"/>
                    </a:lnTo>
                    <a:lnTo>
                      <a:pt x="350" y="0"/>
                    </a:lnTo>
                    <a:lnTo>
                      <a:pt x="329" y="10"/>
                    </a:lnTo>
                    <a:lnTo>
                      <a:pt x="306" y="21"/>
                    </a:lnTo>
                    <a:lnTo>
                      <a:pt x="284" y="31"/>
                    </a:lnTo>
                    <a:lnTo>
                      <a:pt x="262" y="41"/>
                    </a:lnTo>
                    <a:lnTo>
                      <a:pt x="240" y="52"/>
                    </a:lnTo>
                    <a:lnTo>
                      <a:pt x="217" y="62"/>
                    </a:lnTo>
                    <a:lnTo>
                      <a:pt x="196" y="72"/>
                    </a:lnTo>
                    <a:lnTo>
                      <a:pt x="175" y="82"/>
                    </a:lnTo>
                    <a:lnTo>
                      <a:pt x="152" y="93"/>
                    </a:lnTo>
                    <a:lnTo>
                      <a:pt x="131" y="103"/>
                    </a:lnTo>
                    <a:lnTo>
                      <a:pt x="110" y="113"/>
                    </a:lnTo>
                    <a:lnTo>
                      <a:pt x="87" y="124"/>
                    </a:lnTo>
                    <a:lnTo>
                      <a:pt x="65" y="134"/>
                    </a:lnTo>
                    <a:lnTo>
                      <a:pt x="44" y="144"/>
                    </a:lnTo>
                    <a:lnTo>
                      <a:pt x="21" y="156"/>
                    </a:lnTo>
                    <a:lnTo>
                      <a:pt x="0" y="165"/>
                    </a:lnTo>
                    <a:lnTo>
                      <a:pt x="10" y="174"/>
                    </a:lnTo>
                    <a:lnTo>
                      <a:pt x="20" y="182"/>
                    </a:lnTo>
                    <a:lnTo>
                      <a:pt x="29" y="188"/>
                    </a:lnTo>
                    <a:lnTo>
                      <a:pt x="39" y="197"/>
                    </a:lnTo>
                    <a:lnTo>
                      <a:pt x="49" y="205"/>
                    </a:lnTo>
                    <a:lnTo>
                      <a:pt x="59" y="211"/>
                    </a:lnTo>
                    <a:lnTo>
                      <a:pt x="69" y="220"/>
                    </a:lnTo>
                    <a:lnTo>
                      <a:pt x="78" y="228"/>
                    </a:lnTo>
                    <a:lnTo>
                      <a:pt x="114" y="259"/>
                    </a:lnTo>
                    <a:lnTo>
                      <a:pt x="152" y="290"/>
                    </a:lnTo>
                    <a:lnTo>
                      <a:pt x="188" y="321"/>
                    </a:lnTo>
                    <a:lnTo>
                      <a:pt x="224" y="351"/>
                    </a:lnTo>
                    <a:lnTo>
                      <a:pt x="260" y="382"/>
                    </a:lnTo>
                    <a:lnTo>
                      <a:pt x="297" y="413"/>
                    </a:lnTo>
                    <a:lnTo>
                      <a:pt x="333" y="444"/>
                    </a:lnTo>
                    <a:lnTo>
                      <a:pt x="369" y="475"/>
                    </a:lnTo>
                    <a:lnTo>
                      <a:pt x="407" y="506"/>
                    </a:lnTo>
                    <a:lnTo>
                      <a:pt x="443" y="538"/>
                    </a:lnTo>
                    <a:lnTo>
                      <a:pt x="479" y="569"/>
                    </a:lnTo>
                    <a:lnTo>
                      <a:pt x="515" y="598"/>
                    </a:lnTo>
                    <a:lnTo>
                      <a:pt x="552" y="629"/>
                    </a:lnTo>
                    <a:lnTo>
                      <a:pt x="588" y="660"/>
                    </a:lnTo>
                    <a:lnTo>
                      <a:pt x="624" y="692"/>
                    </a:lnTo>
                    <a:lnTo>
                      <a:pt x="662" y="723"/>
                    </a:lnTo>
                    <a:lnTo>
                      <a:pt x="698" y="754"/>
                    </a:lnTo>
                    <a:lnTo>
                      <a:pt x="734" y="785"/>
                    </a:lnTo>
                    <a:lnTo>
                      <a:pt x="770" y="816"/>
                    </a:lnTo>
                    <a:lnTo>
                      <a:pt x="807" y="847"/>
                    </a:lnTo>
                    <a:lnTo>
                      <a:pt x="843" y="877"/>
                    </a:lnTo>
                    <a:lnTo>
                      <a:pt x="879" y="908"/>
                    </a:lnTo>
                    <a:lnTo>
                      <a:pt x="915" y="939"/>
                    </a:lnTo>
                    <a:lnTo>
                      <a:pt x="953" y="970"/>
                    </a:lnTo>
                    <a:lnTo>
                      <a:pt x="989" y="1001"/>
                    </a:lnTo>
                    <a:lnTo>
                      <a:pt x="1025" y="1033"/>
                    </a:lnTo>
                    <a:lnTo>
                      <a:pt x="1062" y="1064"/>
                    </a:lnTo>
                    <a:lnTo>
                      <a:pt x="1098" y="1095"/>
                    </a:lnTo>
                    <a:lnTo>
                      <a:pt x="1134" y="1124"/>
                    </a:lnTo>
                    <a:lnTo>
                      <a:pt x="1170" y="1155"/>
                    </a:lnTo>
                    <a:lnTo>
                      <a:pt x="1208" y="1187"/>
                    </a:lnTo>
                    <a:lnTo>
                      <a:pt x="1244" y="1218"/>
                    </a:lnTo>
                    <a:lnTo>
                      <a:pt x="1275" y="1200"/>
                    </a:lnTo>
                    <a:lnTo>
                      <a:pt x="1306" y="1183"/>
                    </a:lnTo>
                    <a:lnTo>
                      <a:pt x="1337" y="1165"/>
                    </a:lnTo>
                    <a:lnTo>
                      <a:pt x="1370" y="1147"/>
                    </a:lnTo>
                    <a:lnTo>
                      <a:pt x="1401" y="1131"/>
                    </a:lnTo>
                    <a:lnTo>
                      <a:pt x="1432" y="1113"/>
                    </a:lnTo>
                    <a:lnTo>
                      <a:pt x="1463" y="1096"/>
                    </a:lnTo>
                    <a:lnTo>
                      <a:pt x="1494" y="1078"/>
                    </a:lnTo>
                    <a:lnTo>
                      <a:pt x="1482" y="1067"/>
                    </a:lnTo>
                    <a:lnTo>
                      <a:pt x="1473" y="1055"/>
                    </a:lnTo>
                    <a:lnTo>
                      <a:pt x="1461" y="1042"/>
                    </a:lnTo>
                    <a:lnTo>
                      <a:pt x="1450" y="1031"/>
                    </a:lnTo>
                    <a:lnTo>
                      <a:pt x="1438" y="1019"/>
                    </a:lnTo>
                    <a:lnTo>
                      <a:pt x="1429" y="1006"/>
                    </a:lnTo>
                    <a:lnTo>
                      <a:pt x="1417" y="995"/>
                    </a:lnTo>
                    <a:lnTo>
                      <a:pt x="1406" y="983"/>
                    </a:lnTo>
                    <a:close/>
                  </a:path>
                </a:pathLst>
              </a:custGeom>
              <a:solidFill>
                <a:srgbClr val="BCB2B5"/>
              </a:solidFill>
              <a:ln w="9525">
                <a:noFill/>
                <a:round/>
                <a:headEnd/>
                <a:tailEnd/>
              </a:ln>
            </p:spPr>
            <p:txBody>
              <a:bodyPr/>
              <a:lstStyle/>
              <a:p>
                <a:endParaRPr lang="en-US"/>
              </a:p>
            </p:txBody>
          </p:sp>
          <p:sp>
            <p:nvSpPr>
              <p:cNvPr id="11427" name="Freeform 163"/>
              <p:cNvSpPr>
                <a:spLocks/>
              </p:cNvSpPr>
              <p:nvPr/>
            </p:nvSpPr>
            <p:spPr bwMode="auto">
              <a:xfrm>
                <a:off x="499" y="2836"/>
                <a:ext cx="718" cy="584"/>
              </a:xfrm>
              <a:custGeom>
                <a:avLst/>
                <a:gdLst/>
                <a:ahLst/>
                <a:cxnLst>
                  <a:cxn ang="0">
                    <a:pos x="1285" y="876"/>
                  </a:cxn>
                  <a:cxn ang="0">
                    <a:pos x="1164" y="773"/>
                  </a:cxn>
                  <a:cxn ang="0">
                    <a:pos x="1045" y="669"/>
                  </a:cxn>
                  <a:cxn ang="0">
                    <a:pos x="924" y="564"/>
                  </a:cxn>
                  <a:cxn ang="0">
                    <a:pos x="803" y="461"/>
                  </a:cxn>
                  <a:cxn ang="0">
                    <a:pos x="682" y="356"/>
                  </a:cxn>
                  <a:cxn ang="0">
                    <a:pos x="562" y="253"/>
                  </a:cxn>
                  <a:cxn ang="0">
                    <a:pos x="441" y="150"/>
                  </a:cxn>
                  <a:cxn ang="0">
                    <a:pos x="379" y="73"/>
                  </a:cxn>
                  <a:cxn ang="0">
                    <a:pos x="374" y="25"/>
                  </a:cxn>
                  <a:cxn ang="0">
                    <a:pos x="350" y="12"/>
                  </a:cxn>
                  <a:cxn ang="0">
                    <a:pos x="302" y="35"/>
                  </a:cxn>
                  <a:cxn ang="0">
                    <a:pos x="257" y="56"/>
                  </a:cxn>
                  <a:cxn ang="0">
                    <a:pos x="209" y="79"/>
                  </a:cxn>
                  <a:cxn ang="0">
                    <a:pos x="164" y="102"/>
                  </a:cxn>
                  <a:cxn ang="0">
                    <a:pos x="116" y="123"/>
                  </a:cxn>
                  <a:cxn ang="0">
                    <a:pos x="70" y="146"/>
                  </a:cxn>
                  <a:cxn ang="0">
                    <a:pos x="23" y="168"/>
                  </a:cxn>
                  <a:cxn ang="0">
                    <a:pos x="13" y="187"/>
                  </a:cxn>
                  <a:cxn ang="0">
                    <a:pos x="38" y="204"/>
                  </a:cxn>
                  <a:cxn ang="0">
                    <a:pos x="62" y="220"/>
                  </a:cxn>
                  <a:cxn ang="0">
                    <a:pos x="88" y="237"/>
                  </a:cxn>
                  <a:cxn ang="0">
                    <a:pos x="136" y="274"/>
                  </a:cxn>
                  <a:cxn ang="0">
                    <a:pos x="203" y="332"/>
                  </a:cxn>
                  <a:cxn ang="0">
                    <a:pos x="271" y="389"/>
                  </a:cxn>
                  <a:cxn ang="0">
                    <a:pos x="340" y="446"/>
                  </a:cxn>
                  <a:cxn ang="0">
                    <a:pos x="409" y="504"/>
                  </a:cxn>
                  <a:cxn ang="0">
                    <a:pos x="476" y="563"/>
                  </a:cxn>
                  <a:cxn ang="0">
                    <a:pos x="544" y="620"/>
                  </a:cxn>
                  <a:cxn ang="0">
                    <a:pos x="613" y="677"/>
                  </a:cxn>
                  <a:cxn ang="0">
                    <a:pos x="680" y="735"/>
                  </a:cxn>
                  <a:cxn ang="0">
                    <a:pos x="749" y="792"/>
                  </a:cxn>
                  <a:cxn ang="0">
                    <a:pos x="817" y="850"/>
                  </a:cxn>
                  <a:cxn ang="0">
                    <a:pos x="884" y="909"/>
                  </a:cxn>
                  <a:cxn ang="0">
                    <a:pos x="953" y="966"/>
                  </a:cxn>
                  <a:cxn ang="0">
                    <a:pos x="1022" y="1023"/>
                  </a:cxn>
                  <a:cxn ang="0">
                    <a:pos x="1090" y="1081"/>
                  </a:cxn>
                  <a:cxn ang="0">
                    <a:pos x="1157" y="1138"/>
                  </a:cxn>
                  <a:cxn ang="0">
                    <a:pos x="1223" y="1150"/>
                  </a:cxn>
                  <a:cxn ang="0">
                    <a:pos x="1283" y="1113"/>
                  </a:cxn>
                  <a:cxn ang="0">
                    <a:pos x="1344" y="1079"/>
                  </a:cxn>
                  <a:cxn ang="0">
                    <a:pos x="1404" y="1043"/>
                  </a:cxn>
                  <a:cxn ang="0">
                    <a:pos x="1424" y="1013"/>
                  </a:cxn>
                  <a:cxn ang="0">
                    <a:pos x="1401" y="989"/>
                  </a:cxn>
                  <a:cxn ang="0">
                    <a:pos x="1380" y="964"/>
                  </a:cxn>
                  <a:cxn ang="0">
                    <a:pos x="1357" y="940"/>
                  </a:cxn>
                </a:cxnLst>
                <a:rect l="0" t="0" r="r" b="b"/>
                <a:pathLst>
                  <a:path w="1435" h="1168">
                    <a:moveTo>
                      <a:pt x="1345" y="928"/>
                    </a:moveTo>
                    <a:lnTo>
                      <a:pt x="1285" y="876"/>
                    </a:lnTo>
                    <a:lnTo>
                      <a:pt x="1224" y="825"/>
                    </a:lnTo>
                    <a:lnTo>
                      <a:pt x="1164" y="773"/>
                    </a:lnTo>
                    <a:lnTo>
                      <a:pt x="1103" y="720"/>
                    </a:lnTo>
                    <a:lnTo>
                      <a:pt x="1045" y="669"/>
                    </a:lnTo>
                    <a:lnTo>
                      <a:pt x="984" y="617"/>
                    </a:lnTo>
                    <a:lnTo>
                      <a:pt x="924" y="564"/>
                    </a:lnTo>
                    <a:lnTo>
                      <a:pt x="863" y="512"/>
                    </a:lnTo>
                    <a:lnTo>
                      <a:pt x="803" y="461"/>
                    </a:lnTo>
                    <a:lnTo>
                      <a:pt x="742" y="409"/>
                    </a:lnTo>
                    <a:lnTo>
                      <a:pt x="682" y="356"/>
                    </a:lnTo>
                    <a:lnTo>
                      <a:pt x="623" y="305"/>
                    </a:lnTo>
                    <a:lnTo>
                      <a:pt x="562" y="253"/>
                    </a:lnTo>
                    <a:lnTo>
                      <a:pt x="502" y="200"/>
                    </a:lnTo>
                    <a:lnTo>
                      <a:pt x="441" y="150"/>
                    </a:lnTo>
                    <a:lnTo>
                      <a:pt x="381" y="97"/>
                    </a:lnTo>
                    <a:lnTo>
                      <a:pt x="379" y="73"/>
                    </a:lnTo>
                    <a:lnTo>
                      <a:pt x="378" y="48"/>
                    </a:lnTo>
                    <a:lnTo>
                      <a:pt x="374" y="25"/>
                    </a:lnTo>
                    <a:lnTo>
                      <a:pt x="373" y="0"/>
                    </a:lnTo>
                    <a:lnTo>
                      <a:pt x="350" y="12"/>
                    </a:lnTo>
                    <a:lnTo>
                      <a:pt x="327" y="23"/>
                    </a:lnTo>
                    <a:lnTo>
                      <a:pt x="302" y="35"/>
                    </a:lnTo>
                    <a:lnTo>
                      <a:pt x="280" y="46"/>
                    </a:lnTo>
                    <a:lnTo>
                      <a:pt x="257" y="56"/>
                    </a:lnTo>
                    <a:lnTo>
                      <a:pt x="234" y="68"/>
                    </a:lnTo>
                    <a:lnTo>
                      <a:pt x="209" y="79"/>
                    </a:lnTo>
                    <a:lnTo>
                      <a:pt x="186" y="91"/>
                    </a:lnTo>
                    <a:lnTo>
                      <a:pt x="164" y="102"/>
                    </a:lnTo>
                    <a:lnTo>
                      <a:pt x="141" y="112"/>
                    </a:lnTo>
                    <a:lnTo>
                      <a:pt x="116" y="123"/>
                    </a:lnTo>
                    <a:lnTo>
                      <a:pt x="93" y="135"/>
                    </a:lnTo>
                    <a:lnTo>
                      <a:pt x="70" y="146"/>
                    </a:lnTo>
                    <a:lnTo>
                      <a:pt x="48" y="156"/>
                    </a:lnTo>
                    <a:lnTo>
                      <a:pt x="23" y="168"/>
                    </a:lnTo>
                    <a:lnTo>
                      <a:pt x="0" y="179"/>
                    </a:lnTo>
                    <a:lnTo>
                      <a:pt x="13" y="187"/>
                    </a:lnTo>
                    <a:lnTo>
                      <a:pt x="25" y="196"/>
                    </a:lnTo>
                    <a:lnTo>
                      <a:pt x="38" y="204"/>
                    </a:lnTo>
                    <a:lnTo>
                      <a:pt x="51" y="212"/>
                    </a:lnTo>
                    <a:lnTo>
                      <a:pt x="62" y="220"/>
                    </a:lnTo>
                    <a:lnTo>
                      <a:pt x="75" y="228"/>
                    </a:lnTo>
                    <a:lnTo>
                      <a:pt x="88" y="237"/>
                    </a:lnTo>
                    <a:lnTo>
                      <a:pt x="101" y="245"/>
                    </a:lnTo>
                    <a:lnTo>
                      <a:pt x="136" y="274"/>
                    </a:lnTo>
                    <a:lnTo>
                      <a:pt x="170" y="302"/>
                    </a:lnTo>
                    <a:lnTo>
                      <a:pt x="203" y="332"/>
                    </a:lnTo>
                    <a:lnTo>
                      <a:pt x="237" y="359"/>
                    </a:lnTo>
                    <a:lnTo>
                      <a:pt x="271" y="389"/>
                    </a:lnTo>
                    <a:lnTo>
                      <a:pt x="306" y="418"/>
                    </a:lnTo>
                    <a:lnTo>
                      <a:pt x="340" y="446"/>
                    </a:lnTo>
                    <a:lnTo>
                      <a:pt x="374" y="476"/>
                    </a:lnTo>
                    <a:lnTo>
                      <a:pt x="409" y="504"/>
                    </a:lnTo>
                    <a:lnTo>
                      <a:pt x="441" y="533"/>
                    </a:lnTo>
                    <a:lnTo>
                      <a:pt x="476" y="563"/>
                    </a:lnTo>
                    <a:lnTo>
                      <a:pt x="510" y="591"/>
                    </a:lnTo>
                    <a:lnTo>
                      <a:pt x="544" y="620"/>
                    </a:lnTo>
                    <a:lnTo>
                      <a:pt x="579" y="648"/>
                    </a:lnTo>
                    <a:lnTo>
                      <a:pt x="613" y="677"/>
                    </a:lnTo>
                    <a:lnTo>
                      <a:pt x="647" y="705"/>
                    </a:lnTo>
                    <a:lnTo>
                      <a:pt x="680" y="735"/>
                    </a:lnTo>
                    <a:lnTo>
                      <a:pt x="714" y="764"/>
                    </a:lnTo>
                    <a:lnTo>
                      <a:pt x="749" y="792"/>
                    </a:lnTo>
                    <a:lnTo>
                      <a:pt x="783" y="822"/>
                    </a:lnTo>
                    <a:lnTo>
                      <a:pt x="817" y="850"/>
                    </a:lnTo>
                    <a:lnTo>
                      <a:pt x="852" y="879"/>
                    </a:lnTo>
                    <a:lnTo>
                      <a:pt x="884" y="909"/>
                    </a:lnTo>
                    <a:lnTo>
                      <a:pt x="919" y="936"/>
                    </a:lnTo>
                    <a:lnTo>
                      <a:pt x="953" y="966"/>
                    </a:lnTo>
                    <a:lnTo>
                      <a:pt x="987" y="994"/>
                    </a:lnTo>
                    <a:lnTo>
                      <a:pt x="1022" y="1023"/>
                    </a:lnTo>
                    <a:lnTo>
                      <a:pt x="1056" y="1053"/>
                    </a:lnTo>
                    <a:lnTo>
                      <a:pt x="1090" y="1081"/>
                    </a:lnTo>
                    <a:lnTo>
                      <a:pt x="1123" y="1110"/>
                    </a:lnTo>
                    <a:lnTo>
                      <a:pt x="1157" y="1138"/>
                    </a:lnTo>
                    <a:lnTo>
                      <a:pt x="1192" y="1168"/>
                    </a:lnTo>
                    <a:lnTo>
                      <a:pt x="1223" y="1150"/>
                    </a:lnTo>
                    <a:lnTo>
                      <a:pt x="1252" y="1131"/>
                    </a:lnTo>
                    <a:lnTo>
                      <a:pt x="1283" y="1113"/>
                    </a:lnTo>
                    <a:lnTo>
                      <a:pt x="1314" y="1095"/>
                    </a:lnTo>
                    <a:lnTo>
                      <a:pt x="1344" y="1079"/>
                    </a:lnTo>
                    <a:lnTo>
                      <a:pt x="1375" y="1061"/>
                    </a:lnTo>
                    <a:lnTo>
                      <a:pt x="1404" y="1043"/>
                    </a:lnTo>
                    <a:lnTo>
                      <a:pt x="1435" y="1025"/>
                    </a:lnTo>
                    <a:lnTo>
                      <a:pt x="1424" y="1013"/>
                    </a:lnTo>
                    <a:lnTo>
                      <a:pt x="1412" y="1000"/>
                    </a:lnTo>
                    <a:lnTo>
                      <a:pt x="1401" y="989"/>
                    </a:lnTo>
                    <a:lnTo>
                      <a:pt x="1391" y="976"/>
                    </a:lnTo>
                    <a:lnTo>
                      <a:pt x="1380" y="964"/>
                    </a:lnTo>
                    <a:lnTo>
                      <a:pt x="1368" y="953"/>
                    </a:lnTo>
                    <a:lnTo>
                      <a:pt x="1357" y="940"/>
                    </a:lnTo>
                    <a:lnTo>
                      <a:pt x="1345" y="928"/>
                    </a:lnTo>
                    <a:close/>
                  </a:path>
                </a:pathLst>
              </a:custGeom>
              <a:solidFill>
                <a:srgbClr val="BAAFB2"/>
              </a:solidFill>
              <a:ln w="9525">
                <a:noFill/>
                <a:round/>
                <a:headEnd/>
                <a:tailEnd/>
              </a:ln>
            </p:spPr>
            <p:txBody>
              <a:bodyPr/>
              <a:lstStyle/>
              <a:p>
                <a:endParaRPr lang="en-US"/>
              </a:p>
            </p:txBody>
          </p:sp>
          <p:sp>
            <p:nvSpPr>
              <p:cNvPr id="11428" name="Freeform 164"/>
              <p:cNvSpPr>
                <a:spLocks/>
              </p:cNvSpPr>
              <p:nvPr/>
            </p:nvSpPr>
            <p:spPr bwMode="auto">
              <a:xfrm>
                <a:off x="487" y="2829"/>
                <a:ext cx="689" cy="557"/>
              </a:xfrm>
              <a:custGeom>
                <a:avLst/>
                <a:gdLst/>
                <a:ahLst/>
                <a:cxnLst>
                  <a:cxn ang="0">
                    <a:pos x="1230" y="823"/>
                  </a:cxn>
                  <a:cxn ang="0">
                    <a:pos x="1121" y="728"/>
                  </a:cxn>
                  <a:cxn ang="0">
                    <a:pos x="1010" y="632"/>
                  </a:cxn>
                  <a:cxn ang="0">
                    <a:pos x="900" y="537"/>
                  </a:cxn>
                  <a:cxn ang="0">
                    <a:pos x="789" y="441"/>
                  </a:cxn>
                  <a:cxn ang="0">
                    <a:pos x="680" y="346"/>
                  </a:cxn>
                  <a:cxn ang="0">
                    <a:pos x="568" y="251"/>
                  </a:cxn>
                  <a:cxn ang="0">
                    <a:pos x="459" y="155"/>
                  </a:cxn>
                  <a:cxn ang="0">
                    <a:pos x="402" y="80"/>
                  </a:cxn>
                  <a:cxn ang="0">
                    <a:pos x="400" y="26"/>
                  </a:cxn>
                  <a:cxn ang="0">
                    <a:pos x="374" y="11"/>
                  </a:cxn>
                  <a:cxn ang="0">
                    <a:pos x="323" y="34"/>
                  </a:cxn>
                  <a:cxn ang="0">
                    <a:pos x="274" y="59"/>
                  </a:cxn>
                  <a:cxn ang="0">
                    <a:pos x="224" y="82"/>
                  </a:cxn>
                  <a:cxn ang="0">
                    <a:pos x="174" y="106"/>
                  </a:cxn>
                  <a:cxn ang="0">
                    <a:pos x="124" y="129"/>
                  </a:cxn>
                  <a:cxn ang="0">
                    <a:pos x="75" y="154"/>
                  </a:cxn>
                  <a:cxn ang="0">
                    <a:pos x="24" y="178"/>
                  </a:cxn>
                  <a:cxn ang="0">
                    <a:pos x="16" y="198"/>
                  </a:cxn>
                  <a:cxn ang="0">
                    <a:pos x="47" y="216"/>
                  </a:cxn>
                  <a:cxn ang="0">
                    <a:pos x="78" y="232"/>
                  </a:cxn>
                  <a:cxn ang="0">
                    <a:pos x="109" y="251"/>
                  </a:cxn>
                  <a:cxn ang="0">
                    <a:pos x="189" y="313"/>
                  </a:cxn>
                  <a:cxn ang="0">
                    <a:pos x="317" y="419"/>
                  </a:cxn>
                  <a:cxn ang="0">
                    <a:pos x="444" y="526"/>
                  </a:cxn>
                  <a:cxn ang="0">
                    <a:pos x="570" y="632"/>
                  </a:cxn>
                  <a:cxn ang="0">
                    <a:pos x="698" y="741"/>
                  </a:cxn>
                  <a:cxn ang="0">
                    <a:pos x="823" y="847"/>
                  </a:cxn>
                  <a:cxn ang="0">
                    <a:pos x="951" y="954"/>
                  </a:cxn>
                  <a:cxn ang="0">
                    <a:pos x="1077" y="1060"/>
                  </a:cxn>
                  <a:cxn ang="0">
                    <a:pos x="1170" y="1096"/>
                  </a:cxn>
                  <a:cxn ang="0">
                    <a:pos x="1229" y="1060"/>
                  </a:cxn>
                  <a:cxn ang="0">
                    <a:pos x="1288" y="1024"/>
                  </a:cxn>
                  <a:cxn ang="0">
                    <a:pos x="1348" y="986"/>
                  </a:cxn>
                  <a:cxn ang="0">
                    <a:pos x="1366" y="955"/>
                  </a:cxn>
                  <a:cxn ang="0">
                    <a:pos x="1343" y="931"/>
                  </a:cxn>
                  <a:cxn ang="0">
                    <a:pos x="1320" y="906"/>
                  </a:cxn>
                  <a:cxn ang="0">
                    <a:pos x="1297" y="882"/>
                  </a:cxn>
                </a:cxnLst>
                <a:rect l="0" t="0" r="r" b="b"/>
                <a:pathLst>
                  <a:path w="1377" h="1114">
                    <a:moveTo>
                      <a:pt x="1286" y="870"/>
                    </a:moveTo>
                    <a:lnTo>
                      <a:pt x="1230" y="823"/>
                    </a:lnTo>
                    <a:lnTo>
                      <a:pt x="1176" y="775"/>
                    </a:lnTo>
                    <a:lnTo>
                      <a:pt x="1121" y="728"/>
                    </a:lnTo>
                    <a:lnTo>
                      <a:pt x="1065" y="680"/>
                    </a:lnTo>
                    <a:lnTo>
                      <a:pt x="1010" y="632"/>
                    </a:lnTo>
                    <a:lnTo>
                      <a:pt x="956" y="585"/>
                    </a:lnTo>
                    <a:lnTo>
                      <a:pt x="900" y="537"/>
                    </a:lnTo>
                    <a:lnTo>
                      <a:pt x="845" y="488"/>
                    </a:lnTo>
                    <a:lnTo>
                      <a:pt x="789" y="441"/>
                    </a:lnTo>
                    <a:lnTo>
                      <a:pt x="735" y="393"/>
                    </a:lnTo>
                    <a:lnTo>
                      <a:pt x="680" y="346"/>
                    </a:lnTo>
                    <a:lnTo>
                      <a:pt x="624" y="298"/>
                    </a:lnTo>
                    <a:lnTo>
                      <a:pt x="568" y="251"/>
                    </a:lnTo>
                    <a:lnTo>
                      <a:pt x="514" y="203"/>
                    </a:lnTo>
                    <a:lnTo>
                      <a:pt x="459" y="155"/>
                    </a:lnTo>
                    <a:lnTo>
                      <a:pt x="403" y="108"/>
                    </a:lnTo>
                    <a:lnTo>
                      <a:pt x="402" y="80"/>
                    </a:lnTo>
                    <a:lnTo>
                      <a:pt x="402" y="54"/>
                    </a:lnTo>
                    <a:lnTo>
                      <a:pt x="400" y="26"/>
                    </a:lnTo>
                    <a:lnTo>
                      <a:pt x="398" y="0"/>
                    </a:lnTo>
                    <a:lnTo>
                      <a:pt x="374" y="11"/>
                    </a:lnTo>
                    <a:lnTo>
                      <a:pt x="349" y="23"/>
                    </a:lnTo>
                    <a:lnTo>
                      <a:pt x="323" y="34"/>
                    </a:lnTo>
                    <a:lnTo>
                      <a:pt x="299" y="47"/>
                    </a:lnTo>
                    <a:lnTo>
                      <a:pt x="274" y="59"/>
                    </a:lnTo>
                    <a:lnTo>
                      <a:pt x="250" y="70"/>
                    </a:lnTo>
                    <a:lnTo>
                      <a:pt x="224" y="82"/>
                    </a:lnTo>
                    <a:lnTo>
                      <a:pt x="199" y="95"/>
                    </a:lnTo>
                    <a:lnTo>
                      <a:pt x="174" y="106"/>
                    </a:lnTo>
                    <a:lnTo>
                      <a:pt x="148" y="118"/>
                    </a:lnTo>
                    <a:lnTo>
                      <a:pt x="124" y="129"/>
                    </a:lnTo>
                    <a:lnTo>
                      <a:pt x="99" y="142"/>
                    </a:lnTo>
                    <a:lnTo>
                      <a:pt x="75" y="154"/>
                    </a:lnTo>
                    <a:lnTo>
                      <a:pt x="49" y="165"/>
                    </a:lnTo>
                    <a:lnTo>
                      <a:pt x="24" y="178"/>
                    </a:lnTo>
                    <a:lnTo>
                      <a:pt x="0" y="190"/>
                    </a:lnTo>
                    <a:lnTo>
                      <a:pt x="16" y="198"/>
                    </a:lnTo>
                    <a:lnTo>
                      <a:pt x="31" y="206"/>
                    </a:lnTo>
                    <a:lnTo>
                      <a:pt x="47" y="216"/>
                    </a:lnTo>
                    <a:lnTo>
                      <a:pt x="63" y="224"/>
                    </a:lnTo>
                    <a:lnTo>
                      <a:pt x="78" y="232"/>
                    </a:lnTo>
                    <a:lnTo>
                      <a:pt x="94" y="241"/>
                    </a:lnTo>
                    <a:lnTo>
                      <a:pt x="109" y="251"/>
                    </a:lnTo>
                    <a:lnTo>
                      <a:pt x="125" y="259"/>
                    </a:lnTo>
                    <a:lnTo>
                      <a:pt x="189" y="313"/>
                    </a:lnTo>
                    <a:lnTo>
                      <a:pt x="253" y="365"/>
                    </a:lnTo>
                    <a:lnTo>
                      <a:pt x="317" y="419"/>
                    </a:lnTo>
                    <a:lnTo>
                      <a:pt x="380" y="472"/>
                    </a:lnTo>
                    <a:lnTo>
                      <a:pt x="444" y="526"/>
                    </a:lnTo>
                    <a:lnTo>
                      <a:pt x="506" y="580"/>
                    </a:lnTo>
                    <a:lnTo>
                      <a:pt x="570" y="632"/>
                    </a:lnTo>
                    <a:lnTo>
                      <a:pt x="634" y="687"/>
                    </a:lnTo>
                    <a:lnTo>
                      <a:pt x="698" y="741"/>
                    </a:lnTo>
                    <a:lnTo>
                      <a:pt x="760" y="793"/>
                    </a:lnTo>
                    <a:lnTo>
                      <a:pt x="823" y="847"/>
                    </a:lnTo>
                    <a:lnTo>
                      <a:pt x="887" y="900"/>
                    </a:lnTo>
                    <a:lnTo>
                      <a:pt x="951" y="954"/>
                    </a:lnTo>
                    <a:lnTo>
                      <a:pt x="1013" y="1008"/>
                    </a:lnTo>
                    <a:lnTo>
                      <a:pt x="1077" y="1060"/>
                    </a:lnTo>
                    <a:lnTo>
                      <a:pt x="1140" y="1114"/>
                    </a:lnTo>
                    <a:lnTo>
                      <a:pt x="1170" y="1096"/>
                    </a:lnTo>
                    <a:lnTo>
                      <a:pt x="1199" y="1078"/>
                    </a:lnTo>
                    <a:lnTo>
                      <a:pt x="1229" y="1060"/>
                    </a:lnTo>
                    <a:lnTo>
                      <a:pt x="1258" y="1042"/>
                    </a:lnTo>
                    <a:lnTo>
                      <a:pt x="1288" y="1024"/>
                    </a:lnTo>
                    <a:lnTo>
                      <a:pt x="1317" y="1005"/>
                    </a:lnTo>
                    <a:lnTo>
                      <a:pt x="1348" y="986"/>
                    </a:lnTo>
                    <a:lnTo>
                      <a:pt x="1377" y="968"/>
                    </a:lnTo>
                    <a:lnTo>
                      <a:pt x="1366" y="955"/>
                    </a:lnTo>
                    <a:lnTo>
                      <a:pt x="1355" y="944"/>
                    </a:lnTo>
                    <a:lnTo>
                      <a:pt x="1343" y="931"/>
                    </a:lnTo>
                    <a:lnTo>
                      <a:pt x="1332" y="919"/>
                    </a:lnTo>
                    <a:lnTo>
                      <a:pt x="1320" y="906"/>
                    </a:lnTo>
                    <a:lnTo>
                      <a:pt x="1309" y="895"/>
                    </a:lnTo>
                    <a:lnTo>
                      <a:pt x="1297" y="882"/>
                    </a:lnTo>
                    <a:lnTo>
                      <a:pt x="1286" y="870"/>
                    </a:lnTo>
                    <a:close/>
                  </a:path>
                </a:pathLst>
              </a:custGeom>
              <a:solidFill>
                <a:srgbClr val="B7AFAF"/>
              </a:solidFill>
              <a:ln w="9525">
                <a:noFill/>
                <a:round/>
                <a:headEnd/>
                <a:tailEnd/>
              </a:ln>
            </p:spPr>
            <p:txBody>
              <a:bodyPr/>
              <a:lstStyle/>
              <a:p>
                <a:endParaRPr lang="en-US"/>
              </a:p>
            </p:txBody>
          </p:sp>
          <p:sp>
            <p:nvSpPr>
              <p:cNvPr id="11429" name="Freeform 165"/>
              <p:cNvSpPr>
                <a:spLocks/>
              </p:cNvSpPr>
              <p:nvPr/>
            </p:nvSpPr>
            <p:spPr bwMode="auto">
              <a:xfrm>
                <a:off x="475" y="2821"/>
                <a:ext cx="659" cy="532"/>
              </a:xfrm>
              <a:custGeom>
                <a:avLst/>
                <a:gdLst/>
                <a:ahLst/>
                <a:cxnLst>
                  <a:cxn ang="0">
                    <a:pos x="1175" y="772"/>
                  </a:cxn>
                  <a:cxn ang="0">
                    <a:pos x="1075" y="685"/>
                  </a:cxn>
                  <a:cxn ang="0">
                    <a:pos x="975" y="599"/>
                  </a:cxn>
                  <a:cxn ang="0">
                    <a:pos x="876" y="512"/>
                  </a:cxn>
                  <a:cxn ang="0">
                    <a:pos x="776" y="427"/>
                  </a:cxn>
                  <a:cxn ang="0">
                    <a:pos x="675" y="340"/>
                  </a:cxn>
                  <a:cxn ang="0">
                    <a:pos x="575" y="253"/>
                  </a:cxn>
                  <a:cxn ang="0">
                    <a:pos x="475" y="166"/>
                  </a:cxn>
                  <a:cxn ang="0">
                    <a:pos x="425" y="92"/>
                  </a:cxn>
                  <a:cxn ang="0">
                    <a:pos x="423" y="31"/>
                  </a:cxn>
                  <a:cxn ang="0">
                    <a:pos x="397" y="13"/>
                  </a:cxn>
                  <a:cxn ang="0">
                    <a:pos x="343" y="38"/>
                  </a:cxn>
                  <a:cxn ang="0">
                    <a:pos x="291" y="63"/>
                  </a:cxn>
                  <a:cxn ang="0">
                    <a:pos x="237" y="89"/>
                  </a:cxn>
                  <a:cxn ang="0">
                    <a:pos x="184" y="113"/>
                  </a:cxn>
                  <a:cxn ang="0">
                    <a:pos x="132" y="140"/>
                  </a:cxn>
                  <a:cxn ang="0">
                    <a:pos x="78" y="164"/>
                  </a:cxn>
                  <a:cxn ang="0">
                    <a:pos x="26" y="189"/>
                  </a:cxn>
                  <a:cxn ang="0">
                    <a:pos x="18" y="212"/>
                  </a:cxn>
                  <a:cxn ang="0">
                    <a:pos x="55" y="230"/>
                  </a:cxn>
                  <a:cxn ang="0">
                    <a:pos x="91" y="248"/>
                  </a:cxn>
                  <a:cxn ang="0">
                    <a:pos x="129" y="266"/>
                  </a:cxn>
                  <a:cxn ang="0">
                    <a:pos x="207" y="325"/>
                  </a:cxn>
                  <a:cxn ang="0">
                    <a:pos x="325" y="423"/>
                  </a:cxn>
                  <a:cxn ang="0">
                    <a:pos x="443" y="523"/>
                  </a:cxn>
                  <a:cxn ang="0">
                    <a:pos x="560" y="622"/>
                  </a:cxn>
                  <a:cxn ang="0">
                    <a:pos x="676" y="720"/>
                  </a:cxn>
                  <a:cxn ang="0">
                    <a:pos x="794" y="818"/>
                  </a:cxn>
                  <a:cxn ang="0">
                    <a:pos x="912" y="917"/>
                  </a:cxn>
                  <a:cxn ang="0">
                    <a:pos x="1029" y="1015"/>
                  </a:cxn>
                  <a:cxn ang="0">
                    <a:pos x="1118" y="1046"/>
                  </a:cxn>
                  <a:cxn ang="0">
                    <a:pos x="1175" y="1008"/>
                  </a:cxn>
                  <a:cxn ang="0">
                    <a:pos x="1232" y="972"/>
                  </a:cxn>
                  <a:cxn ang="0">
                    <a:pos x="1289" y="935"/>
                  </a:cxn>
                  <a:cxn ang="0">
                    <a:pos x="1306" y="904"/>
                  </a:cxn>
                  <a:cxn ang="0">
                    <a:pos x="1283" y="877"/>
                  </a:cxn>
                  <a:cxn ang="0">
                    <a:pos x="1260" y="853"/>
                  </a:cxn>
                  <a:cxn ang="0">
                    <a:pos x="1237" y="828"/>
                  </a:cxn>
                </a:cxnLst>
                <a:rect l="0" t="0" r="r" b="b"/>
                <a:pathLst>
                  <a:path w="1317" h="1064">
                    <a:moveTo>
                      <a:pt x="1226" y="815"/>
                    </a:moveTo>
                    <a:lnTo>
                      <a:pt x="1175" y="772"/>
                    </a:lnTo>
                    <a:lnTo>
                      <a:pt x="1126" y="728"/>
                    </a:lnTo>
                    <a:lnTo>
                      <a:pt x="1075" y="685"/>
                    </a:lnTo>
                    <a:lnTo>
                      <a:pt x="1026" y="641"/>
                    </a:lnTo>
                    <a:lnTo>
                      <a:pt x="975" y="599"/>
                    </a:lnTo>
                    <a:lnTo>
                      <a:pt x="926" y="556"/>
                    </a:lnTo>
                    <a:lnTo>
                      <a:pt x="876" y="512"/>
                    </a:lnTo>
                    <a:lnTo>
                      <a:pt x="825" y="469"/>
                    </a:lnTo>
                    <a:lnTo>
                      <a:pt x="776" y="427"/>
                    </a:lnTo>
                    <a:lnTo>
                      <a:pt x="725" y="382"/>
                    </a:lnTo>
                    <a:lnTo>
                      <a:pt x="675" y="340"/>
                    </a:lnTo>
                    <a:lnTo>
                      <a:pt x="626" y="297"/>
                    </a:lnTo>
                    <a:lnTo>
                      <a:pt x="575" y="253"/>
                    </a:lnTo>
                    <a:lnTo>
                      <a:pt x="524" y="210"/>
                    </a:lnTo>
                    <a:lnTo>
                      <a:pt x="475" y="166"/>
                    </a:lnTo>
                    <a:lnTo>
                      <a:pt x="425" y="123"/>
                    </a:lnTo>
                    <a:lnTo>
                      <a:pt x="425" y="92"/>
                    </a:lnTo>
                    <a:lnTo>
                      <a:pt x="425" y="61"/>
                    </a:lnTo>
                    <a:lnTo>
                      <a:pt x="423" y="31"/>
                    </a:lnTo>
                    <a:lnTo>
                      <a:pt x="423" y="0"/>
                    </a:lnTo>
                    <a:lnTo>
                      <a:pt x="397" y="13"/>
                    </a:lnTo>
                    <a:lnTo>
                      <a:pt x="369" y="25"/>
                    </a:lnTo>
                    <a:lnTo>
                      <a:pt x="343" y="38"/>
                    </a:lnTo>
                    <a:lnTo>
                      <a:pt x="317" y="51"/>
                    </a:lnTo>
                    <a:lnTo>
                      <a:pt x="291" y="63"/>
                    </a:lnTo>
                    <a:lnTo>
                      <a:pt x="263" y="76"/>
                    </a:lnTo>
                    <a:lnTo>
                      <a:pt x="237" y="89"/>
                    </a:lnTo>
                    <a:lnTo>
                      <a:pt x="211" y="100"/>
                    </a:lnTo>
                    <a:lnTo>
                      <a:pt x="184" y="113"/>
                    </a:lnTo>
                    <a:lnTo>
                      <a:pt x="158" y="127"/>
                    </a:lnTo>
                    <a:lnTo>
                      <a:pt x="132" y="140"/>
                    </a:lnTo>
                    <a:lnTo>
                      <a:pt x="106" y="151"/>
                    </a:lnTo>
                    <a:lnTo>
                      <a:pt x="78" y="164"/>
                    </a:lnTo>
                    <a:lnTo>
                      <a:pt x="52" y="177"/>
                    </a:lnTo>
                    <a:lnTo>
                      <a:pt x="26" y="189"/>
                    </a:lnTo>
                    <a:lnTo>
                      <a:pt x="0" y="202"/>
                    </a:lnTo>
                    <a:lnTo>
                      <a:pt x="18" y="212"/>
                    </a:lnTo>
                    <a:lnTo>
                      <a:pt x="37" y="220"/>
                    </a:lnTo>
                    <a:lnTo>
                      <a:pt x="55" y="230"/>
                    </a:lnTo>
                    <a:lnTo>
                      <a:pt x="73" y="238"/>
                    </a:lnTo>
                    <a:lnTo>
                      <a:pt x="91" y="248"/>
                    </a:lnTo>
                    <a:lnTo>
                      <a:pt x="111" y="258"/>
                    </a:lnTo>
                    <a:lnTo>
                      <a:pt x="129" y="266"/>
                    </a:lnTo>
                    <a:lnTo>
                      <a:pt x="148" y="276"/>
                    </a:lnTo>
                    <a:lnTo>
                      <a:pt x="207" y="325"/>
                    </a:lnTo>
                    <a:lnTo>
                      <a:pt x="266" y="374"/>
                    </a:lnTo>
                    <a:lnTo>
                      <a:pt x="325" y="423"/>
                    </a:lnTo>
                    <a:lnTo>
                      <a:pt x="384" y="474"/>
                    </a:lnTo>
                    <a:lnTo>
                      <a:pt x="443" y="523"/>
                    </a:lnTo>
                    <a:lnTo>
                      <a:pt x="501" y="572"/>
                    </a:lnTo>
                    <a:lnTo>
                      <a:pt x="560" y="622"/>
                    </a:lnTo>
                    <a:lnTo>
                      <a:pt x="619" y="671"/>
                    </a:lnTo>
                    <a:lnTo>
                      <a:pt x="676" y="720"/>
                    </a:lnTo>
                    <a:lnTo>
                      <a:pt x="735" y="769"/>
                    </a:lnTo>
                    <a:lnTo>
                      <a:pt x="794" y="818"/>
                    </a:lnTo>
                    <a:lnTo>
                      <a:pt x="853" y="867"/>
                    </a:lnTo>
                    <a:lnTo>
                      <a:pt x="912" y="917"/>
                    </a:lnTo>
                    <a:lnTo>
                      <a:pt x="971" y="966"/>
                    </a:lnTo>
                    <a:lnTo>
                      <a:pt x="1029" y="1015"/>
                    </a:lnTo>
                    <a:lnTo>
                      <a:pt x="1088" y="1064"/>
                    </a:lnTo>
                    <a:lnTo>
                      <a:pt x="1118" y="1046"/>
                    </a:lnTo>
                    <a:lnTo>
                      <a:pt x="1145" y="1026"/>
                    </a:lnTo>
                    <a:lnTo>
                      <a:pt x="1175" y="1008"/>
                    </a:lnTo>
                    <a:lnTo>
                      <a:pt x="1203" y="990"/>
                    </a:lnTo>
                    <a:lnTo>
                      <a:pt x="1232" y="972"/>
                    </a:lnTo>
                    <a:lnTo>
                      <a:pt x="1260" y="953"/>
                    </a:lnTo>
                    <a:lnTo>
                      <a:pt x="1289" y="935"/>
                    </a:lnTo>
                    <a:lnTo>
                      <a:pt x="1317" y="917"/>
                    </a:lnTo>
                    <a:lnTo>
                      <a:pt x="1306" y="904"/>
                    </a:lnTo>
                    <a:lnTo>
                      <a:pt x="1294" y="890"/>
                    </a:lnTo>
                    <a:lnTo>
                      <a:pt x="1283" y="877"/>
                    </a:lnTo>
                    <a:lnTo>
                      <a:pt x="1271" y="866"/>
                    </a:lnTo>
                    <a:lnTo>
                      <a:pt x="1260" y="853"/>
                    </a:lnTo>
                    <a:lnTo>
                      <a:pt x="1248" y="840"/>
                    </a:lnTo>
                    <a:lnTo>
                      <a:pt x="1237" y="828"/>
                    </a:lnTo>
                    <a:lnTo>
                      <a:pt x="1226" y="815"/>
                    </a:lnTo>
                    <a:close/>
                  </a:path>
                </a:pathLst>
              </a:custGeom>
              <a:solidFill>
                <a:srgbClr val="B5ADAA"/>
              </a:solidFill>
              <a:ln w="9525">
                <a:noFill/>
                <a:round/>
                <a:headEnd/>
                <a:tailEnd/>
              </a:ln>
            </p:spPr>
            <p:txBody>
              <a:bodyPr/>
              <a:lstStyle/>
              <a:p>
                <a:endParaRPr lang="en-US"/>
              </a:p>
            </p:txBody>
          </p:sp>
          <p:sp>
            <p:nvSpPr>
              <p:cNvPr id="11430" name="Freeform 166"/>
              <p:cNvSpPr>
                <a:spLocks/>
              </p:cNvSpPr>
              <p:nvPr/>
            </p:nvSpPr>
            <p:spPr bwMode="auto">
              <a:xfrm>
                <a:off x="463" y="2812"/>
                <a:ext cx="631" cy="507"/>
              </a:xfrm>
              <a:custGeom>
                <a:avLst/>
                <a:gdLst/>
                <a:ahLst/>
                <a:cxnLst>
                  <a:cxn ang="0">
                    <a:pos x="1169" y="759"/>
                  </a:cxn>
                  <a:cxn ang="0">
                    <a:pos x="450" y="136"/>
                  </a:cxn>
                  <a:cxn ang="0">
                    <a:pos x="450" y="0"/>
                  </a:cxn>
                  <a:cxn ang="0">
                    <a:pos x="0" y="215"/>
                  </a:cxn>
                  <a:cxn ang="0">
                    <a:pos x="173" y="292"/>
                  </a:cxn>
                  <a:cxn ang="0">
                    <a:pos x="1038" y="1013"/>
                  </a:cxn>
                  <a:cxn ang="0">
                    <a:pos x="1262" y="862"/>
                  </a:cxn>
                  <a:cxn ang="0">
                    <a:pos x="1169" y="759"/>
                  </a:cxn>
                </a:cxnLst>
                <a:rect l="0" t="0" r="r" b="b"/>
                <a:pathLst>
                  <a:path w="1262" h="1013">
                    <a:moveTo>
                      <a:pt x="1169" y="759"/>
                    </a:moveTo>
                    <a:lnTo>
                      <a:pt x="450" y="136"/>
                    </a:lnTo>
                    <a:lnTo>
                      <a:pt x="450" y="0"/>
                    </a:lnTo>
                    <a:lnTo>
                      <a:pt x="0" y="215"/>
                    </a:lnTo>
                    <a:lnTo>
                      <a:pt x="173" y="292"/>
                    </a:lnTo>
                    <a:lnTo>
                      <a:pt x="1038" y="1013"/>
                    </a:lnTo>
                    <a:lnTo>
                      <a:pt x="1262" y="862"/>
                    </a:lnTo>
                    <a:lnTo>
                      <a:pt x="1169" y="759"/>
                    </a:lnTo>
                    <a:close/>
                  </a:path>
                </a:pathLst>
              </a:custGeom>
              <a:solidFill>
                <a:srgbClr val="B2AAA8"/>
              </a:solidFill>
              <a:ln w="9525">
                <a:noFill/>
                <a:round/>
                <a:headEnd/>
                <a:tailEnd/>
              </a:ln>
            </p:spPr>
            <p:txBody>
              <a:bodyPr/>
              <a:lstStyle/>
              <a:p>
                <a:endParaRPr lang="en-US"/>
              </a:p>
            </p:txBody>
          </p:sp>
          <p:sp>
            <p:nvSpPr>
              <p:cNvPr id="11431" name="Freeform 167"/>
              <p:cNvSpPr>
                <a:spLocks/>
              </p:cNvSpPr>
              <p:nvPr/>
            </p:nvSpPr>
            <p:spPr bwMode="auto">
              <a:xfrm>
                <a:off x="1486" y="3899"/>
                <a:ext cx="180" cy="176"/>
              </a:xfrm>
              <a:custGeom>
                <a:avLst/>
                <a:gdLst/>
                <a:ahLst/>
                <a:cxnLst>
                  <a:cxn ang="0">
                    <a:pos x="0" y="0"/>
                  </a:cxn>
                  <a:cxn ang="0">
                    <a:pos x="19" y="25"/>
                  </a:cxn>
                  <a:cxn ang="0">
                    <a:pos x="39" y="50"/>
                  </a:cxn>
                  <a:cxn ang="0">
                    <a:pos x="58" y="71"/>
                  </a:cxn>
                  <a:cxn ang="0">
                    <a:pos x="76" y="91"/>
                  </a:cxn>
                  <a:cxn ang="0">
                    <a:pos x="96" y="110"/>
                  </a:cxn>
                  <a:cxn ang="0">
                    <a:pos x="114" y="128"/>
                  </a:cxn>
                  <a:cxn ang="0">
                    <a:pos x="134" y="145"/>
                  </a:cxn>
                  <a:cxn ang="0">
                    <a:pos x="153" y="159"/>
                  </a:cxn>
                  <a:cxn ang="0">
                    <a:pos x="173" y="174"/>
                  </a:cxn>
                  <a:cxn ang="0">
                    <a:pos x="196" y="187"/>
                  </a:cxn>
                  <a:cxn ang="0">
                    <a:pos x="219" y="199"/>
                  </a:cxn>
                  <a:cxn ang="0">
                    <a:pos x="243" y="210"/>
                  </a:cxn>
                  <a:cxn ang="0">
                    <a:pos x="269" y="222"/>
                  </a:cxn>
                  <a:cxn ang="0">
                    <a:pos x="297" y="233"/>
                  </a:cxn>
                  <a:cxn ang="0">
                    <a:pos x="326" y="243"/>
                  </a:cxn>
                  <a:cxn ang="0">
                    <a:pos x="359" y="253"/>
                  </a:cxn>
                  <a:cxn ang="0">
                    <a:pos x="344" y="353"/>
                  </a:cxn>
                  <a:cxn ang="0">
                    <a:pos x="312" y="345"/>
                  </a:cxn>
                  <a:cxn ang="0">
                    <a:pos x="279" y="335"/>
                  </a:cxn>
                  <a:cxn ang="0">
                    <a:pos x="248" y="322"/>
                  </a:cxn>
                  <a:cxn ang="0">
                    <a:pos x="219" y="310"/>
                  </a:cxn>
                  <a:cxn ang="0">
                    <a:pos x="189" y="296"/>
                  </a:cxn>
                  <a:cxn ang="0">
                    <a:pos x="161" y="281"/>
                  </a:cxn>
                  <a:cxn ang="0">
                    <a:pos x="135" y="264"/>
                  </a:cxn>
                  <a:cxn ang="0">
                    <a:pos x="111" y="246"/>
                  </a:cxn>
                  <a:cxn ang="0">
                    <a:pos x="88" y="227"/>
                  </a:cxn>
                  <a:cxn ang="0">
                    <a:pos x="68" y="207"/>
                  </a:cxn>
                  <a:cxn ang="0">
                    <a:pos x="50" y="186"/>
                  </a:cxn>
                  <a:cxn ang="0">
                    <a:pos x="34" y="164"/>
                  </a:cxn>
                  <a:cxn ang="0">
                    <a:pos x="21" y="141"/>
                  </a:cxn>
                  <a:cxn ang="0">
                    <a:pos x="11" y="118"/>
                  </a:cxn>
                  <a:cxn ang="0">
                    <a:pos x="4" y="94"/>
                  </a:cxn>
                  <a:cxn ang="0">
                    <a:pos x="0" y="68"/>
                  </a:cxn>
                  <a:cxn ang="0">
                    <a:pos x="0" y="0"/>
                  </a:cxn>
                </a:cxnLst>
                <a:rect l="0" t="0" r="r" b="b"/>
                <a:pathLst>
                  <a:path w="359" h="353">
                    <a:moveTo>
                      <a:pt x="0" y="0"/>
                    </a:moveTo>
                    <a:lnTo>
                      <a:pt x="19" y="25"/>
                    </a:lnTo>
                    <a:lnTo>
                      <a:pt x="39" y="50"/>
                    </a:lnTo>
                    <a:lnTo>
                      <a:pt x="58" y="71"/>
                    </a:lnTo>
                    <a:lnTo>
                      <a:pt x="76" y="91"/>
                    </a:lnTo>
                    <a:lnTo>
                      <a:pt x="96" y="110"/>
                    </a:lnTo>
                    <a:lnTo>
                      <a:pt x="114" y="128"/>
                    </a:lnTo>
                    <a:lnTo>
                      <a:pt x="134" y="145"/>
                    </a:lnTo>
                    <a:lnTo>
                      <a:pt x="153" y="159"/>
                    </a:lnTo>
                    <a:lnTo>
                      <a:pt x="173" y="174"/>
                    </a:lnTo>
                    <a:lnTo>
                      <a:pt x="196" y="187"/>
                    </a:lnTo>
                    <a:lnTo>
                      <a:pt x="219" y="199"/>
                    </a:lnTo>
                    <a:lnTo>
                      <a:pt x="243" y="210"/>
                    </a:lnTo>
                    <a:lnTo>
                      <a:pt x="269" y="222"/>
                    </a:lnTo>
                    <a:lnTo>
                      <a:pt x="297" y="233"/>
                    </a:lnTo>
                    <a:lnTo>
                      <a:pt x="326" y="243"/>
                    </a:lnTo>
                    <a:lnTo>
                      <a:pt x="359" y="253"/>
                    </a:lnTo>
                    <a:lnTo>
                      <a:pt x="344" y="353"/>
                    </a:lnTo>
                    <a:lnTo>
                      <a:pt x="312" y="345"/>
                    </a:lnTo>
                    <a:lnTo>
                      <a:pt x="279" y="335"/>
                    </a:lnTo>
                    <a:lnTo>
                      <a:pt x="248" y="322"/>
                    </a:lnTo>
                    <a:lnTo>
                      <a:pt x="219" y="310"/>
                    </a:lnTo>
                    <a:lnTo>
                      <a:pt x="189" y="296"/>
                    </a:lnTo>
                    <a:lnTo>
                      <a:pt x="161" y="281"/>
                    </a:lnTo>
                    <a:lnTo>
                      <a:pt x="135" y="264"/>
                    </a:lnTo>
                    <a:lnTo>
                      <a:pt x="111" y="246"/>
                    </a:lnTo>
                    <a:lnTo>
                      <a:pt x="88" y="227"/>
                    </a:lnTo>
                    <a:lnTo>
                      <a:pt x="68" y="207"/>
                    </a:lnTo>
                    <a:lnTo>
                      <a:pt x="50" y="186"/>
                    </a:lnTo>
                    <a:lnTo>
                      <a:pt x="34" y="164"/>
                    </a:lnTo>
                    <a:lnTo>
                      <a:pt x="21" y="141"/>
                    </a:lnTo>
                    <a:lnTo>
                      <a:pt x="11" y="118"/>
                    </a:lnTo>
                    <a:lnTo>
                      <a:pt x="4" y="94"/>
                    </a:lnTo>
                    <a:lnTo>
                      <a:pt x="0" y="68"/>
                    </a:lnTo>
                    <a:lnTo>
                      <a:pt x="0" y="0"/>
                    </a:lnTo>
                    <a:close/>
                  </a:path>
                </a:pathLst>
              </a:custGeom>
              <a:solidFill>
                <a:srgbClr val="666677"/>
              </a:solidFill>
              <a:ln w="9525">
                <a:noFill/>
                <a:round/>
                <a:headEnd/>
                <a:tailEnd/>
              </a:ln>
            </p:spPr>
            <p:txBody>
              <a:bodyPr/>
              <a:lstStyle/>
              <a:p>
                <a:endParaRPr lang="en-US"/>
              </a:p>
            </p:txBody>
          </p:sp>
          <p:sp>
            <p:nvSpPr>
              <p:cNvPr id="11432" name="Freeform 168"/>
              <p:cNvSpPr>
                <a:spLocks/>
              </p:cNvSpPr>
              <p:nvPr/>
            </p:nvSpPr>
            <p:spPr bwMode="auto">
              <a:xfrm>
                <a:off x="1756" y="3813"/>
                <a:ext cx="109" cy="176"/>
              </a:xfrm>
              <a:custGeom>
                <a:avLst/>
                <a:gdLst/>
                <a:ahLst/>
                <a:cxnLst>
                  <a:cxn ang="0">
                    <a:pos x="23" y="0"/>
                  </a:cxn>
                  <a:cxn ang="0">
                    <a:pos x="0" y="128"/>
                  </a:cxn>
                  <a:cxn ang="0">
                    <a:pos x="188" y="353"/>
                  </a:cxn>
                  <a:cxn ang="0">
                    <a:pos x="217" y="241"/>
                  </a:cxn>
                  <a:cxn ang="0">
                    <a:pos x="23" y="0"/>
                  </a:cxn>
                </a:cxnLst>
                <a:rect l="0" t="0" r="r" b="b"/>
                <a:pathLst>
                  <a:path w="217" h="353">
                    <a:moveTo>
                      <a:pt x="23" y="0"/>
                    </a:moveTo>
                    <a:lnTo>
                      <a:pt x="0" y="128"/>
                    </a:lnTo>
                    <a:lnTo>
                      <a:pt x="188" y="353"/>
                    </a:lnTo>
                    <a:lnTo>
                      <a:pt x="217" y="241"/>
                    </a:lnTo>
                    <a:lnTo>
                      <a:pt x="23" y="0"/>
                    </a:lnTo>
                    <a:close/>
                  </a:path>
                </a:pathLst>
              </a:custGeom>
              <a:solidFill>
                <a:srgbClr val="727284"/>
              </a:solidFill>
              <a:ln w="9525">
                <a:noFill/>
                <a:round/>
                <a:headEnd/>
                <a:tailEnd/>
              </a:ln>
            </p:spPr>
            <p:txBody>
              <a:bodyPr/>
              <a:lstStyle/>
              <a:p>
                <a:endParaRPr lang="en-US"/>
              </a:p>
            </p:txBody>
          </p:sp>
          <p:sp>
            <p:nvSpPr>
              <p:cNvPr id="11433" name="Freeform 169"/>
              <p:cNvSpPr>
                <a:spLocks/>
              </p:cNvSpPr>
              <p:nvPr/>
            </p:nvSpPr>
            <p:spPr bwMode="auto">
              <a:xfrm>
                <a:off x="305" y="2875"/>
                <a:ext cx="210" cy="93"/>
              </a:xfrm>
              <a:custGeom>
                <a:avLst/>
                <a:gdLst/>
                <a:ahLst/>
                <a:cxnLst>
                  <a:cxn ang="0">
                    <a:pos x="314" y="114"/>
                  </a:cxn>
                  <a:cxn ang="0">
                    <a:pos x="330" y="132"/>
                  </a:cxn>
                  <a:cxn ang="0">
                    <a:pos x="418" y="159"/>
                  </a:cxn>
                  <a:cxn ang="0">
                    <a:pos x="374" y="177"/>
                  </a:cxn>
                  <a:cxn ang="0">
                    <a:pos x="358" y="180"/>
                  </a:cxn>
                  <a:cxn ang="0">
                    <a:pos x="340" y="181"/>
                  </a:cxn>
                  <a:cxn ang="0">
                    <a:pos x="322" y="185"/>
                  </a:cxn>
                  <a:cxn ang="0">
                    <a:pos x="304" y="185"/>
                  </a:cxn>
                  <a:cxn ang="0">
                    <a:pos x="284" y="186"/>
                  </a:cxn>
                  <a:cxn ang="0">
                    <a:pos x="263" y="185"/>
                  </a:cxn>
                  <a:cxn ang="0">
                    <a:pos x="243" y="183"/>
                  </a:cxn>
                  <a:cxn ang="0">
                    <a:pos x="220" y="180"/>
                  </a:cxn>
                  <a:cxn ang="0">
                    <a:pos x="199" y="173"/>
                  </a:cxn>
                  <a:cxn ang="0">
                    <a:pos x="176" y="167"/>
                  </a:cxn>
                  <a:cxn ang="0">
                    <a:pos x="153" y="155"/>
                  </a:cxn>
                  <a:cxn ang="0">
                    <a:pos x="129" y="144"/>
                  </a:cxn>
                  <a:cxn ang="0">
                    <a:pos x="104" y="127"/>
                  </a:cxn>
                  <a:cxn ang="0">
                    <a:pos x="80" y="109"/>
                  </a:cxn>
                  <a:cxn ang="0">
                    <a:pos x="54" y="88"/>
                  </a:cxn>
                  <a:cxn ang="0">
                    <a:pos x="28" y="62"/>
                  </a:cxn>
                  <a:cxn ang="0">
                    <a:pos x="0" y="0"/>
                  </a:cxn>
                  <a:cxn ang="0">
                    <a:pos x="16" y="16"/>
                  </a:cxn>
                  <a:cxn ang="0">
                    <a:pos x="32" y="31"/>
                  </a:cxn>
                  <a:cxn ang="0">
                    <a:pos x="49" y="44"/>
                  </a:cxn>
                  <a:cxn ang="0">
                    <a:pos x="67" y="55"/>
                  </a:cxn>
                  <a:cxn ang="0">
                    <a:pos x="86" y="65"/>
                  </a:cxn>
                  <a:cxn ang="0">
                    <a:pos x="104" y="73"/>
                  </a:cxn>
                  <a:cxn ang="0">
                    <a:pos x="124" y="80"/>
                  </a:cxn>
                  <a:cxn ang="0">
                    <a:pos x="145" y="86"/>
                  </a:cxn>
                  <a:cxn ang="0">
                    <a:pos x="165" y="91"/>
                  </a:cxn>
                  <a:cxn ang="0">
                    <a:pos x="186" y="95"/>
                  </a:cxn>
                  <a:cxn ang="0">
                    <a:pos x="207" y="98"/>
                  </a:cxn>
                  <a:cxn ang="0">
                    <a:pos x="229" y="101"/>
                  </a:cxn>
                  <a:cxn ang="0">
                    <a:pos x="250" y="104"/>
                  </a:cxn>
                  <a:cxn ang="0">
                    <a:pos x="271" y="108"/>
                  </a:cxn>
                  <a:cxn ang="0">
                    <a:pos x="292" y="111"/>
                  </a:cxn>
                  <a:cxn ang="0">
                    <a:pos x="314" y="114"/>
                  </a:cxn>
                </a:cxnLst>
                <a:rect l="0" t="0" r="r" b="b"/>
                <a:pathLst>
                  <a:path w="418" h="186">
                    <a:moveTo>
                      <a:pt x="314" y="114"/>
                    </a:moveTo>
                    <a:lnTo>
                      <a:pt x="330" y="132"/>
                    </a:lnTo>
                    <a:lnTo>
                      <a:pt x="418" y="159"/>
                    </a:lnTo>
                    <a:lnTo>
                      <a:pt x="374" y="177"/>
                    </a:lnTo>
                    <a:lnTo>
                      <a:pt x="358" y="180"/>
                    </a:lnTo>
                    <a:lnTo>
                      <a:pt x="340" y="181"/>
                    </a:lnTo>
                    <a:lnTo>
                      <a:pt x="322" y="185"/>
                    </a:lnTo>
                    <a:lnTo>
                      <a:pt x="304" y="185"/>
                    </a:lnTo>
                    <a:lnTo>
                      <a:pt x="284" y="186"/>
                    </a:lnTo>
                    <a:lnTo>
                      <a:pt x="263" y="185"/>
                    </a:lnTo>
                    <a:lnTo>
                      <a:pt x="243" y="183"/>
                    </a:lnTo>
                    <a:lnTo>
                      <a:pt x="220" y="180"/>
                    </a:lnTo>
                    <a:lnTo>
                      <a:pt x="199" y="173"/>
                    </a:lnTo>
                    <a:lnTo>
                      <a:pt x="176" y="167"/>
                    </a:lnTo>
                    <a:lnTo>
                      <a:pt x="153" y="155"/>
                    </a:lnTo>
                    <a:lnTo>
                      <a:pt x="129" y="144"/>
                    </a:lnTo>
                    <a:lnTo>
                      <a:pt x="104" y="127"/>
                    </a:lnTo>
                    <a:lnTo>
                      <a:pt x="80" y="109"/>
                    </a:lnTo>
                    <a:lnTo>
                      <a:pt x="54" y="88"/>
                    </a:lnTo>
                    <a:lnTo>
                      <a:pt x="28" y="62"/>
                    </a:lnTo>
                    <a:lnTo>
                      <a:pt x="0" y="0"/>
                    </a:lnTo>
                    <a:lnTo>
                      <a:pt x="16" y="16"/>
                    </a:lnTo>
                    <a:lnTo>
                      <a:pt x="32" y="31"/>
                    </a:lnTo>
                    <a:lnTo>
                      <a:pt x="49" y="44"/>
                    </a:lnTo>
                    <a:lnTo>
                      <a:pt x="67" y="55"/>
                    </a:lnTo>
                    <a:lnTo>
                      <a:pt x="86" y="65"/>
                    </a:lnTo>
                    <a:lnTo>
                      <a:pt x="104" y="73"/>
                    </a:lnTo>
                    <a:lnTo>
                      <a:pt x="124" y="80"/>
                    </a:lnTo>
                    <a:lnTo>
                      <a:pt x="145" y="86"/>
                    </a:lnTo>
                    <a:lnTo>
                      <a:pt x="165" y="91"/>
                    </a:lnTo>
                    <a:lnTo>
                      <a:pt x="186" y="95"/>
                    </a:lnTo>
                    <a:lnTo>
                      <a:pt x="207" y="98"/>
                    </a:lnTo>
                    <a:lnTo>
                      <a:pt x="229" y="101"/>
                    </a:lnTo>
                    <a:lnTo>
                      <a:pt x="250" y="104"/>
                    </a:lnTo>
                    <a:lnTo>
                      <a:pt x="271" y="108"/>
                    </a:lnTo>
                    <a:lnTo>
                      <a:pt x="292" y="111"/>
                    </a:lnTo>
                    <a:lnTo>
                      <a:pt x="314" y="114"/>
                    </a:lnTo>
                    <a:close/>
                  </a:path>
                </a:pathLst>
              </a:custGeom>
              <a:solidFill>
                <a:srgbClr val="666677"/>
              </a:solidFill>
              <a:ln w="9525">
                <a:noFill/>
                <a:round/>
                <a:headEnd/>
                <a:tailEnd/>
              </a:ln>
            </p:spPr>
            <p:txBody>
              <a:bodyPr/>
              <a:lstStyle/>
              <a:p>
                <a:endParaRPr lang="en-US"/>
              </a:p>
            </p:txBody>
          </p:sp>
        </p:grpSp>
        <p:grpSp>
          <p:nvGrpSpPr>
            <p:cNvPr id="11" name="Group 170"/>
            <p:cNvGrpSpPr>
              <a:grpSpLocks/>
            </p:cNvGrpSpPr>
            <p:nvPr/>
          </p:nvGrpSpPr>
          <p:grpSpPr bwMode="auto">
            <a:xfrm flipH="1">
              <a:off x="672" y="3840"/>
              <a:ext cx="240" cy="240"/>
              <a:chOff x="240" y="2592"/>
              <a:chExt cx="1632" cy="1490"/>
            </a:xfrm>
          </p:grpSpPr>
          <p:sp>
            <p:nvSpPr>
              <p:cNvPr id="11435" name="AutoShape 171"/>
              <p:cNvSpPr>
                <a:spLocks noChangeAspect="1" noChangeArrowheads="1" noTextEdit="1"/>
              </p:cNvSpPr>
              <p:nvPr/>
            </p:nvSpPr>
            <p:spPr bwMode="auto">
              <a:xfrm>
                <a:off x="240" y="2592"/>
                <a:ext cx="1632" cy="1490"/>
              </a:xfrm>
              <a:prstGeom prst="rect">
                <a:avLst/>
              </a:prstGeom>
              <a:noFill/>
              <a:ln w="9525">
                <a:noFill/>
                <a:miter lim="800000"/>
                <a:headEnd/>
                <a:tailEnd/>
              </a:ln>
            </p:spPr>
            <p:txBody>
              <a:bodyPr/>
              <a:lstStyle/>
              <a:p>
                <a:endParaRPr lang="en-US"/>
              </a:p>
            </p:txBody>
          </p:sp>
          <p:sp>
            <p:nvSpPr>
              <p:cNvPr id="11436" name="Freeform 172"/>
              <p:cNvSpPr>
                <a:spLocks/>
              </p:cNvSpPr>
              <p:nvPr/>
            </p:nvSpPr>
            <p:spPr bwMode="auto">
              <a:xfrm>
                <a:off x="276" y="2594"/>
                <a:ext cx="1592" cy="1488"/>
              </a:xfrm>
              <a:custGeom>
                <a:avLst/>
                <a:gdLst/>
                <a:ahLst/>
                <a:cxnLst>
                  <a:cxn ang="0">
                    <a:pos x="193" y="713"/>
                  </a:cxn>
                  <a:cxn ang="0">
                    <a:pos x="242" y="728"/>
                  </a:cxn>
                  <a:cxn ang="0">
                    <a:pos x="286" y="739"/>
                  </a:cxn>
                  <a:cxn ang="0">
                    <a:pos x="325" y="749"/>
                  </a:cxn>
                  <a:cxn ang="0">
                    <a:pos x="361" y="756"/>
                  </a:cxn>
                  <a:cxn ang="0">
                    <a:pos x="397" y="760"/>
                  </a:cxn>
                  <a:cxn ang="0">
                    <a:pos x="431" y="764"/>
                  </a:cxn>
                  <a:cxn ang="0">
                    <a:pos x="467" y="767"/>
                  </a:cxn>
                  <a:cxn ang="0">
                    <a:pos x="2326" y="2347"/>
                  </a:cxn>
                  <a:cxn ang="0">
                    <a:pos x="2347" y="2591"/>
                  </a:cxn>
                  <a:cxn ang="0">
                    <a:pos x="2370" y="2675"/>
                  </a:cxn>
                  <a:cxn ang="0">
                    <a:pos x="2403" y="2744"/>
                  </a:cxn>
                  <a:cxn ang="0">
                    <a:pos x="2447" y="2800"/>
                  </a:cxn>
                  <a:cxn ang="0">
                    <a:pos x="2499" y="2847"/>
                  </a:cxn>
                  <a:cxn ang="0">
                    <a:pos x="2563" y="2886"/>
                  </a:cxn>
                  <a:cxn ang="0">
                    <a:pos x="2635" y="2923"/>
                  </a:cxn>
                  <a:cxn ang="0">
                    <a:pos x="2716" y="2957"/>
                  </a:cxn>
                  <a:cxn ang="0">
                    <a:pos x="2803" y="2832"/>
                  </a:cxn>
                  <a:cxn ang="0">
                    <a:pos x="2845" y="2501"/>
                  </a:cxn>
                  <a:cxn ang="0">
                    <a:pos x="3154" y="2805"/>
                  </a:cxn>
                  <a:cxn ang="0">
                    <a:pos x="3184" y="2629"/>
                  </a:cxn>
                  <a:cxn ang="0">
                    <a:pos x="3029" y="2231"/>
                  </a:cxn>
                  <a:cxn ang="0">
                    <a:pos x="2626" y="2218"/>
                  </a:cxn>
                  <a:cxn ang="0">
                    <a:pos x="784" y="533"/>
                  </a:cxn>
                  <a:cxn ang="0">
                    <a:pos x="776" y="275"/>
                  </a:cxn>
                  <a:cxn ang="0">
                    <a:pos x="418" y="0"/>
                  </a:cxn>
                  <a:cxn ang="0">
                    <a:pos x="567" y="275"/>
                  </a:cxn>
                  <a:cxn ang="0">
                    <a:pos x="243" y="426"/>
                  </a:cxn>
                  <a:cxn ang="0">
                    <a:pos x="46" y="190"/>
                  </a:cxn>
                  <a:cxn ang="0">
                    <a:pos x="0" y="436"/>
                  </a:cxn>
                  <a:cxn ang="0">
                    <a:pos x="47" y="567"/>
                  </a:cxn>
                  <a:cxn ang="0">
                    <a:pos x="118" y="659"/>
                  </a:cxn>
                  <a:cxn ang="0">
                    <a:pos x="165" y="703"/>
                  </a:cxn>
                </a:cxnLst>
                <a:rect l="0" t="0" r="r" b="b"/>
                <a:pathLst>
                  <a:path w="3184" h="2975">
                    <a:moveTo>
                      <a:pt x="165" y="703"/>
                    </a:moveTo>
                    <a:lnTo>
                      <a:pt x="193" y="713"/>
                    </a:lnTo>
                    <a:lnTo>
                      <a:pt x="217" y="720"/>
                    </a:lnTo>
                    <a:lnTo>
                      <a:pt x="242" y="728"/>
                    </a:lnTo>
                    <a:lnTo>
                      <a:pt x="265" y="734"/>
                    </a:lnTo>
                    <a:lnTo>
                      <a:pt x="286" y="739"/>
                    </a:lnTo>
                    <a:lnTo>
                      <a:pt x="306" y="744"/>
                    </a:lnTo>
                    <a:lnTo>
                      <a:pt x="325" y="749"/>
                    </a:lnTo>
                    <a:lnTo>
                      <a:pt x="343" y="752"/>
                    </a:lnTo>
                    <a:lnTo>
                      <a:pt x="361" y="756"/>
                    </a:lnTo>
                    <a:lnTo>
                      <a:pt x="379" y="759"/>
                    </a:lnTo>
                    <a:lnTo>
                      <a:pt x="397" y="760"/>
                    </a:lnTo>
                    <a:lnTo>
                      <a:pt x="415" y="762"/>
                    </a:lnTo>
                    <a:lnTo>
                      <a:pt x="431" y="764"/>
                    </a:lnTo>
                    <a:lnTo>
                      <a:pt x="449" y="765"/>
                    </a:lnTo>
                    <a:lnTo>
                      <a:pt x="467" y="767"/>
                    </a:lnTo>
                    <a:lnTo>
                      <a:pt x="487" y="767"/>
                    </a:lnTo>
                    <a:lnTo>
                      <a:pt x="2326" y="2347"/>
                    </a:lnTo>
                    <a:lnTo>
                      <a:pt x="2339" y="2544"/>
                    </a:lnTo>
                    <a:lnTo>
                      <a:pt x="2347" y="2591"/>
                    </a:lnTo>
                    <a:lnTo>
                      <a:pt x="2357" y="2636"/>
                    </a:lnTo>
                    <a:lnTo>
                      <a:pt x="2370" y="2675"/>
                    </a:lnTo>
                    <a:lnTo>
                      <a:pt x="2385" y="2711"/>
                    </a:lnTo>
                    <a:lnTo>
                      <a:pt x="2403" y="2744"/>
                    </a:lnTo>
                    <a:lnTo>
                      <a:pt x="2424" y="2773"/>
                    </a:lnTo>
                    <a:lnTo>
                      <a:pt x="2447" y="2800"/>
                    </a:lnTo>
                    <a:lnTo>
                      <a:pt x="2471" y="2824"/>
                    </a:lnTo>
                    <a:lnTo>
                      <a:pt x="2499" y="2847"/>
                    </a:lnTo>
                    <a:lnTo>
                      <a:pt x="2530" y="2867"/>
                    </a:lnTo>
                    <a:lnTo>
                      <a:pt x="2563" y="2886"/>
                    </a:lnTo>
                    <a:lnTo>
                      <a:pt x="2597" y="2905"/>
                    </a:lnTo>
                    <a:lnTo>
                      <a:pt x="2635" y="2923"/>
                    </a:lnTo>
                    <a:lnTo>
                      <a:pt x="2674" y="2941"/>
                    </a:lnTo>
                    <a:lnTo>
                      <a:pt x="2716" y="2957"/>
                    </a:lnTo>
                    <a:lnTo>
                      <a:pt x="2761" y="2975"/>
                    </a:lnTo>
                    <a:lnTo>
                      <a:pt x="2803" y="2832"/>
                    </a:lnTo>
                    <a:lnTo>
                      <a:pt x="2658" y="2596"/>
                    </a:lnTo>
                    <a:lnTo>
                      <a:pt x="2845" y="2501"/>
                    </a:lnTo>
                    <a:lnTo>
                      <a:pt x="2934" y="2534"/>
                    </a:lnTo>
                    <a:lnTo>
                      <a:pt x="3154" y="2805"/>
                    </a:lnTo>
                    <a:lnTo>
                      <a:pt x="3164" y="2714"/>
                    </a:lnTo>
                    <a:lnTo>
                      <a:pt x="3184" y="2629"/>
                    </a:lnTo>
                    <a:lnTo>
                      <a:pt x="3154" y="2416"/>
                    </a:lnTo>
                    <a:lnTo>
                      <a:pt x="3029" y="2231"/>
                    </a:lnTo>
                    <a:lnTo>
                      <a:pt x="2916" y="2188"/>
                    </a:lnTo>
                    <a:lnTo>
                      <a:pt x="2626" y="2218"/>
                    </a:lnTo>
                    <a:lnTo>
                      <a:pt x="897" y="726"/>
                    </a:lnTo>
                    <a:lnTo>
                      <a:pt x="784" y="533"/>
                    </a:lnTo>
                    <a:lnTo>
                      <a:pt x="835" y="333"/>
                    </a:lnTo>
                    <a:lnTo>
                      <a:pt x="776" y="275"/>
                    </a:lnTo>
                    <a:lnTo>
                      <a:pt x="565" y="16"/>
                    </a:lnTo>
                    <a:lnTo>
                      <a:pt x="418" y="0"/>
                    </a:lnTo>
                    <a:lnTo>
                      <a:pt x="469" y="175"/>
                    </a:lnTo>
                    <a:lnTo>
                      <a:pt x="567" y="275"/>
                    </a:lnTo>
                    <a:lnTo>
                      <a:pt x="427" y="392"/>
                    </a:lnTo>
                    <a:lnTo>
                      <a:pt x="243" y="426"/>
                    </a:lnTo>
                    <a:lnTo>
                      <a:pt x="75" y="241"/>
                    </a:lnTo>
                    <a:lnTo>
                      <a:pt x="46" y="190"/>
                    </a:lnTo>
                    <a:lnTo>
                      <a:pt x="0" y="359"/>
                    </a:lnTo>
                    <a:lnTo>
                      <a:pt x="0" y="436"/>
                    </a:lnTo>
                    <a:lnTo>
                      <a:pt x="18" y="505"/>
                    </a:lnTo>
                    <a:lnTo>
                      <a:pt x="47" y="567"/>
                    </a:lnTo>
                    <a:lnTo>
                      <a:pt x="83" y="618"/>
                    </a:lnTo>
                    <a:lnTo>
                      <a:pt x="118" y="659"/>
                    </a:lnTo>
                    <a:lnTo>
                      <a:pt x="147" y="688"/>
                    </a:lnTo>
                    <a:lnTo>
                      <a:pt x="165" y="703"/>
                    </a:lnTo>
                    <a:lnTo>
                      <a:pt x="165" y="703"/>
                    </a:lnTo>
                    <a:close/>
                  </a:path>
                </a:pathLst>
              </a:custGeom>
              <a:solidFill>
                <a:srgbClr val="444456"/>
              </a:solidFill>
              <a:ln w="9525">
                <a:noFill/>
                <a:round/>
                <a:headEnd/>
                <a:tailEnd/>
              </a:ln>
            </p:spPr>
            <p:txBody>
              <a:bodyPr/>
              <a:lstStyle/>
              <a:p>
                <a:endParaRPr lang="en-US"/>
              </a:p>
            </p:txBody>
          </p:sp>
          <p:sp>
            <p:nvSpPr>
              <p:cNvPr id="11437" name="Freeform 173"/>
              <p:cNvSpPr>
                <a:spLocks/>
              </p:cNvSpPr>
              <p:nvPr/>
            </p:nvSpPr>
            <p:spPr bwMode="auto">
              <a:xfrm>
                <a:off x="493" y="2610"/>
                <a:ext cx="69" cy="145"/>
              </a:xfrm>
              <a:custGeom>
                <a:avLst/>
                <a:gdLst/>
                <a:ahLst/>
                <a:cxnLst>
                  <a:cxn ang="0">
                    <a:pos x="0" y="0"/>
                  </a:cxn>
                  <a:cxn ang="0">
                    <a:pos x="13" y="134"/>
                  </a:cxn>
                  <a:cxn ang="0">
                    <a:pos x="101" y="290"/>
                  </a:cxn>
                  <a:cxn ang="0">
                    <a:pos x="139" y="243"/>
                  </a:cxn>
                  <a:cxn ang="0">
                    <a:pos x="0" y="0"/>
                  </a:cxn>
                </a:cxnLst>
                <a:rect l="0" t="0" r="r" b="b"/>
                <a:pathLst>
                  <a:path w="139" h="290">
                    <a:moveTo>
                      <a:pt x="0" y="0"/>
                    </a:moveTo>
                    <a:lnTo>
                      <a:pt x="13" y="134"/>
                    </a:lnTo>
                    <a:lnTo>
                      <a:pt x="101" y="290"/>
                    </a:lnTo>
                    <a:lnTo>
                      <a:pt x="139" y="243"/>
                    </a:lnTo>
                    <a:lnTo>
                      <a:pt x="0" y="0"/>
                    </a:lnTo>
                    <a:close/>
                  </a:path>
                </a:pathLst>
              </a:custGeom>
              <a:solidFill>
                <a:srgbClr val="4C4C5E"/>
              </a:solidFill>
              <a:ln w="9525">
                <a:noFill/>
                <a:round/>
                <a:headEnd/>
                <a:tailEnd/>
              </a:ln>
            </p:spPr>
            <p:txBody>
              <a:bodyPr/>
              <a:lstStyle/>
              <a:p>
                <a:endParaRPr lang="en-US"/>
              </a:p>
            </p:txBody>
          </p:sp>
          <p:sp>
            <p:nvSpPr>
              <p:cNvPr id="11438" name="Freeform 174"/>
              <p:cNvSpPr>
                <a:spLocks/>
              </p:cNvSpPr>
              <p:nvPr/>
            </p:nvSpPr>
            <p:spPr bwMode="auto">
              <a:xfrm>
                <a:off x="273" y="2592"/>
                <a:ext cx="425" cy="314"/>
              </a:xfrm>
              <a:custGeom>
                <a:avLst/>
                <a:gdLst/>
                <a:ahLst/>
                <a:cxnLst>
                  <a:cxn ang="0">
                    <a:pos x="46" y="143"/>
                  </a:cxn>
                  <a:cxn ang="0">
                    <a:pos x="246" y="382"/>
                  </a:cxn>
                  <a:cxn ang="0">
                    <a:pos x="363" y="390"/>
                  </a:cxn>
                  <a:cxn ang="0">
                    <a:pos x="546" y="307"/>
                  </a:cxn>
                  <a:cxn ang="0">
                    <a:pos x="594" y="231"/>
                  </a:cxn>
                  <a:cxn ang="0">
                    <a:pos x="435" y="0"/>
                  </a:cxn>
                  <a:cxn ang="0">
                    <a:pos x="561" y="0"/>
                  </a:cxn>
                  <a:cxn ang="0">
                    <a:pos x="586" y="11"/>
                  </a:cxn>
                  <a:cxn ang="0">
                    <a:pos x="610" y="23"/>
                  </a:cxn>
                  <a:cxn ang="0">
                    <a:pos x="635" y="33"/>
                  </a:cxn>
                  <a:cxn ang="0">
                    <a:pos x="657" y="44"/>
                  </a:cxn>
                  <a:cxn ang="0">
                    <a:pos x="679" y="57"/>
                  </a:cxn>
                  <a:cxn ang="0">
                    <a:pos x="700" y="69"/>
                  </a:cxn>
                  <a:cxn ang="0">
                    <a:pos x="721" y="84"/>
                  </a:cxn>
                  <a:cxn ang="0">
                    <a:pos x="741" y="98"/>
                  </a:cxn>
                  <a:cxn ang="0">
                    <a:pos x="759" y="113"/>
                  </a:cxn>
                  <a:cxn ang="0">
                    <a:pos x="775" y="131"/>
                  </a:cxn>
                  <a:cxn ang="0">
                    <a:pos x="791" y="151"/>
                  </a:cxn>
                  <a:cxn ang="0">
                    <a:pos x="806" y="172"/>
                  </a:cxn>
                  <a:cxn ang="0">
                    <a:pos x="821" y="195"/>
                  </a:cxn>
                  <a:cxn ang="0">
                    <a:pos x="832" y="221"/>
                  </a:cxn>
                  <a:cxn ang="0">
                    <a:pos x="842" y="249"/>
                  </a:cxn>
                  <a:cxn ang="0">
                    <a:pos x="852" y="280"/>
                  </a:cxn>
                  <a:cxn ang="0">
                    <a:pos x="826" y="405"/>
                  </a:cxn>
                  <a:cxn ang="0">
                    <a:pos x="366" y="616"/>
                  </a:cxn>
                  <a:cxn ang="0">
                    <a:pos x="304" y="628"/>
                  </a:cxn>
                  <a:cxn ang="0">
                    <a:pos x="255" y="618"/>
                  </a:cxn>
                  <a:cxn ang="0">
                    <a:pos x="210" y="605"/>
                  </a:cxn>
                  <a:cxn ang="0">
                    <a:pos x="169" y="590"/>
                  </a:cxn>
                  <a:cxn ang="0">
                    <a:pos x="133" y="572"/>
                  </a:cxn>
                  <a:cxn ang="0">
                    <a:pos x="100" y="552"/>
                  </a:cxn>
                  <a:cxn ang="0">
                    <a:pos x="72" y="529"/>
                  </a:cxn>
                  <a:cxn ang="0">
                    <a:pos x="49" y="505"/>
                  </a:cxn>
                  <a:cxn ang="0">
                    <a:pos x="31" y="475"/>
                  </a:cxn>
                  <a:cxn ang="0">
                    <a:pos x="17" y="446"/>
                  </a:cxn>
                  <a:cxn ang="0">
                    <a:pos x="7" y="411"/>
                  </a:cxn>
                  <a:cxn ang="0">
                    <a:pos x="2" y="374"/>
                  </a:cxn>
                  <a:cxn ang="0">
                    <a:pos x="0" y="334"/>
                  </a:cxn>
                  <a:cxn ang="0">
                    <a:pos x="5" y="292"/>
                  </a:cxn>
                  <a:cxn ang="0">
                    <a:pos x="13" y="246"/>
                  </a:cxn>
                  <a:cxn ang="0">
                    <a:pos x="28" y="195"/>
                  </a:cxn>
                  <a:cxn ang="0">
                    <a:pos x="46" y="143"/>
                  </a:cxn>
                </a:cxnLst>
                <a:rect l="0" t="0" r="r" b="b"/>
                <a:pathLst>
                  <a:path w="852" h="628">
                    <a:moveTo>
                      <a:pt x="46" y="143"/>
                    </a:moveTo>
                    <a:lnTo>
                      <a:pt x="246" y="382"/>
                    </a:lnTo>
                    <a:lnTo>
                      <a:pt x="363" y="390"/>
                    </a:lnTo>
                    <a:lnTo>
                      <a:pt x="546" y="307"/>
                    </a:lnTo>
                    <a:lnTo>
                      <a:pt x="594" y="231"/>
                    </a:lnTo>
                    <a:lnTo>
                      <a:pt x="435" y="0"/>
                    </a:lnTo>
                    <a:lnTo>
                      <a:pt x="561" y="0"/>
                    </a:lnTo>
                    <a:lnTo>
                      <a:pt x="586" y="11"/>
                    </a:lnTo>
                    <a:lnTo>
                      <a:pt x="610" y="23"/>
                    </a:lnTo>
                    <a:lnTo>
                      <a:pt x="635" y="33"/>
                    </a:lnTo>
                    <a:lnTo>
                      <a:pt x="657" y="44"/>
                    </a:lnTo>
                    <a:lnTo>
                      <a:pt x="679" y="57"/>
                    </a:lnTo>
                    <a:lnTo>
                      <a:pt x="700" y="69"/>
                    </a:lnTo>
                    <a:lnTo>
                      <a:pt x="721" y="84"/>
                    </a:lnTo>
                    <a:lnTo>
                      <a:pt x="741" y="98"/>
                    </a:lnTo>
                    <a:lnTo>
                      <a:pt x="759" y="113"/>
                    </a:lnTo>
                    <a:lnTo>
                      <a:pt x="775" y="131"/>
                    </a:lnTo>
                    <a:lnTo>
                      <a:pt x="791" y="151"/>
                    </a:lnTo>
                    <a:lnTo>
                      <a:pt x="806" y="172"/>
                    </a:lnTo>
                    <a:lnTo>
                      <a:pt x="821" y="195"/>
                    </a:lnTo>
                    <a:lnTo>
                      <a:pt x="832" y="221"/>
                    </a:lnTo>
                    <a:lnTo>
                      <a:pt x="842" y="249"/>
                    </a:lnTo>
                    <a:lnTo>
                      <a:pt x="852" y="280"/>
                    </a:lnTo>
                    <a:lnTo>
                      <a:pt x="826" y="405"/>
                    </a:lnTo>
                    <a:lnTo>
                      <a:pt x="366" y="616"/>
                    </a:lnTo>
                    <a:lnTo>
                      <a:pt x="304" y="628"/>
                    </a:lnTo>
                    <a:lnTo>
                      <a:pt x="255" y="618"/>
                    </a:lnTo>
                    <a:lnTo>
                      <a:pt x="210" y="605"/>
                    </a:lnTo>
                    <a:lnTo>
                      <a:pt x="169" y="590"/>
                    </a:lnTo>
                    <a:lnTo>
                      <a:pt x="133" y="572"/>
                    </a:lnTo>
                    <a:lnTo>
                      <a:pt x="100" y="552"/>
                    </a:lnTo>
                    <a:lnTo>
                      <a:pt x="72" y="529"/>
                    </a:lnTo>
                    <a:lnTo>
                      <a:pt x="49" y="505"/>
                    </a:lnTo>
                    <a:lnTo>
                      <a:pt x="31" y="475"/>
                    </a:lnTo>
                    <a:lnTo>
                      <a:pt x="17" y="446"/>
                    </a:lnTo>
                    <a:lnTo>
                      <a:pt x="7" y="411"/>
                    </a:lnTo>
                    <a:lnTo>
                      <a:pt x="2" y="374"/>
                    </a:lnTo>
                    <a:lnTo>
                      <a:pt x="0" y="334"/>
                    </a:lnTo>
                    <a:lnTo>
                      <a:pt x="5" y="292"/>
                    </a:lnTo>
                    <a:lnTo>
                      <a:pt x="13" y="246"/>
                    </a:lnTo>
                    <a:lnTo>
                      <a:pt x="28" y="195"/>
                    </a:lnTo>
                    <a:lnTo>
                      <a:pt x="46" y="143"/>
                    </a:lnTo>
                    <a:close/>
                  </a:path>
                </a:pathLst>
              </a:custGeom>
              <a:solidFill>
                <a:srgbClr val="B2AAA8"/>
              </a:solidFill>
              <a:ln w="9525">
                <a:noFill/>
                <a:round/>
                <a:headEnd/>
                <a:tailEnd/>
              </a:ln>
            </p:spPr>
            <p:txBody>
              <a:bodyPr/>
              <a:lstStyle/>
              <a:p>
                <a:endParaRPr lang="en-US"/>
              </a:p>
            </p:txBody>
          </p:sp>
          <p:sp>
            <p:nvSpPr>
              <p:cNvPr id="11439" name="Freeform 175"/>
              <p:cNvSpPr>
                <a:spLocks/>
              </p:cNvSpPr>
              <p:nvPr/>
            </p:nvSpPr>
            <p:spPr bwMode="auto">
              <a:xfrm>
                <a:off x="1382" y="3590"/>
                <a:ext cx="490" cy="422"/>
              </a:xfrm>
              <a:custGeom>
                <a:avLst/>
                <a:gdLst/>
                <a:ahLst/>
                <a:cxnLst>
                  <a:cxn ang="0">
                    <a:pos x="250" y="0"/>
                  </a:cxn>
                  <a:cxn ang="0">
                    <a:pos x="286" y="36"/>
                  </a:cxn>
                  <a:cxn ang="0">
                    <a:pos x="539" y="186"/>
                  </a:cxn>
                  <a:cxn ang="0">
                    <a:pos x="590" y="188"/>
                  </a:cxn>
                  <a:cxn ang="0">
                    <a:pos x="639" y="191"/>
                  </a:cxn>
                  <a:cxn ang="0">
                    <a:pos x="683" y="196"/>
                  </a:cxn>
                  <a:cxn ang="0">
                    <a:pos x="726" y="203"/>
                  </a:cxn>
                  <a:cxn ang="0">
                    <a:pos x="763" y="211"/>
                  </a:cxn>
                  <a:cxn ang="0">
                    <a:pos x="799" y="222"/>
                  </a:cxn>
                  <a:cxn ang="0">
                    <a:pos x="832" y="236"/>
                  </a:cxn>
                  <a:cxn ang="0">
                    <a:pos x="861" y="254"/>
                  </a:cxn>
                  <a:cxn ang="0">
                    <a:pos x="887" y="273"/>
                  </a:cxn>
                  <a:cxn ang="0">
                    <a:pos x="910" y="299"/>
                  </a:cxn>
                  <a:cxn ang="0">
                    <a:pos x="930" y="329"/>
                  </a:cxn>
                  <a:cxn ang="0">
                    <a:pos x="946" y="363"/>
                  </a:cxn>
                  <a:cxn ang="0">
                    <a:pos x="959" y="404"/>
                  </a:cxn>
                  <a:cxn ang="0">
                    <a:pos x="969" y="450"/>
                  </a:cxn>
                  <a:cxn ang="0">
                    <a:pos x="976" y="503"/>
                  </a:cxn>
                  <a:cxn ang="0">
                    <a:pos x="979" y="562"/>
                  </a:cxn>
                  <a:cxn ang="0">
                    <a:pos x="969" y="698"/>
                  </a:cxn>
                  <a:cxn ang="0">
                    <a:pos x="763" y="434"/>
                  </a:cxn>
                  <a:cxn ang="0">
                    <a:pos x="675" y="403"/>
                  </a:cxn>
                  <a:cxn ang="0">
                    <a:pos x="449" y="498"/>
                  </a:cxn>
                  <a:cxn ang="0">
                    <a:pos x="445" y="586"/>
                  </a:cxn>
                  <a:cxn ang="0">
                    <a:pos x="597" y="844"/>
                  </a:cxn>
                  <a:cxn ang="0">
                    <a:pos x="484" y="826"/>
                  </a:cxn>
                  <a:cxn ang="0">
                    <a:pos x="342" y="745"/>
                  </a:cxn>
                  <a:cxn ang="0">
                    <a:pos x="294" y="693"/>
                  </a:cxn>
                  <a:cxn ang="0">
                    <a:pos x="257" y="649"/>
                  </a:cxn>
                  <a:cxn ang="0">
                    <a:pos x="229" y="609"/>
                  </a:cxn>
                  <a:cxn ang="0">
                    <a:pos x="209" y="570"/>
                  </a:cxn>
                  <a:cxn ang="0">
                    <a:pos x="196" y="529"/>
                  </a:cxn>
                  <a:cxn ang="0">
                    <a:pos x="188" y="483"/>
                  </a:cxn>
                  <a:cxn ang="0">
                    <a:pos x="185" y="426"/>
                  </a:cxn>
                  <a:cxn ang="0">
                    <a:pos x="183" y="355"/>
                  </a:cxn>
                  <a:cxn ang="0">
                    <a:pos x="0" y="162"/>
                  </a:cxn>
                  <a:cxn ang="0">
                    <a:pos x="250" y="0"/>
                  </a:cxn>
                </a:cxnLst>
                <a:rect l="0" t="0" r="r" b="b"/>
                <a:pathLst>
                  <a:path w="979" h="844">
                    <a:moveTo>
                      <a:pt x="250" y="0"/>
                    </a:moveTo>
                    <a:lnTo>
                      <a:pt x="286" y="36"/>
                    </a:lnTo>
                    <a:lnTo>
                      <a:pt x="539" y="186"/>
                    </a:lnTo>
                    <a:lnTo>
                      <a:pt x="590" y="188"/>
                    </a:lnTo>
                    <a:lnTo>
                      <a:pt x="639" y="191"/>
                    </a:lnTo>
                    <a:lnTo>
                      <a:pt x="683" y="196"/>
                    </a:lnTo>
                    <a:lnTo>
                      <a:pt x="726" y="203"/>
                    </a:lnTo>
                    <a:lnTo>
                      <a:pt x="763" y="211"/>
                    </a:lnTo>
                    <a:lnTo>
                      <a:pt x="799" y="222"/>
                    </a:lnTo>
                    <a:lnTo>
                      <a:pt x="832" y="236"/>
                    </a:lnTo>
                    <a:lnTo>
                      <a:pt x="861" y="254"/>
                    </a:lnTo>
                    <a:lnTo>
                      <a:pt x="887" y="273"/>
                    </a:lnTo>
                    <a:lnTo>
                      <a:pt x="910" y="299"/>
                    </a:lnTo>
                    <a:lnTo>
                      <a:pt x="930" y="329"/>
                    </a:lnTo>
                    <a:lnTo>
                      <a:pt x="946" y="363"/>
                    </a:lnTo>
                    <a:lnTo>
                      <a:pt x="959" y="404"/>
                    </a:lnTo>
                    <a:lnTo>
                      <a:pt x="969" y="450"/>
                    </a:lnTo>
                    <a:lnTo>
                      <a:pt x="976" y="503"/>
                    </a:lnTo>
                    <a:lnTo>
                      <a:pt x="979" y="562"/>
                    </a:lnTo>
                    <a:lnTo>
                      <a:pt x="969" y="698"/>
                    </a:lnTo>
                    <a:lnTo>
                      <a:pt x="763" y="434"/>
                    </a:lnTo>
                    <a:lnTo>
                      <a:pt x="675" y="403"/>
                    </a:lnTo>
                    <a:lnTo>
                      <a:pt x="449" y="498"/>
                    </a:lnTo>
                    <a:lnTo>
                      <a:pt x="445" y="586"/>
                    </a:lnTo>
                    <a:lnTo>
                      <a:pt x="597" y="844"/>
                    </a:lnTo>
                    <a:lnTo>
                      <a:pt x="484" y="826"/>
                    </a:lnTo>
                    <a:lnTo>
                      <a:pt x="342" y="745"/>
                    </a:lnTo>
                    <a:lnTo>
                      <a:pt x="294" y="693"/>
                    </a:lnTo>
                    <a:lnTo>
                      <a:pt x="257" y="649"/>
                    </a:lnTo>
                    <a:lnTo>
                      <a:pt x="229" y="609"/>
                    </a:lnTo>
                    <a:lnTo>
                      <a:pt x="209" y="570"/>
                    </a:lnTo>
                    <a:lnTo>
                      <a:pt x="196" y="529"/>
                    </a:lnTo>
                    <a:lnTo>
                      <a:pt x="188" y="483"/>
                    </a:lnTo>
                    <a:lnTo>
                      <a:pt x="185" y="426"/>
                    </a:lnTo>
                    <a:lnTo>
                      <a:pt x="183" y="355"/>
                    </a:lnTo>
                    <a:lnTo>
                      <a:pt x="0" y="162"/>
                    </a:lnTo>
                    <a:lnTo>
                      <a:pt x="250" y="0"/>
                    </a:lnTo>
                    <a:close/>
                  </a:path>
                </a:pathLst>
              </a:custGeom>
              <a:solidFill>
                <a:srgbClr val="D1C4CE"/>
              </a:solidFill>
              <a:ln w="9525">
                <a:noFill/>
                <a:round/>
                <a:headEnd/>
                <a:tailEnd/>
              </a:ln>
            </p:spPr>
            <p:txBody>
              <a:bodyPr/>
              <a:lstStyle/>
              <a:p>
                <a:endParaRPr lang="en-US"/>
              </a:p>
            </p:txBody>
          </p:sp>
          <p:sp>
            <p:nvSpPr>
              <p:cNvPr id="11440" name="Freeform 176"/>
              <p:cNvSpPr>
                <a:spLocks/>
              </p:cNvSpPr>
              <p:nvPr/>
            </p:nvSpPr>
            <p:spPr bwMode="auto">
              <a:xfrm>
                <a:off x="424" y="2753"/>
                <a:ext cx="270" cy="176"/>
              </a:xfrm>
              <a:custGeom>
                <a:avLst/>
                <a:gdLst/>
                <a:ahLst/>
                <a:cxnLst>
                  <a:cxn ang="0">
                    <a:pos x="0" y="308"/>
                  </a:cxn>
                  <a:cxn ang="0">
                    <a:pos x="147" y="248"/>
                  </a:cxn>
                  <a:cxn ang="0">
                    <a:pos x="485" y="90"/>
                  </a:cxn>
                  <a:cxn ang="0">
                    <a:pos x="539" y="0"/>
                  </a:cxn>
                  <a:cxn ang="0">
                    <a:pos x="531" y="113"/>
                  </a:cxn>
                  <a:cxn ang="0">
                    <a:pos x="166" y="302"/>
                  </a:cxn>
                  <a:cxn ang="0">
                    <a:pos x="116" y="353"/>
                  </a:cxn>
                  <a:cxn ang="0">
                    <a:pos x="0" y="308"/>
                  </a:cxn>
                </a:cxnLst>
                <a:rect l="0" t="0" r="r" b="b"/>
                <a:pathLst>
                  <a:path w="539" h="353">
                    <a:moveTo>
                      <a:pt x="0" y="308"/>
                    </a:moveTo>
                    <a:lnTo>
                      <a:pt x="147" y="248"/>
                    </a:lnTo>
                    <a:lnTo>
                      <a:pt x="485" y="90"/>
                    </a:lnTo>
                    <a:lnTo>
                      <a:pt x="539" y="0"/>
                    </a:lnTo>
                    <a:lnTo>
                      <a:pt x="531" y="113"/>
                    </a:lnTo>
                    <a:lnTo>
                      <a:pt x="166" y="302"/>
                    </a:lnTo>
                    <a:lnTo>
                      <a:pt x="116" y="353"/>
                    </a:lnTo>
                    <a:lnTo>
                      <a:pt x="0" y="308"/>
                    </a:lnTo>
                    <a:close/>
                  </a:path>
                </a:pathLst>
              </a:custGeom>
              <a:solidFill>
                <a:srgbClr val="9B9391"/>
              </a:solidFill>
              <a:ln w="9525">
                <a:noFill/>
                <a:round/>
                <a:headEnd/>
                <a:tailEnd/>
              </a:ln>
            </p:spPr>
            <p:txBody>
              <a:bodyPr/>
              <a:lstStyle/>
              <a:p>
                <a:endParaRPr lang="en-US"/>
              </a:p>
            </p:txBody>
          </p:sp>
          <p:sp>
            <p:nvSpPr>
              <p:cNvPr id="11441" name="Freeform 177"/>
              <p:cNvSpPr>
                <a:spLocks/>
              </p:cNvSpPr>
              <p:nvPr/>
            </p:nvSpPr>
            <p:spPr bwMode="auto">
              <a:xfrm>
                <a:off x="447" y="2795"/>
                <a:ext cx="242" cy="133"/>
              </a:xfrm>
              <a:custGeom>
                <a:avLst/>
                <a:gdLst/>
                <a:ahLst/>
                <a:cxnLst>
                  <a:cxn ang="0">
                    <a:pos x="67" y="209"/>
                  </a:cxn>
                  <a:cxn ang="0">
                    <a:pos x="460" y="21"/>
                  </a:cxn>
                  <a:cxn ang="0">
                    <a:pos x="485" y="0"/>
                  </a:cxn>
                  <a:cxn ang="0">
                    <a:pos x="472" y="78"/>
                  </a:cxn>
                  <a:cxn ang="0">
                    <a:pos x="150" y="237"/>
                  </a:cxn>
                  <a:cxn ang="0">
                    <a:pos x="76" y="265"/>
                  </a:cxn>
                  <a:cxn ang="0">
                    <a:pos x="0" y="237"/>
                  </a:cxn>
                  <a:cxn ang="0">
                    <a:pos x="67" y="209"/>
                  </a:cxn>
                </a:cxnLst>
                <a:rect l="0" t="0" r="r" b="b"/>
                <a:pathLst>
                  <a:path w="485" h="265">
                    <a:moveTo>
                      <a:pt x="67" y="209"/>
                    </a:moveTo>
                    <a:lnTo>
                      <a:pt x="460" y="21"/>
                    </a:lnTo>
                    <a:lnTo>
                      <a:pt x="485" y="0"/>
                    </a:lnTo>
                    <a:lnTo>
                      <a:pt x="472" y="78"/>
                    </a:lnTo>
                    <a:lnTo>
                      <a:pt x="150" y="237"/>
                    </a:lnTo>
                    <a:lnTo>
                      <a:pt x="76" y="265"/>
                    </a:lnTo>
                    <a:lnTo>
                      <a:pt x="0" y="237"/>
                    </a:lnTo>
                    <a:lnTo>
                      <a:pt x="67" y="209"/>
                    </a:lnTo>
                    <a:close/>
                  </a:path>
                </a:pathLst>
              </a:custGeom>
              <a:solidFill>
                <a:srgbClr val="A59E9B"/>
              </a:solidFill>
              <a:ln w="9525">
                <a:noFill/>
                <a:round/>
                <a:headEnd/>
                <a:tailEnd/>
              </a:ln>
            </p:spPr>
            <p:txBody>
              <a:bodyPr/>
              <a:lstStyle/>
              <a:p>
                <a:endParaRPr lang="en-US"/>
              </a:p>
            </p:txBody>
          </p:sp>
          <p:sp>
            <p:nvSpPr>
              <p:cNvPr id="11442" name="Freeform 178"/>
              <p:cNvSpPr>
                <a:spLocks/>
              </p:cNvSpPr>
              <p:nvPr/>
            </p:nvSpPr>
            <p:spPr bwMode="auto">
              <a:xfrm>
                <a:off x="550" y="2894"/>
                <a:ext cx="993" cy="792"/>
              </a:xfrm>
              <a:custGeom>
                <a:avLst/>
                <a:gdLst/>
                <a:ahLst/>
                <a:cxnLst>
                  <a:cxn ang="0">
                    <a:pos x="1906" y="1385"/>
                  </a:cxn>
                  <a:cxn ang="0">
                    <a:pos x="290" y="0"/>
                  </a:cxn>
                  <a:cxn ang="0">
                    <a:pos x="262" y="11"/>
                  </a:cxn>
                  <a:cxn ang="0">
                    <a:pos x="87" y="92"/>
                  </a:cxn>
                  <a:cxn ang="0">
                    <a:pos x="0" y="128"/>
                  </a:cxn>
                  <a:cxn ang="0">
                    <a:pos x="1687" y="1583"/>
                  </a:cxn>
                  <a:cxn ang="0">
                    <a:pos x="1986" y="1467"/>
                  </a:cxn>
                  <a:cxn ang="0">
                    <a:pos x="1906" y="1385"/>
                  </a:cxn>
                </a:cxnLst>
                <a:rect l="0" t="0" r="r" b="b"/>
                <a:pathLst>
                  <a:path w="1986" h="1583">
                    <a:moveTo>
                      <a:pt x="1906" y="1385"/>
                    </a:moveTo>
                    <a:lnTo>
                      <a:pt x="290" y="0"/>
                    </a:lnTo>
                    <a:lnTo>
                      <a:pt x="262" y="11"/>
                    </a:lnTo>
                    <a:lnTo>
                      <a:pt x="87" y="92"/>
                    </a:lnTo>
                    <a:lnTo>
                      <a:pt x="0" y="128"/>
                    </a:lnTo>
                    <a:lnTo>
                      <a:pt x="1687" y="1583"/>
                    </a:lnTo>
                    <a:lnTo>
                      <a:pt x="1986" y="1467"/>
                    </a:lnTo>
                    <a:lnTo>
                      <a:pt x="1906" y="1385"/>
                    </a:lnTo>
                    <a:close/>
                  </a:path>
                </a:pathLst>
              </a:custGeom>
              <a:solidFill>
                <a:srgbClr val="D1C4CE"/>
              </a:solidFill>
              <a:ln w="9525">
                <a:noFill/>
                <a:round/>
                <a:headEnd/>
                <a:tailEnd/>
              </a:ln>
            </p:spPr>
            <p:txBody>
              <a:bodyPr/>
              <a:lstStyle/>
              <a:p>
                <a:endParaRPr lang="en-US"/>
              </a:p>
            </p:txBody>
          </p:sp>
          <p:sp>
            <p:nvSpPr>
              <p:cNvPr id="11443" name="Freeform 179"/>
              <p:cNvSpPr>
                <a:spLocks/>
              </p:cNvSpPr>
              <p:nvPr/>
            </p:nvSpPr>
            <p:spPr bwMode="auto">
              <a:xfrm>
                <a:off x="550" y="2893"/>
                <a:ext cx="952" cy="760"/>
              </a:xfrm>
              <a:custGeom>
                <a:avLst/>
                <a:gdLst/>
                <a:ahLst/>
                <a:cxnLst>
                  <a:cxn ang="0">
                    <a:pos x="1775" y="1278"/>
                  </a:cxn>
                  <a:cxn ang="0">
                    <a:pos x="1679" y="1196"/>
                  </a:cxn>
                  <a:cxn ang="0">
                    <a:pos x="1584" y="1113"/>
                  </a:cxn>
                  <a:cxn ang="0">
                    <a:pos x="1488" y="1031"/>
                  </a:cxn>
                  <a:cxn ang="0">
                    <a:pos x="1393" y="949"/>
                  </a:cxn>
                  <a:cxn ang="0">
                    <a:pos x="1297" y="865"/>
                  </a:cxn>
                  <a:cxn ang="0">
                    <a:pos x="1200" y="783"/>
                  </a:cxn>
                  <a:cxn ang="0">
                    <a:pos x="1105" y="701"/>
                  </a:cxn>
                  <a:cxn ang="0">
                    <a:pos x="1009" y="618"/>
                  </a:cxn>
                  <a:cxn ang="0">
                    <a:pos x="912" y="536"/>
                  </a:cxn>
                  <a:cxn ang="0">
                    <a:pos x="816" y="454"/>
                  </a:cxn>
                  <a:cxn ang="0">
                    <a:pos x="721" y="370"/>
                  </a:cxn>
                  <a:cxn ang="0">
                    <a:pos x="625" y="288"/>
                  </a:cxn>
                  <a:cxn ang="0">
                    <a:pos x="528" y="206"/>
                  </a:cxn>
                  <a:cxn ang="0">
                    <a:pos x="432" y="123"/>
                  </a:cxn>
                  <a:cxn ang="0">
                    <a:pos x="336" y="41"/>
                  </a:cxn>
                  <a:cxn ang="0">
                    <a:pos x="282" y="0"/>
                  </a:cxn>
                  <a:cxn ang="0">
                    <a:pos x="270" y="0"/>
                  </a:cxn>
                  <a:cxn ang="0">
                    <a:pos x="239" y="11"/>
                  </a:cxn>
                  <a:cxn ang="0">
                    <a:pos x="188" y="34"/>
                  </a:cxn>
                  <a:cxn ang="0">
                    <a:pos x="138" y="57"/>
                  </a:cxn>
                  <a:cxn ang="0">
                    <a:pos x="87" y="80"/>
                  </a:cxn>
                  <a:cxn ang="0">
                    <a:pos x="54" y="96"/>
                  </a:cxn>
                  <a:cxn ang="0">
                    <a:pos x="40" y="106"/>
                  </a:cxn>
                  <a:cxn ang="0">
                    <a:pos x="25" y="116"/>
                  </a:cxn>
                  <a:cxn ang="0">
                    <a:pos x="9" y="126"/>
                  </a:cxn>
                  <a:cxn ang="0">
                    <a:pos x="51" y="175"/>
                  </a:cxn>
                  <a:cxn ang="0">
                    <a:pos x="152" y="262"/>
                  </a:cxn>
                  <a:cxn ang="0">
                    <a:pos x="252" y="349"/>
                  </a:cxn>
                  <a:cxn ang="0">
                    <a:pos x="353" y="436"/>
                  </a:cxn>
                  <a:cxn ang="0">
                    <a:pos x="455" y="522"/>
                  </a:cxn>
                  <a:cxn ang="0">
                    <a:pos x="555" y="609"/>
                  </a:cxn>
                  <a:cxn ang="0">
                    <a:pos x="656" y="696"/>
                  </a:cxn>
                  <a:cxn ang="0">
                    <a:pos x="757" y="783"/>
                  </a:cxn>
                  <a:cxn ang="0">
                    <a:pos x="859" y="870"/>
                  </a:cxn>
                  <a:cxn ang="0">
                    <a:pos x="958" y="957"/>
                  </a:cxn>
                  <a:cxn ang="0">
                    <a:pos x="1060" y="1044"/>
                  </a:cxn>
                  <a:cxn ang="0">
                    <a:pos x="1159" y="1129"/>
                  </a:cxn>
                  <a:cxn ang="0">
                    <a:pos x="1261" y="1216"/>
                  </a:cxn>
                  <a:cxn ang="0">
                    <a:pos x="1362" y="1303"/>
                  </a:cxn>
                  <a:cxn ang="0">
                    <a:pos x="1462" y="1390"/>
                  </a:cxn>
                  <a:cxn ang="0">
                    <a:pos x="1561" y="1476"/>
                  </a:cxn>
                  <a:cxn ang="0">
                    <a:pos x="1630" y="1511"/>
                  </a:cxn>
                  <a:cxn ang="0">
                    <a:pos x="1668" y="1496"/>
                  </a:cxn>
                  <a:cxn ang="0">
                    <a:pos x="1704" y="1481"/>
                  </a:cxn>
                  <a:cxn ang="0">
                    <a:pos x="1740" y="1467"/>
                  </a:cxn>
                  <a:cxn ang="0">
                    <a:pos x="1777" y="1452"/>
                  </a:cxn>
                  <a:cxn ang="0">
                    <a:pos x="1813" y="1437"/>
                  </a:cxn>
                  <a:cxn ang="0">
                    <a:pos x="1849" y="1422"/>
                  </a:cxn>
                  <a:cxn ang="0">
                    <a:pos x="1887" y="1408"/>
                  </a:cxn>
                  <a:cxn ang="0">
                    <a:pos x="1895" y="1390"/>
                  </a:cxn>
                  <a:cxn ang="0">
                    <a:pos x="1874" y="1370"/>
                  </a:cxn>
                  <a:cxn ang="0">
                    <a:pos x="1854" y="1349"/>
                  </a:cxn>
                  <a:cxn ang="0">
                    <a:pos x="1833" y="1329"/>
                  </a:cxn>
                </a:cxnLst>
                <a:rect l="0" t="0" r="r" b="b"/>
                <a:pathLst>
                  <a:path w="1905" h="1519">
                    <a:moveTo>
                      <a:pt x="1823" y="1319"/>
                    </a:moveTo>
                    <a:lnTo>
                      <a:pt x="1775" y="1278"/>
                    </a:lnTo>
                    <a:lnTo>
                      <a:pt x="1726" y="1237"/>
                    </a:lnTo>
                    <a:lnTo>
                      <a:pt x="1679" y="1196"/>
                    </a:lnTo>
                    <a:lnTo>
                      <a:pt x="1632" y="1154"/>
                    </a:lnTo>
                    <a:lnTo>
                      <a:pt x="1584" y="1113"/>
                    </a:lnTo>
                    <a:lnTo>
                      <a:pt x="1535" y="1072"/>
                    </a:lnTo>
                    <a:lnTo>
                      <a:pt x="1488" y="1031"/>
                    </a:lnTo>
                    <a:lnTo>
                      <a:pt x="1440" y="990"/>
                    </a:lnTo>
                    <a:lnTo>
                      <a:pt x="1393" y="949"/>
                    </a:lnTo>
                    <a:lnTo>
                      <a:pt x="1344" y="908"/>
                    </a:lnTo>
                    <a:lnTo>
                      <a:pt x="1297" y="865"/>
                    </a:lnTo>
                    <a:lnTo>
                      <a:pt x="1249" y="824"/>
                    </a:lnTo>
                    <a:lnTo>
                      <a:pt x="1200" y="783"/>
                    </a:lnTo>
                    <a:lnTo>
                      <a:pt x="1153" y="742"/>
                    </a:lnTo>
                    <a:lnTo>
                      <a:pt x="1105" y="701"/>
                    </a:lnTo>
                    <a:lnTo>
                      <a:pt x="1056" y="659"/>
                    </a:lnTo>
                    <a:lnTo>
                      <a:pt x="1009" y="618"/>
                    </a:lnTo>
                    <a:lnTo>
                      <a:pt x="962" y="577"/>
                    </a:lnTo>
                    <a:lnTo>
                      <a:pt x="912" y="536"/>
                    </a:lnTo>
                    <a:lnTo>
                      <a:pt x="865" y="495"/>
                    </a:lnTo>
                    <a:lnTo>
                      <a:pt x="816" y="454"/>
                    </a:lnTo>
                    <a:lnTo>
                      <a:pt x="769" y="411"/>
                    </a:lnTo>
                    <a:lnTo>
                      <a:pt x="721" y="370"/>
                    </a:lnTo>
                    <a:lnTo>
                      <a:pt x="672" y="329"/>
                    </a:lnTo>
                    <a:lnTo>
                      <a:pt x="625" y="288"/>
                    </a:lnTo>
                    <a:lnTo>
                      <a:pt x="577" y="247"/>
                    </a:lnTo>
                    <a:lnTo>
                      <a:pt x="528" y="206"/>
                    </a:lnTo>
                    <a:lnTo>
                      <a:pt x="481" y="165"/>
                    </a:lnTo>
                    <a:lnTo>
                      <a:pt x="432" y="123"/>
                    </a:lnTo>
                    <a:lnTo>
                      <a:pt x="385" y="82"/>
                    </a:lnTo>
                    <a:lnTo>
                      <a:pt x="336" y="41"/>
                    </a:lnTo>
                    <a:lnTo>
                      <a:pt x="288" y="0"/>
                    </a:lnTo>
                    <a:lnTo>
                      <a:pt x="282" y="0"/>
                    </a:lnTo>
                    <a:lnTo>
                      <a:pt x="277" y="0"/>
                    </a:lnTo>
                    <a:lnTo>
                      <a:pt x="270" y="0"/>
                    </a:lnTo>
                    <a:lnTo>
                      <a:pt x="264" y="0"/>
                    </a:lnTo>
                    <a:lnTo>
                      <a:pt x="239" y="11"/>
                    </a:lnTo>
                    <a:lnTo>
                      <a:pt x="213" y="23"/>
                    </a:lnTo>
                    <a:lnTo>
                      <a:pt x="188" y="34"/>
                    </a:lnTo>
                    <a:lnTo>
                      <a:pt x="164" y="45"/>
                    </a:lnTo>
                    <a:lnTo>
                      <a:pt x="138" y="57"/>
                    </a:lnTo>
                    <a:lnTo>
                      <a:pt x="113" y="68"/>
                    </a:lnTo>
                    <a:lnTo>
                      <a:pt x="87" y="80"/>
                    </a:lnTo>
                    <a:lnTo>
                      <a:pt x="63" y="91"/>
                    </a:lnTo>
                    <a:lnTo>
                      <a:pt x="54" y="96"/>
                    </a:lnTo>
                    <a:lnTo>
                      <a:pt x="48" y="101"/>
                    </a:lnTo>
                    <a:lnTo>
                      <a:pt x="40" y="106"/>
                    </a:lnTo>
                    <a:lnTo>
                      <a:pt x="32" y="111"/>
                    </a:lnTo>
                    <a:lnTo>
                      <a:pt x="25" y="116"/>
                    </a:lnTo>
                    <a:lnTo>
                      <a:pt x="17" y="121"/>
                    </a:lnTo>
                    <a:lnTo>
                      <a:pt x="9" y="126"/>
                    </a:lnTo>
                    <a:lnTo>
                      <a:pt x="0" y="131"/>
                    </a:lnTo>
                    <a:lnTo>
                      <a:pt x="51" y="175"/>
                    </a:lnTo>
                    <a:lnTo>
                      <a:pt x="102" y="218"/>
                    </a:lnTo>
                    <a:lnTo>
                      <a:pt x="152" y="262"/>
                    </a:lnTo>
                    <a:lnTo>
                      <a:pt x="201" y="304"/>
                    </a:lnTo>
                    <a:lnTo>
                      <a:pt x="252" y="349"/>
                    </a:lnTo>
                    <a:lnTo>
                      <a:pt x="303" y="391"/>
                    </a:lnTo>
                    <a:lnTo>
                      <a:pt x="353" y="436"/>
                    </a:lnTo>
                    <a:lnTo>
                      <a:pt x="404" y="478"/>
                    </a:lnTo>
                    <a:lnTo>
                      <a:pt x="455" y="522"/>
                    </a:lnTo>
                    <a:lnTo>
                      <a:pt x="506" y="565"/>
                    </a:lnTo>
                    <a:lnTo>
                      <a:pt x="555" y="609"/>
                    </a:lnTo>
                    <a:lnTo>
                      <a:pt x="605" y="652"/>
                    </a:lnTo>
                    <a:lnTo>
                      <a:pt x="656" y="696"/>
                    </a:lnTo>
                    <a:lnTo>
                      <a:pt x="707" y="739"/>
                    </a:lnTo>
                    <a:lnTo>
                      <a:pt x="757" y="783"/>
                    </a:lnTo>
                    <a:lnTo>
                      <a:pt x="808" y="826"/>
                    </a:lnTo>
                    <a:lnTo>
                      <a:pt x="859" y="870"/>
                    </a:lnTo>
                    <a:lnTo>
                      <a:pt x="908" y="913"/>
                    </a:lnTo>
                    <a:lnTo>
                      <a:pt x="958" y="957"/>
                    </a:lnTo>
                    <a:lnTo>
                      <a:pt x="1009" y="999"/>
                    </a:lnTo>
                    <a:lnTo>
                      <a:pt x="1060" y="1044"/>
                    </a:lnTo>
                    <a:lnTo>
                      <a:pt x="1110" y="1086"/>
                    </a:lnTo>
                    <a:lnTo>
                      <a:pt x="1159" y="1129"/>
                    </a:lnTo>
                    <a:lnTo>
                      <a:pt x="1210" y="1173"/>
                    </a:lnTo>
                    <a:lnTo>
                      <a:pt x="1261" y="1216"/>
                    </a:lnTo>
                    <a:lnTo>
                      <a:pt x="1311" y="1260"/>
                    </a:lnTo>
                    <a:lnTo>
                      <a:pt x="1362" y="1303"/>
                    </a:lnTo>
                    <a:lnTo>
                      <a:pt x="1411" y="1347"/>
                    </a:lnTo>
                    <a:lnTo>
                      <a:pt x="1462" y="1390"/>
                    </a:lnTo>
                    <a:lnTo>
                      <a:pt x="1512" y="1432"/>
                    </a:lnTo>
                    <a:lnTo>
                      <a:pt x="1561" y="1476"/>
                    </a:lnTo>
                    <a:lnTo>
                      <a:pt x="1612" y="1519"/>
                    </a:lnTo>
                    <a:lnTo>
                      <a:pt x="1630" y="1511"/>
                    </a:lnTo>
                    <a:lnTo>
                      <a:pt x="1648" y="1504"/>
                    </a:lnTo>
                    <a:lnTo>
                      <a:pt x="1668" y="1496"/>
                    </a:lnTo>
                    <a:lnTo>
                      <a:pt x="1686" y="1490"/>
                    </a:lnTo>
                    <a:lnTo>
                      <a:pt x="1704" y="1481"/>
                    </a:lnTo>
                    <a:lnTo>
                      <a:pt x="1722" y="1475"/>
                    </a:lnTo>
                    <a:lnTo>
                      <a:pt x="1740" y="1467"/>
                    </a:lnTo>
                    <a:lnTo>
                      <a:pt x="1759" y="1458"/>
                    </a:lnTo>
                    <a:lnTo>
                      <a:pt x="1777" y="1452"/>
                    </a:lnTo>
                    <a:lnTo>
                      <a:pt x="1795" y="1444"/>
                    </a:lnTo>
                    <a:lnTo>
                      <a:pt x="1813" y="1437"/>
                    </a:lnTo>
                    <a:lnTo>
                      <a:pt x="1831" y="1429"/>
                    </a:lnTo>
                    <a:lnTo>
                      <a:pt x="1849" y="1422"/>
                    </a:lnTo>
                    <a:lnTo>
                      <a:pt x="1869" y="1414"/>
                    </a:lnTo>
                    <a:lnTo>
                      <a:pt x="1887" y="1408"/>
                    </a:lnTo>
                    <a:lnTo>
                      <a:pt x="1905" y="1399"/>
                    </a:lnTo>
                    <a:lnTo>
                      <a:pt x="1895" y="1390"/>
                    </a:lnTo>
                    <a:lnTo>
                      <a:pt x="1883" y="1380"/>
                    </a:lnTo>
                    <a:lnTo>
                      <a:pt x="1874" y="1370"/>
                    </a:lnTo>
                    <a:lnTo>
                      <a:pt x="1864" y="1358"/>
                    </a:lnTo>
                    <a:lnTo>
                      <a:pt x="1854" y="1349"/>
                    </a:lnTo>
                    <a:lnTo>
                      <a:pt x="1844" y="1339"/>
                    </a:lnTo>
                    <a:lnTo>
                      <a:pt x="1833" y="1329"/>
                    </a:lnTo>
                    <a:lnTo>
                      <a:pt x="1823" y="1319"/>
                    </a:lnTo>
                    <a:close/>
                  </a:path>
                </a:pathLst>
              </a:custGeom>
              <a:solidFill>
                <a:srgbClr val="CEC1CC"/>
              </a:solidFill>
              <a:ln w="9525">
                <a:noFill/>
                <a:round/>
                <a:headEnd/>
                <a:tailEnd/>
              </a:ln>
            </p:spPr>
            <p:txBody>
              <a:bodyPr/>
              <a:lstStyle/>
              <a:p>
                <a:endParaRPr lang="en-US"/>
              </a:p>
            </p:txBody>
          </p:sp>
          <p:sp>
            <p:nvSpPr>
              <p:cNvPr id="11444" name="Freeform 180"/>
              <p:cNvSpPr>
                <a:spLocks/>
              </p:cNvSpPr>
              <p:nvPr/>
            </p:nvSpPr>
            <p:spPr bwMode="auto">
              <a:xfrm>
                <a:off x="550" y="2885"/>
                <a:ext cx="911" cy="734"/>
              </a:xfrm>
              <a:custGeom>
                <a:avLst/>
                <a:gdLst/>
                <a:ahLst/>
                <a:cxnLst>
                  <a:cxn ang="0">
                    <a:pos x="1694" y="1225"/>
                  </a:cxn>
                  <a:cxn ang="0">
                    <a:pos x="1604" y="1148"/>
                  </a:cxn>
                  <a:cxn ang="0">
                    <a:pos x="1514" y="1069"/>
                  </a:cxn>
                  <a:cxn ang="0">
                    <a:pos x="1424" y="990"/>
                  </a:cxn>
                  <a:cxn ang="0">
                    <a:pos x="1333" y="913"/>
                  </a:cxn>
                  <a:cxn ang="0">
                    <a:pos x="1243" y="835"/>
                  </a:cxn>
                  <a:cxn ang="0">
                    <a:pos x="1151" y="756"/>
                  </a:cxn>
                  <a:cxn ang="0">
                    <a:pos x="1060" y="679"/>
                  </a:cxn>
                  <a:cxn ang="0">
                    <a:pos x="970" y="600"/>
                  </a:cxn>
                  <a:cxn ang="0">
                    <a:pos x="878" y="523"/>
                  </a:cxn>
                  <a:cxn ang="0">
                    <a:pos x="787" y="444"/>
                  </a:cxn>
                  <a:cxn ang="0">
                    <a:pos x="697" y="366"/>
                  </a:cxn>
                  <a:cxn ang="0">
                    <a:pos x="605" y="289"/>
                  </a:cxn>
                  <a:cxn ang="0">
                    <a:pos x="514" y="210"/>
                  </a:cxn>
                  <a:cxn ang="0">
                    <a:pos x="424" y="131"/>
                  </a:cxn>
                  <a:cxn ang="0">
                    <a:pos x="332" y="54"/>
                  </a:cxn>
                  <a:cxn ang="0">
                    <a:pos x="282" y="12"/>
                  </a:cxn>
                  <a:cxn ang="0">
                    <a:pos x="270" y="3"/>
                  </a:cxn>
                  <a:cxn ang="0">
                    <a:pos x="237" y="13"/>
                  </a:cxn>
                  <a:cxn ang="0">
                    <a:pos x="180" y="40"/>
                  </a:cxn>
                  <a:cxn ang="0">
                    <a:pos x="125" y="64"/>
                  </a:cxn>
                  <a:cxn ang="0">
                    <a:pos x="67" y="90"/>
                  </a:cxn>
                  <a:cxn ang="0">
                    <a:pos x="30" y="115"/>
                  </a:cxn>
                  <a:cxn ang="0">
                    <a:pos x="10" y="136"/>
                  </a:cxn>
                  <a:cxn ang="0">
                    <a:pos x="48" y="189"/>
                  </a:cxn>
                  <a:cxn ang="0">
                    <a:pos x="144" y="272"/>
                  </a:cxn>
                  <a:cxn ang="0">
                    <a:pos x="241" y="354"/>
                  </a:cxn>
                  <a:cxn ang="0">
                    <a:pos x="337" y="438"/>
                  </a:cxn>
                  <a:cxn ang="0">
                    <a:pos x="434" y="521"/>
                  </a:cxn>
                  <a:cxn ang="0">
                    <a:pos x="530" y="603"/>
                  </a:cxn>
                  <a:cxn ang="0">
                    <a:pos x="626" y="687"/>
                  </a:cxn>
                  <a:cxn ang="0">
                    <a:pos x="721" y="769"/>
                  </a:cxn>
                  <a:cxn ang="0">
                    <a:pos x="818" y="851"/>
                  </a:cxn>
                  <a:cxn ang="0">
                    <a:pos x="914" y="935"/>
                  </a:cxn>
                  <a:cxn ang="0">
                    <a:pos x="1011" y="1016"/>
                  </a:cxn>
                  <a:cxn ang="0">
                    <a:pos x="1105" y="1098"/>
                  </a:cxn>
                  <a:cxn ang="0">
                    <a:pos x="1202" y="1182"/>
                  </a:cxn>
                  <a:cxn ang="0">
                    <a:pos x="1298" y="1264"/>
                  </a:cxn>
                  <a:cxn ang="0">
                    <a:pos x="1393" y="1346"/>
                  </a:cxn>
                  <a:cxn ang="0">
                    <a:pos x="1489" y="1428"/>
                  </a:cxn>
                  <a:cxn ang="0">
                    <a:pos x="1555" y="1461"/>
                  </a:cxn>
                  <a:cxn ang="0">
                    <a:pos x="1591" y="1446"/>
                  </a:cxn>
                  <a:cxn ang="0">
                    <a:pos x="1627" y="1431"/>
                  </a:cxn>
                  <a:cxn ang="0">
                    <a:pos x="1663" y="1415"/>
                  </a:cxn>
                  <a:cxn ang="0">
                    <a:pos x="1697" y="1400"/>
                  </a:cxn>
                  <a:cxn ang="0">
                    <a:pos x="1733" y="1385"/>
                  </a:cxn>
                  <a:cxn ang="0">
                    <a:pos x="1769" y="1371"/>
                  </a:cxn>
                  <a:cxn ang="0">
                    <a:pos x="1805" y="1356"/>
                  </a:cxn>
                  <a:cxn ang="0">
                    <a:pos x="1813" y="1339"/>
                  </a:cxn>
                  <a:cxn ang="0">
                    <a:pos x="1792" y="1318"/>
                  </a:cxn>
                  <a:cxn ang="0">
                    <a:pos x="1771" y="1295"/>
                  </a:cxn>
                  <a:cxn ang="0">
                    <a:pos x="1749" y="1274"/>
                  </a:cxn>
                </a:cxnLst>
                <a:rect l="0" t="0" r="r" b="b"/>
                <a:pathLst>
                  <a:path w="1823" h="1469">
                    <a:moveTo>
                      <a:pt x="1740" y="1264"/>
                    </a:moveTo>
                    <a:lnTo>
                      <a:pt x="1694" y="1225"/>
                    </a:lnTo>
                    <a:lnTo>
                      <a:pt x="1650" y="1185"/>
                    </a:lnTo>
                    <a:lnTo>
                      <a:pt x="1604" y="1148"/>
                    </a:lnTo>
                    <a:lnTo>
                      <a:pt x="1560" y="1108"/>
                    </a:lnTo>
                    <a:lnTo>
                      <a:pt x="1514" y="1069"/>
                    </a:lnTo>
                    <a:lnTo>
                      <a:pt x="1468" y="1030"/>
                    </a:lnTo>
                    <a:lnTo>
                      <a:pt x="1424" y="990"/>
                    </a:lnTo>
                    <a:lnTo>
                      <a:pt x="1378" y="951"/>
                    </a:lnTo>
                    <a:lnTo>
                      <a:pt x="1333" y="913"/>
                    </a:lnTo>
                    <a:lnTo>
                      <a:pt x="1287" y="874"/>
                    </a:lnTo>
                    <a:lnTo>
                      <a:pt x="1243" y="835"/>
                    </a:lnTo>
                    <a:lnTo>
                      <a:pt x="1197" y="795"/>
                    </a:lnTo>
                    <a:lnTo>
                      <a:pt x="1151" y="756"/>
                    </a:lnTo>
                    <a:lnTo>
                      <a:pt x="1105" y="718"/>
                    </a:lnTo>
                    <a:lnTo>
                      <a:pt x="1060" y="679"/>
                    </a:lnTo>
                    <a:lnTo>
                      <a:pt x="1015" y="639"/>
                    </a:lnTo>
                    <a:lnTo>
                      <a:pt x="970" y="600"/>
                    </a:lnTo>
                    <a:lnTo>
                      <a:pt x="924" y="561"/>
                    </a:lnTo>
                    <a:lnTo>
                      <a:pt x="878" y="523"/>
                    </a:lnTo>
                    <a:lnTo>
                      <a:pt x="832" y="484"/>
                    </a:lnTo>
                    <a:lnTo>
                      <a:pt x="787" y="444"/>
                    </a:lnTo>
                    <a:lnTo>
                      <a:pt x="742" y="405"/>
                    </a:lnTo>
                    <a:lnTo>
                      <a:pt x="697" y="366"/>
                    </a:lnTo>
                    <a:lnTo>
                      <a:pt x="651" y="326"/>
                    </a:lnTo>
                    <a:lnTo>
                      <a:pt x="605" y="289"/>
                    </a:lnTo>
                    <a:lnTo>
                      <a:pt x="559" y="249"/>
                    </a:lnTo>
                    <a:lnTo>
                      <a:pt x="514" y="210"/>
                    </a:lnTo>
                    <a:lnTo>
                      <a:pt x="468" y="171"/>
                    </a:lnTo>
                    <a:lnTo>
                      <a:pt x="424" y="131"/>
                    </a:lnTo>
                    <a:lnTo>
                      <a:pt x="378" y="94"/>
                    </a:lnTo>
                    <a:lnTo>
                      <a:pt x="332" y="54"/>
                    </a:lnTo>
                    <a:lnTo>
                      <a:pt x="286" y="15"/>
                    </a:lnTo>
                    <a:lnTo>
                      <a:pt x="282" y="12"/>
                    </a:lnTo>
                    <a:lnTo>
                      <a:pt x="277" y="7"/>
                    </a:lnTo>
                    <a:lnTo>
                      <a:pt x="270" y="3"/>
                    </a:lnTo>
                    <a:lnTo>
                      <a:pt x="265" y="0"/>
                    </a:lnTo>
                    <a:lnTo>
                      <a:pt x="237" y="13"/>
                    </a:lnTo>
                    <a:lnTo>
                      <a:pt x="210" y="26"/>
                    </a:lnTo>
                    <a:lnTo>
                      <a:pt x="180" y="40"/>
                    </a:lnTo>
                    <a:lnTo>
                      <a:pt x="152" y="51"/>
                    </a:lnTo>
                    <a:lnTo>
                      <a:pt x="125" y="64"/>
                    </a:lnTo>
                    <a:lnTo>
                      <a:pt x="97" y="77"/>
                    </a:lnTo>
                    <a:lnTo>
                      <a:pt x="67" y="90"/>
                    </a:lnTo>
                    <a:lnTo>
                      <a:pt x="40" y="103"/>
                    </a:lnTo>
                    <a:lnTo>
                      <a:pt x="30" y="115"/>
                    </a:lnTo>
                    <a:lnTo>
                      <a:pt x="20" y="125"/>
                    </a:lnTo>
                    <a:lnTo>
                      <a:pt x="10" y="136"/>
                    </a:lnTo>
                    <a:lnTo>
                      <a:pt x="0" y="148"/>
                    </a:lnTo>
                    <a:lnTo>
                      <a:pt x="48" y="189"/>
                    </a:lnTo>
                    <a:lnTo>
                      <a:pt x="97" y="231"/>
                    </a:lnTo>
                    <a:lnTo>
                      <a:pt x="144" y="272"/>
                    </a:lnTo>
                    <a:lnTo>
                      <a:pt x="193" y="313"/>
                    </a:lnTo>
                    <a:lnTo>
                      <a:pt x="241" y="354"/>
                    </a:lnTo>
                    <a:lnTo>
                      <a:pt x="290" y="397"/>
                    </a:lnTo>
                    <a:lnTo>
                      <a:pt x="337" y="438"/>
                    </a:lnTo>
                    <a:lnTo>
                      <a:pt x="385" y="479"/>
                    </a:lnTo>
                    <a:lnTo>
                      <a:pt x="434" y="521"/>
                    </a:lnTo>
                    <a:lnTo>
                      <a:pt x="481" y="562"/>
                    </a:lnTo>
                    <a:lnTo>
                      <a:pt x="530" y="603"/>
                    </a:lnTo>
                    <a:lnTo>
                      <a:pt x="577" y="644"/>
                    </a:lnTo>
                    <a:lnTo>
                      <a:pt x="626" y="687"/>
                    </a:lnTo>
                    <a:lnTo>
                      <a:pt x="674" y="728"/>
                    </a:lnTo>
                    <a:lnTo>
                      <a:pt x="721" y="769"/>
                    </a:lnTo>
                    <a:lnTo>
                      <a:pt x="770" y="810"/>
                    </a:lnTo>
                    <a:lnTo>
                      <a:pt x="818" y="851"/>
                    </a:lnTo>
                    <a:lnTo>
                      <a:pt x="867" y="892"/>
                    </a:lnTo>
                    <a:lnTo>
                      <a:pt x="914" y="935"/>
                    </a:lnTo>
                    <a:lnTo>
                      <a:pt x="962" y="975"/>
                    </a:lnTo>
                    <a:lnTo>
                      <a:pt x="1011" y="1016"/>
                    </a:lnTo>
                    <a:lnTo>
                      <a:pt x="1058" y="1057"/>
                    </a:lnTo>
                    <a:lnTo>
                      <a:pt x="1105" y="1098"/>
                    </a:lnTo>
                    <a:lnTo>
                      <a:pt x="1154" y="1139"/>
                    </a:lnTo>
                    <a:lnTo>
                      <a:pt x="1202" y="1182"/>
                    </a:lnTo>
                    <a:lnTo>
                      <a:pt x="1249" y="1223"/>
                    </a:lnTo>
                    <a:lnTo>
                      <a:pt x="1298" y="1264"/>
                    </a:lnTo>
                    <a:lnTo>
                      <a:pt x="1346" y="1305"/>
                    </a:lnTo>
                    <a:lnTo>
                      <a:pt x="1393" y="1346"/>
                    </a:lnTo>
                    <a:lnTo>
                      <a:pt x="1440" y="1387"/>
                    </a:lnTo>
                    <a:lnTo>
                      <a:pt x="1489" y="1428"/>
                    </a:lnTo>
                    <a:lnTo>
                      <a:pt x="1537" y="1469"/>
                    </a:lnTo>
                    <a:lnTo>
                      <a:pt x="1555" y="1461"/>
                    </a:lnTo>
                    <a:lnTo>
                      <a:pt x="1573" y="1454"/>
                    </a:lnTo>
                    <a:lnTo>
                      <a:pt x="1591" y="1446"/>
                    </a:lnTo>
                    <a:lnTo>
                      <a:pt x="1609" y="1438"/>
                    </a:lnTo>
                    <a:lnTo>
                      <a:pt x="1627" y="1431"/>
                    </a:lnTo>
                    <a:lnTo>
                      <a:pt x="1645" y="1423"/>
                    </a:lnTo>
                    <a:lnTo>
                      <a:pt x="1663" y="1415"/>
                    </a:lnTo>
                    <a:lnTo>
                      <a:pt x="1681" y="1408"/>
                    </a:lnTo>
                    <a:lnTo>
                      <a:pt x="1697" y="1400"/>
                    </a:lnTo>
                    <a:lnTo>
                      <a:pt x="1715" y="1393"/>
                    </a:lnTo>
                    <a:lnTo>
                      <a:pt x="1733" y="1385"/>
                    </a:lnTo>
                    <a:lnTo>
                      <a:pt x="1751" y="1379"/>
                    </a:lnTo>
                    <a:lnTo>
                      <a:pt x="1769" y="1371"/>
                    </a:lnTo>
                    <a:lnTo>
                      <a:pt x="1787" y="1364"/>
                    </a:lnTo>
                    <a:lnTo>
                      <a:pt x="1805" y="1356"/>
                    </a:lnTo>
                    <a:lnTo>
                      <a:pt x="1823" y="1349"/>
                    </a:lnTo>
                    <a:lnTo>
                      <a:pt x="1813" y="1339"/>
                    </a:lnTo>
                    <a:lnTo>
                      <a:pt x="1802" y="1328"/>
                    </a:lnTo>
                    <a:lnTo>
                      <a:pt x="1792" y="1318"/>
                    </a:lnTo>
                    <a:lnTo>
                      <a:pt x="1782" y="1307"/>
                    </a:lnTo>
                    <a:lnTo>
                      <a:pt x="1771" y="1295"/>
                    </a:lnTo>
                    <a:lnTo>
                      <a:pt x="1761" y="1285"/>
                    </a:lnTo>
                    <a:lnTo>
                      <a:pt x="1749" y="1274"/>
                    </a:lnTo>
                    <a:lnTo>
                      <a:pt x="1740" y="1264"/>
                    </a:lnTo>
                    <a:close/>
                  </a:path>
                </a:pathLst>
              </a:custGeom>
              <a:solidFill>
                <a:srgbClr val="CCBFC6"/>
              </a:solidFill>
              <a:ln w="9525">
                <a:noFill/>
                <a:round/>
                <a:headEnd/>
                <a:tailEnd/>
              </a:ln>
            </p:spPr>
            <p:txBody>
              <a:bodyPr/>
              <a:lstStyle/>
              <a:p>
                <a:endParaRPr lang="en-US"/>
              </a:p>
            </p:txBody>
          </p:sp>
          <p:sp>
            <p:nvSpPr>
              <p:cNvPr id="11445" name="Freeform 181"/>
              <p:cNvSpPr>
                <a:spLocks/>
              </p:cNvSpPr>
              <p:nvPr/>
            </p:nvSpPr>
            <p:spPr bwMode="auto">
              <a:xfrm>
                <a:off x="550" y="2876"/>
                <a:ext cx="870" cy="709"/>
              </a:xfrm>
              <a:custGeom>
                <a:avLst/>
                <a:gdLst/>
                <a:ahLst/>
                <a:cxnLst>
                  <a:cxn ang="0">
                    <a:pos x="1614" y="1170"/>
                  </a:cxn>
                  <a:cxn ang="0">
                    <a:pos x="1529" y="1096"/>
                  </a:cxn>
                  <a:cxn ang="0">
                    <a:pos x="1444" y="1023"/>
                  </a:cxn>
                  <a:cxn ang="0">
                    <a:pos x="1357" y="949"/>
                  </a:cxn>
                  <a:cxn ang="0">
                    <a:pos x="1272" y="875"/>
                  </a:cxn>
                  <a:cxn ang="0">
                    <a:pos x="1187" y="801"/>
                  </a:cxn>
                  <a:cxn ang="0">
                    <a:pos x="1100" y="728"/>
                  </a:cxn>
                  <a:cxn ang="0">
                    <a:pos x="1015" y="654"/>
                  </a:cxn>
                  <a:cxn ang="0">
                    <a:pos x="930" y="580"/>
                  </a:cxn>
                  <a:cxn ang="0">
                    <a:pos x="844" y="506"/>
                  </a:cxn>
                  <a:cxn ang="0">
                    <a:pos x="759" y="433"/>
                  </a:cxn>
                  <a:cxn ang="0">
                    <a:pos x="672" y="359"/>
                  </a:cxn>
                  <a:cxn ang="0">
                    <a:pos x="587" y="285"/>
                  </a:cxn>
                  <a:cxn ang="0">
                    <a:pos x="501" y="211"/>
                  </a:cxn>
                  <a:cxn ang="0">
                    <a:pos x="416" y="137"/>
                  </a:cxn>
                  <a:cxn ang="0">
                    <a:pos x="329" y="64"/>
                  </a:cxn>
                  <a:cxn ang="0">
                    <a:pos x="282" y="21"/>
                  </a:cxn>
                  <a:cxn ang="0">
                    <a:pos x="272" y="6"/>
                  </a:cxn>
                  <a:cxn ang="0">
                    <a:pos x="236" y="15"/>
                  </a:cxn>
                  <a:cxn ang="0">
                    <a:pos x="174" y="44"/>
                  </a:cxn>
                  <a:cxn ang="0">
                    <a:pos x="110" y="72"/>
                  </a:cxn>
                  <a:cxn ang="0">
                    <a:pos x="48" y="101"/>
                  </a:cxn>
                  <a:cxn ang="0">
                    <a:pos x="12" y="128"/>
                  </a:cxn>
                  <a:cxn ang="0">
                    <a:pos x="4" y="152"/>
                  </a:cxn>
                  <a:cxn ang="0">
                    <a:pos x="46" y="203"/>
                  </a:cxn>
                  <a:cxn ang="0">
                    <a:pos x="138" y="282"/>
                  </a:cxn>
                  <a:cxn ang="0">
                    <a:pos x="229" y="360"/>
                  </a:cxn>
                  <a:cxn ang="0">
                    <a:pos x="321" y="439"/>
                  </a:cxn>
                  <a:cxn ang="0">
                    <a:pos x="412" y="518"/>
                  </a:cxn>
                  <a:cxn ang="0">
                    <a:pos x="504" y="596"/>
                  </a:cxn>
                  <a:cxn ang="0">
                    <a:pos x="595" y="675"/>
                  </a:cxn>
                  <a:cxn ang="0">
                    <a:pos x="687" y="754"/>
                  </a:cxn>
                  <a:cxn ang="0">
                    <a:pos x="778" y="832"/>
                  </a:cxn>
                  <a:cxn ang="0">
                    <a:pos x="870" y="910"/>
                  </a:cxn>
                  <a:cxn ang="0">
                    <a:pos x="962" y="988"/>
                  </a:cxn>
                  <a:cxn ang="0">
                    <a:pos x="1053" y="1067"/>
                  </a:cxn>
                  <a:cxn ang="0">
                    <a:pos x="1143" y="1146"/>
                  </a:cxn>
                  <a:cxn ang="0">
                    <a:pos x="1234" y="1223"/>
                  </a:cxn>
                  <a:cxn ang="0">
                    <a:pos x="1326" y="1301"/>
                  </a:cxn>
                  <a:cxn ang="0">
                    <a:pos x="1416" y="1378"/>
                  </a:cxn>
                  <a:cxn ang="0">
                    <a:pos x="1480" y="1411"/>
                  </a:cxn>
                  <a:cxn ang="0">
                    <a:pos x="1514" y="1396"/>
                  </a:cxn>
                  <a:cxn ang="0">
                    <a:pos x="1548" y="1382"/>
                  </a:cxn>
                  <a:cxn ang="0">
                    <a:pos x="1584" y="1365"/>
                  </a:cxn>
                  <a:cxn ang="0">
                    <a:pos x="1619" y="1350"/>
                  </a:cxn>
                  <a:cxn ang="0">
                    <a:pos x="1655" y="1334"/>
                  </a:cxn>
                  <a:cxn ang="0">
                    <a:pos x="1689" y="1319"/>
                  </a:cxn>
                  <a:cxn ang="0">
                    <a:pos x="1723" y="1303"/>
                  </a:cxn>
                  <a:cxn ang="0">
                    <a:pos x="1731" y="1283"/>
                  </a:cxn>
                  <a:cxn ang="0">
                    <a:pos x="1710" y="1262"/>
                  </a:cxn>
                  <a:cxn ang="0">
                    <a:pos x="1687" y="1241"/>
                  </a:cxn>
                  <a:cxn ang="0">
                    <a:pos x="1666" y="1219"/>
                  </a:cxn>
                </a:cxnLst>
                <a:rect l="0" t="0" r="r" b="b"/>
                <a:pathLst>
                  <a:path w="1741" h="1418">
                    <a:moveTo>
                      <a:pt x="1656" y="1208"/>
                    </a:moveTo>
                    <a:lnTo>
                      <a:pt x="1614" y="1170"/>
                    </a:lnTo>
                    <a:lnTo>
                      <a:pt x="1571" y="1134"/>
                    </a:lnTo>
                    <a:lnTo>
                      <a:pt x="1529" y="1096"/>
                    </a:lnTo>
                    <a:lnTo>
                      <a:pt x="1486" y="1060"/>
                    </a:lnTo>
                    <a:lnTo>
                      <a:pt x="1444" y="1023"/>
                    </a:lnTo>
                    <a:lnTo>
                      <a:pt x="1400" y="987"/>
                    </a:lnTo>
                    <a:lnTo>
                      <a:pt x="1357" y="949"/>
                    </a:lnTo>
                    <a:lnTo>
                      <a:pt x="1315" y="913"/>
                    </a:lnTo>
                    <a:lnTo>
                      <a:pt x="1272" y="875"/>
                    </a:lnTo>
                    <a:lnTo>
                      <a:pt x="1230" y="839"/>
                    </a:lnTo>
                    <a:lnTo>
                      <a:pt x="1187" y="801"/>
                    </a:lnTo>
                    <a:lnTo>
                      <a:pt x="1145" y="765"/>
                    </a:lnTo>
                    <a:lnTo>
                      <a:pt x="1100" y="728"/>
                    </a:lnTo>
                    <a:lnTo>
                      <a:pt x="1058" y="692"/>
                    </a:lnTo>
                    <a:lnTo>
                      <a:pt x="1015" y="654"/>
                    </a:lnTo>
                    <a:lnTo>
                      <a:pt x="973" y="618"/>
                    </a:lnTo>
                    <a:lnTo>
                      <a:pt x="930" y="580"/>
                    </a:lnTo>
                    <a:lnTo>
                      <a:pt x="886" y="544"/>
                    </a:lnTo>
                    <a:lnTo>
                      <a:pt x="844" y="506"/>
                    </a:lnTo>
                    <a:lnTo>
                      <a:pt x="801" y="470"/>
                    </a:lnTo>
                    <a:lnTo>
                      <a:pt x="759" y="433"/>
                    </a:lnTo>
                    <a:lnTo>
                      <a:pt x="715" y="396"/>
                    </a:lnTo>
                    <a:lnTo>
                      <a:pt x="672" y="359"/>
                    </a:lnTo>
                    <a:lnTo>
                      <a:pt x="630" y="323"/>
                    </a:lnTo>
                    <a:lnTo>
                      <a:pt x="587" y="285"/>
                    </a:lnTo>
                    <a:lnTo>
                      <a:pt x="543" y="249"/>
                    </a:lnTo>
                    <a:lnTo>
                      <a:pt x="501" y="211"/>
                    </a:lnTo>
                    <a:lnTo>
                      <a:pt x="458" y="175"/>
                    </a:lnTo>
                    <a:lnTo>
                      <a:pt x="416" y="137"/>
                    </a:lnTo>
                    <a:lnTo>
                      <a:pt x="371" y="101"/>
                    </a:lnTo>
                    <a:lnTo>
                      <a:pt x="329" y="64"/>
                    </a:lnTo>
                    <a:lnTo>
                      <a:pt x="286" y="28"/>
                    </a:lnTo>
                    <a:lnTo>
                      <a:pt x="282" y="21"/>
                    </a:lnTo>
                    <a:lnTo>
                      <a:pt x="277" y="15"/>
                    </a:lnTo>
                    <a:lnTo>
                      <a:pt x="272" y="6"/>
                    </a:lnTo>
                    <a:lnTo>
                      <a:pt x="267" y="0"/>
                    </a:lnTo>
                    <a:lnTo>
                      <a:pt x="236" y="15"/>
                    </a:lnTo>
                    <a:lnTo>
                      <a:pt x="205" y="29"/>
                    </a:lnTo>
                    <a:lnTo>
                      <a:pt x="174" y="44"/>
                    </a:lnTo>
                    <a:lnTo>
                      <a:pt x="143" y="57"/>
                    </a:lnTo>
                    <a:lnTo>
                      <a:pt x="110" y="72"/>
                    </a:lnTo>
                    <a:lnTo>
                      <a:pt x="79" y="87"/>
                    </a:lnTo>
                    <a:lnTo>
                      <a:pt x="48" y="101"/>
                    </a:lnTo>
                    <a:lnTo>
                      <a:pt x="17" y="116"/>
                    </a:lnTo>
                    <a:lnTo>
                      <a:pt x="12" y="128"/>
                    </a:lnTo>
                    <a:lnTo>
                      <a:pt x="9" y="139"/>
                    </a:lnTo>
                    <a:lnTo>
                      <a:pt x="4" y="152"/>
                    </a:lnTo>
                    <a:lnTo>
                      <a:pt x="0" y="164"/>
                    </a:lnTo>
                    <a:lnTo>
                      <a:pt x="46" y="203"/>
                    </a:lnTo>
                    <a:lnTo>
                      <a:pt x="92" y="242"/>
                    </a:lnTo>
                    <a:lnTo>
                      <a:pt x="138" y="282"/>
                    </a:lnTo>
                    <a:lnTo>
                      <a:pt x="184" y="321"/>
                    </a:lnTo>
                    <a:lnTo>
                      <a:pt x="229" y="360"/>
                    </a:lnTo>
                    <a:lnTo>
                      <a:pt x="275" y="400"/>
                    </a:lnTo>
                    <a:lnTo>
                      <a:pt x="321" y="439"/>
                    </a:lnTo>
                    <a:lnTo>
                      <a:pt x="367" y="478"/>
                    </a:lnTo>
                    <a:lnTo>
                      <a:pt x="412" y="518"/>
                    </a:lnTo>
                    <a:lnTo>
                      <a:pt x="458" y="557"/>
                    </a:lnTo>
                    <a:lnTo>
                      <a:pt x="504" y="596"/>
                    </a:lnTo>
                    <a:lnTo>
                      <a:pt x="550" y="636"/>
                    </a:lnTo>
                    <a:lnTo>
                      <a:pt x="595" y="675"/>
                    </a:lnTo>
                    <a:lnTo>
                      <a:pt x="641" y="714"/>
                    </a:lnTo>
                    <a:lnTo>
                      <a:pt x="687" y="754"/>
                    </a:lnTo>
                    <a:lnTo>
                      <a:pt x="733" y="793"/>
                    </a:lnTo>
                    <a:lnTo>
                      <a:pt x="778" y="832"/>
                    </a:lnTo>
                    <a:lnTo>
                      <a:pt x="824" y="870"/>
                    </a:lnTo>
                    <a:lnTo>
                      <a:pt x="870" y="910"/>
                    </a:lnTo>
                    <a:lnTo>
                      <a:pt x="916" y="949"/>
                    </a:lnTo>
                    <a:lnTo>
                      <a:pt x="962" y="988"/>
                    </a:lnTo>
                    <a:lnTo>
                      <a:pt x="1007" y="1028"/>
                    </a:lnTo>
                    <a:lnTo>
                      <a:pt x="1053" y="1067"/>
                    </a:lnTo>
                    <a:lnTo>
                      <a:pt x="1097" y="1106"/>
                    </a:lnTo>
                    <a:lnTo>
                      <a:pt x="1143" y="1146"/>
                    </a:lnTo>
                    <a:lnTo>
                      <a:pt x="1189" y="1183"/>
                    </a:lnTo>
                    <a:lnTo>
                      <a:pt x="1234" y="1223"/>
                    </a:lnTo>
                    <a:lnTo>
                      <a:pt x="1280" y="1262"/>
                    </a:lnTo>
                    <a:lnTo>
                      <a:pt x="1326" y="1301"/>
                    </a:lnTo>
                    <a:lnTo>
                      <a:pt x="1370" y="1341"/>
                    </a:lnTo>
                    <a:lnTo>
                      <a:pt x="1416" y="1378"/>
                    </a:lnTo>
                    <a:lnTo>
                      <a:pt x="1462" y="1418"/>
                    </a:lnTo>
                    <a:lnTo>
                      <a:pt x="1480" y="1411"/>
                    </a:lnTo>
                    <a:lnTo>
                      <a:pt x="1496" y="1403"/>
                    </a:lnTo>
                    <a:lnTo>
                      <a:pt x="1514" y="1396"/>
                    </a:lnTo>
                    <a:lnTo>
                      <a:pt x="1532" y="1388"/>
                    </a:lnTo>
                    <a:lnTo>
                      <a:pt x="1548" y="1382"/>
                    </a:lnTo>
                    <a:lnTo>
                      <a:pt x="1566" y="1373"/>
                    </a:lnTo>
                    <a:lnTo>
                      <a:pt x="1584" y="1365"/>
                    </a:lnTo>
                    <a:lnTo>
                      <a:pt x="1602" y="1359"/>
                    </a:lnTo>
                    <a:lnTo>
                      <a:pt x="1619" y="1350"/>
                    </a:lnTo>
                    <a:lnTo>
                      <a:pt x="1637" y="1342"/>
                    </a:lnTo>
                    <a:lnTo>
                      <a:pt x="1655" y="1334"/>
                    </a:lnTo>
                    <a:lnTo>
                      <a:pt x="1671" y="1326"/>
                    </a:lnTo>
                    <a:lnTo>
                      <a:pt x="1689" y="1319"/>
                    </a:lnTo>
                    <a:lnTo>
                      <a:pt x="1707" y="1311"/>
                    </a:lnTo>
                    <a:lnTo>
                      <a:pt x="1723" y="1303"/>
                    </a:lnTo>
                    <a:lnTo>
                      <a:pt x="1741" y="1295"/>
                    </a:lnTo>
                    <a:lnTo>
                      <a:pt x="1731" y="1283"/>
                    </a:lnTo>
                    <a:lnTo>
                      <a:pt x="1720" y="1273"/>
                    </a:lnTo>
                    <a:lnTo>
                      <a:pt x="1710" y="1262"/>
                    </a:lnTo>
                    <a:lnTo>
                      <a:pt x="1699" y="1250"/>
                    </a:lnTo>
                    <a:lnTo>
                      <a:pt x="1687" y="1241"/>
                    </a:lnTo>
                    <a:lnTo>
                      <a:pt x="1677" y="1229"/>
                    </a:lnTo>
                    <a:lnTo>
                      <a:pt x="1666" y="1219"/>
                    </a:lnTo>
                    <a:lnTo>
                      <a:pt x="1656" y="1208"/>
                    </a:lnTo>
                    <a:close/>
                  </a:path>
                </a:pathLst>
              </a:custGeom>
              <a:solidFill>
                <a:srgbClr val="C9BFC4"/>
              </a:solidFill>
              <a:ln w="9525">
                <a:noFill/>
                <a:round/>
                <a:headEnd/>
                <a:tailEnd/>
              </a:ln>
            </p:spPr>
            <p:txBody>
              <a:bodyPr/>
              <a:lstStyle/>
              <a:p>
                <a:endParaRPr lang="en-US"/>
              </a:p>
            </p:txBody>
          </p:sp>
          <p:sp>
            <p:nvSpPr>
              <p:cNvPr id="11446" name="Freeform 182"/>
              <p:cNvSpPr>
                <a:spLocks/>
              </p:cNvSpPr>
              <p:nvPr/>
            </p:nvSpPr>
            <p:spPr bwMode="auto">
              <a:xfrm>
                <a:off x="546" y="2868"/>
                <a:ext cx="833" cy="685"/>
              </a:xfrm>
              <a:custGeom>
                <a:avLst/>
                <a:gdLst/>
                <a:ahLst/>
                <a:cxnLst>
                  <a:cxn ang="0">
                    <a:pos x="1542" y="1118"/>
                  </a:cxn>
                  <a:cxn ang="0">
                    <a:pos x="1461" y="1048"/>
                  </a:cxn>
                  <a:cxn ang="0">
                    <a:pos x="1381" y="979"/>
                  </a:cxn>
                  <a:cxn ang="0">
                    <a:pos x="1300" y="910"/>
                  </a:cxn>
                  <a:cxn ang="0">
                    <a:pos x="1220" y="840"/>
                  </a:cxn>
                  <a:cxn ang="0">
                    <a:pos x="1139" y="771"/>
                  </a:cxn>
                  <a:cxn ang="0">
                    <a:pos x="1059" y="702"/>
                  </a:cxn>
                  <a:cxn ang="0">
                    <a:pos x="979" y="631"/>
                  </a:cxn>
                  <a:cxn ang="0">
                    <a:pos x="898" y="563"/>
                  </a:cxn>
                  <a:cxn ang="0">
                    <a:pos x="818" y="494"/>
                  </a:cxn>
                  <a:cxn ang="0">
                    <a:pos x="737" y="423"/>
                  </a:cxn>
                  <a:cxn ang="0">
                    <a:pos x="656" y="354"/>
                  </a:cxn>
                  <a:cxn ang="0">
                    <a:pos x="576" y="286"/>
                  </a:cxn>
                  <a:cxn ang="0">
                    <a:pos x="496" y="217"/>
                  </a:cxn>
                  <a:cxn ang="0">
                    <a:pos x="414" y="146"/>
                  </a:cxn>
                  <a:cxn ang="0">
                    <a:pos x="334" y="77"/>
                  </a:cxn>
                  <a:cxn ang="0">
                    <a:pos x="288" y="32"/>
                  </a:cxn>
                  <a:cxn ang="0">
                    <a:pos x="280" y="12"/>
                  </a:cxn>
                  <a:cxn ang="0">
                    <a:pos x="259" y="9"/>
                  </a:cxn>
                  <a:cxn ang="0">
                    <a:pos x="224" y="25"/>
                  </a:cxn>
                  <a:cxn ang="0">
                    <a:pos x="190" y="41"/>
                  </a:cxn>
                  <a:cxn ang="0">
                    <a:pos x="156" y="58"/>
                  </a:cxn>
                  <a:cxn ang="0">
                    <a:pos x="121" y="74"/>
                  </a:cxn>
                  <a:cxn ang="0">
                    <a:pos x="87" y="91"/>
                  </a:cxn>
                  <a:cxn ang="0">
                    <a:pos x="53" y="105"/>
                  </a:cxn>
                  <a:cxn ang="0">
                    <a:pos x="18" y="122"/>
                  </a:cxn>
                  <a:cxn ang="0">
                    <a:pos x="2" y="143"/>
                  </a:cxn>
                  <a:cxn ang="0">
                    <a:pos x="7" y="168"/>
                  </a:cxn>
                  <a:cxn ang="0">
                    <a:pos x="53" y="218"/>
                  </a:cxn>
                  <a:cxn ang="0">
                    <a:pos x="139" y="292"/>
                  </a:cxn>
                  <a:cxn ang="0">
                    <a:pos x="226" y="366"/>
                  </a:cxn>
                  <a:cxn ang="0">
                    <a:pos x="312" y="441"/>
                  </a:cxn>
                  <a:cxn ang="0">
                    <a:pos x="399" y="515"/>
                  </a:cxn>
                  <a:cxn ang="0">
                    <a:pos x="486" y="590"/>
                  </a:cxn>
                  <a:cxn ang="0">
                    <a:pos x="572" y="664"/>
                  </a:cxn>
                  <a:cxn ang="0">
                    <a:pos x="659" y="738"/>
                  </a:cxn>
                  <a:cxn ang="0">
                    <a:pos x="747" y="813"/>
                  </a:cxn>
                  <a:cxn ang="0">
                    <a:pos x="834" y="887"/>
                  </a:cxn>
                  <a:cxn ang="0">
                    <a:pos x="920" y="961"/>
                  </a:cxn>
                  <a:cxn ang="0">
                    <a:pos x="1007" y="1036"/>
                  </a:cxn>
                  <a:cxn ang="0">
                    <a:pos x="1094" y="1110"/>
                  </a:cxn>
                  <a:cxn ang="0">
                    <a:pos x="1180" y="1186"/>
                  </a:cxn>
                  <a:cxn ang="0">
                    <a:pos x="1267" y="1259"/>
                  </a:cxn>
                  <a:cxn ang="0">
                    <a:pos x="1354" y="1333"/>
                  </a:cxn>
                  <a:cxn ang="0">
                    <a:pos x="1414" y="1363"/>
                  </a:cxn>
                  <a:cxn ang="0">
                    <a:pos x="1447" y="1346"/>
                  </a:cxn>
                  <a:cxn ang="0">
                    <a:pos x="1481" y="1331"/>
                  </a:cxn>
                  <a:cxn ang="0">
                    <a:pos x="1514" y="1315"/>
                  </a:cxn>
                  <a:cxn ang="0">
                    <a:pos x="1548" y="1299"/>
                  </a:cxn>
                  <a:cxn ang="0">
                    <a:pos x="1582" y="1282"/>
                  </a:cxn>
                  <a:cxn ang="0">
                    <a:pos x="1617" y="1266"/>
                  </a:cxn>
                  <a:cxn ang="0">
                    <a:pos x="1651" y="1249"/>
                  </a:cxn>
                  <a:cxn ang="0">
                    <a:pos x="1656" y="1230"/>
                  </a:cxn>
                  <a:cxn ang="0">
                    <a:pos x="1635" y="1208"/>
                  </a:cxn>
                  <a:cxn ang="0">
                    <a:pos x="1613" y="1186"/>
                  </a:cxn>
                  <a:cxn ang="0">
                    <a:pos x="1592" y="1164"/>
                  </a:cxn>
                </a:cxnLst>
                <a:rect l="0" t="0" r="r" b="b"/>
                <a:pathLst>
                  <a:path w="1667" h="1371">
                    <a:moveTo>
                      <a:pt x="1581" y="1153"/>
                    </a:moveTo>
                    <a:lnTo>
                      <a:pt x="1542" y="1118"/>
                    </a:lnTo>
                    <a:lnTo>
                      <a:pt x="1501" y="1084"/>
                    </a:lnTo>
                    <a:lnTo>
                      <a:pt x="1461" y="1048"/>
                    </a:lnTo>
                    <a:lnTo>
                      <a:pt x="1421" y="1013"/>
                    </a:lnTo>
                    <a:lnTo>
                      <a:pt x="1381" y="979"/>
                    </a:lnTo>
                    <a:lnTo>
                      <a:pt x="1341" y="945"/>
                    </a:lnTo>
                    <a:lnTo>
                      <a:pt x="1300" y="910"/>
                    </a:lnTo>
                    <a:lnTo>
                      <a:pt x="1260" y="876"/>
                    </a:lnTo>
                    <a:lnTo>
                      <a:pt x="1220" y="840"/>
                    </a:lnTo>
                    <a:lnTo>
                      <a:pt x="1180" y="805"/>
                    </a:lnTo>
                    <a:lnTo>
                      <a:pt x="1139" y="771"/>
                    </a:lnTo>
                    <a:lnTo>
                      <a:pt x="1100" y="736"/>
                    </a:lnTo>
                    <a:lnTo>
                      <a:pt x="1059" y="702"/>
                    </a:lnTo>
                    <a:lnTo>
                      <a:pt x="1019" y="666"/>
                    </a:lnTo>
                    <a:lnTo>
                      <a:pt x="979" y="631"/>
                    </a:lnTo>
                    <a:lnTo>
                      <a:pt x="938" y="597"/>
                    </a:lnTo>
                    <a:lnTo>
                      <a:pt x="898" y="563"/>
                    </a:lnTo>
                    <a:lnTo>
                      <a:pt x="858" y="528"/>
                    </a:lnTo>
                    <a:lnTo>
                      <a:pt x="818" y="494"/>
                    </a:lnTo>
                    <a:lnTo>
                      <a:pt x="778" y="458"/>
                    </a:lnTo>
                    <a:lnTo>
                      <a:pt x="737" y="423"/>
                    </a:lnTo>
                    <a:lnTo>
                      <a:pt x="697" y="389"/>
                    </a:lnTo>
                    <a:lnTo>
                      <a:pt x="656" y="354"/>
                    </a:lnTo>
                    <a:lnTo>
                      <a:pt x="616" y="320"/>
                    </a:lnTo>
                    <a:lnTo>
                      <a:pt x="576" y="286"/>
                    </a:lnTo>
                    <a:lnTo>
                      <a:pt x="535" y="251"/>
                    </a:lnTo>
                    <a:lnTo>
                      <a:pt x="496" y="217"/>
                    </a:lnTo>
                    <a:lnTo>
                      <a:pt x="455" y="181"/>
                    </a:lnTo>
                    <a:lnTo>
                      <a:pt x="414" y="146"/>
                    </a:lnTo>
                    <a:lnTo>
                      <a:pt x="373" y="112"/>
                    </a:lnTo>
                    <a:lnTo>
                      <a:pt x="334" y="77"/>
                    </a:lnTo>
                    <a:lnTo>
                      <a:pt x="293" y="43"/>
                    </a:lnTo>
                    <a:lnTo>
                      <a:pt x="288" y="32"/>
                    </a:lnTo>
                    <a:lnTo>
                      <a:pt x="285" y="22"/>
                    </a:lnTo>
                    <a:lnTo>
                      <a:pt x="280" y="12"/>
                    </a:lnTo>
                    <a:lnTo>
                      <a:pt x="275" y="0"/>
                    </a:lnTo>
                    <a:lnTo>
                      <a:pt x="259" y="9"/>
                    </a:lnTo>
                    <a:lnTo>
                      <a:pt x="241" y="17"/>
                    </a:lnTo>
                    <a:lnTo>
                      <a:pt x="224" y="25"/>
                    </a:lnTo>
                    <a:lnTo>
                      <a:pt x="206" y="33"/>
                    </a:lnTo>
                    <a:lnTo>
                      <a:pt x="190" y="41"/>
                    </a:lnTo>
                    <a:lnTo>
                      <a:pt x="172" y="50"/>
                    </a:lnTo>
                    <a:lnTo>
                      <a:pt x="156" y="58"/>
                    </a:lnTo>
                    <a:lnTo>
                      <a:pt x="138" y="66"/>
                    </a:lnTo>
                    <a:lnTo>
                      <a:pt x="121" y="74"/>
                    </a:lnTo>
                    <a:lnTo>
                      <a:pt x="103" y="82"/>
                    </a:lnTo>
                    <a:lnTo>
                      <a:pt x="87" y="91"/>
                    </a:lnTo>
                    <a:lnTo>
                      <a:pt x="69" y="97"/>
                    </a:lnTo>
                    <a:lnTo>
                      <a:pt x="53" y="105"/>
                    </a:lnTo>
                    <a:lnTo>
                      <a:pt x="35" y="114"/>
                    </a:lnTo>
                    <a:lnTo>
                      <a:pt x="18" y="122"/>
                    </a:lnTo>
                    <a:lnTo>
                      <a:pt x="0" y="130"/>
                    </a:lnTo>
                    <a:lnTo>
                      <a:pt x="2" y="143"/>
                    </a:lnTo>
                    <a:lnTo>
                      <a:pt x="5" y="154"/>
                    </a:lnTo>
                    <a:lnTo>
                      <a:pt x="7" y="168"/>
                    </a:lnTo>
                    <a:lnTo>
                      <a:pt x="8" y="181"/>
                    </a:lnTo>
                    <a:lnTo>
                      <a:pt x="53" y="218"/>
                    </a:lnTo>
                    <a:lnTo>
                      <a:pt x="95" y="254"/>
                    </a:lnTo>
                    <a:lnTo>
                      <a:pt x="139" y="292"/>
                    </a:lnTo>
                    <a:lnTo>
                      <a:pt x="182" y="330"/>
                    </a:lnTo>
                    <a:lnTo>
                      <a:pt x="226" y="366"/>
                    </a:lnTo>
                    <a:lnTo>
                      <a:pt x="268" y="404"/>
                    </a:lnTo>
                    <a:lnTo>
                      <a:pt x="312" y="441"/>
                    </a:lnTo>
                    <a:lnTo>
                      <a:pt x="355" y="477"/>
                    </a:lnTo>
                    <a:lnTo>
                      <a:pt x="399" y="515"/>
                    </a:lnTo>
                    <a:lnTo>
                      <a:pt x="443" y="553"/>
                    </a:lnTo>
                    <a:lnTo>
                      <a:pt x="486" y="590"/>
                    </a:lnTo>
                    <a:lnTo>
                      <a:pt x="530" y="627"/>
                    </a:lnTo>
                    <a:lnTo>
                      <a:pt x="572" y="664"/>
                    </a:lnTo>
                    <a:lnTo>
                      <a:pt x="616" y="702"/>
                    </a:lnTo>
                    <a:lnTo>
                      <a:pt x="659" y="738"/>
                    </a:lnTo>
                    <a:lnTo>
                      <a:pt x="703" y="776"/>
                    </a:lnTo>
                    <a:lnTo>
                      <a:pt x="747" y="813"/>
                    </a:lnTo>
                    <a:lnTo>
                      <a:pt x="790" y="849"/>
                    </a:lnTo>
                    <a:lnTo>
                      <a:pt x="834" y="887"/>
                    </a:lnTo>
                    <a:lnTo>
                      <a:pt x="876" y="925"/>
                    </a:lnTo>
                    <a:lnTo>
                      <a:pt x="920" y="961"/>
                    </a:lnTo>
                    <a:lnTo>
                      <a:pt x="963" y="999"/>
                    </a:lnTo>
                    <a:lnTo>
                      <a:pt x="1007" y="1036"/>
                    </a:lnTo>
                    <a:lnTo>
                      <a:pt x="1051" y="1072"/>
                    </a:lnTo>
                    <a:lnTo>
                      <a:pt x="1094" y="1110"/>
                    </a:lnTo>
                    <a:lnTo>
                      <a:pt x="1138" y="1148"/>
                    </a:lnTo>
                    <a:lnTo>
                      <a:pt x="1180" y="1186"/>
                    </a:lnTo>
                    <a:lnTo>
                      <a:pt x="1224" y="1222"/>
                    </a:lnTo>
                    <a:lnTo>
                      <a:pt x="1267" y="1259"/>
                    </a:lnTo>
                    <a:lnTo>
                      <a:pt x="1311" y="1297"/>
                    </a:lnTo>
                    <a:lnTo>
                      <a:pt x="1354" y="1333"/>
                    </a:lnTo>
                    <a:lnTo>
                      <a:pt x="1398" y="1371"/>
                    </a:lnTo>
                    <a:lnTo>
                      <a:pt x="1414" y="1363"/>
                    </a:lnTo>
                    <a:lnTo>
                      <a:pt x="1430" y="1354"/>
                    </a:lnTo>
                    <a:lnTo>
                      <a:pt x="1447" y="1346"/>
                    </a:lnTo>
                    <a:lnTo>
                      <a:pt x="1465" y="1338"/>
                    </a:lnTo>
                    <a:lnTo>
                      <a:pt x="1481" y="1331"/>
                    </a:lnTo>
                    <a:lnTo>
                      <a:pt x="1497" y="1323"/>
                    </a:lnTo>
                    <a:lnTo>
                      <a:pt x="1514" y="1315"/>
                    </a:lnTo>
                    <a:lnTo>
                      <a:pt x="1532" y="1307"/>
                    </a:lnTo>
                    <a:lnTo>
                      <a:pt x="1548" y="1299"/>
                    </a:lnTo>
                    <a:lnTo>
                      <a:pt x="1564" y="1290"/>
                    </a:lnTo>
                    <a:lnTo>
                      <a:pt x="1582" y="1282"/>
                    </a:lnTo>
                    <a:lnTo>
                      <a:pt x="1599" y="1274"/>
                    </a:lnTo>
                    <a:lnTo>
                      <a:pt x="1617" y="1266"/>
                    </a:lnTo>
                    <a:lnTo>
                      <a:pt x="1633" y="1258"/>
                    </a:lnTo>
                    <a:lnTo>
                      <a:pt x="1651" y="1249"/>
                    </a:lnTo>
                    <a:lnTo>
                      <a:pt x="1667" y="1241"/>
                    </a:lnTo>
                    <a:lnTo>
                      <a:pt x="1656" y="1230"/>
                    </a:lnTo>
                    <a:lnTo>
                      <a:pt x="1646" y="1218"/>
                    </a:lnTo>
                    <a:lnTo>
                      <a:pt x="1635" y="1208"/>
                    </a:lnTo>
                    <a:lnTo>
                      <a:pt x="1625" y="1197"/>
                    </a:lnTo>
                    <a:lnTo>
                      <a:pt x="1613" y="1186"/>
                    </a:lnTo>
                    <a:lnTo>
                      <a:pt x="1602" y="1174"/>
                    </a:lnTo>
                    <a:lnTo>
                      <a:pt x="1592" y="1164"/>
                    </a:lnTo>
                    <a:lnTo>
                      <a:pt x="1581" y="1153"/>
                    </a:lnTo>
                    <a:close/>
                  </a:path>
                </a:pathLst>
              </a:custGeom>
              <a:solidFill>
                <a:srgbClr val="C6BCC1"/>
              </a:solidFill>
              <a:ln w="9525">
                <a:noFill/>
                <a:round/>
                <a:headEnd/>
                <a:tailEnd/>
              </a:ln>
            </p:spPr>
            <p:txBody>
              <a:bodyPr/>
              <a:lstStyle/>
              <a:p>
                <a:endParaRPr lang="en-US"/>
              </a:p>
            </p:txBody>
          </p:sp>
          <p:sp>
            <p:nvSpPr>
              <p:cNvPr id="11447" name="Freeform 183"/>
              <p:cNvSpPr>
                <a:spLocks/>
              </p:cNvSpPr>
              <p:nvPr/>
            </p:nvSpPr>
            <p:spPr bwMode="auto">
              <a:xfrm>
                <a:off x="534" y="2861"/>
                <a:ext cx="804" cy="660"/>
              </a:xfrm>
              <a:custGeom>
                <a:avLst/>
                <a:gdLst/>
                <a:ahLst/>
                <a:cxnLst>
                  <a:cxn ang="0">
                    <a:pos x="1484" y="1062"/>
                  </a:cxn>
                  <a:cxn ang="0">
                    <a:pos x="1409" y="996"/>
                  </a:cxn>
                  <a:cxn ang="0">
                    <a:pos x="1334" y="932"/>
                  </a:cxn>
                  <a:cxn ang="0">
                    <a:pos x="1259" y="867"/>
                  </a:cxn>
                  <a:cxn ang="0">
                    <a:pos x="1184" y="801"/>
                  </a:cxn>
                  <a:cxn ang="0">
                    <a:pos x="1109" y="737"/>
                  </a:cxn>
                  <a:cxn ang="0">
                    <a:pos x="1033" y="672"/>
                  </a:cxn>
                  <a:cxn ang="0">
                    <a:pos x="957" y="606"/>
                  </a:cxn>
                  <a:cxn ang="0">
                    <a:pos x="881" y="542"/>
                  </a:cxn>
                  <a:cxn ang="0">
                    <a:pos x="806" y="477"/>
                  </a:cxn>
                  <a:cxn ang="0">
                    <a:pos x="731" y="411"/>
                  </a:cxn>
                  <a:cxn ang="0">
                    <a:pos x="654" y="347"/>
                  </a:cxn>
                  <a:cxn ang="0">
                    <a:pos x="579" y="282"/>
                  </a:cxn>
                  <a:cxn ang="0">
                    <a:pos x="504" y="216"/>
                  </a:cxn>
                  <a:cxn ang="0">
                    <a:pos x="427" y="152"/>
                  </a:cxn>
                  <a:cxn ang="0">
                    <a:pos x="352" y="87"/>
                  </a:cxn>
                  <a:cxn ang="0">
                    <a:pos x="311" y="41"/>
                  </a:cxn>
                  <a:cxn ang="0">
                    <a:pos x="303" y="13"/>
                  </a:cxn>
                  <a:cxn ang="0">
                    <a:pos x="282" y="8"/>
                  </a:cxn>
                  <a:cxn ang="0">
                    <a:pos x="244" y="26"/>
                  </a:cxn>
                  <a:cxn ang="0">
                    <a:pos x="206" y="44"/>
                  </a:cxn>
                  <a:cxn ang="0">
                    <a:pos x="169" y="60"/>
                  </a:cxn>
                  <a:cxn ang="0">
                    <a:pos x="131" y="78"/>
                  </a:cxn>
                  <a:cxn ang="0">
                    <a:pos x="94" y="96"/>
                  </a:cxn>
                  <a:cxn ang="0">
                    <a:pos x="56" y="114"/>
                  </a:cxn>
                  <a:cxn ang="0">
                    <a:pos x="18" y="132"/>
                  </a:cxn>
                  <a:cxn ang="0">
                    <a:pos x="9" y="154"/>
                  </a:cxn>
                  <a:cxn ang="0">
                    <a:pos x="23" y="182"/>
                  </a:cxn>
                  <a:cxn ang="0">
                    <a:pos x="72" y="229"/>
                  </a:cxn>
                  <a:cxn ang="0">
                    <a:pos x="156" y="300"/>
                  </a:cxn>
                  <a:cxn ang="0">
                    <a:pos x="237" y="370"/>
                  </a:cxn>
                  <a:cxn ang="0">
                    <a:pos x="319" y="441"/>
                  </a:cxn>
                  <a:cxn ang="0">
                    <a:pos x="402" y="511"/>
                  </a:cxn>
                  <a:cxn ang="0">
                    <a:pos x="484" y="582"/>
                  </a:cxn>
                  <a:cxn ang="0">
                    <a:pos x="566" y="652"/>
                  </a:cxn>
                  <a:cxn ang="0">
                    <a:pos x="648" y="723"/>
                  </a:cxn>
                  <a:cxn ang="0">
                    <a:pos x="731" y="791"/>
                  </a:cxn>
                  <a:cxn ang="0">
                    <a:pos x="813" y="862"/>
                  </a:cxn>
                  <a:cxn ang="0">
                    <a:pos x="894" y="932"/>
                  </a:cxn>
                  <a:cxn ang="0">
                    <a:pos x="976" y="1003"/>
                  </a:cxn>
                  <a:cxn ang="0">
                    <a:pos x="1060" y="1073"/>
                  </a:cxn>
                  <a:cxn ang="0">
                    <a:pos x="1141" y="1144"/>
                  </a:cxn>
                  <a:cxn ang="0">
                    <a:pos x="1223" y="1214"/>
                  </a:cxn>
                  <a:cxn ang="0">
                    <a:pos x="1306" y="1285"/>
                  </a:cxn>
                  <a:cxn ang="0">
                    <a:pos x="1380" y="1303"/>
                  </a:cxn>
                  <a:cxn ang="0">
                    <a:pos x="1445" y="1270"/>
                  </a:cxn>
                  <a:cxn ang="0">
                    <a:pos x="1509" y="1236"/>
                  </a:cxn>
                  <a:cxn ang="0">
                    <a:pos x="1574" y="1203"/>
                  </a:cxn>
                  <a:cxn ang="0">
                    <a:pos x="1597" y="1175"/>
                  </a:cxn>
                  <a:cxn ang="0">
                    <a:pos x="1576" y="1152"/>
                  </a:cxn>
                  <a:cxn ang="0">
                    <a:pos x="1553" y="1129"/>
                  </a:cxn>
                  <a:cxn ang="0">
                    <a:pos x="1532" y="1106"/>
                  </a:cxn>
                </a:cxnLst>
                <a:rect l="0" t="0" r="r" b="b"/>
                <a:pathLst>
                  <a:path w="1607" h="1319">
                    <a:moveTo>
                      <a:pt x="1522" y="1095"/>
                    </a:moveTo>
                    <a:lnTo>
                      <a:pt x="1484" y="1062"/>
                    </a:lnTo>
                    <a:lnTo>
                      <a:pt x="1447" y="1029"/>
                    </a:lnTo>
                    <a:lnTo>
                      <a:pt x="1409" y="996"/>
                    </a:lnTo>
                    <a:lnTo>
                      <a:pt x="1372" y="965"/>
                    </a:lnTo>
                    <a:lnTo>
                      <a:pt x="1334" y="932"/>
                    </a:lnTo>
                    <a:lnTo>
                      <a:pt x="1297" y="900"/>
                    </a:lnTo>
                    <a:lnTo>
                      <a:pt x="1259" y="867"/>
                    </a:lnTo>
                    <a:lnTo>
                      <a:pt x="1221" y="834"/>
                    </a:lnTo>
                    <a:lnTo>
                      <a:pt x="1184" y="801"/>
                    </a:lnTo>
                    <a:lnTo>
                      <a:pt x="1146" y="768"/>
                    </a:lnTo>
                    <a:lnTo>
                      <a:pt x="1109" y="737"/>
                    </a:lnTo>
                    <a:lnTo>
                      <a:pt x="1071" y="704"/>
                    </a:lnTo>
                    <a:lnTo>
                      <a:pt x="1033" y="672"/>
                    </a:lnTo>
                    <a:lnTo>
                      <a:pt x="994" y="639"/>
                    </a:lnTo>
                    <a:lnTo>
                      <a:pt x="957" y="606"/>
                    </a:lnTo>
                    <a:lnTo>
                      <a:pt x="919" y="573"/>
                    </a:lnTo>
                    <a:lnTo>
                      <a:pt x="881" y="542"/>
                    </a:lnTo>
                    <a:lnTo>
                      <a:pt x="844" y="509"/>
                    </a:lnTo>
                    <a:lnTo>
                      <a:pt x="806" y="477"/>
                    </a:lnTo>
                    <a:lnTo>
                      <a:pt x="769" y="444"/>
                    </a:lnTo>
                    <a:lnTo>
                      <a:pt x="731" y="411"/>
                    </a:lnTo>
                    <a:lnTo>
                      <a:pt x="693" y="380"/>
                    </a:lnTo>
                    <a:lnTo>
                      <a:pt x="654" y="347"/>
                    </a:lnTo>
                    <a:lnTo>
                      <a:pt x="617" y="314"/>
                    </a:lnTo>
                    <a:lnTo>
                      <a:pt x="579" y="282"/>
                    </a:lnTo>
                    <a:lnTo>
                      <a:pt x="541" y="249"/>
                    </a:lnTo>
                    <a:lnTo>
                      <a:pt x="504" y="216"/>
                    </a:lnTo>
                    <a:lnTo>
                      <a:pt x="466" y="183"/>
                    </a:lnTo>
                    <a:lnTo>
                      <a:pt x="427" y="152"/>
                    </a:lnTo>
                    <a:lnTo>
                      <a:pt x="389" y="119"/>
                    </a:lnTo>
                    <a:lnTo>
                      <a:pt x="352" y="87"/>
                    </a:lnTo>
                    <a:lnTo>
                      <a:pt x="314" y="54"/>
                    </a:lnTo>
                    <a:lnTo>
                      <a:pt x="311" y="41"/>
                    </a:lnTo>
                    <a:lnTo>
                      <a:pt x="308" y="26"/>
                    </a:lnTo>
                    <a:lnTo>
                      <a:pt x="303" y="13"/>
                    </a:lnTo>
                    <a:lnTo>
                      <a:pt x="300" y="0"/>
                    </a:lnTo>
                    <a:lnTo>
                      <a:pt x="282" y="8"/>
                    </a:lnTo>
                    <a:lnTo>
                      <a:pt x="262" y="18"/>
                    </a:lnTo>
                    <a:lnTo>
                      <a:pt x="244" y="26"/>
                    </a:lnTo>
                    <a:lnTo>
                      <a:pt x="224" y="34"/>
                    </a:lnTo>
                    <a:lnTo>
                      <a:pt x="206" y="44"/>
                    </a:lnTo>
                    <a:lnTo>
                      <a:pt x="187" y="52"/>
                    </a:lnTo>
                    <a:lnTo>
                      <a:pt x="169" y="60"/>
                    </a:lnTo>
                    <a:lnTo>
                      <a:pt x="151" y="70"/>
                    </a:lnTo>
                    <a:lnTo>
                      <a:pt x="131" y="78"/>
                    </a:lnTo>
                    <a:lnTo>
                      <a:pt x="113" y="87"/>
                    </a:lnTo>
                    <a:lnTo>
                      <a:pt x="94" y="96"/>
                    </a:lnTo>
                    <a:lnTo>
                      <a:pt x="76" y="105"/>
                    </a:lnTo>
                    <a:lnTo>
                      <a:pt x="56" y="114"/>
                    </a:lnTo>
                    <a:lnTo>
                      <a:pt x="38" y="123"/>
                    </a:lnTo>
                    <a:lnTo>
                      <a:pt x="18" y="132"/>
                    </a:lnTo>
                    <a:lnTo>
                      <a:pt x="0" y="141"/>
                    </a:lnTo>
                    <a:lnTo>
                      <a:pt x="9" y="154"/>
                    </a:lnTo>
                    <a:lnTo>
                      <a:pt x="17" y="167"/>
                    </a:lnTo>
                    <a:lnTo>
                      <a:pt x="23" y="182"/>
                    </a:lnTo>
                    <a:lnTo>
                      <a:pt x="31" y="195"/>
                    </a:lnTo>
                    <a:lnTo>
                      <a:pt x="72" y="229"/>
                    </a:lnTo>
                    <a:lnTo>
                      <a:pt x="113" y="265"/>
                    </a:lnTo>
                    <a:lnTo>
                      <a:pt x="156" y="300"/>
                    </a:lnTo>
                    <a:lnTo>
                      <a:pt x="197" y="336"/>
                    </a:lnTo>
                    <a:lnTo>
                      <a:pt x="237" y="370"/>
                    </a:lnTo>
                    <a:lnTo>
                      <a:pt x="278" y="406"/>
                    </a:lnTo>
                    <a:lnTo>
                      <a:pt x="319" y="441"/>
                    </a:lnTo>
                    <a:lnTo>
                      <a:pt x="360" y="477"/>
                    </a:lnTo>
                    <a:lnTo>
                      <a:pt x="402" y="511"/>
                    </a:lnTo>
                    <a:lnTo>
                      <a:pt x="443" y="545"/>
                    </a:lnTo>
                    <a:lnTo>
                      <a:pt x="484" y="582"/>
                    </a:lnTo>
                    <a:lnTo>
                      <a:pt x="525" y="616"/>
                    </a:lnTo>
                    <a:lnTo>
                      <a:pt x="566" y="652"/>
                    </a:lnTo>
                    <a:lnTo>
                      <a:pt x="607" y="686"/>
                    </a:lnTo>
                    <a:lnTo>
                      <a:pt x="648" y="723"/>
                    </a:lnTo>
                    <a:lnTo>
                      <a:pt x="690" y="757"/>
                    </a:lnTo>
                    <a:lnTo>
                      <a:pt x="731" y="791"/>
                    </a:lnTo>
                    <a:lnTo>
                      <a:pt x="772" y="827"/>
                    </a:lnTo>
                    <a:lnTo>
                      <a:pt x="813" y="862"/>
                    </a:lnTo>
                    <a:lnTo>
                      <a:pt x="854" y="898"/>
                    </a:lnTo>
                    <a:lnTo>
                      <a:pt x="894" y="932"/>
                    </a:lnTo>
                    <a:lnTo>
                      <a:pt x="935" y="968"/>
                    </a:lnTo>
                    <a:lnTo>
                      <a:pt x="976" y="1003"/>
                    </a:lnTo>
                    <a:lnTo>
                      <a:pt x="1019" y="1037"/>
                    </a:lnTo>
                    <a:lnTo>
                      <a:pt x="1060" y="1073"/>
                    </a:lnTo>
                    <a:lnTo>
                      <a:pt x="1100" y="1108"/>
                    </a:lnTo>
                    <a:lnTo>
                      <a:pt x="1141" y="1144"/>
                    </a:lnTo>
                    <a:lnTo>
                      <a:pt x="1182" y="1178"/>
                    </a:lnTo>
                    <a:lnTo>
                      <a:pt x="1223" y="1214"/>
                    </a:lnTo>
                    <a:lnTo>
                      <a:pt x="1265" y="1249"/>
                    </a:lnTo>
                    <a:lnTo>
                      <a:pt x="1306" y="1285"/>
                    </a:lnTo>
                    <a:lnTo>
                      <a:pt x="1347" y="1319"/>
                    </a:lnTo>
                    <a:lnTo>
                      <a:pt x="1380" y="1303"/>
                    </a:lnTo>
                    <a:lnTo>
                      <a:pt x="1413" y="1286"/>
                    </a:lnTo>
                    <a:lnTo>
                      <a:pt x="1445" y="1270"/>
                    </a:lnTo>
                    <a:lnTo>
                      <a:pt x="1478" y="1252"/>
                    </a:lnTo>
                    <a:lnTo>
                      <a:pt x="1509" y="1236"/>
                    </a:lnTo>
                    <a:lnTo>
                      <a:pt x="1542" y="1219"/>
                    </a:lnTo>
                    <a:lnTo>
                      <a:pt x="1574" y="1203"/>
                    </a:lnTo>
                    <a:lnTo>
                      <a:pt x="1607" y="1186"/>
                    </a:lnTo>
                    <a:lnTo>
                      <a:pt x="1597" y="1175"/>
                    </a:lnTo>
                    <a:lnTo>
                      <a:pt x="1586" y="1163"/>
                    </a:lnTo>
                    <a:lnTo>
                      <a:pt x="1576" y="1152"/>
                    </a:lnTo>
                    <a:lnTo>
                      <a:pt x="1565" y="1141"/>
                    </a:lnTo>
                    <a:lnTo>
                      <a:pt x="1553" y="1129"/>
                    </a:lnTo>
                    <a:lnTo>
                      <a:pt x="1543" y="1118"/>
                    </a:lnTo>
                    <a:lnTo>
                      <a:pt x="1532" y="1106"/>
                    </a:lnTo>
                    <a:lnTo>
                      <a:pt x="1522" y="1095"/>
                    </a:lnTo>
                    <a:close/>
                  </a:path>
                </a:pathLst>
              </a:custGeom>
              <a:solidFill>
                <a:srgbClr val="C4BABF"/>
              </a:solidFill>
              <a:ln w="9525">
                <a:noFill/>
                <a:round/>
                <a:headEnd/>
                <a:tailEnd/>
              </a:ln>
            </p:spPr>
            <p:txBody>
              <a:bodyPr/>
              <a:lstStyle/>
              <a:p>
                <a:endParaRPr lang="en-US"/>
              </a:p>
            </p:txBody>
          </p:sp>
          <p:sp>
            <p:nvSpPr>
              <p:cNvPr id="11448" name="Freeform 184"/>
              <p:cNvSpPr>
                <a:spLocks/>
              </p:cNvSpPr>
              <p:nvPr/>
            </p:nvSpPr>
            <p:spPr bwMode="auto">
              <a:xfrm>
                <a:off x="522" y="2853"/>
                <a:ext cx="775" cy="634"/>
              </a:xfrm>
              <a:custGeom>
                <a:avLst/>
                <a:gdLst/>
                <a:ahLst/>
                <a:cxnLst>
                  <a:cxn ang="0">
                    <a:pos x="1430" y="1008"/>
                  </a:cxn>
                  <a:cxn ang="0">
                    <a:pos x="1360" y="948"/>
                  </a:cxn>
                  <a:cxn ang="0">
                    <a:pos x="1289" y="887"/>
                  </a:cxn>
                  <a:cxn ang="0">
                    <a:pos x="1219" y="826"/>
                  </a:cxn>
                  <a:cxn ang="0">
                    <a:pos x="1149" y="766"/>
                  </a:cxn>
                  <a:cxn ang="0">
                    <a:pos x="1079" y="705"/>
                  </a:cxn>
                  <a:cxn ang="0">
                    <a:pos x="1007" y="644"/>
                  </a:cxn>
                  <a:cxn ang="0">
                    <a:pos x="936" y="584"/>
                  </a:cxn>
                  <a:cxn ang="0">
                    <a:pos x="866" y="523"/>
                  </a:cxn>
                  <a:cxn ang="0">
                    <a:pos x="796" y="462"/>
                  </a:cxn>
                  <a:cxn ang="0">
                    <a:pos x="724" y="402"/>
                  </a:cxn>
                  <a:cxn ang="0">
                    <a:pos x="654" y="341"/>
                  </a:cxn>
                  <a:cxn ang="0">
                    <a:pos x="583" y="281"/>
                  </a:cxn>
                  <a:cxn ang="0">
                    <a:pos x="513" y="220"/>
                  </a:cxn>
                  <a:cxn ang="0">
                    <a:pos x="443" y="159"/>
                  </a:cxn>
                  <a:cxn ang="0">
                    <a:pos x="373" y="99"/>
                  </a:cxn>
                  <a:cxn ang="0">
                    <a:pos x="333" y="51"/>
                  </a:cxn>
                  <a:cxn ang="0">
                    <a:pos x="328" y="17"/>
                  </a:cxn>
                  <a:cxn ang="0">
                    <a:pos x="306" y="10"/>
                  </a:cxn>
                  <a:cxn ang="0">
                    <a:pos x="265" y="28"/>
                  </a:cxn>
                  <a:cxn ang="0">
                    <a:pos x="224" y="48"/>
                  </a:cxn>
                  <a:cxn ang="0">
                    <a:pos x="183" y="67"/>
                  </a:cxn>
                  <a:cxn ang="0">
                    <a:pos x="142" y="85"/>
                  </a:cxn>
                  <a:cxn ang="0">
                    <a:pos x="103" y="105"/>
                  </a:cxn>
                  <a:cxn ang="0">
                    <a:pos x="62" y="125"/>
                  </a:cxn>
                  <a:cxn ang="0">
                    <a:pos x="21" y="143"/>
                  </a:cxn>
                  <a:cxn ang="0">
                    <a:pos x="6" y="159"/>
                  </a:cxn>
                  <a:cxn ang="0">
                    <a:pos x="21" y="174"/>
                  </a:cxn>
                  <a:cxn ang="0">
                    <a:pos x="36" y="189"/>
                  </a:cxn>
                  <a:cxn ang="0">
                    <a:pos x="49" y="204"/>
                  </a:cxn>
                  <a:cxn ang="0">
                    <a:pos x="95" y="244"/>
                  </a:cxn>
                  <a:cxn ang="0">
                    <a:pos x="172" y="310"/>
                  </a:cxn>
                  <a:cxn ang="0">
                    <a:pos x="250" y="377"/>
                  </a:cxn>
                  <a:cxn ang="0">
                    <a:pos x="327" y="443"/>
                  </a:cxn>
                  <a:cxn ang="0">
                    <a:pos x="404" y="508"/>
                  </a:cxn>
                  <a:cxn ang="0">
                    <a:pos x="482" y="576"/>
                  </a:cxn>
                  <a:cxn ang="0">
                    <a:pos x="559" y="641"/>
                  </a:cxn>
                  <a:cxn ang="0">
                    <a:pos x="637" y="707"/>
                  </a:cxn>
                  <a:cxn ang="0">
                    <a:pos x="714" y="774"/>
                  </a:cxn>
                  <a:cxn ang="0">
                    <a:pos x="793" y="840"/>
                  </a:cxn>
                  <a:cxn ang="0">
                    <a:pos x="869" y="905"/>
                  </a:cxn>
                  <a:cxn ang="0">
                    <a:pos x="948" y="972"/>
                  </a:cxn>
                  <a:cxn ang="0">
                    <a:pos x="1025" y="1038"/>
                  </a:cxn>
                  <a:cxn ang="0">
                    <a:pos x="1102" y="1103"/>
                  </a:cxn>
                  <a:cxn ang="0">
                    <a:pos x="1180" y="1171"/>
                  </a:cxn>
                  <a:cxn ang="0">
                    <a:pos x="1257" y="1236"/>
                  </a:cxn>
                  <a:cxn ang="0">
                    <a:pos x="1329" y="1253"/>
                  </a:cxn>
                  <a:cxn ang="0">
                    <a:pos x="1392" y="1218"/>
                  </a:cxn>
                  <a:cxn ang="0">
                    <a:pos x="1456" y="1184"/>
                  </a:cxn>
                  <a:cxn ang="0">
                    <a:pos x="1520" y="1149"/>
                  </a:cxn>
                  <a:cxn ang="0">
                    <a:pos x="1540" y="1121"/>
                  </a:cxn>
                  <a:cxn ang="0">
                    <a:pos x="1517" y="1098"/>
                  </a:cxn>
                  <a:cxn ang="0">
                    <a:pos x="1495" y="1074"/>
                  </a:cxn>
                  <a:cxn ang="0">
                    <a:pos x="1476" y="1051"/>
                  </a:cxn>
                </a:cxnLst>
                <a:rect l="0" t="0" r="r" b="b"/>
                <a:pathLst>
                  <a:path w="1551" h="1269">
                    <a:moveTo>
                      <a:pt x="1466" y="1039"/>
                    </a:moveTo>
                    <a:lnTo>
                      <a:pt x="1430" y="1008"/>
                    </a:lnTo>
                    <a:lnTo>
                      <a:pt x="1396" y="979"/>
                    </a:lnTo>
                    <a:lnTo>
                      <a:pt x="1360" y="948"/>
                    </a:lnTo>
                    <a:lnTo>
                      <a:pt x="1325" y="918"/>
                    </a:lnTo>
                    <a:lnTo>
                      <a:pt x="1289" y="887"/>
                    </a:lnTo>
                    <a:lnTo>
                      <a:pt x="1255" y="858"/>
                    </a:lnTo>
                    <a:lnTo>
                      <a:pt x="1219" y="826"/>
                    </a:lnTo>
                    <a:lnTo>
                      <a:pt x="1183" y="797"/>
                    </a:lnTo>
                    <a:lnTo>
                      <a:pt x="1149" y="766"/>
                    </a:lnTo>
                    <a:lnTo>
                      <a:pt x="1113" y="736"/>
                    </a:lnTo>
                    <a:lnTo>
                      <a:pt x="1079" y="705"/>
                    </a:lnTo>
                    <a:lnTo>
                      <a:pt x="1043" y="676"/>
                    </a:lnTo>
                    <a:lnTo>
                      <a:pt x="1007" y="644"/>
                    </a:lnTo>
                    <a:lnTo>
                      <a:pt x="972" y="615"/>
                    </a:lnTo>
                    <a:lnTo>
                      <a:pt x="936" y="584"/>
                    </a:lnTo>
                    <a:lnTo>
                      <a:pt x="902" y="554"/>
                    </a:lnTo>
                    <a:lnTo>
                      <a:pt x="866" y="523"/>
                    </a:lnTo>
                    <a:lnTo>
                      <a:pt x="830" y="494"/>
                    </a:lnTo>
                    <a:lnTo>
                      <a:pt x="796" y="462"/>
                    </a:lnTo>
                    <a:lnTo>
                      <a:pt x="760" y="433"/>
                    </a:lnTo>
                    <a:lnTo>
                      <a:pt x="724" y="402"/>
                    </a:lnTo>
                    <a:lnTo>
                      <a:pt x="690" y="372"/>
                    </a:lnTo>
                    <a:lnTo>
                      <a:pt x="654" y="341"/>
                    </a:lnTo>
                    <a:lnTo>
                      <a:pt x="619" y="312"/>
                    </a:lnTo>
                    <a:lnTo>
                      <a:pt x="583" y="281"/>
                    </a:lnTo>
                    <a:lnTo>
                      <a:pt x="547" y="251"/>
                    </a:lnTo>
                    <a:lnTo>
                      <a:pt x="513" y="220"/>
                    </a:lnTo>
                    <a:lnTo>
                      <a:pt x="477" y="190"/>
                    </a:lnTo>
                    <a:lnTo>
                      <a:pt x="443" y="159"/>
                    </a:lnTo>
                    <a:lnTo>
                      <a:pt x="407" y="130"/>
                    </a:lnTo>
                    <a:lnTo>
                      <a:pt x="373" y="99"/>
                    </a:lnTo>
                    <a:lnTo>
                      <a:pt x="337" y="69"/>
                    </a:lnTo>
                    <a:lnTo>
                      <a:pt x="333" y="51"/>
                    </a:lnTo>
                    <a:lnTo>
                      <a:pt x="332" y="35"/>
                    </a:lnTo>
                    <a:lnTo>
                      <a:pt x="328" y="17"/>
                    </a:lnTo>
                    <a:lnTo>
                      <a:pt x="325" y="0"/>
                    </a:lnTo>
                    <a:lnTo>
                      <a:pt x="306" y="10"/>
                    </a:lnTo>
                    <a:lnTo>
                      <a:pt x="284" y="20"/>
                    </a:lnTo>
                    <a:lnTo>
                      <a:pt x="265" y="28"/>
                    </a:lnTo>
                    <a:lnTo>
                      <a:pt x="243" y="38"/>
                    </a:lnTo>
                    <a:lnTo>
                      <a:pt x="224" y="48"/>
                    </a:lnTo>
                    <a:lnTo>
                      <a:pt x="204" y="58"/>
                    </a:lnTo>
                    <a:lnTo>
                      <a:pt x="183" y="67"/>
                    </a:lnTo>
                    <a:lnTo>
                      <a:pt x="163" y="76"/>
                    </a:lnTo>
                    <a:lnTo>
                      <a:pt x="142" y="85"/>
                    </a:lnTo>
                    <a:lnTo>
                      <a:pt x="122" y="95"/>
                    </a:lnTo>
                    <a:lnTo>
                      <a:pt x="103" y="105"/>
                    </a:lnTo>
                    <a:lnTo>
                      <a:pt x="82" y="115"/>
                    </a:lnTo>
                    <a:lnTo>
                      <a:pt x="62" y="125"/>
                    </a:lnTo>
                    <a:lnTo>
                      <a:pt x="41" y="133"/>
                    </a:lnTo>
                    <a:lnTo>
                      <a:pt x="21" y="143"/>
                    </a:lnTo>
                    <a:lnTo>
                      <a:pt x="0" y="153"/>
                    </a:lnTo>
                    <a:lnTo>
                      <a:pt x="6" y="159"/>
                    </a:lnTo>
                    <a:lnTo>
                      <a:pt x="15" y="167"/>
                    </a:lnTo>
                    <a:lnTo>
                      <a:pt x="21" y="174"/>
                    </a:lnTo>
                    <a:lnTo>
                      <a:pt x="28" y="182"/>
                    </a:lnTo>
                    <a:lnTo>
                      <a:pt x="36" y="189"/>
                    </a:lnTo>
                    <a:lnTo>
                      <a:pt x="42" y="197"/>
                    </a:lnTo>
                    <a:lnTo>
                      <a:pt x="49" y="204"/>
                    </a:lnTo>
                    <a:lnTo>
                      <a:pt x="55" y="212"/>
                    </a:lnTo>
                    <a:lnTo>
                      <a:pt x="95" y="244"/>
                    </a:lnTo>
                    <a:lnTo>
                      <a:pt x="132" y="277"/>
                    </a:lnTo>
                    <a:lnTo>
                      <a:pt x="172" y="310"/>
                    </a:lnTo>
                    <a:lnTo>
                      <a:pt x="211" y="344"/>
                    </a:lnTo>
                    <a:lnTo>
                      <a:pt x="250" y="377"/>
                    </a:lnTo>
                    <a:lnTo>
                      <a:pt x="288" y="410"/>
                    </a:lnTo>
                    <a:lnTo>
                      <a:pt x="327" y="443"/>
                    </a:lnTo>
                    <a:lnTo>
                      <a:pt x="366" y="476"/>
                    </a:lnTo>
                    <a:lnTo>
                      <a:pt x="404" y="508"/>
                    </a:lnTo>
                    <a:lnTo>
                      <a:pt x="443" y="543"/>
                    </a:lnTo>
                    <a:lnTo>
                      <a:pt x="482" y="576"/>
                    </a:lnTo>
                    <a:lnTo>
                      <a:pt x="521" y="608"/>
                    </a:lnTo>
                    <a:lnTo>
                      <a:pt x="559" y="641"/>
                    </a:lnTo>
                    <a:lnTo>
                      <a:pt x="598" y="674"/>
                    </a:lnTo>
                    <a:lnTo>
                      <a:pt x="637" y="707"/>
                    </a:lnTo>
                    <a:lnTo>
                      <a:pt x="677" y="740"/>
                    </a:lnTo>
                    <a:lnTo>
                      <a:pt x="714" y="774"/>
                    </a:lnTo>
                    <a:lnTo>
                      <a:pt x="753" y="807"/>
                    </a:lnTo>
                    <a:lnTo>
                      <a:pt x="793" y="840"/>
                    </a:lnTo>
                    <a:lnTo>
                      <a:pt x="830" y="872"/>
                    </a:lnTo>
                    <a:lnTo>
                      <a:pt x="869" y="905"/>
                    </a:lnTo>
                    <a:lnTo>
                      <a:pt x="909" y="938"/>
                    </a:lnTo>
                    <a:lnTo>
                      <a:pt x="948" y="972"/>
                    </a:lnTo>
                    <a:lnTo>
                      <a:pt x="985" y="1005"/>
                    </a:lnTo>
                    <a:lnTo>
                      <a:pt x="1025" y="1038"/>
                    </a:lnTo>
                    <a:lnTo>
                      <a:pt x="1064" y="1071"/>
                    </a:lnTo>
                    <a:lnTo>
                      <a:pt x="1102" y="1103"/>
                    </a:lnTo>
                    <a:lnTo>
                      <a:pt x="1141" y="1136"/>
                    </a:lnTo>
                    <a:lnTo>
                      <a:pt x="1180" y="1171"/>
                    </a:lnTo>
                    <a:lnTo>
                      <a:pt x="1219" y="1203"/>
                    </a:lnTo>
                    <a:lnTo>
                      <a:pt x="1257" y="1236"/>
                    </a:lnTo>
                    <a:lnTo>
                      <a:pt x="1296" y="1269"/>
                    </a:lnTo>
                    <a:lnTo>
                      <a:pt x="1329" y="1253"/>
                    </a:lnTo>
                    <a:lnTo>
                      <a:pt x="1360" y="1235"/>
                    </a:lnTo>
                    <a:lnTo>
                      <a:pt x="1392" y="1218"/>
                    </a:lnTo>
                    <a:lnTo>
                      <a:pt x="1423" y="1200"/>
                    </a:lnTo>
                    <a:lnTo>
                      <a:pt x="1456" y="1184"/>
                    </a:lnTo>
                    <a:lnTo>
                      <a:pt x="1487" y="1166"/>
                    </a:lnTo>
                    <a:lnTo>
                      <a:pt x="1520" y="1149"/>
                    </a:lnTo>
                    <a:lnTo>
                      <a:pt x="1551" y="1133"/>
                    </a:lnTo>
                    <a:lnTo>
                      <a:pt x="1540" y="1121"/>
                    </a:lnTo>
                    <a:lnTo>
                      <a:pt x="1528" y="1110"/>
                    </a:lnTo>
                    <a:lnTo>
                      <a:pt x="1517" y="1098"/>
                    </a:lnTo>
                    <a:lnTo>
                      <a:pt x="1507" y="1085"/>
                    </a:lnTo>
                    <a:lnTo>
                      <a:pt x="1495" y="1074"/>
                    </a:lnTo>
                    <a:lnTo>
                      <a:pt x="1486" y="1062"/>
                    </a:lnTo>
                    <a:lnTo>
                      <a:pt x="1476" y="1051"/>
                    </a:lnTo>
                    <a:lnTo>
                      <a:pt x="1466" y="1039"/>
                    </a:lnTo>
                    <a:close/>
                  </a:path>
                </a:pathLst>
              </a:custGeom>
              <a:solidFill>
                <a:srgbClr val="BFB5B7"/>
              </a:solidFill>
              <a:ln w="9525">
                <a:noFill/>
                <a:round/>
                <a:headEnd/>
                <a:tailEnd/>
              </a:ln>
            </p:spPr>
            <p:txBody>
              <a:bodyPr/>
              <a:lstStyle/>
              <a:p>
                <a:endParaRPr lang="en-US"/>
              </a:p>
            </p:txBody>
          </p:sp>
          <p:sp>
            <p:nvSpPr>
              <p:cNvPr id="11449" name="Freeform 185"/>
              <p:cNvSpPr>
                <a:spLocks/>
              </p:cNvSpPr>
              <p:nvPr/>
            </p:nvSpPr>
            <p:spPr bwMode="auto">
              <a:xfrm>
                <a:off x="511" y="2844"/>
                <a:ext cx="746" cy="609"/>
              </a:xfrm>
              <a:custGeom>
                <a:avLst/>
                <a:gdLst/>
                <a:ahLst/>
                <a:cxnLst>
                  <a:cxn ang="0">
                    <a:pos x="1340" y="928"/>
                  </a:cxn>
                  <a:cxn ang="0">
                    <a:pos x="1209" y="815"/>
                  </a:cxn>
                  <a:cxn ang="0">
                    <a:pos x="1079" y="701"/>
                  </a:cxn>
                  <a:cxn ang="0">
                    <a:pos x="948" y="590"/>
                  </a:cxn>
                  <a:cxn ang="0">
                    <a:pos x="817" y="477"/>
                  </a:cxn>
                  <a:cxn ang="0">
                    <a:pos x="686" y="364"/>
                  </a:cxn>
                  <a:cxn ang="0">
                    <a:pos x="556" y="251"/>
                  </a:cxn>
                  <a:cxn ang="0">
                    <a:pos x="425" y="138"/>
                  </a:cxn>
                  <a:cxn ang="0">
                    <a:pos x="358" y="62"/>
                  </a:cxn>
                  <a:cxn ang="0">
                    <a:pos x="353" y="21"/>
                  </a:cxn>
                  <a:cxn ang="0">
                    <a:pos x="329" y="10"/>
                  </a:cxn>
                  <a:cxn ang="0">
                    <a:pos x="284" y="31"/>
                  </a:cxn>
                  <a:cxn ang="0">
                    <a:pos x="240" y="52"/>
                  </a:cxn>
                  <a:cxn ang="0">
                    <a:pos x="196" y="72"/>
                  </a:cxn>
                  <a:cxn ang="0">
                    <a:pos x="152" y="93"/>
                  </a:cxn>
                  <a:cxn ang="0">
                    <a:pos x="110" y="113"/>
                  </a:cxn>
                  <a:cxn ang="0">
                    <a:pos x="65" y="134"/>
                  </a:cxn>
                  <a:cxn ang="0">
                    <a:pos x="21" y="156"/>
                  </a:cxn>
                  <a:cxn ang="0">
                    <a:pos x="10" y="174"/>
                  </a:cxn>
                  <a:cxn ang="0">
                    <a:pos x="29" y="188"/>
                  </a:cxn>
                  <a:cxn ang="0">
                    <a:pos x="49" y="205"/>
                  </a:cxn>
                  <a:cxn ang="0">
                    <a:pos x="69" y="220"/>
                  </a:cxn>
                  <a:cxn ang="0">
                    <a:pos x="114" y="259"/>
                  </a:cxn>
                  <a:cxn ang="0">
                    <a:pos x="188" y="321"/>
                  </a:cxn>
                  <a:cxn ang="0">
                    <a:pos x="260" y="382"/>
                  </a:cxn>
                  <a:cxn ang="0">
                    <a:pos x="333" y="444"/>
                  </a:cxn>
                  <a:cxn ang="0">
                    <a:pos x="407" y="506"/>
                  </a:cxn>
                  <a:cxn ang="0">
                    <a:pos x="479" y="569"/>
                  </a:cxn>
                  <a:cxn ang="0">
                    <a:pos x="552" y="629"/>
                  </a:cxn>
                  <a:cxn ang="0">
                    <a:pos x="624" y="692"/>
                  </a:cxn>
                  <a:cxn ang="0">
                    <a:pos x="698" y="754"/>
                  </a:cxn>
                  <a:cxn ang="0">
                    <a:pos x="770" y="816"/>
                  </a:cxn>
                  <a:cxn ang="0">
                    <a:pos x="843" y="877"/>
                  </a:cxn>
                  <a:cxn ang="0">
                    <a:pos x="915" y="939"/>
                  </a:cxn>
                  <a:cxn ang="0">
                    <a:pos x="989" y="1001"/>
                  </a:cxn>
                  <a:cxn ang="0">
                    <a:pos x="1062" y="1064"/>
                  </a:cxn>
                  <a:cxn ang="0">
                    <a:pos x="1134" y="1124"/>
                  </a:cxn>
                  <a:cxn ang="0">
                    <a:pos x="1208" y="1187"/>
                  </a:cxn>
                  <a:cxn ang="0">
                    <a:pos x="1275" y="1200"/>
                  </a:cxn>
                  <a:cxn ang="0">
                    <a:pos x="1337" y="1165"/>
                  </a:cxn>
                  <a:cxn ang="0">
                    <a:pos x="1401" y="1131"/>
                  </a:cxn>
                  <a:cxn ang="0">
                    <a:pos x="1463" y="1096"/>
                  </a:cxn>
                  <a:cxn ang="0">
                    <a:pos x="1482" y="1067"/>
                  </a:cxn>
                  <a:cxn ang="0">
                    <a:pos x="1461" y="1042"/>
                  </a:cxn>
                  <a:cxn ang="0">
                    <a:pos x="1438" y="1019"/>
                  </a:cxn>
                  <a:cxn ang="0">
                    <a:pos x="1417" y="995"/>
                  </a:cxn>
                </a:cxnLst>
                <a:rect l="0" t="0" r="r" b="b"/>
                <a:pathLst>
                  <a:path w="1494" h="1218">
                    <a:moveTo>
                      <a:pt x="1406" y="983"/>
                    </a:moveTo>
                    <a:lnTo>
                      <a:pt x="1340" y="928"/>
                    </a:lnTo>
                    <a:lnTo>
                      <a:pt x="1275" y="870"/>
                    </a:lnTo>
                    <a:lnTo>
                      <a:pt x="1209" y="815"/>
                    </a:lnTo>
                    <a:lnTo>
                      <a:pt x="1144" y="759"/>
                    </a:lnTo>
                    <a:lnTo>
                      <a:pt x="1079" y="701"/>
                    </a:lnTo>
                    <a:lnTo>
                      <a:pt x="1013" y="646"/>
                    </a:lnTo>
                    <a:lnTo>
                      <a:pt x="948" y="590"/>
                    </a:lnTo>
                    <a:lnTo>
                      <a:pt x="883" y="533"/>
                    </a:lnTo>
                    <a:lnTo>
                      <a:pt x="817" y="477"/>
                    </a:lnTo>
                    <a:lnTo>
                      <a:pt x="752" y="421"/>
                    </a:lnTo>
                    <a:lnTo>
                      <a:pt x="686" y="364"/>
                    </a:lnTo>
                    <a:lnTo>
                      <a:pt x="621" y="308"/>
                    </a:lnTo>
                    <a:lnTo>
                      <a:pt x="556" y="251"/>
                    </a:lnTo>
                    <a:lnTo>
                      <a:pt x="490" y="195"/>
                    </a:lnTo>
                    <a:lnTo>
                      <a:pt x="425" y="138"/>
                    </a:lnTo>
                    <a:lnTo>
                      <a:pt x="360" y="82"/>
                    </a:lnTo>
                    <a:lnTo>
                      <a:pt x="358" y="62"/>
                    </a:lnTo>
                    <a:lnTo>
                      <a:pt x="355" y="41"/>
                    </a:lnTo>
                    <a:lnTo>
                      <a:pt x="353" y="21"/>
                    </a:lnTo>
                    <a:lnTo>
                      <a:pt x="350" y="0"/>
                    </a:lnTo>
                    <a:lnTo>
                      <a:pt x="329" y="10"/>
                    </a:lnTo>
                    <a:lnTo>
                      <a:pt x="306" y="21"/>
                    </a:lnTo>
                    <a:lnTo>
                      <a:pt x="284" y="31"/>
                    </a:lnTo>
                    <a:lnTo>
                      <a:pt x="262" y="41"/>
                    </a:lnTo>
                    <a:lnTo>
                      <a:pt x="240" y="52"/>
                    </a:lnTo>
                    <a:lnTo>
                      <a:pt x="217" y="62"/>
                    </a:lnTo>
                    <a:lnTo>
                      <a:pt x="196" y="72"/>
                    </a:lnTo>
                    <a:lnTo>
                      <a:pt x="175" y="82"/>
                    </a:lnTo>
                    <a:lnTo>
                      <a:pt x="152" y="93"/>
                    </a:lnTo>
                    <a:lnTo>
                      <a:pt x="131" y="103"/>
                    </a:lnTo>
                    <a:lnTo>
                      <a:pt x="110" y="113"/>
                    </a:lnTo>
                    <a:lnTo>
                      <a:pt x="87" y="124"/>
                    </a:lnTo>
                    <a:lnTo>
                      <a:pt x="65" y="134"/>
                    </a:lnTo>
                    <a:lnTo>
                      <a:pt x="44" y="144"/>
                    </a:lnTo>
                    <a:lnTo>
                      <a:pt x="21" y="156"/>
                    </a:lnTo>
                    <a:lnTo>
                      <a:pt x="0" y="165"/>
                    </a:lnTo>
                    <a:lnTo>
                      <a:pt x="10" y="174"/>
                    </a:lnTo>
                    <a:lnTo>
                      <a:pt x="20" y="182"/>
                    </a:lnTo>
                    <a:lnTo>
                      <a:pt x="29" y="188"/>
                    </a:lnTo>
                    <a:lnTo>
                      <a:pt x="39" y="197"/>
                    </a:lnTo>
                    <a:lnTo>
                      <a:pt x="49" y="205"/>
                    </a:lnTo>
                    <a:lnTo>
                      <a:pt x="59" y="211"/>
                    </a:lnTo>
                    <a:lnTo>
                      <a:pt x="69" y="220"/>
                    </a:lnTo>
                    <a:lnTo>
                      <a:pt x="78" y="228"/>
                    </a:lnTo>
                    <a:lnTo>
                      <a:pt x="114" y="259"/>
                    </a:lnTo>
                    <a:lnTo>
                      <a:pt x="152" y="290"/>
                    </a:lnTo>
                    <a:lnTo>
                      <a:pt x="188" y="321"/>
                    </a:lnTo>
                    <a:lnTo>
                      <a:pt x="224" y="351"/>
                    </a:lnTo>
                    <a:lnTo>
                      <a:pt x="260" y="382"/>
                    </a:lnTo>
                    <a:lnTo>
                      <a:pt x="297" y="413"/>
                    </a:lnTo>
                    <a:lnTo>
                      <a:pt x="333" y="444"/>
                    </a:lnTo>
                    <a:lnTo>
                      <a:pt x="369" y="475"/>
                    </a:lnTo>
                    <a:lnTo>
                      <a:pt x="407" y="506"/>
                    </a:lnTo>
                    <a:lnTo>
                      <a:pt x="443" y="538"/>
                    </a:lnTo>
                    <a:lnTo>
                      <a:pt x="479" y="569"/>
                    </a:lnTo>
                    <a:lnTo>
                      <a:pt x="515" y="598"/>
                    </a:lnTo>
                    <a:lnTo>
                      <a:pt x="552" y="629"/>
                    </a:lnTo>
                    <a:lnTo>
                      <a:pt x="588" y="660"/>
                    </a:lnTo>
                    <a:lnTo>
                      <a:pt x="624" y="692"/>
                    </a:lnTo>
                    <a:lnTo>
                      <a:pt x="662" y="723"/>
                    </a:lnTo>
                    <a:lnTo>
                      <a:pt x="698" y="754"/>
                    </a:lnTo>
                    <a:lnTo>
                      <a:pt x="734" y="785"/>
                    </a:lnTo>
                    <a:lnTo>
                      <a:pt x="770" y="816"/>
                    </a:lnTo>
                    <a:lnTo>
                      <a:pt x="807" y="847"/>
                    </a:lnTo>
                    <a:lnTo>
                      <a:pt x="843" y="877"/>
                    </a:lnTo>
                    <a:lnTo>
                      <a:pt x="879" y="908"/>
                    </a:lnTo>
                    <a:lnTo>
                      <a:pt x="915" y="939"/>
                    </a:lnTo>
                    <a:lnTo>
                      <a:pt x="953" y="970"/>
                    </a:lnTo>
                    <a:lnTo>
                      <a:pt x="989" y="1001"/>
                    </a:lnTo>
                    <a:lnTo>
                      <a:pt x="1025" y="1033"/>
                    </a:lnTo>
                    <a:lnTo>
                      <a:pt x="1062" y="1064"/>
                    </a:lnTo>
                    <a:lnTo>
                      <a:pt x="1098" y="1095"/>
                    </a:lnTo>
                    <a:lnTo>
                      <a:pt x="1134" y="1124"/>
                    </a:lnTo>
                    <a:lnTo>
                      <a:pt x="1170" y="1155"/>
                    </a:lnTo>
                    <a:lnTo>
                      <a:pt x="1208" y="1187"/>
                    </a:lnTo>
                    <a:lnTo>
                      <a:pt x="1244" y="1218"/>
                    </a:lnTo>
                    <a:lnTo>
                      <a:pt x="1275" y="1200"/>
                    </a:lnTo>
                    <a:lnTo>
                      <a:pt x="1306" y="1183"/>
                    </a:lnTo>
                    <a:lnTo>
                      <a:pt x="1337" y="1165"/>
                    </a:lnTo>
                    <a:lnTo>
                      <a:pt x="1370" y="1147"/>
                    </a:lnTo>
                    <a:lnTo>
                      <a:pt x="1401" y="1131"/>
                    </a:lnTo>
                    <a:lnTo>
                      <a:pt x="1432" y="1113"/>
                    </a:lnTo>
                    <a:lnTo>
                      <a:pt x="1463" y="1096"/>
                    </a:lnTo>
                    <a:lnTo>
                      <a:pt x="1494" y="1078"/>
                    </a:lnTo>
                    <a:lnTo>
                      <a:pt x="1482" y="1067"/>
                    </a:lnTo>
                    <a:lnTo>
                      <a:pt x="1473" y="1055"/>
                    </a:lnTo>
                    <a:lnTo>
                      <a:pt x="1461" y="1042"/>
                    </a:lnTo>
                    <a:lnTo>
                      <a:pt x="1450" y="1031"/>
                    </a:lnTo>
                    <a:lnTo>
                      <a:pt x="1438" y="1019"/>
                    </a:lnTo>
                    <a:lnTo>
                      <a:pt x="1429" y="1006"/>
                    </a:lnTo>
                    <a:lnTo>
                      <a:pt x="1417" y="995"/>
                    </a:lnTo>
                    <a:lnTo>
                      <a:pt x="1406" y="983"/>
                    </a:lnTo>
                    <a:close/>
                  </a:path>
                </a:pathLst>
              </a:custGeom>
              <a:solidFill>
                <a:srgbClr val="BCB2B5"/>
              </a:solidFill>
              <a:ln w="9525">
                <a:noFill/>
                <a:round/>
                <a:headEnd/>
                <a:tailEnd/>
              </a:ln>
            </p:spPr>
            <p:txBody>
              <a:bodyPr/>
              <a:lstStyle/>
              <a:p>
                <a:endParaRPr lang="en-US"/>
              </a:p>
            </p:txBody>
          </p:sp>
          <p:sp>
            <p:nvSpPr>
              <p:cNvPr id="11450" name="Freeform 186"/>
              <p:cNvSpPr>
                <a:spLocks/>
              </p:cNvSpPr>
              <p:nvPr/>
            </p:nvSpPr>
            <p:spPr bwMode="auto">
              <a:xfrm>
                <a:off x="499" y="2836"/>
                <a:ext cx="718" cy="584"/>
              </a:xfrm>
              <a:custGeom>
                <a:avLst/>
                <a:gdLst/>
                <a:ahLst/>
                <a:cxnLst>
                  <a:cxn ang="0">
                    <a:pos x="1285" y="876"/>
                  </a:cxn>
                  <a:cxn ang="0">
                    <a:pos x="1164" y="773"/>
                  </a:cxn>
                  <a:cxn ang="0">
                    <a:pos x="1045" y="669"/>
                  </a:cxn>
                  <a:cxn ang="0">
                    <a:pos x="924" y="564"/>
                  </a:cxn>
                  <a:cxn ang="0">
                    <a:pos x="803" y="461"/>
                  </a:cxn>
                  <a:cxn ang="0">
                    <a:pos x="682" y="356"/>
                  </a:cxn>
                  <a:cxn ang="0">
                    <a:pos x="562" y="253"/>
                  </a:cxn>
                  <a:cxn ang="0">
                    <a:pos x="441" y="150"/>
                  </a:cxn>
                  <a:cxn ang="0">
                    <a:pos x="379" y="73"/>
                  </a:cxn>
                  <a:cxn ang="0">
                    <a:pos x="374" y="25"/>
                  </a:cxn>
                  <a:cxn ang="0">
                    <a:pos x="350" y="12"/>
                  </a:cxn>
                  <a:cxn ang="0">
                    <a:pos x="302" y="35"/>
                  </a:cxn>
                  <a:cxn ang="0">
                    <a:pos x="257" y="56"/>
                  </a:cxn>
                  <a:cxn ang="0">
                    <a:pos x="209" y="79"/>
                  </a:cxn>
                  <a:cxn ang="0">
                    <a:pos x="164" y="102"/>
                  </a:cxn>
                  <a:cxn ang="0">
                    <a:pos x="116" y="123"/>
                  </a:cxn>
                  <a:cxn ang="0">
                    <a:pos x="70" y="146"/>
                  </a:cxn>
                  <a:cxn ang="0">
                    <a:pos x="23" y="168"/>
                  </a:cxn>
                  <a:cxn ang="0">
                    <a:pos x="13" y="187"/>
                  </a:cxn>
                  <a:cxn ang="0">
                    <a:pos x="38" y="204"/>
                  </a:cxn>
                  <a:cxn ang="0">
                    <a:pos x="62" y="220"/>
                  </a:cxn>
                  <a:cxn ang="0">
                    <a:pos x="88" y="237"/>
                  </a:cxn>
                  <a:cxn ang="0">
                    <a:pos x="136" y="274"/>
                  </a:cxn>
                  <a:cxn ang="0">
                    <a:pos x="203" y="332"/>
                  </a:cxn>
                  <a:cxn ang="0">
                    <a:pos x="271" y="389"/>
                  </a:cxn>
                  <a:cxn ang="0">
                    <a:pos x="340" y="446"/>
                  </a:cxn>
                  <a:cxn ang="0">
                    <a:pos x="409" y="504"/>
                  </a:cxn>
                  <a:cxn ang="0">
                    <a:pos x="476" y="563"/>
                  </a:cxn>
                  <a:cxn ang="0">
                    <a:pos x="544" y="620"/>
                  </a:cxn>
                  <a:cxn ang="0">
                    <a:pos x="613" y="677"/>
                  </a:cxn>
                  <a:cxn ang="0">
                    <a:pos x="680" y="735"/>
                  </a:cxn>
                  <a:cxn ang="0">
                    <a:pos x="749" y="792"/>
                  </a:cxn>
                  <a:cxn ang="0">
                    <a:pos x="817" y="850"/>
                  </a:cxn>
                  <a:cxn ang="0">
                    <a:pos x="884" y="909"/>
                  </a:cxn>
                  <a:cxn ang="0">
                    <a:pos x="953" y="966"/>
                  </a:cxn>
                  <a:cxn ang="0">
                    <a:pos x="1022" y="1023"/>
                  </a:cxn>
                  <a:cxn ang="0">
                    <a:pos x="1090" y="1081"/>
                  </a:cxn>
                  <a:cxn ang="0">
                    <a:pos x="1157" y="1138"/>
                  </a:cxn>
                  <a:cxn ang="0">
                    <a:pos x="1223" y="1150"/>
                  </a:cxn>
                  <a:cxn ang="0">
                    <a:pos x="1283" y="1113"/>
                  </a:cxn>
                  <a:cxn ang="0">
                    <a:pos x="1344" y="1079"/>
                  </a:cxn>
                  <a:cxn ang="0">
                    <a:pos x="1404" y="1043"/>
                  </a:cxn>
                  <a:cxn ang="0">
                    <a:pos x="1424" y="1013"/>
                  </a:cxn>
                  <a:cxn ang="0">
                    <a:pos x="1401" y="989"/>
                  </a:cxn>
                  <a:cxn ang="0">
                    <a:pos x="1380" y="964"/>
                  </a:cxn>
                  <a:cxn ang="0">
                    <a:pos x="1357" y="940"/>
                  </a:cxn>
                </a:cxnLst>
                <a:rect l="0" t="0" r="r" b="b"/>
                <a:pathLst>
                  <a:path w="1435" h="1168">
                    <a:moveTo>
                      <a:pt x="1345" y="928"/>
                    </a:moveTo>
                    <a:lnTo>
                      <a:pt x="1285" y="876"/>
                    </a:lnTo>
                    <a:lnTo>
                      <a:pt x="1224" y="825"/>
                    </a:lnTo>
                    <a:lnTo>
                      <a:pt x="1164" y="773"/>
                    </a:lnTo>
                    <a:lnTo>
                      <a:pt x="1103" y="720"/>
                    </a:lnTo>
                    <a:lnTo>
                      <a:pt x="1045" y="669"/>
                    </a:lnTo>
                    <a:lnTo>
                      <a:pt x="984" y="617"/>
                    </a:lnTo>
                    <a:lnTo>
                      <a:pt x="924" y="564"/>
                    </a:lnTo>
                    <a:lnTo>
                      <a:pt x="863" y="512"/>
                    </a:lnTo>
                    <a:lnTo>
                      <a:pt x="803" y="461"/>
                    </a:lnTo>
                    <a:lnTo>
                      <a:pt x="742" y="409"/>
                    </a:lnTo>
                    <a:lnTo>
                      <a:pt x="682" y="356"/>
                    </a:lnTo>
                    <a:lnTo>
                      <a:pt x="623" y="305"/>
                    </a:lnTo>
                    <a:lnTo>
                      <a:pt x="562" y="253"/>
                    </a:lnTo>
                    <a:lnTo>
                      <a:pt x="502" y="200"/>
                    </a:lnTo>
                    <a:lnTo>
                      <a:pt x="441" y="150"/>
                    </a:lnTo>
                    <a:lnTo>
                      <a:pt x="381" y="97"/>
                    </a:lnTo>
                    <a:lnTo>
                      <a:pt x="379" y="73"/>
                    </a:lnTo>
                    <a:lnTo>
                      <a:pt x="378" y="48"/>
                    </a:lnTo>
                    <a:lnTo>
                      <a:pt x="374" y="25"/>
                    </a:lnTo>
                    <a:lnTo>
                      <a:pt x="373" y="0"/>
                    </a:lnTo>
                    <a:lnTo>
                      <a:pt x="350" y="12"/>
                    </a:lnTo>
                    <a:lnTo>
                      <a:pt x="327" y="23"/>
                    </a:lnTo>
                    <a:lnTo>
                      <a:pt x="302" y="35"/>
                    </a:lnTo>
                    <a:lnTo>
                      <a:pt x="280" y="46"/>
                    </a:lnTo>
                    <a:lnTo>
                      <a:pt x="257" y="56"/>
                    </a:lnTo>
                    <a:lnTo>
                      <a:pt x="234" y="68"/>
                    </a:lnTo>
                    <a:lnTo>
                      <a:pt x="209" y="79"/>
                    </a:lnTo>
                    <a:lnTo>
                      <a:pt x="186" y="91"/>
                    </a:lnTo>
                    <a:lnTo>
                      <a:pt x="164" y="102"/>
                    </a:lnTo>
                    <a:lnTo>
                      <a:pt x="141" y="112"/>
                    </a:lnTo>
                    <a:lnTo>
                      <a:pt x="116" y="123"/>
                    </a:lnTo>
                    <a:lnTo>
                      <a:pt x="93" y="135"/>
                    </a:lnTo>
                    <a:lnTo>
                      <a:pt x="70" y="146"/>
                    </a:lnTo>
                    <a:lnTo>
                      <a:pt x="48" y="156"/>
                    </a:lnTo>
                    <a:lnTo>
                      <a:pt x="23" y="168"/>
                    </a:lnTo>
                    <a:lnTo>
                      <a:pt x="0" y="179"/>
                    </a:lnTo>
                    <a:lnTo>
                      <a:pt x="13" y="187"/>
                    </a:lnTo>
                    <a:lnTo>
                      <a:pt x="25" y="196"/>
                    </a:lnTo>
                    <a:lnTo>
                      <a:pt x="38" y="204"/>
                    </a:lnTo>
                    <a:lnTo>
                      <a:pt x="51" y="212"/>
                    </a:lnTo>
                    <a:lnTo>
                      <a:pt x="62" y="220"/>
                    </a:lnTo>
                    <a:lnTo>
                      <a:pt x="75" y="228"/>
                    </a:lnTo>
                    <a:lnTo>
                      <a:pt x="88" y="237"/>
                    </a:lnTo>
                    <a:lnTo>
                      <a:pt x="101" y="245"/>
                    </a:lnTo>
                    <a:lnTo>
                      <a:pt x="136" y="274"/>
                    </a:lnTo>
                    <a:lnTo>
                      <a:pt x="170" y="302"/>
                    </a:lnTo>
                    <a:lnTo>
                      <a:pt x="203" y="332"/>
                    </a:lnTo>
                    <a:lnTo>
                      <a:pt x="237" y="359"/>
                    </a:lnTo>
                    <a:lnTo>
                      <a:pt x="271" y="389"/>
                    </a:lnTo>
                    <a:lnTo>
                      <a:pt x="306" y="418"/>
                    </a:lnTo>
                    <a:lnTo>
                      <a:pt x="340" y="446"/>
                    </a:lnTo>
                    <a:lnTo>
                      <a:pt x="374" y="476"/>
                    </a:lnTo>
                    <a:lnTo>
                      <a:pt x="409" y="504"/>
                    </a:lnTo>
                    <a:lnTo>
                      <a:pt x="441" y="533"/>
                    </a:lnTo>
                    <a:lnTo>
                      <a:pt x="476" y="563"/>
                    </a:lnTo>
                    <a:lnTo>
                      <a:pt x="510" y="591"/>
                    </a:lnTo>
                    <a:lnTo>
                      <a:pt x="544" y="620"/>
                    </a:lnTo>
                    <a:lnTo>
                      <a:pt x="579" y="648"/>
                    </a:lnTo>
                    <a:lnTo>
                      <a:pt x="613" y="677"/>
                    </a:lnTo>
                    <a:lnTo>
                      <a:pt x="647" y="705"/>
                    </a:lnTo>
                    <a:lnTo>
                      <a:pt x="680" y="735"/>
                    </a:lnTo>
                    <a:lnTo>
                      <a:pt x="714" y="764"/>
                    </a:lnTo>
                    <a:lnTo>
                      <a:pt x="749" y="792"/>
                    </a:lnTo>
                    <a:lnTo>
                      <a:pt x="783" y="822"/>
                    </a:lnTo>
                    <a:lnTo>
                      <a:pt x="817" y="850"/>
                    </a:lnTo>
                    <a:lnTo>
                      <a:pt x="852" y="879"/>
                    </a:lnTo>
                    <a:lnTo>
                      <a:pt x="884" y="909"/>
                    </a:lnTo>
                    <a:lnTo>
                      <a:pt x="919" y="936"/>
                    </a:lnTo>
                    <a:lnTo>
                      <a:pt x="953" y="966"/>
                    </a:lnTo>
                    <a:lnTo>
                      <a:pt x="987" y="994"/>
                    </a:lnTo>
                    <a:lnTo>
                      <a:pt x="1022" y="1023"/>
                    </a:lnTo>
                    <a:lnTo>
                      <a:pt x="1056" y="1053"/>
                    </a:lnTo>
                    <a:lnTo>
                      <a:pt x="1090" y="1081"/>
                    </a:lnTo>
                    <a:lnTo>
                      <a:pt x="1123" y="1110"/>
                    </a:lnTo>
                    <a:lnTo>
                      <a:pt x="1157" y="1138"/>
                    </a:lnTo>
                    <a:lnTo>
                      <a:pt x="1192" y="1168"/>
                    </a:lnTo>
                    <a:lnTo>
                      <a:pt x="1223" y="1150"/>
                    </a:lnTo>
                    <a:lnTo>
                      <a:pt x="1252" y="1131"/>
                    </a:lnTo>
                    <a:lnTo>
                      <a:pt x="1283" y="1113"/>
                    </a:lnTo>
                    <a:lnTo>
                      <a:pt x="1314" y="1095"/>
                    </a:lnTo>
                    <a:lnTo>
                      <a:pt x="1344" y="1079"/>
                    </a:lnTo>
                    <a:lnTo>
                      <a:pt x="1375" y="1061"/>
                    </a:lnTo>
                    <a:lnTo>
                      <a:pt x="1404" y="1043"/>
                    </a:lnTo>
                    <a:lnTo>
                      <a:pt x="1435" y="1025"/>
                    </a:lnTo>
                    <a:lnTo>
                      <a:pt x="1424" y="1013"/>
                    </a:lnTo>
                    <a:lnTo>
                      <a:pt x="1412" y="1000"/>
                    </a:lnTo>
                    <a:lnTo>
                      <a:pt x="1401" y="989"/>
                    </a:lnTo>
                    <a:lnTo>
                      <a:pt x="1391" y="976"/>
                    </a:lnTo>
                    <a:lnTo>
                      <a:pt x="1380" y="964"/>
                    </a:lnTo>
                    <a:lnTo>
                      <a:pt x="1368" y="953"/>
                    </a:lnTo>
                    <a:lnTo>
                      <a:pt x="1357" y="940"/>
                    </a:lnTo>
                    <a:lnTo>
                      <a:pt x="1345" y="928"/>
                    </a:lnTo>
                    <a:close/>
                  </a:path>
                </a:pathLst>
              </a:custGeom>
              <a:solidFill>
                <a:srgbClr val="BAAFB2"/>
              </a:solidFill>
              <a:ln w="9525">
                <a:noFill/>
                <a:round/>
                <a:headEnd/>
                <a:tailEnd/>
              </a:ln>
            </p:spPr>
            <p:txBody>
              <a:bodyPr/>
              <a:lstStyle/>
              <a:p>
                <a:endParaRPr lang="en-US"/>
              </a:p>
            </p:txBody>
          </p:sp>
          <p:sp>
            <p:nvSpPr>
              <p:cNvPr id="11451" name="Freeform 187"/>
              <p:cNvSpPr>
                <a:spLocks/>
              </p:cNvSpPr>
              <p:nvPr/>
            </p:nvSpPr>
            <p:spPr bwMode="auto">
              <a:xfrm>
                <a:off x="487" y="2829"/>
                <a:ext cx="689" cy="557"/>
              </a:xfrm>
              <a:custGeom>
                <a:avLst/>
                <a:gdLst/>
                <a:ahLst/>
                <a:cxnLst>
                  <a:cxn ang="0">
                    <a:pos x="1230" y="823"/>
                  </a:cxn>
                  <a:cxn ang="0">
                    <a:pos x="1121" y="728"/>
                  </a:cxn>
                  <a:cxn ang="0">
                    <a:pos x="1010" y="632"/>
                  </a:cxn>
                  <a:cxn ang="0">
                    <a:pos x="900" y="537"/>
                  </a:cxn>
                  <a:cxn ang="0">
                    <a:pos x="789" y="441"/>
                  </a:cxn>
                  <a:cxn ang="0">
                    <a:pos x="680" y="346"/>
                  </a:cxn>
                  <a:cxn ang="0">
                    <a:pos x="568" y="251"/>
                  </a:cxn>
                  <a:cxn ang="0">
                    <a:pos x="459" y="155"/>
                  </a:cxn>
                  <a:cxn ang="0">
                    <a:pos x="402" y="80"/>
                  </a:cxn>
                  <a:cxn ang="0">
                    <a:pos x="400" y="26"/>
                  </a:cxn>
                  <a:cxn ang="0">
                    <a:pos x="374" y="11"/>
                  </a:cxn>
                  <a:cxn ang="0">
                    <a:pos x="323" y="34"/>
                  </a:cxn>
                  <a:cxn ang="0">
                    <a:pos x="274" y="59"/>
                  </a:cxn>
                  <a:cxn ang="0">
                    <a:pos x="224" y="82"/>
                  </a:cxn>
                  <a:cxn ang="0">
                    <a:pos x="174" y="106"/>
                  </a:cxn>
                  <a:cxn ang="0">
                    <a:pos x="124" y="129"/>
                  </a:cxn>
                  <a:cxn ang="0">
                    <a:pos x="75" y="154"/>
                  </a:cxn>
                  <a:cxn ang="0">
                    <a:pos x="24" y="178"/>
                  </a:cxn>
                  <a:cxn ang="0">
                    <a:pos x="16" y="198"/>
                  </a:cxn>
                  <a:cxn ang="0">
                    <a:pos x="47" y="216"/>
                  </a:cxn>
                  <a:cxn ang="0">
                    <a:pos x="78" y="232"/>
                  </a:cxn>
                  <a:cxn ang="0">
                    <a:pos x="109" y="251"/>
                  </a:cxn>
                  <a:cxn ang="0">
                    <a:pos x="189" y="313"/>
                  </a:cxn>
                  <a:cxn ang="0">
                    <a:pos x="317" y="419"/>
                  </a:cxn>
                  <a:cxn ang="0">
                    <a:pos x="444" y="526"/>
                  </a:cxn>
                  <a:cxn ang="0">
                    <a:pos x="570" y="632"/>
                  </a:cxn>
                  <a:cxn ang="0">
                    <a:pos x="698" y="741"/>
                  </a:cxn>
                  <a:cxn ang="0">
                    <a:pos x="823" y="847"/>
                  </a:cxn>
                  <a:cxn ang="0">
                    <a:pos x="951" y="954"/>
                  </a:cxn>
                  <a:cxn ang="0">
                    <a:pos x="1077" y="1060"/>
                  </a:cxn>
                  <a:cxn ang="0">
                    <a:pos x="1170" y="1096"/>
                  </a:cxn>
                  <a:cxn ang="0">
                    <a:pos x="1229" y="1060"/>
                  </a:cxn>
                  <a:cxn ang="0">
                    <a:pos x="1288" y="1024"/>
                  </a:cxn>
                  <a:cxn ang="0">
                    <a:pos x="1348" y="986"/>
                  </a:cxn>
                  <a:cxn ang="0">
                    <a:pos x="1366" y="955"/>
                  </a:cxn>
                  <a:cxn ang="0">
                    <a:pos x="1343" y="931"/>
                  </a:cxn>
                  <a:cxn ang="0">
                    <a:pos x="1320" y="906"/>
                  </a:cxn>
                  <a:cxn ang="0">
                    <a:pos x="1297" y="882"/>
                  </a:cxn>
                </a:cxnLst>
                <a:rect l="0" t="0" r="r" b="b"/>
                <a:pathLst>
                  <a:path w="1377" h="1114">
                    <a:moveTo>
                      <a:pt x="1286" y="870"/>
                    </a:moveTo>
                    <a:lnTo>
                      <a:pt x="1230" y="823"/>
                    </a:lnTo>
                    <a:lnTo>
                      <a:pt x="1176" y="775"/>
                    </a:lnTo>
                    <a:lnTo>
                      <a:pt x="1121" y="728"/>
                    </a:lnTo>
                    <a:lnTo>
                      <a:pt x="1065" y="680"/>
                    </a:lnTo>
                    <a:lnTo>
                      <a:pt x="1010" y="632"/>
                    </a:lnTo>
                    <a:lnTo>
                      <a:pt x="956" y="585"/>
                    </a:lnTo>
                    <a:lnTo>
                      <a:pt x="900" y="537"/>
                    </a:lnTo>
                    <a:lnTo>
                      <a:pt x="845" y="488"/>
                    </a:lnTo>
                    <a:lnTo>
                      <a:pt x="789" y="441"/>
                    </a:lnTo>
                    <a:lnTo>
                      <a:pt x="735" y="393"/>
                    </a:lnTo>
                    <a:lnTo>
                      <a:pt x="680" y="346"/>
                    </a:lnTo>
                    <a:lnTo>
                      <a:pt x="624" y="298"/>
                    </a:lnTo>
                    <a:lnTo>
                      <a:pt x="568" y="251"/>
                    </a:lnTo>
                    <a:lnTo>
                      <a:pt x="514" y="203"/>
                    </a:lnTo>
                    <a:lnTo>
                      <a:pt x="459" y="155"/>
                    </a:lnTo>
                    <a:lnTo>
                      <a:pt x="403" y="108"/>
                    </a:lnTo>
                    <a:lnTo>
                      <a:pt x="402" y="80"/>
                    </a:lnTo>
                    <a:lnTo>
                      <a:pt x="402" y="54"/>
                    </a:lnTo>
                    <a:lnTo>
                      <a:pt x="400" y="26"/>
                    </a:lnTo>
                    <a:lnTo>
                      <a:pt x="398" y="0"/>
                    </a:lnTo>
                    <a:lnTo>
                      <a:pt x="374" y="11"/>
                    </a:lnTo>
                    <a:lnTo>
                      <a:pt x="349" y="23"/>
                    </a:lnTo>
                    <a:lnTo>
                      <a:pt x="323" y="34"/>
                    </a:lnTo>
                    <a:lnTo>
                      <a:pt x="299" y="47"/>
                    </a:lnTo>
                    <a:lnTo>
                      <a:pt x="274" y="59"/>
                    </a:lnTo>
                    <a:lnTo>
                      <a:pt x="250" y="70"/>
                    </a:lnTo>
                    <a:lnTo>
                      <a:pt x="224" y="82"/>
                    </a:lnTo>
                    <a:lnTo>
                      <a:pt x="199" y="95"/>
                    </a:lnTo>
                    <a:lnTo>
                      <a:pt x="174" y="106"/>
                    </a:lnTo>
                    <a:lnTo>
                      <a:pt x="148" y="118"/>
                    </a:lnTo>
                    <a:lnTo>
                      <a:pt x="124" y="129"/>
                    </a:lnTo>
                    <a:lnTo>
                      <a:pt x="99" y="142"/>
                    </a:lnTo>
                    <a:lnTo>
                      <a:pt x="75" y="154"/>
                    </a:lnTo>
                    <a:lnTo>
                      <a:pt x="49" y="165"/>
                    </a:lnTo>
                    <a:lnTo>
                      <a:pt x="24" y="178"/>
                    </a:lnTo>
                    <a:lnTo>
                      <a:pt x="0" y="190"/>
                    </a:lnTo>
                    <a:lnTo>
                      <a:pt x="16" y="198"/>
                    </a:lnTo>
                    <a:lnTo>
                      <a:pt x="31" y="206"/>
                    </a:lnTo>
                    <a:lnTo>
                      <a:pt x="47" y="216"/>
                    </a:lnTo>
                    <a:lnTo>
                      <a:pt x="63" y="224"/>
                    </a:lnTo>
                    <a:lnTo>
                      <a:pt x="78" y="232"/>
                    </a:lnTo>
                    <a:lnTo>
                      <a:pt x="94" y="241"/>
                    </a:lnTo>
                    <a:lnTo>
                      <a:pt x="109" y="251"/>
                    </a:lnTo>
                    <a:lnTo>
                      <a:pt x="125" y="259"/>
                    </a:lnTo>
                    <a:lnTo>
                      <a:pt x="189" y="313"/>
                    </a:lnTo>
                    <a:lnTo>
                      <a:pt x="253" y="365"/>
                    </a:lnTo>
                    <a:lnTo>
                      <a:pt x="317" y="419"/>
                    </a:lnTo>
                    <a:lnTo>
                      <a:pt x="380" y="472"/>
                    </a:lnTo>
                    <a:lnTo>
                      <a:pt x="444" y="526"/>
                    </a:lnTo>
                    <a:lnTo>
                      <a:pt x="506" y="580"/>
                    </a:lnTo>
                    <a:lnTo>
                      <a:pt x="570" y="632"/>
                    </a:lnTo>
                    <a:lnTo>
                      <a:pt x="634" y="687"/>
                    </a:lnTo>
                    <a:lnTo>
                      <a:pt x="698" y="741"/>
                    </a:lnTo>
                    <a:lnTo>
                      <a:pt x="760" y="793"/>
                    </a:lnTo>
                    <a:lnTo>
                      <a:pt x="823" y="847"/>
                    </a:lnTo>
                    <a:lnTo>
                      <a:pt x="887" y="900"/>
                    </a:lnTo>
                    <a:lnTo>
                      <a:pt x="951" y="954"/>
                    </a:lnTo>
                    <a:lnTo>
                      <a:pt x="1013" y="1008"/>
                    </a:lnTo>
                    <a:lnTo>
                      <a:pt x="1077" y="1060"/>
                    </a:lnTo>
                    <a:lnTo>
                      <a:pt x="1140" y="1114"/>
                    </a:lnTo>
                    <a:lnTo>
                      <a:pt x="1170" y="1096"/>
                    </a:lnTo>
                    <a:lnTo>
                      <a:pt x="1199" y="1078"/>
                    </a:lnTo>
                    <a:lnTo>
                      <a:pt x="1229" y="1060"/>
                    </a:lnTo>
                    <a:lnTo>
                      <a:pt x="1258" y="1042"/>
                    </a:lnTo>
                    <a:lnTo>
                      <a:pt x="1288" y="1024"/>
                    </a:lnTo>
                    <a:lnTo>
                      <a:pt x="1317" y="1005"/>
                    </a:lnTo>
                    <a:lnTo>
                      <a:pt x="1348" y="986"/>
                    </a:lnTo>
                    <a:lnTo>
                      <a:pt x="1377" y="968"/>
                    </a:lnTo>
                    <a:lnTo>
                      <a:pt x="1366" y="955"/>
                    </a:lnTo>
                    <a:lnTo>
                      <a:pt x="1355" y="944"/>
                    </a:lnTo>
                    <a:lnTo>
                      <a:pt x="1343" y="931"/>
                    </a:lnTo>
                    <a:lnTo>
                      <a:pt x="1332" y="919"/>
                    </a:lnTo>
                    <a:lnTo>
                      <a:pt x="1320" y="906"/>
                    </a:lnTo>
                    <a:lnTo>
                      <a:pt x="1309" y="895"/>
                    </a:lnTo>
                    <a:lnTo>
                      <a:pt x="1297" y="882"/>
                    </a:lnTo>
                    <a:lnTo>
                      <a:pt x="1286" y="870"/>
                    </a:lnTo>
                    <a:close/>
                  </a:path>
                </a:pathLst>
              </a:custGeom>
              <a:solidFill>
                <a:srgbClr val="B7AFAF"/>
              </a:solidFill>
              <a:ln w="9525">
                <a:noFill/>
                <a:round/>
                <a:headEnd/>
                <a:tailEnd/>
              </a:ln>
            </p:spPr>
            <p:txBody>
              <a:bodyPr/>
              <a:lstStyle/>
              <a:p>
                <a:endParaRPr lang="en-US"/>
              </a:p>
            </p:txBody>
          </p:sp>
          <p:sp>
            <p:nvSpPr>
              <p:cNvPr id="11452" name="Freeform 188"/>
              <p:cNvSpPr>
                <a:spLocks/>
              </p:cNvSpPr>
              <p:nvPr/>
            </p:nvSpPr>
            <p:spPr bwMode="auto">
              <a:xfrm>
                <a:off x="475" y="2821"/>
                <a:ext cx="659" cy="532"/>
              </a:xfrm>
              <a:custGeom>
                <a:avLst/>
                <a:gdLst/>
                <a:ahLst/>
                <a:cxnLst>
                  <a:cxn ang="0">
                    <a:pos x="1175" y="772"/>
                  </a:cxn>
                  <a:cxn ang="0">
                    <a:pos x="1075" y="685"/>
                  </a:cxn>
                  <a:cxn ang="0">
                    <a:pos x="975" y="599"/>
                  </a:cxn>
                  <a:cxn ang="0">
                    <a:pos x="876" y="512"/>
                  </a:cxn>
                  <a:cxn ang="0">
                    <a:pos x="776" y="427"/>
                  </a:cxn>
                  <a:cxn ang="0">
                    <a:pos x="675" y="340"/>
                  </a:cxn>
                  <a:cxn ang="0">
                    <a:pos x="575" y="253"/>
                  </a:cxn>
                  <a:cxn ang="0">
                    <a:pos x="475" y="166"/>
                  </a:cxn>
                  <a:cxn ang="0">
                    <a:pos x="425" y="92"/>
                  </a:cxn>
                  <a:cxn ang="0">
                    <a:pos x="423" y="31"/>
                  </a:cxn>
                  <a:cxn ang="0">
                    <a:pos x="397" y="13"/>
                  </a:cxn>
                  <a:cxn ang="0">
                    <a:pos x="343" y="38"/>
                  </a:cxn>
                  <a:cxn ang="0">
                    <a:pos x="291" y="63"/>
                  </a:cxn>
                  <a:cxn ang="0">
                    <a:pos x="237" y="89"/>
                  </a:cxn>
                  <a:cxn ang="0">
                    <a:pos x="184" y="113"/>
                  </a:cxn>
                  <a:cxn ang="0">
                    <a:pos x="132" y="140"/>
                  </a:cxn>
                  <a:cxn ang="0">
                    <a:pos x="78" y="164"/>
                  </a:cxn>
                  <a:cxn ang="0">
                    <a:pos x="26" y="189"/>
                  </a:cxn>
                  <a:cxn ang="0">
                    <a:pos x="18" y="212"/>
                  </a:cxn>
                  <a:cxn ang="0">
                    <a:pos x="55" y="230"/>
                  </a:cxn>
                  <a:cxn ang="0">
                    <a:pos x="91" y="248"/>
                  </a:cxn>
                  <a:cxn ang="0">
                    <a:pos x="129" y="266"/>
                  </a:cxn>
                  <a:cxn ang="0">
                    <a:pos x="207" y="325"/>
                  </a:cxn>
                  <a:cxn ang="0">
                    <a:pos x="325" y="423"/>
                  </a:cxn>
                  <a:cxn ang="0">
                    <a:pos x="443" y="523"/>
                  </a:cxn>
                  <a:cxn ang="0">
                    <a:pos x="560" y="622"/>
                  </a:cxn>
                  <a:cxn ang="0">
                    <a:pos x="676" y="720"/>
                  </a:cxn>
                  <a:cxn ang="0">
                    <a:pos x="794" y="818"/>
                  </a:cxn>
                  <a:cxn ang="0">
                    <a:pos x="912" y="917"/>
                  </a:cxn>
                  <a:cxn ang="0">
                    <a:pos x="1029" y="1015"/>
                  </a:cxn>
                  <a:cxn ang="0">
                    <a:pos x="1118" y="1046"/>
                  </a:cxn>
                  <a:cxn ang="0">
                    <a:pos x="1175" y="1008"/>
                  </a:cxn>
                  <a:cxn ang="0">
                    <a:pos x="1232" y="972"/>
                  </a:cxn>
                  <a:cxn ang="0">
                    <a:pos x="1289" y="935"/>
                  </a:cxn>
                  <a:cxn ang="0">
                    <a:pos x="1306" y="904"/>
                  </a:cxn>
                  <a:cxn ang="0">
                    <a:pos x="1283" y="877"/>
                  </a:cxn>
                  <a:cxn ang="0">
                    <a:pos x="1260" y="853"/>
                  </a:cxn>
                  <a:cxn ang="0">
                    <a:pos x="1237" y="828"/>
                  </a:cxn>
                </a:cxnLst>
                <a:rect l="0" t="0" r="r" b="b"/>
                <a:pathLst>
                  <a:path w="1317" h="1064">
                    <a:moveTo>
                      <a:pt x="1226" y="815"/>
                    </a:moveTo>
                    <a:lnTo>
                      <a:pt x="1175" y="772"/>
                    </a:lnTo>
                    <a:lnTo>
                      <a:pt x="1126" y="728"/>
                    </a:lnTo>
                    <a:lnTo>
                      <a:pt x="1075" y="685"/>
                    </a:lnTo>
                    <a:lnTo>
                      <a:pt x="1026" y="641"/>
                    </a:lnTo>
                    <a:lnTo>
                      <a:pt x="975" y="599"/>
                    </a:lnTo>
                    <a:lnTo>
                      <a:pt x="926" y="556"/>
                    </a:lnTo>
                    <a:lnTo>
                      <a:pt x="876" y="512"/>
                    </a:lnTo>
                    <a:lnTo>
                      <a:pt x="825" y="469"/>
                    </a:lnTo>
                    <a:lnTo>
                      <a:pt x="776" y="427"/>
                    </a:lnTo>
                    <a:lnTo>
                      <a:pt x="725" y="382"/>
                    </a:lnTo>
                    <a:lnTo>
                      <a:pt x="675" y="340"/>
                    </a:lnTo>
                    <a:lnTo>
                      <a:pt x="626" y="297"/>
                    </a:lnTo>
                    <a:lnTo>
                      <a:pt x="575" y="253"/>
                    </a:lnTo>
                    <a:lnTo>
                      <a:pt x="524" y="210"/>
                    </a:lnTo>
                    <a:lnTo>
                      <a:pt x="475" y="166"/>
                    </a:lnTo>
                    <a:lnTo>
                      <a:pt x="425" y="123"/>
                    </a:lnTo>
                    <a:lnTo>
                      <a:pt x="425" y="92"/>
                    </a:lnTo>
                    <a:lnTo>
                      <a:pt x="425" y="61"/>
                    </a:lnTo>
                    <a:lnTo>
                      <a:pt x="423" y="31"/>
                    </a:lnTo>
                    <a:lnTo>
                      <a:pt x="423" y="0"/>
                    </a:lnTo>
                    <a:lnTo>
                      <a:pt x="397" y="13"/>
                    </a:lnTo>
                    <a:lnTo>
                      <a:pt x="369" y="25"/>
                    </a:lnTo>
                    <a:lnTo>
                      <a:pt x="343" y="38"/>
                    </a:lnTo>
                    <a:lnTo>
                      <a:pt x="317" y="51"/>
                    </a:lnTo>
                    <a:lnTo>
                      <a:pt x="291" y="63"/>
                    </a:lnTo>
                    <a:lnTo>
                      <a:pt x="263" y="76"/>
                    </a:lnTo>
                    <a:lnTo>
                      <a:pt x="237" y="89"/>
                    </a:lnTo>
                    <a:lnTo>
                      <a:pt x="211" y="100"/>
                    </a:lnTo>
                    <a:lnTo>
                      <a:pt x="184" y="113"/>
                    </a:lnTo>
                    <a:lnTo>
                      <a:pt x="158" y="127"/>
                    </a:lnTo>
                    <a:lnTo>
                      <a:pt x="132" y="140"/>
                    </a:lnTo>
                    <a:lnTo>
                      <a:pt x="106" y="151"/>
                    </a:lnTo>
                    <a:lnTo>
                      <a:pt x="78" y="164"/>
                    </a:lnTo>
                    <a:lnTo>
                      <a:pt x="52" y="177"/>
                    </a:lnTo>
                    <a:lnTo>
                      <a:pt x="26" y="189"/>
                    </a:lnTo>
                    <a:lnTo>
                      <a:pt x="0" y="202"/>
                    </a:lnTo>
                    <a:lnTo>
                      <a:pt x="18" y="212"/>
                    </a:lnTo>
                    <a:lnTo>
                      <a:pt x="37" y="220"/>
                    </a:lnTo>
                    <a:lnTo>
                      <a:pt x="55" y="230"/>
                    </a:lnTo>
                    <a:lnTo>
                      <a:pt x="73" y="238"/>
                    </a:lnTo>
                    <a:lnTo>
                      <a:pt x="91" y="248"/>
                    </a:lnTo>
                    <a:lnTo>
                      <a:pt x="111" y="258"/>
                    </a:lnTo>
                    <a:lnTo>
                      <a:pt x="129" y="266"/>
                    </a:lnTo>
                    <a:lnTo>
                      <a:pt x="148" y="276"/>
                    </a:lnTo>
                    <a:lnTo>
                      <a:pt x="207" y="325"/>
                    </a:lnTo>
                    <a:lnTo>
                      <a:pt x="266" y="374"/>
                    </a:lnTo>
                    <a:lnTo>
                      <a:pt x="325" y="423"/>
                    </a:lnTo>
                    <a:lnTo>
                      <a:pt x="384" y="474"/>
                    </a:lnTo>
                    <a:lnTo>
                      <a:pt x="443" y="523"/>
                    </a:lnTo>
                    <a:lnTo>
                      <a:pt x="501" y="572"/>
                    </a:lnTo>
                    <a:lnTo>
                      <a:pt x="560" y="622"/>
                    </a:lnTo>
                    <a:lnTo>
                      <a:pt x="619" y="671"/>
                    </a:lnTo>
                    <a:lnTo>
                      <a:pt x="676" y="720"/>
                    </a:lnTo>
                    <a:lnTo>
                      <a:pt x="735" y="769"/>
                    </a:lnTo>
                    <a:lnTo>
                      <a:pt x="794" y="818"/>
                    </a:lnTo>
                    <a:lnTo>
                      <a:pt x="853" y="867"/>
                    </a:lnTo>
                    <a:lnTo>
                      <a:pt x="912" y="917"/>
                    </a:lnTo>
                    <a:lnTo>
                      <a:pt x="971" y="966"/>
                    </a:lnTo>
                    <a:lnTo>
                      <a:pt x="1029" y="1015"/>
                    </a:lnTo>
                    <a:lnTo>
                      <a:pt x="1088" y="1064"/>
                    </a:lnTo>
                    <a:lnTo>
                      <a:pt x="1118" y="1046"/>
                    </a:lnTo>
                    <a:lnTo>
                      <a:pt x="1145" y="1026"/>
                    </a:lnTo>
                    <a:lnTo>
                      <a:pt x="1175" y="1008"/>
                    </a:lnTo>
                    <a:lnTo>
                      <a:pt x="1203" y="990"/>
                    </a:lnTo>
                    <a:lnTo>
                      <a:pt x="1232" y="972"/>
                    </a:lnTo>
                    <a:lnTo>
                      <a:pt x="1260" y="953"/>
                    </a:lnTo>
                    <a:lnTo>
                      <a:pt x="1289" y="935"/>
                    </a:lnTo>
                    <a:lnTo>
                      <a:pt x="1317" y="917"/>
                    </a:lnTo>
                    <a:lnTo>
                      <a:pt x="1306" y="904"/>
                    </a:lnTo>
                    <a:lnTo>
                      <a:pt x="1294" y="890"/>
                    </a:lnTo>
                    <a:lnTo>
                      <a:pt x="1283" y="877"/>
                    </a:lnTo>
                    <a:lnTo>
                      <a:pt x="1271" y="866"/>
                    </a:lnTo>
                    <a:lnTo>
                      <a:pt x="1260" y="853"/>
                    </a:lnTo>
                    <a:lnTo>
                      <a:pt x="1248" y="840"/>
                    </a:lnTo>
                    <a:lnTo>
                      <a:pt x="1237" y="828"/>
                    </a:lnTo>
                    <a:lnTo>
                      <a:pt x="1226" y="815"/>
                    </a:lnTo>
                    <a:close/>
                  </a:path>
                </a:pathLst>
              </a:custGeom>
              <a:solidFill>
                <a:srgbClr val="B5ADAA"/>
              </a:solidFill>
              <a:ln w="9525">
                <a:noFill/>
                <a:round/>
                <a:headEnd/>
                <a:tailEnd/>
              </a:ln>
            </p:spPr>
            <p:txBody>
              <a:bodyPr/>
              <a:lstStyle/>
              <a:p>
                <a:endParaRPr lang="en-US"/>
              </a:p>
            </p:txBody>
          </p:sp>
          <p:sp>
            <p:nvSpPr>
              <p:cNvPr id="11453" name="Freeform 189"/>
              <p:cNvSpPr>
                <a:spLocks/>
              </p:cNvSpPr>
              <p:nvPr/>
            </p:nvSpPr>
            <p:spPr bwMode="auto">
              <a:xfrm>
                <a:off x="463" y="2812"/>
                <a:ext cx="631" cy="507"/>
              </a:xfrm>
              <a:custGeom>
                <a:avLst/>
                <a:gdLst/>
                <a:ahLst/>
                <a:cxnLst>
                  <a:cxn ang="0">
                    <a:pos x="1169" y="759"/>
                  </a:cxn>
                  <a:cxn ang="0">
                    <a:pos x="450" y="136"/>
                  </a:cxn>
                  <a:cxn ang="0">
                    <a:pos x="450" y="0"/>
                  </a:cxn>
                  <a:cxn ang="0">
                    <a:pos x="0" y="215"/>
                  </a:cxn>
                  <a:cxn ang="0">
                    <a:pos x="173" y="292"/>
                  </a:cxn>
                  <a:cxn ang="0">
                    <a:pos x="1038" y="1013"/>
                  </a:cxn>
                  <a:cxn ang="0">
                    <a:pos x="1262" y="862"/>
                  </a:cxn>
                  <a:cxn ang="0">
                    <a:pos x="1169" y="759"/>
                  </a:cxn>
                </a:cxnLst>
                <a:rect l="0" t="0" r="r" b="b"/>
                <a:pathLst>
                  <a:path w="1262" h="1013">
                    <a:moveTo>
                      <a:pt x="1169" y="759"/>
                    </a:moveTo>
                    <a:lnTo>
                      <a:pt x="450" y="136"/>
                    </a:lnTo>
                    <a:lnTo>
                      <a:pt x="450" y="0"/>
                    </a:lnTo>
                    <a:lnTo>
                      <a:pt x="0" y="215"/>
                    </a:lnTo>
                    <a:lnTo>
                      <a:pt x="173" y="292"/>
                    </a:lnTo>
                    <a:lnTo>
                      <a:pt x="1038" y="1013"/>
                    </a:lnTo>
                    <a:lnTo>
                      <a:pt x="1262" y="862"/>
                    </a:lnTo>
                    <a:lnTo>
                      <a:pt x="1169" y="759"/>
                    </a:lnTo>
                    <a:close/>
                  </a:path>
                </a:pathLst>
              </a:custGeom>
              <a:solidFill>
                <a:srgbClr val="B2AAA8"/>
              </a:solidFill>
              <a:ln w="9525">
                <a:noFill/>
                <a:round/>
                <a:headEnd/>
                <a:tailEnd/>
              </a:ln>
            </p:spPr>
            <p:txBody>
              <a:bodyPr/>
              <a:lstStyle/>
              <a:p>
                <a:endParaRPr lang="en-US"/>
              </a:p>
            </p:txBody>
          </p:sp>
          <p:sp>
            <p:nvSpPr>
              <p:cNvPr id="11454" name="Freeform 190"/>
              <p:cNvSpPr>
                <a:spLocks/>
              </p:cNvSpPr>
              <p:nvPr/>
            </p:nvSpPr>
            <p:spPr bwMode="auto">
              <a:xfrm>
                <a:off x="1486" y="3899"/>
                <a:ext cx="180" cy="176"/>
              </a:xfrm>
              <a:custGeom>
                <a:avLst/>
                <a:gdLst/>
                <a:ahLst/>
                <a:cxnLst>
                  <a:cxn ang="0">
                    <a:pos x="0" y="0"/>
                  </a:cxn>
                  <a:cxn ang="0">
                    <a:pos x="19" y="25"/>
                  </a:cxn>
                  <a:cxn ang="0">
                    <a:pos x="39" y="50"/>
                  </a:cxn>
                  <a:cxn ang="0">
                    <a:pos x="58" y="71"/>
                  </a:cxn>
                  <a:cxn ang="0">
                    <a:pos x="76" y="91"/>
                  </a:cxn>
                  <a:cxn ang="0">
                    <a:pos x="96" y="110"/>
                  </a:cxn>
                  <a:cxn ang="0">
                    <a:pos x="114" y="128"/>
                  </a:cxn>
                  <a:cxn ang="0">
                    <a:pos x="134" y="145"/>
                  </a:cxn>
                  <a:cxn ang="0">
                    <a:pos x="153" y="159"/>
                  </a:cxn>
                  <a:cxn ang="0">
                    <a:pos x="173" y="174"/>
                  </a:cxn>
                  <a:cxn ang="0">
                    <a:pos x="196" y="187"/>
                  </a:cxn>
                  <a:cxn ang="0">
                    <a:pos x="219" y="199"/>
                  </a:cxn>
                  <a:cxn ang="0">
                    <a:pos x="243" y="210"/>
                  </a:cxn>
                  <a:cxn ang="0">
                    <a:pos x="269" y="222"/>
                  </a:cxn>
                  <a:cxn ang="0">
                    <a:pos x="297" y="233"/>
                  </a:cxn>
                  <a:cxn ang="0">
                    <a:pos x="326" y="243"/>
                  </a:cxn>
                  <a:cxn ang="0">
                    <a:pos x="359" y="253"/>
                  </a:cxn>
                  <a:cxn ang="0">
                    <a:pos x="344" y="353"/>
                  </a:cxn>
                  <a:cxn ang="0">
                    <a:pos x="312" y="345"/>
                  </a:cxn>
                  <a:cxn ang="0">
                    <a:pos x="279" y="335"/>
                  </a:cxn>
                  <a:cxn ang="0">
                    <a:pos x="248" y="322"/>
                  </a:cxn>
                  <a:cxn ang="0">
                    <a:pos x="219" y="310"/>
                  </a:cxn>
                  <a:cxn ang="0">
                    <a:pos x="189" y="296"/>
                  </a:cxn>
                  <a:cxn ang="0">
                    <a:pos x="161" y="281"/>
                  </a:cxn>
                  <a:cxn ang="0">
                    <a:pos x="135" y="264"/>
                  </a:cxn>
                  <a:cxn ang="0">
                    <a:pos x="111" y="246"/>
                  </a:cxn>
                  <a:cxn ang="0">
                    <a:pos x="88" y="227"/>
                  </a:cxn>
                  <a:cxn ang="0">
                    <a:pos x="68" y="207"/>
                  </a:cxn>
                  <a:cxn ang="0">
                    <a:pos x="50" y="186"/>
                  </a:cxn>
                  <a:cxn ang="0">
                    <a:pos x="34" y="164"/>
                  </a:cxn>
                  <a:cxn ang="0">
                    <a:pos x="21" y="141"/>
                  </a:cxn>
                  <a:cxn ang="0">
                    <a:pos x="11" y="118"/>
                  </a:cxn>
                  <a:cxn ang="0">
                    <a:pos x="4" y="94"/>
                  </a:cxn>
                  <a:cxn ang="0">
                    <a:pos x="0" y="68"/>
                  </a:cxn>
                  <a:cxn ang="0">
                    <a:pos x="0" y="0"/>
                  </a:cxn>
                </a:cxnLst>
                <a:rect l="0" t="0" r="r" b="b"/>
                <a:pathLst>
                  <a:path w="359" h="353">
                    <a:moveTo>
                      <a:pt x="0" y="0"/>
                    </a:moveTo>
                    <a:lnTo>
                      <a:pt x="19" y="25"/>
                    </a:lnTo>
                    <a:lnTo>
                      <a:pt x="39" y="50"/>
                    </a:lnTo>
                    <a:lnTo>
                      <a:pt x="58" y="71"/>
                    </a:lnTo>
                    <a:lnTo>
                      <a:pt x="76" y="91"/>
                    </a:lnTo>
                    <a:lnTo>
                      <a:pt x="96" y="110"/>
                    </a:lnTo>
                    <a:lnTo>
                      <a:pt x="114" y="128"/>
                    </a:lnTo>
                    <a:lnTo>
                      <a:pt x="134" y="145"/>
                    </a:lnTo>
                    <a:lnTo>
                      <a:pt x="153" y="159"/>
                    </a:lnTo>
                    <a:lnTo>
                      <a:pt x="173" y="174"/>
                    </a:lnTo>
                    <a:lnTo>
                      <a:pt x="196" y="187"/>
                    </a:lnTo>
                    <a:lnTo>
                      <a:pt x="219" y="199"/>
                    </a:lnTo>
                    <a:lnTo>
                      <a:pt x="243" y="210"/>
                    </a:lnTo>
                    <a:lnTo>
                      <a:pt x="269" y="222"/>
                    </a:lnTo>
                    <a:lnTo>
                      <a:pt x="297" y="233"/>
                    </a:lnTo>
                    <a:lnTo>
                      <a:pt x="326" y="243"/>
                    </a:lnTo>
                    <a:lnTo>
                      <a:pt x="359" y="253"/>
                    </a:lnTo>
                    <a:lnTo>
                      <a:pt x="344" y="353"/>
                    </a:lnTo>
                    <a:lnTo>
                      <a:pt x="312" y="345"/>
                    </a:lnTo>
                    <a:lnTo>
                      <a:pt x="279" y="335"/>
                    </a:lnTo>
                    <a:lnTo>
                      <a:pt x="248" y="322"/>
                    </a:lnTo>
                    <a:lnTo>
                      <a:pt x="219" y="310"/>
                    </a:lnTo>
                    <a:lnTo>
                      <a:pt x="189" y="296"/>
                    </a:lnTo>
                    <a:lnTo>
                      <a:pt x="161" y="281"/>
                    </a:lnTo>
                    <a:lnTo>
                      <a:pt x="135" y="264"/>
                    </a:lnTo>
                    <a:lnTo>
                      <a:pt x="111" y="246"/>
                    </a:lnTo>
                    <a:lnTo>
                      <a:pt x="88" y="227"/>
                    </a:lnTo>
                    <a:lnTo>
                      <a:pt x="68" y="207"/>
                    </a:lnTo>
                    <a:lnTo>
                      <a:pt x="50" y="186"/>
                    </a:lnTo>
                    <a:lnTo>
                      <a:pt x="34" y="164"/>
                    </a:lnTo>
                    <a:lnTo>
                      <a:pt x="21" y="141"/>
                    </a:lnTo>
                    <a:lnTo>
                      <a:pt x="11" y="118"/>
                    </a:lnTo>
                    <a:lnTo>
                      <a:pt x="4" y="94"/>
                    </a:lnTo>
                    <a:lnTo>
                      <a:pt x="0" y="68"/>
                    </a:lnTo>
                    <a:lnTo>
                      <a:pt x="0" y="0"/>
                    </a:lnTo>
                    <a:close/>
                  </a:path>
                </a:pathLst>
              </a:custGeom>
              <a:solidFill>
                <a:srgbClr val="666677"/>
              </a:solidFill>
              <a:ln w="9525">
                <a:noFill/>
                <a:round/>
                <a:headEnd/>
                <a:tailEnd/>
              </a:ln>
            </p:spPr>
            <p:txBody>
              <a:bodyPr/>
              <a:lstStyle/>
              <a:p>
                <a:endParaRPr lang="en-US"/>
              </a:p>
            </p:txBody>
          </p:sp>
          <p:sp>
            <p:nvSpPr>
              <p:cNvPr id="11455" name="Freeform 191"/>
              <p:cNvSpPr>
                <a:spLocks/>
              </p:cNvSpPr>
              <p:nvPr/>
            </p:nvSpPr>
            <p:spPr bwMode="auto">
              <a:xfrm>
                <a:off x="1756" y="3813"/>
                <a:ext cx="109" cy="176"/>
              </a:xfrm>
              <a:custGeom>
                <a:avLst/>
                <a:gdLst/>
                <a:ahLst/>
                <a:cxnLst>
                  <a:cxn ang="0">
                    <a:pos x="23" y="0"/>
                  </a:cxn>
                  <a:cxn ang="0">
                    <a:pos x="0" y="128"/>
                  </a:cxn>
                  <a:cxn ang="0">
                    <a:pos x="188" y="353"/>
                  </a:cxn>
                  <a:cxn ang="0">
                    <a:pos x="217" y="241"/>
                  </a:cxn>
                  <a:cxn ang="0">
                    <a:pos x="23" y="0"/>
                  </a:cxn>
                </a:cxnLst>
                <a:rect l="0" t="0" r="r" b="b"/>
                <a:pathLst>
                  <a:path w="217" h="353">
                    <a:moveTo>
                      <a:pt x="23" y="0"/>
                    </a:moveTo>
                    <a:lnTo>
                      <a:pt x="0" y="128"/>
                    </a:lnTo>
                    <a:lnTo>
                      <a:pt x="188" y="353"/>
                    </a:lnTo>
                    <a:lnTo>
                      <a:pt x="217" y="241"/>
                    </a:lnTo>
                    <a:lnTo>
                      <a:pt x="23" y="0"/>
                    </a:lnTo>
                    <a:close/>
                  </a:path>
                </a:pathLst>
              </a:custGeom>
              <a:solidFill>
                <a:srgbClr val="727284"/>
              </a:solidFill>
              <a:ln w="9525">
                <a:noFill/>
                <a:round/>
                <a:headEnd/>
                <a:tailEnd/>
              </a:ln>
            </p:spPr>
            <p:txBody>
              <a:bodyPr/>
              <a:lstStyle/>
              <a:p>
                <a:endParaRPr lang="en-US"/>
              </a:p>
            </p:txBody>
          </p:sp>
          <p:sp>
            <p:nvSpPr>
              <p:cNvPr id="11456" name="Freeform 192"/>
              <p:cNvSpPr>
                <a:spLocks/>
              </p:cNvSpPr>
              <p:nvPr/>
            </p:nvSpPr>
            <p:spPr bwMode="auto">
              <a:xfrm>
                <a:off x="305" y="2875"/>
                <a:ext cx="210" cy="93"/>
              </a:xfrm>
              <a:custGeom>
                <a:avLst/>
                <a:gdLst/>
                <a:ahLst/>
                <a:cxnLst>
                  <a:cxn ang="0">
                    <a:pos x="314" y="114"/>
                  </a:cxn>
                  <a:cxn ang="0">
                    <a:pos x="330" y="132"/>
                  </a:cxn>
                  <a:cxn ang="0">
                    <a:pos x="418" y="159"/>
                  </a:cxn>
                  <a:cxn ang="0">
                    <a:pos x="374" y="177"/>
                  </a:cxn>
                  <a:cxn ang="0">
                    <a:pos x="358" y="180"/>
                  </a:cxn>
                  <a:cxn ang="0">
                    <a:pos x="340" y="181"/>
                  </a:cxn>
                  <a:cxn ang="0">
                    <a:pos x="322" y="185"/>
                  </a:cxn>
                  <a:cxn ang="0">
                    <a:pos x="304" y="185"/>
                  </a:cxn>
                  <a:cxn ang="0">
                    <a:pos x="284" y="186"/>
                  </a:cxn>
                  <a:cxn ang="0">
                    <a:pos x="263" y="185"/>
                  </a:cxn>
                  <a:cxn ang="0">
                    <a:pos x="243" y="183"/>
                  </a:cxn>
                  <a:cxn ang="0">
                    <a:pos x="220" y="180"/>
                  </a:cxn>
                  <a:cxn ang="0">
                    <a:pos x="199" y="173"/>
                  </a:cxn>
                  <a:cxn ang="0">
                    <a:pos x="176" y="167"/>
                  </a:cxn>
                  <a:cxn ang="0">
                    <a:pos x="153" y="155"/>
                  </a:cxn>
                  <a:cxn ang="0">
                    <a:pos x="129" y="144"/>
                  </a:cxn>
                  <a:cxn ang="0">
                    <a:pos x="104" y="127"/>
                  </a:cxn>
                  <a:cxn ang="0">
                    <a:pos x="80" y="109"/>
                  </a:cxn>
                  <a:cxn ang="0">
                    <a:pos x="54" y="88"/>
                  </a:cxn>
                  <a:cxn ang="0">
                    <a:pos x="28" y="62"/>
                  </a:cxn>
                  <a:cxn ang="0">
                    <a:pos x="0" y="0"/>
                  </a:cxn>
                  <a:cxn ang="0">
                    <a:pos x="16" y="16"/>
                  </a:cxn>
                  <a:cxn ang="0">
                    <a:pos x="32" y="31"/>
                  </a:cxn>
                  <a:cxn ang="0">
                    <a:pos x="49" y="44"/>
                  </a:cxn>
                  <a:cxn ang="0">
                    <a:pos x="67" y="55"/>
                  </a:cxn>
                  <a:cxn ang="0">
                    <a:pos x="86" y="65"/>
                  </a:cxn>
                  <a:cxn ang="0">
                    <a:pos x="104" y="73"/>
                  </a:cxn>
                  <a:cxn ang="0">
                    <a:pos x="124" y="80"/>
                  </a:cxn>
                  <a:cxn ang="0">
                    <a:pos x="145" y="86"/>
                  </a:cxn>
                  <a:cxn ang="0">
                    <a:pos x="165" y="91"/>
                  </a:cxn>
                  <a:cxn ang="0">
                    <a:pos x="186" y="95"/>
                  </a:cxn>
                  <a:cxn ang="0">
                    <a:pos x="207" y="98"/>
                  </a:cxn>
                  <a:cxn ang="0">
                    <a:pos x="229" y="101"/>
                  </a:cxn>
                  <a:cxn ang="0">
                    <a:pos x="250" y="104"/>
                  </a:cxn>
                  <a:cxn ang="0">
                    <a:pos x="271" y="108"/>
                  </a:cxn>
                  <a:cxn ang="0">
                    <a:pos x="292" y="111"/>
                  </a:cxn>
                  <a:cxn ang="0">
                    <a:pos x="314" y="114"/>
                  </a:cxn>
                </a:cxnLst>
                <a:rect l="0" t="0" r="r" b="b"/>
                <a:pathLst>
                  <a:path w="418" h="186">
                    <a:moveTo>
                      <a:pt x="314" y="114"/>
                    </a:moveTo>
                    <a:lnTo>
                      <a:pt x="330" y="132"/>
                    </a:lnTo>
                    <a:lnTo>
                      <a:pt x="418" y="159"/>
                    </a:lnTo>
                    <a:lnTo>
                      <a:pt x="374" y="177"/>
                    </a:lnTo>
                    <a:lnTo>
                      <a:pt x="358" y="180"/>
                    </a:lnTo>
                    <a:lnTo>
                      <a:pt x="340" y="181"/>
                    </a:lnTo>
                    <a:lnTo>
                      <a:pt x="322" y="185"/>
                    </a:lnTo>
                    <a:lnTo>
                      <a:pt x="304" y="185"/>
                    </a:lnTo>
                    <a:lnTo>
                      <a:pt x="284" y="186"/>
                    </a:lnTo>
                    <a:lnTo>
                      <a:pt x="263" y="185"/>
                    </a:lnTo>
                    <a:lnTo>
                      <a:pt x="243" y="183"/>
                    </a:lnTo>
                    <a:lnTo>
                      <a:pt x="220" y="180"/>
                    </a:lnTo>
                    <a:lnTo>
                      <a:pt x="199" y="173"/>
                    </a:lnTo>
                    <a:lnTo>
                      <a:pt x="176" y="167"/>
                    </a:lnTo>
                    <a:lnTo>
                      <a:pt x="153" y="155"/>
                    </a:lnTo>
                    <a:lnTo>
                      <a:pt x="129" y="144"/>
                    </a:lnTo>
                    <a:lnTo>
                      <a:pt x="104" y="127"/>
                    </a:lnTo>
                    <a:lnTo>
                      <a:pt x="80" y="109"/>
                    </a:lnTo>
                    <a:lnTo>
                      <a:pt x="54" y="88"/>
                    </a:lnTo>
                    <a:lnTo>
                      <a:pt x="28" y="62"/>
                    </a:lnTo>
                    <a:lnTo>
                      <a:pt x="0" y="0"/>
                    </a:lnTo>
                    <a:lnTo>
                      <a:pt x="16" y="16"/>
                    </a:lnTo>
                    <a:lnTo>
                      <a:pt x="32" y="31"/>
                    </a:lnTo>
                    <a:lnTo>
                      <a:pt x="49" y="44"/>
                    </a:lnTo>
                    <a:lnTo>
                      <a:pt x="67" y="55"/>
                    </a:lnTo>
                    <a:lnTo>
                      <a:pt x="86" y="65"/>
                    </a:lnTo>
                    <a:lnTo>
                      <a:pt x="104" y="73"/>
                    </a:lnTo>
                    <a:lnTo>
                      <a:pt x="124" y="80"/>
                    </a:lnTo>
                    <a:lnTo>
                      <a:pt x="145" y="86"/>
                    </a:lnTo>
                    <a:lnTo>
                      <a:pt x="165" y="91"/>
                    </a:lnTo>
                    <a:lnTo>
                      <a:pt x="186" y="95"/>
                    </a:lnTo>
                    <a:lnTo>
                      <a:pt x="207" y="98"/>
                    </a:lnTo>
                    <a:lnTo>
                      <a:pt x="229" y="101"/>
                    </a:lnTo>
                    <a:lnTo>
                      <a:pt x="250" y="104"/>
                    </a:lnTo>
                    <a:lnTo>
                      <a:pt x="271" y="108"/>
                    </a:lnTo>
                    <a:lnTo>
                      <a:pt x="292" y="111"/>
                    </a:lnTo>
                    <a:lnTo>
                      <a:pt x="314" y="114"/>
                    </a:lnTo>
                    <a:close/>
                  </a:path>
                </a:pathLst>
              </a:custGeom>
              <a:solidFill>
                <a:srgbClr val="666677"/>
              </a:solidFill>
              <a:ln w="9525">
                <a:noFill/>
                <a:round/>
                <a:headEnd/>
                <a:tailEnd/>
              </a:ln>
            </p:spPr>
            <p:txBody>
              <a:bodyPr/>
              <a:lstStyle/>
              <a:p>
                <a:endParaRPr lang="en-US"/>
              </a:p>
            </p:txBody>
          </p:sp>
        </p:grpSp>
      </p:grpSp>
      <p:grpSp>
        <p:nvGrpSpPr>
          <p:cNvPr id="12" name="Group 228"/>
          <p:cNvGrpSpPr>
            <a:grpSpLocks/>
          </p:cNvGrpSpPr>
          <p:nvPr/>
        </p:nvGrpSpPr>
        <p:grpSpPr bwMode="auto">
          <a:xfrm>
            <a:off x="844550" y="5486967"/>
            <a:ext cx="2971800" cy="347663"/>
            <a:chOff x="3120" y="3840"/>
            <a:chExt cx="1872" cy="219"/>
          </a:xfrm>
        </p:grpSpPr>
        <p:grpSp>
          <p:nvGrpSpPr>
            <p:cNvPr id="13" name="Group 193"/>
            <p:cNvGrpSpPr>
              <a:grpSpLocks/>
            </p:cNvGrpSpPr>
            <p:nvPr/>
          </p:nvGrpSpPr>
          <p:grpSpPr bwMode="auto">
            <a:xfrm>
              <a:off x="3120" y="3888"/>
              <a:ext cx="1872" cy="144"/>
              <a:chOff x="480" y="3936"/>
              <a:chExt cx="1872" cy="144"/>
            </a:xfrm>
          </p:grpSpPr>
          <p:sp>
            <p:nvSpPr>
              <p:cNvPr id="11458" name="Text Box 194"/>
              <p:cNvSpPr txBox="1">
                <a:spLocks noChangeArrowheads="1"/>
              </p:cNvSpPr>
              <p:nvPr/>
            </p:nvSpPr>
            <p:spPr bwMode="auto">
              <a:xfrm>
                <a:off x="672"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a:t>R</a:t>
                </a:r>
              </a:p>
            </p:txBody>
          </p:sp>
          <p:sp>
            <p:nvSpPr>
              <p:cNvPr id="11459" name="Text Box 195"/>
              <p:cNvSpPr txBox="1">
                <a:spLocks noChangeArrowheads="1"/>
              </p:cNvSpPr>
              <p:nvPr/>
            </p:nvSpPr>
            <p:spPr bwMode="auto">
              <a:xfrm>
                <a:off x="2208"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dirty="0"/>
                  <a:t>R</a:t>
                </a:r>
              </a:p>
            </p:txBody>
          </p:sp>
          <p:sp>
            <p:nvSpPr>
              <p:cNvPr id="11460" name="Text Box 196"/>
              <p:cNvSpPr txBox="1">
                <a:spLocks noChangeArrowheads="1"/>
              </p:cNvSpPr>
              <p:nvPr/>
            </p:nvSpPr>
            <p:spPr bwMode="auto">
              <a:xfrm>
                <a:off x="2016"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461" name="Text Box 197"/>
              <p:cNvSpPr txBox="1">
                <a:spLocks noChangeArrowheads="1"/>
              </p:cNvSpPr>
              <p:nvPr/>
            </p:nvSpPr>
            <p:spPr bwMode="auto">
              <a:xfrm>
                <a:off x="1824"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dirty="0"/>
                  <a:t>R</a:t>
                </a:r>
              </a:p>
            </p:txBody>
          </p:sp>
          <p:sp>
            <p:nvSpPr>
              <p:cNvPr id="11462" name="Text Box 198"/>
              <p:cNvSpPr txBox="1">
                <a:spLocks noChangeArrowheads="1"/>
              </p:cNvSpPr>
              <p:nvPr/>
            </p:nvSpPr>
            <p:spPr bwMode="auto">
              <a:xfrm>
                <a:off x="1440"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a:t>R</a:t>
                </a:r>
              </a:p>
            </p:txBody>
          </p:sp>
          <p:sp>
            <p:nvSpPr>
              <p:cNvPr id="11463" name="Text Box 199"/>
              <p:cNvSpPr txBox="1">
                <a:spLocks noChangeArrowheads="1"/>
              </p:cNvSpPr>
              <p:nvPr/>
            </p:nvSpPr>
            <p:spPr bwMode="auto">
              <a:xfrm>
                <a:off x="1248"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a:t>R</a:t>
                </a:r>
              </a:p>
            </p:txBody>
          </p:sp>
          <p:sp>
            <p:nvSpPr>
              <p:cNvPr id="11464" name="Text Box 200"/>
              <p:cNvSpPr txBox="1">
                <a:spLocks noChangeArrowheads="1"/>
              </p:cNvSpPr>
              <p:nvPr/>
            </p:nvSpPr>
            <p:spPr bwMode="auto">
              <a:xfrm>
                <a:off x="1056"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a:t>R</a:t>
                </a:r>
              </a:p>
            </p:txBody>
          </p:sp>
          <p:sp>
            <p:nvSpPr>
              <p:cNvPr id="11465" name="Text Box 201"/>
              <p:cNvSpPr txBox="1">
                <a:spLocks noChangeArrowheads="1"/>
              </p:cNvSpPr>
              <p:nvPr/>
            </p:nvSpPr>
            <p:spPr bwMode="auto">
              <a:xfrm>
                <a:off x="480"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466" name="Text Box 202"/>
              <p:cNvSpPr txBox="1">
                <a:spLocks noChangeArrowheads="1"/>
              </p:cNvSpPr>
              <p:nvPr/>
            </p:nvSpPr>
            <p:spPr bwMode="auto">
              <a:xfrm>
                <a:off x="1632"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467" name="Text Box 203"/>
              <p:cNvSpPr txBox="1">
                <a:spLocks noChangeArrowheads="1"/>
              </p:cNvSpPr>
              <p:nvPr/>
            </p:nvSpPr>
            <p:spPr bwMode="auto">
              <a:xfrm>
                <a:off x="864"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grpSp>
        <p:grpSp>
          <p:nvGrpSpPr>
            <p:cNvPr id="14" name="Group 204"/>
            <p:cNvGrpSpPr>
              <a:grpSpLocks/>
            </p:cNvGrpSpPr>
            <p:nvPr/>
          </p:nvGrpSpPr>
          <p:grpSpPr bwMode="auto">
            <a:xfrm flipH="1">
              <a:off x="3648" y="3840"/>
              <a:ext cx="240" cy="219"/>
              <a:chOff x="240" y="2592"/>
              <a:chExt cx="1632" cy="1490"/>
            </a:xfrm>
          </p:grpSpPr>
          <p:sp>
            <p:nvSpPr>
              <p:cNvPr id="11469" name="AutoShape 205"/>
              <p:cNvSpPr>
                <a:spLocks noChangeAspect="1" noChangeArrowheads="1" noTextEdit="1"/>
              </p:cNvSpPr>
              <p:nvPr/>
            </p:nvSpPr>
            <p:spPr bwMode="auto">
              <a:xfrm>
                <a:off x="240" y="2592"/>
                <a:ext cx="1632" cy="1490"/>
              </a:xfrm>
              <a:prstGeom prst="rect">
                <a:avLst/>
              </a:prstGeom>
              <a:noFill/>
              <a:ln w="9525">
                <a:noFill/>
                <a:miter lim="800000"/>
                <a:headEnd/>
                <a:tailEnd/>
              </a:ln>
            </p:spPr>
            <p:txBody>
              <a:bodyPr/>
              <a:lstStyle/>
              <a:p>
                <a:endParaRPr lang="en-US"/>
              </a:p>
            </p:txBody>
          </p:sp>
          <p:sp>
            <p:nvSpPr>
              <p:cNvPr id="11470" name="Freeform 206"/>
              <p:cNvSpPr>
                <a:spLocks/>
              </p:cNvSpPr>
              <p:nvPr/>
            </p:nvSpPr>
            <p:spPr bwMode="auto">
              <a:xfrm>
                <a:off x="276" y="2594"/>
                <a:ext cx="1592" cy="1488"/>
              </a:xfrm>
              <a:custGeom>
                <a:avLst/>
                <a:gdLst/>
                <a:ahLst/>
                <a:cxnLst>
                  <a:cxn ang="0">
                    <a:pos x="193" y="713"/>
                  </a:cxn>
                  <a:cxn ang="0">
                    <a:pos x="242" y="728"/>
                  </a:cxn>
                  <a:cxn ang="0">
                    <a:pos x="286" y="739"/>
                  </a:cxn>
                  <a:cxn ang="0">
                    <a:pos x="325" y="749"/>
                  </a:cxn>
                  <a:cxn ang="0">
                    <a:pos x="361" y="756"/>
                  </a:cxn>
                  <a:cxn ang="0">
                    <a:pos x="397" y="760"/>
                  </a:cxn>
                  <a:cxn ang="0">
                    <a:pos x="431" y="764"/>
                  </a:cxn>
                  <a:cxn ang="0">
                    <a:pos x="467" y="767"/>
                  </a:cxn>
                  <a:cxn ang="0">
                    <a:pos x="2326" y="2347"/>
                  </a:cxn>
                  <a:cxn ang="0">
                    <a:pos x="2347" y="2591"/>
                  </a:cxn>
                  <a:cxn ang="0">
                    <a:pos x="2370" y="2675"/>
                  </a:cxn>
                  <a:cxn ang="0">
                    <a:pos x="2403" y="2744"/>
                  </a:cxn>
                  <a:cxn ang="0">
                    <a:pos x="2447" y="2800"/>
                  </a:cxn>
                  <a:cxn ang="0">
                    <a:pos x="2499" y="2847"/>
                  </a:cxn>
                  <a:cxn ang="0">
                    <a:pos x="2563" y="2886"/>
                  </a:cxn>
                  <a:cxn ang="0">
                    <a:pos x="2635" y="2923"/>
                  </a:cxn>
                  <a:cxn ang="0">
                    <a:pos x="2716" y="2957"/>
                  </a:cxn>
                  <a:cxn ang="0">
                    <a:pos x="2803" y="2832"/>
                  </a:cxn>
                  <a:cxn ang="0">
                    <a:pos x="2845" y="2501"/>
                  </a:cxn>
                  <a:cxn ang="0">
                    <a:pos x="3154" y="2805"/>
                  </a:cxn>
                  <a:cxn ang="0">
                    <a:pos x="3184" y="2629"/>
                  </a:cxn>
                  <a:cxn ang="0">
                    <a:pos x="3029" y="2231"/>
                  </a:cxn>
                  <a:cxn ang="0">
                    <a:pos x="2626" y="2218"/>
                  </a:cxn>
                  <a:cxn ang="0">
                    <a:pos x="784" y="533"/>
                  </a:cxn>
                  <a:cxn ang="0">
                    <a:pos x="776" y="275"/>
                  </a:cxn>
                  <a:cxn ang="0">
                    <a:pos x="418" y="0"/>
                  </a:cxn>
                  <a:cxn ang="0">
                    <a:pos x="567" y="275"/>
                  </a:cxn>
                  <a:cxn ang="0">
                    <a:pos x="243" y="426"/>
                  </a:cxn>
                  <a:cxn ang="0">
                    <a:pos x="46" y="190"/>
                  </a:cxn>
                  <a:cxn ang="0">
                    <a:pos x="0" y="436"/>
                  </a:cxn>
                  <a:cxn ang="0">
                    <a:pos x="47" y="567"/>
                  </a:cxn>
                  <a:cxn ang="0">
                    <a:pos x="118" y="659"/>
                  </a:cxn>
                  <a:cxn ang="0">
                    <a:pos x="165" y="703"/>
                  </a:cxn>
                </a:cxnLst>
                <a:rect l="0" t="0" r="r" b="b"/>
                <a:pathLst>
                  <a:path w="3184" h="2975">
                    <a:moveTo>
                      <a:pt x="165" y="703"/>
                    </a:moveTo>
                    <a:lnTo>
                      <a:pt x="193" y="713"/>
                    </a:lnTo>
                    <a:lnTo>
                      <a:pt x="217" y="720"/>
                    </a:lnTo>
                    <a:lnTo>
                      <a:pt x="242" y="728"/>
                    </a:lnTo>
                    <a:lnTo>
                      <a:pt x="265" y="734"/>
                    </a:lnTo>
                    <a:lnTo>
                      <a:pt x="286" y="739"/>
                    </a:lnTo>
                    <a:lnTo>
                      <a:pt x="306" y="744"/>
                    </a:lnTo>
                    <a:lnTo>
                      <a:pt x="325" y="749"/>
                    </a:lnTo>
                    <a:lnTo>
                      <a:pt x="343" y="752"/>
                    </a:lnTo>
                    <a:lnTo>
                      <a:pt x="361" y="756"/>
                    </a:lnTo>
                    <a:lnTo>
                      <a:pt x="379" y="759"/>
                    </a:lnTo>
                    <a:lnTo>
                      <a:pt x="397" y="760"/>
                    </a:lnTo>
                    <a:lnTo>
                      <a:pt x="415" y="762"/>
                    </a:lnTo>
                    <a:lnTo>
                      <a:pt x="431" y="764"/>
                    </a:lnTo>
                    <a:lnTo>
                      <a:pt x="449" y="765"/>
                    </a:lnTo>
                    <a:lnTo>
                      <a:pt x="467" y="767"/>
                    </a:lnTo>
                    <a:lnTo>
                      <a:pt x="487" y="767"/>
                    </a:lnTo>
                    <a:lnTo>
                      <a:pt x="2326" y="2347"/>
                    </a:lnTo>
                    <a:lnTo>
                      <a:pt x="2339" y="2544"/>
                    </a:lnTo>
                    <a:lnTo>
                      <a:pt x="2347" y="2591"/>
                    </a:lnTo>
                    <a:lnTo>
                      <a:pt x="2357" y="2636"/>
                    </a:lnTo>
                    <a:lnTo>
                      <a:pt x="2370" y="2675"/>
                    </a:lnTo>
                    <a:lnTo>
                      <a:pt x="2385" y="2711"/>
                    </a:lnTo>
                    <a:lnTo>
                      <a:pt x="2403" y="2744"/>
                    </a:lnTo>
                    <a:lnTo>
                      <a:pt x="2424" y="2773"/>
                    </a:lnTo>
                    <a:lnTo>
                      <a:pt x="2447" y="2800"/>
                    </a:lnTo>
                    <a:lnTo>
                      <a:pt x="2471" y="2824"/>
                    </a:lnTo>
                    <a:lnTo>
                      <a:pt x="2499" y="2847"/>
                    </a:lnTo>
                    <a:lnTo>
                      <a:pt x="2530" y="2867"/>
                    </a:lnTo>
                    <a:lnTo>
                      <a:pt x="2563" y="2886"/>
                    </a:lnTo>
                    <a:lnTo>
                      <a:pt x="2597" y="2905"/>
                    </a:lnTo>
                    <a:lnTo>
                      <a:pt x="2635" y="2923"/>
                    </a:lnTo>
                    <a:lnTo>
                      <a:pt x="2674" y="2941"/>
                    </a:lnTo>
                    <a:lnTo>
                      <a:pt x="2716" y="2957"/>
                    </a:lnTo>
                    <a:lnTo>
                      <a:pt x="2761" y="2975"/>
                    </a:lnTo>
                    <a:lnTo>
                      <a:pt x="2803" y="2832"/>
                    </a:lnTo>
                    <a:lnTo>
                      <a:pt x="2658" y="2596"/>
                    </a:lnTo>
                    <a:lnTo>
                      <a:pt x="2845" y="2501"/>
                    </a:lnTo>
                    <a:lnTo>
                      <a:pt x="2934" y="2534"/>
                    </a:lnTo>
                    <a:lnTo>
                      <a:pt x="3154" y="2805"/>
                    </a:lnTo>
                    <a:lnTo>
                      <a:pt x="3164" y="2714"/>
                    </a:lnTo>
                    <a:lnTo>
                      <a:pt x="3184" y="2629"/>
                    </a:lnTo>
                    <a:lnTo>
                      <a:pt x="3154" y="2416"/>
                    </a:lnTo>
                    <a:lnTo>
                      <a:pt x="3029" y="2231"/>
                    </a:lnTo>
                    <a:lnTo>
                      <a:pt x="2916" y="2188"/>
                    </a:lnTo>
                    <a:lnTo>
                      <a:pt x="2626" y="2218"/>
                    </a:lnTo>
                    <a:lnTo>
                      <a:pt x="897" y="726"/>
                    </a:lnTo>
                    <a:lnTo>
                      <a:pt x="784" y="533"/>
                    </a:lnTo>
                    <a:lnTo>
                      <a:pt x="835" y="333"/>
                    </a:lnTo>
                    <a:lnTo>
                      <a:pt x="776" y="275"/>
                    </a:lnTo>
                    <a:lnTo>
                      <a:pt x="565" y="16"/>
                    </a:lnTo>
                    <a:lnTo>
                      <a:pt x="418" y="0"/>
                    </a:lnTo>
                    <a:lnTo>
                      <a:pt x="469" y="175"/>
                    </a:lnTo>
                    <a:lnTo>
                      <a:pt x="567" y="275"/>
                    </a:lnTo>
                    <a:lnTo>
                      <a:pt x="427" y="392"/>
                    </a:lnTo>
                    <a:lnTo>
                      <a:pt x="243" y="426"/>
                    </a:lnTo>
                    <a:lnTo>
                      <a:pt x="75" y="241"/>
                    </a:lnTo>
                    <a:lnTo>
                      <a:pt x="46" y="190"/>
                    </a:lnTo>
                    <a:lnTo>
                      <a:pt x="0" y="359"/>
                    </a:lnTo>
                    <a:lnTo>
                      <a:pt x="0" y="436"/>
                    </a:lnTo>
                    <a:lnTo>
                      <a:pt x="18" y="505"/>
                    </a:lnTo>
                    <a:lnTo>
                      <a:pt x="47" y="567"/>
                    </a:lnTo>
                    <a:lnTo>
                      <a:pt x="83" y="618"/>
                    </a:lnTo>
                    <a:lnTo>
                      <a:pt x="118" y="659"/>
                    </a:lnTo>
                    <a:lnTo>
                      <a:pt x="147" y="688"/>
                    </a:lnTo>
                    <a:lnTo>
                      <a:pt x="165" y="703"/>
                    </a:lnTo>
                    <a:lnTo>
                      <a:pt x="165" y="703"/>
                    </a:lnTo>
                    <a:close/>
                  </a:path>
                </a:pathLst>
              </a:custGeom>
              <a:solidFill>
                <a:srgbClr val="444456"/>
              </a:solidFill>
              <a:ln w="9525">
                <a:noFill/>
                <a:round/>
                <a:headEnd/>
                <a:tailEnd/>
              </a:ln>
            </p:spPr>
            <p:txBody>
              <a:bodyPr/>
              <a:lstStyle/>
              <a:p>
                <a:endParaRPr lang="en-US"/>
              </a:p>
            </p:txBody>
          </p:sp>
          <p:sp>
            <p:nvSpPr>
              <p:cNvPr id="11471" name="Freeform 207"/>
              <p:cNvSpPr>
                <a:spLocks/>
              </p:cNvSpPr>
              <p:nvPr/>
            </p:nvSpPr>
            <p:spPr bwMode="auto">
              <a:xfrm>
                <a:off x="493" y="2610"/>
                <a:ext cx="69" cy="145"/>
              </a:xfrm>
              <a:custGeom>
                <a:avLst/>
                <a:gdLst/>
                <a:ahLst/>
                <a:cxnLst>
                  <a:cxn ang="0">
                    <a:pos x="0" y="0"/>
                  </a:cxn>
                  <a:cxn ang="0">
                    <a:pos x="13" y="134"/>
                  </a:cxn>
                  <a:cxn ang="0">
                    <a:pos x="101" y="290"/>
                  </a:cxn>
                  <a:cxn ang="0">
                    <a:pos x="139" y="243"/>
                  </a:cxn>
                  <a:cxn ang="0">
                    <a:pos x="0" y="0"/>
                  </a:cxn>
                </a:cxnLst>
                <a:rect l="0" t="0" r="r" b="b"/>
                <a:pathLst>
                  <a:path w="139" h="290">
                    <a:moveTo>
                      <a:pt x="0" y="0"/>
                    </a:moveTo>
                    <a:lnTo>
                      <a:pt x="13" y="134"/>
                    </a:lnTo>
                    <a:lnTo>
                      <a:pt x="101" y="290"/>
                    </a:lnTo>
                    <a:lnTo>
                      <a:pt x="139" y="243"/>
                    </a:lnTo>
                    <a:lnTo>
                      <a:pt x="0" y="0"/>
                    </a:lnTo>
                    <a:close/>
                  </a:path>
                </a:pathLst>
              </a:custGeom>
              <a:solidFill>
                <a:srgbClr val="4C4C5E"/>
              </a:solidFill>
              <a:ln w="9525">
                <a:noFill/>
                <a:round/>
                <a:headEnd/>
                <a:tailEnd/>
              </a:ln>
            </p:spPr>
            <p:txBody>
              <a:bodyPr/>
              <a:lstStyle/>
              <a:p>
                <a:endParaRPr lang="en-US"/>
              </a:p>
            </p:txBody>
          </p:sp>
          <p:sp>
            <p:nvSpPr>
              <p:cNvPr id="11472" name="Freeform 208"/>
              <p:cNvSpPr>
                <a:spLocks/>
              </p:cNvSpPr>
              <p:nvPr/>
            </p:nvSpPr>
            <p:spPr bwMode="auto">
              <a:xfrm>
                <a:off x="273" y="2592"/>
                <a:ext cx="425" cy="314"/>
              </a:xfrm>
              <a:custGeom>
                <a:avLst/>
                <a:gdLst/>
                <a:ahLst/>
                <a:cxnLst>
                  <a:cxn ang="0">
                    <a:pos x="46" y="143"/>
                  </a:cxn>
                  <a:cxn ang="0">
                    <a:pos x="246" y="382"/>
                  </a:cxn>
                  <a:cxn ang="0">
                    <a:pos x="363" y="390"/>
                  </a:cxn>
                  <a:cxn ang="0">
                    <a:pos x="546" y="307"/>
                  </a:cxn>
                  <a:cxn ang="0">
                    <a:pos x="594" y="231"/>
                  </a:cxn>
                  <a:cxn ang="0">
                    <a:pos x="435" y="0"/>
                  </a:cxn>
                  <a:cxn ang="0">
                    <a:pos x="561" y="0"/>
                  </a:cxn>
                  <a:cxn ang="0">
                    <a:pos x="586" y="11"/>
                  </a:cxn>
                  <a:cxn ang="0">
                    <a:pos x="610" y="23"/>
                  </a:cxn>
                  <a:cxn ang="0">
                    <a:pos x="635" y="33"/>
                  </a:cxn>
                  <a:cxn ang="0">
                    <a:pos x="657" y="44"/>
                  </a:cxn>
                  <a:cxn ang="0">
                    <a:pos x="679" y="57"/>
                  </a:cxn>
                  <a:cxn ang="0">
                    <a:pos x="700" y="69"/>
                  </a:cxn>
                  <a:cxn ang="0">
                    <a:pos x="721" y="84"/>
                  </a:cxn>
                  <a:cxn ang="0">
                    <a:pos x="741" y="98"/>
                  </a:cxn>
                  <a:cxn ang="0">
                    <a:pos x="759" y="113"/>
                  </a:cxn>
                  <a:cxn ang="0">
                    <a:pos x="775" y="131"/>
                  </a:cxn>
                  <a:cxn ang="0">
                    <a:pos x="791" y="151"/>
                  </a:cxn>
                  <a:cxn ang="0">
                    <a:pos x="806" y="172"/>
                  </a:cxn>
                  <a:cxn ang="0">
                    <a:pos x="821" y="195"/>
                  </a:cxn>
                  <a:cxn ang="0">
                    <a:pos x="832" y="221"/>
                  </a:cxn>
                  <a:cxn ang="0">
                    <a:pos x="842" y="249"/>
                  </a:cxn>
                  <a:cxn ang="0">
                    <a:pos x="852" y="280"/>
                  </a:cxn>
                  <a:cxn ang="0">
                    <a:pos x="826" y="405"/>
                  </a:cxn>
                  <a:cxn ang="0">
                    <a:pos x="366" y="616"/>
                  </a:cxn>
                  <a:cxn ang="0">
                    <a:pos x="304" y="628"/>
                  </a:cxn>
                  <a:cxn ang="0">
                    <a:pos x="255" y="618"/>
                  </a:cxn>
                  <a:cxn ang="0">
                    <a:pos x="210" y="605"/>
                  </a:cxn>
                  <a:cxn ang="0">
                    <a:pos x="169" y="590"/>
                  </a:cxn>
                  <a:cxn ang="0">
                    <a:pos x="133" y="572"/>
                  </a:cxn>
                  <a:cxn ang="0">
                    <a:pos x="100" y="552"/>
                  </a:cxn>
                  <a:cxn ang="0">
                    <a:pos x="72" y="529"/>
                  </a:cxn>
                  <a:cxn ang="0">
                    <a:pos x="49" y="505"/>
                  </a:cxn>
                  <a:cxn ang="0">
                    <a:pos x="31" y="475"/>
                  </a:cxn>
                  <a:cxn ang="0">
                    <a:pos x="17" y="446"/>
                  </a:cxn>
                  <a:cxn ang="0">
                    <a:pos x="7" y="411"/>
                  </a:cxn>
                  <a:cxn ang="0">
                    <a:pos x="2" y="374"/>
                  </a:cxn>
                  <a:cxn ang="0">
                    <a:pos x="0" y="334"/>
                  </a:cxn>
                  <a:cxn ang="0">
                    <a:pos x="5" y="292"/>
                  </a:cxn>
                  <a:cxn ang="0">
                    <a:pos x="13" y="246"/>
                  </a:cxn>
                  <a:cxn ang="0">
                    <a:pos x="28" y="195"/>
                  </a:cxn>
                  <a:cxn ang="0">
                    <a:pos x="46" y="143"/>
                  </a:cxn>
                </a:cxnLst>
                <a:rect l="0" t="0" r="r" b="b"/>
                <a:pathLst>
                  <a:path w="852" h="628">
                    <a:moveTo>
                      <a:pt x="46" y="143"/>
                    </a:moveTo>
                    <a:lnTo>
                      <a:pt x="246" y="382"/>
                    </a:lnTo>
                    <a:lnTo>
                      <a:pt x="363" y="390"/>
                    </a:lnTo>
                    <a:lnTo>
                      <a:pt x="546" y="307"/>
                    </a:lnTo>
                    <a:lnTo>
                      <a:pt x="594" y="231"/>
                    </a:lnTo>
                    <a:lnTo>
                      <a:pt x="435" y="0"/>
                    </a:lnTo>
                    <a:lnTo>
                      <a:pt x="561" y="0"/>
                    </a:lnTo>
                    <a:lnTo>
                      <a:pt x="586" y="11"/>
                    </a:lnTo>
                    <a:lnTo>
                      <a:pt x="610" y="23"/>
                    </a:lnTo>
                    <a:lnTo>
                      <a:pt x="635" y="33"/>
                    </a:lnTo>
                    <a:lnTo>
                      <a:pt x="657" y="44"/>
                    </a:lnTo>
                    <a:lnTo>
                      <a:pt x="679" y="57"/>
                    </a:lnTo>
                    <a:lnTo>
                      <a:pt x="700" y="69"/>
                    </a:lnTo>
                    <a:lnTo>
                      <a:pt x="721" y="84"/>
                    </a:lnTo>
                    <a:lnTo>
                      <a:pt x="741" y="98"/>
                    </a:lnTo>
                    <a:lnTo>
                      <a:pt x="759" y="113"/>
                    </a:lnTo>
                    <a:lnTo>
                      <a:pt x="775" y="131"/>
                    </a:lnTo>
                    <a:lnTo>
                      <a:pt x="791" y="151"/>
                    </a:lnTo>
                    <a:lnTo>
                      <a:pt x="806" y="172"/>
                    </a:lnTo>
                    <a:lnTo>
                      <a:pt x="821" y="195"/>
                    </a:lnTo>
                    <a:lnTo>
                      <a:pt x="832" y="221"/>
                    </a:lnTo>
                    <a:lnTo>
                      <a:pt x="842" y="249"/>
                    </a:lnTo>
                    <a:lnTo>
                      <a:pt x="852" y="280"/>
                    </a:lnTo>
                    <a:lnTo>
                      <a:pt x="826" y="405"/>
                    </a:lnTo>
                    <a:lnTo>
                      <a:pt x="366" y="616"/>
                    </a:lnTo>
                    <a:lnTo>
                      <a:pt x="304" y="628"/>
                    </a:lnTo>
                    <a:lnTo>
                      <a:pt x="255" y="618"/>
                    </a:lnTo>
                    <a:lnTo>
                      <a:pt x="210" y="605"/>
                    </a:lnTo>
                    <a:lnTo>
                      <a:pt x="169" y="590"/>
                    </a:lnTo>
                    <a:lnTo>
                      <a:pt x="133" y="572"/>
                    </a:lnTo>
                    <a:lnTo>
                      <a:pt x="100" y="552"/>
                    </a:lnTo>
                    <a:lnTo>
                      <a:pt x="72" y="529"/>
                    </a:lnTo>
                    <a:lnTo>
                      <a:pt x="49" y="505"/>
                    </a:lnTo>
                    <a:lnTo>
                      <a:pt x="31" y="475"/>
                    </a:lnTo>
                    <a:lnTo>
                      <a:pt x="17" y="446"/>
                    </a:lnTo>
                    <a:lnTo>
                      <a:pt x="7" y="411"/>
                    </a:lnTo>
                    <a:lnTo>
                      <a:pt x="2" y="374"/>
                    </a:lnTo>
                    <a:lnTo>
                      <a:pt x="0" y="334"/>
                    </a:lnTo>
                    <a:lnTo>
                      <a:pt x="5" y="292"/>
                    </a:lnTo>
                    <a:lnTo>
                      <a:pt x="13" y="246"/>
                    </a:lnTo>
                    <a:lnTo>
                      <a:pt x="28" y="195"/>
                    </a:lnTo>
                    <a:lnTo>
                      <a:pt x="46" y="143"/>
                    </a:lnTo>
                    <a:close/>
                  </a:path>
                </a:pathLst>
              </a:custGeom>
              <a:solidFill>
                <a:srgbClr val="B2AAA8"/>
              </a:solidFill>
              <a:ln w="9525">
                <a:noFill/>
                <a:round/>
                <a:headEnd/>
                <a:tailEnd/>
              </a:ln>
            </p:spPr>
            <p:txBody>
              <a:bodyPr/>
              <a:lstStyle/>
              <a:p>
                <a:endParaRPr lang="en-US"/>
              </a:p>
            </p:txBody>
          </p:sp>
          <p:sp>
            <p:nvSpPr>
              <p:cNvPr id="11473" name="Freeform 209"/>
              <p:cNvSpPr>
                <a:spLocks/>
              </p:cNvSpPr>
              <p:nvPr/>
            </p:nvSpPr>
            <p:spPr bwMode="auto">
              <a:xfrm>
                <a:off x="1382" y="3590"/>
                <a:ext cx="490" cy="422"/>
              </a:xfrm>
              <a:custGeom>
                <a:avLst/>
                <a:gdLst/>
                <a:ahLst/>
                <a:cxnLst>
                  <a:cxn ang="0">
                    <a:pos x="250" y="0"/>
                  </a:cxn>
                  <a:cxn ang="0">
                    <a:pos x="286" y="36"/>
                  </a:cxn>
                  <a:cxn ang="0">
                    <a:pos x="539" y="186"/>
                  </a:cxn>
                  <a:cxn ang="0">
                    <a:pos x="590" y="188"/>
                  </a:cxn>
                  <a:cxn ang="0">
                    <a:pos x="639" y="191"/>
                  </a:cxn>
                  <a:cxn ang="0">
                    <a:pos x="683" y="196"/>
                  </a:cxn>
                  <a:cxn ang="0">
                    <a:pos x="726" y="203"/>
                  </a:cxn>
                  <a:cxn ang="0">
                    <a:pos x="763" y="211"/>
                  </a:cxn>
                  <a:cxn ang="0">
                    <a:pos x="799" y="222"/>
                  </a:cxn>
                  <a:cxn ang="0">
                    <a:pos x="832" y="236"/>
                  </a:cxn>
                  <a:cxn ang="0">
                    <a:pos x="861" y="254"/>
                  </a:cxn>
                  <a:cxn ang="0">
                    <a:pos x="887" y="273"/>
                  </a:cxn>
                  <a:cxn ang="0">
                    <a:pos x="910" y="299"/>
                  </a:cxn>
                  <a:cxn ang="0">
                    <a:pos x="930" y="329"/>
                  </a:cxn>
                  <a:cxn ang="0">
                    <a:pos x="946" y="363"/>
                  </a:cxn>
                  <a:cxn ang="0">
                    <a:pos x="959" y="404"/>
                  </a:cxn>
                  <a:cxn ang="0">
                    <a:pos x="969" y="450"/>
                  </a:cxn>
                  <a:cxn ang="0">
                    <a:pos x="976" y="503"/>
                  </a:cxn>
                  <a:cxn ang="0">
                    <a:pos x="979" y="562"/>
                  </a:cxn>
                  <a:cxn ang="0">
                    <a:pos x="969" y="698"/>
                  </a:cxn>
                  <a:cxn ang="0">
                    <a:pos x="763" y="434"/>
                  </a:cxn>
                  <a:cxn ang="0">
                    <a:pos x="675" y="403"/>
                  </a:cxn>
                  <a:cxn ang="0">
                    <a:pos x="449" y="498"/>
                  </a:cxn>
                  <a:cxn ang="0">
                    <a:pos x="445" y="586"/>
                  </a:cxn>
                  <a:cxn ang="0">
                    <a:pos x="597" y="844"/>
                  </a:cxn>
                  <a:cxn ang="0">
                    <a:pos x="484" y="826"/>
                  </a:cxn>
                  <a:cxn ang="0">
                    <a:pos x="342" y="745"/>
                  </a:cxn>
                  <a:cxn ang="0">
                    <a:pos x="294" y="693"/>
                  </a:cxn>
                  <a:cxn ang="0">
                    <a:pos x="257" y="649"/>
                  </a:cxn>
                  <a:cxn ang="0">
                    <a:pos x="229" y="609"/>
                  </a:cxn>
                  <a:cxn ang="0">
                    <a:pos x="209" y="570"/>
                  </a:cxn>
                  <a:cxn ang="0">
                    <a:pos x="196" y="529"/>
                  </a:cxn>
                  <a:cxn ang="0">
                    <a:pos x="188" y="483"/>
                  </a:cxn>
                  <a:cxn ang="0">
                    <a:pos x="185" y="426"/>
                  </a:cxn>
                  <a:cxn ang="0">
                    <a:pos x="183" y="355"/>
                  </a:cxn>
                  <a:cxn ang="0">
                    <a:pos x="0" y="162"/>
                  </a:cxn>
                  <a:cxn ang="0">
                    <a:pos x="250" y="0"/>
                  </a:cxn>
                </a:cxnLst>
                <a:rect l="0" t="0" r="r" b="b"/>
                <a:pathLst>
                  <a:path w="979" h="844">
                    <a:moveTo>
                      <a:pt x="250" y="0"/>
                    </a:moveTo>
                    <a:lnTo>
                      <a:pt x="286" y="36"/>
                    </a:lnTo>
                    <a:lnTo>
                      <a:pt x="539" y="186"/>
                    </a:lnTo>
                    <a:lnTo>
                      <a:pt x="590" y="188"/>
                    </a:lnTo>
                    <a:lnTo>
                      <a:pt x="639" y="191"/>
                    </a:lnTo>
                    <a:lnTo>
                      <a:pt x="683" y="196"/>
                    </a:lnTo>
                    <a:lnTo>
                      <a:pt x="726" y="203"/>
                    </a:lnTo>
                    <a:lnTo>
                      <a:pt x="763" y="211"/>
                    </a:lnTo>
                    <a:lnTo>
                      <a:pt x="799" y="222"/>
                    </a:lnTo>
                    <a:lnTo>
                      <a:pt x="832" y="236"/>
                    </a:lnTo>
                    <a:lnTo>
                      <a:pt x="861" y="254"/>
                    </a:lnTo>
                    <a:lnTo>
                      <a:pt x="887" y="273"/>
                    </a:lnTo>
                    <a:lnTo>
                      <a:pt x="910" y="299"/>
                    </a:lnTo>
                    <a:lnTo>
                      <a:pt x="930" y="329"/>
                    </a:lnTo>
                    <a:lnTo>
                      <a:pt x="946" y="363"/>
                    </a:lnTo>
                    <a:lnTo>
                      <a:pt x="959" y="404"/>
                    </a:lnTo>
                    <a:lnTo>
                      <a:pt x="969" y="450"/>
                    </a:lnTo>
                    <a:lnTo>
                      <a:pt x="976" y="503"/>
                    </a:lnTo>
                    <a:lnTo>
                      <a:pt x="979" y="562"/>
                    </a:lnTo>
                    <a:lnTo>
                      <a:pt x="969" y="698"/>
                    </a:lnTo>
                    <a:lnTo>
                      <a:pt x="763" y="434"/>
                    </a:lnTo>
                    <a:lnTo>
                      <a:pt x="675" y="403"/>
                    </a:lnTo>
                    <a:lnTo>
                      <a:pt x="449" y="498"/>
                    </a:lnTo>
                    <a:lnTo>
                      <a:pt x="445" y="586"/>
                    </a:lnTo>
                    <a:lnTo>
                      <a:pt x="597" y="844"/>
                    </a:lnTo>
                    <a:lnTo>
                      <a:pt x="484" y="826"/>
                    </a:lnTo>
                    <a:lnTo>
                      <a:pt x="342" y="745"/>
                    </a:lnTo>
                    <a:lnTo>
                      <a:pt x="294" y="693"/>
                    </a:lnTo>
                    <a:lnTo>
                      <a:pt x="257" y="649"/>
                    </a:lnTo>
                    <a:lnTo>
                      <a:pt x="229" y="609"/>
                    </a:lnTo>
                    <a:lnTo>
                      <a:pt x="209" y="570"/>
                    </a:lnTo>
                    <a:lnTo>
                      <a:pt x="196" y="529"/>
                    </a:lnTo>
                    <a:lnTo>
                      <a:pt x="188" y="483"/>
                    </a:lnTo>
                    <a:lnTo>
                      <a:pt x="185" y="426"/>
                    </a:lnTo>
                    <a:lnTo>
                      <a:pt x="183" y="355"/>
                    </a:lnTo>
                    <a:lnTo>
                      <a:pt x="0" y="162"/>
                    </a:lnTo>
                    <a:lnTo>
                      <a:pt x="250" y="0"/>
                    </a:lnTo>
                    <a:close/>
                  </a:path>
                </a:pathLst>
              </a:custGeom>
              <a:solidFill>
                <a:srgbClr val="D1C4CE"/>
              </a:solidFill>
              <a:ln w="9525">
                <a:noFill/>
                <a:round/>
                <a:headEnd/>
                <a:tailEnd/>
              </a:ln>
            </p:spPr>
            <p:txBody>
              <a:bodyPr/>
              <a:lstStyle/>
              <a:p>
                <a:endParaRPr lang="en-US"/>
              </a:p>
            </p:txBody>
          </p:sp>
          <p:sp>
            <p:nvSpPr>
              <p:cNvPr id="11474" name="Freeform 210"/>
              <p:cNvSpPr>
                <a:spLocks/>
              </p:cNvSpPr>
              <p:nvPr/>
            </p:nvSpPr>
            <p:spPr bwMode="auto">
              <a:xfrm>
                <a:off x="424" y="2753"/>
                <a:ext cx="270" cy="176"/>
              </a:xfrm>
              <a:custGeom>
                <a:avLst/>
                <a:gdLst/>
                <a:ahLst/>
                <a:cxnLst>
                  <a:cxn ang="0">
                    <a:pos x="0" y="308"/>
                  </a:cxn>
                  <a:cxn ang="0">
                    <a:pos x="147" y="248"/>
                  </a:cxn>
                  <a:cxn ang="0">
                    <a:pos x="485" y="90"/>
                  </a:cxn>
                  <a:cxn ang="0">
                    <a:pos x="539" y="0"/>
                  </a:cxn>
                  <a:cxn ang="0">
                    <a:pos x="531" y="113"/>
                  </a:cxn>
                  <a:cxn ang="0">
                    <a:pos x="166" y="302"/>
                  </a:cxn>
                  <a:cxn ang="0">
                    <a:pos x="116" y="353"/>
                  </a:cxn>
                  <a:cxn ang="0">
                    <a:pos x="0" y="308"/>
                  </a:cxn>
                </a:cxnLst>
                <a:rect l="0" t="0" r="r" b="b"/>
                <a:pathLst>
                  <a:path w="539" h="353">
                    <a:moveTo>
                      <a:pt x="0" y="308"/>
                    </a:moveTo>
                    <a:lnTo>
                      <a:pt x="147" y="248"/>
                    </a:lnTo>
                    <a:lnTo>
                      <a:pt x="485" y="90"/>
                    </a:lnTo>
                    <a:lnTo>
                      <a:pt x="539" y="0"/>
                    </a:lnTo>
                    <a:lnTo>
                      <a:pt x="531" y="113"/>
                    </a:lnTo>
                    <a:lnTo>
                      <a:pt x="166" y="302"/>
                    </a:lnTo>
                    <a:lnTo>
                      <a:pt x="116" y="353"/>
                    </a:lnTo>
                    <a:lnTo>
                      <a:pt x="0" y="308"/>
                    </a:lnTo>
                    <a:close/>
                  </a:path>
                </a:pathLst>
              </a:custGeom>
              <a:solidFill>
                <a:srgbClr val="9B9391"/>
              </a:solidFill>
              <a:ln w="9525">
                <a:noFill/>
                <a:round/>
                <a:headEnd/>
                <a:tailEnd/>
              </a:ln>
            </p:spPr>
            <p:txBody>
              <a:bodyPr/>
              <a:lstStyle/>
              <a:p>
                <a:endParaRPr lang="en-US"/>
              </a:p>
            </p:txBody>
          </p:sp>
          <p:sp>
            <p:nvSpPr>
              <p:cNvPr id="11475" name="Freeform 211"/>
              <p:cNvSpPr>
                <a:spLocks/>
              </p:cNvSpPr>
              <p:nvPr/>
            </p:nvSpPr>
            <p:spPr bwMode="auto">
              <a:xfrm>
                <a:off x="447" y="2795"/>
                <a:ext cx="242" cy="133"/>
              </a:xfrm>
              <a:custGeom>
                <a:avLst/>
                <a:gdLst/>
                <a:ahLst/>
                <a:cxnLst>
                  <a:cxn ang="0">
                    <a:pos x="67" y="209"/>
                  </a:cxn>
                  <a:cxn ang="0">
                    <a:pos x="460" y="21"/>
                  </a:cxn>
                  <a:cxn ang="0">
                    <a:pos x="485" y="0"/>
                  </a:cxn>
                  <a:cxn ang="0">
                    <a:pos x="472" y="78"/>
                  </a:cxn>
                  <a:cxn ang="0">
                    <a:pos x="150" y="237"/>
                  </a:cxn>
                  <a:cxn ang="0">
                    <a:pos x="76" y="265"/>
                  </a:cxn>
                  <a:cxn ang="0">
                    <a:pos x="0" y="237"/>
                  </a:cxn>
                  <a:cxn ang="0">
                    <a:pos x="67" y="209"/>
                  </a:cxn>
                </a:cxnLst>
                <a:rect l="0" t="0" r="r" b="b"/>
                <a:pathLst>
                  <a:path w="485" h="265">
                    <a:moveTo>
                      <a:pt x="67" y="209"/>
                    </a:moveTo>
                    <a:lnTo>
                      <a:pt x="460" y="21"/>
                    </a:lnTo>
                    <a:lnTo>
                      <a:pt x="485" y="0"/>
                    </a:lnTo>
                    <a:lnTo>
                      <a:pt x="472" y="78"/>
                    </a:lnTo>
                    <a:lnTo>
                      <a:pt x="150" y="237"/>
                    </a:lnTo>
                    <a:lnTo>
                      <a:pt x="76" y="265"/>
                    </a:lnTo>
                    <a:lnTo>
                      <a:pt x="0" y="237"/>
                    </a:lnTo>
                    <a:lnTo>
                      <a:pt x="67" y="209"/>
                    </a:lnTo>
                    <a:close/>
                  </a:path>
                </a:pathLst>
              </a:custGeom>
              <a:solidFill>
                <a:srgbClr val="A59E9B"/>
              </a:solidFill>
              <a:ln w="9525">
                <a:noFill/>
                <a:round/>
                <a:headEnd/>
                <a:tailEnd/>
              </a:ln>
            </p:spPr>
            <p:txBody>
              <a:bodyPr/>
              <a:lstStyle/>
              <a:p>
                <a:endParaRPr lang="en-US"/>
              </a:p>
            </p:txBody>
          </p:sp>
          <p:sp>
            <p:nvSpPr>
              <p:cNvPr id="11476" name="Freeform 212"/>
              <p:cNvSpPr>
                <a:spLocks/>
              </p:cNvSpPr>
              <p:nvPr/>
            </p:nvSpPr>
            <p:spPr bwMode="auto">
              <a:xfrm>
                <a:off x="550" y="2894"/>
                <a:ext cx="993" cy="792"/>
              </a:xfrm>
              <a:custGeom>
                <a:avLst/>
                <a:gdLst/>
                <a:ahLst/>
                <a:cxnLst>
                  <a:cxn ang="0">
                    <a:pos x="1906" y="1385"/>
                  </a:cxn>
                  <a:cxn ang="0">
                    <a:pos x="290" y="0"/>
                  </a:cxn>
                  <a:cxn ang="0">
                    <a:pos x="262" y="11"/>
                  </a:cxn>
                  <a:cxn ang="0">
                    <a:pos x="87" y="92"/>
                  </a:cxn>
                  <a:cxn ang="0">
                    <a:pos x="0" y="128"/>
                  </a:cxn>
                  <a:cxn ang="0">
                    <a:pos x="1687" y="1583"/>
                  </a:cxn>
                  <a:cxn ang="0">
                    <a:pos x="1986" y="1467"/>
                  </a:cxn>
                  <a:cxn ang="0">
                    <a:pos x="1906" y="1385"/>
                  </a:cxn>
                </a:cxnLst>
                <a:rect l="0" t="0" r="r" b="b"/>
                <a:pathLst>
                  <a:path w="1986" h="1583">
                    <a:moveTo>
                      <a:pt x="1906" y="1385"/>
                    </a:moveTo>
                    <a:lnTo>
                      <a:pt x="290" y="0"/>
                    </a:lnTo>
                    <a:lnTo>
                      <a:pt x="262" y="11"/>
                    </a:lnTo>
                    <a:lnTo>
                      <a:pt x="87" y="92"/>
                    </a:lnTo>
                    <a:lnTo>
                      <a:pt x="0" y="128"/>
                    </a:lnTo>
                    <a:lnTo>
                      <a:pt x="1687" y="1583"/>
                    </a:lnTo>
                    <a:lnTo>
                      <a:pt x="1986" y="1467"/>
                    </a:lnTo>
                    <a:lnTo>
                      <a:pt x="1906" y="1385"/>
                    </a:lnTo>
                    <a:close/>
                  </a:path>
                </a:pathLst>
              </a:custGeom>
              <a:solidFill>
                <a:srgbClr val="D1C4CE"/>
              </a:solidFill>
              <a:ln w="9525">
                <a:noFill/>
                <a:round/>
                <a:headEnd/>
                <a:tailEnd/>
              </a:ln>
            </p:spPr>
            <p:txBody>
              <a:bodyPr/>
              <a:lstStyle/>
              <a:p>
                <a:endParaRPr lang="en-US"/>
              </a:p>
            </p:txBody>
          </p:sp>
          <p:sp>
            <p:nvSpPr>
              <p:cNvPr id="11477" name="Freeform 213"/>
              <p:cNvSpPr>
                <a:spLocks/>
              </p:cNvSpPr>
              <p:nvPr/>
            </p:nvSpPr>
            <p:spPr bwMode="auto">
              <a:xfrm>
                <a:off x="550" y="2893"/>
                <a:ext cx="952" cy="760"/>
              </a:xfrm>
              <a:custGeom>
                <a:avLst/>
                <a:gdLst/>
                <a:ahLst/>
                <a:cxnLst>
                  <a:cxn ang="0">
                    <a:pos x="1775" y="1278"/>
                  </a:cxn>
                  <a:cxn ang="0">
                    <a:pos x="1679" y="1196"/>
                  </a:cxn>
                  <a:cxn ang="0">
                    <a:pos x="1584" y="1113"/>
                  </a:cxn>
                  <a:cxn ang="0">
                    <a:pos x="1488" y="1031"/>
                  </a:cxn>
                  <a:cxn ang="0">
                    <a:pos x="1393" y="949"/>
                  </a:cxn>
                  <a:cxn ang="0">
                    <a:pos x="1297" y="865"/>
                  </a:cxn>
                  <a:cxn ang="0">
                    <a:pos x="1200" y="783"/>
                  </a:cxn>
                  <a:cxn ang="0">
                    <a:pos x="1105" y="701"/>
                  </a:cxn>
                  <a:cxn ang="0">
                    <a:pos x="1009" y="618"/>
                  </a:cxn>
                  <a:cxn ang="0">
                    <a:pos x="912" y="536"/>
                  </a:cxn>
                  <a:cxn ang="0">
                    <a:pos x="816" y="454"/>
                  </a:cxn>
                  <a:cxn ang="0">
                    <a:pos x="721" y="370"/>
                  </a:cxn>
                  <a:cxn ang="0">
                    <a:pos x="625" y="288"/>
                  </a:cxn>
                  <a:cxn ang="0">
                    <a:pos x="528" y="206"/>
                  </a:cxn>
                  <a:cxn ang="0">
                    <a:pos x="432" y="123"/>
                  </a:cxn>
                  <a:cxn ang="0">
                    <a:pos x="336" y="41"/>
                  </a:cxn>
                  <a:cxn ang="0">
                    <a:pos x="282" y="0"/>
                  </a:cxn>
                  <a:cxn ang="0">
                    <a:pos x="270" y="0"/>
                  </a:cxn>
                  <a:cxn ang="0">
                    <a:pos x="239" y="11"/>
                  </a:cxn>
                  <a:cxn ang="0">
                    <a:pos x="188" y="34"/>
                  </a:cxn>
                  <a:cxn ang="0">
                    <a:pos x="138" y="57"/>
                  </a:cxn>
                  <a:cxn ang="0">
                    <a:pos x="87" y="80"/>
                  </a:cxn>
                  <a:cxn ang="0">
                    <a:pos x="54" y="96"/>
                  </a:cxn>
                  <a:cxn ang="0">
                    <a:pos x="40" y="106"/>
                  </a:cxn>
                  <a:cxn ang="0">
                    <a:pos x="25" y="116"/>
                  </a:cxn>
                  <a:cxn ang="0">
                    <a:pos x="9" y="126"/>
                  </a:cxn>
                  <a:cxn ang="0">
                    <a:pos x="51" y="175"/>
                  </a:cxn>
                  <a:cxn ang="0">
                    <a:pos x="152" y="262"/>
                  </a:cxn>
                  <a:cxn ang="0">
                    <a:pos x="252" y="349"/>
                  </a:cxn>
                  <a:cxn ang="0">
                    <a:pos x="353" y="436"/>
                  </a:cxn>
                  <a:cxn ang="0">
                    <a:pos x="455" y="522"/>
                  </a:cxn>
                  <a:cxn ang="0">
                    <a:pos x="555" y="609"/>
                  </a:cxn>
                  <a:cxn ang="0">
                    <a:pos x="656" y="696"/>
                  </a:cxn>
                  <a:cxn ang="0">
                    <a:pos x="757" y="783"/>
                  </a:cxn>
                  <a:cxn ang="0">
                    <a:pos x="859" y="870"/>
                  </a:cxn>
                  <a:cxn ang="0">
                    <a:pos x="958" y="957"/>
                  </a:cxn>
                  <a:cxn ang="0">
                    <a:pos x="1060" y="1044"/>
                  </a:cxn>
                  <a:cxn ang="0">
                    <a:pos x="1159" y="1129"/>
                  </a:cxn>
                  <a:cxn ang="0">
                    <a:pos x="1261" y="1216"/>
                  </a:cxn>
                  <a:cxn ang="0">
                    <a:pos x="1362" y="1303"/>
                  </a:cxn>
                  <a:cxn ang="0">
                    <a:pos x="1462" y="1390"/>
                  </a:cxn>
                  <a:cxn ang="0">
                    <a:pos x="1561" y="1476"/>
                  </a:cxn>
                  <a:cxn ang="0">
                    <a:pos x="1630" y="1511"/>
                  </a:cxn>
                  <a:cxn ang="0">
                    <a:pos x="1668" y="1496"/>
                  </a:cxn>
                  <a:cxn ang="0">
                    <a:pos x="1704" y="1481"/>
                  </a:cxn>
                  <a:cxn ang="0">
                    <a:pos x="1740" y="1467"/>
                  </a:cxn>
                  <a:cxn ang="0">
                    <a:pos x="1777" y="1452"/>
                  </a:cxn>
                  <a:cxn ang="0">
                    <a:pos x="1813" y="1437"/>
                  </a:cxn>
                  <a:cxn ang="0">
                    <a:pos x="1849" y="1422"/>
                  </a:cxn>
                  <a:cxn ang="0">
                    <a:pos x="1887" y="1408"/>
                  </a:cxn>
                  <a:cxn ang="0">
                    <a:pos x="1895" y="1390"/>
                  </a:cxn>
                  <a:cxn ang="0">
                    <a:pos x="1874" y="1370"/>
                  </a:cxn>
                  <a:cxn ang="0">
                    <a:pos x="1854" y="1349"/>
                  </a:cxn>
                  <a:cxn ang="0">
                    <a:pos x="1833" y="1329"/>
                  </a:cxn>
                </a:cxnLst>
                <a:rect l="0" t="0" r="r" b="b"/>
                <a:pathLst>
                  <a:path w="1905" h="1519">
                    <a:moveTo>
                      <a:pt x="1823" y="1319"/>
                    </a:moveTo>
                    <a:lnTo>
                      <a:pt x="1775" y="1278"/>
                    </a:lnTo>
                    <a:lnTo>
                      <a:pt x="1726" y="1237"/>
                    </a:lnTo>
                    <a:lnTo>
                      <a:pt x="1679" y="1196"/>
                    </a:lnTo>
                    <a:lnTo>
                      <a:pt x="1632" y="1154"/>
                    </a:lnTo>
                    <a:lnTo>
                      <a:pt x="1584" y="1113"/>
                    </a:lnTo>
                    <a:lnTo>
                      <a:pt x="1535" y="1072"/>
                    </a:lnTo>
                    <a:lnTo>
                      <a:pt x="1488" y="1031"/>
                    </a:lnTo>
                    <a:lnTo>
                      <a:pt x="1440" y="990"/>
                    </a:lnTo>
                    <a:lnTo>
                      <a:pt x="1393" y="949"/>
                    </a:lnTo>
                    <a:lnTo>
                      <a:pt x="1344" y="908"/>
                    </a:lnTo>
                    <a:lnTo>
                      <a:pt x="1297" y="865"/>
                    </a:lnTo>
                    <a:lnTo>
                      <a:pt x="1249" y="824"/>
                    </a:lnTo>
                    <a:lnTo>
                      <a:pt x="1200" y="783"/>
                    </a:lnTo>
                    <a:lnTo>
                      <a:pt x="1153" y="742"/>
                    </a:lnTo>
                    <a:lnTo>
                      <a:pt x="1105" y="701"/>
                    </a:lnTo>
                    <a:lnTo>
                      <a:pt x="1056" y="659"/>
                    </a:lnTo>
                    <a:lnTo>
                      <a:pt x="1009" y="618"/>
                    </a:lnTo>
                    <a:lnTo>
                      <a:pt x="962" y="577"/>
                    </a:lnTo>
                    <a:lnTo>
                      <a:pt x="912" y="536"/>
                    </a:lnTo>
                    <a:lnTo>
                      <a:pt x="865" y="495"/>
                    </a:lnTo>
                    <a:lnTo>
                      <a:pt x="816" y="454"/>
                    </a:lnTo>
                    <a:lnTo>
                      <a:pt x="769" y="411"/>
                    </a:lnTo>
                    <a:lnTo>
                      <a:pt x="721" y="370"/>
                    </a:lnTo>
                    <a:lnTo>
                      <a:pt x="672" y="329"/>
                    </a:lnTo>
                    <a:lnTo>
                      <a:pt x="625" y="288"/>
                    </a:lnTo>
                    <a:lnTo>
                      <a:pt x="577" y="247"/>
                    </a:lnTo>
                    <a:lnTo>
                      <a:pt x="528" y="206"/>
                    </a:lnTo>
                    <a:lnTo>
                      <a:pt x="481" y="165"/>
                    </a:lnTo>
                    <a:lnTo>
                      <a:pt x="432" y="123"/>
                    </a:lnTo>
                    <a:lnTo>
                      <a:pt x="385" y="82"/>
                    </a:lnTo>
                    <a:lnTo>
                      <a:pt x="336" y="41"/>
                    </a:lnTo>
                    <a:lnTo>
                      <a:pt x="288" y="0"/>
                    </a:lnTo>
                    <a:lnTo>
                      <a:pt x="282" y="0"/>
                    </a:lnTo>
                    <a:lnTo>
                      <a:pt x="277" y="0"/>
                    </a:lnTo>
                    <a:lnTo>
                      <a:pt x="270" y="0"/>
                    </a:lnTo>
                    <a:lnTo>
                      <a:pt x="264" y="0"/>
                    </a:lnTo>
                    <a:lnTo>
                      <a:pt x="239" y="11"/>
                    </a:lnTo>
                    <a:lnTo>
                      <a:pt x="213" y="23"/>
                    </a:lnTo>
                    <a:lnTo>
                      <a:pt x="188" y="34"/>
                    </a:lnTo>
                    <a:lnTo>
                      <a:pt x="164" y="45"/>
                    </a:lnTo>
                    <a:lnTo>
                      <a:pt x="138" y="57"/>
                    </a:lnTo>
                    <a:lnTo>
                      <a:pt x="113" y="68"/>
                    </a:lnTo>
                    <a:lnTo>
                      <a:pt x="87" y="80"/>
                    </a:lnTo>
                    <a:lnTo>
                      <a:pt x="63" y="91"/>
                    </a:lnTo>
                    <a:lnTo>
                      <a:pt x="54" y="96"/>
                    </a:lnTo>
                    <a:lnTo>
                      <a:pt x="48" y="101"/>
                    </a:lnTo>
                    <a:lnTo>
                      <a:pt x="40" y="106"/>
                    </a:lnTo>
                    <a:lnTo>
                      <a:pt x="32" y="111"/>
                    </a:lnTo>
                    <a:lnTo>
                      <a:pt x="25" y="116"/>
                    </a:lnTo>
                    <a:lnTo>
                      <a:pt x="17" y="121"/>
                    </a:lnTo>
                    <a:lnTo>
                      <a:pt x="9" y="126"/>
                    </a:lnTo>
                    <a:lnTo>
                      <a:pt x="0" y="131"/>
                    </a:lnTo>
                    <a:lnTo>
                      <a:pt x="51" y="175"/>
                    </a:lnTo>
                    <a:lnTo>
                      <a:pt x="102" y="218"/>
                    </a:lnTo>
                    <a:lnTo>
                      <a:pt x="152" y="262"/>
                    </a:lnTo>
                    <a:lnTo>
                      <a:pt x="201" y="304"/>
                    </a:lnTo>
                    <a:lnTo>
                      <a:pt x="252" y="349"/>
                    </a:lnTo>
                    <a:lnTo>
                      <a:pt x="303" y="391"/>
                    </a:lnTo>
                    <a:lnTo>
                      <a:pt x="353" y="436"/>
                    </a:lnTo>
                    <a:lnTo>
                      <a:pt x="404" y="478"/>
                    </a:lnTo>
                    <a:lnTo>
                      <a:pt x="455" y="522"/>
                    </a:lnTo>
                    <a:lnTo>
                      <a:pt x="506" y="565"/>
                    </a:lnTo>
                    <a:lnTo>
                      <a:pt x="555" y="609"/>
                    </a:lnTo>
                    <a:lnTo>
                      <a:pt x="605" y="652"/>
                    </a:lnTo>
                    <a:lnTo>
                      <a:pt x="656" y="696"/>
                    </a:lnTo>
                    <a:lnTo>
                      <a:pt x="707" y="739"/>
                    </a:lnTo>
                    <a:lnTo>
                      <a:pt x="757" y="783"/>
                    </a:lnTo>
                    <a:lnTo>
                      <a:pt x="808" y="826"/>
                    </a:lnTo>
                    <a:lnTo>
                      <a:pt x="859" y="870"/>
                    </a:lnTo>
                    <a:lnTo>
                      <a:pt x="908" y="913"/>
                    </a:lnTo>
                    <a:lnTo>
                      <a:pt x="958" y="957"/>
                    </a:lnTo>
                    <a:lnTo>
                      <a:pt x="1009" y="999"/>
                    </a:lnTo>
                    <a:lnTo>
                      <a:pt x="1060" y="1044"/>
                    </a:lnTo>
                    <a:lnTo>
                      <a:pt x="1110" y="1086"/>
                    </a:lnTo>
                    <a:lnTo>
                      <a:pt x="1159" y="1129"/>
                    </a:lnTo>
                    <a:lnTo>
                      <a:pt x="1210" y="1173"/>
                    </a:lnTo>
                    <a:lnTo>
                      <a:pt x="1261" y="1216"/>
                    </a:lnTo>
                    <a:lnTo>
                      <a:pt x="1311" y="1260"/>
                    </a:lnTo>
                    <a:lnTo>
                      <a:pt x="1362" y="1303"/>
                    </a:lnTo>
                    <a:lnTo>
                      <a:pt x="1411" y="1347"/>
                    </a:lnTo>
                    <a:lnTo>
                      <a:pt x="1462" y="1390"/>
                    </a:lnTo>
                    <a:lnTo>
                      <a:pt x="1512" y="1432"/>
                    </a:lnTo>
                    <a:lnTo>
                      <a:pt x="1561" y="1476"/>
                    </a:lnTo>
                    <a:lnTo>
                      <a:pt x="1612" y="1519"/>
                    </a:lnTo>
                    <a:lnTo>
                      <a:pt x="1630" y="1511"/>
                    </a:lnTo>
                    <a:lnTo>
                      <a:pt x="1648" y="1504"/>
                    </a:lnTo>
                    <a:lnTo>
                      <a:pt x="1668" y="1496"/>
                    </a:lnTo>
                    <a:lnTo>
                      <a:pt x="1686" y="1490"/>
                    </a:lnTo>
                    <a:lnTo>
                      <a:pt x="1704" y="1481"/>
                    </a:lnTo>
                    <a:lnTo>
                      <a:pt x="1722" y="1475"/>
                    </a:lnTo>
                    <a:lnTo>
                      <a:pt x="1740" y="1467"/>
                    </a:lnTo>
                    <a:lnTo>
                      <a:pt x="1759" y="1458"/>
                    </a:lnTo>
                    <a:lnTo>
                      <a:pt x="1777" y="1452"/>
                    </a:lnTo>
                    <a:lnTo>
                      <a:pt x="1795" y="1444"/>
                    </a:lnTo>
                    <a:lnTo>
                      <a:pt x="1813" y="1437"/>
                    </a:lnTo>
                    <a:lnTo>
                      <a:pt x="1831" y="1429"/>
                    </a:lnTo>
                    <a:lnTo>
                      <a:pt x="1849" y="1422"/>
                    </a:lnTo>
                    <a:lnTo>
                      <a:pt x="1869" y="1414"/>
                    </a:lnTo>
                    <a:lnTo>
                      <a:pt x="1887" y="1408"/>
                    </a:lnTo>
                    <a:lnTo>
                      <a:pt x="1905" y="1399"/>
                    </a:lnTo>
                    <a:lnTo>
                      <a:pt x="1895" y="1390"/>
                    </a:lnTo>
                    <a:lnTo>
                      <a:pt x="1883" y="1380"/>
                    </a:lnTo>
                    <a:lnTo>
                      <a:pt x="1874" y="1370"/>
                    </a:lnTo>
                    <a:lnTo>
                      <a:pt x="1864" y="1358"/>
                    </a:lnTo>
                    <a:lnTo>
                      <a:pt x="1854" y="1349"/>
                    </a:lnTo>
                    <a:lnTo>
                      <a:pt x="1844" y="1339"/>
                    </a:lnTo>
                    <a:lnTo>
                      <a:pt x="1833" y="1329"/>
                    </a:lnTo>
                    <a:lnTo>
                      <a:pt x="1823" y="1319"/>
                    </a:lnTo>
                    <a:close/>
                  </a:path>
                </a:pathLst>
              </a:custGeom>
              <a:solidFill>
                <a:srgbClr val="CEC1CC"/>
              </a:solidFill>
              <a:ln w="9525">
                <a:noFill/>
                <a:round/>
                <a:headEnd/>
                <a:tailEnd/>
              </a:ln>
            </p:spPr>
            <p:txBody>
              <a:bodyPr/>
              <a:lstStyle/>
              <a:p>
                <a:endParaRPr lang="en-US"/>
              </a:p>
            </p:txBody>
          </p:sp>
          <p:sp>
            <p:nvSpPr>
              <p:cNvPr id="11478" name="Freeform 214"/>
              <p:cNvSpPr>
                <a:spLocks/>
              </p:cNvSpPr>
              <p:nvPr/>
            </p:nvSpPr>
            <p:spPr bwMode="auto">
              <a:xfrm>
                <a:off x="550" y="2885"/>
                <a:ext cx="911" cy="734"/>
              </a:xfrm>
              <a:custGeom>
                <a:avLst/>
                <a:gdLst/>
                <a:ahLst/>
                <a:cxnLst>
                  <a:cxn ang="0">
                    <a:pos x="1694" y="1225"/>
                  </a:cxn>
                  <a:cxn ang="0">
                    <a:pos x="1604" y="1148"/>
                  </a:cxn>
                  <a:cxn ang="0">
                    <a:pos x="1514" y="1069"/>
                  </a:cxn>
                  <a:cxn ang="0">
                    <a:pos x="1424" y="990"/>
                  </a:cxn>
                  <a:cxn ang="0">
                    <a:pos x="1333" y="913"/>
                  </a:cxn>
                  <a:cxn ang="0">
                    <a:pos x="1243" y="835"/>
                  </a:cxn>
                  <a:cxn ang="0">
                    <a:pos x="1151" y="756"/>
                  </a:cxn>
                  <a:cxn ang="0">
                    <a:pos x="1060" y="679"/>
                  </a:cxn>
                  <a:cxn ang="0">
                    <a:pos x="970" y="600"/>
                  </a:cxn>
                  <a:cxn ang="0">
                    <a:pos x="878" y="523"/>
                  </a:cxn>
                  <a:cxn ang="0">
                    <a:pos x="787" y="444"/>
                  </a:cxn>
                  <a:cxn ang="0">
                    <a:pos x="697" y="366"/>
                  </a:cxn>
                  <a:cxn ang="0">
                    <a:pos x="605" y="289"/>
                  </a:cxn>
                  <a:cxn ang="0">
                    <a:pos x="514" y="210"/>
                  </a:cxn>
                  <a:cxn ang="0">
                    <a:pos x="424" y="131"/>
                  </a:cxn>
                  <a:cxn ang="0">
                    <a:pos x="332" y="54"/>
                  </a:cxn>
                  <a:cxn ang="0">
                    <a:pos x="282" y="12"/>
                  </a:cxn>
                  <a:cxn ang="0">
                    <a:pos x="270" y="3"/>
                  </a:cxn>
                  <a:cxn ang="0">
                    <a:pos x="237" y="13"/>
                  </a:cxn>
                  <a:cxn ang="0">
                    <a:pos x="180" y="40"/>
                  </a:cxn>
                  <a:cxn ang="0">
                    <a:pos x="125" y="64"/>
                  </a:cxn>
                  <a:cxn ang="0">
                    <a:pos x="67" y="90"/>
                  </a:cxn>
                  <a:cxn ang="0">
                    <a:pos x="30" y="115"/>
                  </a:cxn>
                  <a:cxn ang="0">
                    <a:pos x="10" y="136"/>
                  </a:cxn>
                  <a:cxn ang="0">
                    <a:pos x="48" y="189"/>
                  </a:cxn>
                  <a:cxn ang="0">
                    <a:pos x="144" y="272"/>
                  </a:cxn>
                  <a:cxn ang="0">
                    <a:pos x="241" y="354"/>
                  </a:cxn>
                  <a:cxn ang="0">
                    <a:pos x="337" y="438"/>
                  </a:cxn>
                  <a:cxn ang="0">
                    <a:pos x="434" y="521"/>
                  </a:cxn>
                  <a:cxn ang="0">
                    <a:pos x="530" y="603"/>
                  </a:cxn>
                  <a:cxn ang="0">
                    <a:pos x="626" y="687"/>
                  </a:cxn>
                  <a:cxn ang="0">
                    <a:pos x="721" y="769"/>
                  </a:cxn>
                  <a:cxn ang="0">
                    <a:pos x="818" y="851"/>
                  </a:cxn>
                  <a:cxn ang="0">
                    <a:pos x="914" y="935"/>
                  </a:cxn>
                  <a:cxn ang="0">
                    <a:pos x="1011" y="1016"/>
                  </a:cxn>
                  <a:cxn ang="0">
                    <a:pos x="1105" y="1098"/>
                  </a:cxn>
                  <a:cxn ang="0">
                    <a:pos x="1202" y="1182"/>
                  </a:cxn>
                  <a:cxn ang="0">
                    <a:pos x="1298" y="1264"/>
                  </a:cxn>
                  <a:cxn ang="0">
                    <a:pos x="1393" y="1346"/>
                  </a:cxn>
                  <a:cxn ang="0">
                    <a:pos x="1489" y="1428"/>
                  </a:cxn>
                  <a:cxn ang="0">
                    <a:pos x="1555" y="1461"/>
                  </a:cxn>
                  <a:cxn ang="0">
                    <a:pos x="1591" y="1446"/>
                  </a:cxn>
                  <a:cxn ang="0">
                    <a:pos x="1627" y="1431"/>
                  </a:cxn>
                  <a:cxn ang="0">
                    <a:pos x="1663" y="1415"/>
                  </a:cxn>
                  <a:cxn ang="0">
                    <a:pos x="1697" y="1400"/>
                  </a:cxn>
                  <a:cxn ang="0">
                    <a:pos x="1733" y="1385"/>
                  </a:cxn>
                  <a:cxn ang="0">
                    <a:pos x="1769" y="1371"/>
                  </a:cxn>
                  <a:cxn ang="0">
                    <a:pos x="1805" y="1356"/>
                  </a:cxn>
                  <a:cxn ang="0">
                    <a:pos x="1813" y="1339"/>
                  </a:cxn>
                  <a:cxn ang="0">
                    <a:pos x="1792" y="1318"/>
                  </a:cxn>
                  <a:cxn ang="0">
                    <a:pos x="1771" y="1295"/>
                  </a:cxn>
                  <a:cxn ang="0">
                    <a:pos x="1749" y="1274"/>
                  </a:cxn>
                </a:cxnLst>
                <a:rect l="0" t="0" r="r" b="b"/>
                <a:pathLst>
                  <a:path w="1823" h="1469">
                    <a:moveTo>
                      <a:pt x="1740" y="1264"/>
                    </a:moveTo>
                    <a:lnTo>
                      <a:pt x="1694" y="1225"/>
                    </a:lnTo>
                    <a:lnTo>
                      <a:pt x="1650" y="1185"/>
                    </a:lnTo>
                    <a:lnTo>
                      <a:pt x="1604" y="1148"/>
                    </a:lnTo>
                    <a:lnTo>
                      <a:pt x="1560" y="1108"/>
                    </a:lnTo>
                    <a:lnTo>
                      <a:pt x="1514" y="1069"/>
                    </a:lnTo>
                    <a:lnTo>
                      <a:pt x="1468" y="1030"/>
                    </a:lnTo>
                    <a:lnTo>
                      <a:pt x="1424" y="990"/>
                    </a:lnTo>
                    <a:lnTo>
                      <a:pt x="1378" y="951"/>
                    </a:lnTo>
                    <a:lnTo>
                      <a:pt x="1333" y="913"/>
                    </a:lnTo>
                    <a:lnTo>
                      <a:pt x="1287" y="874"/>
                    </a:lnTo>
                    <a:lnTo>
                      <a:pt x="1243" y="835"/>
                    </a:lnTo>
                    <a:lnTo>
                      <a:pt x="1197" y="795"/>
                    </a:lnTo>
                    <a:lnTo>
                      <a:pt x="1151" y="756"/>
                    </a:lnTo>
                    <a:lnTo>
                      <a:pt x="1105" y="718"/>
                    </a:lnTo>
                    <a:lnTo>
                      <a:pt x="1060" y="679"/>
                    </a:lnTo>
                    <a:lnTo>
                      <a:pt x="1015" y="639"/>
                    </a:lnTo>
                    <a:lnTo>
                      <a:pt x="970" y="600"/>
                    </a:lnTo>
                    <a:lnTo>
                      <a:pt x="924" y="561"/>
                    </a:lnTo>
                    <a:lnTo>
                      <a:pt x="878" y="523"/>
                    </a:lnTo>
                    <a:lnTo>
                      <a:pt x="832" y="484"/>
                    </a:lnTo>
                    <a:lnTo>
                      <a:pt x="787" y="444"/>
                    </a:lnTo>
                    <a:lnTo>
                      <a:pt x="742" y="405"/>
                    </a:lnTo>
                    <a:lnTo>
                      <a:pt x="697" y="366"/>
                    </a:lnTo>
                    <a:lnTo>
                      <a:pt x="651" y="326"/>
                    </a:lnTo>
                    <a:lnTo>
                      <a:pt x="605" y="289"/>
                    </a:lnTo>
                    <a:lnTo>
                      <a:pt x="559" y="249"/>
                    </a:lnTo>
                    <a:lnTo>
                      <a:pt x="514" y="210"/>
                    </a:lnTo>
                    <a:lnTo>
                      <a:pt x="468" y="171"/>
                    </a:lnTo>
                    <a:lnTo>
                      <a:pt x="424" y="131"/>
                    </a:lnTo>
                    <a:lnTo>
                      <a:pt x="378" y="94"/>
                    </a:lnTo>
                    <a:lnTo>
                      <a:pt x="332" y="54"/>
                    </a:lnTo>
                    <a:lnTo>
                      <a:pt x="286" y="15"/>
                    </a:lnTo>
                    <a:lnTo>
                      <a:pt x="282" y="12"/>
                    </a:lnTo>
                    <a:lnTo>
                      <a:pt x="277" y="7"/>
                    </a:lnTo>
                    <a:lnTo>
                      <a:pt x="270" y="3"/>
                    </a:lnTo>
                    <a:lnTo>
                      <a:pt x="265" y="0"/>
                    </a:lnTo>
                    <a:lnTo>
                      <a:pt x="237" y="13"/>
                    </a:lnTo>
                    <a:lnTo>
                      <a:pt x="210" y="26"/>
                    </a:lnTo>
                    <a:lnTo>
                      <a:pt x="180" y="40"/>
                    </a:lnTo>
                    <a:lnTo>
                      <a:pt x="152" y="51"/>
                    </a:lnTo>
                    <a:lnTo>
                      <a:pt x="125" y="64"/>
                    </a:lnTo>
                    <a:lnTo>
                      <a:pt x="97" y="77"/>
                    </a:lnTo>
                    <a:lnTo>
                      <a:pt x="67" y="90"/>
                    </a:lnTo>
                    <a:lnTo>
                      <a:pt x="40" y="103"/>
                    </a:lnTo>
                    <a:lnTo>
                      <a:pt x="30" y="115"/>
                    </a:lnTo>
                    <a:lnTo>
                      <a:pt x="20" y="125"/>
                    </a:lnTo>
                    <a:lnTo>
                      <a:pt x="10" y="136"/>
                    </a:lnTo>
                    <a:lnTo>
                      <a:pt x="0" y="148"/>
                    </a:lnTo>
                    <a:lnTo>
                      <a:pt x="48" y="189"/>
                    </a:lnTo>
                    <a:lnTo>
                      <a:pt x="97" y="231"/>
                    </a:lnTo>
                    <a:lnTo>
                      <a:pt x="144" y="272"/>
                    </a:lnTo>
                    <a:lnTo>
                      <a:pt x="193" y="313"/>
                    </a:lnTo>
                    <a:lnTo>
                      <a:pt x="241" y="354"/>
                    </a:lnTo>
                    <a:lnTo>
                      <a:pt x="290" y="397"/>
                    </a:lnTo>
                    <a:lnTo>
                      <a:pt x="337" y="438"/>
                    </a:lnTo>
                    <a:lnTo>
                      <a:pt x="385" y="479"/>
                    </a:lnTo>
                    <a:lnTo>
                      <a:pt x="434" y="521"/>
                    </a:lnTo>
                    <a:lnTo>
                      <a:pt x="481" y="562"/>
                    </a:lnTo>
                    <a:lnTo>
                      <a:pt x="530" y="603"/>
                    </a:lnTo>
                    <a:lnTo>
                      <a:pt x="577" y="644"/>
                    </a:lnTo>
                    <a:lnTo>
                      <a:pt x="626" y="687"/>
                    </a:lnTo>
                    <a:lnTo>
                      <a:pt x="674" y="728"/>
                    </a:lnTo>
                    <a:lnTo>
                      <a:pt x="721" y="769"/>
                    </a:lnTo>
                    <a:lnTo>
                      <a:pt x="770" y="810"/>
                    </a:lnTo>
                    <a:lnTo>
                      <a:pt x="818" y="851"/>
                    </a:lnTo>
                    <a:lnTo>
                      <a:pt x="867" y="892"/>
                    </a:lnTo>
                    <a:lnTo>
                      <a:pt x="914" y="935"/>
                    </a:lnTo>
                    <a:lnTo>
                      <a:pt x="962" y="975"/>
                    </a:lnTo>
                    <a:lnTo>
                      <a:pt x="1011" y="1016"/>
                    </a:lnTo>
                    <a:lnTo>
                      <a:pt x="1058" y="1057"/>
                    </a:lnTo>
                    <a:lnTo>
                      <a:pt x="1105" y="1098"/>
                    </a:lnTo>
                    <a:lnTo>
                      <a:pt x="1154" y="1139"/>
                    </a:lnTo>
                    <a:lnTo>
                      <a:pt x="1202" y="1182"/>
                    </a:lnTo>
                    <a:lnTo>
                      <a:pt x="1249" y="1223"/>
                    </a:lnTo>
                    <a:lnTo>
                      <a:pt x="1298" y="1264"/>
                    </a:lnTo>
                    <a:lnTo>
                      <a:pt x="1346" y="1305"/>
                    </a:lnTo>
                    <a:lnTo>
                      <a:pt x="1393" y="1346"/>
                    </a:lnTo>
                    <a:lnTo>
                      <a:pt x="1440" y="1387"/>
                    </a:lnTo>
                    <a:lnTo>
                      <a:pt x="1489" y="1428"/>
                    </a:lnTo>
                    <a:lnTo>
                      <a:pt x="1537" y="1469"/>
                    </a:lnTo>
                    <a:lnTo>
                      <a:pt x="1555" y="1461"/>
                    </a:lnTo>
                    <a:lnTo>
                      <a:pt x="1573" y="1454"/>
                    </a:lnTo>
                    <a:lnTo>
                      <a:pt x="1591" y="1446"/>
                    </a:lnTo>
                    <a:lnTo>
                      <a:pt x="1609" y="1438"/>
                    </a:lnTo>
                    <a:lnTo>
                      <a:pt x="1627" y="1431"/>
                    </a:lnTo>
                    <a:lnTo>
                      <a:pt x="1645" y="1423"/>
                    </a:lnTo>
                    <a:lnTo>
                      <a:pt x="1663" y="1415"/>
                    </a:lnTo>
                    <a:lnTo>
                      <a:pt x="1681" y="1408"/>
                    </a:lnTo>
                    <a:lnTo>
                      <a:pt x="1697" y="1400"/>
                    </a:lnTo>
                    <a:lnTo>
                      <a:pt x="1715" y="1393"/>
                    </a:lnTo>
                    <a:lnTo>
                      <a:pt x="1733" y="1385"/>
                    </a:lnTo>
                    <a:lnTo>
                      <a:pt x="1751" y="1379"/>
                    </a:lnTo>
                    <a:lnTo>
                      <a:pt x="1769" y="1371"/>
                    </a:lnTo>
                    <a:lnTo>
                      <a:pt x="1787" y="1364"/>
                    </a:lnTo>
                    <a:lnTo>
                      <a:pt x="1805" y="1356"/>
                    </a:lnTo>
                    <a:lnTo>
                      <a:pt x="1823" y="1349"/>
                    </a:lnTo>
                    <a:lnTo>
                      <a:pt x="1813" y="1339"/>
                    </a:lnTo>
                    <a:lnTo>
                      <a:pt x="1802" y="1328"/>
                    </a:lnTo>
                    <a:lnTo>
                      <a:pt x="1792" y="1318"/>
                    </a:lnTo>
                    <a:lnTo>
                      <a:pt x="1782" y="1307"/>
                    </a:lnTo>
                    <a:lnTo>
                      <a:pt x="1771" y="1295"/>
                    </a:lnTo>
                    <a:lnTo>
                      <a:pt x="1761" y="1285"/>
                    </a:lnTo>
                    <a:lnTo>
                      <a:pt x="1749" y="1274"/>
                    </a:lnTo>
                    <a:lnTo>
                      <a:pt x="1740" y="1264"/>
                    </a:lnTo>
                    <a:close/>
                  </a:path>
                </a:pathLst>
              </a:custGeom>
              <a:solidFill>
                <a:srgbClr val="CCBFC6"/>
              </a:solidFill>
              <a:ln w="9525">
                <a:noFill/>
                <a:round/>
                <a:headEnd/>
                <a:tailEnd/>
              </a:ln>
            </p:spPr>
            <p:txBody>
              <a:bodyPr/>
              <a:lstStyle/>
              <a:p>
                <a:endParaRPr lang="en-US"/>
              </a:p>
            </p:txBody>
          </p:sp>
          <p:sp>
            <p:nvSpPr>
              <p:cNvPr id="11479" name="Freeform 215"/>
              <p:cNvSpPr>
                <a:spLocks/>
              </p:cNvSpPr>
              <p:nvPr/>
            </p:nvSpPr>
            <p:spPr bwMode="auto">
              <a:xfrm>
                <a:off x="550" y="2876"/>
                <a:ext cx="870" cy="709"/>
              </a:xfrm>
              <a:custGeom>
                <a:avLst/>
                <a:gdLst/>
                <a:ahLst/>
                <a:cxnLst>
                  <a:cxn ang="0">
                    <a:pos x="1614" y="1170"/>
                  </a:cxn>
                  <a:cxn ang="0">
                    <a:pos x="1529" y="1096"/>
                  </a:cxn>
                  <a:cxn ang="0">
                    <a:pos x="1444" y="1023"/>
                  </a:cxn>
                  <a:cxn ang="0">
                    <a:pos x="1357" y="949"/>
                  </a:cxn>
                  <a:cxn ang="0">
                    <a:pos x="1272" y="875"/>
                  </a:cxn>
                  <a:cxn ang="0">
                    <a:pos x="1187" y="801"/>
                  </a:cxn>
                  <a:cxn ang="0">
                    <a:pos x="1100" y="728"/>
                  </a:cxn>
                  <a:cxn ang="0">
                    <a:pos x="1015" y="654"/>
                  </a:cxn>
                  <a:cxn ang="0">
                    <a:pos x="930" y="580"/>
                  </a:cxn>
                  <a:cxn ang="0">
                    <a:pos x="844" y="506"/>
                  </a:cxn>
                  <a:cxn ang="0">
                    <a:pos x="759" y="433"/>
                  </a:cxn>
                  <a:cxn ang="0">
                    <a:pos x="672" y="359"/>
                  </a:cxn>
                  <a:cxn ang="0">
                    <a:pos x="587" y="285"/>
                  </a:cxn>
                  <a:cxn ang="0">
                    <a:pos x="501" y="211"/>
                  </a:cxn>
                  <a:cxn ang="0">
                    <a:pos x="416" y="137"/>
                  </a:cxn>
                  <a:cxn ang="0">
                    <a:pos x="329" y="64"/>
                  </a:cxn>
                  <a:cxn ang="0">
                    <a:pos x="282" y="21"/>
                  </a:cxn>
                  <a:cxn ang="0">
                    <a:pos x="272" y="6"/>
                  </a:cxn>
                  <a:cxn ang="0">
                    <a:pos x="236" y="15"/>
                  </a:cxn>
                  <a:cxn ang="0">
                    <a:pos x="174" y="44"/>
                  </a:cxn>
                  <a:cxn ang="0">
                    <a:pos x="110" y="72"/>
                  </a:cxn>
                  <a:cxn ang="0">
                    <a:pos x="48" y="101"/>
                  </a:cxn>
                  <a:cxn ang="0">
                    <a:pos x="12" y="128"/>
                  </a:cxn>
                  <a:cxn ang="0">
                    <a:pos x="4" y="152"/>
                  </a:cxn>
                  <a:cxn ang="0">
                    <a:pos x="46" y="203"/>
                  </a:cxn>
                  <a:cxn ang="0">
                    <a:pos x="138" y="282"/>
                  </a:cxn>
                  <a:cxn ang="0">
                    <a:pos x="229" y="360"/>
                  </a:cxn>
                  <a:cxn ang="0">
                    <a:pos x="321" y="439"/>
                  </a:cxn>
                  <a:cxn ang="0">
                    <a:pos x="412" y="518"/>
                  </a:cxn>
                  <a:cxn ang="0">
                    <a:pos x="504" y="596"/>
                  </a:cxn>
                  <a:cxn ang="0">
                    <a:pos x="595" y="675"/>
                  </a:cxn>
                  <a:cxn ang="0">
                    <a:pos x="687" y="754"/>
                  </a:cxn>
                  <a:cxn ang="0">
                    <a:pos x="778" y="832"/>
                  </a:cxn>
                  <a:cxn ang="0">
                    <a:pos x="870" y="910"/>
                  </a:cxn>
                  <a:cxn ang="0">
                    <a:pos x="962" y="988"/>
                  </a:cxn>
                  <a:cxn ang="0">
                    <a:pos x="1053" y="1067"/>
                  </a:cxn>
                  <a:cxn ang="0">
                    <a:pos x="1143" y="1146"/>
                  </a:cxn>
                  <a:cxn ang="0">
                    <a:pos x="1234" y="1223"/>
                  </a:cxn>
                  <a:cxn ang="0">
                    <a:pos x="1326" y="1301"/>
                  </a:cxn>
                  <a:cxn ang="0">
                    <a:pos x="1416" y="1378"/>
                  </a:cxn>
                  <a:cxn ang="0">
                    <a:pos x="1480" y="1411"/>
                  </a:cxn>
                  <a:cxn ang="0">
                    <a:pos x="1514" y="1396"/>
                  </a:cxn>
                  <a:cxn ang="0">
                    <a:pos x="1548" y="1382"/>
                  </a:cxn>
                  <a:cxn ang="0">
                    <a:pos x="1584" y="1365"/>
                  </a:cxn>
                  <a:cxn ang="0">
                    <a:pos x="1619" y="1350"/>
                  </a:cxn>
                  <a:cxn ang="0">
                    <a:pos x="1655" y="1334"/>
                  </a:cxn>
                  <a:cxn ang="0">
                    <a:pos x="1689" y="1319"/>
                  </a:cxn>
                  <a:cxn ang="0">
                    <a:pos x="1723" y="1303"/>
                  </a:cxn>
                  <a:cxn ang="0">
                    <a:pos x="1731" y="1283"/>
                  </a:cxn>
                  <a:cxn ang="0">
                    <a:pos x="1710" y="1262"/>
                  </a:cxn>
                  <a:cxn ang="0">
                    <a:pos x="1687" y="1241"/>
                  </a:cxn>
                  <a:cxn ang="0">
                    <a:pos x="1666" y="1219"/>
                  </a:cxn>
                </a:cxnLst>
                <a:rect l="0" t="0" r="r" b="b"/>
                <a:pathLst>
                  <a:path w="1741" h="1418">
                    <a:moveTo>
                      <a:pt x="1656" y="1208"/>
                    </a:moveTo>
                    <a:lnTo>
                      <a:pt x="1614" y="1170"/>
                    </a:lnTo>
                    <a:lnTo>
                      <a:pt x="1571" y="1134"/>
                    </a:lnTo>
                    <a:lnTo>
                      <a:pt x="1529" y="1096"/>
                    </a:lnTo>
                    <a:lnTo>
                      <a:pt x="1486" y="1060"/>
                    </a:lnTo>
                    <a:lnTo>
                      <a:pt x="1444" y="1023"/>
                    </a:lnTo>
                    <a:lnTo>
                      <a:pt x="1400" y="987"/>
                    </a:lnTo>
                    <a:lnTo>
                      <a:pt x="1357" y="949"/>
                    </a:lnTo>
                    <a:lnTo>
                      <a:pt x="1315" y="913"/>
                    </a:lnTo>
                    <a:lnTo>
                      <a:pt x="1272" y="875"/>
                    </a:lnTo>
                    <a:lnTo>
                      <a:pt x="1230" y="839"/>
                    </a:lnTo>
                    <a:lnTo>
                      <a:pt x="1187" y="801"/>
                    </a:lnTo>
                    <a:lnTo>
                      <a:pt x="1145" y="765"/>
                    </a:lnTo>
                    <a:lnTo>
                      <a:pt x="1100" y="728"/>
                    </a:lnTo>
                    <a:lnTo>
                      <a:pt x="1058" y="692"/>
                    </a:lnTo>
                    <a:lnTo>
                      <a:pt x="1015" y="654"/>
                    </a:lnTo>
                    <a:lnTo>
                      <a:pt x="973" y="618"/>
                    </a:lnTo>
                    <a:lnTo>
                      <a:pt x="930" y="580"/>
                    </a:lnTo>
                    <a:lnTo>
                      <a:pt x="886" y="544"/>
                    </a:lnTo>
                    <a:lnTo>
                      <a:pt x="844" y="506"/>
                    </a:lnTo>
                    <a:lnTo>
                      <a:pt x="801" y="470"/>
                    </a:lnTo>
                    <a:lnTo>
                      <a:pt x="759" y="433"/>
                    </a:lnTo>
                    <a:lnTo>
                      <a:pt x="715" y="396"/>
                    </a:lnTo>
                    <a:lnTo>
                      <a:pt x="672" y="359"/>
                    </a:lnTo>
                    <a:lnTo>
                      <a:pt x="630" y="323"/>
                    </a:lnTo>
                    <a:lnTo>
                      <a:pt x="587" y="285"/>
                    </a:lnTo>
                    <a:lnTo>
                      <a:pt x="543" y="249"/>
                    </a:lnTo>
                    <a:lnTo>
                      <a:pt x="501" y="211"/>
                    </a:lnTo>
                    <a:lnTo>
                      <a:pt x="458" y="175"/>
                    </a:lnTo>
                    <a:lnTo>
                      <a:pt x="416" y="137"/>
                    </a:lnTo>
                    <a:lnTo>
                      <a:pt x="371" y="101"/>
                    </a:lnTo>
                    <a:lnTo>
                      <a:pt x="329" y="64"/>
                    </a:lnTo>
                    <a:lnTo>
                      <a:pt x="286" y="28"/>
                    </a:lnTo>
                    <a:lnTo>
                      <a:pt x="282" y="21"/>
                    </a:lnTo>
                    <a:lnTo>
                      <a:pt x="277" y="15"/>
                    </a:lnTo>
                    <a:lnTo>
                      <a:pt x="272" y="6"/>
                    </a:lnTo>
                    <a:lnTo>
                      <a:pt x="267" y="0"/>
                    </a:lnTo>
                    <a:lnTo>
                      <a:pt x="236" y="15"/>
                    </a:lnTo>
                    <a:lnTo>
                      <a:pt x="205" y="29"/>
                    </a:lnTo>
                    <a:lnTo>
                      <a:pt x="174" y="44"/>
                    </a:lnTo>
                    <a:lnTo>
                      <a:pt x="143" y="57"/>
                    </a:lnTo>
                    <a:lnTo>
                      <a:pt x="110" y="72"/>
                    </a:lnTo>
                    <a:lnTo>
                      <a:pt x="79" y="87"/>
                    </a:lnTo>
                    <a:lnTo>
                      <a:pt x="48" y="101"/>
                    </a:lnTo>
                    <a:lnTo>
                      <a:pt x="17" y="116"/>
                    </a:lnTo>
                    <a:lnTo>
                      <a:pt x="12" y="128"/>
                    </a:lnTo>
                    <a:lnTo>
                      <a:pt x="9" y="139"/>
                    </a:lnTo>
                    <a:lnTo>
                      <a:pt x="4" y="152"/>
                    </a:lnTo>
                    <a:lnTo>
                      <a:pt x="0" y="164"/>
                    </a:lnTo>
                    <a:lnTo>
                      <a:pt x="46" y="203"/>
                    </a:lnTo>
                    <a:lnTo>
                      <a:pt x="92" y="242"/>
                    </a:lnTo>
                    <a:lnTo>
                      <a:pt x="138" y="282"/>
                    </a:lnTo>
                    <a:lnTo>
                      <a:pt x="184" y="321"/>
                    </a:lnTo>
                    <a:lnTo>
                      <a:pt x="229" y="360"/>
                    </a:lnTo>
                    <a:lnTo>
                      <a:pt x="275" y="400"/>
                    </a:lnTo>
                    <a:lnTo>
                      <a:pt x="321" y="439"/>
                    </a:lnTo>
                    <a:lnTo>
                      <a:pt x="367" y="478"/>
                    </a:lnTo>
                    <a:lnTo>
                      <a:pt x="412" y="518"/>
                    </a:lnTo>
                    <a:lnTo>
                      <a:pt x="458" y="557"/>
                    </a:lnTo>
                    <a:lnTo>
                      <a:pt x="504" y="596"/>
                    </a:lnTo>
                    <a:lnTo>
                      <a:pt x="550" y="636"/>
                    </a:lnTo>
                    <a:lnTo>
                      <a:pt x="595" y="675"/>
                    </a:lnTo>
                    <a:lnTo>
                      <a:pt x="641" y="714"/>
                    </a:lnTo>
                    <a:lnTo>
                      <a:pt x="687" y="754"/>
                    </a:lnTo>
                    <a:lnTo>
                      <a:pt x="733" y="793"/>
                    </a:lnTo>
                    <a:lnTo>
                      <a:pt x="778" y="832"/>
                    </a:lnTo>
                    <a:lnTo>
                      <a:pt x="824" y="870"/>
                    </a:lnTo>
                    <a:lnTo>
                      <a:pt x="870" y="910"/>
                    </a:lnTo>
                    <a:lnTo>
                      <a:pt x="916" y="949"/>
                    </a:lnTo>
                    <a:lnTo>
                      <a:pt x="962" y="988"/>
                    </a:lnTo>
                    <a:lnTo>
                      <a:pt x="1007" y="1028"/>
                    </a:lnTo>
                    <a:lnTo>
                      <a:pt x="1053" y="1067"/>
                    </a:lnTo>
                    <a:lnTo>
                      <a:pt x="1097" y="1106"/>
                    </a:lnTo>
                    <a:lnTo>
                      <a:pt x="1143" y="1146"/>
                    </a:lnTo>
                    <a:lnTo>
                      <a:pt x="1189" y="1183"/>
                    </a:lnTo>
                    <a:lnTo>
                      <a:pt x="1234" y="1223"/>
                    </a:lnTo>
                    <a:lnTo>
                      <a:pt x="1280" y="1262"/>
                    </a:lnTo>
                    <a:lnTo>
                      <a:pt x="1326" y="1301"/>
                    </a:lnTo>
                    <a:lnTo>
                      <a:pt x="1370" y="1341"/>
                    </a:lnTo>
                    <a:lnTo>
                      <a:pt x="1416" y="1378"/>
                    </a:lnTo>
                    <a:lnTo>
                      <a:pt x="1462" y="1418"/>
                    </a:lnTo>
                    <a:lnTo>
                      <a:pt x="1480" y="1411"/>
                    </a:lnTo>
                    <a:lnTo>
                      <a:pt x="1496" y="1403"/>
                    </a:lnTo>
                    <a:lnTo>
                      <a:pt x="1514" y="1396"/>
                    </a:lnTo>
                    <a:lnTo>
                      <a:pt x="1532" y="1388"/>
                    </a:lnTo>
                    <a:lnTo>
                      <a:pt x="1548" y="1382"/>
                    </a:lnTo>
                    <a:lnTo>
                      <a:pt x="1566" y="1373"/>
                    </a:lnTo>
                    <a:lnTo>
                      <a:pt x="1584" y="1365"/>
                    </a:lnTo>
                    <a:lnTo>
                      <a:pt x="1602" y="1359"/>
                    </a:lnTo>
                    <a:lnTo>
                      <a:pt x="1619" y="1350"/>
                    </a:lnTo>
                    <a:lnTo>
                      <a:pt x="1637" y="1342"/>
                    </a:lnTo>
                    <a:lnTo>
                      <a:pt x="1655" y="1334"/>
                    </a:lnTo>
                    <a:lnTo>
                      <a:pt x="1671" y="1326"/>
                    </a:lnTo>
                    <a:lnTo>
                      <a:pt x="1689" y="1319"/>
                    </a:lnTo>
                    <a:lnTo>
                      <a:pt x="1707" y="1311"/>
                    </a:lnTo>
                    <a:lnTo>
                      <a:pt x="1723" y="1303"/>
                    </a:lnTo>
                    <a:lnTo>
                      <a:pt x="1741" y="1295"/>
                    </a:lnTo>
                    <a:lnTo>
                      <a:pt x="1731" y="1283"/>
                    </a:lnTo>
                    <a:lnTo>
                      <a:pt x="1720" y="1273"/>
                    </a:lnTo>
                    <a:lnTo>
                      <a:pt x="1710" y="1262"/>
                    </a:lnTo>
                    <a:lnTo>
                      <a:pt x="1699" y="1250"/>
                    </a:lnTo>
                    <a:lnTo>
                      <a:pt x="1687" y="1241"/>
                    </a:lnTo>
                    <a:lnTo>
                      <a:pt x="1677" y="1229"/>
                    </a:lnTo>
                    <a:lnTo>
                      <a:pt x="1666" y="1219"/>
                    </a:lnTo>
                    <a:lnTo>
                      <a:pt x="1656" y="1208"/>
                    </a:lnTo>
                    <a:close/>
                  </a:path>
                </a:pathLst>
              </a:custGeom>
              <a:solidFill>
                <a:srgbClr val="C9BFC4"/>
              </a:solidFill>
              <a:ln w="9525">
                <a:noFill/>
                <a:round/>
                <a:headEnd/>
                <a:tailEnd/>
              </a:ln>
            </p:spPr>
            <p:txBody>
              <a:bodyPr/>
              <a:lstStyle/>
              <a:p>
                <a:endParaRPr lang="en-US"/>
              </a:p>
            </p:txBody>
          </p:sp>
          <p:sp>
            <p:nvSpPr>
              <p:cNvPr id="11480" name="Freeform 216"/>
              <p:cNvSpPr>
                <a:spLocks/>
              </p:cNvSpPr>
              <p:nvPr/>
            </p:nvSpPr>
            <p:spPr bwMode="auto">
              <a:xfrm>
                <a:off x="546" y="2868"/>
                <a:ext cx="833" cy="685"/>
              </a:xfrm>
              <a:custGeom>
                <a:avLst/>
                <a:gdLst/>
                <a:ahLst/>
                <a:cxnLst>
                  <a:cxn ang="0">
                    <a:pos x="1542" y="1118"/>
                  </a:cxn>
                  <a:cxn ang="0">
                    <a:pos x="1461" y="1048"/>
                  </a:cxn>
                  <a:cxn ang="0">
                    <a:pos x="1381" y="979"/>
                  </a:cxn>
                  <a:cxn ang="0">
                    <a:pos x="1300" y="910"/>
                  </a:cxn>
                  <a:cxn ang="0">
                    <a:pos x="1220" y="840"/>
                  </a:cxn>
                  <a:cxn ang="0">
                    <a:pos x="1139" y="771"/>
                  </a:cxn>
                  <a:cxn ang="0">
                    <a:pos x="1059" y="702"/>
                  </a:cxn>
                  <a:cxn ang="0">
                    <a:pos x="979" y="631"/>
                  </a:cxn>
                  <a:cxn ang="0">
                    <a:pos x="898" y="563"/>
                  </a:cxn>
                  <a:cxn ang="0">
                    <a:pos x="818" y="494"/>
                  </a:cxn>
                  <a:cxn ang="0">
                    <a:pos x="737" y="423"/>
                  </a:cxn>
                  <a:cxn ang="0">
                    <a:pos x="656" y="354"/>
                  </a:cxn>
                  <a:cxn ang="0">
                    <a:pos x="576" y="286"/>
                  </a:cxn>
                  <a:cxn ang="0">
                    <a:pos x="496" y="217"/>
                  </a:cxn>
                  <a:cxn ang="0">
                    <a:pos x="414" y="146"/>
                  </a:cxn>
                  <a:cxn ang="0">
                    <a:pos x="334" y="77"/>
                  </a:cxn>
                  <a:cxn ang="0">
                    <a:pos x="288" y="32"/>
                  </a:cxn>
                  <a:cxn ang="0">
                    <a:pos x="280" y="12"/>
                  </a:cxn>
                  <a:cxn ang="0">
                    <a:pos x="259" y="9"/>
                  </a:cxn>
                  <a:cxn ang="0">
                    <a:pos x="224" y="25"/>
                  </a:cxn>
                  <a:cxn ang="0">
                    <a:pos x="190" y="41"/>
                  </a:cxn>
                  <a:cxn ang="0">
                    <a:pos x="156" y="58"/>
                  </a:cxn>
                  <a:cxn ang="0">
                    <a:pos x="121" y="74"/>
                  </a:cxn>
                  <a:cxn ang="0">
                    <a:pos x="87" y="91"/>
                  </a:cxn>
                  <a:cxn ang="0">
                    <a:pos x="53" y="105"/>
                  </a:cxn>
                  <a:cxn ang="0">
                    <a:pos x="18" y="122"/>
                  </a:cxn>
                  <a:cxn ang="0">
                    <a:pos x="2" y="143"/>
                  </a:cxn>
                  <a:cxn ang="0">
                    <a:pos x="7" y="168"/>
                  </a:cxn>
                  <a:cxn ang="0">
                    <a:pos x="53" y="218"/>
                  </a:cxn>
                  <a:cxn ang="0">
                    <a:pos x="139" y="292"/>
                  </a:cxn>
                  <a:cxn ang="0">
                    <a:pos x="226" y="366"/>
                  </a:cxn>
                  <a:cxn ang="0">
                    <a:pos x="312" y="441"/>
                  </a:cxn>
                  <a:cxn ang="0">
                    <a:pos x="399" y="515"/>
                  </a:cxn>
                  <a:cxn ang="0">
                    <a:pos x="486" y="590"/>
                  </a:cxn>
                  <a:cxn ang="0">
                    <a:pos x="572" y="664"/>
                  </a:cxn>
                  <a:cxn ang="0">
                    <a:pos x="659" y="738"/>
                  </a:cxn>
                  <a:cxn ang="0">
                    <a:pos x="747" y="813"/>
                  </a:cxn>
                  <a:cxn ang="0">
                    <a:pos x="834" y="887"/>
                  </a:cxn>
                  <a:cxn ang="0">
                    <a:pos x="920" y="961"/>
                  </a:cxn>
                  <a:cxn ang="0">
                    <a:pos x="1007" y="1036"/>
                  </a:cxn>
                  <a:cxn ang="0">
                    <a:pos x="1094" y="1110"/>
                  </a:cxn>
                  <a:cxn ang="0">
                    <a:pos x="1180" y="1186"/>
                  </a:cxn>
                  <a:cxn ang="0">
                    <a:pos x="1267" y="1259"/>
                  </a:cxn>
                  <a:cxn ang="0">
                    <a:pos x="1354" y="1333"/>
                  </a:cxn>
                  <a:cxn ang="0">
                    <a:pos x="1414" y="1363"/>
                  </a:cxn>
                  <a:cxn ang="0">
                    <a:pos x="1447" y="1346"/>
                  </a:cxn>
                  <a:cxn ang="0">
                    <a:pos x="1481" y="1331"/>
                  </a:cxn>
                  <a:cxn ang="0">
                    <a:pos x="1514" y="1315"/>
                  </a:cxn>
                  <a:cxn ang="0">
                    <a:pos x="1548" y="1299"/>
                  </a:cxn>
                  <a:cxn ang="0">
                    <a:pos x="1582" y="1282"/>
                  </a:cxn>
                  <a:cxn ang="0">
                    <a:pos x="1617" y="1266"/>
                  </a:cxn>
                  <a:cxn ang="0">
                    <a:pos x="1651" y="1249"/>
                  </a:cxn>
                  <a:cxn ang="0">
                    <a:pos x="1656" y="1230"/>
                  </a:cxn>
                  <a:cxn ang="0">
                    <a:pos x="1635" y="1208"/>
                  </a:cxn>
                  <a:cxn ang="0">
                    <a:pos x="1613" y="1186"/>
                  </a:cxn>
                  <a:cxn ang="0">
                    <a:pos x="1592" y="1164"/>
                  </a:cxn>
                </a:cxnLst>
                <a:rect l="0" t="0" r="r" b="b"/>
                <a:pathLst>
                  <a:path w="1667" h="1371">
                    <a:moveTo>
                      <a:pt x="1581" y="1153"/>
                    </a:moveTo>
                    <a:lnTo>
                      <a:pt x="1542" y="1118"/>
                    </a:lnTo>
                    <a:lnTo>
                      <a:pt x="1501" y="1084"/>
                    </a:lnTo>
                    <a:lnTo>
                      <a:pt x="1461" y="1048"/>
                    </a:lnTo>
                    <a:lnTo>
                      <a:pt x="1421" y="1013"/>
                    </a:lnTo>
                    <a:lnTo>
                      <a:pt x="1381" y="979"/>
                    </a:lnTo>
                    <a:lnTo>
                      <a:pt x="1341" y="945"/>
                    </a:lnTo>
                    <a:lnTo>
                      <a:pt x="1300" y="910"/>
                    </a:lnTo>
                    <a:lnTo>
                      <a:pt x="1260" y="876"/>
                    </a:lnTo>
                    <a:lnTo>
                      <a:pt x="1220" y="840"/>
                    </a:lnTo>
                    <a:lnTo>
                      <a:pt x="1180" y="805"/>
                    </a:lnTo>
                    <a:lnTo>
                      <a:pt x="1139" y="771"/>
                    </a:lnTo>
                    <a:lnTo>
                      <a:pt x="1100" y="736"/>
                    </a:lnTo>
                    <a:lnTo>
                      <a:pt x="1059" y="702"/>
                    </a:lnTo>
                    <a:lnTo>
                      <a:pt x="1019" y="666"/>
                    </a:lnTo>
                    <a:lnTo>
                      <a:pt x="979" y="631"/>
                    </a:lnTo>
                    <a:lnTo>
                      <a:pt x="938" y="597"/>
                    </a:lnTo>
                    <a:lnTo>
                      <a:pt x="898" y="563"/>
                    </a:lnTo>
                    <a:lnTo>
                      <a:pt x="858" y="528"/>
                    </a:lnTo>
                    <a:lnTo>
                      <a:pt x="818" y="494"/>
                    </a:lnTo>
                    <a:lnTo>
                      <a:pt x="778" y="458"/>
                    </a:lnTo>
                    <a:lnTo>
                      <a:pt x="737" y="423"/>
                    </a:lnTo>
                    <a:lnTo>
                      <a:pt x="697" y="389"/>
                    </a:lnTo>
                    <a:lnTo>
                      <a:pt x="656" y="354"/>
                    </a:lnTo>
                    <a:lnTo>
                      <a:pt x="616" y="320"/>
                    </a:lnTo>
                    <a:lnTo>
                      <a:pt x="576" y="286"/>
                    </a:lnTo>
                    <a:lnTo>
                      <a:pt x="535" y="251"/>
                    </a:lnTo>
                    <a:lnTo>
                      <a:pt x="496" y="217"/>
                    </a:lnTo>
                    <a:lnTo>
                      <a:pt x="455" y="181"/>
                    </a:lnTo>
                    <a:lnTo>
                      <a:pt x="414" y="146"/>
                    </a:lnTo>
                    <a:lnTo>
                      <a:pt x="373" y="112"/>
                    </a:lnTo>
                    <a:lnTo>
                      <a:pt x="334" y="77"/>
                    </a:lnTo>
                    <a:lnTo>
                      <a:pt x="293" y="43"/>
                    </a:lnTo>
                    <a:lnTo>
                      <a:pt x="288" y="32"/>
                    </a:lnTo>
                    <a:lnTo>
                      <a:pt x="285" y="22"/>
                    </a:lnTo>
                    <a:lnTo>
                      <a:pt x="280" y="12"/>
                    </a:lnTo>
                    <a:lnTo>
                      <a:pt x="275" y="0"/>
                    </a:lnTo>
                    <a:lnTo>
                      <a:pt x="259" y="9"/>
                    </a:lnTo>
                    <a:lnTo>
                      <a:pt x="241" y="17"/>
                    </a:lnTo>
                    <a:lnTo>
                      <a:pt x="224" y="25"/>
                    </a:lnTo>
                    <a:lnTo>
                      <a:pt x="206" y="33"/>
                    </a:lnTo>
                    <a:lnTo>
                      <a:pt x="190" y="41"/>
                    </a:lnTo>
                    <a:lnTo>
                      <a:pt x="172" y="50"/>
                    </a:lnTo>
                    <a:lnTo>
                      <a:pt x="156" y="58"/>
                    </a:lnTo>
                    <a:lnTo>
                      <a:pt x="138" y="66"/>
                    </a:lnTo>
                    <a:lnTo>
                      <a:pt x="121" y="74"/>
                    </a:lnTo>
                    <a:lnTo>
                      <a:pt x="103" y="82"/>
                    </a:lnTo>
                    <a:lnTo>
                      <a:pt x="87" y="91"/>
                    </a:lnTo>
                    <a:lnTo>
                      <a:pt x="69" y="97"/>
                    </a:lnTo>
                    <a:lnTo>
                      <a:pt x="53" y="105"/>
                    </a:lnTo>
                    <a:lnTo>
                      <a:pt x="35" y="114"/>
                    </a:lnTo>
                    <a:lnTo>
                      <a:pt x="18" y="122"/>
                    </a:lnTo>
                    <a:lnTo>
                      <a:pt x="0" y="130"/>
                    </a:lnTo>
                    <a:lnTo>
                      <a:pt x="2" y="143"/>
                    </a:lnTo>
                    <a:lnTo>
                      <a:pt x="5" y="154"/>
                    </a:lnTo>
                    <a:lnTo>
                      <a:pt x="7" y="168"/>
                    </a:lnTo>
                    <a:lnTo>
                      <a:pt x="8" y="181"/>
                    </a:lnTo>
                    <a:lnTo>
                      <a:pt x="53" y="218"/>
                    </a:lnTo>
                    <a:lnTo>
                      <a:pt x="95" y="254"/>
                    </a:lnTo>
                    <a:lnTo>
                      <a:pt x="139" y="292"/>
                    </a:lnTo>
                    <a:lnTo>
                      <a:pt x="182" y="330"/>
                    </a:lnTo>
                    <a:lnTo>
                      <a:pt x="226" y="366"/>
                    </a:lnTo>
                    <a:lnTo>
                      <a:pt x="268" y="404"/>
                    </a:lnTo>
                    <a:lnTo>
                      <a:pt x="312" y="441"/>
                    </a:lnTo>
                    <a:lnTo>
                      <a:pt x="355" y="477"/>
                    </a:lnTo>
                    <a:lnTo>
                      <a:pt x="399" y="515"/>
                    </a:lnTo>
                    <a:lnTo>
                      <a:pt x="443" y="553"/>
                    </a:lnTo>
                    <a:lnTo>
                      <a:pt x="486" y="590"/>
                    </a:lnTo>
                    <a:lnTo>
                      <a:pt x="530" y="627"/>
                    </a:lnTo>
                    <a:lnTo>
                      <a:pt x="572" y="664"/>
                    </a:lnTo>
                    <a:lnTo>
                      <a:pt x="616" y="702"/>
                    </a:lnTo>
                    <a:lnTo>
                      <a:pt x="659" y="738"/>
                    </a:lnTo>
                    <a:lnTo>
                      <a:pt x="703" y="776"/>
                    </a:lnTo>
                    <a:lnTo>
                      <a:pt x="747" y="813"/>
                    </a:lnTo>
                    <a:lnTo>
                      <a:pt x="790" y="849"/>
                    </a:lnTo>
                    <a:lnTo>
                      <a:pt x="834" y="887"/>
                    </a:lnTo>
                    <a:lnTo>
                      <a:pt x="876" y="925"/>
                    </a:lnTo>
                    <a:lnTo>
                      <a:pt x="920" y="961"/>
                    </a:lnTo>
                    <a:lnTo>
                      <a:pt x="963" y="999"/>
                    </a:lnTo>
                    <a:lnTo>
                      <a:pt x="1007" y="1036"/>
                    </a:lnTo>
                    <a:lnTo>
                      <a:pt x="1051" y="1072"/>
                    </a:lnTo>
                    <a:lnTo>
                      <a:pt x="1094" y="1110"/>
                    </a:lnTo>
                    <a:lnTo>
                      <a:pt x="1138" y="1148"/>
                    </a:lnTo>
                    <a:lnTo>
                      <a:pt x="1180" y="1186"/>
                    </a:lnTo>
                    <a:lnTo>
                      <a:pt x="1224" y="1222"/>
                    </a:lnTo>
                    <a:lnTo>
                      <a:pt x="1267" y="1259"/>
                    </a:lnTo>
                    <a:lnTo>
                      <a:pt x="1311" y="1297"/>
                    </a:lnTo>
                    <a:lnTo>
                      <a:pt x="1354" y="1333"/>
                    </a:lnTo>
                    <a:lnTo>
                      <a:pt x="1398" y="1371"/>
                    </a:lnTo>
                    <a:lnTo>
                      <a:pt x="1414" y="1363"/>
                    </a:lnTo>
                    <a:lnTo>
                      <a:pt x="1430" y="1354"/>
                    </a:lnTo>
                    <a:lnTo>
                      <a:pt x="1447" y="1346"/>
                    </a:lnTo>
                    <a:lnTo>
                      <a:pt x="1465" y="1338"/>
                    </a:lnTo>
                    <a:lnTo>
                      <a:pt x="1481" y="1331"/>
                    </a:lnTo>
                    <a:lnTo>
                      <a:pt x="1497" y="1323"/>
                    </a:lnTo>
                    <a:lnTo>
                      <a:pt x="1514" y="1315"/>
                    </a:lnTo>
                    <a:lnTo>
                      <a:pt x="1532" y="1307"/>
                    </a:lnTo>
                    <a:lnTo>
                      <a:pt x="1548" y="1299"/>
                    </a:lnTo>
                    <a:lnTo>
                      <a:pt x="1564" y="1290"/>
                    </a:lnTo>
                    <a:lnTo>
                      <a:pt x="1582" y="1282"/>
                    </a:lnTo>
                    <a:lnTo>
                      <a:pt x="1599" y="1274"/>
                    </a:lnTo>
                    <a:lnTo>
                      <a:pt x="1617" y="1266"/>
                    </a:lnTo>
                    <a:lnTo>
                      <a:pt x="1633" y="1258"/>
                    </a:lnTo>
                    <a:lnTo>
                      <a:pt x="1651" y="1249"/>
                    </a:lnTo>
                    <a:lnTo>
                      <a:pt x="1667" y="1241"/>
                    </a:lnTo>
                    <a:lnTo>
                      <a:pt x="1656" y="1230"/>
                    </a:lnTo>
                    <a:lnTo>
                      <a:pt x="1646" y="1218"/>
                    </a:lnTo>
                    <a:lnTo>
                      <a:pt x="1635" y="1208"/>
                    </a:lnTo>
                    <a:lnTo>
                      <a:pt x="1625" y="1197"/>
                    </a:lnTo>
                    <a:lnTo>
                      <a:pt x="1613" y="1186"/>
                    </a:lnTo>
                    <a:lnTo>
                      <a:pt x="1602" y="1174"/>
                    </a:lnTo>
                    <a:lnTo>
                      <a:pt x="1592" y="1164"/>
                    </a:lnTo>
                    <a:lnTo>
                      <a:pt x="1581" y="1153"/>
                    </a:lnTo>
                    <a:close/>
                  </a:path>
                </a:pathLst>
              </a:custGeom>
              <a:solidFill>
                <a:srgbClr val="C6BCC1"/>
              </a:solidFill>
              <a:ln w="9525">
                <a:noFill/>
                <a:round/>
                <a:headEnd/>
                <a:tailEnd/>
              </a:ln>
            </p:spPr>
            <p:txBody>
              <a:bodyPr/>
              <a:lstStyle/>
              <a:p>
                <a:endParaRPr lang="en-US"/>
              </a:p>
            </p:txBody>
          </p:sp>
          <p:sp>
            <p:nvSpPr>
              <p:cNvPr id="11481" name="Freeform 217"/>
              <p:cNvSpPr>
                <a:spLocks/>
              </p:cNvSpPr>
              <p:nvPr/>
            </p:nvSpPr>
            <p:spPr bwMode="auto">
              <a:xfrm>
                <a:off x="534" y="2861"/>
                <a:ext cx="804" cy="660"/>
              </a:xfrm>
              <a:custGeom>
                <a:avLst/>
                <a:gdLst/>
                <a:ahLst/>
                <a:cxnLst>
                  <a:cxn ang="0">
                    <a:pos x="1484" y="1062"/>
                  </a:cxn>
                  <a:cxn ang="0">
                    <a:pos x="1409" y="996"/>
                  </a:cxn>
                  <a:cxn ang="0">
                    <a:pos x="1334" y="932"/>
                  </a:cxn>
                  <a:cxn ang="0">
                    <a:pos x="1259" y="867"/>
                  </a:cxn>
                  <a:cxn ang="0">
                    <a:pos x="1184" y="801"/>
                  </a:cxn>
                  <a:cxn ang="0">
                    <a:pos x="1109" y="737"/>
                  </a:cxn>
                  <a:cxn ang="0">
                    <a:pos x="1033" y="672"/>
                  </a:cxn>
                  <a:cxn ang="0">
                    <a:pos x="957" y="606"/>
                  </a:cxn>
                  <a:cxn ang="0">
                    <a:pos x="881" y="542"/>
                  </a:cxn>
                  <a:cxn ang="0">
                    <a:pos x="806" y="477"/>
                  </a:cxn>
                  <a:cxn ang="0">
                    <a:pos x="731" y="411"/>
                  </a:cxn>
                  <a:cxn ang="0">
                    <a:pos x="654" y="347"/>
                  </a:cxn>
                  <a:cxn ang="0">
                    <a:pos x="579" y="282"/>
                  </a:cxn>
                  <a:cxn ang="0">
                    <a:pos x="504" y="216"/>
                  </a:cxn>
                  <a:cxn ang="0">
                    <a:pos x="427" y="152"/>
                  </a:cxn>
                  <a:cxn ang="0">
                    <a:pos x="352" y="87"/>
                  </a:cxn>
                  <a:cxn ang="0">
                    <a:pos x="311" y="41"/>
                  </a:cxn>
                  <a:cxn ang="0">
                    <a:pos x="303" y="13"/>
                  </a:cxn>
                  <a:cxn ang="0">
                    <a:pos x="282" y="8"/>
                  </a:cxn>
                  <a:cxn ang="0">
                    <a:pos x="244" y="26"/>
                  </a:cxn>
                  <a:cxn ang="0">
                    <a:pos x="206" y="44"/>
                  </a:cxn>
                  <a:cxn ang="0">
                    <a:pos x="169" y="60"/>
                  </a:cxn>
                  <a:cxn ang="0">
                    <a:pos x="131" y="78"/>
                  </a:cxn>
                  <a:cxn ang="0">
                    <a:pos x="94" y="96"/>
                  </a:cxn>
                  <a:cxn ang="0">
                    <a:pos x="56" y="114"/>
                  </a:cxn>
                  <a:cxn ang="0">
                    <a:pos x="18" y="132"/>
                  </a:cxn>
                  <a:cxn ang="0">
                    <a:pos x="9" y="154"/>
                  </a:cxn>
                  <a:cxn ang="0">
                    <a:pos x="23" y="182"/>
                  </a:cxn>
                  <a:cxn ang="0">
                    <a:pos x="72" y="229"/>
                  </a:cxn>
                  <a:cxn ang="0">
                    <a:pos x="156" y="300"/>
                  </a:cxn>
                  <a:cxn ang="0">
                    <a:pos x="237" y="370"/>
                  </a:cxn>
                  <a:cxn ang="0">
                    <a:pos x="319" y="441"/>
                  </a:cxn>
                  <a:cxn ang="0">
                    <a:pos x="402" y="511"/>
                  </a:cxn>
                  <a:cxn ang="0">
                    <a:pos x="484" y="582"/>
                  </a:cxn>
                  <a:cxn ang="0">
                    <a:pos x="566" y="652"/>
                  </a:cxn>
                  <a:cxn ang="0">
                    <a:pos x="648" y="723"/>
                  </a:cxn>
                  <a:cxn ang="0">
                    <a:pos x="731" y="791"/>
                  </a:cxn>
                  <a:cxn ang="0">
                    <a:pos x="813" y="862"/>
                  </a:cxn>
                  <a:cxn ang="0">
                    <a:pos x="894" y="932"/>
                  </a:cxn>
                  <a:cxn ang="0">
                    <a:pos x="976" y="1003"/>
                  </a:cxn>
                  <a:cxn ang="0">
                    <a:pos x="1060" y="1073"/>
                  </a:cxn>
                  <a:cxn ang="0">
                    <a:pos x="1141" y="1144"/>
                  </a:cxn>
                  <a:cxn ang="0">
                    <a:pos x="1223" y="1214"/>
                  </a:cxn>
                  <a:cxn ang="0">
                    <a:pos x="1306" y="1285"/>
                  </a:cxn>
                  <a:cxn ang="0">
                    <a:pos x="1380" y="1303"/>
                  </a:cxn>
                  <a:cxn ang="0">
                    <a:pos x="1445" y="1270"/>
                  </a:cxn>
                  <a:cxn ang="0">
                    <a:pos x="1509" y="1236"/>
                  </a:cxn>
                  <a:cxn ang="0">
                    <a:pos x="1574" y="1203"/>
                  </a:cxn>
                  <a:cxn ang="0">
                    <a:pos x="1597" y="1175"/>
                  </a:cxn>
                  <a:cxn ang="0">
                    <a:pos x="1576" y="1152"/>
                  </a:cxn>
                  <a:cxn ang="0">
                    <a:pos x="1553" y="1129"/>
                  </a:cxn>
                  <a:cxn ang="0">
                    <a:pos x="1532" y="1106"/>
                  </a:cxn>
                </a:cxnLst>
                <a:rect l="0" t="0" r="r" b="b"/>
                <a:pathLst>
                  <a:path w="1607" h="1319">
                    <a:moveTo>
                      <a:pt x="1522" y="1095"/>
                    </a:moveTo>
                    <a:lnTo>
                      <a:pt x="1484" y="1062"/>
                    </a:lnTo>
                    <a:lnTo>
                      <a:pt x="1447" y="1029"/>
                    </a:lnTo>
                    <a:lnTo>
                      <a:pt x="1409" y="996"/>
                    </a:lnTo>
                    <a:lnTo>
                      <a:pt x="1372" y="965"/>
                    </a:lnTo>
                    <a:lnTo>
                      <a:pt x="1334" y="932"/>
                    </a:lnTo>
                    <a:lnTo>
                      <a:pt x="1297" y="900"/>
                    </a:lnTo>
                    <a:lnTo>
                      <a:pt x="1259" y="867"/>
                    </a:lnTo>
                    <a:lnTo>
                      <a:pt x="1221" y="834"/>
                    </a:lnTo>
                    <a:lnTo>
                      <a:pt x="1184" y="801"/>
                    </a:lnTo>
                    <a:lnTo>
                      <a:pt x="1146" y="768"/>
                    </a:lnTo>
                    <a:lnTo>
                      <a:pt x="1109" y="737"/>
                    </a:lnTo>
                    <a:lnTo>
                      <a:pt x="1071" y="704"/>
                    </a:lnTo>
                    <a:lnTo>
                      <a:pt x="1033" y="672"/>
                    </a:lnTo>
                    <a:lnTo>
                      <a:pt x="994" y="639"/>
                    </a:lnTo>
                    <a:lnTo>
                      <a:pt x="957" y="606"/>
                    </a:lnTo>
                    <a:lnTo>
                      <a:pt x="919" y="573"/>
                    </a:lnTo>
                    <a:lnTo>
                      <a:pt x="881" y="542"/>
                    </a:lnTo>
                    <a:lnTo>
                      <a:pt x="844" y="509"/>
                    </a:lnTo>
                    <a:lnTo>
                      <a:pt x="806" y="477"/>
                    </a:lnTo>
                    <a:lnTo>
                      <a:pt x="769" y="444"/>
                    </a:lnTo>
                    <a:lnTo>
                      <a:pt x="731" y="411"/>
                    </a:lnTo>
                    <a:lnTo>
                      <a:pt x="693" y="380"/>
                    </a:lnTo>
                    <a:lnTo>
                      <a:pt x="654" y="347"/>
                    </a:lnTo>
                    <a:lnTo>
                      <a:pt x="617" y="314"/>
                    </a:lnTo>
                    <a:lnTo>
                      <a:pt x="579" y="282"/>
                    </a:lnTo>
                    <a:lnTo>
                      <a:pt x="541" y="249"/>
                    </a:lnTo>
                    <a:lnTo>
                      <a:pt x="504" y="216"/>
                    </a:lnTo>
                    <a:lnTo>
                      <a:pt x="466" y="183"/>
                    </a:lnTo>
                    <a:lnTo>
                      <a:pt x="427" y="152"/>
                    </a:lnTo>
                    <a:lnTo>
                      <a:pt x="389" y="119"/>
                    </a:lnTo>
                    <a:lnTo>
                      <a:pt x="352" y="87"/>
                    </a:lnTo>
                    <a:lnTo>
                      <a:pt x="314" y="54"/>
                    </a:lnTo>
                    <a:lnTo>
                      <a:pt x="311" y="41"/>
                    </a:lnTo>
                    <a:lnTo>
                      <a:pt x="308" y="26"/>
                    </a:lnTo>
                    <a:lnTo>
                      <a:pt x="303" y="13"/>
                    </a:lnTo>
                    <a:lnTo>
                      <a:pt x="300" y="0"/>
                    </a:lnTo>
                    <a:lnTo>
                      <a:pt x="282" y="8"/>
                    </a:lnTo>
                    <a:lnTo>
                      <a:pt x="262" y="18"/>
                    </a:lnTo>
                    <a:lnTo>
                      <a:pt x="244" y="26"/>
                    </a:lnTo>
                    <a:lnTo>
                      <a:pt x="224" y="34"/>
                    </a:lnTo>
                    <a:lnTo>
                      <a:pt x="206" y="44"/>
                    </a:lnTo>
                    <a:lnTo>
                      <a:pt x="187" y="52"/>
                    </a:lnTo>
                    <a:lnTo>
                      <a:pt x="169" y="60"/>
                    </a:lnTo>
                    <a:lnTo>
                      <a:pt x="151" y="70"/>
                    </a:lnTo>
                    <a:lnTo>
                      <a:pt x="131" y="78"/>
                    </a:lnTo>
                    <a:lnTo>
                      <a:pt x="113" y="87"/>
                    </a:lnTo>
                    <a:lnTo>
                      <a:pt x="94" y="96"/>
                    </a:lnTo>
                    <a:lnTo>
                      <a:pt x="76" y="105"/>
                    </a:lnTo>
                    <a:lnTo>
                      <a:pt x="56" y="114"/>
                    </a:lnTo>
                    <a:lnTo>
                      <a:pt x="38" y="123"/>
                    </a:lnTo>
                    <a:lnTo>
                      <a:pt x="18" y="132"/>
                    </a:lnTo>
                    <a:lnTo>
                      <a:pt x="0" y="141"/>
                    </a:lnTo>
                    <a:lnTo>
                      <a:pt x="9" y="154"/>
                    </a:lnTo>
                    <a:lnTo>
                      <a:pt x="17" y="167"/>
                    </a:lnTo>
                    <a:lnTo>
                      <a:pt x="23" y="182"/>
                    </a:lnTo>
                    <a:lnTo>
                      <a:pt x="31" y="195"/>
                    </a:lnTo>
                    <a:lnTo>
                      <a:pt x="72" y="229"/>
                    </a:lnTo>
                    <a:lnTo>
                      <a:pt x="113" y="265"/>
                    </a:lnTo>
                    <a:lnTo>
                      <a:pt x="156" y="300"/>
                    </a:lnTo>
                    <a:lnTo>
                      <a:pt x="197" y="336"/>
                    </a:lnTo>
                    <a:lnTo>
                      <a:pt x="237" y="370"/>
                    </a:lnTo>
                    <a:lnTo>
                      <a:pt x="278" y="406"/>
                    </a:lnTo>
                    <a:lnTo>
                      <a:pt x="319" y="441"/>
                    </a:lnTo>
                    <a:lnTo>
                      <a:pt x="360" y="477"/>
                    </a:lnTo>
                    <a:lnTo>
                      <a:pt x="402" y="511"/>
                    </a:lnTo>
                    <a:lnTo>
                      <a:pt x="443" y="545"/>
                    </a:lnTo>
                    <a:lnTo>
                      <a:pt x="484" y="582"/>
                    </a:lnTo>
                    <a:lnTo>
                      <a:pt x="525" y="616"/>
                    </a:lnTo>
                    <a:lnTo>
                      <a:pt x="566" y="652"/>
                    </a:lnTo>
                    <a:lnTo>
                      <a:pt x="607" y="686"/>
                    </a:lnTo>
                    <a:lnTo>
                      <a:pt x="648" y="723"/>
                    </a:lnTo>
                    <a:lnTo>
                      <a:pt x="690" y="757"/>
                    </a:lnTo>
                    <a:lnTo>
                      <a:pt x="731" y="791"/>
                    </a:lnTo>
                    <a:lnTo>
                      <a:pt x="772" y="827"/>
                    </a:lnTo>
                    <a:lnTo>
                      <a:pt x="813" y="862"/>
                    </a:lnTo>
                    <a:lnTo>
                      <a:pt x="854" y="898"/>
                    </a:lnTo>
                    <a:lnTo>
                      <a:pt x="894" y="932"/>
                    </a:lnTo>
                    <a:lnTo>
                      <a:pt x="935" y="968"/>
                    </a:lnTo>
                    <a:lnTo>
                      <a:pt x="976" y="1003"/>
                    </a:lnTo>
                    <a:lnTo>
                      <a:pt x="1019" y="1037"/>
                    </a:lnTo>
                    <a:lnTo>
                      <a:pt x="1060" y="1073"/>
                    </a:lnTo>
                    <a:lnTo>
                      <a:pt x="1100" y="1108"/>
                    </a:lnTo>
                    <a:lnTo>
                      <a:pt x="1141" y="1144"/>
                    </a:lnTo>
                    <a:lnTo>
                      <a:pt x="1182" y="1178"/>
                    </a:lnTo>
                    <a:lnTo>
                      <a:pt x="1223" y="1214"/>
                    </a:lnTo>
                    <a:lnTo>
                      <a:pt x="1265" y="1249"/>
                    </a:lnTo>
                    <a:lnTo>
                      <a:pt x="1306" y="1285"/>
                    </a:lnTo>
                    <a:lnTo>
                      <a:pt x="1347" y="1319"/>
                    </a:lnTo>
                    <a:lnTo>
                      <a:pt x="1380" y="1303"/>
                    </a:lnTo>
                    <a:lnTo>
                      <a:pt x="1413" y="1286"/>
                    </a:lnTo>
                    <a:lnTo>
                      <a:pt x="1445" y="1270"/>
                    </a:lnTo>
                    <a:lnTo>
                      <a:pt x="1478" y="1252"/>
                    </a:lnTo>
                    <a:lnTo>
                      <a:pt x="1509" y="1236"/>
                    </a:lnTo>
                    <a:lnTo>
                      <a:pt x="1542" y="1219"/>
                    </a:lnTo>
                    <a:lnTo>
                      <a:pt x="1574" y="1203"/>
                    </a:lnTo>
                    <a:lnTo>
                      <a:pt x="1607" y="1186"/>
                    </a:lnTo>
                    <a:lnTo>
                      <a:pt x="1597" y="1175"/>
                    </a:lnTo>
                    <a:lnTo>
                      <a:pt x="1586" y="1163"/>
                    </a:lnTo>
                    <a:lnTo>
                      <a:pt x="1576" y="1152"/>
                    </a:lnTo>
                    <a:lnTo>
                      <a:pt x="1565" y="1141"/>
                    </a:lnTo>
                    <a:lnTo>
                      <a:pt x="1553" y="1129"/>
                    </a:lnTo>
                    <a:lnTo>
                      <a:pt x="1543" y="1118"/>
                    </a:lnTo>
                    <a:lnTo>
                      <a:pt x="1532" y="1106"/>
                    </a:lnTo>
                    <a:lnTo>
                      <a:pt x="1522" y="1095"/>
                    </a:lnTo>
                    <a:close/>
                  </a:path>
                </a:pathLst>
              </a:custGeom>
              <a:solidFill>
                <a:srgbClr val="C4BABF"/>
              </a:solidFill>
              <a:ln w="9525">
                <a:noFill/>
                <a:round/>
                <a:headEnd/>
                <a:tailEnd/>
              </a:ln>
            </p:spPr>
            <p:txBody>
              <a:bodyPr/>
              <a:lstStyle/>
              <a:p>
                <a:endParaRPr lang="en-US"/>
              </a:p>
            </p:txBody>
          </p:sp>
          <p:sp>
            <p:nvSpPr>
              <p:cNvPr id="11482" name="Freeform 218"/>
              <p:cNvSpPr>
                <a:spLocks/>
              </p:cNvSpPr>
              <p:nvPr/>
            </p:nvSpPr>
            <p:spPr bwMode="auto">
              <a:xfrm>
                <a:off x="522" y="2853"/>
                <a:ext cx="775" cy="634"/>
              </a:xfrm>
              <a:custGeom>
                <a:avLst/>
                <a:gdLst/>
                <a:ahLst/>
                <a:cxnLst>
                  <a:cxn ang="0">
                    <a:pos x="1430" y="1008"/>
                  </a:cxn>
                  <a:cxn ang="0">
                    <a:pos x="1360" y="948"/>
                  </a:cxn>
                  <a:cxn ang="0">
                    <a:pos x="1289" y="887"/>
                  </a:cxn>
                  <a:cxn ang="0">
                    <a:pos x="1219" y="826"/>
                  </a:cxn>
                  <a:cxn ang="0">
                    <a:pos x="1149" y="766"/>
                  </a:cxn>
                  <a:cxn ang="0">
                    <a:pos x="1079" y="705"/>
                  </a:cxn>
                  <a:cxn ang="0">
                    <a:pos x="1007" y="644"/>
                  </a:cxn>
                  <a:cxn ang="0">
                    <a:pos x="936" y="584"/>
                  </a:cxn>
                  <a:cxn ang="0">
                    <a:pos x="866" y="523"/>
                  </a:cxn>
                  <a:cxn ang="0">
                    <a:pos x="796" y="462"/>
                  </a:cxn>
                  <a:cxn ang="0">
                    <a:pos x="724" y="402"/>
                  </a:cxn>
                  <a:cxn ang="0">
                    <a:pos x="654" y="341"/>
                  </a:cxn>
                  <a:cxn ang="0">
                    <a:pos x="583" y="281"/>
                  </a:cxn>
                  <a:cxn ang="0">
                    <a:pos x="513" y="220"/>
                  </a:cxn>
                  <a:cxn ang="0">
                    <a:pos x="443" y="159"/>
                  </a:cxn>
                  <a:cxn ang="0">
                    <a:pos x="373" y="99"/>
                  </a:cxn>
                  <a:cxn ang="0">
                    <a:pos x="333" y="51"/>
                  </a:cxn>
                  <a:cxn ang="0">
                    <a:pos x="328" y="17"/>
                  </a:cxn>
                  <a:cxn ang="0">
                    <a:pos x="306" y="10"/>
                  </a:cxn>
                  <a:cxn ang="0">
                    <a:pos x="265" y="28"/>
                  </a:cxn>
                  <a:cxn ang="0">
                    <a:pos x="224" y="48"/>
                  </a:cxn>
                  <a:cxn ang="0">
                    <a:pos x="183" y="67"/>
                  </a:cxn>
                  <a:cxn ang="0">
                    <a:pos x="142" y="85"/>
                  </a:cxn>
                  <a:cxn ang="0">
                    <a:pos x="103" y="105"/>
                  </a:cxn>
                  <a:cxn ang="0">
                    <a:pos x="62" y="125"/>
                  </a:cxn>
                  <a:cxn ang="0">
                    <a:pos x="21" y="143"/>
                  </a:cxn>
                  <a:cxn ang="0">
                    <a:pos x="6" y="159"/>
                  </a:cxn>
                  <a:cxn ang="0">
                    <a:pos x="21" y="174"/>
                  </a:cxn>
                  <a:cxn ang="0">
                    <a:pos x="36" y="189"/>
                  </a:cxn>
                  <a:cxn ang="0">
                    <a:pos x="49" y="204"/>
                  </a:cxn>
                  <a:cxn ang="0">
                    <a:pos x="95" y="244"/>
                  </a:cxn>
                  <a:cxn ang="0">
                    <a:pos x="172" y="310"/>
                  </a:cxn>
                  <a:cxn ang="0">
                    <a:pos x="250" y="377"/>
                  </a:cxn>
                  <a:cxn ang="0">
                    <a:pos x="327" y="443"/>
                  </a:cxn>
                  <a:cxn ang="0">
                    <a:pos x="404" y="508"/>
                  </a:cxn>
                  <a:cxn ang="0">
                    <a:pos x="482" y="576"/>
                  </a:cxn>
                  <a:cxn ang="0">
                    <a:pos x="559" y="641"/>
                  </a:cxn>
                  <a:cxn ang="0">
                    <a:pos x="637" y="707"/>
                  </a:cxn>
                  <a:cxn ang="0">
                    <a:pos x="714" y="774"/>
                  </a:cxn>
                  <a:cxn ang="0">
                    <a:pos x="793" y="840"/>
                  </a:cxn>
                  <a:cxn ang="0">
                    <a:pos x="869" y="905"/>
                  </a:cxn>
                  <a:cxn ang="0">
                    <a:pos x="948" y="972"/>
                  </a:cxn>
                  <a:cxn ang="0">
                    <a:pos x="1025" y="1038"/>
                  </a:cxn>
                  <a:cxn ang="0">
                    <a:pos x="1102" y="1103"/>
                  </a:cxn>
                  <a:cxn ang="0">
                    <a:pos x="1180" y="1171"/>
                  </a:cxn>
                  <a:cxn ang="0">
                    <a:pos x="1257" y="1236"/>
                  </a:cxn>
                  <a:cxn ang="0">
                    <a:pos x="1329" y="1253"/>
                  </a:cxn>
                  <a:cxn ang="0">
                    <a:pos x="1392" y="1218"/>
                  </a:cxn>
                  <a:cxn ang="0">
                    <a:pos x="1456" y="1184"/>
                  </a:cxn>
                  <a:cxn ang="0">
                    <a:pos x="1520" y="1149"/>
                  </a:cxn>
                  <a:cxn ang="0">
                    <a:pos x="1540" y="1121"/>
                  </a:cxn>
                  <a:cxn ang="0">
                    <a:pos x="1517" y="1098"/>
                  </a:cxn>
                  <a:cxn ang="0">
                    <a:pos x="1495" y="1074"/>
                  </a:cxn>
                  <a:cxn ang="0">
                    <a:pos x="1476" y="1051"/>
                  </a:cxn>
                </a:cxnLst>
                <a:rect l="0" t="0" r="r" b="b"/>
                <a:pathLst>
                  <a:path w="1551" h="1269">
                    <a:moveTo>
                      <a:pt x="1466" y="1039"/>
                    </a:moveTo>
                    <a:lnTo>
                      <a:pt x="1430" y="1008"/>
                    </a:lnTo>
                    <a:lnTo>
                      <a:pt x="1396" y="979"/>
                    </a:lnTo>
                    <a:lnTo>
                      <a:pt x="1360" y="948"/>
                    </a:lnTo>
                    <a:lnTo>
                      <a:pt x="1325" y="918"/>
                    </a:lnTo>
                    <a:lnTo>
                      <a:pt x="1289" y="887"/>
                    </a:lnTo>
                    <a:lnTo>
                      <a:pt x="1255" y="858"/>
                    </a:lnTo>
                    <a:lnTo>
                      <a:pt x="1219" y="826"/>
                    </a:lnTo>
                    <a:lnTo>
                      <a:pt x="1183" y="797"/>
                    </a:lnTo>
                    <a:lnTo>
                      <a:pt x="1149" y="766"/>
                    </a:lnTo>
                    <a:lnTo>
                      <a:pt x="1113" y="736"/>
                    </a:lnTo>
                    <a:lnTo>
                      <a:pt x="1079" y="705"/>
                    </a:lnTo>
                    <a:lnTo>
                      <a:pt x="1043" y="676"/>
                    </a:lnTo>
                    <a:lnTo>
                      <a:pt x="1007" y="644"/>
                    </a:lnTo>
                    <a:lnTo>
                      <a:pt x="972" y="615"/>
                    </a:lnTo>
                    <a:lnTo>
                      <a:pt x="936" y="584"/>
                    </a:lnTo>
                    <a:lnTo>
                      <a:pt x="902" y="554"/>
                    </a:lnTo>
                    <a:lnTo>
                      <a:pt x="866" y="523"/>
                    </a:lnTo>
                    <a:lnTo>
                      <a:pt x="830" y="494"/>
                    </a:lnTo>
                    <a:lnTo>
                      <a:pt x="796" y="462"/>
                    </a:lnTo>
                    <a:lnTo>
                      <a:pt x="760" y="433"/>
                    </a:lnTo>
                    <a:lnTo>
                      <a:pt x="724" y="402"/>
                    </a:lnTo>
                    <a:lnTo>
                      <a:pt x="690" y="372"/>
                    </a:lnTo>
                    <a:lnTo>
                      <a:pt x="654" y="341"/>
                    </a:lnTo>
                    <a:lnTo>
                      <a:pt x="619" y="312"/>
                    </a:lnTo>
                    <a:lnTo>
                      <a:pt x="583" y="281"/>
                    </a:lnTo>
                    <a:lnTo>
                      <a:pt x="547" y="251"/>
                    </a:lnTo>
                    <a:lnTo>
                      <a:pt x="513" y="220"/>
                    </a:lnTo>
                    <a:lnTo>
                      <a:pt x="477" y="190"/>
                    </a:lnTo>
                    <a:lnTo>
                      <a:pt x="443" y="159"/>
                    </a:lnTo>
                    <a:lnTo>
                      <a:pt x="407" y="130"/>
                    </a:lnTo>
                    <a:lnTo>
                      <a:pt x="373" y="99"/>
                    </a:lnTo>
                    <a:lnTo>
                      <a:pt x="337" y="69"/>
                    </a:lnTo>
                    <a:lnTo>
                      <a:pt x="333" y="51"/>
                    </a:lnTo>
                    <a:lnTo>
                      <a:pt x="332" y="35"/>
                    </a:lnTo>
                    <a:lnTo>
                      <a:pt x="328" y="17"/>
                    </a:lnTo>
                    <a:lnTo>
                      <a:pt x="325" y="0"/>
                    </a:lnTo>
                    <a:lnTo>
                      <a:pt x="306" y="10"/>
                    </a:lnTo>
                    <a:lnTo>
                      <a:pt x="284" y="20"/>
                    </a:lnTo>
                    <a:lnTo>
                      <a:pt x="265" y="28"/>
                    </a:lnTo>
                    <a:lnTo>
                      <a:pt x="243" y="38"/>
                    </a:lnTo>
                    <a:lnTo>
                      <a:pt x="224" y="48"/>
                    </a:lnTo>
                    <a:lnTo>
                      <a:pt x="204" y="58"/>
                    </a:lnTo>
                    <a:lnTo>
                      <a:pt x="183" y="67"/>
                    </a:lnTo>
                    <a:lnTo>
                      <a:pt x="163" y="76"/>
                    </a:lnTo>
                    <a:lnTo>
                      <a:pt x="142" y="85"/>
                    </a:lnTo>
                    <a:lnTo>
                      <a:pt x="122" y="95"/>
                    </a:lnTo>
                    <a:lnTo>
                      <a:pt x="103" y="105"/>
                    </a:lnTo>
                    <a:lnTo>
                      <a:pt x="82" y="115"/>
                    </a:lnTo>
                    <a:lnTo>
                      <a:pt x="62" y="125"/>
                    </a:lnTo>
                    <a:lnTo>
                      <a:pt x="41" y="133"/>
                    </a:lnTo>
                    <a:lnTo>
                      <a:pt x="21" y="143"/>
                    </a:lnTo>
                    <a:lnTo>
                      <a:pt x="0" y="153"/>
                    </a:lnTo>
                    <a:lnTo>
                      <a:pt x="6" y="159"/>
                    </a:lnTo>
                    <a:lnTo>
                      <a:pt x="15" y="167"/>
                    </a:lnTo>
                    <a:lnTo>
                      <a:pt x="21" y="174"/>
                    </a:lnTo>
                    <a:lnTo>
                      <a:pt x="28" y="182"/>
                    </a:lnTo>
                    <a:lnTo>
                      <a:pt x="36" y="189"/>
                    </a:lnTo>
                    <a:lnTo>
                      <a:pt x="42" y="197"/>
                    </a:lnTo>
                    <a:lnTo>
                      <a:pt x="49" y="204"/>
                    </a:lnTo>
                    <a:lnTo>
                      <a:pt x="55" y="212"/>
                    </a:lnTo>
                    <a:lnTo>
                      <a:pt x="95" y="244"/>
                    </a:lnTo>
                    <a:lnTo>
                      <a:pt x="132" y="277"/>
                    </a:lnTo>
                    <a:lnTo>
                      <a:pt x="172" y="310"/>
                    </a:lnTo>
                    <a:lnTo>
                      <a:pt x="211" y="344"/>
                    </a:lnTo>
                    <a:lnTo>
                      <a:pt x="250" y="377"/>
                    </a:lnTo>
                    <a:lnTo>
                      <a:pt x="288" y="410"/>
                    </a:lnTo>
                    <a:lnTo>
                      <a:pt x="327" y="443"/>
                    </a:lnTo>
                    <a:lnTo>
                      <a:pt x="366" y="476"/>
                    </a:lnTo>
                    <a:lnTo>
                      <a:pt x="404" y="508"/>
                    </a:lnTo>
                    <a:lnTo>
                      <a:pt x="443" y="543"/>
                    </a:lnTo>
                    <a:lnTo>
                      <a:pt x="482" y="576"/>
                    </a:lnTo>
                    <a:lnTo>
                      <a:pt x="521" y="608"/>
                    </a:lnTo>
                    <a:lnTo>
                      <a:pt x="559" y="641"/>
                    </a:lnTo>
                    <a:lnTo>
                      <a:pt x="598" y="674"/>
                    </a:lnTo>
                    <a:lnTo>
                      <a:pt x="637" y="707"/>
                    </a:lnTo>
                    <a:lnTo>
                      <a:pt x="677" y="740"/>
                    </a:lnTo>
                    <a:lnTo>
                      <a:pt x="714" y="774"/>
                    </a:lnTo>
                    <a:lnTo>
                      <a:pt x="753" y="807"/>
                    </a:lnTo>
                    <a:lnTo>
                      <a:pt x="793" y="840"/>
                    </a:lnTo>
                    <a:lnTo>
                      <a:pt x="830" y="872"/>
                    </a:lnTo>
                    <a:lnTo>
                      <a:pt x="869" y="905"/>
                    </a:lnTo>
                    <a:lnTo>
                      <a:pt x="909" y="938"/>
                    </a:lnTo>
                    <a:lnTo>
                      <a:pt x="948" y="972"/>
                    </a:lnTo>
                    <a:lnTo>
                      <a:pt x="985" y="1005"/>
                    </a:lnTo>
                    <a:lnTo>
                      <a:pt x="1025" y="1038"/>
                    </a:lnTo>
                    <a:lnTo>
                      <a:pt x="1064" y="1071"/>
                    </a:lnTo>
                    <a:lnTo>
                      <a:pt x="1102" y="1103"/>
                    </a:lnTo>
                    <a:lnTo>
                      <a:pt x="1141" y="1136"/>
                    </a:lnTo>
                    <a:lnTo>
                      <a:pt x="1180" y="1171"/>
                    </a:lnTo>
                    <a:lnTo>
                      <a:pt x="1219" y="1203"/>
                    </a:lnTo>
                    <a:lnTo>
                      <a:pt x="1257" y="1236"/>
                    </a:lnTo>
                    <a:lnTo>
                      <a:pt x="1296" y="1269"/>
                    </a:lnTo>
                    <a:lnTo>
                      <a:pt x="1329" y="1253"/>
                    </a:lnTo>
                    <a:lnTo>
                      <a:pt x="1360" y="1235"/>
                    </a:lnTo>
                    <a:lnTo>
                      <a:pt x="1392" y="1218"/>
                    </a:lnTo>
                    <a:lnTo>
                      <a:pt x="1423" y="1200"/>
                    </a:lnTo>
                    <a:lnTo>
                      <a:pt x="1456" y="1184"/>
                    </a:lnTo>
                    <a:lnTo>
                      <a:pt x="1487" y="1166"/>
                    </a:lnTo>
                    <a:lnTo>
                      <a:pt x="1520" y="1149"/>
                    </a:lnTo>
                    <a:lnTo>
                      <a:pt x="1551" y="1133"/>
                    </a:lnTo>
                    <a:lnTo>
                      <a:pt x="1540" y="1121"/>
                    </a:lnTo>
                    <a:lnTo>
                      <a:pt x="1528" y="1110"/>
                    </a:lnTo>
                    <a:lnTo>
                      <a:pt x="1517" y="1098"/>
                    </a:lnTo>
                    <a:lnTo>
                      <a:pt x="1507" y="1085"/>
                    </a:lnTo>
                    <a:lnTo>
                      <a:pt x="1495" y="1074"/>
                    </a:lnTo>
                    <a:lnTo>
                      <a:pt x="1486" y="1062"/>
                    </a:lnTo>
                    <a:lnTo>
                      <a:pt x="1476" y="1051"/>
                    </a:lnTo>
                    <a:lnTo>
                      <a:pt x="1466" y="1039"/>
                    </a:lnTo>
                    <a:close/>
                  </a:path>
                </a:pathLst>
              </a:custGeom>
              <a:solidFill>
                <a:srgbClr val="BFB5B7"/>
              </a:solidFill>
              <a:ln w="9525">
                <a:noFill/>
                <a:round/>
                <a:headEnd/>
                <a:tailEnd/>
              </a:ln>
            </p:spPr>
            <p:txBody>
              <a:bodyPr/>
              <a:lstStyle/>
              <a:p>
                <a:endParaRPr lang="en-US"/>
              </a:p>
            </p:txBody>
          </p:sp>
          <p:sp>
            <p:nvSpPr>
              <p:cNvPr id="11483" name="Freeform 219"/>
              <p:cNvSpPr>
                <a:spLocks/>
              </p:cNvSpPr>
              <p:nvPr/>
            </p:nvSpPr>
            <p:spPr bwMode="auto">
              <a:xfrm>
                <a:off x="511" y="2844"/>
                <a:ext cx="746" cy="609"/>
              </a:xfrm>
              <a:custGeom>
                <a:avLst/>
                <a:gdLst/>
                <a:ahLst/>
                <a:cxnLst>
                  <a:cxn ang="0">
                    <a:pos x="1340" y="928"/>
                  </a:cxn>
                  <a:cxn ang="0">
                    <a:pos x="1209" y="815"/>
                  </a:cxn>
                  <a:cxn ang="0">
                    <a:pos x="1079" y="701"/>
                  </a:cxn>
                  <a:cxn ang="0">
                    <a:pos x="948" y="590"/>
                  </a:cxn>
                  <a:cxn ang="0">
                    <a:pos x="817" y="477"/>
                  </a:cxn>
                  <a:cxn ang="0">
                    <a:pos x="686" y="364"/>
                  </a:cxn>
                  <a:cxn ang="0">
                    <a:pos x="556" y="251"/>
                  </a:cxn>
                  <a:cxn ang="0">
                    <a:pos x="425" y="138"/>
                  </a:cxn>
                  <a:cxn ang="0">
                    <a:pos x="358" y="62"/>
                  </a:cxn>
                  <a:cxn ang="0">
                    <a:pos x="353" y="21"/>
                  </a:cxn>
                  <a:cxn ang="0">
                    <a:pos x="329" y="10"/>
                  </a:cxn>
                  <a:cxn ang="0">
                    <a:pos x="284" y="31"/>
                  </a:cxn>
                  <a:cxn ang="0">
                    <a:pos x="240" y="52"/>
                  </a:cxn>
                  <a:cxn ang="0">
                    <a:pos x="196" y="72"/>
                  </a:cxn>
                  <a:cxn ang="0">
                    <a:pos x="152" y="93"/>
                  </a:cxn>
                  <a:cxn ang="0">
                    <a:pos x="110" y="113"/>
                  </a:cxn>
                  <a:cxn ang="0">
                    <a:pos x="65" y="134"/>
                  </a:cxn>
                  <a:cxn ang="0">
                    <a:pos x="21" y="156"/>
                  </a:cxn>
                  <a:cxn ang="0">
                    <a:pos x="10" y="174"/>
                  </a:cxn>
                  <a:cxn ang="0">
                    <a:pos x="29" y="188"/>
                  </a:cxn>
                  <a:cxn ang="0">
                    <a:pos x="49" y="205"/>
                  </a:cxn>
                  <a:cxn ang="0">
                    <a:pos x="69" y="220"/>
                  </a:cxn>
                  <a:cxn ang="0">
                    <a:pos x="114" y="259"/>
                  </a:cxn>
                  <a:cxn ang="0">
                    <a:pos x="188" y="321"/>
                  </a:cxn>
                  <a:cxn ang="0">
                    <a:pos x="260" y="382"/>
                  </a:cxn>
                  <a:cxn ang="0">
                    <a:pos x="333" y="444"/>
                  </a:cxn>
                  <a:cxn ang="0">
                    <a:pos x="407" y="506"/>
                  </a:cxn>
                  <a:cxn ang="0">
                    <a:pos x="479" y="569"/>
                  </a:cxn>
                  <a:cxn ang="0">
                    <a:pos x="552" y="629"/>
                  </a:cxn>
                  <a:cxn ang="0">
                    <a:pos x="624" y="692"/>
                  </a:cxn>
                  <a:cxn ang="0">
                    <a:pos x="698" y="754"/>
                  </a:cxn>
                  <a:cxn ang="0">
                    <a:pos x="770" y="816"/>
                  </a:cxn>
                  <a:cxn ang="0">
                    <a:pos x="843" y="877"/>
                  </a:cxn>
                  <a:cxn ang="0">
                    <a:pos x="915" y="939"/>
                  </a:cxn>
                  <a:cxn ang="0">
                    <a:pos x="989" y="1001"/>
                  </a:cxn>
                  <a:cxn ang="0">
                    <a:pos x="1062" y="1064"/>
                  </a:cxn>
                  <a:cxn ang="0">
                    <a:pos x="1134" y="1124"/>
                  </a:cxn>
                  <a:cxn ang="0">
                    <a:pos x="1208" y="1187"/>
                  </a:cxn>
                  <a:cxn ang="0">
                    <a:pos x="1275" y="1200"/>
                  </a:cxn>
                  <a:cxn ang="0">
                    <a:pos x="1337" y="1165"/>
                  </a:cxn>
                  <a:cxn ang="0">
                    <a:pos x="1401" y="1131"/>
                  </a:cxn>
                  <a:cxn ang="0">
                    <a:pos x="1463" y="1096"/>
                  </a:cxn>
                  <a:cxn ang="0">
                    <a:pos x="1482" y="1067"/>
                  </a:cxn>
                  <a:cxn ang="0">
                    <a:pos x="1461" y="1042"/>
                  </a:cxn>
                  <a:cxn ang="0">
                    <a:pos x="1438" y="1019"/>
                  </a:cxn>
                  <a:cxn ang="0">
                    <a:pos x="1417" y="995"/>
                  </a:cxn>
                </a:cxnLst>
                <a:rect l="0" t="0" r="r" b="b"/>
                <a:pathLst>
                  <a:path w="1494" h="1218">
                    <a:moveTo>
                      <a:pt x="1406" y="983"/>
                    </a:moveTo>
                    <a:lnTo>
                      <a:pt x="1340" y="928"/>
                    </a:lnTo>
                    <a:lnTo>
                      <a:pt x="1275" y="870"/>
                    </a:lnTo>
                    <a:lnTo>
                      <a:pt x="1209" y="815"/>
                    </a:lnTo>
                    <a:lnTo>
                      <a:pt x="1144" y="759"/>
                    </a:lnTo>
                    <a:lnTo>
                      <a:pt x="1079" y="701"/>
                    </a:lnTo>
                    <a:lnTo>
                      <a:pt x="1013" y="646"/>
                    </a:lnTo>
                    <a:lnTo>
                      <a:pt x="948" y="590"/>
                    </a:lnTo>
                    <a:lnTo>
                      <a:pt x="883" y="533"/>
                    </a:lnTo>
                    <a:lnTo>
                      <a:pt x="817" y="477"/>
                    </a:lnTo>
                    <a:lnTo>
                      <a:pt x="752" y="421"/>
                    </a:lnTo>
                    <a:lnTo>
                      <a:pt x="686" y="364"/>
                    </a:lnTo>
                    <a:lnTo>
                      <a:pt x="621" y="308"/>
                    </a:lnTo>
                    <a:lnTo>
                      <a:pt x="556" y="251"/>
                    </a:lnTo>
                    <a:lnTo>
                      <a:pt x="490" y="195"/>
                    </a:lnTo>
                    <a:lnTo>
                      <a:pt x="425" y="138"/>
                    </a:lnTo>
                    <a:lnTo>
                      <a:pt x="360" y="82"/>
                    </a:lnTo>
                    <a:lnTo>
                      <a:pt x="358" y="62"/>
                    </a:lnTo>
                    <a:lnTo>
                      <a:pt x="355" y="41"/>
                    </a:lnTo>
                    <a:lnTo>
                      <a:pt x="353" y="21"/>
                    </a:lnTo>
                    <a:lnTo>
                      <a:pt x="350" y="0"/>
                    </a:lnTo>
                    <a:lnTo>
                      <a:pt x="329" y="10"/>
                    </a:lnTo>
                    <a:lnTo>
                      <a:pt x="306" y="21"/>
                    </a:lnTo>
                    <a:lnTo>
                      <a:pt x="284" y="31"/>
                    </a:lnTo>
                    <a:lnTo>
                      <a:pt x="262" y="41"/>
                    </a:lnTo>
                    <a:lnTo>
                      <a:pt x="240" y="52"/>
                    </a:lnTo>
                    <a:lnTo>
                      <a:pt x="217" y="62"/>
                    </a:lnTo>
                    <a:lnTo>
                      <a:pt x="196" y="72"/>
                    </a:lnTo>
                    <a:lnTo>
                      <a:pt x="175" y="82"/>
                    </a:lnTo>
                    <a:lnTo>
                      <a:pt x="152" y="93"/>
                    </a:lnTo>
                    <a:lnTo>
                      <a:pt x="131" y="103"/>
                    </a:lnTo>
                    <a:lnTo>
                      <a:pt x="110" y="113"/>
                    </a:lnTo>
                    <a:lnTo>
                      <a:pt x="87" y="124"/>
                    </a:lnTo>
                    <a:lnTo>
                      <a:pt x="65" y="134"/>
                    </a:lnTo>
                    <a:lnTo>
                      <a:pt x="44" y="144"/>
                    </a:lnTo>
                    <a:lnTo>
                      <a:pt x="21" y="156"/>
                    </a:lnTo>
                    <a:lnTo>
                      <a:pt x="0" y="165"/>
                    </a:lnTo>
                    <a:lnTo>
                      <a:pt x="10" y="174"/>
                    </a:lnTo>
                    <a:lnTo>
                      <a:pt x="20" y="182"/>
                    </a:lnTo>
                    <a:lnTo>
                      <a:pt x="29" y="188"/>
                    </a:lnTo>
                    <a:lnTo>
                      <a:pt x="39" y="197"/>
                    </a:lnTo>
                    <a:lnTo>
                      <a:pt x="49" y="205"/>
                    </a:lnTo>
                    <a:lnTo>
                      <a:pt x="59" y="211"/>
                    </a:lnTo>
                    <a:lnTo>
                      <a:pt x="69" y="220"/>
                    </a:lnTo>
                    <a:lnTo>
                      <a:pt x="78" y="228"/>
                    </a:lnTo>
                    <a:lnTo>
                      <a:pt x="114" y="259"/>
                    </a:lnTo>
                    <a:lnTo>
                      <a:pt x="152" y="290"/>
                    </a:lnTo>
                    <a:lnTo>
                      <a:pt x="188" y="321"/>
                    </a:lnTo>
                    <a:lnTo>
                      <a:pt x="224" y="351"/>
                    </a:lnTo>
                    <a:lnTo>
                      <a:pt x="260" y="382"/>
                    </a:lnTo>
                    <a:lnTo>
                      <a:pt x="297" y="413"/>
                    </a:lnTo>
                    <a:lnTo>
                      <a:pt x="333" y="444"/>
                    </a:lnTo>
                    <a:lnTo>
                      <a:pt x="369" y="475"/>
                    </a:lnTo>
                    <a:lnTo>
                      <a:pt x="407" y="506"/>
                    </a:lnTo>
                    <a:lnTo>
                      <a:pt x="443" y="538"/>
                    </a:lnTo>
                    <a:lnTo>
                      <a:pt x="479" y="569"/>
                    </a:lnTo>
                    <a:lnTo>
                      <a:pt x="515" y="598"/>
                    </a:lnTo>
                    <a:lnTo>
                      <a:pt x="552" y="629"/>
                    </a:lnTo>
                    <a:lnTo>
                      <a:pt x="588" y="660"/>
                    </a:lnTo>
                    <a:lnTo>
                      <a:pt x="624" y="692"/>
                    </a:lnTo>
                    <a:lnTo>
                      <a:pt x="662" y="723"/>
                    </a:lnTo>
                    <a:lnTo>
                      <a:pt x="698" y="754"/>
                    </a:lnTo>
                    <a:lnTo>
                      <a:pt x="734" y="785"/>
                    </a:lnTo>
                    <a:lnTo>
                      <a:pt x="770" y="816"/>
                    </a:lnTo>
                    <a:lnTo>
                      <a:pt x="807" y="847"/>
                    </a:lnTo>
                    <a:lnTo>
                      <a:pt x="843" y="877"/>
                    </a:lnTo>
                    <a:lnTo>
                      <a:pt x="879" y="908"/>
                    </a:lnTo>
                    <a:lnTo>
                      <a:pt x="915" y="939"/>
                    </a:lnTo>
                    <a:lnTo>
                      <a:pt x="953" y="970"/>
                    </a:lnTo>
                    <a:lnTo>
                      <a:pt x="989" y="1001"/>
                    </a:lnTo>
                    <a:lnTo>
                      <a:pt x="1025" y="1033"/>
                    </a:lnTo>
                    <a:lnTo>
                      <a:pt x="1062" y="1064"/>
                    </a:lnTo>
                    <a:lnTo>
                      <a:pt x="1098" y="1095"/>
                    </a:lnTo>
                    <a:lnTo>
                      <a:pt x="1134" y="1124"/>
                    </a:lnTo>
                    <a:lnTo>
                      <a:pt x="1170" y="1155"/>
                    </a:lnTo>
                    <a:lnTo>
                      <a:pt x="1208" y="1187"/>
                    </a:lnTo>
                    <a:lnTo>
                      <a:pt x="1244" y="1218"/>
                    </a:lnTo>
                    <a:lnTo>
                      <a:pt x="1275" y="1200"/>
                    </a:lnTo>
                    <a:lnTo>
                      <a:pt x="1306" y="1183"/>
                    </a:lnTo>
                    <a:lnTo>
                      <a:pt x="1337" y="1165"/>
                    </a:lnTo>
                    <a:lnTo>
                      <a:pt x="1370" y="1147"/>
                    </a:lnTo>
                    <a:lnTo>
                      <a:pt x="1401" y="1131"/>
                    </a:lnTo>
                    <a:lnTo>
                      <a:pt x="1432" y="1113"/>
                    </a:lnTo>
                    <a:lnTo>
                      <a:pt x="1463" y="1096"/>
                    </a:lnTo>
                    <a:lnTo>
                      <a:pt x="1494" y="1078"/>
                    </a:lnTo>
                    <a:lnTo>
                      <a:pt x="1482" y="1067"/>
                    </a:lnTo>
                    <a:lnTo>
                      <a:pt x="1473" y="1055"/>
                    </a:lnTo>
                    <a:lnTo>
                      <a:pt x="1461" y="1042"/>
                    </a:lnTo>
                    <a:lnTo>
                      <a:pt x="1450" y="1031"/>
                    </a:lnTo>
                    <a:lnTo>
                      <a:pt x="1438" y="1019"/>
                    </a:lnTo>
                    <a:lnTo>
                      <a:pt x="1429" y="1006"/>
                    </a:lnTo>
                    <a:lnTo>
                      <a:pt x="1417" y="995"/>
                    </a:lnTo>
                    <a:lnTo>
                      <a:pt x="1406" y="983"/>
                    </a:lnTo>
                    <a:close/>
                  </a:path>
                </a:pathLst>
              </a:custGeom>
              <a:solidFill>
                <a:srgbClr val="BCB2B5"/>
              </a:solidFill>
              <a:ln w="9525">
                <a:noFill/>
                <a:round/>
                <a:headEnd/>
                <a:tailEnd/>
              </a:ln>
            </p:spPr>
            <p:txBody>
              <a:bodyPr/>
              <a:lstStyle/>
              <a:p>
                <a:endParaRPr lang="en-US"/>
              </a:p>
            </p:txBody>
          </p:sp>
          <p:sp>
            <p:nvSpPr>
              <p:cNvPr id="11484" name="Freeform 220"/>
              <p:cNvSpPr>
                <a:spLocks/>
              </p:cNvSpPr>
              <p:nvPr/>
            </p:nvSpPr>
            <p:spPr bwMode="auto">
              <a:xfrm>
                <a:off x="499" y="2836"/>
                <a:ext cx="718" cy="584"/>
              </a:xfrm>
              <a:custGeom>
                <a:avLst/>
                <a:gdLst/>
                <a:ahLst/>
                <a:cxnLst>
                  <a:cxn ang="0">
                    <a:pos x="1285" y="876"/>
                  </a:cxn>
                  <a:cxn ang="0">
                    <a:pos x="1164" y="773"/>
                  </a:cxn>
                  <a:cxn ang="0">
                    <a:pos x="1045" y="669"/>
                  </a:cxn>
                  <a:cxn ang="0">
                    <a:pos x="924" y="564"/>
                  </a:cxn>
                  <a:cxn ang="0">
                    <a:pos x="803" y="461"/>
                  </a:cxn>
                  <a:cxn ang="0">
                    <a:pos x="682" y="356"/>
                  </a:cxn>
                  <a:cxn ang="0">
                    <a:pos x="562" y="253"/>
                  </a:cxn>
                  <a:cxn ang="0">
                    <a:pos x="441" y="150"/>
                  </a:cxn>
                  <a:cxn ang="0">
                    <a:pos x="379" y="73"/>
                  </a:cxn>
                  <a:cxn ang="0">
                    <a:pos x="374" y="25"/>
                  </a:cxn>
                  <a:cxn ang="0">
                    <a:pos x="350" y="12"/>
                  </a:cxn>
                  <a:cxn ang="0">
                    <a:pos x="302" y="35"/>
                  </a:cxn>
                  <a:cxn ang="0">
                    <a:pos x="257" y="56"/>
                  </a:cxn>
                  <a:cxn ang="0">
                    <a:pos x="209" y="79"/>
                  </a:cxn>
                  <a:cxn ang="0">
                    <a:pos x="164" y="102"/>
                  </a:cxn>
                  <a:cxn ang="0">
                    <a:pos x="116" y="123"/>
                  </a:cxn>
                  <a:cxn ang="0">
                    <a:pos x="70" y="146"/>
                  </a:cxn>
                  <a:cxn ang="0">
                    <a:pos x="23" y="168"/>
                  </a:cxn>
                  <a:cxn ang="0">
                    <a:pos x="13" y="187"/>
                  </a:cxn>
                  <a:cxn ang="0">
                    <a:pos x="38" y="204"/>
                  </a:cxn>
                  <a:cxn ang="0">
                    <a:pos x="62" y="220"/>
                  </a:cxn>
                  <a:cxn ang="0">
                    <a:pos x="88" y="237"/>
                  </a:cxn>
                  <a:cxn ang="0">
                    <a:pos x="136" y="274"/>
                  </a:cxn>
                  <a:cxn ang="0">
                    <a:pos x="203" y="332"/>
                  </a:cxn>
                  <a:cxn ang="0">
                    <a:pos x="271" y="389"/>
                  </a:cxn>
                  <a:cxn ang="0">
                    <a:pos x="340" y="446"/>
                  </a:cxn>
                  <a:cxn ang="0">
                    <a:pos x="409" y="504"/>
                  </a:cxn>
                  <a:cxn ang="0">
                    <a:pos x="476" y="563"/>
                  </a:cxn>
                  <a:cxn ang="0">
                    <a:pos x="544" y="620"/>
                  </a:cxn>
                  <a:cxn ang="0">
                    <a:pos x="613" y="677"/>
                  </a:cxn>
                  <a:cxn ang="0">
                    <a:pos x="680" y="735"/>
                  </a:cxn>
                  <a:cxn ang="0">
                    <a:pos x="749" y="792"/>
                  </a:cxn>
                  <a:cxn ang="0">
                    <a:pos x="817" y="850"/>
                  </a:cxn>
                  <a:cxn ang="0">
                    <a:pos x="884" y="909"/>
                  </a:cxn>
                  <a:cxn ang="0">
                    <a:pos x="953" y="966"/>
                  </a:cxn>
                  <a:cxn ang="0">
                    <a:pos x="1022" y="1023"/>
                  </a:cxn>
                  <a:cxn ang="0">
                    <a:pos x="1090" y="1081"/>
                  </a:cxn>
                  <a:cxn ang="0">
                    <a:pos x="1157" y="1138"/>
                  </a:cxn>
                  <a:cxn ang="0">
                    <a:pos x="1223" y="1150"/>
                  </a:cxn>
                  <a:cxn ang="0">
                    <a:pos x="1283" y="1113"/>
                  </a:cxn>
                  <a:cxn ang="0">
                    <a:pos x="1344" y="1079"/>
                  </a:cxn>
                  <a:cxn ang="0">
                    <a:pos x="1404" y="1043"/>
                  </a:cxn>
                  <a:cxn ang="0">
                    <a:pos x="1424" y="1013"/>
                  </a:cxn>
                  <a:cxn ang="0">
                    <a:pos x="1401" y="989"/>
                  </a:cxn>
                  <a:cxn ang="0">
                    <a:pos x="1380" y="964"/>
                  </a:cxn>
                  <a:cxn ang="0">
                    <a:pos x="1357" y="940"/>
                  </a:cxn>
                </a:cxnLst>
                <a:rect l="0" t="0" r="r" b="b"/>
                <a:pathLst>
                  <a:path w="1435" h="1168">
                    <a:moveTo>
                      <a:pt x="1345" y="928"/>
                    </a:moveTo>
                    <a:lnTo>
                      <a:pt x="1285" y="876"/>
                    </a:lnTo>
                    <a:lnTo>
                      <a:pt x="1224" y="825"/>
                    </a:lnTo>
                    <a:lnTo>
                      <a:pt x="1164" y="773"/>
                    </a:lnTo>
                    <a:lnTo>
                      <a:pt x="1103" y="720"/>
                    </a:lnTo>
                    <a:lnTo>
                      <a:pt x="1045" y="669"/>
                    </a:lnTo>
                    <a:lnTo>
                      <a:pt x="984" y="617"/>
                    </a:lnTo>
                    <a:lnTo>
                      <a:pt x="924" y="564"/>
                    </a:lnTo>
                    <a:lnTo>
                      <a:pt x="863" y="512"/>
                    </a:lnTo>
                    <a:lnTo>
                      <a:pt x="803" y="461"/>
                    </a:lnTo>
                    <a:lnTo>
                      <a:pt x="742" y="409"/>
                    </a:lnTo>
                    <a:lnTo>
                      <a:pt x="682" y="356"/>
                    </a:lnTo>
                    <a:lnTo>
                      <a:pt x="623" y="305"/>
                    </a:lnTo>
                    <a:lnTo>
                      <a:pt x="562" y="253"/>
                    </a:lnTo>
                    <a:lnTo>
                      <a:pt x="502" y="200"/>
                    </a:lnTo>
                    <a:lnTo>
                      <a:pt x="441" y="150"/>
                    </a:lnTo>
                    <a:lnTo>
                      <a:pt x="381" y="97"/>
                    </a:lnTo>
                    <a:lnTo>
                      <a:pt x="379" y="73"/>
                    </a:lnTo>
                    <a:lnTo>
                      <a:pt x="378" y="48"/>
                    </a:lnTo>
                    <a:lnTo>
                      <a:pt x="374" y="25"/>
                    </a:lnTo>
                    <a:lnTo>
                      <a:pt x="373" y="0"/>
                    </a:lnTo>
                    <a:lnTo>
                      <a:pt x="350" y="12"/>
                    </a:lnTo>
                    <a:lnTo>
                      <a:pt x="327" y="23"/>
                    </a:lnTo>
                    <a:lnTo>
                      <a:pt x="302" y="35"/>
                    </a:lnTo>
                    <a:lnTo>
                      <a:pt x="280" y="46"/>
                    </a:lnTo>
                    <a:lnTo>
                      <a:pt x="257" y="56"/>
                    </a:lnTo>
                    <a:lnTo>
                      <a:pt x="234" y="68"/>
                    </a:lnTo>
                    <a:lnTo>
                      <a:pt x="209" y="79"/>
                    </a:lnTo>
                    <a:lnTo>
                      <a:pt x="186" y="91"/>
                    </a:lnTo>
                    <a:lnTo>
                      <a:pt x="164" y="102"/>
                    </a:lnTo>
                    <a:lnTo>
                      <a:pt x="141" y="112"/>
                    </a:lnTo>
                    <a:lnTo>
                      <a:pt x="116" y="123"/>
                    </a:lnTo>
                    <a:lnTo>
                      <a:pt x="93" y="135"/>
                    </a:lnTo>
                    <a:lnTo>
                      <a:pt x="70" y="146"/>
                    </a:lnTo>
                    <a:lnTo>
                      <a:pt x="48" y="156"/>
                    </a:lnTo>
                    <a:lnTo>
                      <a:pt x="23" y="168"/>
                    </a:lnTo>
                    <a:lnTo>
                      <a:pt x="0" y="179"/>
                    </a:lnTo>
                    <a:lnTo>
                      <a:pt x="13" y="187"/>
                    </a:lnTo>
                    <a:lnTo>
                      <a:pt x="25" y="196"/>
                    </a:lnTo>
                    <a:lnTo>
                      <a:pt x="38" y="204"/>
                    </a:lnTo>
                    <a:lnTo>
                      <a:pt x="51" y="212"/>
                    </a:lnTo>
                    <a:lnTo>
                      <a:pt x="62" y="220"/>
                    </a:lnTo>
                    <a:lnTo>
                      <a:pt x="75" y="228"/>
                    </a:lnTo>
                    <a:lnTo>
                      <a:pt x="88" y="237"/>
                    </a:lnTo>
                    <a:lnTo>
                      <a:pt x="101" y="245"/>
                    </a:lnTo>
                    <a:lnTo>
                      <a:pt x="136" y="274"/>
                    </a:lnTo>
                    <a:lnTo>
                      <a:pt x="170" y="302"/>
                    </a:lnTo>
                    <a:lnTo>
                      <a:pt x="203" y="332"/>
                    </a:lnTo>
                    <a:lnTo>
                      <a:pt x="237" y="359"/>
                    </a:lnTo>
                    <a:lnTo>
                      <a:pt x="271" y="389"/>
                    </a:lnTo>
                    <a:lnTo>
                      <a:pt x="306" y="418"/>
                    </a:lnTo>
                    <a:lnTo>
                      <a:pt x="340" y="446"/>
                    </a:lnTo>
                    <a:lnTo>
                      <a:pt x="374" y="476"/>
                    </a:lnTo>
                    <a:lnTo>
                      <a:pt x="409" y="504"/>
                    </a:lnTo>
                    <a:lnTo>
                      <a:pt x="441" y="533"/>
                    </a:lnTo>
                    <a:lnTo>
                      <a:pt x="476" y="563"/>
                    </a:lnTo>
                    <a:lnTo>
                      <a:pt x="510" y="591"/>
                    </a:lnTo>
                    <a:lnTo>
                      <a:pt x="544" y="620"/>
                    </a:lnTo>
                    <a:lnTo>
                      <a:pt x="579" y="648"/>
                    </a:lnTo>
                    <a:lnTo>
                      <a:pt x="613" y="677"/>
                    </a:lnTo>
                    <a:lnTo>
                      <a:pt x="647" y="705"/>
                    </a:lnTo>
                    <a:lnTo>
                      <a:pt x="680" y="735"/>
                    </a:lnTo>
                    <a:lnTo>
                      <a:pt x="714" y="764"/>
                    </a:lnTo>
                    <a:lnTo>
                      <a:pt x="749" y="792"/>
                    </a:lnTo>
                    <a:lnTo>
                      <a:pt x="783" y="822"/>
                    </a:lnTo>
                    <a:lnTo>
                      <a:pt x="817" y="850"/>
                    </a:lnTo>
                    <a:lnTo>
                      <a:pt x="852" y="879"/>
                    </a:lnTo>
                    <a:lnTo>
                      <a:pt x="884" y="909"/>
                    </a:lnTo>
                    <a:lnTo>
                      <a:pt x="919" y="936"/>
                    </a:lnTo>
                    <a:lnTo>
                      <a:pt x="953" y="966"/>
                    </a:lnTo>
                    <a:lnTo>
                      <a:pt x="987" y="994"/>
                    </a:lnTo>
                    <a:lnTo>
                      <a:pt x="1022" y="1023"/>
                    </a:lnTo>
                    <a:lnTo>
                      <a:pt x="1056" y="1053"/>
                    </a:lnTo>
                    <a:lnTo>
                      <a:pt x="1090" y="1081"/>
                    </a:lnTo>
                    <a:lnTo>
                      <a:pt x="1123" y="1110"/>
                    </a:lnTo>
                    <a:lnTo>
                      <a:pt x="1157" y="1138"/>
                    </a:lnTo>
                    <a:lnTo>
                      <a:pt x="1192" y="1168"/>
                    </a:lnTo>
                    <a:lnTo>
                      <a:pt x="1223" y="1150"/>
                    </a:lnTo>
                    <a:lnTo>
                      <a:pt x="1252" y="1131"/>
                    </a:lnTo>
                    <a:lnTo>
                      <a:pt x="1283" y="1113"/>
                    </a:lnTo>
                    <a:lnTo>
                      <a:pt x="1314" y="1095"/>
                    </a:lnTo>
                    <a:lnTo>
                      <a:pt x="1344" y="1079"/>
                    </a:lnTo>
                    <a:lnTo>
                      <a:pt x="1375" y="1061"/>
                    </a:lnTo>
                    <a:lnTo>
                      <a:pt x="1404" y="1043"/>
                    </a:lnTo>
                    <a:lnTo>
                      <a:pt x="1435" y="1025"/>
                    </a:lnTo>
                    <a:lnTo>
                      <a:pt x="1424" y="1013"/>
                    </a:lnTo>
                    <a:lnTo>
                      <a:pt x="1412" y="1000"/>
                    </a:lnTo>
                    <a:lnTo>
                      <a:pt x="1401" y="989"/>
                    </a:lnTo>
                    <a:lnTo>
                      <a:pt x="1391" y="976"/>
                    </a:lnTo>
                    <a:lnTo>
                      <a:pt x="1380" y="964"/>
                    </a:lnTo>
                    <a:lnTo>
                      <a:pt x="1368" y="953"/>
                    </a:lnTo>
                    <a:lnTo>
                      <a:pt x="1357" y="940"/>
                    </a:lnTo>
                    <a:lnTo>
                      <a:pt x="1345" y="928"/>
                    </a:lnTo>
                    <a:close/>
                  </a:path>
                </a:pathLst>
              </a:custGeom>
              <a:solidFill>
                <a:srgbClr val="BAAFB2"/>
              </a:solidFill>
              <a:ln w="9525">
                <a:noFill/>
                <a:round/>
                <a:headEnd/>
                <a:tailEnd/>
              </a:ln>
            </p:spPr>
            <p:txBody>
              <a:bodyPr/>
              <a:lstStyle/>
              <a:p>
                <a:endParaRPr lang="en-US"/>
              </a:p>
            </p:txBody>
          </p:sp>
          <p:sp>
            <p:nvSpPr>
              <p:cNvPr id="11485" name="Freeform 221"/>
              <p:cNvSpPr>
                <a:spLocks/>
              </p:cNvSpPr>
              <p:nvPr/>
            </p:nvSpPr>
            <p:spPr bwMode="auto">
              <a:xfrm>
                <a:off x="487" y="2829"/>
                <a:ext cx="689" cy="557"/>
              </a:xfrm>
              <a:custGeom>
                <a:avLst/>
                <a:gdLst/>
                <a:ahLst/>
                <a:cxnLst>
                  <a:cxn ang="0">
                    <a:pos x="1230" y="823"/>
                  </a:cxn>
                  <a:cxn ang="0">
                    <a:pos x="1121" y="728"/>
                  </a:cxn>
                  <a:cxn ang="0">
                    <a:pos x="1010" y="632"/>
                  </a:cxn>
                  <a:cxn ang="0">
                    <a:pos x="900" y="537"/>
                  </a:cxn>
                  <a:cxn ang="0">
                    <a:pos x="789" y="441"/>
                  </a:cxn>
                  <a:cxn ang="0">
                    <a:pos x="680" y="346"/>
                  </a:cxn>
                  <a:cxn ang="0">
                    <a:pos x="568" y="251"/>
                  </a:cxn>
                  <a:cxn ang="0">
                    <a:pos x="459" y="155"/>
                  </a:cxn>
                  <a:cxn ang="0">
                    <a:pos x="402" y="80"/>
                  </a:cxn>
                  <a:cxn ang="0">
                    <a:pos x="400" y="26"/>
                  </a:cxn>
                  <a:cxn ang="0">
                    <a:pos x="374" y="11"/>
                  </a:cxn>
                  <a:cxn ang="0">
                    <a:pos x="323" y="34"/>
                  </a:cxn>
                  <a:cxn ang="0">
                    <a:pos x="274" y="59"/>
                  </a:cxn>
                  <a:cxn ang="0">
                    <a:pos x="224" y="82"/>
                  </a:cxn>
                  <a:cxn ang="0">
                    <a:pos x="174" y="106"/>
                  </a:cxn>
                  <a:cxn ang="0">
                    <a:pos x="124" y="129"/>
                  </a:cxn>
                  <a:cxn ang="0">
                    <a:pos x="75" y="154"/>
                  </a:cxn>
                  <a:cxn ang="0">
                    <a:pos x="24" y="178"/>
                  </a:cxn>
                  <a:cxn ang="0">
                    <a:pos x="16" y="198"/>
                  </a:cxn>
                  <a:cxn ang="0">
                    <a:pos x="47" y="216"/>
                  </a:cxn>
                  <a:cxn ang="0">
                    <a:pos x="78" y="232"/>
                  </a:cxn>
                  <a:cxn ang="0">
                    <a:pos x="109" y="251"/>
                  </a:cxn>
                  <a:cxn ang="0">
                    <a:pos x="189" y="313"/>
                  </a:cxn>
                  <a:cxn ang="0">
                    <a:pos x="317" y="419"/>
                  </a:cxn>
                  <a:cxn ang="0">
                    <a:pos x="444" y="526"/>
                  </a:cxn>
                  <a:cxn ang="0">
                    <a:pos x="570" y="632"/>
                  </a:cxn>
                  <a:cxn ang="0">
                    <a:pos x="698" y="741"/>
                  </a:cxn>
                  <a:cxn ang="0">
                    <a:pos x="823" y="847"/>
                  </a:cxn>
                  <a:cxn ang="0">
                    <a:pos x="951" y="954"/>
                  </a:cxn>
                  <a:cxn ang="0">
                    <a:pos x="1077" y="1060"/>
                  </a:cxn>
                  <a:cxn ang="0">
                    <a:pos x="1170" y="1096"/>
                  </a:cxn>
                  <a:cxn ang="0">
                    <a:pos x="1229" y="1060"/>
                  </a:cxn>
                  <a:cxn ang="0">
                    <a:pos x="1288" y="1024"/>
                  </a:cxn>
                  <a:cxn ang="0">
                    <a:pos x="1348" y="986"/>
                  </a:cxn>
                  <a:cxn ang="0">
                    <a:pos x="1366" y="955"/>
                  </a:cxn>
                  <a:cxn ang="0">
                    <a:pos x="1343" y="931"/>
                  </a:cxn>
                  <a:cxn ang="0">
                    <a:pos x="1320" y="906"/>
                  </a:cxn>
                  <a:cxn ang="0">
                    <a:pos x="1297" y="882"/>
                  </a:cxn>
                </a:cxnLst>
                <a:rect l="0" t="0" r="r" b="b"/>
                <a:pathLst>
                  <a:path w="1377" h="1114">
                    <a:moveTo>
                      <a:pt x="1286" y="870"/>
                    </a:moveTo>
                    <a:lnTo>
                      <a:pt x="1230" y="823"/>
                    </a:lnTo>
                    <a:lnTo>
                      <a:pt x="1176" y="775"/>
                    </a:lnTo>
                    <a:lnTo>
                      <a:pt x="1121" y="728"/>
                    </a:lnTo>
                    <a:lnTo>
                      <a:pt x="1065" y="680"/>
                    </a:lnTo>
                    <a:lnTo>
                      <a:pt x="1010" y="632"/>
                    </a:lnTo>
                    <a:lnTo>
                      <a:pt x="956" y="585"/>
                    </a:lnTo>
                    <a:lnTo>
                      <a:pt x="900" y="537"/>
                    </a:lnTo>
                    <a:lnTo>
                      <a:pt x="845" y="488"/>
                    </a:lnTo>
                    <a:lnTo>
                      <a:pt x="789" y="441"/>
                    </a:lnTo>
                    <a:lnTo>
                      <a:pt x="735" y="393"/>
                    </a:lnTo>
                    <a:lnTo>
                      <a:pt x="680" y="346"/>
                    </a:lnTo>
                    <a:lnTo>
                      <a:pt x="624" y="298"/>
                    </a:lnTo>
                    <a:lnTo>
                      <a:pt x="568" y="251"/>
                    </a:lnTo>
                    <a:lnTo>
                      <a:pt x="514" y="203"/>
                    </a:lnTo>
                    <a:lnTo>
                      <a:pt x="459" y="155"/>
                    </a:lnTo>
                    <a:lnTo>
                      <a:pt x="403" y="108"/>
                    </a:lnTo>
                    <a:lnTo>
                      <a:pt x="402" y="80"/>
                    </a:lnTo>
                    <a:lnTo>
                      <a:pt x="402" y="54"/>
                    </a:lnTo>
                    <a:lnTo>
                      <a:pt x="400" y="26"/>
                    </a:lnTo>
                    <a:lnTo>
                      <a:pt x="398" y="0"/>
                    </a:lnTo>
                    <a:lnTo>
                      <a:pt x="374" y="11"/>
                    </a:lnTo>
                    <a:lnTo>
                      <a:pt x="349" y="23"/>
                    </a:lnTo>
                    <a:lnTo>
                      <a:pt x="323" y="34"/>
                    </a:lnTo>
                    <a:lnTo>
                      <a:pt x="299" y="47"/>
                    </a:lnTo>
                    <a:lnTo>
                      <a:pt x="274" y="59"/>
                    </a:lnTo>
                    <a:lnTo>
                      <a:pt x="250" y="70"/>
                    </a:lnTo>
                    <a:lnTo>
                      <a:pt x="224" y="82"/>
                    </a:lnTo>
                    <a:lnTo>
                      <a:pt x="199" y="95"/>
                    </a:lnTo>
                    <a:lnTo>
                      <a:pt x="174" y="106"/>
                    </a:lnTo>
                    <a:lnTo>
                      <a:pt x="148" y="118"/>
                    </a:lnTo>
                    <a:lnTo>
                      <a:pt x="124" y="129"/>
                    </a:lnTo>
                    <a:lnTo>
                      <a:pt x="99" y="142"/>
                    </a:lnTo>
                    <a:lnTo>
                      <a:pt x="75" y="154"/>
                    </a:lnTo>
                    <a:lnTo>
                      <a:pt x="49" y="165"/>
                    </a:lnTo>
                    <a:lnTo>
                      <a:pt x="24" y="178"/>
                    </a:lnTo>
                    <a:lnTo>
                      <a:pt x="0" y="190"/>
                    </a:lnTo>
                    <a:lnTo>
                      <a:pt x="16" y="198"/>
                    </a:lnTo>
                    <a:lnTo>
                      <a:pt x="31" y="206"/>
                    </a:lnTo>
                    <a:lnTo>
                      <a:pt x="47" y="216"/>
                    </a:lnTo>
                    <a:lnTo>
                      <a:pt x="63" y="224"/>
                    </a:lnTo>
                    <a:lnTo>
                      <a:pt x="78" y="232"/>
                    </a:lnTo>
                    <a:lnTo>
                      <a:pt x="94" y="241"/>
                    </a:lnTo>
                    <a:lnTo>
                      <a:pt x="109" y="251"/>
                    </a:lnTo>
                    <a:lnTo>
                      <a:pt x="125" y="259"/>
                    </a:lnTo>
                    <a:lnTo>
                      <a:pt x="189" y="313"/>
                    </a:lnTo>
                    <a:lnTo>
                      <a:pt x="253" y="365"/>
                    </a:lnTo>
                    <a:lnTo>
                      <a:pt x="317" y="419"/>
                    </a:lnTo>
                    <a:lnTo>
                      <a:pt x="380" y="472"/>
                    </a:lnTo>
                    <a:lnTo>
                      <a:pt x="444" y="526"/>
                    </a:lnTo>
                    <a:lnTo>
                      <a:pt x="506" y="580"/>
                    </a:lnTo>
                    <a:lnTo>
                      <a:pt x="570" y="632"/>
                    </a:lnTo>
                    <a:lnTo>
                      <a:pt x="634" y="687"/>
                    </a:lnTo>
                    <a:lnTo>
                      <a:pt x="698" y="741"/>
                    </a:lnTo>
                    <a:lnTo>
                      <a:pt x="760" y="793"/>
                    </a:lnTo>
                    <a:lnTo>
                      <a:pt x="823" y="847"/>
                    </a:lnTo>
                    <a:lnTo>
                      <a:pt x="887" y="900"/>
                    </a:lnTo>
                    <a:lnTo>
                      <a:pt x="951" y="954"/>
                    </a:lnTo>
                    <a:lnTo>
                      <a:pt x="1013" y="1008"/>
                    </a:lnTo>
                    <a:lnTo>
                      <a:pt x="1077" y="1060"/>
                    </a:lnTo>
                    <a:lnTo>
                      <a:pt x="1140" y="1114"/>
                    </a:lnTo>
                    <a:lnTo>
                      <a:pt x="1170" y="1096"/>
                    </a:lnTo>
                    <a:lnTo>
                      <a:pt x="1199" y="1078"/>
                    </a:lnTo>
                    <a:lnTo>
                      <a:pt x="1229" y="1060"/>
                    </a:lnTo>
                    <a:lnTo>
                      <a:pt x="1258" y="1042"/>
                    </a:lnTo>
                    <a:lnTo>
                      <a:pt x="1288" y="1024"/>
                    </a:lnTo>
                    <a:lnTo>
                      <a:pt x="1317" y="1005"/>
                    </a:lnTo>
                    <a:lnTo>
                      <a:pt x="1348" y="986"/>
                    </a:lnTo>
                    <a:lnTo>
                      <a:pt x="1377" y="968"/>
                    </a:lnTo>
                    <a:lnTo>
                      <a:pt x="1366" y="955"/>
                    </a:lnTo>
                    <a:lnTo>
                      <a:pt x="1355" y="944"/>
                    </a:lnTo>
                    <a:lnTo>
                      <a:pt x="1343" y="931"/>
                    </a:lnTo>
                    <a:lnTo>
                      <a:pt x="1332" y="919"/>
                    </a:lnTo>
                    <a:lnTo>
                      <a:pt x="1320" y="906"/>
                    </a:lnTo>
                    <a:lnTo>
                      <a:pt x="1309" y="895"/>
                    </a:lnTo>
                    <a:lnTo>
                      <a:pt x="1297" y="882"/>
                    </a:lnTo>
                    <a:lnTo>
                      <a:pt x="1286" y="870"/>
                    </a:lnTo>
                    <a:close/>
                  </a:path>
                </a:pathLst>
              </a:custGeom>
              <a:solidFill>
                <a:srgbClr val="B7AFAF"/>
              </a:solidFill>
              <a:ln w="9525">
                <a:noFill/>
                <a:round/>
                <a:headEnd/>
                <a:tailEnd/>
              </a:ln>
            </p:spPr>
            <p:txBody>
              <a:bodyPr/>
              <a:lstStyle/>
              <a:p>
                <a:endParaRPr lang="en-US"/>
              </a:p>
            </p:txBody>
          </p:sp>
          <p:sp>
            <p:nvSpPr>
              <p:cNvPr id="11486" name="Freeform 222"/>
              <p:cNvSpPr>
                <a:spLocks/>
              </p:cNvSpPr>
              <p:nvPr/>
            </p:nvSpPr>
            <p:spPr bwMode="auto">
              <a:xfrm>
                <a:off x="475" y="2821"/>
                <a:ext cx="659" cy="532"/>
              </a:xfrm>
              <a:custGeom>
                <a:avLst/>
                <a:gdLst/>
                <a:ahLst/>
                <a:cxnLst>
                  <a:cxn ang="0">
                    <a:pos x="1175" y="772"/>
                  </a:cxn>
                  <a:cxn ang="0">
                    <a:pos x="1075" y="685"/>
                  </a:cxn>
                  <a:cxn ang="0">
                    <a:pos x="975" y="599"/>
                  </a:cxn>
                  <a:cxn ang="0">
                    <a:pos x="876" y="512"/>
                  </a:cxn>
                  <a:cxn ang="0">
                    <a:pos x="776" y="427"/>
                  </a:cxn>
                  <a:cxn ang="0">
                    <a:pos x="675" y="340"/>
                  </a:cxn>
                  <a:cxn ang="0">
                    <a:pos x="575" y="253"/>
                  </a:cxn>
                  <a:cxn ang="0">
                    <a:pos x="475" y="166"/>
                  </a:cxn>
                  <a:cxn ang="0">
                    <a:pos x="425" y="92"/>
                  </a:cxn>
                  <a:cxn ang="0">
                    <a:pos x="423" y="31"/>
                  </a:cxn>
                  <a:cxn ang="0">
                    <a:pos x="397" y="13"/>
                  </a:cxn>
                  <a:cxn ang="0">
                    <a:pos x="343" y="38"/>
                  </a:cxn>
                  <a:cxn ang="0">
                    <a:pos x="291" y="63"/>
                  </a:cxn>
                  <a:cxn ang="0">
                    <a:pos x="237" y="89"/>
                  </a:cxn>
                  <a:cxn ang="0">
                    <a:pos x="184" y="113"/>
                  </a:cxn>
                  <a:cxn ang="0">
                    <a:pos x="132" y="140"/>
                  </a:cxn>
                  <a:cxn ang="0">
                    <a:pos x="78" y="164"/>
                  </a:cxn>
                  <a:cxn ang="0">
                    <a:pos x="26" y="189"/>
                  </a:cxn>
                  <a:cxn ang="0">
                    <a:pos x="18" y="212"/>
                  </a:cxn>
                  <a:cxn ang="0">
                    <a:pos x="55" y="230"/>
                  </a:cxn>
                  <a:cxn ang="0">
                    <a:pos x="91" y="248"/>
                  </a:cxn>
                  <a:cxn ang="0">
                    <a:pos x="129" y="266"/>
                  </a:cxn>
                  <a:cxn ang="0">
                    <a:pos x="207" y="325"/>
                  </a:cxn>
                  <a:cxn ang="0">
                    <a:pos x="325" y="423"/>
                  </a:cxn>
                  <a:cxn ang="0">
                    <a:pos x="443" y="523"/>
                  </a:cxn>
                  <a:cxn ang="0">
                    <a:pos x="560" y="622"/>
                  </a:cxn>
                  <a:cxn ang="0">
                    <a:pos x="676" y="720"/>
                  </a:cxn>
                  <a:cxn ang="0">
                    <a:pos x="794" y="818"/>
                  </a:cxn>
                  <a:cxn ang="0">
                    <a:pos x="912" y="917"/>
                  </a:cxn>
                  <a:cxn ang="0">
                    <a:pos x="1029" y="1015"/>
                  </a:cxn>
                  <a:cxn ang="0">
                    <a:pos x="1118" y="1046"/>
                  </a:cxn>
                  <a:cxn ang="0">
                    <a:pos x="1175" y="1008"/>
                  </a:cxn>
                  <a:cxn ang="0">
                    <a:pos x="1232" y="972"/>
                  </a:cxn>
                  <a:cxn ang="0">
                    <a:pos x="1289" y="935"/>
                  </a:cxn>
                  <a:cxn ang="0">
                    <a:pos x="1306" y="904"/>
                  </a:cxn>
                  <a:cxn ang="0">
                    <a:pos x="1283" y="877"/>
                  </a:cxn>
                  <a:cxn ang="0">
                    <a:pos x="1260" y="853"/>
                  </a:cxn>
                  <a:cxn ang="0">
                    <a:pos x="1237" y="828"/>
                  </a:cxn>
                </a:cxnLst>
                <a:rect l="0" t="0" r="r" b="b"/>
                <a:pathLst>
                  <a:path w="1317" h="1064">
                    <a:moveTo>
                      <a:pt x="1226" y="815"/>
                    </a:moveTo>
                    <a:lnTo>
                      <a:pt x="1175" y="772"/>
                    </a:lnTo>
                    <a:lnTo>
                      <a:pt x="1126" y="728"/>
                    </a:lnTo>
                    <a:lnTo>
                      <a:pt x="1075" y="685"/>
                    </a:lnTo>
                    <a:lnTo>
                      <a:pt x="1026" y="641"/>
                    </a:lnTo>
                    <a:lnTo>
                      <a:pt x="975" y="599"/>
                    </a:lnTo>
                    <a:lnTo>
                      <a:pt x="926" y="556"/>
                    </a:lnTo>
                    <a:lnTo>
                      <a:pt x="876" y="512"/>
                    </a:lnTo>
                    <a:lnTo>
                      <a:pt x="825" y="469"/>
                    </a:lnTo>
                    <a:lnTo>
                      <a:pt x="776" y="427"/>
                    </a:lnTo>
                    <a:lnTo>
                      <a:pt x="725" y="382"/>
                    </a:lnTo>
                    <a:lnTo>
                      <a:pt x="675" y="340"/>
                    </a:lnTo>
                    <a:lnTo>
                      <a:pt x="626" y="297"/>
                    </a:lnTo>
                    <a:lnTo>
                      <a:pt x="575" y="253"/>
                    </a:lnTo>
                    <a:lnTo>
                      <a:pt x="524" y="210"/>
                    </a:lnTo>
                    <a:lnTo>
                      <a:pt x="475" y="166"/>
                    </a:lnTo>
                    <a:lnTo>
                      <a:pt x="425" y="123"/>
                    </a:lnTo>
                    <a:lnTo>
                      <a:pt x="425" y="92"/>
                    </a:lnTo>
                    <a:lnTo>
                      <a:pt x="425" y="61"/>
                    </a:lnTo>
                    <a:lnTo>
                      <a:pt x="423" y="31"/>
                    </a:lnTo>
                    <a:lnTo>
                      <a:pt x="423" y="0"/>
                    </a:lnTo>
                    <a:lnTo>
                      <a:pt x="397" y="13"/>
                    </a:lnTo>
                    <a:lnTo>
                      <a:pt x="369" y="25"/>
                    </a:lnTo>
                    <a:lnTo>
                      <a:pt x="343" y="38"/>
                    </a:lnTo>
                    <a:lnTo>
                      <a:pt x="317" y="51"/>
                    </a:lnTo>
                    <a:lnTo>
                      <a:pt x="291" y="63"/>
                    </a:lnTo>
                    <a:lnTo>
                      <a:pt x="263" y="76"/>
                    </a:lnTo>
                    <a:lnTo>
                      <a:pt x="237" y="89"/>
                    </a:lnTo>
                    <a:lnTo>
                      <a:pt x="211" y="100"/>
                    </a:lnTo>
                    <a:lnTo>
                      <a:pt x="184" y="113"/>
                    </a:lnTo>
                    <a:lnTo>
                      <a:pt x="158" y="127"/>
                    </a:lnTo>
                    <a:lnTo>
                      <a:pt x="132" y="140"/>
                    </a:lnTo>
                    <a:lnTo>
                      <a:pt x="106" y="151"/>
                    </a:lnTo>
                    <a:lnTo>
                      <a:pt x="78" y="164"/>
                    </a:lnTo>
                    <a:lnTo>
                      <a:pt x="52" y="177"/>
                    </a:lnTo>
                    <a:lnTo>
                      <a:pt x="26" y="189"/>
                    </a:lnTo>
                    <a:lnTo>
                      <a:pt x="0" y="202"/>
                    </a:lnTo>
                    <a:lnTo>
                      <a:pt x="18" y="212"/>
                    </a:lnTo>
                    <a:lnTo>
                      <a:pt x="37" y="220"/>
                    </a:lnTo>
                    <a:lnTo>
                      <a:pt x="55" y="230"/>
                    </a:lnTo>
                    <a:lnTo>
                      <a:pt x="73" y="238"/>
                    </a:lnTo>
                    <a:lnTo>
                      <a:pt x="91" y="248"/>
                    </a:lnTo>
                    <a:lnTo>
                      <a:pt x="111" y="258"/>
                    </a:lnTo>
                    <a:lnTo>
                      <a:pt x="129" y="266"/>
                    </a:lnTo>
                    <a:lnTo>
                      <a:pt x="148" y="276"/>
                    </a:lnTo>
                    <a:lnTo>
                      <a:pt x="207" y="325"/>
                    </a:lnTo>
                    <a:lnTo>
                      <a:pt x="266" y="374"/>
                    </a:lnTo>
                    <a:lnTo>
                      <a:pt x="325" y="423"/>
                    </a:lnTo>
                    <a:lnTo>
                      <a:pt x="384" y="474"/>
                    </a:lnTo>
                    <a:lnTo>
                      <a:pt x="443" y="523"/>
                    </a:lnTo>
                    <a:lnTo>
                      <a:pt x="501" y="572"/>
                    </a:lnTo>
                    <a:lnTo>
                      <a:pt x="560" y="622"/>
                    </a:lnTo>
                    <a:lnTo>
                      <a:pt x="619" y="671"/>
                    </a:lnTo>
                    <a:lnTo>
                      <a:pt x="676" y="720"/>
                    </a:lnTo>
                    <a:lnTo>
                      <a:pt x="735" y="769"/>
                    </a:lnTo>
                    <a:lnTo>
                      <a:pt x="794" y="818"/>
                    </a:lnTo>
                    <a:lnTo>
                      <a:pt x="853" y="867"/>
                    </a:lnTo>
                    <a:lnTo>
                      <a:pt x="912" y="917"/>
                    </a:lnTo>
                    <a:lnTo>
                      <a:pt x="971" y="966"/>
                    </a:lnTo>
                    <a:lnTo>
                      <a:pt x="1029" y="1015"/>
                    </a:lnTo>
                    <a:lnTo>
                      <a:pt x="1088" y="1064"/>
                    </a:lnTo>
                    <a:lnTo>
                      <a:pt x="1118" y="1046"/>
                    </a:lnTo>
                    <a:lnTo>
                      <a:pt x="1145" y="1026"/>
                    </a:lnTo>
                    <a:lnTo>
                      <a:pt x="1175" y="1008"/>
                    </a:lnTo>
                    <a:lnTo>
                      <a:pt x="1203" y="990"/>
                    </a:lnTo>
                    <a:lnTo>
                      <a:pt x="1232" y="972"/>
                    </a:lnTo>
                    <a:lnTo>
                      <a:pt x="1260" y="953"/>
                    </a:lnTo>
                    <a:lnTo>
                      <a:pt x="1289" y="935"/>
                    </a:lnTo>
                    <a:lnTo>
                      <a:pt x="1317" y="917"/>
                    </a:lnTo>
                    <a:lnTo>
                      <a:pt x="1306" y="904"/>
                    </a:lnTo>
                    <a:lnTo>
                      <a:pt x="1294" y="890"/>
                    </a:lnTo>
                    <a:lnTo>
                      <a:pt x="1283" y="877"/>
                    </a:lnTo>
                    <a:lnTo>
                      <a:pt x="1271" y="866"/>
                    </a:lnTo>
                    <a:lnTo>
                      <a:pt x="1260" y="853"/>
                    </a:lnTo>
                    <a:lnTo>
                      <a:pt x="1248" y="840"/>
                    </a:lnTo>
                    <a:lnTo>
                      <a:pt x="1237" y="828"/>
                    </a:lnTo>
                    <a:lnTo>
                      <a:pt x="1226" y="815"/>
                    </a:lnTo>
                    <a:close/>
                  </a:path>
                </a:pathLst>
              </a:custGeom>
              <a:solidFill>
                <a:srgbClr val="B5ADAA"/>
              </a:solidFill>
              <a:ln w="9525">
                <a:noFill/>
                <a:round/>
                <a:headEnd/>
                <a:tailEnd/>
              </a:ln>
            </p:spPr>
            <p:txBody>
              <a:bodyPr/>
              <a:lstStyle/>
              <a:p>
                <a:endParaRPr lang="en-US"/>
              </a:p>
            </p:txBody>
          </p:sp>
          <p:sp>
            <p:nvSpPr>
              <p:cNvPr id="11487" name="Freeform 223"/>
              <p:cNvSpPr>
                <a:spLocks/>
              </p:cNvSpPr>
              <p:nvPr/>
            </p:nvSpPr>
            <p:spPr bwMode="auto">
              <a:xfrm>
                <a:off x="463" y="2812"/>
                <a:ext cx="631" cy="507"/>
              </a:xfrm>
              <a:custGeom>
                <a:avLst/>
                <a:gdLst/>
                <a:ahLst/>
                <a:cxnLst>
                  <a:cxn ang="0">
                    <a:pos x="1169" y="759"/>
                  </a:cxn>
                  <a:cxn ang="0">
                    <a:pos x="450" y="136"/>
                  </a:cxn>
                  <a:cxn ang="0">
                    <a:pos x="450" y="0"/>
                  </a:cxn>
                  <a:cxn ang="0">
                    <a:pos x="0" y="215"/>
                  </a:cxn>
                  <a:cxn ang="0">
                    <a:pos x="173" y="292"/>
                  </a:cxn>
                  <a:cxn ang="0">
                    <a:pos x="1038" y="1013"/>
                  </a:cxn>
                  <a:cxn ang="0">
                    <a:pos x="1262" y="862"/>
                  </a:cxn>
                  <a:cxn ang="0">
                    <a:pos x="1169" y="759"/>
                  </a:cxn>
                </a:cxnLst>
                <a:rect l="0" t="0" r="r" b="b"/>
                <a:pathLst>
                  <a:path w="1262" h="1013">
                    <a:moveTo>
                      <a:pt x="1169" y="759"/>
                    </a:moveTo>
                    <a:lnTo>
                      <a:pt x="450" y="136"/>
                    </a:lnTo>
                    <a:lnTo>
                      <a:pt x="450" y="0"/>
                    </a:lnTo>
                    <a:lnTo>
                      <a:pt x="0" y="215"/>
                    </a:lnTo>
                    <a:lnTo>
                      <a:pt x="173" y="292"/>
                    </a:lnTo>
                    <a:lnTo>
                      <a:pt x="1038" y="1013"/>
                    </a:lnTo>
                    <a:lnTo>
                      <a:pt x="1262" y="862"/>
                    </a:lnTo>
                    <a:lnTo>
                      <a:pt x="1169" y="759"/>
                    </a:lnTo>
                    <a:close/>
                  </a:path>
                </a:pathLst>
              </a:custGeom>
              <a:solidFill>
                <a:srgbClr val="B2AAA8"/>
              </a:solidFill>
              <a:ln w="9525">
                <a:noFill/>
                <a:round/>
                <a:headEnd/>
                <a:tailEnd/>
              </a:ln>
            </p:spPr>
            <p:txBody>
              <a:bodyPr/>
              <a:lstStyle/>
              <a:p>
                <a:endParaRPr lang="en-US"/>
              </a:p>
            </p:txBody>
          </p:sp>
          <p:sp>
            <p:nvSpPr>
              <p:cNvPr id="11488" name="Freeform 224"/>
              <p:cNvSpPr>
                <a:spLocks/>
              </p:cNvSpPr>
              <p:nvPr/>
            </p:nvSpPr>
            <p:spPr bwMode="auto">
              <a:xfrm>
                <a:off x="1486" y="3899"/>
                <a:ext cx="180" cy="176"/>
              </a:xfrm>
              <a:custGeom>
                <a:avLst/>
                <a:gdLst/>
                <a:ahLst/>
                <a:cxnLst>
                  <a:cxn ang="0">
                    <a:pos x="0" y="0"/>
                  </a:cxn>
                  <a:cxn ang="0">
                    <a:pos x="19" y="25"/>
                  </a:cxn>
                  <a:cxn ang="0">
                    <a:pos x="39" y="50"/>
                  </a:cxn>
                  <a:cxn ang="0">
                    <a:pos x="58" y="71"/>
                  </a:cxn>
                  <a:cxn ang="0">
                    <a:pos x="76" y="91"/>
                  </a:cxn>
                  <a:cxn ang="0">
                    <a:pos x="96" y="110"/>
                  </a:cxn>
                  <a:cxn ang="0">
                    <a:pos x="114" y="128"/>
                  </a:cxn>
                  <a:cxn ang="0">
                    <a:pos x="134" y="145"/>
                  </a:cxn>
                  <a:cxn ang="0">
                    <a:pos x="153" y="159"/>
                  </a:cxn>
                  <a:cxn ang="0">
                    <a:pos x="173" y="174"/>
                  </a:cxn>
                  <a:cxn ang="0">
                    <a:pos x="196" y="187"/>
                  </a:cxn>
                  <a:cxn ang="0">
                    <a:pos x="219" y="199"/>
                  </a:cxn>
                  <a:cxn ang="0">
                    <a:pos x="243" y="210"/>
                  </a:cxn>
                  <a:cxn ang="0">
                    <a:pos x="269" y="222"/>
                  </a:cxn>
                  <a:cxn ang="0">
                    <a:pos x="297" y="233"/>
                  </a:cxn>
                  <a:cxn ang="0">
                    <a:pos x="326" y="243"/>
                  </a:cxn>
                  <a:cxn ang="0">
                    <a:pos x="359" y="253"/>
                  </a:cxn>
                  <a:cxn ang="0">
                    <a:pos x="344" y="353"/>
                  </a:cxn>
                  <a:cxn ang="0">
                    <a:pos x="312" y="345"/>
                  </a:cxn>
                  <a:cxn ang="0">
                    <a:pos x="279" y="335"/>
                  </a:cxn>
                  <a:cxn ang="0">
                    <a:pos x="248" y="322"/>
                  </a:cxn>
                  <a:cxn ang="0">
                    <a:pos x="219" y="310"/>
                  </a:cxn>
                  <a:cxn ang="0">
                    <a:pos x="189" y="296"/>
                  </a:cxn>
                  <a:cxn ang="0">
                    <a:pos x="161" y="281"/>
                  </a:cxn>
                  <a:cxn ang="0">
                    <a:pos x="135" y="264"/>
                  </a:cxn>
                  <a:cxn ang="0">
                    <a:pos x="111" y="246"/>
                  </a:cxn>
                  <a:cxn ang="0">
                    <a:pos x="88" y="227"/>
                  </a:cxn>
                  <a:cxn ang="0">
                    <a:pos x="68" y="207"/>
                  </a:cxn>
                  <a:cxn ang="0">
                    <a:pos x="50" y="186"/>
                  </a:cxn>
                  <a:cxn ang="0">
                    <a:pos x="34" y="164"/>
                  </a:cxn>
                  <a:cxn ang="0">
                    <a:pos x="21" y="141"/>
                  </a:cxn>
                  <a:cxn ang="0">
                    <a:pos x="11" y="118"/>
                  </a:cxn>
                  <a:cxn ang="0">
                    <a:pos x="4" y="94"/>
                  </a:cxn>
                  <a:cxn ang="0">
                    <a:pos x="0" y="68"/>
                  </a:cxn>
                  <a:cxn ang="0">
                    <a:pos x="0" y="0"/>
                  </a:cxn>
                </a:cxnLst>
                <a:rect l="0" t="0" r="r" b="b"/>
                <a:pathLst>
                  <a:path w="359" h="353">
                    <a:moveTo>
                      <a:pt x="0" y="0"/>
                    </a:moveTo>
                    <a:lnTo>
                      <a:pt x="19" y="25"/>
                    </a:lnTo>
                    <a:lnTo>
                      <a:pt x="39" y="50"/>
                    </a:lnTo>
                    <a:lnTo>
                      <a:pt x="58" y="71"/>
                    </a:lnTo>
                    <a:lnTo>
                      <a:pt x="76" y="91"/>
                    </a:lnTo>
                    <a:lnTo>
                      <a:pt x="96" y="110"/>
                    </a:lnTo>
                    <a:lnTo>
                      <a:pt x="114" y="128"/>
                    </a:lnTo>
                    <a:lnTo>
                      <a:pt x="134" y="145"/>
                    </a:lnTo>
                    <a:lnTo>
                      <a:pt x="153" y="159"/>
                    </a:lnTo>
                    <a:lnTo>
                      <a:pt x="173" y="174"/>
                    </a:lnTo>
                    <a:lnTo>
                      <a:pt x="196" y="187"/>
                    </a:lnTo>
                    <a:lnTo>
                      <a:pt x="219" y="199"/>
                    </a:lnTo>
                    <a:lnTo>
                      <a:pt x="243" y="210"/>
                    </a:lnTo>
                    <a:lnTo>
                      <a:pt x="269" y="222"/>
                    </a:lnTo>
                    <a:lnTo>
                      <a:pt x="297" y="233"/>
                    </a:lnTo>
                    <a:lnTo>
                      <a:pt x="326" y="243"/>
                    </a:lnTo>
                    <a:lnTo>
                      <a:pt x="359" y="253"/>
                    </a:lnTo>
                    <a:lnTo>
                      <a:pt x="344" y="353"/>
                    </a:lnTo>
                    <a:lnTo>
                      <a:pt x="312" y="345"/>
                    </a:lnTo>
                    <a:lnTo>
                      <a:pt x="279" y="335"/>
                    </a:lnTo>
                    <a:lnTo>
                      <a:pt x="248" y="322"/>
                    </a:lnTo>
                    <a:lnTo>
                      <a:pt x="219" y="310"/>
                    </a:lnTo>
                    <a:lnTo>
                      <a:pt x="189" y="296"/>
                    </a:lnTo>
                    <a:lnTo>
                      <a:pt x="161" y="281"/>
                    </a:lnTo>
                    <a:lnTo>
                      <a:pt x="135" y="264"/>
                    </a:lnTo>
                    <a:lnTo>
                      <a:pt x="111" y="246"/>
                    </a:lnTo>
                    <a:lnTo>
                      <a:pt x="88" y="227"/>
                    </a:lnTo>
                    <a:lnTo>
                      <a:pt x="68" y="207"/>
                    </a:lnTo>
                    <a:lnTo>
                      <a:pt x="50" y="186"/>
                    </a:lnTo>
                    <a:lnTo>
                      <a:pt x="34" y="164"/>
                    </a:lnTo>
                    <a:lnTo>
                      <a:pt x="21" y="141"/>
                    </a:lnTo>
                    <a:lnTo>
                      <a:pt x="11" y="118"/>
                    </a:lnTo>
                    <a:lnTo>
                      <a:pt x="4" y="94"/>
                    </a:lnTo>
                    <a:lnTo>
                      <a:pt x="0" y="68"/>
                    </a:lnTo>
                    <a:lnTo>
                      <a:pt x="0" y="0"/>
                    </a:lnTo>
                    <a:close/>
                  </a:path>
                </a:pathLst>
              </a:custGeom>
              <a:solidFill>
                <a:srgbClr val="666677"/>
              </a:solidFill>
              <a:ln w="9525">
                <a:noFill/>
                <a:round/>
                <a:headEnd/>
                <a:tailEnd/>
              </a:ln>
            </p:spPr>
            <p:txBody>
              <a:bodyPr/>
              <a:lstStyle/>
              <a:p>
                <a:endParaRPr lang="en-US"/>
              </a:p>
            </p:txBody>
          </p:sp>
          <p:sp>
            <p:nvSpPr>
              <p:cNvPr id="11489" name="Freeform 225"/>
              <p:cNvSpPr>
                <a:spLocks/>
              </p:cNvSpPr>
              <p:nvPr/>
            </p:nvSpPr>
            <p:spPr bwMode="auto">
              <a:xfrm>
                <a:off x="1756" y="3813"/>
                <a:ext cx="109" cy="176"/>
              </a:xfrm>
              <a:custGeom>
                <a:avLst/>
                <a:gdLst/>
                <a:ahLst/>
                <a:cxnLst>
                  <a:cxn ang="0">
                    <a:pos x="23" y="0"/>
                  </a:cxn>
                  <a:cxn ang="0">
                    <a:pos x="0" y="128"/>
                  </a:cxn>
                  <a:cxn ang="0">
                    <a:pos x="188" y="353"/>
                  </a:cxn>
                  <a:cxn ang="0">
                    <a:pos x="217" y="241"/>
                  </a:cxn>
                  <a:cxn ang="0">
                    <a:pos x="23" y="0"/>
                  </a:cxn>
                </a:cxnLst>
                <a:rect l="0" t="0" r="r" b="b"/>
                <a:pathLst>
                  <a:path w="217" h="353">
                    <a:moveTo>
                      <a:pt x="23" y="0"/>
                    </a:moveTo>
                    <a:lnTo>
                      <a:pt x="0" y="128"/>
                    </a:lnTo>
                    <a:lnTo>
                      <a:pt x="188" y="353"/>
                    </a:lnTo>
                    <a:lnTo>
                      <a:pt x="217" y="241"/>
                    </a:lnTo>
                    <a:lnTo>
                      <a:pt x="23" y="0"/>
                    </a:lnTo>
                    <a:close/>
                  </a:path>
                </a:pathLst>
              </a:custGeom>
              <a:solidFill>
                <a:srgbClr val="727284"/>
              </a:solidFill>
              <a:ln w="9525">
                <a:noFill/>
                <a:round/>
                <a:headEnd/>
                <a:tailEnd/>
              </a:ln>
            </p:spPr>
            <p:txBody>
              <a:bodyPr/>
              <a:lstStyle/>
              <a:p>
                <a:endParaRPr lang="en-US"/>
              </a:p>
            </p:txBody>
          </p:sp>
          <p:sp>
            <p:nvSpPr>
              <p:cNvPr id="11490" name="Freeform 226"/>
              <p:cNvSpPr>
                <a:spLocks/>
              </p:cNvSpPr>
              <p:nvPr/>
            </p:nvSpPr>
            <p:spPr bwMode="auto">
              <a:xfrm>
                <a:off x="305" y="2875"/>
                <a:ext cx="210" cy="93"/>
              </a:xfrm>
              <a:custGeom>
                <a:avLst/>
                <a:gdLst/>
                <a:ahLst/>
                <a:cxnLst>
                  <a:cxn ang="0">
                    <a:pos x="314" y="114"/>
                  </a:cxn>
                  <a:cxn ang="0">
                    <a:pos x="330" y="132"/>
                  </a:cxn>
                  <a:cxn ang="0">
                    <a:pos x="418" y="159"/>
                  </a:cxn>
                  <a:cxn ang="0">
                    <a:pos x="374" y="177"/>
                  </a:cxn>
                  <a:cxn ang="0">
                    <a:pos x="358" y="180"/>
                  </a:cxn>
                  <a:cxn ang="0">
                    <a:pos x="340" y="181"/>
                  </a:cxn>
                  <a:cxn ang="0">
                    <a:pos x="322" y="185"/>
                  </a:cxn>
                  <a:cxn ang="0">
                    <a:pos x="304" y="185"/>
                  </a:cxn>
                  <a:cxn ang="0">
                    <a:pos x="284" y="186"/>
                  </a:cxn>
                  <a:cxn ang="0">
                    <a:pos x="263" y="185"/>
                  </a:cxn>
                  <a:cxn ang="0">
                    <a:pos x="243" y="183"/>
                  </a:cxn>
                  <a:cxn ang="0">
                    <a:pos x="220" y="180"/>
                  </a:cxn>
                  <a:cxn ang="0">
                    <a:pos x="199" y="173"/>
                  </a:cxn>
                  <a:cxn ang="0">
                    <a:pos x="176" y="167"/>
                  </a:cxn>
                  <a:cxn ang="0">
                    <a:pos x="153" y="155"/>
                  </a:cxn>
                  <a:cxn ang="0">
                    <a:pos x="129" y="144"/>
                  </a:cxn>
                  <a:cxn ang="0">
                    <a:pos x="104" y="127"/>
                  </a:cxn>
                  <a:cxn ang="0">
                    <a:pos x="80" y="109"/>
                  </a:cxn>
                  <a:cxn ang="0">
                    <a:pos x="54" y="88"/>
                  </a:cxn>
                  <a:cxn ang="0">
                    <a:pos x="28" y="62"/>
                  </a:cxn>
                  <a:cxn ang="0">
                    <a:pos x="0" y="0"/>
                  </a:cxn>
                  <a:cxn ang="0">
                    <a:pos x="16" y="16"/>
                  </a:cxn>
                  <a:cxn ang="0">
                    <a:pos x="32" y="31"/>
                  </a:cxn>
                  <a:cxn ang="0">
                    <a:pos x="49" y="44"/>
                  </a:cxn>
                  <a:cxn ang="0">
                    <a:pos x="67" y="55"/>
                  </a:cxn>
                  <a:cxn ang="0">
                    <a:pos x="86" y="65"/>
                  </a:cxn>
                  <a:cxn ang="0">
                    <a:pos x="104" y="73"/>
                  </a:cxn>
                  <a:cxn ang="0">
                    <a:pos x="124" y="80"/>
                  </a:cxn>
                  <a:cxn ang="0">
                    <a:pos x="145" y="86"/>
                  </a:cxn>
                  <a:cxn ang="0">
                    <a:pos x="165" y="91"/>
                  </a:cxn>
                  <a:cxn ang="0">
                    <a:pos x="186" y="95"/>
                  </a:cxn>
                  <a:cxn ang="0">
                    <a:pos x="207" y="98"/>
                  </a:cxn>
                  <a:cxn ang="0">
                    <a:pos x="229" y="101"/>
                  </a:cxn>
                  <a:cxn ang="0">
                    <a:pos x="250" y="104"/>
                  </a:cxn>
                  <a:cxn ang="0">
                    <a:pos x="271" y="108"/>
                  </a:cxn>
                  <a:cxn ang="0">
                    <a:pos x="292" y="111"/>
                  </a:cxn>
                  <a:cxn ang="0">
                    <a:pos x="314" y="114"/>
                  </a:cxn>
                </a:cxnLst>
                <a:rect l="0" t="0" r="r" b="b"/>
                <a:pathLst>
                  <a:path w="418" h="186">
                    <a:moveTo>
                      <a:pt x="314" y="114"/>
                    </a:moveTo>
                    <a:lnTo>
                      <a:pt x="330" y="132"/>
                    </a:lnTo>
                    <a:lnTo>
                      <a:pt x="418" y="159"/>
                    </a:lnTo>
                    <a:lnTo>
                      <a:pt x="374" y="177"/>
                    </a:lnTo>
                    <a:lnTo>
                      <a:pt x="358" y="180"/>
                    </a:lnTo>
                    <a:lnTo>
                      <a:pt x="340" y="181"/>
                    </a:lnTo>
                    <a:lnTo>
                      <a:pt x="322" y="185"/>
                    </a:lnTo>
                    <a:lnTo>
                      <a:pt x="304" y="185"/>
                    </a:lnTo>
                    <a:lnTo>
                      <a:pt x="284" y="186"/>
                    </a:lnTo>
                    <a:lnTo>
                      <a:pt x="263" y="185"/>
                    </a:lnTo>
                    <a:lnTo>
                      <a:pt x="243" y="183"/>
                    </a:lnTo>
                    <a:lnTo>
                      <a:pt x="220" y="180"/>
                    </a:lnTo>
                    <a:lnTo>
                      <a:pt x="199" y="173"/>
                    </a:lnTo>
                    <a:lnTo>
                      <a:pt x="176" y="167"/>
                    </a:lnTo>
                    <a:lnTo>
                      <a:pt x="153" y="155"/>
                    </a:lnTo>
                    <a:lnTo>
                      <a:pt x="129" y="144"/>
                    </a:lnTo>
                    <a:lnTo>
                      <a:pt x="104" y="127"/>
                    </a:lnTo>
                    <a:lnTo>
                      <a:pt x="80" y="109"/>
                    </a:lnTo>
                    <a:lnTo>
                      <a:pt x="54" y="88"/>
                    </a:lnTo>
                    <a:lnTo>
                      <a:pt x="28" y="62"/>
                    </a:lnTo>
                    <a:lnTo>
                      <a:pt x="0" y="0"/>
                    </a:lnTo>
                    <a:lnTo>
                      <a:pt x="16" y="16"/>
                    </a:lnTo>
                    <a:lnTo>
                      <a:pt x="32" y="31"/>
                    </a:lnTo>
                    <a:lnTo>
                      <a:pt x="49" y="44"/>
                    </a:lnTo>
                    <a:lnTo>
                      <a:pt x="67" y="55"/>
                    </a:lnTo>
                    <a:lnTo>
                      <a:pt x="86" y="65"/>
                    </a:lnTo>
                    <a:lnTo>
                      <a:pt x="104" y="73"/>
                    </a:lnTo>
                    <a:lnTo>
                      <a:pt x="124" y="80"/>
                    </a:lnTo>
                    <a:lnTo>
                      <a:pt x="145" y="86"/>
                    </a:lnTo>
                    <a:lnTo>
                      <a:pt x="165" y="91"/>
                    </a:lnTo>
                    <a:lnTo>
                      <a:pt x="186" y="95"/>
                    </a:lnTo>
                    <a:lnTo>
                      <a:pt x="207" y="98"/>
                    </a:lnTo>
                    <a:lnTo>
                      <a:pt x="229" y="101"/>
                    </a:lnTo>
                    <a:lnTo>
                      <a:pt x="250" y="104"/>
                    </a:lnTo>
                    <a:lnTo>
                      <a:pt x="271" y="108"/>
                    </a:lnTo>
                    <a:lnTo>
                      <a:pt x="292" y="111"/>
                    </a:lnTo>
                    <a:lnTo>
                      <a:pt x="314" y="114"/>
                    </a:lnTo>
                    <a:close/>
                  </a:path>
                </a:pathLst>
              </a:custGeom>
              <a:solidFill>
                <a:srgbClr val="666677"/>
              </a:solidFill>
              <a:ln w="9525">
                <a:noFill/>
                <a:round/>
                <a:headEnd/>
                <a:tailEnd/>
              </a:ln>
            </p:spPr>
            <p:txBody>
              <a:bodyPr/>
              <a:lstStyle/>
              <a:p>
                <a:endParaRPr lang="en-US"/>
              </a:p>
            </p:txBody>
          </p:sp>
        </p:grpSp>
      </p:grpSp>
      <p:grpSp>
        <p:nvGrpSpPr>
          <p:cNvPr id="16" name="Group 229"/>
          <p:cNvGrpSpPr>
            <a:grpSpLocks/>
          </p:cNvGrpSpPr>
          <p:nvPr/>
        </p:nvGrpSpPr>
        <p:grpSpPr bwMode="auto">
          <a:xfrm>
            <a:off x="5383893" y="1863498"/>
            <a:ext cx="2971800" cy="228600"/>
            <a:chOff x="480" y="3936"/>
            <a:chExt cx="1872" cy="144"/>
          </a:xfrm>
        </p:grpSpPr>
        <p:sp>
          <p:nvSpPr>
            <p:cNvPr id="11494" name="Text Box 230"/>
            <p:cNvSpPr txBox="1">
              <a:spLocks noChangeArrowheads="1"/>
            </p:cNvSpPr>
            <p:nvPr/>
          </p:nvSpPr>
          <p:spPr bwMode="auto">
            <a:xfrm>
              <a:off x="672"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sz="1600" dirty="0"/>
                <a:t>R</a:t>
              </a:r>
            </a:p>
          </p:txBody>
        </p:sp>
        <p:sp>
          <p:nvSpPr>
            <p:cNvPr id="11495" name="Text Box 231"/>
            <p:cNvSpPr txBox="1">
              <a:spLocks noChangeArrowheads="1"/>
            </p:cNvSpPr>
            <p:nvPr/>
          </p:nvSpPr>
          <p:spPr bwMode="auto">
            <a:xfrm>
              <a:off x="2208"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sz="1600"/>
                <a:t>R</a:t>
              </a:r>
            </a:p>
          </p:txBody>
        </p:sp>
        <p:sp>
          <p:nvSpPr>
            <p:cNvPr id="11496" name="Text Box 232"/>
            <p:cNvSpPr txBox="1">
              <a:spLocks noChangeArrowheads="1"/>
            </p:cNvSpPr>
            <p:nvPr/>
          </p:nvSpPr>
          <p:spPr bwMode="auto">
            <a:xfrm>
              <a:off x="2016"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sz="1600"/>
            </a:p>
          </p:txBody>
        </p:sp>
        <p:sp>
          <p:nvSpPr>
            <p:cNvPr id="11497" name="Text Box 233"/>
            <p:cNvSpPr txBox="1">
              <a:spLocks noChangeArrowheads="1"/>
            </p:cNvSpPr>
            <p:nvPr/>
          </p:nvSpPr>
          <p:spPr bwMode="auto">
            <a:xfrm>
              <a:off x="1824"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sz="1600"/>
                <a:t>R</a:t>
              </a:r>
            </a:p>
          </p:txBody>
        </p:sp>
        <p:sp>
          <p:nvSpPr>
            <p:cNvPr id="11498" name="Text Box 234"/>
            <p:cNvSpPr txBox="1">
              <a:spLocks noChangeArrowheads="1"/>
            </p:cNvSpPr>
            <p:nvPr/>
          </p:nvSpPr>
          <p:spPr bwMode="auto">
            <a:xfrm>
              <a:off x="1440"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sz="1600"/>
                <a:t>R</a:t>
              </a:r>
            </a:p>
          </p:txBody>
        </p:sp>
        <p:sp>
          <p:nvSpPr>
            <p:cNvPr id="11499" name="Text Box 235"/>
            <p:cNvSpPr txBox="1">
              <a:spLocks noChangeArrowheads="1"/>
            </p:cNvSpPr>
            <p:nvPr/>
          </p:nvSpPr>
          <p:spPr bwMode="auto">
            <a:xfrm>
              <a:off x="1248"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sz="1600" dirty="0"/>
                <a:t>R</a:t>
              </a:r>
            </a:p>
          </p:txBody>
        </p:sp>
        <p:sp>
          <p:nvSpPr>
            <p:cNvPr id="11500" name="Text Box 236"/>
            <p:cNvSpPr txBox="1">
              <a:spLocks noChangeArrowheads="1"/>
            </p:cNvSpPr>
            <p:nvPr/>
          </p:nvSpPr>
          <p:spPr bwMode="auto">
            <a:xfrm>
              <a:off x="1056"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sz="1600" dirty="0"/>
                <a:t>R</a:t>
              </a:r>
            </a:p>
          </p:txBody>
        </p:sp>
        <p:sp>
          <p:nvSpPr>
            <p:cNvPr id="11501" name="Text Box 237"/>
            <p:cNvSpPr txBox="1">
              <a:spLocks noChangeArrowheads="1"/>
            </p:cNvSpPr>
            <p:nvPr/>
          </p:nvSpPr>
          <p:spPr bwMode="auto">
            <a:xfrm>
              <a:off x="480"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sz="1600"/>
            </a:p>
          </p:txBody>
        </p:sp>
        <p:sp>
          <p:nvSpPr>
            <p:cNvPr id="11502" name="Text Box 238"/>
            <p:cNvSpPr txBox="1">
              <a:spLocks noChangeArrowheads="1"/>
            </p:cNvSpPr>
            <p:nvPr/>
          </p:nvSpPr>
          <p:spPr bwMode="auto">
            <a:xfrm>
              <a:off x="1632"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sz="1600"/>
            </a:p>
          </p:txBody>
        </p:sp>
        <p:sp>
          <p:nvSpPr>
            <p:cNvPr id="11503" name="Text Box 239"/>
            <p:cNvSpPr txBox="1">
              <a:spLocks noChangeArrowheads="1"/>
            </p:cNvSpPr>
            <p:nvPr/>
          </p:nvSpPr>
          <p:spPr bwMode="auto">
            <a:xfrm>
              <a:off x="864"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sz="1600"/>
            </a:p>
          </p:txBody>
        </p:sp>
      </p:grpSp>
      <p:sp>
        <p:nvSpPr>
          <p:cNvPr id="261" name="Rectangle 260"/>
          <p:cNvSpPr/>
          <p:nvPr/>
        </p:nvSpPr>
        <p:spPr>
          <a:xfrm>
            <a:off x="3915532" y="5368411"/>
            <a:ext cx="1332416" cy="584775"/>
          </a:xfrm>
          <a:prstGeom prst="rect">
            <a:avLst/>
          </a:prstGeom>
        </p:spPr>
        <p:txBody>
          <a:bodyPr wrap="none">
            <a:spAutoFit/>
          </a:bodyPr>
          <a:lstStyle/>
          <a:p>
            <a:r>
              <a:rPr lang="en-US" sz="3200" dirty="0" smtClean="0">
                <a:solidFill>
                  <a:srgbClr val="FFFFFF"/>
                </a:solidFill>
                <a:latin typeface="Cambria" pitchFamily="18" charset="0"/>
              </a:rPr>
              <a:t>versus</a:t>
            </a:r>
            <a:endParaRPr lang="en-US" dirty="0"/>
          </a:p>
        </p:txBody>
      </p:sp>
      <p:sp>
        <p:nvSpPr>
          <p:cNvPr id="268" name="Rectangle 2" descr="Down:  Do Programmers Usually Floss Refactor?"/>
          <p:cNvSpPr txBox="1">
            <a:spLocks noChangeArrowheads="1"/>
          </p:cNvSpPr>
          <p:nvPr/>
        </p:nvSpPr>
        <p:spPr bwMode="auto">
          <a:xfrm>
            <a:off x="1041410" y="1176327"/>
            <a:ext cx="6908800" cy="563562"/>
          </a:xfrm>
          <a:prstGeom prst="rect">
            <a:avLst/>
          </a:prstGeom>
          <a:solidFill>
            <a:scrgbClr r="0" g="0" b="0">
              <a:alpha val="50000"/>
            </a:scrgbClr>
          </a:solid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chemeClr val="tx1"/>
                </a:solidFill>
                <a:effectLst/>
                <a:uLnTx/>
                <a:uFillTx/>
                <a:latin typeface="+mj-lt"/>
                <a:ea typeface="+mj-ea"/>
                <a:cs typeface="+mj-cs"/>
              </a:rPr>
              <a:t>Do Programmers Usually Floss Refactor?</a:t>
            </a:r>
            <a:endParaRPr kumimoji="0" lang="en-US" sz="3200" b="0" i="0" u="none" strike="noStrike" kern="0" cap="none" spc="0" normalizeH="0" baseline="0" noProof="0" dirty="0">
              <a:ln>
                <a:noFill/>
              </a:ln>
              <a:solidFill>
                <a:schemeClr val="tx1"/>
              </a:solidFill>
              <a:effectLst/>
              <a:uLnTx/>
              <a:uFillTx/>
              <a:latin typeface="+mj-lt"/>
              <a:ea typeface="+mj-ea"/>
              <a:cs typeface="+mj-cs"/>
            </a:endParaRPr>
          </a:p>
        </p:txBody>
      </p:sp>
      <p:sp>
        <p:nvSpPr>
          <p:cNvPr id="246" name="Rectangle 2" descr="Down:  Do Programmers Refactor Often?"/>
          <p:cNvSpPr txBox="1">
            <a:spLocks noChangeArrowheads="1"/>
          </p:cNvSpPr>
          <p:nvPr/>
        </p:nvSpPr>
        <p:spPr>
          <a:xfrm>
            <a:off x="1676369" y="2992394"/>
            <a:ext cx="6908800" cy="563562"/>
          </a:xfrm>
          <a:prstGeom prst="rect">
            <a:avLst/>
          </a:prstGeom>
          <a:solidFill>
            <a:scrgbClr r="0" g="0" b="0">
              <a:alpha val="50000"/>
            </a:scrgbClr>
          </a:solid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chemeClr val="tx1"/>
                </a:solidFill>
                <a:effectLst/>
                <a:uLnTx/>
                <a:uFillTx/>
                <a:latin typeface="+mj-lt"/>
                <a:ea typeface="+mj-ea"/>
                <a:cs typeface="+mj-cs"/>
              </a:rPr>
              <a:t>Do Programmers Refactor Often?</a:t>
            </a:r>
            <a:endParaRPr kumimoji="0" lang="en-US" sz="3200" b="0" i="0" u="none" strike="noStrike" kern="0" cap="none" spc="0" normalizeH="0" baseline="0" noProof="0" dirty="0">
              <a:ln>
                <a:noFill/>
              </a:ln>
              <a:solidFill>
                <a:schemeClr val="tx1"/>
              </a:solidFill>
              <a:effectLst/>
              <a:uLnTx/>
              <a:uFillTx/>
              <a:latin typeface="+mj-lt"/>
              <a:ea typeface="+mj-ea"/>
              <a:cs typeface="+mj-cs"/>
            </a:endParaRPr>
          </a:p>
        </p:txBody>
      </p:sp>
      <p:sp>
        <p:nvSpPr>
          <p:cNvPr id="243" name="Rectangle 2" descr="Down:  Do Programmers Use Refactoring Tools Often?"/>
          <p:cNvSpPr txBox="1">
            <a:spLocks noChangeArrowheads="1"/>
          </p:cNvSpPr>
          <p:nvPr/>
        </p:nvSpPr>
        <p:spPr>
          <a:xfrm>
            <a:off x="723839" y="4770399"/>
            <a:ext cx="7988300" cy="563562"/>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chemeClr val="tx1"/>
                </a:solidFill>
                <a:effectLst/>
                <a:uLnTx/>
                <a:uFillTx/>
                <a:latin typeface="+mj-lt"/>
                <a:ea typeface="+mj-ea"/>
                <a:cs typeface="+mj-cs"/>
              </a:rPr>
              <a:t>Do Programmers Use Refactoring Tools Often?</a:t>
            </a:r>
            <a:endParaRPr kumimoji="0" lang="en-US" sz="3200" b="0" i="0" u="none" strike="noStrike" kern="0" cap="none" spc="0" normalizeH="0" baseline="0" noProof="0" dirty="0">
              <a:ln>
                <a:noFill/>
              </a:ln>
              <a:solidFill>
                <a:schemeClr val="tx1"/>
              </a:solidFill>
              <a:effectLst/>
              <a:uLnTx/>
              <a:uFillTx/>
              <a:latin typeface="+mj-lt"/>
              <a:ea typeface="+mj-ea"/>
              <a:cs typeface="+mj-cs"/>
            </a:endParaRPr>
          </a:p>
        </p:txBody>
      </p:sp>
      <p:sp>
        <p:nvSpPr>
          <p:cNvPr id="248" name="Rectangle 247"/>
          <p:cNvSpPr/>
          <p:nvPr/>
        </p:nvSpPr>
        <p:spPr>
          <a:xfrm>
            <a:off x="3954234" y="1583035"/>
            <a:ext cx="1235531" cy="769441"/>
          </a:xfrm>
          <a:prstGeom prst="rect">
            <a:avLst/>
          </a:prstGeom>
          <a:noFill/>
        </p:spPr>
        <p:txBody>
          <a:bodyPr wrap="none" lIns="91440" tIns="45720" rIns="91440" bIns="45720">
            <a:spAutoFit/>
          </a:bodyPr>
          <a:lstStyle/>
          <a:p>
            <a:pPr algn="ctr"/>
            <a:r>
              <a:rPr lang="en-US" sz="4400" b="1" spc="200" dirty="0" smtClean="0">
                <a:ln w="29210">
                  <a:solidFill>
                    <a:srgbClr val="99FF66"/>
                  </a:solidFill>
                </a:ln>
                <a:solidFill>
                  <a:schemeClr val="accent3">
                    <a:satMod val="200000"/>
                    <a:alpha val="50000"/>
                  </a:schemeClr>
                </a:solidFill>
                <a:effectLst>
                  <a:innerShdw blurRad="50800" dist="50800" dir="8100000">
                    <a:srgbClr val="7D7D7D">
                      <a:alpha val="73000"/>
                    </a:srgbClr>
                  </a:innerShdw>
                </a:effectLst>
              </a:rPr>
              <a:t>Yes</a:t>
            </a:r>
            <a:endParaRPr lang="en-US" sz="4400" b="1" spc="200" dirty="0">
              <a:ln w="29210">
                <a:solidFill>
                  <a:srgbClr val="99FF66"/>
                </a:solidFill>
              </a:ln>
              <a:solidFill>
                <a:schemeClr val="accent3">
                  <a:satMod val="200000"/>
                  <a:alpha val="50000"/>
                </a:schemeClr>
              </a:solidFill>
              <a:effectLst>
                <a:innerShdw blurRad="50800" dist="50800" dir="8100000">
                  <a:srgbClr val="7D7D7D">
                    <a:alpha val="73000"/>
                  </a:srgbClr>
                </a:innerShdw>
              </a:effectLst>
            </a:endParaRPr>
          </a:p>
        </p:txBody>
      </p:sp>
      <p:sp>
        <p:nvSpPr>
          <p:cNvPr id="249" name="Rectangle 248"/>
          <p:cNvSpPr/>
          <p:nvPr/>
        </p:nvSpPr>
        <p:spPr>
          <a:xfrm>
            <a:off x="3954234" y="3500735"/>
            <a:ext cx="1235531" cy="769441"/>
          </a:xfrm>
          <a:prstGeom prst="rect">
            <a:avLst/>
          </a:prstGeom>
          <a:noFill/>
        </p:spPr>
        <p:txBody>
          <a:bodyPr wrap="none" lIns="91440" tIns="45720" rIns="91440" bIns="45720">
            <a:spAutoFit/>
          </a:bodyPr>
          <a:lstStyle/>
          <a:p>
            <a:pPr algn="ctr"/>
            <a:r>
              <a:rPr lang="en-US" sz="4400" b="1" spc="200" dirty="0" smtClean="0">
                <a:ln w="29210">
                  <a:solidFill>
                    <a:srgbClr val="99FF66"/>
                  </a:solidFill>
                </a:ln>
                <a:solidFill>
                  <a:schemeClr val="accent3">
                    <a:satMod val="200000"/>
                    <a:alpha val="50000"/>
                  </a:schemeClr>
                </a:solidFill>
                <a:effectLst>
                  <a:innerShdw blurRad="50800" dist="50800" dir="8100000">
                    <a:srgbClr val="7D7D7D">
                      <a:alpha val="73000"/>
                    </a:srgbClr>
                  </a:innerShdw>
                </a:effectLst>
              </a:rPr>
              <a:t>Yes</a:t>
            </a:r>
            <a:endParaRPr lang="en-US" sz="4400" b="1" spc="200" dirty="0">
              <a:ln w="29210">
                <a:solidFill>
                  <a:srgbClr val="99FF66"/>
                </a:solidFill>
              </a:ln>
              <a:solidFill>
                <a:schemeClr val="accent3">
                  <a:satMod val="200000"/>
                  <a:alpha val="50000"/>
                </a:schemeClr>
              </a:solidFill>
              <a:effectLst>
                <a:innerShdw blurRad="50800" dist="50800" dir="8100000">
                  <a:srgbClr val="7D7D7D">
                    <a:alpha val="73000"/>
                  </a:srgbClr>
                </a:innerShdw>
              </a:effectLst>
            </a:endParaRPr>
          </a:p>
        </p:txBody>
      </p:sp>
      <p:sp>
        <p:nvSpPr>
          <p:cNvPr id="253" name="Rectangle 252"/>
          <p:cNvSpPr/>
          <p:nvPr/>
        </p:nvSpPr>
        <p:spPr>
          <a:xfrm>
            <a:off x="4078114" y="5304135"/>
            <a:ext cx="987771" cy="769441"/>
          </a:xfrm>
          <a:prstGeom prst="rect">
            <a:avLst/>
          </a:prstGeom>
          <a:noFill/>
        </p:spPr>
        <p:txBody>
          <a:bodyPr wrap="none" lIns="91440" tIns="45720" rIns="91440" bIns="45720">
            <a:spAutoFit/>
          </a:bodyPr>
          <a:lstStyle/>
          <a:p>
            <a:pPr algn="ctr"/>
            <a:r>
              <a:rPr lang="en-US" sz="4400" b="1" spc="200" dirty="0" smtClean="0">
                <a:ln w="29210">
                  <a:solidFill>
                    <a:srgbClr val="FF5050"/>
                  </a:solidFill>
                </a:ln>
                <a:solidFill>
                  <a:schemeClr val="accent3">
                    <a:satMod val="200000"/>
                    <a:alpha val="50000"/>
                  </a:schemeClr>
                </a:solidFill>
                <a:effectLst>
                  <a:innerShdw blurRad="50800" dist="50800" dir="8100000">
                    <a:srgbClr val="7D7D7D">
                      <a:alpha val="73000"/>
                    </a:srgbClr>
                  </a:innerShdw>
                </a:effectLst>
              </a:rPr>
              <a:t>No</a:t>
            </a:r>
            <a:endParaRPr lang="en-US" sz="4400" b="1" spc="200" dirty="0">
              <a:ln w="29210">
                <a:solidFill>
                  <a:srgbClr val="FF5050"/>
                </a:solidFill>
              </a:ln>
              <a:solidFill>
                <a:schemeClr val="accent3">
                  <a:satMod val="200000"/>
                  <a:alpha val="50000"/>
                </a:schemeClr>
              </a:solidFill>
              <a:effectLst>
                <a:innerShdw blurRad="50800" dist="50800" dir="8100000">
                  <a:srgbClr val="7D7D7D">
                    <a:alpha val="73000"/>
                  </a:srgbClr>
                </a:innerShdw>
              </a:effectLst>
            </a:endParaRPr>
          </a:p>
        </p:txBody>
      </p:sp>
      <p:sp>
        <p:nvSpPr>
          <p:cNvPr id="256" name="Rectangle 2"/>
          <p:cNvSpPr txBox="1">
            <a:spLocks noChangeArrowheads="1"/>
          </p:cNvSpPr>
          <p:nvPr/>
        </p:nvSpPr>
        <p:spPr bwMode="auto">
          <a:xfrm>
            <a:off x="457200" y="274638"/>
            <a:ext cx="4737100" cy="5635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chemeClr val="tx1"/>
                </a:solidFill>
                <a:effectLst/>
                <a:uLnTx/>
                <a:uFillTx/>
                <a:latin typeface="+mj-lt"/>
                <a:ea typeface="+mj-ea"/>
                <a:cs typeface="+mj-cs"/>
              </a:rPr>
              <a:t>3 Research Findings</a:t>
            </a:r>
            <a:endParaRPr kumimoji="0" lang="en-US" sz="3200" b="0" i="0" u="none" strike="noStrike" kern="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61"/>
                                        </p:tgtEl>
                                      </p:cBhvr>
                                    </p:animEffect>
                                    <p:set>
                                      <p:cBhvr>
                                        <p:cTn id="7" dur="1" fill="hold">
                                          <p:stCondLst>
                                            <p:cond delay="499"/>
                                          </p:stCondLst>
                                        </p:cTn>
                                        <p:tgtEl>
                                          <p:spTgt spid="261"/>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53"/>
                                        </p:tgtEl>
                                        <p:attrNameLst>
                                          <p:attrName>style.visibility</p:attrName>
                                        </p:attrNameLst>
                                      </p:cBhvr>
                                      <p:to>
                                        <p:strVal val="visible"/>
                                      </p:to>
                                    </p:set>
                                    <p:animEffect transition="in" filter="fade">
                                      <p:cBhvr>
                                        <p:cTn id="14" dur="500"/>
                                        <p:tgtEl>
                                          <p:spTgt spid="25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11266"/>
                                        </p:tgtEl>
                                      </p:cBhvr>
                                    </p:animEffect>
                                    <p:set>
                                      <p:cBhvr>
                                        <p:cTn id="19" dur="1" fill="hold">
                                          <p:stCondLst>
                                            <p:cond delay="499"/>
                                          </p:stCondLst>
                                        </p:cTn>
                                        <p:tgtEl>
                                          <p:spTgt spid="11266"/>
                                        </p:tgtEl>
                                        <p:attrNameLst>
                                          <p:attrName>style.visibility</p:attrName>
                                        </p:attrNameLst>
                                      </p:cBhvr>
                                      <p:to>
                                        <p:strVal val="hidden"/>
                                      </p:to>
                                    </p:set>
                                  </p:childTnLst>
                                </p:cTn>
                              </p:par>
                              <p:par>
                                <p:cTn id="20" presetID="10" presetClass="entr" presetSubtype="0" fill="hold" grpId="0" nodeType="withEffect">
                                  <p:stCondLst>
                                    <p:cond delay="0"/>
                                  </p:stCondLst>
                                  <p:childTnLst>
                                    <p:set>
                                      <p:cBhvr>
                                        <p:cTn id="21" dur="1" fill="hold">
                                          <p:stCondLst>
                                            <p:cond delay="0"/>
                                          </p:stCondLst>
                                        </p:cTn>
                                        <p:tgtEl>
                                          <p:spTgt spid="256"/>
                                        </p:tgtEl>
                                        <p:attrNameLst>
                                          <p:attrName>style.visibility</p:attrName>
                                        </p:attrNameLst>
                                      </p:cBhvr>
                                      <p:to>
                                        <p:strVal val="visible"/>
                                      </p:to>
                                    </p:set>
                                    <p:animEffect transition="in" filter="fade">
                                      <p:cBhvr>
                                        <p:cTn id="22" dur="500"/>
                                        <p:tgtEl>
                                          <p:spTgt spid="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261" grpId="0"/>
      <p:bldP spid="253" grpId="0"/>
      <p:bldP spid="25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066800" y="274638"/>
            <a:ext cx="7607300" cy="563562"/>
          </a:xfrm>
        </p:spPr>
        <p:txBody>
          <a:bodyPr/>
          <a:lstStyle/>
          <a:p>
            <a:r>
              <a:rPr lang="en-US" dirty="0" smtClean="0"/>
              <a:t>6 More Findings</a:t>
            </a:r>
            <a:endParaRPr lang="en-US" dirty="0"/>
          </a:p>
        </p:txBody>
      </p:sp>
      <p:sp>
        <p:nvSpPr>
          <p:cNvPr id="39" name="Content Placeholder 38"/>
          <p:cNvSpPr>
            <a:spLocks noGrp="1"/>
          </p:cNvSpPr>
          <p:nvPr>
            <p:ph idx="1"/>
          </p:nvPr>
        </p:nvSpPr>
        <p:spPr>
          <a:xfrm>
            <a:off x="457200" y="1457325"/>
            <a:ext cx="8229600" cy="4525963"/>
          </a:xfrm>
        </p:spPr>
        <p:txBody>
          <a:bodyPr/>
          <a:lstStyle/>
          <a:p>
            <a:pPr lvl="1">
              <a:lnSpc>
                <a:spcPct val="90000"/>
              </a:lnSpc>
              <a:spcBef>
                <a:spcPts val="1800"/>
              </a:spcBef>
              <a:buNone/>
            </a:pPr>
            <a:r>
              <a:rPr lang="en-US" sz="2000" dirty="0" smtClean="0">
                <a:latin typeface="Cambria" pitchFamily="18" charset="0"/>
              </a:rPr>
              <a:t>The kind of refactoring performed with tools differs from the kind performed manually</a:t>
            </a:r>
          </a:p>
          <a:p>
            <a:pPr lvl="1">
              <a:lnSpc>
                <a:spcPct val="90000"/>
              </a:lnSpc>
              <a:spcBef>
                <a:spcPts val="1800"/>
              </a:spcBef>
              <a:buNone/>
            </a:pPr>
            <a:r>
              <a:rPr lang="en-US" sz="2000" dirty="0" err="1" smtClean="0">
                <a:latin typeface="Cambria" pitchFamily="18" charset="0"/>
              </a:rPr>
              <a:t>Toolsmiths</a:t>
            </a:r>
            <a:r>
              <a:rPr lang="en-US" sz="2000" dirty="0" smtClean="0">
                <a:latin typeface="Cambria" pitchFamily="18" charset="0"/>
              </a:rPr>
              <a:t> use a wider array of refactoring tools than tool users</a:t>
            </a:r>
          </a:p>
          <a:p>
            <a:pPr lvl="1">
              <a:lnSpc>
                <a:spcPct val="90000"/>
              </a:lnSpc>
              <a:spcBef>
                <a:spcPts val="1800"/>
              </a:spcBef>
              <a:buNone/>
            </a:pPr>
            <a:r>
              <a:rPr lang="en-US" sz="2000" dirty="0" smtClean="0">
                <a:latin typeface="Cambria" pitchFamily="18" charset="0"/>
              </a:rPr>
              <a:t>About 40% of tool-initiated </a:t>
            </a:r>
            <a:r>
              <a:rPr lang="en-US" sz="2000" dirty="0" err="1" smtClean="0">
                <a:latin typeface="Cambria" pitchFamily="18" charset="0"/>
              </a:rPr>
              <a:t>refactorings</a:t>
            </a:r>
            <a:r>
              <a:rPr lang="en-US" sz="2000" dirty="0" smtClean="0">
                <a:latin typeface="Cambria" pitchFamily="18" charset="0"/>
              </a:rPr>
              <a:t> occur in batches</a:t>
            </a:r>
          </a:p>
          <a:p>
            <a:pPr lvl="1">
              <a:lnSpc>
                <a:spcPct val="90000"/>
              </a:lnSpc>
              <a:spcBef>
                <a:spcPts val="1800"/>
              </a:spcBef>
              <a:buNone/>
            </a:pPr>
            <a:r>
              <a:rPr lang="en-US" sz="2000" dirty="0" smtClean="0">
                <a:latin typeface="Cambria" pitchFamily="18" charset="0"/>
              </a:rPr>
              <a:t>About 90% of tool-initiated </a:t>
            </a:r>
            <a:r>
              <a:rPr lang="en-US" sz="2000" dirty="0" err="1" smtClean="0">
                <a:latin typeface="Cambria" pitchFamily="18" charset="0"/>
              </a:rPr>
              <a:t>refactorings</a:t>
            </a:r>
            <a:r>
              <a:rPr lang="en-US" sz="2000" dirty="0" smtClean="0">
                <a:latin typeface="Cambria" pitchFamily="18" charset="0"/>
              </a:rPr>
              <a:t> do not require configuration of the tool</a:t>
            </a:r>
          </a:p>
          <a:p>
            <a:pPr lvl="1">
              <a:lnSpc>
                <a:spcPct val="90000"/>
              </a:lnSpc>
              <a:spcBef>
                <a:spcPts val="1800"/>
              </a:spcBef>
              <a:buNone/>
            </a:pPr>
            <a:r>
              <a:rPr lang="en-US" sz="2000" dirty="0" smtClean="0">
                <a:latin typeface="Cambria" pitchFamily="18" charset="0"/>
              </a:rPr>
              <a:t>Messages written by programmers in version histories are unreliable indicators of refactoring</a:t>
            </a:r>
          </a:p>
          <a:p>
            <a:pPr lvl="1">
              <a:lnSpc>
                <a:spcPct val="90000"/>
              </a:lnSpc>
              <a:spcBef>
                <a:spcPts val="1800"/>
              </a:spcBef>
              <a:buNone/>
            </a:pPr>
            <a:r>
              <a:rPr lang="en-US" sz="2000" dirty="0" smtClean="0">
                <a:latin typeface="Cambria" pitchFamily="18" charset="0"/>
              </a:rPr>
              <a:t>About 40% of </a:t>
            </a:r>
            <a:r>
              <a:rPr lang="en-US" sz="2000" dirty="0" err="1" smtClean="0">
                <a:latin typeface="Cambria" pitchFamily="18" charset="0"/>
              </a:rPr>
              <a:t>refactorings</a:t>
            </a:r>
            <a:r>
              <a:rPr lang="en-US" sz="2000" dirty="0" smtClean="0">
                <a:latin typeface="Cambria" pitchFamily="18" charset="0"/>
              </a:rPr>
              <a:t> will not be detected by most mining tools that detect refactoring from version histories</a:t>
            </a:r>
          </a:p>
        </p:txBody>
      </p:sp>
      <p:sp>
        <p:nvSpPr>
          <p:cNvPr id="32" name="Date Placeholder 3"/>
          <p:cNvSpPr>
            <a:spLocks noGrp="1"/>
          </p:cNvSpPr>
          <p:nvPr>
            <p:ph type="dt" sz="half" idx="2"/>
          </p:nvPr>
        </p:nvSpPr>
        <p:spPr>
          <a:xfrm>
            <a:off x="-14288" y="6457950"/>
            <a:ext cx="2133600" cy="476250"/>
          </a:xfrm>
        </p:spPr>
        <p:txBody>
          <a:bodyPr/>
          <a:lstStyle/>
          <a:p>
            <a:fld id="{7B0B3F18-00BA-44CF-B0D3-192D24181635}" type="slidenum">
              <a:rPr lang="en-US" smtClean="0"/>
              <a:pPr/>
              <a:t>27</a:t>
            </a:fld>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withEffect">
                                  <p:stCondLst>
                                    <p:cond delay="0"/>
                                  </p:stCondLst>
                                  <p:childTnLst>
                                    <p:animMotion origin="layout" path="M 1.11111E-6 1.48148E-6 L -0.06163 1.48148E-6 " pathEditMode="relative" rAng="0" ptsTypes="AA">
                                      <p:cBhvr>
                                        <p:cTn id="6" dur="1000" fill="hold"/>
                                        <p:tgtEl>
                                          <p:spTgt spid="31746"/>
                                        </p:tgtEl>
                                        <p:attrNameLst>
                                          <p:attrName>ppt_x</p:attrName>
                                          <p:attrName>ppt_y</p:attrName>
                                        </p:attrNameLst>
                                      </p:cBhvr>
                                      <p:rCtr x="-31" y="0"/>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9">
                                            <p:txEl>
                                              <p:pRg st="0" end="0"/>
                                            </p:txEl>
                                          </p:spTgt>
                                        </p:tgtEl>
                                        <p:attrNameLst>
                                          <p:attrName>style.visibility</p:attrName>
                                        </p:attrNameLst>
                                      </p:cBhvr>
                                      <p:to>
                                        <p:strVal val="visible"/>
                                      </p:to>
                                    </p:set>
                                    <p:animEffect transition="in" filter="fade">
                                      <p:cBhvr>
                                        <p:cTn id="11" dur="500"/>
                                        <p:tgtEl>
                                          <p:spTgt spid="3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1" nodeType="clickEffect">
                                  <p:stCondLst>
                                    <p:cond delay="0"/>
                                  </p:stCondLst>
                                  <p:childTnLst>
                                    <p:set>
                                      <p:cBhvr>
                                        <p:cTn id="15" dur="1" fill="hold">
                                          <p:stCondLst>
                                            <p:cond delay="0"/>
                                          </p:stCondLst>
                                        </p:cTn>
                                        <p:tgtEl>
                                          <p:spTgt spid="39">
                                            <p:txEl>
                                              <p:pRg st="1" end="1"/>
                                            </p:txEl>
                                          </p:spTgt>
                                        </p:tgtEl>
                                        <p:attrNameLst>
                                          <p:attrName>style.visibility</p:attrName>
                                        </p:attrNameLst>
                                      </p:cBhvr>
                                      <p:to>
                                        <p:strVal val="visible"/>
                                      </p:to>
                                    </p:set>
                                    <p:animEffect transition="in" filter="fade">
                                      <p:cBhvr>
                                        <p:cTn id="16" dur="500"/>
                                        <p:tgtEl>
                                          <p:spTgt spid="3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9">
                                            <p:txEl>
                                              <p:pRg st="2" end="2"/>
                                            </p:txEl>
                                          </p:spTgt>
                                        </p:tgtEl>
                                        <p:attrNameLst>
                                          <p:attrName>style.visibility</p:attrName>
                                        </p:attrNameLst>
                                      </p:cBhvr>
                                      <p:to>
                                        <p:strVal val="visible"/>
                                      </p:to>
                                    </p:set>
                                    <p:animEffect transition="in" filter="fade">
                                      <p:cBhvr>
                                        <p:cTn id="21" dur="500"/>
                                        <p:tgtEl>
                                          <p:spTgt spid="39">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9">
                                            <p:txEl>
                                              <p:pRg st="3" end="3"/>
                                            </p:txEl>
                                          </p:spTgt>
                                        </p:tgtEl>
                                        <p:attrNameLst>
                                          <p:attrName>style.visibility</p:attrName>
                                        </p:attrNameLst>
                                      </p:cBhvr>
                                      <p:to>
                                        <p:strVal val="visible"/>
                                      </p:to>
                                    </p:set>
                                    <p:animEffect transition="in" filter="fade">
                                      <p:cBhvr>
                                        <p:cTn id="26" dur="500"/>
                                        <p:tgtEl>
                                          <p:spTgt spid="39">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9">
                                            <p:txEl>
                                              <p:pRg st="4" end="4"/>
                                            </p:txEl>
                                          </p:spTgt>
                                        </p:tgtEl>
                                        <p:attrNameLst>
                                          <p:attrName>style.visibility</p:attrName>
                                        </p:attrNameLst>
                                      </p:cBhvr>
                                      <p:to>
                                        <p:strVal val="visible"/>
                                      </p:to>
                                    </p:set>
                                    <p:animEffect transition="in" filter="fade">
                                      <p:cBhvr>
                                        <p:cTn id="31" dur="500"/>
                                        <p:tgtEl>
                                          <p:spTgt spid="39">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9">
                                            <p:txEl>
                                              <p:pRg st="5" end="5"/>
                                            </p:txEl>
                                          </p:spTgt>
                                        </p:tgtEl>
                                        <p:attrNameLst>
                                          <p:attrName>style.visibility</p:attrName>
                                        </p:attrNameLst>
                                      </p:cBhvr>
                                      <p:to>
                                        <p:strVal val="visible"/>
                                      </p:to>
                                    </p:set>
                                    <p:animEffect transition="in" filter="fade">
                                      <p:cBhvr>
                                        <p:cTn id="36" dur="500"/>
                                        <p:tgtEl>
                                          <p:spTgt spid="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P spid="39" grpId="0" uiExpand="1" build="p"/>
      <p:bldP spid="39" grpId="1"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E:\Point of View Sculpture\f0391100 corrected.jpg"/>
          <p:cNvPicPr>
            <a:picLocks noChangeAspect="1" noChangeArrowheads="1"/>
          </p:cNvPicPr>
          <p:nvPr/>
        </p:nvPicPr>
        <p:blipFill>
          <a:blip r:embed="rId3" cstate="print"/>
          <a:srcRect/>
          <a:stretch>
            <a:fillRect/>
          </a:stretch>
        </p:blipFill>
        <p:spPr bwMode="auto">
          <a:xfrm>
            <a:off x="1135855" y="1239877"/>
            <a:ext cx="3352800" cy="2514600"/>
          </a:xfrm>
          <a:prstGeom prst="rect">
            <a:avLst/>
          </a:prstGeom>
          <a:noFill/>
          <a:ln>
            <a:solidFill>
              <a:schemeClr val="tx1">
                <a:lumMod val="50000"/>
              </a:schemeClr>
            </a:solidFill>
          </a:ln>
        </p:spPr>
      </p:pic>
      <p:pic>
        <p:nvPicPr>
          <p:cNvPr id="10" name="Picture 3" descr="E:\Point of View Sculpture\f0374372.jpg"/>
          <p:cNvPicPr>
            <a:picLocks noChangeAspect="1" noChangeArrowheads="1"/>
          </p:cNvPicPr>
          <p:nvPr/>
        </p:nvPicPr>
        <p:blipFill>
          <a:blip r:embed="rId4" cstate="print"/>
          <a:srcRect/>
          <a:stretch>
            <a:fillRect/>
          </a:stretch>
        </p:blipFill>
        <p:spPr bwMode="auto">
          <a:xfrm>
            <a:off x="4670902" y="1239877"/>
            <a:ext cx="3352800" cy="2514600"/>
          </a:xfrm>
          <a:prstGeom prst="rect">
            <a:avLst/>
          </a:prstGeom>
          <a:noFill/>
          <a:ln>
            <a:solidFill>
              <a:schemeClr val="tx1">
                <a:lumMod val="50000"/>
              </a:schemeClr>
            </a:solidFill>
          </a:ln>
        </p:spPr>
      </p:pic>
      <p:pic>
        <p:nvPicPr>
          <p:cNvPr id="11" name="Picture 4" descr="E:\Point of View Sculpture\f0385516.jpg"/>
          <p:cNvPicPr>
            <a:picLocks noChangeAspect="1" noChangeArrowheads="1"/>
          </p:cNvPicPr>
          <p:nvPr/>
        </p:nvPicPr>
        <p:blipFill>
          <a:blip r:embed="rId5" cstate="print"/>
          <a:srcRect/>
          <a:stretch>
            <a:fillRect/>
          </a:stretch>
        </p:blipFill>
        <p:spPr bwMode="auto">
          <a:xfrm>
            <a:off x="4670903" y="3939539"/>
            <a:ext cx="3352799" cy="2514600"/>
          </a:xfrm>
          <a:prstGeom prst="rect">
            <a:avLst/>
          </a:prstGeom>
          <a:noFill/>
          <a:ln>
            <a:solidFill>
              <a:schemeClr val="tx1">
                <a:lumMod val="50000"/>
              </a:schemeClr>
            </a:solidFill>
          </a:ln>
        </p:spPr>
      </p:pic>
      <p:pic>
        <p:nvPicPr>
          <p:cNvPr id="12" name="Picture 6" descr="E:\Point of View Sculpture\f0379684.jpg"/>
          <p:cNvPicPr>
            <a:picLocks noChangeAspect="1" noChangeArrowheads="1"/>
          </p:cNvPicPr>
          <p:nvPr/>
        </p:nvPicPr>
        <p:blipFill>
          <a:blip r:embed="rId6" cstate="print"/>
          <a:srcRect/>
          <a:stretch>
            <a:fillRect/>
          </a:stretch>
        </p:blipFill>
        <p:spPr bwMode="auto">
          <a:xfrm>
            <a:off x="1135855" y="3939539"/>
            <a:ext cx="3352800" cy="2514600"/>
          </a:xfrm>
          <a:prstGeom prst="rect">
            <a:avLst/>
          </a:prstGeom>
          <a:noFill/>
          <a:ln>
            <a:solidFill>
              <a:schemeClr val="tx1">
                <a:lumMod val="50000"/>
              </a:schemeClr>
            </a:solidFill>
          </a:ln>
        </p:spPr>
      </p:pic>
      <p:sp>
        <p:nvSpPr>
          <p:cNvPr id="32" name="Date Placeholder 3"/>
          <p:cNvSpPr>
            <a:spLocks noGrp="1"/>
          </p:cNvSpPr>
          <p:nvPr>
            <p:ph type="dt" sz="half" idx="2"/>
          </p:nvPr>
        </p:nvSpPr>
        <p:spPr>
          <a:xfrm>
            <a:off x="-14288" y="6457949"/>
            <a:ext cx="2133600" cy="476250"/>
          </a:xfrm>
        </p:spPr>
        <p:txBody>
          <a:bodyPr/>
          <a:lstStyle/>
          <a:p>
            <a:fld id="{32BCA65F-E63F-44B2-9247-0D3AFA55A169}" type="slidenum">
              <a:rPr lang="en-US"/>
              <a:pPr/>
              <a:t>28</a:t>
            </a:fld>
            <a:endParaRPr lang="en-US"/>
          </a:p>
        </p:txBody>
      </p:sp>
      <p:sp>
        <p:nvSpPr>
          <p:cNvPr id="18434" name="Rectangle 2"/>
          <p:cNvSpPr>
            <a:spLocks noGrp="1" noChangeArrowheads="1"/>
          </p:cNvSpPr>
          <p:nvPr>
            <p:ph type="title"/>
          </p:nvPr>
        </p:nvSpPr>
        <p:spPr/>
        <p:txBody>
          <a:bodyPr/>
          <a:lstStyle/>
          <a:p>
            <a:r>
              <a:rPr lang="en-US" dirty="0" smtClean="0"/>
              <a:t>Conclusion</a:t>
            </a:r>
            <a:endParaRPr lang="en-US" dirty="0"/>
          </a:p>
        </p:txBody>
      </p:sp>
      <p:sp>
        <p:nvSpPr>
          <p:cNvPr id="18435" name="Rectangle 3"/>
          <p:cNvSpPr>
            <a:spLocks noGrp="1" noChangeArrowheads="1"/>
          </p:cNvSpPr>
          <p:nvPr>
            <p:ph type="body" idx="1"/>
          </p:nvPr>
        </p:nvSpPr>
        <p:spPr>
          <a:xfrm>
            <a:off x="1054100" y="1231900"/>
            <a:ext cx="7061200" cy="5257800"/>
          </a:xfrm>
          <a:solidFill>
            <a:schemeClr val="bg1">
              <a:alpha val="90000"/>
            </a:schemeClr>
          </a:solidFill>
        </p:spPr>
        <p:txBody>
          <a:bodyPr lIns="274320" rIns="274320"/>
          <a:lstStyle/>
          <a:p>
            <a:pPr>
              <a:spcAft>
                <a:spcPts val="2400"/>
              </a:spcAft>
              <a:buNone/>
            </a:pPr>
            <a:endParaRPr lang="en-US" sz="2800" dirty="0" smtClean="0">
              <a:latin typeface="Cambria" pitchFamily="18" charset="0"/>
            </a:endParaRPr>
          </a:p>
          <a:p>
            <a:pPr>
              <a:spcAft>
                <a:spcPts val="2400"/>
              </a:spcAft>
              <a:buNone/>
            </a:pPr>
            <a:r>
              <a:rPr lang="en-US" sz="2800" dirty="0" smtClean="0">
                <a:latin typeface="Cambria" pitchFamily="18" charset="0"/>
              </a:rPr>
              <a:t>The more ways we look at how people refactor, the more confidence we have that we understand how people refactor</a:t>
            </a:r>
          </a:p>
          <a:p>
            <a:pPr>
              <a:spcBef>
                <a:spcPts val="3000"/>
              </a:spcBef>
              <a:spcAft>
                <a:spcPts val="2400"/>
              </a:spcAft>
              <a:buNone/>
            </a:pPr>
            <a:r>
              <a:rPr lang="en-US" sz="2800" dirty="0" smtClean="0">
                <a:latin typeface="Cambria" pitchFamily="18" charset="0"/>
              </a:rPr>
              <a:t>In studying refactoring from  new perspectives, our findings have confirmed – and refuted – previous knowledge about how people refactor</a:t>
            </a:r>
            <a:endParaRPr lang="en-US" sz="2000" dirty="0">
              <a:latin typeface="Cambria" pitchFamily="18" charset="0"/>
            </a:endParaRPr>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itle 112"/>
          <p:cNvSpPr>
            <a:spLocks noGrp="1"/>
          </p:cNvSpPr>
          <p:nvPr>
            <p:ph type="title"/>
          </p:nvPr>
        </p:nvSpPr>
        <p:spPr/>
        <p:txBody>
          <a:bodyPr/>
          <a:lstStyle/>
          <a:p>
            <a:r>
              <a:rPr lang="en-US" dirty="0" smtClean="0"/>
              <a:t>Introduction to Refactoring</a:t>
            </a:r>
            <a:endParaRPr lang="en-US" dirty="0"/>
          </a:p>
        </p:txBody>
      </p:sp>
      <p:sp>
        <p:nvSpPr>
          <p:cNvPr id="71" name="Date Placeholder 3"/>
          <p:cNvSpPr>
            <a:spLocks noGrp="1"/>
          </p:cNvSpPr>
          <p:nvPr>
            <p:ph type="dt" sz="half" idx="10"/>
          </p:nvPr>
        </p:nvSpPr>
        <p:spPr/>
        <p:txBody>
          <a:bodyPr/>
          <a:lstStyle/>
          <a:p>
            <a:fld id="{DA990CF8-29E0-49BD-9380-C9E162FD3B18}" type="slidenum">
              <a:rPr lang="en-US" smtClean="0"/>
              <a:pPr/>
              <a:t>3</a:t>
            </a:fld>
            <a:endParaRPr lang="en-US"/>
          </a:p>
        </p:txBody>
      </p:sp>
      <p:sp>
        <p:nvSpPr>
          <p:cNvPr id="17436" name="Text Box 28"/>
          <p:cNvSpPr txBox="1">
            <a:spLocks noChangeArrowheads="1"/>
          </p:cNvSpPr>
          <p:nvPr/>
        </p:nvSpPr>
        <p:spPr bwMode="auto">
          <a:xfrm>
            <a:off x="635000" y="1593850"/>
            <a:ext cx="1143000" cy="604838"/>
          </a:xfrm>
          <a:prstGeom prst="rect">
            <a:avLst/>
          </a:prstGeom>
          <a:noFill/>
          <a:ln w="9525" algn="ctr">
            <a:noFill/>
            <a:miter lim="800000"/>
            <a:headEnd/>
            <a:tailEnd/>
          </a:ln>
          <a:effectLst/>
        </p:spPr>
        <p:txBody>
          <a:bodyPr>
            <a:spAutoFit/>
          </a:bodyPr>
          <a:lstStyle/>
          <a:p>
            <a:pPr algn="l">
              <a:lnSpc>
                <a:spcPct val="60000"/>
              </a:lnSpc>
              <a:spcBef>
                <a:spcPct val="50000"/>
              </a:spcBef>
            </a:pPr>
            <a:r>
              <a:rPr lang="en-US" sz="1200" dirty="0">
                <a:latin typeface="Courier" pitchFamily="49" charset="0"/>
              </a:rPr>
              <a:t>class </a:t>
            </a:r>
            <a:r>
              <a:rPr lang="en-US" sz="1200" dirty="0" err="1">
                <a:latin typeface="Courier" pitchFamily="49" charset="0"/>
              </a:rPr>
              <a:t>Foo</a:t>
            </a:r>
            <a:r>
              <a:rPr lang="en-US" sz="1200" dirty="0">
                <a:latin typeface="Courier" pitchFamily="49" charset="0"/>
              </a:rPr>
              <a:t>{</a:t>
            </a:r>
          </a:p>
          <a:p>
            <a:pPr algn="l">
              <a:lnSpc>
                <a:spcPct val="60000"/>
              </a:lnSpc>
              <a:spcBef>
                <a:spcPct val="50000"/>
              </a:spcBef>
            </a:pPr>
            <a:endParaRPr lang="en-US" sz="1200" dirty="0">
              <a:latin typeface="Courier" pitchFamily="49" charset="0"/>
            </a:endParaRPr>
          </a:p>
          <a:p>
            <a:pPr algn="l">
              <a:lnSpc>
                <a:spcPct val="60000"/>
              </a:lnSpc>
              <a:spcBef>
                <a:spcPct val="50000"/>
              </a:spcBef>
            </a:pPr>
            <a:r>
              <a:rPr lang="en-US" sz="1200" dirty="0">
                <a:latin typeface="Courier" pitchFamily="49" charset="0"/>
              </a:rPr>
              <a:t>}</a:t>
            </a:r>
          </a:p>
        </p:txBody>
      </p:sp>
      <p:sp>
        <p:nvSpPr>
          <p:cNvPr id="17438" name="Text Box 30"/>
          <p:cNvSpPr txBox="1">
            <a:spLocks noChangeArrowheads="1"/>
          </p:cNvSpPr>
          <p:nvPr/>
        </p:nvSpPr>
        <p:spPr bwMode="auto">
          <a:xfrm>
            <a:off x="3606800" y="1593850"/>
            <a:ext cx="2438400" cy="1209675"/>
          </a:xfrm>
          <a:prstGeom prst="rect">
            <a:avLst/>
          </a:prstGeom>
          <a:noFill/>
          <a:ln w="9525" algn="ctr">
            <a:noFill/>
            <a:miter lim="800000"/>
            <a:headEnd/>
            <a:tailEnd/>
          </a:ln>
          <a:effectLst/>
        </p:spPr>
        <p:txBody>
          <a:bodyPr>
            <a:spAutoFit/>
          </a:bodyPr>
          <a:lstStyle/>
          <a:p>
            <a:pPr algn="l">
              <a:lnSpc>
                <a:spcPct val="60000"/>
              </a:lnSpc>
              <a:spcBef>
                <a:spcPct val="50000"/>
              </a:spcBef>
            </a:pPr>
            <a:r>
              <a:rPr lang="en-US" sz="1200" dirty="0">
                <a:latin typeface="Courier" pitchFamily="49" charset="0"/>
              </a:rPr>
              <a:t>class Bar{</a:t>
            </a:r>
          </a:p>
          <a:p>
            <a:pPr algn="l">
              <a:lnSpc>
                <a:spcPct val="60000"/>
              </a:lnSpc>
              <a:spcBef>
                <a:spcPct val="50000"/>
              </a:spcBef>
            </a:pPr>
            <a:r>
              <a:rPr lang="en-US" sz="1200" dirty="0">
                <a:latin typeface="Courier" pitchFamily="49" charset="0"/>
              </a:rPr>
              <a:t> </a:t>
            </a:r>
            <a:r>
              <a:rPr lang="en-US" sz="1200" dirty="0" err="1">
                <a:latin typeface="Courier" pitchFamily="49" charset="0"/>
              </a:rPr>
              <a:t>int</a:t>
            </a:r>
            <a:r>
              <a:rPr lang="en-US" sz="1200" dirty="0">
                <a:latin typeface="Courier" pitchFamily="49" charset="0"/>
              </a:rPr>
              <a:t> a;</a:t>
            </a:r>
          </a:p>
          <a:p>
            <a:pPr algn="l">
              <a:lnSpc>
                <a:spcPct val="60000"/>
              </a:lnSpc>
              <a:spcBef>
                <a:spcPct val="50000"/>
              </a:spcBef>
            </a:pPr>
            <a:r>
              <a:rPr lang="en-US" sz="1200" dirty="0">
                <a:latin typeface="Courier" pitchFamily="49" charset="0"/>
              </a:rPr>
              <a:t> public Bar(</a:t>
            </a:r>
            <a:r>
              <a:rPr lang="en-US" sz="1200" dirty="0" err="1">
                <a:latin typeface="Courier" pitchFamily="49" charset="0"/>
              </a:rPr>
              <a:t>int</a:t>
            </a:r>
            <a:r>
              <a:rPr lang="en-US" sz="1200" dirty="0">
                <a:latin typeface="Courier" pitchFamily="49" charset="0"/>
              </a:rPr>
              <a:t> </a:t>
            </a:r>
            <a:r>
              <a:rPr lang="en-US" sz="1200" dirty="0" err="1">
                <a:latin typeface="Courier" pitchFamily="49" charset="0"/>
              </a:rPr>
              <a:t>anA</a:t>
            </a:r>
            <a:r>
              <a:rPr lang="en-US" sz="1200" dirty="0">
                <a:latin typeface="Courier" pitchFamily="49" charset="0"/>
              </a:rPr>
              <a:t>){</a:t>
            </a:r>
          </a:p>
          <a:p>
            <a:pPr algn="l">
              <a:lnSpc>
                <a:spcPct val="60000"/>
              </a:lnSpc>
              <a:spcBef>
                <a:spcPct val="50000"/>
              </a:spcBef>
            </a:pPr>
            <a:r>
              <a:rPr lang="en-US" sz="1200" dirty="0">
                <a:latin typeface="Courier" pitchFamily="49" charset="0"/>
              </a:rPr>
              <a:t>    </a:t>
            </a:r>
            <a:r>
              <a:rPr lang="en-US" sz="1200" dirty="0" err="1">
                <a:latin typeface="Courier" pitchFamily="49" charset="0"/>
              </a:rPr>
              <a:t>this.a</a:t>
            </a:r>
            <a:r>
              <a:rPr lang="en-US" sz="1200" dirty="0">
                <a:latin typeface="Courier" pitchFamily="49" charset="0"/>
              </a:rPr>
              <a:t> = </a:t>
            </a:r>
            <a:r>
              <a:rPr lang="en-US" sz="1200" dirty="0" err="1">
                <a:latin typeface="Courier" pitchFamily="49" charset="0"/>
              </a:rPr>
              <a:t>anA</a:t>
            </a:r>
            <a:r>
              <a:rPr lang="en-US" sz="1200" dirty="0">
                <a:latin typeface="Courier" pitchFamily="49" charset="0"/>
              </a:rPr>
              <a:t>;</a:t>
            </a:r>
          </a:p>
          <a:p>
            <a:pPr algn="l">
              <a:lnSpc>
                <a:spcPct val="60000"/>
              </a:lnSpc>
              <a:spcBef>
                <a:spcPct val="50000"/>
              </a:spcBef>
            </a:pPr>
            <a:r>
              <a:rPr lang="en-US" sz="1200" dirty="0">
                <a:latin typeface="Courier" pitchFamily="49" charset="0"/>
              </a:rPr>
              <a:t> }</a:t>
            </a:r>
          </a:p>
          <a:p>
            <a:pPr algn="l">
              <a:lnSpc>
                <a:spcPct val="60000"/>
              </a:lnSpc>
              <a:spcBef>
                <a:spcPct val="50000"/>
              </a:spcBef>
            </a:pPr>
            <a:r>
              <a:rPr lang="en-US" sz="1200" dirty="0">
                <a:latin typeface="Courier" pitchFamily="49" charset="0"/>
              </a:rPr>
              <a:t>}</a:t>
            </a:r>
          </a:p>
        </p:txBody>
      </p:sp>
      <p:sp>
        <p:nvSpPr>
          <p:cNvPr id="17437" name="Text Box 29"/>
          <p:cNvSpPr txBox="1">
            <a:spLocks noChangeArrowheads="1"/>
          </p:cNvSpPr>
          <p:nvPr/>
        </p:nvSpPr>
        <p:spPr bwMode="auto">
          <a:xfrm>
            <a:off x="2082800" y="1593850"/>
            <a:ext cx="1143000" cy="604838"/>
          </a:xfrm>
          <a:prstGeom prst="rect">
            <a:avLst/>
          </a:prstGeom>
          <a:noFill/>
          <a:ln w="9525" algn="ctr">
            <a:noFill/>
            <a:miter lim="800000"/>
            <a:headEnd/>
            <a:tailEnd/>
          </a:ln>
          <a:effectLst/>
        </p:spPr>
        <p:txBody>
          <a:bodyPr>
            <a:spAutoFit/>
          </a:bodyPr>
          <a:lstStyle/>
          <a:p>
            <a:pPr algn="l">
              <a:lnSpc>
                <a:spcPct val="60000"/>
              </a:lnSpc>
              <a:spcBef>
                <a:spcPct val="50000"/>
              </a:spcBef>
            </a:pPr>
            <a:r>
              <a:rPr lang="en-US" sz="1200" dirty="0">
                <a:latin typeface="Courier" pitchFamily="49" charset="0"/>
              </a:rPr>
              <a:t>class </a:t>
            </a:r>
            <a:r>
              <a:rPr lang="en-US" sz="1200" dirty="0" smtClean="0">
                <a:latin typeface="Courier" pitchFamily="49" charset="0"/>
              </a:rPr>
              <a:t>Bar{</a:t>
            </a:r>
            <a:endParaRPr lang="en-US" sz="1200" dirty="0">
              <a:latin typeface="Courier" pitchFamily="49" charset="0"/>
            </a:endParaRPr>
          </a:p>
          <a:p>
            <a:pPr algn="l">
              <a:lnSpc>
                <a:spcPct val="60000"/>
              </a:lnSpc>
              <a:spcBef>
                <a:spcPct val="50000"/>
              </a:spcBef>
            </a:pPr>
            <a:endParaRPr lang="en-US" sz="1200" dirty="0">
              <a:latin typeface="Courier" pitchFamily="49" charset="0"/>
            </a:endParaRPr>
          </a:p>
          <a:p>
            <a:pPr algn="l">
              <a:lnSpc>
                <a:spcPct val="60000"/>
              </a:lnSpc>
              <a:spcBef>
                <a:spcPct val="50000"/>
              </a:spcBef>
            </a:pPr>
            <a:r>
              <a:rPr lang="en-US" sz="1200" dirty="0">
                <a:latin typeface="Courier" pitchFamily="49" charset="0"/>
              </a:rPr>
              <a:t>}</a:t>
            </a:r>
          </a:p>
        </p:txBody>
      </p:sp>
      <p:sp>
        <p:nvSpPr>
          <p:cNvPr id="17439" name="Text Box 31"/>
          <p:cNvSpPr txBox="1">
            <a:spLocks noChangeArrowheads="1"/>
          </p:cNvSpPr>
          <p:nvPr/>
        </p:nvSpPr>
        <p:spPr bwMode="auto">
          <a:xfrm>
            <a:off x="5969000" y="1593850"/>
            <a:ext cx="3505200" cy="1814513"/>
          </a:xfrm>
          <a:prstGeom prst="rect">
            <a:avLst/>
          </a:prstGeom>
          <a:noFill/>
          <a:ln w="9525" algn="ctr">
            <a:noFill/>
            <a:miter lim="800000"/>
            <a:headEnd/>
            <a:tailEnd/>
          </a:ln>
          <a:effectLst/>
        </p:spPr>
        <p:txBody>
          <a:bodyPr>
            <a:spAutoFit/>
          </a:bodyPr>
          <a:lstStyle/>
          <a:p>
            <a:pPr algn="l">
              <a:lnSpc>
                <a:spcPct val="60000"/>
              </a:lnSpc>
              <a:spcBef>
                <a:spcPct val="50000"/>
              </a:spcBef>
            </a:pPr>
            <a:r>
              <a:rPr lang="en-US" sz="1200" dirty="0">
                <a:latin typeface="Courier" pitchFamily="49" charset="0"/>
              </a:rPr>
              <a:t>class Bar{</a:t>
            </a:r>
          </a:p>
          <a:p>
            <a:pPr algn="l">
              <a:lnSpc>
                <a:spcPct val="60000"/>
              </a:lnSpc>
              <a:spcBef>
                <a:spcPct val="50000"/>
              </a:spcBef>
            </a:pPr>
            <a:r>
              <a:rPr lang="en-US" sz="1200" dirty="0">
                <a:latin typeface="Courier" pitchFamily="49" charset="0"/>
              </a:rPr>
              <a:t> </a:t>
            </a:r>
            <a:r>
              <a:rPr lang="en-US" sz="1200" dirty="0" err="1">
                <a:latin typeface="Courier" pitchFamily="49" charset="0"/>
              </a:rPr>
              <a:t>int</a:t>
            </a:r>
            <a:r>
              <a:rPr lang="en-US" sz="1200" dirty="0">
                <a:latin typeface="Courier" pitchFamily="49" charset="0"/>
              </a:rPr>
              <a:t> a;</a:t>
            </a:r>
          </a:p>
          <a:p>
            <a:pPr algn="l">
              <a:lnSpc>
                <a:spcPct val="60000"/>
              </a:lnSpc>
              <a:spcBef>
                <a:spcPct val="50000"/>
              </a:spcBef>
            </a:pPr>
            <a:r>
              <a:rPr lang="en-US" sz="1200" dirty="0">
                <a:latin typeface="Courier" pitchFamily="49" charset="0"/>
              </a:rPr>
              <a:t> private Bar(</a:t>
            </a:r>
            <a:r>
              <a:rPr lang="en-US" sz="1200" dirty="0" err="1">
                <a:latin typeface="Courier" pitchFamily="49" charset="0"/>
              </a:rPr>
              <a:t>int</a:t>
            </a:r>
            <a:r>
              <a:rPr lang="en-US" sz="1200" dirty="0">
                <a:latin typeface="Courier" pitchFamily="49" charset="0"/>
              </a:rPr>
              <a:t> </a:t>
            </a:r>
            <a:r>
              <a:rPr lang="en-US" sz="1200" dirty="0" err="1">
                <a:latin typeface="Courier" pitchFamily="49" charset="0"/>
              </a:rPr>
              <a:t>anA</a:t>
            </a:r>
            <a:r>
              <a:rPr lang="en-US" sz="1200" dirty="0">
                <a:latin typeface="Courier" pitchFamily="49" charset="0"/>
              </a:rPr>
              <a:t>){</a:t>
            </a:r>
          </a:p>
          <a:p>
            <a:pPr algn="l">
              <a:lnSpc>
                <a:spcPct val="60000"/>
              </a:lnSpc>
              <a:spcBef>
                <a:spcPct val="50000"/>
              </a:spcBef>
            </a:pPr>
            <a:r>
              <a:rPr lang="en-US" sz="1200" dirty="0">
                <a:latin typeface="Courier" pitchFamily="49" charset="0"/>
              </a:rPr>
              <a:t>    </a:t>
            </a:r>
            <a:r>
              <a:rPr lang="en-US" sz="1200" dirty="0" err="1">
                <a:latin typeface="Courier" pitchFamily="49" charset="0"/>
              </a:rPr>
              <a:t>this.a</a:t>
            </a:r>
            <a:r>
              <a:rPr lang="en-US" sz="1200" dirty="0">
                <a:latin typeface="Courier" pitchFamily="49" charset="0"/>
              </a:rPr>
              <a:t> = </a:t>
            </a:r>
            <a:r>
              <a:rPr lang="en-US" sz="1200" dirty="0" err="1">
                <a:latin typeface="Courier" pitchFamily="49" charset="0"/>
              </a:rPr>
              <a:t>anA</a:t>
            </a:r>
            <a:r>
              <a:rPr lang="en-US" sz="1200" dirty="0">
                <a:latin typeface="Courier" pitchFamily="49" charset="0"/>
              </a:rPr>
              <a:t>;</a:t>
            </a:r>
          </a:p>
          <a:p>
            <a:pPr algn="l">
              <a:lnSpc>
                <a:spcPct val="60000"/>
              </a:lnSpc>
              <a:spcBef>
                <a:spcPct val="50000"/>
              </a:spcBef>
            </a:pPr>
            <a:r>
              <a:rPr lang="en-US" sz="1200" dirty="0">
                <a:latin typeface="Courier" pitchFamily="49" charset="0"/>
              </a:rPr>
              <a:t> }</a:t>
            </a:r>
          </a:p>
          <a:p>
            <a:pPr algn="l">
              <a:lnSpc>
                <a:spcPct val="60000"/>
              </a:lnSpc>
              <a:spcBef>
                <a:spcPct val="50000"/>
              </a:spcBef>
            </a:pPr>
            <a:r>
              <a:rPr lang="en-US" sz="1200" dirty="0">
                <a:latin typeface="Courier" pitchFamily="49" charset="0"/>
              </a:rPr>
              <a:t> public static Bar create(</a:t>
            </a:r>
            <a:r>
              <a:rPr lang="en-US" sz="1200" dirty="0" err="1">
                <a:latin typeface="Courier" pitchFamily="49" charset="0"/>
              </a:rPr>
              <a:t>int</a:t>
            </a:r>
            <a:r>
              <a:rPr lang="en-US" sz="1200" dirty="0">
                <a:latin typeface="Courier" pitchFamily="49" charset="0"/>
              </a:rPr>
              <a:t> </a:t>
            </a:r>
            <a:r>
              <a:rPr lang="en-US" sz="1200" dirty="0" err="1">
                <a:latin typeface="Courier" pitchFamily="49" charset="0"/>
              </a:rPr>
              <a:t>anA</a:t>
            </a:r>
            <a:r>
              <a:rPr lang="en-US" sz="1200" dirty="0">
                <a:latin typeface="Courier" pitchFamily="49" charset="0"/>
              </a:rPr>
              <a:t>){</a:t>
            </a:r>
          </a:p>
          <a:p>
            <a:pPr algn="l">
              <a:lnSpc>
                <a:spcPct val="60000"/>
              </a:lnSpc>
              <a:spcBef>
                <a:spcPct val="50000"/>
              </a:spcBef>
            </a:pPr>
            <a:r>
              <a:rPr lang="en-US" sz="1200" dirty="0">
                <a:latin typeface="Courier" pitchFamily="49" charset="0"/>
              </a:rPr>
              <a:t>    return new Bar(</a:t>
            </a:r>
            <a:r>
              <a:rPr lang="en-US" sz="1200" dirty="0" err="1">
                <a:latin typeface="Courier" pitchFamily="49" charset="0"/>
              </a:rPr>
              <a:t>anA</a:t>
            </a:r>
            <a:r>
              <a:rPr lang="en-US" sz="1200" dirty="0">
                <a:latin typeface="Courier" pitchFamily="49" charset="0"/>
              </a:rPr>
              <a:t>);</a:t>
            </a:r>
          </a:p>
          <a:p>
            <a:pPr algn="l">
              <a:lnSpc>
                <a:spcPct val="60000"/>
              </a:lnSpc>
              <a:spcBef>
                <a:spcPct val="50000"/>
              </a:spcBef>
            </a:pPr>
            <a:r>
              <a:rPr lang="en-US" sz="1200" dirty="0">
                <a:latin typeface="Courier" pitchFamily="49" charset="0"/>
              </a:rPr>
              <a:t> }</a:t>
            </a:r>
          </a:p>
          <a:p>
            <a:pPr algn="l">
              <a:lnSpc>
                <a:spcPct val="60000"/>
              </a:lnSpc>
              <a:spcBef>
                <a:spcPct val="50000"/>
              </a:spcBef>
            </a:pPr>
            <a:r>
              <a:rPr lang="en-US" sz="1200" dirty="0">
                <a:latin typeface="Courier" pitchFamily="49" charset="0"/>
              </a:rPr>
              <a:t>}</a:t>
            </a:r>
          </a:p>
        </p:txBody>
      </p:sp>
      <p:sp>
        <p:nvSpPr>
          <p:cNvPr id="95" name="Right Arrow 94"/>
          <p:cNvSpPr/>
          <p:nvPr/>
        </p:nvSpPr>
        <p:spPr bwMode="auto">
          <a:xfrm>
            <a:off x="336063" y="1684705"/>
            <a:ext cx="367322" cy="406400"/>
          </a:xfrm>
          <a:prstGeom prst="rightArrow">
            <a:avLst/>
          </a:prstGeom>
          <a:solidFill>
            <a:schemeClr val="tx2">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yriad Pro" pitchFamily="34" charset="0"/>
            </a:endParaRPr>
          </a:p>
        </p:txBody>
      </p:sp>
      <p:sp>
        <p:nvSpPr>
          <p:cNvPr id="100" name="Right Arrow 99"/>
          <p:cNvSpPr/>
          <p:nvPr/>
        </p:nvSpPr>
        <p:spPr bwMode="auto">
          <a:xfrm>
            <a:off x="3262925" y="1688612"/>
            <a:ext cx="367322" cy="406400"/>
          </a:xfrm>
          <a:prstGeom prst="rightArrow">
            <a:avLst/>
          </a:prstGeom>
          <a:solidFill>
            <a:schemeClr val="tx2">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yriad Pro" pitchFamily="34" charset="0"/>
            </a:endParaRPr>
          </a:p>
        </p:txBody>
      </p:sp>
      <p:sp>
        <p:nvSpPr>
          <p:cNvPr id="102" name="Right Arrow 101"/>
          <p:cNvSpPr/>
          <p:nvPr/>
        </p:nvSpPr>
        <p:spPr bwMode="auto">
          <a:xfrm>
            <a:off x="5564560" y="1731596"/>
            <a:ext cx="367322" cy="406400"/>
          </a:xfrm>
          <a:prstGeom prst="rightArrow">
            <a:avLst/>
          </a:prstGeom>
          <a:solidFill>
            <a:schemeClr val="tx2">
              <a:lumMod val="60000"/>
              <a:lumOff val="40000"/>
            </a:schemeClr>
          </a:solidFill>
          <a:ln w="9525" algn="ctr">
            <a:noFill/>
            <a:miter lim="800000"/>
            <a:headEnd/>
            <a:tailEnd/>
          </a:ln>
          <a:effectLst/>
        </p:spPr>
        <p:txBody>
          <a:bodyPr wrap="none" anchor="ctr"/>
          <a:lstStyle/>
          <a:p>
            <a:endParaRPr lang="en-US" smtClean="0"/>
          </a:p>
        </p:txBody>
      </p:sp>
      <p:sp>
        <p:nvSpPr>
          <p:cNvPr id="104" name="Right Arrow 103"/>
          <p:cNvSpPr/>
          <p:nvPr/>
        </p:nvSpPr>
        <p:spPr bwMode="auto">
          <a:xfrm>
            <a:off x="1738925" y="1688611"/>
            <a:ext cx="367322" cy="406400"/>
          </a:xfrm>
          <a:prstGeom prst="rightArrow">
            <a:avLst/>
          </a:prstGeom>
          <a:solidFill>
            <a:schemeClr val="tx2">
              <a:lumMod val="60000"/>
              <a:lumOff val="40000"/>
            </a:schemeClr>
          </a:solidFill>
          <a:ln w="9525" algn="ctr">
            <a:noFill/>
            <a:miter lim="800000"/>
            <a:headEnd/>
            <a:tailEnd/>
          </a:ln>
          <a:effectLst/>
        </p:spPr>
        <p:txBody>
          <a:bodyPr wrap="none" anchor="ctr"/>
          <a:lstStyle/>
          <a:p>
            <a:endParaRPr lang="en-US" smtClean="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500"/>
                                        <p:tgtEl>
                                          <p:spTgt spid="9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436"/>
                                        </p:tgtEl>
                                        <p:attrNameLst>
                                          <p:attrName>style.visibility</p:attrName>
                                        </p:attrNameLst>
                                      </p:cBhvr>
                                      <p:to>
                                        <p:strVal val="visible"/>
                                      </p:to>
                                    </p:set>
                                    <p:animEffect transition="in" filter="fade">
                                      <p:cBhvr>
                                        <p:cTn id="10" dur="500"/>
                                        <p:tgtEl>
                                          <p:spTgt spid="1743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4"/>
                                        </p:tgtEl>
                                        <p:attrNameLst>
                                          <p:attrName>style.visibility</p:attrName>
                                        </p:attrNameLst>
                                      </p:cBhvr>
                                      <p:to>
                                        <p:strVal val="visible"/>
                                      </p:to>
                                    </p:set>
                                    <p:animEffect transition="in" filter="fade">
                                      <p:cBhvr>
                                        <p:cTn id="15" dur="500"/>
                                        <p:tgtEl>
                                          <p:spTgt spid="10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437"/>
                                        </p:tgtEl>
                                        <p:attrNameLst>
                                          <p:attrName>style.visibility</p:attrName>
                                        </p:attrNameLst>
                                      </p:cBhvr>
                                      <p:to>
                                        <p:strVal val="visible"/>
                                      </p:to>
                                    </p:set>
                                    <p:animEffect transition="in" filter="fade">
                                      <p:cBhvr>
                                        <p:cTn id="18" dur="500"/>
                                        <p:tgtEl>
                                          <p:spTgt spid="1743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0"/>
                                        </p:tgtEl>
                                        <p:attrNameLst>
                                          <p:attrName>style.visibility</p:attrName>
                                        </p:attrNameLst>
                                      </p:cBhvr>
                                      <p:to>
                                        <p:strVal val="visible"/>
                                      </p:to>
                                    </p:set>
                                    <p:animEffect transition="in" filter="fade">
                                      <p:cBhvr>
                                        <p:cTn id="23" dur="500"/>
                                        <p:tgtEl>
                                          <p:spTgt spid="10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7438"/>
                                        </p:tgtEl>
                                        <p:attrNameLst>
                                          <p:attrName>style.visibility</p:attrName>
                                        </p:attrNameLst>
                                      </p:cBhvr>
                                      <p:to>
                                        <p:strVal val="visible"/>
                                      </p:to>
                                    </p:set>
                                    <p:animEffect transition="in" filter="fade">
                                      <p:cBhvr>
                                        <p:cTn id="26" dur="500"/>
                                        <p:tgtEl>
                                          <p:spTgt spid="1743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2"/>
                                        </p:tgtEl>
                                        <p:attrNameLst>
                                          <p:attrName>style.visibility</p:attrName>
                                        </p:attrNameLst>
                                      </p:cBhvr>
                                      <p:to>
                                        <p:strVal val="visible"/>
                                      </p:to>
                                    </p:set>
                                    <p:animEffect transition="in" filter="fade">
                                      <p:cBhvr>
                                        <p:cTn id="31" dur="500"/>
                                        <p:tgtEl>
                                          <p:spTgt spid="10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439"/>
                                        </p:tgtEl>
                                        <p:attrNameLst>
                                          <p:attrName>style.visibility</p:attrName>
                                        </p:attrNameLst>
                                      </p:cBhvr>
                                      <p:to>
                                        <p:strVal val="visible"/>
                                      </p:to>
                                    </p:set>
                                    <p:animEffect transition="in" filter="fade">
                                      <p:cBhvr>
                                        <p:cTn id="34" dur="500"/>
                                        <p:tgtEl>
                                          <p:spTgt spid="17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36" grpId="0"/>
      <p:bldP spid="17438" grpId="0"/>
      <p:bldP spid="17437" grpId="0"/>
      <p:bldP spid="17439" grpId="0"/>
      <p:bldP spid="95" grpId="0" animBg="1"/>
      <p:bldP spid="100" grpId="0" animBg="1"/>
      <p:bldP spid="102" grpId="0" animBg="1"/>
      <p:bldP spid="10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itle 112"/>
          <p:cNvSpPr>
            <a:spLocks noGrp="1"/>
          </p:cNvSpPr>
          <p:nvPr>
            <p:ph type="title"/>
          </p:nvPr>
        </p:nvSpPr>
        <p:spPr/>
        <p:txBody>
          <a:bodyPr/>
          <a:lstStyle/>
          <a:p>
            <a:r>
              <a:rPr lang="en-US" dirty="0" smtClean="0"/>
              <a:t>Introduction to Refactoring</a:t>
            </a:r>
            <a:endParaRPr lang="en-US" dirty="0"/>
          </a:p>
        </p:txBody>
      </p:sp>
      <p:sp>
        <p:nvSpPr>
          <p:cNvPr id="71" name="Date Placeholder 3"/>
          <p:cNvSpPr>
            <a:spLocks noGrp="1"/>
          </p:cNvSpPr>
          <p:nvPr>
            <p:ph type="dt" sz="half" idx="10"/>
          </p:nvPr>
        </p:nvSpPr>
        <p:spPr/>
        <p:txBody>
          <a:bodyPr/>
          <a:lstStyle/>
          <a:p>
            <a:fld id="{DA990CF8-29E0-49BD-9380-C9E162FD3B18}" type="slidenum">
              <a:rPr lang="en-US" smtClean="0"/>
              <a:pPr/>
              <a:t>4</a:t>
            </a:fld>
            <a:endParaRPr lang="en-US"/>
          </a:p>
        </p:txBody>
      </p:sp>
      <p:sp>
        <p:nvSpPr>
          <p:cNvPr id="17436" name="Text Box 28"/>
          <p:cNvSpPr txBox="1">
            <a:spLocks noChangeArrowheads="1"/>
          </p:cNvSpPr>
          <p:nvPr/>
        </p:nvSpPr>
        <p:spPr bwMode="auto">
          <a:xfrm>
            <a:off x="635000" y="1593850"/>
            <a:ext cx="1143000" cy="604838"/>
          </a:xfrm>
          <a:prstGeom prst="rect">
            <a:avLst/>
          </a:prstGeom>
          <a:noFill/>
          <a:ln w="9525" algn="ctr">
            <a:noFill/>
            <a:miter lim="800000"/>
            <a:headEnd/>
            <a:tailEnd/>
          </a:ln>
          <a:effectLst/>
        </p:spPr>
        <p:txBody>
          <a:bodyPr>
            <a:spAutoFit/>
          </a:bodyPr>
          <a:lstStyle/>
          <a:p>
            <a:pPr algn="l">
              <a:lnSpc>
                <a:spcPct val="60000"/>
              </a:lnSpc>
              <a:spcBef>
                <a:spcPct val="50000"/>
              </a:spcBef>
            </a:pPr>
            <a:r>
              <a:rPr lang="en-US" sz="1200" dirty="0">
                <a:latin typeface="Courier" pitchFamily="49" charset="0"/>
              </a:rPr>
              <a:t>class </a:t>
            </a:r>
            <a:r>
              <a:rPr lang="en-US" sz="1200" dirty="0" err="1">
                <a:latin typeface="Courier" pitchFamily="49" charset="0"/>
              </a:rPr>
              <a:t>Foo</a:t>
            </a:r>
            <a:r>
              <a:rPr lang="en-US" sz="1200" dirty="0">
                <a:latin typeface="Courier" pitchFamily="49" charset="0"/>
              </a:rPr>
              <a:t>{</a:t>
            </a:r>
          </a:p>
          <a:p>
            <a:pPr algn="l">
              <a:lnSpc>
                <a:spcPct val="60000"/>
              </a:lnSpc>
              <a:spcBef>
                <a:spcPct val="50000"/>
              </a:spcBef>
            </a:pPr>
            <a:endParaRPr lang="en-US" sz="1200" dirty="0">
              <a:latin typeface="Courier" pitchFamily="49" charset="0"/>
            </a:endParaRPr>
          </a:p>
          <a:p>
            <a:pPr algn="l">
              <a:lnSpc>
                <a:spcPct val="60000"/>
              </a:lnSpc>
              <a:spcBef>
                <a:spcPct val="50000"/>
              </a:spcBef>
            </a:pPr>
            <a:r>
              <a:rPr lang="en-US" sz="1200" dirty="0">
                <a:latin typeface="Courier" pitchFamily="49" charset="0"/>
              </a:rPr>
              <a:t>}</a:t>
            </a:r>
          </a:p>
        </p:txBody>
      </p:sp>
      <p:sp>
        <p:nvSpPr>
          <p:cNvPr id="17438" name="Text Box 30"/>
          <p:cNvSpPr txBox="1">
            <a:spLocks noChangeArrowheads="1"/>
          </p:cNvSpPr>
          <p:nvPr/>
        </p:nvSpPr>
        <p:spPr bwMode="auto">
          <a:xfrm>
            <a:off x="3606800" y="1593850"/>
            <a:ext cx="2438400" cy="1209675"/>
          </a:xfrm>
          <a:prstGeom prst="rect">
            <a:avLst/>
          </a:prstGeom>
          <a:noFill/>
          <a:ln w="9525" algn="ctr">
            <a:noFill/>
            <a:miter lim="800000"/>
            <a:headEnd/>
            <a:tailEnd/>
          </a:ln>
          <a:effectLst/>
        </p:spPr>
        <p:txBody>
          <a:bodyPr>
            <a:spAutoFit/>
          </a:bodyPr>
          <a:lstStyle/>
          <a:p>
            <a:pPr algn="l">
              <a:lnSpc>
                <a:spcPct val="60000"/>
              </a:lnSpc>
              <a:spcBef>
                <a:spcPct val="50000"/>
              </a:spcBef>
            </a:pPr>
            <a:r>
              <a:rPr lang="en-US" sz="1200" dirty="0">
                <a:latin typeface="Courier" pitchFamily="49" charset="0"/>
              </a:rPr>
              <a:t>class Bar{</a:t>
            </a:r>
          </a:p>
          <a:p>
            <a:pPr algn="l">
              <a:lnSpc>
                <a:spcPct val="60000"/>
              </a:lnSpc>
              <a:spcBef>
                <a:spcPct val="50000"/>
              </a:spcBef>
            </a:pPr>
            <a:r>
              <a:rPr lang="en-US" sz="1200" dirty="0">
                <a:latin typeface="Courier" pitchFamily="49" charset="0"/>
              </a:rPr>
              <a:t> </a:t>
            </a:r>
            <a:r>
              <a:rPr lang="en-US" sz="1200" dirty="0" err="1">
                <a:latin typeface="Courier" pitchFamily="49" charset="0"/>
              </a:rPr>
              <a:t>int</a:t>
            </a:r>
            <a:r>
              <a:rPr lang="en-US" sz="1200" dirty="0">
                <a:latin typeface="Courier" pitchFamily="49" charset="0"/>
              </a:rPr>
              <a:t> a;</a:t>
            </a:r>
          </a:p>
          <a:p>
            <a:pPr algn="l">
              <a:lnSpc>
                <a:spcPct val="60000"/>
              </a:lnSpc>
              <a:spcBef>
                <a:spcPct val="50000"/>
              </a:spcBef>
            </a:pPr>
            <a:r>
              <a:rPr lang="en-US" sz="1200" dirty="0">
                <a:latin typeface="Courier" pitchFamily="49" charset="0"/>
              </a:rPr>
              <a:t> public Bar(</a:t>
            </a:r>
            <a:r>
              <a:rPr lang="en-US" sz="1200" dirty="0" err="1">
                <a:latin typeface="Courier" pitchFamily="49" charset="0"/>
              </a:rPr>
              <a:t>int</a:t>
            </a:r>
            <a:r>
              <a:rPr lang="en-US" sz="1200" dirty="0">
                <a:latin typeface="Courier" pitchFamily="49" charset="0"/>
              </a:rPr>
              <a:t> </a:t>
            </a:r>
            <a:r>
              <a:rPr lang="en-US" sz="1200" dirty="0" err="1">
                <a:latin typeface="Courier" pitchFamily="49" charset="0"/>
              </a:rPr>
              <a:t>anA</a:t>
            </a:r>
            <a:r>
              <a:rPr lang="en-US" sz="1200" dirty="0">
                <a:latin typeface="Courier" pitchFamily="49" charset="0"/>
              </a:rPr>
              <a:t>){</a:t>
            </a:r>
          </a:p>
          <a:p>
            <a:pPr algn="l">
              <a:lnSpc>
                <a:spcPct val="60000"/>
              </a:lnSpc>
              <a:spcBef>
                <a:spcPct val="50000"/>
              </a:spcBef>
            </a:pPr>
            <a:r>
              <a:rPr lang="en-US" sz="1200" dirty="0">
                <a:latin typeface="Courier" pitchFamily="49" charset="0"/>
              </a:rPr>
              <a:t>    </a:t>
            </a:r>
            <a:r>
              <a:rPr lang="en-US" sz="1200" dirty="0" err="1">
                <a:latin typeface="Courier" pitchFamily="49" charset="0"/>
              </a:rPr>
              <a:t>this.a</a:t>
            </a:r>
            <a:r>
              <a:rPr lang="en-US" sz="1200" dirty="0">
                <a:latin typeface="Courier" pitchFamily="49" charset="0"/>
              </a:rPr>
              <a:t> = </a:t>
            </a:r>
            <a:r>
              <a:rPr lang="en-US" sz="1200" dirty="0" err="1">
                <a:latin typeface="Courier" pitchFamily="49" charset="0"/>
              </a:rPr>
              <a:t>anA</a:t>
            </a:r>
            <a:r>
              <a:rPr lang="en-US" sz="1200" dirty="0">
                <a:latin typeface="Courier" pitchFamily="49" charset="0"/>
              </a:rPr>
              <a:t>;</a:t>
            </a:r>
          </a:p>
          <a:p>
            <a:pPr algn="l">
              <a:lnSpc>
                <a:spcPct val="60000"/>
              </a:lnSpc>
              <a:spcBef>
                <a:spcPct val="50000"/>
              </a:spcBef>
            </a:pPr>
            <a:r>
              <a:rPr lang="en-US" sz="1200" dirty="0">
                <a:latin typeface="Courier" pitchFamily="49" charset="0"/>
              </a:rPr>
              <a:t> }</a:t>
            </a:r>
          </a:p>
          <a:p>
            <a:pPr algn="l">
              <a:lnSpc>
                <a:spcPct val="60000"/>
              </a:lnSpc>
              <a:spcBef>
                <a:spcPct val="50000"/>
              </a:spcBef>
            </a:pPr>
            <a:r>
              <a:rPr lang="en-US" sz="1200" dirty="0">
                <a:latin typeface="Courier" pitchFamily="49" charset="0"/>
              </a:rPr>
              <a:t>}</a:t>
            </a:r>
          </a:p>
        </p:txBody>
      </p:sp>
      <p:sp>
        <p:nvSpPr>
          <p:cNvPr id="17437" name="Text Box 29"/>
          <p:cNvSpPr txBox="1">
            <a:spLocks noChangeArrowheads="1"/>
          </p:cNvSpPr>
          <p:nvPr/>
        </p:nvSpPr>
        <p:spPr bwMode="auto">
          <a:xfrm>
            <a:off x="2082800" y="1593850"/>
            <a:ext cx="1143000" cy="604838"/>
          </a:xfrm>
          <a:prstGeom prst="rect">
            <a:avLst/>
          </a:prstGeom>
          <a:noFill/>
          <a:ln w="9525" algn="ctr">
            <a:noFill/>
            <a:miter lim="800000"/>
            <a:headEnd/>
            <a:tailEnd/>
          </a:ln>
          <a:effectLst/>
        </p:spPr>
        <p:txBody>
          <a:bodyPr>
            <a:spAutoFit/>
          </a:bodyPr>
          <a:lstStyle/>
          <a:p>
            <a:pPr algn="l">
              <a:lnSpc>
                <a:spcPct val="60000"/>
              </a:lnSpc>
              <a:spcBef>
                <a:spcPct val="50000"/>
              </a:spcBef>
            </a:pPr>
            <a:r>
              <a:rPr lang="en-US" sz="1200" dirty="0">
                <a:latin typeface="Courier" pitchFamily="49" charset="0"/>
              </a:rPr>
              <a:t>class Bar{</a:t>
            </a:r>
          </a:p>
          <a:p>
            <a:pPr algn="l">
              <a:lnSpc>
                <a:spcPct val="60000"/>
              </a:lnSpc>
              <a:spcBef>
                <a:spcPct val="50000"/>
              </a:spcBef>
            </a:pPr>
            <a:endParaRPr lang="en-US" sz="1200" dirty="0">
              <a:latin typeface="Courier" pitchFamily="49" charset="0"/>
            </a:endParaRPr>
          </a:p>
          <a:p>
            <a:pPr algn="l">
              <a:lnSpc>
                <a:spcPct val="60000"/>
              </a:lnSpc>
              <a:spcBef>
                <a:spcPct val="50000"/>
              </a:spcBef>
            </a:pPr>
            <a:r>
              <a:rPr lang="en-US" sz="1200" dirty="0">
                <a:latin typeface="Courier" pitchFamily="49" charset="0"/>
              </a:rPr>
              <a:t>}</a:t>
            </a:r>
          </a:p>
        </p:txBody>
      </p:sp>
      <p:sp>
        <p:nvSpPr>
          <p:cNvPr id="17439" name="Text Box 31"/>
          <p:cNvSpPr txBox="1">
            <a:spLocks noChangeArrowheads="1"/>
          </p:cNvSpPr>
          <p:nvPr/>
        </p:nvSpPr>
        <p:spPr bwMode="auto">
          <a:xfrm>
            <a:off x="5969000" y="1593850"/>
            <a:ext cx="3505200" cy="1814513"/>
          </a:xfrm>
          <a:prstGeom prst="rect">
            <a:avLst/>
          </a:prstGeom>
          <a:noFill/>
          <a:ln w="9525" algn="ctr">
            <a:noFill/>
            <a:miter lim="800000"/>
            <a:headEnd/>
            <a:tailEnd/>
          </a:ln>
          <a:effectLst/>
        </p:spPr>
        <p:txBody>
          <a:bodyPr>
            <a:spAutoFit/>
          </a:bodyPr>
          <a:lstStyle/>
          <a:p>
            <a:pPr algn="l">
              <a:lnSpc>
                <a:spcPct val="60000"/>
              </a:lnSpc>
              <a:spcBef>
                <a:spcPct val="50000"/>
              </a:spcBef>
            </a:pPr>
            <a:r>
              <a:rPr lang="en-US" sz="1200" dirty="0">
                <a:latin typeface="Courier" pitchFamily="49" charset="0"/>
              </a:rPr>
              <a:t>class Bar{</a:t>
            </a:r>
          </a:p>
          <a:p>
            <a:pPr algn="l">
              <a:lnSpc>
                <a:spcPct val="60000"/>
              </a:lnSpc>
              <a:spcBef>
                <a:spcPct val="50000"/>
              </a:spcBef>
            </a:pPr>
            <a:r>
              <a:rPr lang="en-US" sz="1200" dirty="0">
                <a:latin typeface="Courier" pitchFamily="49" charset="0"/>
              </a:rPr>
              <a:t> </a:t>
            </a:r>
            <a:r>
              <a:rPr lang="en-US" sz="1200" dirty="0" err="1">
                <a:latin typeface="Courier" pitchFamily="49" charset="0"/>
              </a:rPr>
              <a:t>int</a:t>
            </a:r>
            <a:r>
              <a:rPr lang="en-US" sz="1200" dirty="0">
                <a:latin typeface="Courier" pitchFamily="49" charset="0"/>
              </a:rPr>
              <a:t> a;</a:t>
            </a:r>
          </a:p>
          <a:p>
            <a:pPr algn="l">
              <a:lnSpc>
                <a:spcPct val="60000"/>
              </a:lnSpc>
              <a:spcBef>
                <a:spcPct val="50000"/>
              </a:spcBef>
            </a:pPr>
            <a:r>
              <a:rPr lang="en-US" sz="1200" dirty="0">
                <a:latin typeface="Courier" pitchFamily="49" charset="0"/>
              </a:rPr>
              <a:t> private Bar(</a:t>
            </a:r>
            <a:r>
              <a:rPr lang="en-US" sz="1200" dirty="0" err="1">
                <a:latin typeface="Courier" pitchFamily="49" charset="0"/>
              </a:rPr>
              <a:t>int</a:t>
            </a:r>
            <a:r>
              <a:rPr lang="en-US" sz="1200" dirty="0">
                <a:latin typeface="Courier" pitchFamily="49" charset="0"/>
              </a:rPr>
              <a:t> </a:t>
            </a:r>
            <a:r>
              <a:rPr lang="en-US" sz="1200" dirty="0" err="1">
                <a:latin typeface="Courier" pitchFamily="49" charset="0"/>
              </a:rPr>
              <a:t>anA</a:t>
            </a:r>
            <a:r>
              <a:rPr lang="en-US" sz="1200" dirty="0">
                <a:latin typeface="Courier" pitchFamily="49" charset="0"/>
              </a:rPr>
              <a:t>){</a:t>
            </a:r>
          </a:p>
          <a:p>
            <a:pPr algn="l">
              <a:lnSpc>
                <a:spcPct val="60000"/>
              </a:lnSpc>
              <a:spcBef>
                <a:spcPct val="50000"/>
              </a:spcBef>
            </a:pPr>
            <a:r>
              <a:rPr lang="en-US" sz="1200" dirty="0">
                <a:latin typeface="Courier" pitchFamily="49" charset="0"/>
              </a:rPr>
              <a:t>    </a:t>
            </a:r>
            <a:r>
              <a:rPr lang="en-US" sz="1200" dirty="0" err="1">
                <a:latin typeface="Courier" pitchFamily="49" charset="0"/>
              </a:rPr>
              <a:t>this.a</a:t>
            </a:r>
            <a:r>
              <a:rPr lang="en-US" sz="1200" dirty="0">
                <a:latin typeface="Courier" pitchFamily="49" charset="0"/>
              </a:rPr>
              <a:t> = </a:t>
            </a:r>
            <a:r>
              <a:rPr lang="en-US" sz="1200" dirty="0" err="1">
                <a:latin typeface="Courier" pitchFamily="49" charset="0"/>
              </a:rPr>
              <a:t>anA</a:t>
            </a:r>
            <a:r>
              <a:rPr lang="en-US" sz="1200" dirty="0">
                <a:latin typeface="Courier" pitchFamily="49" charset="0"/>
              </a:rPr>
              <a:t>;</a:t>
            </a:r>
          </a:p>
          <a:p>
            <a:pPr algn="l">
              <a:lnSpc>
                <a:spcPct val="60000"/>
              </a:lnSpc>
              <a:spcBef>
                <a:spcPct val="50000"/>
              </a:spcBef>
            </a:pPr>
            <a:r>
              <a:rPr lang="en-US" sz="1200" dirty="0">
                <a:latin typeface="Courier" pitchFamily="49" charset="0"/>
              </a:rPr>
              <a:t> }</a:t>
            </a:r>
          </a:p>
          <a:p>
            <a:pPr algn="l">
              <a:lnSpc>
                <a:spcPct val="60000"/>
              </a:lnSpc>
              <a:spcBef>
                <a:spcPct val="50000"/>
              </a:spcBef>
            </a:pPr>
            <a:r>
              <a:rPr lang="en-US" sz="1200" dirty="0">
                <a:latin typeface="Courier" pitchFamily="49" charset="0"/>
              </a:rPr>
              <a:t> public static Bar create(</a:t>
            </a:r>
            <a:r>
              <a:rPr lang="en-US" sz="1200" dirty="0" err="1">
                <a:latin typeface="Courier" pitchFamily="49" charset="0"/>
              </a:rPr>
              <a:t>int</a:t>
            </a:r>
            <a:r>
              <a:rPr lang="en-US" sz="1200" dirty="0">
                <a:latin typeface="Courier" pitchFamily="49" charset="0"/>
              </a:rPr>
              <a:t> </a:t>
            </a:r>
            <a:r>
              <a:rPr lang="en-US" sz="1200" dirty="0" err="1">
                <a:latin typeface="Courier" pitchFamily="49" charset="0"/>
              </a:rPr>
              <a:t>anA</a:t>
            </a:r>
            <a:r>
              <a:rPr lang="en-US" sz="1200" dirty="0">
                <a:latin typeface="Courier" pitchFamily="49" charset="0"/>
              </a:rPr>
              <a:t>){</a:t>
            </a:r>
          </a:p>
          <a:p>
            <a:pPr algn="l">
              <a:lnSpc>
                <a:spcPct val="60000"/>
              </a:lnSpc>
              <a:spcBef>
                <a:spcPct val="50000"/>
              </a:spcBef>
            </a:pPr>
            <a:r>
              <a:rPr lang="en-US" sz="1200" dirty="0">
                <a:latin typeface="Courier" pitchFamily="49" charset="0"/>
              </a:rPr>
              <a:t>    return new Bar(</a:t>
            </a:r>
            <a:r>
              <a:rPr lang="en-US" sz="1200" dirty="0" err="1">
                <a:latin typeface="Courier" pitchFamily="49" charset="0"/>
              </a:rPr>
              <a:t>anA</a:t>
            </a:r>
            <a:r>
              <a:rPr lang="en-US" sz="1200" dirty="0">
                <a:latin typeface="Courier" pitchFamily="49" charset="0"/>
              </a:rPr>
              <a:t>);</a:t>
            </a:r>
          </a:p>
          <a:p>
            <a:pPr algn="l">
              <a:lnSpc>
                <a:spcPct val="60000"/>
              </a:lnSpc>
              <a:spcBef>
                <a:spcPct val="50000"/>
              </a:spcBef>
            </a:pPr>
            <a:r>
              <a:rPr lang="en-US" sz="1200" dirty="0">
                <a:latin typeface="Courier" pitchFamily="49" charset="0"/>
              </a:rPr>
              <a:t> }</a:t>
            </a:r>
          </a:p>
          <a:p>
            <a:pPr algn="l">
              <a:lnSpc>
                <a:spcPct val="60000"/>
              </a:lnSpc>
              <a:spcBef>
                <a:spcPct val="50000"/>
              </a:spcBef>
            </a:pPr>
            <a:r>
              <a:rPr lang="en-US" sz="1200" dirty="0">
                <a:latin typeface="Courier" pitchFamily="49" charset="0"/>
              </a:rPr>
              <a:t>}</a:t>
            </a:r>
          </a:p>
        </p:txBody>
      </p:sp>
      <p:sp>
        <p:nvSpPr>
          <p:cNvPr id="95" name="Right Arrow 94"/>
          <p:cNvSpPr/>
          <p:nvPr/>
        </p:nvSpPr>
        <p:spPr bwMode="auto">
          <a:xfrm>
            <a:off x="336063" y="1684705"/>
            <a:ext cx="367322" cy="406400"/>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yriad Pro" pitchFamily="34" charset="0"/>
            </a:endParaRPr>
          </a:p>
        </p:txBody>
      </p:sp>
      <p:sp>
        <p:nvSpPr>
          <p:cNvPr id="100" name="Right Arrow 99"/>
          <p:cNvSpPr/>
          <p:nvPr/>
        </p:nvSpPr>
        <p:spPr bwMode="auto">
          <a:xfrm>
            <a:off x="3262925" y="1688612"/>
            <a:ext cx="367322" cy="406400"/>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yriad Pro" pitchFamily="34" charset="0"/>
            </a:endParaRPr>
          </a:p>
        </p:txBody>
      </p:sp>
      <p:sp>
        <p:nvSpPr>
          <p:cNvPr id="102" name="Right Arrow 101"/>
          <p:cNvSpPr/>
          <p:nvPr/>
        </p:nvSpPr>
        <p:spPr bwMode="auto">
          <a:xfrm>
            <a:off x="5564560" y="1731596"/>
            <a:ext cx="367322" cy="406400"/>
          </a:xfrm>
          <a:prstGeom prst="rightArrow">
            <a:avLst/>
          </a:prstGeom>
          <a:solidFill>
            <a:srgbClr val="FF99CC"/>
          </a:solidFill>
          <a:ln w="9525" algn="ctr">
            <a:noFill/>
            <a:miter lim="800000"/>
            <a:headEnd/>
            <a:tailEnd/>
          </a:ln>
          <a:effectLst/>
        </p:spPr>
        <p:txBody>
          <a:bodyPr wrap="none" anchor="ctr"/>
          <a:lstStyle/>
          <a:p>
            <a:endParaRPr lang="en-US" smtClean="0"/>
          </a:p>
        </p:txBody>
      </p:sp>
      <p:sp>
        <p:nvSpPr>
          <p:cNvPr id="104" name="Right Arrow 103"/>
          <p:cNvSpPr/>
          <p:nvPr/>
        </p:nvSpPr>
        <p:spPr bwMode="auto">
          <a:xfrm>
            <a:off x="1738925" y="1688611"/>
            <a:ext cx="367322" cy="406400"/>
          </a:xfrm>
          <a:prstGeom prst="rightArrow">
            <a:avLst/>
          </a:prstGeom>
          <a:solidFill>
            <a:srgbClr val="FF99CC"/>
          </a:solidFill>
          <a:ln w="9525" algn="ctr">
            <a:noFill/>
            <a:miter lim="800000"/>
            <a:headEnd/>
            <a:tailEnd/>
          </a:ln>
          <a:effectLst/>
        </p:spPr>
        <p:txBody>
          <a:bodyPr wrap="none" anchor="ctr"/>
          <a:lstStyle/>
          <a:p>
            <a:endParaRPr lang="en-US" smtClean="0"/>
          </a:p>
        </p:txBody>
      </p:sp>
      <p:grpSp>
        <p:nvGrpSpPr>
          <p:cNvPr id="9" name="Group 77"/>
          <p:cNvGrpSpPr>
            <a:grpSpLocks/>
          </p:cNvGrpSpPr>
          <p:nvPr/>
        </p:nvGrpSpPr>
        <p:grpSpPr bwMode="auto">
          <a:xfrm flipH="1">
            <a:off x="5486400" y="1672615"/>
            <a:ext cx="533400" cy="487362"/>
            <a:chOff x="240" y="2592"/>
            <a:chExt cx="1632" cy="1490"/>
          </a:xfrm>
        </p:grpSpPr>
        <p:sp>
          <p:nvSpPr>
            <p:cNvPr id="120" name="AutoShape 53"/>
            <p:cNvSpPr>
              <a:spLocks noChangeAspect="1" noChangeArrowheads="1" noTextEdit="1"/>
            </p:cNvSpPr>
            <p:nvPr/>
          </p:nvSpPr>
          <p:spPr bwMode="auto">
            <a:xfrm>
              <a:off x="240" y="2592"/>
              <a:ext cx="1632" cy="1490"/>
            </a:xfrm>
            <a:prstGeom prst="rect">
              <a:avLst/>
            </a:prstGeom>
            <a:noFill/>
            <a:ln w="9525">
              <a:noFill/>
              <a:miter lim="800000"/>
              <a:headEnd/>
              <a:tailEnd/>
            </a:ln>
          </p:spPr>
          <p:txBody>
            <a:bodyPr/>
            <a:lstStyle/>
            <a:p>
              <a:endParaRPr lang="en-US"/>
            </a:p>
          </p:txBody>
        </p:sp>
        <p:sp>
          <p:nvSpPr>
            <p:cNvPr id="121" name="Freeform 56"/>
            <p:cNvSpPr>
              <a:spLocks/>
            </p:cNvSpPr>
            <p:nvPr/>
          </p:nvSpPr>
          <p:spPr bwMode="auto">
            <a:xfrm>
              <a:off x="276" y="2594"/>
              <a:ext cx="1592" cy="1488"/>
            </a:xfrm>
            <a:custGeom>
              <a:avLst/>
              <a:gdLst/>
              <a:ahLst/>
              <a:cxnLst>
                <a:cxn ang="0">
                  <a:pos x="193" y="713"/>
                </a:cxn>
                <a:cxn ang="0">
                  <a:pos x="242" y="728"/>
                </a:cxn>
                <a:cxn ang="0">
                  <a:pos x="286" y="739"/>
                </a:cxn>
                <a:cxn ang="0">
                  <a:pos x="325" y="749"/>
                </a:cxn>
                <a:cxn ang="0">
                  <a:pos x="361" y="756"/>
                </a:cxn>
                <a:cxn ang="0">
                  <a:pos x="397" y="760"/>
                </a:cxn>
                <a:cxn ang="0">
                  <a:pos x="431" y="764"/>
                </a:cxn>
                <a:cxn ang="0">
                  <a:pos x="467" y="767"/>
                </a:cxn>
                <a:cxn ang="0">
                  <a:pos x="2326" y="2347"/>
                </a:cxn>
                <a:cxn ang="0">
                  <a:pos x="2347" y="2591"/>
                </a:cxn>
                <a:cxn ang="0">
                  <a:pos x="2370" y="2675"/>
                </a:cxn>
                <a:cxn ang="0">
                  <a:pos x="2403" y="2744"/>
                </a:cxn>
                <a:cxn ang="0">
                  <a:pos x="2447" y="2800"/>
                </a:cxn>
                <a:cxn ang="0">
                  <a:pos x="2499" y="2847"/>
                </a:cxn>
                <a:cxn ang="0">
                  <a:pos x="2563" y="2886"/>
                </a:cxn>
                <a:cxn ang="0">
                  <a:pos x="2635" y="2923"/>
                </a:cxn>
                <a:cxn ang="0">
                  <a:pos x="2716" y="2957"/>
                </a:cxn>
                <a:cxn ang="0">
                  <a:pos x="2803" y="2832"/>
                </a:cxn>
                <a:cxn ang="0">
                  <a:pos x="2845" y="2501"/>
                </a:cxn>
                <a:cxn ang="0">
                  <a:pos x="3154" y="2805"/>
                </a:cxn>
                <a:cxn ang="0">
                  <a:pos x="3184" y="2629"/>
                </a:cxn>
                <a:cxn ang="0">
                  <a:pos x="3029" y="2231"/>
                </a:cxn>
                <a:cxn ang="0">
                  <a:pos x="2626" y="2218"/>
                </a:cxn>
                <a:cxn ang="0">
                  <a:pos x="784" y="533"/>
                </a:cxn>
                <a:cxn ang="0">
                  <a:pos x="776" y="275"/>
                </a:cxn>
                <a:cxn ang="0">
                  <a:pos x="418" y="0"/>
                </a:cxn>
                <a:cxn ang="0">
                  <a:pos x="567" y="275"/>
                </a:cxn>
                <a:cxn ang="0">
                  <a:pos x="243" y="426"/>
                </a:cxn>
                <a:cxn ang="0">
                  <a:pos x="46" y="190"/>
                </a:cxn>
                <a:cxn ang="0">
                  <a:pos x="0" y="436"/>
                </a:cxn>
                <a:cxn ang="0">
                  <a:pos x="47" y="567"/>
                </a:cxn>
                <a:cxn ang="0">
                  <a:pos x="118" y="659"/>
                </a:cxn>
                <a:cxn ang="0">
                  <a:pos x="165" y="703"/>
                </a:cxn>
              </a:cxnLst>
              <a:rect l="0" t="0" r="r" b="b"/>
              <a:pathLst>
                <a:path w="3184" h="2975">
                  <a:moveTo>
                    <a:pt x="165" y="703"/>
                  </a:moveTo>
                  <a:lnTo>
                    <a:pt x="193" y="713"/>
                  </a:lnTo>
                  <a:lnTo>
                    <a:pt x="217" y="720"/>
                  </a:lnTo>
                  <a:lnTo>
                    <a:pt x="242" y="728"/>
                  </a:lnTo>
                  <a:lnTo>
                    <a:pt x="265" y="734"/>
                  </a:lnTo>
                  <a:lnTo>
                    <a:pt x="286" y="739"/>
                  </a:lnTo>
                  <a:lnTo>
                    <a:pt x="306" y="744"/>
                  </a:lnTo>
                  <a:lnTo>
                    <a:pt x="325" y="749"/>
                  </a:lnTo>
                  <a:lnTo>
                    <a:pt x="343" y="752"/>
                  </a:lnTo>
                  <a:lnTo>
                    <a:pt x="361" y="756"/>
                  </a:lnTo>
                  <a:lnTo>
                    <a:pt x="379" y="759"/>
                  </a:lnTo>
                  <a:lnTo>
                    <a:pt x="397" y="760"/>
                  </a:lnTo>
                  <a:lnTo>
                    <a:pt x="415" y="762"/>
                  </a:lnTo>
                  <a:lnTo>
                    <a:pt x="431" y="764"/>
                  </a:lnTo>
                  <a:lnTo>
                    <a:pt x="449" y="765"/>
                  </a:lnTo>
                  <a:lnTo>
                    <a:pt x="467" y="767"/>
                  </a:lnTo>
                  <a:lnTo>
                    <a:pt x="487" y="767"/>
                  </a:lnTo>
                  <a:lnTo>
                    <a:pt x="2326" y="2347"/>
                  </a:lnTo>
                  <a:lnTo>
                    <a:pt x="2339" y="2544"/>
                  </a:lnTo>
                  <a:lnTo>
                    <a:pt x="2347" y="2591"/>
                  </a:lnTo>
                  <a:lnTo>
                    <a:pt x="2357" y="2636"/>
                  </a:lnTo>
                  <a:lnTo>
                    <a:pt x="2370" y="2675"/>
                  </a:lnTo>
                  <a:lnTo>
                    <a:pt x="2385" y="2711"/>
                  </a:lnTo>
                  <a:lnTo>
                    <a:pt x="2403" y="2744"/>
                  </a:lnTo>
                  <a:lnTo>
                    <a:pt x="2424" y="2773"/>
                  </a:lnTo>
                  <a:lnTo>
                    <a:pt x="2447" y="2800"/>
                  </a:lnTo>
                  <a:lnTo>
                    <a:pt x="2471" y="2824"/>
                  </a:lnTo>
                  <a:lnTo>
                    <a:pt x="2499" y="2847"/>
                  </a:lnTo>
                  <a:lnTo>
                    <a:pt x="2530" y="2867"/>
                  </a:lnTo>
                  <a:lnTo>
                    <a:pt x="2563" y="2886"/>
                  </a:lnTo>
                  <a:lnTo>
                    <a:pt x="2597" y="2905"/>
                  </a:lnTo>
                  <a:lnTo>
                    <a:pt x="2635" y="2923"/>
                  </a:lnTo>
                  <a:lnTo>
                    <a:pt x="2674" y="2941"/>
                  </a:lnTo>
                  <a:lnTo>
                    <a:pt x="2716" y="2957"/>
                  </a:lnTo>
                  <a:lnTo>
                    <a:pt x="2761" y="2975"/>
                  </a:lnTo>
                  <a:lnTo>
                    <a:pt x="2803" y="2832"/>
                  </a:lnTo>
                  <a:lnTo>
                    <a:pt x="2658" y="2596"/>
                  </a:lnTo>
                  <a:lnTo>
                    <a:pt x="2845" y="2501"/>
                  </a:lnTo>
                  <a:lnTo>
                    <a:pt x="2934" y="2534"/>
                  </a:lnTo>
                  <a:lnTo>
                    <a:pt x="3154" y="2805"/>
                  </a:lnTo>
                  <a:lnTo>
                    <a:pt x="3164" y="2714"/>
                  </a:lnTo>
                  <a:lnTo>
                    <a:pt x="3184" y="2629"/>
                  </a:lnTo>
                  <a:lnTo>
                    <a:pt x="3154" y="2416"/>
                  </a:lnTo>
                  <a:lnTo>
                    <a:pt x="3029" y="2231"/>
                  </a:lnTo>
                  <a:lnTo>
                    <a:pt x="2916" y="2188"/>
                  </a:lnTo>
                  <a:lnTo>
                    <a:pt x="2626" y="2218"/>
                  </a:lnTo>
                  <a:lnTo>
                    <a:pt x="897" y="726"/>
                  </a:lnTo>
                  <a:lnTo>
                    <a:pt x="784" y="533"/>
                  </a:lnTo>
                  <a:lnTo>
                    <a:pt x="835" y="333"/>
                  </a:lnTo>
                  <a:lnTo>
                    <a:pt x="776" y="275"/>
                  </a:lnTo>
                  <a:lnTo>
                    <a:pt x="565" y="16"/>
                  </a:lnTo>
                  <a:lnTo>
                    <a:pt x="418" y="0"/>
                  </a:lnTo>
                  <a:lnTo>
                    <a:pt x="469" y="175"/>
                  </a:lnTo>
                  <a:lnTo>
                    <a:pt x="567" y="275"/>
                  </a:lnTo>
                  <a:lnTo>
                    <a:pt x="427" y="392"/>
                  </a:lnTo>
                  <a:lnTo>
                    <a:pt x="243" y="426"/>
                  </a:lnTo>
                  <a:lnTo>
                    <a:pt x="75" y="241"/>
                  </a:lnTo>
                  <a:lnTo>
                    <a:pt x="46" y="190"/>
                  </a:lnTo>
                  <a:lnTo>
                    <a:pt x="0" y="359"/>
                  </a:lnTo>
                  <a:lnTo>
                    <a:pt x="0" y="436"/>
                  </a:lnTo>
                  <a:lnTo>
                    <a:pt x="18" y="505"/>
                  </a:lnTo>
                  <a:lnTo>
                    <a:pt x="47" y="567"/>
                  </a:lnTo>
                  <a:lnTo>
                    <a:pt x="83" y="618"/>
                  </a:lnTo>
                  <a:lnTo>
                    <a:pt x="118" y="659"/>
                  </a:lnTo>
                  <a:lnTo>
                    <a:pt x="147" y="688"/>
                  </a:lnTo>
                  <a:lnTo>
                    <a:pt x="165" y="703"/>
                  </a:lnTo>
                  <a:lnTo>
                    <a:pt x="165" y="703"/>
                  </a:lnTo>
                  <a:close/>
                </a:path>
              </a:pathLst>
            </a:custGeom>
            <a:solidFill>
              <a:srgbClr val="444456"/>
            </a:solidFill>
            <a:ln w="9525">
              <a:noFill/>
              <a:round/>
              <a:headEnd/>
              <a:tailEnd/>
            </a:ln>
          </p:spPr>
          <p:txBody>
            <a:bodyPr/>
            <a:lstStyle/>
            <a:p>
              <a:endParaRPr lang="en-US"/>
            </a:p>
          </p:txBody>
        </p:sp>
        <p:sp>
          <p:nvSpPr>
            <p:cNvPr id="122" name="Freeform 57"/>
            <p:cNvSpPr>
              <a:spLocks/>
            </p:cNvSpPr>
            <p:nvPr/>
          </p:nvSpPr>
          <p:spPr bwMode="auto">
            <a:xfrm>
              <a:off x="493" y="2610"/>
              <a:ext cx="69" cy="145"/>
            </a:xfrm>
            <a:custGeom>
              <a:avLst/>
              <a:gdLst/>
              <a:ahLst/>
              <a:cxnLst>
                <a:cxn ang="0">
                  <a:pos x="0" y="0"/>
                </a:cxn>
                <a:cxn ang="0">
                  <a:pos x="13" y="134"/>
                </a:cxn>
                <a:cxn ang="0">
                  <a:pos x="101" y="290"/>
                </a:cxn>
                <a:cxn ang="0">
                  <a:pos x="139" y="243"/>
                </a:cxn>
                <a:cxn ang="0">
                  <a:pos x="0" y="0"/>
                </a:cxn>
              </a:cxnLst>
              <a:rect l="0" t="0" r="r" b="b"/>
              <a:pathLst>
                <a:path w="139" h="290">
                  <a:moveTo>
                    <a:pt x="0" y="0"/>
                  </a:moveTo>
                  <a:lnTo>
                    <a:pt x="13" y="134"/>
                  </a:lnTo>
                  <a:lnTo>
                    <a:pt x="101" y="290"/>
                  </a:lnTo>
                  <a:lnTo>
                    <a:pt x="139" y="243"/>
                  </a:lnTo>
                  <a:lnTo>
                    <a:pt x="0" y="0"/>
                  </a:lnTo>
                  <a:close/>
                </a:path>
              </a:pathLst>
            </a:custGeom>
            <a:solidFill>
              <a:srgbClr val="4C4C5E"/>
            </a:solidFill>
            <a:ln w="9525">
              <a:noFill/>
              <a:round/>
              <a:headEnd/>
              <a:tailEnd/>
            </a:ln>
          </p:spPr>
          <p:txBody>
            <a:bodyPr/>
            <a:lstStyle/>
            <a:p>
              <a:endParaRPr lang="en-US"/>
            </a:p>
          </p:txBody>
        </p:sp>
        <p:sp>
          <p:nvSpPr>
            <p:cNvPr id="123" name="Freeform 58"/>
            <p:cNvSpPr>
              <a:spLocks/>
            </p:cNvSpPr>
            <p:nvPr/>
          </p:nvSpPr>
          <p:spPr bwMode="auto">
            <a:xfrm>
              <a:off x="273" y="2592"/>
              <a:ext cx="425" cy="314"/>
            </a:xfrm>
            <a:custGeom>
              <a:avLst/>
              <a:gdLst/>
              <a:ahLst/>
              <a:cxnLst>
                <a:cxn ang="0">
                  <a:pos x="46" y="143"/>
                </a:cxn>
                <a:cxn ang="0">
                  <a:pos x="246" y="382"/>
                </a:cxn>
                <a:cxn ang="0">
                  <a:pos x="363" y="390"/>
                </a:cxn>
                <a:cxn ang="0">
                  <a:pos x="546" y="307"/>
                </a:cxn>
                <a:cxn ang="0">
                  <a:pos x="594" y="231"/>
                </a:cxn>
                <a:cxn ang="0">
                  <a:pos x="435" y="0"/>
                </a:cxn>
                <a:cxn ang="0">
                  <a:pos x="561" y="0"/>
                </a:cxn>
                <a:cxn ang="0">
                  <a:pos x="586" y="11"/>
                </a:cxn>
                <a:cxn ang="0">
                  <a:pos x="610" y="23"/>
                </a:cxn>
                <a:cxn ang="0">
                  <a:pos x="635" y="33"/>
                </a:cxn>
                <a:cxn ang="0">
                  <a:pos x="657" y="44"/>
                </a:cxn>
                <a:cxn ang="0">
                  <a:pos x="679" y="57"/>
                </a:cxn>
                <a:cxn ang="0">
                  <a:pos x="700" y="69"/>
                </a:cxn>
                <a:cxn ang="0">
                  <a:pos x="721" y="84"/>
                </a:cxn>
                <a:cxn ang="0">
                  <a:pos x="741" y="98"/>
                </a:cxn>
                <a:cxn ang="0">
                  <a:pos x="759" y="113"/>
                </a:cxn>
                <a:cxn ang="0">
                  <a:pos x="775" y="131"/>
                </a:cxn>
                <a:cxn ang="0">
                  <a:pos x="791" y="151"/>
                </a:cxn>
                <a:cxn ang="0">
                  <a:pos x="806" y="172"/>
                </a:cxn>
                <a:cxn ang="0">
                  <a:pos x="821" y="195"/>
                </a:cxn>
                <a:cxn ang="0">
                  <a:pos x="832" y="221"/>
                </a:cxn>
                <a:cxn ang="0">
                  <a:pos x="842" y="249"/>
                </a:cxn>
                <a:cxn ang="0">
                  <a:pos x="852" y="280"/>
                </a:cxn>
                <a:cxn ang="0">
                  <a:pos x="826" y="405"/>
                </a:cxn>
                <a:cxn ang="0">
                  <a:pos x="366" y="616"/>
                </a:cxn>
                <a:cxn ang="0">
                  <a:pos x="304" y="628"/>
                </a:cxn>
                <a:cxn ang="0">
                  <a:pos x="255" y="618"/>
                </a:cxn>
                <a:cxn ang="0">
                  <a:pos x="210" y="605"/>
                </a:cxn>
                <a:cxn ang="0">
                  <a:pos x="169" y="590"/>
                </a:cxn>
                <a:cxn ang="0">
                  <a:pos x="133" y="572"/>
                </a:cxn>
                <a:cxn ang="0">
                  <a:pos x="100" y="552"/>
                </a:cxn>
                <a:cxn ang="0">
                  <a:pos x="72" y="529"/>
                </a:cxn>
                <a:cxn ang="0">
                  <a:pos x="49" y="505"/>
                </a:cxn>
                <a:cxn ang="0">
                  <a:pos x="31" y="475"/>
                </a:cxn>
                <a:cxn ang="0">
                  <a:pos x="17" y="446"/>
                </a:cxn>
                <a:cxn ang="0">
                  <a:pos x="7" y="411"/>
                </a:cxn>
                <a:cxn ang="0">
                  <a:pos x="2" y="374"/>
                </a:cxn>
                <a:cxn ang="0">
                  <a:pos x="0" y="334"/>
                </a:cxn>
                <a:cxn ang="0">
                  <a:pos x="5" y="292"/>
                </a:cxn>
                <a:cxn ang="0">
                  <a:pos x="13" y="246"/>
                </a:cxn>
                <a:cxn ang="0">
                  <a:pos x="28" y="195"/>
                </a:cxn>
                <a:cxn ang="0">
                  <a:pos x="46" y="143"/>
                </a:cxn>
              </a:cxnLst>
              <a:rect l="0" t="0" r="r" b="b"/>
              <a:pathLst>
                <a:path w="852" h="628">
                  <a:moveTo>
                    <a:pt x="46" y="143"/>
                  </a:moveTo>
                  <a:lnTo>
                    <a:pt x="246" y="382"/>
                  </a:lnTo>
                  <a:lnTo>
                    <a:pt x="363" y="390"/>
                  </a:lnTo>
                  <a:lnTo>
                    <a:pt x="546" y="307"/>
                  </a:lnTo>
                  <a:lnTo>
                    <a:pt x="594" y="231"/>
                  </a:lnTo>
                  <a:lnTo>
                    <a:pt x="435" y="0"/>
                  </a:lnTo>
                  <a:lnTo>
                    <a:pt x="561" y="0"/>
                  </a:lnTo>
                  <a:lnTo>
                    <a:pt x="586" y="11"/>
                  </a:lnTo>
                  <a:lnTo>
                    <a:pt x="610" y="23"/>
                  </a:lnTo>
                  <a:lnTo>
                    <a:pt x="635" y="33"/>
                  </a:lnTo>
                  <a:lnTo>
                    <a:pt x="657" y="44"/>
                  </a:lnTo>
                  <a:lnTo>
                    <a:pt x="679" y="57"/>
                  </a:lnTo>
                  <a:lnTo>
                    <a:pt x="700" y="69"/>
                  </a:lnTo>
                  <a:lnTo>
                    <a:pt x="721" y="84"/>
                  </a:lnTo>
                  <a:lnTo>
                    <a:pt x="741" y="98"/>
                  </a:lnTo>
                  <a:lnTo>
                    <a:pt x="759" y="113"/>
                  </a:lnTo>
                  <a:lnTo>
                    <a:pt x="775" y="131"/>
                  </a:lnTo>
                  <a:lnTo>
                    <a:pt x="791" y="151"/>
                  </a:lnTo>
                  <a:lnTo>
                    <a:pt x="806" y="172"/>
                  </a:lnTo>
                  <a:lnTo>
                    <a:pt x="821" y="195"/>
                  </a:lnTo>
                  <a:lnTo>
                    <a:pt x="832" y="221"/>
                  </a:lnTo>
                  <a:lnTo>
                    <a:pt x="842" y="249"/>
                  </a:lnTo>
                  <a:lnTo>
                    <a:pt x="852" y="280"/>
                  </a:lnTo>
                  <a:lnTo>
                    <a:pt x="826" y="405"/>
                  </a:lnTo>
                  <a:lnTo>
                    <a:pt x="366" y="616"/>
                  </a:lnTo>
                  <a:lnTo>
                    <a:pt x="304" y="628"/>
                  </a:lnTo>
                  <a:lnTo>
                    <a:pt x="255" y="618"/>
                  </a:lnTo>
                  <a:lnTo>
                    <a:pt x="210" y="605"/>
                  </a:lnTo>
                  <a:lnTo>
                    <a:pt x="169" y="590"/>
                  </a:lnTo>
                  <a:lnTo>
                    <a:pt x="133" y="572"/>
                  </a:lnTo>
                  <a:lnTo>
                    <a:pt x="100" y="552"/>
                  </a:lnTo>
                  <a:lnTo>
                    <a:pt x="72" y="529"/>
                  </a:lnTo>
                  <a:lnTo>
                    <a:pt x="49" y="505"/>
                  </a:lnTo>
                  <a:lnTo>
                    <a:pt x="31" y="475"/>
                  </a:lnTo>
                  <a:lnTo>
                    <a:pt x="17" y="446"/>
                  </a:lnTo>
                  <a:lnTo>
                    <a:pt x="7" y="411"/>
                  </a:lnTo>
                  <a:lnTo>
                    <a:pt x="2" y="374"/>
                  </a:lnTo>
                  <a:lnTo>
                    <a:pt x="0" y="334"/>
                  </a:lnTo>
                  <a:lnTo>
                    <a:pt x="5" y="292"/>
                  </a:lnTo>
                  <a:lnTo>
                    <a:pt x="13" y="246"/>
                  </a:lnTo>
                  <a:lnTo>
                    <a:pt x="28" y="195"/>
                  </a:lnTo>
                  <a:lnTo>
                    <a:pt x="46" y="143"/>
                  </a:lnTo>
                  <a:close/>
                </a:path>
              </a:pathLst>
            </a:custGeom>
            <a:solidFill>
              <a:srgbClr val="B2AAA8"/>
            </a:solidFill>
            <a:ln w="9525">
              <a:noFill/>
              <a:round/>
              <a:headEnd/>
              <a:tailEnd/>
            </a:ln>
          </p:spPr>
          <p:txBody>
            <a:bodyPr/>
            <a:lstStyle/>
            <a:p>
              <a:endParaRPr lang="en-US"/>
            </a:p>
          </p:txBody>
        </p:sp>
        <p:sp>
          <p:nvSpPr>
            <p:cNvPr id="124" name="Freeform 59"/>
            <p:cNvSpPr>
              <a:spLocks/>
            </p:cNvSpPr>
            <p:nvPr/>
          </p:nvSpPr>
          <p:spPr bwMode="auto">
            <a:xfrm>
              <a:off x="1382" y="3590"/>
              <a:ext cx="490" cy="422"/>
            </a:xfrm>
            <a:custGeom>
              <a:avLst/>
              <a:gdLst/>
              <a:ahLst/>
              <a:cxnLst>
                <a:cxn ang="0">
                  <a:pos x="250" y="0"/>
                </a:cxn>
                <a:cxn ang="0">
                  <a:pos x="286" y="36"/>
                </a:cxn>
                <a:cxn ang="0">
                  <a:pos x="539" y="186"/>
                </a:cxn>
                <a:cxn ang="0">
                  <a:pos x="590" y="188"/>
                </a:cxn>
                <a:cxn ang="0">
                  <a:pos x="639" y="191"/>
                </a:cxn>
                <a:cxn ang="0">
                  <a:pos x="683" y="196"/>
                </a:cxn>
                <a:cxn ang="0">
                  <a:pos x="726" y="203"/>
                </a:cxn>
                <a:cxn ang="0">
                  <a:pos x="763" y="211"/>
                </a:cxn>
                <a:cxn ang="0">
                  <a:pos x="799" y="222"/>
                </a:cxn>
                <a:cxn ang="0">
                  <a:pos x="832" y="236"/>
                </a:cxn>
                <a:cxn ang="0">
                  <a:pos x="861" y="254"/>
                </a:cxn>
                <a:cxn ang="0">
                  <a:pos x="887" y="273"/>
                </a:cxn>
                <a:cxn ang="0">
                  <a:pos x="910" y="299"/>
                </a:cxn>
                <a:cxn ang="0">
                  <a:pos x="930" y="329"/>
                </a:cxn>
                <a:cxn ang="0">
                  <a:pos x="946" y="363"/>
                </a:cxn>
                <a:cxn ang="0">
                  <a:pos x="959" y="404"/>
                </a:cxn>
                <a:cxn ang="0">
                  <a:pos x="969" y="450"/>
                </a:cxn>
                <a:cxn ang="0">
                  <a:pos x="976" y="503"/>
                </a:cxn>
                <a:cxn ang="0">
                  <a:pos x="979" y="562"/>
                </a:cxn>
                <a:cxn ang="0">
                  <a:pos x="969" y="698"/>
                </a:cxn>
                <a:cxn ang="0">
                  <a:pos x="763" y="434"/>
                </a:cxn>
                <a:cxn ang="0">
                  <a:pos x="675" y="403"/>
                </a:cxn>
                <a:cxn ang="0">
                  <a:pos x="449" y="498"/>
                </a:cxn>
                <a:cxn ang="0">
                  <a:pos x="445" y="586"/>
                </a:cxn>
                <a:cxn ang="0">
                  <a:pos x="597" y="844"/>
                </a:cxn>
                <a:cxn ang="0">
                  <a:pos x="484" y="826"/>
                </a:cxn>
                <a:cxn ang="0">
                  <a:pos x="342" y="745"/>
                </a:cxn>
                <a:cxn ang="0">
                  <a:pos x="294" y="693"/>
                </a:cxn>
                <a:cxn ang="0">
                  <a:pos x="257" y="649"/>
                </a:cxn>
                <a:cxn ang="0">
                  <a:pos x="229" y="609"/>
                </a:cxn>
                <a:cxn ang="0">
                  <a:pos x="209" y="570"/>
                </a:cxn>
                <a:cxn ang="0">
                  <a:pos x="196" y="529"/>
                </a:cxn>
                <a:cxn ang="0">
                  <a:pos x="188" y="483"/>
                </a:cxn>
                <a:cxn ang="0">
                  <a:pos x="185" y="426"/>
                </a:cxn>
                <a:cxn ang="0">
                  <a:pos x="183" y="355"/>
                </a:cxn>
                <a:cxn ang="0">
                  <a:pos x="0" y="162"/>
                </a:cxn>
                <a:cxn ang="0">
                  <a:pos x="250" y="0"/>
                </a:cxn>
              </a:cxnLst>
              <a:rect l="0" t="0" r="r" b="b"/>
              <a:pathLst>
                <a:path w="979" h="844">
                  <a:moveTo>
                    <a:pt x="250" y="0"/>
                  </a:moveTo>
                  <a:lnTo>
                    <a:pt x="286" y="36"/>
                  </a:lnTo>
                  <a:lnTo>
                    <a:pt x="539" y="186"/>
                  </a:lnTo>
                  <a:lnTo>
                    <a:pt x="590" y="188"/>
                  </a:lnTo>
                  <a:lnTo>
                    <a:pt x="639" y="191"/>
                  </a:lnTo>
                  <a:lnTo>
                    <a:pt x="683" y="196"/>
                  </a:lnTo>
                  <a:lnTo>
                    <a:pt x="726" y="203"/>
                  </a:lnTo>
                  <a:lnTo>
                    <a:pt x="763" y="211"/>
                  </a:lnTo>
                  <a:lnTo>
                    <a:pt x="799" y="222"/>
                  </a:lnTo>
                  <a:lnTo>
                    <a:pt x="832" y="236"/>
                  </a:lnTo>
                  <a:lnTo>
                    <a:pt x="861" y="254"/>
                  </a:lnTo>
                  <a:lnTo>
                    <a:pt x="887" y="273"/>
                  </a:lnTo>
                  <a:lnTo>
                    <a:pt x="910" y="299"/>
                  </a:lnTo>
                  <a:lnTo>
                    <a:pt x="930" y="329"/>
                  </a:lnTo>
                  <a:lnTo>
                    <a:pt x="946" y="363"/>
                  </a:lnTo>
                  <a:lnTo>
                    <a:pt x="959" y="404"/>
                  </a:lnTo>
                  <a:lnTo>
                    <a:pt x="969" y="450"/>
                  </a:lnTo>
                  <a:lnTo>
                    <a:pt x="976" y="503"/>
                  </a:lnTo>
                  <a:lnTo>
                    <a:pt x="979" y="562"/>
                  </a:lnTo>
                  <a:lnTo>
                    <a:pt x="969" y="698"/>
                  </a:lnTo>
                  <a:lnTo>
                    <a:pt x="763" y="434"/>
                  </a:lnTo>
                  <a:lnTo>
                    <a:pt x="675" y="403"/>
                  </a:lnTo>
                  <a:lnTo>
                    <a:pt x="449" y="498"/>
                  </a:lnTo>
                  <a:lnTo>
                    <a:pt x="445" y="586"/>
                  </a:lnTo>
                  <a:lnTo>
                    <a:pt x="597" y="844"/>
                  </a:lnTo>
                  <a:lnTo>
                    <a:pt x="484" y="826"/>
                  </a:lnTo>
                  <a:lnTo>
                    <a:pt x="342" y="745"/>
                  </a:lnTo>
                  <a:lnTo>
                    <a:pt x="294" y="693"/>
                  </a:lnTo>
                  <a:lnTo>
                    <a:pt x="257" y="649"/>
                  </a:lnTo>
                  <a:lnTo>
                    <a:pt x="229" y="609"/>
                  </a:lnTo>
                  <a:lnTo>
                    <a:pt x="209" y="570"/>
                  </a:lnTo>
                  <a:lnTo>
                    <a:pt x="196" y="529"/>
                  </a:lnTo>
                  <a:lnTo>
                    <a:pt x="188" y="483"/>
                  </a:lnTo>
                  <a:lnTo>
                    <a:pt x="185" y="426"/>
                  </a:lnTo>
                  <a:lnTo>
                    <a:pt x="183" y="355"/>
                  </a:lnTo>
                  <a:lnTo>
                    <a:pt x="0" y="162"/>
                  </a:lnTo>
                  <a:lnTo>
                    <a:pt x="250" y="0"/>
                  </a:lnTo>
                  <a:close/>
                </a:path>
              </a:pathLst>
            </a:custGeom>
            <a:solidFill>
              <a:srgbClr val="D1C4CE"/>
            </a:solidFill>
            <a:ln w="9525">
              <a:noFill/>
              <a:round/>
              <a:headEnd/>
              <a:tailEnd/>
            </a:ln>
          </p:spPr>
          <p:txBody>
            <a:bodyPr/>
            <a:lstStyle/>
            <a:p>
              <a:endParaRPr lang="en-US"/>
            </a:p>
          </p:txBody>
        </p:sp>
        <p:sp>
          <p:nvSpPr>
            <p:cNvPr id="125" name="Freeform 60"/>
            <p:cNvSpPr>
              <a:spLocks/>
            </p:cNvSpPr>
            <p:nvPr/>
          </p:nvSpPr>
          <p:spPr bwMode="auto">
            <a:xfrm>
              <a:off x="424" y="2753"/>
              <a:ext cx="270" cy="176"/>
            </a:xfrm>
            <a:custGeom>
              <a:avLst/>
              <a:gdLst/>
              <a:ahLst/>
              <a:cxnLst>
                <a:cxn ang="0">
                  <a:pos x="0" y="308"/>
                </a:cxn>
                <a:cxn ang="0">
                  <a:pos x="147" y="248"/>
                </a:cxn>
                <a:cxn ang="0">
                  <a:pos x="485" y="90"/>
                </a:cxn>
                <a:cxn ang="0">
                  <a:pos x="539" y="0"/>
                </a:cxn>
                <a:cxn ang="0">
                  <a:pos x="531" y="113"/>
                </a:cxn>
                <a:cxn ang="0">
                  <a:pos x="166" y="302"/>
                </a:cxn>
                <a:cxn ang="0">
                  <a:pos x="116" y="353"/>
                </a:cxn>
                <a:cxn ang="0">
                  <a:pos x="0" y="308"/>
                </a:cxn>
              </a:cxnLst>
              <a:rect l="0" t="0" r="r" b="b"/>
              <a:pathLst>
                <a:path w="539" h="353">
                  <a:moveTo>
                    <a:pt x="0" y="308"/>
                  </a:moveTo>
                  <a:lnTo>
                    <a:pt x="147" y="248"/>
                  </a:lnTo>
                  <a:lnTo>
                    <a:pt x="485" y="90"/>
                  </a:lnTo>
                  <a:lnTo>
                    <a:pt x="539" y="0"/>
                  </a:lnTo>
                  <a:lnTo>
                    <a:pt x="531" y="113"/>
                  </a:lnTo>
                  <a:lnTo>
                    <a:pt x="166" y="302"/>
                  </a:lnTo>
                  <a:lnTo>
                    <a:pt x="116" y="353"/>
                  </a:lnTo>
                  <a:lnTo>
                    <a:pt x="0" y="308"/>
                  </a:lnTo>
                  <a:close/>
                </a:path>
              </a:pathLst>
            </a:custGeom>
            <a:solidFill>
              <a:srgbClr val="9B9391"/>
            </a:solidFill>
            <a:ln w="9525">
              <a:noFill/>
              <a:round/>
              <a:headEnd/>
              <a:tailEnd/>
            </a:ln>
          </p:spPr>
          <p:txBody>
            <a:bodyPr/>
            <a:lstStyle/>
            <a:p>
              <a:endParaRPr lang="en-US"/>
            </a:p>
          </p:txBody>
        </p:sp>
        <p:sp>
          <p:nvSpPr>
            <p:cNvPr id="126" name="Freeform 61"/>
            <p:cNvSpPr>
              <a:spLocks/>
            </p:cNvSpPr>
            <p:nvPr/>
          </p:nvSpPr>
          <p:spPr bwMode="auto">
            <a:xfrm>
              <a:off x="447" y="2795"/>
              <a:ext cx="242" cy="133"/>
            </a:xfrm>
            <a:custGeom>
              <a:avLst/>
              <a:gdLst/>
              <a:ahLst/>
              <a:cxnLst>
                <a:cxn ang="0">
                  <a:pos x="67" y="209"/>
                </a:cxn>
                <a:cxn ang="0">
                  <a:pos x="460" y="21"/>
                </a:cxn>
                <a:cxn ang="0">
                  <a:pos x="485" y="0"/>
                </a:cxn>
                <a:cxn ang="0">
                  <a:pos x="472" y="78"/>
                </a:cxn>
                <a:cxn ang="0">
                  <a:pos x="150" y="237"/>
                </a:cxn>
                <a:cxn ang="0">
                  <a:pos x="76" y="265"/>
                </a:cxn>
                <a:cxn ang="0">
                  <a:pos x="0" y="237"/>
                </a:cxn>
                <a:cxn ang="0">
                  <a:pos x="67" y="209"/>
                </a:cxn>
              </a:cxnLst>
              <a:rect l="0" t="0" r="r" b="b"/>
              <a:pathLst>
                <a:path w="485" h="265">
                  <a:moveTo>
                    <a:pt x="67" y="209"/>
                  </a:moveTo>
                  <a:lnTo>
                    <a:pt x="460" y="21"/>
                  </a:lnTo>
                  <a:lnTo>
                    <a:pt x="485" y="0"/>
                  </a:lnTo>
                  <a:lnTo>
                    <a:pt x="472" y="78"/>
                  </a:lnTo>
                  <a:lnTo>
                    <a:pt x="150" y="237"/>
                  </a:lnTo>
                  <a:lnTo>
                    <a:pt x="76" y="265"/>
                  </a:lnTo>
                  <a:lnTo>
                    <a:pt x="0" y="237"/>
                  </a:lnTo>
                  <a:lnTo>
                    <a:pt x="67" y="209"/>
                  </a:lnTo>
                  <a:close/>
                </a:path>
              </a:pathLst>
            </a:custGeom>
            <a:solidFill>
              <a:srgbClr val="A59E9B"/>
            </a:solidFill>
            <a:ln w="9525">
              <a:noFill/>
              <a:round/>
              <a:headEnd/>
              <a:tailEnd/>
            </a:ln>
          </p:spPr>
          <p:txBody>
            <a:bodyPr/>
            <a:lstStyle/>
            <a:p>
              <a:endParaRPr lang="en-US"/>
            </a:p>
          </p:txBody>
        </p:sp>
        <p:sp>
          <p:nvSpPr>
            <p:cNvPr id="127" name="Freeform 62"/>
            <p:cNvSpPr>
              <a:spLocks/>
            </p:cNvSpPr>
            <p:nvPr/>
          </p:nvSpPr>
          <p:spPr bwMode="auto">
            <a:xfrm>
              <a:off x="550" y="2894"/>
              <a:ext cx="993" cy="792"/>
            </a:xfrm>
            <a:custGeom>
              <a:avLst/>
              <a:gdLst/>
              <a:ahLst/>
              <a:cxnLst>
                <a:cxn ang="0">
                  <a:pos x="1906" y="1385"/>
                </a:cxn>
                <a:cxn ang="0">
                  <a:pos x="290" y="0"/>
                </a:cxn>
                <a:cxn ang="0">
                  <a:pos x="262" y="11"/>
                </a:cxn>
                <a:cxn ang="0">
                  <a:pos x="87" y="92"/>
                </a:cxn>
                <a:cxn ang="0">
                  <a:pos x="0" y="128"/>
                </a:cxn>
                <a:cxn ang="0">
                  <a:pos x="1687" y="1583"/>
                </a:cxn>
                <a:cxn ang="0">
                  <a:pos x="1986" y="1467"/>
                </a:cxn>
                <a:cxn ang="0">
                  <a:pos x="1906" y="1385"/>
                </a:cxn>
              </a:cxnLst>
              <a:rect l="0" t="0" r="r" b="b"/>
              <a:pathLst>
                <a:path w="1986" h="1583">
                  <a:moveTo>
                    <a:pt x="1906" y="1385"/>
                  </a:moveTo>
                  <a:lnTo>
                    <a:pt x="290" y="0"/>
                  </a:lnTo>
                  <a:lnTo>
                    <a:pt x="262" y="11"/>
                  </a:lnTo>
                  <a:lnTo>
                    <a:pt x="87" y="92"/>
                  </a:lnTo>
                  <a:lnTo>
                    <a:pt x="0" y="128"/>
                  </a:lnTo>
                  <a:lnTo>
                    <a:pt x="1687" y="1583"/>
                  </a:lnTo>
                  <a:lnTo>
                    <a:pt x="1986" y="1467"/>
                  </a:lnTo>
                  <a:lnTo>
                    <a:pt x="1906" y="1385"/>
                  </a:lnTo>
                  <a:close/>
                </a:path>
              </a:pathLst>
            </a:custGeom>
            <a:solidFill>
              <a:srgbClr val="D1C4CE"/>
            </a:solidFill>
            <a:ln w="9525">
              <a:noFill/>
              <a:round/>
              <a:headEnd/>
              <a:tailEnd/>
            </a:ln>
          </p:spPr>
          <p:txBody>
            <a:bodyPr/>
            <a:lstStyle/>
            <a:p>
              <a:endParaRPr lang="en-US"/>
            </a:p>
          </p:txBody>
        </p:sp>
        <p:sp>
          <p:nvSpPr>
            <p:cNvPr id="128" name="Freeform 63"/>
            <p:cNvSpPr>
              <a:spLocks/>
            </p:cNvSpPr>
            <p:nvPr/>
          </p:nvSpPr>
          <p:spPr bwMode="auto">
            <a:xfrm>
              <a:off x="550" y="2893"/>
              <a:ext cx="952" cy="760"/>
            </a:xfrm>
            <a:custGeom>
              <a:avLst/>
              <a:gdLst/>
              <a:ahLst/>
              <a:cxnLst>
                <a:cxn ang="0">
                  <a:pos x="1775" y="1278"/>
                </a:cxn>
                <a:cxn ang="0">
                  <a:pos x="1679" y="1196"/>
                </a:cxn>
                <a:cxn ang="0">
                  <a:pos x="1584" y="1113"/>
                </a:cxn>
                <a:cxn ang="0">
                  <a:pos x="1488" y="1031"/>
                </a:cxn>
                <a:cxn ang="0">
                  <a:pos x="1393" y="949"/>
                </a:cxn>
                <a:cxn ang="0">
                  <a:pos x="1297" y="865"/>
                </a:cxn>
                <a:cxn ang="0">
                  <a:pos x="1200" y="783"/>
                </a:cxn>
                <a:cxn ang="0">
                  <a:pos x="1105" y="701"/>
                </a:cxn>
                <a:cxn ang="0">
                  <a:pos x="1009" y="618"/>
                </a:cxn>
                <a:cxn ang="0">
                  <a:pos x="912" y="536"/>
                </a:cxn>
                <a:cxn ang="0">
                  <a:pos x="816" y="454"/>
                </a:cxn>
                <a:cxn ang="0">
                  <a:pos x="721" y="370"/>
                </a:cxn>
                <a:cxn ang="0">
                  <a:pos x="625" y="288"/>
                </a:cxn>
                <a:cxn ang="0">
                  <a:pos x="528" y="206"/>
                </a:cxn>
                <a:cxn ang="0">
                  <a:pos x="432" y="123"/>
                </a:cxn>
                <a:cxn ang="0">
                  <a:pos x="336" y="41"/>
                </a:cxn>
                <a:cxn ang="0">
                  <a:pos x="282" y="0"/>
                </a:cxn>
                <a:cxn ang="0">
                  <a:pos x="270" y="0"/>
                </a:cxn>
                <a:cxn ang="0">
                  <a:pos x="239" y="11"/>
                </a:cxn>
                <a:cxn ang="0">
                  <a:pos x="188" y="34"/>
                </a:cxn>
                <a:cxn ang="0">
                  <a:pos x="138" y="57"/>
                </a:cxn>
                <a:cxn ang="0">
                  <a:pos x="87" y="80"/>
                </a:cxn>
                <a:cxn ang="0">
                  <a:pos x="54" y="96"/>
                </a:cxn>
                <a:cxn ang="0">
                  <a:pos x="40" y="106"/>
                </a:cxn>
                <a:cxn ang="0">
                  <a:pos x="25" y="116"/>
                </a:cxn>
                <a:cxn ang="0">
                  <a:pos x="9" y="126"/>
                </a:cxn>
                <a:cxn ang="0">
                  <a:pos x="51" y="175"/>
                </a:cxn>
                <a:cxn ang="0">
                  <a:pos x="152" y="262"/>
                </a:cxn>
                <a:cxn ang="0">
                  <a:pos x="252" y="349"/>
                </a:cxn>
                <a:cxn ang="0">
                  <a:pos x="353" y="436"/>
                </a:cxn>
                <a:cxn ang="0">
                  <a:pos x="455" y="522"/>
                </a:cxn>
                <a:cxn ang="0">
                  <a:pos x="555" y="609"/>
                </a:cxn>
                <a:cxn ang="0">
                  <a:pos x="656" y="696"/>
                </a:cxn>
                <a:cxn ang="0">
                  <a:pos x="757" y="783"/>
                </a:cxn>
                <a:cxn ang="0">
                  <a:pos x="859" y="870"/>
                </a:cxn>
                <a:cxn ang="0">
                  <a:pos x="958" y="957"/>
                </a:cxn>
                <a:cxn ang="0">
                  <a:pos x="1060" y="1044"/>
                </a:cxn>
                <a:cxn ang="0">
                  <a:pos x="1159" y="1129"/>
                </a:cxn>
                <a:cxn ang="0">
                  <a:pos x="1261" y="1216"/>
                </a:cxn>
                <a:cxn ang="0">
                  <a:pos x="1362" y="1303"/>
                </a:cxn>
                <a:cxn ang="0">
                  <a:pos x="1462" y="1390"/>
                </a:cxn>
                <a:cxn ang="0">
                  <a:pos x="1561" y="1476"/>
                </a:cxn>
                <a:cxn ang="0">
                  <a:pos x="1630" y="1511"/>
                </a:cxn>
                <a:cxn ang="0">
                  <a:pos x="1668" y="1496"/>
                </a:cxn>
                <a:cxn ang="0">
                  <a:pos x="1704" y="1481"/>
                </a:cxn>
                <a:cxn ang="0">
                  <a:pos x="1740" y="1467"/>
                </a:cxn>
                <a:cxn ang="0">
                  <a:pos x="1777" y="1452"/>
                </a:cxn>
                <a:cxn ang="0">
                  <a:pos x="1813" y="1437"/>
                </a:cxn>
                <a:cxn ang="0">
                  <a:pos x="1849" y="1422"/>
                </a:cxn>
                <a:cxn ang="0">
                  <a:pos x="1887" y="1408"/>
                </a:cxn>
                <a:cxn ang="0">
                  <a:pos x="1895" y="1390"/>
                </a:cxn>
                <a:cxn ang="0">
                  <a:pos x="1874" y="1370"/>
                </a:cxn>
                <a:cxn ang="0">
                  <a:pos x="1854" y="1349"/>
                </a:cxn>
                <a:cxn ang="0">
                  <a:pos x="1833" y="1329"/>
                </a:cxn>
              </a:cxnLst>
              <a:rect l="0" t="0" r="r" b="b"/>
              <a:pathLst>
                <a:path w="1905" h="1519">
                  <a:moveTo>
                    <a:pt x="1823" y="1319"/>
                  </a:moveTo>
                  <a:lnTo>
                    <a:pt x="1775" y="1278"/>
                  </a:lnTo>
                  <a:lnTo>
                    <a:pt x="1726" y="1237"/>
                  </a:lnTo>
                  <a:lnTo>
                    <a:pt x="1679" y="1196"/>
                  </a:lnTo>
                  <a:lnTo>
                    <a:pt x="1632" y="1154"/>
                  </a:lnTo>
                  <a:lnTo>
                    <a:pt x="1584" y="1113"/>
                  </a:lnTo>
                  <a:lnTo>
                    <a:pt x="1535" y="1072"/>
                  </a:lnTo>
                  <a:lnTo>
                    <a:pt x="1488" y="1031"/>
                  </a:lnTo>
                  <a:lnTo>
                    <a:pt x="1440" y="990"/>
                  </a:lnTo>
                  <a:lnTo>
                    <a:pt x="1393" y="949"/>
                  </a:lnTo>
                  <a:lnTo>
                    <a:pt x="1344" y="908"/>
                  </a:lnTo>
                  <a:lnTo>
                    <a:pt x="1297" y="865"/>
                  </a:lnTo>
                  <a:lnTo>
                    <a:pt x="1249" y="824"/>
                  </a:lnTo>
                  <a:lnTo>
                    <a:pt x="1200" y="783"/>
                  </a:lnTo>
                  <a:lnTo>
                    <a:pt x="1153" y="742"/>
                  </a:lnTo>
                  <a:lnTo>
                    <a:pt x="1105" y="701"/>
                  </a:lnTo>
                  <a:lnTo>
                    <a:pt x="1056" y="659"/>
                  </a:lnTo>
                  <a:lnTo>
                    <a:pt x="1009" y="618"/>
                  </a:lnTo>
                  <a:lnTo>
                    <a:pt x="962" y="577"/>
                  </a:lnTo>
                  <a:lnTo>
                    <a:pt x="912" y="536"/>
                  </a:lnTo>
                  <a:lnTo>
                    <a:pt x="865" y="495"/>
                  </a:lnTo>
                  <a:lnTo>
                    <a:pt x="816" y="454"/>
                  </a:lnTo>
                  <a:lnTo>
                    <a:pt x="769" y="411"/>
                  </a:lnTo>
                  <a:lnTo>
                    <a:pt x="721" y="370"/>
                  </a:lnTo>
                  <a:lnTo>
                    <a:pt x="672" y="329"/>
                  </a:lnTo>
                  <a:lnTo>
                    <a:pt x="625" y="288"/>
                  </a:lnTo>
                  <a:lnTo>
                    <a:pt x="577" y="247"/>
                  </a:lnTo>
                  <a:lnTo>
                    <a:pt x="528" y="206"/>
                  </a:lnTo>
                  <a:lnTo>
                    <a:pt x="481" y="165"/>
                  </a:lnTo>
                  <a:lnTo>
                    <a:pt x="432" y="123"/>
                  </a:lnTo>
                  <a:lnTo>
                    <a:pt x="385" y="82"/>
                  </a:lnTo>
                  <a:lnTo>
                    <a:pt x="336" y="41"/>
                  </a:lnTo>
                  <a:lnTo>
                    <a:pt x="288" y="0"/>
                  </a:lnTo>
                  <a:lnTo>
                    <a:pt x="282" y="0"/>
                  </a:lnTo>
                  <a:lnTo>
                    <a:pt x="277" y="0"/>
                  </a:lnTo>
                  <a:lnTo>
                    <a:pt x="270" y="0"/>
                  </a:lnTo>
                  <a:lnTo>
                    <a:pt x="264" y="0"/>
                  </a:lnTo>
                  <a:lnTo>
                    <a:pt x="239" y="11"/>
                  </a:lnTo>
                  <a:lnTo>
                    <a:pt x="213" y="23"/>
                  </a:lnTo>
                  <a:lnTo>
                    <a:pt x="188" y="34"/>
                  </a:lnTo>
                  <a:lnTo>
                    <a:pt x="164" y="45"/>
                  </a:lnTo>
                  <a:lnTo>
                    <a:pt x="138" y="57"/>
                  </a:lnTo>
                  <a:lnTo>
                    <a:pt x="113" y="68"/>
                  </a:lnTo>
                  <a:lnTo>
                    <a:pt x="87" y="80"/>
                  </a:lnTo>
                  <a:lnTo>
                    <a:pt x="63" y="91"/>
                  </a:lnTo>
                  <a:lnTo>
                    <a:pt x="54" y="96"/>
                  </a:lnTo>
                  <a:lnTo>
                    <a:pt x="48" y="101"/>
                  </a:lnTo>
                  <a:lnTo>
                    <a:pt x="40" y="106"/>
                  </a:lnTo>
                  <a:lnTo>
                    <a:pt x="32" y="111"/>
                  </a:lnTo>
                  <a:lnTo>
                    <a:pt x="25" y="116"/>
                  </a:lnTo>
                  <a:lnTo>
                    <a:pt x="17" y="121"/>
                  </a:lnTo>
                  <a:lnTo>
                    <a:pt x="9" y="126"/>
                  </a:lnTo>
                  <a:lnTo>
                    <a:pt x="0" y="131"/>
                  </a:lnTo>
                  <a:lnTo>
                    <a:pt x="51" y="175"/>
                  </a:lnTo>
                  <a:lnTo>
                    <a:pt x="102" y="218"/>
                  </a:lnTo>
                  <a:lnTo>
                    <a:pt x="152" y="262"/>
                  </a:lnTo>
                  <a:lnTo>
                    <a:pt x="201" y="304"/>
                  </a:lnTo>
                  <a:lnTo>
                    <a:pt x="252" y="349"/>
                  </a:lnTo>
                  <a:lnTo>
                    <a:pt x="303" y="391"/>
                  </a:lnTo>
                  <a:lnTo>
                    <a:pt x="353" y="436"/>
                  </a:lnTo>
                  <a:lnTo>
                    <a:pt x="404" y="478"/>
                  </a:lnTo>
                  <a:lnTo>
                    <a:pt x="455" y="522"/>
                  </a:lnTo>
                  <a:lnTo>
                    <a:pt x="506" y="565"/>
                  </a:lnTo>
                  <a:lnTo>
                    <a:pt x="555" y="609"/>
                  </a:lnTo>
                  <a:lnTo>
                    <a:pt x="605" y="652"/>
                  </a:lnTo>
                  <a:lnTo>
                    <a:pt x="656" y="696"/>
                  </a:lnTo>
                  <a:lnTo>
                    <a:pt x="707" y="739"/>
                  </a:lnTo>
                  <a:lnTo>
                    <a:pt x="757" y="783"/>
                  </a:lnTo>
                  <a:lnTo>
                    <a:pt x="808" y="826"/>
                  </a:lnTo>
                  <a:lnTo>
                    <a:pt x="859" y="870"/>
                  </a:lnTo>
                  <a:lnTo>
                    <a:pt x="908" y="913"/>
                  </a:lnTo>
                  <a:lnTo>
                    <a:pt x="958" y="957"/>
                  </a:lnTo>
                  <a:lnTo>
                    <a:pt x="1009" y="999"/>
                  </a:lnTo>
                  <a:lnTo>
                    <a:pt x="1060" y="1044"/>
                  </a:lnTo>
                  <a:lnTo>
                    <a:pt x="1110" y="1086"/>
                  </a:lnTo>
                  <a:lnTo>
                    <a:pt x="1159" y="1129"/>
                  </a:lnTo>
                  <a:lnTo>
                    <a:pt x="1210" y="1173"/>
                  </a:lnTo>
                  <a:lnTo>
                    <a:pt x="1261" y="1216"/>
                  </a:lnTo>
                  <a:lnTo>
                    <a:pt x="1311" y="1260"/>
                  </a:lnTo>
                  <a:lnTo>
                    <a:pt x="1362" y="1303"/>
                  </a:lnTo>
                  <a:lnTo>
                    <a:pt x="1411" y="1347"/>
                  </a:lnTo>
                  <a:lnTo>
                    <a:pt x="1462" y="1390"/>
                  </a:lnTo>
                  <a:lnTo>
                    <a:pt x="1512" y="1432"/>
                  </a:lnTo>
                  <a:lnTo>
                    <a:pt x="1561" y="1476"/>
                  </a:lnTo>
                  <a:lnTo>
                    <a:pt x="1612" y="1519"/>
                  </a:lnTo>
                  <a:lnTo>
                    <a:pt x="1630" y="1511"/>
                  </a:lnTo>
                  <a:lnTo>
                    <a:pt x="1648" y="1504"/>
                  </a:lnTo>
                  <a:lnTo>
                    <a:pt x="1668" y="1496"/>
                  </a:lnTo>
                  <a:lnTo>
                    <a:pt x="1686" y="1490"/>
                  </a:lnTo>
                  <a:lnTo>
                    <a:pt x="1704" y="1481"/>
                  </a:lnTo>
                  <a:lnTo>
                    <a:pt x="1722" y="1475"/>
                  </a:lnTo>
                  <a:lnTo>
                    <a:pt x="1740" y="1467"/>
                  </a:lnTo>
                  <a:lnTo>
                    <a:pt x="1759" y="1458"/>
                  </a:lnTo>
                  <a:lnTo>
                    <a:pt x="1777" y="1452"/>
                  </a:lnTo>
                  <a:lnTo>
                    <a:pt x="1795" y="1444"/>
                  </a:lnTo>
                  <a:lnTo>
                    <a:pt x="1813" y="1437"/>
                  </a:lnTo>
                  <a:lnTo>
                    <a:pt x="1831" y="1429"/>
                  </a:lnTo>
                  <a:lnTo>
                    <a:pt x="1849" y="1422"/>
                  </a:lnTo>
                  <a:lnTo>
                    <a:pt x="1869" y="1414"/>
                  </a:lnTo>
                  <a:lnTo>
                    <a:pt x="1887" y="1408"/>
                  </a:lnTo>
                  <a:lnTo>
                    <a:pt x="1905" y="1399"/>
                  </a:lnTo>
                  <a:lnTo>
                    <a:pt x="1895" y="1390"/>
                  </a:lnTo>
                  <a:lnTo>
                    <a:pt x="1883" y="1380"/>
                  </a:lnTo>
                  <a:lnTo>
                    <a:pt x="1874" y="1370"/>
                  </a:lnTo>
                  <a:lnTo>
                    <a:pt x="1864" y="1358"/>
                  </a:lnTo>
                  <a:lnTo>
                    <a:pt x="1854" y="1349"/>
                  </a:lnTo>
                  <a:lnTo>
                    <a:pt x="1844" y="1339"/>
                  </a:lnTo>
                  <a:lnTo>
                    <a:pt x="1833" y="1329"/>
                  </a:lnTo>
                  <a:lnTo>
                    <a:pt x="1823" y="1319"/>
                  </a:lnTo>
                  <a:close/>
                </a:path>
              </a:pathLst>
            </a:custGeom>
            <a:solidFill>
              <a:srgbClr val="CEC1CC"/>
            </a:solidFill>
            <a:ln w="9525">
              <a:noFill/>
              <a:round/>
              <a:headEnd/>
              <a:tailEnd/>
            </a:ln>
          </p:spPr>
          <p:txBody>
            <a:bodyPr/>
            <a:lstStyle/>
            <a:p>
              <a:endParaRPr lang="en-US"/>
            </a:p>
          </p:txBody>
        </p:sp>
        <p:sp>
          <p:nvSpPr>
            <p:cNvPr id="129" name="Freeform 64"/>
            <p:cNvSpPr>
              <a:spLocks/>
            </p:cNvSpPr>
            <p:nvPr/>
          </p:nvSpPr>
          <p:spPr bwMode="auto">
            <a:xfrm>
              <a:off x="550" y="2885"/>
              <a:ext cx="911" cy="734"/>
            </a:xfrm>
            <a:custGeom>
              <a:avLst/>
              <a:gdLst/>
              <a:ahLst/>
              <a:cxnLst>
                <a:cxn ang="0">
                  <a:pos x="1694" y="1225"/>
                </a:cxn>
                <a:cxn ang="0">
                  <a:pos x="1604" y="1148"/>
                </a:cxn>
                <a:cxn ang="0">
                  <a:pos x="1514" y="1069"/>
                </a:cxn>
                <a:cxn ang="0">
                  <a:pos x="1424" y="990"/>
                </a:cxn>
                <a:cxn ang="0">
                  <a:pos x="1333" y="913"/>
                </a:cxn>
                <a:cxn ang="0">
                  <a:pos x="1243" y="835"/>
                </a:cxn>
                <a:cxn ang="0">
                  <a:pos x="1151" y="756"/>
                </a:cxn>
                <a:cxn ang="0">
                  <a:pos x="1060" y="679"/>
                </a:cxn>
                <a:cxn ang="0">
                  <a:pos x="970" y="600"/>
                </a:cxn>
                <a:cxn ang="0">
                  <a:pos x="878" y="523"/>
                </a:cxn>
                <a:cxn ang="0">
                  <a:pos x="787" y="444"/>
                </a:cxn>
                <a:cxn ang="0">
                  <a:pos x="697" y="366"/>
                </a:cxn>
                <a:cxn ang="0">
                  <a:pos x="605" y="289"/>
                </a:cxn>
                <a:cxn ang="0">
                  <a:pos x="514" y="210"/>
                </a:cxn>
                <a:cxn ang="0">
                  <a:pos x="424" y="131"/>
                </a:cxn>
                <a:cxn ang="0">
                  <a:pos x="332" y="54"/>
                </a:cxn>
                <a:cxn ang="0">
                  <a:pos x="282" y="12"/>
                </a:cxn>
                <a:cxn ang="0">
                  <a:pos x="270" y="3"/>
                </a:cxn>
                <a:cxn ang="0">
                  <a:pos x="237" y="13"/>
                </a:cxn>
                <a:cxn ang="0">
                  <a:pos x="180" y="40"/>
                </a:cxn>
                <a:cxn ang="0">
                  <a:pos x="125" y="64"/>
                </a:cxn>
                <a:cxn ang="0">
                  <a:pos x="67" y="90"/>
                </a:cxn>
                <a:cxn ang="0">
                  <a:pos x="30" y="115"/>
                </a:cxn>
                <a:cxn ang="0">
                  <a:pos x="10" y="136"/>
                </a:cxn>
                <a:cxn ang="0">
                  <a:pos x="48" y="189"/>
                </a:cxn>
                <a:cxn ang="0">
                  <a:pos x="144" y="272"/>
                </a:cxn>
                <a:cxn ang="0">
                  <a:pos x="241" y="354"/>
                </a:cxn>
                <a:cxn ang="0">
                  <a:pos x="337" y="438"/>
                </a:cxn>
                <a:cxn ang="0">
                  <a:pos x="434" y="521"/>
                </a:cxn>
                <a:cxn ang="0">
                  <a:pos x="530" y="603"/>
                </a:cxn>
                <a:cxn ang="0">
                  <a:pos x="626" y="687"/>
                </a:cxn>
                <a:cxn ang="0">
                  <a:pos x="721" y="769"/>
                </a:cxn>
                <a:cxn ang="0">
                  <a:pos x="818" y="851"/>
                </a:cxn>
                <a:cxn ang="0">
                  <a:pos x="914" y="935"/>
                </a:cxn>
                <a:cxn ang="0">
                  <a:pos x="1011" y="1016"/>
                </a:cxn>
                <a:cxn ang="0">
                  <a:pos x="1105" y="1098"/>
                </a:cxn>
                <a:cxn ang="0">
                  <a:pos x="1202" y="1182"/>
                </a:cxn>
                <a:cxn ang="0">
                  <a:pos x="1298" y="1264"/>
                </a:cxn>
                <a:cxn ang="0">
                  <a:pos x="1393" y="1346"/>
                </a:cxn>
                <a:cxn ang="0">
                  <a:pos x="1489" y="1428"/>
                </a:cxn>
                <a:cxn ang="0">
                  <a:pos x="1555" y="1461"/>
                </a:cxn>
                <a:cxn ang="0">
                  <a:pos x="1591" y="1446"/>
                </a:cxn>
                <a:cxn ang="0">
                  <a:pos x="1627" y="1431"/>
                </a:cxn>
                <a:cxn ang="0">
                  <a:pos x="1663" y="1415"/>
                </a:cxn>
                <a:cxn ang="0">
                  <a:pos x="1697" y="1400"/>
                </a:cxn>
                <a:cxn ang="0">
                  <a:pos x="1733" y="1385"/>
                </a:cxn>
                <a:cxn ang="0">
                  <a:pos x="1769" y="1371"/>
                </a:cxn>
                <a:cxn ang="0">
                  <a:pos x="1805" y="1356"/>
                </a:cxn>
                <a:cxn ang="0">
                  <a:pos x="1813" y="1339"/>
                </a:cxn>
                <a:cxn ang="0">
                  <a:pos x="1792" y="1318"/>
                </a:cxn>
                <a:cxn ang="0">
                  <a:pos x="1771" y="1295"/>
                </a:cxn>
                <a:cxn ang="0">
                  <a:pos x="1749" y="1274"/>
                </a:cxn>
              </a:cxnLst>
              <a:rect l="0" t="0" r="r" b="b"/>
              <a:pathLst>
                <a:path w="1823" h="1469">
                  <a:moveTo>
                    <a:pt x="1740" y="1264"/>
                  </a:moveTo>
                  <a:lnTo>
                    <a:pt x="1694" y="1225"/>
                  </a:lnTo>
                  <a:lnTo>
                    <a:pt x="1650" y="1185"/>
                  </a:lnTo>
                  <a:lnTo>
                    <a:pt x="1604" y="1148"/>
                  </a:lnTo>
                  <a:lnTo>
                    <a:pt x="1560" y="1108"/>
                  </a:lnTo>
                  <a:lnTo>
                    <a:pt x="1514" y="1069"/>
                  </a:lnTo>
                  <a:lnTo>
                    <a:pt x="1468" y="1030"/>
                  </a:lnTo>
                  <a:lnTo>
                    <a:pt x="1424" y="990"/>
                  </a:lnTo>
                  <a:lnTo>
                    <a:pt x="1378" y="951"/>
                  </a:lnTo>
                  <a:lnTo>
                    <a:pt x="1333" y="913"/>
                  </a:lnTo>
                  <a:lnTo>
                    <a:pt x="1287" y="874"/>
                  </a:lnTo>
                  <a:lnTo>
                    <a:pt x="1243" y="835"/>
                  </a:lnTo>
                  <a:lnTo>
                    <a:pt x="1197" y="795"/>
                  </a:lnTo>
                  <a:lnTo>
                    <a:pt x="1151" y="756"/>
                  </a:lnTo>
                  <a:lnTo>
                    <a:pt x="1105" y="718"/>
                  </a:lnTo>
                  <a:lnTo>
                    <a:pt x="1060" y="679"/>
                  </a:lnTo>
                  <a:lnTo>
                    <a:pt x="1015" y="639"/>
                  </a:lnTo>
                  <a:lnTo>
                    <a:pt x="970" y="600"/>
                  </a:lnTo>
                  <a:lnTo>
                    <a:pt x="924" y="561"/>
                  </a:lnTo>
                  <a:lnTo>
                    <a:pt x="878" y="523"/>
                  </a:lnTo>
                  <a:lnTo>
                    <a:pt x="832" y="484"/>
                  </a:lnTo>
                  <a:lnTo>
                    <a:pt x="787" y="444"/>
                  </a:lnTo>
                  <a:lnTo>
                    <a:pt x="742" y="405"/>
                  </a:lnTo>
                  <a:lnTo>
                    <a:pt x="697" y="366"/>
                  </a:lnTo>
                  <a:lnTo>
                    <a:pt x="651" y="326"/>
                  </a:lnTo>
                  <a:lnTo>
                    <a:pt x="605" y="289"/>
                  </a:lnTo>
                  <a:lnTo>
                    <a:pt x="559" y="249"/>
                  </a:lnTo>
                  <a:lnTo>
                    <a:pt x="514" y="210"/>
                  </a:lnTo>
                  <a:lnTo>
                    <a:pt x="468" y="171"/>
                  </a:lnTo>
                  <a:lnTo>
                    <a:pt x="424" y="131"/>
                  </a:lnTo>
                  <a:lnTo>
                    <a:pt x="378" y="94"/>
                  </a:lnTo>
                  <a:lnTo>
                    <a:pt x="332" y="54"/>
                  </a:lnTo>
                  <a:lnTo>
                    <a:pt x="286" y="15"/>
                  </a:lnTo>
                  <a:lnTo>
                    <a:pt x="282" y="12"/>
                  </a:lnTo>
                  <a:lnTo>
                    <a:pt x="277" y="7"/>
                  </a:lnTo>
                  <a:lnTo>
                    <a:pt x="270" y="3"/>
                  </a:lnTo>
                  <a:lnTo>
                    <a:pt x="265" y="0"/>
                  </a:lnTo>
                  <a:lnTo>
                    <a:pt x="237" y="13"/>
                  </a:lnTo>
                  <a:lnTo>
                    <a:pt x="210" y="26"/>
                  </a:lnTo>
                  <a:lnTo>
                    <a:pt x="180" y="40"/>
                  </a:lnTo>
                  <a:lnTo>
                    <a:pt x="152" y="51"/>
                  </a:lnTo>
                  <a:lnTo>
                    <a:pt x="125" y="64"/>
                  </a:lnTo>
                  <a:lnTo>
                    <a:pt x="97" y="77"/>
                  </a:lnTo>
                  <a:lnTo>
                    <a:pt x="67" y="90"/>
                  </a:lnTo>
                  <a:lnTo>
                    <a:pt x="40" y="103"/>
                  </a:lnTo>
                  <a:lnTo>
                    <a:pt x="30" y="115"/>
                  </a:lnTo>
                  <a:lnTo>
                    <a:pt x="20" y="125"/>
                  </a:lnTo>
                  <a:lnTo>
                    <a:pt x="10" y="136"/>
                  </a:lnTo>
                  <a:lnTo>
                    <a:pt x="0" y="148"/>
                  </a:lnTo>
                  <a:lnTo>
                    <a:pt x="48" y="189"/>
                  </a:lnTo>
                  <a:lnTo>
                    <a:pt x="97" y="231"/>
                  </a:lnTo>
                  <a:lnTo>
                    <a:pt x="144" y="272"/>
                  </a:lnTo>
                  <a:lnTo>
                    <a:pt x="193" y="313"/>
                  </a:lnTo>
                  <a:lnTo>
                    <a:pt x="241" y="354"/>
                  </a:lnTo>
                  <a:lnTo>
                    <a:pt x="290" y="397"/>
                  </a:lnTo>
                  <a:lnTo>
                    <a:pt x="337" y="438"/>
                  </a:lnTo>
                  <a:lnTo>
                    <a:pt x="385" y="479"/>
                  </a:lnTo>
                  <a:lnTo>
                    <a:pt x="434" y="521"/>
                  </a:lnTo>
                  <a:lnTo>
                    <a:pt x="481" y="562"/>
                  </a:lnTo>
                  <a:lnTo>
                    <a:pt x="530" y="603"/>
                  </a:lnTo>
                  <a:lnTo>
                    <a:pt x="577" y="644"/>
                  </a:lnTo>
                  <a:lnTo>
                    <a:pt x="626" y="687"/>
                  </a:lnTo>
                  <a:lnTo>
                    <a:pt x="674" y="728"/>
                  </a:lnTo>
                  <a:lnTo>
                    <a:pt x="721" y="769"/>
                  </a:lnTo>
                  <a:lnTo>
                    <a:pt x="770" y="810"/>
                  </a:lnTo>
                  <a:lnTo>
                    <a:pt x="818" y="851"/>
                  </a:lnTo>
                  <a:lnTo>
                    <a:pt x="867" y="892"/>
                  </a:lnTo>
                  <a:lnTo>
                    <a:pt x="914" y="935"/>
                  </a:lnTo>
                  <a:lnTo>
                    <a:pt x="962" y="975"/>
                  </a:lnTo>
                  <a:lnTo>
                    <a:pt x="1011" y="1016"/>
                  </a:lnTo>
                  <a:lnTo>
                    <a:pt x="1058" y="1057"/>
                  </a:lnTo>
                  <a:lnTo>
                    <a:pt x="1105" y="1098"/>
                  </a:lnTo>
                  <a:lnTo>
                    <a:pt x="1154" y="1139"/>
                  </a:lnTo>
                  <a:lnTo>
                    <a:pt x="1202" y="1182"/>
                  </a:lnTo>
                  <a:lnTo>
                    <a:pt x="1249" y="1223"/>
                  </a:lnTo>
                  <a:lnTo>
                    <a:pt x="1298" y="1264"/>
                  </a:lnTo>
                  <a:lnTo>
                    <a:pt x="1346" y="1305"/>
                  </a:lnTo>
                  <a:lnTo>
                    <a:pt x="1393" y="1346"/>
                  </a:lnTo>
                  <a:lnTo>
                    <a:pt x="1440" y="1387"/>
                  </a:lnTo>
                  <a:lnTo>
                    <a:pt x="1489" y="1428"/>
                  </a:lnTo>
                  <a:lnTo>
                    <a:pt x="1537" y="1469"/>
                  </a:lnTo>
                  <a:lnTo>
                    <a:pt x="1555" y="1461"/>
                  </a:lnTo>
                  <a:lnTo>
                    <a:pt x="1573" y="1454"/>
                  </a:lnTo>
                  <a:lnTo>
                    <a:pt x="1591" y="1446"/>
                  </a:lnTo>
                  <a:lnTo>
                    <a:pt x="1609" y="1438"/>
                  </a:lnTo>
                  <a:lnTo>
                    <a:pt x="1627" y="1431"/>
                  </a:lnTo>
                  <a:lnTo>
                    <a:pt x="1645" y="1423"/>
                  </a:lnTo>
                  <a:lnTo>
                    <a:pt x="1663" y="1415"/>
                  </a:lnTo>
                  <a:lnTo>
                    <a:pt x="1681" y="1408"/>
                  </a:lnTo>
                  <a:lnTo>
                    <a:pt x="1697" y="1400"/>
                  </a:lnTo>
                  <a:lnTo>
                    <a:pt x="1715" y="1393"/>
                  </a:lnTo>
                  <a:lnTo>
                    <a:pt x="1733" y="1385"/>
                  </a:lnTo>
                  <a:lnTo>
                    <a:pt x="1751" y="1379"/>
                  </a:lnTo>
                  <a:lnTo>
                    <a:pt x="1769" y="1371"/>
                  </a:lnTo>
                  <a:lnTo>
                    <a:pt x="1787" y="1364"/>
                  </a:lnTo>
                  <a:lnTo>
                    <a:pt x="1805" y="1356"/>
                  </a:lnTo>
                  <a:lnTo>
                    <a:pt x="1823" y="1349"/>
                  </a:lnTo>
                  <a:lnTo>
                    <a:pt x="1813" y="1339"/>
                  </a:lnTo>
                  <a:lnTo>
                    <a:pt x="1802" y="1328"/>
                  </a:lnTo>
                  <a:lnTo>
                    <a:pt x="1792" y="1318"/>
                  </a:lnTo>
                  <a:lnTo>
                    <a:pt x="1782" y="1307"/>
                  </a:lnTo>
                  <a:lnTo>
                    <a:pt x="1771" y="1295"/>
                  </a:lnTo>
                  <a:lnTo>
                    <a:pt x="1761" y="1285"/>
                  </a:lnTo>
                  <a:lnTo>
                    <a:pt x="1749" y="1274"/>
                  </a:lnTo>
                  <a:lnTo>
                    <a:pt x="1740" y="1264"/>
                  </a:lnTo>
                  <a:close/>
                </a:path>
              </a:pathLst>
            </a:custGeom>
            <a:solidFill>
              <a:srgbClr val="CCBFC6"/>
            </a:solidFill>
            <a:ln w="9525">
              <a:noFill/>
              <a:round/>
              <a:headEnd/>
              <a:tailEnd/>
            </a:ln>
          </p:spPr>
          <p:txBody>
            <a:bodyPr/>
            <a:lstStyle/>
            <a:p>
              <a:endParaRPr lang="en-US"/>
            </a:p>
          </p:txBody>
        </p:sp>
        <p:sp>
          <p:nvSpPr>
            <p:cNvPr id="130" name="Freeform 65"/>
            <p:cNvSpPr>
              <a:spLocks/>
            </p:cNvSpPr>
            <p:nvPr/>
          </p:nvSpPr>
          <p:spPr bwMode="auto">
            <a:xfrm>
              <a:off x="550" y="2876"/>
              <a:ext cx="870" cy="709"/>
            </a:xfrm>
            <a:custGeom>
              <a:avLst/>
              <a:gdLst/>
              <a:ahLst/>
              <a:cxnLst>
                <a:cxn ang="0">
                  <a:pos x="1614" y="1170"/>
                </a:cxn>
                <a:cxn ang="0">
                  <a:pos x="1529" y="1096"/>
                </a:cxn>
                <a:cxn ang="0">
                  <a:pos x="1444" y="1023"/>
                </a:cxn>
                <a:cxn ang="0">
                  <a:pos x="1357" y="949"/>
                </a:cxn>
                <a:cxn ang="0">
                  <a:pos x="1272" y="875"/>
                </a:cxn>
                <a:cxn ang="0">
                  <a:pos x="1187" y="801"/>
                </a:cxn>
                <a:cxn ang="0">
                  <a:pos x="1100" y="728"/>
                </a:cxn>
                <a:cxn ang="0">
                  <a:pos x="1015" y="654"/>
                </a:cxn>
                <a:cxn ang="0">
                  <a:pos x="930" y="580"/>
                </a:cxn>
                <a:cxn ang="0">
                  <a:pos x="844" y="506"/>
                </a:cxn>
                <a:cxn ang="0">
                  <a:pos x="759" y="433"/>
                </a:cxn>
                <a:cxn ang="0">
                  <a:pos x="672" y="359"/>
                </a:cxn>
                <a:cxn ang="0">
                  <a:pos x="587" y="285"/>
                </a:cxn>
                <a:cxn ang="0">
                  <a:pos x="501" y="211"/>
                </a:cxn>
                <a:cxn ang="0">
                  <a:pos x="416" y="137"/>
                </a:cxn>
                <a:cxn ang="0">
                  <a:pos x="329" y="64"/>
                </a:cxn>
                <a:cxn ang="0">
                  <a:pos x="282" y="21"/>
                </a:cxn>
                <a:cxn ang="0">
                  <a:pos x="272" y="6"/>
                </a:cxn>
                <a:cxn ang="0">
                  <a:pos x="236" y="15"/>
                </a:cxn>
                <a:cxn ang="0">
                  <a:pos x="174" y="44"/>
                </a:cxn>
                <a:cxn ang="0">
                  <a:pos x="110" y="72"/>
                </a:cxn>
                <a:cxn ang="0">
                  <a:pos x="48" y="101"/>
                </a:cxn>
                <a:cxn ang="0">
                  <a:pos x="12" y="128"/>
                </a:cxn>
                <a:cxn ang="0">
                  <a:pos x="4" y="152"/>
                </a:cxn>
                <a:cxn ang="0">
                  <a:pos x="46" y="203"/>
                </a:cxn>
                <a:cxn ang="0">
                  <a:pos x="138" y="282"/>
                </a:cxn>
                <a:cxn ang="0">
                  <a:pos x="229" y="360"/>
                </a:cxn>
                <a:cxn ang="0">
                  <a:pos x="321" y="439"/>
                </a:cxn>
                <a:cxn ang="0">
                  <a:pos x="412" y="518"/>
                </a:cxn>
                <a:cxn ang="0">
                  <a:pos x="504" y="596"/>
                </a:cxn>
                <a:cxn ang="0">
                  <a:pos x="595" y="675"/>
                </a:cxn>
                <a:cxn ang="0">
                  <a:pos x="687" y="754"/>
                </a:cxn>
                <a:cxn ang="0">
                  <a:pos x="778" y="832"/>
                </a:cxn>
                <a:cxn ang="0">
                  <a:pos x="870" y="910"/>
                </a:cxn>
                <a:cxn ang="0">
                  <a:pos x="962" y="988"/>
                </a:cxn>
                <a:cxn ang="0">
                  <a:pos x="1053" y="1067"/>
                </a:cxn>
                <a:cxn ang="0">
                  <a:pos x="1143" y="1146"/>
                </a:cxn>
                <a:cxn ang="0">
                  <a:pos x="1234" y="1223"/>
                </a:cxn>
                <a:cxn ang="0">
                  <a:pos x="1326" y="1301"/>
                </a:cxn>
                <a:cxn ang="0">
                  <a:pos x="1416" y="1378"/>
                </a:cxn>
                <a:cxn ang="0">
                  <a:pos x="1480" y="1411"/>
                </a:cxn>
                <a:cxn ang="0">
                  <a:pos x="1514" y="1396"/>
                </a:cxn>
                <a:cxn ang="0">
                  <a:pos x="1548" y="1382"/>
                </a:cxn>
                <a:cxn ang="0">
                  <a:pos x="1584" y="1365"/>
                </a:cxn>
                <a:cxn ang="0">
                  <a:pos x="1619" y="1350"/>
                </a:cxn>
                <a:cxn ang="0">
                  <a:pos x="1655" y="1334"/>
                </a:cxn>
                <a:cxn ang="0">
                  <a:pos x="1689" y="1319"/>
                </a:cxn>
                <a:cxn ang="0">
                  <a:pos x="1723" y="1303"/>
                </a:cxn>
                <a:cxn ang="0">
                  <a:pos x="1731" y="1283"/>
                </a:cxn>
                <a:cxn ang="0">
                  <a:pos x="1710" y="1262"/>
                </a:cxn>
                <a:cxn ang="0">
                  <a:pos x="1687" y="1241"/>
                </a:cxn>
                <a:cxn ang="0">
                  <a:pos x="1666" y="1219"/>
                </a:cxn>
              </a:cxnLst>
              <a:rect l="0" t="0" r="r" b="b"/>
              <a:pathLst>
                <a:path w="1741" h="1418">
                  <a:moveTo>
                    <a:pt x="1656" y="1208"/>
                  </a:moveTo>
                  <a:lnTo>
                    <a:pt x="1614" y="1170"/>
                  </a:lnTo>
                  <a:lnTo>
                    <a:pt x="1571" y="1134"/>
                  </a:lnTo>
                  <a:lnTo>
                    <a:pt x="1529" y="1096"/>
                  </a:lnTo>
                  <a:lnTo>
                    <a:pt x="1486" y="1060"/>
                  </a:lnTo>
                  <a:lnTo>
                    <a:pt x="1444" y="1023"/>
                  </a:lnTo>
                  <a:lnTo>
                    <a:pt x="1400" y="987"/>
                  </a:lnTo>
                  <a:lnTo>
                    <a:pt x="1357" y="949"/>
                  </a:lnTo>
                  <a:lnTo>
                    <a:pt x="1315" y="913"/>
                  </a:lnTo>
                  <a:lnTo>
                    <a:pt x="1272" y="875"/>
                  </a:lnTo>
                  <a:lnTo>
                    <a:pt x="1230" y="839"/>
                  </a:lnTo>
                  <a:lnTo>
                    <a:pt x="1187" y="801"/>
                  </a:lnTo>
                  <a:lnTo>
                    <a:pt x="1145" y="765"/>
                  </a:lnTo>
                  <a:lnTo>
                    <a:pt x="1100" y="728"/>
                  </a:lnTo>
                  <a:lnTo>
                    <a:pt x="1058" y="692"/>
                  </a:lnTo>
                  <a:lnTo>
                    <a:pt x="1015" y="654"/>
                  </a:lnTo>
                  <a:lnTo>
                    <a:pt x="973" y="618"/>
                  </a:lnTo>
                  <a:lnTo>
                    <a:pt x="930" y="580"/>
                  </a:lnTo>
                  <a:lnTo>
                    <a:pt x="886" y="544"/>
                  </a:lnTo>
                  <a:lnTo>
                    <a:pt x="844" y="506"/>
                  </a:lnTo>
                  <a:lnTo>
                    <a:pt x="801" y="470"/>
                  </a:lnTo>
                  <a:lnTo>
                    <a:pt x="759" y="433"/>
                  </a:lnTo>
                  <a:lnTo>
                    <a:pt x="715" y="396"/>
                  </a:lnTo>
                  <a:lnTo>
                    <a:pt x="672" y="359"/>
                  </a:lnTo>
                  <a:lnTo>
                    <a:pt x="630" y="323"/>
                  </a:lnTo>
                  <a:lnTo>
                    <a:pt x="587" y="285"/>
                  </a:lnTo>
                  <a:lnTo>
                    <a:pt x="543" y="249"/>
                  </a:lnTo>
                  <a:lnTo>
                    <a:pt x="501" y="211"/>
                  </a:lnTo>
                  <a:lnTo>
                    <a:pt x="458" y="175"/>
                  </a:lnTo>
                  <a:lnTo>
                    <a:pt x="416" y="137"/>
                  </a:lnTo>
                  <a:lnTo>
                    <a:pt x="371" y="101"/>
                  </a:lnTo>
                  <a:lnTo>
                    <a:pt x="329" y="64"/>
                  </a:lnTo>
                  <a:lnTo>
                    <a:pt x="286" y="28"/>
                  </a:lnTo>
                  <a:lnTo>
                    <a:pt x="282" y="21"/>
                  </a:lnTo>
                  <a:lnTo>
                    <a:pt x="277" y="15"/>
                  </a:lnTo>
                  <a:lnTo>
                    <a:pt x="272" y="6"/>
                  </a:lnTo>
                  <a:lnTo>
                    <a:pt x="267" y="0"/>
                  </a:lnTo>
                  <a:lnTo>
                    <a:pt x="236" y="15"/>
                  </a:lnTo>
                  <a:lnTo>
                    <a:pt x="205" y="29"/>
                  </a:lnTo>
                  <a:lnTo>
                    <a:pt x="174" y="44"/>
                  </a:lnTo>
                  <a:lnTo>
                    <a:pt x="143" y="57"/>
                  </a:lnTo>
                  <a:lnTo>
                    <a:pt x="110" y="72"/>
                  </a:lnTo>
                  <a:lnTo>
                    <a:pt x="79" y="87"/>
                  </a:lnTo>
                  <a:lnTo>
                    <a:pt x="48" y="101"/>
                  </a:lnTo>
                  <a:lnTo>
                    <a:pt x="17" y="116"/>
                  </a:lnTo>
                  <a:lnTo>
                    <a:pt x="12" y="128"/>
                  </a:lnTo>
                  <a:lnTo>
                    <a:pt x="9" y="139"/>
                  </a:lnTo>
                  <a:lnTo>
                    <a:pt x="4" y="152"/>
                  </a:lnTo>
                  <a:lnTo>
                    <a:pt x="0" y="164"/>
                  </a:lnTo>
                  <a:lnTo>
                    <a:pt x="46" y="203"/>
                  </a:lnTo>
                  <a:lnTo>
                    <a:pt x="92" y="242"/>
                  </a:lnTo>
                  <a:lnTo>
                    <a:pt x="138" y="282"/>
                  </a:lnTo>
                  <a:lnTo>
                    <a:pt x="184" y="321"/>
                  </a:lnTo>
                  <a:lnTo>
                    <a:pt x="229" y="360"/>
                  </a:lnTo>
                  <a:lnTo>
                    <a:pt x="275" y="400"/>
                  </a:lnTo>
                  <a:lnTo>
                    <a:pt x="321" y="439"/>
                  </a:lnTo>
                  <a:lnTo>
                    <a:pt x="367" y="478"/>
                  </a:lnTo>
                  <a:lnTo>
                    <a:pt x="412" y="518"/>
                  </a:lnTo>
                  <a:lnTo>
                    <a:pt x="458" y="557"/>
                  </a:lnTo>
                  <a:lnTo>
                    <a:pt x="504" y="596"/>
                  </a:lnTo>
                  <a:lnTo>
                    <a:pt x="550" y="636"/>
                  </a:lnTo>
                  <a:lnTo>
                    <a:pt x="595" y="675"/>
                  </a:lnTo>
                  <a:lnTo>
                    <a:pt x="641" y="714"/>
                  </a:lnTo>
                  <a:lnTo>
                    <a:pt x="687" y="754"/>
                  </a:lnTo>
                  <a:lnTo>
                    <a:pt x="733" y="793"/>
                  </a:lnTo>
                  <a:lnTo>
                    <a:pt x="778" y="832"/>
                  </a:lnTo>
                  <a:lnTo>
                    <a:pt x="824" y="870"/>
                  </a:lnTo>
                  <a:lnTo>
                    <a:pt x="870" y="910"/>
                  </a:lnTo>
                  <a:lnTo>
                    <a:pt x="916" y="949"/>
                  </a:lnTo>
                  <a:lnTo>
                    <a:pt x="962" y="988"/>
                  </a:lnTo>
                  <a:lnTo>
                    <a:pt x="1007" y="1028"/>
                  </a:lnTo>
                  <a:lnTo>
                    <a:pt x="1053" y="1067"/>
                  </a:lnTo>
                  <a:lnTo>
                    <a:pt x="1097" y="1106"/>
                  </a:lnTo>
                  <a:lnTo>
                    <a:pt x="1143" y="1146"/>
                  </a:lnTo>
                  <a:lnTo>
                    <a:pt x="1189" y="1183"/>
                  </a:lnTo>
                  <a:lnTo>
                    <a:pt x="1234" y="1223"/>
                  </a:lnTo>
                  <a:lnTo>
                    <a:pt x="1280" y="1262"/>
                  </a:lnTo>
                  <a:lnTo>
                    <a:pt x="1326" y="1301"/>
                  </a:lnTo>
                  <a:lnTo>
                    <a:pt x="1370" y="1341"/>
                  </a:lnTo>
                  <a:lnTo>
                    <a:pt x="1416" y="1378"/>
                  </a:lnTo>
                  <a:lnTo>
                    <a:pt x="1462" y="1418"/>
                  </a:lnTo>
                  <a:lnTo>
                    <a:pt x="1480" y="1411"/>
                  </a:lnTo>
                  <a:lnTo>
                    <a:pt x="1496" y="1403"/>
                  </a:lnTo>
                  <a:lnTo>
                    <a:pt x="1514" y="1396"/>
                  </a:lnTo>
                  <a:lnTo>
                    <a:pt x="1532" y="1388"/>
                  </a:lnTo>
                  <a:lnTo>
                    <a:pt x="1548" y="1382"/>
                  </a:lnTo>
                  <a:lnTo>
                    <a:pt x="1566" y="1373"/>
                  </a:lnTo>
                  <a:lnTo>
                    <a:pt x="1584" y="1365"/>
                  </a:lnTo>
                  <a:lnTo>
                    <a:pt x="1602" y="1359"/>
                  </a:lnTo>
                  <a:lnTo>
                    <a:pt x="1619" y="1350"/>
                  </a:lnTo>
                  <a:lnTo>
                    <a:pt x="1637" y="1342"/>
                  </a:lnTo>
                  <a:lnTo>
                    <a:pt x="1655" y="1334"/>
                  </a:lnTo>
                  <a:lnTo>
                    <a:pt x="1671" y="1326"/>
                  </a:lnTo>
                  <a:lnTo>
                    <a:pt x="1689" y="1319"/>
                  </a:lnTo>
                  <a:lnTo>
                    <a:pt x="1707" y="1311"/>
                  </a:lnTo>
                  <a:lnTo>
                    <a:pt x="1723" y="1303"/>
                  </a:lnTo>
                  <a:lnTo>
                    <a:pt x="1741" y="1295"/>
                  </a:lnTo>
                  <a:lnTo>
                    <a:pt x="1731" y="1283"/>
                  </a:lnTo>
                  <a:lnTo>
                    <a:pt x="1720" y="1273"/>
                  </a:lnTo>
                  <a:lnTo>
                    <a:pt x="1710" y="1262"/>
                  </a:lnTo>
                  <a:lnTo>
                    <a:pt x="1699" y="1250"/>
                  </a:lnTo>
                  <a:lnTo>
                    <a:pt x="1687" y="1241"/>
                  </a:lnTo>
                  <a:lnTo>
                    <a:pt x="1677" y="1229"/>
                  </a:lnTo>
                  <a:lnTo>
                    <a:pt x="1666" y="1219"/>
                  </a:lnTo>
                  <a:lnTo>
                    <a:pt x="1656" y="1208"/>
                  </a:lnTo>
                  <a:close/>
                </a:path>
              </a:pathLst>
            </a:custGeom>
            <a:solidFill>
              <a:srgbClr val="C9BFC4"/>
            </a:solidFill>
            <a:ln w="9525">
              <a:noFill/>
              <a:round/>
              <a:headEnd/>
              <a:tailEnd/>
            </a:ln>
          </p:spPr>
          <p:txBody>
            <a:bodyPr/>
            <a:lstStyle/>
            <a:p>
              <a:endParaRPr lang="en-US"/>
            </a:p>
          </p:txBody>
        </p:sp>
        <p:sp>
          <p:nvSpPr>
            <p:cNvPr id="131" name="Freeform 66"/>
            <p:cNvSpPr>
              <a:spLocks/>
            </p:cNvSpPr>
            <p:nvPr/>
          </p:nvSpPr>
          <p:spPr bwMode="auto">
            <a:xfrm>
              <a:off x="546" y="2868"/>
              <a:ext cx="833" cy="685"/>
            </a:xfrm>
            <a:custGeom>
              <a:avLst/>
              <a:gdLst/>
              <a:ahLst/>
              <a:cxnLst>
                <a:cxn ang="0">
                  <a:pos x="1542" y="1118"/>
                </a:cxn>
                <a:cxn ang="0">
                  <a:pos x="1461" y="1048"/>
                </a:cxn>
                <a:cxn ang="0">
                  <a:pos x="1381" y="979"/>
                </a:cxn>
                <a:cxn ang="0">
                  <a:pos x="1300" y="910"/>
                </a:cxn>
                <a:cxn ang="0">
                  <a:pos x="1220" y="840"/>
                </a:cxn>
                <a:cxn ang="0">
                  <a:pos x="1139" y="771"/>
                </a:cxn>
                <a:cxn ang="0">
                  <a:pos x="1059" y="702"/>
                </a:cxn>
                <a:cxn ang="0">
                  <a:pos x="979" y="631"/>
                </a:cxn>
                <a:cxn ang="0">
                  <a:pos x="898" y="563"/>
                </a:cxn>
                <a:cxn ang="0">
                  <a:pos x="818" y="494"/>
                </a:cxn>
                <a:cxn ang="0">
                  <a:pos x="737" y="423"/>
                </a:cxn>
                <a:cxn ang="0">
                  <a:pos x="656" y="354"/>
                </a:cxn>
                <a:cxn ang="0">
                  <a:pos x="576" y="286"/>
                </a:cxn>
                <a:cxn ang="0">
                  <a:pos x="496" y="217"/>
                </a:cxn>
                <a:cxn ang="0">
                  <a:pos x="414" y="146"/>
                </a:cxn>
                <a:cxn ang="0">
                  <a:pos x="334" y="77"/>
                </a:cxn>
                <a:cxn ang="0">
                  <a:pos x="288" y="32"/>
                </a:cxn>
                <a:cxn ang="0">
                  <a:pos x="280" y="12"/>
                </a:cxn>
                <a:cxn ang="0">
                  <a:pos x="259" y="9"/>
                </a:cxn>
                <a:cxn ang="0">
                  <a:pos x="224" y="25"/>
                </a:cxn>
                <a:cxn ang="0">
                  <a:pos x="190" y="41"/>
                </a:cxn>
                <a:cxn ang="0">
                  <a:pos x="156" y="58"/>
                </a:cxn>
                <a:cxn ang="0">
                  <a:pos x="121" y="74"/>
                </a:cxn>
                <a:cxn ang="0">
                  <a:pos x="87" y="91"/>
                </a:cxn>
                <a:cxn ang="0">
                  <a:pos x="53" y="105"/>
                </a:cxn>
                <a:cxn ang="0">
                  <a:pos x="18" y="122"/>
                </a:cxn>
                <a:cxn ang="0">
                  <a:pos x="2" y="143"/>
                </a:cxn>
                <a:cxn ang="0">
                  <a:pos x="7" y="168"/>
                </a:cxn>
                <a:cxn ang="0">
                  <a:pos x="53" y="218"/>
                </a:cxn>
                <a:cxn ang="0">
                  <a:pos x="139" y="292"/>
                </a:cxn>
                <a:cxn ang="0">
                  <a:pos x="226" y="366"/>
                </a:cxn>
                <a:cxn ang="0">
                  <a:pos x="312" y="441"/>
                </a:cxn>
                <a:cxn ang="0">
                  <a:pos x="399" y="515"/>
                </a:cxn>
                <a:cxn ang="0">
                  <a:pos x="486" y="590"/>
                </a:cxn>
                <a:cxn ang="0">
                  <a:pos x="572" y="664"/>
                </a:cxn>
                <a:cxn ang="0">
                  <a:pos x="659" y="738"/>
                </a:cxn>
                <a:cxn ang="0">
                  <a:pos x="747" y="813"/>
                </a:cxn>
                <a:cxn ang="0">
                  <a:pos x="834" y="887"/>
                </a:cxn>
                <a:cxn ang="0">
                  <a:pos x="920" y="961"/>
                </a:cxn>
                <a:cxn ang="0">
                  <a:pos x="1007" y="1036"/>
                </a:cxn>
                <a:cxn ang="0">
                  <a:pos x="1094" y="1110"/>
                </a:cxn>
                <a:cxn ang="0">
                  <a:pos x="1180" y="1186"/>
                </a:cxn>
                <a:cxn ang="0">
                  <a:pos x="1267" y="1259"/>
                </a:cxn>
                <a:cxn ang="0">
                  <a:pos x="1354" y="1333"/>
                </a:cxn>
                <a:cxn ang="0">
                  <a:pos x="1414" y="1363"/>
                </a:cxn>
                <a:cxn ang="0">
                  <a:pos x="1447" y="1346"/>
                </a:cxn>
                <a:cxn ang="0">
                  <a:pos x="1481" y="1331"/>
                </a:cxn>
                <a:cxn ang="0">
                  <a:pos x="1514" y="1315"/>
                </a:cxn>
                <a:cxn ang="0">
                  <a:pos x="1548" y="1299"/>
                </a:cxn>
                <a:cxn ang="0">
                  <a:pos x="1582" y="1282"/>
                </a:cxn>
                <a:cxn ang="0">
                  <a:pos x="1617" y="1266"/>
                </a:cxn>
                <a:cxn ang="0">
                  <a:pos x="1651" y="1249"/>
                </a:cxn>
                <a:cxn ang="0">
                  <a:pos x="1656" y="1230"/>
                </a:cxn>
                <a:cxn ang="0">
                  <a:pos x="1635" y="1208"/>
                </a:cxn>
                <a:cxn ang="0">
                  <a:pos x="1613" y="1186"/>
                </a:cxn>
                <a:cxn ang="0">
                  <a:pos x="1592" y="1164"/>
                </a:cxn>
              </a:cxnLst>
              <a:rect l="0" t="0" r="r" b="b"/>
              <a:pathLst>
                <a:path w="1667" h="1371">
                  <a:moveTo>
                    <a:pt x="1581" y="1153"/>
                  </a:moveTo>
                  <a:lnTo>
                    <a:pt x="1542" y="1118"/>
                  </a:lnTo>
                  <a:lnTo>
                    <a:pt x="1501" y="1084"/>
                  </a:lnTo>
                  <a:lnTo>
                    <a:pt x="1461" y="1048"/>
                  </a:lnTo>
                  <a:lnTo>
                    <a:pt x="1421" y="1013"/>
                  </a:lnTo>
                  <a:lnTo>
                    <a:pt x="1381" y="979"/>
                  </a:lnTo>
                  <a:lnTo>
                    <a:pt x="1341" y="945"/>
                  </a:lnTo>
                  <a:lnTo>
                    <a:pt x="1300" y="910"/>
                  </a:lnTo>
                  <a:lnTo>
                    <a:pt x="1260" y="876"/>
                  </a:lnTo>
                  <a:lnTo>
                    <a:pt x="1220" y="840"/>
                  </a:lnTo>
                  <a:lnTo>
                    <a:pt x="1180" y="805"/>
                  </a:lnTo>
                  <a:lnTo>
                    <a:pt x="1139" y="771"/>
                  </a:lnTo>
                  <a:lnTo>
                    <a:pt x="1100" y="736"/>
                  </a:lnTo>
                  <a:lnTo>
                    <a:pt x="1059" y="702"/>
                  </a:lnTo>
                  <a:lnTo>
                    <a:pt x="1019" y="666"/>
                  </a:lnTo>
                  <a:lnTo>
                    <a:pt x="979" y="631"/>
                  </a:lnTo>
                  <a:lnTo>
                    <a:pt x="938" y="597"/>
                  </a:lnTo>
                  <a:lnTo>
                    <a:pt x="898" y="563"/>
                  </a:lnTo>
                  <a:lnTo>
                    <a:pt x="858" y="528"/>
                  </a:lnTo>
                  <a:lnTo>
                    <a:pt x="818" y="494"/>
                  </a:lnTo>
                  <a:lnTo>
                    <a:pt x="778" y="458"/>
                  </a:lnTo>
                  <a:lnTo>
                    <a:pt x="737" y="423"/>
                  </a:lnTo>
                  <a:lnTo>
                    <a:pt x="697" y="389"/>
                  </a:lnTo>
                  <a:lnTo>
                    <a:pt x="656" y="354"/>
                  </a:lnTo>
                  <a:lnTo>
                    <a:pt x="616" y="320"/>
                  </a:lnTo>
                  <a:lnTo>
                    <a:pt x="576" y="286"/>
                  </a:lnTo>
                  <a:lnTo>
                    <a:pt x="535" y="251"/>
                  </a:lnTo>
                  <a:lnTo>
                    <a:pt x="496" y="217"/>
                  </a:lnTo>
                  <a:lnTo>
                    <a:pt x="455" y="181"/>
                  </a:lnTo>
                  <a:lnTo>
                    <a:pt x="414" y="146"/>
                  </a:lnTo>
                  <a:lnTo>
                    <a:pt x="373" y="112"/>
                  </a:lnTo>
                  <a:lnTo>
                    <a:pt x="334" y="77"/>
                  </a:lnTo>
                  <a:lnTo>
                    <a:pt x="293" y="43"/>
                  </a:lnTo>
                  <a:lnTo>
                    <a:pt x="288" y="32"/>
                  </a:lnTo>
                  <a:lnTo>
                    <a:pt x="285" y="22"/>
                  </a:lnTo>
                  <a:lnTo>
                    <a:pt x="280" y="12"/>
                  </a:lnTo>
                  <a:lnTo>
                    <a:pt x="275" y="0"/>
                  </a:lnTo>
                  <a:lnTo>
                    <a:pt x="259" y="9"/>
                  </a:lnTo>
                  <a:lnTo>
                    <a:pt x="241" y="17"/>
                  </a:lnTo>
                  <a:lnTo>
                    <a:pt x="224" y="25"/>
                  </a:lnTo>
                  <a:lnTo>
                    <a:pt x="206" y="33"/>
                  </a:lnTo>
                  <a:lnTo>
                    <a:pt x="190" y="41"/>
                  </a:lnTo>
                  <a:lnTo>
                    <a:pt x="172" y="50"/>
                  </a:lnTo>
                  <a:lnTo>
                    <a:pt x="156" y="58"/>
                  </a:lnTo>
                  <a:lnTo>
                    <a:pt x="138" y="66"/>
                  </a:lnTo>
                  <a:lnTo>
                    <a:pt x="121" y="74"/>
                  </a:lnTo>
                  <a:lnTo>
                    <a:pt x="103" y="82"/>
                  </a:lnTo>
                  <a:lnTo>
                    <a:pt x="87" y="91"/>
                  </a:lnTo>
                  <a:lnTo>
                    <a:pt x="69" y="97"/>
                  </a:lnTo>
                  <a:lnTo>
                    <a:pt x="53" y="105"/>
                  </a:lnTo>
                  <a:lnTo>
                    <a:pt x="35" y="114"/>
                  </a:lnTo>
                  <a:lnTo>
                    <a:pt x="18" y="122"/>
                  </a:lnTo>
                  <a:lnTo>
                    <a:pt x="0" y="130"/>
                  </a:lnTo>
                  <a:lnTo>
                    <a:pt x="2" y="143"/>
                  </a:lnTo>
                  <a:lnTo>
                    <a:pt x="5" y="154"/>
                  </a:lnTo>
                  <a:lnTo>
                    <a:pt x="7" y="168"/>
                  </a:lnTo>
                  <a:lnTo>
                    <a:pt x="8" y="181"/>
                  </a:lnTo>
                  <a:lnTo>
                    <a:pt x="53" y="218"/>
                  </a:lnTo>
                  <a:lnTo>
                    <a:pt x="95" y="254"/>
                  </a:lnTo>
                  <a:lnTo>
                    <a:pt x="139" y="292"/>
                  </a:lnTo>
                  <a:lnTo>
                    <a:pt x="182" y="330"/>
                  </a:lnTo>
                  <a:lnTo>
                    <a:pt x="226" y="366"/>
                  </a:lnTo>
                  <a:lnTo>
                    <a:pt x="268" y="404"/>
                  </a:lnTo>
                  <a:lnTo>
                    <a:pt x="312" y="441"/>
                  </a:lnTo>
                  <a:lnTo>
                    <a:pt x="355" y="477"/>
                  </a:lnTo>
                  <a:lnTo>
                    <a:pt x="399" y="515"/>
                  </a:lnTo>
                  <a:lnTo>
                    <a:pt x="443" y="553"/>
                  </a:lnTo>
                  <a:lnTo>
                    <a:pt x="486" y="590"/>
                  </a:lnTo>
                  <a:lnTo>
                    <a:pt x="530" y="627"/>
                  </a:lnTo>
                  <a:lnTo>
                    <a:pt x="572" y="664"/>
                  </a:lnTo>
                  <a:lnTo>
                    <a:pt x="616" y="702"/>
                  </a:lnTo>
                  <a:lnTo>
                    <a:pt x="659" y="738"/>
                  </a:lnTo>
                  <a:lnTo>
                    <a:pt x="703" y="776"/>
                  </a:lnTo>
                  <a:lnTo>
                    <a:pt x="747" y="813"/>
                  </a:lnTo>
                  <a:lnTo>
                    <a:pt x="790" y="849"/>
                  </a:lnTo>
                  <a:lnTo>
                    <a:pt x="834" y="887"/>
                  </a:lnTo>
                  <a:lnTo>
                    <a:pt x="876" y="925"/>
                  </a:lnTo>
                  <a:lnTo>
                    <a:pt x="920" y="961"/>
                  </a:lnTo>
                  <a:lnTo>
                    <a:pt x="963" y="999"/>
                  </a:lnTo>
                  <a:lnTo>
                    <a:pt x="1007" y="1036"/>
                  </a:lnTo>
                  <a:lnTo>
                    <a:pt x="1051" y="1072"/>
                  </a:lnTo>
                  <a:lnTo>
                    <a:pt x="1094" y="1110"/>
                  </a:lnTo>
                  <a:lnTo>
                    <a:pt x="1138" y="1148"/>
                  </a:lnTo>
                  <a:lnTo>
                    <a:pt x="1180" y="1186"/>
                  </a:lnTo>
                  <a:lnTo>
                    <a:pt x="1224" y="1222"/>
                  </a:lnTo>
                  <a:lnTo>
                    <a:pt x="1267" y="1259"/>
                  </a:lnTo>
                  <a:lnTo>
                    <a:pt x="1311" y="1297"/>
                  </a:lnTo>
                  <a:lnTo>
                    <a:pt x="1354" y="1333"/>
                  </a:lnTo>
                  <a:lnTo>
                    <a:pt x="1398" y="1371"/>
                  </a:lnTo>
                  <a:lnTo>
                    <a:pt x="1414" y="1363"/>
                  </a:lnTo>
                  <a:lnTo>
                    <a:pt x="1430" y="1354"/>
                  </a:lnTo>
                  <a:lnTo>
                    <a:pt x="1447" y="1346"/>
                  </a:lnTo>
                  <a:lnTo>
                    <a:pt x="1465" y="1338"/>
                  </a:lnTo>
                  <a:lnTo>
                    <a:pt x="1481" y="1331"/>
                  </a:lnTo>
                  <a:lnTo>
                    <a:pt x="1497" y="1323"/>
                  </a:lnTo>
                  <a:lnTo>
                    <a:pt x="1514" y="1315"/>
                  </a:lnTo>
                  <a:lnTo>
                    <a:pt x="1532" y="1307"/>
                  </a:lnTo>
                  <a:lnTo>
                    <a:pt x="1548" y="1299"/>
                  </a:lnTo>
                  <a:lnTo>
                    <a:pt x="1564" y="1290"/>
                  </a:lnTo>
                  <a:lnTo>
                    <a:pt x="1582" y="1282"/>
                  </a:lnTo>
                  <a:lnTo>
                    <a:pt x="1599" y="1274"/>
                  </a:lnTo>
                  <a:lnTo>
                    <a:pt x="1617" y="1266"/>
                  </a:lnTo>
                  <a:lnTo>
                    <a:pt x="1633" y="1258"/>
                  </a:lnTo>
                  <a:lnTo>
                    <a:pt x="1651" y="1249"/>
                  </a:lnTo>
                  <a:lnTo>
                    <a:pt x="1667" y="1241"/>
                  </a:lnTo>
                  <a:lnTo>
                    <a:pt x="1656" y="1230"/>
                  </a:lnTo>
                  <a:lnTo>
                    <a:pt x="1646" y="1218"/>
                  </a:lnTo>
                  <a:lnTo>
                    <a:pt x="1635" y="1208"/>
                  </a:lnTo>
                  <a:lnTo>
                    <a:pt x="1625" y="1197"/>
                  </a:lnTo>
                  <a:lnTo>
                    <a:pt x="1613" y="1186"/>
                  </a:lnTo>
                  <a:lnTo>
                    <a:pt x="1602" y="1174"/>
                  </a:lnTo>
                  <a:lnTo>
                    <a:pt x="1592" y="1164"/>
                  </a:lnTo>
                  <a:lnTo>
                    <a:pt x="1581" y="1153"/>
                  </a:lnTo>
                  <a:close/>
                </a:path>
              </a:pathLst>
            </a:custGeom>
            <a:solidFill>
              <a:srgbClr val="C6BCC1"/>
            </a:solidFill>
            <a:ln w="9525">
              <a:noFill/>
              <a:round/>
              <a:headEnd/>
              <a:tailEnd/>
            </a:ln>
          </p:spPr>
          <p:txBody>
            <a:bodyPr/>
            <a:lstStyle/>
            <a:p>
              <a:endParaRPr lang="en-US"/>
            </a:p>
          </p:txBody>
        </p:sp>
        <p:sp>
          <p:nvSpPr>
            <p:cNvPr id="132" name="Freeform 67"/>
            <p:cNvSpPr>
              <a:spLocks/>
            </p:cNvSpPr>
            <p:nvPr/>
          </p:nvSpPr>
          <p:spPr bwMode="auto">
            <a:xfrm>
              <a:off x="534" y="2861"/>
              <a:ext cx="804" cy="660"/>
            </a:xfrm>
            <a:custGeom>
              <a:avLst/>
              <a:gdLst/>
              <a:ahLst/>
              <a:cxnLst>
                <a:cxn ang="0">
                  <a:pos x="1484" y="1062"/>
                </a:cxn>
                <a:cxn ang="0">
                  <a:pos x="1409" y="996"/>
                </a:cxn>
                <a:cxn ang="0">
                  <a:pos x="1334" y="932"/>
                </a:cxn>
                <a:cxn ang="0">
                  <a:pos x="1259" y="867"/>
                </a:cxn>
                <a:cxn ang="0">
                  <a:pos x="1184" y="801"/>
                </a:cxn>
                <a:cxn ang="0">
                  <a:pos x="1109" y="737"/>
                </a:cxn>
                <a:cxn ang="0">
                  <a:pos x="1033" y="672"/>
                </a:cxn>
                <a:cxn ang="0">
                  <a:pos x="957" y="606"/>
                </a:cxn>
                <a:cxn ang="0">
                  <a:pos x="881" y="542"/>
                </a:cxn>
                <a:cxn ang="0">
                  <a:pos x="806" y="477"/>
                </a:cxn>
                <a:cxn ang="0">
                  <a:pos x="731" y="411"/>
                </a:cxn>
                <a:cxn ang="0">
                  <a:pos x="654" y="347"/>
                </a:cxn>
                <a:cxn ang="0">
                  <a:pos x="579" y="282"/>
                </a:cxn>
                <a:cxn ang="0">
                  <a:pos x="504" y="216"/>
                </a:cxn>
                <a:cxn ang="0">
                  <a:pos x="427" y="152"/>
                </a:cxn>
                <a:cxn ang="0">
                  <a:pos x="352" y="87"/>
                </a:cxn>
                <a:cxn ang="0">
                  <a:pos x="311" y="41"/>
                </a:cxn>
                <a:cxn ang="0">
                  <a:pos x="303" y="13"/>
                </a:cxn>
                <a:cxn ang="0">
                  <a:pos x="282" y="8"/>
                </a:cxn>
                <a:cxn ang="0">
                  <a:pos x="244" y="26"/>
                </a:cxn>
                <a:cxn ang="0">
                  <a:pos x="206" y="44"/>
                </a:cxn>
                <a:cxn ang="0">
                  <a:pos x="169" y="60"/>
                </a:cxn>
                <a:cxn ang="0">
                  <a:pos x="131" y="78"/>
                </a:cxn>
                <a:cxn ang="0">
                  <a:pos x="94" y="96"/>
                </a:cxn>
                <a:cxn ang="0">
                  <a:pos x="56" y="114"/>
                </a:cxn>
                <a:cxn ang="0">
                  <a:pos x="18" y="132"/>
                </a:cxn>
                <a:cxn ang="0">
                  <a:pos x="9" y="154"/>
                </a:cxn>
                <a:cxn ang="0">
                  <a:pos x="23" y="182"/>
                </a:cxn>
                <a:cxn ang="0">
                  <a:pos x="72" y="229"/>
                </a:cxn>
                <a:cxn ang="0">
                  <a:pos x="156" y="300"/>
                </a:cxn>
                <a:cxn ang="0">
                  <a:pos x="237" y="370"/>
                </a:cxn>
                <a:cxn ang="0">
                  <a:pos x="319" y="441"/>
                </a:cxn>
                <a:cxn ang="0">
                  <a:pos x="402" y="511"/>
                </a:cxn>
                <a:cxn ang="0">
                  <a:pos x="484" y="582"/>
                </a:cxn>
                <a:cxn ang="0">
                  <a:pos x="566" y="652"/>
                </a:cxn>
                <a:cxn ang="0">
                  <a:pos x="648" y="723"/>
                </a:cxn>
                <a:cxn ang="0">
                  <a:pos x="731" y="791"/>
                </a:cxn>
                <a:cxn ang="0">
                  <a:pos x="813" y="862"/>
                </a:cxn>
                <a:cxn ang="0">
                  <a:pos x="894" y="932"/>
                </a:cxn>
                <a:cxn ang="0">
                  <a:pos x="976" y="1003"/>
                </a:cxn>
                <a:cxn ang="0">
                  <a:pos x="1060" y="1073"/>
                </a:cxn>
                <a:cxn ang="0">
                  <a:pos x="1141" y="1144"/>
                </a:cxn>
                <a:cxn ang="0">
                  <a:pos x="1223" y="1214"/>
                </a:cxn>
                <a:cxn ang="0">
                  <a:pos x="1306" y="1285"/>
                </a:cxn>
                <a:cxn ang="0">
                  <a:pos x="1380" y="1303"/>
                </a:cxn>
                <a:cxn ang="0">
                  <a:pos x="1445" y="1270"/>
                </a:cxn>
                <a:cxn ang="0">
                  <a:pos x="1509" y="1236"/>
                </a:cxn>
                <a:cxn ang="0">
                  <a:pos x="1574" y="1203"/>
                </a:cxn>
                <a:cxn ang="0">
                  <a:pos x="1597" y="1175"/>
                </a:cxn>
                <a:cxn ang="0">
                  <a:pos x="1576" y="1152"/>
                </a:cxn>
                <a:cxn ang="0">
                  <a:pos x="1553" y="1129"/>
                </a:cxn>
                <a:cxn ang="0">
                  <a:pos x="1532" y="1106"/>
                </a:cxn>
              </a:cxnLst>
              <a:rect l="0" t="0" r="r" b="b"/>
              <a:pathLst>
                <a:path w="1607" h="1319">
                  <a:moveTo>
                    <a:pt x="1522" y="1095"/>
                  </a:moveTo>
                  <a:lnTo>
                    <a:pt x="1484" y="1062"/>
                  </a:lnTo>
                  <a:lnTo>
                    <a:pt x="1447" y="1029"/>
                  </a:lnTo>
                  <a:lnTo>
                    <a:pt x="1409" y="996"/>
                  </a:lnTo>
                  <a:lnTo>
                    <a:pt x="1372" y="965"/>
                  </a:lnTo>
                  <a:lnTo>
                    <a:pt x="1334" y="932"/>
                  </a:lnTo>
                  <a:lnTo>
                    <a:pt x="1297" y="900"/>
                  </a:lnTo>
                  <a:lnTo>
                    <a:pt x="1259" y="867"/>
                  </a:lnTo>
                  <a:lnTo>
                    <a:pt x="1221" y="834"/>
                  </a:lnTo>
                  <a:lnTo>
                    <a:pt x="1184" y="801"/>
                  </a:lnTo>
                  <a:lnTo>
                    <a:pt x="1146" y="768"/>
                  </a:lnTo>
                  <a:lnTo>
                    <a:pt x="1109" y="737"/>
                  </a:lnTo>
                  <a:lnTo>
                    <a:pt x="1071" y="704"/>
                  </a:lnTo>
                  <a:lnTo>
                    <a:pt x="1033" y="672"/>
                  </a:lnTo>
                  <a:lnTo>
                    <a:pt x="994" y="639"/>
                  </a:lnTo>
                  <a:lnTo>
                    <a:pt x="957" y="606"/>
                  </a:lnTo>
                  <a:lnTo>
                    <a:pt x="919" y="573"/>
                  </a:lnTo>
                  <a:lnTo>
                    <a:pt x="881" y="542"/>
                  </a:lnTo>
                  <a:lnTo>
                    <a:pt x="844" y="509"/>
                  </a:lnTo>
                  <a:lnTo>
                    <a:pt x="806" y="477"/>
                  </a:lnTo>
                  <a:lnTo>
                    <a:pt x="769" y="444"/>
                  </a:lnTo>
                  <a:lnTo>
                    <a:pt x="731" y="411"/>
                  </a:lnTo>
                  <a:lnTo>
                    <a:pt x="693" y="380"/>
                  </a:lnTo>
                  <a:lnTo>
                    <a:pt x="654" y="347"/>
                  </a:lnTo>
                  <a:lnTo>
                    <a:pt x="617" y="314"/>
                  </a:lnTo>
                  <a:lnTo>
                    <a:pt x="579" y="282"/>
                  </a:lnTo>
                  <a:lnTo>
                    <a:pt x="541" y="249"/>
                  </a:lnTo>
                  <a:lnTo>
                    <a:pt x="504" y="216"/>
                  </a:lnTo>
                  <a:lnTo>
                    <a:pt x="466" y="183"/>
                  </a:lnTo>
                  <a:lnTo>
                    <a:pt x="427" y="152"/>
                  </a:lnTo>
                  <a:lnTo>
                    <a:pt x="389" y="119"/>
                  </a:lnTo>
                  <a:lnTo>
                    <a:pt x="352" y="87"/>
                  </a:lnTo>
                  <a:lnTo>
                    <a:pt x="314" y="54"/>
                  </a:lnTo>
                  <a:lnTo>
                    <a:pt x="311" y="41"/>
                  </a:lnTo>
                  <a:lnTo>
                    <a:pt x="308" y="26"/>
                  </a:lnTo>
                  <a:lnTo>
                    <a:pt x="303" y="13"/>
                  </a:lnTo>
                  <a:lnTo>
                    <a:pt x="300" y="0"/>
                  </a:lnTo>
                  <a:lnTo>
                    <a:pt x="282" y="8"/>
                  </a:lnTo>
                  <a:lnTo>
                    <a:pt x="262" y="18"/>
                  </a:lnTo>
                  <a:lnTo>
                    <a:pt x="244" y="26"/>
                  </a:lnTo>
                  <a:lnTo>
                    <a:pt x="224" y="34"/>
                  </a:lnTo>
                  <a:lnTo>
                    <a:pt x="206" y="44"/>
                  </a:lnTo>
                  <a:lnTo>
                    <a:pt x="187" y="52"/>
                  </a:lnTo>
                  <a:lnTo>
                    <a:pt x="169" y="60"/>
                  </a:lnTo>
                  <a:lnTo>
                    <a:pt x="151" y="70"/>
                  </a:lnTo>
                  <a:lnTo>
                    <a:pt x="131" y="78"/>
                  </a:lnTo>
                  <a:lnTo>
                    <a:pt x="113" y="87"/>
                  </a:lnTo>
                  <a:lnTo>
                    <a:pt x="94" y="96"/>
                  </a:lnTo>
                  <a:lnTo>
                    <a:pt x="76" y="105"/>
                  </a:lnTo>
                  <a:lnTo>
                    <a:pt x="56" y="114"/>
                  </a:lnTo>
                  <a:lnTo>
                    <a:pt x="38" y="123"/>
                  </a:lnTo>
                  <a:lnTo>
                    <a:pt x="18" y="132"/>
                  </a:lnTo>
                  <a:lnTo>
                    <a:pt x="0" y="141"/>
                  </a:lnTo>
                  <a:lnTo>
                    <a:pt x="9" y="154"/>
                  </a:lnTo>
                  <a:lnTo>
                    <a:pt x="17" y="167"/>
                  </a:lnTo>
                  <a:lnTo>
                    <a:pt x="23" y="182"/>
                  </a:lnTo>
                  <a:lnTo>
                    <a:pt x="31" y="195"/>
                  </a:lnTo>
                  <a:lnTo>
                    <a:pt x="72" y="229"/>
                  </a:lnTo>
                  <a:lnTo>
                    <a:pt x="113" y="265"/>
                  </a:lnTo>
                  <a:lnTo>
                    <a:pt x="156" y="300"/>
                  </a:lnTo>
                  <a:lnTo>
                    <a:pt x="197" y="336"/>
                  </a:lnTo>
                  <a:lnTo>
                    <a:pt x="237" y="370"/>
                  </a:lnTo>
                  <a:lnTo>
                    <a:pt x="278" y="406"/>
                  </a:lnTo>
                  <a:lnTo>
                    <a:pt x="319" y="441"/>
                  </a:lnTo>
                  <a:lnTo>
                    <a:pt x="360" y="477"/>
                  </a:lnTo>
                  <a:lnTo>
                    <a:pt x="402" y="511"/>
                  </a:lnTo>
                  <a:lnTo>
                    <a:pt x="443" y="545"/>
                  </a:lnTo>
                  <a:lnTo>
                    <a:pt x="484" y="582"/>
                  </a:lnTo>
                  <a:lnTo>
                    <a:pt x="525" y="616"/>
                  </a:lnTo>
                  <a:lnTo>
                    <a:pt x="566" y="652"/>
                  </a:lnTo>
                  <a:lnTo>
                    <a:pt x="607" y="686"/>
                  </a:lnTo>
                  <a:lnTo>
                    <a:pt x="648" y="723"/>
                  </a:lnTo>
                  <a:lnTo>
                    <a:pt x="690" y="757"/>
                  </a:lnTo>
                  <a:lnTo>
                    <a:pt x="731" y="791"/>
                  </a:lnTo>
                  <a:lnTo>
                    <a:pt x="772" y="827"/>
                  </a:lnTo>
                  <a:lnTo>
                    <a:pt x="813" y="862"/>
                  </a:lnTo>
                  <a:lnTo>
                    <a:pt x="854" y="898"/>
                  </a:lnTo>
                  <a:lnTo>
                    <a:pt x="894" y="932"/>
                  </a:lnTo>
                  <a:lnTo>
                    <a:pt x="935" y="968"/>
                  </a:lnTo>
                  <a:lnTo>
                    <a:pt x="976" y="1003"/>
                  </a:lnTo>
                  <a:lnTo>
                    <a:pt x="1019" y="1037"/>
                  </a:lnTo>
                  <a:lnTo>
                    <a:pt x="1060" y="1073"/>
                  </a:lnTo>
                  <a:lnTo>
                    <a:pt x="1100" y="1108"/>
                  </a:lnTo>
                  <a:lnTo>
                    <a:pt x="1141" y="1144"/>
                  </a:lnTo>
                  <a:lnTo>
                    <a:pt x="1182" y="1178"/>
                  </a:lnTo>
                  <a:lnTo>
                    <a:pt x="1223" y="1214"/>
                  </a:lnTo>
                  <a:lnTo>
                    <a:pt x="1265" y="1249"/>
                  </a:lnTo>
                  <a:lnTo>
                    <a:pt x="1306" y="1285"/>
                  </a:lnTo>
                  <a:lnTo>
                    <a:pt x="1347" y="1319"/>
                  </a:lnTo>
                  <a:lnTo>
                    <a:pt x="1380" y="1303"/>
                  </a:lnTo>
                  <a:lnTo>
                    <a:pt x="1413" y="1286"/>
                  </a:lnTo>
                  <a:lnTo>
                    <a:pt x="1445" y="1270"/>
                  </a:lnTo>
                  <a:lnTo>
                    <a:pt x="1478" y="1252"/>
                  </a:lnTo>
                  <a:lnTo>
                    <a:pt x="1509" y="1236"/>
                  </a:lnTo>
                  <a:lnTo>
                    <a:pt x="1542" y="1219"/>
                  </a:lnTo>
                  <a:lnTo>
                    <a:pt x="1574" y="1203"/>
                  </a:lnTo>
                  <a:lnTo>
                    <a:pt x="1607" y="1186"/>
                  </a:lnTo>
                  <a:lnTo>
                    <a:pt x="1597" y="1175"/>
                  </a:lnTo>
                  <a:lnTo>
                    <a:pt x="1586" y="1163"/>
                  </a:lnTo>
                  <a:lnTo>
                    <a:pt x="1576" y="1152"/>
                  </a:lnTo>
                  <a:lnTo>
                    <a:pt x="1565" y="1141"/>
                  </a:lnTo>
                  <a:lnTo>
                    <a:pt x="1553" y="1129"/>
                  </a:lnTo>
                  <a:lnTo>
                    <a:pt x="1543" y="1118"/>
                  </a:lnTo>
                  <a:lnTo>
                    <a:pt x="1532" y="1106"/>
                  </a:lnTo>
                  <a:lnTo>
                    <a:pt x="1522" y="1095"/>
                  </a:lnTo>
                  <a:close/>
                </a:path>
              </a:pathLst>
            </a:custGeom>
            <a:solidFill>
              <a:srgbClr val="C4BABF"/>
            </a:solidFill>
            <a:ln w="9525">
              <a:noFill/>
              <a:round/>
              <a:headEnd/>
              <a:tailEnd/>
            </a:ln>
          </p:spPr>
          <p:txBody>
            <a:bodyPr/>
            <a:lstStyle/>
            <a:p>
              <a:endParaRPr lang="en-US"/>
            </a:p>
          </p:txBody>
        </p:sp>
        <p:sp>
          <p:nvSpPr>
            <p:cNvPr id="133" name="Freeform 68"/>
            <p:cNvSpPr>
              <a:spLocks/>
            </p:cNvSpPr>
            <p:nvPr/>
          </p:nvSpPr>
          <p:spPr bwMode="auto">
            <a:xfrm>
              <a:off x="522" y="2853"/>
              <a:ext cx="775" cy="634"/>
            </a:xfrm>
            <a:custGeom>
              <a:avLst/>
              <a:gdLst/>
              <a:ahLst/>
              <a:cxnLst>
                <a:cxn ang="0">
                  <a:pos x="1430" y="1008"/>
                </a:cxn>
                <a:cxn ang="0">
                  <a:pos x="1360" y="948"/>
                </a:cxn>
                <a:cxn ang="0">
                  <a:pos x="1289" y="887"/>
                </a:cxn>
                <a:cxn ang="0">
                  <a:pos x="1219" y="826"/>
                </a:cxn>
                <a:cxn ang="0">
                  <a:pos x="1149" y="766"/>
                </a:cxn>
                <a:cxn ang="0">
                  <a:pos x="1079" y="705"/>
                </a:cxn>
                <a:cxn ang="0">
                  <a:pos x="1007" y="644"/>
                </a:cxn>
                <a:cxn ang="0">
                  <a:pos x="936" y="584"/>
                </a:cxn>
                <a:cxn ang="0">
                  <a:pos x="866" y="523"/>
                </a:cxn>
                <a:cxn ang="0">
                  <a:pos x="796" y="462"/>
                </a:cxn>
                <a:cxn ang="0">
                  <a:pos x="724" y="402"/>
                </a:cxn>
                <a:cxn ang="0">
                  <a:pos x="654" y="341"/>
                </a:cxn>
                <a:cxn ang="0">
                  <a:pos x="583" y="281"/>
                </a:cxn>
                <a:cxn ang="0">
                  <a:pos x="513" y="220"/>
                </a:cxn>
                <a:cxn ang="0">
                  <a:pos x="443" y="159"/>
                </a:cxn>
                <a:cxn ang="0">
                  <a:pos x="373" y="99"/>
                </a:cxn>
                <a:cxn ang="0">
                  <a:pos x="333" y="51"/>
                </a:cxn>
                <a:cxn ang="0">
                  <a:pos x="328" y="17"/>
                </a:cxn>
                <a:cxn ang="0">
                  <a:pos x="306" y="10"/>
                </a:cxn>
                <a:cxn ang="0">
                  <a:pos x="265" y="28"/>
                </a:cxn>
                <a:cxn ang="0">
                  <a:pos x="224" y="48"/>
                </a:cxn>
                <a:cxn ang="0">
                  <a:pos x="183" y="67"/>
                </a:cxn>
                <a:cxn ang="0">
                  <a:pos x="142" y="85"/>
                </a:cxn>
                <a:cxn ang="0">
                  <a:pos x="103" y="105"/>
                </a:cxn>
                <a:cxn ang="0">
                  <a:pos x="62" y="125"/>
                </a:cxn>
                <a:cxn ang="0">
                  <a:pos x="21" y="143"/>
                </a:cxn>
                <a:cxn ang="0">
                  <a:pos x="6" y="159"/>
                </a:cxn>
                <a:cxn ang="0">
                  <a:pos x="21" y="174"/>
                </a:cxn>
                <a:cxn ang="0">
                  <a:pos x="36" y="189"/>
                </a:cxn>
                <a:cxn ang="0">
                  <a:pos x="49" y="204"/>
                </a:cxn>
                <a:cxn ang="0">
                  <a:pos x="95" y="244"/>
                </a:cxn>
                <a:cxn ang="0">
                  <a:pos x="172" y="310"/>
                </a:cxn>
                <a:cxn ang="0">
                  <a:pos x="250" y="377"/>
                </a:cxn>
                <a:cxn ang="0">
                  <a:pos x="327" y="443"/>
                </a:cxn>
                <a:cxn ang="0">
                  <a:pos x="404" y="508"/>
                </a:cxn>
                <a:cxn ang="0">
                  <a:pos x="482" y="576"/>
                </a:cxn>
                <a:cxn ang="0">
                  <a:pos x="559" y="641"/>
                </a:cxn>
                <a:cxn ang="0">
                  <a:pos x="637" y="707"/>
                </a:cxn>
                <a:cxn ang="0">
                  <a:pos x="714" y="774"/>
                </a:cxn>
                <a:cxn ang="0">
                  <a:pos x="793" y="840"/>
                </a:cxn>
                <a:cxn ang="0">
                  <a:pos x="869" y="905"/>
                </a:cxn>
                <a:cxn ang="0">
                  <a:pos x="948" y="972"/>
                </a:cxn>
                <a:cxn ang="0">
                  <a:pos x="1025" y="1038"/>
                </a:cxn>
                <a:cxn ang="0">
                  <a:pos x="1102" y="1103"/>
                </a:cxn>
                <a:cxn ang="0">
                  <a:pos x="1180" y="1171"/>
                </a:cxn>
                <a:cxn ang="0">
                  <a:pos x="1257" y="1236"/>
                </a:cxn>
                <a:cxn ang="0">
                  <a:pos x="1329" y="1253"/>
                </a:cxn>
                <a:cxn ang="0">
                  <a:pos x="1392" y="1218"/>
                </a:cxn>
                <a:cxn ang="0">
                  <a:pos x="1456" y="1184"/>
                </a:cxn>
                <a:cxn ang="0">
                  <a:pos x="1520" y="1149"/>
                </a:cxn>
                <a:cxn ang="0">
                  <a:pos x="1540" y="1121"/>
                </a:cxn>
                <a:cxn ang="0">
                  <a:pos x="1517" y="1098"/>
                </a:cxn>
                <a:cxn ang="0">
                  <a:pos x="1495" y="1074"/>
                </a:cxn>
                <a:cxn ang="0">
                  <a:pos x="1476" y="1051"/>
                </a:cxn>
              </a:cxnLst>
              <a:rect l="0" t="0" r="r" b="b"/>
              <a:pathLst>
                <a:path w="1551" h="1269">
                  <a:moveTo>
                    <a:pt x="1466" y="1039"/>
                  </a:moveTo>
                  <a:lnTo>
                    <a:pt x="1430" y="1008"/>
                  </a:lnTo>
                  <a:lnTo>
                    <a:pt x="1396" y="979"/>
                  </a:lnTo>
                  <a:lnTo>
                    <a:pt x="1360" y="948"/>
                  </a:lnTo>
                  <a:lnTo>
                    <a:pt x="1325" y="918"/>
                  </a:lnTo>
                  <a:lnTo>
                    <a:pt x="1289" y="887"/>
                  </a:lnTo>
                  <a:lnTo>
                    <a:pt x="1255" y="858"/>
                  </a:lnTo>
                  <a:lnTo>
                    <a:pt x="1219" y="826"/>
                  </a:lnTo>
                  <a:lnTo>
                    <a:pt x="1183" y="797"/>
                  </a:lnTo>
                  <a:lnTo>
                    <a:pt x="1149" y="766"/>
                  </a:lnTo>
                  <a:lnTo>
                    <a:pt x="1113" y="736"/>
                  </a:lnTo>
                  <a:lnTo>
                    <a:pt x="1079" y="705"/>
                  </a:lnTo>
                  <a:lnTo>
                    <a:pt x="1043" y="676"/>
                  </a:lnTo>
                  <a:lnTo>
                    <a:pt x="1007" y="644"/>
                  </a:lnTo>
                  <a:lnTo>
                    <a:pt x="972" y="615"/>
                  </a:lnTo>
                  <a:lnTo>
                    <a:pt x="936" y="584"/>
                  </a:lnTo>
                  <a:lnTo>
                    <a:pt x="902" y="554"/>
                  </a:lnTo>
                  <a:lnTo>
                    <a:pt x="866" y="523"/>
                  </a:lnTo>
                  <a:lnTo>
                    <a:pt x="830" y="494"/>
                  </a:lnTo>
                  <a:lnTo>
                    <a:pt x="796" y="462"/>
                  </a:lnTo>
                  <a:lnTo>
                    <a:pt x="760" y="433"/>
                  </a:lnTo>
                  <a:lnTo>
                    <a:pt x="724" y="402"/>
                  </a:lnTo>
                  <a:lnTo>
                    <a:pt x="690" y="372"/>
                  </a:lnTo>
                  <a:lnTo>
                    <a:pt x="654" y="341"/>
                  </a:lnTo>
                  <a:lnTo>
                    <a:pt x="619" y="312"/>
                  </a:lnTo>
                  <a:lnTo>
                    <a:pt x="583" y="281"/>
                  </a:lnTo>
                  <a:lnTo>
                    <a:pt x="547" y="251"/>
                  </a:lnTo>
                  <a:lnTo>
                    <a:pt x="513" y="220"/>
                  </a:lnTo>
                  <a:lnTo>
                    <a:pt x="477" y="190"/>
                  </a:lnTo>
                  <a:lnTo>
                    <a:pt x="443" y="159"/>
                  </a:lnTo>
                  <a:lnTo>
                    <a:pt x="407" y="130"/>
                  </a:lnTo>
                  <a:lnTo>
                    <a:pt x="373" y="99"/>
                  </a:lnTo>
                  <a:lnTo>
                    <a:pt x="337" y="69"/>
                  </a:lnTo>
                  <a:lnTo>
                    <a:pt x="333" y="51"/>
                  </a:lnTo>
                  <a:lnTo>
                    <a:pt x="332" y="35"/>
                  </a:lnTo>
                  <a:lnTo>
                    <a:pt x="328" y="17"/>
                  </a:lnTo>
                  <a:lnTo>
                    <a:pt x="325" y="0"/>
                  </a:lnTo>
                  <a:lnTo>
                    <a:pt x="306" y="10"/>
                  </a:lnTo>
                  <a:lnTo>
                    <a:pt x="284" y="20"/>
                  </a:lnTo>
                  <a:lnTo>
                    <a:pt x="265" y="28"/>
                  </a:lnTo>
                  <a:lnTo>
                    <a:pt x="243" y="38"/>
                  </a:lnTo>
                  <a:lnTo>
                    <a:pt x="224" y="48"/>
                  </a:lnTo>
                  <a:lnTo>
                    <a:pt x="204" y="58"/>
                  </a:lnTo>
                  <a:lnTo>
                    <a:pt x="183" y="67"/>
                  </a:lnTo>
                  <a:lnTo>
                    <a:pt x="163" y="76"/>
                  </a:lnTo>
                  <a:lnTo>
                    <a:pt x="142" y="85"/>
                  </a:lnTo>
                  <a:lnTo>
                    <a:pt x="122" y="95"/>
                  </a:lnTo>
                  <a:lnTo>
                    <a:pt x="103" y="105"/>
                  </a:lnTo>
                  <a:lnTo>
                    <a:pt x="82" y="115"/>
                  </a:lnTo>
                  <a:lnTo>
                    <a:pt x="62" y="125"/>
                  </a:lnTo>
                  <a:lnTo>
                    <a:pt x="41" y="133"/>
                  </a:lnTo>
                  <a:lnTo>
                    <a:pt x="21" y="143"/>
                  </a:lnTo>
                  <a:lnTo>
                    <a:pt x="0" y="153"/>
                  </a:lnTo>
                  <a:lnTo>
                    <a:pt x="6" y="159"/>
                  </a:lnTo>
                  <a:lnTo>
                    <a:pt x="15" y="167"/>
                  </a:lnTo>
                  <a:lnTo>
                    <a:pt x="21" y="174"/>
                  </a:lnTo>
                  <a:lnTo>
                    <a:pt x="28" y="182"/>
                  </a:lnTo>
                  <a:lnTo>
                    <a:pt x="36" y="189"/>
                  </a:lnTo>
                  <a:lnTo>
                    <a:pt x="42" y="197"/>
                  </a:lnTo>
                  <a:lnTo>
                    <a:pt x="49" y="204"/>
                  </a:lnTo>
                  <a:lnTo>
                    <a:pt x="55" y="212"/>
                  </a:lnTo>
                  <a:lnTo>
                    <a:pt x="95" y="244"/>
                  </a:lnTo>
                  <a:lnTo>
                    <a:pt x="132" y="277"/>
                  </a:lnTo>
                  <a:lnTo>
                    <a:pt x="172" y="310"/>
                  </a:lnTo>
                  <a:lnTo>
                    <a:pt x="211" y="344"/>
                  </a:lnTo>
                  <a:lnTo>
                    <a:pt x="250" y="377"/>
                  </a:lnTo>
                  <a:lnTo>
                    <a:pt x="288" y="410"/>
                  </a:lnTo>
                  <a:lnTo>
                    <a:pt x="327" y="443"/>
                  </a:lnTo>
                  <a:lnTo>
                    <a:pt x="366" y="476"/>
                  </a:lnTo>
                  <a:lnTo>
                    <a:pt x="404" y="508"/>
                  </a:lnTo>
                  <a:lnTo>
                    <a:pt x="443" y="543"/>
                  </a:lnTo>
                  <a:lnTo>
                    <a:pt x="482" y="576"/>
                  </a:lnTo>
                  <a:lnTo>
                    <a:pt x="521" y="608"/>
                  </a:lnTo>
                  <a:lnTo>
                    <a:pt x="559" y="641"/>
                  </a:lnTo>
                  <a:lnTo>
                    <a:pt x="598" y="674"/>
                  </a:lnTo>
                  <a:lnTo>
                    <a:pt x="637" y="707"/>
                  </a:lnTo>
                  <a:lnTo>
                    <a:pt x="677" y="740"/>
                  </a:lnTo>
                  <a:lnTo>
                    <a:pt x="714" y="774"/>
                  </a:lnTo>
                  <a:lnTo>
                    <a:pt x="753" y="807"/>
                  </a:lnTo>
                  <a:lnTo>
                    <a:pt x="793" y="840"/>
                  </a:lnTo>
                  <a:lnTo>
                    <a:pt x="830" y="872"/>
                  </a:lnTo>
                  <a:lnTo>
                    <a:pt x="869" y="905"/>
                  </a:lnTo>
                  <a:lnTo>
                    <a:pt x="909" y="938"/>
                  </a:lnTo>
                  <a:lnTo>
                    <a:pt x="948" y="972"/>
                  </a:lnTo>
                  <a:lnTo>
                    <a:pt x="985" y="1005"/>
                  </a:lnTo>
                  <a:lnTo>
                    <a:pt x="1025" y="1038"/>
                  </a:lnTo>
                  <a:lnTo>
                    <a:pt x="1064" y="1071"/>
                  </a:lnTo>
                  <a:lnTo>
                    <a:pt x="1102" y="1103"/>
                  </a:lnTo>
                  <a:lnTo>
                    <a:pt x="1141" y="1136"/>
                  </a:lnTo>
                  <a:lnTo>
                    <a:pt x="1180" y="1171"/>
                  </a:lnTo>
                  <a:lnTo>
                    <a:pt x="1219" y="1203"/>
                  </a:lnTo>
                  <a:lnTo>
                    <a:pt x="1257" y="1236"/>
                  </a:lnTo>
                  <a:lnTo>
                    <a:pt x="1296" y="1269"/>
                  </a:lnTo>
                  <a:lnTo>
                    <a:pt x="1329" y="1253"/>
                  </a:lnTo>
                  <a:lnTo>
                    <a:pt x="1360" y="1235"/>
                  </a:lnTo>
                  <a:lnTo>
                    <a:pt x="1392" y="1218"/>
                  </a:lnTo>
                  <a:lnTo>
                    <a:pt x="1423" y="1200"/>
                  </a:lnTo>
                  <a:lnTo>
                    <a:pt x="1456" y="1184"/>
                  </a:lnTo>
                  <a:lnTo>
                    <a:pt x="1487" y="1166"/>
                  </a:lnTo>
                  <a:lnTo>
                    <a:pt x="1520" y="1149"/>
                  </a:lnTo>
                  <a:lnTo>
                    <a:pt x="1551" y="1133"/>
                  </a:lnTo>
                  <a:lnTo>
                    <a:pt x="1540" y="1121"/>
                  </a:lnTo>
                  <a:lnTo>
                    <a:pt x="1528" y="1110"/>
                  </a:lnTo>
                  <a:lnTo>
                    <a:pt x="1517" y="1098"/>
                  </a:lnTo>
                  <a:lnTo>
                    <a:pt x="1507" y="1085"/>
                  </a:lnTo>
                  <a:lnTo>
                    <a:pt x="1495" y="1074"/>
                  </a:lnTo>
                  <a:lnTo>
                    <a:pt x="1486" y="1062"/>
                  </a:lnTo>
                  <a:lnTo>
                    <a:pt x="1476" y="1051"/>
                  </a:lnTo>
                  <a:lnTo>
                    <a:pt x="1466" y="1039"/>
                  </a:lnTo>
                  <a:close/>
                </a:path>
              </a:pathLst>
            </a:custGeom>
            <a:solidFill>
              <a:srgbClr val="BFB5B7"/>
            </a:solidFill>
            <a:ln w="9525">
              <a:noFill/>
              <a:round/>
              <a:headEnd/>
              <a:tailEnd/>
            </a:ln>
          </p:spPr>
          <p:txBody>
            <a:bodyPr/>
            <a:lstStyle/>
            <a:p>
              <a:endParaRPr lang="en-US"/>
            </a:p>
          </p:txBody>
        </p:sp>
        <p:sp>
          <p:nvSpPr>
            <p:cNvPr id="134" name="Freeform 69"/>
            <p:cNvSpPr>
              <a:spLocks/>
            </p:cNvSpPr>
            <p:nvPr/>
          </p:nvSpPr>
          <p:spPr bwMode="auto">
            <a:xfrm>
              <a:off x="511" y="2844"/>
              <a:ext cx="746" cy="609"/>
            </a:xfrm>
            <a:custGeom>
              <a:avLst/>
              <a:gdLst/>
              <a:ahLst/>
              <a:cxnLst>
                <a:cxn ang="0">
                  <a:pos x="1340" y="928"/>
                </a:cxn>
                <a:cxn ang="0">
                  <a:pos x="1209" y="815"/>
                </a:cxn>
                <a:cxn ang="0">
                  <a:pos x="1079" y="701"/>
                </a:cxn>
                <a:cxn ang="0">
                  <a:pos x="948" y="590"/>
                </a:cxn>
                <a:cxn ang="0">
                  <a:pos x="817" y="477"/>
                </a:cxn>
                <a:cxn ang="0">
                  <a:pos x="686" y="364"/>
                </a:cxn>
                <a:cxn ang="0">
                  <a:pos x="556" y="251"/>
                </a:cxn>
                <a:cxn ang="0">
                  <a:pos x="425" y="138"/>
                </a:cxn>
                <a:cxn ang="0">
                  <a:pos x="358" y="62"/>
                </a:cxn>
                <a:cxn ang="0">
                  <a:pos x="353" y="21"/>
                </a:cxn>
                <a:cxn ang="0">
                  <a:pos x="329" y="10"/>
                </a:cxn>
                <a:cxn ang="0">
                  <a:pos x="284" y="31"/>
                </a:cxn>
                <a:cxn ang="0">
                  <a:pos x="240" y="52"/>
                </a:cxn>
                <a:cxn ang="0">
                  <a:pos x="196" y="72"/>
                </a:cxn>
                <a:cxn ang="0">
                  <a:pos x="152" y="93"/>
                </a:cxn>
                <a:cxn ang="0">
                  <a:pos x="110" y="113"/>
                </a:cxn>
                <a:cxn ang="0">
                  <a:pos x="65" y="134"/>
                </a:cxn>
                <a:cxn ang="0">
                  <a:pos x="21" y="156"/>
                </a:cxn>
                <a:cxn ang="0">
                  <a:pos x="10" y="174"/>
                </a:cxn>
                <a:cxn ang="0">
                  <a:pos x="29" y="188"/>
                </a:cxn>
                <a:cxn ang="0">
                  <a:pos x="49" y="205"/>
                </a:cxn>
                <a:cxn ang="0">
                  <a:pos x="69" y="220"/>
                </a:cxn>
                <a:cxn ang="0">
                  <a:pos x="114" y="259"/>
                </a:cxn>
                <a:cxn ang="0">
                  <a:pos x="188" y="321"/>
                </a:cxn>
                <a:cxn ang="0">
                  <a:pos x="260" y="382"/>
                </a:cxn>
                <a:cxn ang="0">
                  <a:pos x="333" y="444"/>
                </a:cxn>
                <a:cxn ang="0">
                  <a:pos x="407" y="506"/>
                </a:cxn>
                <a:cxn ang="0">
                  <a:pos x="479" y="569"/>
                </a:cxn>
                <a:cxn ang="0">
                  <a:pos x="552" y="629"/>
                </a:cxn>
                <a:cxn ang="0">
                  <a:pos x="624" y="692"/>
                </a:cxn>
                <a:cxn ang="0">
                  <a:pos x="698" y="754"/>
                </a:cxn>
                <a:cxn ang="0">
                  <a:pos x="770" y="816"/>
                </a:cxn>
                <a:cxn ang="0">
                  <a:pos x="843" y="877"/>
                </a:cxn>
                <a:cxn ang="0">
                  <a:pos x="915" y="939"/>
                </a:cxn>
                <a:cxn ang="0">
                  <a:pos x="989" y="1001"/>
                </a:cxn>
                <a:cxn ang="0">
                  <a:pos x="1062" y="1064"/>
                </a:cxn>
                <a:cxn ang="0">
                  <a:pos x="1134" y="1124"/>
                </a:cxn>
                <a:cxn ang="0">
                  <a:pos x="1208" y="1187"/>
                </a:cxn>
                <a:cxn ang="0">
                  <a:pos x="1275" y="1200"/>
                </a:cxn>
                <a:cxn ang="0">
                  <a:pos x="1337" y="1165"/>
                </a:cxn>
                <a:cxn ang="0">
                  <a:pos x="1401" y="1131"/>
                </a:cxn>
                <a:cxn ang="0">
                  <a:pos x="1463" y="1096"/>
                </a:cxn>
                <a:cxn ang="0">
                  <a:pos x="1482" y="1067"/>
                </a:cxn>
                <a:cxn ang="0">
                  <a:pos x="1461" y="1042"/>
                </a:cxn>
                <a:cxn ang="0">
                  <a:pos x="1438" y="1019"/>
                </a:cxn>
                <a:cxn ang="0">
                  <a:pos x="1417" y="995"/>
                </a:cxn>
              </a:cxnLst>
              <a:rect l="0" t="0" r="r" b="b"/>
              <a:pathLst>
                <a:path w="1494" h="1218">
                  <a:moveTo>
                    <a:pt x="1406" y="983"/>
                  </a:moveTo>
                  <a:lnTo>
                    <a:pt x="1340" y="928"/>
                  </a:lnTo>
                  <a:lnTo>
                    <a:pt x="1275" y="870"/>
                  </a:lnTo>
                  <a:lnTo>
                    <a:pt x="1209" y="815"/>
                  </a:lnTo>
                  <a:lnTo>
                    <a:pt x="1144" y="759"/>
                  </a:lnTo>
                  <a:lnTo>
                    <a:pt x="1079" y="701"/>
                  </a:lnTo>
                  <a:lnTo>
                    <a:pt x="1013" y="646"/>
                  </a:lnTo>
                  <a:lnTo>
                    <a:pt x="948" y="590"/>
                  </a:lnTo>
                  <a:lnTo>
                    <a:pt x="883" y="533"/>
                  </a:lnTo>
                  <a:lnTo>
                    <a:pt x="817" y="477"/>
                  </a:lnTo>
                  <a:lnTo>
                    <a:pt x="752" y="421"/>
                  </a:lnTo>
                  <a:lnTo>
                    <a:pt x="686" y="364"/>
                  </a:lnTo>
                  <a:lnTo>
                    <a:pt x="621" y="308"/>
                  </a:lnTo>
                  <a:lnTo>
                    <a:pt x="556" y="251"/>
                  </a:lnTo>
                  <a:lnTo>
                    <a:pt x="490" y="195"/>
                  </a:lnTo>
                  <a:lnTo>
                    <a:pt x="425" y="138"/>
                  </a:lnTo>
                  <a:lnTo>
                    <a:pt x="360" y="82"/>
                  </a:lnTo>
                  <a:lnTo>
                    <a:pt x="358" y="62"/>
                  </a:lnTo>
                  <a:lnTo>
                    <a:pt x="355" y="41"/>
                  </a:lnTo>
                  <a:lnTo>
                    <a:pt x="353" y="21"/>
                  </a:lnTo>
                  <a:lnTo>
                    <a:pt x="350" y="0"/>
                  </a:lnTo>
                  <a:lnTo>
                    <a:pt x="329" y="10"/>
                  </a:lnTo>
                  <a:lnTo>
                    <a:pt x="306" y="21"/>
                  </a:lnTo>
                  <a:lnTo>
                    <a:pt x="284" y="31"/>
                  </a:lnTo>
                  <a:lnTo>
                    <a:pt x="262" y="41"/>
                  </a:lnTo>
                  <a:lnTo>
                    <a:pt x="240" y="52"/>
                  </a:lnTo>
                  <a:lnTo>
                    <a:pt x="217" y="62"/>
                  </a:lnTo>
                  <a:lnTo>
                    <a:pt x="196" y="72"/>
                  </a:lnTo>
                  <a:lnTo>
                    <a:pt x="175" y="82"/>
                  </a:lnTo>
                  <a:lnTo>
                    <a:pt x="152" y="93"/>
                  </a:lnTo>
                  <a:lnTo>
                    <a:pt x="131" y="103"/>
                  </a:lnTo>
                  <a:lnTo>
                    <a:pt x="110" y="113"/>
                  </a:lnTo>
                  <a:lnTo>
                    <a:pt x="87" y="124"/>
                  </a:lnTo>
                  <a:lnTo>
                    <a:pt x="65" y="134"/>
                  </a:lnTo>
                  <a:lnTo>
                    <a:pt x="44" y="144"/>
                  </a:lnTo>
                  <a:lnTo>
                    <a:pt x="21" y="156"/>
                  </a:lnTo>
                  <a:lnTo>
                    <a:pt x="0" y="165"/>
                  </a:lnTo>
                  <a:lnTo>
                    <a:pt x="10" y="174"/>
                  </a:lnTo>
                  <a:lnTo>
                    <a:pt x="20" y="182"/>
                  </a:lnTo>
                  <a:lnTo>
                    <a:pt x="29" y="188"/>
                  </a:lnTo>
                  <a:lnTo>
                    <a:pt x="39" y="197"/>
                  </a:lnTo>
                  <a:lnTo>
                    <a:pt x="49" y="205"/>
                  </a:lnTo>
                  <a:lnTo>
                    <a:pt x="59" y="211"/>
                  </a:lnTo>
                  <a:lnTo>
                    <a:pt x="69" y="220"/>
                  </a:lnTo>
                  <a:lnTo>
                    <a:pt x="78" y="228"/>
                  </a:lnTo>
                  <a:lnTo>
                    <a:pt x="114" y="259"/>
                  </a:lnTo>
                  <a:lnTo>
                    <a:pt x="152" y="290"/>
                  </a:lnTo>
                  <a:lnTo>
                    <a:pt x="188" y="321"/>
                  </a:lnTo>
                  <a:lnTo>
                    <a:pt x="224" y="351"/>
                  </a:lnTo>
                  <a:lnTo>
                    <a:pt x="260" y="382"/>
                  </a:lnTo>
                  <a:lnTo>
                    <a:pt x="297" y="413"/>
                  </a:lnTo>
                  <a:lnTo>
                    <a:pt x="333" y="444"/>
                  </a:lnTo>
                  <a:lnTo>
                    <a:pt x="369" y="475"/>
                  </a:lnTo>
                  <a:lnTo>
                    <a:pt x="407" y="506"/>
                  </a:lnTo>
                  <a:lnTo>
                    <a:pt x="443" y="538"/>
                  </a:lnTo>
                  <a:lnTo>
                    <a:pt x="479" y="569"/>
                  </a:lnTo>
                  <a:lnTo>
                    <a:pt x="515" y="598"/>
                  </a:lnTo>
                  <a:lnTo>
                    <a:pt x="552" y="629"/>
                  </a:lnTo>
                  <a:lnTo>
                    <a:pt x="588" y="660"/>
                  </a:lnTo>
                  <a:lnTo>
                    <a:pt x="624" y="692"/>
                  </a:lnTo>
                  <a:lnTo>
                    <a:pt x="662" y="723"/>
                  </a:lnTo>
                  <a:lnTo>
                    <a:pt x="698" y="754"/>
                  </a:lnTo>
                  <a:lnTo>
                    <a:pt x="734" y="785"/>
                  </a:lnTo>
                  <a:lnTo>
                    <a:pt x="770" y="816"/>
                  </a:lnTo>
                  <a:lnTo>
                    <a:pt x="807" y="847"/>
                  </a:lnTo>
                  <a:lnTo>
                    <a:pt x="843" y="877"/>
                  </a:lnTo>
                  <a:lnTo>
                    <a:pt x="879" y="908"/>
                  </a:lnTo>
                  <a:lnTo>
                    <a:pt x="915" y="939"/>
                  </a:lnTo>
                  <a:lnTo>
                    <a:pt x="953" y="970"/>
                  </a:lnTo>
                  <a:lnTo>
                    <a:pt x="989" y="1001"/>
                  </a:lnTo>
                  <a:lnTo>
                    <a:pt x="1025" y="1033"/>
                  </a:lnTo>
                  <a:lnTo>
                    <a:pt x="1062" y="1064"/>
                  </a:lnTo>
                  <a:lnTo>
                    <a:pt x="1098" y="1095"/>
                  </a:lnTo>
                  <a:lnTo>
                    <a:pt x="1134" y="1124"/>
                  </a:lnTo>
                  <a:lnTo>
                    <a:pt x="1170" y="1155"/>
                  </a:lnTo>
                  <a:lnTo>
                    <a:pt x="1208" y="1187"/>
                  </a:lnTo>
                  <a:lnTo>
                    <a:pt x="1244" y="1218"/>
                  </a:lnTo>
                  <a:lnTo>
                    <a:pt x="1275" y="1200"/>
                  </a:lnTo>
                  <a:lnTo>
                    <a:pt x="1306" y="1183"/>
                  </a:lnTo>
                  <a:lnTo>
                    <a:pt x="1337" y="1165"/>
                  </a:lnTo>
                  <a:lnTo>
                    <a:pt x="1370" y="1147"/>
                  </a:lnTo>
                  <a:lnTo>
                    <a:pt x="1401" y="1131"/>
                  </a:lnTo>
                  <a:lnTo>
                    <a:pt x="1432" y="1113"/>
                  </a:lnTo>
                  <a:lnTo>
                    <a:pt x="1463" y="1096"/>
                  </a:lnTo>
                  <a:lnTo>
                    <a:pt x="1494" y="1078"/>
                  </a:lnTo>
                  <a:lnTo>
                    <a:pt x="1482" y="1067"/>
                  </a:lnTo>
                  <a:lnTo>
                    <a:pt x="1473" y="1055"/>
                  </a:lnTo>
                  <a:lnTo>
                    <a:pt x="1461" y="1042"/>
                  </a:lnTo>
                  <a:lnTo>
                    <a:pt x="1450" y="1031"/>
                  </a:lnTo>
                  <a:lnTo>
                    <a:pt x="1438" y="1019"/>
                  </a:lnTo>
                  <a:lnTo>
                    <a:pt x="1429" y="1006"/>
                  </a:lnTo>
                  <a:lnTo>
                    <a:pt x="1417" y="995"/>
                  </a:lnTo>
                  <a:lnTo>
                    <a:pt x="1406" y="983"/>
                  </a:lnTo>
                  <a:close/>
                </a:path>
              </a:pathLst>
            </a:custGeom>
            <a:solidFill>
              <a:srgbClr val="BCB2B5"/>
            </a:solidFill>
            <a:ln w="9525">
              <a:noFill/>
              <a:round/>
              <a:headEnd/>
              <a:tailEnd/>
            </a:ln>
          </p:spPr>
          <p:txBody>
            <a:bodyPr/>
            <a:lstStyle/>
            <a:p>
              <a:endParaRPr lang="en-US"/>
            </a:p>
          </p:txBody>
        </p:sp>
        <p:sp>
          <p:nvSpPr>
            <p:cNvPr id="135" name="Freeform 70"/>
            <p:cNvSpPr>
              <a:spLocks/>
            </p:cNvSpPr>
            <p:nvPr/>
          </p:nvSpPr>
          <p:spPr bwMode="auto">
            <a:xfrm>
              <a:off x="499" y="2836"/>
              <a:ext cx="718" cy="584"/>
            </a:xfrm>
            <a:custGeom>
              <a:avLst/>
              <a:gdLst/>
              <a:ahLst/>
              <a:cxnLst>
                <a:cxn ang="0">
                  <a:pos x="1285" y="876"/>
                </a:cxn>
                <a:cxn ang="0">
                  <a:pos x="1164" y="773"/>
                </a:cxn>
                <a:cxn ang="0">
                  <a:pos x="1045" y="669"/>
                </a:cxn>
                <a:cxn ang="0">
                  <a:pos x="924" y="564"/>
                </a:cxn>
                <a:cxn ang="0">
                  <a:pos x="803" y="461"/>
                </a:cxn>
                <a:cxn ang="0">
                  <a:pos x="682" y="356"/>
                </a:cxn>
                <a:cxn ang="0">
                  <a:pos x="562" y="253"/>
                </a:cxn>
                <a:cxn ang="0">
                  <a:pos x="441" y="150"/>
                </a:cxn>
                <a:cxn ang="0">
                  <a:pos x="379" y="73"/>
                </a:cxn>
                <a:cxn ang="0">
                  <a:pos x="374" y="25"/>
                </a:cxn>
                <a:cxn ang="0">
                  <a:pos x="350" y="12"/>
                </a:cxn>
                <a:cxn ang="0">
                  <a:pos x="302" y="35"/>
                </a:cxn>
                <a:cxn ang="0">
                  <a:pos x="257" y="56"/>
                </a:cxn>
                <a:cxn ang="0">
                  <a:pos x="209" y="79"/>
                </a:cxn>
                <a:cxn ang="0">
                  <a:pos x="164" y="102"/>
                </a:cxn>
                <a:cxn ang="0">
                  <a:pos x="116" y="123"/>
                </a:cxn>
                <a:cxn ang="0">
                  <a:pos x="70" y="146"/>
                </a:cxn>
                <a:cxn ang="0">
                  <a:pos x="23" y="168"/>
                </a:cxn>
                <a:cxn ang="0">
                  <a:pos x="13" y="187"/>
                </a:cxn>
                <a:cxn ang="0">
                  <a:pos x="38" y="204"/>
                </a:cxn>
                <a:cxn ang="0">
                  <a:pos x="62" y="220"/>
                </a:cxn>
                <a:cxn ang="0">
                  <a:pos x="88" y="237"/>
                </a:cxn>
                <a:cxn ang="0">
                  <a:pos x="136" y="274"/>
                </a:cxn>
                <a:cxn ang="0">
                  <a:pos x="203" y="332"/>
                </a:cxn>
                <a:cxn ang="0">
                  <a:pos x="271" y="389"/>
                </a:cxn>
                <a:cxn ang="0">
                  <a:pos x="340" y="446"/>
                </a:cxn>
                <a:cxn ang="0">
                  <a:pos x="409" y="504"/>
                </a:cxn>
                <a:cxn ang="0">
                  <a:pos x="476" y="563"/>
                </a:cxn>
                <a:cxn ang="0">
                  <a:pos x="544" y="620"/>
                </a:cxn>
                <a:cxn ang="0">
                  <a:pos x="613" y="677"/>
                </a:cxn>
                <a:cxn ang="0">
                  <a:pos x="680" y="735"/>
                </a:cxn>
                <a:cxn ang="0">
                  <a:pos x="749" y="792"/>
                </a:cxn>
                <a:cxn ang="0">
                  <a:pos x="817" y="850"/>
                </a:cxn>
                <a:cxn ang="0">
                  <a:pos x="884" y="909"/>
                </a:cxn>
                <a:cxn ang="0">
                  <a:pos x="953" y="966"/>
                </a:cxn>
                <a:cxn ang="0">
                  <a:pos x="1022" y="1023"/>
                </a:cxn>
                <a:cxn ang="0">
                  <a:pos x="1090" y="1081"/>
                </a:cxn>
                <a:cxn ang="0">
                  <a:pos x="1157" y="1138"/>
                </a:cxn>
                <a:cxn ang="0">
                  <a:pos x="1223" y="1150"/>
                </a:cxn>
                <a:cxn ang="0">
                  <a:pos x="1283" y="1113"/>
                </a:cxn>
                <a:cxn ang="0">
                  <a:pos x="1344" y="1079"/>
                </a:cxn>
                <a:cxn ang="0">
                  <a:pos x="1404" y="1043"/>
                </a:cxn>
                <a:cxn ang="0">
                  <a:pos x="1424" y="1013"/>
                </a:cxn>
                <a:cxn ang="0">
                  <a:pos x="1401" y="989"/>
                </a:cxn>
                <a:cxn ang="0">
                  <a:pos x="1380" y="964"/>
                </a:cxn>
                <a:cxn ang="0">
                  <a:pos x="1357" y="940"/>
                </a:cxn>
              </a:cxnLst>
              <a:rect l="0" t="0" r="r" b="b"/>
              <a:pathLst>
                <a:path w="1435" h="1168">
                  <a:moveTo>
                    <a:pt x="1345" y="928"/>
                  </a:moveTo>
                  <a:lnTo>
                    <a:pt x="1285" y="876"/>
                  </a:lnTo>
                  <a:lnTo>
                    <a:pt x="1224" y="825"/>
                  </a:lnTo>
                  <a:lnTo>
                    <a:pt x="1164" y="773"/>
                  </a:lnTo>
                  <a:lnTo>
                    <a:pt x="1103" y="720"/>
                  </a:lnTo>
                  <a:lnTo>
                    <a:pt x="1045" y="669"/>
                  </a:lnTo>
                  <a:lnTo>
                    <a:pt x="984" y="617"/>
                  </a:lnTo>
                  <a:lnTo>
                    <a:pt x="924" y="564"/>
                  </a:lnTo>
                  <a:lnTo>
                    <a:pt x="863" y="512"/>
                  </a:lnTo>
                  <a:lnTo>
                    <a:pt x="803" y="461"/>
                  </a:lnTo>
                  <a:lnTo>
                    <a:pt x="742" y="409"/>
                  </a:lnTo>
                  <a:lnTo>
                    <a:pt x="682" y="356"/>
                  </a:lnTo>
                  <a:lnTo>
                    <a:pt x="623" y="305"/>
                  </a:lnTo>
                  <a:lnTo>
                    <a:pt x="562" y="253"/>
                  </a:lnTo>
                  <a:lnTo>
                    <a:pt x="502" y="200"/>
                  </a:lnTo>
                  <a:lnTo>
                    <a:pt x="441" y="150"/>
                  </a:lnTo>
                  <a:lnTo>
                    <a:pt x="381" y="97"/>
                  </a:lnTo>
                  <a:lnTo>
                    <a:pt x="379" y="73"/>
                  </a:lnTo>
                  <a:lnTo>
                    <a:pt x="378" y="48"/>
                  </a:lnTo>
                  <a:lnTo>
                    <a:pt x="374" y="25"/>
                  </a:lnTo>
                  <a:lnTo>
                    <a:pt x="373" y="0"/>
                  </a:lnTo>
                  <a:lnTo>
                    <a:pt x="350" y="12"/>
                  </a:lnTo>
                  <a:lnTo>
                    <a:pt x="327" y="23"/>
                  </a:lnTo>
                  <a:lnTo>
                    <a:pt x="302" y="35"/>
                  </a:lnTo>
                  <a:lnTo>
                    <a:pt x="280" y="46"/>
                  </a:lnTo>
                  <a:lnTo>
                    <a:pt x="257" y="56"/>
                  </a:lnTo>
                  <a:lnTo>
                    <a:pt x="234" y="68"/>
                  </a:lnTo>
                  <a:lnTo>
                    <a:pt x="209" y="79"/>
                  </a:lnTo>
                  <a:lnTo>
                    <a:pt x="186" y="91"/>
                  </a:lnTo>
                  <a:lnTo>
                    <a:pt x="164" y="102"/>
                  </a:lnTo>
                  <a:lnTo>
                    <a:pt x="141" y="112"/>
                  </a:lnTo>
                  <a:lnTo>
                    <a:pt x="116" y="123"/>
                  </a:lnTo>
                  <a:lnTo>
                    <a:pt x="93" y="135"/>
                  </a:lnTo>
                  <a:lnTo>
                    <a:pt x="70" y="146"/>
                  </a:lnTo>
                  <a:lnTo>
                    <a:pt x="48" y="156"/>
                  </a:lnTo>
                  <a:lnTo>
                    <a:pt x="23" y="168"/>
                  </a:lnTo>
                  <a:lnTo>
                    <a:pt x="0" y="179"/>
                  </a:lnTo>
                  <a:lnTo>
                    <a:pt x="13" y="187"/>
                  </a:lnTo>
                  <a:lnTo>
                    <a:pt x="25" y="196"/>
                  </a:lnTo>
                  <a:lnTo>
                    <a:pt x="38" y="204"/>
                  </a:lnTo>
                  <a:lnTo>
                    <a:pt x="51" y="212"/>
                  </a:lnTo>
                  <a:lnTo>
                    <a:pt x="62" y="220"/>
                  </a:lnTo>
                  <a:lnTo>
                    <a:pt x="75" y="228"/>
                  </a:lnTo>
                  <a:lnTo>
                    <a:pt x="88" y="237"/>
                  </a:lnTo>
                  <a:lnTo>
                    <a:pt x="101" y="245"/>
                  </a:lnTo>
                  <a:lnTo>
                    <a:pt x="136" y="274"/>
                  </a:lnTo>
                  <a:lnTo>
                    <a:pt x="170" y="302"/>
                  </a:lnTo>
                  <a:lnTo>
                    <a:pt x="203" y="332"/>
                  </a:lnTo>
                  <a:lnTo>
                    <a:pt x="237" y="359"/>
                  </a:lnTo>
                  <a:lnTo>
                    <a:pt x="271" y="389"/>
                  </a:lnTo>
                  <a:lnTo>
                    <a:pt x="306" y="418"/>
                  </a:lnTo>
                  <a:lnTo>
                    <a:pt x="340" y="446"/>
                  </a:lnTo>
                  <a:lnTo>
                    <a:pt x="374" y="476"/>
                  </a:lnTo>
                  <a:lnTo>
                    <a:pt x="409" y="504"/>
                  </a:lnTo>
                  <a:lnTo>
                    <a:pt x="441" y="533"/>
                  </a:lnTo>
                  <a:lnTo>
                    <a:pt x="476" y="563"/>
                  </a:lnTo>
                  <a:lnTo>
                    <a:pt x="510" y="591"/>
                  </a:lnTo>
                  <a:lnTo>
                    <a:pt x="544" y="620"/>
                  </a:lnTo>
                  <a:lnTo>
                    <a:pt x="579" y="648"/>
                  </a:lnTo>
                  <a:lnTo>
                    <a:pt x="613" y="677"/>
                  </a:lnTo>
                  <a:lnTo>
                    <a:pt x="647" y="705"/>
                  </a:lnTo>
                  <a:lnTo>
                    <a:pt x="680" y="735"/>
                  </a:lnTo>
                  <a:lnTo>
                    <a:pt x="714" y="764"/>
                  </a:lnTo>
                  <a:lnTo>
                    <a:pt x="749" y="792"/>
                  </a:lnTo>
                  <a:lnTo>
                    <a:pt x="783" y="822"/>
                  </a:lnTo>
                  <a:lnTo>
                    <a:pt x="817" y="850"/>
                  </a:lnTo>
                  <a:lnTo>
                    <a:pt x="852" y="879"/>
                  </a:lnTo>
                  <a:lnTo>
                    <a:pt x="884" y="909"/>
                  </a:lnTo>
                  <a:lnTo>
                    <a:pt x="919" y="936"/>
                  </a:lnTo>
                  <a:lnTo>
                    <a:pt x="953" y="966"/>
                  </a:lnTo>
                  <a:lnTo>
                    <a:pt x="987" y="994"/>
                  </a:lnTo>
                  <a:lnTo>
                    <a:pt x="1022" y="1023"/>
                  </a:lnTo>
                  <a:lnTo>
                    <a:pt x="1056" y="1053"/>
                  </a:lnTo>
                  <a:lnTo>
                    <a:pt x="1090" y="1081"/>
                  </a:lnTo>
                  <a:lnTo>
                    <a:pt x="1123" y="1110"/>
                  </a:lnTo>
                  <a:lnTo>
                    <a:pt x="1157" y="1138"/>
                  </a:lnTo>
                  <a:lnTo>
                    <a:pt x="1192" y="1168"/>
                  </a:lnTo>
                  <a:lnTo>
                    <a:pt x="1223" y="1150"/>
                  </a:lnTo>
                  <a:lnTo>
                    <a:pt x="1252" y="1131"/>
                  </a:lnTo>
                  <a:lnTo>
                    <a:pt x="1283" y="1113"/>
                  </a:lnTo>
                  <a:lnTo>
                    <a:pt x="1314" y="1095"/>
                  </a:lnTo>
                  <a:lnTo>
                    <a:pt x="1344" y="1079"/>
                  </a:lnTo>
                  <a:lnTo>
                    <a:pt x="1375" y="1061"/>
                  </a:lnTo>
                  <a:lnTo>
                    <a:pt x="1404" y="1043"/>
                  </a:lnTo>
                  <a:lnTo>
                    <a:pt x="1435" y="1025"/>
                  </a:lnTo>
                  <a:lnTo>
                    <a:pt x="1424" y="1013"/>
                  </a:lnTo>
                  <a:lnTo>
                    <a:pt x="1412" y="1000"/>
                  </a:lnTo>
                  <a:lnTo>
                    <a:pt x="1401" y="989"/>
                  </a:lnTo>
                  <a:lnTo>
                    <a:pt x="1391" y="976"/>
                  </a:lnTo>
                  <a:lnTo>
                    <a:pt x="1380" y="964"/>
                  </a:lnTo>
                  <a:lnTo>
                    <a:pt x="1368" y="953"/>
                  </a:lnTo>
                  <a:lnTo>
                    <a:pt x="1357" y="940"/>
                  </a:lnTo>
                  <a:lnTo>
                    <a:pt x="1345" y="928"/>
                  </a:lnTo>
                  <a:close/>
                </a:path>
              </a:pathLst>
            </a:custGeom>
            <a:solidFill>
              <a:srgbClr val="BAAFB2"/>
            </a:solidFill>
            <a:ln w="9525">
              <a:noFill/>
              <a:round/>
              <a:headEnd/>
              <a:tailEnd/>
            </a:ln>
          </p:spPr>
          <p:txBody>
            <a:bodyPr/>
            <a:lstStyle/>
            <a:p>
              <a:endParaRPr lang="en-US"/>
            </a:p>
          </p:txBody>
        </p:sp>
        <p:sp>
          <p:nvSpPr>
            <p:cNvPr id="136" name="Freeform 71"/>
            <p:cNvSpPr>
              <a:spLocks/>
            </p:cNvSpPr>
            <p:nvPr/>
          </p:nvSpPr>
          <p:spPr bwMode="auto">
            <a:xfrm>
              <a:off x="487" y="2829"/>
              <a:ext cx="689" cy="557"/>
            </a:xfrm>
            <a:custGeom>
              <a:avLst/>
              <a:gdLst/>
              <a:ahLst/>
              <a:cxnLst>
                <a:cxn ang="0">
                  <a:pos x="1230" y="823"/>
                </a:cxn>
                <a:cxn ang="0">
                  <a:pos x="1121" y="728"/>
                </a:cxn>
                <a:cxn ang="0">
                  <a:pos x="1010" y="632"/>
                </a:cxn>
                <a:cxn ang="0">
                  <a:pos x="900" y="537"/>
                </a:cxn>
                <a:cxn ang="0">
                  <a:pos x="789" y="441"/>
                </a:cxn>
                <a:cxn ang="0">
                  <a:pos x="680" y="346"/>
                </a:cxn>
                <a:cxn ang="0">
                  <a:pos x="568" y="251"/>
                </a:cxn>
                <a:cxn ang="0">
                  <a:pos x="459" y="155"/>
                </a:cxn>
                <a:cxn ang="0">
                  <a:pos x="402" y="80"/>
                </a:cxn>
                <a:cxn ang="0">
                  <a:pos x="400" y="26"/>
                </a:cxn>
                <a:cxn ang="0">
                  <a:pos x="374" y="11"/>
                </a:cxn>
                <a:cxn ang="0">
                  <a:pos x="323" y="34"/>
                </a:cxn>
                <a:cxn ang="0">
                  <a:pos x="274" y="59"/>
                </a:cxn>
                <a:cxn ang="0">
                  <a:pos x="224" y="82"/>
                </a:cxn>
                <a:cxn ang="0">
                  <a:pos x="174" y="106"/>
                </a:cxn>
                <a:cxn ang="0">
                  <a:pos x="124" y="129"/>
                </a:cxn>
                <a:cxn ang="0">
                  <a:pos x="75" y="154"/>
                </a:cxn>
                <a:cxn ang="0">
                  <a:pos x="24" y="178"/>
                </a:cxn>
                <a:cxn ang="0">
                  <a:pos x="16" y="198"/>
                </a:cxn>
                <a:cxn ang="0">
                  <a:pos x="47" y="216"/>
                </a:cxn>
                <a:cxn ang="0">
                  <a:pos x="78" y="232"/>
                </a:cxn>
                <a:cxn ang="0">
                  <a:pos x="109" y="251"/>
                </a:cxn>
                <a:cxn ang="0">
                  <a:pos x="189" y="313"/>
                </a:cxn>
                <a:cxn ang="0">
                  <a:pos x="317" y="419"/>
                </a:cxn>
                <a:cxn ang="0">
                  <a:pos x="444" y="526"/>
                </a:cxn>
                <a:cxn ang="0">
                  <a:pos x="570" y="632"/>
                </a:cxn>
                <a:cxn ang="0">
                  <a:pos x="698" y="741"/>
                </a:cxn>
                <a:cxn ang="0">
                  <a:pos x="823" y="847"/>
                </a:cxn>
                <a:cxn ang="0">
                  <a:pos x="951" y="954"/>
                </a:cxn>
                <a:cxn ang="0">
                  <a:pos x="1077" y="1060"/>
                </a:cxn>
                <a:cxn ang="0">
                  <a:pos x="1170" y="1096"/>
                </a:cxn>
                <a:cxn ang="0">
                  <a:pos x="1229" y="1060"/>
                </a:cxn>
                <a:cxn ang="0">
                  <a:pos x="1288" y="1024"/>
                </a:cxn>
                <a:cxn ang="0">
                  <a:pos x="1348" y="986"/>
                </a:cxn>
                <a:cxn ang="0">
                  <a:pos x="1366" y="955"/>
                </a:cxn>
                <a:cxn ang="0">
                  <a:pos x="1343" y="931"/>
                </a:cxn>
                <a:cxn ang="0">
                  <a:pos x="1320" y="906"/>
                </a:cxn>
                <a:cxn ang="0">
                  <a:pos x="1297" y="882"/>
                </a:cxn>
              </a:cxnLst>
              <a:rect l="0" t="0" r="r" b="b"/>
              <a:pathLst>
                <a:path w="1377" h="1114">
                  <a:moveTo>
                    <a:pt x="1286" y="870"/>
                  </a:moveTo>
                  <a:lnTo>
                    <a:pt x="1230" y="823"/>
                  </a:lnTo>
                  <a:lnTo>
                    <a:pt x="1176" y="775"/>
                  </a:lnTo>
                  <a:lnTo>
                    <a:pt x="1121" y="728"/>
                  </a:lnTo>
                  <a:lnTo>
                    <a:pt x="1065" y="680"/>
                  </a:lnTo>
                  <a:lnTo>
                    <a:pt x="1010" y="632"/>
                  </a:lnTo>
                  <a:lnTo>
                    <a:pt x="956" y="585"/>
                  </a:lnTo>
                  <a:lnTo>
                    <a:pt x="900" y="537"/>
                  </a:lnTo>
                  <a:lnTo>
                    <a:pt x="845" y="488"/>
                  </a:lnTo>
                  <a:lnTo>
                    <a:pt x="789" y="441"/>
                  </a:lnTo>
                  <a:lnTo>
                    <a:pt x="735" y="393"/>
                  </a:lnTo>
                  <a:lnTo>
                    <a:pt x="680" y="346"/>
                  </a:lnTo>
                  <a:lnTo>
                    <a:pt x="624" y="298"/>
                  </a:lnTo>
                  <a:lnTo>
                    <a:pt x="568" y="251"/>
                  </a:lnTo>
                  <a:lnTo>
                    <a:pt x="514" y="203"/>
                  </a:lnTo>
                  <a:lnTo>
                    <a:pt x="459" y="155"/>
                  </a:lnTo>
                  <a:lnTo>
                    <a:pt x="403" y="108"/>
                  </a:lnTo>
                  <a:lnTo>
                    <a:pt x="402" y="80"/>
                  </a:lnTo>
                  <a:lnTo>
                    <a:pt x="402" y="54"/>
                  </a:lnTo>
                  <a:lnTo>
                    <a:pt x="400" y="26"/>
                  </a:lnTo>
                  <a:lnTo>
                    <a:pt x="398" y="0"/>
                  </a:lnTo>
                  <a:lnTo>
                    <a:pt x="374" y="11"/>
                  </a:lnTo>
                  <a:lnTo>
                    <a:pt x="349" y="23"/>
                  </a:lnTo>
                  <a:lnTo>
                    <a:pt x="323" y="34"/>
                  </a:lnTo>
                  <a:lnTo>
                    <a:pt x="299" y="47"/>
                  </a:lnTo>
                  <a:lnTo>
                    <a:pt x="274" y="59"/>
                  </a:lnTo>
                  <a:lnTo>
                    <a:pt x="250" y="70"/>
                  </a:lnTo>
                  <a:lnTo>
                    <a:pt x="224" y="82"/>
                  </a:lnTo>
                  <a:lnTo>
                    <a:pt x="199" y="95"/>
                  </a:lnTo>
                  <a:lnTo>
                    <a:pt x="174" y="106"/>
                  </a:lnTo>
                  <a:lnTo>
                    <a:pt x="148" y="118"/>
                  </a:lnTo>
                  <a:lnTo>
                    <a:pt x="124" y="129"/>
                  </a:lnTo>
                  <a:lnTo>
                    <a:pt x="99" y="142"/>
                  </a:lnTo>
                  <a:lnTo>
                    <a:pt x="75" y="154"/>
                  </a:lnTo>
                  <a:lnTo>
                    <a:pt x="49" y="165"/>
                  </a:lnTo>
                  <a:lnTo>
                    <a:pt x="24" y="178"/>
                  </a:lnTo>
                  <a:lnTo>
                    <a:pt x="0" y="190"/>
                  </a:lnTo>
                  <a:lnTo>
                    <a:pt x="16" y="198"/>
                  </a:lnTo>
                  <a:lnTo>
                    <a:pt x="31" y="206"/>
                  </a:lnTo>
                  <a:lnTo>
                    <a:pt x="47" y="216"/>
                  </a:lnTo>
                  <a:lnTo>
                    <a:pt x="63" y="224"/>
                  </a:lnTo>
                  <a:lnTo>
                    <a:pt x="78" y="232"/>
                  </a:lnTo>
                  <a:lnTo>
                    <a:pt x="94" y="241"/>
                  </a:lnTo>
                  <a:lnTo>
                    <a:pt x="109" y="251"/>
                  </a:lnTo>
                  <a:lnTo>
                    <a:pt x="125" y="259"/>
                  </a:lnTo>
                  <a:lnTo>
                    <a:pt x="189" y="313"/>
                  </a:lnTo>
                  <a:lnTo>
                    <a:pt x="253" y="365"/>
                  </a:lnTo>
                  <a:lnTo>
                    <a:pt x="317" y="419"/>
                  </a:lnTo>
                  <a:lnTo>
                    <a:pt x="380" y="472"/>
                  </a:lnTo>
                  <a:lnTo>
                    <a:pt x="444" y="526"/>
                  </a:lnTo>
                  <a:lnTo>
                    <a:pt x="506" y="580"/>
                  </a:lnTo>
                  <a:lnTo>
                    <a:pt x="570" y="632"/>
                  </a:lnTo>
                  <a:lnTo>
                    <a:pt x="634" y="687"/>
                  </a:lnTo>
                  <a:lnTo>
                    <a:pt x="698" y="741"/>
                  </a:lnTo>
                  <a:lnTo>
                    <a:pt x="760" y="793"/>
                  </a:lnTo>
                  <a:lnTo>
                    <a:pt x="823" y="847"/>
                  </a:lnTo>
                  <a:lnTo>
                    <a:pt x="887" y="900"/>
                  </a:lnTo>
                  <a:lnTo>
                    <a:pt x="951" y="954"/>
                  </a:lnTo>
                  <a:lnTo>
                    <a:pt x="1013" y="1008"/>
                  </a:lnTo>
                  <a:lnTo>
                    <a:pt x="1077" y="1060"/>
                  </a:lnTo>
                  <a:lnTo>
                    <a:pt x="1140" y="1114"/>
                  </a:lnTo>
                  <a:lnTo>
                    <a:pt x="1170" y="1096"/>
                  </a:lnTo>
                  <a:lnTo>
                    <a:pt x="1199" y="1078"/>
                  </a:lnTo>
                  <a:lnTo>
                    <a:pt x="1229" y="1060"/>
                  </a:lnTo>
                  <a:lnTo>
                    <a:pt x="1258" y="1042"/>
                  </a:lnTo>
                  <a:lnTo>
                    <a:pt x="1288" y="1024"/>
                  </a:lnTo>
                  <a:lnTo>
                    <a:pt x="1317" y="1005"/>
                  </a:lnTo>
                  <a:lnTo>
                    <a:pt x="1348" y="986"/>
                  </a:lnTo>
                  <a:lnTo>
                    <a:pt x="1377" y="968"/>
                  </a:lnTo>
                  <a:lnTo>
                    <a:pt x="1366" y="955"/>
                  </a:lnTo>
                  <a:lnTo>
                    <a:pt x="1355" y="944"/>
                  </a:lnTo>
                  <a:lnTo>
                    <a:pt x="1343" y="931"/>
                  </a:lnTo>
                  <a:lnTo>
                    <a:pt x="1332" y="919"/>
                  </a:lnTo>
                  <a:lnTo>
                    <a:pt x="1320" y="906"/>
                  </a:lnTo>
                  <a:lnTo>
                    <a:pt x="1309" y="895"/>
                  </a:lnTo>
                  <a:lnTo>
                    <a:pt x="1297" y="882"/>
                  </a:lnTo>
                  <a:lnTo>
                    <a:pt x="1286" y="870"/>
                  </a:lnTo>
                  <a:close/>
                </a:path>
              </a:pathLst>
            </a:custGeom>
            <a:solidFill>
              <a:srgbClr val="B7AFAF"/>
            </a:solidFill>
            <a:ln w="9525">
              <a:noFill/>
              <a:round/>
              <a:headEnd/>
              <a:tailEnd/>
            </a:ln>
          </p:spPr>
          <p:txBody>
            <a:bodyPr/>
            <a:lstStyle/>
            <a:p>
              <a:endParaRPr lang="en-US"/>
            </a:p>
          </p:txBody>
        </p:sp>
        <p:sp>
          <p:nvSpPr>
            <p:cNvPr id="137" name="Freeform 72"/>
            <p:cNvSpPr>
              <a:spLocks/>
            </p:cNvSpPr>
            <p:nvPr/>
          </p:nvSpPr>
          <p:spPr bwMode="auto">
            <a:xfrm>
              <a:off x="475" y="2821"/>
              <a:ext cx="659" cy="532"/>
            </a:xfrm>
            <a:custGeom>
              <a:avLst/>
              <a:gdLst/>
              <a:ahLst/>
              <a:cxnLst>
                <a:cxn ang="0">
                  <a:pos x="1175" y="772"/>
                </a:cxn>
                <a:cxn ang="0">
                  <a:pos x="1075" y="685"/>
                </a:cxn>
                <a:cxn ang="0">
                  <a:pos x="975" y="599"/>
                </a:cxn>
                <a:cxn ang="0">
                  <a:pos x="876" y="512"/>
                </a:cxn>
                <a:cxn ang="0">
                  <a:pos x="776" y="427"/>
                </a:cxn>
                <a:cxn ang="0">
                  <a:pos x="675" y="340"/>
                </a:cxn>
                <a:cxn ang="0">
                  <a:pos x="575" y="253"/>
                </a:cxn>
                <a:cxn ang="0">
                  <a:pos x="475" y="166"/>
                </a:cxn>
                <a:cxn ang="0">
                  <a:pos x="425" y="92"/>
                </a:cxn>
                <a:cxn ang="0">
                  <a:pos x="423" y="31"/>
                </a:cxn>
                <a:cxn ang="0">
                  <a:pos x="397" y="13"/>
                </a:cxn>
                <a:cxn ang="0">
                  <a:pos x="343" y="38"/>
                </a:cxn>
                <a:cxn ang="0">
                  <a:pos x="291" y="63"/>
                </a:cxn>
                <a:cxn ang="0">
                  <a:pos x="237" y="89"/>
                </a:cxn>
                <a:cxn ang="0">
                  <a:pos x="184" y="113"/>
                </a:cxn>
                <a:cxn ang="0">
                  <a:pos x="132" y="140"/>
                </a:cxn>
                <a:cxn ang="0">
                  <a:pos x="78" y="164"/>
                </a:cxn>
                <a:cxn ang="0">
                  <a:pos x="26" y="189"/>
                </a:cxn>
                <a:cxn ang="0">
                  <a:pos x="18" y="212"/>
                </a:cxn>
                <a:cxn ang="0">
                  <a:pos x="55" y="230"/>
                </a:cxn>
                <a:cxn ang="0">
                  <a:pos x="91" y="248"/>
                </a:cxn>
                <a:cxn ang="0">
                  <a:pos x="129" y="266"/>
                </a:cxn>
                <a:cxn ang="0">
                  <a:pos x="207" y="325"/>
                </a:cxn>
                <a:cxn ang="0">
                  <a:pos x="325" y="423"/>
                </a:cxn>
                <a:cxn ang="0">
                  <a:pos x="443" y="523"/>
                </a:cxn>
                <a:cxn ang="0">
                  <a:pos x="560" y="622"/>
                </a:cxn>
                <a:cxn ang="0">
                  <a:pos x="676" y="720"/>
                </a:cxn>
                <a:cxn ang="0">
                  <a:pos x="794" y="818"/>
                </a:cxn>
                <a:cxn ang="0">
                  <a:pos x="912" y="917"/>
                </a:cxn>
                <a:cxn ang="0">
                  <a:pos x="1029" y="1015"/>
                </a:cxn>
                <a:cxn ang="0">
                  <a:pos x="1118" y="1046"/>
                </a:cxn>
                <a:cxn ang="0">
                  <a:pos x="1175" y="1008"/>
                </a:cxn>
                <a:cxn ang="0">
                  <a:pos x="1232" y="972"/>
                </a:cxn>
                <a:cxn ang="0">
                  <a:pos x="1289" y="935"/>
                </a:cxn>
                <a:cxn ang="0">
                  <a:pos x="1306" y="904"/>
                </a:cxn>
                <a:cxn ang="0">
                  <a:pos x="1283" y="877"/>
                </a:cxn>
                <a:cxn ang="0">
                  <a:pos x="1260" y="853"/>
                </a:cxn>
                <a:cxn ang="0">
                  <a:pos x="1237" y="828"/>
                </a:cxn>
              </a:cxnLst>
              <a:rect l="0" t="0" r="r" b="b"/>
              <a:pathLst>
                <a:path w="1317" h="1064">
                  <a:moveTo>
                    <a:pt x="1226" y="815"/>
                  </a:moveTo>
                  <a:lnTo>
                    <a:pt x="1175" y="772"/>
                  </a:lnTo>
                  <a:lnTo>
                    <a:pt x="1126" y="728"/>
                  </a:lnTo>
                  <a:lnTo>
                    <a:pt x="1075" y="685"/>
                  </a:lnTo>
                  <a:lnTo>
                    <a:pt x="1026" y="641"/>
                  </a:lnTo>
                  <a:lnTo>
                    <a:pt x="975" y="599"/>
                  </a:lnTo>
                  <a:lnTo>
                    <a:pt x="926" y="556"/>
                  </a:lnTo>
                  <a:lnTo>
                    <a:pt x="876" y="512"/>
                  </a:lnTo>
                  <a:lnTo>
                    <a:pt x="825" y="469"/>
                  </a:lnTo>
                  <a:lnTo>
                    <a:pt x="776" y="427"/>
                  </a:lnTo>
                  <a:lnTo>
                    <a:pt x="725" y="382"/>
                  </a:lnTo>
                  <a:lnTo>
                    <a:pt x="675" y="340"/>
                  </a:lnTo>
                  <a:lnTo>
                    <a:pt x="626" y="297"/>
                  </a:lnTo>
                  <a:lnTo>
                    <a:pt x="575" y="253"/>
                  </a:lnTo>
                  <a:lnTo>
                    <a:pt x="524" y="210"/>
                  </a:lnTo>
                  <a:lnTo>
                    <a:pt x="475" y="166"/>
                  </a:lnTo>
                  <a:lnTo>
                    <a:pt x="425" y="123"/>
                  </a:lnTo>
                  <a:lnTo>
                    <a:pt x="425" y="92"/>
                  </a:lnTo>
                  <a:lnTo>
                    <a:pt x="425" y="61"/>
                  </a:lnTo>
                  <a:lnTo>
                    <a:pt x="423" y="31"/>
                  </a:lnTo>
                  <a:lnTo>
                    <a:pt x="423" y="0"/>
                  </a:lnTo>
                  <a:lnTo>
                    <a:pt x="397" y="13"/>
                  </a:lnTo>
                  <a:lnTo>
                    <a:pt x="369" y="25"/>
                  </a:lnTo>
                  <a:lnTo>
                    <a:pt x="343" y="38"/>
                  </a:lnTo>
                  <a:lnTo>
                    <a:pt x="317" y="51"/>
                  </a:lnTo>
                  <a:lnTo>
                    <a:pt x="291" y="63"/>
                  </a:lnTo>
                  <a:lnTo>
                    <a:pt x="263" y="76"/>
                  </a:lnTo>
                  <a:lnTo>
                    <a:pt x="237" y="89"/>
                  </a:lnTo>
                  <a:lnTo>
                    <a:pt x="211" y="100"/>
                  </a:lnTo>
                  <a:lnTo>
                    <a:pt x="184" y="113"/>
                  </a:lnTo>
                  <a:lnTo>
                    <a:pt x="158" y="127"/>
                  </a:lnTo>
                  <a:lnTo>
                    <a:pt x="132" y="140"/>
                  </a:lnTo>
                  <a:lnTo>
                    <a:pt x="106" y="151"/>
                  </a:lnTo>
                  <a:lnTo>
                    <a:pt x="78" y="164"/>
                  </a:lnTo>
                  <a:lnTo>
                    <a:pt x="52" y="177"/>
                  </a:lnTo>
                  <a:lnTo>
                    <a:pt x="26" y="189"/>
                  </a:lnTo>
                  <a:lnTo>
                    <a:pt x="0" y="202"/>
                  </a:lnTo>
                  <a:lnTo>
                    <a:pt x="18" y="212"/>
                  </a:lnTo>
                  <a:lnTo>
                    <a:pt x="37" y="220"/>
                  </a:lnTo>
                  <a:lnTo>
                    <a:pt x="55" y="230"/>
                  </a:lnTo>
                  <a:lnTo>
                    <a:pt x="73" y="238"/>
                  </a:lnTo>
                  <a:lnTo>
                    <a:pt x="91" y="248"/>
                  </a:lnTo>
                  <a:lnTo>
                    <a:pt x="111" y="258"/>
                  </a:lnTo>
                  <a:lnTo>
                    <a:pt x="129" y="266"/>
                  </a:lnTo>
                  <a:lnTo>
                    <a:pt x="148" y="276"/>
                  </a:lnTo>
                  <a:lnTo>
                    <a:pt x="207" y="325"/>
                  </a:lnTo>
                  <a:lnTo>
                    <a:pt x="266" y="374"/>
                  </a:lnTo>
                  <a:lnTo>
                    <a:pt x="325" y="423"/>
                  </a:lnTo>
                  <a:lnTo>
                    <a:pt x="384" y="474"/>
                  </a:lnTo>
                  <a:lnTo>
                    <a:pt x="443" y="523"/>
                  </a:lnTo>
                  <a:lnTo>
                    <a:pt x="501" y="572"/>
                  </a:lnTo>
                  <a:lnTo>
                    <a:pt x="560" y="622"/>
                  </a:lnTo>
                  <a:lnTo>
                    <a:pt x="619" y="671"/>
                  </a:lnTo>
                  <a:lnTo>
                    <a:pt x="676" y="720"/>
                  </a:lnTo>
                  <a:lnTo>
                    <a:pt x="735" y="769"/>
                  </a:lnTo>
                  <a:lnTo>
                    <a:pt x="794" y="818"/>
                  </a:lnTo>
                  <a:lnTo>
                    <a:pt x="853" y="867"/>
                  </a:lnTo>
                  <a:lnTo>
                    <a:pt x="912" y="917"/>
                  </a:lnTo>
                  <a:lnTo>
                    <a:pt x="971" y="966"/>
                  </a:lnTo>
                  <a:lnTo>
                    <a:pt x="1029" y="1015"/>
                  </a:lnTo>
                  <a:lnTo>
                    <a:pt x="1088" y="1064"/>
                  </a:lnTo>
                  <a:lnTo>
                    <a:pt x="1118" y="1046"/>
                  </a:lnTo>
                  <a:lnTo>
                    <a:pt x="1145" y="1026"/>
                  </a:lnTo>
                  <a:lnTo>
                    <a:pt x="1175" y="1008"/>
                  </a:lnTo>
                  <a:lnTo>
                    <a:pt x="1203" y="990"/>
                  </a:lnTo>
                  <a:lnTo>
                    <a:pt x="1232" y="972"/>
                  </a:lnTo>
                  <a:lnTo>
                    <a:pt x="1260" y="953"/>
                  </a:lnTo>
                  <a:lnTo>
                    <a:pt x="1289" y="935"/>
                  </a:lnTo>
                  <a:lnTo>
                    <a:pt x="1317" y="917"/>
                  </a:lnTo>
                  <a:lnTo>
                    <a:pt x="1306" y="904"/>
                  </a:lnTo>
                  <a:lnTo>
                    <a:pt x="1294" y="890"/>
                  </a:lnTo>
                  <a:lnTo>
                    <a:pt x="1283" y="877"/>
                  </a:lnTo>
                  <a:lnTo>
                    <a:pt x="1271" y="866"/>
                  </a:lnTo>
                  <a:lnTo>
                    <a:pt x="1260" y="853"/>
                  </a:lnTo>
                  <a:lnTo>
                    <a:pt x="1248" y="840"/>
                  </a:lnTo>
                  <a:lnTo>
                    <a:pt x="1237" y="828"/>
                  </a:lnTo>
                  <a:lnTo>
                    <a:pt x="1226" y="815"/>
                  </a:lnTo>
                  <a:close/>
                </a:path>
              </a:pathLst>
            </a:custGeom>
            <a:solidFill>
              <a:srgbClr val="B5ADAA"/>
            </a:solidFill>
            <a:ln w="9525">
              <a:noFill/>
              <a:round/>
              <a:headEnd/>
              <a:tailEnd/>
            </a:ln>
          </p:spPr>
          <p:txBody>
            <a:bodyPr/>
            <a:lstStyle/>
            <a:p>
              <a:endParaRPr lang="en-US"/>
            </a:p>
          </p:txBody>
        </p:sp>
        <p:sp>
          <p:nvSpPr>
            <p:cNvPr id="138" name="Freeform 73"/>
            <p:cNvSpPr>
              <a:spLocks/>
            </p:cNvSpPr>
            <p:nvPr/>
          </p:nvSpPr>
          <p:spPr bwMode="auto">
            <a:xfrm>
              <a:off x="463" y="2812"/>
              <a:ext cx="631" cy="507"/>
            </a:xfrm>
            <a:custGeom>
              <a:avLst/>
              <a:gdLst/>
              <a:ahLst/>
              <a:cxnLst>
                <a:cxn ang="0">
                  <a:pos x="1169" y="759"/>
                </a:cxn>
                <a:cxn ang="0">
                  <a:pos x="450" y="136"/>
                </a:cxn>
                <a:cxn ang="0">
                  <a:pos x="450" y="0"/>
                </a:cxn>
                <a:cxn ang="0">
                  <a:pos x="0" y="215"/>
                </a:cxn>
                <a:cxn ang="0">
                  <a:pos x="173" y="292"/>
                </a:cxn>
                <a:cxn ang="0">
                  <a:pos x="1038" y="1013"/>
                </a:cxn>
                <a:cxn ang="0">
                  <a:pos x="1262" y="862"/>
                </a:cxn>
                <a:cxn ang="0">
                  <a:pos x="1169" y="759"/>
                </a:cxn>
              </a:cxnLst>
              <a:rect l="0" t="0" r="r" b="b"/>
              <a:pathLst>
                <a:path w="1262" h="1013">
                  <a:moveTo>
                    <a:pt x="1169" y="759"/>
                  </a:moveTo>
                  <a:lnTo>
                    <a:pt x="450" y="136"/>
                  </a:lnTo>
                  <a:lnTo>
                    <a:pt x="450" y="0"/>
                  </a:lnTo>
                  <a:lnTo>
                    <a:pt x="0" y="215"/>
                  </a:lnTo>
                  <a:lnTo>
                    <a:pt x="173" y="292"/>
                  </a:lnTo>
                  <a:lnTo>
                    <a:pt x="1038" y="1013"/>
                  </a:lnTo>
                  <a:lnTo>
                    <a:pt x="1262" y="862"/>
                  </a:lnTo>
                  <a:lnTo>
                    <a:pt x="1169" y="759"/>
                  </a:lnTo>
                  <a:close/>
                </a:path>
              </a:pathLst>
            </a:custGeom>
            <a:solidFill>
              <a:srgbClr val="B2AAA8"/>
            </a:solidFill>
            <a:ln w="9525">
              <a:noFill/>
              <a:round/>
              <a:headEnd/>
              <a:tailEnd/>
            </a:ln>
          </p:spPr>
          <p:txBody>
            <a:bodyPr/>
            <a:lstStyle/>
            <a:p>
              <a:endParaRPr lang="en-US"/>
            </a:p>
          </p:txBody>
        </p:sp>
        <p:sp>
          <p:nvSpPr>
            <p:cNvPr id="139" name="Freeform 74"/>
            <p:cNvSpPr>
              <a:spLocks/>
            </p:cNvSpPr>
            <p:nvPr/>
          </p:nvSpPr>
          <p:spPr bwMode="auto">
            <a:xfrm>
              <a:off x="1486" y="3899"/>
              <a:ext cx="180" cy="176"/>
            </a:xfrm>
            <a:custGeom>
              <a:avLst/>
              <a:gdLst/>
              <a:ahLst/>
              <a:cxnLst>
                <a:cxn ang="0">
                  <a:pos x="0" y="0"/>
                </a:cxn>
                <a:cxn ang="0">
                  <a:pos x="19" y="25"/>
                </a:cxn>
                <a:cxn ang="0">
                  <a:pos x="39" y="50"/>
                </a:cxn>
                <a:cxn ang="0">
                  <a:pos x="58" y="71"/>
                </a:cxn>
                <a:cxn ang="0">
                  <a:pos x="76" y="91"/>
                </a:cxn>
                <a:cxn ang="0">
                  <a:pos x="96" y="110"/>
                </a:cxn>
                <a:cxn ang="0">
                  <a:pos x="114" y="128"/>
                </a:cxn>
                <a:cxn ang="0">
                  <a:pos x="134" y="145"/>
                </a:cxn>
                <a:cxn ang="0">
                  <a:pos x="153" y="159"/>
                </a:cxn>
                <a:cxn ang="0">
                  <a:pos x="173" y="174"/>
                </a:cxn>
                <a:cxn ang="0">
                  <a:pos x="196" y="187"/>
                </a:cxn>
                <a:cxn ang="0">
                  <a:pos x="219" y="199"/>
                </a:cxn>
                <a:cxn ang="0">
                  <a:pos x="243" y="210"/>
                </a:cxn>
                <a:cxn ang="0">
                  <a:pos x="269" y="222"/>
                </a:cxn>
                <a:cxn ang="0">
                  <a:pos x="297" y="233"/>
                </a:cxn>
                <a:cxn ang="0">
                  <a:pos x="326" y="243"/>
                </a:cxn>
                <a:cxn ang="0">
                  <a:pos x="359" y="253"/>
                </a:cxn>
                <a:cxn ang="0">
                  <a:pos x="344" y="353"/>
                </a:cxn>
                <a:cxn ang="0">
                  <a:pos x="312" y="345"/>
                </a:cxn>
                <a:cxn ang="0">
                  <a:pos x="279" y="335"/>
                </a:cxn>
                <a:cxn ang="0">
                  <a:pos x="248" y="322"/>
                </a:cxn>
                <a:cxn ang="0">
                  <a:pos x="219" y="310"/>
                </a:cxn>
                <a:cxn ang="0">
                  <a:pos x="189" y="296"/>
                </a:cxn>
                <a:cxn ang="0">
                  <a:pos x="161" y="281"/>
                </a:cxn>
                <a:cxn ang="0">
                  <a:pos x="135" y="264"/>
                </a:cxn>
                <a:cxn ang="0">
                  <a:pos x="111" y="246"/>
                </a:cxn>
                <a:cxn ang="0">
                  <a:pos x="88" y="227"/>
                </a:cxn>
                <a:cxn ang="0">
                  <a:pos x="68" y="207"/>
                </a:cxn>
                <a:cxn ang="0">
                  <a:pos x="50" y="186"/>
                </a:cxn>
                <a:cxn ang="0">
                  <a:pos x="34" y="164"/>
                </a:cxn>
                <a:cxn ang="0">
                  <a:pos x="21" y="141"/>
                </a:cxn>
                <a:cxn ang="0">
                  <a:pos x="11" y="118"/>
                </a:cxn>
                <a:cxn ang="0">
                  <a:pos x="4" y="94"/>
                </a:cxn>
                <a:cxn ang="0">
                  <a:pos x="0" y="68"/>
                </a:cxn>
                <a:cxn ang="0">
                  <a:pos x="0" y="0"/>
                </a:cxn>
              </a:cxnLst>
              <a:rect l="0" t="0" r="r" b="b"/>
              <a:pathLst>
                <a:path w="359" h="353">
                  <a:moveTo>
                    <a:pt x="0" y="0"/>
                  </a:moveTo>
                  <a:lnTo>
                    <a:pt x="19" y="25"/>
                  </a:lnTo>
                  <a:lnTo>
                    <a:pt x="39" y="50"/>
                  </a:lnTo>
                  <a:lnTo>
                    <a:pt x="58" y="71"/>
                  </a:lnTo>
                  <a:lnTo>
                    <a:pt x="76" y="91"/>
                  </a:lnTo>
                  <a:lnTo>
                    <a:pt x="96" y="110"/>
                  </a:lnTo>
                  <a:lnTo>
                    <a:pt x="114" y="128"/>
                  </a:lnTo>
                  <a:lnTo>
                    <a:pt x="134" y="145"/>
                  </a:lnTo>
                  <a:lnTo>
                    <a:pt x="153" y="159"/>
                  </a:lnTo>
                  <a:lnTo>
                    <a:pt x="173" y="174"/>
                  </a:lnTo>
                  <a:lnTo>
                    <a:pt x="196" y="187"/>
                  </a:lnTo>
                  <a:lnTo>
                    <a:pt x="219" y="199"/>
                  </a:lnTo>
                  <a:lnTo>
                    <a:pt x="243" y="210"/>
                  </a:lnTo>
                  <a:lnTo>
                    <a:pt x="269" y="222"/>
                  </a:lnTo>
                  <a:lnTo>
                    <a:pt x="297" y="233"/>
                  </a:lnTo>
                  <a:lnTo>
                    <a:pt x="326" y="243"/>
                  </a:lnTo>
                  <a:lnTo>
                    <a:pt x="359" y="253"/>
                  </a:lnTo>
                  <a:lnTo>
                    <a:pt x="344" y="353"/>
                  </a:lnTo>
                  <a:lnTo>
                    <a:pt x="312" y="345"/>
                  </a:lnTo>
                  <a:lnTo>
                    <a:pt x="279" y="335"/>
                  </a:lnTo>
                  <a:lnTo>
                    <a:pt x="248" y="322"/>
                  </a:lnTo>
                  <a:lnTo>
                    <a:pt x="219" y="310"/>
                  </a:lnTo>
                  <a:lnTo>
                    <a:pt x="189" y="296"/>
                  </a:lnTo>
                  <a:lnTo>
                    <a:pt x="161" y="281"/>
                  </a:lnTo>
                  <a:lnTo>
                    <a:pt x="135" y="264"/>
                  </a:lnTo>
                  <a:lnTo>
                    <a:pt x="111" y="246"/>
                  </a:lnTo>
                  <a:lnTo>
                    <a:pt x="88" y="227"/>
                  </a:lnTo>
                  <a:lnTo>
                    <a:pt x="68" y="207"/>
                  </a:lnTo>
                  <a:lnTo>
                    <a:pt x="50" y="186"/>
                  </a:lnTo>
                  <a:lnTo>
                    <a:pt x="34" y="164"/>
                  </a:lnTo>
                  <a:lnTo>
                    <a:pt x="21" y="141"/>
                  </a:lnTo>
                  <a:lnTo>
                    <a:pt x="11" y="118"/>
                  </a:lnTo>
                  <a:lnTo>
                    <a:pt x="4" y="94"/>
                  </a:lnTo>
                  <a:lnTo>
                    <a:pt x="0" y="68"/>
                  </a:lnTo>
                  <a:lnTo>
                    <a:pt x="0" y="0"/>
                  </a:lnTo>
                  <a:close/>
                </a:path>
              </a:pathLst>
            </a:custGeom>
            <a:solidFill>
              <a:srgbClr val="666677"/>
            </a:solidFill>
            <a:ln w="9525">
              <a:noFill/>
              <a:round/>
              <a:headEnd/>
              <a:tailEnd/>
            </a:ln>
          </p:spPr>
          <p:txBody>
            <a:bodyPr/>
            <a:lstStyle/>
            <a:p>
              <a:endParaRPr lang="en-US"/>
            </a:p>
          </p:txBody>
        </p:sp>
        <p:sp>
          <p:nvSpPr>
            <p:cNvPr id="140" name="Freeform 75"/>
            <p:cNvSpPr>
              <a:spLocks/>
            </p:cNvSpPr>
            <p:nvPr/>
          </p:nvSpPr>
          <p:spPr bwMode="auto">
            <a:xfrm>
              <a:off x="1756" y="3813"/>
              <a:ext cx="109" cy="176"/>
            </a:xfrm>
            <a:custGeom>
              <a:avLst/>
              <a:gdLst/>
              <a:ahLst/>
              <a:cxnLst>
                <a:cxn ang="0">
                  <a:pos x="23" y="0"/>
                </a:cxn>
                <a:cxn ang="0">
                  <a:pos x="0" y="128"/>
                </a:cxn>
                <a:cxn ang="0">
                  <a:pos x="188" y="353"/>
                </a:cxn>
                <a:cxn ang="0">
                  <a:pos x="217" y="241"/>
                </a:cxn>
                <a:cxn ang="0">
                  <a:pos x="23" y="0"/>
                </a:cxn>
              </a:cxnLst>
              <a:rect l="0" t="0" r="r" b="b"/>
              <a:pathLst>
                <a:path w="217" h="353">
                  <a:moveTo>
                    <a:pt x="23" y="0"/>
                  </a:moveTo>
                  <a:lnTo>
                    <a:pt x="0" y="128"/>
                  </a:lnTo>
                  <a:lnTo>
                    <a:pt x="188" y="353"/>
                  </a:lnTo>
                  <a:lnTo>
                    <a:pt x="217" y="241"/>
                  </a:lnTo>
                  <a:lnTo>
                    <a:pt x="23" y="0"/>
                  </a:lnTo>
                  <a:close/>
                </a:path>
              </a:pathLst>
            </a:custGeom>
            <a:solidFill>
              <a:srgbClr val="727284"/>
            </a:solidFill>
            <a:ln w="9525">
              <a:noFill/>
              <a:round/>
              <a:headEnd/>
              <a:tailEnd/>
            </a:ln>
          </p:spPr>
          <p:txBody>
            <a:bodyPr/>
            <a:lstStyle/>
            <a:p>
              <a:endParaRPr lang="en-US"/>
            </a:p>
          </p:txBody>
        </p:sp>
        <p:sp>
          <p:nvSpPr>
            <p:cNvPr id="141" name="Freeform 76"/>
            <p:cNvSpPr>
              <a:spLocks/>
            </p:cNvSpPr>
            <p:nvPr/>
          </p:nvSpPr>
          <p:spPr bwMode="auto">
            <a:xfrm>
              <a:off x="305" y="2875"/>
              <a:ext cx="210" cy="93"/>
            </a:xfrm>
            <a:custGeom>
              <a:avLst/>
              <a:gdLst/>
              <a:ahLst/>
              <a:cxnLst>
                <a:cxn ang="0">
                  <a:pos x="314" y="114"/>
                </a:cxn>
                <a:cxn ang="0">
                  <a:pos x="330" y="132"/>
                </a:cxn>
                <a:cxn ang="0">
                  <a:pos x="418" y="159"/>
                </a:cxn>
                <a:cxn ang="0">
                  <a:pos x="374" y="177"/>
                </a:cxn>
                <a:cxn ang="0">
                  <a:pos x="358" y="180"/>
                </a:cxn>
                <a:cxn ang="0">
                  <a:pos x="340" y="181"/>
                </a:cxn>
                <a:cxn ang="0">
                  <a:pos x="322" y="185"/>
                </a:cxn>
                <a:cxn ang="0">
                  <a:pos x="304" y="185"/>
                </a:cxn>
                <a:cxn ang="0">
                  <a:pos x="284" y="186"/>
                </a:cxn>
                <a:cxn ang="0">
                  <a:pos x="263" y="185"/>
                </a:cxn>
                <a:cxn ang="0">
                  <a:pos x="243" y="183"/>
                </a:cxn>
                <a:cxn ang="0">
                  <a:pos x="220" y="180"/>
                </a:cxn>
                <a:cxn ang="0">
                  <a:pos x="199" y="173"/>
                </a:cxn>
                <a:cxn ang="0">
                  <a:pos x="176" y="167"/>
                </a:cxn>
                <a:cxn ang="0">
                  <a:pos x="153" y="155"/>
                </a:cxn>
                <a:cxn ang="0">
                  <a:pos x="129" y="144"/>
                </a:cxn>
                <a:cxn ang="0">
                  <a:pos x="104" y="127"/>
                </a:cxn>
                <a:cxn ang="0">
                  <a:pos x="80" y="109"/>
                </a:cxn>
                <a:cxn ang="0">
                  <a:pos x="54" y="88"/>
                </a:cxn>
                <a:cxn ang="0">
                  <a:pos x="28" y="62"/>
                </a:cxn>
                <a:cxn ang="0">
                  <a:pos x="0" y="0"/>
                </a:cxn>
                <a:cxn ang="0">
                  <a:pos x="16" y="16"/>
                </a:cxn>
                <a:cxn ang="0">
                  <a:pos x="32" y="31"/>
                </a:cxn>
                <a:cxn ang="0">
                  <a:pos x="49" y="44"/>
                </a:cxn>
                <a:cxn ang="0">
                  <a:pos x="67" y="55"/>
                </a:cxn>
                <a:cxn ang="0">
                  <a:pos x="86" y="65"/>
                </a:cxn>
                <a:cxn ang="0">
                  <a:pos x="104" y="73"/>
                </a:cxn>
                <a:cxn ang="0">
                  <a:pos x="124" y="80"/>
                </a:cxn>
                <a:cxn ang="0">
                  <a:pos x="145" y="86"/>
                </a:cxn>
                <a:cxn ang="0">
                  <a:pos x="165" y="91"/>
                </a:cxn>
                <a:cxn ang="0">
                  <a:pos x="186" y="95"/>
                </a:cxn>
                <a:cxn ang="0">
                  <a:pos x="207" y="98"/>
                </a:cxn>
                <a:cxn ang="0">
                  <a:pos x="229" y="101"/>
                </a:cxn>
                <a:cxn ang="0">
                  <a:pos x="250" y="104"/>
                </a:cxn>
                <a:cxn ang="0">
                  <a:pos x="271" y="108"/>
                </a:cxn>
                <a:cxn ang="0">
                  <a:pos x="292" y="111"/>
                </a:cxn>
                <a:cxn ang="0">
                  <a:pos x="314" y="114"/>
                </a:cxn>
              </a:cxnLst>
              <a:rect l="0" t="0" r="r" b="b"/>
              <a:pathLst>
                <a:path w="418" h="186">
                  <a:moveTo>
                    <a:pt x="314" y="114"/>
                  </a:moveTo>
                  <a:lnTo>
                    <a:pt x="330" y="132"/>
                  </a:lnTo>
                  <a:lnTo>
                    <a:pt x="418" y="159"/>
                  </a:lnTo>
                  <a:lnTo>
                    <a:pt x="374" y="177"/>
                  </a:lnTo>
                  <a:lnTo>
                    <a:pt x="358" y="180"/>
                  </a:lnTo>
                  <a:lnTo>
                    <a:pt x="340" y="181"/>
                  </a:lnTo>
                  <a:lnTo>
                    <a:pt x="322" y="185"/>
                  </a:lnTo>
                  <a:lnTo>
                    <a:pt x="304" y="185"/>
                  </a:lnTo>
                  <a:lnTo>
                    <a:pt x="284" y="186"/>
                  </a:lnTo>
                  <a:lnTo>
                    <a:pt x="263" y="185"/>
                  </a:lnTo>
                  <a:lnTo>
                    <a:pt x="243" y="183"/>
                  </a:lnTo>
                  <a:lnTo>
                    <a:pt x="220" y="180"/>
                  </a:lnTo>
                  <a:lnTo>
                    <a:pt x="199" y="173"/>
                  </a:lnTo>
                  <a:lnTo>
                    <a:pt x="176" y="167"/>
                  </a:lnTo>
                  <a:lnTo>
                    <a:pt x="153" y="155"/>
                  </a:lnTo>
                  <a:lnTo>
                    <a:pt x="129" y="144"/>
                  </a:lnTo>
                  <a:lnTo>
                    <a:pt x="104" y="127"/>
                  </a:lnTo>
                  <a:lnTo>
                    <a:pt x="80" y="109"/>
                  </a:lnTo>
                  <a:lnTo>
                    <a:pt x="54" y="88"/>
                  </a:lnTo>
                  <a:lnTo>
                    <a:pt x="28" y="62"/>
                  </a:lnTo>
                  <a:lnTo>
                    <a:pt x="0" y="0"/>
                  </a:lnTo>
                  <a:lnTo>
                    <a:pt x="16" y="16"/>
                  </a:lnTo>
                  <a:lnTo>
                    <a:pt x="32" y="31"/>
                  </a:lnTo>
                  <a:lnTo>
                    <a:pt x="49" y="44"/>
                  </a:lnTo>
                  <a:lnTo>
                    <a:pt x="67" y="55"/>
                  </a:lnTo>
                  <a:lnTo>
                    <a:pt x="86" y="65"/>
                  </a:lnTo>
                  <a:lnTo>
                    <a:pt x="104" y="73"/>
                  </a:lnTo>
                  <a:lnTo>
                    <a:pt x="124" y="80"/>
                  </a:lnTo>
                  <a:lnTo>
                    <a:pt x="145" y="86"/>
                  </a:lnTo>
                  <a:lnTo>
                    <a:pt x="165" y="91"/>
                  </a:lnTo>
                  <a:lnTo>
                    <a:pt x="186" y="95"/>
                  </a:lnTo>
                  <a:lnTo>
                    <a:pt x="207" y="98"/>
                  </a:lnTo>
                  <a:lnTo>
                    <a:pt x="229" y="101"/>
                  </a:lnTo>
                  <a:lnTo>
                    <a:pt x="250" y="104"/>
                  </a:lnTo>
                  <a:lnTo>
                    <a:pt x="271" y="108"/>
                  </a:lnTo>
                  <a:lnTo>
                    <a:pt x="292" y="111"/>
                  </a:lnTo>
                  <a:lnTo>
                    <a:pt x="314" y="114"/>
                  </a:lnTo>
                  <a:close/>
                </a:path>
              </a:pathLst>
            </a:custGeom>
            <a:solidFill>
              <a:srgbClr val="666677"/>
            </a:solidFill>
            <a:ln w="9525">
              <a:noFill/>
              <a:round/>
              <a:headEnd/>
              <a:tailEnd/>
            </a:ln>
          </p:spPr>
          <p:txBody>
            <a:bodyPr/>
            <a:lstStyle/>
            <a:p>
              <a:endParaRPr lang="en-US"/>
            </a:p>
          </p:txBody>
        </p:sp>
      </p:grpSp>
      <p:pic>
        <p:nvPicPr>
          <p:cNvPr id="114" name="Picture 5"/>
          <p:cNvPicPr>
            <a:picLocks noChangeAspect="1" noChangeArrowheads="1"/>
          </p:cNvPicPr>
          <p:nvPr/>
        </p:nvPicPr>
        <p:blipFill>
          <a:blip r:embed="rId3" cstate="print"/>
          <a:srcRect/>
          <a:stretch>
            <a:fillRect/>
          </a:stretch>
        </p:blipFill>
        <p:spPr bwMode="auto">
          <a:xfrm>
            <a:off x="2440353" y="3759199"/>
            <a:ext cx="5935663" cy="2228850"/>
          </a:xfrm>
          <a:prstGeom prst="rect">
            <a:avLst/>
          </a:prstGeom>
          <a:noFill/>
          <a:ln w="28575">
            <a:solidFill>
              <a:schemeClr val="tx1">
                <a:lumMod val="50000"/>
              </a:schemeClr>
            </a:solidFill>
          </a:ln>
        </p:spPr>
      </p:pic>
      <p:sp>
        <p:nvSpPr>
          <p:cNvPr id="115" name="Text Box 47"/>
          <p:cNvSpPr txBox="1">
            <a:spLocks noChangeArrowheads="1"/>
          </p:cNvSpPr>
          <p:nvPr/>
        </p:nvSpPr>
        <p:spPr bwMode="auto">
          <a:xfrm>
            <a:off x="440103" y="4083049"/>
            <a:ext cx="1828800" cy="1192213"/>
          </a:xfrm>
          <a:prstGeom prst="rect">
            <a:avLst/>
          </a:prstGeom>
          <a:noFill/>
          <a:ln w="9525" algn="ctr">
            <a:noFill/>
            <a:miter lim="800000"/>
            <a:headEnd/>
            <a:tailEnd/>
          </a:ln>
          <a:effectLst/>
        </p:spPr>
        <p:txBody>
          <a:bodyPr>
            <a:spAutoFit/>
          </a:bodyPr>
          <a:lstStyle/>
          <a:p>
            <a:pPr>
              <a:spcBef>
                <a:spcPct val="50000"/>
              </a:spcBef>
            </a:pPr>
            <a:r>
              <a:rPr lang="en-US" dirty="0"/>
              <a:t>Correctness </a:t>
            </a:r>
          </a:p>
          <a:p>
            <a:pPr>
              <a:spcBef>
                <a:spcPct val="50000"/>
              </a:spcBef>
            </a:pPr>
            <a:r>
              <a:rPr lang="en-US" dirty="0" smtClean="0"/>
              <a:t>&amp; </a:t>
            </a:r>
            <a:endParaRPr lang="en-US" dirty="0"/>
          </a:p>
          <a:p>
            <a:pPr>
              <a:spcBef>
                <a:spcPct val="50000"/>
              </a:spcBef>
            </a:pPr>
            <a:r>
              <a:rPr lang="en-US" dirty="0"/>
              <a:t>Speed</a:t>
            </a:r>
          </a:p>
        </p:txBody>
      </p:sp>
      <p:sp>
        <p:nvSpPr>
          <p:cNvPr id="74" name="Rectangle 73"/>
          <p:cNvSpPr/>
          <p:nvPr/>
        </p:nvSpPr>
        <p:spPr bwMode="auto">
          <a:xfrm>
            <a:off x="243840" y="1516380"/>
            <a:ext cx="3413760" cy="739140"/>
          </a:xfrm>
          <a:prstGeom prst="rect">
            <a:avLst/>
          </a:prstGeom>
          <a:solidFill>
            <a:schemeClr val="bg1">
              <a:alpha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yriad Pro"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1000"/>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4"/>
                                        </p:tgtEl>
                                        <p:attrNameLst>
                                          <p:attrName>style.visibility</p:attrName>
                                        </p:attrNameLst>
                                      </p:cBhvr>
                                      <p:to>
                                        <p:strVal val="visible"/>
                                      </p:to>
                                    </p:set>
                                    <p:animEffect transition="in" filter="fade">
                                      <p:cBhvr>
                                        <p:cTn id="12" dur="500"/>
                                        <p:tgtEl>
                                          <p:spTgt spid="1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5"/>
                                        </p:tgtEl>
                                        <p:attrNameLst>
                                          <p:attrName>style.visibility</p:attrName>
                                        </p:attrNameLst>
                                      </p:cBhvr>
                                      <p:to>
                                        <p:strVal val="visible"/>
                                      </p:to>
                                    </p:set>
                                    <p:animEffect transition="in" filter="fade">
                                      <p:cBhvr>
                                        <p:cTn id="17" dur="500"/>
                                        <p:tgtEl>
                                          <p:spTgt spid="1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7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itle 112"/>
          <p:cNvSpPr>
            <a:spLocks noGrp="1"/>
          </p:cNvSpPr>
          <p:nvPr>
            <p:ph type="title"/>
          </p:nvPr>
        </p:nvSpPr>
        <p:spPr/>
        <p:txBody>
          <a:bodyPr/>
          <a:lstStyle/>
          <a:p>
            <a:r>
              <a:rPr lang="en-US" dirty="0" smtClean="0"/>
              <a:t>Introduction to Refactoring</a:t>
            </a:r>
            <a:endParaRPr lang="en-US" dirty="0"/>
          </a:p>
        </p:txBody>
      </p:sp>
      <p:sp>
        <p:nvSpPr>
          <p:cNvPr id="71" name="Date Placeholder 3"/>
          <p:cNvSpPr>
            <a:spLocks noGrp="1"/>
          </p:cNvSpPr>
          <p:nvPr>
            <p:ph type="dt" sz="half" idx="10"/>
          </p:nvPr>
        </p:nvSpPr>
        <p:spPr/>
        <p:txBody>
          <a:bodyPr/>
          <a:lstStyle/>
          <a:p>
            <a:fld id="{DA990CF8-29E0-49BD-9380-C9E162FD3B18}" type="slidenum">
              <a:rPr lang="en-US" smtClean="0"/>
              <a:pPr/>
              <a:t>5</a:t>
            </a:fld>
            <a:endParaRPr lang="en-US" dirty="0"/>
          </a:p>
        </p:txBody>
      </p:sp>
      <p:sp>
        <p:nvSpPr>
          <p:cNvPr id="17412" name="Text Box 4"/>
          <p:cNvSpPr txBox="1">
            <a:spLocks noChangeArrowheads="1"/>
          </p:cNvSpPr>
          <p:nvPr/>
        </p:nvSpPr>
        <p:spPr bwMode="auto">
          <a:xfrm>
            <a:off x="1880262" y="3719636"/>
            <a:ext cx="1138114" cy="1138114"/>
          </a:xfrm>
          <a:prstGeom prst="rect">
            <a:avLst/>
          </a:prstGeom>
          <a:solidFill>
            <a:srgbClr val="FF99CC"/>
          </a:solidFill>
          <a:ln w="9525" algn="ctr">
            <a:noFill/>
            <a:miter lim="800000"/>
            <a:headEnd/>
            <a:tailEnd/>
          </a:ln>
          <a:effectLst/>
        </p:spPr>
        <p:txBody>
          <a:bodyPr wrap="none" anchor="ctr"/>
          <a:lstStyle/>
          <a:p>
            <a:pPr>
              <a:spcBef>
                <a:spcPct val="50000"/>
              </a:spcBef>
            </a:pPr>
            <a:r>
              <a:rPr lang="en-US" sz="6600"/>
              <a:t>R</a:t>
            </a:r>
          </a:p>
        </p:txBody>
      </p:sp>
      <p:sp>
        <p:nvSpPr>
          <p:cNvPr id="17418" name="Text Box 10"/>
          <p:cNvSpPr txBox="1">
            <a:spLocks noChangeArrowheads="1"/>
          </p:cNvSpPr>
          <p:nvPr/>
        </p:nvSpPr>
        <p:spPr bwMode="auto">
          <a:xfrm>
            <a:off x="4671677" y="3727451"/>
            <a:ext cx="1138114" cy="1138114"/>
          </a:xfrm>
          <a:prstGeom prst="rect">
            <a:avLst/>
          </a:prstGeom>
          <a:solidFill>
            <a:srgbClr val="FF99CC"/>
          </a:solidFill>
          <a:ln w="9525" algn="ctr">
            <a:noFill/>
            <a:miter lim="800000"/>
            <a:headEnd/>
            <a:tailEnd/>
          </a:ln>
          <a:effectLst/>
        </p:spPr>
        <p:txBody>
          <a:bodyPr wrap="none" anchor="ctr"/>
          <a:lstStyle/>
          <a:p>
            <a:pPr>
              <a:spcBef>
                <a:spcPct val="50000"/>
              </a:spcBef>
            </a:pPr>
            <a:r>
              <a:rPr lang="en-US" sz="6600"/>
              <a:t>R</a:t>
            </a:r>
          </a:p>
        </p:txBody>
      </p:sp>
      <p:sp>
        <p:nvSpPr>
          <p:cNvPr id="17419" name="Text Box 11"/>
          <p:cNvSpPr txBox="1">
            <a:spLocks noChangeArrowheads="1"/>
          </p:cNvSpPr>
          <p:nvPr/>
        </p:nvSpPr>
        <p:spPr bwMode="auto">
          <a:xfrm>
            <a:off x="482600" y="3719636"/>
            <a:ext cx="1138114" cy="113811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7421" name="Text Box 13"/>
          <p:cNvSpPr txBox="1">
            <a:spLocks noChangeArrowheads="1"/>
          </p:cNvSpPr>
          <p:nvPr/>
        </p:nvSpPr>
        <p:spPr bwMode="auto">
          <a:xfrm>
            <a:off x="3275970" y="3719636"/>
            <a:ext cx="1138114" cy="113811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grpSp>
        <p:nvGrpSpPr>
          <p:cNvPr id="2" name="Group 143"/>
          <p:cNvGrpSpPr/>
          <p:nvPr/>
        </p:nvGrpSpPr>
        <p:grpSpPr>
          <a:xfrm>
            <a:off x="635000" y="1593850"/>
            <a:ext cx="8839200" cy="1814513"/>
            <a:chOff x="635000" y="393700"/>
            <a:chExt cx="8839200" cy="1814513"/>
          </a:xfrm>
        </p:grpSpPr>
        <p:sp>
          <p:nvSpPr>
            <p:cNvPr id="17436" name="Text Box 28"/>
            <p:cNvSpPr txBox="1">
              <a:spLocks noChangeArrowheads="1"/>
            </p:cNvSpPr>
            <p:nvPr/>
          </p:nvSpPr>
          <p:spPr bwMode="auto">
            <a:xfrm>
              <a:off x="635000" y="393700"/>
              <a:ext cx="1143000" cy="604838"/>
            </a:xfrm>
            <a:prstGeom prst="rect">
              <a:avLst/>
            </a:prstGeom>
            <a:noFill/>
            <a:ln w="9525" algn="ctr">
              <a:noFill/>
              <a:miter lim="800000"/>
              <a:headEnd/>
              <a:tailEnd/>
            </a:ln>
            <a:effectLst/>
          </p:spPr>
          <p:txBody>
            <a:bodyPr>
              <a:spAutoFit/>
            </a:bodyPr>
            <a:lstStyle/>
            <a:p>
              <a:pPr algn="l">
                <a:lnSpc>
                  <a:spcPct val="60000"/>
                </a:lnSpc>
                <a:spcBef>
                  <a:spcPct val="50000"/>
                </a:spcBef>
              </a:pPr>
              <a:r>
                <a:rPr lang="en-US" sz="1200" dirty="0">
                  <a:latin typeface="Courier" pitchFamily="49" charset="0"/>
                </a:rPr>
                <a:t>class </a:t>
              </a:r>
              <a:r>
                <a:rPr lang="en-US" sz="1200" dirty="0" err="1">
                  <a:latin typeface="Courier" pitchFamily="49" charset="0"/>
                </a:rPr>
                <a:t>Foo</a:t>
              </a:r>
              <a:r>
                <a:rPr lang="en-US" sz="1200" dirty="0">
                  <a:latin typeface="Courier" pitchFamily="49" charset="0"/>
                </a:rPr>
                <a:t>{</a:t>
              </a:r>
            </a:p>
            <a:p>
              <a:pPr algn="l">
                <a:lnSpc>
                  <a:spcPct val="60000"/>
                </a:lnSpc>
                <a:spcBef>
                  <a:spcPct val="50000"/>
                </a:spcBef>
              </a:pPr>
              <a:endParaRPr lang="en-US" sz="1200" dirty="0">
                <a:latin typeface="Courier" pitchFamily="49" charset="0"/>
              </a:endParaRPr>
            </a:p>
            <a:p>
              <a:pPr algn="l">
                <a:lnSpc>
                  <a:spcPct val="60000"/>
                </a:lnSpc>
                <a:spcBef>
                  <a:spcPct val="50000"/>
                </a:spcBef>
              </a:pPr>
              <a:r>
                <a:rPr lang="en-US" sz="1200" dirty="0">
                  <a:latin typeface="Courier" pitchFamily="49" charset="0"/>
                </a:rPr>
                <a:t>}</a:t>
              </a:r>
            </a:p>
          </p:txBody>
        </p:sp>
        <p:sp>
          <p:nvSpPr>
            <p:cNvPr id="17438" name="Text Box 30"/>
            <p:cNvSpPr txBox="1">
              <a:spLocks noChangeArrowheads="1"/>
            </p:cNvSpPr>
            <p:nvPr/>
          </p:nvSpPr>
          <p:spPr bwMode="auto">
            <a:xfrm>
              <a:off x="3606800" y="393700"/>
              <a:ext cx="2438400" cy="1209675"/>
            </a:xfrm>
            <a:prstGeom prst="rect">
              <a:avLst/>
            </a:prstGeom>
            <a:noFill/>
            <a:ln w="9525" algn="ctr">
              <a:noFill/>
              <a:miter lim="800000"/>
              <a:headEnd/>
              <a:tailEnd/>
            </a:ln>
            <a:effectLst/>
          </p:spPr>
          <p:txBody>
            <a:bodyPr>
              <a:spAutoFit/>
            </a:bodyPr>
            <a:lstStyle/>
            <a:p>
              <a:pPr algn="l">
                <a:lnSpc>
                  <a:spcPct val="60000"/>
                </a:lnSpc>
                <a:spcBef>
                  <a:spcPct val="50000"/>
                </a:spcBef>
              </a:pPr>
              <a:r>
                <a:rPr lang="en-US" sz="1200" dirty="0">
                  <a:latin typeface="Courier" pitchFamily="49" charset="0"/>
                </a:rPr>
                <a:t>class Bar{</a:t>
              </a:r>
            </a:p>
            <a:p>
              <a:pPr algn="l">
                <a:lnSpc>
                  <a:spcPct val="60000"/>
                </a:lnSpc>
                <a:spcBef>
                  <a:spcPct val="50000"/>
                </a:spcBef>
              </a:pPr>
              <a:r>
                <a:rPr lang="en-US" sz="1200" dirty="0">
                  <a:latin typeface="Courier" pitchFamily="49" charset="0"/>
                </a:rPr>
                <a:t> </a:t>
              </a:r>
              <a:r>
                <a:rPr lang="en-US" sz="1200" dirty="0" err="1">
                  <a:latin typeface="Courier" pitchFamily="49" charset="0"/>
                </a:rPr>
                <a:t>int</a:t>
              </a:r>
              <a:r>
                <a:rPr lang="en-US" sz="1200" dirty="0">
                  <a:latin typeface="Courier" pitchFamily="49" charset="0"/>
                </a:rPr>
                <a:t> a;</a:t>
              </a:r>
            </a:p>
            <a:p>
              <a:pPr algn="l">
                <a:lnSpc>
                  <a:spcPct val="60000"/>
                </a:lnSpc>
                <a:spcBef>
                  <a:spcPct val="50000"/>
                </a:spcBef>
              </a:pPr>
              <a:r>
                <a:rPr lang="en-US" sz="1200" dirty="0">
                  <a:latin typeface="Courier" pitchFamily="49" charset="0"/>
                </a:rPr>
                <a:t> public Bar(</a:t>
              </a:r>
              <a:r>
                <a:rPr lang="en-US" sz="1200" dirty="0" err="1">
                  <a:latin typeface="Courier" pitchFamily="49" charset="0"/>
                </a:rPr>
                <a:t>int</a:t>
              </a:r>
              <a:r>
                <a:rPr lang="en-US" sz="1200" dirty="0">
                  <a:latin typeface="Courier" pitchFamily="49" charset="0"/>
                </a:rPr>
                <a:t> </a:t>
              </a:r>
              <a:r>
                <a:rPr lang="en-US" sz="1200" dirty="0" err="1">
                  <a:latin typeface="Courier" pitchFamily="49" charset="0"/>
                </a:rPr>
                <a:t>anA</a:t>
              </a:r>
              <a:r>
                <a:rPr lang="en-US" sz="1200" dirty="0">
                  <a:latin typeface="Courier" pitchFamily="49" charset="0"/>
                </a:rPr>
                <a:t>){</a:t>
              </a:r>
            </a:p>
            <a:p>
              <a:pPr algn="l">
                <a:lnSpc>
                  <a:spcPct val="60000"/>
                </a:lnSpc>
                <a:spcBef>
                  <a:spcPct val="50000"/>
                </a:spcBef>
              </a:pPr>
              <a:r>
                <a:rPr lang="en-US" sz="1200" dirty="0">
                  <a:latin typeface="Courier" pitchFamily="49" charset="0"/>
                </a:rPr>
                <a:t>    </a:t>
              </a:r>
              <a:r>
                <a:rPr lang="en-US" sz="1200" dirty="0" err="1">
                  <a:latin typeface="Courier" pitchFamily="49" charset="0"/>
                </a:rPr>
                <a:t>this.a</a:t>
              </a:r>
              <a:r>
                <a:rPr lang="en-US" sz="1200" dirty="0">
                  <a:latin typeface="Courier" pitchFamily="49" charset="0"/>
                </a:rPr>
                <a:t> = </a:t>
              </a:r>
              <a:r>
                <a:rPr lang="en-US" sz="1200" dirty="0" err="1">
                  <a:latin typeface="Courier" pitchFamily="49" charset="0"/>
                </a:rPr>
                <a:t>anA</a:t>
              </a:r>
              <a:r>
                <a:rPr lang="en-US" sz="1200" dirty="0">
                  <a:latin typeface="Courier" pitchFamily="49" charset="0"/>
                </a:rPr>
                <a:t>;</a:t>
              </a:r>
            </a:p>
            <a:p>
              <a:pPr algn="l">
                <a:lnSpc>
                  <a:spcPct val="60000"/>
                </a:lnSpc>
                <a:spcBef>
                  <a:spcPct val="50000"/>
                </a:spcBef>
              </a:pPr>
              <a:r>
                <a:rPr lang="en-US" sz="1200" dirty="0">
                  <a:latin typeface="Courier" pitchFamily="49" charset="0"/>
                </a:rPr>
                <a:t> }</a:t>
              </a:r>
            </a:p>
            <a:p>
              <a:pPr algn="l">
                <a:lnSpc>
                  <a:spcPct val="60000"/>
                </a:lnSpc>
                <a:spcBef>
                  <a:spcPct val="50000"/>
                </a:spcBef>
              </a:pPr>
              <a:r>
                <a:rPr lang="en-US" sz="1200" dirty="0">
                  <a:latin typeface="Courier" pitchFamily="49" charset="0"/>
                </a:rPr>
                <a:t>}</a:t>
              </a:r>
            </a:p>
          </p:txBody>
        </p:sp>
        <p:sp>
          <p:nvSpPr>
            <p:cNvPr id="17437" name="Text Box 29"/>
            <p:cNvSpPr txBox="1">
              <a:spLocks noChangeArrowheads="1"/>
            </p:cNvSpPr>
            <p:nvPr/>
          </p:nvSpPr>
          <p:spPr bwMode="auto">
            <a:xfrm>
              <a:off x="2082800" y="393700"/>
              <a:ext cx="1143000" cy="604838"/>
            </a:xfrm>
            <a:prstGeom prst="rect">
              <a:avLst/>
            </a:prstGeom>
            <a:noFill/>
            <a:ln w="9525" algn="ctr">
              <a:noFill/>
              <a:miter lim="800000"/>
              <a:headEnd/>
              <a:tailEnd/>
            </a:ln>
            <a:effectLst/>
          </p:spPr>
          <p:txBody>
            <a:bodyPr>
              <a:spAutoFit/>
            </a:bodyPr>
            <a:lstStyle/>
            <a:p>
              <a:pPr algn="l">
                <a:lnSpc>
                  <a:spcPct val="60000"/>
                </a:lnSpc>
                <a:spcBef>
                  <a:spcPct val="50000"/>
                </a:spcBef>
              </a:pPr>
              <a:r>
                <a:rPr lang="en-US" sz="1200" dirty="0">
                  <a:latin typeface="Courier" pitchFamily="49" charset="0"/>
                </a:rPr>
                <a:t>class Bar{</a:t>
              </a:r>
            </a:p>
            <a:p>
              <a:pPr algn="l">
                <a:lnSpc>
                  <a:spcPct val="60000"/>
                </a:lnSpc>
                <a:spcBef>
                  <a:spcPct val="50000"/>
                </a:spcBef>
              </a:pPr>
              <a:endParaRPr lang="en-US" sz="1200" dirty="0">
                <a:latin typeface="Courier" pitchFamily="49" charset="0"/>
              </a:endParaRPr>
            </a:p>
            <a:p>
              <a:pPr algn="l">
                <a:lnSpc>
                  <a:spcPct val="60000"/>
                </a:lnSpc>
                <a:spcBef>
                  <a:spcPct val="50000"/>
                </a:spcBef>
              </a:pPr>
              <a:r>
                <a:rPr lang="en-US" sz="1200" dirty="0">
                  <a:latin typeface="Courier" pitchFamily="49" charset="0"/>
                </a:rPr>
                <a:t>}</a:t>
              </a:r>
            </a:p>
          </p:txBody>
        </p:sp>
        <p:sp>
          <p:nvSpPr>
            <p:cNvPr id="17439" name="Text Box 31"/>
            <p:cNvSpPr txBox="1">
              <a:spLocks noChangeArrowheads="1"/>
            </p:cNvSpPr>
            <p:nvPr/>
          </p:nvSpPr>
          <p:spPr bwMode="auto">
            <a:xfrm>
              <a:off x="5969000" y="393700"/>
              <a:ext cx="3505200" cy="1814513"/>
            </a:xfrm>
            <a:prstGeom prst="rect">
              <a:avLst/>
            </a:prstGeom>
            <a:noFill/>
            <a:ln w="9525" algn="ctr">
              <a:noFill/>
              <a:miter lim="800000"/>
              <a:headEnd/>
              <a:tailEnd/>
            </a:ln>
            <a:effectLst/>
          </p:spPr>
          <p:txBody>
            <a:bodyPr>
              <a:spAutoFit/>
            </a:bodyPr>
            <a:lstStyle/>
            <a:p>
              <a:pPr algn="l">
                <a:lnSpc>
                  <a:spcPct val="60000"/>
                </a:lnSpc>
                <a:spcBef>
                  <a:spcPct val="50000"/>
                </a:spcBef>
              </a:pPr>
              <a:r>
                <a:rPr lang="en-US" sz="1200" dirty="0">
                  <a:latin typeface="Courier" pitchFamily="49" charset="0"/>
                </a:rPr>
                <a:t>class Bar{</a:t>
              </a:r>
            </a:p>
            <a:p>
              <a:pPr algn="l">
                <a:lnSpc>
                  <a:spcPct val="60000"/>
                </a:lnSpc>
                <a:spcBef>
                  <a:spcPct val="50000"/>
                </a:spcBef>
              </a:pPr>
              <a:r>
                <a:rPr lang="en-US" sz="1200" dirty="0">
                  <a:latin typeface="Courier" pitchFamily="49" charset="0"/>
                </a:rPr>
                <a:t> </a:t>
              </a:r>
              <a:r>
                <a:rPr lang="en-US" sz="1200" dirty="0" err="1">
                  <a:latin typeface="Courier" pitchFamily="49" charset="0"/>
                </a:rPr>
                <a:t>int</a:t>
              </a:r>
              <a:r>
                <a:rPr lang="en-US" sz="1200" dirty="0">
                  <a:latin typeface="Courier" pitchFamily="49" charset="0"/>
                </a:rPr>
                <a:t> a;</a:t>
              </a:r>
            </a:p>
            <a:p>
              <a:pPr algn="l">
                <a:lnSpc>
                  <a:spcPct val="60000"/>
                </a:lnSpc>
                <a:spcBef>
                  <a:spcPct val="50000"/>
                </a:spcBef>
              </a:pPr>
              <a:r>
                <a:rPr lang="en-US" sz="1200" dirty="0">
                  <a:latin typeface="Courier" pitchFamily="49" charset="0"/>
                </a:rPr>
                <a:t> private Bar(</a:t>
              </a:r>
              <a:r>
                <a:rPr lang="en-US" sz="1200" dirty="0" err="1">
                  <a:latin typeface="Courier" pitchFamily="49" charset="0"/>
                </a:rPr>
                <a:t>int</a:t>
              </a:r>
              <a:r>
                <a:rPr lang="en-US" sz="1200" dirty="0">
                  <a:latin typeface="Courier" pitchFamily="49" charset="0"/>
                </a:rPr>
                <a:t> </a:t>
              </a:r>
              <a:r>
                <a:rPr lang="en-US" sz="1200" dirty="0" err="1">
                  <a:latin typeface="Courier" pitchFamily="49" charset="0"/>
                </a:rPr>
                <a:t>anA</a:t>
              </a:r>
              <a:r>
                <a:rPr lang="en-US" sz="1200" dirty="0">
                  <a:latin typeface="Courier" pitchFamily="49" charset="0"/>
                </a:rPr>
                <a:t>){</a:t>
              </a:r>
            </a:p>
            <a:p>
              <a:pPr algn="l">
                <a:lnSpc>
                  <a:spcPct val="60000"/>
                </a:lnSpc>
                <a:spcBef>
                  <a:spcPct val="50000"/>
                </a:spcBef>
              </a:pPr>
              <a:r>
                <a:rPr lang="en-US" sz="1200" dirty="0">
                  <a:latin typeface="Courier" pitchFamily="49" charset="0"/>
                </a:rPr>
                <a:t>    </a:t>
              </a:r>
              <a:r>
                <a:rPr lang="en-US" sz="1200" dirty="0" err="1">
                  <a:latin typeface="Courier" pitchFamily="49" charset="0"/>
                </a:rPr>
                <a:t>this.a</a:t>
              </a:r>
              <a:r>
                <a:rPr lang="en-US" sz="1200" dirty="0">
                  <a:latin typeface="Courier" pitchFamily="49" charset="0"/>
                </a:rPr>
                <a:t> = </a:t>
              </a:r>
              <a:r>
                <a:rPr lang="en-US" sz="1200" dirty="0" err="1">
                  <a:latin typeface="Courier" pitchFamily="49" charset="0"/>
                </a:rPr>
                <a:t>anA</a:t>
              </a:r>
              <a:r>
                <a:rPr lang="en-US" sz="1200" dirty="0">
                  <a:latin typeface="Courier" pitchFamily="49" charset="0"/>
                </a:rPr>
                <a:t>;</a:t>
              </a:r>
            </a:p>
            <a:p>
              <a:pPr algn="l">
                <a:lnSpc>
                  <a:spcPct val="60000"/>
                </a:lnSpc>
                <a:spcBef>
                  <a:spcPct val="50000"/>
                </a:spcBef>
              </a:pPr>
              <a:r>
                <a:rPr lang="en-US" sz="1200" dirty="0">
                  <a:latin typeface="Courier" pitchFamily="49" charset="0"/>
                </a:rPr>
                <a:t> }</a:t>
              </a:r>
            </a:p>
            <a:p>
              <a:pPr algn="l">
                <a:lnSpc>
                  <a:spcPct val="60000"/>
                </a:lnSpc>
                <a:spcBef>
                  <a:spcPct val="50000"/>
                </a:spcBef>
              </a:pPr>
              <a:r>
                <a:rPr lang="en-US" sz="1200" dirty="0">
                  <a:latin typeface="Courier" pitchFamily="49" charset="0"/>
                </a:rPr>
                <a:t> public static Bar create(</a:t>
              </a:r>
              <a:r>
                <a:rPr lang="en-US" sz="1200" dirty="0" err="1">
                  <a:latin typeface="Courier" pitchFamily="49" charset="0"/>
                </a:rPr>
                <a:t>int</a:t>
              </a:r>
              <a:r>
                <a:rPr lang="en-US" sz="1200" dirty="0">
                  <a:latin typeface="Courier" pitchFamily="49" charset="0"/>
                </a:rPr>
                <a:t> </a:t>
              </a:r>
              <a:r>
                <a:rPr lang="en-US" sz="1200" dirty="0" err="1">
                  <a:latin typeface="Courier" pitchFamily="49" charset="0"/>
                </a:rPr>
                <a:t>anA</a:t>
              </a:r>
              <a:r>
                <a:rPr lang="en-US" sz="1200" dirty="0">
                  <a:latin typeface="Courier" pitchFamily="49" charset="0"/>
                </a:rPr>
                <a:t>){</a:t>
              </a:r>
            </a:p>
            <a:p>
              <a:pPr algn="l">
                <a:lnSpc>
                  <a:spcPct val="60000"/>
                </a:lnSpc>
                <a:spcBef>
                  <a:spcPct val="50000"/>
                </a:spcBef>
              </a:pPr>
              <a:r>
                <a:rPr lang="en-US" sz="1200" dirty="0">
                  <a:latin typeface="Courier" pitchFamily="49" charset="0"/>
                </a:rPr>
                <a:t>    return new Bar(</a:t>
              </a:r>
              <a:r>
                <a:rPr lang="en-US" sz="1200" dirty="0" err="1">
                  <a:latin typeface="Courier" pitchFamily="49" charset="0"/>
                </a:rPr>
                <a:t>anA</a:t>
              </a:r>
              <a:r>
                <a:rPr lang="en-US" sz="1200" dirty="0">
                  <a:latin typeface="Courier" pitchFamily="49" charset="0"/>
                </a:rPr>
                <a:t>);</a:t>
              </a:r>
            </a:p>
            <a:p>
              <a:pPr algn="l">
                <a:lnSpc>
                  <a:spcPct val="60000"/>
                </a:lnSpc>
                <a:spcBef>
                  <a:spcPct val="50000"/>
                </a:spcBef>
              </a:pPr>
              <a:r>
                <a:rPr lang="en-US" sz="1200" dirty="0">
                  <a:latin typeface="Courier" pitchFamily="49" charset="0"/>
                </a:rPr>
                <a:t> }</a:t>
              </a:r>
            </a:p>
            <a:p>
              <a:pPr algn="l">
                <a:lnSpc>
                  <a:spcPct val="60000"/>
                </a:lnSpc>
                <a:spcBef>
                  <a:spcPct val="50000"/>
                </a:spcBef>
              </a:pPr>
              <a:r>
                <a:rPr lang="en-US" sz="1200" dirty="0">
                  <a:latin typeface="Courier" pitchFamily="49" charset="0"/>
                </a:rPr>
                <a:t>}</a:t>
              </a:r>
            </a:p>
          </p:txBody>
        </p:sp>
      </p:grpSp>
      <p:sp>
        <p:nvSpPr>
          <p:cNvPr id="95" name="Right Arrow 94"/>
          <p:cNvSpPr/>
          <p:nvPr/>
        </p:nvSpPr>
        <p:spPr bwMode="auto">
          <a:xfrm>
            <a:off x="336063" y="1684705"/>
            <a:ext cx="367322" cy="406400"/>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yriad Pro" pitchFamily="34" charset="0"/>
            </a:endParaRPr>
          </a:p>
        </p:txBody>
      </p:sp>
      <p:sp>
        <p:nvSpPr>
          <p:cNvPr id="100" name="Right Arrow 99"/>
          <p:cNvSpPr/>
          <p:nvPr/>
        </p:nvSpPr>
        <p:spPr bwMode="auto">
          <a:xfrm>
            <a:off x="3262925" y="1688612"/>
            <a:ext cx="367322" cy="406400"/>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yriad Pro" pitchFamily="34" charset="0"/>
            </a:endParaRPr>
          </a:p>
        </p:txBody>
      </p:sp>
      <p:sp>
        <p:nvSpPr>
          <p:cNvPr id="102" name="Right Arrow 101"/>
          <p:cNvSpPr/>
          <p:nvPr/>
        </p:nvSpPr>
        <p:spPr bwMode="auto">
          <a:xfrm>
            <a:off x="5564560" y="1731596"/>
            <a:ext cx="367322" cy="406400"/>
          </a:xfrm>
          <a:prstGeom prst="rightArrow">
            <a:avLst/>
          </a:prstGeom>
          <a:solidFill>
            <a:srgbClr val="FF99CC"/>
          </a:solidFill>
          <a:ln w="9525" algn="ctr">
            <a:noFill/>
            <a:miter lim="800000"/>
            <a:headEnd/>
            <a:tailEnd/>
          </a:ln>
          <a:effectLst/>
        </p:spPr>
        <p:txBody>
          <a:bodyPr wrap="none" anchor="ctr"/>
          <a:lstStyle/>
          <a:p>
            <a:endParaRPr lang="en-US" smtClean="0"/>
          </a:p>
        </p:txBody>
      </p:sp>
      <p:grpSp>
        <p:nvGrpSpPr>
          <p:cNvPr id="9" name="Group 146"/>
          <p:cNvGrpSpPr/>
          <p:nvPr/>
        </p:nvGrpSpPr>
        <p:grpSpPr>
          <a:xfrm>
            <a:off x="482600" y="1517650"/>
            <a:ext cx="5327191" cy="2256691"/>
            <a:chOff x="482600" y="317500"/>
            <a:chExt cx="5327191" cy="2256691"/>
          </a:xfrm>
        </p:grpSpPr>
        <p:sp>
          <p:nvSpPr>
            <p:cNvPr id="17454" name="Rectangle 46"/>
            <p:cNvSpPr>
              <a:spLocks noChangeArrowheads="1"/>
            </p:cNvSpPr>
            <p:nvPr/>
          </p:nvSpPr>
          <p:spPr bwMode="auto">
            <a:xfrm>
              <a:off x="482600" y="317500"/>
              <a:ext cx="76200" cy="2209800"/>
            </a:xfrm>
            <a:prstGeom prst="rect">
              <a:avLst/>
            </a:prstGeom>
            <a:solidFill>
              <a:schemeClr val="accent1"/>
            </a:solidFill>
            <a:ln w="9525" algn="ctr">
              <a:noFill/>
              <a:miter lim="800000"/>
              <a:headEnd/>
              <a:tailEnd/>
            </a:ln>
            <a:effectLst/>
          </p:spPr>
          <p:txBody>
            <a:bodyPr wrap="none" anchor="ctr"/>
            <a:lstStyle/>
            <a:p>
              <a:endParaRPr lang="en-US"/>
            </a:p>
          </p:txBody>
        </p:sp>
        <p:sp>
          <p:nvSpPr>
            <p:cNvPr id="99" name="Rectangle 46"/>
            <p:cNvSpPr>
              <a:spLocks noChangeArrowheads="1"/>
            </p:cNvSpPr>
            <p:nvPr/>
          </p:nvSpPr>
          <p:spPr bwMode="auto">
            <a:xfrm>
              <a:off x="3409462" y="321407"/>
              <a:ext cx="76200" cy="2209800"/>
            </a:xfrm>
            <a:prstGeom prst="rect">
              <a:avLst/>
            </a:prstGeom>
            <a:solidFill>
              <a:schemeClr val="accent1"/>
            </a:solidFill>
            <a:ln w="9525" algn="ctr">
              <a:noFill/>
              <a:miter lim="800000"/>
              <a:headEnd/>
              <a:tailEnd/>
            </a:ln>
            <a:effectLst/>
          </p:spPr>
          <p:txBody>
            <a:bodyPr wrap="none" anchor="ctr"/>
            <a:lstStyle/>
            <a:p>
              <a:endParaRPr lang="en-US"/>
            </a:p>
          </p:txBody>
        </p:sp>
        <p:sp>
          <p:nvSpPr>
            <p:cNvPr id="101" name="Rectangle 46"/>
            <p:cNvSpPr>
              <a:spLocks noChangeArrowheads="1"/>
            </p:cNvSpPr>
            <p:nvPr/>
          </p:nvSpPr>
          <p:spPr bwMode="auto">
            <a:xfrm>
              <a:off x="5733591" y="364391"/>
              <a:ext cx="76200" cy="2209800"/>
            </a:xfrm>
            <a:prstGeom prst="rect">
              <a:avLst/>
            </a:prstGeom>
            <a:solidFill>
              <a:srgbClr val="FF99CC"/>
            </a:solidFill>
            <a:ln w="9525" algn="ctr">
              <a:noFill/>
              <a:miter lim="800000"/>
              <a:headEnd/>
              <a:tailEnd/>
            </a:ln>
            <a:effectLst/>
          </p:spPr>
          <p:txBody>
            <a:bodyPr wrap="none" anchor="ctr"/>
            <a:lstStyle/>
            <a:p>
              <a:endParaRPr lang="en-US"/>
            </a:p>
          </p:txBody>
        </p:sp>
        <p:sp>
          <p:nvSpPr>
            <p:cNvPr id="103" name="Rectangle 46"/>
            <p:cNvSpPr>
              <a:spLocks noChangeArrowheads="1"/>
            </p:cNvSpPr>
            <p:nvPr/>
          </p:nvSpPr>
          <p:spPr bwMode="auto">
            <a:xfrm>
              <a:off x="1885462" y="321406"/>
              <a:ext cx="76200" cy="2209800"/>
            </a:xfrm>
            <a:prstGeom prst="rect">
              <a:avLst/>
            </a:prstGeom>
            <a:solidFill>
              <a:srgbClr val="FF99CC"/>
            </a:solidFill>
            <a:ln w="9525" algn="ctr">
              <a:noFill/>
              <a:miter lim="800000"/>
              <a:headEnd/>
              <a:tailEnd/>
            </a:ln>
            <a:effectLst/>
          </p:spPr>
          <p:txBody>
            <a:bodyPr wrap="none" anchor="ctr"/>
            <a:lstStyle/>
            <a:p>
              <a:endParaRPr lang="en-US"/>
            </a:p>
          </p:txBody>
        </p:sp>
      </p:grpSp>
      <p:sp>
        <p:nvSpPr>
          <p:cNvPr id="104" name="Right Arrow 103"/>
          <p:cNvSpPr/>
          <p:nvPr/>
        </p:nvSpPr>
        <p:spPr bwMode="auto">
          <a:xfrm>
            <a:off x="1738925" y="1688611"/>
            <a:ext cx="367322" cy="406400"/>
          </a:xfrm>
          <a:prstGeom prst="rightArrow">
            <a:avLst/>
          </a:prstGeom>
          <a:solidFill>
            <a:srgbClr val="FF99CC"/>
          </a:solidFill>
          <a:ln w="9525" algn="ctr">
            <a:noFill/>
            <a:miter lim="800000"/>
            <a:headEnd/>
            <a:tailEnd/>
          </a:ln>
          <a:effectLst/>
        </p:spPr>
        <p:txBody>
          <a:bodyPr wrap="none" anchor="ctr"/>
          <a:lstStyle/>
          <a:p>
            <a:endParaRPr lang="en-US" smtClean="0"/>
          </a:p>
        </p:txBody>
      </p:sp>
      <p:sp>
        <p:nvSpPr>
          <p:cNvPr id="118" name="Text Box 13"/>
          <p:cNvSpPr txBox="1">
            <a:spLocks noChangeArrowheads="1"/>
          </p:cNvSpPr>
          <p:nvPr/>
        </p:nvSpPr>
        <p:spPr bwMode="auto">
          <a:xfrm>
            <a:off x="5991814" y="3723544"/>
            <a:ext cx="1138114" cy="113811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grpSp>
        <p:nvGrpSpPr>
          <p:cNvPr id="10" name="Group 77"/>
          <p:cNvGrpSpPr>
            <a:grpSpLocks/>
          </p:cNvGrpSpPr>
          <p:nvPr/>
        </p:nvGrpSpPr>
        <p:grpSpPr bwMode="auto">
          <a:xfrm flipH="1">
            <a:off x="5486400" y="1672615"/>
            <a:ext cx="533400" cy="487362"/>
            <a:chOff x="240" y="2592"/>
            <a:chExt cx="1632" cy="1490"/>
          </a:xfrm>
        </p:grpSpPr>
        <p:sp>
          <p:nvSpPr>
            <p:cNvPr id="120" name="AutoShape 53"/>
            <p:cNvSpPr>
              <a:spLocks noChangeAspect="1" noChangeArrowheads="1" noTextEdit="1"/>
            </p:cNvSpPr>
            <p:nvPr/>
          </p:nvSpPr>
          <p:spPr bwMode="auto">
            <a:xfrm>
              <a:off x="240" y="2592"/>
              <a:ext cx="1632" cy="1490"/>
            </a:xfrm>
            <a:prstGeom prst="rect">
              <a:avLst/>
            </a:prstGeom>
            <a:noFill/>
            <a:ln w="9525">
              <a:noFill/>
              <a:miter lim="800000"/>
              <a:headEnd/>
              <a:tailEnd/>
            </a:ln>
          </p:spPr>
          <p:txBody>
            <a:bodyPr/>
            <a:lstStyle/>
            <a:p>
              <a:endParaRPr lang="en-US"/>
            </a:p>
          </p:txBody>
        </p:sp>
        <p:sp>
          <p:nvSpPr>
            <p:cNvPr id="121" name="Freeform 56"/>
            <p:cNvSpPr>
              <a:spLocks/>
            </p:cNvSpPr>
            <p:nvPr/>
          </p:nvSpPr>
          <p:spPr bwMode="auto">
            <a:xfrm>
              <a:off x="276" y="2594"/>
              <a:ext cx="1592" cy="1488"/>
            </a:xfrm>
            <a:custGeom>
              <a:avLst/>
              <a:gdLst/>
              <a:ahLst/>
              <a:cxnLst>
                <a:cxn ang="0">
                  <a:pos x="193" y="713"/>
                </a:cxn>
                <a:cxn ang="0">
                  <a:pos x="242" y="728"/>
                </a:cxn>
                <a:cxn ang="0">
                  <a:pos x="286" y="739"/>
                </a:cxn>
                <a:cxn ang="0">
                  <a:pos x="325" y="749"/>
                </a:cxn>
                <a:cxn ang="0">
                  <a:pos x="361" y="756"/>
                </a:cxn>
                <a:cxn ang="0">
                  <a:pos x="397" y="760"/>
                </a:cxn>
                <a:cxn ang="0">
                  <a:pos x="431" y="764"/>
                </a:cxn>
                <a:cxn ang="0">
                  <a:pos x="467" y="767"/>
                </a:cxn>
                <a:cxn ang="0">
                  <a:pos x="2326" y="2347"/>
                </a:cxn>
                <a:cxn ang="0">
                  <a:pos x="2347" y="2591"/>
                </a:cxn>
                <a:cxn ang="0">
                  <a:pos x="2370" y="2675"/>
                </a:cxn>
                <a:cxn ang="0">
                  <a:pos x="2403" y="2744"/>
                </a:cxn>
                <a:cxn ang="0">
                  <a:pos x="2447" y="2800"/>
                </a:cxn>
                <a:cxn ang="0">
                  <a:pos x="2499" y="2847"/>
                </a:cxn>
                <a:cxn ang="0">
                  <a:pos x="2563" y="2886"/>
                </a:cxn>
                <a:cxn ang="0">
                  <a:pos x="2635" y="2923"/>
                </a:cxn>
                <a:cxn ang="0">
                  <a:pos x="2716" y="2957"/>
                </a:cxn>
                <a:cxn ang="0">
                  <a:pos x="2803" y="2832"/>
                </a:cxn>
                <a:cxn ang="0">
                  <a:pos x="2845" y="2501"/>
                </a:cxn>
                <a:cxn ang="0">
                  <a:pos x="3154" y="2805"/>
                </a:cxn>
                <a:cxn ang="0">
                  <a:pos x="3184" y="2629"/>
                </a:cxn>
                <a:cxn ang="0">
                  <a:pos x="3029" y="2231"/>
                </a:cxn>
                <a:cxn ang="0">
                  <a:pos x="2626" y="2218"/>
                </a:cxn>
                <a:cxn ang="0">
                  <a:pos x="784" y="533"/>
                </a:cxn>
                <a:cxn ang="0">
                  <a:pos x="776" y="275"/>
                </a:cxn>
                <a:cxn ang="0">
                  <a:pos x="418" y="0"/>
                </a:cxn>
                <a:cxn ang="0">
                  <a:pos x="567" y="275"/>
                </a:cxn>
                <a:cxn ang="0">
                  <a:pos x="243" y="426"/>
                </a:cxn>
                <a:cxn ang="0">
                  <a:pos x="46" y="190"/>
                </a:cxn>
                <a:cxn ang="0">
                  <a:pos x="0" y="436"/>
                </a:cxn>
                <a:cxn ang="0">
                  <a:pos x="47" y="567"/>
                </a:cxn>
                <a:cxn ang="0">
                  <a:pos x="118" y="659"/>
                </a:cxn>
                <a:cxn ang="0">
                  <a:pos x="165" y="703"/>
                </a:cxn>
              </a:cxnLst>
              <a:rect l="0" t="0" r="r" b="b"/>
              <a:pathLst>
                <a:path w="3184" h="2975">
                  <a:moveTo>
                    <a:pt x="165" y="703"/>
                  </a:moveTo>
                  <a:lnTo>
                    <a:pt x="193" y="713"/>
                  </a:lnTo>
                  <a:lnTo>
                    <a:pt x="217" y="720"/>
                  </a:lnTo>
                  <a:lnTo>
                    <a:pt x="242" y="728"/>
                  </a:lnTo>
                  <a:lnTo>
                    <a:pt x="265" y="734"/>
                  </a:lnTo>
                  <a:lnTo>
                    <a:pt x="286" y="739"/>
                  </a:lnTo>
                  <a:lnTo>
                    <a:pt x="306" y="744"/>
                  </a:lnTo>
                  <a:lnTo>
                    <a:pt x="325" y="749"/>
                  </a:lnTo>
                  <a:lnTo>
                    <a:pt x="343" y="752"/>
                  </a:lnTo>
                  <a:lnTo>
                    <a:pt x="361" y="756"/>
                  </a:lnTo>
                  <a:lnTo>
                    <a:pt x="379" y="759"/>
                  </a:lnTo>
                  <a:lnTo>
                    <a:pt x="397" y="760"/>
                  </a:lnTo>
                  <a:lnTo>
                    <a:pt x="415" y="762"/>
                  </a:lnTo>
                  <a:lnTo>
                    <a:pt x="431" y="764"/>
                  </a:lnTo>
                  <a:lnTo>
                    <a:pt x="449" y="765"/>
                  </a:lnTo>
                  <a:lnTo>
                    <a:pt x="467" y="767"/>
                  </a:lnTo>
                  <a:lnTo>
                    <a:pt x="487" y="767"/>
                  </a:lnTo>
                  <a:lnTo>
                    <a:pt x="2326" y="2347"/>
                  </a:lnTo>
                  <a:lnTo>
                    <a:pt x="2339" y="2544"/>
                  </a:lnTo>
                  <a:lnTo>
                    <a:pt x="2347" y="2591"/>
                  </a:lnTo>
                  <a:lnTo>
                    <a:pt x="2357" y="2636"/>
                  </a:lnTo>
                  <a:lnTo>
                    <a:pt x="2370" y="2675"/>
                  </a:lnTo>
                  <a:lnTo>
                    <a:pt x="2385" y="2711"/>
                  </a:lnTo>
                  <a:lnTo>
                    <a:pt x="2403" y="2744"/>
                  </a:lnTo>
                  <a:lnTo>
                    <a:pt x="2424" y="2773"/>
                  </a:lnTo>
                  <a:lnTo>
                    <a:pt x="2447" y="2800"/>
                  </a:lnTo>
                  <a:lnTo>
                    <a:pt x="2471" y="2824"/>
                  </a:lnTo>
                  <a:lnTo>
                    <a:pt x="2499" y="2847"/>
                  </a:lnTo>
                  <a:lnTo>
                    <a:pt x="2530" y="2867"/>
                  </a:lnTo>
                  <a:lnTo>
                    <a:pt x="2563" y="2886"/>
                  </a:lnTo>
                  <a:lnTo>
                    <a:pt x="2597" y="2905"/>
                  </a:lnTo>
                  <a:lnTo>
                    <a:pt x="2635" y="2923"/>
                  </a:lnTo>
                  <a:lnTo>
                    <a:pt x="2674" y="2941"/>
                  </a:lnTo>
                  <a:lnTo>
                    <a:pt x="2716" y="2957"/>
                  </a:lnTo>
                  <a:lnTo>
                    <a:pt x="2761" y="2975"/>
                  </a:lnTo>
                  <a:lnTo>
                    <a:pt x="2803" y="2832"/>
                  </a:lnTo>
                  <a:lnTo>
                    <a:pt x="2658" y="2596"/>
                  </a:lnTo>
                  <a:lnTo>
                    <a:pt x="2845" y="2501"/>
                  </a:lnTo>
                  <a:lnTo>
                    <a:pt x="2934" y="2534"/>
                  </a:lnTo>
                  <a:lnTo>
                    <a:pt x="3154" y="2805"/>
                  </a:lnTo>
                  <a:lnTo>
                    <a:pt x="3164" y="2714"/>
                  </a:lnTo>
                  <a:lnTo>
                    <a:pt x="3184" y="2629"/>
                  </a:lnTo>
                  <a:lnTo>
                    <a:pt x="3154" y="2416"/>
                  </a:lnTo>
                  <a:lnTo>
                    <a:pt x="3029" y="2231"/>
                  </a:lnTo>
                  <a:lnTo>
                    <a:pt x="2916" y="2188"/>
                  </a:lnTo>
                  <a:lnTo>
                    <a:pt x="2626" y="2218"/>
                  </a:lnTo>
                  <a:lnTo>
                    <a:pt x="897" y="726"/>
                  </a:lnTo>
                  <a:lnTo>
                    <a:pt x="784" y="533"/>
                  </a:lnTo>
                  <a:lnTo>
                    <a:pt x="835" y="333"/>
                  </a:lnTo>
                  <a:lnTo>
                    <a:pt x="776" y="275"/>
                  </a:lnTo>
                  <a:lnTo>
                    <a:pt x="565" y="16"/>
                  </a:lnTo>
                  <a:lnTo>
                    <a:pt x="418" y="0"/>
                  </a:lnTo>
                  <a:lnTo>
                    <a:pt x="469" y="175"/>
                  </a:lnTo>
                  <a:lnTo>
                    <a:pt x="567" y="275"/>
                  </a:lnTo>
                  <a:lnTo>
                    <a:pt x="427" y="392"/>
                  </a:lnTo>
                  <a:lnTo>
                    <a:pt x="243" y="426"/>
                  </a:lnTo>
                  <a:lnTo>
                    <a:pt x="75" y="241"/>
                  </a:lnTo>
                  <a:lnTo>
                    <a:pt x="46" y="190"/>
                  </a:lnTo>
                  <a:lnTo>
                    <a:pt x="0" y="359"/>
                  </a:lnTo>
                  <a:lnTo>
                    <a:pt x="0" y="436"/>
                  </a:lnTo>
                  <a:lnTo>
                    <a:pt x="18" y="505"/>
                  </a:lnTo>
                  <a:lnTo>
                    <a:pt x="47" y="567"/>
                  </a:lnTo>
                  <a:lnTo>
                    <a:pt x="83" y="618"/>
                  </a:lnTo>
                  <a:lnTo>
                    <a:pt x="118" y="659"/>
                  </a:lnTo>
                  <a:lnTo>
                    <a:pt x="147" y="688"/>
                  </a:lnTo>
                  <a:lnTo>
                    <a:pt x="165" y="703"/>
                  </a:lnTo>
                  <a:lnTo>
                    <a:pt x="165" y="703"/>
                  </a:lnTo>
                  <a:close/>
                </a:path>
              </a:pathLst>
            </a:custGeom>
            <a:solidFill>
              <a:srgbClr val="444456"/>
            </a:solidFill>
            <a:ln w="9525">
              <a:noFill/>
              <a:round/>
              <a:headEnd/>
              <a:tailEnd/>
            </a:ln>
          </p:spPr>
          <p:txBody>
            <a:bodyPr/>
            <a:lstStyle/>
            <a:p>
              <a:endParaRPr lang="en-US"/>
            </a:p>
          </p:txBody>
        </p:sp>
        <p:sp>
          <p:nvSpPr>
            <p:cNvPr id="122" name="Freeform 57"/>
            <p:cNvSpPr>
              <a:spLocks/>
            </p:cNvSpPr>
            <p:nvPr/>
          </p:nvSpPr>
          <p:spPr bwMode="auto">
            <a:xfrm>
              <a:off x="493" y="2610"/>
              <a:ext cx="69" cy="145"/>
            </a:xfrm>
            <a:custGeom>
              <a:avLst/>
              <a:gdLst/>
              <a:ahLst/>
              <a:cxnLst>
                <a:cxn ang="0">
                  <a:pos x="0" y="0"/>
                </a:cxn>
                <a:cxn ang="0">
                  <a:pos x="13" y="134"/>
                </a:cxn>
                <a:cxn ang="0">
                  <a:pos x="101" y="290"/>
                </a:cxn>
                <a:cxn ang="0">
                  <a:pos x="139" y="243"/>
                </a:cxn>
                <a:cxn ang="0">
                  <a:pos x="0" y="0"/>
                </a:cxn>
              </a:cxnLst>
              <a:rect l="0" t="0" r="r" b="b"/>
              <a:pathLst>
                <a:path w="139" h="290">
                  <a:moveTo>
                    <a:pt x="0" y="0"/>
                  </a:moveTo>
                  <a:lnTo>
                    <a:pt x="13" y="134"/>
                  </a:lnTo>
                  <a:lnTo>
                    <a:pt x="101" y="290"/>
                  </a:lnTo>
                  <a:lnTo>
                    <a:pt x="139" y="243"/>
                  </a:lnTo>
                  <a:lnTo>
                    <a:pt x="0" y="0"/>
                  </a:lnTo>
                  <a:close/>
                </a:path>
              </a:pathLst>
            </a:custGeom>
            <a:solidFill>
              <a:srgbClr val="4C4C5E"/>
            </a:solidFill>
            <a:ln w="9525">
              <a:noFill/>
              <a:round/>
              <a:headEnd/>
              <a:tailEnd/>
            </a:ln>
          </p:spPr>
          <p:txBody>
            <a:bodyPr/>
            <a:lstStyle/>
            <a:p>
              <a:endParaRPr lang="en-US"/>
            </a:p>
          </p:txBody>
        </p:sp>
        <p:sp>
          <p:nvSpPr>
            <p:cNvPr id="123" name="Freeform 58"/>
            <p:cNvSpPr>
              <a:spLocks/>
            </p:cNvSpPr>
            <p:nvPr/>
          </p:nvSpPr>
          <p:spPr bwMode="auto">
            <a:xfrm>
              <a:off x="273" y="2592"/>
              <a:ext cx="425" cy="314"/>
            </a:xfrm>
            <a:custGeom>
              <a:avLst/>
              <a:gdLst/>
              <a:ahLst/>
              <a:cxnLst>
                <a:cxn ang="0">
                  <a:pos x="46" y="143"/>
                </a:cxn>
                <a:cxn ang="0">
                  <a:pos x="246" y="382"/>
                </a:cxn>
                <a:cxn ang="0">
                  <a:pos x="363" y="390"/>
                </a:cxn>
                <a:cxn ang="0">
                  <a:pos x="546" y="307"/>
                </a:cxn>
                <a:cxn ang="0">
                  <a:pos x="594" y="231"/>
                </a:cxn>
                <a:cxn ang="0">
                  <a:pos x="435" y="0"/>
                </a:cxn>
                <a:cxn ang="0">
                  <a:pos x="561" y="0"/>
                </a:cxn>
                <a:cxn ang="0">
                  <a:pos x="586" y="11"/>
                </a:cxn>
                <a:cxn ang="0">
                  <a:pos x="610" y="23"/>
                </a:cxn>
                <a:cxn ang="0">
                  <a:pos x="635" y="33"/>
                </a:cxn>
                <a:cxn ang="0">
                  <a:pos x="657" y="44"/>
                </a:cxn>
                <a:cxn ang="0">
                  <a:pos x="679" y="57"/>
                </a:cxn>
                <a:cxn ang="0">
                  <a:pos x="700" y="69"/>
                </a:cxn>
                <a:cxn ang="0">
                  <a:pos x="721" y="84"/>
                </a:cxn>
                <a:cxn ang="0">
                  <a:pos x="741" y="98"/>
                </a:cxn>
                <a:cxn ang="0">
                  <a:pos x="759" y="113"/>
                </a:cxn>
                <a:cxn ang="0">
                  <a:pos x="775" y="131"/>
                </a:cxn>
                <a:cxn ang="0">
                  <a:pos x="791" y="151"/>
                </a:cxn>
                <a:cxn ang="0">
                  <a:pos x="806" y="172"/>
                </a:cxn>
                <a:cxn ang="0">
                  <a:pos x="821" y="195"/>
                </a:cxn>
                <a:cxn ang="0">
                  <a:pos x="832" y="221"/>
                </a:cxn>
                <a:cxn ang="0">
                  <a:pos x="842" y="249"/>
                </a:cxn>
                <a:cxn ang="0">
                  <a:pos x="852" y="280"/>
                </a:cxn>
                <a:cxn ang="0">
                  <a:pos x="826" y="405"/>
                </a:cxn>
                <a:cxn ang="0">
                  <a:pos x="366" y="616"/>
                </a:cxn>
                <a:cxn ang="0">
                  <a:pos x="304" y="628"/>
                </a:cxn>
                <a:cxn ang="0">
                  <a:pos x="255" y="618"/>
                </a:cxn>
                <a:cxn ang="0">
                  <a:pos x="210" y="605"/>
                </a:cxn>
                <a:cxn ang="0">
                  <a:pos x="169" y="590"/>
                </a:cxn>
                <a:cxn ang="0">
                  <a:pos x="133" y="572"/>
                </a:cxn>
                <a:cxn ang="0">
                  <a:pos x="100" y="552"/>
                </a:cxn>
                <a:cxn ang="0">
                  <a:pos x="72" y="529"/>
                </a:cxn>
                <a:cxn ang="0">
                  <a:pos x="49" y="505"/>
                </a:cxn>
                <a:cxn ang="0">
                  <a:pos x="31" y="475"/>
                </a:cxn>
                <a:cxn ang="0">
                  <a:pos x="17" y="446"/>
                </a:cxn>
                <a:cxn ang="0">
                  <a:pos x="7" y="411"/>
                </a:cxn>
                <a:cxn ang="0">
                  <a:pos x="2" y="374"/>
                </a:cxn>
                <a:cxn ang="0">
                  <a:pos x="0" y="334"/>
                </a:cxn>
                <a:cxn ang="0">
                  <a:pos x="5" y="292"/>
                </a:cxn>
                <a:cxn ang="0">
                  <a:pos x="13" y="246"/>
                </a:cxn>
                <a:cxn ang="0">
                  <a:pos x="28" y="195"/>
                </a:cxn>
                <a:cxn ang="0">
                  <a:pos x="46" y="143"/>
                </a:cxn>
              </a:cxnLst>
              <a:rect l="0" t="0" r="r" b="b"/>
              <a:pathLst>
                <a:path w="852" h="628">
                  <a:moveTo>
                    <a:pt x="46" y="143"/>
                  </a:moveTo>
                  <a:lnTo>
                    <a:pt x="246" y="382"/>
                  </a:lnTo>
                  <a:lnTo>
                    <a:pt x="363" y="390"/>
                  </a:lnTo>
                  <a:lnTo>
                    <a:pt x="546" y="307"/>
                  </a:lnTo>
                  <a:lnTo>
                    <a:pt x="594" y="231"/>
                  </a:lnTo>
                  <a:lnTo>
                    <a:pt x="435" y="0"/>
                  </a:lnTo>
                  <a:lnTo>
                    <a:pt x="561" y="0"/>
                  </a:lnTo>
                  <a:lnTo>
                    <a:pt x="586" y="11"/>
                  </a:lnTo>
                  <a:lnTo>
                    <a:pt x="610" y="23"/>
                  </a:lnTo>
                  <a:lnTo>
                    <a:pt x="635" y="33"/>
                  </a:lnTo>
                  <a:lnTo>
                    <a:pt x="657" y="44"/>
                  </a:lnTo>
                  <a:lnTo>
                    <a:pt x="679" y="57"/>
                  </a:lnTo>
                  <a:lnTo>
                    <a:pt x="700" y="69"/>
                  </a:lnTo>
                  <a:lnTo>
                    <a:pt x="721" y="84"/>
                  </a:lnTo>
                  <a:lnTo>
                    <a:pt x="741" y="98"/>
                  </a:lnTo>
                  <a:lnTo>
                    <a:pt x="759" y="113"/>
                  </a:lnTo>
                  <a:lnTo>
                    <a:pt x="775" y="131"/>
                  </a:lnTo>
                  <a:lnTo>
                    <a:pt x="791" y="151"/>
                  </a:lnTo>
                  <a:lnTo>
                    <a:pt x="806" y="172"/>
                  </a:lnTo>
                  <a:lnTo>
                    <a:pt x="821" y="195"/>
                  </a:lnTo>
                  <a:lnTo>
                    <a:pt x="832" y="221"/>
                  </a:lnTo>
                  <a:lnTo>
                    <a:pt x="842" y="249"/>
                  </a:lnTo>
                  <a:lnTo>
                    <a:pt x="852" y="280"/>
                  </a:lnTo>
                  <a:lnTo>
                    <a:pt x="826" y="405"/>
                  </a:lnTo>
                  <a:lnTo>
                    <a:pt x="366" y="616"/>
                  </a:lnTo>
                  <a:lnTo>
                    <a:pt x="304" y="628"/>
                  </a:lnTo>
                  <a:lnTo>
                    <a:pt x="255" y="618"/>
                  </a:lnTo>
                  <a:lnTo>
                    <a:pt x="210" y="605"/>
                  </a:lnTo>
                  <a:lnTo>
                    <a:pt x="169" y="590"/>
                  </a:lnTo>
                  <a:lnTo>
                    <a:pt x="133" y="572"/>
                  </a:lnTo>
                  <a:lnTo>
                    <a:pt x="100" y="552"/>
                  </a:lnTo>
                  <a:lnTo>
                    <a:pt x="72" y="529"/>
                  </a:lnTo>
                  <a:lnTo>
                    <a:pt x="49" y="505"/>
                  </a:lnTo>
                  <a:lnTo>
                    <a:pt x="31" y="475"/>
                  </a:lnTo>
                  <a:lnTo>
                    <a:pt x="17" y="446"/>
                  </a:lnTo>
                  <a:lnTo>
                    <a:pt x="7" y="411"/>
                  </a:lnTo>
                  <a:lnTo>
                    <a:pt x="2" y="374"/>
                  </a:lnTo>
                  <a:lnTo>
                    <a:pt x="0" y="334"/>
                  </a:lnTo>
                  <a:lnTo>
                    <a:pt x="5" y="292"/>
                  </a:lnTo>
                  <a:lnTo>
                    <a:pt x="13" y="246"/>
                  </a:lnTo>
                  <a:lnTo>
                    <a:pt x="28" y="195"/>
                  </a:lnTo>
                  <a:lnTo>
                    <a:pt x="46" y="143"/>
                  </a:lnTo>
                  <a:close/>
                </a:path>
              </a:pathLst>
            </a:custGeom>
            <a:solidFill>
              <a:srgbClr val="B2AAA8"/>
            </a:solidFill>
            <a:ln w="9525">
              <a:noFill/>
              <a:round/>
              <a:headEnd/>
              <a:tailEnd/>
            </a:ln>
          </p:spPr>
          <p:txBody>
            <a:bodyPr/>
            <a:lstStyle/>
            <a:p>
              <a:endParaRPr lang="en-US"/>
            </a:p>
          </p:txBody>
        </p:sp>
        <p:sp>
          <p:nvSpPr>
            <p:cNvPr id="124" name="Freeform 59"/>
            <p:cNvSpPr>
              <a:spLocks/>
            </p:cNvSpPr>
            <p:nvPr/>
          </p:nvSpPr>
          <p:spPr bwMode="auto">
            <a:xfrm>
              <a:off x="1382" y="3590"/>
              <a:ext cx="490" cy="422"/>
            </a:xfrm>
            <a:custGeom>
              <a:avLst/>
              <a:gdLst/>
              <a:ahLst/>
              <a:cxnLst>
                <a:cxn ang="0">
                  <a:pos x="250" y="0"/>
                </a:cxn>
                <a:cxn ang="0">
                  <a:pos x="286" y="36"/>
                </a:cxn>
                <a:cxn ang="0">
                  <a:pos x="539" y="186"/>
                </a:cxn>
                <a:cxn ang="0">
                  <a:pos x="590" y="188"/>
                </a:cxn>
                <a:cxn ang="0">
                  <a:pos x="639" y="191"/>
                </a:cxn>
                <a:cxn ang="0">
                  <a:pos x="683" y="196"/>
                </a:cxn>
                <a:cxn ang="0">
                  <a:pos x="726" y="203"/>
                </a:cxn>
                <a:cxn ang="0">
                  <a:pos x="763" y="211"/>
                </a:cxn>
                <a:cxn ang="0">
                  <a:pos x="799" y="222"/>
                </a:cxn>
                <a:cxn ang="0">
                  <a:pos x="832" y="236"/>
                </a:cxn>
                <a:cxn ang="0">
                  <a:pos x="861" y="254"/>
                </a:cxn>
                <a:cxn ang="0">
                  <a:pos x="887" y="273"/>
                </a:cxn>
                <a:cxn ang="0">
                  <a:pos x="910" y="299"/>
                </a:cxn>
                <a:cxn ang="0">
                  <a:pos x="930" y="329"/>
                </a:cxn>
                <a:cxn ang="0">
                  <a:pos x="946" y="363"/>
                </a:cxn>
                <a:cxn ang="0">
                  <a:pos x="959" y="404"/>
                </a:cxn>
                <a:cxn ang="0">
                  <a:pos x="969" y="450"/>
                </a:cxn>
                <a:cxn ang="0">
                  <a:pos x="976" y="503"/>
                </a:cxn>
                <a:cxn ang="0">
                  <a:pos x="979" y="562"/>
                </a:cxn>
                <a:cxn ang="0">
                  <a:pos x="969" y="698"/>
                </a:cxn>
                <a:cxn ang="0">
                  <a:pos x="763" y="434"/>
                </a:cxn>
                <a:cxn ang="0">
                  <a:pos x="675" y="403"/>
                </a:cxn>
                <a:cxn ang="0">
                  <a:pos x="449" y="498"/>
                </a:cxn>
                <a:cxn ang="0">
                  <a:pos x="445" y="586"/>
                </a:cxn>
                <a:cxn ang="0">
                  <a:pos x="597" y="844"/>
                </a:cxn>
                <a:cxn ang="0">
                  <a:pos x="484" y="826"/>
                </a:cxn>
                <a:cxn ang="0">
                  <a:pos x="342" y="745"/>
                </a:cxn>
                <a:cxn ang="0">
                  <a:pos x="294" y="693"/>
                </a:cxn>
                <a:cxn ang="0">
                  <a:pos x="257" y="649"/>
                </a:cxn>
                <a:cxn ang="0">
                  <a:pos x="229" y="609"/>
                </a:cxn>
                <a:cxn ang="0">
                  <a:pos x="209" y="570"/>
                </a:cxn>
                <a:cxn ang="0">
                  <a:pos x="196" y="529"/>
                </a:cxn>
                <a:cxn ang="0">
                  <a:pos x="188" y="483"/>
                </a:cxn>
                <a:cxn ang="0">
                  <a:pos x="185" y="426"/>
                </a:cxn>
                <a:cxn ang="0">
                  <a:pos x="183" y="355"/>
                </a:cxn>
                <a:cxn ang="0">
                  <a:pos x="0" y="162"/>
                </a:cxn>
                <a:cxn ang="0">
                  <a:pos x="250" y="0"/>
                </a:cxn>
              </a:cxnLst>
              <a:rect l="0" t="0" r="r" b="b"/>
              <a:pathLst>
                <a:path w="979" h="844">
                  <a:moveTo>
                    <a:pt x="250" y="0"/>
                  </a:moveTo>
                  <a:lnTo>
                    <a:pt x="286" y="36"/>
                  </a:lnTo>
                  <a:lnTo>
                    <a:pt x="539" y="186"/>
                  </a:lnTo>
                  <a:lnTo>
                    <a:pt x="590" y="188"/>
                  </a:lnTo>
                  <a:lnTo>
                    <a:pt x="639" y="191"/>
                  </a:lnTo>
                  <a:lnTo>
                    <a:pt x="683" y="196"/>
                  </a:lnTo>
                  <a:lnTo>
                    <a:pt x="726" y="203"/>
                  </a:lnTo>
                  <a:lnTo>
                    <a:pt x="763" y="211"/>
                  </a:lnTo>
                  <a:lnTo>
                    <a:pt x="799" y="222"/>
                  </a:lnTo>
                  <a:lnTo>
                    <a:pt x="832" y="236"/>
                  </a:lnTo>
                  <a:lnTo>
                    <a:pt x="861" y="254"/>
                  </a:lnTo>
                  <a:lnTo>
                    <a:pt x="887" y="273"/>
                  </a:lnTo>
                  <a:lnTo>
                    <a:pt x="910" y="299"/>
                  </a:lnTo>
                  <a:lnTo>
                    <a:pt x="930" y="329"/>
                  </a:lnTo>
                  <a:lnTo>
                    <a:pt x="946" y="363"/>
                  </a:lnTo>
                  <a:lnTo>
                    <a:pt x="959" y="404"/>
                  </a:lnTo>
                  <a:lnTo>
                    <a:pt x="969" y="450"/>
                  </a:lnTo>
                  <a:lnTo>
                    <a:pt x="976" y="503"/>
                  </a:lnTo>
                  <a:lnTo>
                    <a:pt x="979" y="562"/>
                  </a:lnTo>
                  <a:lnTo>
                    <a:pt x="969" y="698"/>
                  </a:lnTo>
                  <a:lnTo>
                    <a:pt x="763" y="434"/>
                  </a:lnTo>
                  <a:lnTo>
                    <a:pt x="675" y="403"/>
                  </a:lnTo>
                  <a:lnTo>
                    <a:pt x="449" y="498"/>
                  </a:lnTo>
                  <a:lnTo>
                    <a:pt x="445" y="586"/>
                  </a:lnTo>
                  <a:lnTo>
                    <a:pt x="597" y="844"/>
                  </a:lnTo>
                  <a:lnTo>
                    <a:pt x="484" y="826"/>
                  </a:lnTo>
                  <a:lnTo>
                    <a:pt x="342" y="745"/>
                  </a:lnTo>
                  <a:lnTo>
                    <a:pt x="294" y="693"/>
                  </a:lnTo>
                  <a:lnTo>
                    <a:pt x="257" y="649"/>
                  </a:lnTo>
                  <a:lnTo>
                    <a:pt x="229" y="609"/>
                  </a:lnTo>
                  <a:lnTo>
                    <a:pt x="209" y="570"/>
                  </a:lnTo>
                  <a:lnTo>
                    <a:pt x="196" y="529"/>
                  </a:lnTo>
                  <a:lnTo>
                    <a:pt x="188" y="483"/>
                  </a:lnTo>
                  <a:lnTo>
                    <a:pt x="185" y="426"/>
                  </a:lnTo>
                  <a:lnTo>
                    <a:pt x="183" y="355"/>
                  </a:lnTo>
                  <a:lnTo>
                    <a:pt x="0" y="162"/>
                  </a:lnTo>
                  <a:lnTo>
                    <a:pt x="250" y="0"/>
                  </a:lnTo>
                  <a:close/>
                </a:path>
              </a:pathLst>
            </a:custGeom>
            <a:solidFill>
              <a:srgbClr val="D1C4CE"/>
            </a:solidFill>
            <a:ln w="9525">
              <a:noFill/>
              <a:round/>
              <a:headEnd/>
              <a:tailEnd/>
            </a:ln>
          </p:spPr>
          <p:txBody>
            <a:bodyPr/>
            <a:lstStyle/>
            <a:p>
              <a:endParaRPr lang="en-US"/>
            </a:p>
          </p:txBody>
        </p:sp>
        <p:sp>
          <p:nvSpPr>
            <p:cNvPr id="125" name="Freeform 60"/>
            <p:cNvSpPr>
              <a:spLocks/>
            </p:cNvSpPr>
            <p:nvPr/>
          </p:nvSpPr>
          <p:spPr bwMode="auto">
            <a:xfrm>
              <a:off x="424" y="2753"/>
              <a:ext cx="270" cy="176"/>
            </a:xfrm>
            <a:custGeom>
              <a:avLst/>
              <a:gdLst/>
              <a:ahLst/>
              <a:cxnLst>
                <a:cxn ang="0">
                  <a:pos x="0" y="308"/>
                </a:cxn>
                <a:cxn ang="0">
                  <a:pos x="147" y="248"/>
                </a:cxn>
                <a:cxn ang="0">
                  <a:pos x="485" y="90"/>
                </a:cxn>
                <a:cxn ang="0">
                  <a:pos x="539" y="0"/>
                </a:cxn>
                <a:cxn ang="0">
                  <a:pos x="531" y="113"/>
                </a:cxn>
                <a:cxn ang="0">
                  <a:pos x="166" y="302"/>
                </a:cxn>
                <a:cxn ang="0">
                  <a:pos x="116" y="353"/>
                </a:cxn>
                <a:cxn ang="0">
                  <a:pos x="0" y="308"/>
                </a:cxn>
              </a:cxnLst>
              <a:rect l="0" t="0" r="r" b="b"/>
              <a:pathLst>
                <a:path w="539" h="353">
                  <a:moveTo>
                    <a:pt x="0" y="308"/>
                  </a:moveTo>
                  <a:lnTo>
                    <a:pt x="147" y="248"/>
                  </a:lnTo>
                  <a:lnTo>
                    <a:pt x="485" y="90"/>
                  </a:lnTo>
                  <a:lnTo>
                    <a:pt x="539" y="0"/>
                  </a:lnTo>
                  <a:lnTo>
                    <a:pt x="531" y="113"/>
                  </a:lnTo>
                  <a:lnTo>
                    <a:pt x="166" y="302"/>
                  </a:lnTo>
                  <a:lnTo>
                    <a:pt x="116" y="353"/>
                  </a:lnTo>
                  <a:lnTo>
                    <a:pt x="0" y="308"/>
                  </a:lnTo>
                  <a:close/>
                </a:path>
              </a:pathLst>
            </a:custGeom>
            <a:solidFill>
              <a:srgbClr val="9B9391"/>
            </a:solidFill>
            <a:ln w="9525">
              <a:noFill/>
              <a:round/>
              <a:headEnd/>
              <a:tailEnd/>
            </a:ln>
          </p:spPr>
          <p:txBody>
            <a:bodyPr/>
            <a:lstStyle/>
            <a:p>
              <a:endParaRPr lang="en-US"/>
            </a:p>
          </p:txBody>
        </p:sp>
        <p:sp>
          <p:nvSpPr>
            <p:cNvPr id="126" name="Freeform 61"/>
            <p:cNvSpPr>
              <a:spLocks/>
            </p:cNvSpPr>
            <p:nvPr/>
          </p:nvSpPr>
          <p:spPr bwMode="auto">
            <a:xfrm>
              <a:off x="447" y="2795"/>
              <a:ext cx="242" cy="133"/>
            </a:xfrm>
            <a:custGeom>
              <a:avLst/>
              <a:gdLst/>
              <a:ahLst/>
              <a:cxnLst>
                <a:cxn ang="0">
                  <a:pos x="67" y="209"/>
                </a:cxn>
                <a:cxn ang="0">
                  <a:pos x="460" y="21"/>
                </a:cxn>
                <a:cxn ang="0">
                  <a:pos x="485" y="0"/>
                </a:cxn>
                <a:cxn ang="0">
                  <a:pos x="472" y="78"/>
                </a:cxn>
                <a:cxn ang="0">
                  <a:pos x="150" y="237"/>
                </a:cxn>
                <a:cxn ang="0">
                  <a:pos x="76" y="265"/>
                </a:cxn>
                <a:cxn ang="0">
                  <a:pos x="0" y="237"/>
                </a:cxn>
                <a:cxn ang="0">
                  <a:pos x="67" y="209"/>
                </a:cxn>
              </a:cxnLst>
              <a:rect l="0" t="0" r="r" b="b"/>
              <a:pathLst>
                <a:path w="485" h="265">
                  <a:moveTo>
                    <a:pt x="67" y="209"/>
                  </a:moveTo>
                  <a:lnTo>
                    <a:pt x="460" y="21"/>
                  </a:lnTo>
                  <a:lnTo>
                    <a:pt x="485" y="0"/>
                  </a:lnTo>
                  <a:lnTo>
                    <a:pt x="472" y="78"/>
                  </a:lnTo>
                  <a:lnTo>
                    <a:pt x="150" y="237"/>
                  </a:lnTo>
                  <a:lnTo>
                    <a:pt x="76" y="265"/>
                  </a:lnTo>
                  <a:lnTo>
                    <a:pt x="0" y="237"/>
                  </a:lnTo>
                  <a:lnTo>
                    <a:pt x="67" y="209"/>
                  </a:lnTo>
                  <a:close/>
                </a:path>
              </a:pathLst>
            </a:custGeom>
            <a:solidFill>
              <a:srgbClr val="A59E9B"/>
            </a:solidFill>
            <a:ln w="9525">
              <a:noFill/>
              <a:round/>
              <a:headEnd/>
              <a:tailEnd/>
            </a:ln>
          </p:spPr>
          <p:txBody>
            <a:bodyPr/>
            <a:lstStyle/>
            <a:p>
              <a:endParaRPr lang="en-US"/>
            </a:p>
          </p:txBody>
        </p:sp>
        <p:sp>
          <p:nvSpPr>
            <p:cNvPr id="127" name="Freeform 62"/>
            <p:cNvSpPr>
              <a:spLocks/>
            </p:cNvSpPr>
            <p:nvPr/>
          </p:nvSpPr>
          <p:spPr bwMode="auto">
            <a:xfrm>
              <a:off x="550" y="2894"/>
              <a:ext cx="993" cy="792"/>
            </a:xfrm>
            <a:custGeom>
              <a:avLst/>
              <a:gdLst/>
              <a:ahLst/>
              <a:cxnLst>
                <a:cxn ang="0">
                  <a:pos x="1906" y="1385"/>
                </a:cxn>
                <a:cxn ang="0">
                  <a:pos x="290" y="0"/>
                </a:cxn>
                <a:cxn ang="0">
                  <a:pos x="262" y="11"/>
                </a:cxn>
                <a:cxn ang="0">
                  <a:pos x="87" y="92"/>
                </a:cxn>
                <a:cxn ang="0">
                  <a:pos x="0" y="128"/>
                </a:cxn>
                <a:cxn ang="0">
                  <a:pos x="1687" y="1583"/>
                </a:cxn>
                <a:cxn ang="0">
                  <a:pos x="1986" y="1467"/>
                </a:cxn>
                <a:cxn ang="0">
                  <a:pos x="1906" y="1385"/>
                </a:cxn>
              </a:cxnLst>
              <a:rect l="0" t="0" r="r" b="b"/>
              <a:pathLst>
                <a:path w="1986" h="1583">
                  <a:moveTo>
                    <a:pt x="1906" y="1385"/>
                  </a:moveTo>
                  <a:lnTo>
                    <a:pt x="290" y="0"/>
                  </a:lnTo>
                  <a:lnTo>
                    <a:pt x="262" y="11"/>
                  </a:lnTo>
                  <a:lnTo>
                    <a:pt x="87" y="92"/>
                  </a:lnTo>
                  <a:lnTo>
                    <a:pt x="0" y="128"/>
                  </a:lnTo>
                  <a:lnTo>
                    <a:pt x="1687" y="1583"/>
                  </a:lnTo>
                  <a:lnTo>
                    <a:pt x="1986" y="1467"/>
                  </a:lnTo>
                  <a:lnTo>
                    <a:pt x="1906" y="1385"/>
                  </a:lnTo>
                  <a:close/>
                </a:path>
              </a:pathLst>
            </a:custGeom>
            <a:solidFill>
              <a:srgbClr val="D1C4CE"/>
            </a:solidFill>
            <a:ln w="9525">
              <a:noFill/>
              <a:round/>
              <a:headEnd/>
              <a:tailEnd/>
            </a:ln>
          </p:spPr>
          <p:txBody>
            <a:bodyPr/>
            <a:lstStyle/>
            <a:p>
              <a:endParaRPr lang="en-US"/>
            </a:p>
          </p:txBody>
        </p:sp>
        <p:sp>
          <p:nvSpPr>
            <p:cNvPr id="128" name="Freeform 63"/>
            <p:cNvSpPr>
              <a:spLocks/>
            </p:cNvSpPr>
            <p:nvPr/>
          </p:nvSpPr>
          <p:spPr bwMode="auto">
            <a:xfrm>
              <a:off x="550" y="2893"/>
              <a:ext cx="952" cy="760"/>
            </a:xfrm>
            <a:custGeom>
              <a:avLst/>
              <a:gdLst/>
              <a:ahLst/>
              <a:cxnLst>
                <a:cxn ang="0">
                  <a:pos x="1775" y="1278"/>
                </a:cxn>
                <a:cxn ang="0">
                  <a:pos x="1679" y="1196"/>
                </a:cxn>
                <a:cxn ang="0">
                  <a:pos x="1584" y="1113"/>
                </a:cxn>
                <a:cxn ang="0">
                  <a:pos x="1488" y="1031"/>
                </a:cxn>
                <a:cxn ang="0">
                  <a:pos x="1393" y="949"/>
                </a:cxn>
                <a:cxn ang="0">
                  <a:pos x="1297" y="865"/>
                </a:cxn>
                <a:cxn ang="0">
                  <a:pos x="1200" y="783"/>
                </a:cxn>
                <a:cxn ang="0">
                  <a:pos x="1105" y="701"/>
                </a:cxn>
                <a:cxn ang="0">
                  <a:pos x="1009" y="618"/>
                </a:cxn>
                <a:cxn ang="0">
                  <a:pos x="912" y="536"/>
                </a:cxn>
                <a:cxn ang="0">
                  <a:pos x="816" y="454"/>
                </a:cxn>
                <a:cxn ang="0">
                  <a:pos x="721" y="370"/>
                </a:cxn>
                <a:cxn ang="0">
                  <a:pos x="625" y="288"/>
                </a:cxn>
                <a:cxn ang="0">
                  <a:pos x="528" y="206"/>
                </a:cxn>
                <a:cxn ang="0">
                  <a:pos x="432" y="123"/>
                </a:cxn>
                <a:cxn ang="0">
                  <a:pos x="336" y="41"/>
                </a:cxn>
                <a:cxn ang="0">
                  <a:pos x="282" y="0"/>
                </a:cxn>
                <a:cxn ang="0">
                  <a:pos x="270" y="0"/>
                </a:cxn>
                <a:cxn ang="0">
                  <a:pos x="239" y="11"/>
                </a:cxn>
                <a:cxn ang="0">
                  <a:pos x="188" y="34"/>
                </a:cxn>
                <a:cxn ang="0">
                  <a:pos x="138" y="57"/>
                </a:cxn>
                <a:cxn ang="0">
                  <a:pos x="87" y="80"/>
                </a:cxn>
                <a:cxn ang="0">
                  <a:pos x="54" y="96"/>
                </a:cxn>
                <a:cxn ang="0">
                  <a:pos x="40" y="106"/>
                </a:cxn>
                <a:cxn ang="0">
                  <a:pos x="25" y="116"/>
                </a:cxn>
                <a:cxn ang="0">
                  <a:pos x="9" y="126"/>
                </a:cxn>
                <a:cxn ang="0">
                  <a:pos x="51" y="175"/>
                </a:cxn>
                <a:cxn ang="0">
                  <a:pos x="152" y="262"/>
                </a:cxn>
                <a:cxn ang="0">
                  <a:pos x="252" y="349"/>
                </a:cxn>
                <a:cxn ang="0">
                  <a:pos x="353" y="436"/>
                </a:cxn>
                <a:cxn ang="0">
                  <a:pos x="455" y="522"/>
                </a:cxn>
                <a:cxn ang="0">
                  <a:pos x="555" y="609"/>
                </a:cxn>
                <a:cxn ang="0">
                  <a:pos x="656" y="696"/>
                </a:cxn>
                <a:cxn ang="0">
                  <a:pos x="757" y="783"/>
                </a:cxn>
                <a:cxn ang="0">
                  <a:pos x="859" y="870"/>
                </a:cxn>
                <a:cxn ang="0">
                  <a:pos x="958" y="957"/>
                </a:cxn>
                <a:cxn ang="0">
                  <a:pos x="1060" y="1044"/>
                </a:cxn>
                <a:cxn ang="0">
                  <a:pos x="1159" y="1129"/>
                </a:cxn>
                <a:cxn ang="0">
                  <a:pos x="1261" y="1216"/>
                </a:cxn>
                <a:cxn ang="0">
                  <a:pos x="1362" y="1303"/>
                </a:cxn>
                <a:cxn ang="0">
                  <a:pos x="1462" y="1390"/>
                </a:cxn>
                <a:cxn ang="0">
                  <a:pos x="1561" y="1476"/>
                </a:cxn>
                <a:cxn ang="0">
                  <a:pos x="1630" y="1511"/>
                </a:cxn>
                <a:cxn ang="0">
                  <a:pos x="1668" y="1496"/>
                </a:cxn>
                <a:cxn ang="0">
                  <a:pos x="1704" y="1481"/>
                </a:cxn>
                <a:cxn ang="0">
                  <a:pos x="1740" y="1467"/>
                </a:cxn>
                <a:cxn ang="0">
                  <a:pos x="1777" y="1452"/>
                </a:cxn>
                <a:cxn ang="0">
                  <a:pos x="1813" y="1437"/>
                </a:cxn>
                <a:cxn ang="0">
                  <a:pos x="1849" y="1422"/>
                </a:cxn>
                <a:cxn ang="0">
                  <a:pos x="1887" y="1408"/>
                </a:cxn>
                <a:cxn ang="0">
                  <a:pos x="1895" y="1390"/>
                </a:cxn>
                <a:cxn ang="0">
                  <a:pos x="1874" y="1370"/>
                </a:cxn>
                <a:cxn ang="0">
                  <a:pos x="1854" y="1349"/>
                </a:cxn>
                <a:cxn ang="0">
                  <a:pos x="1833" y="1329"/>
                </a:cxn>
              </a:cxnLst>
              <a:rect l="0" t="0" r="r" b="b"/>
              <a:pathLst>
                <a:path w="1905" h="1519">
                  <a:moveTo>
                    <a:pt x="1823" y="1319"/>
                  </a:moveTo>
                  <a:lnTo>
                    <a:pt x="1775" y="1278"/>
                  </a:lnTo>
                  <a:lnTo>
                    <a:pt x="1726" y="1237"/>
                  </a:lnTo>
                  <a:lnTo>
                    <a:pt x="1679" y="1196"/>
                  </a:lnTo>
                  <a:lnTo>
                    <a:pt x="1632" y="1154"/>
                  </a:lnTo>
                  <a:lnTo>
                    <a:pt x="1584" y="1113"/>
                  </a:lnTo>
                  <a:lnTo>
                    <a:pt x="1535" y="1072"/>
                  </a:lnTo>
                  <a:lnTo>
                    <a:pt x="1488" y="1031"/>
                  </a:lnTo>
                  <a:lnTo>
                    <a:pt x="1440" y="990"/>
                  </a:lnTo>
                  <a:lnTo>
                    <a:pt x="1393" y="949"/>
                  </a:lnTo>
                  <a:lnTo>
                    <a:pt x="1344" y="908"/>
                  </a:lnTo>
                  <a:lnTo>
                    <a:pt x="1297" y="865"/>
                  </a:lnTo>
                  <a:lnTo>
                    <a:pt x="1249" y="824"/>
                  </a:lnTo>
                  <a:lnTo>
                    <a:pt x="1200" y="783"/>
                  </a:lnTo>
                  <a:lnTo>
                    <a:pt x="1153" y="742"/>
                  </a:lnTo>
                  <a:lnTo>
                    <a:pt x="1105" y="701"/>
                  </a:lnTo>
                  <a:lnTo>
                    <a:pt x="1056" y="659"/>
                  </a:lnTo>
                  <a:lnTo>
                    <a:pt x="1009" y="618"/>
                  </a:lnTo>
                  <a:lnTo>
                    <a:pt x="962" y="577"/>
                  </a:lnTo>
                  <a:lnTo>
                    <a:pt x="912" y="536"/>
                  </a:lnTo>
                  <a:lnTo>
                    <a:pt x="865" y="495"/>
                  </a:lnTo>
                  <a:lnTo>
                    <a:pt x="816" y="454"/>
                  </a:lnTo>
                  <a:lnTo>
                    <a:pt x="769" y="411"/>
                  </a:lnTo>
                  <a:lnTo>
                    <a:pt x="721" y="370"/>
                  </a:lnTo>
                  <a:lnTo>
                    <a:pt x="672" y="329"/>
                  </a:lnTo>
                  <a:lnTo>
                    <a:pt x="625" y="288"/>
                  </a:lnTo>
                  <a:lnTo>
                    <a:pt x="577" y="247"/>
                  </a:lnTo>
                  <a:lnTo>
                    <a:pt x="528" y="206"/>
                  </a:lnTo>
                  <a:lnTo>
                    <a:pt x="481" y="165"/>
                  </a:lnTo>
                  <a:lnTo>
                    <a:pt x="432" y="123"/>
                  </a:lnTo>
                  <a:lnTo>
                    <a:pt x="385" y="82"/>
                  </a:lnTo>
                  <a:lnTo>
                    <a:pt x="336" y="41"/>
                  </a:lnTo>
                  <a:lnTo>
                    <a:pt x="288" y="0"/>
                  </a:lnTo>
                  <a:lnTo>
                    <a:pt x="282" y="0"/>
                  </a:lnTo>
                  <a:lnTo>
                    <a:pt x="277" y="0"/>
                  </a:lnTo>
                  <a:lnTo>
                    <a:pt x="270" y="0"/>
                  </a:lnTo>
                  <a:lnTo>
                    <a:pt x="264" y="0"/>
                  </a:lnTo>
                  <a:lnTo>
                    <a:pt x="239" y="11"/>
                  </a:lnTo>
                  <a:lnTo>
                    <a:pt x="213" y="23"/>
                  </a:lnTo>
                  <a:lnTo>
                    <a:pt x="188" y="34"/>
                  </a:lnTo>
                  <a:lnTo>
                    <a:pt x="164" y="45"/>
                  </a:lnTo>
                  <a:lnTo>
                    <a:pt x="138" y="57"/>
                  </a:lnTo>
                  <a:lnTo>
                    <a:pt x="113" y="68"/>
                  </a:lnTo>
                  <a:lnTo>
                    <a:pt x="87" y="80"/>
                  </a:lnTo>
                  <a:lnTo>
                    <a:pt x="63" y="91"/>
                  </a:lnTo>
                  <a:lnTo>
                    <a:pt x="54" y="96"/>
                  </a:lnTo>
                  <a:lnTo>
                    <a:pt x="48" y="101"/>
                  </a:lnTo>
                  <a:lnTo>
                    <a:pt x="40" y="106"/>
                  </a:lnTo>
                  <a:lnTo>
                    <a:pt x="32" y="111"/>
                  </a:lnTo>
                  <a:lnTo>
                    <a:pt x="25" y="116"/>
                  </a:lnTo>
                  <a:lnTo>
                    <a:pt x="17" y="121"/>
                  </a:lnTo>
                  <a:lnTo>
                    <a:pt x="9" y="126"/>
                  </a:lnTo>
                  <a:lnTo>
                    <a:pt x="0" y="131"/>
                  </a:lnTo>
                  <a:lnTo>
                    <a:pt x="51" y="175"/>
                  </a:lnTo>
                  <a:lnTo>
                    <a:pt x="102" y="218"/>
                  </a:lnTo>
                  <a:lnTo>
                    <a:pt x="152" y="262"/>
                  </a:lnTo>
                  <a:lnTo>
                    <a:pt x="201" y="304"/>
                  </a:lnTo>
                  <a:lnTo>
                    <a:pt x="252" y="349"/>
                  </a:lnTo>
                  <a:lnTo>
                    <a:pt x="303" y="391"/>
                  </a:lnTo>
                  <a:lnTo>
                    <a:pt x="353" y="436"/>
                  </a:lnTo>
                  <a:lnTo>
                    <a:pt x="404" y="478"/>
                  </a:lnTo>
                  <a:lnTo>
                    <a:pt x="455" y="522"/>
                  </a:lnTo>
                  <a:lnTo>
                    <a:pt x="506" y="565"/>
                  </a:lnTo>
                  <a:lnTo>
                    <a:pt x="555" y="609"/>
                  </a:lnTo>
                  <a:lnTo>
                    <a:pt x="605" y="652"/>
                  </a:lnTo>
                  <a:lnTo>
                    <a:pt x="656" y="696"/>
                  </a:lnTo>
                  <a:lnTo>
                    <a:pt x="707" y="739"/>
                  </a:lnTo>
                  <a:lnTo>
                    <a:pt x="757" y="783"/>
                  </a:lnTo>
                  <a:lnTo>
                    <a:pt x="808" y="826"/>
                  </a:lnTo>
                  <a:lnTo>
                    <a:pt x="859" y="870"/>
                  </a:lnTo>
                  <a:lnTo>
                    <a:pt x="908" y="913"/>
                  </a:lnTo>
                  <a:lnTo>
                    <a:pt x="958" y="957"/>
                  </a:lnTo>
                  <a:lnTo>
                    <a:pt x="1009" y="999"/>
                  </a:lnTo>
                  <a:lnTo>
                    <a:pt x="1060" y="1044"/>
                  </a:lnTo>
                  <a:lnTo>
                    <a:pt x="1110" y="1086"/>
                  </a:lnTo>
                  <a:lnTo>
                    <a:pt x="1159" y="1129"/>
                  </a:lnTo>
                  <a:lnTo>
                    <a:pt x="1210" y="1173"/>
                  </a:lnTo>
                  <a:lnTo>
                    <a:pt x="1261" y="1216"/>
                  </a:lnTo>
                  <a:lnTo>
                    <a:pt x="1311" y="1260"/>
                  </a:lnTo>
                  <a:lnTo>
                    <a:pt x="1362" y="1303"/>
                  </a:lnTo>
                  <a:lnTo>
                    <a:pt x="1411" y="1347"/>
                  </a:lnTo>
                  <a:lnTo>
                    <a:pt x="1462" y="1390"/>
                  </a:lnTo>
                  <a:lnTo>
                    <a:pt x="1512" y="1432"/>
                  </a:lnTo>
                  <a:lnTo>
                    <a:pt x="1561" y="1476"/>
                  </a:lnTo>
                  <a:lnTo>
                    <a:pt x="1612" y="1519"/>
                  </a:lnTo>
                  <a:lnTo>
                    <a:pt x="1630" y="1511"/>
                  </a:lnTo>
                  <a:lnTo>
                    <a:pt x="1648" y="1504"/>
                  </a:lnTo>
                  <a:lnTo>
                    <a:pt x="1668" y="1496"/>
                  </a:lnTo>
                  <a:lnTo>
                    <a:pt x="1686" y="1490"/>
                  </a:lnTo>
                  <a:lnTo>
                    <a:pt x="1704" y="1481"/>
                  </a:lnTo>
                  <a:lnTo>
                    <a:pt x="1722" y="1475"/>
                  </a:lnTo>
                  <a:lnTo>
                    <a:pt x="1740" y="1467"/>
                  </a:lnTo>
                  <a:lnTo>
                    <a:pt x="1759" y="1458"/>
                  </a:lnTo>
                  <a:lnTo>
                    <a:pt x="1777" y="1452"/>
                  </a:lnTo>
                  <a:lnTo>
                    <a:pt x="1795" y="1444"/>
                  </a:lnTo>
                  <a:lnTo>
                    <a:pt x="1813" y="1437"/>
                  </a:lnTo>
                  <a:lnTo>
                    <a:pt x="1831" y="1429"/>
                  </a:lnTo>
                  <a:lnTo>
                    <a:pt x="1849" y="1422"/>
                  </a:lnTo>
                  <a:lnTo>
                    <a:pt x="1869" y="1414"/>
                  </a:lnTo>
                  <a:lnTo>
                    <a:pt x="1887" y="1408"/>
                  </a:lnTo>
                  <a:lnTo>
                    <a:pt x="1905" y="1399"/>
                  </a:lnTo>
                  <a:lnTo>
                    <a:pt x="1895" y="1390"/>
                  </a:lnTo>
                  <a:lnTo>
                    <a:pt x="1883" y="1380"/>
                  </a:lnTo>
                  <a:lnTo>
                    <a:pt x="1874" y="1370"/>
                  </a:lnTo>
                  <a:lnTo>
                    <a:pt x="1864" y="1358"/>
                  </a:lnTo>
                  <a:lnTo>
                    <a:pt x="1854" y="1349"/>
                  </a:lnTo>
                  <a:lnTo>
                    <a:pt x="1844" y="1339"/>
                  </a:lnTo>
                  <a:lnTo>
                    <a:pt x="1833" y="1329"/>
                  </a:lnTo>
                  <a:lnTo>
                    <a:pt x="1823" y="1319"/>
                  </a:lnTo>
                  <a:close/>
                </a:path>
              </a:pathLst>
            </a:custGeom>
            <a:solidFill>
              <a:srgbClr val="CEC1CC"/>
            </a:solidFill>
            <a:ln w="9525">
              <a:noFill/>
              <a:round/>
              <a:headEnd/>
              <a:tailEnd/>
            </a:ln>
          </p:spPr>
          <p:txBody>
            <a:bodyPr/>
            <a:lstStyle/>
            <a:p>
              <a:endParaRPr lang="en-US"/>
            </a:p>
          </p:txBody>
        </p:sp>
        <p:sp>
          <p:nvSpPr>
            <p:cNvPr id="129" name="Freeform 64"/>
            <p:cNvSpPr>
              <a:spLocks/>
            </p:cNvSpPr>
            <p:nvPr/>
          </p:nvSpPr>
          <p:spPr bwMode="auto">
            <a:xfrm>
              <a:off x="550" y="2885"/>
              <a:ext cx="911" cy="734"/>
            </a:xfrm>
            <a:custGeom>
              <a:avLst/>
              <a:gdLst/>
              <a:ahLst/>
              <a:cxnLst>
                <a:cxn ang="0">
                  <a:pos x="1694" y="1225"/>
                </a:cxn>
                <a:cxn ang="0">
                  <a:pos x="1604" y="1148"/>
                </a:cxn>
                <a:cxn ang="0">
                  <a:pos x="1514" y="1069"/>
                </a:cxn>
                <a:cxn ang="0">
                  <a:pos x="1424" y="990"/>
                </a:cxn>
                <a:cxn ang="0">
                  <a:pos x="1333" y="913"/>
                </a:cxn>
                <a:cxn ang="0">
                  <a:pos x="1243" y="835"/>
                </a:cxn>
                <a:cxn ang="0">
                  <a:pos x="1151" y="756"/>
                </a:cxn>
                <a:cxn ang="0">
                  <a:pos x="1060" y="679"/>
                </a:cxn>
                <a:cxn ang="0">
                  <a:pos x="970" y="600"/>
                </a:cxn>
                <a:cxn ang="0">
                  <a:pos x="878" y="523"/>
                </a:cxn>
                <a:cxn ang="0">
                  <a:pos x="787" y="444"/>
                </a:cxn>
                <a:cxn ang="0">
                  <a:pos x="697" y="366"/>
                </a:cxn>
                <a:cxn ang="0">
                  <a:pos x="605" y="289"/>
                </a:cxn>
                <a:cxn ang="0">
                  <a:pos x="514" y="210"/>
                </a:cxn>
                <a:cxn ang="0">
                  <a:pos x="424" y="131"/>
                </a:cxn>
                <a:cxn ang="0">
                  <a:pos x="332" y="54"/>
                </a:cxn>
                <a:cxn ang="0">
                  <a:pos x="282" y="12"/>
                </a:cxn>
                <a:cxn ang="0">
                  <a:pos x="270" y="3"/>
                </a:cxn>
                <a:cxn ang="0">
                  <a:pos x="237" y="13"/>
                </a:cxn>
                <a:cxn ang="0">
                  <a:pos x="180" y="40"/>
                </a:cxn>
                <a:cxn ang="0">
                  <a:pos x="125" y="64"/>
                </a:cxn>
                <a:cxn ang="0">
                  <a:pos x="67" y="90"/>
                </a:cxn>
                <a:cxn ang="0">
                  <a:pos x="30" y="115"/>
                </a:cxn>
                <a:cxn ang="0">
                  <a:pos x="10" y="136"/>
                </a:cxn>
                <a:cxn ang="0">
                  <a:pos x="48" y="189"/>
                </a:cxn>
                <a:cxn ang="0">
                  <a:pos x="144" y="272"/>
                </a:cxn>
                <a:cxn ang="0">
                  <a:pos x="241" y="354"/>
                </a:cxn>
                <a:cxn ang="0">
                  <a:pos x="337" y="438"/>
                </a:cxn>
                <a:cxn ang="0">
                  <a:pos x="434" y="521"/>
                </a:cxn>
                <a:cxn ang="0">
                  <a:pos x="530" y="603"/>
                </a:cxn>
                <a:cxn ang="0">
                  <a:pos x="626" y="687"/>
                </a:cxn>
                <a:cxn ang="0">
                  <a:pos x="721" y="769"/>
                </a:cxn>
                <a:cxn ang="0">
                  <a:pos x="818" y="851"/>
                </a:cxn>
                <a:cxn ang="0">
                  <a:pos x="914" y="935"/>
                </a:cxn>
                <a:cxn ang="0">
                  <a:pos x="1011" y="1016"/>
                </a:cxn>
                <a:cxn ang="0">
                  <a:pos x="1105" y="1098"/>
                </a:cxn>
                <a:cxn ang="0">
                  <a:pos x="1202" y="1182"/>
                </a:cxn>
                <a:cxn ang="0">
                  <a:pos x="1298" y="1264"/>
                </a:cxn>
                <a:cxn ang="0">
                  <a:pos x="1393" y="1346"/>
                </a:cxn>
                <a:cxn ang="0">
                  <a:pos x="1489" y="1428"/>
                </a:cxn>
                <a:cxn ang="0">
                  <a:pos x="1555" y="1461"/>
                </a:cxn>
                <a:cxn ang="0">
                  <a:pos x="1591" y="1446"/>
                </a:cxn>
                <a:cxn ang="0">
                  <a:pos x="1627" y="1431"/>
                </a:cxn>
                <a:cxn ang="0">
                  <a:pos x="1663" y="1415"/>
                </a:cxn>
                <a:cxn ang="0">
                  <a:pos x="1697" y="1400"/>
                </a:cxn>
                <a:cxn ang="0">
                  <a:pos x="1733" y="1385"/>
                </a:cxn>
                <a:cxn ang="0">
                  <a:pos x="1769" y="1371"/>
                </a:cxn>
                <a:cxn ang="0">
                  <a:pos x="1805" y="1356"/>
                </a:cxn>
                <a:cxn ang="0">
                  <a:pos x="1813" y="1339"/>
                </a:cxn>
                <a:cxn ang="0">
                  <a:pos x="1792" y="1318"/>
                </a:cxn>
                <a:cxn ang="0">
                  <a:pos x="1771" y="1295"/>
                </a:cxn>
                <a:cxn ang="0">
                  <a:pos x="1749" y="1274"/>
                </a:cxn>
              </a:cxnLst>
              <a:rect l="0" t="0" r="r" b="b"/>
              <a:pathLst>
                <a:path w="1823" h="1469">
                  <a:moveTo>
                    <a:pt x="1740" y="1264"/>
                  </a:moveTo>
                  <a:lnTo>
                    <a:pt x="1694" y="1225"/>
                  </a:lnTo>
                  <a:lnTo>
                    <a:pt x="1650" y="1185"/>
                  </a:lnTo>
                  <a:lnTo>
                    <a:pt x="1604" y="1148"/>
                  </a:lnTo>
                  <a:lnTo>
                    <a:pt x="1560" y="1108"/>
                  </a:lnTo>
                  <a:lnTo>
                    <a:pt x="1514" y="1069"/>
                  </a:lnTo>
                  <a:lnTo>
                    <a:pt x="1468" y="1030"/>
                  </a:lnTo>
                  <a:lnTo>
                    <a:pt x="1424" y="990"/>
                  </a:lnTo>
                  <a:lnTo>
                    <a:pt x="1378" y="951"/>
                  </a:lnTo>
                  <a:lnTo>
                    <a:pt x="1333" y="913"/>
                  </a:lnTo>
                  <a:lnTo>
                    <a:pt x="1287" y="874"/>
                  </a:lnTo>
                  <a:lnTo>
                    <a:pt x="1243" y="835"/>
                  </a:lnTo>
                  <a:lnTo>
                    <a:pt x="1197" y="795"/>
                  </a:lnTo>
                  <a:lnTo>
                    <a:pt x="1151" y="756"/>
                  </a:lnTo>
                  <a:lnTo>
                    <a:pt x="1105" y="718"/>
                  </a:lnTo>
                  <a:lnTo>
                    <a:pt x="1060" y="679"/>
                  </a:lnTo>
                  <a:lnTo>
                    <a:pt x="1015" y="639"/>
                  </a:lnTo>
                  <a:lnTo>
                    <a:pt x="970" y="600"/>
                  </a:lnTo>
                  <a:lnTo>
                    <a:pt x="924" y="561"/>
                  </a:lnTo>
                  <a:lnTo>
                    <a:pt x="878" y="523"/>
                  </a:lnTo>
                  <a:lnTo>
                    <a:pt x="832" y="484"/>
                  </a:lnTo>
                  <a:lnTo>
                    <a:pt x="787" y="444"/>
                  </a:lnTo>
                  <a:lnTo>
                    <a:pt x="742" y="405"/>
                  </a:lnTo>
                  <a:lnTo>
                    <a:pt x="697" y="366"/>
                  </a:lnTo>
                  <a:lnTo>
                    <a:pt x="651" y="326"/>
                  </a:lnTo>
                  <a:lnTo>
                    <a:pt x="605" y="289"/>
                  </a:lnTo>
                  <a:lnTo>
                    <a:pt x="559" y="249"/>
                  </a:lnTo>
                  <a:lnTo>
                    <a:pt x="514" y="210"/>
                  </a:lnTo>
                  <a:lnTo>
                    <a:pt x="468" y="171"/>
                  </a:lnTo>
                  <a:lnTo>
                    <a:pt x="424" y="131"/>
                  </a:lnTo>
                  <a:lnTo>
                    <a:pt x="378" y="94"/>
                  </a:lnTo>
                  <a:lnTo>
                    <a:pt x="332" y="54"/>
                  </a:lnTo>
                  <a:lnTo>
                    <a:pt x="286" y="15"/>
                  </a:lnTo>
                  <a:lnTo>
                    <a:pt x="282" y="12"/>
                  </a:lnTo>
                  <a:lnTo>
                    <a:pt x="277" y="7"/>
                  </a:lnTo>
                  <a:lnTo>
                    <a:pt x="270" y="3"/>
                  </a:lnTo>
                  <a:lnTo>
                    <a:pt x="265" y="0"/>
                  </a:lnTo>
                  <a:lnTo>
                    <a:pt x="237" y="13"/>
                  </a:lnTo>
                  <a:lnTo>
                    <a:pt x="210" y="26"/>
                  </a:lnTo>
                  <a:lnTo>
                    <a:pt x="180" y="40"/>
                  </a:lnTo>
                  <a:lnTo>
                    <a:pt x="152" y="51"/>
                  </a:lnTo>
                  <a:lnTo>
                    <a:pt x="125" y="64"/>
                  </a:lnTo>
                  <a:lnTo>
                    <a:pt x="97" y="77"/>
                  </a:lnTo>
                  <a:lnTo>
                    <a:pt x="67" y="90"/>
                  </a:lnTo>
                  <a:lnTo>
                    <a:pt x="40" y="103"/>
                  </a:lnTo>
                  <a:lnTo>
                    <a:pt x="30" y="115"/>
                  </a:lnTo>
                  <a:lnTo>
                    <a:pt x="20" y="125"/>
                  </a:lnTo>
                  <a:lnTo>
                    <a:pt x="10" y="136"/>
                  </a:lnTo>
                  <a:lnTo>
                    <a:pt x="0" y="148"/>
                  </a:lnTo>
                  <a:lnTo>
                    <a:pt x="48" y="189"/>
                  </a:lnTo>
                  <a:lnTo>
                    <a:pt x="97" y="231"/>
                  </a:lnTo>
                  <a:lnTo>
                    <a:pt x="144" y="272"/>
                  </a:lnTo>
                  <a:lnTo>
                    <a:pt x="193" y="313"/>
                  </a:lnTo>
                  <a:lnTo>
                    <a:pt x="241" y="354"/>
                  </a:lnTo>
                  <a:lnTo>
                    <a:pt x="290" y="397"/>
                  </a:lnTo>
                  <a:lnTo>
                    <a:pt x="337" y="438"/>
                  </a:lnTo>
                  <a:lnTo>
                    <a:pt x="385" y="479"/>
                  </a:lnTo>
                  <a:lnTo>
                    <a:pt x="434" y="521"/>
                  </a:lnTo>
                  <a:lnTo>
                    <a:pt x="481" y="562"/>
                  </a:lnTo>
                  <a:lnTo>
                    <a:pt x="530" y="603"/>
                  </a:lnTo>
                  <a:lnTo>
                    <a:pt x="577" y="644"/>
                  </a:lnTo>
                  <a:lnTo>
                    <a:pt x="626" y="687"/>
                  </a:lnTo>
                  <a:lnTo>
                    <a:pt x="674" y="728"/>
                  </a:lnTo>
                  <a:lnTo>
                    <a:pt x="721" y="769"/>
                  </a:lnTo>
                  <a:lnTo>
                    <a:pt x="770" y="810"/>
                  </a:lnTo>
                  <a:lnTo>
                    <a:pt x="818" y="851"/>
                  </a:lnTo>
                  <a:lnTo>
                    <a:pt x="867" y="892"/>
                  </a:lnTo>
                  <a:lnTo>
                    <a:pt x="914" y="935"/>
                  </a:lnTo>
                  <a:lnTo>
                    <a:pt x="962" y="975"/>
                  </a:lnTo>
                  <a:lnTo>
                    <a:pt x="1011" y="1016"/>
                  </a:lnTo>
                  <a:lnTo>
                    <a:pt x="1058" y="1057"/>
                  </a:lnTo>
                  <a:lnTo>
                    <a:pt x="1105" y="1098"/>
                  </a:lnTo>
                  <a:lnTo>
                    <a:pt x="1154" y="1139"/>
                  </a:lnTo>
                  <a:lnTo>
                    <a:pt x="1202" y="1182"/>
                  </a:lnTo>
                  <a:lnTo>
                    <a:pt x="1249" y="1223"/>
                  </a:lnTo>
                  <a:lnTo>
                    <a:pt x="1298" y="1264"/>
                  </a:lnTo>
                  <a:lnTo>
                    <a:pt x="1346" y="1305"/>
                  </a:lnTo>
                  <a:lnTo>
                    <a:pt x="1393" y="1346"/>
                  </a:lnTo>
                  <a:lnTo>
                    <a:pt x="1440" y="1387"/>
                  </a:lnTo>
                  <a:lnTo>
                    <a:pt x="1489" y="1428"/>
                  </a:lnTo>
                  <a:lnTo>
                    <a:pt x="1537" y="1469"/>
                  </a:lnTo>
                  <a:lnTo>
                    <a:pt x="1555" y="1461"/>
                  </a:lnTo>
                  <a:lnTo>
                    <a:pt x="1573" y="1454"/>
                  </a:lnTo>
                  <a:lnTo>
                    <a:pt x="1591" y="1446"/>
                  </a:lnTo>
                  <a:lnTo>
                    <a:pt x="1609" y="1438"/>
                  </a:lnTo>
                  <a:lnTo>
                    <a:pt x="1627" y="1431"/>
                  </a:lnTo>
                  <a:lnTo>
                    <a:pt x="1645" y="1423"/>
                  </a:lnTo>
                  <a:lnTo>
                    <a:pt x="1663" y="1415"/>
                  </a:lnTo>
                  <a:lnTo>
                    <a:pt x="1681" y="1408"/>
                  </a:lnTo>
                  <a:lnTo>
                    <a:pt x="1697" y="1400"/>
                  </a:lnTo>
                  <a:lnTo>
                    <a:pt x="1715" y="1393"/>
                  </a:lnTo>
                  <a:lnTo>
                    <a:pt x="1733" y="1385"/>
                  </a:lnTo>
                  <a:lnTo>
                    <a:pt x="1751" y="1379"/>
                  </a:lnTo>
                  <a:lnTo>
                    <a:pt x="1769" y="1371"/>
                  </a:lnTo>
                  <a:lnTo>
                    <a:pt x="1787" y="1364"/>
                  </a:lnTo>
                  <a:lnTo>
                    <a:pt x="1805" y="1356"/>
                  </a:lnTo>
                  <a:lnTo>
                    <a:pt x="1823" y="1349"/>
                  </a:lnTo>
                  <a:lnTo>
                    <a:pt x="1813" y="1339"/>
                  </a:lnTo>
                  <a:lnTo>
                    <a:pt x="1802" y="1328"/>
                  </a:lnTo>
                  <a:lnTo>
                    <a:pt x="1792" y="1318"/>
                  </a:lnTo>
                  <a:lnTo>
                    <a:pt x="1782" y="1307"/>
                  </a:lnTo>
                  <a:lnTo>
                    <a:pt x="1771" y="1295"/>
                  </a:lnTo>
                  <a:lnTo>
                    <a:pt x="1761" y="1285"/>
                  </a:lnTo>
                  <a:lnTo>
                    <a:pt x="1749" y="1274"/>
                  </a:lnTo>
                  <a:lnTo>
                    <a:pt x="1740" y="1264"/>
                  </a:lnTo>
                  <a:close/>
                </a:path>
              </a:pathLst>
            </a:custGeom>
            <a:solidFill>
              <a:srgbClr val="CCBFC6"/>
            </a:solidFill>
            <a:ln w="9525">
              <a:noFill/>
              <a:round/>
              <a:headEnd/>
              <a:tailEnd/>
            </a:ln>
          </p:spPr>
          <p:txBody>
            <a:bodyPr/>
            <a:lstStyle/>
            <a:p>
              <a:endParaRPr lang="en-US"/>
            </a:p>
          </p:txBody>
        </p:sp>
        <p:sp>
          <p:nvSpPr>
            <p:cNvPr id="130" name="Freeform 65"/>
            <p:cNvSpPr>
              <a:spLocks/>
            </p:cNvSpPr>
            <p:nvPr/>
          </p:nvSpPr>
          <p:spPr bwMode="auto">
            <a:xfrm>
              <a:off x="550" y="2876"/>
              <a:ext cx="870" cy="709"/>
            </a:xfrm>
            <a:custGeom>
              <a:avLst/>
              <a:gdLst/>
              <a:ahLst/>
              <a:cxnLst>
                <a:cxn ang="0">
                  <a:pos x="1614" y="1170"/>
                </a:cxn>
                <a:cxn ang="0">
                  <a:pos x="1529" y="1096"/>
                </a:cxn>
                <a:cxn ang="0">
                  <a:pos x="1444" y="1023"/>
                </a:cxn>
                <a:cxn ang="0">
                  <a:pos x="1357" y="949"/>
                </a:cxn>
                <a:cxn ang="0">
                  <a:pos x="1272" y="875"/>
                </a:cxn>
                <a:cxn ang="0">
                  <a:pos x="1187" y="801"/>
                </a:cxn>
                <a:cxn ang="0">
                  <a:pos x="1100" y="728"/>
                </a:cxn>
                <a:cxn ang="0">
                  <a:pos x="1015" y="654"/>
                </a:cxn>
                <a:cxn ang="0">
                  <a:pos x="930" y="580"/>
                </a:cxn>
                <a:cxn ang="0">
                  <a:pos x="844" y="506"/>
                </a:cxn>
                <a:cxn ang="0">
                  <a:pos x="759" y="433"/>
                </a:cxn>
                <a:cxn ang="0">
                  <a:pos x="672" y="359"/>
                </a:cxn>
                <a:cxn ang="0">
                  <a:pos x="587" y="285"/>
                </a:cxn>
                <a:cxn ang="0">
                  <a:pos x="501" y="211"/>
                </a:cxn>
                <a:cxn ang="0">
                  <a:pos x="416" y="137"/>
                </a:cxn>
                <a:cxn ang="0">
                  <a:pos x="329" y="64"/>
                </a:cxn>
                <a:cxn ang="0">
                  <a:pos x="282" y="21"/>
                </a:cxn>
                <a:cxn ang="0">
                  <a:pos x="272" y="6"/>
                </a:cxn>
                <a:cxn ang="0">
                  <a:pos x="236" y="15"/>
                </a:cxn>
                <a:cxn ang="0">
                  <a:pos x="174" y="44"/>
                </a:cxn>
                <a:cxn ang="0">
                  <a:pos x="110" y="72"/>
                </a:cxn>
                <a:cxn ang="0">
                  <a:pos x="48" y="101"/>
                </a:cxn>
                <a:cxn ang="0">
                  <a:pos x="12" y="128"/>
                </a:cxn>
                <a:cxn ang="0">
                  <a:pos x="4" y="152"/>
                </a:cxn>
                <a:cxn ang="0">
                  <a:pos x="46" y="203"/>
                </a:cxn>
                <a:cxn ang="0">
                  <a:pos x="138" y="282"/>
                </a:cxn>
                <a:cxn ang="0">
                  <a:pos x="229" y="360"/>
                </a:cxn>
                <a:cxn ang="0">
                  <a:pos x="321" y="439"/>
                </a:cxn>
                <a:cxn ang="0">
                  <a:pos x="412" y="518"/>
                </a:cxn>
                <a:cxn ang="0">
                  <a:pos x="504" y="596"/>
                </a:cxn>
                <a:cxn ang="0">
                  <a:pos x="595" y="675"/>
                </a:cxn>
                <a:cxn ang="0">
                  <a:pos x="687" y="754"/>
                </a:cxn>
                <a:cxn ang="0">
                  <a:pos x="778" y="832"/>
                </a:cxn>
                <a:cxn ang="0">
                  <a:pos x="870" y="910"/>
                </a:cxn>
                <a:cxn ang="0">
                  <a:pos x="962" y="988"/>
                </a:cxn>
                <a:cxn ang="0">
                  <a:pos x="1053" y="1067"/>
                </a:cxn>
                <a:cxn ang="0">
                  <a:pos x="1143" y="1146"/>
                </a:cxn>
                <a:cxn ang="0">
                  <a:pos x="1234" y="1223"/>
                </a:cxn>
                <a:cxn ang="0">
                  <a:pos x="1326" y="1301"/>
                </a:cxn>
                <a:cxn ang="0">
                  <a:pos x="1416" y="1378"/>
                </a:cxn>
                <a:cxn ang="0">
                  <a:pos x="1480" y="1411"/>
                </a:cxn>
                <a:cxn ang="0">
                  <a:pos x="1514" y="1396"/>
                </a:cxn>
                <a:cxn ang="0">
                  <a:pos x="1548" y="1382"/>
                </a:cxn>
                <a:cxn ang="0">
                  <a:pos x="1584" y="1365"/>
                </a:cxn>
                <a:cxn ang="0">
                  <a:pos x="1619" y="1350"/>
                </a:cxn>
                <a:cxn ang="0">
                  <a:pos x="1655" y="1334"/>
                </a:cxn>
                <a:cxn ang="0">
                  <a:pos x="1689" y="1319"/>
                </a:cxn>
                <a:cxn ang="0">
                  <a:pos x="1723" y="1303"/>
                </a:cxn>
                <a:cxn ang="0">
                  <a:pos x="1731" y="1283"/>
                </a:cxn>
                <a:cxn ang="0">
                  <a:pos x="1710" y="1262"/>
                </a:cxn>
                <a:cxn ang="0">
                  <a:pos x="1687" y="1241"/>
                </a:cxn>
                <a:cxn ang="0">
                  <a:pos x="1666" y="1219"/>
                </a:cxn>
              </a:cxnLst>
              <a:rect l="0" t="0" r="r" b="b"/>
              <a:pathLst>
                <a:path w="1741" h="1418">
                  <a:moveTo>
                    <a:pt x="1656" y="1208"/>
                  </a:moveTo>
                  <a:lnTo>
                    <a:pt x="1614" y="1170"/>
                  </a:lnTo>
                  <a:lnTo>
                    <a:pt x="1571" y="1134"/>
                  </a:lnTo>
                  <a:lnTo>
                    <a:pt x="1529" y="1096"/>
                  </a:lnTo>
                  <a:lnTo>
                    <a:pt x="1486" y="1060"/>
                  </a:lnTo>
                  <a:lnTo>
                    <a:pt x="1444" y="1023"/>
                  </a:lnTo>
                  <a:lnTo>
                    <a:pt x="1400" y="987"/>
                  </a:lnTo>
                  <a:lnTo>
                    <a:pt x="1357" y="949"/>
                  </a:lnTo>
                  <a:lnTo>
                    <a:pt x="1315" y="913"/>
                  </a:lnTo>
                  <a:lnTo>
                    <a:pt x="1272" y="875"/>
                  </a:lnTo>
                  <a:lnTo>
                    <a:pt x="1230" y="839"/>
                  </a:lnTo>
                  <a:lnTo>
                    <a:pt x="1187" y="801"/>
                  </a:lnTo>
                  <a:lnTo>
                    <a:pt x="1145" y="765"/>
                  </a:lnTo>
                  <a:lnTo>
                    <a:pt x="1100" y="728"/>
                  </a:lnTo>
                  <a:lnTo>
                    <a:pt x="1058" y="692"/>
                  </a:lnTo>
                  <a:lnTo>
                    <a:pt x="1015" y="654"/>
                  </a:lnTo>
                  <a:lnTo>
                    <a:pt x="973" y="618"/>
                  </a:lnTo>
                  <a:lnTo>
                    <a:pt x="930" y="580"/>
                  </a:lnTo>
                  <a:lnTo>
                    <a:pt x="886" y="544"/>
                  </a:lnTo>
                  <a:lnTo>
                    <a:pt x="844" y="506"/>
                  </a:lnTo>
                  <a:lnTo>
                    <a:pt x="801" y="470"/>
                  </a:lnTo>
                  <a:lnTo>
                    <a:pt x="759" y="433"/>
                  </a:lnTo>
                  <a:lnTo>
                    <a:pt x="715" y="396"/>
                  </a:lnTo>
                  <a:lnTo>
                    <a:pt x="672" y="359"/>
                  </a:lnTo>
                  <a:lnTo>
                    <a:pt x="630" y="323"/>
                  </a:lnTo>
                  <a:lnTo>
                    <a:pt x="587" y="285"/>
                  </a:lnTo>
                  <a:lnTo>
                    <a:pt x="543" y="249"/>
                  </a:lnTo>
                  <a:lnTo>
                    <a:pt x="501" y="211"/>
                  </a:lnTo>
                  <a:lnTo>
                    <a:pt x="458" y="175"/>
                  </a:lnTo>
                  <a:lnTo>
                    <a:pt x="416" y="137"/>
                  </a:lnTo>
                  <a:lnTo>
                    <a:pt x="371" y="101"/>
                  </a:lnTo>
                  <a:lnTo>
                    <a:pt x="329" y="64"/>
                  </a:lnTo>
                  <a:lnTo>
                    <a:pt x="286" y="28"/>
                  </a:lnTo>
                  <a:lnTo>
                    <a:pt x="282" y="21"/>
                  </a:lnTo>
                  <a:lnTo>
                    <a:pt x="277" y="15"/>
                  </a:lnTo>
                  <a:lnTo>
                    <a:pt x="272" y="6"/>
                  </a:lnTo>
                  <a:lnTo>
                    <a:pt x="267" y="0"/>
                  </a:lnTo>
                  <a:lnTo>
                    <a:pt x="236" y="15"/>
                  </a:lnTo>
                  <a:lnTo>
                    <a:pt x="205" y="29"/>
                  </a:lnTo>
                  <a:lnTo>
                    <a:pt x="174" y="44"/>
                  </a:lnTo>
                  <a:lnTo>
                    <a:pt x="143" y="57"/>
                  </a:lnTo>
                  <a:lnTo>
                    <a:pt x="110" y="72"/>
                  </a:lnTo>
                  <a:lnTo>
                    <a:pt x="79" y="87"/>
                  </a:lnTo>
                  <a:lnTo>
                    <a:pt x="48" y="101"/>
                  </a:lnTo>
                  <a:lnTo>
                    <a:pt x="17" y="116"/>
                  </a:lnTo>
                  <a:lnTo>
                    <a:pt x="12" y="128"/>
                  </a:lnTo>
                  <a:lnTo>
                    <a:pt x="9" y="139"/>
                  </a:lnTo>
                  <a:lnTo>
                    <a:pt x="4" y="152"/>
                  </a:lnTo>
                  <a:lnTo>
                    <a:pt x="0" y="164"/>
                  </a:lnTo>
                  <a:lnTo>
                    <a:pt x="46" y="203"/>
                  </a:lnTo>
                  <a:lnTo>
                    <a:pt x="92" y="242"/>
                  </a:lnTo>
                  <a:lnTo>
                    <a:pt x="138" y="282"/>
                  </a:lnTo>
                  <a:lnTo>
                    <a:pt x="184" y="321"/>
                  </a:lnTo>
                  <a:lnTo>
                    <a:pt x="229" y="360"/>
                  </a:lnTo>
                  <a:lnTo>
                    <a:pt x="275" y="400"/>
                  </a:lnTo>
                  <a:lnTo>
                    <a:pt x="321" y="439"/>
                  </a:lnTo>
                  <a:lnTo>
                    <a:pt x="367" y="478"/>
                  </a:lnTo>
                  <a:lnTo>
                    <a:pt x="412" y="518"/>
                  </a:lnTo>
                  <a:lnTo>
                    <a:pt x="458" y="557"/>
                  </a:lnTo>
                  <a:lnTo>
                    <a:pt x="504" y="596"/>
                  </a:lnTo>
                  <a:lnTo>
                    <a:pt x="550" y="636"/>
                  </a:lnTo>
                  <a:lnTo>
                    <a:pt x="595" y="675"/>
                  </a:lnTo>
                  <a:lnTo>
                    <a:pt x="641" y="714"/>
                  </a:lnTo>
                  <a:lnTo>
                    <a:pt x="687" y="754"/>
                  </a:lnTo>
                  <a:lnTo>
                    <a:pt x="733" y="793"/>
                  </a:lnTo>
                  <a:lnTo>
                    <a:pt x="778" y="832"/>
                  </a:lnTo>
                  <a:lnTo>
                    <a:pt x="824" y="870"/>
                  </a:lnTo>
                  <a:lnTo>
                    <a:pt x="870" y="910"/>
                  </a:lnTo>
                  <a:lnTo>
                    <a:pt x="916" y="949"/>
                  </a:lnTo>
                  <a:lnTo>
                    <a:pt x="962" y="988"/>
                  </a:lnTo>
                  <a:lnTo>
                    <a:pt x="1007" y="1028"/>
                  </a:lnTo>
                  <a:lnTo>
                    <a:pt x="1053" y="1067"/>
                  </a:lnTo>
                  <a:lnTo>
                    <a:pt x="1097" y="1106"/>
                  </a:lnTo>
                  <a:lnTo>
                    <a:pt x="1143" y="1146"/>
                  </a:lnTo>
                  <a:lnTo>
                    <a:pt x="1189" y="1183"/>
                  </a:lnTo>
                  <a:lnTo>
                    <a:pt x="1234" y="1223"/>
                  </a:lnTo>
                  <a:lnTo>
                    <a:pt x="1280" y="1262"/>
                  </a:lnTo>
                  <a:lnTo>
                    <a:pt x="1326" y="1301"/>
                  </a:lnTo>
                  <a:lnTo>
                    <a:pt x="1370" y="1341"/>
                  </a:lnTo>
                  <a:lnTo>
                    <a:pt x="1416" y="1378"/>
                  </a:lnTo>
                  <a:lnTo>
                    <a:pt x="1462" y="1418"/>
                  </a:lnTo>
                  <a:lnTo>
                    <a:pt x="1480" y="1411"/>
                  </a:lnTo>
                  <a:lnTo>
                    <a:pt x="1496" y="1403"/>
                  </a:lnTo>
                  <a:lnTo>
                    <a:pt x="1514" y="1396"/>
                  </a:lnTo>
                  <a:lnTo>
                    <a:pt x="1532" y="1388"/>
                  </a:lnTo>
                  <a:lnTo>
                    <a:pt x="1548" y="1382"/>
                  </a:lnTo>
                  <a:lnTo>
                    <a:pt x="1566" y="1373"/>
                  </a:lnTo>
                  <a:lnTo>
                    <a:pt x="1584" y="1365"/>
                  </a:lnTo>
                  <a:lnTo>
                    <a:pt x="1602" y="1359"/>
                  </a:lnTo>
                  <a:lnTo>
                    <a:pt x="1619" y="1350"/>
                  </a:lnTo>
                  <a:lnTo>
                    <a:pt x="1637" y="1342"/>
                  </a:lnTo>
                  <a:lnTo>
                    <a:pt x="1655" y="1334"/>
                  </a:lnTo>
                  <a:lnTo>
                    <a:pt x="1671" y="1326"/>
                  </a:lnTo>
                  <a:lnTo>
                    <a:pt x="1689" y="1319"/>
                  </a:lnTo>
                  <a:lnTo>
                    <a:pt x="1707" y="1311"/>
                  </a:lnTo>
                  <a:lnTo>
                    <a:pt x="1723" y="1303"/>
                  </a:lnTo>
                  <a:lnTo>
                    <a:pt x="1741" y="1295"/>
                  </a:lnTo>
                  <a:lnTo>
                    <a:pt x="1731" y="1283"/>
                  </a:lnTo>
                  <a:lnTo>
                    <a:pt x="1720" y="1273"/>
                  </a:lnTo>
                  <a:lnTo>
                    <a:pt x="1710" y="1262"/>
                  </a:lnTo>
                  <a:lnTo>
                    <a:pt x="1699" y="1250"/>
                  </a:lnTo>
                  <a:lnTo>
                    <a:pt x="1687" y="1241"/>
                  </a:lnTo>
                  <a:lnTo>
                    <a:pt x="1677" y="1229"/>
                  </a:lnTo>
                  <a:lnTo>
                    <a:pt x="1666" y="1219"/>
                  </a:lnTo>
                  <a:lnTo>
                    <a:pt x="1656" y="1208"/>
                  </a:lnTo>
                  <a:close/>
                </a:path>
              </a:pathLst>
            </a:custGeom>
            <a:solidFill>
              <a:srgbClr val="C9BFC4"/>
            </a:solidFill>
            <a:ln w="9525">
              <a:noFill/>
              <a:round/>
              <a:headEnd/>
              <a:tailEnd/>
            </a:ln>
          </p:spPr>
          <p:txBody>
            <a:bodyPr/>
            <a:lstStyle/>
            <a:p>
              <a:endParaRPr lang="en-US"/>
            </a:p>
          </p:txBody>
        </p:sp>
        <p:sp>
          <p:nvSpPr>
            <p:cNvPr id="131" name="Freeform 66"/>
            <p:cNvSpPr>
              <a:spLocks/>
            </p:cNvSpPr>
            <p:nvPr/>
          </p:nvSpPr>
          <p:spPr bwMode="auto">
            <a:xfrm>
              <a:off x="546" y="2868"/>
              <a:ext cx="833" cy="685"/>
            </a:xfrm>
            <a:custGeom>
              <a:avLst/>
              <a:gdLst/>
              <a:ahLst/>
              <a:cxnLst>
                <a:cxn ang="0">
                  <a:pos x="1542" y="1118"/>
                </a:cxn>
                <a:cxn ang="0">
                  <a:pos x="1461" y="1048"/>
                </a:cxn>
                <a:cxn ang="0">
                  <a:pos x="1381" y="979"/>
                </a:cxn>
                <a:cxn ang="0">
                  <a:pos x="1300" y="910"/>
                </a:cxn>
                <a:cxn ang="0">
                  <a:pos x="1220" y="840"/>
                </a:cxn>
                <a:cxn ang="0">
                  <a:pos x="1139" y="771"/>
                </a:cxn>
                <a:cxn ang="0">
                  <a:pos x="1059" y="702"/>
                </a:cxn>
                <a:cxn ang="0">
                  <a:pos x="979" y="631"/>
                </a:cxn>
                <a:cxn ang="0">
                  <a:pos x="898" y="563"/>
                </a:cxn>
                <a:cxn ang="0">
                  <a:pos x="818" y="494"/>
                </a:cxn>
                <a:cxn ang="0">
                  <a:pos x="737" y="423"/>
                </a:cxn>
                <a:cxn ang="0">
                  <a:pos x="656" y="354"/>
                </a:cxn>
                <a:cxn ang="0">
                  <a:pos x="576" y="286"/>
                </a:cxn>
                <a:cxn ang="0">
                  <a:pos x="496" y="217"/>
                </a:cxn>
                <a:cxn ang="0">
                  <a:pos x="414" y="146"/>
                </a:cxn>
                <a:cxn ang="0">
                  <a:pos x="334" y="77"/>
                </a:cxn>
                <a:cxn ang="0">
                  <a:pos x="288" y="32"/>
                </a:cxn>
                <a:cxn ang="0">
                  <a:pos x="280" y="12"/>
                </a:cxn>
                <a:cxn ang="0">
                  <a:pos x="259" y="9"/>
                </a:cxn>
                <a:cxn ang="0">
                  <a:pos x="224" y="25"/>
                </a:cxn>
                <a:cxn ang="0">
                  <a:pos x="190" y="41"/>
                </a:cxn>
                <a:cxn ang="0">
                  <a:pos x="156" y="58"/>
                </a:cxn>
                <a:cxn ang="0">
                  <a:pos x="121" y="74"/>
                </a:cxn>
                <a:cxn ang="0">
                  <a:pos x="87" y="91"/>
                </a:cxn>
                <a:cxn ang="0">
                  <a:pos x="53" y="105"/>
                </a:cxn>
                <a:cxn ang="0">
                  <a:pos x="18" y="122"/>
                </a:cxn>
                <a:cxn ang="0">
                  <a:pos x="2" y="143"/>
                </a:cxn>
                <a:cxn ang="0">
                  <a:pos x="7" y="168"/>
                </a:cxn>
                <a:cxn ang="0">
                  <a:pos x="53" y="218"/>
                </a:cxn>
                <a:cxn ang="0">
                  <a:pos x="139" y="292"/>
                </a:cxn>
                <a:cxn ang="0">
                  <a:pos x="226" y="366"/>
                </a:cxn>
                <a:cxn ang="0">
                  <a:pos x="312" y="441"/>
                </a:cxn>
                <a:cxn ang="0">
                  <a:pos x="399" y="515"/>
                </a:cxn>
                <a:cxn ang="0">
                  <a:pos x="486" y="590"/>
                </a:cxn>
                <a:cxn ang="0">
                  <a:pos x="572" y="664"/>
                </a:cxn>
                <a:cxn ang="0">
                  <a:pos x="659" y="738"/>
                </a:cxn>
                <a:cxn ang="0">
                  <a:pos x="747" y="813"/>
                </a:cxn>
                <a:cxn ang="0">
                  <a:pos x="834" y="887"/>
                </a:cxn>
                <a:cxn ang="0">
                  <a:pos x="920" y="961"/>
                </a:cxn>
                <a:cxn ang="0">
                  <a:pos x="1007" y="1036"/>
                </a:cxn>
                <a:cxn ang="0">
                  <a:pos x="1094" y="1110"/>
                </a:cxn>
                <a:cxn ang="0">
                  <a:pos x="1180" y="1186"/>
                </a:cxn>
                <a:cxn ang="0">
                  <a:pos x="1267" y="1259"/>
                </a:cxn>
                <a:cxn ang="0">
                  <a:pos x="1354" y="1333"/>
                </a:cxn>
                <a:cxn ang="0">
                  <a:pos x="1414" y="1363"/>
                </a:cxn>
                <a:cxn ang="0">
                  <a:pos x="1447" y="1346"/>
                </a:cxn>
                <a:cxn ang="0">
                  <a:pos x="1481" y="1331"/>
                </a:cxn>
                <a:cxn ang="0">
                  <a:pos x="1514" y="1315"/>
                </a:cxn>
                <a:cxn ang="0">
                  <a:pos x="1548" y="1299"/>
                </a:cxn>
                <a:cxn ang="0">
                  <a:pos x="1582" y="1282"/>
                </a:cxn>
                <a:cxn ang="0">
                  <a:pos x="1617" y="1266"/>
                </a:cxn>
                <a:cxn ang="0">
                  <a:pos x="1651" y="1249"/>
                </a:cxn>
                <a:cxn ang="0">
                  <a:pos x="1656" y="1230"/>
                </a:cxn>
                <a:cxn ang="0">
                  <a:pos x="1635" y="1208"/>
                </a:cxn>
                <a:cxn ang="0">
                  <a:pos x="1613" y="1186"/>
                </a:cxn>
                <a:cxn ang="0">
                  <a:pos x="1592" y="1164"/>
                </a:cxn>
              </a:cxnLst>
              <a:rect l="0" t="0" r="r" b="b"/>
              <a:pathLst>
                <a:path w="1667" h="1371">
                  <a:moveTo>
                    <a:pt x="1581" y="1153"/>
                  </a:moveTo>
                  <a:lnTo>
                    <a:pt x="1542" y="1118"/>
                  </a:lnTo>
                  <a:lnTo>
                    <a:pt x="1501" y="1084"/>
                  </a:lnTo>
                  <a:lnTo>
                    <a:pt x="1461" y="1048"/>
                  </a:lnTo>
                  <a:lnTo>
                    <a:pt x="1421" y="1013"/>
                  </a:lnTo>
                  <a:lnTo>
                    <a:pt x="1381" y="979"/>
                  </a:lnTo>
                  <a:lnTo>
                    <a:pt x="1341" y="945"/>
                  </a:lnTo>
                  <a:lnTo>
                    <a:pt x="1300" y="910"/>
                  </a:lnTo>
                  <a:lnTo>
                    <a:pt x="1260" y="876"/>
                  </a:lnTo>
                  <a:lnTo>
                    <a:pt x="1220" y="840"/>
                  </a:lnTo>
                  <a:lnTo>
                    <a:pt x="1180" y="805"/>
                  </a:lnTo>
                  <a:lnTo>
                    <a:pt x="1139" y="771"/>
                  </a:lnTo>
                  <a:lnTo>
                    <a:pt x="1100" y="736"/>
                  </a:lnTo>
                  <a:lnTo>
                    <a:pt x="1059" y="702"/>
                  </a:lnTo>
                  <a:lnTo>
                    <a:pt x="1019" y="666"/>
                  </a:lnTo>
                  <a:lnTo>
                    <a:pt x="979" y="631"/>
                  </a:lnTo>
                  <a:lnTo>
                    <a:pt x="938" y="597"/>
                  </a:lnTo>
                  <a:lnTo>
                    <a:pt x="898" y="563"/>
                  </a:lnTo>
                  <a:lnTo>
                    <a:pt x="858" y="528"/>
                  </a:lnTo>
                  <a:lnTo>
                    <a:pt x="818" y="494"/>
                  </a:lnTo>
                  <a:lnTo>
                    <a:pt x="778" y="458"/>
                  </a:lnTo>
                  <a:lnTo>
                    <a:pt x="737" y="423"/>
                  </a:lnTo>
                  <a:lnTo>
                    <a:pt x="697" y="389"/>
                  </a:lnTo>
                  <a:lnTo>
                    <a:pt x="656" y="354"/>
                  </a:lnTo>
                  <a:lnTo>
                    <a:pt x="616" y="320"/>
                  </a:lnTo>
                  <a:lnTo>
                    <a:pt x="576" y="286"/>
                  </a:lnTo>
                  <a:lnTo>
                    <a:pt x="535" y="251"/>
                  </a:lnTo>
                  <a:lnTo>
                    <a:pt x="496" y="217"/>
                  </a:lnTo>
                  <a:lnTo>
                    <a:pt x="455" y="181"/>
                  </a:lnTo>
                  <a:lnTo>
                    <a:pt x="414" y="146"/>
                  </a:lnTo>
                  <a:lnTo>
                    <a:pt x="373" y="112"/>
                  </a:lnTo>
                  <a:lnTo>
                    <a:pt x="334" y="77"/>
                  </a:lnTo>
                  <a:lnTo>
                    <a:pt x="293" y="43"/>
                  </a:lnTo>
                  <a:lnTo>
                    <a:pt x="288" y="32"/>
                  </a:lnTo>
                  <a:lnTo>
                    <a:pt x="285" y="22"/>
                  </a:lnTo>
                  <a:lnTo>
                    <a:pt x="280" y="12"/>
                  </a:lnTo>
                  <a:lnTo>
                    <a:pt x="275" y="0"/>
                  </a:lnTo>
                  <a:lnTo>
                    <a:pt x="259" y="9"/>
                  </a:lnTo>
                  <a:lnTo>
                    <a:pt x="241" y="17"/>
                  </a:lnTo>
                  <a:lnTo>
                    <a:pt x="224" y="25"/>
                  </a:lnTo>
                  <a:lnTo>
                    <a:pt x="206" y="33"/>
                  </a:lnTo>
                  <a:lnTo>
                    <a:pt x="190" y="41"/>
                  </a:lnTo>
                  <a:lnTo>
                    <a:pt x="172" y="50"/>
                  </a:lnTo>
                  <a:lnTo>
                    <a:pt x="156" y="58"/>
                  </a:lnTo>
                  <a:lnTo>
                    <a:pt x="138" y="66"/>
                  </a:lnTo>
                  <a:lnTo>
                    <a:pt x="121" y="74"/>
                  </a:lnTo>
                  <a:lnTo>
                    <a:pt x="103" y="82"/>
                  </a:lnTo>
                  <a:lnTo>
                    <a:pt x="87" y="91"/>
                  </a:lnTo>
                  <a:lnTo>
                    <a:pt x="69" y="97"/>
                  </a:lnTo>
                  <a:lnTo>
                    <a:pt x="53" y="105"/>
                  </a:lnTo>
                  <a:lnTo>
                    <a:pt x="35" y="114"/>
                  </a:lnTo>
                  <a:lnTo>
                    <a:pt x="18" y="122"/>
                  </a:lnTo>
                  <a:lnTo>
                    <a:pt x="0" y="130"/>
                  </a:lnTo>
                  <a:lnTo>
                    <a:pt x="2" y="143"/>
                  </a:lnTo>
                  <a:lnTo>
                    <a:pt x="5" y="154"/>
                  </a:lnTo>
                  <a:lnTo>
                    <a:pt x="7" y="168"/>
                  </a:lnTo>
                  <a:lnTo>
                    <a:pt x="8" y="181"/>
                  </a:lnTo>
                  <a:lnTo>
                    <a:pt x="53" y="218"/>
                  </a:lnTo>
                  <a:lnTo>
                    <a:pt x="95" y="254"/>
                  </a:lnTo>
                  <a:lnTo>
                    <a:pt x="139" y="292"/>
                  </a:lnTo>
                  <a:lnTo>
                    <a:pt x="182" y="330"/>
                  </a:lnTo>
                  <a:lnTo>
                    <a:pt x="226" y="366"/>
                  </a:lnTo>
                  <a:lnTo>
                    <a:pt x="268" y="404"/>
                  </a:lnTo>
                  <a:lnTo>
                    <a:pt x="312" y="441"/>
                  </a:lnTo>
                  <a:lnTo>
                    <a:pt x="355" y="477"/>
                  </a:lnTo>
                  <a:lnTo>
                    <a:pt x="399" y="515"/>
                  </a:lnTo>
                  <a:lnTo>
                    <a:pt x="443" y="553"/>
                  </a:lnTo>
                  <a:lnTo>
                    <a:pt x="486" y="590"/>
                  </a:lnTo>
                  <a:lnTo>
                    <a:pt x="530" y="627"/>
                  </a:lnTo>
                  <a:lnTo>
                    <a:pt x="572" y="664"/>
                  </a:lnTo>
                  <a:lnTo>
                    <a:pt x="616" y="702"/>
                  </a:lnTo>
                  <a:lnTo>
                    <a:pt x="659" y="738"/>
                  </a:lnTo>
                  <a:lnTo>
                    <a:pt x="703" y="776"/>
                  </a:lnTo>
                  <a:lnTo>
                    <a:pt x="747" y="813"/>
                  </a:lnTo>
                  <a:lnTo>
                    <a:pt x="790" y="849"/>
                  </a:lnTo>
                  <a:lnTo>
                    <a:pt x="834" y="887"/>
                  </a:lnTo>
                  <a:lnTo>
                    <a:pt x="876" y="925"/>
                  </a:lnTo>
                  <a:lnTo>
                    <a:pt x="920" y="961"/>
                  </a:lnTo>
                  <a:lnTo>
                    <a:pt x="963" y="999"/>
                  </a:lnTo>
                  <a:lnTo>
                    <a:pt x="1007" y="1036"/>
                  </a:lnTo>
                  <a:lnTo>
                    <a:pt x="1051" y="1072"/>
                  </a:lnTo>
                  <a:lnTo>
                    <a:pt x="1094" y="1110"/>
                  </a:lnTo>
                  <a:lnTo>
                    <a:pt x="1138" y="1148"/>
                  </a:lnTo>
                  <a:lnTo>
                    <a:pt x="1180" y="1186"/>
                  </a:lnTo>
                  <a:lnTo>
                    <a:pt x="1224" y="1222"/>
                  </a:lnTo>
                  <a:lnTo>
                    <a:pt x="1267" y="1259"/>
                  </a:lnTo>
                  <a:lnTo>
                    <a:pt x="1311" y="1297"/>
                  </a:lnTo>
                  <a:lnTo>
                    <a:pt x="1354" y="1333"/>
                  </a:lnTo>
                  <a:lnTo>
                    <a:pt x="1398" y="1371"/>
                  </a:lnTo>
                  <a:lnTo>
                    <a:pt x="1414" y="1363"/>
                  </a:lnTo>
                  <a:lnTo>
                    <a:pt x="1430" y="1354"/>
                  </a:lnTo>
                  <a:lnTo>
                    <a:pt x="1447" y="1346"/>
                  </a:lnTo>
                  <a:lnTo>
                    <a:pt x="1465" y="1338"/>
                  </a:lnTo>
                  <a:lnTo>
                    <a:pt x="1481" y="1331"/>
                  </a:lnTo>
                  <a:lnTo>
                    <a:pt x="1497" y="1323"/>
                  </a:lnTo>
                  <a:lnTo>
                    <a:pt x="1514" y="1315"/>
                  </a:lnTo>
                  <a:lnTo>
                    <a:pt x="1532" y="1307"/>
                  </a:lnTo>
                  <a:lnTo>
                    <a:pt x="1548" y="1299"/>
                  </a:lnTo>
                  <a:lnTo>
                    <a:pt x="1564" y="1290"/>
                  </a:lnTo>
                  <a:lnTo>
                    <a:pt x="1582" y="1282"/>
                  </a:lnTo>
                  <a:lnTo>
                    <a:pt x="1599" y="1274"/>
                  </a:lnTo>
                  <a:lnTo>
                    <a:pt x="1617" y="1266"/>
                  </a:lnTo>
                  <a:lnTo>
                    <a:pt x="1633" y="1258"/>
                  </a:lnTo>
                  <a:lnTo>
                    <a:pt x="1651" y="1249"/>
                  </a:lnTo>
                  <a:lnTo>
                    <a:pt x="1667" y="1241"/>
                  </a:lnTo>
                  <a:lnTo>
                    <a:pt x="1656" y="1230"/>
                  </a:lnTo>
                  <a:lnTo>
                    <a:pt x="1646" y="1218"/>
                  </a:lnTo>
                  <a:lnTo>
                    <a:pt x="1635" y="1208"/>
                  </a:lnTo>
                  <a:lnTo>
                    <a:pt x="1625" y="1197"/>
                  </a:lnTo>
                  <a:lnTo>
                    <a:pt x="1613" y="1186"/>
                  </a:lnTo>
                  <a:lnTo>
                    <a:pt x="1602" y="1174"/>
                  </a:lnTo>
                  <a:lnTo>
                    <a:pt x="1592" y="1164"/>
                  </a:lnTo>
                  <a:lnTo>
                    <a:pt x="1581" y="1153"/>
                  </a:lnTo>
                  <a:close/>
                </a:path>
              </a:pathLst>
            </a:custGeom>
            <a:solidFill>
              <a:srgbClr val="C6BCC1"/>
            </a:solidFill>
            <a:ln w="9525">
              <a:noFill/>
              <a:round/>
              <a:headEnd/>
              <a:tailEnd/>
            </a:ln>
          </p:spPr>
          <p:txBody>
            <a:bodyPr/>
            <a:lstStyle/>
            <a:p>
              <a:endParaRPr lang="en-US"/>
            </a:p>
          </p:txBody>
        </p:sp>
        <p:sp>
          <p:nvSpPr>
            <p:cNvPr id="132" name="Freeform 67"/>
            <p:cNvSpPr>
              <a:spLocks/>
            </p:cNvSpPr>
            <p:nvPr/>
          </p:nvSpPr>
          <p:spPr bwMode="auto">
            <a:xfrm>
              <a:off x="534" y="2861"/>
              <a:ext cx="804" cy="660"/>
            </a:xfrm>
            <a:custGeom>
              <a:avLst/>
              <a:gdLst/>
              <a:ahLst/>
              <a:cxnLst>
                <a:cxn ang="0">
                  <a:pos x="1484" y="1062"/>
                </a:cxn>
                <a:cxn ang="0">
                  <a:pos x="1409" y="996"/>
                </a:cxn>
                <a:cxn ang="0">
                  <a:pos x="1334" y="932"/>
                </a:cxn>
                <a:cxn ang="0">
                  <a:pos x="1259" y="867"/>
                </a:cxn>
                <a:cxn ang="0">
                  <a:pos x="1184" y="801"/>
                </a:cxn>
                <a:cxn ang="0">
                  <a:pos x="1109" y="737"/>
                </a:cxn>
                <a:cxn ang="0">
                  <a:pos x="1033" y="672"/>
                </a:cxn>
                <a:cxn ang="0">
                  <a:pos x="957" y="606"/>
                </a:cxn>
                <a:cxn ang="0">
                  <a:pos x="881" y="542"/>
                </a:cxn>
                <a:cxn ang="0">
                  <a:pos x="806" y="477"/>
                </a:cxn>
                <a:cxn ang="0">
                  <a:pos x="731" y="411"/>
                </a:cxn>
                <a:cxn ang="0">
                  <a:pos x="654" y="347"/>
                </a:cxn>
                <a:cxn ang="0">
                  <a:pos x="579" y="282"/>
                </a:cxn>
                <a:cxn ang="0">
                  <a:pos x="504" y="216"/>
                </a:cxn>
                <a:cxn ang="0">
                  <a:pos x="427" y="152"/>
                </a:cxn>
                <a:cxn ang="0">
                  <a:pos x="352" y="87"/>
                </a:cxn>
                <a:cxn ang="0">
                  <a:pos x="311" y="41"/>
                </a:cxn>
                <a:cxn ang="0">
                  <a:pos x="303" y="13"/>
                </a:cxn>
                <a:cxn ang="0">
                  <a:pos x="282" y="8"/>
                </a:cxn>
                <a:cxn ang="0">
                  <a:pos x="244" y="26"/>
                </a:cxn>
                <a:cxn ang="0">
                  <a:pos x="206" y="44"/>
                </a:cxn>
                <a:cxn ang="0">
                  <a:pos x="169" y="60"/>
                </a:cxn>
                <a:cxn ang="0">
                  <a:pos x="131" y="78"/>
                </a:cxn>
                <a:cxn ang="0">
                  <a:pos x="94" y="96"/>
                </a:cxn>
                <a:cxn ang="0">
                  <a:pos x="56" y="114"/>
                </a:cxn>
                <a:cxn ang="0">
                  <a:pos x="18" y="132"/>
                </a:cxn>
                <a:cxn ang="0">
                  <a:pos x="9" y="154"/>
                </a:cxn>
                <a:cxn ang="0">
                  <a:pos x="23" y="182"/>
                </a:cxn>
                <a:cxn ang="0">
                  <a:pos x="72" y="229"/>
                </a:cxn>
                <a:cxn ang="0">
                  <a:pos x="156" y="300"/>
                </a:cxn>
                <a:cxn ang="0">
                  <a:pos x="237" y="370"/>
                </a:cxn>
                <a:cxn ang="0">
                  <a:pos x="319" y="441"/>
                </a:cxn>
                <a:cxn ang="0">
                  <a:pos x="402" y="511"/>
                </a:cxn>
                <a:cxn ang="0">
                  <a:pos x="484" y="582"/>
                </a:cxn>
                <a:cxn ang="0">
                  <a:pos x="566" y="652"/>
                </a:cxn>
                <a:cxn ang="0">
                  <a:pos x="648" y="723"/>
                </a:cxn>
                <a:cxn ang="0">
                  <a:pos x="731" y="791"/>
                </a:cxn>
                <a:cxn ang="0">
                  <a:pos x="813" y="862"/>
                </a:cxn>
                <a:cxn ang="0">
                  <a:pos x="894" y="932"/>
                </a:cxn>
                <a:cxn ang="0">
                  <a:pos x="976" y="1003"/>
                </a:cxn>
                <a:cxn ang="0">
                  <a:pos x="1060" y="1073"/>
                </a:cxn>
                <a:cxn ang="0">
                  <a:pos x="1141" y="1144"/>
                </a:cxn>
                <a:cxn ang="0">
                  <a:pos x="1223" y="1214"/>
                </a:cxn>
                <a:cxn ang="0">
                  <a:pos x="1306" y="1285"/>
                </a:cxn>
                <a:cxn ang="0">
                  <a:pos x="1380" y="1303"/>
                </a:cxn>
                <a:cxn ang="0">
                  <a:pos x="1445" y="1270"/>
                </a:cxn>
                <a:cxn ang="0">
                  <a:pos x="1509" y="1236"/>
                </a:cxn>
                <a:cxn ang="0">
                  <a:pos x="1574" y="1203"/>
                </a:cxn>
                <a:cxn ang="0">
                  <a:pos x="1597" y="1175"/>
                </a:cxn>
                <a:cxn ang="0">
                  <a:pos x="1576" y="1152"/>
                </a:cxn>
                <a:cxn ang="0">
                  <a:pos x="1553" y="1129"/>
                </a:cxn>
                <a:cxn ang="0">
                  <a:pos x="1532" y="1106"/>
                </a:cxn>
              </a:cxnLst>
              <a:rect l="0" t="0" r="r" b="b"/>
              <a:pathLst>
                <a:path w="1607" h="1319">
                  <a:moveTo>
                    <a:pt x="1522" y="1095"/>
                  </a:moveTo>
                  <a:lnTo>
                    <a:pt x="1484" y="1062"/>
                  </a:lnTo>
                  <a:lnTo>
                    <a:pt x="1447" y="1029"/>
                  </a:lnTo>
                  <a:lnTo>
                    <a:pt x="1409" y="996"/>
                  </a:lnTo>
                  <a:lnTo>
                    <a:pt x="1372" y="965"/>
                  </a:lnTo>
                  <a:lnTo>
                    <a:pt x="1334" y="932"/>
                  </a:lnTo>
                  <a:lnTo>
                    <a:pt x="1297" y="900"/>
                  </a:lnTo>
                  <a:lnTo>
                    <a:pt x="1259" y="867"/>
                  </a:lnTo>
                  <a:lnTo>
                    <a:pt x="1221" y="834"/>
                  </a:lnTo>
                  <a:lnTo>
                    <a:pt x="1184" y="801"/>
                  </a:lnTo>
                  <a:lnTo>
                    <a:pt x="1146" y="768"/>
                  </a:lnTo>
                  <a:lnTo>
                    <a:pt x="1109" y="737"/>
                  </a:lnTo>
                  <a:lnTo>
                    <a:pt x="1071" y="704"/>
                  </a:lnTo>
                  <a:lnTo>
                    <a:pt x="1033" y="672"/>
                  </a:lnTo>
                  <a:lnTo>
                    <a:pt x="994" y="639"/>
                  </a:lnTo>
                  <a:lnTo>
                    <a:pt x="957" y="606"/>
                  </a:lnTo>
                  <a:lnTo>
                    <a:pt x="919" y="573"/>
                  </a:lnTo>
                  <a:lnTo>
                    <a:pt x="881" y="542"/>
                  </a:lnTo>
                  <a:lnTo>
                    <a:pt x="844" y="509"/>
                  </a:lnTo>
                  <a:lnTo>
                    <a:pt x="806" y="477"/>
                  </a:lnTo>
                  <a:lnTo>
                    <a:pt x="769" y="444"/>
                  </a:lnTo>
                  <a:lnTo>
                    <a:pt x="731" y="411"/>
                  </a:lnTo>
                  <a:lnTo>
                    <a:pt x="693" y="380"/>
                  </a:lnTo>
                  <a:lnTo>
                    <a:pt x="654" y="347"/>
                  </a:lnTo>
                  <a:lnTo>
                    <a:pt x="617" y="314"/>
                  </a:lnTo>
                  <a:lnTo>
                    <a:pt x="579" y="282"/>
                  </a:lnTo>
                  <a:lnTo>
                    <a:pt x="541" y="249"/>
                  </a:lnTo>
                  <a:lnTo>
                    <a:pt x="504" y="216"/>
                  </a:lnTo>
                  <a:lnTo>
                    <a:pt x="466" y="183"/>
                  </a:lnTo>
                  <a:lnTo>
                    <a:pt x="427" y="152"/>
                  </a:lnTo>
                  <a:lnTo>
                    <a:pt x="389" y="119"/>
                  </a:lnTo>
                  <a:lnTo>
                    <a:pt x="352" y="87"/>
                  </a:lnTo>
                  <a:lnTo>
                    <a:pt x="314" y="54"/>
                  </a:lnTo>
                  <a:lnTo>
                    <a:pt x="311" y="41"/>
                  </a:lnTo>
                  <a:lnTo>
                    <a:pt x="308" y="26"/>
                  </a:lnTo>
                  <a:lnTo>
                    <a:pt x="303" y="13"/>
                  </a:lnTo>
                  <a:lnTo>
                    <a:pt x="300" y="0"/>
                  </a:lnTo>
                  <a:lnTo>
                    <a:pt x="282" y="8"/>
                  </a:lnTo>
                  <a:lnTo>
                    <a:pt x="262" y="18"/>
                  </a:lnTo>
                  <a:lnTo>
                    <a:pt x="244" y="26"/>
                  </a:lnTo>
                  <a:lnTo>
                    <a:pt x="224" y="34"/>
                  </a:lnTo>
                  <a:lnTo>
                    <a:pt x="206" y="44"/>
                  </a:lnTo>
                  <a:lnTo>
                    <a:pt x="187" y="52"/>
                  </a:lnTo>
                  <a:lnTo>
                    <a:pt x="169" y="60"/>
                  </a:lnTo>
                  <a:lnTo>
                    <a:pt x="151" y="70"/>
                  </a:lnTo>
                  <a:lnTo>
                    <a:pt x="131" y="78"/>
                  </a:lnTo>
                  <a:lnTo>
                    <a:pt x="113" y="87"/>
                  </a:lnTo>
                  <a:lnTo>
                    <a:pt x="94" y="96"/>
                  </a:lnTo>
                  <a:lnTo>
                    <a:pt x="76" y="105"/>
                  </a:lnTo>
                  <a:lnTo>
                    <a:pt x="56" y="114"/>
                  </a:lnTo>
                  <a:lnTo>
                    <a:pt x="38" y="123"/>
                  </a:lnTo>
                  <a:lnTo>
                    <a:pt x="18" y="132"/>
                  </a:lnTo>
                  <a:lnTo>
                    <a:pt x="0" y="141"/>
                  </a:lnTo>
                  <a:lnTo>
                    <a:pt x="9" y="154"/>
                  </a:lnTo>
                  <a:lnTo>
                    <a:pt x="17" y="167"/>
                  </a:lnTo>
                  <a:lnTo>
                    <a:pt x="23" y="182"/>
                  </a:lnTo>
                  <a:lnTo>
                    <a:pt x="31" y="195"/>
                  </a:lnTo>
                  <a:lnTo>
                    <a:pt x="72" y="229"/>
                  </a:lnTo>
                  <a:lnTo>
                    <a:pt x="113" y="265"/>
                  </a:lnTo>
                  <a:lnTo>
                    <a:pt x="156" y="300"/>
                  </a:lnTo>
                  <a:lnTo>
                    <a:pt x="197" y="336"/>
                  </a:lnTo>
                  <a:lnTo>
                    <a:pt x="237" y="370"/>
                  </a:lnTo>
                  <a:lnTo>
                    <a:pt x="278" y="406"/>
                  </a:lnTo>
                  <a:lnTo>
                    <a:pt x="319" y="441"/>
                  </a:lnTo>
                  <a:lnTo>
                    <a:pt x="360" y="477"/>
                  </a:lnTo>
                  <a:lnTo>
                    <a:pt x="402" y="511"/>
                  </a:lnTo>
                  <a:lnTo>
                    <a:pt x="443" y="545"/>
                  </a:lnTo>
                  <a:lnTo>
                    <a:pt x="484" y="582"/>
                  </a:lnTo>
                  <a:lnTo>
                    <a:pt x="525" y="616"/>
                  </a:lnTo>
                  <a:lnTo>
                    <a:pt x="566" y="652"/>
                  </a:lnTo>
                  <a:lnTo>
                    <a:pt x="607" y="686"/>
                  </a:lnTo>
                  <a:lnTo>
                    <a:pt x="648" y="723"/>
                  </a:lnTo>
                  <a:lnTo>
                    <a:pt x="690" y="757"/>
                  </a:lnTo>
                  <a:lnTo>
                    <a:pt x="731" y="791"/>
                  </a:lnTo>
                  <a:lnTo>
                    <a:pt x="772" y="827"/>
                  </a:lnTo>
                  <a:lnTo>
                    <a:pt x="813" y="862"/>
                  </a:lnTo>
                  <a:lnTo>
                    <a:pt x="854" y="898"/>
                  </a:lnTo>
                  <a:lnTo>
                    <a:pt x="894" y="932"/>
                  </a:lnTo>
                  <a:lnTo>
                    <a:pt x="935" y="968"/>
                  </a:lnTo>
                  <a:lnTo>
                    <a:pt x="976" y="1003"/>
                  </a:lnTo>
                  <a:lnTo>
                    <a:pt x="1019" y="1037"/>
                  </a:lnTo>
                  <a:lnTo>
                    <a:pt x="1060" y="1073"/>
                  </a:lnTo>
                  <a:lnTo>
                    <a:pt x="1100" y="1108"/>
                  </a:lnTo>
                  <a:lnTo>
                    <a:pt x="1141" y="1144"/>
                  </a:lnTo>
                  <a:lnTo>
                    <a:pt x="1182" y="1178"/>
                  </a:lnTo>
                  <a:lnTo>
                    <a:pt x="1223" y="1214"/>
                  </a:lnTo>
                  <a:lnTo>
                    <a:pt x="1265" y="1249"/>
                  </a:lnTo>
                  <a:lnTo>
                    <a:pt x="1306" y="1285"/>
                  </a:lnTo>
                  <a:lnTo>
                    <a:pt x="1347" y="1319"/>
                  </a:lnTo>
                  <a:lnTo>
                    <a:pt x="1380" y="1303"/>
                  </a:lnTo>
                  <a:lnTo>
                    <a:pt x="1413" y="1286"/>
                  </a:lnTo>
                  <a:lnTo>
                    <a:pt x="1445" y="1270"/>
                  </a:lnTo>
                  <a:lnTo>
                    <a:pt x="1478" y="1252"/>
                  </a:lnTo>
                  <a:lnTo>
                    <a:pt x="1509" y="1236"/>
                  </a:lnTo>
                  <a:lnTo>
                    <a:pt x="1542" y="1219"/>
                  </a:lnTo>
                  <a:lnTo>
                    <a:pt x="1574" y="1203"/>
                  </a:lnTo>
                  <a:lnTo>
                    <a:pt x="1607" y="1186"/>
                  </a:lnTo>
                  <a:lnTo>
                    <a:pt x="1597" y="1175"/>
                  </a:lnTo>
                  <a:lnTo>
                    <a:pt x="1586" y="1163"/>
                  </a:lnTo>
                  <a:lnTo>
                    <a:pt x="1576" y="1152"/>
                  </a:lnTo>
                  <a:lnTo>
                    <a:pt x="1565" y="1141"/>
                  </a:lnTo>
                  <a:lnTo>
                    <a:pt x="1553" y="1129"/>
                  </a:lnTo>
                  <a:lnTo>
                    <a:pt x="1543" y="1118"/>
                  </a:lnTo>
                  <a:lnTo>
                    <a:pt x="1532" y="1106"/>
                  </a:lnTo>
                  <a:lnTo>
                    <a:pt x="1522" y="1095"/>
                  </a:lnTo>
                  <a:close/>
                </a:path>
              </a:pathLst>
            </a:custGeom>
            <a:solidFill>
              <a:srgbClr val="C4BABF"/>
            </a:solidFill>
            <a:ln w="9525">
              <a:noFill/>
              <a:round/>
              <a:headEnd/>
              <a:tailEnd/>
            </a:ln>
          </p:spPr>
          <p:txBody>
            <a:bodyPr/>
            <a:lstStyle/>
            <a:p>
              <a:endParaRPr lang="en-US"/>
            </a:p>
          </p:txBody>
        </p:sp>
        <p:sp>
          <p:nvSpPr>
            <p:cNvPr id="133" name="Freeform 68"/>
            <p:cNvSpPr>
              <a:spLocks/>
            </p:cNvSpPr>
            <p:nvPr/>
          </p:nvSpPr>
          <p:spPr bwMode="auto">
            <a:xfrm>
              <a:off x="522" y="2853"/>
              <a:ext cx="775" cy="634"/>
            </a:xfrm>
            <a:custGeom>
              <a:avLst/>
              <a:gdLst/>
              <a:ahLst/>
              <a:cxnLst>
                <a:cxn ang="0">
                  <a:pos x="1430" y="1008"/>
                </a:cxn>
                <a:cxn ang="0">
                  <a:pos x="1360" y="948"/>
                </a:cxn>
                <a:cxn ang="0">
                  <a:pos x="1289" y="887"/>
                </a:cxn>
                <a:cxn ang="0">
                  <a:pos x="1219" y="826"/>
                </a:cxn>
                <a:cxn ang="0">
                  <a:pos x="1149" y="766"/>
                </a:cxn>
                <a:cxn ang="0">
                  <a:pos x="1079" y="705"/>
                </a:cxn>
                <a:cxn ang="0">
                  <a:pos x="1007" y="644"/>
                </a:cxn>
                <a:cxn ang="0">
                  <a:pos x="936" y="584"/>
                </a:cxn>
                <a:cxn ang="0">
                  <a:pos x="866" y="523"/>
                </a:cxn>
                <a:cxn ang="0">
                  <a:pos x="796" y="462"/>
                </a:cxn>
                <a:cxn ang="0">
                  <a:pos x="724" y="402"/>
                </a:cxn>
                <a:cxn ang="0">
                  <a:pos x="654" y="341"/>
                </a:cxn>
                <a:cxn ang="0">
                  <a:pos x="583" y="281"/>
                </a:cxn>
                <a:cxn ang="0">
                  <a:pos x="513" y="220"/>
                </a:cxn>
                <a:cxn ang="0">
                  <a:pos x="443" y="159"/>
                </a:cxn>
                <a:cxn ang="0">
                  <a:pos x="373" y="99"/>
                </a:cxn>
                <a:cxn ang="0">
                  <a:pos x="333" y="51"/>
                </a:cxn>
                <a:cxn ang="0">
                  <a:pos x="328" y="17"/>
                </a:cxn>
                <a:cxn ang="0">
                  <a:pos x="306" y="10"/>
                </a:cxn>
                <a:cxn ang="0">
                  <a:pos x="265" y="28"/>
                </a:cxn>
                <a:cxn ang="0">
                  <a:pos x="224" y="48"/>
                </a:cxn>
                <a:cxn ang="0">
                  <a:pos x="183" y="67"/>
                </a:cxn>
                <a:cxn ang="0">
                  <a:pos x="142" y="85"/>
                </a:cxn>
                <a:cxn ang="0">
                  <a:pos x="103" y="105"/>
                </a:cxn>
                <a:cxn ang="0">
                  <a:pos x="62" y="125"/>
                </a:cxn>
                <a:cxn ang="0">
                  <a:pos x="21" y="143"/>
                </a:cxn>
                <a:cxn ang="0">
                  <a:pos x="6" y="159"/>
                </a:cxn>
                <a:cxn ang="0">
                  <a:pos x="21" y="174"/>
                </a:cxn>
                <a:cxn ang="0">
                  <a:pos x="36" y="189"/>
                </a:cxn>
                <a:cxn ang="0">
                  <a:pos x="49" y="204"/>
                </a:cxn>
                <a:cxn ang="0">
                  <a:pos x="95" y="244"/>
                </a:cxn>
                <a:cxn ang="0">
                  <a:pos x="172" y="310"/>
                </a:cxn>
                <a:cxn ang="0">
                  <a:pos x="250" y="377"/>
                </a:cxn>
                <a:cxn ang="0">
                  <a:pos x="327" y="443"/>
                </a:cxn>
                <a:cxn ang="0">
                  <a:pos x="404" y="508"/>
                </a:cxn>
                <a:cxn ang="0">
                  <a:pos x="482" y="576"/>
                </a:cxn>
                <a:cxn ang="0">
                  <a:pos x="559" y="641"/>
                </a:cxn>
                <a:cxn ang="0">
                  <a:pos x="637" y="707"/>
                </a:cxn>
                <a:cxn ang="0">
                  <a:pos x="714" y="774"/>
                </a:cxn>
                <a:cxn ang="0">
                  <a:pos x="793" y="840"/>
                </a:cxn>
                <a:cxn ang="0">
                  <a:pos x="869" y="905"/>
                </a:cxn>
                <a:cxn ang="0">
                  <a:pos x="948" y="972"/>
                </a:cxn>
                <a:cxn ang="0">
                  <a:pos x="1025" y="1038"/>
                </a:cxn>
                <a:cxn ang="0">
                  <a:pos x="1102" y="1103"/>
                </a:cxn>
                <a:cxn ang="0">
                  <a:pos x="1180" y="1171"/>
                </a:cxn>
                <a:cxn ang="0">
                  <a:pos x="1257" y="1236"/>
                </a:cxn>
                <a:cxn ang="0">
                  <a:pos x="1329" y="1253"/>
                </a:cxn>
                <a:cxn ang="0">
                  <a:pos x="1392" y="1218"/>
                </a:cxn>
                <a:cxn ang="0">
                  <a:pos x="1456" y="1184"/>
                </a:cxn>
                <a:cxn ang="0">
                  <a:pos x="1520" y="1149"/>
                </a:cxn>
                <a:cxn ang="0">
                  <a:pos x="1540" y="1121"/>
                </a:cxn>
                <a:cxn ang="0">
                  <a:pos x="1517" y="1098"/>
                </a:cxn>
                <a:cxn ang="0">
                  <a:pos x="1495" y="1074"/>
                </a:cxn>
                <a:cxn ang="0">
                  <a:pos x="1476" y="1051"/>
                </a:cxn>
              </a:cxnLst>
              <a:rect l="0" t="0" r="r" b="b"/>
              <a:pathLst>
                <a:path w="1551" h="1269">
                  <a:moveTo>
                    <a:pt x="1466" y="1039"/>
                  </a:moveTo>
                  <a:lnTo>
                    <a:pt x="1430" y="1008"/>
                  </a:lnTo>
                  <a:lnTo>
                    <a:pt x="1396" y="979"/>
                  </a:lnTo>
                  <a:lnTo>
                    <a:pt x="1360" y="948"/>
                  </a:lnTo>
                  <a:lnTo>
                    <a:pt x="1325" y="918"/>
                  </a:lnTo>
                  <a:lnTo>
                    <a:pt x="1289" y="887"/>
                  </a:lnTo>
                  <a:lnTo>
                    <a:pt x="1255" y="858"/>
                  </a:lnTo>
                  <a:lnTo>
                    <a:pt x="1219" y="826"/>
                  </a:lnTo>
                  <a:lnTo>
                    <a:pt x="1183" y="797"/>
                  </a:lnTo>
                  <a:lnTo>
                    <a:pt x="1149" y="766"/>
                  </a:lnTo>
                  <a:lnTo>
                    <a:pt x="1113" y="736"/>
                  </a:lnTo>
                  <a:lnTo>
                    <a:pt x="1079" y="705"/>
                  </a:lnTo>
                  <a:lnTo>
                    <a:pt x="1043" y="676"/>
                  </a:lnTo>
                  <a:lnTo>
                    <a:pt x="1007" y="644"/>
                  </a:lnTo>
                  <a:lnTo>
                    <a:pt x="972" y="615"/>
                  </a:lnTo>
                  <a:lnTo>
                    <a:pt x="936" y="584"/>
                  </a:lnTo>
                  <a:lnTo>
                    <a:pt x="902" y="554"/>
                  </a:lnTo>
                  <a:lnTo>
                    <a:pt x="866" y="523"/>
                  </a:lnTo>
                  <a:lnTo>
                    <a:pt x="830" y="494"/>
                  </a:lnTo>
                  <a:lnTo>
                    <a:pt x="796" y="462"/>
                  </a:lnTo>
                  <a:lnTo>
                    <a:pt x="760" y="433"/>
                  </a:lnTo>
                  <a:lnTo>
                    <a:pt x="724" y="402"/>
                  </a:lnTo>
                  <a:lnTo>
                    <a:pt x="690" y="372"/>
                  </a:lnTo>
                  <a:lnTo>
                    <a:pt x="654" y="341"/>
                  </a:lnTo>
                  <a:lnTo>
                    <a:pt x="619" y="312"/>
                  </a:lnTo>
                  <a:lnTo>
                    <a:pt x="583" y="281"/>
                  </a:lnTo>
                  <a:lnTo>
                    <a:pt x="547" y="251"/>
                  </a:lnTo>
                  <a:lnTo>
                    <a:pt x="513" y="220"/>
                  </a:lnTo>
                  <a:lnTo>
                    <a:pt x="477" y="190"/>
                  </a:lnTo>
                  <a:lnTo>
                    <a:pt x="443" y="159"/>
                  </a:lnTo>
                  <a:lnTo>
                    <a:pt x="407" y="130"/>
                  </a:lnTo>
                  <a:lnTo>
                    <a:pt x="373" y="99"/>
                  </a:lnTo>
                  <a:lnTo>
                    <a:pt x="337" y="69"/>
                  </a:lnTo>
                  <a:lnTo>
                    <a:pt x="333" y="51"/>
                  </a:lnTo>
                  <a:lnTo>
                    <a:pt x="332" y="35"/>
                  </a:lnTo>
                  <a:lnTo>
                    <a:pt x="328" y="17"/>
                  </a:lnTo>
                  <a:lnTo>
                    <a:pt x="325" y="0"/>
                  </a:lnTo>
                  <a:lnTo>
                    <a:pt x="306" y="10"/>
                  </a:lnTo>
                  <a:lnTo>
                    <a:pt x="284" y="20"/>
                  </a:lnTo>
                  <a:lnTo>
                    <a:pt x="265" y="28"/>
                  </a:lnTo>
                  <a:lnTo>
                    <a:pt x="243" y="38"/>
                  </a:lnTo>
                  <a:lnTo>
                    <a:pt x="224" y="48"/>
                  </a:lnTo>
                  <a:lnTo>
                    <a:pt x="204" y="58"/>
                  </a:lnTo>
                  <a:lnTo>
                    <a:pt x="183" y="67"/>
                  </a:lnTo>
                  <a:lnTo>
                    <a:pt x="163" y="76"/>
                  </a:lnTo>
                  <a:lnTo>
                    <a:pt x="142" y="85"/>
                  </a:lnTo>
                  <a:lnTo>
                    <a:pt x="122" y="95"/>
                  </a:lnTo>
                  <a:lnTo>
                    <a:pt x="103" y="105"/>
                  </a:lnTo>
                  <a:lnTo>
                    <a:pt x="82" y="115"/>
                  </a:lnTo>
                  <a:lnTo>
                    <a:pt x="62" y="125"/>
                  </a:lnTo>
                  <a:lnTo>
                    <a:pt x="41" y="133"/>
                  </a:lnTo>
                  <a:lnTo>
                    <a:pt x="21" y="143"/>
                  </a:lnTo>
                  <a:lnTo>
                    <a:pt x="0" y="153"/>
                  </a:lnTo>
                  <a:lnTo>
                    <a:pt x="6" y="159"/>
                  </a:lnTo>
                  <a:lnTo>
                    <a:pt x="15" y="167"/>
                  </a:lnTo>
                  <a:lnTo>
                    <a:pt x="21" y="174"/>
                  </a:lnTo>
                  <a:lnTo>
                    <a:pt x="28" y="182"/>
                  </a:lnTo>
                  <a:lnTo>
                    <a:pt x="36" y="189"/>
                  </a:lnTo>
                  <a:lnTo>
                    <a:pt x="42" y="197"/>
                  </a:lnTo>
                  <a:lnTo>
                    <a:pt x="49" y="204"/>
                  </a:lnTo>
                  <a:lnTo>
                    <a:pt x="55" y="212"/>
                  </a:lnTo>
                  <a:lnTo>
                    <a:pt x="95" y="244"/>
                  </a:lnTo>
                  <a:lnTo>
                    <a:pt x="132" y="277"/>
                  </a:lnTo>
                  <a:lnTo>
                    <a:pt x="172" y="310"/>
                  </a:lnTo>
                  <a:lnTo>
                    <a:pt x="211" y="344"/>
                  </a:lnTo>
                  <a:lnTo>
                    <a:pt x="250" y="377"/>
                  </a:lnTo>
                  <a:lnTo>
                    <a:pt x="288" y="410"/>
                  </a:lnTo>
                  <a:lnTo>
                    <a:pt x="327" y="443"/>
                  </a:lnTo>
                  <a:lnTo>
                    <a:pt x="366" y="476"/>
                  </a:lnTo>
                  <a:lnTo>
                    <a:pt x="404" y="508"/>
                  </a:lnTo>
                  <a:lnTo>
                    <a:pt x="443" y="543"/>
                  </a:lnTo>
                  <a:lnTo>
                    <a:pt x="482" y="576"/>
                  </a:lnTo>
                  <a:lnTo>
                    <a:pt x="521" y="608"/>
                  </a:lnTo>
                  <a:lnTo>
                    <a:pt x="559" y="641"/>
                  </a:lnTo>
                  <a:lnTo>
                    <a:pt x="598" y="674"/>
                  </a:lnTo>
                  <a:lnTo>
                    <a:pt x="637" y="707"/>
                  </a:lnTo>
                  <a:lnTo>
                    <a:pt x="677" y="740"/>
                  </a:lnTo>
                  <a:lnTo>
                    <a:pt x="714" y="774"/>
                  </a:lnTo>
                  <a:lnTo>
                    <a:pt x="753" y="807"/>
                  </a:lnTo>
                  <a:lnTo>
                    <a:pt x="793" y="840"/>
                  </a:lnTo>
                  <a:lnTo>
                    <a:pt x="830" y="872"/>
                  </a:lnTo>
                  <a:lnTo>
                    <a:pt x="869" y="905"/>
                  </a:lnTo>
                  <a:lnTo>
                    <a:pt x="909" y="938"/>
                  </a:lnTo>
                  <a:lnTo>
                    <a:pt x="948" y="972"/>
                  </a:lnTo>
                  <a:lnTo>
                    <a:pt x="985" y="1005"/>
                  </a:lnTo>
                  <a:lnTo>
                    <a:pt x="1025" y="1038"/>
                  </a:lnTo>
                  <a:lnTo>
                    <a:pt x="1064" y="1071"/>
                  </a:lnTo>
                  <a:lnTo>
                    <a:pt x="1102" y="1103"/>
                  </a:lnTo>
                  <a:lnTo>
                    <a:pt x="1141" y="1136"/>
                  </a:lnTo>
                  <a:lnTo>
                    <a:pt x="1180" y="1171"/>
                  </a:lnTo>
                  <a:lnTo>
                    <a:pt x="1219" y="1203"/>
                  </a:lnTo>
                  <a:lnTo>
                    <a:pt x="1257" y="1236"/>
                  </a:lnTo>
                  <a:lnTo>
                    <a:pt x="1296" y="1269"/>
                  </a:lnTo>
                  <a:lnTo>
                    <a:pt x="1329" y="1253"/>
                  </a:lnTo>
                  <a:lnTo>
                    <a:pt x="1360" y="1235"/>
                  </a:lnTo>
                  <a:lnTo>
                    <a:pt x="1392" y="1218"/>
                  </a:lnTo>
                  <a:lnTo>
                    <a:pt x="1423" y="1200"/>
                  </a:lnTo>
                  <a:lnTo>
                    <a:pt x="1456" y="1184"/>
                  </a:lnTo>
                  <a:lnTo>
                    <a:pt x="1487" y="1166"/>
                  </a:lnTo>
                  <a:lnTo>
                    <a:pt x="1520" y="1149"/>
                  </a:lnTo>
                  <a:lnTo>
                    <a:pt x="1551" y="1133"/>
                  </a:lnTo>
                  <a:lnTo>
                    <a:pt x="1540" y="1121"/>
                  </a:lnTo>
                  <a:lnTo>
                    <a:pt x="1528" y="1110"/>
                  </a:lnTo>
                  <a:lnTo>
                    <a:pt x="1517" y="1098"/>
                  </a:lnTo>
                  <a:lnTo>
                    <a:pt x="1507" y="1085"/>
                  </a:lnTo>
                  <a:lnTo>
                    <a:pt x="1495" y="1074"/>
                  </a:lnTo>
                  <a:lnTo>
                    <a:pt x="1486" y="1062"/>
                  </a:lnTo>
                  <a:lnTo>
                    <a:pt x="1476" y="1051"/>
                  </a:lnTo>
                  <a:lnTo>
                    <a:pt x="1466" y="1039"/>
                  </a:lnTo>
                  <a:close/>
                </a:path>
              </a:pathLst>
            </a:custGeom>
            <a:solidFill>
              <a:srgbClr val="BFB5B7"/>
            </a:solidFill>
            <a:ln w="9525">
              <a:noFill/>
              <a:round/>
              <a:headEnd/>
              <a:tailEnd/>
            </a:ln>
          </p:spPr>
          <p:txBody>
            <a:bodyPr/>
            <a:lstStyle/>
            <a:p>
              <a:endParaRPr lang="en-US"/>
            </a:p>
          </p:txBody>
        </p:sp>
        <p:sp>
          <p:nvSpPr>
            <p:cNvPr id="134" name="Freeform 69"/>
            <p:cNvSpPr>
              <a:spLocks/>
            </p:cNvSpPr>
            <p:nvPr/>
          </p:nvSpPr>
          <p:spPr bwMode="auto">
            <a:xfrm>
              <a:off x="511" y="2844"/>
              <a:ext cx="746" cy="609"/>
            </a:xfrm>
            <a:custGeom>
              <a:avLst/>
              <a:gdLst/>
              <a:ahLst/>
              <a:cxnLst>
                <a:cxn ang="0">
                  <a:pos x="1340" y="928"/>
                </a:cxn>
                <a:cxn ang="0">
                  <a:pos x="1209" y="815"/>
                </a:cxn>
                <a:cxn ang="0">
                  <a:pos x="1079" y="701"/>
                </a:cxn>
                <a:cxn ang="0">
                  <a:pos x="948" y="590"/>
                </a:cxn>
                <a:cxn ang="0">
                  <a:pos x="817" y="477"/>
                </a:cxn>
                <a:cxn ang="0">
                  <a:pos x="686" y="364"/>
                </a:cxn>
                <a:cxn ang="0">
                  <a:pos x="556" y="251"/>
                </a:cxn>
                <a:cxn ang="0">
                  <a:pos x="425" y="138"/>
                </a:cxn>
                <a:cxn ang="0">
                  <a:pos x="358" y="62"/>
                </a:cxn>
                <a:cxn ang="0">
                  <a:pos x="353" y="21"/>
                </a:cxn>
                <a:cxn ang="0">
                  <a:pos x="329" y="10"/>
                </a:cxn>
                <a:cxn ang="0">
                  <a:pos x="284" y="31"/>
                </a:cxn>
                <a:cxn ang="0">
                  <a:pos x="240" y="52"/>
                </a:cxn>
                <a:cxn ang="0">
                  <a:pos x="196" y="72"/>
                </a:cxn>
                <a:cxn ang="0">
                  <a:pos x="152" y="93"/>
                </a:cxn>
                <a:cxn ang="0">
                  <a:pos x="110" y="113"/>
                </a:cxn>
                <a:cxn ang="0">
                  <a:pos x="65" y="134"/>
                </a:cxn>
                <a:cxn ang="0">
                  <a:pos x="21" y="156"/>
                </a:cxn>
                <a:cxn ang="0">
                  <a:pos x="10" y="174"/>
                </a:cxn>
                <a:cxn ang="0">
                  <a:pos x="29" y="188"/>
                </a:cxn>
                <a:cxn ang="0">
                  <a:pos x="49" y="205"/>
                </a:cxn>
                <a:cxn ang="0">
                  <a:pos x="69" y="220"/>
                </a:cxn>
                <a:cxn ang="0">
                  <a:pos x="114" y="259"/>
                </a:cxn>
                <a:cxn ang="0">
                  <a:pos x="188" y="321"/>
                </a:cxn>
                <a:cxn ang="0">
                  <a:pos x="260" y="382"/>
                </a:cxn>
                <a:cxn ang="0">
                  <a:pos x="333" y="444"/>
                </a:cxn>
                <a:cxn ang="0">
                  <a:pos x="407" y="506"/>
                </a:cxn>
                <a:cxn ang="0">
                  <a:pos x="479" y="569"/>
                </a:cxn>
                <a:cxn ang="0">
                  <a:pos x="552" y="629"/>
                </a:cxn>
                <a:cxn ang="0">
                  <a:pos x="624" y="692"/>
                </a:cxn>
                <a:cxn ang="0">
                  <a:pos x="698" y="754"/>
                </a:cxn>
                <a:cxn ang="0">
                  <a:pos x="770" y="816"/>
                </a:cxn>
                <a:cxn ang="0">
                  <a:pos x="843" y="877"/>
                </a:cxn>
                <a:cxn ang="0">
                  <a:pos x="915" y="939"/>
                </a:cxn>
                <a:cxn ang="0">
                  <a:pos x="989" y="1001"/>
                </a:cxn>
                <a:cxn ang="0">
                  <a:pos x="1062" y="1064"/>
                </a:cxn>
                <a:cxn ang="0">
                  <a:pos x="1134" y="1124"/>
                </a:cxn>
                <a:cxn ang="0">
                  <a:pos x="1208" y="1187"/>
                </a:cxn>
                <a:cxn ang="0">
                  <a:pos x="1275" y="1200"/>
                </a:cxn>
                <a:cxn ang="0">
                  <a:pos x="1337" y="1165"/>
                </a:cxn>
                <a:cxn ang="0">
                  <a:pos x="1401" y="1131"/>
                </a:cxn>
                <a:cxn ang="0">
                  <a:pos x="1463" y="1096"/>
                </a:cxn>
                <a:cxn ang="0">
                  <a:pos x="1482" y="1067"/>
                </a:cxn>
                <a:cxn ang="0">
                  <a:pos x="1461" y="1042"/>
                </a:cxn>
                <a:cxn ang="0">
                  <a:pos x="1438" y="1019"/>
                </a:cxn>
                <a:cxn ang="0">
                  <a:pos x="1417" y="995"/>
                </a:cxn>
              </a:cxnLst>
              <a:rect l="0" t="0" r="r" b="b"/>
              <a:pathLst>
                <a:path w="1494" h="1218">
                  <a:moveTo>
                    <a:pt x="1406" y="983"/>
                  </a:moveTo>
                  <a:lnTo>
                    <a:pt x="1340" y="928"/>
                  </a:lnTo>
                  <a:lnTo>
                    <a:pt x="1275" y="870"/>
                  </a:lnTo>
                  <a:lnTo>
                    <a:pt x="1209" y="815"/>
                  </a:lnTo>
                  <a:lnTo>
                    <a:pt x="1144" y="759"/>
                  </a:lnTo>
                  <a:lnTo>
                    <a:pt x="1079" y="701"/>
                  </a:lnTo>
                  <a:lnTo>
                    <a:pt x="1013" y="646"/>
                  </a:lnTo>
                  <a:lnTo>
                    <a:pt x="948" y="590"/>
                  </a:lnTo>
                  <a:lnTo>
                    <a:pt x="883" y="533"/>
                  </a:lnTo>
                  <a:lnTo>
                    <a:pt x="817" y="477"/>
                  </a:lnTo>
                  <a:lnTo>
                    <a:pt x="752" y="421"/>
                  </a:lnTo>
                  <a:lnTo>
                    <a:pt x="686" y="364"/>
                  </a:lnTo>
                  <a:lnTo>
                    <a:pt x="621" y="308"/>
                  </a:lnTo>
                  <a:lnTo>
                    <a:pt x="556" y="251"/>
                  </a:lnTo>
                  <a:lnTo>
                    <a:pt x="490" y="195"/>
                  </a:lnTo>
                  <a:lnTo>
                    <a:pt x="425" y="138"/>
                  </a:lnTo>
                  <a:lnTo>
                    <a:pt x="360" y="82"/>
                  </a:lnTo>
                  <a:lnTo>
                    <a:pt x="358" y="62"/>
                  </a:lnTo>
                  <a:lnTo>
                    <a:pt x="355" y="41"/>
                  </a:lnTo>
                  <a:lnTo>
                    <a:pt x="353" y="21"/>
                  </a:lnTo>
                  <a:lnTo>
                    <a:pt x="350" y="0"/>
                  </a:lnTo>
                  <a:lnTo>
                    <a:pt x="329" y="10"/>
                  </a:lnTo>
                  <a:lnTo>
                    <a:pt x="306" y="21"/>
                  </a:lnTo>
                  <a:lnTo>
                    <a:pt x="284" y="31"/>
                  </a:lnTo>
                  <a:lnTo>
                    <a:pt x="262" y="41"/>
                  </a:lnTo>
                  <a:lnTo>
                    <a:pt x="240" y="52"/>
                  </a:lnTo>
                  <a:lnTo>
                    <a:pt x="217" y="62"/>
                  </a:lnTo>
                  <a:lnTo>
                    <a:pt x="196" y="72"/>
                  </a:lnTo>
                  <a:lnTo>
                    <a:pt x="175" y="82"/>
                  </a:lnTo>
                  <a:lnTo>
                    <a:pt x="152" y="93"/>
                  </a:lnTo>
                  <a:lnTo>
                    <a:pt x="131" y="103"/>
                  </a:lnTo>
                  <a:lnTo>
                    <a:pt x="110" y="113"/>
                  </a:lnTo>
                  <a:lnTo>
                    <a:pt x="87" y="124"/>
                  </a:lnTo>
                  <a:lnTo>
                    <a:pt x="65" y="134"/>
                  </a:lnTo>
                  <a:lnTo>
                    <a:pt x="44" y="144"/>
                  </a:lnTo>
                  <a:lnTo>
                    <a:pt x="21" y="156"/>
                  </a:lnTo>
                  <a:lnTo>
                    <a:pt x="0" y="165"/>
                  </a:lnTo>
                  <a:lnTo>
                    <a:pt x="10" y="174"/>
                  </a:lnTo>
                  <a:lnTo>
                    <a:pt x="20" y="182"/>
                  </a:lnTo>
                  <a:lnTo>
                    <a:pt x="29" y="188"/>
                  </a:lnTo>
                  <a:lnTo>
                    <a:pt x="39" y="197"/>
                  </a:lnTo>
                  <a:lnTo>
                    <a:pt x="49" y="205"/>
                  </a:lnTo>
                  <a:lnTo>
                    <a:pt x="59" y="211"/>
                  </a:lnTo>
                  <a:lnTo>
                    <a:pt x="69" y="220"/>
                  </a:lnTo>
                  <a:lnTo>
                    <a:pt x="78" y="228"/>
                  </a:lnTo>
                  <a:lnTo>
                    <a:pt x="114" y="259"/>
                  </a:lnTo>
                  <a:lnTo>
                    <a:pt x="152" y="290"/>
                  </a:lnTo>
                  <a:lnTo>
                    <a:pt x="188" y="321"/>
                  </a:lnTo>
                  <a:lnTo>
                    <a:pt x="224" y="351"/>
                  </a:lnTo>
                  <a:lnTo>
                    <a:pt x="260" y="382"/>
                  </a:lnTo>
                  <a:lnTo>
                    <a:pt x="297" y="413"/>
                  </a:lnTo>
                  <a:lnTo>
                    <a:pt x="333" y="444"/>
                  </a:lnTo>
                  <a:lnTo>
                    <a:pt x="369" y="475"/>
                  </a:lnTo>
                  <a:lnTo>
                    <a:pt x="407" y="506"/>
                  </a:lnTo>
                  <a:lnTo>
                    <a:pt x="443" y="538"/>
                  </a:lnTo>
                  <a:lnTo>
                    <a:pt x="479" y="569"/>
                  </a:lnTo>
                  <a:lnTo>
                    <a:pt x="515" y="598"/>
                  </a:lnTo>
                  <a:lnTo>
                    <a:pt x="552" y="629"/>
                  </a:lnTo>
                  <a:lnTo>
                    <a:pt x="588" y="660"/>
                  </a:lnTo>
                  <a:lnTo>
                    <a:pt x="624" y="692"/>
                  </a:lnTo>
                  <a:lnTo>
                    <a:pt x="662" y="723"/>
                  </a:lnTo>
                  <a:lnTo>
                    <a:pt x="698" y="754"/>
                  </a:lnTo>
                  <a:lnTo>
                    <a:pt x="734" y="785"/>
                  </a:lnTo>
                  <a:lnTo>
                    <a:pt x="770" y="816"/>
                  </a:lnTo>
                  <a:lnTo>
                    <a:pt x="807" y="847"/>
                  </a:lnTo>
                  <a:lnTo>
                    <a:pt x="843" y="877"/>
                  </a:lnTo>
                  <a:lnTo>
                    <a:pt x="879" y="908"/>
                  </a:lnTo>
                  <a:lnTo>
                    <a:pt x="915" y="939"/>
                  </a:lnTo>
                  <a:lnTo>
                    <a:pt x="953" y="970"/>
                  </a:lnTo>
                  <a:lnTo>
                    <a:pt x="989" y="1001"/>
                  </a:lnTo>
                  <a:lnTo>
                    <a:pt x="1025" y="1033"/>
                  </a:lnTo>
                  <a:lnTo>
                    <a:pt x="1062" y="1064"/>
                  </a:lnTo>
                  <a:lnTo>
                    <a:pt x="1098" y="1095"/>
                  </a:lnTo>
                  <a:lnTo>
                    <a:pt x="1134" y="1124"/>
                  </a:lnTo>
                  <a:lnTo>
                    <a:pt x="1170" y="1155"/>
                  </a:lnTo>
                  <a:lnTo>
                    <a:pt x="1208" y="1187"/>
                  </a:lnTo>
                  <a:lnTo>
                    <a:pt x="1244" y="1218"/>
                  </a:lnTo>
                  <a:lnTo>
                    <a:pt x="1275" y="1200"/>
                  </a:lnTo>
                  <a:lnTo>
                    <a:pt x="1306" y="1183"/>
                  </a:lnTo>
                  <a:lnTo>
                    <a:pt x="1337" y="1165"/>
                  </a:lnTo>
                  <a:lnTo>
                    <a:pt x="1370" y="1147"/>
                  </a:lnTo>
                  <a:lnTo>
                    <a:pt x="1401" y="1131"/>
                  </a:lnTo>
                  <a:lnTo>
                    <a:pt x="1432" y="1113"/>
                  </a:lnTo>
                  <a:lnTo>
                    <a:pt x="1463" y="1096"/>
                  </a:lnTo>
                  <a:lnTo>
                    <a:pt x="1494" y="1078"/>
                  </a:lnTo>
                  <a:lnTo>
                    <a:pt x="1482" y="1067"/>
                  </a:lnTo>
                  <a:lnTo>
                    <a:pt x="1473" y="1055"/>
                  </a:lnTo>
                  <a:lnTo>
                    <a:pt x="1461" y="1042"/>
                  </a:lnTo>
                  <a:lnTo>
                    <a:pt x="1450" y="1031"/>
                  </a:lnTo>
                  <a:lnTo>
                    <a:pt x="1438" y="1019"/>
                  </a:lnTo>
                  <a:lnTo>
                    <a:pt x="1429" y="1006"/>
                  </a:lnTo>
                  <a:lnTo>
                    <a:pt x="1417" y="995"/>
                  </a:lnTo>
                  <a:lnTo>
                    <a:pt x="1406" y="983"/>
                  </a:lnTo>
                  <a:close/>
                </a:path>
              </a:pathLst>
            </a:custGeom>
            <a:solidFill>
              <a:srgbClr val="BCB2B5"/>
            </a:solidFill>
            <a:ln w="9525">
              <a:noFill/>
              <a:round/>
              <a:headEnd/>
              <a:tailEnd/>
            </a:ln>
          </p:spPr>
          <p:txBody>
            <a:bodyPr/>
            <a:lstStyle/>
            <a:p>
              <a:endParaRPr lang="en-US"/>
            </a:p>
          </p:txBody>
        </p:sp>
        <p:sp>
          <p:nvSpPr>
            <p:cNvPr id="135" name="Freeform 70"/>
            <p:cNvSpPr>
              <a:spLocks/>
            </p:cNvSpPr>
            <p:nvPr/>
          </p:nvSpPr>
          <p:spPr bwMode="auto">
            <a:xfrm>
              <a:off x="499" y="2836"/>
              <a:ext cx="718" cy="584"/>
            </a:xfrm>
            <a:custGeom>
              <a:avLst/>
              <a:gdLst/>
              <a:ahLst/>
              <a:cxnLst>
                <a:cxn ang="0">
                  <a:pos x="1285" y="876"/>
                </a:cxn>
                <a:cxn ang="0">
                  <a:pos x="1164" y="773"/>
                </a:cxn>
                <a:cxn ang="0">
                  <a:pos x="1045" y="669"/>
                </a:cxn>
                <a:cxn ang="0">
                  <a:pos x="924" y="564"/>
                </a:cxn>
                <a:cxn ang="0">
                  <a:pos x="803" y="461"/>
                </a:cxn>
                <a:cxn ang="0">
                  <a:pos x="682" y="356"/>
                </a:cxn>
                <a:cxn ang="0">
                  <a:pos x="562" y="253"/>
                </a:cxn>
                <a:cxn ang="0">
                  <a:pos x="441" y="150"/>
                </a:cxn>
                <a:cxn ang="0">
                  <a:pos x="379" y="73"/>
                </a:cxn>
                <a:cxn ang="0">
                  <a:pos x="374" y="25"/>
                </a:cxn>
                <a:cxn ang="0">
                  <a:pos x="350" y="12"/>
                </a:cxn>
                <a:cxn ang="0">
                  <a:pos x="302" y="35"/>
                </a:cxn>
                <a:cxn ang="0">
                  <a:pos x="257" y="56"/>
                </a:cxn>
                <a:cxn ang="0">
                  <a:pos x="209" y="79"/>
                </a:cxn>
                <a:cxn ang="0">
                  <a:pos x="164" y="102"/>
                </a:cxn>
                <a:cxn ang="0">
                  <a:pos x="116" y="123"/>
                </a:cxn>
                <a:cxn ang="0">
                  <a:pos x="70" y="146"/>
                </a:cxn>
                <a:cxn ang="0">
                  <a:pos x="23" y="168"/>
                </a:cxn>
                <a:cxn ang="0">
                  <a:pos x="13" y="187"/>
                </a:cxn>
                <a:cxn ang="0">
                  <a:pos x="38" y="204"/>
                </a:cxn>
                <a:cxn ang="0">
                  <a:pos x="62" y="220"/>
                </a:cxn>
                <a:cxn ang="0">
                  <a:pos x="88" y="237"/>
                </a:cxn>
                <a:cxn ang="0">
                  <a:pos x="136" y="274"/>
                </a:cxn>
                <a:cxn ang="0">
                  <a:pos x="203" y="332"/>
                </a:cxn>
                <a:cxn ang="0">
                  <a:pos x="271" y="389"/>
                </a:cxn>
                <a:cxn ang="0">
                  <a:pos x="340" y="446"/>
                </a:cxn>
                <a:cxn ang="0">
                  <a:pos x="409" y="504"/>
                </a:cxn>
                <a:cxn ang="0">
                  <a:pos x="476" y="563"/>
                </a:cxn>
                <a:cxn ang="0">
                  <a:pos x="544" y="620"/>
                </a:cxn>
                <a:cxn ang="0">
                  <a:pos x="613" y="677"/>
                </a:cxn>
                <a:cxn ang="0">
                  <a:pos x="680" y="735"/>
                </a:cxn>
                <a:cxn ang="0">
                  <a:pos x="749" y="792"/>
                </a:cxn>
                <a:cxn ang="0">
                  <a:pos x="817" y="850"/>
                </a:cxn>
                <a:cxn ang="0">
                  <a:pos x="884" y="909"/>
                </a:cxn>
                <a:cxn ang="0">
                  <a:pos x="953" y="966"/>
                </a:cxn>
                <a:cxn ang="0">
                  <a:pos x="1022" y="1023"/>
                </a:cxn>
                <a:cxn ang="0">
                  <a:pos x="1090" y="1081"/>
                </a:cxn>
                <a:cxn ang="0">
                  <a:pos x="1157" y="1138"/>
                </a:cxn>
                <a:cxn ang="0">
                  <a:pos x="1223" y="1150"/>
                </a:cxn>
                <a:cxn ang="0">
                  <a:pos x="1283" y="1113"/>
                </a:cxn>
                <a:cxn ang="0">
                  <a:pos x="1344" y="1079"/>
                </a:cxn>
                <a:cxn ang="0">
                  <a:pos x="1404" y="1043"/>
                </a:cxn>
                <a:cxn ang="0">
                  <a:pos x="1424" y="1013"/>
                </a:cxn>
                <a:cxn ang="0">
                  <a:pos x="1401" y="989"/>
                </a:cxn>
                <a:cxn ang="0">
                  <a:pos x="1380" y="964"/>
                </a:cxn>
                <a:cxn ang="0">
                  <a:pos x="1357" y="940"/>
                </a:cxn>
              </a:cxnLst>
              <a:rect l="0" t="0" r="r" b="b"/>
              <a:pathLst>
                <a:path w="1435" h="1168">
                  <a:moveTo>
                    <a:pt x="1345" y="928"/>
                  </a:moveTo>
                  <a:lnTo>
                    <a:pt x="1285" y="876"/>
                  </a:lnTo>
                  <a:lnTo>
                    <a:pt x="1224" y="825"/>
                  </a:lnTo>
                  <a:lnTo>
                    <a:pt x="1164" y="773"/>
                  </a:lnTo>
                  <a:lnTo>
                    <a:pt x="1103" y="720"/>
                  </a:lnTo>
                  <a:lnTo>
                    <a:pt x="1045" y="669"/>
                  </a:lnTo>
                  <a:lnTo>
                    <a:pt x="984" y="617"/>
                  </a:lnTo>
                  <a:lnTo>
                    <a:pt x="924" y="564"/>
                  </a:lnTo>
                  <a:lnTo>
                    <a:pt x="863" y="512"/>
                  </a:lnTo>
                  <a:lnTo>
                    <a:pt x="803" y="461"/>
                  </a:lnTo>
                  <a:lnTo>
                    <a:pt x="742" y="409"/>
                  </a:lnTo>
                  <a:lnTo>
                    <a:pt x="682" y="356"/>
                  </a:lnTo>
                  <a:lnTo>
                    <a:pt x="623" y="305"/>
                  </a:lnTo>
                  <a:lnTo>
                    <a:pt x="562" y="253"/>
                  </a:lnTo>
                  <a:lnTo>
                    <a:pt x="502" y="200"/>
                  </a:lnTo>
                  <a:lnTo>
                    <a:pt x="441" y="150"/>
                  </a:lnTo>
                  <a:lnTo>
                    <a:pt x="381" y="97"/>
                  </a:lnTo>
                  <a:lnTo>
                    <a:pt x="379" y="73"/>
                  </a:lnTo>
                  <a:lnTo>
                    <a:pt x="378" y="48"/>
                  </a:lnTo>
                  <a:lnTo>
                    <a:pt x="374" y="25"/>
                  </a:lnTo>
                  <a:lnTo>
                    <a:pt x="373" y="0"/>
                  </a:lnTo>
                  <a:lnTo>
                    <a:pt x="350" y="12"/>
                  </a:lnTo>
                  <a:lnTo>
                    <a:pt x="327" y="23"/>
                  </a:lnTo>
                  <a:lnTo>
                    <a:pt x="302" y="35"/>
                  </a:lnTo>
                  <a:lnTo>
                    <a:pt x="280" y="46"/>
                  </a:lnTo>
                  <a:lnTo>
                    <a:pt x="257" y="56"/>
                  </a:lnTo>
                  <a:lnTo>
                    <a:pt x="234" y="68"/>
                  </a:lnTo>
                  <a:lnTo>
                    <a:pt x="209" y="79"/>
                  </a:lnTo>
                  <a:lnTo>
                    <a:pt x="186" y="91"/>
                  </a:lnTo>
                  <a:lnTo>
                    <a:pt x="164" y="102"/>
                  </a:lnTo>
                  <a:lnTo>
                    <a:pt x="141" y="112"/>
                  </a:lnTo>
                  <a:lnTo>
                    <a:pt x="116" y="123"/>
                  </a:lnTo>
                  <a:lnTo>
                    <a:pt x="93" y="135"/>
                  </a:lnTo>
                  <a:lnTo>
                    <a:pt x="70" y="146"/>
                  </a:lnTo>
                  <a:lnTo>
                    <a:pt x="48" y="156"/>
                  </a:lnTo>
                  <a:lnTo>
                    <a:pt x="23" y="168"/>
                  </a:lnTo>
                  <a:lnTo>
                    <a:pt x="0" y="179"/>
                  </a:lnTo>
                  <a:lnTo>
                    <a:pt x="13" y="187"/>
                  </a:lnTo>
                  <a:lnTo>
                    <a:pt x="25" y="196"/>
                  </a:lnTo>
                  <a:lnTo>
                    <a:pt x="38" y="204"/>
                  </a:lnTo>
                  <a:lnTo>
                    <a:pt x="51" y="212"/>
                  </a:lnTo>
                  <a:lnTo>
                    <a:pt x="62" y="220"/>
                  </a:lnTo>
                  <a:lnTo>
                    <a:pt x="75" y="228"/>
                  </a:lnTo>
                  <a:lnTo>
                    <a:pt x="88" y="237"/>
                  </a:lnTo>
                  <a:lnTo>
                    <a:pt x="101" y="245"/>
                  </a:lnTo>
                  <a:lnTo>
                    <a:pt x="136" y="274"/>
                  </a:lnTo>
                  <a:lnTo>
                    <a:pt x="170" y="302"/>
                  </a:lnTo>
                  <a:lnTo>
                    <a:pt x="203" y="332"/>
                  </a:lnTo>
                  <a:lnTo>
                    <a:pt x="237" y="359"/>
                  </a:lnTo>
                  <a:lnTo>
                    <a:pt x="271" y="389"/>
                  </a:lnTo>
                  <a:lnTo>
                    <a:pt x="306" y="418"/>
                  </a:lnTo>
                  <a:lnTo>
                    <a:pt x="340" y="446"/>
                  </a:lnTo>
                  <a:lnTo>
                    <a:pt x="374" y="476"/>
                  </a:lnTo>
                  <a:lnTo>
                    <a:pt x="409" y="504"/>
                  </a:lnTo>
                  <a:lnTo>
                    <a:pt x="441" y="533"/>
                  </a:lnTo>
                  <a:lnTo>
                    <a:pt x="476" y="563"/>
                  </a:lnTo>
                  <a:lnTo>
                    <a:pt x="510" y="591"/>
                  </a:lnTo>
                  <a:lnTo>
                    <a:pt x="544" y="620"/>
                  </a:lnTo>
                  <a:lnTo>
                    <a:pt x="579" y="648"/>
                  </a:lnTo>
                  <a:lnTo>
                    <a:pt x="613" y="677"/>
                  </a:lnTo>
                  <a:lnTo>
                    <a:pt x="647" y="705"/>
                  </a:lnTo>
                  <a:lnTo>
                    <a:pt x="680" y="735"/>
                  </a:lnTo>
                  <a:lnTo>
                    <a:pt x="714" y="764"/>
                  </a:lnTo>
                  <a:lnTo>
                    <a:pt x="749" y="792"/>
                  </a:lnTo>
                  <a:lnTo>
                    <a:pt x="783" y="822"/>
                  </a:lnTo>
                  <a:lnTo>
                    <a:pt x="817" y="850"/>
                  </a:lnTo>
                  <a:lnTo>
                    <a:pt x="852" y="879"/>
                  </a:lnTo>
                  <a:lnTo>
                    <a:pt x="884" y="909"/>
                  </a:lnTo>
                  <a:lnTo>
                    <a:pt x="919" y="936"/>
                  </a:lnTo>
                  <a:lnTo>
                    <a:pt x="953" y="966"/>
                  </a:lnTo>
                  <a:lnTo>
                    <a:pt x="987" y="994"/>
                  </a:lnTo>
                  <a:lnTo>
                    <a:pt x="1022" y="1023"/>
                  </a:lnTo>
                  <a:lnTo>
                    <a:pt x="1056" y="1053"/>
                  </a:lnTo>
                  <a:lnTo>
                    <a:pt x="1090" y="1081"/>
                  </a:lnTo>
                  <a:lnTo>
                    <a:pt x="1123" y="1110"/>
                  </a:lnTo>
                  <a:lnTo>
                    <a:pt x="1157" y="1138"/>
                  </a:lnTo>
                  <a:lnTo>
                    <a:pt x="1192" y="1168"/>
                  </a:lnTo>
                  <a:lnTo>
                    <a:pt x="1223" y="1150"/>
                  </a:lnTo>
                  <a:lnTo>
                    <a:pt x="1252" y="1131"/>
                  </a:lnTo>
                  <a:lnTo>
                    <a:pt x="1283" y="1113"/>
                  </a:lnTo>
                  <a:lnTo>
                    <a:pt x="1314" y="1095"/>
                  </a:lnTo>
                  <a:lnTo>
                    <a:pt x="1344" y="1079"/>
                  </a:lnTo>
                  <a:lnTo>
                    <a:pt x="1375" y="1061"/>
                  </a:lnTo>
                  <a:lnTo>
                    <a:pt x="1404" y="1043"/>
                  </a:lnTo>
                  <a:lnTo>
                    <a:pt x="1435" y="1025"/>
                  </a:lnTo>
                  <a:lnTo>
                    <a:pt x="1424" y="1013"/>
                  </a:lnTo>
                  <a:lnTo>
                    <a:pt x="1412" y="1000"/>
                  </a:lnTo>
                  <a:lnTo>
                    <a:pt x="1401" y="989"/>
                  </a:lnTo>
                  <a:lnTo>
                    <a:pt x="1391" y="976"/>
                  </a:lnTo>
                  <a:lnTo>
                    <a:pt x="1380" y="964"/>
                  </a:lnTo>
                  <a:lnTo>
                    <a:pt x="1368" y="953"/>
                  </a:lnTo>
                  <a:lnTo>
                    <a:pt x="1357" y="940"/>
                  </a:lnTo>
                  <a:lnTo>
                    <a:pt x="1345" y="928"/>
                  </a:lnTo>
                  <a:close/>
                </a:path>
              </a:pathLst>
            </a:custGeom>
            <a:solidFill>
              <a:srgbClr val="BAAFB2"/>
            </a:solidFill>
            <a:ln w="9525">
              <a:noFill/>
              <a:round/>
              <a:headEnd/>
              <a:tailEnd/>
            </a:ln>
          </p:spPr>
          <p:txBody>
            <a:bodyPr/>
            <a:lstStyle/>
            <a:p>
              <a:endParaRPr lang="en-US"/>
            </a:p>
          </p:txBody>
        </p:sp>
        <p:sp>
          <p:nvSpPr>
            <p:cNvPr id="136" name="Freeform 71"/>
            <p:cNvSpPr>
              <a:spLocks/>
            </p:cNvSpPr>
            <p:nvPr/>
          </p:nvSpPr>
          <p:spPr bwMode="auto">
            <a:xfrm>
              <a:off x="487" y="2829"/>
              <a:ext cx="689" cy="557"/>
            </a:xfrm>
            <a:custGeom>
              <a:avLst/>
              <a:gdLst/>
              <a:ahLst/>
              <a:cxnLst>
                <a:cxn ang="0">
                  <a:pos x="1230" y="823"/>
                </a:cxn>
                <a:cxn ang="0">
                  <a:pos x="1121" y="728"/>
                </a:cxn>
                <a:cxn ang="0">
                  <a:pos x="1010" y="632"/>
                </a:cxn>
                <a:cxn ang="0">
                  <a:pos x="900" y="537"/>
                </a:cxn>
                <a:cxn ang="0">
                  <a:pos x="789" y="441"/>
                </a:cxn>
                <a:cxn ang="0">
                  <a:pos x="680" y="346"/>
                </a:cxn>
                <a:cxn ang="0">
                  <a:pos x="568" y="251"/>
                </a:cxn>
                <a:cxn ang="0">
                  <a:pos x="459" y="155"/>
                </a:cxn>
                <a:cxn ang="0">
                  <a:pos x="402" y="80"/>
                </a:cxn>
                <a:cxn ang="0">
                  <a:pos x="400" y="26"/>
                </a:cxn>
                <a:cxn ang="0">
                  <a:pos x="374" y="11"/>
                </a:cxn>
                <a:cxn ang="0">
                  <a:pos x="323" y="34"/>
                </a:cxn>
                <a:cxn ang="0">
                  <a:pos x="274" y="59"/>
                </a:cxn>
                <a:cxn ang="0">
                  <a:pos x="224" y="82"/>
                </a:cxn>
                <a:cxn ang="0">
                  <a:pos x="174" y="106"/>
                </a:cxn>
                <a:cxn ang="0">
                  <a:pos x="124" y="129"/>
                </a:cxn>
                <a:cxn ang="0">
                  <a:pos x="75" y="154"/>
                </a:cxn>
                <a:cxn ang="0">
                  <a:pos x="24" y="178"/>
                </a:cxn>
                <a:cxn ang="0">
                  <a:pos x="16" y="198"/>
                </a:cxn>
                <a:cxn ang="0">
                  <a:pos x="47" y="216"/>
                </a:cxn>
                <a:cxn ang="0">
                  <a:pos x="78" y="232"/>
                </a:cxn>
                <a:cxn ang="0">
                  <a:pos x="109" y="251"/>
                </a:cxn>
                <a:cxn ang="0">
                  <a:pos x="189" y="313"/>
                </a:cxn>
                <a:cxn ang="0">
                  <a:pos x="317" y="419"/>
                </a:cxn>
                <a:cxn ang="0">
                  <a:pos x="444" y="526"/>
                </a:cxn>
                <a:cxn ang="0">
                  <a:pos x="570" y="632"/>
                </a:cxn>
                <a:cxn ang="0">
                  <a:pos x="698" y="741"/>
                </a:cxn>
                <a:cxn ang="0">
                  <a:pos x="823" y="847"/>
                </a:cxn>
                <a:cxn ang="0">
                  <a:pos x="951" y="954"/>
                </a:cxn>
                <a:cxn ang="0">
                  <a:pos x="1077" y="1060"/>
                </a:cxn>
                <a:cxn ang="0">
                  <a:pos x="1170" y="1096"/>
                </a:cxn>
                <a:cxn ang="0">
                  <a:pos x="1229" y="1060"/>
                </a:cxn>
                <a:cxn ang="0">
                  <a:pos x="1288" y="1024"/>
                </a:cxn>
                <a:cxn ang="0">
                  <a:pos x="1348" y="986"/>
                </a:cxn>
                <a:cxn ang="0">
                  <a:pos x="1366" y="955"/>
                </a:cxn>
                <a:cxn ang="0">
                  <a:pos x="1343" y="931"/>
                </a:cxn>
                <a:cxn ang="0">
                  <a:pos x="1320" y="906"/>
                </a:cxn>
                <a:cxn ang="0">
                  <a:pos x="1297" y="882"/>
                </a:cxn>
              </a:cxnLst>
              <a:rect l="0" t="0" r="r" b="b"/>
              <a:pathLst>
                <a:path w="1377" h="1114">
                  <a:moveTo>
                    <a:pt x="1286" y="870"/>
                  </a:moveTo>
                  <a:lnTo>
                    <a:pt x="1230" y="823"/>
                  </a:lnTo>
                  <a:lnTo>
                    <a:pt x="1176" y="775"/>
                  </a:lnTo>
                  <a:lnTo>
                    <a:pt x="1121" y="728"/>
                  </a:lnTo>
                  <a:lnTo>
                    <a:pt x="1065" y="680"/>
                  </a:lnTo>
                  <a:lnTo>
                    <a:pt x="1010" y="632"/>
                  </a:lnTo>
                  <a:lnTo>
                    <a:pt x="956" y="585"/>
                  </a:lnTo>
                  <a:lnTo>
                    <a:pt x="900" y="537"/>
                  </a:lnTo>
                  <a:lnTo>
                    <a:pt x="845" y="488"/>
                  </a:lnTo>
                  <a:lnTo>
                    <a:pt x="789" y="441"/>
                  </a:lnTo>
                  <a:lnTo>
                    <a:pt x="735" y="393"/>
                  </a:lnTo>
                  <a:lnTo>
                    <a:pt x="680" y="346"/>
                  </a:lnTo>
                  <a:lnTo>
                    <a:pt x="624" y="298"/>
                  </a:lnTo>
                  <a:lnTo>
                    <a:pt x="568" y="251"/>
                  </a:lnTo>
                  <a:lnTo>
                    <a:pt x="514" y="203"/>
                  </a:lnTo>
                  <a:lnTo>
                    <a:pt x="459" y="155"/>
                  </a:lnTo>
                  <a:lnTo>
                    <a:pt x="403" y="108"/>
                  </a:lnTo>
                  <a:lnTo>
                    <a:pt x="402" y="80"/>
                  </a:lnTo>
                  <a:lnTo>
                    <a:pt x="402" y="54"/>
                  </a:lnTo>
                  <a:lnTo>
                    <a:pt x="400" y="26"/>
                  </a:lnTo>
                  <a:lnTo>
                    <a:pt x="398" y="0"/>
                  </a:lnTo>
                  <a:lnTo>
                    <a:pt x="374" y="11"/>
                  </a:lnTo>
                  <a:lnTo>
                    <a:pt x="349" y="23"/>
                  </a:lnTo>
                  <a:lnTo>
                    <a:pt x="323" y="34"/>
                  </a:lnTo>
                  <a:lnTo>
                    <a:pt x="299" y="47"/>
                  </a:lnTo>
                  <a:lnTo>
                    <a:pt x="274" y="59"/>
                  </a:lnTo>
                  <a:lnTo>
                    <a:pt x="250" y="70"/>
                  </a:lnTo>
                  <a:lnTo>
                    <a:pt x="224" y="82"/>
                  </a:lnTo>
                  <a:lnTo>
                    <a:pt x="199" y="95"/>
                  </a:lnTo>
                  <a:lnTo>
                    <a:pt x="174" y="106"/>
                  </a:lnTo>
                  <a:lnTo>
                    <a:pt x="148" y="118"/>
                  </a:lnTo>
                  <a:lnTo>
                    <a:pt x="124" y="129"/>
                  </a:lnTo>
                  <a:lnTo>
                    <a:pt x="99" y="142"/>
                  </a:lnTo>
                  <a:lnTo>
                    <a:pt x="75" y="154"/>
                  </a:lnTo>
                  <a:lnTo>
                    <a:pt x="49" y="165"/>
                  </a:lnTo>
                  <a:lnTo>
                    <a:pt x="24" y="178"/>
                  </a:lnTo>
                  <a:lnTo>
                    <a:pt x="0" y="190"/>
                  </a:lnTo>
                  <a:lnTo>
                    <a:pt x="16" y="198"/>
                  </a:lnTo>
                  <a:lnTo>
                    <a:pt x="31" y="206"/>
                  </a:lnTo>
                  <a:lnTo>
                    <a:pt x="47" y="216"/>
                  </a:lnTo>
                  <a:lnTo>
                    <a:pt x="63" y="224"/>
                  </a:lnTo>
                  <a:lnTo>
                    <a:pt x="78" y="232"/>
                  </a:lnTo>
                  <a:lnTo>
                    <a:pt x="94" y="241"/>
                  </a:lnTo>
                  <a:lnTo>
                    <a:pt x="109" y="251"/>
                  </a:lnTo>
                  <a:lnTo>
                    <a:pt x="125" y="259"/>
                  </a:lnTo>
                  <a:lnTo>
                    <a:pt x="189" y="313"/>
                  </a:lnTo>
                  <a:lnTo>
                    <a:pt x="253" y="365"/>
                  </a:lnTo>
                  <a:lnTo>
                    <a:pt x="317" y="419"/>
                  </a:lnTo>
                  <a:lnTo>
                    <a:pt x="380" y="472"/>
                  </a:lnTo>
                  <a:lnTo>
                    <a:pt x="444" y="526"/>
                  </a:lnTo>
                  <a:lnTo>
                    <a:pt x="506" y="580"/>
                  </a:lnTo>
                  <a:lnTo>
                    <a:pt x="570" y="632"/>
                  </a:lnTo>
                  <a:lnTo>
                    <a:pt x="634" y="687"/>
                  </a:lnTo>
                  <a:lnTo>
                    <a:pt x="698" y="741"/>
                  </a:lnTo>
                  <a:lnTo>
                    <a:pt x="760" y="793"/>
                  </a:lnTo>
                  <a:lnTo>
                    <a:pt x="823" y="847"/>
                  </a:lnTo>
                  <a:lnTo>
                    <a:pt x="887" y="900"/>
                  </a:lnTo>
                  <a:lnTo>
                    <a:pt x="951" y="954"/>
                  </a:lnTo>
                  <a:lnTo>
                    <a:pt x="1013" y="1008"/>
                  </a:lnTo>
                  <a:lnTo>
                    <a:pt x="1077" y="1060"/>
                  </a:lnTo>
                  <a:lnTo>
                    <a:pt x="1140" y="1114"/>
                  </a:lnTo>
                  <a:lnTo>
                    <a:pt x="1170" y="1096"/>
                  </a:lnTo>
                  <a:lnTo>
                    <a:pt x="1199" y="1078"/>
                  </a:lnTo>
                  <a:lnTo>
                    <a:pt x="1229" y="1060"/>
                  </a:lnTo>
                  <a:lnTo>
                    <a:pt x="1258" y="1042"/>
                  </a:lnTo>
                  <a:lnTo>
                    <a:pt x="1288" y="1024"/>
                  </a:lnTo>
                  <a:lnTo>
                    <a:pt x="1317" y="1005"/>
                  </a:lnTo>
                  <a:lnTo>
                    <a:pt x="1348" y="986"/>
                  </a:lnTo>
                  <a:lnTo>
                    <a:pt x="1377" y="968"/>
                  </a:lnTo>
                  <a:lnTo>
                    <a:pt x="1366" y="955"/>
                  </a:lnTo>
                  <a:lnTo>
                    <a:pt x="1355" y="944"/>
                  </a:lnTo>
                  <a:lnTo>
                    <a:pt x="1343" y="931"/>
                  </a:lnTo>
                  <a:lnTo>
                    <a:pt x="1332" y="919"/>
                  </a:lnTo>
                  <a:lnTo>
                    <a:pt x="1320" y="906"/>
                  </a:lnTo>
                  <a:lnTo>
                    <a:pt x="1309" y="895"/>
                  </a:lnTo>
                  <a:lnTo>
                    <a:pt x="1297" y="882"/>
                  </a:lnTo>
                  <a:lnTo>
                    <a:pt x="1286" y="870"/>
                  </a:lnTo>
                  <a:close/>
                </a:path>
              </a:pathLst>
            </a:custGeom>
            <a:solidFill>
              <a:srgbClr val="B7AFAF"/>
            </a:solidFill>
            <a:ln w="9525">
              <a:noFill/>
              <a:round/>
              <a:headEnd/>
              <a:tailEnd/>
            </a:ln>
          </p:spPr>
          <p:txBody>
            <a:bodyPr/>
            <a:lstStyle/>
            <a:p>
              <a:endParaRPr lang="en-US"/>
            </a:p>
          </p:txBody>
        </p:sp>
        <p:sp>
          <p:nvSpPr>
            <p:cNvPr id="137" name="Freeform 72"/>
            <p:cNvSpPr>
              <a:spLocks/>
            </p:cNvSpPr>
            <p:nvPr/>
          </p:nvSpPr>
          <p:spPr bwMode="auto">
            <a:xfrm>
              <a:off x="475" y="2821"/>
              <a:ext cx="659" cy="532"/>
            </a:xfrm>
            <a:custGeom>
              <a:avLst/>
              <a:gdLst/>
              <a:ahLst/>
              <a:cxnLst>
                <a:cxn ang="0">
                  <a:pos x="1175" y="772"/>
                </a:cxn>
                <a:cxn ang="0">
                  <a:pos x="1075" y="685"/>
                </a:cxn>
                <a:cxn ang="0">
                  <a:pos x="975" y="599"/>
                </a:cxn>
                <a:cxn ang="0">
                  <a:pos x="876" y="512"/>
                </a:cxn>
                <a:cxn ang="0">
                  <a:pos x="776" y="427"/>
                </a:cxn>
                <a:cxn ang="0">
                  <a:pos x="675" y="340"/>
                </a:cxn>
                <a:cxn ang="0">
                  <a:pos x="575" y="253"/>
                </a:cxn>
                <a:cxn ang="0">
                  <a:pos x="475" y="166"/>
                </a:cxn>
                <a:cxn ang="0">
                  <a:pos x="425" y="92"/>
                </a:cxn>
                <a:cxn ang="0">
                  <a:pos x="423" y="31"/>
                </a:cxn>
                <a:cxn ang="0">
                  <a:pos x="397" y="13"/>
                </a:cxn>
                <a:cxn ang="0">
                  <a:pos x="343" y="38"/>
                </a:cxn>
                <a:cxn ang="0">
                  <a:pos x="291" y="63"/>
                </a:cxn>
                <a:cxn ang="0">
                  <a:pos x="237" y="89"/>
                </a:cxn>
                <a:cxn ang="0">
                  <a:pos x="184" y="113"/>
                </a:cxn>
                <a:cxn ang="0">
                  <a:pos x="132" y="140"/>
                </a:cxn>
                <a:cxn ang="0">
                  <a:pos x="78" y="164"/>
                </a:cxn>
                <a:cxn ang="0">
                  <a:pos x="26" y="189"/>
                </a:cxn>
                <a:cxn ang="0">
                  <a:pos x="18" y="212"/>
                </a:cxn>
                <a:cxn ang="0">
                  <a:pos x="55" y="230"/>
                </a:cxn>
                <a:cxn ang="0">
                  <a:pos x="91" y="248"/>
                </a:cxn>
                <a:cxn ang="0">
                  <a:pos x="129" y="266"/>
                </a:cxn>
                <a:cxn ang="0">
                  <a:pos x="207" y="325"/>
                </a:cxn>
                <a:cxn ang="0">
                  <a:pos x="325" y="423"/>
                </a:cxn>
                <a:cxn ang="0">
                  <a:pos x="443" y="523"/>
                </a:cxn>
                <a:cxn ang="0">
                  <a:pos x="560" y="622"/>
                </a:cxn>
                <a:cxn ang="0">
                  <a:pos x="676" y="720"/>
                </a:cxn>
                <a:cxn ang="0">
                  <a:pos x="794" y="818"/>
                </a:cxn>
                <a:cxn ang="0">
                  <a:pos x="912" y="917"/>
                </a:cxn>
                <a:cxn ang="0">
                  <a:pos x="1029" y="1015"/>
                </a:cxn>
                <a:cxn ang="0">
                  <a:pos x="1118" y="1046"/>
                </a:cxn>
                <a:cxn ang="0">
                  <a:pos x="1175" y="1008"/>
                </a:cxn>
                <a:cxn ang="0">
                  <a:pos x="1232" y="972"/>
                </a:cxn>
                <a:cxn ang="0">
                  <a:pos x="1289" y="935"/>
                </a:cxn>
                <a:cxn ang="0">
                  <a:pos x="1306" y="904"/>
                </a:cxn>
                <a:cxn ang="0">
                  <a:pos x="1283" y="877"/>
                </a:cxn>
                <a:cxn ang="0">
                  <a:pos x="1260" y="853"/>
                </a:cxn>
                <a:cxn ang="0">
                  <a:pos x="1237" y="828"/>
                </a:cxn>
              </a:cxnLst>
              <a:rect l="0" t="0" r="r" b="b"/>
              <a:pathLst>
                <a:path w="1317" h="1064">
                  <a:moveTo>
                    <a:pt x="1226" y="815"/>
                  </a:moveTo>
                  <a:lnTo>
                    <a:pt x="1175" y="772"/>
                  </a:lnTo>
                  <a:lnTo>
                    <a:pt x="1126" y="728"/>
                  </a:lnTo>
                  <a:lnTo>
                    <a:pt x="1075" y="685"/>
                  </a:lnTo>
                  <a:lnTo>
                    <a:pt x="1026" y="641"/>
                  </a:lnTo>
                  <a:lnTo>
                    <a:pt x="975" y="599"/>
                  </a:lnTo>
                  <a:lnTo>
                    <a:pt x="926" y="556"/>
                  </a:lnTo>
                  <a:lnTo>
                    <a:pt x="876" y="512"/>
                  </a:lnTo>
                  <a:lnTo>
                    <a:pt x="825" y="469"/>
                  </a:lnTo>
                  <a:lnTo>
                    <a:pt x="776" y="427"/>
                  </a:lnTo>
                  <a:lnTo>
                    <a:pt x="725" y="382"/>
                  </a:lnTo>
                  <a:lnTo>
                    <a:pt x="675" y="340"/>
                  </a:lnTo>
                  <a:lnTo>
                    <a:pt x="626" y="297"/>
                  </a:lnTo>
                  <a:lnTo>
                    <a:pt x="575" y="253"/>
                  </a:lnTo>
                  <a:lnTo>
                    <a:pt x="524" y="210"/>
                  </a:lnTo>
                  <a:lnTo>
                    <a:pt x="475" y="166"/>
                  </a:lnTo>
                  <a:lnTo>
                    <a:pt x="425" y="123"/>
                  </a:lnTo>
                  <a:lnTo>
                    <a:pt x="425" y="92"/>
                  </a:lnTo>
                  <a:lnTo>
                    <a:pt x="425" y="61"/>
                  </a:lnTo>
                  <a:lnTo>
                    <a:pt x="423" y="31"/>
                  </a:lnTo>
                  <a:lnTo>
                    <a:pt x="423" y="0"/>
                  </a:lnTo>
                  <a:lnTo>
                    <a:pt x="397" y="13"/>
                  </a:lnTo>
                  <a:lnTo>
                    <a:pt x="369" y="25"/>
                  </a:lnTo>
                  <a:lnTo>
                    <a:pt x="343" y="38"/>
                  </a:lnTo>
                  <a:lnTo>
                    <a:pt x="317" y="51"/>
                  </a:lnTo>
                  <a:lnTo>
                    <a:pt x="291" y="63"/>
                  </a:lnTo>
                  <a:lnTo>
                    <a:pt x="263" y="76"/>
                  </a:lnTo>
                  <a:lnTo>
                    <a:pt x="237" y="89"/>
                  </a:lnTo>
                  <a:lnTo>
                    <a:pt x="211" y="100"/>
                  </a:lnTo>
                  <a:lnTo>
                    <a:pt x="184" y="113"/>
                  </a:lnTo>
                  <a:lnTo>
                    <a:pt x="158" y="127"/>
                  </a:lnTo>
                  <a:lnTo>
                    <a:pt x="132" y="140"/>
                  </a:lnTo>
                  <a:lnTo>
                    <a:pt x="106" y="151"/>
                  </a:lnTo>
                  <a:lnTo>
                    <a:pt x="78" y="164"/>
                  </a:lnTo>
                  <a:lnTo>
                    <a:pt x="52" y="177"/>
                  </a:lnTo>
                  <a:lnTo>
                    <a:pt x="26" y="189"/>
                  </a:lnTo>
                  <a:lnTo>
                    <a:pt x="0" y="202"/>
                  </a:lnTo>
                  <a:lnTo>
                    <a:pt x="18" y="212"/>
                  </a:lnTo>
                  <a:lnTo>
                    <a:pt x="37" y="220"/>
                  </a:lnTo>
                  <a:lnTo>
                    <a:pt x="55" y="230"/>
                  </a:lnTo>
                  <a:lnTo>
                    <a:pt x="73" y="238"/>
                  </a:lnTo>
                  <a:lnTo>
                    <a:pt x="91" y="248"/>
                  </a:lnTo>
                  <a:lnTo>
                    <a:pt x="111" y="258"/>
                  </a:lnTo>
                  <a:lnTo>
                    <a:pt x="129" y="266"/>
                  </a:lnTo>
                  <a:lnTo>
                    <a:pt x="148" y="276"/>
                  </a:lnTo>
                  <a:lnTo>
                    <a:pt x="207" y="325"/>
                  </a:lnTo>
                  <a:lnTo>
                    <a:pt x="266" y="374"/>
                  </a:lnTo>
                  <a:lnTo>
                    <a:pt x="325" y="423"/>
                  </a:lnTo>
                  <a:lnTo>
                    <a:pt x="384" y="474"/>
                  </a:lnTo>
                  <a:lnTo>
                    <a:pt x="443" y="523"/>
                  </a:lnTo>
                  <a:lnTo>
                    <a:pt x="501" y="572"/>
                  </a:lnTo>
                  <a:lnTo>
                    <a:pt x="560" y="622"/>
                  </a:lnTo>
                  <a:lnTo>
                    <a:pt x="619" y="671"/>
                  </a:lnTo>
                  <a:lnTo>
                    <a:pt x="676" y="720"/>
                  </a:lnTo>
                  <a:lnTo>
                    <a:pt x="735" y="769"/>
                  </a:lnTo>
                  <a:lnTo>
                    <a:pt x="794" y="818"/>
                  </a:lnTo>
                  <a:lnTo>
                    <a:pt x="853" y="867"/>
                  </a:lnTo>
                  <a:lnTo>
                    <a:pt x="912" y="917"/>
                  </a:lnTo>
                  <a:lnTo>
                    <a:pt x="971" y="966"/>
                  </a:lnTo>
                  <a:lnTo>
                    <a:pt x="1029" y="1015"/>
                  </a:lnTo>
                  <a:lnTo>
                    <a:pt x="1088" y="1064"/>
                  </a:lnTo>
                  <a:lnTo>
                    <a:pt x="1118" y="1046"/>
                  </a:lnTo>
                  <a:lnTo>
                    <a:pt x="1145" y="1026"/>
                  </a:lnTo>
                  <a:lnTo>
                    <a:pt x="1175" y="1008"/>
                  </a:lnTo>
                  <a:lnTo>
                    <a:pt x="1203" y="990"/>
                  </a:lnTo>
                  <a:lnTo>
                    <a:pt x="1232" y="972"/>
                  </a:lnTo>
                  <a:lnTo>
                    <a:pt x="1260" y="953"/>
                  </a:lnTo>
                  <a:lnTo>
                    <a:pt x="1289" y="935"/>
                  </a:lnTo>
                  <a:lnTo>
                    <a:pt x="1317" y="917"/>
                  </a:lnTo>
                  <a:lnTo>
                    <a:pt x="1306" y="904"/>
                  </a:lnTo>
                  <a:lnTo>
                    <a:pt x="1294" y="890"/>
                  </a:lnTo>
                  <a:lnTo>
                    <a:pt x="1283" y="877"/>
                  </a:lnTo>
                  <a:lnTo>
                    <a:pt x="1271" y="866"/>
                  </a:lnTo>
                  <a:lnTo>
                    <a:pt x="1260" y="853"/>
                  </a:lnTo>
                  <a:lnTo>
                    <a:pt x="1248" y="840"/>
                  </a:lnTo>
                  <a:lnTo>
                    <a:pt x="1237" y="828"/>
                  </a:lnTo>
                  <a:lnTo>
                    <a:pt x="1226" y="815"/>
                  </a:lnTo>
                  <a:close/>
                </a:path>
              </a:pathLst>
            </a:custGeom>
            <a:solidFill>
              <a:srgbClr val="B5ADAA"/>
            </a:solidFill>
            <a:ln w="9525">
              <a:noFill/>
              <a:round/>
              <a:headEnd/>
              <a:tailEnd/>
            </a:ln>
          </p:spPr>
          <p:txBody>
            <a:bodyPr/>
            <a:lstStyle/>
            <a:p>
              <a:endParaRPr lang="en-US"/>
            </a:p>
          </p:txBody>
        </p:sp>
        <p:sp>
          <p:nvSpPr>
            <p:cNvPr id="138" name="Freeform 73"/>
            <p:cNvSpPr>
              <a:spLocks/>
            </p:cNvSpPr>
            <p:nvPr/>
          </p:nvSpPr>
          <p:spPr bwMode="auto">
            <a:xfrm>
              <a:off x="463" y="2812"/>
              <a:ext cx="631" cy="507"/>
            </a:xfrm>
            <a:custGeom>
              <a:avLst/>
              <a:gdLst/>
              <a:ahLst/>
              <a:cxnLst>
                <a:cxn ang="0">
                  <a:pos x="1169" y="759"/>
                </a:cxn>
                <a:cxn ang="0">
                  <a:pos x="450" y="136"/>
                </a:cxn>
                <a:cxn ang="0">
                  <a:pos x="450" y="0"/>
                </a:cxn>
                <a:cxn ang="0">
                  <a:pos x="0" y="215"/>
                </a:cxn>
                <a:cxn ang="0">
                  <a:pos x="173" y="292"/>
                </a:cxn>
                <a:cxn ang="0">
                  <a:pos x="1038" y="1013"/>
                </a:cxn>
                <a:cxn ang="0">
                  <a:pos x="1262" y="862"/>
                </a:cxn>
                <a:cxn ang="0">
                  <a:pos x="1169" y="759"/>
                </a:cxn>
              </a:cxnLst>
              <a:rect l="0" t="0" r="r" b="b"/>
              <a:pathLst>
                <a:path w="1262" h="1013">
                  <a:moveTo>
                    <a:pt x="1169" y="759"/>
                  </a:moveTo>
                  <a:lnTo>
                    <a:pt x="450" y="136"/>
                  </a:lnTo>
                  <a:lnTo>
                    <a:pt x="450" y="0"/>
                  </a:lnTo>
                  <a:lnTo>
                    <a:pt x="0" y="215"/>
                  </a:lnTo>
                  <a:lnTo>
                    <a:pt x="173" y="292"/>
                  </a:lnTo>
                  <a:lnTo>
                    <a:pt x="1038" y="1013"/>
                  </a:lnTo>
                  <a:lnTo>
                    <a:pt x="1262" y="862"/>
                  </a:lnTo>
                  <a:lnTo>
                    <a:pt x="1169" y="759"/>
                  </a:lnTo>
                  <a:close/>
                </a:path>
              </a:pathLst>
            </a:custGeom>
            <a:solidFill>
              <a:srgbClr val="B2AAA8"/>
            </a:solidFill>
            <a:ln w="9525">
              <a:noFill/>
              <a:round/>
              <a:headEnd/>
              <a:tailEnd/>
            </a:ln>
          </p:spPr>
          <p:txBody>
            <a:bodyPr/>
            <a:lstStyle/>
            <a:p>
              <a:endParaRPr lang="en-US"/>
            </a:p>
          </p:txBody>
        </p:sp>
        <p:sp>
          <p:nvSpPr>
            <p:cNvPr id="139" name="Freeform 74"/>
            <p:cNvSpPr>
              <a:spLocks/>
            </p:cNvSpPr>
            <p:nvPr/>
          </p:nvSpPr>
          <p:spPr bwMode="auto">
            <a:xfrm>
              <a:off x="1486" y="3899"/>
              <a:ext cx="180" cy="176"/>
            </a:xfrm>
            <a:custGeom>
              <a:avLst/>
              <a:gdLst/>
              <a:ahLst/>
              <a:cxnLst>
                <a:cxn ang="0">
                  <a:pos x="0" y="0"/>
                </a:cxn>
                <a:cxn ang="0">
                  <a:pos x="19" y="25"/>
                </a:cxn>
                <a:cxn ang="0">
                  <a:pos x="39" y="50"/>
                </a:cxn>
                <a:cxn ang="0">
                  <a:pos x="58" y="71"/>
                </a:cxn>
                <a:cxn ang="0">
                  <a:pos x="76" y="91"/>
                </a:cxn>
                <a:cxn ang="0">
                  <a:pos x="96" y="110"/>
                </a:cxn>
                <a:cxn ang="0">
                  <a:pos x="114" y="128"/>
                </a:cxn>
                <a:cxn ang="0">
                  <a:pos x="134" y="145"/>
                </a:cxn>
                <a:cxn ang="0">
                  <a:pos x="153" y="159"/>
                </a:cxn>
                <a:cxn ang="0">
                  <a:pos x="173" y="174"/>
                </a:cxn>
                <a:cxn ang="0">
                  <a:pos x="196" y="187"/>
                </a:cxn>
                <a:cxn ang="0">
                  <a:pos x="219" y="199"/>
                </a:cxn>
                <a:cxn ang="0">
                  <a:pos x="243" y="210"/>
                </a:cxn>
                <a:cxn ang="0">
                  <a:pos x="269" y="222"/>
                </a:cxn>
                <a:cxn ang="0">
                  <a:pos x="297" y="233"/>
                </a:cxn>
                <a:cxn ang="0">
                  <a:pos x="326" y="243"/>
                </a:cxn>
                <a:cxn ang="0">
                  <a:pos x="359" y="253"/>
                </a:cxn>
                <a:cxn ang="0">
                  <a:pos x="344" y="353"/>
                </a:cxn>
                <a:cxn ang="0">
                  <a:pos x="312" y="345"/>
                </a:cxn>
                <a:cxn ang="0">
                  <a:pos x="279" y="335"/>
                </a:cxn>
                <a:cxn ang="0">
                  <a:pos x="248" y="322"/>
                </a:cxn>
                <a:cxn ang="0">
                  <a:pos x="219" y="310"/>
                </a:cxn>
                <a:cxn ang="0">
                  <a:pos x="189" y="296"/>
                </a:cxn>
                <a:cxn ang="0">
                  <a:pos x="161" y="281"/>
                </a:cxn>
                <a:cxn ang="0">
                  <a:pos x="135" y="264"/>
                </a:cxn>
                <a:cxn ang="0">
                  <a:pos x="111" y="246"/>
                </a:cxn>
                <a:cxn ang="0">
                  <a:pos x="88" y="227"/>
                </a:cxn>
                <a:cxn ang="0">
                  <a:pos x="68" y="207"/>
                </a:cxn>
                <a:cxn ang="0">
                  <a:pos x="50" y="186"/>
                </a:cxn>
                <a:cxn ang="0">
                  <a:pos x="34" y="164"/>
                </a:cxn>
                <a:cxn ang="0">
                  <a:pos x="21" y="141"/>
                </a:cxn>
                <a:cxn ang="0">
                  <a:pos x="11" y="118"/>
                </a:cxn>
                <a:cxn ang="0">
                  <a:pos x="4" y="94"/>
                </a:cxn>
                <a:cxn ang="0">
                  <a:pos x="0" y="68"/>
                </a:cxn>
                <a:cxn ang="0">
                  <a:pos x="0" y="0"/>
                </a:cxn>
              </a:cxnLst>
              <a:rect l="0" t="0" r="r" b="b"/>
              <a:pathLst>
                <a:path w="359" h="353">
                  <a:moveTo>
                    <a:pt x="0" y="0"/>
                  </a:moveTo>
                  <a:lnTo>
                    <a:pt x="19" y="25"/>
                  </a:lnTo>
                  <a:lnTo>
                    <a:pt x="39" y="50"/>
                  </a:lnTo>
                  <a:lnTo>
                    <a:pt x="58" y="71"/>
                  </a:lnTo>
                  <a:lnTo>
                    <a:pt x="76" y="91"/>
                  </a:lnTo>
                  <a:lnTo>
                    <a:pt x="96" y="110"/>
                  </a:lnTo>
                  <a:lnTo>
                    <a:pt x="114" y="128"/>
                  </a:lnTo>
                  <a:lnTo>
                    <a:pt x="134" y="145"/>
                  </a:lnTo>
                  <a:lnTo>
                    <a:pt x="153" y="159"/>
                  </a:lnTo>
                  <a:lnTo>
                    <a:pt x="173" y="174"/>
                  </a:lnTo>
                  <a:lnTo>
                    <a:pt x="196" y="187"/>
                  </a:lnTo>
                  <a:lnTo>
                    <a:pt x="219" y="199"/>
                  </a:lnTo>
                  <a:lnTo>
                    <a:pt x="243" y="210"/>
                  </a:lnTo>
                  <a:lnTo>
                    <a:pt x="269" y="222"/>
                  </a:lnTo>
                  <a:lnTo>
                    <a:pt x="297" y="233"/>
                  </a:lnTo>
                  <a:lnTo>
                    <a:pt x="326" y="243"/>
                  </a:lnTo>
                  <a:lnTo>
                    <a:pt x="359" y="253"/>
                  </a:lnTo>
                  <a:lnTo>
                    <a:pt x="344" y="353"/>
                  </a:lnTo>
                  <a:lnTo>
                    <a:pt x="312" y="345"/>
                  </a:lnTo>
                  <a:lnTo>
                    <a:pt x="279" y="335"/>
                  </a:lnTo>
                  <a:lnTo>
                    <a:pt x="248" y="322"/>
                  </a:lnTo>
                  <a:lnTo>
                    <a:pt x="219" y="310"/>
                  </a:lnTo>
                  <a:lnTo>
                    <a:pt x="189" y="296"/>
                  </a:lnTo>
                  <a:lnTo>
                    <a:pt x="161" y="281"/>
                  </a:lnTo>
                  <a:lnTo>
                    <a:pt x="135" y="264"/>
                  </a:lnTo>
                  <a:lnTo>
                    <a:pt x="111" y="246"/>
                  </a:lnTo>
                  <a:lnTo>
                    <a:pt x="88" y="227"/>
                  </a:lnTo>
                  <a:lnTo>
                    <a:pt x="68" y="207"/>
                  </a:lnTo>
                  <a:lnTo>
                    <a:pt x="50" y="186"/>
                  </a:lnTo>
                  <a:lnTo>
                    <a:pt x="34" y="164"/>
                  </a:lnTo>
                  <a:lnTo>
                    <a:pt x="21" y="141"/>
                  </a:lnTo>
                  <a:lnTo>
                    <a:pt x="11" y="118"/>
                  </a:lnTo>
                  <a:lnTo>
                    <a:pt x="4" y="94"/>
                  </a:lnTo>
                  <a:lnTo>
                    <a:pt x="0" y="68"/>
                  </a:lnTo>
                  <a:lnTo>
                    <a:pt x="0" y="0"/>
                  </a:lnTo>
                  <a:close/>
                </a:path>
              </a:pathLst>
            </a:custGeom>
            <a:solidFill>
              <a:srgbClr val="666677"/>
            </a:solidFill>
            <a:ln w="9525">
              <a:noFill/>
              <a:round/>
              <a:headEnd/>
              <a:tailEnd/>
            </a:ln>
          </p:spPr>
          <p:txBody>
            <a:bodyPr/>
            <a:lstStyle/>
            <a:p>
              <a:endParaRPr lang="en-US"/>
            </a:p>
          </p:txBody>
        </p:sp>
        <p:sp>
          <p:nvSpPr>
            <p:cNvPr id="140" name="Freeform 75"/>
            <p:cNvSpPr>
              <a:spLocks/>
            </p:cNvSpPr>
            <p:nvPr/>
          </p:nvSpPr>
          <p:spPr bwMode="auto">
            <a:xfrm>
              <a:off x="1756" y="3813"/>
              <a:ext cx="109" cy="176"/>
            </a:xfrm>
            <a:custGeom>
              <a:avLst/>
              <a:gdLst/>
              <a:ahLst/>
              <a:cxnLst>
                <a:cxn ang="0">
                  <a:pos x="23" y="0"/>
                </a:cxn>
                <a:cxn ang="0">
                  <a:pos x="0" y="128"/>
                </a:cxn>
                <a:cxn ang="0">
                  <a:pos x="188" y="353"/>
                </a:cxn>
                <a:cxn ang="0">
                  <a:pos x="217" y="241"/>
                </a:cxn>
                <a:cxn ang="0">
                  <a:pos x="23" y="0"/>
                </a:cxn>
              </a:cxnLst>
              <a:rect l="0" t="0" r="r" b="b"/>
              <a:pathLst>
                <a:path w="217" h="353">
                  <a:moveTo>
                    <a:pt x="23" y="0"/>
                  </a:moveTo>
                  <a:lnTo>
                    <a:pt x="0" y="128"/>
                  </a:lnTo>
                  <a:lnTo>
                    <a:pt x="188" y="353"/>
                  </a:lnTo>
                  <a:lnTo>
                    <a:pt x="217" y="241"/>
                  </a:lnTo>
                  <a:lnTo>
                    <a:pt x="23" y="0"/>
                  </a:lnTo>
                  <a:close/>
                </a:path>
              </a:pathLst>
            </a:custGeom>
            <a:solidFill>
              <a:srgbClr val="727284"/>
            </a:solidFill>
            <a:ln w="9525">
              <a:noFill/>
              <a:round/>
              <a:headEnd/>
              <a:tailEnd/>
            </a:ln>
          </p:spPr>
          <p:txBody>
            <a:bodyPr/>
            <a:lstStyle/>
            <a:p>
              <a:endParaRPr lang="en-US"/>
            </a:p>
          </p:txBody>
        </p:sp>
        <p:sp>
          <p:nvSpPr>
            <p:cNvPr id="141" name="Freeform 76"/>
            <p:cNvSpPr>
              <a:spLocks/>
            </p:cNvSpPr>
            <p:nvPr/>
          </p:nvSpPr>
          <p:spPr bwMode="auto">
            <a:xfrm>
              <a:off x="305" y="2875"/>
              <a:ext cx="210" cy="93"/>
            </a:xfrm>
            <a:custGeom>
              <a:avLst/>
              <a:gdLst/>
              <a:ahLst/>
              <a:cxnLst>
                <a:cxn ang="0">
                  <a:pos x="314" y="114"/>
                </a:cxn>
                <a:cxn ang="0">
                  <a:pos x="330" y="132"/>
                </a:cxn>
                <a:cxn ang="0">
                  <a:pos x="418" y="159"/>
                </a:cxn>
                <a:cxn ang="0">
                  <a:pos x="374" y="177"/>
                </a:cxn>
                <a:cxn ang="0">
                  <a:pos x="358" y="180"/>
                </a:cxn>
                <a:cxn ang="0">
                  <a:pos x="340" y="181"/>
                </a:cxn>
                <a:cxn ang="0">
                  <a:pos x="322" y="185"/>
                </a:cxn>
                <a:cxn ang="0">
                  <a:pos x="304" y="185"/>
                </a:cxn>
                <a:cxn ang="0">
                  <a:pos x="284" y="186"/>
                </a:cxn>
                <a:cxn ang="0">
                  <a:pos x="263" y="185"/>
                </a:cxn>
                <a:cxn ang="0">
                  <a:pos x="243" y="183"/>
                </a:cxn>
                <a:cxn ang="0">
                  <a:pos x="220" y="180"/>
                </a:cxn>
                <a:cxn ang="0">
                  <a:pos x="199" y="173"/>
                </a:cxn>
                <a:cxn ang="0">
                  <a:pos x="176" y="167"/>
                </a:cxn>
                <a:cxn ang="0">
                  <a:pos x="153" y="155"/>
                </a:cxn>
                <a:cxn ang="0">
                  <a:pos x="129" y="144"/>
                </a:cxn>
                <a:cxn ang="0">
                  <a:pos x="104" y="127"/>
                </a:cxn>
                <a:cxn ang="0">
                  <a:pos x="80" y="109"/>
                </a:cxn>
                <a:cxn ang="0">
                  <a:pos x="54" y="88"/>
                </a:cxn>
                <a:cxn ang="0">
                  <a:pos x="28" y="62"/>
                </a:cxn>
                <a:cxn ang="0">
                  <a:pos x="0" y="0"/>
                </a:cxn>
                <a:cxn ang="0">
                  <a:pos x="16" y="16"/>
                </a:cxn>
                <a:cxn ang="0">
                  <a:pos x="32" y="31"/>
                </a:cxn>
                <a:cxn ang="0">
                  <a:pos x="49" y="44"/>
                </a:cxn>
                <a:cxn ang="0">
                  <a:pos x="67" y="55"/>
                </a:cxn>
                <a:cxn ang="0">
                  <a:pos x="86" y="65"/>
                </a:cxn>
                <a:cxn ang="0">
                  <a:pos x="104" y="73"/>
                </a:cxn>
                <a:cxn ang="0">
                  <a:pos x="124" y="80"/>
                </a:cxn>
                <a:cxn ang="0">
                  <a:pos x="145" y="86"/>
                </a:cxn>
                <a:cxn ang="0">
                  <a:pos x="165" y="91"/>
                </a:cxn>
                <a:cxn ang="0">
                  <a:pos x="186" y="95"/>
                </a:cxn>
                <a:cxn ang="0">
                  <a:pos x="207" y="98"/>
                </a:cxn>
                <a:cxn ang="0">
                  <a:pos x="229" y="101"/>
                </a:cxn>
                <a:cxn ang="0">
                  <a:pos x="250" y="104"/>
                </a:cxn>
                <a:cxn ang="0">
                  <a:pos x="271" y="108"/>
                </a:cxn>
                <a:cxn ang="0">
                  <a:pos x="292" y="111"/>
                </a:cxn>
                <a:cxn ang="0">
                  <a:pos x="314" y="114"/>
                </a:cxn>
              </a:cxnLst>
              <a:rect l="0" t="0" r="r" b="b"/>
              <a:pathLst>
                <a:path w="418" h="186">
                  <a:moveTo>
                    <a:pt x="314" y="114"/>
                  </a:moveTo>
                  <a:lnTo>
                    <a:pt x="330" y="132"/>
                  </a:lnTo>
                  <a:lnTo>
                    <a:pt x="418" y="159"/>
                  </a:lnTo>
                  <a:lnTo>
                    <a:pt x="374" y="177"/>
                  </a:lnTo>
                  <a:lnTo>
                    <a:pt x="358" y="180"/>
                  </a:lnTo>
                  <a:lnTo>
                    <a:pt x="340" y="181"/>
                  </a:lnTo>
                  <a:lnTo>
                    <a:pt x="322" y="185"/>
                  </a:lnTo>
                  <a:lnTo>
                    <a:pt x="304" y="185"/>
                  </a:lnTo>
                  <a:lnTo>
                    <a:pt x="284" y="186"/>
                  </a:lnTo>
                  <a:lnTo>
                    <a:pt x="263" y="185"/>
                  </a:lnTo>
                  <a:lnTo>
                    <a:pt x="243" y="183"/>
                  </a:lnTo>
                  <a:lnTo>
                    <a:pt x="220" y="180"/>
                  </a:lnTo>
                  <a:lnTo>
                    <a:pt x="199" y="173"/>
                  </a:lnTo>
                  <a:lnTo>
                    <a:pt x="176" y="167"/>
                  </a:lnTo>
                  <a:lnTo>
                    <a:pt x="153" y="155"/>
                  </a:lnTo>
                  <a:lnTo>
                    <a:pt x="129" y="144"/>
                  </a:lnTo>
                  <a:lnTo>
                    <a:pt x="104" y="127"/>
                  </a:lnTo>
                  <a:lnTo>
                    <a:pt x="80" y="109"/>
                  </a:lnTo>
                  <a:lnTo>
                    <a:pt x="54" y="88"/>
                  </a:lnTo>
                  <a:lnTo>
                    <a:pt x="28" y="62"/>
                  </a:lnTo>
                  <a:lnTo>
                    <a:pt x="0" y="0"/>
                  </a:lnTo>
                  <a:lnTo>
                    <a:pt x="16" y="16"/>
                  </a:lnTo>
                  <a:lnTo>
                    <a:pt x="32" y="31"/>
                  </a:lnTo>
                  <a:lnTo>
                    <a:pt x="49" y="44"/>
                  </a:lnTo>
                  <a:lnTo>
                    <a:pt x="67" y="55"/>
                  </a:lnTo>
                  <a:lnTo>
                    <a:pt x="86" y="65"/>
                  </a:lnTo>
                  <a:lnTo>
                    <a:pt x="104" y="73"/>
                  </a:lnTo>
                  <a:lnTo>
                    <a:pt x="124" y="80"/>
                  </a:lnTo>
                  <a:lnTo>
                    <a:pt x="145" y="86"/>
                  </a:lnTo>
                  <a:lnTo>
                    <a:pt x="165" y="91"/>
                  </a:lnTo>
                  <a:lnTo>
                    <a:pt x="186" y="95"/>
                  </a:lnTo>
                  <a:lnTo>
                    <a:pt x="207" y="98"/>
                  </a:lnTo>
                  <a:lnTo>
                    <a:pt x="229" y="101"/>
                  </a:lnTo>
                  <a:lnTo>
                    <a:pt x="250" y="104"/>
                  </a:lnTo>
                  <a:lnTo>
                    <a:pt x="271" y="108"/>
                  </a:lnTo>
                  <a:lnTo>
                    <a:pt x="292" y="111"/>
                  </a:lnTo>
                  <a:lnTo>
                    <a:pt x="314" y="114"/>
                  </a:lnTo>
                  <a:close/>
                </a:path>
              </a:pathLst>
            </a:custGeom>
            <a:solidFill>
              <a:srgbClr val="666677"/>
            </a:solidFill>
            <a:ln w="9525">
              <a:noFill/>
              <a:round/>
              <a:headEnd/>
              <a:tailEnd/>
            </a:ln>
          </p:spPr>
          <p:txBody>
            <a:bodyPr/>
            <a:lstStyle/>
            <a:p>
              <a:endParaRPr lang="en-US"/>
            </a:p>
          </p:txBody>
        </p:sp>
      </p:grpSp>
      <p:sp>
        <p:nvSpPr>
          <p:cNvPr id="143" name="Text Box 13"/>
          <p:cNvSpPr txBox="1">
            <a:spLocks noChangeArrowheads="1"/>
          </p:cNvSpPr>
          <p:nvPr/>
        </p:nvSpPr>
        <p:spPr bwMode="auto">
          <a:xfrm>
            <a:off x="7305433" y="3719636"/>
            <a:ext cx="1138114" cy="113811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94" name="Right Arrow 93"/>
          <p:cNvSpPr/>
          <p:nvPr/>
        </p:nvSpPr>
        <p:spPr bwMode="auto">
          <a:xfrm>
            <a:off x="460800" y="5068800"/>
            <a:ext cx="8553600" cy="669600"/>
          </a:xfrm>
          <a:prstGeom prst="rightArrow">
            <a:avLst>
              <a:gd name="adj1" fmla="val 50000"/>
              <a:gd name="adj2" fmla="val 133871"/>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yriad Pro" pitchFamily="34" charset="0"/>
              </a:rPr>
              <a:t>Time</a:t>
            </a:r>
          </a:p>
        </p:txBody>
      </p:sp>
      <p:sp>
        <p:nvSpPr>
          <p:cNvPr id="49" name="Rectangle 48"/>
          <p:cNvSpPr/>
          <p:nvPr/>
        </p:nvSpPr>
        <p:spPr>
          <a:xfrm>
            <a:off x="8497669" y="4063484"/>
            <a:ext cx="646331" cy="646331"/>
          </a:xfrm>
          <a:prstGeom prst="rect">
            <a:avLst/>
          </a:prstGeom>
        </p:spPr>
        <p:txBody>
          <a:bodyPr wrap="none">
            <a:spAutoFit/>
          </a:bodyPr>
          <a:lstStyle/>
          <a:p>
            <a:r>
              <a:rPr lang="en-US" sz="3600" dirty="0" smtClean="0"/>
              <a:t>…</a:t>
            </a:r>
            <a:endParaRPr lang="en-US" sz="36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95"/>
                                        </p:tgtEl>
                                      </p:cBhvr>
                                    </p:animEffect>
                                    <p:set>
                                      <p:cBhvr>
                                        <p:cTn id="7" dur="1" fill="hold">
                                          <p:stCondLst>
                                            <p:cond delay="499"/>
                                          </p:stCondLst>
                                        </p:cTn>
                                        <p:tgtEl>
                                          <p:spTgt spid="95"/>
                                        </p:tgtEl>
                                        <p:attrNameLst>
                                          <p:attrName>style.visibility</p:attrName>
                                        </p:attrNameLst>
                                      </p:cBhvr>
                                      <p:to>
                                        <p:strVal val="hidden"/>
                                      </p:to>
                                    </p:set>
                                  </p:childTnLst>
                                </p:cTn>
                              </p:par>
                              <p:par>
                                <p:cTn id="8" presetID="16" presetClass="exit" presetSubtype="21" fill="hold" grpId="0" nodeType="withEffect">
                                  <p:stCondLst>
                                    <p:cond delay="0"/>
                                  </p:stCondLst>
                                  <p:childTnLst>
                                    <p:animEffect transition="out" filter="barn(inVertical)">
                                      <p:cBhvr>
                                        <p:cTn id="9" dur="500"/>
                                        <p:tgtEl>
                                          <p:spTgt spid="100"/>
                                        </p:tgtEl>
                                      </p:cBhvr>
                                    </p:animEffect>
                                    <p:set>
                                      <p:cBhvr>
                                        <p:cTn id="10" dur="1" fill="hold">
                                          <p:stCondLst>
                                            <p:cond delay="499"/>
                                          </p:stCondLst>
                                        </p:cTn>
                                        <p:tgtEl>
                                          <p:spTgt spid="100"/>
                                        </p:tgtEl>
                                        <p:attrNameLst>
                                          <p:attrName>style.visibility</p:attrName>
                                        </p:attrNameLst>
                                      </p:cBhvr>
                                      <p:to>
                                        <p:strVal val="hidden"/>
                                      </p:to>
                                    </p:set>
                                  </p:childTnLst>
                                </p:cTn>
                              </p:par>
                              <p:par>
                                <p:cTn id="11" presetID="16" presetClass="exit" presetSubtype="21" fill="hold" grpId="0" nodeType="withEffect">
                                  <p:stCondLst>
                                    <p:cond delay="0"/>
                                  </p:stCondLst>
                                  <p:childTnLst>
                                    <p:animEffect transition="out" filter="barn(inVertical)">
                                      <p:cBhvr>
                                        <p:cTn id="12" dur="500"/>
                                        <p:tgtEl>
                                          <p:spTgt spid="102"/>
                                        </p:tgtEl>
                                      </p:cBhvr>
                                    </p:animEffect>
                                    <p:set>
                                      <p:cBhvr>
                                        <p:cTn id="13" dur="1" fill="hold">
                                          <p:stCondLst>
                                            <p:cond delay="499"/>
                                          </p:stCondLst>
                                        </p:cTn>
                                        <p:tgtEl>
                                          <p:spTgt spid="102"/>
                                        </p:tgtEl>
                                        <p:attrNameLst>
                                          <p:attrName>style.visibility</p:attrName>
                                        </p:attrNameLst>
                                      </p:cBhvr>
                                      <p:to>
                                        <p:strVal val="hidden"/>
                                      </p:to>
                                    </p:set>
                                  </p:childTnLst>
                                </p:cTn>
                              </p:par>
                              <p:par>
                                <p:cTn id="14" presetID="16" presetClass="exit" presetSubtype="21" fill="hold" grpId="0" nodeType="withEffect">
                                  <p:stCondLst>
                                    <p:cond delay="0"/>
                                  </p:stCondLst>
                                  <p:childTnLst>
                                    <p:animEffect transition="out" filter="barn(inVertical)">
                                      <p:cBhvr>
                                        <p:cTn id="15" dur="500"/>
                                        <p:tgtEl>
                                          <p:spTgt spid="104"/>
                                        </p:tgtEl>
                                      </p:cBhvr>
                                    </p:animEffect>
                                    <p:set>
                                      <p:cBhvr>
                                        <p:cTn id="16" dur="1" fill="hold">
                                          <p:stCondLst>
                                            <p:cond delay="499"/>
                                          </p:stCondLst>
                                        </p:cTn>
                                        <p:tgtEl>
                                          <p:spTgt spid="104"/>
                                        </p:tgtEl>
                                        <p:attrNameLst>
                                          <p:attrName>style.visibility</p:attrName>
                                        </p:attrNameLst>
                                      </p:cBhvr>
                                      <p:to>
                                        <p:strVal val="hidden"/>
                                      </p:to>
                                    </p:set>
                                  </p:childTnLst>
                                </p:cTn>
                              </p:par>
                              <p:par>
                                <p:cTn id="17" presetID="42" presetClass="path" presetSubtype="0" accel="50000" fill="hold" nodeType="withEffect">
                                  <p:stCondLst>
                                    <p:cond delay="0"/>
                                  </p:stCondLst>
                                  <p:childTnLst>
                                    <p:animMotion origin="layout" path="M 3.33333E-6 3.6696E-6 L -0.01875 0.25914 " pathEditMode="relative" rAng="0" ptsTypes="AA">
                                      <p:cBhvr>
                                        <p:cTn id="18" dur="1000" fill="hold"/>
                                        <p:tgtEl>
                                          <p:spTgt spid="10"/>
                                        </p:tgtEl>
                                        <p:attrNameLst>
                                          <p:attrName>ppt_x</p:attrName>
                                          <p:attrName>ppt_y</p:attrName>
                                        </p:attrNameLst>
                                      </p:cBhvr>
                                      <p:rCtr x="-9" y="130"/>
                                    </p:animMotion>
                                  </p:childTnLst>
                                </p:cTn>
                              </p:par>
                              <p:par>
                                <p:cTn id="19" presetID="12" presetClass="entr" presetSubtype="1"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slide(fromTop)">
                                      <p:cBhvr>
                                        <p:cTn id="21" dur="1000"/>
                                        <p:tgtEl>
                                          <p:spTgt spid="9"/>
                                        </p:tgtEl>
                                      </p:cBhvr>
                                    </p:animEffect>
                                  </p:childTnLst>
                                </p:cTn>
                              </p:par>
                            </p:childTnLst>
                          </p:cTn>
                        </p:par>
                        <p:par>
                          <p:cTn id="22" fill="hold">
                            <p:stCondLst>
                              <p:cond delay="1000"/>
                            </p:stCondLst>
                            <p:childTnLst>
                              <p:par>
                                <p:cTn id="23" presetID="12" presetClass="entr" presetSubtype="1" fill="hold" grpId="0" nodeType="afterEffect">
                                  <p:stCondLst>
                                    <p:cond delay="0"/>
                                  </p:stCondLst>
                                  <p:childTnLst>
                                    <p:set>
                                      <p:cBhvr>
                                        <p:cTn id="24" dur="1" fill="hold">
                                          <p:stCondLst>
                                            <p:cond delay="0"/>
                                          </p:stCondLst>
                                        </p:cTn>
                                        <p:tgtEl>
                                          <p:spTgt spid="17418"/>
                                        </p:tgtEl>
                                        <p:attrNameLst>
                                          <p:attrName>style.visibility</p:attrName>
                                        </p:attrNameLst>
                                      </p:cBhvr>
                                      <p:to>
                                        <p:strVal val="visible"/>
                                      </p:to>
                                    </p:set>
                                    <p:animEffect transition="in" filter="slide(fromTop)">
                                      <p:cBhvr>
                                        <p:cTn id="25" dur="500"/>
                                        <p:tgtEl>
                                          <p:spTgt spid="17418"/>
                                        </p:tgtEl>
                                      </p:cBhvr>
                                    </p:animEffect>
                                  </p:childTnLst>
                                </p:cTn>
                              </p:par>
                              <p:par>
                                <p:cTn id="26" presetID="12" presetClass="entr" presetSubtype="1" fill="hold" nodeType="withEffect">
                                  <p:stCondLst>
                                    <p:cond delay="0"/>
                                  </p:stCondLst>
                                  <p:childTnLst>
                                    <p:set>
                                      <p:cBhvr>
                                        <p:cTn id="27" dur="1" fill="hold">
                                          <p:stCondLst>
                                            <p:cond delay="0"/>
                                          </p:stCondLst>
                                        </p:cTn>
                                        <p:tgtEl>
                                          <p:spTgt spid="17421"/>
                                        </p:tgtEl>
                                        <p:attrNameLst>
                                          <p:attrName>style.visibility</p:attrName>
                                        </p:attrNameLst>
                                      </p:cBhvr>
                                      <p:to>
                                        <p:strVal val="visible"/>
                                      </p:to>
                                    </p:set>
                                    <p:animEffect transition="in" filter="slide(fromTop)">
                                      <p:cBhvr>
                                        <p:cTn id="28" dur="500"/>
                                        <p:tgtEl>
                                          <p:spTgt spid="17421"/>
                                        </p:tgtEl>
                                      </p:cBhvr>
                                    </p:animEffect>
                                  </p:childTnLst>
                                </p:cTn>
                              </p:par>
                              <p:par>
                                <p:cTn id="29" presetID="12" presetClass="entr" presetSubtype="1" fill="hold" grpId="0" nodeType="withEffect">
                                  <p:stCondLst>
                                    <p:cond delay="0"/>
                                  </p:stCondLst>
                                  <p:childTnLst>
                                    <p:set>
                                      <p:cBhvr>
                                        <p:cTn id="30" dur="1" fill="hold">
                                          <p:stCondLst>
                                            <p:cond delay="0"/>
                                          </p:stCondLst>
                                        </p:cTn>
                                        <p:tgtEl>
                                          <p:spTgt spid="17412"/>
                                        </p:tgtEl>
                                        <p:attrNameLst>
                                          <p:attrName>style.visibility</p:attrName>
                                        </p:attrNameLst>
                                      </p:cBhvr>
                                      <p:to>
                                        <p:strVal val="visible"/>
                                      </p:to>
                                    </p:set>
                                    <p:animEffect transition="in" filter="slide(fromTop)">
                                      <p:cBhvr>
                                        <p:cTn id="31" dur="500"/>
                                        <p:tgtEl>
                                          <p:spTgt spid="17412"/>
                                        </p:tgtEl>
                                      </p:cBhvr>
                                    </p:animEffect>
                                  </p:childTnLst>
                                </p:cTn>
                              </p:par>
                              <p:par>
                                <p:cTn id="32" presetID="12" presetClass="entr" presetSubtype="1" fill="hold" nodeType="withEffect">
                                  <p:stCondLst>
                                    <p:cond delay="0"/>
                                  </p:stCondLst>
                                  <p:childTnLst>
                                    <p:set>
                                      <p:cBhvr>
                                        <p:cTn id="33" dur="1" fill="hold">
                                          <p:stCondLst>
                                            <p:cond delay="0"/>
                                          </p:stCondLst>
                                        </p:cTn>
                                        <p:tgtEl>
                                          <p:spTgt spid="17419"/>
                                        </p:tgtEl>
                                        <p:attrNameLst>
                                          <p:attrName>style.visibility</p:attrName>
                                        </p:attrNameLst>
                                      </p:cBhvr>
                                      <p:to>
                                        <p:strVal val="visible"/>
                                      </p:to>
                                    </p:set>
                                    <p:animEffect transition="in" filter="slide(fromTop)">
                                      <p:cBhvr>
                                        <p:cTn id="34" dur="500"/>
                                        <p:tgtEl>
                                          <p:spTgt spid="17419"/>
                                        </p:tgtEl>
                                      </p:cBhvr>
                                    </p:animEffect>
                                  </p:childTnLst>
                                </p:cTn>
                              </p:par>
                              <p:par>
                                <p:cTn id="35" presetID="42" presetClass="path" presetSubtype="0" decel="50000" fill="hold" nodeType="withEffect">
                                  <p:stCondLst>
                                    <p:cond delay="0"/>
                                  </p:stCondLst>
                                  <p:childTnLst>
                                    <p:animMotion origin="layout" path="M -0.01875 0.25914  L -0.02899 0.38732" pathEditMode="relative" rAng="0" ptsTypes="AA">
                                      <p:cBhvr>
                                        <p:cTn id="36" dur="500" fill="hold"/>
                                        <p:tgtEl>
                                          <p:spTgt spid="10"/>
                                        </p:tgtEl>
                                        <p:attrNameLst>
                                          <p:attrName>ppt_x</p:attrName>
                                          <p:attrName>ppt_y</p:attrName>
                                        </p:attrNameLst>
                                      </p:cBhvr>
                                      <p:rCtr x="-5" y="64"/>
                                    </p:animMotion>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nodeType="clickEffect">
                                  <p:stCondLst>
                                    <p:cond delay="0"/>
                                  </p:stCondLst>
                                  <p:childTnLst>
                                    <p:animEffect transition="out" filter="fade">
                                      <p:cBhvr>
                                        <p:cTn id="40" dur="500"/>
                                        <p:tgtEl>
                                          <p:spTgt spid="2"/>
                                        </p:tgtEl>
                                      </p:cBhvr>
                                    </p:animEffect>
                                    <p:set>
                                      <p:cBhvr>
                                        <p:cTn id="41" dur="1" fill="hold">
                                          <p:stCondLst>
                                            <p:cond delay="499"/>
                                          </p:stCondLst>
                                        </p:cTn>
                                        <p:tgtEl>
                                          <p:spTgt spid="2"/>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9"/>
                                        </p:tgtEl>
                                      </p:cBhvr>
                                    </p:animEffect>
                                    <p:set>
                                      <p:cBhvr>
                                        <p:cTn id="44" dur="1" fill="hold">
                                          <p:stCondLst>
                                            <p:cond delay="499"/>
                                          </p:stCondLst>
                                        </p:cTn>
                                        <p:tgtEl>
                                          <p:spTgt spid="9"/>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18"/>
                                        </p:tgtEl>
                                        <p:attrNameLst>
                                          <p:attrName>style.visibility</p:attrName>
                                        </p:attrNameLst>
                                      </p:cBhvr>
                                      <p:to>
                                        <p:strVal val="visible"/>
                                      </p:to>
                                    </p:set>
                                    <p:animEffect transition="in" filter="fade">
                                      <p:cBhvr>
                                        <p:cTn id="49" dur="500"/>
                                        <p:tgtEl>
                                          <p:spTgt spid="11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3"/>
                                        </p:tgtEl>
                                        <p:attrNameLst>
                                          <p:attrName>style.visibility</p:attrName>
                                        </p:attrNameLst>
                                      </p:cBhvr>
                                      <p:to>
                                        <p:strVal val="visible"/>
                                      </p:to>
                                    </p:set>
                                    <p:animEffect transition="in" filter="fade">
                                      <p:cBhvr>
                                        <p:cTn id="52" dur="500"/>
                                        <p:tgtEl>
                                          <p:spTgt spid="14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fade">
                                      <p:cBhvr>
                                        <p:cTn id="55" dur="500"/>
                                        <p:tgtEl>
                                          <p:spTgt spid="49"/>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94"/>
                                        </p:tgtEl>
                                        <p:attrNameLst>
                                          <p:attrName>style.visibility</p:attrName>
                                        </p:attrNameLst>
                                      </p:cBhvr>
                                      <p:to>
                                        <p:strVal val="visible"/>
                                      </p:to>
                                    </p:set>
                                    <p:animEffect transition="in" filter="wipe(left)">
                                      <p:cBhvr>
                                        <p:cTn id="58"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animBg="1"/>
      <p:bldP spid="17418" grpId="0" animBg="1"/>
      <p:bldP spid="95" grpId="0" animBg="1"/>
      <p:bldP spid="100" grpId="0" animBg="1"/>
      <p:bldP spid="102" grpId="0" animBg="1"/>
      <p:bldP spid="104" grpId="0" animBg="1"/>
      <p:bldP spid="118" grpId="0" animBg="1"/>
      <p:bldP spid="143" grpId="0" animBg="1"/>
      <p:bldP spid="94" grpId="0" animBg="1"/>
      <p:bldP spid="4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74638"/>
            <a:ext cx="6583680" cy="563562"/>
          </a:xfrm>
        </p:spPr>
        <p:txBody>
          <a:bodyPr/>
          <a:lstStyle/>
          <a:p>
            <a:r>
              <a:rPr lang="en-US" dirty="0" smtClean="0"/>
              <a:t>3 Research Questions</a:t>
            </a:r>
            <a:endParaRPr lang="en-US" dirty="0"/>
          </a:p>
        </p:txBody>
      </p:sp>
      <p:sp>
        <p:nvSpPr>
          <p:cNvPr id="271" name="Date Placeholder 3"/>
          <p:cNvSpPr>
            <a:spLocks noGrp="1"/>
          </p:cNvSpPr>
          <p:nvPr>
            <p:ph type="dt" sz="half" idx="2"/>
          </p:nvPr>
        </p:nvSpPr>
        <p:spPr>
          <a:xfrm>
            <a:off x="-14288" y="6457950"/>
            <a:ext cx="2133600" cy="476250"/>
          </a:xfrm>
        </p:spPr>
        <p:txBody>
          <a:bodyPr/>
          <a:lstStyle/>
          <a:p>
            <a:fld id="{C6FA3159-3E7C-49A0-8D99-D1D8A31B58C7}" type="slidenum">
              <a:rPr lang="en-US" smtClean="0"/>
              <a:pPr/>
              <a:t>6</a:t>
            </a:fld>
            <a:endParaRPr lang="en-US" dirty="0"/>
          </a:p>
        </p:txBody>
      </p:sp>
      <p:grpSp>
        <p:nvGrpSpPr>
          <p:cNvPr id="11307" name="Group 43"/>
          <p:cNvGrpSpPr>
            <a:grpSpLocks/>
          </p:cNvGrpSpPr>
          <p:nvPr/>
        </p:nvGrpSpPr>
        <p:grpSpPr bwMode="auto">
          <a:xfrm>
            <a:off x="5383893" y="3781198"/>
            <a:ext cx="2971800" cy="228600"/>
            <a:chOff x="480" y="3936"/>
            <a:chExt cx="1872" cy="144"/>
          </a:xfrm>
        </p:grpSpPr>
        <p:sp>
          <p:nvSpPr>
            <p:cNvPr id="11268" name="Text Box 4"/>
            <p:cNvSpPr txBox="1">
              <a:spLocks noChangeArrowheads="1"/>
            </p:cNvSpPr>
            <p:nvPr/>
          </p:nvSpPr>
          <p:spPr bwMode="auto">
            <a:xfrm>
              <a:off x="672"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dirty="0"/>
                <a:t>R</a:t>
              </a:r>
            </a:p>
          </p:txBody>
        </p:sp>
        <p:sp>
          <p:nvSpPr>
            <p:cNvPr id="11269" name="Text Box 5"/>
            <p:cNvSpPr txBox="1">
              <a:spLocks noChangeArrowheads="1"/>
            </p:cNvSpPr>
            <p:nvPr/>
          </p:nvSpPr>
          <p:spPr bwMode="auto">
            <a:xfrm>
              <a:off x="2208"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a:t>R</a:t>
              </a:r>
            </a:p>
          </p:txBody>
        </p:sp>
        <p:sp>
          <p:nvSpPr>
            <p:cNvPr id="11270" name="Text Box 6"/>
            <p:cNvSpPr txBox="1">
              <a:spLocks noChangeArrowheads="1"/>
            </p:cNvSpPr>
            <p:nvPr/>
          </p:nvSpPr>
          <p:spPr bwMode="auto">
            <a:xfrm>
              <a:off x="2016"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271" name="Text Box 7"/>
            <p:cNvSpPr txBox="1">
              <a:spLocks noChangeArrowheads="1"/>
            </p:cNvSpPr>
            <p:nvPr/>
          </p:nvSpPr>
          <p:spPr bwMode="auto">
            <a:xfrm>
              <a:off x="1824"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a:t>R</a:t>
              </a:r>
            </a:p>
          </p:txBody>
        </p:sp>
        <p:sp>
          <p:nvSpPr>
            <p:cNvPr id="11272" name="Text Box 8"/>
            <p:cNvSpPr txBox="1">
              <a:spLocks noChangeArrowheads="1"/>
            </p:cNvSpPr>
            <p:nvPr/>
          </p:nvSpPr>
          <p:spPr bwMode="auto">
            <a:xfrm>
              <a:off x="1440"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a:t>R</a:t>
              </a:r>
            </a:p>
          </p:txBody>
        </p:sp>
        <p:sp>
          <p:nvSpPr>
            <p:cNvPr id="11273" name="Text Box 9"/>
            <p:cNvSpPr txBox="1">
              <a:spLocks noChangeArrowheads="1"/>
            </p:cNvSpPr>
            <p:nvPr/>
          </p:nvSpPr>
          <p:spPr bwMode="auto">
            <a:xfrm>
              <a:off x="1248"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a:t>R</a:t>
              </a:r>
            </a:p>
          </p:txBody>
        </p:sp>
        <p:sp>
          <p:nvSpPr>
            <p:cNvPr id="11274" name="Text Box 10"/>
            <p:cNvSpPr txBox="1">
              <a:spLocks noChangeArrowheads="1"/>
            </p:cNvSpPr>
            <p:nvPr/>
          </p:nvSpPr>
          <p:spPr bwMode="auto">
            <a:xfrm>
              <a:off x="1056"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a:t>R</a:t>
              </a:r>
            </a:p>
          </p:txBody>
        </p:sp>
        <p:sp>
          <p:nvSpPr>
            <p:cNvPr id="11275" name="Text Box 11"/>
            <p:cNvSpPr txBox="1">
              <a:spLocks noChangeArrowheads="1"/>
            </p:cNvSpPr>
            <p:nvPr/>
          </p:nvSpPr>
          <p:spPr bwMode="auto">
            <a:xfrm>
              <a:off x="480"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276" name="Text Box 12"/>
            <p:cNvSpPr txBox="1">
              <a:spLocks noChangeArrowheads="1"/>
            </p:cNvSpPr>
            <p:nvPr/>
          </p:nvSpPr>
          <p:spPr bwMode="auto">
            <a:xfrm>
              <a:off x="1632"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277" name="Text Box 13"/>
            <p:cNvSpPr txBox="1">
              <a:spLocks noChangeArrowheads="1"/>
            </p:cNvSpPr>
            <p:nvPr/>
          </p:nvSpPr>
          <p:spPr bwMode="auto">
            <a:xfrm>
              <a:off x="864"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grpSp>
      <p:grpSp>
        <p:nvGrpSpPr>
          <p:cNvPr id="11306" name="Group 42"/>
          <p:cNvGrpSpPr>
            <a:grpSpLocks/>
          </p:cNvGrpSpPr>
          <p:nvPr/>
        </p:nvGrpSpPr>
        <p:grpSpPr bwMode="auto">
          <a:xfrm>
            <a:off x="844550" y="3781198"/>
            <a:ext cx="2971800" cy="228600"/>
            <a:chOff x="3360" y="3936"/>
            <a:chExt cx="1872" cy="144"/>
          </a:xfrm>
        </p:grpSpPr>
        <p:sp>
          <p:nvSpPr>
            <p:cNvPr id="11280" name="Text Box 16"/>
            <p:cNvSpPr txBox="1">
              <a:spLocks noChangeArrowheads="1"/>
            </p:cNvSpPr>
            <p:nvPr/>
          </p:nvSpPr>
          <p:spPr bwMode="auto">
            <a:xfrm>
              <a:off x="3552"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a:t>R</a:t>
              </a:r>
            </a:p>
          </p:txBody>
        </p:sp>
        <p:sp>
          <p:nvSpPr>
            <p:cNvPr id="11282" name="Text Box 18"/>
            <p:cNvSpPr txBox="1">
              <a:spLocks noChangeArrowheads="1"/>
            </p:cNvSpPr>
            <p:nvPr/>
          </p:nvSpPr>
          <p:spPr bwMode="auto">
            <a:xfrm>
              <a:off x="4896"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287" name="Text Box 23"/>
            <p:cNvSpPr txBox="1">
              <a:spLocks noChangeArrowheads="1"/>
            </p:cNvSpPr>
            <p:nvPr/>
          </p:nvSpPr>
          <p:spPr bwMode="auto">
            <a:xfrm>
              <a:off x="3360"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288" name="Text Box 24"/>
            <p:cNvSpPr txBox="1">
              <a:spLocks noChangeArrowheads="1"/>
            </p:cNvSpPr>
            <p:nvPr/>
          </p:nvSpPr>
          <p:spPr bwMode="auto">
            <a:xfrm>
              <a:off x="4512"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289" name="Text Box 25"/>
            <p:cNvSpPr txBox="1">
              <a:spLocks noChangeArrowheads="1"/>
            </p:cNvSpPr>
            <p:nvPr/>
          </p:nvSpPr>
          <p:spPr bwMode="auto">
            <a:xfrm>
              <a:off x="3744"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301" name="Text Box 37"/>
            <p:cNvSpPr txBox="1">
              <a:spLocks noChangeArrowheads="1"/>
            </p:cNvSpPr>
            <p:nvPr/>
          </p:nvSpPr>
          <p:spPr bwMode="auto">
            <a:xfrm>
              <a:off x="3936"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302" name="Text Box 38"/>
            <p:cNvSpPr txBox="1">
              <a:spLocks noChangeArrowheads="1"/>
            </p:cNvSpPr>
            <p:nvPr/>
          </p:nvSpPr>
          <p:spPr bwMode="auto">
            <a:xfrm>
              <a:off x="4128"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303" name="Text Box 39"/>
            <p:cNvSpPr txBox="1">
              <a:spLocks noChangeArrowheads="1"/>
            </p:cNvSpPr>
            <p:nvPr/>
          </p:nvSpPr>
          <p:spPr bwMode="auto">
            <a:xfrm>
              <a:off x="4320"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304" name="Text Box 40"/>
            <p:cNvSpPr txBox="1">
              <a:spLocks noChangeArrowheads="1"/>
            </p:cNvSpPr>
            <p:nvPr/>
          </p:nvSpPr>
          <p:spPr bwMode="auto">
            <a:xfrm>
              <a:off x="4704"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305" name="Text Box 41"/>
            <p:cNvSpPr txBox="1">
              <a:spLocks noChangeArrowheads="1"/>
            </p:cNvSpPr>
            <p:nvPr/>
          </p:nvSpPr>
          <p:spPr bwMode="auto">
            <a:xfrm>
              <a:off x="5088"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grpSp>
      <p:grpSp>
        <p:nvGrpSpPr>
          <p:cNvPr id="11491" name="Group 227"/>
          <p:cNvGrpSpPr>
            <a:grpSpLocks/>
          </p:cNvGrpSpPr>
          <p:nvPr/>
        </p:nvGrpSpPr>
        <p:grpSpPr bwMode="auto">
          <a:xfrm>
            <a:off x="5383893" y="5470298"/>
            <a:ext cx="3048000" cy="381000"/>
            <a:chOff x="528" y="3840"/>
            <a:chExt cx="1920" cy="240"/>
          </a:xfrm>
        </p:grpSpPr>
        <p:grpSp>
          <p:nvGrpSpPr>
            <p:cNvPr id="11308" name="Group 44"/>
            <p:cNvGrpSpPr>
              <a:grpSpLocks/>
            </p:cNvGrpSpPr>
            <p:nvPr/>
          </p:nvGrpSpPr>
          <p:grpSpPr bwMode="auto">
            <a:xfrm>
              <a:off x="528" y="3888"/>
              <a:ext cx="1872" cy="144"/>
              <a:chOff x="480" y="3936"/>
              <a:chExt cx="1872" cy="144"/>
            </a:xfrm>
          </p:grpSpPr>
          <p:sp>
            <p:nvSpPr>
              <p:cNvPr id="11309" name="Text Box 45"/>
              <p:cNvSpPr txBox="1">
                <a:spLocks noChangeArrowheads="1"/>
              </p:cNvSpPr>
              <p:nvPr/>
            </p:nvSpPr>
            <p:spPr bwMode="auto">
              <a:xfrm>
                <a:off x="672"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dirty="0"/>
                  <a:t>R</a:t>
                </a:r>
              </a:p>
            </p:txBody>
          </p:sp>
          <p:sp>
            <p:nvSpPr>
              <p:cNvPr id="11310" name="Text Box 46"/>
              <p:cNvSpPr txBox="1">
                <a:spLocks noChangeArrowheads="1"/>
              </p:cNvSpPr>
              <p:nvPr/>
            </p:nvSpPr>
            <p:spPr bwMode="auto">
              <a:xfrm>
                <a:off x="2208"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a:t>R</a:t>
                </a:r>
              </a:p>
            </p:txBody>
          </p:sp>
          <p:sp>
            <p:nvSpPr>
              <p:cNvPr id="11311" name="Text Box 47"/>
              <p:cNvSpPr txBox="1">
                <a:spLocks noChangeArrowheads="1"/>
              </p:cNvSpPr>
              <p:nvPr/>
            </p:nvSpPr>
            <p:spPr bwMode="auto">
              <a:xfrm>
                <a:off x="2016"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312" name="Text Box 48"/>
              <p:cNvSpPr txBox="1">
                <a:spLocks noChangeArrowheads="1"/>
              </p:cNvSpPr>
              <p:nvPr/>
            </p:nvSpPr>
            <p:spPr bwMode="auto">
              <a:xfrm>
                <a:off x="1824"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dirty="0"/>
                  <a:t>R</a:t>
                </a:r>
              </a:p>
            </p:txBody>
          </p:sp>
          <p:sp>
            <p:nvSpPr>
              <p:cNvPr id="11313" name="Text Box 49"/>
              <p:cNvSpPr txBox="1">
                <a:spLocks noChangeArrowheads="1"/>
              </p:cNvSpPr>
              <p:nvPr/>
            </p:nvSpPr>
            <p:spPr bwMode="auto">
              <a:xfrm>
                <a:off x="1440"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a:t>R</a:t>
                </a:r>
              </a:p>
            </p:txBody>
          </p:sp>
          <p:sp>
            <p:nvSpPr>
              <p:cNvPr id="11314" name="Text Box 50"/>
              <p:cNvSpPr txBox="1">
                <a:spLocks noChangeArrowheads="1"/>
              </p:cNvSpPr>
              <p:nvPr/>
            </p:nvSpPr>
            <p:spPr bwMode="auto">
              <a:xfrm>
                <a:off x="1248"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a:t>R</a:t>
                </a:r>
              </a:p>
            </p:txBody>
          </p:sp>
          <p:sp>
            <p:nvSpPr>
              <p:cNvPr id="11315" name="Text Box 51"/>
              <p:cNvSpPr txBox="1">
                <a:spLocks noChangeArrowheads="1"/>
              </p:cNvSpPr>
              <p:nvPr/>
            </p:nvSpPr>
            <p:spPr bwMode="auto">
              <a:xfrm>
                <a:off x="1056"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a:t>R</a:t>
                </a:r>
              </a:p>
            </p:txBody>
          </p:sp>
          <p:sp>
            <p:nvSpPr>
              <p:cNvPr id="11316" name="Text Box 52"/>
              <p:cNvSpPr txBox="1">
                <a:spLocks noChangeArrowheads="1"/>
              </p:cNvSpPr>
              <p:nvPr/>
            </p:nvSpPr>
            <p:spPr bwMode="auto">
              <a:xfrm>
                <a:off x="480"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317" name="Text Box 53"/>
              <p:cNvSpPr txBox="1">
                <a:spLocks noChangeArrowheads="1"/>
              </p:cNvSpPr>
              <p:nvPr/>
            </p:nvSpPr>
            <p:spPr bwMode="auto">
              <a:xfrm>
                <a:off x="1632"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318" name="Text Box 54"/>
              <p:cNvSpPr txBox="1">
                <a:spLocks noChangeArrowheads="1"/>
              </p:cNvSpPr>
              <p:nvPr/>
            </p:nvSpPr>
            <p:spPr bwMode="auto">
              <a:xfrm>
                <a:off x="864"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grpSp>
        <p:grpSp>
          <p:nvGrpSpPr>
            <p:cNvPr id="11319" name="Group 55"/>
            <p:cNvGrpSpPr>
              <a:grpSpLocks/>
            </p:cNvGrpSpPr>
            <p:nvPr/>
          </p:nvGrpSpPr>
          <p:grpSpPr bwMode="auto">
            <a:xfrm flipH="1">
              <a:off x="1056" y="3840"/>
              <a:ext cx="240" cy="219"/>
              <a:chOff x="240" y="2592"/>
              <a:chExt cx="1632" cy="1490"/>
            </a:xfrm>
          </p:grpSpPr>
          <p:sp>
            <p:nvSpPr>
              <p:cNvPr id="11320" name="AutoShape 56"/>
              <p:cNvSpPr>
                <a:spLocks noChangeAspect="1" noChangeArrowheads="1" noTextEdit="1"/>
              </p:cNvSpPr>
              <p:nvPr/>
            </p:nvSpPr>
            <p:spPr bwMode="auto">
              <a:xfrm>
                <a:off x="240" y="2592"/>
                <a:ext cx="1632" cy="1490"/>
              </a:xfrm>
              <a:prstGeom prst="rect">
                <a:avLst/>
              </a:prstGeom>
              <a:noFill/>
              <a:ln w="9525">
                <a:noFill/>
                <a:miter lim="800000"/>
                <a:headEnd/>
                <a:tailEnd/>
              </a:ln>
            </p:spPr>
            <p:txBody>
              <a:bodyPr/>
              <a:lstStyle/>
              <a:p>
                <a:endParaRPr lang="en-US"/>
              </a:p>
            </p:txBody>
          </p:sp>
          <p:sp>
            <p:nvSpPr>
              <p:cNvPr id="11321" name="Freeform 57"/>
              <p:cNvSpPr>
                <a:spLocks/>
              </p:cNvSpPr>
              <p:nvPr/>
            </p:nvSpPr>
            <p:spPr bwMode="auto">
              <a:xfrm>
                <a:off x="276" y="2594"/>
                <a:ext cx="1592" cy="1488"/>
              </a:xfrm>
              <a:custGeom>
                <a:avLst/>
                <a:gdLst/>
                <a:ahLst/>
                <a:cxnLst>
                  <a:cxn ang="0">
                    <a:pos x="193" y="713"/>
                  </a:cxn>
                  <a:cxn ang="0">
                    <a:pos x="242" y="728"/>
                  </a:cxn>
                  <a:cxn ang="0">
                    <a:pos x="286" y="739"/>
                  </a:cxn>
                  <a:cxn ang="0">
                    <a:pos x="325" y="749"/>
                  </a:cxn>
                  <a:cxn ang="0">
                    <a:pos x="361" y="756"/>
                  </a:cxn>
                  <a:cxn ang="0">
                    <a:pos x="397" y="760"/>
                  </a:cxn>
                  <a:cxn ang="0">
                    <a:pos x="431" y="764"/>
                  </a:cxn>
                  <a:cxn ang="0">
                    <a:pos x="467" y="767"/>
                  </a:cxn>
                  <a:cxn ang="0">
                    <a:pos x="2326" y="2347"/>
                  </a:cxn>
                  <a:cxn ang="0">
                    <a:pos x="2347" y="2591"/>
                  </a:cxn>
                  <a:cxn ang="0">
                    <a:pos x="2370" y="2675"/>
                  </a:cxn>
                  <a:cxn ang="0">
                    <a:pos x="2403" y="2744"/>
                  </a:cxn>
                  <a:cxn ang="0">
                    <a:pos x="2447" y="2800"/>
                  </a:cxn>
                  <a:cxn ang="0">
                    <a:pos x="2499" y="2847"/>
                  </a:cxn>
                  <a:cxn ang="0">
                    <a:pos x="2563" y="2886"/>
                  </a:cxn>
                  <a:cxn ang="0">
                    <a:pos x="2635" y="2923"/>
                  </a:cxn>
                  <a:cxn ang="0">
                    <a:pos x="2716" y="2957"/>
                  </a:cxn>
                  <a:cxn ang="0">
                    <a:pos x="2803" y="2832"/>
                  </a:cxn>
                  <a:cxn ang="0">
                    <a:pos x="2845" y="2501"/>
                  </a:cxn>
                  <a:cxn ang="0">
                    <a:pos x="3154" y="2805"/>
                  </a:cxn>
                  <a:cxn ang="0">
                    <a:pos x="3184" y="2629"/>
                  </a:cxn>
                  <a:cxn ang="0">
                    <a:pos x="3029" y="2231"/>
                  </a:cxn>
                  <a:cxn ang="0">
                    <a:pos x="2626" y="2218"/>
                  </a:cxn>
                  <a:cxn ang="0">
                    <a:pos x="784" y="533"/>
                  </a:cxn>
                  <a:cxn ang="0">
                    <a:pos x="776" y="275"/>
                  </a:cxn>
                  <a:cxn ang="0">
                    <a:pos x="418" y="0"/>
                  </a:cxn>
                  <a:cxn ang="0">
                    <a:pos x="567" y="275"/>
                  </a:cxn>
                  <a:cxn ang="0">
                    <a:pos x="243" y="426"/>
                  </a:cxn>
                  <a:cxn ang="0">
                    <a:pos x="46" y="190"/>
                  </a:cxn>
                  <a:cxn ang="0">
                    <a:pos x="0" y="436"/>
                  </a:cxn>
                  <a:cxn ang="0">
                    <a:pos x="47" y="567"/>
                  </a:cxn>
                  <a:cxn ang="0">
                    <a:pos x="118" y="659"/>
                  </a:cxn>
                  <a:cxn ang="0">
                    <a:pos x="165" y="703"/>
                  </a:cxn>
                </a:cxnLst>
                <a:rect l="0" t="0" r="r" b="b"/>
                <a:pathLst>
                  <a:path w="3184" h="2975">
                    <a:moveTo>
                      <a:pt x="165" y="703"/>
                    </a:moveTo>
                    <a:lnTo>
                      <a:pt x="193" y="713"/>
                    </a:lnTo>
                    <a:lnTo>
                      <a:pt x="217" y="720"/>
                    </a:lnTo>
                    <a:lnTo>
                      <a:pt x="242" y="728"/>
                    </a:lnTo>
                    <a:lnTo>
                      <a:pt x="265" y="734"/>
                    </a:lnTo>
                    <a:lnTo>
                      <a:pt x="286" y="739"/>
                    </a:lnTo>
                    <a:lnTo>
                      <a:pt x="306" y="744"/>
                    </a:lnTo>
                    <a:lnTo>
                      <a:pt x="325" y="749"/>
                    </a:lnTo>
                    <a:lnTo>
                      <a:pt x="343" y="752"/>
                    </a:lnTo>
                    <a:lnTo>
                      <a:pt x="361" y="756"/>
                    </a:lnTo>
                    <a:lnTo>
                      <a:pt x="379" y="759"/>
                    </a:lnTo>
                    <a:lnTo>
                      <a:pt x="397" y="760"/>
                    </a:lnTo>
                    <a:lnTo>
                      <a:pt x="415" y="762"/>
                    </a:lnTo>
                    <a:lnTo>
                      <a:pt x="431" y="764"/>
                    </a:lnTo>
                    <a:lnTo>
                      <a:pt x="449" y="765"/>
                    </a:lnTo>
                    <a:lnTo>
                      <a:pt x="467" y="767"/>
                    </a:lnTo>
                    <a:lnTo>
                      <a:pt x="487" y="767"/>
                    </a:lnTo>
                    <a:lnTo>
                      <a:pt x="2326" y="2347"/>
                    </a:lnTo>
                    <a:lnTo>
                      <a:pt x="2339" y="2544"/>
                    </a:lnTo>
                    <a:lnTo>
                      <a:pt x="2347" y="2591"/>
                    </a:lnTo>
                    <a:lnTo>
                      <a:pt x="2357" y="2636"/>
                    </a:lnTo>
                    <a:lnTo>
                      <a:pt x="2370" y="2675"/>
                    </a:lnTo>
                    <a:lnTo>
                      <a:pt x="2385" y="2711"/>
                    </a:lnTo>
                    <a:lnTo>
                      <a:pt x="2403" y="2744"/>
                    </a:lnTo>
                    <a:lnTo>
                      <a:pt x="2424" y="2773"/>
                    </a:lnTo>
                    <a:lnTo>
                      <a:pt x="2447" y="2800"/>
                    </a:lnTo>
                    <a:lnTo>
                      <a:pt x="2471" y="2824"/>
                    </a:lnTo>
                    <a:lnTo>
                      <a:pt x="2499" y="2847"/>
                    </a:lnTo>
                    <a:lnTo>
                      <a:pt x="2530" y="2867"/>
                    </a:lnTo>
                    <a:lnTo>
                      <a:pt x="2563" y="2886"/>
                    </a:lnTo>
                    <a:lnTo>
                      <a:pt x="2597" y="2905"/>
                    </a:lnTo>
                    <a:lnTo>
                      <a:pt x="2635" y="2923"/>
                    </a:lnTo>
                    <a:lnTo>
                      <a:pt x="2674" y="2941"/>
                    </a:lnTo>
                    <a:lnTo>
                      <a:pt x="2716" y="2957"/>
                    </a:lnTo>
                    <a:lnTo>
                      <a:pt x="2761" y="2975"/>
                    </a:lnTo>
                    <a:lnTo>
                      <a:pt x="2803" y="2832"/>
                    </a:lnTo>
                    <a:lnTo>
                      <a:pt x="2658" y="2596"/>
                    </a:lnTo>
                    <a:lnTo>
                      <a:pt x="2845" y="2501"/>
                    </a:lnTo>
                    <a:lnTo>
                      <a:pt x="2934" y="2534"/>
                    </a:lnTo>
                    <a:lnTo>
                      <a:pt x="3154" y="2805"/>
                    </a:lnTo>
                    <a:lnTo>
                      <a:pt x="3164" y="2714"/>
                    </a:lnTo>
                    <a:lnTo>
                      <a:pt x="3184" y="2629"/>
                    </a:lnTo>
                    <a:lnTo>
                      <a:pt x="3154" y="2416"/>
                    </a:lnTo>
                    <a:lnTo>
                      <a:pt x="3029" y="2231"/>
                    </a:lnTo>
                    <a:lnTo>
                      <a:pt x="2916" y="2188"/>
                    </a:lnTo>
                    <a:lnTo>
                      <a:pt x="2626" y="2218"/>
                    </a:lnTo>
                    <a:lnTo>
                      <a:pt x="897" y="726"/>
                    </a:lnTo>
                    <a:lnTo>
                      <a:pt x="784" y="533"/>
                    </a:lnTo>
                    <a:lnTo>
                      <a:pt x="835" y="333"/>
                    </a:lnTo>
                    <a:lnTo>
                      <a:pt x="776" y="275"/>
                    </a:lnTo>
                    <a:lnTo>
                      <a:pt x="565" y="16"/>
                    </a:lnTo>
                    <a:lnTo>
                      <a:pt x="418" y="0"/>
                    </a:lnTo>
                    <a:lnTo>
                      <a:pt x="469" y="175"/>
                    </a:lnTo>
                    <a:lnTo>
                      <a:pt x="567" y="275"/>
                    </a:lnTo>
                    <a:lnTo>
                      <a:pt x="427" y="392"/>
                    </a:lnTo>
                    <a:lnTo>
                      <a:pt x="243" y="426"/>
                    </a:lnTo>
                    <a:lnTo>
                      <a:pt x="75" y="241"/>
                    </a:lnTo>
                    <a:lnTo>
                      <a:pt x="46" y="190"/>
                    </a:lnTo>
                    <a:lnTo>
                      <a:pt x="0" y="359"/>
                    </a:lnTo>
                    <a:lnTo>
                      <a:pt x="0" y="436"/>
                    </a:lnTo>
                    <a:lnTo>
                      <a:pt x="18" y="505"/>
                    </a:lnTo>
                    <a:lnTo>
                      <a:pt x="47" y="567"/>
                    </a:lnTo>
                    <a:lnTo>
                      <a:pt x="83" y="618"/>
                    </a:lnTo>
                    <a:lnTo>
                      <a:pt x="118" y="659"/>
                    </a:lnTo>
                    <a:lnTo>
                      <a:pt x="147" y="688"/>
                    </a:lnTo>
                    <a:lnTo>
                      <a:pt x="165" y="703"/>
                    </a:lnTo>
                    <a:lnTo>
                      <a:pt x="165" y="703"/>
                    </a:lnTo>
                    <a:close/>
                  </a:path>
                </a:pathLst>
              </a:custGeom>
              <a:solidFill>
                <a:srgbClr val="444456"/>
              </a:solidFill>
              <a:ln w="9525">
                <a:noFill/>
                <a:round/>
                <a:headEnd/>
                <a:tailEnd/>
              </a:ln>
            </p:spPr>
            <p:txBody>
              <a:bodyPr/>
              <a:lstStyle/>
              <a:p>
                <a:endParaRPr lang="en-US"/>
              </a:p>
            </p:txBody>
          </p:sp>
          <p:sp>
            <p:nvSpPr>
              <p:cNvPr id="11322" name="Freeform 58"/>
              <p:cNvSpPr>
                <a:spLocks/>
              </p:cNvSpPr>
              <p:nvPr/>
            </p:nvSpPr>
            <p:spPr bwMode="auto">
              <a:xfrm>
                <a:off x="493" y="2610"/>
                <a:ext cx="69" cy="145"/>
              </a:xfrm>
              <a:custGeom>
                <a:avLst/>
                <a:gdLst/>
                <a:ahLst/>
                <a:cxnLst>
                  <a:cxn ang="0">
                    <a:pos x="0" y="0"/>
                  </a:cxn>
                  <a:cxn ang="0">
                    <a:pos x="13" y="134"/>
                  </a:cxn>
                  <a:cxn ang="0">
                    <a:pos x="101" y="290"/>
                  </a:cxn>
                  <a:cxn ang="0">
                    <a:pos x="139" y="243"/>
                  </a:cxn>
                  <a:cxn ang="0">
                    <a:pos x="0" y="0"/>
                  </a:cxn>
                </a:cxnLst>
                <a:rect l="0" t="0" r="r" b="b"/>
                <a:pathLst>
                  <a:path w="139" h="290">
                    <a:moveTo>
                      <a:pt x="0" y="0"/>
                    </a:moveTo>
                    <a:lnTo>
                      <a:pt x="13" y="134"/>
                    </a:lnTo>
                    <a:lnTo>
                      <a:pt x="101" y="290"/>
                    </a:lnTo>
                    <a:lnTo>
                      <a:pt x="139" y="243"/>
                    </a:lnTo>
                    <a:lnTo>
                      <a:pt x="0" y="0"/>
                    </a:lnTo>
                    <a:close/>
                  </a:path>
                </a:pathLst>
              </a:custGeom>
              <a:solidFill>
                <a:srgbClr val="4C4C5E"/>
              </a:solidFill>
              <a:ln w="9525">
                <a:noFill/>
                <a:round/>
                <a:headEnd/>
                <a:tailEnd/>
              </a:ln>
            </p:spPr>
            <p:txBody>
              <a:bodyPr/>
              <a:lstStyle/>
              <a:p>
                <a:endParaRPr lang="en-US"/>
              </a:p>
            </p:txBody>
          </p:sp>
          <p:sp>
            <p:nvSpPr>
              <p:cNvPr id="11323" name="Freeform 59"/>
              <p:cNvSpPr>
                <a:spLocks/>
              </p:cNvSpPr>
              <p:nvPr/>
            </p:nvSpPr>
            <p:spPr bwMode="auto">
              <a:xfrm>
                <a:off x="273" y="2592"/>
                <a:ext cx="425" cy="314"/>
              </a:xfrm>
              <a:custGeom>
                <a:avLst/>
                <a:gdLst/>
                <a:ahLst/>
                <a:cxnLst>
                  <a:cxn ang="0">
                    <a:pos x="46" y="143"/>
                  </a:cxn>
                  <a:cxn ang="0">
                    <a:pos x="246" y="382"/>
                  </a:cxn>
                  <a:cxn ang="0">
                    <a:pos x="363" y="390"/>
                  </a:cxn>
                  <a:cxn ang="0">
                    <a:pos x="546" y="307"/>
                  </a:cxn>
                  <a:cxn ang="0">
                    <a:pos x="594" y="231"/>
                  </a:cxn>
                  <a:cxn ang="0">
                    <a:pos x="435" y="0"/>
                  </a:cxn>
                  <a:cxn ang="0">
                    <a:pos x="561" y="0"/>
                  </a:cxn>
                  <a:cxn ang="0">
                    <a:pos x="586" y="11"/>
                  </a:cxn>
                  <a:cxn ang="0">
                    <a:pos x="610" y="23"/>
                  </a:cxn>
                  <a:cxn ang="0">
                    <a:pos x="635" y="33"/>
                  </a:cxn>
                  <a:cxn ang="0">
                    <a:pos x="657" y="44"/>
                  </a:cxn>
                  <a:cxn ang="0">
                    <a:pos x="679" y="57"/>
                  </a:cxn>
                  <a:cxn ang="0">
                    <a:pos x="700" y="69"/>
                  </a:cxn>
                  <a:cxn ang="0">
                    <a:pos x="721" y="84"/>
                  </a:cxn>
                  <a:cxn ang="0">
                    <a:pos x="741" y="98"/>
                  </a:cxn>
                  <a:cxn ang="0">
                    <a:pos x="759" y="113"/>
                  </a:cxn>
                  <a:cxn ang="0">
                    <a:pos x="775" y="131"/>
                  </a:cxn>
                  <a:cxn ang="0">
                    <a:pos x="791" y="151"/>
                  </a:cxn>
                  <a:cxn ang="0">
                    <a:pos x="806" y="172"/>
                  </a:cxn>
                  <a:cxn ang="0">
                    <a:pos x="821" y="195"/>
                  </a:cxn>
                  <a:cxn ang="0">
                    <a:pos x="832" y="221"/>
                  </a:cxn>
                  <a:cxn ang="0">
                    <a:pos x="842" y="249"/>
                  </a:cxn>
                  <a:cxn ang="0">
                    <a:pos x="852" y="280"/>
                  </a:cxn>
                  <a:cxn ang="0">
                    <a:pos x="826" y="405"/>
                  </a:cxn>
                  <a:cxn ang="0">
                    <a:pos x="366" y="616"/>
                  </a:cxn>
                  <a:cxn ang="0">
                    <a:pos x="304" y="628"/>
                  </a:cxn>
                  <a:cxn ang="0">
                    <a:pos x="255" y="618"/>
                  </a:cxn>
                  <a:cxn ang="0">
                    <a:pos x="210" y="605"/>
                  </a:cxn>
                  <a:cxn ang="0">
                    <a:pos x="169" y="590"/>
                  </a:cxn>
                  <a:cxn ang="0">
                    <a:pos x="133" y="572"/>
                  </a:cxn>
                  <a:cxn ang="0">
                    <a:pos x="100" y="552"/>
                  </a:cxn>
                  <a:cxn ang="0">
                    <a:pos x="72" y="529"/>
                  </a:cxn>
                  <a:cxn ang="0">
                    <a:pos x="49" y="505"/>
                  </a:cxn>
                  <a:cxn ang="0">
                    <a:pos x="31" y="475"/>
                  </a:cxn>
                  <a:cxn ang="0">
                    <a:pos x="17" y="446"/>
                  </a:cxn>
                  <a:cxn ang="0">
                    <a:pos x="7" y="411"/>
                  </a:cxn>
                  <a:cxn ang="0">
                    <a:pos x="2" y="374"/>
                  </a:cxn>
                  <a:cxn ang="0">
                    <a:pos x="0" y="334"/>
                  </a:cxn>
                  <a:cxn ang="0">
                    <a:pos x="5" y="292"/>
                  </a:cxn>
                  <a:cxn ang="0">
                    <a:pos x="13" y="246"/>
                  </a:cxn>
                  <a:cxn ang="0">
                    <a:pos x="28" y="195"/>
                  </a:cxn>
                  <a:cxn ang="0">
                    <a:pos x="46" y="143"/>
                  </a:cxn>
                </a:cxnLst>
                <a:rect l="0" t="0" r="r" b="b"/>
                <a:pathLst>
                  <a:path w="852" h="628">
                    <a:moveTo>
                      <a:pt x="46" y="143"/>
                    </a:moveTo>
                    <a:lnTo>
                      <a:pt x="246" y="382"/>
                    </a:lnTo>
                    <a:lnTo>
                      <a:pt x="363" y="390"/>
                    </a:lnTo>
                    <a:lnTo>
                      <a:pt x="546" y="307"/>
                    </a:lnTo>
                    <a:lnTo>
                      <a:pt x="594" y="231"/>
                    </a:lnTo>
                    <a:lnTo>
                      <a:pt x="435" y="0"/>
                    </a:lnTo>
                    <a:lnTo>
                      <a:pt x="561" y="0"/>
                    </a:lnTo>
                    <a:lnTo>
                      <a:pt x="586" y="11"/>
                    </a:lnTo>
                    <a:lnTo>
                      <a:pt x="610" y="23"/>
                    </a:lnTo>
                    <a:lnTo>
                      <a:pt x="635" y="33"/>
                    </a:lnTo>
                    <a:lnTo>
                      <a:pt x="657" y="44"/>
                    </a:lnTo>
                    <a:lnTo>
                      <a:pt x="679" y="57"/>
                    </a:lnTo>
                    <a:lnTo>
                      <a:pt x="700" y="69"/>
                    </a:lnTo>
                    <a:lnTo>
                      <a:pt x="721" y="84"/>
                    </a:lnTo>
                    <a:lnTo>
                      <a:pt x="741" y="98"/>
                    </a:lnTo>
                    <a:lnTo>
                      <a:pt x="759" y="113"/>
                    </a:lnTo>
                    <a:lnTo>
                      <a:pt x="775" y="131"/>
                    </a:lnTo>
                    <a:lnTo>
                      <a:pt x="791" y="151"/>
                    </a:lnTo>
                    <a:lnTo>
                      <a:pt x="806" y="172"/>
                    </a:lnTo>
                    <a:lnTo>
                      <a:pt x="821" y="195"/>
                    </a:lnTo>
                    <a:lnTo>
                      <a:pt x="832" y="221"/>
                    </a:lnTo>
                    <a:lnTo>
                      <a:pt x="842" y="249"/>
                    </a:lnTo>
                    <a:lnTo>
                      <a:pt x="852" y="280"/>
                    </a:lnTo>
                    <a:lnTo>
                      <a:pt x="826" y="405"/>
                    </a:lnTo>
                    <a:lnTo>
                      <a:pt x="366" y="616"/>
                    </a:lnTo>
                    <a:lnTo>
                      <a:pt x="304" y="628"/>
                    </a:lnTo>
                    <a:lnTo>
                      <a:pt x="255" y="618"/>
                    </a:lnTo>
                    <a:lnTo>
                      <a:pt x="210" y="605"/>
                    </a:lnTo>
                    <a:lnTo>
                      <a:pt x="169" y="590"/>
                    </a:lnTo>
                    <a:lnTo>
                      <a:pt x="133" y="572"/>
                    </a:lnTo>
                    <a:lnTo>
                      <a:pt x="100" y="552"/>
                    </a:lnTo>
                    <a:lnTo>
                      <a:pt x="72" y="529"/>
                    </a:lnTo>
                    <a:lnTo>
                      <a:pt x="49" y="505"/>
                    </a:lnTo>
                    <a:lnTo>
                      <a:pt x="31" y="475"/>
                    </a:lnTo>
                    <a:lnTo>
                      <a:pt x="17" y="446"/>
                    </a:lnTo>
                    <a:lnTo>
                      <a:pt x="7" y="411"/>
                    </a:lnTo>
                    <a:lnTo>
                      <a:pt x="2" y="374"/>
                    </a:lnTo>
                    <a:lnTo>
                      <a:pt x="0" y="334"/>
                    </a:lnTo>
                    <a:lnTo>
                      <a:pt x="5" y="292"/>
                    </a:lnTo>
                    <a:lnTo>
                      <a:pt x="13" y="246"/>
                    </a:lnTo>
                    <a:lnTo>
                      <a:pt x="28" y="195"/>
                    </a:lnTo>
                    <a:lnTo>
                      <a:pt x="46" y="143"/>
                    </a:lnTo>
                    <a:close/>
                  </a:path>
                </a:pathLst>
              </a:custGeom>
              <a:solidFill>
                <a:srgbClr val="B2AAA8"/>
              </a:solidFill>
              <a:ln w="9525">
                <a:noFill/>
                <a:round/>
                <a:headEnd/>
                <a:tailEnd/>
              </a:ln>
            </p:spPr>
            <p:txBody>
              <a:bodyPr/>
              <a:lstStyle/>
              <a:p>
                <a:endParaRPr lang="en-US"/>
              </a:p>
            </p:txBody>
          </p:sp>
          <p:sp>
            <p:nvSpPr>
              <p:cNvPr id="11324" name="Freeform 60"/>
              <p:cNvSpPr>
                <a:spLocks/>
              </p:cNvSpPr>
              <p:nvPr/>
            </p:nvSpPr>
            <p:spPr bwMode="auto">
              <a:xfrm>
                <a:off x="1382" y="3590"/>
                <a:ext cx="490" cy="422"/>
              </a:xfrm>
              <a:custGeom>
                <a:avLst/>
                <a:gdLst/>
                <a:ahLst/>
                <a:cxnLst>
                  <a:cxn ang="0">
                    <a:pos x="250" y="0"/>
                  </a:cxn>
                  <a:cxn ang="0">
                    <a:pos x="286" y="36"/>
                  </a:cxn>
                  <a:cxn ang="0">
                    <a:pos x="539" y="186"/>
                  </a:cxn>
                  <a:cxn ang="0">
                    <a:pos x="590" y="188"/>
                  </a:cxn>
                  <a:cxn ang="0">
                    <a:pos x="639" y="191"/>
                  </a:cxn>
                  <a:cxn ang="0">
                    <a:pos x="683" y="196"/>
                  </a:cxn>
                  <a:cxn ang="0">
                    <a:pos x="726" y="203"/>
                  </a:cxn>
                  <a:cxn ang="0">
                    <a:pos x="763" y="211"/>
                  </a:cxn>
                  <a:cxn ang="0">
                    <a:pos x="799" y="222"/>
                  </a:cxn>
                  <a:cxn ang="0">
                    <a:pos x="832" y="236"/>
                  </a:cxn>
                  <a:cxn ang="0">
                    <a:pos x="861" y="254"/>
                  </a:cxn>
                  <a:cxn ang="0">
                    <a:pos x="887" y="273"/>
                  </a:cxn>
                  <a:cxn ang="0">
                    <a:pos x="910" y="299"/>
                  </a:cxn>
                  <a:cxn ang="0">
                    <a:pos x="930" y="329"/>
                  </a:cxn>
                  <a:cxn ang="0">
                    <a:pos x="946" y="363"/>
                  </a:cxn>
                  <a:cxn ang="0">
                    <a:pos x="959" y="404"/>
                  </a:cxn>
                  <a:cxn ang="0">
                    <a:pos x="969" y="450"/>
                  </a:cxn>
                  <a:cxn ang="0">
                    <a:pos x="976" y="503"/>
                  </a:cxn>
                  <a:cxn ang="0">
                    <a:pos x="979" y="562"/>
                  </a:cxn>
                  <a:cxn ang="0">
                    <a:pos x="969" y="698"/>
                  </a:cxn>
                  <a:cxn ang="0">
                    <a:pos x="763" y="434"/>
                  </a:cxn>
                  <a:cxn ang="0">
                    <a:pos x="675" y="403"/>
                  </a:cxn>
                  <a:cxn ang="0">
                    <a:pos x="449" y="498"/>
                  </a:cxn>
                  <a:cxn ang="0">
                    <a:pos x="445" y="586"/>
                  </a:cxn>
                  <a:cxn ang="0">
                    <a:pos x="597" y="844"/>
                  </a:cxn>
                  <a:cxn ang="0">
                    <a:pos x="484" y="826"/>
                  </a:cxn>
                  <a:cxn ang="0">
                    <a:pos x="342" y="745"/>
                  </a:cxn>
                  <a:cxn ang="0">
                    <a:pos x="294" y="693"/>
                  </a:cxn>
                  <a:cxn ang="0">
                    <a:pos x="257" y="649"/>
                  </a:cxn>
                  <a:cxn ang="0">
                    <a:pos x="229" y="609"/>
                  </a:cxn>
                  <a:cxn ang="0">
                    <a:pos x="209" y="570"/>
                  </a:cxn>
                  <a:cxn ang="0">
                    <a:pos x="196" y="529"/>
                  </a:cxn>
                  <a:cxn ang="0">
                    <a:pos x="188" y="483"/>
                  </a:cxn>
                  <a:cxn ang="0">
                    <a:pos x="185" y="426"/>
                  </a:cxn>
                  <a:cxn ang="0">
                    <a:pos x="183" y="355"/>
                  </a:cxn>
                  <a:cxn ang="0">
                    <a:pos x="0" y="162"/>
                  </a:cxn>
                  <a:cxn ang="0">
                    <a:pos x="250" y="0"/>
                  </a:cxn>
                </a:cxnLst>
                <a:rect l="0" t="0" r="r" b="b"/>
                <a:pathLst>
                  <a:path w="979" h="844">
                    <a:moveTo>
                      <a:pt x="250" y="0"/>
                    </a:moveTo>
                    <a:lnTo>
                      <a:pt x="286" y="36"/>
                    </a:lnTo>
                    <a:lnTo>
                      <a:pt x="539" y="186"/>
                    </a:lnTo>
                    <a:lnTo>
                      <a:pt x="590" y="188"/>
                    </a:lnTo>
                    <a:lnTo>
                      <a:pt x="639" y="191"/>
                    </a:lnTo>
                    <a:lnTo>
                      <a:pt x="683" y="196"/>
                    </a:lnTo>
                    <a:lnTo>
                      <a:pt x="726" y="203"/>
                    </a:lnTo>
                    <a:lnTo>
                      <a:pt x="763" y="211"/>
                    </a:lnTo>
                    <a:lnTo>
                      <a:pt x="799" y="222"/>
                    </a:lnTo>
                    <a:lnTo>
                      <a:pt x="832" y="236"/>
                    </a:lnTo>
                    <a:lnTo>
                      <a:pt x="861" y="254"/>
                    </a:lnTo>
                    <a:lnTo>
                      <a:pt x="887" y="273"/>
                    </a:lnTo>
                    <a:lnTo>
                      <a:pt x="910" y="299"/>
                    </a:lnTo>
                    <a:lnTo>
                      <a:pt x="930" y="329"/>
                    </a:lnTo>
                    <a:lnTo>
                      <a:pt x="946" y="363"/>
                    </a:lnTo>
                    <a:lnTo>
                      <a:pt x="959" y="404"/>
                    </a:lnTo>
                    <a:lnTo>
                      <a:pt x="969" y="450"/>
                    </a:lnTo>
                    <a:lnTo>
                      <a:pt x="976" y="503"/>
                    </a:lnTo>
                    <a:lnTo>
                      <a:pt x="979" y="562"/>
                    </a:lnTo>
                    <a:lnTo>
                      <a:pt x="969" y="698"/>
                    </a:lnTo>
                    <a:lnTo>
                      <a:pt x="763" y="434"/>
                    </a:lnTo>
                    <a:lnTo>
                      <a:pt x="675" y="403"/>
                    </a:lnTo>
                    <a:lnTo>
                      <a:pt x="449" y="498"/>
                    </a:lnTo>
                    <a:lnTo>
                      <a:pt x="445" y="586"/>
                    </a:lnTo>
                    <a:lnTo>
                      <a:pt x="597" y="844"/>
                    </a:lnTo>
                    <a:lnTo>
                      <a:pt x="484" y="826"/>
                    </a:lnTo>
                    <a:lnTo>
                      <a:pt x="342" y="745"/>
                    </a:lnTo>
                    <a:lnTo>
                      <a:pt x="294" y="693"/>
                    </a:lnTo>
                    <a:lnTo>
                      <a:pt x="257" y="649"/>
                    </a:lnTo>
                    <a:lnTo>
                      <a:pt x="229" y="609"/>
                    </a:lnTo>
                    <a:lnTo>
                      <a:pt x="209" y="570"/>
                    </a:lnTo>
                    <a:lnTo>
                      <a:pt x="196" y="529"/>
                    </a:lnTo>
                    <a:lnTo>
                      <a:pt x="188" y="483"/>
                    </a:lnTo>
                    <a:lnTo>
                      <a:pt x="185" y="426"/>
                    </a:lnTo>
                    <a:lnTo>
                      <a:pt x="183" y="355"/>
                    </a:lnTo>
                    <a:lnTo>
                      <a:pt x="0" y="162"/>
                    </a:lnTo>
                    <a:lnTo>
                      <a:pt x="250" y="0"/>
                    </a:lnTo>
                    <a:close/>
                  </a:path>
                </a:pathLst>
              </a:custGeom>
              <a:solidFill>
                <a:srgbClr val="D1C4CE"/>
              </a:solidFill>
              <a:ln w="9525">
                <a:noFill/>
                <a:round/>
                <a:headEnd/>
                <a:tailEnd/>
              </a:ln>
            </p:spPr>
            <p:txBody>
              <a:bodyPr/>
              <a:lstStyle/>
              <a:p>
                <a:endParaRPr lang="en-US"/>
              </a:p>
            </p:txBody>
          </p:sp>
          <p:sp>
            <p:nvSpPr>
              <p:cNvPr id="11325" name="Freeform 61"/>
              <p:cNvSpPr>
                <a:spLocks/>
              </p:cNvSpPr>
              <p:nvPr/>
            </p:nvSpPr>
            <p:spPr bwMode="auto">
              <a:xfrm>
                <a:off x="424" y="2753"/>
                <a:ext cx="270" cy="176"/>
              </a:xfrm>
              <a:custGeom>
                <a:avLst/>
                <a:gdLst/>
                <a:ahLst/>
                <a:cxnLst>
                  <a:cxn ang="0">
                    <a:pos x="0" y="308"/>
                  </a:cxn>
                  <a:cxn ang="0">
                    <a:pos x="147" y="248"/>
                  </a:cxn>
                  <a:cxn ang="0">
                    <a:pos x="485" y="90"/>
                  </a:cxn>
                  <a:cxn ang="0">
                    <a:pos x="539" y="0"/>
                  </a:cxn>
                  <a:cxn ang="0">
                    <a:pos x="531" y="113"/>
                  </a:cxn>
                  <a:cxn ang="0">
                    <a:pos x="166" y="302"/>
                  </a:cxn>
                  <a:cxn ang="0">
                    <a:pos x="116" y="353"/>
                  </a:cxn>
                  <a:cxn ang="0">
                    <a:pos x="0" y="308"/>
                  </a:cxn>
                </a:cxnLst>
                <a:rect l="0" t="0" r="r" b="b"/>
                <a:pathLst>
                  <a:path w="539" h="353">
                    <a:moveTo>
                      <a:pt x="0" y="308"/>
                    </a:moveTo>
                    <a:lnTo>
                      <a:pt x="147" y="248"/>
                    </a:lnTo>
                    <a:lnTo>
                      <a:pt x="485" y="90"/>
                    </a:lnTo>
                    <a:lnTo>
                      <a:pt x="539" y="0"/>
                    </a:lnTo>
                    <a:lnTo>
                      <a:pt x="531" y="113"/>
                    </a:lnTo>
                    <a:lnTo>
                      <a:pt x="166" y="302"/>
                    </a:lnTo>
                    <a:lnTo>
                      <a:pt x="116" y="353"/>
                    </a:lnTo>
                    <a:lnTo>
                      <a:pt x="0" y="308"/>
                    </a:lnTo>
                    <a:close/>
                  </a:path>
                </a:pathLst>
              </a:custGeom>
              <a:solidFill>
                <a:srgbClr val="9B9391"/>
              </a:solidFill>
              <a:ln w="9525">
                <a:noFill/>
                <a:round/>
                <a:headEnd/>
                <a:tailEnd/>
              </a:ln>
            </p:spPr>
            <p:txBody>
              <a:bodyPr/>
              <a:lstStyle/>
              <a:p>
                <a:endParaRPr lang="en-US"/>
              </a:p>
            </p:txBody>
          </p:sp>
          <p:sp>
            <p:nvSpPr>
              <p:cNvPr id="11326" name="Freeform 62"/>
              <p:cNvSpPr>
                <a:spLocks/>
              </p:cNvSpPr>
              <p:nvPr/>
            </p:nvSpPr>
            <p:spPr bwMode="auto">
              <a:xfrm>
                <a:off x="447" y="2795"/>
                <a:ext cx="242" cy="133"/>
              </a:xfrm>
              <a:custGeom>
                <a:avLst/>
                <a:gdLst/>
                <a:ahLst/>
                <a:cxnLst>
                  <a:cxn ang="0">
                    <a:pos x="67" y="209"/>
                  </a:cxn>
                  <a:cxn ang="0">
                    <a:pos x="460" y="21"/>
                  </a:cxn>
                  <a:cxn ang="0">
                    <a:pos x="485" y="0"/>
                  </a:cxn>
                  <a:cxn ang="0">
                    <a:pos x="472" y="78"/>
                  </a:cxn>
                  <a:cxn ang="0">
                    <a:pos x="150" y="237"/>
                  </a:cxn>
                  <a:cxn ang="0">
                    <a:pos x="76" y="265"/>
                  </a:cxn>
                  <a:cxn ang="0">
                    <a:pos x="0" y="237"/>
                  </a:cxn>
                  <a:cxn ang="0">
                    <a:pos x="67" y="209"/>
                  </a:cxn>
                </a:cxnLst>
                <a:rect l="0" t="0" r="r" b="b"/>
                <a:pathLst>
                  <a:path w="485" h="265">
                    <a:moveTo>
                      <a:pt x="67" y="209"/>
                    </a:moveTo>
                    <a:lnTo>
                      <a:pt x="460" y="21"/>
                    </a:lnTo>
                    <a:lnTo>
                      <a:pt x="485" y="0"/>
                    </a:lnTo>
                    <a:lnTo>
                      <a:pt x="472" y="78"/>
                    </a:lnTo>
                    <a:lnTo>
                      <a:pt x="150" y="237"/>
                    </a:lnTo>
                    <a:lnTo>
                      <a:pt x="76" y="265"/>
                    </a:lnTo>
                    <a:lnTo>
                      <a:pt x="0" y="237"/>
                    </a:lnTo>
                    <a:lnTo>
                      <a:pt x="67" y="209"/>
                    </a:lnTo>
                    <a:close/>
                  </a:path>
                </a:pathLst>
              </a:custGeom>
              <a:solidFill>
                <a:srgbClr val="A59E9B"/>
              </a:solidFill>
              <a:ln w="9525">
                <a:noFill/>
                <a:round/>
                <a:headEnd/>
                <a:tailEnd/>
              </a:ln>
            </p:spPr>
            <p:txBody>
              <a:bodyPr/>
              <a:lstStyle/>
              <a:p>
                <a:endParaRPr lang="en-US"/>
              </a:p>
            </p:txBody>
          </p:sp>
          <p:sp>
            <p:nvSpPr>
              <p:cNvPr id="11327" name="Freeform 63"/>
              <p:cNvSpPr>
                <a:spLocks/>
              </p:cNvSpPr>
              <p:nvPr/>
            </p:nvSpPr>
            <p:spPr bwMode="auto">
              <a:xfrm>
                <a:off x="550" y="2894"/>
                <a:ext cx="993" cy="792"/>
              </a:xfrm>
              <a:custGeom>
                <a:avLst/>
                <a:gdLst/>
                <a:ahLst/>
                <a:cxnLst>
                  <a:cxn ang="0">
                    <a:pos x="1906" y="1385"/>
                  </a:cxn>
                  <a:cxn ang="0">
                    <a:pos x="290" y="0"/>
                  </a:cxn>
                  <a:cxn ang="0">
                    <a:pos x="262" y="11"/>
                  </a:cxn>
                  <a:cxn ang="0">
                    <a:pos x="87" y="92"/>
                  </a:cxn>
                  <a:cxn ang="0">
                    <a:pos x="0" y="128"/>
                  </a:cxn>
                  <a:cxn ang="0">
                    <a:pos x="1687" y="1583"/>
                  </a:cxn>
                  <a:cxn ang="0">
                    <a:pos x="1986" y="1467"/>
                  </a:cxn>
                  <a:cxn ang="0">
                    <a:pos x="1906" y="1385"/>
                  </a:cxn>
                </a:cxnLst>
                <a:rect l="0" t="0" r="r" b="b"/>
                <a:pathLst>
                  <a:path w="1986" h="1583">
                    <a:moveTo>
                      <a:pt x="1906" y="1385"/>
                    </a:moveTo>
                    <a:lnTo>
                      <a:pt x="290" y="0"/>
                    </a:lnTo>
                    <a:lnTo>
                      <a:pt x="262" y="11"/>
                    </a:lnTo>
                    <a:lnTo>
                      <a:pt x="87" y="92"/>
                    </a:lnTo>
                    <a:lnTo>
                      <a:pt x="0" y="128"/>
                    </a:lnTo>
                    <a:lnTo>
                      <a:pt x="1687" y="1583"/>
                    </a:lnTo>
                    <a:lnTo>
                      <a:pt x="1986" y="1467"/>
                    </a:lnTo>
                    <a:lnTo>
                      <a:pt x="1906" y="1385"/>
                    </a:lnTo>
                    <a:close/>
                  </a:path>
                </a:pathLst>
              </a:custGeom>
              <a:solidFill>
                <a:srgbClr val="D1C4CE"/>
              </a:solidFill>
              <a:ln w="9525">
                <a:noFill/>
                <a:round/>
                <a:headEnd/>
                <a:tailEnd/>
              </a:ln>
            </p:spPr>
            <p:txBody>
              <a:bodyPr/>
              <a:lstStyle/>
              <a:p>
                <a:endParaRPr lang="en-US"/>
              </a:p>
            </p:txBody>
          </p:sp>
          <p:sp>
            <p:nvSpPr>
              <p:cNvPr id="11328" name="Freeform 64"/>
              <p:cNvSpPr>
                <a:spLocks/>
              </p:cNvSpPr>
              <p:nvPr/>
            </p:nvSpPr>
            <p:spPr bwMode="auto">
              <a:xfrm>
                <a:off x="550" y="2893"/>
                <a:ext cx="952" cy="760"/>
              </a:xfrm>
              <a:custGeom>
                <a:avLst/>
                <a:gdLst/>
                <a:ahLst/>
                <a:cxnLst>
                  <a:cxn ang="0">
                    <a:pos x="1775" y="1278"/>
                  </a:cxn>
                  <a:cxn ang="0">
                    <a:pos x="1679" y="1196"/>
                  </a:cxn>
                  <a:cxn ang="0">
                    <a:pos x="1584" y="1113"/>
                  </a:cxn>
                  <a:cxn ang="0">
                    <a:pos x="1488" y="1031"/>
                  </a:cxn>
                  <a:cxn ang="0">
                    <a:pos x="1393" y="949"/>
                  </a:cxn>
                  <a:cxn ang="0">
                    <a:pos x="1297" y="865"/>
                  </a:cxn>
                  <a:cxn ang="0">
                    <a:pos x="1200" y="783"/>
                  </a:cxn>
                  <a:cxn ang="0">
                    <a:pos x="1105" y="701"/>
                  </a:cxn>
                  <a:cxn ang="0">
                    <a:pos x="1009" y="618"/>
                  </a:cxn>
                  <a:cxn ang="0">
                    <a:pos x="912" y="536"/>
                  </a:cxn>
                  <a:cxn ang="0">
                    <a:pos x="816" y="454"/>
                  </a:cxn>
                  <a:cxn ang="0">
                    <a:pos x="721" y="370"/>
                  </a:cxn>
                  <a:cxn ang="0">
                    <a:pos x="625" y="288"/>
                  </a:cxn>
                  <a:cxn ang="0">
                    <a:pos x="528" y="206"/>
                  </a:cxn>
                  <a:cxn ang="0">
                    <a:pos x="432" y="123"/>
                  </a:cxn>
                  <a:cxn ang="0">
                    <a:pos x="336" y="41"/>
                  </a:cxn>
                  <a:cxn ang="0">
                    <a:pos x="282" y="0"/>
                  </a:cxn>
                  <a:cxn ang="0">
                    <a:pos x="270" y="0"/>
                  </a:cxn>
                  <a:cxn ang="0">
                    <a:pos x="239" y="11"/>
                  </a:cxn>
                  <a:cxn ang="0">
                    <a:pos x="188" y="34"/>
                  </a:cxn>
                  <a:cxn ang="0">
                    <a:pos x="138" y="57"/>
                  </a:cxn>
                  <a:cxn ang="0">
                    <a:pos x="87" y="80"/>
                  </a:cxn>
                  <a:cxn ang="0">
                    <a:pos x="54" y="96"/>
                  </a:cxn>
                  <a:cxn ang="0">
                    <a:pos x="40" y="106"/>
                  </a:cxn>
                  <a:cxn ang="0">
                    <a:pos x="25" y="116"/>
                  </a:cxn>
                  <a:cxn ang="0">
                    <a:pos x="9" y="126"/>
                  </a:cxn>
                  <a:cxn ang="0">
                    <a:pos x="51" y="175"/>
                  </a:cxn>
                  <a:cxn ang="0">
                    <a:pos x="152" y="262"/>
                  </a:cxn>
                  <a:cxn ang="0">
                    <a:pos x="252" y="349"/>
                  </a:cxn>
                  <a:cxn ang="0">
                    <a:pos x="353" y="436"/>
                  </a:cxn>
                  <a:cxn ang="0">
                    <a:pos x="455" y="522"/>
                  </a:cxn>
                  <a:cxn ang="0">
                    <a:pos x="555" y="609"/>
                  </a:cxn>
                  <a:cxn ang="0">
                    <a:pos x="656" y="696"/>
                  </a:cxn>
                  <a:cxn ang="0">
                    <a:pos x="757" y="783"/>
                  </a:cxn>
                  <a:cxn ang="0">
                    <a:pos x="859" y="870"/>
                  </a:cxn>
                  <a:cxn ang="0">
                    <a:pos x="958" y="957"/>
                  </a:cxn>
                  <a:cxn ang="0">
                    <a:pos x="1060" y="1044"/>
                  </a:cxn>
                  <a:cxn ang="0">
                    <a:pos x="1159" y="1129"/>
                  </a:cxn>
                  <a:cxn ang="0">
                    <a:pos x="1261" y="1216"/>
                  </a:cxn>
                  <a:cxn ang="0">
                    <a:pos x="1362" y="1303"/>
                  </a:cxn>
                  <a:cxn ang="0">
                    <a:pos x="1462" y="1390"/>
                  </a:cxn>
                  <a:cxn ang="0">
                    <a:pos x="1561" y="1476"/>
                  </a:cxn>
                  <a:cxn ang="0">
                    <a:pos x="1630" y="1511"/>
                  </a:cxn>
                  <a:cxn ang="0">
                    <a:pos x="1668" y="1496"/>
                  </a:cxn>
                  <a:cxn ang="0">
                    <a:pos x="1704" y="1481"/>
                  </a:cxn>
                  <a:cxn ang="0">
                    <a:pos x="1740" y="1467"/>
                  </a:cxn>
                  <a:cxn ang="0">
                    <a:pos x="1777" y="1452"/>
                  </a:cxn>
                  <a:cxn ang="0">
                    <a:pos x="1813" y="1437"/>
                  </a:cxn>
                  <a:cxn ang="0">
                    <a:pos x="1849" y="1422"/>
                  </a:cxn>
                  <a:cxn ang="0">
                    <a:pos x="1887" y="1408"/>
                  </a:cxn>
                  <a:cxn ang="0">
                    <a:pos x="1895" y="1390"/>
                  </a:cxn>
                  <a:cxn ang="0">
                    <a:pos x="1874" y="1370"/>
                  </a:cxn>
                  <a:cxn ang="0">
                    <a:pos x="1854" y="1349"/>
                  </a:cxn>
                  <a:cxn ang="0">
                    <a:pos x="1833" y="1329"/>
                  </a:cxn>
                </a:cxnLst>
                <a:rect l="0" t="0" r="r" b="b"/>
                <a:pathLst>
                  <a:path w="1905" h="1519">
                    <a:moveTo>
                      <a:pt x="1823" y="1319"/>
                    </a:moveTo>
                    <a:lnTo>
                      <a:pt x="1775" y="1278"/>
                    </a:lnTo>
                    <a:lnTo>
                      <a:pt x="1726" y="1237"/>
                    </a:lnTo>
                    <a:lnTo>
                      <a:pt x="1679" y="1196"/>
                    </a:lnTo>
                    <a:lnTo>
                      <a:pt x="1632" y="1154"/>
                    </a:lnTo>
                    <a:lnTo>
                      <a:pt x="1584" y="1113"/>
                    </a:lnTo>
                    <a:lnTo>
                      <a:pt x="1535" y="1072"/>
                    </a:lnTo>
                    <a:lnTo>
                      <a:pt x="1488" y="1031"/>
                    </a:lnTo>
                    <a:lnTo>
                      <a:pt x="1440" y="990"/>
                    </a:lnTo>
                    <a:lnTo>
                      <a:pt x="1393" y="949"/>
                    </a:lnTo>
                    <a:lnTo>
                      <a:pt x="1344" y="908"/>
                    </a:lnTo>
                    <a:lnTo>
                      <a:pt x="1297" y="865"/>
                    </a:lnTo>
                    <a:lnTo>
                      <a:pt x="1249" y="824"/>
                    </a:lnTo>
                    <a:lnTo>
                      <a:pt x="1200" y="783"/>
                    </a:lnTo>
                    <a:lnTo>
                      <a:pt x="1153" y="742"/>
                    </a:lnTo>
                    <a:lnTo>
                      <a:pt x="1105" y="701"/>
                    </a:lnTo>
                    <a:lnTo>
                      <a:pt x="1056" y="659"/>
                    </a:lnTo>
                    <a:lnTo>
                      <a:pt x="1009" y="618"/>
                    </a:lnTo>
                    <a:lnTo>
                      <a:pt x="962" y="577"/>
                    </a:lnTo>
                    <a:lnTo>
                      <a:pt x="912" y="536"/>
                    </a:lnTo>
                    <a:lnTo>
                      <a:pt x="865" y="495"/>
                    </a:lnTo>
                    <a:lnTo>
                      <a:pt x="816" y="454"/>
                    </a:lnTo>
                    <a:lnTo>
                      <a:pt x="769" y="411"/>
                    </a:lnTo>
                    <a:lnTo>
                      <a:pt x="721" y="370"/>
                    </a:lnTo>
                    <a:lnTo>
                      <a:pt x="672" y="329"/>
                    </a:lnTo>
                    <a:lnTo>
                      <a:pt x="625" y="288"/>
                    </a:lnTo>
                    <a:lnTo>
                      <a:pt x="577" y="247"/>
                    </a:lnTo>
                    <a:lnTo>
                      <a:pt x="528" y="206"/>
                    </a:lnTo>
                    <a:lnTo>
                      <a:pt x="481" y="165"/>
                    </a:lnTo>
                    <a:lnTo>
                      <a:pt x="432" y="123"/>
                    </a:lnTo>
                    <a:lnTo>
                      <a:pt x="385" y="82"/>
                    </a:lnTo>
                    <a:lnTo>
                      <a:pt x="336" y="41"/>
                    </a:lnTo>
                    <a:lnTo>
                      <a:pt x="288" y="0"/>
                    </a:lnTo>
                    <a:lnTo>
                      <a:pt x="282" y="0"/>
                    </a:lnTo>
                    <a:lnTo>
                      <a:pt x="277" y="0"/>
                    </a:lnTo>
                    <a:lnTo>
                      <a:pt x="270" y="0"/>
                    </a:lnTo>
                    <a:lnTo>
                      <a:pt x="264" y="0"/>
                    </a:lnTo>
                    <a:lnTo>
                      <a:pt x="239" y="11"/>
                    </a:lnTo>
                    <a:lnTo>
                      <a:pt x="213" y="23"/>
                    </a:lnTo>
                    <a:lnTo>
                      <a:pt x="188" y="34"/>
                    </a:lnTo>
                    <a:lnTo>
                      <a:pt x="164" y="45"/>
                    </a:lnTo>
                    <a:lnTo>
                      <a:pt x="138" y="57"/>
                    </a:lnTo>
                    <a:lnTo>
                      <a:pt x="113" y="68"/>
                    </a:lnTo>
                    <a:lnTo>
                      <a:pt x="87" y="80"/>
                    </a:lnTo>
                    <a:lnTo>
                      <a:pt x="63" y="91"/>
                    </a:lnTo>
                    <a:lnTo>
                      <a:pt x="54" y="96"/>
                    </a:lnTo>
                    <a:lnTo>
                      <a:pt x="48" y="101"/>
                    </a:lnTo>
                    <a:lnTo>
                      <a:pt x="40" y="106"/>
                    </a:lnTo>
                    <a:lnTo>
                      <a:pt x="32" y="111"/>
                    </a:lnTo>
                    <a:lnTo>
                      <a:pt x="25" y="116"/>
                    </a:lnTo>
                    <a:lnTo>
                      <a:pt x="17" y="121"/>
                    </a:lnTo>
                    <a:lnTo>
                      <a:pt x="9" y="126"/>
                    </a:lnTo>
                    <a:lnTo>
                      <a:pt x="0" y="131"/>
                    </a:lnTo>
                    <a:lnTo>
                      <a:pt x="51" y="175"/>
                    </a:lnTo>
                    <a:lnTo>
                      <a:pt x="102" y="218"/>
                    </a:lnTo>
                    <a:lnTo>
                      <a:pt x="152" y="262"/>
                    </a:lnTo>
                    <a:lnTo>
                      <a:pt x="201" y="304"/>
                    </a:lnTo>
                    <a:lnTo>
                      <a:pt x="252" y="349"/>
                    </a:lnTo>
                    <a:lnTo>
                      <a:pt x="303" y="391"/>
                    </a:lnTo>
                    <a:lnTo>
                      <a:pt x="353" y="436"/>
                    </a:lnTo>
                    <a:lnTo>
                      <a:pt x="404" y="478"/>
                    </a:lnTo>
                    <a:lnTo>
                      <a:pt x="455" y="522"/>
                    </a:lnTo>
                    <a:lnTo>
                      <a:pt x="506" y="565"/>
                    </a:lnTo>
                    <a:lnTo>
                      <a:pt x="555" y="609"/>
                    </a:lnTo>
                    <a:lnTo>
                      <a:pt x="605" y="652"/>
                    </a:lnTo>
                    <a:lnTo>
                      <a:pt x="656" y="696"/>
                    </a:lnTo>
                    <a:lnTo>
                      <a:pt x="707" y="739"/>
                    </a:lnTo>
                    <a:lnTo>
                      <a:pt x="757" y="783"/>
                    </a:lnTo>
                    <a:lnTo>
                      <a:pt x="808" y="826"/>
                    </a:lnTo>
                    <a:lnTo>
                      <a:pt x="859" y="870"/>
                    </a:lnTo>
                    <a:lnTo>
                      <a:pt x="908" y="913"/>
                    </a:lnTo>
                    <a:lnTo>
                      <a:pt x="958" y="957"/>
                    </a:lnTo>
                    <a:lnTo>
                      <a:pt x="1009" y="999"/>
                    </a:lnTo>
                    <a:lnTo>
                      <a:pt x="1060" y="1044"/>
                    </a:lnTo>
                    <a:lnTo>
                      <a:pt x="1110" y="1086"/>
                    </a:lnTo>
                    <a:lnTo>
                      <a:pt x="1159" y="1129"/>
                    </a:lnTo>
                    <a:lnTo>
                      <a:pt x="1210" y="1173"/>
                    </a:lnTo>
                    <a:lnTo>
                      <a:pt x="1261" y="1216"/>
                    </a:lnTo>
                    <a:lnTo>
                      <a:pt x="1311" y="1260"/>
                    </a:lnTo>
                    <a:lnTo>
                      <a:pt x="1362" y="1303"/>
                    </a:lnTo>
                    <a:lnTo>
                      <a:pt x="1411" y="1347"/>
                    </a:lnTo>
                    <a:lnTo>
                      <a:pt x="1462" y="1390"/>
                    </a:lnTo>
                    <a:lnTo>
                      <a:pt x="1512" y="1432"/>
                    </a:lnTo>
                    <a:lnTo>
                      <a:pt x="1561" y="1476"/>
                    </a:lnTo>
                    <a:lnTo>
                      <a:pt x="1612" y="1519"/>
                    </a:lnTo>
                    <a:lnTo>
                      <a:pt x="1630" y="1511"/>
                    </a:lnTo>
                    <a:lnTo>
                      <a:pt x="1648" y="1504"/>
                    </a:lnTo>
                    <a:lnTo>
                      <a:pt x="1668" y="1496"/>
                    </a:lnTo>
                    <a:lnTo>
                      <a:pt x="1686" y="1490"/>
                    </a:lnTo>
                    <a:lnTo>
                      <a:pt x="1704" y="1481"/>
                    </a:lnTo>
                    <a:lnTo>
                      <a:pt x="1722" y="1475"/>
                    </a:lnTo>
                    <a:lnTo>
                      <a:pt x="1740" y="1467"/>
                    </a:lnTo>
                    <a:lnTo>
                      <a:pt x="1759" y="1458"/>
                    </a:lnTo>
                    <a:lnTo>
                      <a:pt x="1777" y="1452"/>
                    </a:lnTo>
                    <a:lnTo>
                      <a:pt x="1795" y="1444"/>
                    </a:lnTo>
                    <a:lnTo>
                      <a:pt x="1813" y="1437"/>
                    </a:lnTo>
                    <a:lnTo>
                      <a:pt x="1831" y="1429"/>
                    </a:lnTo>
                    <a:lnTo>
                      <a:pt x="1849" y="1422"/>
                    </a:lnTo>
                    <a:lnTo>
                      <a:pt x="1869" y="1414"/>
                    </a:lnTo>
                    <a:lnTo>
                      <a:pt x="1887" y="1408"/>
                    </a:lnTo>
                    <a:lnTo>
                      <a:pt x="1905" y="1399"/>
                    </a:lnTo>
                    <a:lnTo>
                      <a:pt x="1895" y="1390"/>
                    </a:lnTo>
                    <a:lnTo>
                      <a:pt x="1883" y="1380"/>
                    </a:lnTo>
                    <a:lnTo>
                      <a:pt x="1874" y="1370"/>
                    </a:lnTo>
                    <a:lnTo>
                      <a:pt x="1864" y="1358"/>
                    </a:lnTo>
                    <a:lnTo>
                      <a:pt x="1854" y="1349"/>
                    </a:lnTo>
                    <a:lnTo>
                      <a:pt x="1844" y="1339"/>
                    </a:lnTo>
                    <a:lnTo>
                      <a:pt x="1833" y="1329"/>
                    </a:lnTo>
                    <a:lnTo>
                      <a:pt x="1823" y="1319"/>
                    </a:lnTo>
                    <a:close/>
                  </a:path>
                </a:pathLst>
              </a:custGeom>
              <a:solidFill>
                <a:srgbClr val="CEC1CC"/>
              </a:solidFill>
              <a:ln w="9525">
                <a:noFill/>
                <a:round/>
                <a:headEnd/>
                <a:tailEnd/>
              </a:ln>
            </p:spPr>
            <p:txBody>
              <a:bodyPr/>
              <a:lstStyle/>
              <a:p>
                <a:endParaRPr lang="en-US"/>
              </a:p>
            </p:txBody>
          </p:sp>
          <p:sp>
            <p:nvSpPr>
              <p:cNvPr id="11329" name="Freeform 65"/>
              <p:cNvSpPr>
                <a:spLocks/>
              </p:cNvSpPr>
              <p:nvPr/>
            </p:nvSpPr>
            <p:spPr bwMode="auto">
              <a:xfrm>
                <a:off x="550" y="2885"/>
                <a:ext cx="911" cy="734"/>
              </a:xfrm>
              <a:custGeom>
                <a:avLst/>
                <a:gdLst/>
                <a:ahLst/>
                <a:cxnLst>
                  <a:cxn ang="0">
                    <a:pos x="1694" y="1225"/>
                  </a:cxn>
                  <a:cxn ang="0">
                    <a:pos x="1604" y="1148"/>
                  </a:cxn>
                  <a:cxn ang="0">
                    <a:pos x="1514" y="1069"/>
                  </a:cxn>
                  <a:cxn ang="0">
                    <a:pos x="1424" y="990"/>
                  </a:cxn>
                  <a:cxn ang="0">
                    <a:pos x="1333" y="913"/>
                  </a:cxn>
                  <a:cxn ang="0">
                    <a:pos x="1243" y="835"/>
                  </a:cxn>
                  <a:cxn ang="0">
                    <a:pos x="1151" y="756"/>
                  </a:cxn>
                  <a:cxn ang="0">
                    <a:pos x="1060" y="679"/>
                  </a:cxn>
                  <a:cxn ang="0">
                    <a:pos x="970" y="600"/>
                  </a:cxn>
                  <a:cxn ang="0">
                    <a:pos x="878" y="523"/>
                  </a:cxn>
                  <a:cxn ang="0">
                    <a:pos x="787" y="444"/>
                  </a:cxn>
                  <a:cxn ang="0">
                    <a:pos x="697" y="366"/>
                  </a:cxn>
                  <a:cxn ang="0">
                    <a:pos x="605" y="289"/>
                  </a:cxn>
                  <a:cxn ang="0">
                    <a:pos x="514" y="210"/>
                  </a:cxn>
                  <a:cxn ang="0">
                    <a:pos x="424" y="131"/>
                  </a:cxn>
                  <a:cxn ang="0">
                    <a:pos x="332" y="54"/>
                  </a:cxn>
                  <a:cxn ang="0">
                    <a:pos x="282" y="12"/>
                  </a:cxn>
                  <a:cxn ang="0">
                    <a:pos x="270" y="3"/>
                  </a:cxn>
                  <a:cxn ang="0">
                    <a:pos x="237" y="13"/>
                  </a:cxn>
                  <a:cxn ang="0">
                    <a:pos x="180" y="40"/>
                  </a:cxn>
                  <a:cxn ang="0">
                    <a:pos x="125" y="64"/>
                  </a:cxn>
                  <a:cxn ang="0">
                    <a:pos x="67" y="90"/>
                  </a:cxn>
                  <a:cxn ang="0">
                    <a:pos x="30" y="115"/>
                  </a:cxn>
                  <a:cxn ang="0">
                    <a:pos x="10" y="136"/>
                  </a:cxn>
                  <a:cxn ang="0">
                    <a:pos x="48" y="189"/>
                  </a:cxn>
                  <a:cxn ang="0">
                    <a:pos x="144" y="272"/>
                  </a:cxn>
                  <a:cxn ang="0">
                    <a:pos x="241" y="354"/>
                  </a:cxn>
                  <a:cxn ang="0">
                    <a:pos x="337" y="438"/>
                  </a:cxn>
                  <a:cxn ang="0">
                    <a:pos x="434" y="521"/>
                  </a:cxn>
                  <a:cxn ang="0">
                    <a:pos x="530" y="603"/>
                  </a:cxn>
                  <a:cxn ang="0">
                    <a:pos x="626" y="687"/>
                  </a:cxn>
                  <a:cxn ang="0">
                    <a:pos x="721" y="769"/>
                  </a:cxn>
                  <a:cxn ang="0">
                    <a:pos x="818" y="851"/>
                  </a:cxn>
                  <a:cxn ang="0">
                    <a:pos x="914" y="935"/>
                  </a:cxn>
                  <a:cxn ang="0">
                    <a:pos x="1011" y="1016"/>
                  </a:cxn>
                  <a:cxn ang="0">
                    <a:pos x="1105" y="1098"/>
                  </a:cxn>
                  <a:cxn ang="0">
                    <a:pos x="1202" y="1182"/>
                  </a:cxn>
                  <a:cxn ang="0">
                    <a:pos x="1298" y="1264"/>
                  </a:cxn>
                  <a:cxn ang="0">
                    <a:pos x="1393" y="1346"/>
                  </a:cxn>
                  <a:cxn ang="0">
                    <a:pos x="1489" y="1428"/>
                  </a:cxn>
                  <a:cxn ang="0">
                    <a:pos x="1555" y="1461"/>
                  </a:cxn>
                  <a:cxn ang="0">
                    <a:pos x="1591" y="1446"/>
                  </a:cxn>
                  <a:cxn ang="0">
                    <a:pos x="1627" y="1431"/>
                  </a:cxn>
                  <a:cxn ang="0">
                    <a:pos x="1663" y="1415"/>
                  </a:cxn>
                  <a:cxn ang="0">
                    <a:pos x="1697" y="1400"/>
                  </a:cxn>
                  <a:cxn ang="0">
                    <a:pos x="1733" y="1385"/>
                  </a:cxn>
                  <a:cxn ang="0">
                    <a:pos x="1769" y="1371"/>
                  </a:cxn>
                  <a:cxn ang="0">
                    <a:pos x="1805" y="1356"/>
                  </a:cxn>
                  <a:cxn ang="0">
                    <a:pos x="1813" y="1339"/>
                  </a:cxn>
                  <a:cxn ang="0">
                    <a:pos x="1792" y="1318"/>
                  </a:cxn>
                  <a:cxn ang="0">
                    <a:pos x="1771" y="1295"/>
                  </a:cxn>
                  <a:cxn ang="0">
                    <a:pos x="1749" y="1274"/>
                  </a:cxn>
                </a:cxnLst>
                <a:rect l="0" t="0" r="r" b="b"/>
                <a:pathLst>
                  <a:path w="1823" h="1469">
                    <a:moveTo>
                      <a:pt x="1740" y="1264"/>
                    </a:moveTo>
                    <a:lnTo>
                      <a:pt x="1694" y="1225"/>
                    </a:lnTo>
                    <a:lnTo>
                      <a:pt x="1650" y="1185"/>
                    </a:lnTo>
                    <a:lnTo>
                      <a:pt x="1604" y="1148"/>
                    </a:lnTo>
                    <a:lnTo>
                      <a:pt x="1560" y="1108"/>
                    </a:lnTo>
                    <a:lnTo>
                      <a:pt x="1514" y="1069"/>
                    </a:lnTo>
                    <a:lnTo>
                      <a:pt x="1468" y="1030"/>
                    </a:lnTo>
                    <a:lnTo>
                      <a:pt x="1424" y="990"/>
                    </a:lnTo>
                    <a:lnTo>
                      <a:pt x="1378" y="951"/>
                    </a:lnTo>
                    <a:lnTo>
                      <a:pt x="1333" y="913"/>
                    </a:lnTo>
                    <a:lnTo>
                      <a:pt x="1287" y="874"/>
                    </a:lnTo>
                    <a:lnTo>
                      <a:pt x="1243" y="835"/>
                    </a:lnTo>
                    <a:lnTo>
                      <a:pt x="1197" y="795"/>
                    </a:lnTo>
                    <a:lnTo>
                      <a:pt x="1151" y="756"/>
                    </a:lnTo>
                    <a:lnTo>
                      <a:pt x="1105" y="718"/>
                    </a:lnTo>
                    <a:lnTo>
                      <a:pt x="1060" y="679"/>
                    </a:lnTo>
                    <a:lnTo>
                      <a:pt x="1015" y="639"/>
                    </a:lnTo>
                    <a:lnTo>
                      <a:pt x="970" y="600"/>
                    </a:lnTo>
                    <a:lnTo>
                      <a:pt x="924" y="561"/>
                    </a:lnTo>
                    <a:lnTo>
                      <a:pt x="878" y="523"/>
                    </a:lnTo>
                    <a:lnTo>
                      <a:pt x="832" y="484"/>
                    </a:lnTo>
                    <a:lnTo>
                      <a:pt x="787" y="444"/>
                    </a:lnTo>
                    <a:lnTo>
                      <a:pt x="742" y="405"/>
                    </a:lnTo>
                    <a:lnTo>
                      <a:pt x="697" y="366"/>
                    </a:lnTo>
                    <a:lnTo>
                      <a:pt x="651" y="326"/>
                    </a:lnTo>
                    <a:lnTo>
                      <a:pt x="605" y="289"/>
                    </a:lnTo>
                    <a:lnTo>
                      <a:pt x="559" y="249"/>
                    </a:lnTo>
                    <a:lnTo>
                      <a:pt x="514" y="210"/>
                    </a:lnTo>
                    <a:lnTo>
                      <a:pt x="468" y="171"/>
                    </a:lnTo>
                    <a:lnTo>
                      <a:pt x="424" y="131"/>
                    </a:lnTo>
                    <a:lnTo>
                      <a:pt x="378" y="94"/>
                    </a:lnTo>
                    <a:lnTo>
                      <a:pt x="332" y="54"/>
                    </a:lnTo>
                    <a:lnTo>
                      <a:pt x="286" y="15"/>
                    </a:lnTo>
                    <a:lnTo>
                      <a:pt x="282" y="12"/>
                    </a:lnTo>
                    <a:lnTo>
                      <a:pt x="277" y="7"/>
                    </a:lnTo>
                    <a:lnTo>
                      <a:pt x="270" y="3"/>
                    </a:lnTo>
                    <a:lnTo>
                      <a:pt x="265" y="0"/>
                    </a:lnTo>
                    <a:lnTo>
                      <a:pt x="237" y="13"/>
                    </a:lnTo>
                    <a:lnTo>
                      <a:pt x="210" y="26"/>
                    </a:lnTo>
                    <a:lnTo>
                      <a:pt x="180" y="40"/>
                    </a:lnTo>
                    <a:lnTo>
                      <a:pt x="152" y="51"/>
                    </a:lnTo>
                    <a:lnTo>
                      <a:pt x="125" y="64"/>
                    </a:lnTo>
                    <a:lnTo>
                      <a:pt x="97" y="77"/>
                    </a:lnTo>
                    <a:lnTo>
                      <a:pt x="67" y="90"/>
                    </a:lnTo>
                    <a:lnTo>
                      <a:pt x="40" y="103"/>
                    </a:lnTo>
                    <a:lnTo>
                      <a:pt x="30" y="115"/>
                    </a:lnTo>
                    <a:lnTo>
                      <a:pt x="20" y="125"/>
                    </a:lnTo>
                    <a:lnTo>
                      <a:pt x="10" y="136"/>
                    </a:lnTo>
                    <a:lnTo>
                      <a:pt x="0" y="148"/>
                    </a:lnTo>
                    <a:lnTo>
                      <a:pt x="48" y="189"/>
                    </a:lnTo>
                    <a:lnTo>
                      <a:pt x="97" y="231"/>
                    </a:lnTo>
                    <a:lnTo>
                      <a:pt x="144" y="272"/>
                    </a:lnTo>
                    <a:lnTo>
                      <a:pt x="193" y="313"/>
                    </a:lnTo>
                    <a:lnTo>
                      <a:pt x="241" y="354"/>
                    </a:lnTo>
                    <a:lnTo>
                      <a:pt x="290" y="397"/>
                    </a:lnTo>
                    <a:lnTo>
                      <a:pt x="337" y="438"/>
                    </a:lnTo>
                    <a:lnTo>
                      <a:pt x="385" y="479"/>
                    </a:lnTo>
                    <a:lnTo>
                      <a:pt x="434" y="521"/>
                    </a:lnTo>
                    <a:lnTo>
                      <a:pt x="481" y="562"/>
                    </a:lnTo>
                    <a:lnTo>
                      <a:pt x="530" y="603"/>
                    </a:lnTo>
                    <a:lnTo>
                      <a:pt x="577" y="644"/>
                    </a:lnTo>
                    <a:lnTo>
                      <a:pt x="626" y="687"/>
                    </a:lnTo>
                    <a:lnTo>
                      <a:pt x="674" y="728"/>
                    </a:lnTo>
                    <a:lnTo>
                      <a:pt x="721" y="769"/>
                    </a:lnTo>
                    <a:lnTo>
                      <a:pt x="770" y="810"/>
                    </a:lnTo>
                    <a:lnTo>
                      <a:pt x="818" y="851"/>
                    </a:lnTo>
                    <a:lnTo>
                      <a:pt x="867" y="892"/>
                    </a:lnTo>
                    <a:lnTo>
                      <a:pt x="914" y="935"/>
                    </a:lnTo>
                    <a:lnTo>
                      <a:pt x="962" y="975"/>
                    </a:lnTo>
                    <a:lnTo>
                      <a:pt x="1011" y="1016"/>
                    </a:lnTo>
                    <a:lnTo>
                      <a:pt x="1058" y="1057"/>
                    </a:lnTo>
                    <a:lnTo>
                      <a:pt x="1105" y="1098"/>
                    </a:lnTo>
                    <a:lnTo>
                      <a:pt x="1154" y="1139"/>
                    </a:lnTo>
                    <a:lnTo>
                      <a:pt x="1202" y="1182"/>
                    </a:lnTo>
                    <a:lnTo>
                      <a:pt x="1249" y="1223"/>
                    </a:lnTo>
                    <a:lnTo>
                      <a:pt x="1298" y="1264"/>
                    </a:lnTo>
                    <a:lnTo>
                      <a:pt x="1346" y="1305"/>
                    </a:lnTo>
                    <a:lnTo>
                      <a:pt x="1393" y="1346"/>
                    </a:lnTo>
                    <a:lnTo>
                      <a:pt x="1440" y="1387"/>
                    </a:lnTo>
                    <a:lnTo>
                      <a:pt x="1489" y="1428"/>
                    </a:lnTo>
                    <a:lnTo>
                      <a:pt x="1537" y="1469"/>
                    </a:lnTo>
                    <a:lnTo>
                      <a:pt x="1555" y="1461"/>
                    </a:lnTo>
                    <a:lnTo>
                      <a:pt x="1573" y="1454"/>
                    </a:lnTo>
                    <a:lnTo>
                      <a:pt x="1591" y="1446"/>
                    </a:lnTo>
                    <a:lnTo>
                      <a:pt x="1609" y="1438"/>
                    </a:lnTo>
                    <a:lnTo>
                      <a:pt x="1627" y="1431"/>
                    </a:lnTo>
                    <a:lnTo>
                      <a:pt x="1645" y="1423"/>
                    </a:lnTo>
                    <a:lnTo>
                      <a:pt x="1663" y="1415"/>
                    </a:lnTo>
                    <a:lnTo>
                      <a:pt x="1681" y="1408"/>
                    </a:lnTo>
                    <a:lnTo>
                      <a:pt x="1697" y="1400"/>
                    </a:lnTo>
                    <a:lnTo>
                      <a:pt x="1715" y="1393"/>
                    </a:lnTo>
                    <a:lnTo>
                      <a:pt x="1733" y="1385"/>
                    </a:lnTo>
                    <a:lnTo>
                      <a:pt x="1751" y="1379"/>
                    </a:lnTo>
                    <a:lnTo>
                      <a:pt x="1769" y="1371"/>
                    </a:lnTo>
                    <a:lnTo>
                      <a:pt x="1787" y="1364"/>
                    </a:lnTo>
                    <a:lnTo>
                      <a:pt x="1805" y="1356"/>
                    </a:lnTo>
                    <a:lnTo>
                      <a:pt x="1823" y="1349"/>
                    </a:lnTo>
                    <a:lnTo>
                      <a:pt x="1813" y="1339"/>
                    </a:lnTo>
                    <a:lnTo>
                      <a:pt x="1802" y="1328"/>
                    </a:lnTo>
                    <a:lnTo>
                      <a:pt x="1792" y="1318"/>
                    </a:lnTo>
                    <a:lnTo>
                      <a:pt x="1782" y="1307"/>
                    </a:lnTo>
                    <a:lnTo>
                      <a:pt x="1771" y="1295"/>
                    </a:lnTo>
                    <a:lnTo>
                      <a:pt x="1761" y="1285"/>
                    </a:lnTo>
                    <a:lnTo>
                      <a:pt x="1749" y="1274"/>
                    </a:lnTo>
                    <a:lnTo>
                      <a:pt x="1740" y="1264"/>
                    </a:lnTo>
                    <a:close/>
                  </a:path>
                </a:pathLst>
              </a:custGeom>
              <a:solidFill>
                <a:srgbClr val="CCBFC6"/>
              </a:solidFill>
              <a:ln w="9525">
                <a:noFill/>
                <a:round/>
                <a:headEnd/>
                <a:tailEnd/>
              </a:ln>
            </p:spPr>
            <p:txBody>
              <a:bodyPr/>
              <a:lstStyle/>
              <a:p>
                <a:endParaRPr lang="en-US"/>
              </a:p>
            </p:txBody>
          </p:sp>
          <p:sp>
            <p:nvSpPr>
              <p:cNvPr id="11330" name="Freeform 66"/>
              <p:cNvSpPr>
                <a:spLocks/>
              </p:cNvSpPr>
              <p:nvPr/>
            </p:nvSpPr>
            <p:spPr bwMode="auto">
              <a:xfrm>
                <a:off x="550" y="2876"/>
                <a:ext cx="870" cy="709"/>
              </a:xfrm>
              <a:custGeom>
                <a:avLst/>
                <a:gdLst/>
                <a:ahLst/>
                <a:cxnLst>
                  <a:cxn ang="0">
                    <a:pos x="1614" y="1170"/>
                  </a:cxn>
                  <a:cxn ang="0">
                    <a:pos x="1529" y="1096"/>
                  </a:cxn>
                  <a:cxn ang="0">
                    <a:pos x="1444" y="1023"/>
                  </a:cxn>
                  <a:cxn ang="0">
                    <a:pos x="1357" y="949"/>
                  </a:cxn>
                  <a:cxn ang="0">
                    <a:pos x="1272" y="875"/>
                  </a:cxn>
                  <a:cxn ang="0">
                    <a:pos x="1187" y="801"/>
                  </a:cxn>
                  <a:cxn ang="0">
                    <a:pos x="1100" y="728"/>
                  </a:cxn>
                  <a:cxn ang="0">
                    <a:pos x="1015" y="654"/>
                  </a:cxn>
                  <a:cxn ang="0">
                    <a:pos x="930" y="580"/>
                  </a:cxn>
                  <a:cxn ang="0">
                    <a:pos x="844" y="506"/>
                  </a:cxn>
                  <a:cxn ang="0">
                    <a:pos x="759" y="433"/>
                  </a:cxn>
                  <a:cxn ang="0">
                    <a:pos x="672" y="359"/>
                  </a:cxn>
                  <a:cxn ang="0">
                    <a:pos x="587" y="285"/>
                  </a:cxn>
                  <a:cxn ang="0">
                    <a:pos x="501" y="211"/>
                  </a:cxn>
                  <a:cxn ang="0">
                    <a:pos x="416" y="137"/>
                  </a:cxn>
                  <a:cxn ang="0">
                    <a:pos x="329" y="64"/>
                  </a:cxn>
                  <a:cxn ang="0">
                    <a:pos x="282" y="21"/>
                  </a:cxn>
                  <a:cxn ang="0">
                    <a:pos x="272" y="6"/>
                  </a:cxn>
                  <a:cxn ang="0">
                    <a:pos x="236" y="15"/>
                  </a:cxn>
                  <a:cxn ang="0">
                    <a:pos x="174" y="44"/>
                  </a:cxn>
                  <a:cxn ang="0">
                    <a:pos x="110" y="72"/>
                  </a:cxn>
                  <a:cxn ang="0">
                    <a:pos x="48" y="101"/>
                  </a:cxn>
                  <a:cxn ang="0">
                    <a:pos x="12" y="128"/>
                  </a:cxn>
                  <a:cxn ang="0">
                    <a:pos x="4" y="152"/>
                  </a:cxn>
                  <a:cxn ang="0">
                    <a:pos x="46" y="203"/>
                  </a:cxn>
                  <a:cxn ang="0">
                    <a:pos x="138" y="282"/>
                  </a:cxn>
                  <a:cxn ang="0">
                    <a:pos x="229" y="360"/>
                  </a:cxn>
                  <a:cxn ang="0">
                    <a:pos x="321" y="439"/>
                  </a:cxn>
                  <a:cxn ang="0">
                    <a:pos x="412" y="518"/>
                  </a:cxn>
                  <a:cxn ang="0">
                    <a:pos x="504" y="596"/>
                  </a:cxn>
                  <a:cxn ang="0">
                    <a:pos x="595" y="675"/>
                  </a:cxn>
                  <a:cxn ang="0">
                    <a:pos x="687" y="754"/>
                  </a:cxn>
                  <a:cxn ang="0">
                    <a:pos x="778" y="832"/>
                  </a:cxn>
                  <a:cxn ang="0">
                    <a:pos x="870" y="910"/>
                  </a:cxn>
                  <a:cxn ang="0">
                    <a:pos x="962" y="988"/>
                  </a:cxn>
                  <a:cxn ang="0">
                    <a:pos x="1053" y="1067"/>
                  </a:cxn>
                  <a:cxn ang="0">
                    <a:pos x="1143" y="1146"/>
                  </a:cxn>
                  <a:cxn ang="0">
                    <a:pos x="1234" y="1223"/>
                  </a:cxn>
                  <a:cxn ang="0">
                    <a:pos x="1326" y="1301"/>
                  </a:cxn>
                  <a:cxn ang="0">
                    <a:pos x="1416" y="1378"/>
                  </a:cxn>
                  <a:cxn ang="0">
                    <a:pos x="1480" y="1411"/>
                  </a:cxn>
                  <a:cxn ang="0">
                    <a:pos x="1514" y="1396"/>
                  </a:cxn>
                  <a:cxn ang="0">
                    <a:pos x="1548" y="1382"/>
                  </a:cxn>
                  <a:cxn ang="0">
                    <a:pos x="1584" y="1365"/>
                  </a:cxn>
                  <a:cxn ang="0">
                    <a:pos x="1619" y="1350"/>
                  </a:cxn>
                  <a:cxn ang="0">
                    <a:pos x="1655" y="1334"/>
                  </a:cxn>
                  <a:cxn ang="0">
                    <a:pos x="1689" y="1319"/>
                  </a:cxn>
                  <a:cxn ang="0">
                    <a:pos x="1723" y="1303"/>
                  </a:cxn>
                  <a:cxn ang="0">
                    <a:pos x="1731" y="1283"/>
                  </a:cxn>
                  <a:cxn ang="0">
                    <a:pos x="1710" y="1262"/>
                  </a:cxn>
                  <a:cxn ang="0">
                    <a:pos x="1687" y="1241"/>
                  </a:cxn>
                  <a:cxn ang="0">
                    <a:pos x="1666" y="1219"/>
                  </a:cxn>
                </a:cxnLst>
                <a:rect l="0" t="0" r="r" b="b"/>
                <a:pathLst>
                  <a:path w="1741" h="1418">
                    <a:moveTo>
                      <a:pt x="1656" y="1208"/>
                    </a:moveTo>
                    <a:lnTo>
                      <a:pt x="1614" y="1170"/>
                    </a:lnTo>
                    <a:lnTo>
                      <a:pt x="1571" y="1134"/>
                    </a:lnTo>
                    <a:lnTo>
                      <a:pt x="1529" y="1096"/>
                    </a:lnTo>
                    <a:lnTo>
                      <a:pt x="1486" y="1060"/>
                    </a:lnTo>
                    <a:lnTo>
                      <a:pt x="1444" y="1023"/>
                    </a:lnTo>
                    <a:lnTo>
                      <a:pt x="1400" y="987"/>
                    </a:lnTo>
                    <a:lnTo>
                      <a:pt x="1357" y="949"/>
                    </a:lnTo>
                    <a:lnTo>
                      <a:pt x="1315" y="913"/>
                    </a:lnTo>
                    <a:lnTo>
                      <a:pt x="1272" y="875"/>
                    </a:lnTo>
                    <a:lnTo>
                      <a:pt x="1230" y="839"/>
                    </a:lnTo>
                    <a:lnTo>
                      <a:pt x="1187" y="801"/>
                    </a:lnTo>
                    <a:lnTo>
                      <a:pt x="1145" y="765"/>
                    </a:lnTo>
                    <a:lnTo>
                      <a:pt x="1100" y="728"/>
                    </a:lnTo>
                    <a:lnTo>
                      <a:pt x="1058" y="692"/>
                    </a:lnTo>
                    <a:lnTo>
                      <a:pt x="1015" y="654"/>
                    </a:lnTo>
                    <a:lnTo>
                      <a:pt x="973" y="618"/>
                    </a:lnTo>
                    <a:lnTo>
                      <a:pt x="930" y="580"/>
                    </a:lnTo>
                    <a:lnTo>
                      <a:pt x="886" y="544"/>
                    </a:lnTo>
                    <a:lnTo>
                      <a:pt x="844" y="506"/>
                    </a:lnTo>
                    <a:lnTo>
                      <a:pt x="801" y="470"/>
                    </a:lnTo>
                    <a:lnTo>
                      <a:pt x="759" y="433"/>
                    </a:lnTo>
                    <a:lnTo>
                      <a:pt x="715" y="396"/>
                    </a:lnTo>
                    <a:lnTo>
                      <a:pt x="672" y="359"/>
                    </a:lnTo>
                    <a:lnTo>
                      <a:pt x="630" y="323"/>
                    </a:lnTo>
                    <a:lnTo>
                      <a:pt x="587" y="285"/>
                    </a:lnTo>
                    <a:lnTo>
                      <a:pt x="543" y="249"/>
                    </a:lnTo>
                    <a:lnTo>
                      <a:pt x="501" y="211"/>
                    </a:lnTo>
                    <a:lnTo>
                      <a:pt x="458" y="175"/>
                    </a:lnTo>
                    <a:lnTo>
                      <a:pt x="416" y="137"/>
                    </a:lnTo>
                    <a:lnTo>
                      <a:pt x="371" y="101"/>
                    </a:lnTo>
                    <a:lnTo>
                      <a:pt x="329" y="64"/>
                    </a:lnTo>
                    <a:lnTo>
                      <a:pt x="286" y="28"/>
                    </a:lnTo>
                    <a:lnTo>
                      <a:pt x="282" y="21"/>
                    </a:lnTo>
                    <a:lnTo>
                      <a:pt x="277" y="15"/>
                    </a:lnTo>
                    <a:lnTo>
                      <a:pt x="272" y="6"/>
                    </a:lnTo>
                    <a:lnTo>
                      <a:pt x="267" y="0"/>
                    </a:lnTo>
                    <a:lnTo>
                      <a:pt x="236" y="15"/>
                    </a:lnTo>
                    <a:lnTo>
                      <a:pt x="205" y="29"/>
                    </a:lnTo>
                    <a:lnTo>
                      <a:pt x="174" y="44"/>
                    </a:lnTo>
                    <a:lnTo>
                      <a:pt x="143" y="57"/>
                    </a:lnTo>
                    <a:lnTo>
                      <a:pt x="110" y="72"/>
                    </a:lnTo>
                    <a:lnTo>
                      <a:pt x="79" y="87"/>
                    </a:lnTo>
                    <a:lnTo>
                      <a:pt x="48" y="101"/>
                    </a:lnTo>
                    <a:lnTo>
                      <a:pt x="17" y="116"/>
                    </a:lnTo>
                    <a:lnTo>
                      <a:pt x="12" y="128"/>
                    </a:lnTo>
                    <a:lnTo>
                      <a:pt x="9" y="139"/>
                    </a:lnTo>
                    <a:lnTo>
                      <a:pt x="4" y="152"/>
                    </a:lnTo>
                    <a:lnTo>
                      <a:pt x="0" y="164"/>
                    </a:lnTo>
                    <a:lnTo>
                      <a:pt x="46" y="203"/>
                    </a:lnTo>
                    <a:lnTo>
                      <a:pt x="92" y="242"/>
                    </a:lnTo>
                    <a:lnTo>
                      <a:pt x="138" y="282"/>
                    </a:lnTo>
                    <a:lnTo>
                      <a:pt x="184" y="321"/>
                    </a:lnTo>
                    <a:lnTo>
                      <a:pt x="229" y="360"/>
                    </a:lnTo>
                    <a:lnTo>
                      <a:pt x="275" y="400"/>
                    </a:lnTo>
                    <a:lnTo>
                      <a:pt x="321" y="439"/>
                    </a:lnTo>
                    <a:lnTo>
                      <a:pt x="367" y="478"/>
                    </a:lnTo>
                    <a:lnTo>
                      <a:pt x="412" y="518"/>
                    </a:lnTo>
                    <a:lnTo>
                      <a:pt x="458" y="557"/>
                    </a:lnTo>
                    <a:lnTo>
                      <a:pt x="504" y="596"/>
                    </a:lnTo>
                    <a:lnTo>
                      <a:pt x="550" y="636"/>
                    </a:lnTo>
                    <a:lnTo>
                      <a:pt x="595" y="675"/>
                    </a:lnTo>
                    <a:lnTo>
                      <a:pt x="641" y="714"/>
                    </a:lnTo>
                    <a:lnTo>
                      <a:pt x="687" y="754"/>
                    </a:lnTo>
                    <a:lnTo>
                      <a:pt x="733" y="793"/>
                    </a:lnTo>
                    <a:lnTo>
                      <a:pt x="778" y="832"/>
                    </a:lnTo>
                    <a:lnTo>
                      <a:pt x="824" y="870"/>
                    </a:lnTo>
                    <a:lnTo>
                      <a:pt x="870" y="910"/>
                    </a:lnTo>
                    <a:lnTo>
                      <a:pt x="916" y="949"/>
                    </a:lnTo>
                    <a:lnTo>
                      <a:pt x="962" y="988"/>
                    </a:lnTo>
                    <a:lnTo>
                      <a:pt x="1007" y="1028"/>
                    </a:lnTo>
                    <a:lnTo>
                      <a:pt x="1053" y="1067"/>
                    </a:lnTo>
                    <a:lnTo>
                      <a:pt x="1097" y="1106"/>
                    </a:lnTo>
                    <a:lnTo>
                      <a:pt x="1143" y="1146"/>
                    </a:lnTo>
                    <a:lnTo>
                      <a:pt x="1189" y="1183"/>
                    </a:lnTo>
                    <a:lnTo>
                      <a:pt x="1234" y="1223"/>
                    </a:lnTo>
                    <a:lnTo>
                      <a:pt x="1280" y="1262"/>
                    </a:lnTo>
                    <a:lnTo>
                      <a:pt x="1326" y="1301"/>
                    </a:lnTo>
                    <a:lnTo>
                      <a:pt x="1370" y="1341"/>
                    </a:lnTo>
                    <a:lnTo>
                      <a:pt x="1416" y="1378"/>
                    </a:lnTo>
                    <a:lnTo>
                      <a:pt x="1462" y="1418"/>
                    </a:lnTo>
                    <a:lnTo>
                      <a:pt x="1480" y="1411"/>
                    </a:lnTo>
                    <a:lnTo>
                      <a:pt x="1496" y="1403"/>
                    </a:lnTo>
                    <a:lnTo>
                      <a:pt x="1514" y="1396"/>
                    </a:lnTo>
                    <a:lnTo>
                      <a:pt x="1532" y="1388"/>
                    </a:lnTo>
                    <a:lnTo>
                      <a:pt x="1548" y="1382"/>
                    </a:lnTo>
                    <a:lnTo>
                      <a:pt x="1566" y="1373"/>
                    </a:lnTo>
                    <a:lnTo>
                      <a:pt x="1584" y="1365"/>
                    </a:lnTo>
                    <a:lnTo>
                      <a:pt x="1602" y="1359"/>
                    </a:lnTo>
                    <a:lnTo>
                      <a:pt x="1619" y="1350"/>
                    </a:lnTo>
                    <a:lnTo>
                      <a:pt x="1637" y="1342"/>
                    </a:lnTo>
                    <a:lnTo>
                      <a:pt x="1655" y="1334"/>
                    </a:lnTo>
                    <a:lnTo>
                      <a:pt x="1671" y="1326"/>
                    </a:lnTo>
                    <a:lnTo>
                      <a:pt x="1689" y="1319"/>
                    </a:lnTo>
                    <a:lnTo>
                      <a:pt x="1707" y="1311"/>
                    </a:lnTo>
                    <a:lnTo>
                      <a:pt x="1723" y="1303"/>
                    </a:lnTo>
                    <a:lnTo>
                      <a:pt x="1741" y="1295"/>
                    </a:lnTo>
                    <a:lnTo>
                      <a:pt x="1731" y="1283"/>
                    </a:lnTo>
                    <a:lnTo>
                      <a:pt x="1720" y="1273"/>
                    </a:lnTo>
                    <a:lnTo>
                      <a:pt x="1710" y="1262"/>
                    </a:lnTo>
                    <a:lnTo>
                      <a:pt x="1699" y="1250"/>
                    </a:lnTo>
                    <a:lnTo>
                      <a:pt x="1687" y="1241"/>
                    </a:lnTo>
                    <a:lnTo>
                      <a:pt x="1677" y="1229"/>
                    </a:lnTo>
                    <a:lnTo>
                      <a:pt x="1666" y="1219"/>
                    </a:lnTo>
                    <a:lnTo>
                      <a:pt x="1656" y="1208"/>
                    </a:lnTo>
                    <a:close/>
                  </a:path>
                </a:pathLst>
              </a:custGeom>
              <a:solidFill>
                <a:srgbClr val="C9BFC4"/>
              </a:solidFill>
              <a:ln w="9525">
                <a:noFill/>
                <a:round/>
                <a:headEnd/>
                <a:tailEnd/>
              </a:ln>
            </p:spPr>
            <p:txBody>
              <a:bodyPr/>
              <a:lstStyle/>
              <a:p>
                <a:endParaRPr lang="en-US"/>
              </a:p>
            </p:txBody>
          </p:sp>
          <p:sp>
            <p:nvSpPr>
              <p:cNvPr id="11331" name="Freeform 67"/>
              <p:cNvSpPr>
                <a:spLocks/>
              </p:cNvSpPr>
              <p:nvPr/>
            </p:nvSpPr>
            <p:spPr bwMode="auto">
              <a:xfrm>
                <a:off x="546" y="2868"/>
                <a:ext cx="833" cy="685"/>
              </a:xfrm>
              <a:custGeom>
                <a:avLst/>
                <a:gdLst/>
                <a:ahLst/>
                <a:cxnLst>
                  <a:cxn ang="0">
                    <a:pos x="1542" y="1118"/>
                  </a:cxn>
                  <a:cxn ang="0">
                    <a:pos x="1461" y="1048"/>
                  </a:cxn>
                  <a:cxn ang="0">
                    <a:pos x="1381" y="979"/>
                  </a:cxn>
                  <a:cxn ang="0">
                    <a:pos x="1300" y="910"/>
                  </a:cxn>
                  <a:cxn ang="0">
                    <a:pos x="1220" y="840"/>
                  </a:cxn>
                  <a:cxn ang="0">
                    <a:pos x="1139" y="771"/>
                  </a:cxn>
                  <a:cxn ang="0">
                    <a:pos x="1059" y="702"/>
                  </a:cxn>
                  <a:cxn ang="0">
                    <a:pos x="979" y="631"/>
                  </a:cxn>
                  <a:cxn ang="0">
                    <a:pos x="898" y="563"/>
                  </a:cxn>
                  <a:cxn ang="0">
                    <a:pos x="818" y="494"/>
                  </a:cxn>
                  <a:cxn ang="0">
                    <a:pos x="737" y="423"/>
                  </a:cxn>
                  <a:cxn ang="0">
                    <a:pos x="656" y="354"/>
                  </a:cxn>
                  <a:cxn ang="0">
                    <a:pos x="576" y="286"/>
                  </a:cxn>
                  <a:cxn ang="0">
                    <a:pos x="496" y="217"/>
                  </a:cxn>
                  <a:cxn ang="0">
                    <a:pos x="414" y="146"/>
                  </a:cxn>
                  <a:cxn ang="0">
                    <a:pos x="334" y="77"/>
                  </a:cxn>
                  <a:cxn ang="0">
                    <a:pos x="288" y="32"/>
                  </a:cxn>
                  <a:cxn ang="0">
                    <a:pos x="280" y="12"/>
                  </a:cxn>
                  <a:cxn ang="0">
                    <a:pos x="259" y="9"/>
                  </a:cxn>
                  <a:cxn ang="0">
                    <a:pos x="224" y="25"/>
                  </a:cxn>
                  <a:cxn ang="0">
                    <a:pos x="190" y="41"/>
                  </a:cxn>
                  <a:cxn ang="0">
                    <a:pos x="156" y="58"/>
                  </a:cxn>
                  <a:cxn ang="0">
                    <a:pos x="121" y="74"/>
                  </a:cxn>
                  <a:cxn ang="0">
                    <a:pos x="87" y="91"/>
                  </a:cxn>
                  <a:cxn ang="0">
                    <a:pos x="53" y="105"/>
                  </a:cxn>
                  <a:cxn ang="0">
                    <a:pos x="18" y="122"/>
                  </a:cxn>
                  <a:cxn ang="0">
                    <a:pos x="2" y="143"/>
                  </a:cxn>
                  <a:cxn ang="0">
                    <a:pos x="7" y="168"/>
                  </a:cxn>
                  <a:cxn ang="0">
                    <a:pos x="53" y="218"/>
                  </a:cxn>
                  <a:cxn ang="0">
                    <a:pos x="139" y="292"/>
                  </a:cxn>
                  <a:cxn ang="0">
                    <a:pos x="226" y="366"/>
                  </a:cxn>
                  <a:cxn ang="0">
                    <a:pos x="312" y="441"/>
                  </a:cxn>
                  <a:cxn ang="0">
                    <a:pos x="399" y="515"/>
                  </a:cxn>
                  <a:cxn ang="0">
                    <a:pos x="486" y="590"/>
                  </a:cxn>
                  <a:cxn ang="0">
                    <a:pos x="572" y="664"/>
                  </a:cxn>
                  <a:cxn ang="0">
                    <a:pos x="659" y="738"/>
                  </a:cxn>
                  <a:cxn ang="0">
                    <a:pos x="747" y="813"/>
                  </a:cxn>
                  <a:cxn ang="0">
                    <a:pos x="834" y="887"/>
                  </a:cxn>
                  <a:cxn ang="0">
                    <a:pos x="920" y="961"/>
                  </a:cxn>
                  <a:cxn ang="0">
                    <a:pos x="1007" y="1036"/>
                  </a:cxn>
                  <a:cxn ang="0">
                    <a:pos x="1094" y="1110"/>
                  </a:cxn>
                  <a:cxn ang="0">
                    <a:pos x="1180" y="1186"/>
                  </a:cxn>
                  <a:cxn ang="0">
                    <a:pos x="1267" y="1259"/>
                  </a:cxn>
                  <a:cxn ang="0">
                    <a:pos x="1354" y="1333"/>
                  </a:cxn>
                  <a:cxn ang="0">
                    <a:pos x="1414" y="1363"/>
                  </a:cxn>
                  <a:cxn ang="0">
                    <a:pos x="1447" y="1346"/>
                  </a:cxn>
                  <a:cxn ang="0">
                    <a:pos x="1481" y="1331"/>
                  </a:cxn>
                  <a:cxn ang="0">
                    <a:pos x="1514" y="1315"/>
                  </a:cxn>
                  <a:cxn ang="0">
                    <a:pos x="1548" y="1299"/>
                  </a:cxn>
                  <a:cxn ang="0">
                    <a:pos x="1582" y="1282"/>
                  </a:cxn>
                  <a:cxn ang="0">
                    <a:pos x="1617" y="1266"/>
                  </a:cxn>
                  <a:cxn ang="0">
                    <a:pos x="1651" y="1249"/>
                  </a:cxn>
                  <a:cxn ang="0">
                    <a:pos x="1656" y="1230"/>
                  </a:cxn>
                  <a:cxn ang="0">
                    <a:pos x="1635" y="1208"/>
                  </a:cxn>
                  <a:cxn ang="0">
                    <a:pos x="1613" y="1186"/>
                  </a:cxn>
                  <a:cxn ang="0">
                    <a:pos x="1592" y="1164"/>
                  </a:cxn>
                </a:cxnLst>
                <a:rect l="0" t="0" r="r" b="b"/>
                <a:pathLst>
                  <a:path w="1667" h="1371">
                    <a:moveTo>
                      <a:pt x="1581" y="1153"/>
                    </a:moveTo>
                    <a:lnTo>
                      <a:pt x="1542" y="1118"/>
                    </a:lnTo>
                    <a:lnTo>
                      <a:pt x="1501" y="1084"/>
                    </a:lnTo>
                    <a:lnTo>
                      <a:pt x="1461" y="1048"/>
                    </a:lnTo>
                    <a:lnTo>
                      <a:pt x="1421" y="1013"/>
                    </a:lnTo>
                    <a:lnTo>
                      <a:pt x="1381" y="979"/>
                    </a:lnTo>
                    <a:lnTo>
                      <a:pt x="1341" y="945"/>
                    </a:lnTo>
                    <a:lnTo>
                      <a:pt x="1300" y="910"/>
                    </a:lnTo>
                    <a:lnTo>
                      <a:pt x="1260" y="876"/>
                    </a:lnTo>
                    <a:lnTo>
                      <a:pt x="1220" y="840"/>
                    </a:lnTo>
                    <a:lnTo>
                      <a:pt x="1180" y="805"/>
                    </a:lnTo>
                    <a:lnTo>
                      <a:pt x="1139" y="771"/>
                    </a:lnTo>
                    <a:lnTo>
                      <a:pt x="1100" y="736"/>
                    </a:lnTo>
                    <a:lnTo>
                      <a:pt x="1059" y="702"/>
                    </a:lnTo>
                    <a:lnTo>
                      <a:pt x="1019" y="666"/>
                    </a:lnTo>
                    <a:lnTo>
                      <a:pt x="979" y="631"/>
                    </a:lnTo>
                    <a:lnTo>
                      <a:pt x="938" y="597"/>
                    </a:lnTo>
                    <a:lnTo>
                      <a:pt x="898" y="563"/>
                    </a:lnTo>
                    <a:lnTo>
                      <a:pt x="858" y="528"/>
                    </a:lnTo>
                    <a:lnTo>
                      <a:pt x="818" y="494"/>
                    </a:lnTo>
                    <a:lnTo>
                      <a:pt x="778" y="458"/>
                    </a:lnTo>
                    <a:lnTo>
                      <a:pt x="737" y="423"/>
                    </a:lnTo>
                    <a:lnTo>
                      <a:pt x="697" y="389"/>
                    </a:lnTo>
                    <a:lnTo>
                      <a:pt x="656" y="354"/>
                    </a:lnTo>
                    <a:lnTo>
                      <a:pt x="616" y="320"/>
                    </a:lnTo>
                    <a:lnTo>
                      <a:pt x="576" y="286"/>
                    </a:lnTo>
                    <a:lnTo>
                      <a:pt x="535" y="251"/>
                    </a:lnTo>
                    <a:lnTo>
                      <a:pt x="496" y="217"/>
                    </a:lnTo>
                    <a:lnTo>
                      <a:pt x="455" y="181"/>
                    </a:lnTo>
                    <a:lnTo>
                      <a:pt x="414" y="146"/>
                    </a:lnTo>
                    <a:lnTo>
                      <a:pt x="373" y="112"/>
                    </a:lnTo>
                    <a:lnTo>
                      <a:pt x="334" y="77"/>
                    </a:lnTo>
                    <a:lnTo>
                      <a:pt x="293" y="43"/>
                    </a:lnTo>
                    <a:lnTo>
                      <a:pt x="288" y="32"/>
                    </a:lnTo>
                    <a:lnTo>
                      <a:pt x="285" y="22"/>
                    </a:lnTo>
                    <a:lnTo>
                      <a:pt x="280" y="12"/>
                    </a:lnTo>
                    <a:lnTo>
                      <a:pt x="275" y="0"/>
                    </a:lnTo>
                    <a:lnTo>
                      <a:pt x="259" y="9"/>
                    </a:lnTo>
                    <a:lnTo>
                      <a:pt x="241" y="17"/>
                    </a:lnTo>
                    <a:lnTo>
                      <a:pt x="224" y="25"/>
                    </a:lnTo>
                    <a:lnTo>
                      <a:pt x="206" y="33"/>
                    </a:lnTo>
                    <a:lnTo>
                      <a:pt x="190" y="41"/>
                    </a:lnTo>
                    <a:lnTo>
                      <a:pt x="172" y="50"/>
                    </a:lnTo>
                    <a:lnTo>
                      <a:pt x="156" y="58"/>
                    </a:lnTo>
                    <a:lnTo>
                      <a:pt x="138" y="66"/>
                    </a:lnTo>
                    <a:lnTo>
                      <a:pt x="121" y="74"/>
                    </a:lnTo>
                    <a:lnTo>
                      <a:pt x="103" y="82"/>
                    </a:lnTo>
                    <a:lnTo>
                      <a:pt x="87" y="91"/>
                    </a:lnTo>
                    <a:lnTo>
                      <a:pt x="69" y="97"/>
                    </a:lnTo>
                    <a:lnTo>
                      <a:pt x="53" y="105"/>
                    </a:lnTo>
                    <a:lnTo>
                      <a:pt x="35" y="114"/>
                    </a:lnTo>
                    <a:lnTo>
                      <a:pt x="18" y="122"/>
                    </a:lnTo>
                    <a:lnTo>
                      <a:pt x="0" y="130"/>
                    </a:lnTo>
                    <a:lnTo>
                      <a:pt x="2" y="143"/>
                    </a:lnTo>
                    <a:lnTo>
                      <a:pt x="5" y="154"/>
                    </a:lnTo>
                    <a:lnTo>
                      <a:pt x="7" y="168"/>
                    </a:lnTo>
                    <a:lnTo>
                      <a:pt x="8" y="181"/>
                    </a:lnTo>
                    <a:lnTo>
                      <a:pt x="53" y="218"/>
                    </a:lnTo>
                    <a:lnTo>
                      <a:pt x="95" y="254"/>
                    </a:lnTo>
                    <a:lnTo>
                      <a:pt x="139" y="292"/>
                    </a:lnTo>
                    <a:lnTo>
                      <a:pt x="182" y="330"/>
                    </a:lnTo>
                    <a:lnTo>
                      <a:pt x="226" y="366"/>
                    </a:lnTo>
                    <a:lnTo>
                      <a:pt x="268" y="404"/>
                    </a:lnTo>
                    <a:lnTo>
                      <a:pt x="312" y="441"/>
                    </a:lnTo>
                    <a:lnTo>
                      <a:pt x="355" y="477"/>
                    </a:lnTo>
                    <a:lnTo>
                      <a:pt x="399" y="515"/>
                    </a:lnTo>
                    <a:lnTo>
                      <a:pt x="443" y="553"/>
                    </a:lnTo>
                    <a:lnTo>
                      <a:pt x="486" y="590"/>
                    </a:lnTo>
                    <a:lnTo>
                      <a:pt x="530" y="627"/>
                    </a:lnTo>
                    <a:lnTo>
                      <a:pt x="572" y="664"/>
                    </a:lnTo>
                    <a:lnTo>
                      <a:pt x="616" y="702"/>
                    </a:lnTo>
                    <a:lnTo>
                      <a:pt x="659" y="738"/>
                    </a:lnTo>
                    <a:lnTo>
                      <a:pt x="703" y="776"/>
                    </a:lnTo>
                    <a:lnTo>
                      <a:pt x="747" y="813"/>
                    </a:lnTo>
                    <a:lnTo>
                      <a:pt x="790" y="849"/>
                    </a:lnTo>
                    <a:lnTo>
                      <a:pt x="834" y="887"/>
                    </a:lnTo>
                    <a:lnTo>
                      <a:pt x="876" y="925"/>
                    </a:lnTo>
                    <a:lnTo>
                      <a:pt x="920" y="961"/>
                    </a:lnTo>
                    <a:lnTo>
                      <a:pt x="963" y="999"/>
                    </a:lnTo>
                    <a:lnTo>
                      <a:pt x="1007" y="1036"/>
                    </a:lnTo>
                    <a:lnTo>
                      <a:pt x="1051" y="1072"/>
                    </a:lnTo>
                    <a:lnTo>
                      <a:pt x="1094" y="1110"/>
                    </a:lnTo>
                    <a:lnTo>
                      <a:pt x="1138" y="1148"/>
                    </a:lnTo>
                    <a:lnTo>
                      <a:pt x="1180" y="1186"/>
                    </a:lnTo>
                    <a:lnTo>
                      <a:pt x="1224" y="1222"/>
                    </a:lnTo>
                    <a:lnTo>
                      <a:pt x="1267" y="1259"/>
                    </a:lnTo>
                    <a:lnTo>
                      <a:pt x="1311" y="1297"/>
                    </a:lnTo>
                    <a:lnTo>
                      <a:pt x="1354" y="1333"/>
                    </a:lnTo>
                    <a:lnTo>
                      <a:pt x="1398" y="1371"/>
                    </a:lnTo>
                    <a:lnTo>
                      <a:pt x="1414" y="1363"/>
                    </a:lnTo>
                    <a:lnTo>
                      <a:pt x="1430" y="1354"/>
                    </a:lnTo>
                    <a:lnTo>
                      <a:pt x="1447" y="1346"/>
                    </a:lnTo>
                    <a:lnTo>
                      <a:pt x="1465" y="1338"/>
                    </a:lnTo>
                    <a:lnTo>
                      <a:pt x="1481" y="1331"/>
                    </a:lnTo>
                    <a:lnTo>
                      <a:pt x="1497" y="1323"/>
                    </a:lnTo>
                    <a:lnTo>
                      <a:pt x="1514" y="1315"/>
                    </a:lnTo>
                    <a:lnTo>
                      <a:pt x="1532" y="1307"/>
                    </a:lnTo>
                    <a:lnTo>
                      <a:pt x="1548" y="1299"/>
                    </a:lnTo>
                    <a:lnTo>
                      <a:pt x="1564" y="1290"/>
                    </a:lnTo>
                    <a:lnTo>
                      <a:pt x="1582" y="1282"/>
                    </a:lnTo>
                    <a:lnTo>
                      <a:pt x="1599" y="1274"/>
                    </a:lnTo>
                    <a:lnTo>
                      <a:pt x="1617" y="1266"/>
                    </a:lnTo>
                    <a:lnTo>
                      <a:pt x="1633" y="1258"/>
                    </a:lnTo>
                    <a:lnTo>
                      <a:pt x="1651" y="1249"/>
                    </a:lnTo>
                    <a:lnTo>
                      <a:pt x="1667" y="1241"/>
                    </a:lnTo>
                    <a:lnTo>
                      <a:pt x="1656" y="1230"/>
                    </a:lnTo>
                    <a:lnTo>
                      <a:pt x="1646" y="1218"/>
                    </a:lnTo>
                    <a:lnTo>
                      <a:pt x="1635" y="1208"/>
                    </a:lnTo>
                    <a:lnTo>
                      <a:pt x="1625" y="1197"/>
                    </a:lnTo>
                    <a:lnTo>
                      <a:pt x="1613" y="1186"/>
                    </a:lnTo>
                    <a:lnTo>
                      <a:pt x="1602" y="1174"/>
                    </a:lnTo>
                    <a:lnTo>
                      <a:pt x="1592" y="1164"/>
                    </a:lnTo>
                    <a:lnTo>
                      <a:pt x="1581" y="1153"/>
                    </a:lnTo>
                    <a:close/>
                  </a:path>
                </a:pathLst>
              </a:custGeom>
              <a:solidFill>
                <a:srgbClr val="C6BCC1"/>
              </a:solidFill>
              <a:ln w="9525">
                <a:noFill/>
                <a:round/>
                <a:headEnd/>
                <a:tailEnd/>
              </a:ln>
            </p:spPr>
            <p:txBody>
              <a:bodyPr/>
              <a:lstStyle/>
              <a:p>
                <a:endParaRPr lang="en-US"/>
              </a:p>
            </p:txBody>
          </p:sp>
          <p:sp>
            <p:nvSpPr>
              <p:cNvPr id="11332" name="Freeform 68"/>
              <p:cNvSpPr>
                <a:spLocks/>
              </p:cNvSpPr>
              <p:nvPr/>
            </p:nvSpPr>
            <p:spPr bwMode="auto">
              <a:xfrm>
                <a:off x="534" y="2861"/>
                <a:ext cx="804" cy="660"/>
              </a:xfrm>
              <a:custGeom>
                <a:avLst/>
                <a:gdLst/>
                <a:ahLst/>
                <a:cxnLst>
                  <a:cxn ang="0">
                    <a:pos x="1484" y="1062"/>
                  </a:cxn>
                  <a:cxn ang="0">
                    <a:pos x="1409" y="996"/>
                  </a:cxn>
                  <a:cxn ang="0">
                    <a:pos x="1334" y="932"/>
                  </a:cxn>
                  <a:cxn ang="0">
                    <a:pos x="1259" y="867"/>
                  </a:cxn>
                  <a:cxn ang="0">
                    <a:pos x="1184" y="801"/>
                  </a:cxn>
                  <a:cxn ang="0">
                    <a:pos x="1109" y="737"/>
                  </a:cxn>
                  <a:cxn ang="0">
                    <a:pos x="1033" y="672"/>
                  </a:cxn>
                  <a:cxn ang="0">
                    <a:pos x="957" y="606"/>
                  </a:cxn>
                  <a:cxn ang="0">
                    <a:pos x="881" y="542"/>
                  </a:cxn>
                  <a:cxn ang="0">
                    <a:pos x="806" y="477"/>
                  </a:cxn>
                  <a:cxn ang="0">
                    <a:pos x="731" y="411"/>
                  </a:cxn>
                  <a:cxn ang="0">
                    <a:pos x="654" y="347"/>
                  </a:cxn>
                  <a:cxn ang="0">
                    <a:pos x="579" y="282"/>
                  </a:cxn>
                  <a:cxn ang="0">
                    <a:pos x="504" y="216"/>
                  </a:cxn>
                  <a:cxn ang="0">
                    <a:pos x="427" y="152"/>
                  </a:cxn>
                  <a:cxn ang="0">
                    <a:pos x="352" y="87"/>
                  </a:cxn>
                  <a:cxn ang="0">
                    <a:pos x="311" y="41"/>
                  </a:cxn>
                  <a:cxn ang="0">
                    <a:pos x="303" y="13"/>
                  </a:cxn>
                  <a:cxn ang="0">
                    <a:pos x="282" y="8"/>
                  </a:cxn>
                  <a:cxn ang="0">
                    <a:pos x="244" y="26"/>
                  </a:cxn>
                  <a:cxn ang="0">
                    <a:pos x="206" y="44"/>
                  </a:cxn>
                  <a:cxn ang="0">
                    <a:pos x="169" y="60"/>
                  </a:cxn>
                  <a:cxn ang="0">
                    <a:pos x="131" y="78"/>
                  </a:cxn>
                  <a:cxn ang="0">
                    <a:pos x="94" y="96"/>
                  </a:cxn>
                  <a:cxn ang="0">
                    <a:pos x="56" y="114"/>
                  </a:cxn>
                  <a:cxn ang="0">
                    <a:pos x="18" y="132"/>
                  </a:cxn>
                  <a:cxn ang="0">
                    <a:pos x="9" y="154"/>
                  </a:cxn>
                  <a:cxn ang="0">
                    <a:pos x="23" y="182"/>
                  </a:cxn>
                  <a:cxn ang="0">
                    <a:pos x="72" y="229"/>
                  </a:cxn>
                  <a:cxn ang="0">
                    <a:pos x="156" y="300"/>
                  </a:cxn>
                  <a:cxn ang="0">
                    <a:pos x="237" y="370"/>
                  </a:cxn>
                  <a:cxn ang="0">
                    <a:pos x="319" y="441"/>
                  </a:cxn>
                  <a:cxn ang="0">
                    <a:pos x="402" y="511"/>
                  </a:cxn>
                  <a:cxn ang="0">
                    <a:pos x="484" y="582"/>
                  </a:cxn>
                  <a:cxn ang="0">
                    <a:pos x="566" y="652"/>
                  </a:cxn>
                  <a:cxn ang="0">
                    <a:pos x="648" y="723"/>
                  </a:cxn>
                  <a:cxn ang="0">
                    <a:pos x="731" y="791"/>
                  </a:cxn>
                  <a:cxn ang="0">
                    <a:pos x="813" y="862"/>
                  </a:cxn>
                  <a:cxn ang="0">
                    <a:pos x="894" y="932"/>
                  </a:cxn>
                  <a:cxn ang="0">
                    <a:pos x="976" y="1003"/>
                  </a:cxn>
                  <a:cxn ang="0">
                    <a:pos x="1060" y="1073"/>
                  </a:cxn>
                  <a:cxn ang="0">
                    <a:pos x="1141" y="1144"/>
                  </a:cxn>
                  <a:cxn ang="0">
                    <a:pos x="1223" y="1214"/>
                  </a:cxn>
                  <a:cxn ang="0">
                    <a:pos x="1306" y="1285"/>
                  </a:cxn>
                  <a:cxn ang="0">
                    <a:pos x="1380" y="1303"/>
                  </a:cxn>
                  <a:cxn ang="0">
                    <a:pos x="1445" y="1270"/>
                  </a:cxn>
                  <a:cxn ang="0">
                    <a:pos x="1509" y="1236"/>
                  </a:cxn>
                  <a:cxn ang="0">
                    <a:pos x="1574" y="1203"/>
                  </a:cxn>
                  <a:cxn ang="0">
                    <a:pos x="1597" y="1175"/>
                  </a:cxn>
                  <a:cxn ang="0">
                    <a:pos x="1576" y="1152"/>
                  </a:cxn>
                  <a:cxn ang="0">
                    <a:pos x="1553" y="1129"/>
                  </a:cxn>
                  <a:cxn ang="0">
                    <a:pos x="1532" y="1106"/>
                  </a:cxn>
                </a:cxnLst>
                <a:rect l="0" t="0" r="r" b="b"/>
                <a:pathLst>
                  <a:path w="1607" h="1319">
                    <a:moveTo>
                      <a:pt x="1522" y="1095"/>
                    </a:moveTo>
                    <a:lnTo>
                      <a:pt x="1484" y="1062"/>
                    </a:lnTo>
                    <a:lnTo>
                      <a:pt x="1447" y="1029"/>
                    </a:lnTo>
                    <a:lnTo>
                      <a:pt x="1409" y="996"/>
                    </a:lnTo>
                    <a:lnTo>
                      <a:pt x="1372" y="965"/>
                    </a:lnTo>
                    <a:lnTo>
                      <a:pt x="1334" y="932"/>
                    </a:lnTo>
                    <a:lnTo>
                      <a:pt x="1297" y="900"/>
                    </a:lnTo>
                    <a:lnTo>
                      <a:pt x="1259" y="867"/>
                    </a:lnTo>
                    <a:lnTo>
                      <a:pt x="1221" y="834"/>
                    </a:lnTo>
                    <a:lnTo>
                      <a:pt x="1184" y="801"/>
                    </a:lnTo>
                    <a:lnTo>
                      <a:pt x="1146" y="768"/>
                    </a:lnTo>
                    <a:lnTo>
                      <a:pt x="1109" y="737"/>
                    </a:lnTo>
                    <a:lnTo>
                      <a:pt x="1071" y="704"/>
                    </a:lnTo>
                    <a:lnTo>
                      <a:pt x="1033" y="672"/>
                    </a:lnTo>
                    <a:lnTo>
                      <a:pt x="994" y="639"/>
                    </a:lnTo>
                    <a:lnTo>
                      <a:pt x="957" y="606"/>
                    </a:lnTo>
                    <a:lnTo>
                      <a:pt x="919" y="573"/>
                    </a:lnTo>
                    <a:lnTo>
                      <a:pt x="881" y="542"/>
                    </a:lnTo>
                    <a:lnTo>
                      <a:pt x="844" y="509"/>
                    </a:lnTo>
                    <a:lnTo>
                      <a:pt x="806" y="477"/>
                    </a:lnTo>
                    <a:lnTo>
                      <a:pt x="769" y="444"/>
                    </a:lnTo>
                    <a:lnTo>
                      <a:pt x="731" y="411"/>
                    </a:lnTo>
                    <a:lnTo>
                      <a:pt x="693" y="380"/>
                    </a:lnTo>
                    <a:lnTo>
                      <a:pt x="654" y="347"/>
                    </a:lnTo>
                    <a:lnTo>
                      <a:pt x="617" y="314"/>
                    </a:lnTo>
                    <a:lnTo>
                      <a:pt x="579" y="282"/>
                    </a:lnTo>
                    <a:lnTo>
                      <a:pt x="541" y="249"/>
                    </a:lnTo>
                    <a:lnTo>
                      <a:pt x="504" y="216"/>
                    </a:lnTo>
                    <a:lnTo>
                      <a:pt x="466" y="183"/>
                    </a:lnTo>
                    <a:lnTo>
                      <a:pt x="427" y="152"/>
                    </a:lnTo>
                    <a:lnTo>
                      <a:pt x="389" y="119"/>
                    </a:lnTo>
                    <a:lnTo>
                      <a:pt x="352" y="87"/>
                    </a:lnTo>
                    <a:lnTo>
                      <a:pt x="314" y="54"/>
                    </a:lnTo>
                    <a:lnTo>
                      <a:pt x="311" y="41"/>
                    </a:lnTo>
                    <a:lnTo>
                      <a:pt x="308" y="26"/>
                    </a:lnTo>
                    <a:lnTo>
                      <a:pt x="303" y="13"/>
                    </a:lnTo>
                    <a:lnTo>
                      <a:pt x="300" y="0"/>
                    </a:lnTo>
                    <a:lnTo>
                      <a:pt x="282" y="8"/>
                    </a:lnTo>
                    <a:lnTo>
                      <a:pt x="262" y="18"/>
                    </a:lnTo>
                    <a:lnTo>
                      <a:pt x="244" y="26"/>
                    </a:lnTo>
                    <a:lnTo>
                      <a:pt x="224" y="34"/>
                    </a:lnTo>
                    <a:lnTo>
                      <a:pt x="206" y="44"/>
                    </a:lnTo>
                    <a:lnTo>
                      <a:pt x="187" y="52"/>
                    </a:lnTo>
                    <a:lnTo>
                      <a:pt x="169" y="60"/>
                    </a:lnTo>
                    <a:lnTo>
                      <a:pt x="151" y="70"/>
                    </a:lnTo>
                    <a:lnTo>
                      <a:pt x="131" y="78"/>
                    </a:lnTo>
                    <a:lnTo>
                      <a:pt x="113" y="87"/>
                    </a:lnTo>
                    <a:lnTo>
                      <a:pt x="94" y="96"/>
                    </a:lnTo>
                    <a:lnTo>
                      <a:pt x="76" y="105"/>
                    </a:lnTo>
                    <a:lnTo>
                      <a:pt x="56" y="114"/>
                    </a:lnTo>
                    <a:lnTo>
                      <a:pt x="38" y="123"/>
                    </a:lnTo>
                    <a:lnTo>
                      <a:pt x="18" y="132"/>
                    </a:lnTo>
                    <a:lnTo>
                      <a:pt x="0" y="141"/>
                    </a:lnTo>
                    <a:lnTo>
                      <a:pt x="9" y="154"/>
                    </a:lnTo>
                    <a:lnTo>
                      <a:pt x="17" y="167"/>
                    </a:lnTo>
                    <a:lnTo>
                      <a:pt x="23" y="182"/>
                    </a:lnTo>
                    <a:lnTo>
                      <a:pt x="31" y="195"/>
                    </a:lnTo>
                    <a:lnTo>
                      <a:pt x="72" y="229"/>
                    </a:lnTo>
                    <a:lnTo>
                      <a:pt x="113" y="265"/>
                    </a:lnTo>
                    <a:lnTo>
                      <a:pt x="156" y="300"/>
                    </a:lnTo>
                    <a:lnTo>
                      <a:pt x="197" y="336"/>
                    </a:lnTo>
                    <a:lnTo>
                      <a:pt x="237" y="370"/>
                    </a:lnTo>
                    <a:lnTo>
                      <a:pt x="278" y="406"/>
                    </a:lnTo>
                    <a:lnTo>
                      <a:pt x="319" y="441"/>
                    </a:lnTo>
                    <a:lnTo>
                      <a:pt x="360" y="477"/>
                    </a:lnTo>
                    <a:lnTo>
                      <a:pt x="402" y="511"/>
                    </a:lnTo>
                    <a:lnTo>
                      <a:pt x="443" y="545"/>
                    </a:lnTo>
                    <a:lnTo>
                      <a:pt x="484" y="582"/>
                    </a:lnTo>
                    <a:lnTo>
                      <a:pt x="525" y="616"/>
                    </a:lnTo>
                    <a:lnTo>
                      <a:pt x="566" y="652"/>
                    </a:lnTo>
                    <a:lnTo>
                      <a:pt x="607" y="686"/>
                    </a:lnTo>
                    <a:lnTo>
                      <a:pt x="648" y="723"/>
                    </a:lnTo>
                    <a:lnTo>
                      <a:pt x="690" y="757"/>
                    </a:lnTo>
                    <a:lnTo>
                      <a:pt x="731" y="791"/>
                    </a:lnTo>
                    <a:lnTo>
                      <a:pt x="772" y="827"/>
                    </a:lnTo>
                    <a:lnTo>
                      <a:pt x="813" y="862"/>
                    </a:lnTo>
                    <a:lnTo>
                      <a:pt x="854" y="898"/>
                    </a:lnTo>
                    <a:lnTo>
                      <a:pt x="894" y="932"/>
                    </a:lnTo>
                    <a:lnTo>
                      <a:pt x="935" y="968"/>
                    </a:lnTo>
                    <a:lnTo>
                      <a:pt x="976" y="1003"/>
                    </a:lnTo>
                    <a:lnTo>
                      <a:pt x="1019" y="1037"/>
                    </a:lnTo>
                    <a:lnTo>
                      <a:pt x="1060" y="1073"/>
                    </a:lnTo>
                    <a:lnTo>
                      <a:pt x="1100" y="1108"/>
                    </a:lnTo>
                    <a:lnTo>
                      <a:pt x="1141" y="1144"/>
                    </a:lnTo>
                    <a:lnTo>
                      <a:pt x="1182" y="1178"/>
                    </a:lnTo>
                    <a:lnTo>
                      <a:pt x="1223" y="1214"/>
                    </a:lnTo>
                    <a:lnTo>
                      <a:pt x="1265" y="1249"/>
                    </a:lnTo>
                    <a:lnTo>
                      <a:pt x="1306" y="1285"/>
                    </a:lnTo>
                    <a:lnTo>
                      <a:pt x="1347" y="1319"/>
                    </a:lnTo>
                    <a:lnTo>
                      <a:pt x="1380" y="1303"/>
                    </a:lnTo>
                    <a:lnTo>
                      <a:pt x="1413" y="1286"/>
                    </a:lnTo>
                    <a:lnTo>
                      <a:pt x="1445" y="1270"/>
                    </a:lnTo>
                    <a:lnTo>
                      <a:pt x="1478" y="1252"/>
                    </a:lnTo>
                    <a:lnTo>
                      <a:pt x="1509" y="1236"/>
                    </a:lnTo>
                    <a:lnTo>
                      <a:pt x="1542" y="1219"/>
                    </a:lnTo>
                    <a:lnTo>
                      <a:pt x="1574" y="1203"/>
                    </a:lnTo>
                    <a:lnTo>
                      <a:pt x="1607" y="1186"/>
                    </a:lnTo>
                    <a:lnTo>
                      <a:pt x="1597" y="1175"/>
                    </a:lnTo>
                    <a:lnTo>
                      <a:pt x="1586" y="1163"/>
                    </a:lnTo>
                    <a:lnTo>
                      <a:pt x="1576" y="1152"/>
                    </a:lnTo>
                    <a:lnTo>
                      <a:pt x="1565" y="1141"/>
                    </a:lnTo>
                    <a:lnTo>
                      <a:pt x="1553" y="1129"/>
                    </a:lnTo>
                    <a:lnTo>
                      <a:pt x="1543" y="1118"/>
                    </a:lnTo>
                    <a:lnTo>
                      <a:pt x="1532" y="1106"/>
                    </a:lnTo>
                    <a:lnTo>
                      <a:pt x="1522" y="1095"/>
                    </a:lnTo>
                    <a:close/>
                  </a:path>
                </a:pathLst>
              </a:custGeom>
              <a:solidFill>
                <a:srgbClr val="C4BABF"/>
              </a:solidFill>
              <a:ln w="9525">
                <a:noFill/>
                <a:round/>
                <a:headEnd/>
                <a:tailEnd/>
              </a:ln>
            </p:spPr>
            <p:txBody>
              <a:bodyPr/>
              <a:lstStyle/>
              <a:p>
                <a:endParaRPr lang="en-US"/>
              </a:p>
            </p:txBody>
          </p:sp>
          <p:sp>
            <p:nvSpPr>
              <p:cNvPr id="11333" name="Freeform 69"/>
              <p:cNvSpPr>
                <a:spLocks/>
              </p:cNvSpPr>
              <p:nvPr/>
            </p:nvSpPr>
            <p:spPr bwMode="auto">
              <a:xfrm>
                <a:off x="522" y="2853"/>
                <a:ext cx="775" cy="634"/>
              </a:xfrm>
              <a:custGeom>
                <a:avLst/>
                <a:gdLst/>
                <a:ahLst/>
                <a:cxnLst>
                  <a:cxn ang="0">
                    <a:pos x="1430" y="1008"/>
                  </a:cxn>
                  <a:cxn ang="0">
                    <a:pos x="1360" y="948"/>
                  </a:cxn>
                  <a:cxn ang="0">
                    <a:pos x="1289" y="887"/>
                  </a:cxn>
                  <a:cxn ang="0">
                    <a:pos x="1219" y="826"/>
                  </a:cxn>
                  <a:cxn ang="0">
                    <a:pos x="1149" y="766"/>
                  </a:cxn>
                  <a:cxn ang="0">
                    <a:pos x="1079" y="705"/>
                  </a:cxn>
                  <a:cxn ang="0">
                    <a:pos x="1007" y="644"/>
                  </a:cxn>
                  <a:cxn ang="0">
                    <a:pos x="936" y="584"/>
                  </a:cxn>
                  <a:cxn ang="0">
                    <a:pos x="866" y="523"/>
                  </a:cxn>
                  <a:cxn ang="0">
                    <a:pos x="796" y="462"/>
                  </a:cxn>
                  <a:cxn ang="0">
                    <a:pos x="724" y="402"/>
                  </a:cxn>
                  <a:cxn ang="0">
                    <a:pos x="654" y="341"/>
                  </a:cxn>
                  <a:cxn ang="0">
                    <a:pos x="583" y="281"/>
                  </a:cxn>
                  <a:cxn ang="0">
                    <a:pos x="513" y="220"/>
                  </a:cxn>
                  <a:cxn ang="0">
                    <a:pos x="443" y="159"/>
                  </a:cxn>
                  <a:cxn ang="0">
                    <a:pos x="373" y="99"/>
                  </a:cxn>
                  <a:cxn ang="0">
                    <a:pos x="333" y="51"/>
                  </a:cxn>
                  <a:cxn ang="0">
                    <a:pos x="328" y="17"/>
                  </a:cxn>
                  <a:cxn ang="0">
                    <a:pos x="306" y="10"/>
                  </a:cxn>
                  <a:cxn ang="0">
                    <a:pos x="265" y="28"/>
                  </a:cxn>
                  <a:cxn ang="0">
                    <a:pos x="224" y="48"/>
                  </a:cxn>
                  <a:cxn ang="0">
                    <a:pos x="183" y="67"/>
                  </a:cxn>
                  <a:cxn ang="0">
                    <a:pos x="142" y="85"/>
                  </a:cxn>
                  <a:cxn ang="0">
                    <a:pos x="103" y="105"/>
                  </a:cxn>
                  <a:cxn ang="0">
                    <a:pos x="62" y="125"/>
                  </a:cxn>
                  <a:cxn ang="0">
                    <a:pos x="21" y="143"/>
                  </a:cxn>
                  <a:cxn ang="0">
                    <a:pos x="6" y="159"/>
                  </a:cxn>
                  <a:cxn ang="0">
                    <a:pos x="21" y="174"/>
                  </a:cxn>
                  <a:cxn ang="0">
                    <a:pos x="36" y="189"/>
                  </a:cxn>
                  <a:cxn ang="0">
                    <a:pos x="49" y="204"/>
                  </a:cxn>
                  <a:cxn ang="0">
                    <a:pos x="95" y="244"/>
                  </a:cxn>
                  <a:cxn ang="0">
                    <a:pos x="172" y="310"/>
                  </a:cxn>
                  <a:cxn ang="0">
                    <a:pos x="250" y="377"/>
                  </a:cxn>
                  <a:cxn ang="0">
                    <a:pos x="327" y="443"/>
                  </a:cxn>
                  <a:cxn ang="0">
                    <a:pos x="404" y="508"/>
                  </a:cxn>
                  <a:cxn ang="0">
                    <a:pos x="482" y="576"/>
                  </a:cxn>
                  <a:cxn ang="0">
                    <a:pos x="559" y="641"/>
                  </a:cxn>
                  <a:cxn ang="0">
                    <a:pos x="637" y="707"/>
                  </a:cxn>
                  <a:cxn ang="0">
                    <a:pos x="714" y="774"/>
                  </a:cxn>
                  <a:cxn ang="0">
                    <a:pos x="793" y="840"/>
                  </a:cxn>
                  <a:cxn ang="0">
                    <a:pos x="869" y="905"/>
                  </a:cxn>
                  <a:cxn ang="0">
                    <a:pos x="948" y="972"/>
                  </a:cxn>
                  <a:cxn ang="0">
                    <a:pos x="1025" y="1038"/>
                  </a:cxn>
                  <a:cxn ang="0">
                    <a:pos x="1102" y="1103"/>
                  </a:cxn>
                  <a:cxn ang="0">
                    <a:pos x="1180" y="1171"/>
                  </a:cxn>
                  <a:cxn ang="0">
                    <a:pos x="1257" y="1236"/>
                  </a:cxn>
                  <a:cxn ang="0">
                    <a:pos x="1329" y="1253"/>
                  </a:cxn>
                  <a:cxn ang="0">
                    <a:pos x="1392" y="1218"/>
                  </a:cxn>
                  <a:cxn ang="0">
                    <a:pos x="1456" y="1184"/>
                  </a:cxn>
                  <a:cxn ang="0">
                    <a:pos x="1520" y="1149"/>
                  </a:cxn>
                  <a:cxn ang="0">
                    <a:pos x="1540" y="1121"/>
                  </a:cxn>
                  <a:cxn ang="0">
                    <a:pos x="1517" y="1098"/>
                  </a:cxn>
                  <a:cxn ang="0">
                    <a:pos x="1495" y="1074"/>
                  </a:cxn>
                  <a:cxn ang="0">
                    <a:pos x="1476" y="1051"/>
                  </a:cxn>
                </a:cxnLst>
                <a:rect l="0" t="0" r="r" b="b"/>
                <a:pathLst>
                  <a:path w="1551" h="1269">
                    <a:moveTo>
                      <a:pt x="1466" y="1039"/>
                    </a:moveTo>
                    <a:lnTo>
                      <a:pt x="1430" y="1008"/>
                    </a:lnTo>
                    <a:lnTo>
                      <a:pt x="1396" y="979"/>
                    </a:lnTo>
                    <a:lnTo>
                      <a:pt x="1360" y="948"/>
                    </a:lnTo>
                    <a:lnTo>
                      <a:pt x="1325" y="918"/>
                    </a:lnTo>
                    <a:lnTo>
                      <a:pt x="1289" y="887"/>
                    </a:lnTo>
                    <a:lnTo>
                      <a:pt x="1255" y="858"/>
                    </a:lnTo>
                    <a:lnTo>
                      <a:pt x="1219" y="826"/>
                    </a:lnTo>
                    <a:lnTo>
                      <a:pt x="1183" y="797"/>
                    </a:lnTo>
                    <a:lnTo>
                      <a:pt x="1149" y="766"/>
                    </a:lnTo>
                    <a:lnTo>
                      <a:pt x="1113" y="736"/>
                    </a:lnTo>
                    <a:lnTo>
                      <a:pt x="1079" y="705"/>
                    </a:lnTo>
                    <a:lnTo>
                      <a:pt x="1043" y="676"/>
                    </a:lnTo>
                    <a:lnTo>
                      <a:pt x="1007" y="644"/>
                    </a:lnTo>
                    <a:lnTo>
                      <a:pt x="972" y="615"/>
                    </a:lnTo>
                    <a:lnTo>
                      <a:pt x="936" y="584"/>
                    </a:lnTo>
                    <a:lnTo>
                      <a:pt x="902" y="554"/>
                    </a:lnTo>
                    <a:lnTo>
                      <a:pt x="866" y="523"/>
                    </a:lnTo>
                    <a:lnTo>
                      <a:pt x="830" y="494"/>
                    </a:lnTo>
                    <a:lnTo>
                      <a:pt x="796" y="462"/>
                    </a:lnTo>
                    <a:lnTo>
                      <a:pt x="760" y="433"/>
                    </a:lnTo>
                    <a:lnTo>
                      <a:pt x="724" y="402"/>
                    </a:lnTo>
                    <a:lnTo>
                      <a:pt x="690" y="372"/>
                    </a:lnTo>
                    <a:lnTo>
                      <a:pt x="654" y="341"/>
                    </a:lnTo>
                    <a:lnTo>
                      <a:pt x="619" y="312"/>
                    </a:lnTo>
                    <a:lnTo>
                      <a:pt x="583" y="281"/>
                    </a:lnTo>
                    <a:lnTo>
                      <a:pt x="547" y="251"/>
                    </a:lnTo>
                    <a:lnTo>
                      <a:pt x="513" y="220"/>
                    </a:lnTo>
                    <a:lnTo>
                      <a:pt x="477" y="190"/>
                    </a:lnTo>
                    <a:lnTo>
                      <a:pt x="443" y="159"/>
                    </a:lnTo>
                    <a:lnTo>
                      <a:pt x="407" y="130"/>
                    </a:lnTo>
                    <a:lnTo>
                      <a:pt x="373" y="99"/>
                    </a:lnTo>
                    <a:lnTo>
                      <a:pt x="337" y="69"/>
                    </a:lnTo>
                    <a:lnTo>
                      <a:pt x="333" y="51"/>
                    </a:lnTo>
                    <a:lnTo>
                      <a:pt x="332" y="35"/>
                    </a:lnTo>
                    <a:lnTo>
                      <a:pt x="328" y="17"/>
                    </a:lnTo>
                    <a:lnTo>
                      <a:pt x="325" y="0"/>
                    </a:lnTo>
                    <a:lnTo>
                      <a:pt x="306" y="10"/>
                    </a:lnTo>
                    <a:lnTo>
                      <a:pt x="284" y="20"/>
                    </a:lnTo>
                    <a:lnTo>
                      <a:pt x="265" y="28"/>
                    </a:lnTo>
                    <a:lnTo>
                      <a:pt x="243" y="38"/>
                    </a:lnTo>
                    <a:lnTo>
                      <a:pt x="224" y="48"/>
                    </a:lnTo>
                    <a:lnTo>
                      <a:pt x="204" y="58"/>
                    </a:lnTo>
                    <a:lnTo>
                      <a:pt x="183" y="67"/>
                    </a:lnTo>
                    <a:lnTo>
                      <a:pt x="163" y="76"/>
                    </a:lnTo>
                    <a:lnTo>
                      <a:pt x="142" y="85"/>
                    </a:lnTo>
                    <a:lnTo>
                      <a:pt x="122" y="95"/>
                    </a:lnTo>
                    <a:lnTo>
                      <a:pt x="103" y="105"/>
                    </a:lnTo>
                    <a:lnTo>
                      <a:pt x="82" y="115"/>
                    </a:lnTo>
                    <a:lnTo>
                      <a:pt x="62" y="125"/>
                    </a:lnTo>
                    <a:lnTo>
                      <a:pt x="41" y="133"/>
                    </a:lnTo>
                    <a:lnTo>
                      <a:pt x="21" y="143"/>
                    </a:lnTo>
                    <a:lnTo>
                      <a:pt x="0" y="153"/>
                    </a:lnTo>
                    <a:lnTo>
                      <a:pt x="6" y="159"/>
                    </a:lnTo>
                    <a:lnTo>
                      <a:pt x="15" y="167"/>
                    </a:lnTo>
                    <a:lnTo>
                      <a:pt x="21" y="174"/>
                    </a:lnTo>
                    <a:lnTo>
                      <a:pt x="28" y="182"/>
                    </a:lnTo>
                    <a:lnTo>
                      <a:pt x="36" y="189"/>
                    </a:lnTo>
                    <a:lnTo>
                      <a:pt x="42" y="197"/>
                    </a:lnTo>
                    <a:lnTo>
                      <a:pt x="49" y="204"/>
                    </a:lnTo>
                    <a:lnTo>
                      <a:pt x="55" y="212"/>
                    </a:lnTo>
                    <a:lnTo>
                      <a:pt x="95" y="244"/>
                    </a:lnTo>
                    <a:lnTo>
                      <a:pt x="132" y="277"/>
                    </a:lnTo>
                    <a:lnTo>
                      <a:pt x="172" y="310"/>
                    </a:lnTo>
                    <a:lnTo>
                      <a:pt x="211" y="344"/>
                    </a:lnTo>
                    <a:lnTo>
                      <a:pt x="250" y="377"/>
                    </a:lnTo>
                    <a:lnTo>
                      <a:pt x="288" y="410"/>
                    </a:lnTo>
                    <a:lnTo>
                      <a:pt x="327" y="443"/>
                    </a:lnTo>
                    <a:lnTo>
                      <a:pt x="366" y="476"/>
                    </a:lnTo>
                    <a:lnTo>
                      <a:pt x="404" y="508"/>
                    </a:lnTo>
                    <a:lnTo>
                      <a:pt x="443" y="543"/>
                    </a:lnTo>
                    <a:lnTo>
                      <a:pt x="482" y="576"/>
                    </a:lnTo>
                    <a:lnTo>
                      <a:pt x="521" y="608"/>
                    </a:lnTo>
                    <a:lnTo>
                      <a:pt x="559" y="641"/>
                    </a:lnTo>
                    <a:lnTo>
                      <a:pt x="598" y="674"/>
                    </a:lnTo>
                    <a:lnTo>
                      <a:pt x="637" y="707"/>
                    </a:lnTo>
                    <a:lnTo>
                      <a:pt x="677" y="740"/>
                    </a:lnTo>
                    <a:lnTo>
                      <a:pt x="714" y="774"/>
                    </a:lnTo>
                    <a:lnTo>
                      <a:pt x="753" y="807"/>
                    </a:lnTo>
                    <a:lnTo>
                      <a:pt x="793" y="840"/>
                    </a:lnTo>
                    <a:lnTo>
                      <a:pt x="830" y="872"/>
                    </a:lnTo>
                    <a:lnTo>
                      <a:pt x="869" y="905"/>
                    </a:lnTo>
                    <a:lnTo>
                      <a:pt x="909" y="938"/>
                    </a:lnTo>
                    <a:lnTo>
                      <a:pt x="948" y="972"/>
                    </a:lnTo>
                    <a:lnTo>
                      <a:pt x="985" y="1005"/>
                    </a:lnTo>
                    <a:lnTo>
                      <a:pt x="1025" y="1038"/>
                    </a:lnTo>
                    <a:lnTo>
                      <a:pt x="1064" y="1071"/>
                    </a:lnTo>
                    <a:lnTo>
                      <a:pt x="1102" y="1103"/>
                    </a:lnTo>
                    <a:lnTo>
                      <a:pt x="1141" y="1136"/>
                    </a:lnTo>
                    <a:lnTo>
                      <a:pt x="1180" y="1171"/>
                    </a:lnTo>
                    <a:lnTo>
                      <a:pt x="1219" y="1203"/>
                    </a:lnTo>
                    <a:lnTo>
                      <a:pt x="1257" y="1236"/>
                    </a:lnTo>
                    <a:lnTo>
                      <a:pt x="1296" y="1269"/>
                    </a:lnTo>
                    <a:lnTo>
                      <a:pt x="1329" y="1253"/>
                    </a:lnTo>
                    <a:lnTo>
                      <a:pt x="1360" y="1235"/>
                    </a:lnTo>
                    <a:lnTo>
                      <a:pt x="1392" y="1218"/>
                    </a:lnTo>
                    <a:lnTo>
                      <a:pt x="1423" y="1200"/>
                    </a:lnTo>
                    <a:lnTo>
                      <a:pt x="1456" y="1184"/>
                    </a:lnTo>
                    <a:lnTo>
                      <a:pt x="1487" y="1166"/>
                    </a:lnTo>
                    <a:lnTo>
                      <a:pt x="1520" y="1149"/>
                    </a:lnTo>
                    <a:lnTo>
                      <a:pt x="1551" y="1133"/>
                    </a:lnTo>
                    <a:lnTo>
                      <a:pt x="1540" y="1121"/>
                    </a:lnTo>
                    <a:lnTo>
                      <a:pt x="1528" y="1110"/>
                    </a:lnTo>
                    <a:lnTo>
                      <a:pt x="1517" y="1098"/>
                    </a:lnTo>
                    <a:lnTo>
                      <a:pt x="1507" y="1085"/>
                    </a:lnTo>
                    <a:lnTo>
                      <a:pt x="1495" y="1074"/>
                    </a:lnTo>
                    <a:lnTo>
                      <a:pt x="1486" y="1062"/>
                    </a:lnTo>
                    <a:lnTo>
                      <a:pt x="1476" y="1051"/>
                    </a:lnTo>
                    <a:lnTo>
                      <a:pt x="1466" y="1039"/>
                    </a:lnTo>
                    <a:close/>
                  </a:path>
                </a:pathLst>
              </a:custGeom>
              <a:solidFill>
                <a:srgbClr val="BFB5B7"/>
              </a:solidFill>
              <a:ln w="9525">
                <a:noFill/>
                <a:round/>
                <a:headEnd/>
                <a:tailEnd/>
              </a:ln>
            </p:spPr>
            <p:txBody>
              <a:bodyPr/>
              <a:lstStyle/>
              <a:p>
                <a:endParaRPr lang="en-US"/>
              </a:p>
            </p:txBody>
          </p:sp>
          <p:sp>
            <p:nvSpPr>
              <p:cNvPr id="11334" name="Freeform 70"/>
              <p:cNvSpPr>
                <a:spLocks/>
              </p:cNvSpPr>
              <p:nvPr/>
            </p:nvSpPr>
            <p:spPr bwMode="auto">
              <a:xfrm>
                <a:off x="511" y="2844"/>
                <a:ext cx="746" cy="609"/>
              </a:xfrm>
              <a:custGeom>
                <a:avLst/>
                <a:gdLst/>
                <a:ahLst/>
                <a:cxnLst>
                  <a:cxn ang="0">
                    <a:pos x="1340" y="928"/>
                  </a:cxn>
                  <a:cxn ang="0">
                    <a:pos x="1209" y="815"/>
                  </a:cxn>
                  <a:cxn ang="0">
                    <a:pos x="1079" y="701"/>
                  </a:cxn>
                  <a:cxn ang="0">
                    <a:pos x="948" y="590"/>
                  </a:cxn>
                  <a:cxn ang="0">
                    <a:pos x="817" y="477"/>
                  </a:cxn>
                  <a:cxn ang="0">
                    <a:pos x="686" y="364"/>
                  </a:cxn>
                  <a:cxn ang="0">
                    <a:pos x="556" y="251"/>
                  </a:cxn>
                  <a:cxn ang="0">
                    <a:pos x="425" y="138"/>
                  </a:cxn>
                  <a:cxn ang="0">
                    <a:pos x="358" y="62"/>
                  </a:cxn>
                  <a:cxn ang="0">
                    <a:pos x="353" y="21"/>
                  </a:cxn>
                  <a:cxn ang="0">
                    <a:pos x="329" y="10"/>
                  </a:cxn>
                  <a:cxn ang="0">
                    <a:pos x="284" y="31"/>
                  </a:cxn>
                  <a:cxn ang="0">
                    <a:pos x="240" y="52"/>
                  </a:cxn>
                  <a:cxn ang="0">
                    <a:pos x="196" y="72"/>
                  </a:cxn>
                  <a:cxn ang="0">
                    <a:pos x="152" y="93"/>
                  </a:cxn>
                  <a:cxn ang="0">
                    <a:pos x="110" y="113"/>
                  </a:cxn>
                  <a:cxn ang="0">
                    <a:pos x="65" y="134"/>
                  </a:cxn>
                  <a:cxn ang="0">
                    <a:pos x="21" y="156"/>
                  </a:cxn>
                  <a:cxn ang="0">
                    <a:pos x="10" y="174"/>
                  </a:cxn>
                  <a:cxn ang="0">
                    <a:pos x="29" y="188"/>
                  </a:cxn>
                  <a:cxn ang="0">
                    <a:pos x="49" y="205"/>
                  </a:cxn>
                  <a:cxn ang="0">
                    <a:pos x="69" y="220"/>
                  </a:cxn>
                  <a:cxn ang="0">
                    <a:pos x="114" y="259"/>
                  </a:cxn>
                  <a:cxn ang="0">
                    <a:pos x="188" y="321"/>
                  </a:cxn>
                  <a:cxn ang="0">
                    <a:pos x="260" y="382"/>
                  </a:cxn>
                  <a:cxn ang="0">
                    <a:pos x="333" y="444"/>
                  </a:cxn>
                  <a:cxn ang="0">
                    <a:pos x="407" y="506"/>
                  </a:cxn>
                  <a:cxn ang="0">
                    <a:pos x="479" y="569"/>
                  </a:cxn>
                  <a:cxn ang="0">
                    <a:pos x="552" y="629"/>
                  </a:cxn>
                  <a:cxn ang="0">
                    <a:pos x="624" y="692"/>
                  </a:cxn>
                  <a:cxn ang="0">
                    <a:pos x="698" y="754"/>
                  </a:cxn>
                  <a:cxn ang="0">
                    <a:pos x="770" y="816"/>
                  </a:cxn>
                  <a:cxn ang="0">
                    <a:pos x="843" y="877"/>
                  </a:cxn>
                  <a:cxn ang="0">
                    <a:pos x="915" y="939"/>
                  </a:cxn>
                  <a:cxn ang="0">
                    <a:pos x="989" y="1001"/>
                  </a:cxn>
                  <a:cxn ang="0">
                    <a:pos x="1062" y="1064"/>
                  </a:cxn>
                  <a:cxn ang="0">
                    <a:pos x="1134" y="1124"/>
                  </a:cxn>
                  <a:cxn ang="0">
                    <a:pos x="1208" y="1187"/>
                  </a:cxn>
                  <a:cxn ang="0">
                    <a:pos x="1275" y="1200"/>
                  </a:cxn>
                  <a:cxn ang="0">
                    <a:pos x="1337" y="1165"/>
                  </a:cxn>
                  <a:cxn ang="0">
                    <a:pos x="1401" y="1131"/>
                  </a:cxn>
                  <a:cxn ang="0">
                    <a:pos x="1463" y="1096"/>
                  </a:cxn>
                  <a:cxn ang="0">
                    <a:pos x="1482" y="1067"/>
                  </a:cxn>
                  <a:cxn ang="0">
                    <a:pos x="1461" y="1042"/>
                  </a:cxn>
                  <a:cxn ang="0">
                    <a:pos x="1438" y="1019"/>
                  </a:cxn>
                  <a:cxn ang="0">
                    <a:pos x="1417" y="995"/>
                  </a:cxn>
                </a:cxnLst>
                <a:rect l="0" t="0" r="r" b="b"/>
                <a:pathLst>
                  <a:path w="1494" h="1218">
                    <a:moveTo>
                      <a:pt x="1406" y="983"/>
                    </a:moveTo>
                    <a:lnTo>
                      <a:pt x="1340" y="928"/>
                    </a:lnTo>
                    <a:lnTo>
                      <a:pt x="1275" y="870"/>
                    </a:lnTo>
                    <a:lnTo>
                      <a:pt x="1209" y="815"/>
                    </a:lnTo>
                    <a:lnTo>
                      <a:pt x="1144" y="759"/>
                    </a:lnTo>
                    <a:lnTo>
                      <a:pt x="1079" y="701"/>
                    </a:lnTo>
                    <a:lnTo>
                      <a:pt x="1013" y="646"/>
                    </a:lnTo>
                    <a:lnTo>
                      <a:pt x="948" y="590"/>
                    </a:lnTo>
                    <a:lnTo>
                      <a:pt x="883" y="533"/>
                    </a:lnTo>
                    <a:lnTo>
                      <a:pt x="817" y="477"/>
                    </a:lnTo>
                    <a:lnTo>
                      <a:pt x="752" y="421"/>
                    </a:lnTo>
                    <a:lnTo>
                      <a:pt x="686" y="364"/>
                    </a:lnTo>
                    <a:lnTo>
                      <a:pt x="621" y="308"/>
                    </a:lnTo>
                    <a:lnTo>
                      <a:pt x="556" y="251"/>
                    </a:lnTo>
                    <a:lnTo>
                      <a:pt x="490" y="195"/>
                    </a:lnTo>
                    <a:lnTo>
                      <a:pt x="425" y="138"/>
                    </a:lnTo>
                    <a:lnTo>
                      <a:pt x="360" y="82"/>
                    </a:lnTo>
                    <a:lnTo>
                      <a:pt x="358" y="62"/>
                    </a:lnTo>
                    <a:lnTo>
                      <a:pt x="355" y="41"/>
                    </a:lnTo>
                    <a:lnTo>
                      <a:pt x="353" y="21"/>
                    </a:lnTo>
                    <a:lnTo>
                      <a:pt x="350" y="0"/>
                    </a:lnTo>
                    <a:lnTo>
                      <a:pt x="329" y="10"/>
                    </a:lnTo>
                    <a:lnTo>
                      <a:pt x="306" y="21"/>
                    </a:lnTo>
                    <a:lnTo>
                      <a:pt x="284" y="31"/>
                    </a:lnTo>
                    <a:lnTo>
                      <a:pt x="262" y="41"/>
                    </a:lnTo>
                    <a:lnTo>
                      <a:pt x="240" y="52"/>
                    </a:lnTo>
                    <a:lnTo>
                      <a:pt x="217" y="62"/>
                    </a:lnTo>
                    <a:lnTo>
                      <a:pt x="196" y="72"/>
                    </a:lnTo>
                    <a:lnTo>
                      <a:pt x="175" y="82"/>
                    </a:lnTo>
                    <a:lnTo>
                      <a:pt x="152" y="93"/>
                    </a:lnTo>
                    <a:lnTo>
                      <a:pt x="131" y="103"/>
                    </a:lnTo>
                    <a:lnTo>
                      <a:pt x="110" y="113"/>
                    </a:lnTo>
                    <a:lnTo>
                      <a:pt x="87" y="124"/>
                    </a:lnTo>
                    <a:lnTo>
                      <a:pt x="65" y="134"/>
                    </a:lnTo>
                    <a:lnTo>
                      <a:pt x="44" y="144"/>
                    </a:lnTo>
                    <a:lnTo>
                      <a:pt x="21" y="156"/>
                    </a:lnTo>
                    <a:lnTo>
                      <a:pt x="0" y="165"/>
                    </a:lnTo>
                    <a:lnTo>
                      <a:pt x="10" y="174"/>
                    </a:lnTo>
                    <a:lnTo>
                      <a:pt x="20" y="182"/>
                    </a:lnTo>
                    <a:lnTo>
                      <a:pt x="29" y="188"/>
                    </a:lnTo>
                    <a:lnTo>
                      <a:pt x="39" y="197"/>
                    </a:lnTo>
                    <a:lnTo>
                      <a:pt x="49" y="205"/>
                    </a:lnTo>
                    <a:lnTo>
                      <a:pt x="59" y="211"/>
                    </a:lnTo>
                    <a:lnTo>
                      <a:pt x="69" y="220"/>
                    </a:lnTo>
                    <a:lnTo>
                      <a:pt x="78" y="228"/>
                    </a:lnTo>
                    <a:lnTo>
                      <a:pt x="114" y="259"/>
                    </a:lnTo>
                    <a:lnTo>
                      <a:pt x="152" y="290"/>
                    </a:lnTo>
                    <a:lnTo>
                      <a:pt x="188" y="321"/>
                    </a:lnTo>
                    <a:lnTo>
                      <a:pt x="224" y="351"/>
                    </a:lnTo>
                    <a:lnTo>
                      <a:pt x="260" y="382"/>
                    </a:lnTo>
                    <a:lnTo>
                      <a:pt x="297" y="413"/>
                    </a:lnTo>
                    <a:lnTo>
                      <a:pt x="333" y="444"/>
                    </a:lnTo>
                    <a:lnTo>
                      <a:pt x="369" y="475"/>
                    </a:lnTo>
                    <a:lnTo>
                      <a:pt x="407" y="506"/>
                    </a:lnTo>
                    <a:lnTo>
                      <a:pt x="443" y="538"/>
                    </a:lnTo>
                    <a:lnTo>
                      <a:pt x="479" y="569"/>
                    </a:lnTo>
                    <a:lnTo>
                      <a:pt x="515" y="598"/>
                    </a:lnTo>
                    <a:lnTo>
                      <a:pt x="552" y="629"/>
                    </a:lnTo>
                    <a:lnTo>
                      <a:pt x="588" y="660"/>
                    </a:lnTo>
                    <a:lnTo>
                      <a:pt x="624" y="692"/>
                    </a:lnTo>
                    <a:lnTo>
                      <a:pt x="662" y="723"/>
                    </a:lnTo>
                    <a:lnTo>
                      <a:pt x="698" y="754"/>
                    </a:lnTo>
                    <a:lnTo>
                      <a:pt x="734" y="785"/>
                    </a:lnTo>
                    <a:lnTo>
                      <a:pt x="770" y="816"/>
                    </a:lnTo>
                    <a:lnTo>
                      <a:pt x="807" y="847"/>
                    </a:lnTo>
                    <a:lnTo>
                      <a:pt x="843" y="877"/>
                    </a:lnTo>
                    <a:lnTo>
                      <a:pt x="879" y="908"/>
                    </a:lnTo>
                    <a:lnTo>
                      <a:pt x="915" y="939"/>
                    </a:lnTo>
                    <a:lnTo>
                      <a:pt x="953" y="970"/>
                    </a:lnTo>
                    <a:lnTo>
                      <a:pt x="989" y="1001"/>
                    </a:lnTo>
                    <a:lnTo>
                      <a:pt x="1025" y="1033"/>
                    </a:lnTo>
                    <a:lnTo>
                      <a:pt x="1062" y="1064"/>
                    </a:lnTo>
                    <a:lnTo>
                      <a:pt x="1098" y="1095"/>
                    </a:lnTo>
                    <a:lnTo>
                      <a:pt x="1134" y="1124"/>
                    </a:lnTo>
                    <a:lnTo>
                      <a:pt x="1170" y="1155"/>
                    </a:lnTo>
                    <a:lnTo>
                      <a:pt x="1208" y="1187"/>
                    </a:lnTo>
                    <a:lnTo>
                      <a:pt x="1244" y="1218"/>
                    </a:lnTo>
                    <a:lnTo>
                      <a:pt x="1275" y="1200"/>
                    </a:lnTo>
                    <a:lnTo>
                      <a:pt x="1306" y="1183"/>
                    </a:lnTo>
                    <a:lnTo>
                      <a:pt x="1337" y="1165"/>
                    </a:lnTo>
                    <a:lnTo>
                      <a:pt x="1370" y="1147"/>
                    </a:lnTo>
                    <a:lnTo>
                      <a:pt x="1401" y="1131"/>
                    </a:lnTo>
                    <a:lnTo>
                      <a:pt x="1432" y="1113"/>
                    </a:lnTo>
                    <a:lnTo>
                      <a:pt x="1463" y="1096"/>
                    </a:lnTo>
                    <a:lnTo>
                      <a:pt x="1494" y="1078"/>
                    </a:lnTo>
                    <a:lnTo>
                      <a:pt x="1482" y="1067"/>
                    </a:lnTo>
                    <a:lnTo>
                      <a:pt x="1473" y="1055"/>
                    </a:lnTo>
                    <a:lnTo>
                      <a:pt x="1461" y="1042"/>
                    </a:lnTo>
                    <a:lnTo>
                      <a:pt x="1450" y="1031"/>
                    </a:lnTo>
                    <a:lnTo>
                      <a:pt x="1438" y="1019"/>
                    </a:lnTo>
                    <a:lnTo>
                      <a:pt x="1429" y="1006"/>
                    </a:lnTo>
                    <a:lnTo>
                      <a:pt x="1417" y="995"/>
                    </a:lnTo>
                    <a:lnTo>
                      <a:pt x="1406" y="983"/>
                    </a:lnTo>
                    <a:close/>
                  </a:path>
                </a:pathLst>
              </a:custGeom>
              <a:solidFill>
                <a:srgbClr val="BCB2B5"/>
              </a:solidFill>
              <a:ln w="9525">
                <a:noFill/>
                <a:round/>
                <a:headEnd/>
                <a:tailEnd/>
              </a:ln>
            </p:spPr>
            <p:txBody>
              <a:bodyPr/>
              <a:lstStyle/>
              <a:p>
                <a:endParaRPr lang="en-US"/>
              </a:p>
            </p:txBody>
          </p:sp>
          <p:sp>
            <p:nvSpPr>
              <p:cNvPr id="11335" name="Freeform 71"/>
              <p:cNvSpPr>
                <a:spLocks/>
              </p:cNvSpPr>
              <p:nvPr/>
            </p:nvSpPr>
            <p:spPr bwMode="auto">
              <a:xfrm>
                <a:off x="499" y="2836"/>
                <a:ext cx="718" cy="584"/>
              </a:xfrm>
              <a:custGeom>
                <a:avLst/>
                <a:gdLst/>
                <a:ahLst/>
                <a:cxnLst>
                  <a:cxn ang="0">
                    <a:pos x="1285" y="876"/>
                  </a:cxn>
                  <a:cxn ang="0">
                    <a:pos x="1164" y="773"/>
                  </a:cxn>
                  <a:cxn ang="0">
                    <a:pos x="1045" y="669"/>
                  </a:cxn>
                  <a:cxn ang="0">
                    <a:pos x="924" y="564"/>
                  </a:cxn>
                  <a:cxn ang="0">
                    <a:pos x="803" y="461"/>
                  </a:cxn>
                  <a:cxn ang="0">
                    <a:pos x="682" y="356"/>
                  </a:cxn>
                  <a:cxn ang="0">
                    <a:pos x="562" y="253"/>
                  </a:cxn>
                  <a:cxn ang="0">
                    <a:pos x="441" y="150"/>
                  </a:cxn>
                  <a:cxn ang="0">
                    <a:pos x="379" y="73"/>
                  </a:cxn>
                  <a:cxn ang="0">
                    <a:pos x="374" y="25"/>
                  </a:cxn>
                  <a:cxn ang="0">
                    <a:pos x="350" y="12"/>
                  </a:cxn>
                  <a:cxn ang="0">
                    <a:pos x="302" y="35"/>
                  </a:cxn>
                  <a:cxn ang="0">
                    <a:pos x="257" y="56"/>
                  </a:cxn>
                  <a:cxn ang="0">
                    <a:pos x="209" y="79"/>
                  </a:cxn>
                  <a:cxn ang="0">
                    <a:pos x="164" y="102"/>
                  </a:cxn>
                  <a:cxn ang="0">
                    <a:pos x="116" y="123"/>
                  </a:cxn>
                  <a:cxn ang="0">
                    <a:pos x="70" y="146"/>
                  </a:cxn>
                  <a:cxn ang="0">
                    <a:pos x="23" y="168"/>
                  </a:cxn>
                  <a:cxn ang="0">
                    <a:pos x="13" y="187"/>
                  </a:cxn>
                  <a:cxn ang="0">
                    <a:pos x="38" y="204"/>
                  </a:cxn>
                  <a:cxn ang="0">
                    <a:pos x="62" y="220"/>
                  </a:cxn>
                  <a:cxn ang="0">
                    <a:pos x="88" y="237"/>
                  </a:cxn>
                  <a:cxn ang="0">
                    <a:pos x="136" y="274"/>
                  </a:cxn>
                  <a:cxn ang="0">
                    <a:pos x="203" y="332"/>
                  </a:cxn>
                  <a:cxn ang="0">
                    <a:pos x="271" y="389"/>
                  </a:cxn>
                  <a:cxn ang="0">
                    <a:pos x="340" y="446"/>
                  </a:cxn>
                  <a:cxn ang="0">
                    <a:pos x="409" y="504"/>
                  </a:cxn>
                  <a:cxn ang="0">
                    <a:pos x="476" y="563"/>
                  </a:cxn>
                  <a:cxn ang="0">
                    <a:pos x="544" y="620"/>
                  </a:cxn>
                  <a:cxn ang="0">
                    <a:pos x="613" y="677"/>
                  </a:cxn>
                  <a:cxn ang="0">
                    <a:pos x="680" y="735"/>
                  </a:cxn>
                  <a:cxn ang="0">
                    <a:pos x="749" y="792"/>
                  </a:cxn>
                  <a:cxn ang="0">
                    <a:pos x="817" y="850"/>
                  </a:cxn>
                  <a:cxn ang="0">
                    <a:pos x="884" y="909"/>
                  </a:cxn>
                  <a:cxn ang="0">
                    <a:pos x="953" y="966"/>
                  </a:cxn>
                  <a:cxn ang="0">
                    <a:pos x="1022" y="1023"/>
                  </a:cxn>
                  <a:cxn ang="0">
                    <a:pos x="1090" y="1081"/>
                  </a:cxn>
                  <a:cxn ang="0">
                    <a:pos x="1157" y="1138"/>
                  </a:cxn>
                  <a:cxn ang="0">
                    <a:pos x="1223" y="1150"/>
                  </a:cxn>
                  <a:cxn ang="0">
                    <a:pos x="1283" y="1113"/>
                  </a:cxn>
                  <a:cxn ang="0">
                    <a:pos x="1344" y="1079"/>
                  </a:cxn>
                  <a:cxn ang="0">
                    <a:pos x="1404" y="1043"/>
                  </a:cxn>
                  <a:cxn ang="0">
                    <a:pos x="1424" y="1013"/>
                  </a:cxn>
                  <a:cxn ang="0">
                    <a:pos x="1401" y="989"/>
                  </a:cxn>
                  <a:cxn ang="0">
                    <a:pos x="1380" y="964"/>
                  </a:cxn>
                  <a:cxn ang="0">
                    <a:pos x="1357" y="940"/>
                  </a:cxn>
                </a:cxnLst>
                <a:rect l="0" t="0" r="r" b="b"/>
                <a:pathLst>
                  <a:path w="1435" h="1168">
                    <a:moveTo>
                      <a:pt x="1345" y="928"/>
                    </a:moveTo>
                    <a:lnTo>
                      <a:pt x="1285" y="876"/>
                    </a:lnTo>
                    <a:lnTo>
                      <a:pt x="1224" y="825"/>
                    </a:lnTo>
                    <a:lnTo>
                      <a:pt x="1164" y="773"/>
                    </a:lnTo>
                    <a:lnTo>
                      <a:pt x="1103" y="720"/>
                    </a:lnTo>
                    <a:lnTo>
                      <a:pt x="1045" y="669"/>
                    </a:lnTo>
                    <a:lnTo>
                      <a:pt x="984" y="617"/>
                    </a:lnTo>
                    <a:lnTo>
                      <a:pt x="924" y="564"/>
                    </a:lnTo>
                    <a:lnTo>
                      <a:pt x="863" y="512"/>
                    </a:lnTo>
                    <a:lnTo>
                      <a:pt x="803" y="461"/>
                    </a:lnTo>
                    <a:lnTo>
                      <a:pt x="742" y="409"/>
                    </a:lnTo>
                    <a:lnTo>
                      <a:pt x="682" y="356"/>
                    </a:lnTo>
                    <a:lnTo>
                      <a:pt x="623" y="305"/>
                    </a:lnTo>
                    <a:lnTo>
                      <a:pt x="562" y="253"/>
                    </a:lnTo>
                    <a:lnTo>
                      <a:pt x="502" y="200"/>
                    </a:lnTo>
                    <a:lnTo>
                      <a:pt x="441" y="150"/>
                    </a:lnTo>
                    <a:lnTo>
                      <a:pt x="381" y="97"/>
                    </a:lnTo>
                    <a:lnTo>
                      <a:pt x="379" y="73"/>
                    </a:lnTo>
                    <a:lnTo>
                      <a:pt x="378" y="48"/>
                    </a:lnTo>
                    <a:lnTo>
                      <a:pt x="374" y="25"/>
                    </a:lnTo>
                    <a:lnTo>
                      <a:pt x="373" y="0"/>
                    </a:lnTo>
                    <a:lnTo>
                      <a:pt x="350" y="12"/>
                    </a:lnTo>
                    <a:lnTo>
                      <a:pt x="327" y="23"/>
                    </a:lnTo>
                    <a:lnTo>
                      <a:pt x="302" y="35"/>
                    </a:lnTo>
                    <a:lnTo>
                      <a:pt x="280" y="46"/>
                    </a:lnTo>
                    <a:lnTo>
                      <a:pt x="257" y="56"/>
                    </a:lnTo>
                    <a:lnTo>
                      <a:pt x="234" y="68"/>
                    </a:lnTo>
                    <a:lnTo>
                      <a:pt x="209" y="79"/>
                    </a:lnTo>
                    <a:lnTo>
                      <a:pt x="186" y="91"/>
                    </a:lnTo>
                    <a:lnTo>
                      <a:pt x="164" y="102"/>
                    </a:lnTo>
                    <a:lnTo>
                      <a:pt x="141" y="112"/>
                    </a:lnTo>
                    <a:lnTo>
                      <a:pt x="116" y="123"/>
                    </a:lnTo>
                    <a:lnTo>
                      <a:pt x="93" y="135"/>
                    </a:lnTo>
                    <a:lnTo>
                      <a:pt x="70" y="146"/>
                    </a:lnTo>
                    <a:lnTo>
                      <a:pt x="48" y="156"/>
                    </a:lnTo>
                    <a:lnTo>
                      <a:pt x="23" y="168"/>
                    </a:lnTo>
                    <a:lnTo>
                      <a:pt x="0" y="179"/>
                    </a:lnTo>
                    <a:lnTo>
                      <a:pt x="13" y="187"/>
                    </a:lnTo>
                    <a:lnTo>
                      <a:pt x="25" y="196"/>
                    </a:lnTo>
                    <a:lnTo>
                      <a:pt x="38" y="204"/>
                    </a:lnTo>
                    <a:lnTo>
                      <a:pt x="51" y="212"/>
                    </a:lnTo>
                    <a:lnTo>
                      <a:pt x="62" y="220"/>
                    </a:lnTo>
                    <a:lnTo>
                      <a:pt x="75" y="228"/>
                    </a:lnTo>
                    <a:lnTo>
                      <a:pt x="88" y="237"/>
                    </a:lnTo>
                    <a:lnTo>
                      <a:pt x="101" y="245"/>
                    </a:lnTo>
                    <a:lnTo>
                      <a:pt x="136" y="274"/>
                    </a:lnTo>
                    <a:lnTo>
                      <a:pt x="170" y="302"/>
                    </a:lnTo>
                    <a:lnTo>
                      <a:pt x="203" y="332"/>
                    </a:lnTo>
                    <a:lnTo>
                      <a:pt x="237" y="359"/>
                    </a:lnTo>
                    <a:lnTo>
                      <a:pt x="271" y="389"/>
                    </a:lnTo>
                    <a:lnTo>
                      <a:pt x="306" y="418"/>
                    </a:lnTo>
                    <a:lnTo>
                      <a:pt x="340" y="446"/>
                    </a:lnTo>
                    <a:lnTo>
                      <a:pt x="374" y="476"/>
                    </a:lnTo>
                    <a:lnTo>
                      <a:pt x="409" y="504"/>
                    </a:lnTo>
                    <a:lnTo>
                      <a:pt x="441" y="533"/>
                    </a:lnTo>
                    <a:lnTo>
                      <a:pt x="476" y="563"/>
                    </a:lnTo>
                    <a:lnTo>
                      <a:pt x="510" y="591"/>
                    </a:lnTo>
                    <a:lnTo>
                      <a:pt x="544" y="620"/>
                    </a:lnTo>
                    <a:lnTo>
                      <a:pt x="579" y="648"/>
                    </a:lnTo>
                    <a:lnTo>
                      <a:pt x="613" y="677"/>
                    </a:lnTo>
                    <a:lnTo>
                      <a:pt x="647" y="705"/>
                    </a:lnTo>
                    <a:lnTo>
                      <a:pt x="680" y="735"/>
                    </a:lnTo>
                    <a:lnTo>
                      <a:pt x="714" y="764"/>
                    </a:lnTo>
                    <a:lnTo>
                      <a:pt x="749" y="792"/>
                    </a:lnTo>
                    <a:lnTo>
                      <a:pt x="783" y="822"/>
                    </a:lnTo>
                    <a:lnTo>
                      <a:pt x="817" y="850"/>
                    </a:lnTo>
                    <a:lnTo>
                      <a:pt x="852" y="879"/>
                    </a:lnTo>
                    <a:lnTo>
                      <a:pt x="884" y="909"/>
                    </a:lnTo>
                    <a:lnTo>
                      <a:pt x="919" y="936"/>
                    </a:lnTo>
                    <a:lnTo>
                      <a:pt x="953" y="966"/>
                    </a:lnTo>
                    <a:lnTo>
                      <a:pt x="987" y="994"/>
                    </a:lnTo>
                    <a:lnTo>
                      <a:pt x="1022" y="1023"/>
                    </a:lnTo>
                    <a:lnTo>
                      <a:pt x="1056" y="1053"/>
                    </a:lnTo>
                    <a:lnTo>
                      <a:pt x="1090" y="1081"/>
                    </a:lnTo>
                    <a:lnTo>
                      <a:pt x="1123" y="1110"/>
                    </a:lnTo>
                    <a:lnTo>
                      <a:pt x="1157" y="1138"/>
                    </a:lnTo>
                    <a:lnTo>
                      <a:pt x="1192" y="1168"/>
                    </a:lnTo>
                    <a:lnTo>
                      <a:pt x="1223" y="1150"/>
                    </a:lnTo>
                    <a:lnTo>
                      <a:pt x="1252" y="1131"/>
                    </a:lnTo>
                    <a:lnTo>
                      <a:pt x="1283" y="1113"/>
                    </a:lnTo>
                    <a:lnTo>
                      <a:pt x="1314" y="1095"/>
                    </a:lnTo>
                    <a:lnTo>
                      <a:pt x="1344" y="1079"/>
                    </a:lnTo>
                    <a:lnTo>
                      <a:pt x="1375" y="1061"/>
                    </a:lnTo>
                    <a:lnTo>
                      <a:pt x="1404" y="1043"/>
                    </a:lnTo>
                    <a:lnTo>
                      <a:pt x="1435" y="1025"/>
                    </a:lnTo>
                    <a:lnTo>
                      <a:pt x="1424" y="1013"/>
                    </a:lnTo>
                    <a:lnTo>
                      <a:pt x="1412" y="1000"/>
                    </a:lnTo>
                    <a:lnTo>
                      <a:pt x="1401" y="989"/>
                    </a:lnTo>
                    <a:lnTo>
                      <a:pt x="1391" y="976"/>
                    </a:lnTo>
                    <a:lnTo>
                      <a:pt x="1380" y="964"/>
                    </a:lnTo>
                    <a:lnTo>
                      <a:pt x="1368" y="953"/>
                    </a:lnTo>
                    <a:lnTo>
                      <a:pt x="1357" y="940"/>
                    </a:lnTo>
                    <a:lnTo>
                      <a:pt x="1345" y="928"/>
                    </a:lnTo>
                    <a:close/>
                  </a:path>
                </a:pathLst>
              </a:custGeom>
              <a:solidFill>
                <a:srgbClr val="BAAFB2"/>
              </a:solidFill>
              <a:ln w="9525">
                <a:noFill/>
                <a:round/>
                <a:headEnd/>
                <a:tailEnd/>
              </a:ln>
            </p:spPr>
            <p:txBody>
              <a:bodyPr/>
              <a:lstStyle/>
              <a:p>
                <a:endParaRPr lang="en-US"/>
              </a:p>
            </p:txBody>
          </p:sp>
          <p:sp>
            <p:nvSpPr>
              <p:cNvPr id="11336" name="Freeform 72"/>
              <p:cNvSpPr>
                <a:spLocks/>
              </p:cNvSpPr>
              <p:nvPr/>
            </p:nvSpPr>
            <p:spPr bwMode="auto">
              <a:xfrm>
                <a:off x="487" y="2829"/>
                <a:ext cx="689" cy="557"/>
              </a:xfrm>
              <a:custGeom>
                <a:avLst/>
                <a:gdLst/>
                <a:ahLst/>
                <a:cxnLst>
                  <a:cxn ang="0">
                    <a:pos x="1230" y="823"/>
                  </a:cxn>
                  <a:cxn ang="0">
                    <a:pos x="1121" y="728"/>
                  </a:cxn>
                  <a:cxn ang="0">
                    <a:pos x="1010" y="632"/>
                  </a:cxn>
                  <a:cxn ang="0">
                    <a:pos x="900" y="537"/>
                  </a:cxn>
                  <a:cxn ang="0">
                    <a:pos x="789" y="441"/>
                  </a:cxn>
                  <a:cxn ang="0">
                    <a:pos x="680" y="346"/>
                  </a:cxn>
                  <a:cxn ang="0">
                    <a:pos x="568" y="251"/>
                  </a:cxn>
                  <a:cxn ang="0">
                    <a:pos x="459" y="155"/>
                  </a:cxn>
                  <a:cxn ang="0">
                    <a:pos x="402" y="80"/>
                  </a:cxn>
                  <a:cxn ang="0">
                    <a:pos x="400" y="26"/>
                  </a:cxn>
                  <a:cxn ang="0">
                    <a:pos x="374" y="11"/>
                  </a:cxn>
                  <a:cxn ang="0">
                    <a:pos x="323" y="34"/>
                  </a:cxn>
                  <a:cxn ang="0">
                    <a:pos x="274" y="59"/>
                  </a:cxn>
                  <a:cxn ang="0">
                    <a:pos x="224" y="82"/>
                  </a:cxn>
                  <a:cxn ang="0">
                    <a:pos x="174" y="106"/>
                  </a:cxn>
                  <a:cxn ang="0">
                    <a:pos x="124" y="129"/>
                  </a:cxn>
                  <a:cxn ang="0">
                    <a:pos x="75" y="154"/>
                  </a:cxn>
                  <a:cxn ang="0">
                    <a:pos x="24" y="178"/>
                  </a:cxn>
                  <a:cxn ang="0">
                    <a:pos x="16" y="198"/>
                  </a:cxn>
                  <a:cxn ang="0">
                    <a:pos x="47" y="216"/>
                  </a:cxn>
                  <a:cxn ang="0">
                    <a:pos x="78" y="232"/>
                  </a:cxn>
                  <a:cxn ang="0">
                    <a:pos x="109" y="251"/>
                  </a:cxn>
                  <a:cxn ang="0">
                    <a:pos x="189" y="313"/>
                  </a:cxn>
                  <a:cxn ang="0">
                    <a:pos x="317" y="419"/>
                  </a:cxn>
                  <a:cxn ang="0">
                    <a:pos x="444" y="526"/>
                  </a:cxn>
                  <a:cxn ang="0">
                    <a:pos x="570" y="632"/>
                  </a:cxn>
                  <a:cxn ang="0">
                    <a:pos x="698" y="741"/>
                  </a:cxn>
                  <a:cxn ang="0">
                    <a:pos x="823" y="847"/>
                  </a:cxn>
                  <a:cxn ang="0">
                    <a:pos x="951" y="954"/>
                  </a:cxn>
                  <a:cxn ang="0">
                    <a:pos x="1077" y="1060"/>
                  </a:cxn>
                  <a:cxn ang="0">
                    <a:pos x="1170" y="1096"/>
                  </a:cxn>
                  <a:cxn ang="0">
                    <a:pos x="1229" y="1060"/>
                  </a:cxn>
                  <a:cxn ang="0">
                    <a:pos x="1288" y="1024"/>
                  </a:cxn>
                  <a:cxn ang="0">
                    <a:pos x="1348" y="986"/>
                  </a:cxn>
                  <a:cxn ang="0">
                    <a:pos x="1366" y="955"/>
                  </a:cxn>
                  <a:cxn ang="0">
                    <a:pos x="1343" y="931"/>
                  </a:cxn>
                  <a:cxn ang="0">
                    <a:pos x="1320" y="906"/>
                  </a:cxn>
                  <a:cxn ang="0">
                    <a:pos x="1297" y="882"/>
                  </a:cxn>
                </a:cxnLst>
                <a:rect l="0" t="0" r="r" b="b"/>
                <a:pathLst>
                  <a:path w="1377" h="1114">
                    <a:moveTo>
                      <a:pt x="1286" y="870"/>
                    </a:moveTo>
                    <a:lnTo>
                      <a:pt x="1230" y="823"/>
                    </a:lnTo>
                    <a:lnTo>
                      <a:pt x="1176" y="775"/>
                    </a:lnTo>
                    <a:lnTo>
                      <a:pt x="1121" y="728"/>
                    </a:lnTo>
                    <a:lnTo>
                      <a:pt x="1065" y="680"/>
                    </a:lnTo>
                    <a:lnTo>
                      <a:pt x="1010" y="632"/>
                    </a:lnTo>
                    <a:lnTo>
                      <a:pt x="956" y="585"/>
                    </a:lnTo>
                    <a:lnTo>
                      <a:pt x="900" y="537"/>
                    </a:lnTo>
                    <a:lnTo>
                      <a:pt x="845" y="488"/>
                    </a:lnTo>
                    <a:lnTo>
                      <a:pt x="789" y="441"/>
                    </a:lnTo>
                    <a:lnTo>
                      <a:pt x="735" y="393"/>
                    </a:lnTo>
                    <a:lnTo>
                      <a:pt x="680" y="346"/>
                    </a:lnTo>
                    <a:lnTo>
                      <a:pt x="624" y="298"/>
                    </a:lnTo>
                    <a:lnTo>
                      <a:pt x="568" y="251"/>
                    </a:lnTo>
                    <a:lnTo>
                      <a:pt x="514" y="203"/>
                    </a:lnTo>
                    <a:lnTo>
                      <a:pt x="459" y="155"/>
                    </a:lnTo>
                    <a:lnTo>
                      <a:pt x="403" y="108"/>
                    </a:lnTo>
                    <a:lnTo>
                      <a:pt x="402" y="80"/>
                    </a:lnTo>
                    <a:lnTo>
                      <a:pt x="402" y="54"/>
                    </a:lnTo>
                    <a:lnTo>
                      <a:pt x="400" y="26"/>
                    </a:lnTo>
                    <a:lnTo>
                      <a:pt x="398" y="0"/>
                    </a:lnTo>
                    <a:lnTo>
                      <a:pt x="374" y="11"/>
                    </a:lnTo>
                    <a:lnTo>
                      <a:pt x="349" y="23"/>
                    </a:lnTo>
                    <a:lnTo>
                      <a:pt x="323" y="34"/>
                    </a:lnTo>
                    <a:lnTo>
                      <a:pt x="299" y="47"/>
                    </a:lnTo>
                    <a:lnTo>
                      <a:pt x="274" y="59"/>
                    </a:lnTo>
                    <a:lnTo>
                      <a:pt x="250" y="70"/>
                    </a:lnTo>
                    <a:lnTo>
                      <a:pt x="224" y="82"/>
                    </a:lnTo>
                    <a:lnTo>
                      <a:pt x="199" y="95"/>
                    </a:lnTo>
                    <a:lnTo>
                      <a:pt x="174" y="106"/>
                    </a:lnTo>
                    <a:lnTo>
                      <a:pt x="148" y="118"/>
                    </a:lnTo>
                    <a:lnTo>
                      <a:pt x="124" y="129"/>
                    </a:lnTo>
                    <a:lnTo>
                      <a:pt x="99" y="142"/>
                    </a:lnTo>
                    <a:lnTo>
                      <a:pt x="75" y="154"/>
                    </a:lnTo>
                    <a:lnTo>
                      <a:pt x="49" y="165"/>
                    </a:lnTo>
                    <a:lnTo>
                      <a:pt x="24" y="178"/>
                    </a:lnTo>
                    <a:lnTo>
                      <a:pt x="0" y="190"/>
                    </a:lnTo>
                    <a:lnTo>
                      <a:pt x="16" y="198"/>
                    </a:lnTo>
                    <a:lnTo>
                      <a:pt x="31" y="206"/>
                    </a:lnTo>
                    <a:lnTo>
                      <a:pt x="47" y="216"/>
                    </a:lnTo>
                    <a:lnTo>
                      <a:pt x="63" y="224"/>
                    </a:lnTo>
                    <a:lnTo>
                      <a:pt x="78" y="232"/>
                    </a:lnTo>
                    <a:lnTo>
                      <a:pt x="94" y="241"/>
                    </a:lnTo>
                    <a:lnTo>
                      <a:pt x="109" y="251"/>
                    </a:lnTo>
                    <a:lnTo>
                      <a:pt x="125" y="259"/>
                    </a:lnTo>
                    <a:lnTo>
                      <a:pt x="189" y="313"/>
                    </a:lnTo>
                    <a:lnTo>
                      <a:pt x="253" y="365"/>
                    </a:lnTo>
                    <a:lnTo>
                      <a:pt x="317" y="419"/>
                    </a:lnTo>
                    <a:lnTo>
                      <a:pt x="380" y="472"/>
                    </a:lnTo>
                    <a:lnTo>
                      <a:pt x="444" y="526"/>
                    </a:lnTo>
                    <a:lnTo>
                      <a:pt x="506" y="580"/>
                    </a:lnTo>
                    <a:lnTo>
                      <a:pt x="570" y="632"/>
                    </a:lnTo>
                    <a:lnTo>
                      <a:pt x="634" y="687"/>
                    </a:lnTo>
                    <a:lnTo>
                      <a:pt x="698" y="741"/>
                    </a:lnTo>
                    <a:lnTo>
                      <a:pt x="760" y="793"/>
                    </a:lnTo>
                    <a:lnTo>
                      <a:pt x="823" y="847"/>
                    </a:lnTo>
                    <a:lnTo>
                      <a:pt x="887" y="900"/>
                    </a:lnTo>
                    <a:lnTo>
                      <a:pt x="951" y="954"/>
                    </a:lnTo>
                    <a:lnTo>
                      <a:pt x="1013" y="1008"/>
                    </a:lnTo>
                    <a:lnTo>
                      <a:pt x="1077" y="1060"/>
                    </a:lnTo>
                    <a:lnTo>
                      <a:pt x="1140" y="1114"/>
                    </a:lnTo>
                    <a:lnTo>
                      <a:pt x="1170" y="1096"/>
                    </a:lnTo>
                    <a:lnTo>
                      <a:pt x="1199" y="1078"/>
                    </a:lnTo>
                    <a:lnTo>
                      <a:pt x="1229" y="1060"/>
                    </a:lnTo>
                    <a:lnTo>
                      <a:pt x="1258" y="1042"/>
                    </a:lnTo>
                    <a:lnTo>
                      <a:pt x="1288" y="1024"/>
                    </a:lnTo>
                    <a:lnTo>
                      <a:pt x="1317" y="1005"/>
                    </a:lnTo>
                    <a:lnTo>
                      <a:pt x="1348" y="986"/>
                    </a:lnTo>
                    <a:lnTo>
                      <a:pt x="1377" y="968"/>
                    </a:lnTo>
                    <a:lnTo>
                      <a:pt x="1366" y="955"/>
                    </a:lnTo>
                    <a:lnTo>
                      <a:pt x="1355" y="944"/>
                    </a:lnTo>
                    <a:lnTo>
                      <a:pt x="1343" y="931"/>
                    </a:lnTo>
                    <a:lnTo>
                      <a:pt x="1332" y="919"/>
                    </a:lnTo>
                    <a:lnTo>
                      <a:pt x="1320" y="906"/>
                    </a:lnTo>
                    <a:lnTo>
                      <a:pt x="1309" y="895"/>
                    </a:lnTo>
                    <a:lnTo>
                      <a:pt x="1297" y="882"/>
                    </a:lnTo>
                    <a:lnTo>
                      <a:pt x="1286" y="870"/>
                    </a:lnTo>
                    <a:close/>
                  </a:path>
                </a:pathLst>
              </a:custGeom>
              <a:solidFill>
                <a:srgbClr val="B7AFAF"/>
              </a:solidFill>
              <a:ln w="9525">
                <a:noFill/>
                <a:round/>
                <a:headEnd/>
                <a:tailEnd/>
              </a:ln>
            </p:spPr>
            <p:txBody>
              <a:bodyPr/>
              <a:lstStyle/>
              <a:p>
                <a:endParaRPr lang="en-US"/>
              </a:p>
            </p:txBody>
          </p:sp>
          <p:sp>
            <p:nvSpPr>
              <p:cNvPr id="11337" name="Freeform 73"/>
              <p:cNvSpPr>
                <a:spLocks/>
              </p:cNvSpPr>
              <p:nvPr/>
            </p:nvSpPr>
            <p:spPr bwMode="auto">
              <a:xfrm>
                <a:off x="475" y="2821"/>
                <a:ext cx="659" cy="532"/>
              </a:xfrm>
              <a:custGeom>
                <a:avLst/>
                <a:gdLst/>
                <a:ahLst/>
                <a:cxnLst>
                  <a:cxn ang="0">
                    <a:pos x="1175" y="772"/>
                  </a:cxn>
                  <a:cxn ang="0">
                    <a:pos x="1075" y="685"/>
                  </a:cxn>
                  <a:cxn ang="0">
                    <a:pos x="975" y="599"/>
                  </a:cxn>
                  <a:cxn ang="0">
                    <a:pos x="876" y="512"/>
                  </a:cxn>
                  <a:cxn ang="0">
                    <a:pos x="776" y="427"/>
                  </a:cxn>
                  <a:cxn ang="0">
                    <a:pos x="675" y="340"/>
                  </a:cxn>
                  <a:cxn ang="0">
                    <a:pos x="575" y="253"/>
                  </a:cxn>
                  <a:cxn ang="0">
                    <a:pos x="475" y="166"/>
                  </a:cxn>
                  <a:cxn ang="0">
                    <a:pos x="425" y="92"/>
                  </a:cxn>
                  <a:cxn ang="0">
                    <a:pos x="423" y="31"/>
                  </a:cxn>
                  <a:cxn ang="0">
                    <a:pos x="397" y="13"/>
                  </a:cxn>
                  <a:cxn ang="0">
                    <a:pos x="343" y="38"/>
                  </a:cxn>
                  <a:cxn ang="0">
                    <a:pos x="291" y="63"/>
                  </a:cxn>
                  <a:cxn ang="0">
                    <a:pos x="237" y="89"/>
                  </a:cxn>
                  <a:cxn ang="0">
                    <a:pos x="184" y="113"/>
                  </a:cxn>
                  <a:cxn ang="0">
                    <a:pos x="132" y="140"/>
                  </a:cxn>
                  <a:cxn ang="0">
                    <a:pos x="78" y="164"/>
                  </a:cxn>
                  <a:cxn ang="0">
                    <a:pos x="26" y="189"/>
                  </a:cxn>
                  <a:cxn ang="0">
                    <a:pos x="18" y="212"/>
                  </a:cxn>
                  <a:cxn ang="0">
                    <a:pos x="55" y="230"/>
                  </a:cxn>
                  <a:cxn ang="0">
                    <a:pos x="91" y="248"/>
                  </a:cxn>
                  <a:cxn ang="0">
                    <a:pos x="129" y="266"/>
                  </a:cxn>
                  <a:cxn ang="0">
                    <a:pos x="207" y="325"/>
                  </a:cxn>
                  <a:cxn ang="0">
                    <a:pos x="325" y="423"/>
                  </a:cxn>
                  <a:cxn ang="0">
                    <a:pos x="443" y="523"/>
                  </a:cxn>
                  <a:cxn ang="0">
                    <a:pos x="560" y="622"/>
                  </a:cxn>
                  <a:cxn ang="0">
                    <a:pos x="676" y="720"/>
                  </a:cxn>
                  <a:cxn ang="0">
                    <a:pos x="794" y="818"/>
                  </a:cxn>
                  <a:cxn ang="0">
                    <a:pos x="912" y="917"/>
                  </a:cxn>
                  <a:cxn ang="0">
                    <a:pos x="1029" y="1015"/>
                  </a:cxn>
                  <a:cxn ang="0">
                    <a:pos x="1118" y="1046"/>
                  </a:cxn>
                  <a:cxn ang="0">
                    <a:pos x="1175" y="1008"/>
                  </a:cxn>
                  <a:cxn ang="0">
                    <a:pos x="1232" y="972"/>
                  </a:cxn>
                  <a:cxn ang="0">
                    <a:pos x="1289" y="935"/>
                  </a:cxn>
                  <a:cxn ang="0">
                    <a:pos x="1306" y="904"/>
                  </a:cxn>
                  <a:cxn ang="0">
                    <a:pos x="1283" y="877"/>
                  </a:cxn>
                  <a:cxn ang="0">
                    <a:pos x="1260" y="853"/>
                  </a:cxn>
                  <a:cxn ang="0">
                    <a:pos x="1237" y="828"/>
                  </a:cxn>
                </a:cxnLst>
                <a:rect l="0" t="0" r="r" b="b"/>
                <a:pathLst>
                  <a:path w="1317" h="1064">
                    <a:moveTo>
                      <a:pt x="1226" y="815"/>
                    </a:moveTo>
                    <a:lnTo>
                      <a:pt x="1175" y="772"/>
                    </a:lnTo>
                    <a:lnTo>
                      <a:pt x="1126" y="728"/>
                    </a:lnTo>
                    <a:lnTo>
                      <a:pt x="1075" y="685"/>
                    </a:lnTo>
                    <a:lnTo>
                      <a:pt x="1026" y="641"/>
                    </a:lnTo>
                    <a:lnTo>
                      <a:pt x="975" y="599"/>
                    </a:lnTo>
                    <a:lnTo>
                      <a:pt x="926" y="556"/>
                    </a:lnTo>
                    <a:lnTo>
                      <a:pt x="876" y="512"/>
                    </a:lnTo>
                    <a:lnTo>
                      <a:pt x="825" y="469"/>
                    </a:lnTo>
                    <a:lnTo>
                      <a:pt x="776" y="427"/>
                    </a:lnTo>
                    <a:lnTo>
                      <a:pt x="725" y="382"/>
                    </a:lnTo>
                    <a:lnTo>
                      <a:pt x="675" y="340"/>
                    </a:lnTo>
                    <a:lnTo>
                      <a:pt x="626" y="297"/>
                    </a:lnTo>
                    <a:lnTo>
                      <a:pt x="575" y="253"/>
                    </a:lnTo>
                    <a:lnTo>
                      <a:pt x="524" y="210"/>
                    </a:lnTo>
                    <a:lnTo>
                      <a:pt x="475" y="166"/>
                    </a:lnTo>
                    <a:lnTo>
                      <a:pt x="425" y="123"/>
                    </a:lnTo>
                    <a:lnTo>
                      <a:pt x="425" y="92"/>
                    </a:lnTo>
                    <a:lnTo>
                      <a:pt x="425" y="61"/>
                    </a:lnTo>
                    <a:lnTo>
                      <a:pt x="423" y="31"/>
                    </a:lnTo>
                    <a:lnTo>
                      <a:pt x="423" y="0"/>
                    </a:lnTo>
                    <a:lnTo>
                      <a:pt x="397" y="13"/>
                    </a:lnTo>
                    <a:lnTo>
                      <a:pt x="369" y="25"/>
                    </a:lnTo>
                    <a:lnTo>
                      <a:pt x="343" y="38"/>
                    </a:lnTo>
                    <a:lnTo>
                      <a:pt x="317" y="51"/>
                    </a:lnTo>
                    <a:lnTo>
                      <a:pt x="291" y="63"/>
                    </a:lnTo>
                    <a:lnTo>
                      <a:pt x="263" y="76"/>
                    </a:lnTo>
                    <a:lnTo>
                      <a:pt x="237" y="89"/>
                    </a:lnTo>
                    <a:lnTo>
                      <a:pt x="211" y="100"/>
                    </a:lnTo>
                    <a:lnTo>
                      <a:pt x="184" y="113"/>
                    </a:lnTo>
                    <a:lnTo>
                      <a:pt x="158" y="127"/>
                    </a:lnTo>
                    <a:lnTo>
                      <a:pt x="132" y="140"/>
                    </a:lnTo>
                    <a:lnTo>
                      <a:pt x="106" y="151"/>
                    </a:lnTo>
                    <a:lnTo>
                      <a:pt x="78" y="164"/>
                    </a:lnTo>
                    <a:lnTo>
                      <a:pt x="52" y="177"/>
                    </a:lnTo>
                    <a:lnTo>
                      <a:pt x="26" y="189"/>
                    </a:lnTo>
                    <a:lnTo>
                      <a:pt x="0" y="202"/>
                    </a:lnTo>
                    <a:lnTo>
                      <a:pt x="18" y="212"/>
                    </a:lnTo>
                    <a:lnTo>
                      <a:pt x="37" y="220"/>
                    </a:lnTo>
                    <a:lnTo>
                      <a:pt x="55" y="230"/>
                    </a:lnTo>
                    <a:lnTo>
                      <a:pt x="73" y="238"/>
                    </a:lnTo>
                    <a:lnTo>
                      <a:pt x="91" y="248"/>
                    </a:lnTo>
                    <a:lnTo>
                      <a:pt x="111" y="258"/>
                    </a:lnTo>
                    <a:lnTo>
                      <a:pt x="129" y="266"/>
                    </a:lnTo>
                    <a:lnTo>
                      <a:pt x="148" y="276"/>
                    </a:lnTo>
                    <a:lnTo>
                      <a:pt x="207" y="325"/>
                    </a:lnTo>
                    <a:lnTo>
                      <a:pt x="266" y="374"/>
                    </a:lnTo>
                    <a:lnTo>
                      <a:pt x="325" y="423"/>
                    </a:lnTo>
                    <a:lnTo>
                      <a:pt x="384" y="474"/>
                    </a:lnTo>
                    <a:lnTo>
                      <a:pt x="443" y="523"/>
                    </a:lnTo>
                    <a:lnTo>
                      <a:pt x="501" y="572"/>
                    </a:lnTo>
                    <a:lnTo>
                      <a:pt x="560" y="622"/>
                    </a:lnTo>
                    <a:lnTo>
                      <a:pt x="619" y="671"/>
                    </a:lnTo>
                    <a:lnTo>
                      <a:pt x="676" y="720"/>
                    </a:lnTo>
                    <a:lnTo>
                      <a:pt x="735" y="769"/>
                    </a:lnTo>
                    <a:lnTo>
                      <a:pt x="794" y="818"/>
                    </a:lnTo>
                    <a:lnTo>
                      <a:pt x="853" y="867"/>
                    </a:lnTo>
                    <a:lnTo>
                      <a:pt x="912" y="917"/>
                    </a:lnTo>
                    <a:lnTo>
                      <a:pt x="971" y="966"/>
                    </a:lnTo>
                    <a:lnTo>
                      <a:pt x="1029" y="1015"/>
                    </a:lnTo>
                    <a:lnTo>
                      <a:pt x="1088" y="1064"/>
                    </a:lnTo>
                    <a:lnTo>
                      <a:pt x="1118" y="1046"/>
                    </a:lnTo>
                    <a:lnTo>
                      <a:pt x="1145" y="1026"/>
                    </a:lnTo>
                    <a:lnTo>
                      <a:pt x="1175" y="1008"/>
                    </a:lnTo>
                    <a:lnTo>
                      <a:pt x="1203" y="990"/>
                    </a:lnTo>
                    <a:lnTo>
                      <a:pt x="1232" y="972"/>
                    </a:lnTo>
                    <a:lnTo>
                      <a:pt x="1260" y="953"/>
                    </a:lnTo>
                    <a:lnTo>
                      <a:pt x="1289" y="935"/>
                    </a:lnTo>
                    <a:lnTo>
                      <a:pt x="1317" y="917"/>
                    </a:lnTo>
                    <a:lnTo>
                      <a:pt x="1306" y="904"/>
                    </a:lnTo>
                    <a:lnTo>
                      <a:pt x="1294" y="890"/>
                    </a:lnTo>
                    <a:lnTo>
                      <a:pt x="1283" y="877"/>
                    </a:lnTo>
                    <a:lnTo>
                      <a:pt x="1271" y="866"/>
                    </a:lnTo>
                    <a:lnTo>
                      <a:pt x="1260" y="853"/>
                    </a:lnTo>
                    <a:lnTo>
                      <a:pt x="1248" y="840"/>
                    </a:lnTo>
                    <a:lnTo>
                      <a:pt x="1237" y="828"/>
                    </a:lnTo>
                    <a:lnTo>
                      <a:pt x="1226" y="815"/>
                    </a:lnTo>
                    <a:close/>
                  </a:path>
                </a:pathLst>
              </a:custGeom>
              <a:solidFill>
                <a:srgbClr val="B5ADAA"/>
              </a:solidFill>
              <a:ln w="9525">
                <a:noFill/>
                <a:round/>
                <a:headEnd/>
                <a:tailEnd/>
              </a:ln>
            </p:spPr>
            <p:txBody>
              <a:bodyPr/>
              <a:lstStyle/>
              <a:p>
                <a:endParaRPr lang="en-US"/>
              </a:p>
            </p:txBody>
          </p:sp>
          <p:sp>
            <p:nvSpPr>
              <p:cNvPr id="11338" name="Freeform 74"/>
              <p:cNvSpPr>
                <a:spLocks/>
              </p:cNvSpPr>
              <p:nvPr/>
            </p:nvSpPr>
            <p:spPr bwMode="auto">
              <a:xfrm>
                <a:off x="463" y="2812"/>
                <a:ext cx="631" cy="507"/>
              </a:xfrm>
              <a:custGeom>
                <a:avLst/>
                <a:gdLst/>
                <a:ahLst/>
                <a:cxnLst>
                  <a:cxn ang="0">
                    <a:pos x="1169" y="759"/>
                  </a:cxn>
                  <a:cxn ang="0">
                    <a:pos x="450" y="136"/>
                  </a:cxn>
                  <a:cxn ang="0">
                    <a:pos x="450" y="0"/>
                  </a:cxn>
                  <a:cxn ang="0">
                    <a:pos x="0" y="215"/>
                  </a:cxn>
                  <a:cxn ang="0">
                    <a:pos x="173" y="292"/>
                  </a:cxn>
                  <a:cxn ang="0">
                    <a:pos x="1038" y="1013"/>
                  </a:cxn>
                  <a:cxn ang="0">
                    <a:pos x="1262" y="862"/>
                  </a:cxn>
                  <a:cxn ang="0">
                    <a:pos x="1169" y="759"/>
                  </a:cxn>
                </a:cxnLst>
                <a:rect l="0" t="0" r="r" b="b"/>
                <a:pathLst>
                  <a:path w="1262" h="1013">
                    <a:moveTo>
                      <a:pt x="1169" y="759"/>
                    </a:moveTo>
                    <a:lnTo>
                      <a:pt x="450" y="136"/>
                    </a:lnTo>
                    <a:lnTo>
                      <a:pt x="450" y="0"/>
                    </a:lnTo>
                    <a:lnTo>
                      <a:pt x="0" y="215"/>
                    </a:lnTo>
                    <a:lnTo>
                      <a:pt x="173" y="292"/>
                    </a:lnTo>
                    <a:lnTo>
                      <a:pt x="1038" y="1013"/>
                    </a:lnTo>
                    <a:lnTo>
                      <a:pt x="1262" y="862"/>
                    </a:lnTo>
                    <a:lnTo>
                      <a:pt x="1169" y="759"/>
                    </a:lnTo>
                    <a:close/>
                  </a:path>
                </a:pathLst>
              </a:custGeom>
              <a:solidFill>
                <a:srgbClr val="B2AAA8"/>
              </a:solidFill>
              <a:ln w="9525">
                <a:noFill/>
                <a:round/>
                <a:headEnd/>
                <a:tailEnd/>
              </a:ln>
            </p:spPr>
            <p:txBody>
              <a:bodyPr/>
              <a:lstStyle/>
              <a:p>
                <a:endParaRPr lang="en-US"/>
              </a:p>
            </p:txBody>
          </p:sp>
          <p:sp>
            <p:nvSpPr>
              <p:cNvPr id="11339" name="Freeform 75"/>
              <p:cNvSpPr>
                <a:spLocks/>
              </p:cNvSpPr>
              <p:nvPr/>
            </p:nvSpPr>
            <p:spPr bwMode="auto">
              <a:xfrm>
                <a:off x="1486" y="3899"/>
                <a:ext cx="180" cy="176"/>
              </a:xfrm>
              <a:custGeom>
                <a:avLst/>
                <a:gdLst/>
                <a:ahLst/>
                <a:cxnLst>
                  <a:cxn ang="0">
                    <a:pos x="0" y="0"/>
                  </a:cxn>
                  <a:cxn ang="0">
                    <a:pos x="19" y="25"/>
                  </a:cxn>
                  <a:cxn ang="0">
                    <a:pos x="39" y="50"/>
                  </a:cxn>
                  <a:cxn ang="0">
                    <a:pos x="58" y="71"/>
                  </a:cxn>
                  <a:cxn ang="0">
                    <a:pos x="76" y="91"/>
                  </a:cxn>
                  <a:cxn ang="0">
                    <a:pos x="96" y="110"/>
                  </a:cxn>
                  <a:cxn ang="0">
                    <a:pos x="114" y="128"/>
                  </a:cxn>
                  <a:cxn ang="0">
                    <a:pos x="134" y="145"/>
                  </a:cxn>
                  <a:cxn ang="0">
                    <a:pos x="153" y="159"/>
                  </a:cxn>
                  <a:cxn ang="0">
                    <a:pos x="173" y="174"/>
                  </a:cxn>
                  <a:cxn ang="0">
                    <a:pos x="196" y="187"/>
                  </a:cxn>
                  <a:cxn ang="0">
                    <a:pos x="219" y="199"/>
                  </a:cxn>
                  <a:cxn ang="0">
                    <a:pos x="243" y="210"/>
                  </a:cxn>
                  <a:cxn ang="0">
                    <a:pos x="269" y="222"/>
                  </a:cxn>
                  <a:cxn ang="0">
                    <a:pos x="297" y="233"/>
                  </a:cxn>
                  <a:cxn ang="0">
                    <a:pos x="326" y="243"/>
                  </a:cxn>
                  <a:cxn ang="0">
                    <a:pos x="359" y="253"/>
                  </a:cxn>
                  <a:cxn ang="0">
                    <a:pos x="344" y="353"/>
                  </a:cxn>
                  <a:cxn ang="0">
                    <a:pos x="312" y="345"/>
                  </a:cxn>
                  <a:cxn ang="0">
                    <a:pos x="279" y="335"/>
                  </a:cxn>
                  <a:cxn ang="0">
                    <a:pos x="248" y="322"/>
                  </a:cxn>
                  <a:cxn ang="0">
                    <a:pos x="219" y="310"/>
                  </a:cxn>
                  <a:cxn ang="0">
                    <a:pos x="189" y="296"/>
                  </a:cxn>
                  <a:cxn ang="0">
                    <a:pos x="161" y="281"/>
                  </a:cxn>
                  <a:cxn ang="0">
                    <a:pos x="135" y="264"/>
                  </a:cxn>
                  <a:cxn ang="0">
                    <a:pos x="111" y="246"/>
                  </a:cxn>
                  <a:cxn ang="0">
                    <a:pos x="88" y="227"/>
                  </a:cxn>
                  <a:cxn ang="0">
                    <a:pos x="68" y="207"/>
                  </a:cxn>
                  <a:cxn ang="0">
                    <a:pos x="50" y="186"/>
                  </a:cxn>
                  <a:cxn ang="0">
                    <a:pos x="34" y="164"/>
                  </a:cxn>
                  <a:cxn ang="0">
                    <a:pos x="21" y="141"/>
                  </a:cxn>
                  <a:cxn ang="0">
                    <a:pos x="11" y="118"/>
                  </a:cxn>
                  <a:cxn ang="0">
                    <a:pos x="4" y="94"/>
                  </a:cxn>
                  <a:cxn ang="0">
                    <a:pos x="0" y="68"/>
                  </a:cxn>
                  <a:cxn ang="0">
                    <a:pos x="0" y="0"/>
                  </a:cxn>
                </a:cxnLst>
                <a:rect l="0" t="0" r="r" b="b"/>
                <a:pathLst>
                  <a:path w="359" h="353">
                    <a:moveTo>
                      <a:pt x="0" y="0"/>
                    </a:moveTo>
                    <a:lnTo>
                      <a:pt x="19" y="25"/>
                    </a:lnTo>
                    <a:lnTo>
                      <a:pt x="39" y="50"/>
                    </a:lnTo>
                    <a:lnTo>
                      <a:pt x="58" y="71"/>
                    </a:lnTo>
                    <a:lnTo>
                      <a:pt x="76" y="91"/>
                    </a:lnTo>
                    <a:lnTo>
                      <a:pt x="96" y="110"/>
                    </a:lnTo>
                    <a:lnTo>
                      <a:pt x="114" y="128"/>
                    </a:lnTo>
                    <a:lnTo>
                      <a:pt x="134" y="145"/>
                    </a:lnTo>
                    <a:lnTo>
                      <a:pt x="153" y="159"/>
                    </a:lnTo>
                    <a:lnTo>
                      <a:pt x="173" y="174"/>
                    </a:lnTo>
                    <a:lnTo>
                      <a:pt x="196" y="187"/>
                    </a:lnTo>
                    <a:lnTo>
                      <a:pt x="219" y="199"/>
                    </a:lnTo>
                    <a:lnTo>
                      <a:pt x="243" y="210"/>
                    </a:lnTo>
                    <a:lnTo>
                      <a:pt x="269" y="222"/>
                    </a:lnTo>
                    <a:lnTo>
                      <a:pt x="297" y="233"/>
                    </a:lnTo>
                    <a:lnTo>
                      <a:pt x="326" y="243"/>
                    </a:lnTo>
                    <a:lnTo>
                      <a:pt x="359" y="253"/>
                    </a:lnTo>
                    <a:lnTo>
                      <a:pt x="344" y="353"/>
                    </a:lnTo>
                    <a:lnTo>
                      <a:pt x="312" y="345"/>
                    </a:lnTo>
                    <a:lnTo>
                      <a:pt x="279" y="335"/>
                    </a:lnTo>
                    <a:lnTo>
                      <a:pt x="248" y="322"/>
                    </a:lnTo>
                    <a:lnTo>
                      <a:pt x="219" y="310"/>
                    </a:lnTo>
                    <a:lnTo>
                      <a:pt x="189" y="296"/>
                    </a:lnTo>
                    <a:lnTo>
                      <a:pt x="161" y="281"/>
                    </a:lnTo>
                    <a:lnTo>
                      <a:pt x="135" y="264"/>
                    </a:lnTo>
                    <a:lnTo>
                      <a:pt x="111" y="246"/>
                    </a:lnTo>
                    <a:lnTo>
                      <a:pt x="88" y="227"/>
                    </a:lnTo>
                    <a:lnTo>
                      <a:pt x="68" y="207"/>
                    </a:lnTo>
                    <a:lnTo>
                      <a:pt x="50" y="186"/>
                    </a:lnTo>
                    <a:lnTo>
                      <a:pt x="34" y="164"/>
                    </a:lnTo>
                    <a:lnTo>
                      <a:pt x="21" y="141"/>
                    </a:lnTo>
                    <a:lnTo>
                      <a:pt x="11" y="118"/>
                    </a:lnTo>
                    <a:lnTo>
                      <a:pt x="4" y="94"/>
                    </a:lnTo>
                    <a:lnTo>
                      <a:pt x="0" y="68"/>
                    </a:lnTo>
                    <a:lnTo>
                      <a:pt x="0" y="0"/>
                    </a:lnTo>
                    <a:close/>
                  </a:path>
                </a:pathLst>
              </a:custGeom>
              <a:solidFill>
                <a:srgbClr val="666677"/>
              </a:solidFill>
              <a:ln w="9525">
                <a:noFill/>
                <a:round/>
                <a:headEnd/>
                <a:tailEnd/>
              </a:ln>
            </p:spPr>
            <p:txBody>
              <a:bodyPr/>
              <a:lstStyle/>
              <a:p>
                <a:endParaRPr lang="en-US"/>
              </a:p>
            </p:txBody>
          </p:sp>
          <p:sp>
            <p:nvSpPr>
              <p:cNvPr id="11340" name="Freeform 76"/>
              <p:cNvSpPr>
                <a:spLocks/>
              </p:cNvSpPr>
              <p:nvPr/>
            </p:nvSpPr>
            <p:spPr bwMode="auto">
              <a:xfrm>
                <a:off x="1756" y="3813"/>
                <a:ext cx="109" cy="176"/>
              </a:xfrm>
              <a:custGeom>
                <a:avLst/>
                <a:gdLst/>
                <a:ahLst/>
                <a:cxnLst>
                  <a:cxn ang="0">
                    <a:pos x="23" y="0"/>
                  </a:cxn>
                  <a:cxn ang="0">
                    <a:pos x="0" y="128"/>
                  </a:cxn>
                  <a:cxn ang="0">
                    <a:pos x="188" y="353"/>
                  </a:cxn>
                  <a:cxn ang="0">
                    <a:pos x="217" y="241"/>
                  </a:cxn>
                  <a:cxn ang="0">
                    <a:pos x="23" y="0"/>
                  </a:cxn>
                </a:cxnLst>
                <a:rect l="0" t="0" r="r" b="b"/>
                <a:pathLst>
                  <a:path w="217" h="353">
                    <a:moveTo>
                      <a:pt x="23" y="0"/>
                    </a:moveTo>
                    <a:lnTo>
                      <a:pt x="0" y="128"/>
                    </a:lnTo>
                    <a:lnTo>
                      <a:pt x="188" y="353"/>
                    </a:lnTo>
                    <a:lnTo>
                      <a:pt x="217" y="241"/>
                    </a:lnTo>
                    <a:lnTo>
                      <a:pt x="23" y="0"/>
                    </a:lnTo>
                    <a:close/>
                  </a:path>
                </a:pathLst>
              </a:custGeom>
              <a:solidFill>
                <a:srgbClr val="727284"/>
              </a:solidFill>
              <a:ln w="9525">
                <a:noFill/>
                <a:round/>
                <a:headEnd/>
                <a:tailEnd/>
              </a:ln>
            </p:spPr>
            <p:txBody>
              <a:bodyPr/>
              <a:lstStyle/>
              <a:p>
                <a:endParaRPr lang="en-US"/>
              </a:p>
            </p:txBody>
          </p:sp>
          <p:sp>
            <p:nvSpPr>
              <p:cNvPr id="11341" name="Freeform 77"/>
              <p:cNvSpPr>
                <a:spLocks/>
              </p:cNvSpPr>
              <p:nvPr/>
            </p:nvSpPr>
            <p:spPr bwMode="auto">
              <a:xfrm>
                <a:off x="305" y="2875"/>
                <a:ext cx="210" cy="93"/>
              </a:xfrm>
              <a:custGeom>
                <a:avLst/>
                <a:gdLst/>
                <a:ahLst/>
                <a:cxnLst>
                  <a:cxn ang="0">
                    <a:pos x="314" y="114"/>
                  </a:cxn>
                  <a:cxn ang="0">
                    <a:pos x="330" y="132"/>
                  </a:cxn>
                  <a:cxn ang="0">
                    <a:pos x="418" y="159"/>
                  </a:cxn>
                  <a:cxn ang="0">
                    <a:pos x="374" y="177"/>
                  </a:cxn>
                  <a:cxn ang="0">
                    <a:pos x="358" y="180"/>
                  </a:cxn>
                  <a:cxn ang="0">
                    <a:pos x="340" y="181"/>
                  </a:cxn>
                  <a:cxn ang="0">
                    <a:pos x="322" y="185"/>
                  </a:cxn>
                  <a:cxn ang="0">
                    <a:pos x="304" y="185"/>
                  </a:cxn>
                  <a:cxn ang="0">
                    <a:pos x="284" y="186"/>
                  </a:cxn>
                  <a:cxn ang="0">
                    <a:pos x="263" y="185"/>
                  </a:cxn>
                  <a:cxn ang="0">
                    <a:pos x="243" y="183"/>
                  </a:cxn>
                  <a:cxn ang="0">
                    <a:pos x="220" y="180"/>
                  </a:cxn>
                  <a:cxn ang="0">
                    <a:pos x="199" y="173"/>
                  </a:cxn>
                  <a:cxn ang="0">
                    <a:pos x="176" y="167"/>
                  </a:cxn>
                  <a:cxn ang="0">
                    <a:pos x="153" y="155"/>
                  </a:cxn>
                  <a:cxn ang="0">
                    <a:pos x="129" y="144"/>
                  </a:cxn>
                  <a:cxn ang="0">
                    <a:pos x="104" y="127"/>
                  </a:cxn>
                  <a:cxn ang="0">
                    <a:pos x="80" y="109"/>
                  </a:cxn>
                  <a:cxn ang="0">
                    <a:pos x="54" y="88"/>
                  </a:cxn>
                  <a:cxn ang="0">
                    <a:pos x="28" y="62"/>
                  </a:cxn>
                  <a:cxn ang="0">
                    <a:pos x="0" y="0"/>
                  </a:cxn>
                  <a:cxn ang="0">
                    <a:pos x="16" y="16"/>
                  </a:cxn>
                  <a:cxn ang="0">
                    <a:pos x="32" y="31"/>
                  </a:cxn>
                  <a:cxn ang="0">
                    <a:pos x="49" y="44"/>
                  </a:cxn>
                  <a:cxn ang="0">
                    <a:pos x="67" y="55"/>
                  </a:cxn>
                  <a:cxn ang="0">
                    <a:pos x="86" y="65"/>
                  </a:cxn>
                  <a:cxn ang="0">
                    <a:pos x="104" y="73"/>
                  </a:cxn>
                  <a:cxn ang="0">
                    <a:pos x="124" y="80"/>
                  </a:cxn>
                  <a:cxn ang="0">
                    <a:pos x="145" y="86"/>
                  </a:cxn>
                  <a:cxn ang="0">
                    <a:pos x="165" y="91"/>
                  </a:cxn>
                  <a:cxn ang="0">
                    <a:pos x="186" y="95"/>
                  </a:cxn>
                  <a:cxn ang="0">
                    <a:pos x="207" y="98"/>
                  </a:cxn>
                  <a:cxn ang="0">
                    <a:pos x="229" y="101"/>
                  </a:cxn>
                  <a:cxn ang="0">
                    <a:pos x="250" y="104"/>
                  </a:cxn>
                  <a:cxn ang="0">
                    <a:pos x="271" y="108"/>
                  </a:cxn>
                  <a:cxn ang="0">
                    <a:pos x="292" y="111"/>
                  </a:cxn>
                  <a:cxn ang="0">
                    <a:pos x="314" y="114"/>
                  </a:cxn>
                </a:cxnLst>
                <a:rect l="0" t="0" r="r" b="b"/>
                <a:pathLst>
                  <a:path w="418" h="186">
                    <a:moveTo>
                      <a:pt x="314" y="114"/>
                    </a:moveTo>
                    <a:lnTo>
                      <a:pt x="330" y="132"/>
                    </a:lnTo>
                    <a:lnTo>
                      <a:pt x="418" y="159"/>
                    </a:lnTo>
                    <a:lnTo>
                      <a:pt x="374" y="177"/>
                    </a:lnTo>
                    <a:lnTo>
                      <a:pt x="358" y="180"/>
                    </a:lnTo>
                    <a:lnTo>
                      <a:pt x="340" y="181"/>
                    </a:lnTo>
                    <a:lnTo>
                      <a:pt x="322" y="185"/>
                    </a:lnTo>
                    <a:lnTo>
                      <a:pt x="304" y="185"/>
                    </a:lnTo>
                    <a:lnTo>
                      <a:pt x="284" y="186"/>
                    </a:lnTo>
                    <a:lnTo>
                      <a:pt x="263" y="185"/>
                    </a:lnTo>
                    <a:lnTo>
                      <a:pt x="243" y="183"/>
                    </a:lnTo>
                    <a:lnTo>
                      <a:pt x="220" y="180"/>
                    </a:lnTo>
                    <a:lnTo>
                      <a:pt x="199" y="173"/>
                    </a:lnTo>
                    <a:lnTo>
                      <a:pt x="176" y="167"/>
                    </a:lnTo>
                    <a:lnTo>
                      <a:pt x="153" y="155"/>
                    </a:lnTo>
                    <a:lnTo>
                      <a:pt x="129" y="144"/>
                    </a:lnTo>
                    <a:lnTo>
                      <a:pt x="104" y="127"/>
                    </a:lnTo>
                    <a:lnTo>
                      <a:pt x="80" y="109"/>
                    </a:lnTo>
                    <a:lnTo>
                      <a:pt x="54" y="88"/>
                    </a:lnTo>
                    <a:lnTo>
                      <a:pt x="28" y="62"/>
                    </a:lnTo>
                    <a:lnTo>
                      <a:pt x="0" y="0"/>
                    </a:lnTo>
                    <a:lnTo>
                      <a:pt x="16" y="16"/>
                    </a:lnTo>
                    <a:lnTo>
                      <a:pt x="32" y="31"/>
                    </a:lnTo>
                    <a:lnTo>
                      <a:pt x="49" y="44"/>
                    </a:lnTo>
                    <a:lnTo>
                      <a:pt x="67" y="55"/>
                    </a:lnTo>
                    <a:lnTo>
                      <a:pt x="86" y="65"/>
                    </a:lnTo>
                    <a:lnTo>
                      <a:pt x="104" y="73"/>
                    </a:lnTo>
                    <a:lnTo>
                      <a:pt x="124" y="80"/>
                    </a:lnTo>
                    <a:lnTo>
                      <a:pt x="145" y="86"/>
                    </a:lnTo>
                    <a:lnTo>
                      <a:pt x="165" y="91"/>
                    </a:lnTo>
                    <a:lnTo>
                      <a:pt x="186" y="95"/>
                    </a:lnTo>
                    <a:lnTo>
                      <a:pt x="207" y="98"/>
                    </a:lnTo>
                    <a:lnTo>
                      <a:pt x="229" y="101"/>
                    </a:lnTo>
                    <a:lnTo>
                      <a:pt x="250" y="104"/>
                    </a:lnTo>
                    <a:lnTo>
                      <a:pt x="271" y="108"/>
                    </a:lnTo>
                    <a:lnTo>
                      <a:pt x="292" y="111"/>
                    </a:lnTo>
                    <a:lnTo>
                      <a:pt x="314" y="114"/>
                    </a:lnTo>
                    <a:close/>
                  </a:path>
                </a:pathLst>
              </a:custGeom>
              <a:solidFill>
                <a:srgbClr val="666677"/>
              </a:solidFill>
              <a:ln w="9525">
                <a:noFill/>
                <a:round/>
                <a:headEnd/>
                <a:tailEnd/>
              </a:ln>
            </p:spPr>
            <p:txBody>
              <a:bodyPr/>
              <a:lstStyle/>
              <a:p>
                <a:endParaRPr lang="en-US"/>
              </a:p>
            </p:txBody>
          </p:sp>
        </p:grpSp>
        <p:grpSp>
          <p:nvGrpSpPr>
            <p:cNvPr id="11342" name="Group 78"/>
            <p:cNvGrpSpPr>
              <a:grpSpLocks/>
            </p:cNvGrpSpPr>
            <p:nvPr/>
          </p:nvGrpSpPr>
          <p:grpSpPr bwMode="auto">
            <a:xfrm flipH="1">
              <a:off x="1248" y="3840"/>
              <a:ext cx="240" cy="219"/>
              <a:chOff x="240" y="2592"/>
              <a:chExt cx="1632" cy="1490"/>
            </a:xfrm>
          </p:grpSpPr>
          <p:sp>
            <p:nvSpPr>
              <p:cNvPr id="11343" name="AutoShape 79"/>
              <p:cNvSpPr>
                <a:spLocks noChangeAspect="1" noChangeArrowheads="1" noTextEdit="1"/>
              </p:cNvSpPr>
              <p:nvPr/>
            </p:nvSpPr>
            <p:spPr bwMode="auto">
              <a:xfrm>
                <a:off x="240" y="2592"/>
                <a:ext cx="1632" cy="1490"/>
              </a:xfrm>
              <a:prstGeom prst="rect">
                <a:avLst/>
              </a:prstGeom>
              <a:noFill/>
              <a:ln w="9525">
                <a:noFill/>
                <a:miter lim="800000"/>
                <a:headEnd/>
                <a:tailEnd/>
              </a:ln>
            </p:spPr>
            <p:txBody>
              <a:bodyPr/>
              <a:lstStyle/>
              <a:p>
                <a:endParaRPr lang="en-US"/>
              </a:p>
            </p:txBody>
          </p:sp>
          <p:sp>
            <p:nvSpPr>
              <p:cNvPr id="11344" name="Freeform 80"/>
              <p:cNvSpPr>
                <a:spLocks/>
              </p:cNvSpPr>
              <p:nvPr/>
            </p:nvSpPr>
            <p:spPr bwMode="auto">
              <a:xfrm>
                <a:off x="276" y="2594"/>
                <a:ext cx="1592" cy="1488"/>
              </a:xfrm>
              <a:custGeom>
                <a:avLst/>
                <a:gdLst/>
                <a:ahLst/>
                <a:cxnLst>
                  <a:cxn ang="0">
                    <a:pos x="193" y="713"/>
                  </a:cxn>
                  <a:cxn ang="0">
                    <a:pos x="242" y="728"/>
                  </a:cxn>
                  <a:cxn ang="0">
                    <a:pos x="286" y="739"/>
                  </a:cxn>
                  <a:cxn ang="0">
                    <a:pos x="325" y="749"/>
                  </a:cxn>
                  <a:cxn ang="0">
                    <a:pos x="361" y="756"/>
                  </a:cxn>
                  <a:cxn ang="0">
                    <a:pos x="397" y="760"/>
                  </a:cxn>
                  <a:cxn ang="0">
                    <a:pos x="431" y="764"/>
                  </a:cxn>
                  <a:cxn ang="0">
                    <a:pos x="467" y="767"/>
                  </a:cxn>
                  <a:cxn ang="0">
                    <a:pos x="2326" y="2347"/>
                  </a:cxn>
                  <a:cxn ang="0">
                    <a:pos x="2347" y="2591"/>
                  </a:cxn>
                  <a:cxn ang="0">
                    <a:pos x="2370" y="2675"/>
                  </a:cxn>
                  <a:cxn ang="0">
                    <a:pos x="2403" y="2744"/>
                  </a:cxn>
                  <a:cxn ang="0">
                    <a:pos x="2447" y="2800"/>
                  </a:cxn>
                  <a:cxn ang="0">
                    <a:pos x="2499" y="2847"/>
                  </a:cxn>
                  <a:cxn ang="0">
                    <a:pos x="2563" y="2886"/>
                  </a:cxn>
                  <a:cxn ang="0">
                    <a:pos x="2635" y="2923"/>
                  </a:cxn>
                  <a:cxn ang="0">
                    <a:pos x="2716" y="2957"/>
                  </a:cxn>
                  <a:cxn ang="0">
                    <a:pos x="2803" y="2832"/>
                  </a:cxn>
                  <a:cxn ang="0">
                    <a:pos x="2845" y="2501"/>
                  </a:cxn>
                  <a:cxn ang="0">
                    <a:pos x="3154" y="2805"/>
                  </a:cxn>
                  <a:cxn ang="0">
                    <a:pos x="3184" y="2629"/>
                  </a:cxn>
                  <a:cxn ang="0">
                    <a:pos x="3029" y="2231"/>
                  </a:cxn>
                  <a:cxn ang="0">
                    <a:pos x="2626" y="2218"/>
                  </a:cxn>
                  <a:cxn ang="0">
                    <a:pos x="784" y="533"/>
                  </a:cxn>
                  <a:cxn ang="0">
                    <a:pos x="776" y="275"/>
                  </a:cxn>
                  <a:cxn ang="0">
                    <a:pos x="418" y="0"/>
                  </a:cxn>
                  <a:cxn ang="0">
                    <a:pos x="567" y="275"/>
                  </a:cxn>
                  <a:cxn ang="0">
                    <a:pos x="243" y="426"/>
                  </a:cxn>
                  <a:cxn ang="0">
                    <a:pos x="46" y="190"/>
                  </a:cxn>
                  <a:cxn ang="0">
                    <a:pos x="0" y="436"/>
                  </a:cxn>
                  <a:cxn ang="0">
                    <a:pos x="47" y="567"/>
                  </a:cxn>
                  <a:cxn ang="0">
                    <a:pos x="118" y="659"/>
                  </a:cxn>
                  <a:cxn ang="0">
                    <a:pos x="165" y="703"/>
                  </a:cxn>
                </a:cxnLst>
                <a:rect l="0" t="0" r="r" b="b"/>
                <a:pathLst>
                  <a:path w="3184" h="2975">
                    <a:moveTo>
                      <a:pt x="165" y="703"/>
                    </a:moveTo>
                    <a:lnTo>
                      <a:pt x="193" y="713"/>
                    </a:lnTo>
                    <a:lnTo>
                      <a:pt x="217" y="720"/>
                    </a:lnTo>
                    <a:lnTo>
                      <a:pt x="242" y="728"/>
                    </a:lnTo>
                    <a:lnTo>
                      <a:pt x="265" y="734"/>
                    </a:lnTo>
                    <a:lnTo>
                      <a:pt x="286" y="739"/>
                    </a:lnTo>
                    <a:lnTo>
                      <a:pt x="306" y="744"/>
                    </a:lnTo>
                    <a:lnTo>
                      <a:pt x="325" y="749"/>
                    </a:lnTo>
                    <a:lnTo>
                      <a:pt x="343" y="752"/>
                    </a:lnTo>
                    <a:lnTo>
                      <a:pt x="361" y="756"/>
                    </a:lnTo>
                    <a:lnTo>
                      <a:pt x="379" y="759"/>
                    </a:lnTo>
                    <a:lnTo>
                      <a:pt x="397" y="760"/>
                    </a:lnTo>
                    <a:lnTo>
                      <a:pt x="415" y="762"/>
                    </a:lnTo>
                    <a:lnTo>
                      <a:pt x="431" y="764"/>
                    </a:lnTo>
                    <a:lnTo>
                      <a:pt x="449" y="765"/>
                    </a:lnTo>
                    <a:lnTo>
                      <a:pt x="467" y="767"/>
                    </a:lnTo>
                    <a:lnTo>
                      <a:pt x="487" y="767"/>
                    </a:lnTo>
                    <a:lnTo>
                      <a:pt x="2326" y="2347"/>
                    </a:lnTo>
                    <a:lnTo>
                      <a:pt x="2339" y="2544"/>
                    </a:lnTo>
                    <a:lnTo>
                      <a:pt x="2347" y="2591"/>
                    </a:lnTo>
                    <a:lnTo>
                      <a:pt x="2357" y="2636"/>
                    </a:lnTo>
                    <a:lnTo>
                      <a:pt x="2370" y="2675"/>
                    </a:lnTo>
                    <a:lnTo>
                      <a:pt x="2385" y="2711"/>
                    </a:lnTo>
                    <a:lnTo>
                      <a:pt x="2403" y="2744"/>
                    </a:lnTo>
                    <a:lnTo>
                      <a:pt x="2424" y="2773"/>
                    </a:lnTo>
                    <a:lnTo>
                      <a:pt x="2447" y="2800"/>
                    </a:lnTo>
                    <a:lnTo>
                      <a:pt x="2471" y="2824"/>
                    </a:lnTo>
                    <a:lnTo>
                      <a:pt x="2499" y="2847"/>
                    </a:lnTo>
                    <a:lnTo>
                      <a:pt x="2530" y="2867"/>
                    </a:lnTo>
                    <a:lnTo>
                      <a:pt x="2563" y="2886"/>
                    </a:lnTo>
                    <a:lnTo>
                      <a:pt x="2597" y="2905"/>
                    </a:lnTo>
                    <a:lnTo>
                      <a:pt x="2635" y="2923"/>
                    </a:lnTo>
                    <a:lnTo>
                      <a:pt x="2674" y="2941"/>
                    </a:lnTo>
                    <a:lnTo>
                      <a:pt x="2716" y="2957"/>
                    </a:lnTo>
                    <a:lnTo>
                      <a:pt x="2761" y="2975"/>
                    </a:lnTo>
                    <a:lnTo>
                      <a:pt x="2803" y="2832"/>
                    </a:lnTo>
                    <a:lnTo>
                      <a:pt x="2658" y="2596"/>
                    </a:lnTo>
                    <a:lnTo>
                      <a:pt x="2845" y="2501"/>
                    </a:lnTo>
                    <a:lnTo>
                      <a:pt x="2934" y="2534"/>
                    </a:lnTo>
                    <a:lnTo>
                      <a:pt x="3154" y="2805"/>
                    </a:lnTo>
                    <a:lnTo>
                      <a:pt x="3164" y="2714"/>
                    </a:lnTo>
                    <a:lnTo>
                      <a:pt x="3184" y="2629"/>
                    </a:lnTo>
                    <a:lnTo>
                      <a:pt x="3154" y="2416"/>
                    </a:lnTo>
                    <a:lnTo>
                      <a:pt x="3029" y="2231"/>
                    </a:lnTo>
                    <a:lnTo>
                      <a:pt x="2916" y="2188"/>
                    </a:lnTo>
                    <a:lnTo>
                      <a:pt x="2626" y="2218"/>
                    </a:lnTo>
                    <a:lnTo>
                      <a:pt x="897" y="726"/>
                    </a:lnTo>
                    <a:lnTo>
                      <a:pt x="784" y="533"/>
                    </a:lnTo>
                    <a:lnTo>
                      <a:pt x="835" y="333"/>
                    </a:lnTo>
                    <a:lnTo>
                      <a:pt x="776" y="275"/>
                    </a:lnTo>
                    <a:lnTo>
                      <a:pt x="565" y="16"/>
                    </a:lnTo>
                    <a:lnTo>
                      <a:pt x="418" y="0"/>
                    </a:lnTo>
                    <a:lnTo>
                      <a:pt x="469" y="175"/>
                    </a:lnTo>
                    <a:lnTo>
                      <a:pt x="567" y="275"/>
                    </a:lnTo>
                    <a:lnTo>
                      <a:pt x="427" y="392"/>
                    </a:lnTo>
                    <a:lnTo>
                      <a:pt x="243" y="426"/>
                    </a:lnTo>
                    <a:lnTo>
                      <a:pt x="75" y="241"/>
                    </a:lnTo>
                    <a:lnTo>
                      <a:pt x="46" y="190"/>
                    </a:lnTo>
                    <a:lnTo>
                      <a:pt x="0" y="359"/>
                    </a:lnTo>
                    <a:lnTo>
                      <a:pt x="0" y="436"/>
                    </a:lnTo>
                    <a:lnTo>
                      <a:pt x="18" y="505"/>
                    </a:lnTo>
                    <a:lnTo>
                      <a:pt x="47" y="567"/>
                    </a:lnTo>
                    <a:lnTo>
                      <a:pt x="83" y="618"/>
                    </a:lnTo>
                    <a:lnTo>
                      <a:pt x="118" y="659"/>
                    </a:lnTo>
                    <a:lnTo>
                      <a:pt x="147" y="688"/>
                    </a:lnTo>
                    <a:lnTo>
                      <a:pt x="165" y="703"/>
                    </a:lnTo>
                    <a:lnTo>
                      <a:pt x="165" y="703"/>
                    </a:lnTo>
                    <a:close/>
                  </a:path>
                </a:pathLst>
              </a:custGeom>
              <a:solidFill>
                <a:srgbClr val="444456"/>
              </a:solidFill>
              <a:ln w="9525">
                <a:noFill/>
                <a:round/>
                <a:headEnd/>
                <a:tailEnd/>
              </a:ln>
            </p:spPr>
            <p:txBody>
              <a:bodyPr/>
              <a:lstStyle/>
              <a:p>
                <a:endParaRPr lang="en-US"/>
              </a:p>
            </p:txBody>
          </p:sp>
          <p:sp>
            <p:nvSpPr>
              <p:cNvPr id="11345" name="Freeform 81"/>
              <p:cNvSpPr>
                <a:spLocks/>
              </p:cNvSpPr>
              <p:nvPr/>
            </p:nvSpPr>
            <p:spPr bwMode="auto">
              <a:xfrm>
                <a:off x="493" y="2610"/>
                <a:ext cx="69" cy="145"/>
              </a:xfrm>
              <a:custGeom>
                <a:avLst/>
                <a:gdLst/>
                <a:ahLst/>
                <a:cxnLst>
                  <a:cxn ang="0">
                    <a:pos x="0" y="0"/>
                  </a:cxn>
                  <a:cxn ang="0">
                    <a:pos x="13" y="134"/>
                  </a:cxn>
                  <a:cxn ang="0">
                    <a:pos x="101" y="290"/>
                  </a:cxn>
                  <a:cxn ang="0">
                    <a:pos x="139" y="243"/>
                  </a:cxn>
                  <a:cxn ang="0">
                    <a:pos x="0" y="0"/>
                  </a:cxn>
                </a:cxnLst>
                <a:rect l="0" t="0" r="r" b="b"/>
                <a:pathLst>
                  <a:path w="139" h="290">
                    <a:moveTo>
                      <a:pt x="0" y="0"/>
                    </a:moveTo>
                    <a:lnTo>
                      <a:pt x="13" y="134"/>
                    </a:lnTo>
                    <a:lnTo>
                      <a:pt x="101" y="290"/>
                    </a:lnTo>
                    <a:lnTo>
                      <a:pt x="139" y="243"/>
                    </a:lnTo>
                    <a:lnTo>
                      <a:pt x="0" y="0"/>
                    </a:lnTo>
                    <a:close/>
                  </a:path>
                </a:pathLst>
              </a:custGeom>
              <a:solidFill>
                <a:srgbClr val="4C4C5E"/>
              </a:solidFill>
              <a:ln w="9525">
                <a:noFill/>
                <a:round/>
                <a:headEnd/>
                <a:tailEnd/>
              </a:ln>
            </p:spPr>
            <p:txBody>
              <a:bodyPr/>
              <a:lstStyle/>
              <a:p>
                <a:endParaRPr lang="en-US"/>
              </a:p>
            </p:txBody>
          </p:sp>
          <p:sp>
            <p:nvSpPr>
              <p:cNvPr id="11346" name="Freeform 82"/>
              <p:cNvSpPr>
                <a:spLocks/>
              </p:cNvSpPr>
              <p:nvPr/>
            </p:nvSpPr>
            <p:spPr bwMode="auto">
              <a:xfrm>
                <a:off x="273" y="2592"/>
                <a:ext cx="425" cy="314"/>
              </a:xfrm>
              <a:custGeom>
                <a:avLst/>
                <a:gdLst/>
                <a:ahLst/>
                <a:cxnLst>
                  <a:cxn ang="0">
                    <a:pos x="46" y="143"/>
                  </a:cxn>
                  <a:cxn ang="0">
                    <a:pos x="246" y="382"/>
                  </a:cxn>
                  <a:cxn ang="0">
                    <a:pos x="363" y="390"/>
                  </a:cxn>
                  <a:cxn ang="0">
                    <a:pos x="546" y="307"/>
                  </a:cxn>
                  <a:cxn ang="0">
                    <a:pos x="594" y="231"/>
                  </a:cxn>
                  <a:cxn ang="0">
                    <a:pos x="435" y="0"/>
                  </a:cxn>
                  <a:cxn ang="0">
                    <a:pos x="561" y="0"/>
                  </a:cxn>
                  <a:cxn ang="0">
                    <a:pos x="586" y="11"/>
                  </a:cxn>
                  <a:cxn ang="0">
                    <a:pos x="610" y="23"/>
                  </a:cxn>
                  <a:cxn ang="0">
                    <a:pos x="635" y="33"/>
                  </a:cxn>
                  <a:cxn ang="0">
                    <a:pos x="657" y="44"/>
                  </a:cxn>
                  <a:cxn ang="0">
                    <a:pos x="679" y="57"/>
                  </a:cxn>
                  <a:cxn ang="0">
                    <a:pos x="700" y="69"/>
                  </a:cxn>
                  <a:cxn ang="0">
                    <a:pos x="721" y="84"/>
                  </a:cxn>
                  <a:cxn ang="0">
                    <a:pos x="741" y="98"/>
                  </a:cxn>
                  <a:cxn ang="0">
                    <a:pos x="759" y="113"/>
                  </a:cxn>
                  <a:cxn ang="0">
                    <a:pos x="775" y="131"/>
                  </a:cxn>
                  <a:cxn ang="0">
                    <a:pos x="791" y="151"/>
                  </a:cxn>
                  <a:cxn ang="0">
                    <a:pos x="806" y="172"/>
                  </a:cxn>
                  <a:cxn ang="0">
                    <a:pos x="821" y="195"/>
                  </a:cxn>
                  <a:cxn ang="0">
                    <a:pos x="832" y="221"/>
                  </a:cxn>
                  <a:cxn ang="0">
                    <a:pos x="842" y="249"/>
                  </a:cxn>
                  <a:cxn ang="0">
                    <a:pos x="852" y="280"/>
                  </a:cxn>
                  <a:cxn ang="0">
                    <a:pos x="826" y="405"/>
                  </a:cxn>
                  <a:cxn ang="0">
                    <a:pos x="366" y="616"/>
                  </a:cxn>
                  <a:cxn ang="0">
                    <a:pos x="304" y="628"/>
                  </a:cxn>
                  <a:cxn ang="0">
                    <a:pos x="255" y="618"/>
                  </a:cxn>
                  <a:cxn ang="0">
                    <a:pos x="210" y="605"/>
                  </a:cxn>
                  <a:cxn ang="0">
                    <a:pos x="169" y="590"/>
                  </a:cxn>
                  <a:cxn ang="0">
                    <a:pos x="133" y="572"/>
                  </a:cxn>
                  <a:cxn ang="0">
                    <a:pos x="100" y="552"/>
                  </a:cxn>
                  <a:cxn ang="0">
                    <a:pos x="72" y="529"/>
                  </a:cxn>
                  <a:cxn ang="0">
                    <a:pos x="49" y="505"/>
                  </a:cxn>
                  <a:cxn ang="0">
                    <a:pos x="31" y="475"/>
                  </a:cxn>
                  <a:cxn ang="0">
                    <a:pos x="17" y="446"/>
                  </a:cxn>
                  <a:cxn ang="0">
                    <a:pos x="7" y="411"/>
                  </a:cxn>
                  <a:cxn ang="0">
                    <a:pos x="2" y="374"/>
                  </a:cxn>
                  <a:cxn ang="0">
                    <a:pos x="0" y="334"/>
                  </a:cxn>
                  <a:cxn ang="0">
                    <a:pos x="5" y="292"/>
                  </a:cxn>
                  <a:cxn ang="0">
                    <a:pos x="13" y="246"/>
                  </a:cxn>
                  <a:cxn ang="0">
                    <a:pos x="28" y="195"/>
                  </a:cxn>
                  <a:cxn ang="0">
                    <a:pos x="46" y="143"/>
                  </a:cxn>
                </a:cxnLst>
                <a:rect l="0" t="0" r="r" b="b"/>
                <a:pathLst>
                  <a:path w="852" h="628">
                    <a:moveTo>
                      <a:pt x="46" y="143"/>
                    </a:moveTo>
                    <a:lnTo>
                      <a:pt x="246" y="382"/>
                    </a:lnTo>
                    <a:lnTo>
                      <a:pt x="363" y="390"/>
                    </a:lnTo>
                    <a:lnTo>
                      <a:pt x="546" y="307"/>
                    </a:lnTo>
                    <a:lnTo>
                      <a:pt x="594" y="231"/>
                    </a:lnTo>
                    <a:lnTo>
                      <a:pt x="435" y="0"/>
                    </a:lnTo>
                    <a:lnTo>
                      <a:pt x="561" y="0"/>
                    </a:lnTo>
                    <a:lnTo>
                      <a:pt x="586" y="11"/>
                    </a:lnTo>
                    <a:lnTo>
                      <a:pt x="610" y="23"/>
                    </a:lnTo>
                    <a:lnTo>
                      <a:pt x="635" y="33"/>
                    </a:lnTo>
                    <a:lnTo>
                      <a:pt x="657" y="44"/>
                    </a:lnTo>
                    <a:lnTo>
                      <a:pt x="679" y="57"/>
                    </a:lnTo>
                    <a:lnTo>
                      <a:pt x="700" y="69"/>
                    </a:lnTo>
                    <a:lnTo>
                      <a:pt x="721" y="84"/>
                    </a:lnTo>
                    <a:lnTo>
                      <a:pt x="741" y="98"/>
                    </a:lnTo>
                    <a:lnTo>
                      <a:pt x="759" y="113"/>
                    </a:lnTo>
                    <a:lnTo>
                      <a:pt x="775" y="131"/>
                    </a:lnTo>
                    <a:lnTo>
                      <a:pt x="791" y="151"/>
                    </a:lnTo>
                    <a:lnTo>
                      <a:pt x="806" y="172"/>
                    </a:lnTo>
                    <a:lnTo>
                      <a:pt x="821" y="195"/>
                    </a:lnTo>
                    <a:lnTo>
                      <a:pt x="832" y="221"/>
                    </a:lnTo>
                    <a:lnTo>
                      <a:pt x="842" y="249"/>
                    </a:lnTo>
                    <a:lnTo>
                      <a:pt x="852" y="280"/>
                    </a:lnTo>
                    <a:lnTo>
                      <a:pt x="826" y="405"/>
                    </a:lnTo>
                    <a:lnTo>
                      <a:pt x="366" y="616"/>
                    </a:lnTo>
                    <a:lnTo>
                      <a:pt x="304" y="628"/>
                    </a:lnTo>
                    <a:lnTo>
                      <a:pt x="255" y="618"/>
                    </a:lnTo>
                    <a:lnTo>
                      <a:pt x="210" y="605"/>
                    </a:lnTo>
                    <a:lnTo>
                      <a:pt x="169" y="590"/>
                    </a:lnTo>
                    <a:lnTo>
                      <a:pt x="133" y="572"/>
                    </a:lnTo>
                    <a:lnTo>
                      <a:pt x="100" y="552"/>
                    </a:lnTo>
                    <a:lnTo>
                      <a:pt x="72" y="529"/>
                    </a:lnTo>
                    <a:lnTo>
                      <a:pt x="49" y="505"/>
                    </a:lnTo>
                    <a:lnTo>
                      <a:pt x="31" y="475"/>
                    </a:lnTo>
                    <a:lnTo>
                      <a:pt x="17" y="446"/>
                    </a:lnTo>
                    <a:lnTo>
                      <a:pt x="7" y="411"/>
                    </a:lnTo>
                    <a:lnTo>
                      <a:pt x="2" y="374"/>
                    </a:lnTo>
                    <a:lnTo>
                      <a:pt x="0" y="334"/>
                    </a:lnTo>
                    <a:lnTo>
                      <a:pt x="5" y="292"/>
                    </a:lnTo>
                    <a:lnTo>
                      <a:pt x="13" y="246"/>
                    </a:lnTo>
                    <a:lnTo>
                      <a:pt x="28" y="195"/>
                    </a:lnTo>
                    <a:lnTo>
                      <a:pt x="46" y="143"/>
                    </a:lnTo>
                    <a:close/>
                  </a:path>
                </a:pathLst>
              </a:custGeom>
              <a:solidFill>
                <a:srgbClr val="B2AAA8"/>
              </a:solidFill>
              <a:ln w="9525">
                <a:noFill/>
                <a:round/>
                <a:headEnd/>
                <a:tailEnd/>
              </a:ln>
            </p:spPr>
            <p:txBody>
              <a:bodyPr/>
              <a:lstStyle/>
              <a:p>
                <a:endParaRPr lang="en-US"/>
              </a:p>
            </p:txBody>
          </p:sp>
          <p:sp>
            <p:nvSpPr>
              <p:cNvPr id="11347" name="Freeform 83"/>
              <p:cNvSpPr>
                <a:spLocks/>
              </p:cNvSpPr>
              <p:nvPr/>
            </p:nvSpPr>
            <p:spPr bwMode="auto">
              <a:xfrm>
                <a:off x="1382" y="3590"/>
                <a:ext cx="490" cy="422"/>
              </a:xfrm>
              <a:custGeom>
                <a:avLst/>
                <a:gdLst/>
                <a:ahLst/>
                <a:cxnLst>
                  <a:cxn ang="0">
                    <a:pos x="250" y="0"/>
                  </a:cxn>
                  <a:cxn ang="0">
                    <a:pos x="286" y="36"/>
                  </a:cxn>
                  <a:cxn ang="0">
                    <a:pos x="539" y="186"/>
                  </a:cxn>
                  <a:cxn ang="0">
                    <a:pos x="590" y="188"/>
                  </a:cxn>
                  <a:cxn ang="0">
                    <a:pos x="639" y="191"/>
                  </a:cxn>
                  <a:cxn ang="0">
                    <a:pos x="683" y="196"/>
                  </a:cxn>
                  <a:cxn ang="0">
                    <a:pos x="726" y="203"/>
                  </a:cxn>
                  <a:cxn ang="0">
                    <a:pos x="763" y="211"/>
                  </a:cxn>
                  <a:cxn ang="0">
                    <a:pos x="799" y="222"/>
                  </a:cxn>
                  <a:cxn ang="0">
                    <a:pos x="832" y="236"/>
                  </a:cxn>
                  <a:cxn ang="0">
                    <a:pos x="861" y="254"/>
                  </a:cxn>
                  <a:cxn ang="0">
                    <a:pos x="887" y="273"/>
                  </a:cxn>
                  <a:cxn ang="0">
                    <a:pos x="910" y="299"/>
                  </a:cxn>
                  <a:cxn ang="0">
                    <a:pos x="930" y="329"/>
                  </a:cxn>
                  <a:cxn ang="0">
                    <a:pos x="946" y="363"/>
                  </a:cxn>
                  <a:cxn ang="0">
                    <a:pos x="959" y="404"/>
                  </a:cxn>
                  <a:cxn ang="0">
                    <a:pos x="969" y="450"/>
                  </a:cxn>
                  <a:cxn ang="0">
                    <a:pos x="976" y="503"/>
                  </a:cxn>
                  <a:cxn ang="0">
                    <a:pos x="979" y="562"/>
                  </a:cxn>
                  <a:cxn ang="0">
                    <a:pos x="969" y="698"/>
                  </a:cxn>
                  <a:cxn ang="0">
                    <a:pos x="763" y="434"/>
                  </a:cxn>
                  <a:cxn ang="0">
                    <a:pos x="675" y="403"/>
                  </a:cxn>
                  <a:cxn ang="0">
                    <a:pos x="449" y="498"/>
                  </a:cxn>
                  <a:cxn ang="0">
                    <a:pos x="445" y="586"/>
                  </a:cxn>
                  <a:cxn ang="0">
                    <a:pos x="597" y="844"/>
                  </a:cxn>
                  <a:cxn ang="0">
                    <a:pos x="484" y="826"/>
                  </a:cxn>
                  <a:cxn ang="0">
                    <a:pos x="342" y="745"/>
                  </a:cxn>
                  <a:cxn ang="0">
                    <a:pos x="294" y="693"/>
                  </a:cxn>
                  <a:cxn ang="0">
                    <a:pos x="257" y="649"/>
                  </a:cxn>
                  <a:cxn ang="0">
                    <a:pos x="229" y="609"/>
                  </a:cxn>
                  <a:cxn ang="0">
                    <a:pos x="209" y="570"/>
                  </a:cxn>
                  <a:cxn ang="0">
                    <a:pos x="196" y="529"/>
                  </a:cxn>
                  <a:cxn ang="0">
                    <a:pos x="188" y="483"/>
                  </a:cxn>
                  <a:cxn ang="0">
                    <a:pos x="185" y="426"/>
                  </a:cxn>
                  <a:cxn ang="0">
                    <a:pos x="183" y="355"/>
                  </a:cxn>
                  <a:cxn ang="0">
                    <a:pos x="0" y="162"/>
                  </a:cxn>
                  <a:cxn ang="0">
                    <a:pos x="250" y="0"/>
                  </a:cxn>
                </a:cxnLst>
                <a:rect l="0" t="0" r="r" b="b"/>
                <a:pathLst>
                  <a:path w="979" h="844">
                    <a:moveTo>
                      <a:pt x="250" y="0"/>
                    </a:moveTo>
                    <a:lnTo>
                      <a:pt x="286" y="36"/>
                    </a:lnTo>
                    <a:lnTo>
                      <a:pt x="539" y="186"/>
                    </a:lnTo>
                    <a:lnTo>
                      <a:pt x="590" y="188"/>
                    </a:lnTo>
                    <a:lnTo>
                      <a:pt x="639" y="191"/>
                    </a:lnTo>
                    <a:lnTo>
                      <a:pt x="683" y="196"/>
                    </a:lnTo>
                    <a:lnTo>
                      <a:pt x="726" y="203"/>
                    </a:lnTo>
                    <a:lnTo>
                      <a:pt x="763" y="211"/>
                    </a:lnTo>
                    <a:lnTo>
                      <a:pt x="799" y="222"/>
                    </a:lnTo>
                    <a:lnTo>
                      <a:pt x="832" y="236"/>
                    </a:lnTo>
                    <a:lnTo>
                      <a:pt x="861" y="254"/>
                    </a:lnTo>
                    <a:lnTo>
                      <a:pt x="887" y="273"/>
                    </a:lnTo>
                    <a:lnTo>
                      <a:pt x="910" y="299"/>
                    </a:lnTo>
                    <a:lnTo>
                      <a:pt x="930" y="329"/>
                    </a:lnTo>
                    <a:lnTo>
                      <a:pt x="946" y="363"/>
                    </a:lnTo>
                    <a:lnTo>
                      <a:pt x="959" y="404"/>
                    </a:lnTo>
                    <a:lnTo>
                      <a:pt x="969" y="450"/>
                    </a:lnTo>
                    <a:lnTo>
                      <a:pt x="976" y="503"/>
                    </a:lnTo>
                    <a:lnTo>
                      <a:pt x="979" y="562"/>
                    </a:lnTo>
                    <a:lnTo>
                      <a:pt x="969" y="698"/>
                    </a:lnTo>
                    <a:lnTo>
                      <a:pt x="763" y="434"/>
                    </a:lnTo>
                    <a:lnTo>
                      <a:pt x="675" y="403"/>
                    </a:lnTo>
                    <a:lnTo>
                      <a:pt x="449" y="498"/>
                    </a:lnTo>
                    <a:lnTo>
                      <a:pt x="445" y="586"/>
                    </a:lnTo>
                    <a:lnTo>
                      <a:pt x="597" y="844"/>
                    </a:lnTo>
                    <a:lnTo>
                      <a:pt x="484" y="826"/>
                    </a:lnTo>
                    <a:lnTo>
                      <a:pt x="342" y="745"/>
                    </a:lnTo>
                    <a:lnTo>
                      <a:pt x="294" y="693"/>
                    </a:lnTo>
                    <a:lnTo>
                      <a:pt x="257" y="649"/>
                    </a:lnTo>
                    <a:lnTo>
                      <a:pt x="229" y="609"/>
                    </a:lnTo>
                    <a:lnTo>
                      <a:pt x="209" y="570"/>
                    </a:lnTo>
                    <a:lnTo>
                      <a:pt x="196" y="529"/>
                    </a:lnTo>
                    <a:lnTo>
                      <a:pt x="188" y="483"/>
                    </a:lnTo>
                    <a:lnTo>
                      <a:pt x="185" y="426"/>
                    </a:lnTo>
                    <a:lnTo>
                      <a:pt x="183" y="355"/>
                    </a:lnTo>
                    <a:lnTo>
                      <a:pt x="0" y="162"/>
                    </a:lnTo>
                    <a:lnTo>
                      <a:pt x="250" y="0"/>
                    </a:lnTo>
                    <a:close/>
                  </a:path>
                </a:pathLst>
              </a:custGeom>
              <a:solidFill>
                <a:srgbClr val="D1C4CE"/>
              </a:solidFill>
              <a:ln w="9525">
                <a:noFill/>
                <a:round/>
                <a:headEnd/>
                <a:tailEnd/>
              </a:ln>
            </p:spPr>
            <p:txBody>
              <a:bodyPr/>
              <a:lstStyle/>
              <a:p>
                <a:endParaRPr lang="en-US"/>
              </a:p>
            </p:txBody>
          </p:sp>
          <p:sp>
            <p:nvSpPr>
              <p:cNvPr id="11348" name="Freeform 84"/>
              <p:cNvSpPr>
                <a:spLocks/>
              </p:cNvSpPr>
              <p:nvPr/>
            </p:nvSpPr>
            <p:spPr bwMode="auto">
              <a:xfrm>
                <a:off x="424" y="2753"/>
                <a:ext cx="270" cy="176"/>
              </a:xfrm>
              <a:custGeom>
                <a:avLst/>
                <a:gdLst/>
                <a:ahLst/>
                <a:cxnLst>
                  <a:cxn ang="0">
                    <a:pos x="0" y="308"/>
                  </a:cxn>
                  <a:cxn ang="0">
                    <a:pos x="147" y="248"/>
                  </a:cxn>
                  <a:cxn ang="0">
                    <a:pos x="485" y="90"/>
                  </a:cxn>
                  <a:cxn ang="0">
                    <a:pos x="539" y="0"/>
                  </a:cxn>
                  <a:cxn ang="0">
                    <a:pos x="531" y="113"/>
                  </a:cxn>
                  <a:cxn ang="0">
                    <a:pos x="166" y="302"/>
                  </a:cxn>
                  <a:cxn ang="0">
                    <a:pos x="116" y="353"/>
                  </a:cxn>
                  <a:cxn ang="0">
                    <a:pos x="0" y="308"/>
                  </a:cxn>
                </a:cxnLst>
                <a:rect l="0" t="0" r="r" b="b"/>
                <a:pathLst>
                  <a:path w="539" h="353">
                    <a:moveTo>
                      <a:pt x="0" y="308"/>
                    </a:moveTo>
                    <a:lnTo>
                      <a:pt x="147" y="248"/>
                    </a:lnTo>
                    <a:lnTo>
                      <a:pt x="485" y="90"/>
                    </a:lnTo>
                    <a:lnTo>
                      <a:pt x="539" y="0"/>
                    </a:lnTo>
                    <a:lnTo>
                      <a:pt x="531" y="113"/>
                    </a:lnTo>
                    <a:lnTo>
                      <a:pt x="166" y="302"/>
                    </a:lnTo>
                    <a:lnTo>
                      <a:pt x="116" y="353"/>
                    </a:lnTo>
                    <a:lnTo>
                      <a:pt x="0" y="308"/>
                    </a:lnTo>
                    <a:close/>
                  </a:path>
                </a:pathLst>
              </a:custGeom>
              <a:solidFill>
                <a:srgbClr val="9B9391"/>
              </a:solidFill>
              <a:ln w="9525">
                <a:noFill/>
                <a:round/>
                <a:headEnd/>
                <a:tailEnd/>
              </a:ln>
            </p:spPr>
            <p:txBody>
              <a:bodyPr/>
              <a:lstStyle/>
              <a:p>
                <a:endParaRPr lang="en-US"/>
              </a:p>
            </p:txBody>
          </p:sp>
          <p:sp>
            <p:nvSpPr>
              <p:cNvPr id="11349" name="Freeform 85"/>
              <p:cNvSpPr>
                <a:spLocks/>
              </p:cNvSpPr>
              <p:nvPr/>
            </p:nvSpPr>
            <p:spPr bwMode="auto">
              <a:xfrm>
                <a:off x="447" y="2795"/>
                <a:ext cx="242" cy="133"/>
              </a:xfrm>
              <a:custGeom>
                <a:avLst/>
                <a:gdLst/>
                <a:ahLst/>
                <a:cxnLst>
                  <a:cxn ang="0">
                    <a:pos x="67" y="209"/>
                  </a:cxn>
                  <a:cxn ang="0">
                    <a:pos x="460" y="21"/>
                  </a:cxn>
                  <a:cxn ang="0">
                    <a:pos x="485" y="0"/>
                  </a:cxn>
                  <a:cxn ang="0">
                    <a:pos x="472" y="78"/>
                  </a:cxn>
                  <a:cxn ang="0">
                    <a:pos x="150" y="237"/>
                  </a:cxn>
                  <a:cxn ang="0">
                    <a:pos x="76" y="265"/>
                  </a:cxn>
                  <a:cxn ang="0">
                    <a:pos x="0" y="237"/>
                  </a:cxn>
                  <a:cxn ang="0">
                    <a:pos x="67" y="209"/>
                  </a:cxn>
                </a:cxnLst>
                <a:rect l="0" t="0" r="r" b="b"/>
                <a:pathLst>
                  <a:path w="485" h="265">
                    <a:moveTo>
                      <a:pt x="67" y="209"/>
                    </a:moveTo>
                    <a:lnTo>
                      <a:pt x="460" y="21"/>
                    </a:lnTo>
                    <a:lnTo>
                      <a:pt x="485" y="0"/>
                    </a:lnTo>
                    <a:lnTo>
                      <a:pt x="472" y="78"/>
                    </a:lnTo>
                    <a:lnTo>
                      <a:pt x="150" y="237"/>
                    </a:lnTo>
                    <a:lnTo>
                      <a:pt x="76" y="265"/>
                    </a:lnTo>
                    <a:lnTo>
                      <a:pt x="0" y="237"/>
                    </a:lnTo>
                    <a:lnTo>
                      <a:pt x="67" y="209"/>
                    </a:lnTo>
                    <a:close/>
                  </a:path>
                </a:pathLst>
              </a:custGeom>
              <a:solidFill>
                <a:srgbClr val="A59E9B"/>
              </a:solidFill>
              <a:ln w="9525">
                <a:noFill/>
                <a:round/>
                <a:headEnd/>
                <a:tailEnd/>
              </a:ln>
            </p:spPr>
            <p:txBody>
              <a:bodyPr/>
              <a:lstStyle/>
              <a:p>
                <a:endParaRPr lang="en-US"/>
              </a:p>
            </p:txBody>
          </p:sp>
          <p:sp>
            <p:nvSpPr>
              <p:cNvPr id="11350" name="Freeform 86"/>
              <p:cNvSpPr>
                <a:spLocks/>
              </p:cNvSpPr>
              <p:nvPr/>
            </p:nvSpPr>
            <p:spPr bwMode="auto">
              <a:xfrm>
                <a:off x="550" y="2894"/>
                <a:ext cx="993" cy="792"/>
              </a:xfrm>
              <a:custGeom>
                <a:avLst/>
                <a:gdLst/>
                <a:ahLst/>
                <a:cxnLst>
                  <a:cxn ang="0">
                    <a:pos x="1906" y="1385"/>
                  </a:cxn>
                  <a:cxn ang="0">
                    <a:pos x="290" y="0"/>
                  </a:cxn>
                  <a:cxn ang="0">
                    <a:pos x="262" y="11"/>
                  </a:cxn>
                  <a:cxn ang="0">
                    <a:pos x="87" y="92"/>
                  </a:cxn>
                  <a:cxn ang="0">
                    <a:pos x="0" y="128"/>
                  </a:cxn>
                  <a:cxn ang="0">
                    <a:pos x="1687" y="1583"/>
                  </a:cxn>
                  <a:cxn ang="0">
                    <a:pos x="1986" y="1467"/>
                  </a:cxn>
                  <a:cxn ang="0">
                    <a:pos x="1906" y="1385"/>
                  </a:cxn>
                </a:cxnLst>
                <a:rect l="0" t="0" r="r" b="b"/>
                <a:pathLst>
                  <a:path w="1986" h="1583">
                    <a:moveTo>
                      <a:pt x="1906" y="1385"/>
                    </a:moveTo>
                    <a:lnTo>
                      <a:pt x="290" y="0"/>
                    </a:lnTo>
                    <a:lnTo>
                      <a:pt x="262" y="11"/>
                    </a:lnTo>
                    <a:lnTo>
                      <a:pt x="87" y="92"/>
                    </a:lnTo>
                    <a:lnTo>
                      <a:pt x="0" y="128"/>
                    </a:lnTo>
                    <a:lnTo>
                      <a:pt x="1687" y="1583"/>
                    </a:lnTo>
                    <a:lnTo>
                      <a:pt x="1986" y="1467"/>
                    </a:lnTo>
                    <a:lnTo>
                      <a:pt x="1906" y="1385"/>
                    </a:lnTo>
                    <a:close/>
                  </a:path>
                </a:pathLst>
              </a:custGeom>
              <a:solidFill>
                <a:srgbClr val="D1C4CE"/>
              </a:solidFill>
              <a:ln w="9525">
                <a:noFill/>
                <a:round/>
                <a:headEnd/>
                <a:tailEnd/>
              </a:ln>
            </p:spPr>
            <p:txBody>
              <a:bodyPr/>
              <a:lstStyle/>
              <a:p>
                <a:endParaRPr lang="en-US"/>
              </a:p>
            </p:txBody>
          </p:sp>
          <p:sp>
            <p:nvSpPr>
              <p:cNvPr id="11351" name="Freeform 87"/>
              <p:cNvSpPr>
                <a:spLocks/>
              </p:cNvSpPr>
              <p:nvPr/>
            </p:nvSpPr>
            <p:spPr bwMode="auto">
              <a:xfrm>
                <a:off x="550" y="2893"/>
                <a:ext cx="952" cy="760"/>
              </a:xfrm>
              <a:custGeom>
                <a:avLst/>
                <a:gdLst/>
                <a:ahLst/>
                <a:cxnLst>
                  <a:cxn ang="0">
                    <a:pos x="1775" y="1278"/>
                  </a:cxn>
                  <a:cxn ang="0">
                    <a:pos x="1679" y="1196"/>
                  </a:cxn>
                  <a:cxn ang="0">
                    <a:pos x="1584" y="1113"/>
                  </a:cxn>
                  <a:cxn ang="0">
                    <a:pos x="1488" y="1031"/>
                  </a:cxn>
                  <a:cxn ang="0">
                    <a:pos x="1393" y="949"/>
                  </a:cxn>
                  <a:cxn ang="0">
                    <a:pos x="1297" y="865"/>
                  </a:cxn>
                  <a:cxn ang="0">
                    <a:pos x="1200" y="783"/>
                  </a:cxn>
                  <a:cxn ang="0">
                    <a:pos x="1105" y="701"/>
                  </a:cxn>
                  <a:cxn ang="0">
                    <a:pos x="1009" y="618"/>
                  </a:cxn>
                  <a:cxn ang="0">
                    <a:pos x="912" y="536"/>
                  </a:cxn>
                  <a:cxn ang="0">
                    <a:pos x="816" y="454"/>
                  </a:cxn>
                  <a:cxn ang="0">
                    <a:pos x="721" y="370"/>
                  </a:cxn>
                  <a:cxn ang="0">
                    <a:pos x="625" y="288"/>
                  </a:cxn>
                  <a:cxn ang="0">
                    <a:pos x="528" y="206"/>
                  </a:cxn>
                  <a:cxn ang="0">
                    <a:pos x="432" y="123"/>
                  </a:cxn>
                  <a:cxn ang="0">
                    <a:pos x="336" y="41"/>
                  </a:cxn>
                  <a:cxn ang="0">
                    <a:pos x="282" y="0"/>
                  </a:cxn>
                  <a:cxn ang="0">
                    <a:pos x="270" y="0"/>
                  </a:cxn>
                  <a:cxn ang="0">
                    <a:pos x="239" y="11"/>
                  </a:cxn>
                  <a:cxn ang="0">
                    <a:pos x="188" y="34"/>
                  </a:cxn>
                  <a:cxn ang="0">
                    <a:pos x="138" y="57"/>
                  </a:cxn>
                  <a:cxn ang="0">
                    <a:pos x="87" y="80"/>
                  </a:cxn>
                  <a:cxn ang="0">
                    <a:pos x="54" y="96"/>
                  </a:cxn>
                  <a:cxn ang="0">
                    <a:pos x="40" y="106"/>
                  </a:cxn>
                  <a:cxn ang="0">
                    <a:pos x="25" y="116"/>
                  </a:cxn>
                  <a:cxn ang="0">
                    <a:pos x="9" y="126"/>
                  </a:cxn>
                  <a:cxn ang="0">
                    <a:pos x="51" y="175"/>
                  </a:cxn>
                  <a:cxn ang="0">
                    <a:pos x="152" y="262"/>
                  </a:cxn>
                  <a:cxn ang="0">
                    <a:pos x="252" y="349"/>
                  </a:cxn>
                  <a:cxn ang="0">
                    <a:pos x="353" y="436"/>
                  </a:cxn>
                  <a:cxn ang="0">
                    <a:pos x="455" y="522"/>
                  </a:cxn>
                  <a:cxn ang="0">
                    <a:pos x="555" y="609"/>
                  </a:cxn>
                  <a:cxn ang="0">
                    <a:pos x="656" y="696"/>
                  </a:cxn>
                  <a:cxn ang="0">
                    <a:pos x="757" y="783"/>
                  </a:cxn>
                  <a:cxn ang="0">
                    <a:pos x="859" y="870"/>
                  </a:cxn>
                  <a:cxn ang="0">
                    <a:pos x="958" y="957"/>
                  </a:cxn>
                  <a:cxn ang="0">
                    <a:pos x="1060" y="1044"/>
                  </a:cxn>
                  <a:cxn ang="0">
                    <a:pos x="1159" y="1129"/>
                  </a:cxn>
                  <a:cxn ang="0">
                    <a:pos x="1261" y="1216"/>
                  </a:cxn>
                  <a:cxn ang="0">
                    <a:pos x="1362" y="1303"/>
                  </a:cxn>
                  <a:cxn ang="0">
                    <a:pos x="1462" y="1390"/>
                  </a:cxn>
                  <a:cxn ang="0">
                    <a:pos x="1561" y="1476"/>
                  </a:cxn>
                  <a:cxn ang="0">
                    <a:pos x="1630" y="1511"/>
                  </a:cxn>
                  <a:cxn ang="0">
                    <a:pos x="1668" y="1496"/>
                  </a:cxn>
                  <a:cxn ang="0">
                    <a:pos x="1704" y="1481"/>
                  </a:cxn>
                  <a:cxn ang="0">
                    <a:pos x="1740" y="1467"/>
                  </a:cxn>
                  <a:cxn ang="0">
                    <a:pos x="1777" y="1452"/>
                  </a:cxn>
                  <a:cxn ang="0">
                    <a:pos x="1813" y="1437"/>
                  </a:cxn>
                  <a:cxn ang="0">
                    <a:pos x="1849" y="1422"/>
                  </a:cxn>
                  <a:cxn ang="0">
                    <a:pos x="1887" y="1408"/>
                  </a:cxn>
                  <a:cxn ang="0">
                    <a:pos x="1895" y="1390"/>
                  </a:cxn>
                  <a:cxn ang="0">
                    <a:pos x="1874" y="1370"/>
                  </a:cxn>
                  <a:cxn ang="0">
                    <a:pos x="1854" y="1349"/>
                  </a:cxn>
                  <a:cxn ang="0">
                    <a:pos x="1833" y="1329"/>
                  </a:cxn>
                </a:cxnLst>
                <a:rect l="0" t="0" r="r" b="b"/>
                <a:pathLst>
                  <a:path w="1905" h="1519">
                    <a:moveTo>
                      <a:pt x="1823" y="1319"/>
                    </a:moveTo>
                    <a:lnTo>
                      <a:pt x="1775" y="1278"/>
                    </a:lnTo>
                    <a:lnTo>
                      <a:pt x="1726" y="1237"/>
                    </a:lnTo>
                    <a:lnTo>
                      <a:pt x="1679" y="1196"/>
                    </a:lnTo>
                    <a:lnTo>
                      <a:pt x="1632" y="1154"/>
                    </a:lnTo>
                    <a:lnTo>
                      <a:pt x="1584" y="1113"/>
                    </a:lnTo>
                    <a:lnTo>
                      <a:pt x="1535" y="1072"/>
                    </a:lnTo>
                    <a:lnTo>
                      <a:pt x="1488" y="1031"/>
                    </a:lnTo>
                    <a:lnTo>
                      <a:pt x="1440" y="990"/>
                    </a:lnTo>
                    <a:lnTo>
                      <a:pt x="1393" y="949"/>
                    </a:lnTo>
                    <a:lnTo>
                      <a:pt x="1344" y="908"/>
                    </a:lnTo>
                    <a:lnTo>
                      <a:pt x="1297" y="865"/>
                    </a:lnTo>
                    <a:lnTo>
                      <a:pt x="1249" y="824"/>
                    </a:lnTo>
                    <a:lnTo>
                      <a:pt x="1200" y="783"/>
                    </a:lnTo>
                    <a:lnTo>
                      <a:pt x="1153" y="742"/>
                    </a:lnTo>
                    <a:lnTo>
                      <a:pt x="1105" y="701"/>
                    </a:lnTo>
                    <a:lnTo>
                      <a:pt x="1056" y="659"/>
                    </a:lnTo>
                    <a:lnTo>
                      <a:pt x="1009" y="618"/>
                    </a:lnTo>
                    <a:lnTo>
                      <a:pt x="962" y="577"/>
                    </a:lnTo>
                    <a:lnTo>
                      <a:pt x="912" y="536"/>
                    </a:lnTo>
                    <a:lnTo>
                      <a:pt x="865" y="495"/>
                    </a:lnTo>
                    <a:lnTo>
                      <a:pt x="816" y="454"/>
                    </a:lnTo>
                    <a:lnTo>
                      <a:pt x="769" y="411"/>
                    </a:lnTo>
                    <a:lnTo>
                      <a:pt x="721" y="370"/>
                    </a:lnTo>
                    <a:lnTo>
                      <a:pt x="672" y="329"/>
                    </a:lnTo>
                    <a:lnTo>
                      <a:pt x="625" y="288"/>
                    </a:lnTo>
                    <a:lnTo>
                      <a:pt x="577" y="247"/>
                    </a:lnTo>
                    <a:lnTo>
                      <a:pt x="528" y="206"/>
                    </a:lnTo>
                    <a:lnTo>
                      <a:pt x="481" y="165"/>
                    </a:lnTo>
                    <a:lnTo>
                      <a:pt x="432" y="123"/>
                    </a:lnTo>
                    <a:lnTo>
                      <a:pt x="385" y="82"/>
                    </a:lnTo>
                    <a:lnTo>
                      <a:pt x="336" y="41"/>
                    </a:lnTo>
                    <a:lnTo>
                      <a:pt x="288" y="0"/>
                    </a:lnTo>
                    <a:lnTo>
                      <a:pt x="282" y="0"/>
                    </a:lnTo>
                    <a:lnTo>
                      <a:pt x="277" y="0"/>
                    </a:lnTo>
                    <a:lnTo>
                      <a:pt x="270" y="0"/>
                    </a:lnTo>
                    <a:lnTo>
                      <a:pt x="264" y="0"/>
                    </a:lnTo>
                    <a:lnTo>
                      <a:pt x="239" y="11"/>
                    </a:lnTo>
                    <a:lnTo>
                      <a:pt x="213" y="23"/>
                    </a:lnTo>
                    <a:lnTo>
                      <a:pt x="188" y="34"/>
                    </a:lnTo>
                    <a:lnTo>
                      <a:pt x="164" y="45"/>
                    </a:lnTo>
                    <a:lnTo>
                      <a:pt x="138" y="57"/>
                    </a:lnTo>
                    <a:lnTo>
                      <a:pt x="113" y="68"/>
                    </a:lnTo>
                    <a:lnTo>
                      <a:pt x="87" y="80"/>
                    </a:lnTo>
                    <a:lnTo>
                      <a:pt x="63" y="91"/>
                    </a:lnTo>
                    <a:lnTo>
                      <a:pt x="54" y="96"/>
                    </a:lnTo>
                    <a:lnTo>
                      <a:pt x="48" y="101"/>
                    </a:lnTo>
                    <a:lnTo>
                      <a:pt x="40" y="106"/>
                    </a:lnTo>
                    <a:lnTo>
                      <a:pt x="32" y="111"/>
                    </a:lnTo>
                    <a:lnTo>
                      <a:pt x="25" y="116"/>
                    </a:lnTo>
                    <a:lnTo>
                      <a:pt x="17" y="121"/>
                    </a:lnTo>
                    <a:lnTo>
                      <a:pt x="9" y="126"/>
                    </a:lnTo>
                    <a:lnTo>
                      <a:pt x="0" y="131"/>
                    </a:lnTo>
                    <a:lnTo>
                      <a:pt x="51" y="175"/>
                    </a:lnTo>
                    <a:lnTo>
                      <a:pt x="102" y="218"/>
                    </a:lnTo>
                    <a:lnTo>
                      <a:pt x="152" y="262"/>
                    </a:lnTo>
                    <a:lnTo>
                      <a:pt x="201" y="304"/>
                    </a:lnTo>
                    <a:lnTo>
                      <a:pt x="252" y="349"/>
                    </a:lnTo>
                    <a:lnTo>
                      <a:pt x="303" y="391"/>
                    </a:lnTo>
                    <a:lnTo>
                      <a:pt x="353" y="436"/>
                    </a:lnTo>
                    <a:lnTo>
                      <a:pt x="404" y="478"/>
                    </a:lnTo>
                    <a:lnTo>
                      <a:pt x="455" y="522"/>
                    </a:lnTo>
                    <a:lnTo>
                      <a:pt x="506" y="565"/>
                    </a:lnTo>
                    <a:lnTo>
                      <a:pt x="555" y="609"/>
                    </a:lnTo>
                    <a:lnTo>
                      <a:pt x="605" y="652"/>
                    </a:lnTo>
                    <a:lnTo>
                      <a:pt x="656" y="696"/>
                    </a:lnTo>
                    <a:lnTo>
                      <a:pt x="707" y="739"/>
                    </a:lnTo>
                    <a:lnTo>
                      <a:pt x="757" y="783"/>
                    </a:lnTo>
                    <a:lnTo>
                      <a:pt x="808" y="826"/>
                    </a:lnTo>
                    <a:lnTo>
                      <a:pt x="859" y="870"/>
                    </a:lnTo>
                    <a:lnTo>
                      <a:pt x="908" y="913"/>
                    </a:lnTo>
                    <a:lnTo>
                      <a:pt x="958" y="957"/>
                    </a:lnTo>
                    <a:lnTo>
                      <a:pt x="1009" y="999"/>
                    </a:lnTo>
                    <a:lnTo>
                      <a:pt x="1060" y="1044"/>
                    </a:lnTo>
                    <a:lnTo>
                      <a:pt x="1110" y="1086"/>
                    </a:lnTo>
                    <a:lnTo>
                      <a:pt x="1159" y="1129"/>
                    </a:lnTo>
                    <a:lnTo>
                      <a:pt x="1210" y="1173"/>
                    </a:lnTo>
                    <a:lnTo>
                      <a:pt x="1261" y="1216"/>
                    </a:lnTo>
                    <a:lnTo>
                      <a:pt x="1311" y="1260"/>
                    </a:lnTo>
                    <a:lnTo>
                      <a:pt x="1362" y="1303"/>
                    </a:lnTo>
                    <a:lnTo>
                      <a:pt x="1411" y="1347"/>
                    </a:lnTo>
                    <a:lnTo>
                      <a:pt x="1462" y="1390"/>
                    </a:lnTo>
                    <a:lnTo>
                      <a:pt x="1512" y="1432"/>
                    </a:lnTo>
                    <a:lnTo>
                      <a:pt x="1561" y="1476"/>
                    </a:lnTo>
                    <a:lnTo>
                      <a:pt x="1612" y="1519"/>
                    </a:lnTo>
                    <a:lnTo>
                      <a:pt x="1630" y="1511"/>
                    </a:lnTo>
                    <a:lnTo>
                      <a:pt x="1648" y="1504"/>
                    </a:lnTo>
                    <a:lnTo>
                      <a:pt x="1668" y="1496"/>
                    </a:lnTo>
                    <a:lnTo>
                      <a:pt x="1686" y="1490"/>
                    </a:lnTo>
                    <a:lnTo>
                      <a:pt x="1704" y="1481"/>
                    </a:lnTo>
                    <a:lnTo>
                      <a:pt x="1722" y="1475"/>
                    </a:lnTo>
                    <a:lnTo>
                      <a:pt x="1740" y="1467"/>
                    </a:lnTo>
                    <a:lnTo>
                      <a:pt x="1759" y="1458"/>
                    </a:lnTo>
                    <a:lnTo>
                      <a:pt x="1777" y="1452"/>
                    </a:lnTo>
                    <a:lnTo>
                      <a:pt x="1795" y="1444"/>
                    </a:lnTo>
                    <a:lnTo>
                      <a:pt x="1813" y="1437"/>
                    </a:lnTo>
                    <a:lnTo>
                      <a:pt x="1831" y="1429"/>
                    </a:lnTo>
                    <a:lnTo>
                      <a:pt x="1849" y="1422"/>
                    </a:lnTo>
                    <a:lnTo>
                      <a:pt x="1869" y="1414"/>
                    </a:lnTo>
                    <a:lnTo>
                      <a:pt x="1887" y="1408"/>
                    </a:lnTo>
                    <a:lnTo>
                      <a:pt x="1905" y="1399"/>
                    </a:lnTo>
                    <a:lnTo>
                      <a:pt x="1895" y="1390"/>
                    </a:lnTo>
                    <a:lnTo>
                      <a:pt x="1883" y="1380"/>
                    </a:lnTo>
                    <a:lnTo>
                      <a:pt x="1874" y="1370"/>
                    </a:lnTo>
                    <a:lnTo>
                      <a:pt x="1864" y="1358"/>
                    </a:lnTo>
                    <a:lnTo>
                      <a:pt x="1854" y="1349"/>
                    </a:lnTo>
                    <a:lnTo>
                      <a:pt x="1844" y="1339"/>
                    </a:lnTo>
                    <a:lnTo>
                      <a:pt x="1833" y="1329"/>
                    </a:lnTo>
                    <a:lnTo>
                      <a:pt x="1823" y="1319"/>
                    </a:lnTo>
                    <a:close/>
                  </a:path>
                </a:pathLst>
              </a:custGeom>
              <a:solidFill>
                <a:srgbClr val="CEC1CC"/>
              </a:solidFill>
              <a:ln w="9525">
                <a:noFill/>
                <a:round/>
                <a:headEnd/>
                <a:tailEnd/>
              </a:ln>
            </p:spPr>
            <p:txBody>
              <a:bodyPr/>
              <a:lstStyle/>
              <a:p>
                <a:endParaRPr lang="en-US"/>
              </a:p>
            </p:txBody>
          </p:sp>
          <p:sp>
            <p:nvSpPr>
              <p:cNvPr id="11352" name="Freeform 88"/>
              <p:cNvSpPr>
                <a:spLocks/>
              </p:cNvSpPr>
              <p:nvPr/>
            </p:nvSpPr>
            <p:spPr bwMode="auto">
              <a:xfrm>
                <a:off x="550" y="2885"/>
                <a:ext cx="911" cy="734"/>
              </a:xfrm>
              <a:custGeom>
                <a:avLst/>
                <a:gdLst/>
                <a:ahLst/>
                <a:cxnLst>
                  <a:cxn ang="0">
                    <a:pos x="1694" y="1225"/>
                  </a:cxn>
                  <a:cxn ang="0">
                    <a:pos x="1604" y="1148"/>
                  </a:cxn>
                  <a:cxn ang="0">
                    <a:pos x="1514" y="1069"/>
                  </a:cxn>
                  <a:cxn ang="0">
                    <a:pos x="1424" y="990"/>
                  </a:cxn>
                  <a:cxn ang="0">
                    <a:pos x="1333" y="913"/>
                  </a:cxn>
                  <a:cxn ang="0">
                    <a:pos x="1243" y="835"/>
                  </a:cxn>
                  <a:cxn ang="0">
                    <a:pos x="1151" y="756"/>
                  </a:cxn>
                  <a:cxn ang="0">
                    <a:pos x="1060" y="679"/>
                  </a:cxn>
                  <a:cxn ang="0">
                    <a:pos x="970" y="600"/>
                  </a:cxn>
                  <a:cxn ang="0">
                    <a:pos x="878" y="523"/>
                  </a:cxn>
                  <a:cxn ang="0">
                    <a:pos x="787" y="444"/>
                  </a:cxn>
                  <a:cxn ang="0">
                    <a:pos x="697" y="366"/>
                  </a:cxn>
                  <a:cxn ang="0">
                    <a:pos x="605" y="289"/>
                  </a:cxn>
                  <a:cxn ang="0">
                    <a:pos x="514" y="210"/>
                  </a:cxn>
                  <a:cxn ang="0">
                    <a:pos x="424" y="131"/>
                  </a:cxn>
                  <a:cxn ang="0">
                    <a:pos x="332" y="54"/>
                  </a:cxn>
                  <a:cxn ang="0">
                    <a:pos x="282" y="12"/>
                  </a:cxn>
                  <a:cxn ang="0">
                    <a:pos x="270" y="3"/>
                  </a:cxn>
                  <a:cxn ang="0">
                    <a:pos x="237" y="13"/>
                  </a:cxn>
                  <a:cxn ang="0">
                    <a:pos x="180" y="40"/>
                  </a:cxn>
                  <a:cxn ang="0">
                    <a:pos x="125" y="64"/>
                  </a:cxn>
                  <a:cxn ang="0">
                    <a:pos x="67" y="90"/>
                  </a:cxn>
                  <a:cxn ang="0">
                    <a:pos x="30" y="115"/>
                  </a:cxn>
                  <a:cxn ang="0">
                    <a:pos x="10" y="136"/>
                  </a:cxn>
                  <a:cxn ang="0">
                    <a:pos x="48" y="189"/>
                  </a:cxn>
                  <a:cxn ang="0">
                    <a:pos x="144" y="272"/>
                  </a:cxn>
                  <a:cxn ang="0">
                    <a:pos x="241" y="354"/>
                  </a:cxn>
                  <a:cxn ang="0">
                    <a:pos x="337" y="438"/>
                  </a:cxn>
                  <a:cxn ang="0">
                    <a:pos x="434" y="521"/>
                  </a:cxn>
                  <a:cxn ang="0">
                    <a:pos x="530" y="603"/>
                  </a:cxn>
                  <a:cxn ang="0">
                    <a:pos x="626" y="687"/>
                  </a:cxn>
                  <a:cxn ang="0">
                    <a:pos x="721" y="769"/>
                  </a:cxn>
                  <a:cxn ang="0">
                    <a:pos x="818" y="851"/>
                  </a:cxn>
                  <a:cxn ang="0">
                    <a:pos x="914" y="935"/>
                  </a:cxn>
                  <a:cxn ang="0">
                    <a:pos x="1011" y="1016"/>
                  </a:cxn>
                  <a:cxn ang="0">
                    <a:pos x="1105" y="1098"/>
                  </a:cxn>
                  <a:cxn ang="0">
                    <a:pos x="1202" y="1182"/>
                  </a:cxn>
                  <a:cxn ang="0">
                    <a:pos x="1298" y="1264"/>
                  </a:cxn>
                  <a:cxn ang="0">
                    <a:pos x="1393" y="1346"/>
                  </a:cxn>
                  <a:cxn ang="0">
                    <a:pos x="1489" y="1428"/>
                  </a:cxn>
                  <a:cxn ang="0">
                    <a:pos x="1555" y="1461"/>
                  </a:cxn>
                  <a:cxn ang="0">
                    <a:pos x="1591" y="1446"/>
                  </a:cxn>
                  <a:cxn ang="0">
                    <a:pos x="1627" y="1431"/>
                  </a:cxn>
                  <a:cxn ang="0">
                    <a:pos x="1663" y="1415"/>
                  </a:cxn>
                  <a:cxn ang="0">
                    <a:pos x="1697" y="1400"/>
                  </a:cxn>
                  <a:cxn ang="0">
                    <a:pos x="1733" y="1385"/>
                  </a:cxn>
                  <a:cxn ang="0">
                    <a:pos x="1769" y="1371"/>
                  </a:cxn>
                  <a:cxn ang="0">
                    <a:pos x="1805" y="1356"/>
                  </a:cxn>
                  <a:cxn ang="0">
                    <a:pos x="1813" y="1339"/>
                  </a:cxn>
                  <a:cxn ang="0">
                    <a:pos x="1792" y="1318"/>
                  </a:cxn>
                  <a:cxn ang="0">
                    <a:pos x="1771" y="1295"/>
                  </a:cxn>
                  <a:cxn ang="0">
                    <a:pos x="1749" y="1274"/>
                  </a:cxn>
                </a:cxnLst>
                <a:rect l="0" t="0" r="r" b="b"/>
                <a:pathLst>
                  <a:path w="1823" h="1469">
                    <a:moveTo>
                      <a:pt x="1740" y="1264"/>
                    </a:moveTo>
                    <a:lnTo>
                      <a:pt x="1694" y="1225"/>
                    </a:lnTo>
                    <a:lnTo>
                      <a:pt x="1650" y="1185"/>
                    </a:lnTo>
                    <a:lnTo>
                      <a:pt x="1604" y="1148"/>
                    </a:lnTo>
                    <a:lnTo>
                      <a:pt x="1560" y="1108"/>
                    </a:lnTo>
                    <a:lnTo>
                      <a:pt x="1514" y="1069"/>
                    </a:lnTo>
                    <a:lnTo>
                      <a:pt x="1468" y="1030"/>
                    </a:lnTo>
                    <a:lnTo>
                      <a:pt x="1424" y="990"/>
                    </a:lnTo>
                    <a:lnTo>
                      <a:pt x="1378" y="951"/>
                    </a:lnTo>
                    <a:lnTo>
                      <a:pt x="1333" y="913"/>
                    </a:lnTo>
                    <a:lnTo>
                      <a:pt x="1287" y="874"/>
                    </a:lnTo>
                    <a:lnTo>
                      <a:pt x="1243" y="835"/>
                    </a:lnTo>
                    <a:lnTo>
                      <a:pt x="1197" y="795"/>
                    </a:lnTo>
                    <a:lnTo>
                      <a:pt x="1151" y="756"/>
                    </a:lnTo>
                    <a:lnTo>
                      <a:pt x="1105" y="718"/>
                    </a:lnTo>
                    <a:lnTo>
                      <a:pt x="1060" y="679"/>
                    </a:lnTo>
                    <a:lnTo>
                      <a:pt x="1015" y="639"/>
                    </a:lnTo>
                    <a:lnTo>
                      <a:pt x="970" y="600"/>
                    </a:lnTo>
                    <a:lnTo>
                      <a:pt x="924" y="561"/>
                    </a:lnTo>
                    <a:lnTo>
                      <a:pt x="878" y="523"/>
                    </a:lnTo>
                    <a:lnTo>
                      <a:pt x="832" y="484"/>
                    </a:lnTo>
                    <a:lnTo>
                      <a:pt x="787" y="444"/>
                    </a:lnTo>
                    <a:lnTo>
                      <a:pt x="742" y="405"/>
                    </a:lnTo>
                    <a:lnTo>
                      <a:pt x="697" y="366"/>
                    </a:lnTo>
                    <a:lnTo>
                      <a:pt x="651" y="326"/>
                    </a:lnTo>
                    <a:lnTo>
                      <a:pt x="605" y="289"/>
                    </a:lnTo>
                    <a:lnTo>
                      <a:pt x="559" y="249"/>
                    </a:lnTo>
                    <a:lnTo>
                      <a:pt x="514" y="210"/>
                    </a:lnTo>
                    <a:lnTo>
                      <a:pt x="468" y="171"/>
                    </a:lnTo>
                    <a:lnTo>
                      <a:pt x="424" y="131"/>
                    </a:lnTo>
                    <a:lnTo>
                      <a:pt x="378" y="94"/>
                    </a:lnTo>
                    <a:lnTo>
                      <a:pt x="332" y="54"/>
                    </a:lnTo>
                    <a:lnTo>
                      <a:pt x="286" y="15"/>
                    </a:lnTo>
                    <a:lnTo>
                      <a:pt x="282" y="12"/>
                    </a:lnTo>
                    <a:lnTo>
                      <a:pt x="277" y="7"/>
                    </a:lnTo>
                    <a:lnTo>
                      <a:pt x="270" y="3"/>
                    </a:lnTo>
                    <a:lnTo>
                      <a:pt x="265" y="0"/>
                    </a:lnTo>
                    <a:lnTo>
                      <a:pt x="237" y="13"/>
                    </a:lnTo>
                    <a:lnTo>
                      <a:pt x="210" y="26"/>
                    </a:lnTo>
                    <a:lnTo>
                      <a:pt x="180" y="40"/>
                    </a:lnTo>
                    <a:lnTo>
                      <a:pt x="152" y="51"/>
                    </a:lnTo>
                    <a:lnTo>
                      <a:pt x="125" y="64"/>
                    </a:lnTo>
                    <a:lnTo>
                      <a:pt x="97" y="77"/>
                    </a:lnTo>
                    <a:lnTo>
                      <a:pt x="67" y="90"/>
                    </a:lnTo>
                    <a:lnTo>
                      <a:pt x="40" y="103"/>
                    </a:lnTo>
                    <a:lnTo>
                      <a:pt x="30" y="115"/>
                    </a:lnTo>
                    <a:lnTo>
                      <a:pt x="20" y="125"/>
                    </a:lnTo>
                    <a:lnTo>
                      <a:pt x="10" y="136"/>
                    </a:lnTo>
                    <a:lnTo>
                      <a:pt x="0" y="148"/>
                    </a:lnTo>
                    <a:lnTo>
                      <a:pt x="48" y="189"/>
                    </a:lnTo>
                    <a:lnTo>
                      <a:pt x="97" y="231"/>
                    </a:lnTo>
                    <a:lnTo>
                      <a:pt x="144" y="272"/>
                    </a:lnTo>
                    <a:lnTo>
                      <a:pt x="193" y="313"/>
                    </a:lnTo>
                    <a:lnTo>
                      <a:pt x="241" y="354"/>
                    </a:lnTo>
                    <a:lnTo>
                      <a:pt x="290" y="397"/>
                    </a:lnTo>
                    <a:lnTo>
                      <a:pt x="337" y="438"/>
                    </a:lnTo>
                    <a:lnTo>
                      <a:pt x="385" y="479"/>
                    </a:lnTo>
                    <a:lnTo>
                      <a:pt x="434" y="521"/>
                    </a:lnTo>
                    <a:lnTo>
                      <a:pt x="481" y="562"/>
                    </a:lnTo>
                    <a:lnTo>
                      <a:pt x="530" y="603"/>
                    </a:lnTo>
                    <a:lnTo>
                      <a:pt x="577" y="644"/>
                    </a:lnTo>
                    <a:lnTo>
                      <a:pt x="626" y="687"/>
                    </a:lnTo>
                    <a:lnTo>
                      <a:pt x="674" y="728"/>
                    </a:lnTo>
                    <a:lnTo>
                      <a:pt x="721" y="769"/>
                    </a:lnTo>
                    <a:lnTo>
                      <a:pt x="770" y="810"/>
                    </a:lnTo>
                    <a:lnTo>
                      <a:pt x="818" y="851"/>
                    </a:lnTo>
                    <a:lnTo>
                      <a:pt x="867" y="892"/>
                    </a:lnTo>
                    <a:lnTo>
                      <a:pt x="914" y="935"/>
                    </a:lnTo>
                    <a:lnTo>
                      <a:pt x="962" y="975"/>
                    </a:lnTo>
                    <a:lnTo>
                      <a:pt x="1011" y="1016"/>
                    </a:lnTo>
                    <a:lnTo>
                      <a:pt x="1058" y="1057"/>
                    </a:lnTo>
                    <a:lnTo>
                      <a:pt x="1105" y="1098"/>
                    </a:lnTo>
                    <a:lnTo>
                      <a:pt x="1154" y="1139"/>
                    </a:lnTo>
                    <a:lnTo>
                      <a:pt x="1202" y="1182"/>
                    </a:lnTo>
                    <a:lnTo>
                      <a:pt x="1249" y="1223"/>
                    </a:lnTo>
                    <a:lnTo>
                      <a:pt x="1298" y="1264"/>
                    </a:lnTo>
                    <a:lnTo>
                      <a:pt x="1346" y="1305"/>
                    </a:lnTo>
                    <a:lnTo>
                      <a:pt x="1393" y="1346"/>
                    </a:lnTo>
                    <a:lnTo>
                      <a:pt x="1440" y="1387"/>
                    </a:lnTo>
                    <a:lnTo>
                      <a:pt x="1489" y="1428"/>
                    </a:lnTo>
                    <a:lnTo>
                      <a:pt x="1537" y="1469"/>
                    </a:lnTo>
                    <a:lnTo>
                      <a:pt x="1555" y="1461"/>
                    </a:lnTo>
                    <a:lnTo>
                      <a:pt x="1573" y="1454"/>
                    </a:lnTo>
                    <a:lnTo>
                      <a:pt x="1591" y="1446"/>
                    </a:lnTo>
                    <a:lnTo>
                      <a:pt x="1609" y="1438"/>
                    </a:lnTo>
                    <a:lnTo>
                      <a:pt x="1627" y="1431"/>
                    </a:lnTo>
                    <a:lnTo>
                      <a:pt x="1645" y="1423"/>
                    </a:lnTo>
                    <a:lnTo>
                      <a:pt x="1663" y="1415"/>
                    </a:lnTo>
                    <a:lnTo>
                      <a:pt x="1681" y="1408"/>
                    </a:lnTo>
                    <a:lnTo>
                      <a:pt x="1697" y="1400"/>
                    </a:lnTo>
                    <a:lnTo>
                      <a:pt x="1715" y="1393"/>
                    </a:lnTo>
                    <a:lnTo>
                      <a:pt x="1733" y="1385"/>
                    </a:lnTo>
                    <a:lnTo>
                      <a:pt x="1751" y="1379"/>
                    </a:lnTo>
                    <a:lnTo>
                      <a:pt x="1769" y="1371"/>
                    </a:lnTo>
                    <a:lnTo>
                      <a:pt x="1787" y="1364"/>
                    </a:lnTo>
                    <a:lnTo>
                      <a:pt x="1805" y="1356"/>
                    </a:lnTo>
                    <a:lnTo>
                      <a:pt x="1823" y="1349"/>
                    </a:lnTo>
                    <a:lnTo>
                      <a:pt x="1813" y="1339"/>
                    </a:lnTo>
                    <a:lnTo>
                      <a:pt x="1802" y="1328"/>
                    </a:lnTo>
                    <a:lnTo>
                      <a:pt x="1792" y="1318"/>
                    </a:lnTo>
                    <a:lnTo>
                      <a:pt x="1782" y="1307"/>
                    </a:lnTo>
                    <a:lnTo>
                      <a:pt x="1771" y="1295"/>
                    </a:lnTo>
                    <a:lnTo>
                      <a:pt x="1761" y="1285"/>
                    </a:lnTo>
                    <a:lnTo>
                      <a:pt x="1749" y="1274"/>
                    </a:lnTo>
                    <a:lnTo>
                      <a:pt x="1740" y="1264"/>
                    </a:lnTo>
                    <a:close/>
                  </a:path>
                </a:pathLst>
              </a:custGeom>
              <a:solidFill>
                <a:srgbClr val="CCBFC6"/>
              </a:solidFill>
              <a:ln w="9525">
                <a:noFill/>
                <a:round/>
                <a:headEnd/>
                <a:tailEnd/>
              </a:ln>
            </p:spPr>
            <p:txBody>
              <a:bodyPr/>
              <a:lstStyle/>
              <a:p>
                <a:endParaRPr lang="en-US"/>
              </a:p>
            </p:txBody>
          </p:sp>
          <p:sp>
            <p:nvSpPr>
              <p:cNvPr id="11353" name="Freeform 89"/>
              <p:cNvSpPr>
                <a:spLocks/>
              </p:cNvSpPr>
              <p:nvPr/>
            </p:nvSpPr>
            <p:spPr bwMode="auto">
              <a:xfrm>
                <a:off x="550" y="2876"/>
                <a:ext cx="870" cy="709"/>
              </a:xfrm>
              <a:custGeom>
                <a:avLst/>
                <a:gdLst/>
                <a:ahLst/>
                <a:cxnLst>
                  <a:cxn ang="0">
                    <a:pos x="1614" y="1170"/>
                  </a:cxn>
                  <a:cxn ang="0">
                    <a:pos x="1529" y="1096"/>
                  </a:cxn>
                  <a:cxn ang="0">
                    <a:pos x="1444" y="1023"/>
                  </a:cxn>
                  <a:cxn ang="0">
                    <a:pos x="1357" y="949"/>
                  </a:cxn>
                  <a:cxn ang="0">
                    <a:pos x="1272" y="875"/>
                  </a:cxn>
                  <a:cxn ang="0">
                    <a:pos x="1187" y="801"/>
                  </a:cxn>
                  <a:cxn ang="0">
                    <a:pos x="1100" y="728"/>
                  </a:cxn>
                  <a:cxn ang="0">
                    <a:pos x="1015" y="654"/>
                  </a:cxn>
                  <a:cxn ang="0">
                    <a:pos x="930" y="580"/>
                  </a:cxn>
                  <a:cxn ang="0">
                    <a:pos x="844" y="506"/>
                  </a:cxn>
                  <a:cxn ang="0">
                    <a:pos x="759" y="433"/>
                  </a:cxn>
                  <a:cxn ang="0">
                    <a:pos x="672" y="359"/>
                  </a:cxn>
                  <a:cxn ang="0">
                    <a:pos x="587" y="285"/>
                  </a:cxn>
                  <a:cxn ang="0">
                    <a:pos x="501" y="211"/>
                  </a:cxn>
                  <a:cxn ang="0">
                    <a:pos x="416" y="137"/>
                  </a:cxn>
                  <a:cxn ang="0">
                    <a:pos x="329" y="64"/>
                  </a:cxn>
                  <a:cxn ang="0">
                    <a:pos x="282" y="21"/>
                  </a:cxn>
                  <a:cxn ang="0">
                    <a:pos x="272" y="6"/>
                  </a:cxn>
                  <a:cxn ang="0">
                    <a:pos x="236" y="15"/>
                  </a:cxn>
                  <a:cxn ang="0">
                    <a:pos x="174" y="44"/>
                  </a:cxn>
                  <a:cxn ang="0">
                    <a:pos x="110" y="72"/>
                  </a:cxn>
                  <a:cxn ang="0">
                    <a:pos x="48" y="101"/>
                  </a:cxn>
                  <a:cxn ang="0">
                    <a:pos x="12" y="128"/>
                  </a:cxn>
                  <a:cxn ang="0">
                    <a:pos x="4" y="152"/>
                  </a:cxn>
                  <a:cxn ang="0">
                    <a:pos x="46" y="203"/>
                  </a:cxn>
                  <a:cxn ang="0">
                    <a:pos x="138" y="282"/>
                  </a:cxn>
                  <a:cxn ang="0">
                    <a:pos x="229" y="360"/>
                  </a:cxn>
                  <a:cxn ang="0">
                    <a:pos x="321" y="439"/>
                  </a:cxn>
                  <a:cxn ang="0">
                    <a:pos x="412" y="518"/>
                  </a:cxn>
                  <a:cxn ang="0">
                    <a:pos x="504" y="596"/>
                  </a:cxn>
                  <a:cxn ang="0">
                    <a:pos x="595" y="675"/>
                  </a:cxn>
                  <a:cxn ang="0">
                    <a:pos x="687" y="754"/>
                  </a:cxn>
                  <a:cxn ang="0">
                    <a:pos x="778" y="832"/>
                  </a:cxn>
                  <a:cxn ang="0">
                    <a:pos x="870" y="910"/>
                  </a:cxn>
                  <a:cxn ang="0">
                    <a:pos x="962" y="988"/>
                  </a:cxn>
                  <a:cxn ang="0">
                    <a:pos x="1053" y="1067"/>
                  </a:cxn>
                  <a:cxn ang="0">
                    <a:pos x="1143" y="1146"/>
                  </a:cxn>
                  <a:cxn ang="0">
                    <a:pos x="1234" y="1223"/>
                  </a:cxn>
                  <a:cxn ang="0">
                    <a:pos x="1326" y="1301"/>
                  </a:cxn>
                  <a:cxn ang="0">
                    <a:pos x="1416" y="1378"/>
                  </a:cxn>
                  <a:cxn ang="0">
                    <a:pos x="1480" y="1411"/>
                  </a:cxn>
                  <a:cxn ang="0">
                    <a:pos x="1514" y="1396"/>
                  </a:cxn>
                  <a:cxn ang="0">
                    <a:pos x="1548" y="1382"/>
                  </a:cxn>
                  <a:cxn ang="0">
                    <a:pos x="1584" y="1365"/>
                  </a:cxn>
                  <a:cxn ang="0">
                    <a:pos x="1619" y="1350"/>
                  </a:cxn>
                  <a:cxn ang="0">
                    <a:pos x="1655" y="1334"/>
                  </a:cxn>
                  <a:cxn ang="0">
                    <a:pos x="1689" y="1319"/>
                  </a:cxn>
                  <a:cxn ang="0">
                    <a:pos x="1723" y="1303"/>
                  </a:cxn>
                  <a:cxn ang="0">
                    <a:pos x="1731" y="1283"/>
                  </a:cxn>
                  <a:cxn ang="0">
                    <a:pos x="1710" y="1262"/>
                  </a:cxn>
                  <a:cxn ang="0">
                    <a:pos x="1687" y="1241"/>
                  </a:cxn>
                  <a:cxn ang="0">
                    <a:pos x="1666" y="1219"/>
                  </a:cxn>
                </a:cxnLst>
                <a:rect l="0" t="0" r="r" b="b"/>
                <a:pathLst>
                  <a:path w="1741" h="1418">
                    <a:moveTo>
                      <a:pt x="1656" y="1208"/>
                    </a:moveTo>
                    <a:lnTo>
                      <a:pt x="1614" y="1170"/>
                    </a:lnTo>
                    <a:lnTo>
                      <a:pt x="1571" y="1134"/>
                    </a:lnTo>
                    <a:lnTo>
                      <a:pt x="1529" y="1096"/>
                    </a:lnTo>
                    <a:lnTo>
                      <a:pt x="1486" y="1060"/>
                    </a:lnTo>
                    <a:lnTo>
                      <a:pt x="1444" y="1023"/>
                    </a:lnTo>
                    <a:lnTo>
                      <a:pt x="1400" y="987"/>
                    </a:lnTo>
                    <a:lnTo>
                      <a:pt x="1357" y="949"/>
                    </a:lnTo>
                    <a:lnTo>
                      <a:pt x="1315" y="913"/>
                    </a:lnTo>
                    <a:lnTo>
                      <a:pt x="1272" y="875"/>
                    </a:lnTo>
                    <a:lnTo>
                      <a:pt x="1230" y="839"/>
                    </a:lnTo>
                    <a:lnTo>
                      <a:pt x="1187" y="801"/>
                    </a:lnTo>
                    <a:lnTo>
                      <a:pt x="1145" y="765"/>
                    </a:lnTo>
                    <a:lnTo>
                      <a:pt x="1100" y="728"/>
                    </a:lnTo>
                    <a:lnTo>
                      <a:pt x="1058" y="692"/>
                    </a:lnTo>
                    <a:lnTo>
                      <a:pt x="1015" y="654"/>
                    </a:lnTo>
                    <a:lnTo>
                      <a:pt x="973" y="618"/>
                    </a:lnTo>
                    <a:lnTo>
                      <a:pt x="930" y="580"/>
                    </a:lnTo>
                    <a:lnTo>
                      <a:pt x="886" y="544"/>
                    </a:lnTo>
                    <a:lnTo>
                      <a:pt x="844" y="506"/>
                    </a:lnTo>
                    <a:lnTo>
                      <a:pt x="801" y="470"/>
                    </a:lnTo>
                    <a:lnTo>
                      <a:pt x="759" y="433"/>
                    </a:lnTo>
                    <a:lnTo>
                      <a:pt x="715" y="396"/>
                    </a:lnTo>
                    <a:lnTo>
                      <a:pt x="672" y="359"/>
                    </a:lnTo>
                    <a:lnTo>
                      <a:pt x="630" y="323"/>
                    </a:lnTo>
                    <a:lnTo>
                      <a:pt x="587" y="285"/>
                    </a:lnTo>
                    <a:lnTo>
                      <a:pt x="543" y="249"/>
                    </a:lnTo>
                    <a:lnTo>
                      <a:pt x="501" y="211"/>
                    </a:lnTo>
                    <a:lnTo>
                      <a:pt x="458" y="175"/>
                    </a:lnTo>
                    <a:lnTo>
                      <a:pt x="416" y="137"/>
                    </a:lnTo>
                    <a:lnTo>
                      <a:pt x="371" y="101"/>
                    </a:lnTo>
                    <a:lnTo>
                      <a:pt x="329" y="64"/>
                    </a:lnTo>
                    <a:lnTo>
                      <a:pt x="286" y="28"/>
                    </a:lnTo>
                    <a:lnTo>
                      <a:pt x="282" y="21"/>
                    </a:lnTo>
                    <a:lnTo>
                      <a:pt x="277" y="15"/>
                    </a:lnTo>
                    <a:lnTo>
                      <a:pt x="272" y="6"/>
                    </a:lnTo>
                    <a:lnTo>
                      <a:pt x="267" y="0"/>
                    </a:lnTo>
                    <a:lnTo>
                      <a:pt x="236" y="15"/>
                    </a:lnTo>
                    <a:lnTo>
                      <a:pt x="205" y="29"/>
                    </a:lnTo>
                    <a:lnTo>
                      <a:pt x="174" y="44"/>
                    </a:lnTo>
                    <a:lnTo>
                      <a:pt x="143" y="57"/>
                    </a:lnTo>
                    <a:lnTo>
                      <a:pt x="110" y="72"/>
                    </a:lnTo>
                    <a:lnTo>
                      <a:pt x="79" y="87"/>
                    </a:lnTo>
                    <a:lnTo>
                      <a:pt x="48" y="101"/>
                    </a:lnTo>
                    <a:lnTo>
                      <a:pt x="17" y="116"/>
                    </a:lnTo>
                    <a:lnTo>
                      <a:pt x="12" y="128"/>
                    </a:lnTo>
                    <a:lnTo>
                      <a:pt x="9" y="139"/>
                    </a:lnTo>
                    <a:lnTo>
                      <a:pt x="4" y="152"/>
                    </a:lnTo>
                    <a:lnTo>
                      <a:pt x="0" y="164"/>
                    </a:lnTo>
                    <a:lnTo>
                      <a:pt x="46" y="203"/>
                    </a:lnTo>
                    <a:lnTo>
                      <a:pt x="92" y="242"/>
                    </a:lnTo>
                    <a:lnTo>
                      <a:pt x="138" y="282"/>
                    </a:lnTo>
                    <a:lnTo>
                      <a:pt x="184" y="321"/>
                    </a:lnTo>
                    <a:lnTo>
                      <a:pt x="229" y="360"/>
                    </a:lnTo>
                    <a:lnTo>
                      <a:pt x="275" y="400"/>
                    </a:lnTo>
                    <a:lnTo>
                      <a:pt x="321" y="439"/>
                    </a:lnTo>
                    <a:lnTo>
                      <a:pt x="367" y="478"/>
                    </a:lnTo>
                    <a:lnTo>
                      <a:pt x="412" y="518"/>
                    </a:lnTo>
                    <a:lnTo>
                      <a:pt x="458" y="557"/>
                    </a:lnTo>
                    <a:lnTo>
                      <a:pt x="504" y="596"/>
                    </a:lnTo>
                    <a:lnTo>
                      <a:pt x="550" y="636"/>
                    </a:lnTo>
                    <a:lnTo>
                      <a:pt x="595" y="675"/>
                    </a:lnTo>
                    <a:lnTo>
                      <a:pt x="641" y="714"/>
                    </a:lnTo>
                    <a:lnTo>
                      <a:pt x="687" y="754"/>
                    </a:lnTo>
                    <a:lnTo>
                      <a:pt x="733" y="793"/>
                    </a:lnTo>
                    <a:lnTo>
                      <a:pt x="778" y="832"/>
                    </a:lnTo>
                    <a:lnTo>
                      <a:pt x="824" y="870"/>
                    </a:lnTo>
                    <a:lnTo>
                      <a:pt x="870" y="910"/>
                    </a:lnTo>
                    <a:lnTo>
                      <a:pt x="916" y="949"/>
                    </a:lnTo>
                    <a:lnTo>
                      <a:pt x="962" y="988"/>
                    </a:lnTo>
                    <a:lnTo>
                      <a:pt x="1007" y="1028"/>
                    </a:lnTo>
                    <a:lnTo>
                      <a:pt x="1053" y="1067"/>
                    </a:lnTo>
                    <a:lnTo>
                      <a:pt x="1097" y="1106"/>
                    </a:lnTo>
                    <a:lnTo>
                      <a:pt x="1143" y="1146"/>
                    </a:lnTo>
                    <a:lnTo>
                      <a:pt x="1189" y="1183"/>
                    </a:lnTo>
                    <a:lnTo>
                      <a:pt x="1234" y="1223"/>
                    </a:lnTo>
                    <a:lnTo>
                      <a:pt x="1280" y="1262"/>
                    </a:lnTo>
                    <a:lnTo>
                      <a:pt x="1326" y="1301"/>
                    </a:lnTo>
                    <a:lnTo>
                      <a:pt x="1370" y="1341"/>
                    </a:lnTo>
                    <a:lnTo>
                      <a:pt x="1416" y="1378"/>
                    </a:lnTo>
                    <a:lnTo>
                      <a:pt x="1462" y="1418"/>
                    </a:lnTo>
                    <a:lnTo>
                      <a:pt x="1480" y="1411"/>
                    </a:lnTo>
                    <a:lnTo>
                      <a:pt x="1496" y="1403"/>
                    </a:lnTo>
                    <a:lnTo>
                      <a:pt x="1514" y="1396"/>
                    </a:lnTo>
                    <a:lnTo>
                      <a:pt x="1532" y="1388"/>
                    </a:lnTo>
                    <a:lnTo>
                      <a:pt x="1548" y="1382"/>
                    </a:lnTo>
                    <a:lnTo>
                      <a:pt x="1566" y="1373"/>
                    </a:lnTo>
                    <a:lnTo>
                      <a:pt x="1584" y="1365"/>
                    </a:lnTo>
                    <a:lnTo>
                      <a:pt x="1602" y="1359"/>
                    </a:lnTo>
                    <a:lnTo>
                      <a:pt x="1619" y="1350"/>
                    </a:lnTo>
                    <a:lnTo>
                      <a:pt x="1637" y="1342"/>
                    </a:lnTo>
                    <a:lnTo>
                      <a:pt x="1655" y="1334"/>
                    </a:lnTo>
                    <a:lnTo>
                      <a:pt x="1671" y="1326"/>
                    </a:lnTo>
                    <a:lnTo>
                      <a:pt x="1689" y="1319"/>
                    </a:lnTo>
                    <a:lnTo>
                      <a:pt x="1707" y="1311"/>
                    </a:lnTo>
                    <a:lnTo>
                      <a:pt x="1723" y="1303"/>
                    </a:lnTo>
                    <a:lnTo>
                      <a:pt x="1741" y="1295"/>
                    </a:lnTo>
                    <a:lnTo>
                      <a:pt x="1731" y="1283"/>
                    </a:lnTo>
                    <a:lnTo>
                      <a:pt x="1720" y="1273"/>
                    </a:lnTo>
                    <a:lnTo>
                      <a:pt x="1710" y="1262"/>
                    </a:lnTo>
                    <a:lnTo>
                      <a:pt x="1699" y="1250"/>
                    </a:lnTo>
                    <a:lnTo>
                      <a:pt x="1687" y="1241"/>
                    </a:lnTo>
                    <a:lnTo>
                      <a:pt x="1677" y="1229"/>
                    </a:lnTo>
                    <a:lnTo>
                      <a:pt x="1666" y="1219"/>
                    </a:lnTo>
                    <a:lnTo>
                      <a:pt x="1656" y="1208"/>
                    </a:lnTo>
                    <a:close/>
                  </a:path>
                </a:pathLst>
              </a:custGeom>
              <a:solidFill>
                <a:srgbClr val="C9BFC4"/>
              </a:solidFill>
              <a:ln w="9525">
                <a:noFill/>
                <a:round/>
                <a:headEnd/>
                <a:tailEnd/>
              </a:ln>
            </p:spPr>
            <p:txBody>
              <a:bodyPr/>
              <a:lstStyle/>
              <a:p>
                <a:endParaRPr lang="en-US"/>
              </a:p>
            </p:txBody>
          </p:sp>
          <p:sp>
            <p:nvSpPr>
              <p:cNvPr id="11354" name="Freeform 90"/>
              <p:cNvSpPr>
                <a:spLocks/>
              </p:cNvSpPr>
              <p:nvPr/>
            </p:nvSpPr>
            <p:spPr bwMode="auto">
              <a:xfrm>
                <a:off x="546" y="2868"/>
                <a:ext cx="833" cy="685"/>
              </a:xfrm>
              <a:custGeom>
                <a:avLst/>
                <a:gdLst/>
                <a:ahLst/>
                <a:cxnLst>
                  <a:cxn ang="0">
                    <a:pos x="1542" y="1118"/>
                  </a:cxn>
                  <a:cxn ang="0">
                    <a:pos x="1461" y="1048"/>
                  </a:cxn>
                  <a:cxn ang="0">
                    <a:pos x="1381" y="979"/>
                  </a:cxn>
                  <a:cxn ang="0">
                    <a:pos x="1300" y="910"/>
                  </a:cxn>
                  <a:cxn ang="0">
                    <a:pos x="1220" y="840"/>
                  </a:cxn>
                  <a:cxn ang="0">
                    <a:pos x="1139" y="771"/>
                  </a:cxn>
                  <a:cxn ang="0">
                    <a:pos x="1059" y="702"/>
                  </a:cxn>
                  <a:cxn ang="0">
                    <a:pos x="979" y="631"/>
                  </a:cxn>
                  <a:cxn ang="0">
                    <a:pos x="898" y="563"/>
                  </a:cxn>
                  <a:cxn ang="0">
                    <a:pos x="818" y="494"/>
                  </a:cxn>
                  <a:cxn ang="0">
                    <a:pos x="737" y="423"/>
                  </a:cxn>
                  <a:cxn ang="0">
                    <a:pos x="656" y="354"/>
                  </a:cxn>
                  <a:cxn ang="0">
                    <a:pos x="576" y="286"/>
                  </a:cxn>
                  <a:cxn ang="0">
                    <a:pos x="496" y="217"/>
                  </a:cxn>
                  <a:cxn ang="0">
                    <a:pos x="414" y="146"/>
                  </a:cxn>
                  <a:cxn ang="0">
                    <a:pos x="334" y="77"/>
                  </a:cxn>
                  <a:cxn ang="0">
                    <a:pos x="288" y="32"/>
                  </a:cxn>
                  <a:cxn ang="0">
                    <a:pos x="280" y="12"/>
                  </a:cxn>
                  <a:cxn ang="0">
                    <a:pos x="259" y="9"/>
                  </a:cxn>
                  <a:cxn ang="0">
                    <a:pos x="224" y="25"/>
                  </a:cxn>
                  <a:cxn ang="0">
                    <a:pos x="190" y="41"/>
                  </a:cxn>
                  <a:cxn ang="0">
                    <a:pos x="156" y="58"/>
                  </a:cxn>
                  <a:cxn ang="0">
                    <a:pos x="121" y="74"/>
                  </a:cxn>
                  <a:cxn ang="0">
                    <a:pos x="87" y="91"/>
                  </a:cxn>
                  <a:cxn ang="0">
                    <a:pos x="53" y="105"/>
                  </a:cxn>
                  <a:cxn ang="0">
                    <a:pos x="18" y="122"/>
                  </a:cxn>
                  <a:cxn ang="0">
                    <a:pos x="2" y="143"/>
                  </a:cxn>
                  <a:cxn ang="0">
                    <a:pos x="7" y="168"/>
                  </a:cxn>
                  <a:cxn ang="0">
                    <a:pos x="53" y="218"/>
                  </a:cxn>
                  <a:cxn ang="0">
                    <a:pos x="139" y="292"/>
                  </a:cxn>
                  <a:cxn ang="0">
                    <a:pos x="226" y="366"/>
                  </a:cxn>
                  <a:cxn ang="0">
                    <a:pos x="312" y="441"/>
                  </a:cxn>
                  <a:cxn ang="0">
                    <a:pos x="399" y="515"/>
                  </a:cxn>
                  <a:cxn ang="0">
                    <a:pos x="486" y="590"/>
                  </a:cxn>
                  <a:cxn ang="0">
                    <a:pos x="572" y="664"/>
                  </a:cxn>
                  <a:cxn ang="0">
                    <a:pos x="659" y="738"/>
                  </a:cxn>
                  <a:cxn ang="0">
                    <a:pos x="747" y="813"/>
                  </a:cxn>
                  <a:cxn ang="0">
                    <a:pos x="834" y="887"/>
                  </a:cxn>
                  <a:cxn ang="0">
                    <a:pos x="920" y="961"/>
                  </a:cxn>
                  <a:cxn ang="0">
                    <a:pos x="1007" y="1036"/>
                  </a:cxn>
                  <a:cxn ang="0">
                    <a:pos x="1094" y="1110"/>
                  </a:cxn>
                  <a:cxn ang="0">
                    <a:pos x="1180" y="1186"/>
                  </a:cxn>
                  <a:cxn ang="0">
                    <a:pos x="1267" y="1259"/>
                  </a:cxn>
                  <a:cxn ang="0">
                    <a:pos x="1354" y="1333"/>
                  </a:cxn>
                  <a:cxn ang="0">
                    <a:pos x="1414" y="1363"/>
                  </a:cxn>
                  <a:cxn ang="0">
                    <a:pos x="1447" y="1346"/>
                  </a:cxn>
                  <a:cxn ang="0">
                    <a:pos x="1481" y="1331"/>
                  </a:cxn>
                  <a:cxn ang="0">
                    <a:pos x="1514" y="1315"/>
                  </a:cxn>
                  <a:cxn ang="0">
                    <a:pos x="1548" y="1299"/>
                  </a:cxn>
                  <a:cxn ang="0">
                    <a:pos x="1582" y="1282"/>
                  </a:cxn>
                  <a:cxn ang="0">
                    <a:pos x="1617" y="1266"/>
                  </a:cxn>
                  <a:cxn ang="0">
                    <a:pos x="1651" y="1249"/>
                  </a:cxn>
                  <a:cxn ang="0">
                    <a:pos x="1656" y="1230"/>
                  </a:cxn>
                  <a:cxn ang="0">
                    <a:pos x="1635" y="1208"/>
                  </a:cxn>
                  <a:cxn ang="0">
                    <a:pos x="1613" y="1186"/>
                  </a:cxn>
                  <a:cxn ang="0">
                    <a:pos x="1592" y="1164"/>
                  </a:cxn>
                </a:cxnLst>
                <a:rect l="0" t="0" r="r" b="b"/>
                <a:pathLst>
                  <a:path w="1667" h="1371">
                    <a:moveTo>
                      <a:pt x="1581" y="1153"/>
                    </a:moveTo>
                    <a:lnTo>
                      <a:pt x="1542" y="1118"/>
                    </a:lnTo>
                    <a:lnTo>
                      <a:pt x="1501" y="1084"/>
                    </a:lnTo>
                    <a:lnTo>
                      <a:pt x="1461" y="1048"/>
                    </a:lnTo>
                    <a:lnTo>
                      <a:pt x="1421" y="1013"/>
                    </a:lnTo>
                    <a:lnTo>
                      <a:pt x="1381" y="979"/>
                    </a:lnTo>
                    <a:lnTo>
                      <a:pt x="1341" y="945"/>
                    </a:lnTo>
                    <a:lnTo>
                      <a:pt x="1300" y="910"/>
                    </a:lnTo>
                    <a:lnTo>
                      <a:pt x="1260" y="876"/>
                    </a:lnTo>
                    <a:lnTo>
                      <a:pt x="1220" y="840"/>
                    </a:lnTo>
                    <a:lnTo>
                      <a:pt x="1180" y="805"/>
                    </a:lnTo>
                    <a:lnTo>
                      <a:pt x="1139" y="771"/>
                    </a:lnTo>
                    <a:lnTo>
                      <a:pt x="1100" y="736"/>
                    </a:lnTo>
                    <a:lnTo>
                      <a:pt x="1059" y="702"/>
                    </a:lnTo>
                    <a:lnTo>
                      <a:pt x="1019" y="666"/>
                    </a:lnTo>
                    <a:lnTo>
                      <a:pt x="979" y="631"/>
                    </a:lnTo>
                    <a:lnTo>
                      <a:pt x="938" y="597"/>
                    </a:lnTo>
                    <a:lnTo>
                      <a:pt x="898" y="563"/>
                    </a:lnTo>
                    <a:lnTo>
                      <a:pt x="858" y="528"/>
                    </a:lnTo>
                    <a:lnTo>
                      <a:pt x="818" y="494"/>
                    </a:lnTo>
                    <a:lnTo>
                      <a:pt x="778" y="458"/>
                    </a:lnTo>
                    <a:lnTo>
                      <a:pt x="737" y="423"/>
                    </a:lnTo>
                    <a:lnTo>
                      <a:pt x="697" y="389"/>
                    </a:lnTo>
                    <a:lnTo>
                      <a:pt x="656" y="354"/>
                    </a:lnTo>
                    <a:lnTo>
                      <a:pt x="616" y="320"/>
                    </a:lnTo>
                    <a:lnTo>
                      <a:pt x="576" y="286"/>
                    </a:lnTo>
                    <a:lnTo>
                      <a:pt x="535" y="251"/>
                    </a:lnTo>
                    <a:lnTo>
                      <a:pt x="496" y="217"/>
                    </a:lnTo>
                    <a:lnTo>
                      <a:pt x="455" y="181"/>
                    </a:lnTo>
                    <a:lnTo>
                      <a:pt x="414" y="146"/>
                    </a:lnTo>
                    <a:lnTo>
                      <a:pt x="373" y="112"/>
                    </a:lnTo>
                    <a:lnTo>
                      <a:pt x="334" y="77"/>
                    </a:lnTo>
                    <a:lnTo>
                      <a:pt x="293" y="43"/>
                    </a:lnTo>
                    <a:lnTo>
                      <a:pt x="288" y="32"/>
                    </a:lnTo>
                    <a:lnTo>
                      <a:pt x="285" y="22"/>
                    </a:lnTo>
                    <a:lnTo>
                      <a:pt x="280" y="12"/>
                    </a:lnTo>
                    <a:lnTo>
                      <a:pt x="275" y="0"/>
                    </a:lnTo>
                    <a:lnTo>
                      <a:pt x="259" y="9"/>
                    </a:lnTo>
                    <a:lnTo>
                      <a:pt x="241" y="17"/>
                    </a:lnTo>
                    <a:lnTo>
                      <a:pt x="224" y="25"/>
                    </a:lnTo>
                    <a:lnTo>
                      <a:pt x="206" y="33"/>
                    </a:lnTo>
                    <a:lnTo>
                      <a:pt x="190" y="41"/>
                    </a:lnTo>
                    <a:lnTo>
                      <a:pt x="172" y="50"/>
                    </a:lnTo>
                    <a:lnTo>
                      <a:pt x="156" y="58"/>
                    </a:lnTo>
                    <a:lnTo>
                      <a:pt x="138" y="66"/>
                    </a:lnTo>
                    <a:lnTo>
                      <a:pt x="121" y="74"/>
                    </a:lnTo>
                    <a:lnTo>
                      <a:pt x="103" y="82"/>
                    </a:lnTo>
                    <a:lnTo>
                      <a:pt x="87" y="91"/>
                    </a:lnTo>
                    <a:lnTo>
                      <a:pt x="69" y="97"/>
                    </a:lnTo>
                    <a:lnTo>
                      <a:pt x="53" y="105"/>
                    </a:lnTo>
                    <a:lnTo>
                      <a:pt x="35" y="114"/>
                    </a:lnTo>
                    <a:lnTo>
                      <a:pt x="18" y="122"/>
                    </a:lnTo>
                    <a:lnTo>
                      <a:pt x="0" y="130"/>
                    </a:lnTo>
                    <a:lnTo>
                      <a:pt x="2" y="143"/>
                    </a:lnTo>
                    <a:lnTo>
                      <a:pt x="5" y="154"/>
                    </a:lnTo>
                    <a:lnTo>
                      <a:pt x="7" y="168"/>
                    </a:lnTo>
                    <a:lnTo>
                      <a:pt x="8" y="181"/>
                    </a:lnTo>
                    <a:lnTo>
                      <a:pt x="53" y="218"/>
                    </a:lnTo>
                    <a:lnTo>
                      <a:pt x="95" y="254"/>
                    </a:lnTo>
                    <a:lnTo>
                      <a:pt x="139" y="292"/>
                    </a:lnTo>
                    <a:lnTo>
                      <a:pt x="182" y="330"/>
                    </a:lnTo>
                    <a:lnTo>
                      <a:pt x="226" y="366"/>
                    </a:lnTo>
                    <a:lnTo>
                      <a:pt x="268" y="404"/>
                    </a:lnTo>
                    <a:lnTo>
                      <a:pt x="312" y="441"/>
                    </a:lnTo>
                    <a:lnTo>
                      <a:pt x="355" y="477"/>
                    </a:lnTo>
                    <a:lnTo>
                      <a:pt x="399" y="515"/>
                    </a:lnTo>
                    <a:lnTo>
                      <a:pt x="443" y="553"/>
                    </a:lnTo>
                    <a:lnTo>
                      <a:pt x="486" y="590"/>
                    </a:lnTo>
                    <a:lnTo>
                      <a:pt x="530" y="627"/>
                    </a:lnTo>
                    <a:lnTo>
                      <a:pt x="572" y="664"/>
                    </a:lnTo>
                    <a:lnTo>
                      <a:pt x="616" y="702"/>
                    </a:lnTo>
                    <a:lnTo>
                      <a:pt x="659" y="738"/>
                    </a:lnTo>
                    <a:lnTo>
                      <a:pt x="703" y="776"/>
                    </a:lnTo>
                    <a:lnTo>
                      <a:pt x="747" y="813"/>
                    </a:lnTo>
                    <a:lnTo>
                      <a:pt x="790" y="849"/>
                    </a:lnTo>
                    <a:lnTo>
                      <a:pt x="834" y="887"/>
                    </a:lnTo>
                    <a:lnTo>
                      <a:pt x="876" y="925"/>
                    </a:lnTo>
                    <a:lnTo>
                      <a:pt x="920" y="961"/>
                    </a:lnTo>
                    <a:lnTo>
                      <a:pt x="963" y="999"/>
                    </a:lnTo>
                    <a:lnTo>
                      <a:pt x="1007" y="1036"/>
                    </a:lnTo>
                    <a:lnTo>
                      <a:pt x="1051" y="1072"/>
                    </a:lnTo>
                    <a:lnTo>
                      <a:pt x="1094" y="1110"/>
                    </a:lnTo>
                    <a:lnTo>
                      <a:pt x="1138" y="1148"/>
                    </a:lnTo>
                    <a:lnTo>
                      <a:pt x="1180" y="1186"/>
                    </a:lnTo>
                    <a:lnTo>
                      <a:pt x="1224" y="1222"/>
                    </a:lnTo>
                    <a:lnTo>
                      <a:pt x="1267" y="1259"/>
                    </a:lnTo>
                    <a:lnTo>
                      <a:pt x="1311" y="1297"/>
                    </a:lnTo>
                    <a:lnTo>
                      <a:pt x="1354" y="1333"/>
                    </a:lnTo>
                    <a:lnTo>
                      <a:pt x="1398" y="1371"/>
                    </a:lnTo>
                    <a:lnTo>
                      <a:pt x="1414" y="1363"/>
                    </a:lnTo>
                    <a:lnTo>
                      <a:pt x="1430" y="1354"/>
                    </a:lnTo>
                    <a:lnTo>
                      <a:pt x="1447" y="1346"/>
                    </a:lnTo>
                    <a:lnTo>
                      <a:pt x="1465" y="1338"/>
                    </a:lnTo>
                    <a:lnTo>
                      <a:pt x="1481" y="1331"/>
                    </a:lnTo>
                    <a:lnTo>
                      <a:pt x="1497" y="1323"/>
                    </a:lnTo>
                    <a:lnTo>
                      <a:pt x="1514" y="1315"/>
                    </a:lnTo>
                    <a:lnTo>
                      <a:pt x="1532" y="1307"/>
                    </a:lnTo>
                    <a:lnTo>
                      <a:pt x="1548" y="1299"/>
                    </a:lnTo>
                    <a:lnTo>
                      <a:pt x="1564" y="1290"/>
                    </a:lnTo>
                    <a:lnTo>
                      <a:pt x="1582" y="1282"/>
                    </a:lnTo>
                    <a:lnTo>
                      <a:pt x="1599" y="1274"/>
                    </a:lnTo>
                    <a:lnTo>
                      <a:pt x="1617" y="1266"/>
                    </a:lnTo>
                    <a:lnTo>
                      <a:pt x="1633" y="1258"/>
                    </a:lnTo>
                    <a:lnTo>
                      <a:pt x="1651" y="1249"/>
                    </a:lnTo>
                    <a:lnTo>
                      <a:pt x="1667" y="1241"/>
                    </a:lnTo>
                    <a:lnTo>
                      <a:pt x="1656" y="1230"/>
                    </a:lnTo>
                    <a:lnTo>
                      <a:pt x="1646" y="1218"/>
                    </a:lnTo>
                    <a:lnTo>
                      <a:pt x="1635" y="1208"/>
                    </a:lnTo>
                    <a:lnTo>
                      <a:pt x="1625" y="1197"/>
                    </a:lnTo>
                    <a:lnTo>
                      <a:pt x="1613" y="1186"/>
                    </a:lnTo>
                    <a:lnTo>
                      <a:pt x="1602" y="1174"/>
                    </a:lnTo>
                    <a:lnTo>
                      <a:pt x="1592" y="1164"/>
                    </a:lnTo>
                    <a:lnTo>
                      <a:pt x="1581" y="1153"/>
                    </a:lnTo>
                    <a:close/>
                  </a:path>
                </a:pathLst>
              </a:custGeom>
              <a:solidFill>
                <a:srgbClr val="C6BCC1"/>
              </a:solidFill>
              <a:ln w="9525">
                <a:noFill/>
                <a:round/>
                <a:headEnd/>
                <a:tailEnd/>
              </a:ln>
            </p:spPr>
            <p:txBody>
              <a:bodyPr/>
              <a:lstStyle/>
              <a:p>
                <a:endParaRPr lang="en-US"/>
              </a:p>
            </p:txBody>
          </p:sp>
          <p:sp>
            <p:nvSpPr>
              <p:cNvPr id="11355" name="Freeform 91"/>
              <p:cNvSpPr>
                <a:spLocks/>
              </p:cNvSpPr>
              <p:nvPr/>
            </p:nvSpPr>
            <p:spPr bwMode="auto">
              <a:xfrm>
                <a:off x="534" y="2861"/>
                <a:ext cx="804" cy="660"/>
              </a:xfrm>
              <a:custGeom>
                <a:avLst/>
                <a:gdLst/>
                <a:ahLst/>
                <a:cxnLst>
                  <a:cxn ang="0">
                    <a:pos x="1484" y="1062"/>
                  </a:cxn>
                  <a:cxn ang="0">
                    <a:pos x="1409" y="996"/>
                  </a:cxn>
                  <a:cxn ang="0">
                    <a:pos x="1334" y="932"/>
                  </a:cxn>
                  <a:cxn ang="0">
                    <a:pos x="1259" y="867"/>
                  </a:cxn>
                  <a:cxn ang="0">
                    <a:pos x="1184" y="801"/>
                  </a:cxn>
                  <a:cxn ang="0">
                    <a:pos x="1109" y="737"/>
                  </a:cxn>
                  <a:cxn ang="0">
                    <a:pos x="1033" y="672"/>
                  </a:cxn>
                  <a:cxn ang="0">
                    <a:pos x="957" y="606"/>
                  </a:cxn>
                  <a:cxn ang="0">
                    <a:pos x="881" y="542"/>
                  </a:cxn>
                  <a:cxn ang="0">
                    <a:pos x="806" y="477"/>
                  </a:cxn>
                  <a:cxn ang="0">
                    <a:pos x="731" y="411"/>
                  </a:cxn>
                  <a:cxn ang="0">
                    <a:pos x="654" y="347"/>
                  </a:cxn>
                  <a:cxn ang="0">
                    <a:pos x="579" y="282"/>
                  </a:cxn>
                  <a:cxn ang="0">
                    <a:pos x="504" y="216"/>
                  </a:cxn>
                  <a:cxn ang="0">
                    <a:pos x="427" y="152"/>
                  </a:cxn>
                  <a:cxn ang="0">
                    <a:pos x="352" y="87"/>
                  </a:cxn>
                  <a:cxn ang="0">
                    <a:pos x="311" y="41"/>
                  </a:cxn>
                  <a:cxn ang="0">
                    <a:pos x="303" y="13"/>
                  </a:cxn>
                  <a:cxn ang="0">
                    <a:pos x="282" y="8"/>
                  </a:cxn>
                  <a:cxn ang="0">
                    <a:pos x="244" y="26"/>
                  </a:cxn>
                  <a:cxn ang="0">
                    <a:pos x="206" y="44"/>
                  </a:cxn>
                  <a:cxn ang="0">
                    <a:pos x="169" y="60"/>
                  </a:cxn>
                  <a:cxn ang="0">
                    <a:pos x="131" y="78"/>
                  </a:cxn>
                  <a:cxn ang="0">
                    <a:pos x="94" y="96"/>
                  </a:cxn>
                  <a:cxn ang="0">
                    <a:pos x="56" y="114"/>
                  </a:cxn>
                  <a:cxn ang="0">
                    <a:pos x="18" y="132"/>
                  </a:cxn>
                  <a:cxn ang="0">
                    <a:pos x="9" y="154"/>
                  </a:cxn>
                  <a:cxn ang="0">
                    <a:pos x="23" y="182"/>
                  </a:cxn>
                  <a:cxn ang="0">
                    <a:pos x="72" y="229"/>
                  </a:cxn>
                  <a:cxn ang="0">
                    <a:pos x="156" y="300"/>
                  </a:cxn>
                  <a:cxn ang="0">
                    <a:pos x="237" y="370"/>
                  </a:cxn>
                  <a:cxn ang="0">
                    <a:pos x="319" y="441"/>
                  </a:cxn>
                  <a:cxn ang="0">
                    <a:pos x="402" y="511"/>
                  </a:cxn>
                  <a:cxn ang="0">
                    <a:pos x="484" y="582"/>
                  </a:cxn>
                  <a:cxn ang="0">
                    <a:pos x="566" y="652"/>
                  </a:cxn>
                  <a:cxn ang="0">
                    <a:pos x="648" y="723"/>
                  </a:cxn>
                  <a:cxn ang="0">
                    <a:pos x="731" y="791"/>
                  </a:cxn>
                  <a:cxn ang="0">
                    <a:pos x="813" y="862"/>
                  </a:cxn>
                  <a:cxn ang="0">
                    <a:pos x="894" y="932"/>
                  </a:cxn>
                  <a:cxn ang="0">
                    <a:pos x="976" y="1003"/>
                  </a:cxn>
                  <a:cxn ang="0">
                    <a:pos x="1060" y="1073"/>
                  </a:cxn>
                  <a:cxn ang="0">
                    <a:pos x="1141" y="1144"/>
                  </a:cxn>
                  <a:cxn ang="0">
                    <a:pos x="1223" y="1214"/>
                  </a:cxn>
                  <a:cxn ang="0">
                    <a:pos x="1306" y="1285"/>
                  </a:cxn>
                  <a:cxn ang="0">
                    <a:pos x="1380" y="1303"/>
                  </a:cxn>
                  <a:cxn ang="0">
                    <a:pos x="1445" y="1270"/>
                  </a:cxn>
                  <a:cxn ang="0">
                    <a:pos x="1509" y="1236"/>
                  </a:cxn>
                  <a:cxn ang="0">
                    <a:pos x="1574" y="1203"/>
                  </a:cxn>
                  <a:cxn ang="0">
                    <a:pos x="1597" y="1175"/>
                  </a:cxn>
                  <a:cxn ang="0">
                    <a:pos x="1576" y="1152"/>
                  </a:cxn>
                  <a:cxn ang="0">
                    <a:pos x="1553" y="1129"/>
                  </a:cxn>
                  <a:cxn ang="0">
                    <a:pos x="1532" y="1106"/>
                  </a:cxn>
                </a:cxnLst>
                <a:rect l="0" t="0" r="r" b="b"/>
                <a:pathLst>
                  <a:path w="1607" h="1319">
                    <a:moveTo>
                      <a:pt x="1522" y="1095"/>
                    </a:moveTo>
                    <a:lnTo>
                      <a:pt x="1484" y="1062"/>
                    </a:lnTo>
                    <a:lnTo>
                      <a:pt x="1447" y="1029"/>
                    </a:lnTo>
                    <a:lnTo>
                      <a:pt x="1409" y="996"/>
                    </a:lnTo>
                    <a:lnTo>
                      <a:pt x="1372" y="965"/>
                    </a:lnTo>
                    <a:lnTo>
                      <a:pt x="1334" y="932"/>
                    </a:lnTo>
                    <a:lnTo>
                      <a:pt x="1297" y="900"/>
                    </a:lnTo>
                    <a:lnTo>
                      <a:pt x="1259" y="867"/>
                    </a:lnTo>
                    <a:lnTo>
                      <a:pt x="1221" y="834"/>
                    </a:lnTo>
                    <a:lnTo>
                      <a:pt x="1184" y="801"/>
                    </a:lnTo>
                    <a:lnTo>
                      <a:pt x="1146" y="768"/>
                    </a:lnTo>
                    <a:lnTo>
                      <a:pt x="1109" y="737"/>
                    </a:lnTo>
                    <a:lnTo>
                      <a:pt x="1071" y="704"/>
                    </a:lnTo>
                    <a:lnTo>
                      <a:pt x="1033" y="672"/>
                    </a:lnTo>
                    <a:lnTo>
                      <a:pt x="994" y="639"/>
                    </a:lnTo>
                    <a:lnTo>
                      <a:pt x="957" y="606"/>
                    </a:lnTo>
                    <a:lnTo>
                      <a:pt x="919" y="573"/>
                    </a:lnTo>
                    <a:lnTo>
                      <a:pt x="881" y="542"/>
                    </a:lnTo>
                    <a:lnTo>
                      <a:pt x="844" y="509"/>
                    </a:lnTo>
                    <a:lnTo>
                      <a:pt x="806" y="477"/>
                    </a:lnTo>
                    <a:lnTo>
                      <a:pt x="769" y="444"/>
                    </a:lnTo>
                    <a:lnTo>
                      <a:pt x="731" y="411"/>
                    </a:lnTo>
                    <a:lnTo>
                      <a:pt x="693" y="380"/>
                    </a:lnTo>
                    <a:lnTo>
                      <a:pt x="654" y="347"/>
                    </a:lnTo>
                    <a:lnTo>
                      <a:pt x="617" y="314"/>
                    </a:lnTo>
                    <a:lnTo>
                      <a:pt x="579" y="282"/>
                    </a:lnTo>
                    <a:lnTo>
                      <a:pt x="541" y="249"/>
                    </a:lnTo>
                    <a:lnTo>
                      <a:pt x="504" y="216"/>
                    </a:lnTo>
                    <a:lnTo>
                      <a:pt x="466" y="183"/>
                    </a:lnTo>
                    <a:lnTo>
                      <a:pt x="427" y="152"/>
                    </a:lnTo>
                    <a:lnTo>
                      <a:pt x="389" y="119"/>
                    </a:lnTo>
                    <a:lnTo>
                      <a:pt x="352" y="87"/>
                    </a:lnTo>
                    <a:lnTo>
                      <a:pt x="314" y="54"/>
                    </a:lnTo>
                    <a:lnTo>
                      <a:pt x="311" y="41"/>
                    </a:lnTo>
                    <a:lnTo>
                      <a:pt x="308" y="26"/>
                    </a:lnTo>
                    <a:lnTo>
                      <a:pt x="303" y="13"/>
                    </a:lnTo>
                    <a:lnTo>
                      <a:pt x="300" y="0"/>
                    </a:lnTo>
                    <a:lnTo>
                      <a:pt x="282" y="8"/>
                    </a:lnTo>
                    <a:lnTo>
                      <a:pt x="262" y="18"/>
                    </a:lnTo>
                    <a:lnTo>
                      <a:pt x="244" y="26"/>
                    </a:lnTo>
                    <a:lnTo>
                      <a:pt x="224" y="34"/>
                    </a:lnTo>
                    <a:lnTo>
                      <a:pt x="206" y="44"/>
                    </a:lnTo>
                    <a:lnTo>
                      <a:pt x="187" y="52"/>
                    </a:lnTo>
                    <a:lnTo>
                      <a:pt x="169" y="60"/>
                    </a:lnTo>
                    <a:lnTo>
                      <a:pt x="151" y="70"/>
                    </a:lnTo>
                    <a:lnTo>
                      <a:pt x="131" y="78"/>
                    </a:lnTo>
                    <a:lnTo>
                      <a:pt x="113" y="87"/>
                    </a:lnTo>
                    <a:lnTo>
                      <a:pt x="94" y="96"/>
                    </a:lnTo>
                    <a:lnTo>
                      <a:pt x="76" y="105"/>
                    </a:lnTo>
                    <a:lnTo>
                      <a:pt x="56" y="114"/>
                    </a:lnTo>
                    <a:lnTo>
                      <a:pt x="38" y="123"/>
                    </a:lnTo>
                    <a:lnTo>
                      <a:pt x="18" y="132"/>
                    </a:lnTo>
                    <a:lnTo>
                      <a:pt x="0" y="141"/>
                    </a:lnTo>
                    <a:lnTo>
                      <a:pt x="9" y="154"/>
                    </a:lnTo>
                    <a:lnTo>
                      <a:pt x="17" y="167"/>
                    </a:lnTo>
                    <a:lnTo>
                      <a:pt x="23" y="182"/>
                    </a:lnTo>
                    <a:lnTo>
                      <a:pt x="31" y="195"/>
                    </a:lnTo>
                    <a:lnTo>
                      <a:pt x="72" y="229"/>
                    </a:lnTo>
                    <a:lnTo>
                      <a:pt x="113" y="265"/>
                    </a:lnTo>
                    <a:lnTo>
                      <a:pt x="156" y="300"/>
                    </a:lnTo>
                    <a:lnTo>
                      <a:pt x="197" y="336"/>
                    </a:lnTo>
                    <a:lnTo>
                      <a:pt x="237" y="370"/>
                    </a:lnTo>
                    <a:lnTo>
                      <a:pt x="278" y="406"/>
                    </a:lnTo>
                    <a:lnTo>
                      <a:pt x="319" y="441"/>
                    </a:lnTo>
                    <a:lnTo>
                      <a:pt x="360" y="477"/>
                    </a:lnTo>
                    <a:lnTo>
                      <a:pt x="402" y="511"/>
                    </a:lnTo>
                    <a:lnTo>
                      <a:pt x="443" y="545"/>
                    </a:lnTo>
                    <a:lnTo>
                      <a:pt x="484" y="582"/>
                    </a:lnTo>
                    <a:lnTo>
                      <a:pt x="525" y="616"/>
                    </a:lnTo>
                    <a:lnTo>
                      <a:pt x="566" y="652"/>
                    </a:lnTo>
                    <a:lnTo>
                      <a:pt x="607" y="686"/>
                    </a:lnTo>
                    <a:lnTo>
                      <a:pt x="648" y="723"/>
                    </a:lnTo>
                    <a:lnTo>
                      <a:pt x="690" y="757"/>
                    </a:lnTo>
                    <a:lnTo>
                      <a:pt x="731" y="791"/>
                    </a:lnTo>
                    <a:lnTo>
                      <a:pt x="772" y="827"/>
                    </a:lnTo>
                    <a:lnTo>
                      <a:pt x="813" y="862"/>
                    </a:lnTo>
                    <a:lnTo>
                      <a:pt x="854" y="898"/>
                    </a:lnTo>
                    <a:lnTo>
                      <a:pt x="894" y="932"/>
                    </a:lnTo>
                    <a:lnTo>
                      <a:pt x="935" y="968"/>
                    </a:lnTo>
                    <a:lnTo>
                      <a:pt x="976" y="1003"/>
                    </a:lnTo>
                    <a:lnTo>
                      <a:pt x="1019" y="1037"/>
                    </a:lnTo>
                    <a:lnTo>
                      <a:pt x="1060" y="1073"/>
                    </a:lnTo>
                    <a:lnTo>
                      <a:pt x="1100" y="1108"/>
                    </a:lnTo>
                    <a:lnTo>
                      <a:pt x="1141" y="1144"/>
                    </a:lnTo>
                    <a:lnTo>
                      <a:pt x="1182" y="1178"/>
                    </a:lnTo>
                    <a:lnTo>
                      <a:pt x="1223" y="1214"/>
                    </a:lnTo>
                    <a:lnTo>
                      <a:pt x="1265" y="1249"/>
                    </a:lnTo>
                    <a:lnTo>
                      <a:pt x="1306" y="1285"/>
                    </a:lnTo>
                    <a:lnTo>
                      <a:pt x="1347" y="1319"/>
                    </a:lnTo>
                    <a:lnTo>
                      <a:pt x="1380" y="1303"/>
                    </a:lnTo>
                    <a:lnTo>
                      <a:pt x="1413" y="1286"/>
                    </a:lnTo>
                    <a:lnTo>
                      <a:pt x="1445" y="1270"/>
                    </a:lnTo>
                    <a:lnTo>
                      <a:pt x="1478" y="1252"/>
                    </a:lnTo>
                    <a:lnTo>
                      <a:pt x="1509" y="1236"/>
                    </a:lnTo>
                    <a:lnTo>
                      <a:pt x="1542" y="1219"/>
                    </a:lnTo>
                    <a:lnTo>
                      <a:pt x="1574" y="1203"/>
                    </a:lnTo>
                    <a:lnTo>
                      <a:pt x="1607" y="1186"/>
                    </a:lnTo>
                    <a:lnTo>
                      <a:pt x="1597" y="1175"/>
                    </a:lnTo>
                    <a:lnTo>
                      <a:pt x="1586" y="1163"/>
                    </a:lnTo>
                    <a:lnTo>
                      <a:pt x="1576" y="1152"/>
                    </a:lnTo>
                    <a:lnTo>
                      <a:pt x="1565" y="1141"/>
                    </a:lnTo>
                    <a:lnTo>
                      <a:pt x="1553" y="1129"/>
                    </a:lnTo>
                    <a:lnTo>
                      <a:pt x="1543" y="1118"/>
                    </a:lnTo>
                    <a:lnTo>
                      <a:pt x="1532" y="1106"/>
                    </a:lnTo>
                    <a:lnTo>
                      <a:pt x="1522" y="1095"/>
                    </a:lnTo>
                    <a:close/>
                  </a:path>
                </a:pathLst>
              </a:custGeom>
              <a:solidFill>
                <a:srgbClr val="C4BABF"/>
              </a:solidFill>
              <a:ln w="9525">
                <a:noFill/>
                <a:round/>
                <a:headEnd/>
                <a:tailEnd/>
              </a:ln>
            </p:spPr>
            <p:txBody>
              <a:bodyPr/>
              <a:lstStyle/>
              <a:p>
                <a:endParaRPr lang="en-US"/>
              </a:p>
            </p:txBody>
          </p:sp>
          <p:sp>
            <p:nvSpPr>
              <p:cNvPr id="11356" name="Freeform 92"/>
              <p:cNvSpPr>
                <a:spLocks/>
              </p:cNvSpPr>
              <p:nvPr/>
            </p:nvSpPr>
            <p:spPr bwMode="auto">
              <a:xfrm>
                <a:off x="522" y="2853"/>
                <a:ext cx="775" cy="634"/>
              </a:xfrm>
              <a:custGeom>
                <a:avLst/>
                <a:gdLst/>
                <a:ahLst/>
                <a:cxnLst>
                  <a:cxn ang="0">
                    <a:pos x="1430" y="1008"/>
                  </a:cxn>
                  <a:cxn ang="0">
                    <a:pos x="1360" y="948"/>
                  </a:cxn>
                  <a:cxn ang="0">
                    <a:pos x="1289" y="887"/>
                  </a:cxn>
                  <a:cxn ang="0">
                    <a:pos x="1219" y="826"/>
                  </a:cxn>
                  <a:cxn ang="0">
                    <a:pos x="1149" y="766"/>
                  </a:cxn>
                  <a:cxn ang="0">
                    <a:pos x="1079" y="705"/>
                  </a:cxn>
                  <a:cxn ang="0">
                    <a:pos x="1007" y="644"/>
                  </a:cxn>
                  <a:cxn ang="0">
                    <a:pos x="936" y="584"/>
                  </a:cxn>
                  <a:cxn ang="0">
                    <a:pos x="866" y="523"/>
                  </a:cxn>
                  <a:cxn ang="0">
                    <a:pos x="796" y="462"/>
                  </a:cxn>
                  <a:cxn ang="0">
                    <a:pos x="724" y="402"/>
                  </a:cxn>
                  <a:cxn ang="0">
                    <a:pos x="654" y="341"/>
                  </a:cxn>
                  <a:cxn ang="0">
                    <a:pos x="583" y="281"/>
                  </a:cxn>
                  <a:cxn ang="0">
                    <a:pos x="513" y="220"/>
                  </a:cxn>
                  <a:cxn ang="0">
                    <a:pos x="443" y="159"/>
                  </a:cxn>
                  <a:cxn ang="0">
                    <a:pos x="373" y="99"/>
                  </a:cxn>
                  <a:cxn ang="0">
                    <a:pos x="333" y="51"/>
                  </a:cxn>
                  <a:cxn ang="0">
                    <a:pos x="328" y="17"/>
                  </a:cxn>
                  <a:cxn ang="0">
                    <a:pos x="306" y="10"/>
                  </a:cxn>
                  <a:cxn ang="0">
                    <a:pos x="265" y="28"/>
                  </a:cxn>
                  <a:cxn ang="0">
                    <a:pos x="224" y="48"/>
                  </a:cxn>
                  <a:cxn ang="0">
                    <a:pos x="183" y="67"/>
                  </a:cxn>
                  <a:cxn ang="0">
                    <a:pos x="142" y="85"/>
                  </a:cxn>
                  <a:cxn ang="0">
                    <a:pos x="103" y="105"/>
                  </a:cxn>
                  <a:cxn ang="0">
                    <a:pos x="62" y="125"/>
                  </a:cxn>
                  <a:cxn ang="0">
                    <a:pos x="21" y="143"/>
                  </a:cxn>
                  <a:cxn ang="0">
                    <a:pos x="6" y="159"/>
                  </a:cxn>
                  <a:cxn ang="0">
                    <a:pos x="21" y="174"/>
                  </a:cxn>
                  <a:cxn ang="0">
                    <a:pos x="36" y="189"/>
                  </a:cxn>
                  <a:cxn ang="0">
                    <a:pos x="49" y="204"/>
                  </a:cxn>
                  <a:cxn ang="0">
                    <a:pos x="95" y="244"/>
                  </a:cxn>
                  <a:cxn ang="0">
                    <a:pos x="172" y="310"/>
                  </a:cxn>
                  <a:cxn ang="0">
                    <a:pos x="250" y="377"/>
                  </a:cxn>
                  <a:cxn ang="0">
                    <a:pos x="327" y="443"/>
                  </a:cxn>
                  <a:cxn ang="0">
                    <a:pos x="404" y="508"/>
                  </a:cxn>
                  <a:cxn ang="0">
                    <a:pos x="482" y="576"/>
                  </a:cxn>
                  <a:cxn ang="0">
                    <a:pos x="559" y="641"/>
                  </a:cxn>
                  <a:cxn ang="0">
                    <a:pos x="637" y="707"/>
                  </a:cxn>
                  <a:cxn ang="0">
                    <a:pos x="714" y="774"/>
                  </a:cxn>
                  <a:cxn ang="0">
                    <a:pos x="793" y="840"/>
                  </a:cxn>
                  <a:cxn ang="0">
                    <a:pos x="869" y="905"/>
                  </a:cxn>
                  <a:cxn ang="0">
                    <a:pos x="948" y="972"/>
                  </a:cxn>
                  <a:cxn ang="0">
                    <a:pos x="1025" y="1038"/>
                  </a:cxn>
                  <a:cxn ang="0">
                    <a:pos x="1102" y="1103"/>
                  </a:cxn>
                  <a:cxn ang="0">
                    <a:pos x="1180" y="1171"/>
                  </a:cxn>
                  <a:cxn ang="0">
                    <a:pos x="1257" y="1236"/>
                  </a:cxn>
                  <a:cxn ang="0">
                    <a:pos x="1329" y="1253"/>
                  </a:cxn>
                  <a:cxn ang="0">
                    <a:pos x="1392" y="1218"/>
                  </a:cxn>
                  <a:cxn ang="0">
                    <a:pos x="1456" y="1184"/>
                  </a:cxn>
                  <a:cxn ang="0">
                    <a:pos x="1520" y="1149"/>
                  </a:cxn>
                  <a:cxn ang="0">
                    <a:pos x="1540" y="1121"/>
                  </a:cxn>
                  <a:cxn ang="0">
                    <a:pos x="1517" y="1098"/>
                  </a:cxn>
                  <a:cxn ang="0">
                    <a:pos x="1495" y="1074"/>
                  </a:cxn>
                  <a:cxn ang="0">
                    <a:pos x="1476" y="1051"/>
                  </a:cxn>
                </a:cxnLst>
                <a:rect l="0" t="0" r="r" b="b"/>
                <a:pathLst>
                  <a:path w="1551" h="1269">
                    <a:moveTo>
                      <a:pt x="1466" y="1039"/>
                    </a:moveTo>
                    <a:lnTo>
                      <a:pt x="1430" y="1008"/>
                    </a:lnTo>
                    <a:lnTo>
                      <a:pt x="1396" y="979"/>
                    </a:lnTo>
                    <a:lnTo>
                      <a:pt x="1360" y="948"/>
                    </a:lnTo>
                    <a:lnTo>
                      <a:pt x="1325" y="918"/>
                    </a:lnTo>
                    <a:lnTo>
                      <a:pt x="1289" y="887"/>
                    </a:lnTo>
                    <a:lnTo>
                      <a:pt x="1255" y="858"/>
                    </a:lnTo>
                    <a:lnTo>
                      <a:pt x="1219" y="826"/>
                    </a:lnTo>
                    <a:lnTo>
                      <a:pt x="1183" y="797"/>
                    </a:lnTo>
                    <a:lnTo>
                      <a:pt x="1149" y="766"/>
                    </a:lnTo>
                    <a:lnTo>
                      <a:pt x="1113" y="736"/>
                    </a:lnTo>
                    <a:lnTo>
                      <a:pt x="1079" y="705"/>
                    </a:lnTo>
                    <a:lnTo>
                      <a:pt x="1043" y="676"/>
                    </a:lnTo>
                    <a:lnTo>
                      <a:pt x="1007" y="644"/>
                    </a:lnTo>
                    <a:lnTo>
                      <a:pt x="972" y="615"/>
                    </a:lnTo>
                    <a:lnTo>
                      <a:pt x="936" y="584"/>
                    </a:lnTo>
                    <a:lnTo>
                      <a:pt x="902" y="554"/>
                    </a:lnTo>
                    <a:lnTo>
                      <a:pt x="866" y="523"/>
                    </a:lnTo>
                    <a:lnTo>
                      <a:pt x="830" y="494"/>
                    </a:lnTo>
                    <a:lnTo>
                      <a:pt x="796" y="462"/>
                    </a:lnTo>
                    <a:lnTo>
                      <a:pt x="760" y="433"/>
                    </a:lnTo>
                    <a:lnTo>
                      <a:pt x="724" y="402"/>
                    </a:lnTo>
                    <a:lnTo>
                      <a:pt x="690" y="372"/>
                    </a:lnTo>
                    <a:lnTo>
                      <a:pt x="654" y="341"/>
                    </a:lnTo>
                    <a:lnTo>
                      <a:pt x="619" y="312"/>
                    </a:lnTo>
                    <a:lnTo>
                      <a:pt x="583" y="281"/>
                    </a:lnTo>
                    <a:lnTo>
                      <a:pt x="547" y="251"/>
                    </a:lnTo>
                    <a:lnTo>
                      <a:pt x="513" y="220"/>
                    </a:lnTo>
                    <a:lnTo>
                      <a:pt x="477" y="190"/>
                    </a:lnTo>
                    <a:lnTo>
                      <a:pt x="443" y="159"/>
                    </a:lnTo>
                    <a:lnTo>
                      <a:pt x="407" y="130"/>
                    </a:lnTo>
                    <a:lnTo>
                      <a:pt x="373" y="99"/>
                    </a:lnTo>
                    <a:lnTo>
                      <a:pt x="337" y="69"/>
                    </a:lnTo>
                    <a:lnTo>
                      <a:pt x="333" y="51"/>
                    </a:lnTo>
                    <a:lnTo>
                      <a:pt x="332" y="35"/>
                    </a:lnTo>
                    <a:lnTo>
                      <a:pt x="328" y="17"/>
                    </a:lnTo>
                    <a:lnTo>
                      <a:pt x="325" y="0"/>
                    </a:lnTo>
                    <a:lnTo>
                      <a:pt x="306" y="10"/>
                    </a:lnTo>
                    <a:lnTo>
                      <a:pt x="284" y="20"/>
                    </a:lnTo>
                    <a:lnTo>
                      <a:pt x="265" y="28"/>
                    </a:lnTo>
                    <a:lnTo>
                      <a:pt x="243" y="38"/>
                    </a:lnTo>
                    <a:lnTo>
                      <a:pt x="224" y="48"/>
                    </a:lnTo>
                    <a:lnTo>
                      <a:pt x="204" y="58"/>
                    </a:lnTo>
                    <a:lnTo>
                      <a:pt x="183" y="67"/>
                    </a:lnTo>
                    <a:lnTo>
                      <a:pt x="163" y="76"/>
                    </a:lnTo>
                    <a:lnTo>
                      <a:pt x="142" y="85"/>
                    </a:lnTo>
                    <a:lnTo>
                      <a:pt x="122" y="95"/>
                    </a:lnTo>
                    <a:lnTo>
                      <a:pt x="103" y="105"/>
                    </a:lnTo>
                    <a:lnTo>
                      <a:pt x="82" y="115"/>
                    </a:lnTo>
                    <a:lnTo>
                      <a:pt x="62" y="125"/>
                    </a:lnTo>
                    <a:lnTo>
                      <a:pt x="41" y="133"/>
                    </a:lnTo>
                    <a:lnTo>
                      <a:pt x="21" y="143"/>
                    </a:lnTo>
                    <a:lnTo>
                      <a:pt x="0" y="153"/>
                    </a:lnTo>
                    <a:lnTo>
                      <a:pt x="6" y="159"/>
                    </a:lnTo>
                    <a:lnTo>
                      <a:pt x="15" y="167"/>
                    </a:lnTo>
                    <a:lnTo>
                      <a:pt x="21" y="174"/>
                    </a:lnTo>
                    <a:lnTo>
                      <a:pt x="28" y="182"/>
                    </a:lnTo>
                    <a:lnTo>
                      <a:pt x="36" y="189"/>
                    </a:lnTo>
                    <a:lnTo>
                      <a:pt x="42" y="197"/>
                    </a:lnTo>
                    <a:lnTo>
                      <a:pt x="49" y="204"/>
                    </a:lnTo>
                    <a:lnTo>
                      <a:pt x="55" y="212"/>
                    </a:lnTo>
                    <a:lnTo>
                      <a:pt x="95" y="244"/>
                    </a:lnTo>
                    <a:lnTo>
                      <a:pt x="132" y="277"/>
                    </a:lnTo>
                    <a:lnTo>
                      <a:pt x="172" y="310"/>
                    </a:lnTo>
                    <a:lnTo>
                      <a:pt x="211" y="344"/>
                    </a:lnTo>
                    <a:lnTo>
                      <a:pt x="250" y="377"/>
                    </a:lnTo>
                    <a:lnTo>
                      <a:pt x="288" y="410"/>
                    </a:lnTo>
                    <a:lnTo>
                      <a:pt x="327" y="443"/>
                    </a:lnTo>
                    <a:lnTo>
                      <a:pt x="366" y="476"/>
                    </a:lnTo>
                    <a:lnTo>
                      <a:pt x="404" y="508"/>
                    </a:lnTo>
                    <a:lnTo>
                      <a:pt x="443" y="543"/>
                    </a:lnTo>
                    <a:lnTo>
                      <a:pt x="482" y="576"/>
                    </a:lnTo>
                    <a:lnTo>
                      <a:pt x="521" y="608"/>
                    </a:lnTo>
                    <a:lnTo>
                      <a:pt x="559" y="641"/>
                    </a:lnTo>
                    <a:lnTo>
                      <a:pt x="598" y="674"/>
                    </a:lnTo>
                    <a:lnTo>
                      <a:pt x="637" y="707"/>
                    </a:lnTo>
                    <a:lnTo>
                      <a:pt x="677" y="740"/>
                    </a:lnTo>
                    <a:lnTo>
                      <a:pt x="714" y="774"/>
                    </a:lnTo>
                    <a:lnTo>
                      <a:pt x="753" y="807"/>
                    </a:lnTo>
                    <a:lnTo>
                      <a:pt x="793" y="840"/>
                    </a:lnTo>
                    <a:lnTo>
                      <a:pt x="830" y="872"/>
                    </a:lnTo>
                    <a:lnTo>
                      <a:pt x="869" y="905"/>
                    </a:lnTo>
                    <a:lnTo>
                      <a:pt x="909" y="938"/>
                    </a:lnTo>
                    <a:lnTo>
                      <a:pt x="948" y="972"/>
                    </a:lnTo>
                    <a:lnTo>
                      <a:pt x="985" y="1005"/>
                    </a:lnTo>
                    <a:lnTo>
                      <a:pt x="1025" y="1038"/>
                    </a:lnTo>
                    <a:lnTo>
                      <a:pt x="1064" y="1071"/>
                    </a:lnTo>
                    <a:lnTo>
                      <a:pt x="1102" y="1103"/>
                    </a:lnTo>
                    <a:lnTo>
                      <a:pt x="1141" y="1136"/>
                    </a:lnTo>
                    <a:lnTo>
                      <a:pt x="1180" y="1171"/>
                    </a:lnTo>
                    <a:lnTo>
                      <a:pt x="1219" y="1203"/>
                    </a:lnTo>
                    <a:lnTo>
                      <a:pt x="1257" y="1236"/>
                    </a:lnTo>
                    <a:lnTo>
                      <a:pt x="1296" y="1269"/>
                    </a:lnTo>
                    <a:lnTo>
                      <a:pt x="1329" y="1253"/>
                    </a:lnTo>
                    <a:lnTo>
                      <a:pt x="1360" y="1235"/>
                    </a:lnTo>
                    <a:lnTo>
                      <a:pt x="1392" y="1218"/>
                    </a:lnTo>
                    <a:lnTo>
                      <a:pt x="1423" y="1200"/>
                    </a:lnTo>
                    <a:lnTo>
                      <a:pt x="1456" y="1184"/>
                    </a:lnTo>
                    <a:lnTo>
                      <a:pt x="1487" y="1166"/>
                    </a:lnTo>
                    <a:lnTo>
                      <a:pt x="1520" y="1149"/>
                    </a:lnTo>
                    <a:lnTo>
                      <a:pt x="1551" y="1133"/>
                    </a:lnTo>
                    <a:lnTo>
                      <a:pt x="1540" y="1121"/>
                    </a:lnTo>
                    <a:lnTo>
                      <a:pt x="1528" y="1110"/>
                    </a:lnTo>
                    <a:lnTo>
                      <a:pt x="1517" y="1098"/>
                    </a:lnTo>
                    <a:lnTo>
                      <a:pt x="1507" y="1085"/>
                    </a:lnTo>
                    <a:lnTo>
                      <a:pt x="1495" y="1074"/>
                    </a:lnTo>
                    <a:lnTo>
                      <a:pt x="1486" y="1062"/>
                    </a:lnTo>
                    <a:lnTo>
                      <a:pt x="1476" y="1051"/>
                    </a:lnTo>
                    <a:lnTo>
                      <a:pt x="1466" y="1039"/>
                    </a:lnTo>
                    <a:close/>
                  </a:path>
                </a:pathLst>
              </a:custGeom>
              <a:solidFill>
                <a:srgbClr val="BFB5B7"/>
              </a:solidFill>
              <a:ln w="9525">
                <a:noFill/>
                <a:round/>
                <a:headEnd/>
                <a:tailEnd/>
              </a:ln>
            </p:spPr>
            <p:txBody>
              <a:bodyPr/>
              <a:lstStyle/>
              <a:p>
                <a:endParaRPr lang="en-US"/>
              </a:p>
            </p:txBody>
          </p:sp>
          <p:sp>
            <p:nvSpPr>
              <p:cNvPr id="11357" name="Freeform 93"/>
              <p:cNvSpPr>
                <a:spLocks/>
              </p:cNvSpPr>
              <p:nvPr/>
            </p:nvSpPr>
            <p:spPr bwMode="auto">
              <a:xfrm>
                <a:off x="511" y="2844"/>
                <a:ext cx="746" cy="609"/>
              </a:xfrm>
              <a:custGeom>
                <a:avLst/>
                <a:gdLst/>
                <a:ahLst/>
                <a:cxnLst>
                  <a:cxn ang="0">
                    <a:pos x="1340" y="928"/>
                  </a:cxn>
                  <a:cxn ang="0">
                    <a:pos x="1209" y="815"/>
                  </a:cxn>
                  <a:cxn ang="0">
                    <a:pos x="1079" y="701"/>
                  </a:cxn>
                  <a:cxn ang="0">
                    <a:pos x="948" y="590"/>
                  </a:cxn>
                  <a:cxn ang="0">
                    <a:pos x="817" y="477"/>
                  </a:cxn>
                  <a:cxn ang="0">
                    <a:pos x="686" y="364"/>
                  </a:cxn>
                  <a:cxn ang="0">
                    <a:pos x="556" y="251"/>
                  </a:cxn>
                  <a:cxn ang="0">
                    <a:pos x="425" y="138"/>
                  </a:cxn>
                  <a:cxn ang="0">
                    <a:pos x="358" y="62"/>
                  </a:cxn>
                  <a:cxn ang="0">
                    <a:pos x="353" y="21"/>
                  </a:cxn>
                  <a:cxn ang="0">
                    <a:pos x="329" y="10"/>
                  </a:cxn>
                  <a:cxn ang="0">
                    <a:pos x="284" y="31"/>
                  </a:cxn>
                  <a:cxn ang="0">
                    <a:pos x="240" y="52"/>
                  </a:cxn>
                  <a:cxn ang="0">
                    <a:pos x="196" y="72"/>
                  </a:cxn>
                  <a:cxn ang="0">
                    <a:pos x="152" y="93"/>
                  </a:cxn>
                  <a:cxn ang="0">
                    <a:pos x="110" y="113"/>
                  </a:cxn>
                  <a:cxn ang="0">
                    <a:pos x="65" y="134"/>
                  </a:cxn>
                  <a:cxn ang="0">
                    <a:pos x="21" y="156"/>
                  </a:cxn>
                  <a:cxn ang="0">
                    <a:pos x="10" y="174"/>
                  </a:cxn>
                  <a:cxn ang="0">
                    <a:pos x="29" y="188"/>
                  </a:cxn>
                  <a:cxn ang="0">
                    <a:pos x="49" y="205"/>
                  </a:cxn>
                  <a:cxn ang="0">
                    <a:pos x="69" y="220"/>
                  </a:cxn>
                  <a:cxn ang="0">
                    <a:pos x="114" y="259"/>
                  </a:cxn>
                  <a:cxn ang="0">
                    <a:pos x="188" y="321"/>
                  </a:cxn>
                  <a:cxn ang="0">
                    <a:pos x="260" y="382"/>
                  </a:cxn>
                  <a:cxn ang="0">
                    <a:pos x="333" y="444"/>
                  </a:cxn>
                  <a:cxn ang="0">
                    <a:pos x="407" y="506"/>
                  </a:cxn>
                  <a:cxn ang="0">
                    <a:pos x="479" y="569"/>
                  </a:cxn>
                  <a:cxn ang="0">
                    <a:pos x="552" y="629"/>
                  </a:cxn>
                  <a:cxn ang="0">
                    <a:pos x="624" y="692"/>
                  </a:cxn>
                  <a:cxn ang="0">
                    <a:pos x="698" y="754"/>
                  </a:cxn>
                  <a:cxn ang="0">
                    <a:pos x="770" y="816"/>
                  </a:cxn>
                  <a:cxn ang="0">
                    <a:pos x="843" y="877"/>
                  </a:cxn>
                  <a:cxn ang="0">
                    <a:pos x="915" y="939"/>
                  </a:cxn>
                  <a:cxn ang="0">
                    <a:pos x="989" y="1001"/>
                  </a:cxn>
                  <a:cxn ang="0">
                    <a:pos x="1062" y="1064"/>
                  </a:cxn>
                  <a:cxn ang="0">
                    <a:pos x="1134" y="1124"/>
                  </a:cxn>
                  <a:cxn ang="0">
                    <a:pos x="1208" y="1187"/>
                  </a:cxn>
                  <a:cxn ang="0">
                    <a:pos x="1275" y="1200"/>
                  </a:cxn>
                  <a:cxn ang="0">
                    <a:pos x="1337" y="1165"/>
                  </a:cxn>
                  <a:cxn ang="0">
                    <a:pos x="1401" y="1131"/>
                  </a:cxn>
                  <a:cxn ang="0">
                    <a:pos x="1463" y="1096"/>
                  </a:cxn>
                  <a:cxn ang="0">
                    <a:pos x="1482" y="1067"/>
                  </a:cxn>
                  <a:cxn ang="0">
                    <a:pos x="1461" y="1042"/>
                  </a:cxn>
                  <a:cxn ang="0">
                    <a:pos x="1438" y="1019"/>
                  </a:cxn>
                  <a:cxn ang="0">
                    <a:pos x="1417" y="995"/>
                  </a:cxn>
                </a:cxnLst>
                <a:rect l="0" t="0" r="r" b="b"/>
                <a:pathLst>
                  <a:path w="1494" h="1218">
                    <a:moveTo>
                      <a:pt x="1406" y="983"/>
                    </a:moveTo>
                    <a:lnTo>
                      <a:pt x="1340" y="928"/>
                    </a:lnTo>
                    <a:lnTo>
                      <a:pt x="1275" y="870"/>
                    </a:lnTo>
                    <a:lnTo>
                      <a:pt x="1209" y="815"/>
                    </a:lnTo>
                    <a:lnTo>
                      <a:pt x="1144" y="759"/>
                    </a:lnTo>
                    <a:lnTo>
                      <a:pt x="1079" y="701"/>
                    </a:lnTo>
                    <a:lnTo>
                      <a:pt x="1013" y="646"/>
                    </a:lnTo>
                    <a:lnTo>
                      <a:pt x="948" y="590"/>
                    </a:lnTo>
                    <a:lnTo>
                      <a:pt x="883" y="533"/>
                    </a:lnTo>
                    <a:lnTo>
                      <a:pt x="817" y="477"/>
                    </a:lnTo>
                    <a:lnTo>
                      <a:pt x="752" y="421"/>
                    </a:lnTo>
                    <a:lnTo>
                      <a:pt x="686" y="364"/>
                    </a:lnTo>
                    <a:lnTo>
                      <a:pt x="621" y="308"/>
                    </a:lnTo>
                    <a:lnTo>
                      <a:pt x="556" y="251"/>
                    </a:lnTo>
                    <a:lnTo>
                      <a:pt x="490" y="195"/>
                    </a:lnTo>
                    <a:lnTo>
                      <a:pt x="425" y="138"/>
                    </a:lnTo>
                    <a:lnTo>
                      <a:pt x="360" y="82"/>
                    </a:lnTo>
                    <a:lnTo>
                      <a:pt x="358" y="62"/>
                    </a:lnTo>
                    <a:lnTo>
                      <a:pt x="355" y="41"/>
                    </a:lnTo>
                    <a:lnTo>
                      <a:pt x="353" y="21"/>
                    </a:lnTo>
                    <a:lnTo>
                      <a:pt x="350" y="0"/>
                    </a:lnTo>
                    <a:lnTo>
                      <a:pt x="329" y="10"/>
                    </a:lnTo>
                    <a:lnTo>
                      <a:pt x="306" y="21"/>
                    </a:lnTo>
                    <a:lnTo>
                      <a:pt x="284" y="31"/>
                    </a:lnTo>
                    <a:lnTo>
                      <a:pt x="262" y="41"/>
                    </a:lnTo>
                    <a:lnTo>
                      <a:pt x="240" y="52"/>
                    </a:lnTo>
                    <a:lnTo>
                      <a:pt x="217" y="62"/>
                    </a:lnTo>
                    <a:lnTo>
                      <a:pt x="196" y="72"/>
                    </a:lnTo>
                    <a:lnTo>
                      <a:pt x="175" y="82"/>
                    </a:lnTo>
                    <a:lnTo>
                      <a:pt x="152" y="93"/>
                    </a:lnTo>
                    <a:lnTo>
                      <a:pt x="131" y="103"/>
                    </a:lnTo>
                    <a:lnTo>
                      <a:pt x="110" y="113"/>
                    </a:lnTo>
                    <a:lnTo>
                      <a:pt x="87" y="124"/>
                    </a:lnTo>
                    <a:lnTo>
                      <a:pt x="65" y="134"/>
                    </a:lnTo>
                    <a:lnTo>
                      <a:pt x="44" y="144"/>
                    </a:lnTo>
                    <a:lnTo>
                      <a:pt x="21" y="156"/>
                    </a:lnTo>
                    <a:lnTo>
                      <a:pt x="0" y="165"/>
                    </a:lnTo>
                    <a:lnTo>
                      <a:pt x="10" y="174"/>
                    </a:lnTo>
                    <a:lnTo>
                      <a:pt x="20" y="182"/>
                    </a:lnTo>
                    <a:lnTo>
                      <a:pt x="29" y="188"/>
                    </a:lnTo>
                    <a:lnTo>
                      <a:pt x="39" y="197"/>
                    </a:lnTo>
                    <a:lnTo>
                      <a:pt x="49" y="205"/>
                    </a:lnTo>
                    <a:lnTo>
                      <a:pt x="59" y="211"/>
                    </a:lnTo>
                    <a:lnTo>
                      <a:pt x="69" y="220"/>
                    </a:lnTo>
                    <a:lnTo>
                      <a:pt x="78" y="228"/>
                    </a:lnTo>
                    <a:lnTo>
                      <a:pt x="114" y="259"/>
                    </a:lnTo>
                    <a:lnTo>
                      <a:pt x="152" y="290"/>
                    </a:lnTo>
                    <a:lnTo>
                      <a:pt x="188" y="321"/>
                    </a:lnTo>
                    <a:lnTo>
                      <a:pt x="224" y="351"/>
                    </a:lnTo>
                    <a:lnTo>
                      <a:pt x="260" y="382"/>
                    </a:lnTo>
                    <a:lnTo>
                      <a:pt x="297" y="413"/>
                    </a:lnTo>
                    <a:lnTo>
                      <a:pt x="333" y="444"/>
                    </a:lnTo>
                    <a:lnTo>
                      <a:pt x="369" y="475"/>
                    </a:lnTo>
                    <a:lnTo>
                      <a:pt x="407" y="506"/>
                    </a:lnTo>
                    <a:lnTo>
                      <a:pt x="443" y="538"/>
                    </a:lnTo>
                    <a:lnTo>
                      <a:pt x="479" y="569"/>
                    </a:lnTo>
                    <a:lnTo>
                      <a:pt x="515" y="598"/>
                    </a:lnTo>
                    <a:lnTo>
                      <a:pt x="552" y="629"/>
                    </a:lnTo>
                    <a:lnTo>
                      <a:pt x="588" y="660"/>
                    </a:lnTo>
                    <a:lnTo>
                      <a:pt x="624" y="692"/>
                    </a:lnTo>
                    <a:lnTo>
                      <a:pt x="662" y="723"/>
                    </a:lnTo>
                    <a:lnTo>
                      <a:pt x="698" y="754"/>
                    </a:lnTo>
                    <a:lnTo>
                      <a:pt x="734" y="785"/>
                    </a:lnTo>
                    <a:lnTo>
                      <a:pt x="770" y="816"/>
                    </a:lnTo>
                    <a:lnTo>
                      <a:pt x="807" y="847"/>
                    </a:lnTo>
                    <a:lnTo>
                      <a:pt x="843" y="877"/>
                    </a:lnTo>
                    <a:lnTo>
                      <a:pt x="879" y="908"/>
                    </a:lnTo>
                    <a:lnTo>
                      <a:pt x="915" y="939"/>
                    </a:lnTo>
                    <a:lnTo>
                      <a:pt x="953" y="970"/>
                    </a:lnTo>
                    <a:lnTo>
                      <a:pt x="989" y="1001"/>
                    </a:lnTo>
                    <a:lnTo>
                      <a:pt x="1025" y="1033"/>
                    </a:lnTo>
                    <a:lnTo>
                      <a:pt x="1062" y="1064"/>
                    </a:lnTo>
                    <a:lnTo>
                      <a:pt x="1098" y="1095"/>
                    </a:lnTo>
                    <a:lnTo>
                      <a:pt x="1134" y="1124"/>
                    </a:lnTo>
                    <a:lnTo>
                      <a:pt x="1170" y="1155"/>
                    </a:lnTo>
                    <a:lnTo>
                      <a:pt x="1208" y="1187"/>
                    </a:lnTo>
                    <a:lnTo>
                      <a:pt x="1244" y="1218"/>
                    </a:lnTo>
                    <a:lnTo>
                      <a:pt x="1275" y="1200"/>
                    </a:lnTo>
                    <a:lnTo>
                      <a:pt x="1306" y="1183"/>
                    </a:lnTo>
                    <a:lnTo>
                      <a:pt x="1337" y="1165"/>
                    </a:lnTo>
                    <a:lnTo>
                      <a:pt x="1370" y="1147"/>
                    </a:lnTo>
                    <a:lnTo>
                      <a:pt x="1401" y="1131"/>
                    </a:lnTo>
                    <a:lnTo>
                      <a:pt x="1432" y="1113"/>
                    </a:lnTo>
                    <a:lnTo>
                      <a:pt x="1463" y="1096"/>
                    </a:lnTo>
                    <a:lnTo>
                      <a:pt x="1494" y="1078"/>
                    </a:lnTo>
                    <a:lnTo>
                      <a:pt x="1482" y="1067"/>
                    </a:lnTo>
                    <a:lnTo>
                      <a:pt x="1473" y="1055"/>
                    </a:lnTo>
                    <a:lnTo>
                      <a:pt x="1461" y="1042"/>
                    </a:lnTo>
                    <a:lnTo>
                      <a:pt x="1450" y="1031"/>
                    </a:lnTo>
                    <a:lnTo>
                      <a:pt x="1438" y="1019"/>
                    </a:lnTo>
                    <a:lnTo>
                      <a:pt x="1429" y="1006"/>
                    </a:lnTo>
                    <a:lnTo>
                      <a:pt x="1417" y="995"/>
                    </a:lnTo>
                    <a:lnTo>
                      <a:pt x="1406" y="983"/>
                    </a:lnTo>
                    <a:close/>
                  </a:path>
                </a:pathLst>
              </a:custGeom>
              <a:solidFill>
                <a:srgbClr val="BCB2B5"/>
              </a:solidFill>
              <a:ln w="9525">
                <a:noFill/>
                <a:round/>
                <a:headEnd/>
                <a:tailEnd/>
              </a:ln>
            </p:spPr>
            <p:txBody>
              <a:bodyPr/>
              <a:lstStyle/>
              <a:p>
                <a:endParaRPr lang="en-US"/>
              </a:p>
            </p:txBody>
          </p:sp>
          <p:sp>
            <p:nvSpPr>
              <p:cNvPr id="11358" name="Freeform 94"/>
              <p:cNvSpPr>
                <a:spLocks/>
              </p:cNvSpPr>
              <p:nvPr/>
            </p:nvSpPr>
            <p:spPr bwMode="auto">
              <a:xfrm>
                <a:off x="499" y="2836"/>
                <a:ext cx="718" cy="584"/>
              </a:xfrm>
              <a:custGeom>
                <a:avLst/>
                <a:gdLst/>
                <a:ahLst/>
                <a:cxnLst>
                  <a:cxn ang="0">
                    <a:pos x="1285" y="876"/>
                  </a:cxn>
                  <a:cxn ang="0">
                    <a:pos x="1164" y="773"/>
                  </a:cxn>
                  <a:cxn ang="0">
                    <a:pos x="1045" y="669"/>
                  </a:cxn>
                  <a:cxn ang="0">
                    <a:pos x="924" y="564"/>
                  </a:cxn>
                  <a:cxn ang="0">
                    <a:pos x="803" y="461"/>
                  </a:cxn>
                  <a:cxn ang="0">
                    <a:pos x="682" y="356"/>
                  </a:cxn>
                  <a:cxn ang="0">
                    <a:pos x="562" y="253"/>
                  </a:cxn>
                  <a:cxn ang="0">
                    <a:pos x="441" y="150"/>
                  </a:cxn>
                  <a:cxn ang="0">
                    <a:pos x="379" y="73"/>
                  </a:cxn>
                  <a:cxn ang="0">
                    <a:pos x="374" y="25"/>
                  </a:cxn>
                  <a:cxn ang="0">
                    <a:pos x="350" y="12"/>
                  </a:cxn>
                  <a:cxn ang="0">
                    <a:pos x="302" y="35"/>
                  </a:cxn>
                  <a:cxn ang="0">
                    <a:pos x="257" y="56"/>
                  </a:cxn>
                  <a:cxn ang="0">
                    <a:pos x="209" y="79"/>
                  </a:cxn>
                  <a:cxn ang="0">
                    <a:pos x="164" y="102"/>
                  </a:cxn>
                  <a:cxn ang="0">
                    <a:pos x="116" y="123"/>
                  </a:cxn>
                  <a:cxn ang="0">
                    <a:pos x="70" y="146"/>
                  </a:cxn>
                  <a:cxn ang="0">
                    <a:pos x="23" y="168"/>
                  </a:cxn>
                  <a:cxn ang="0">
                    <a:pos x="13" y="187"/>
                  </a:cxn>
                  <a:cxn ang="0">
                    <a:pos x="38" y="204"/>
                  </a:cxn>
                  <a:cxn ang="0">
                    <a:pos x="62" y="220"/>
                  </a:cxn>
                  <a:cxn ang="0">
                    <a:pos x="88" y="237"/>
                  </a:cxn>
                  <a:cxn ang="0">
                    <a:pos x="136" y="274"/>
                  </a:cxn>
                  <a:cxn ang="0">
                    <a:pos x="203" y="332"/>
                  </a:cxn>
                  <a:cxn ang="0">
                    <a:pos x="271" y="389"/>
                  </a:cxn>
                  <a:cxn ang="0">
                    <a:pos x="340" y="446"/>
                  </a:cxn>
                  <a:cxn ang="0">
                    <a:pos x="409" y="504"/>
                  </a:cxn>
                  <a:cxn ang="0">
                    <a:pos x="476" y="563"/>
                  </a:cxn>
                  <a:cxn ang="0">
                    <a:pos x="544" y="620"/>
                  </a:cxn>
                  <a:cxn ang="0">
                    <a:pos x="613" y="677"/>
                  </a:cxn>
                  <a:cxn ang="0">
                    <a:pos x="680" y="735"/>
                  </a:cxn>
                  <a:cxn ang="0">
                    <a:pos x="749" y="792"/>
                  </a:cxn>
                  <a:cxn ang="0">
                    <a:pos x="817" y="850"/>
                  </a:cxn>
                  <a:cxn ang="0">
                    <a:pos x="884" y="909"/>
                  </a:cxn>
                  <a:cxn ang="0">
                    <a:pos x="953" y="966"/>
                  </a:cxn>
                  <a:cxn ang="0">
                    <a:pos x="1022" y="1023"/>
                  </a:cxn>
                  <a:cxn ang="0">
                    <a:pos x="1090" y="1081"/>
                  </a:cxn>
                  <a:cxn ang="0">
                    <a:pos x="1157" y="1138"/>
                  </a:cxn>
                  <a:cxn ang="0">
                    <a:pos x="1223" y="1150"/>
                  </a:cxn>
                  <a:cxn ang="0">
                    <a:pos x="1283" y="1113"/>
                  </a:cxn>
                  <a:cxn ang="0">
                    <a:pos x="1344" y="1079"/>
                  </a:cxn>
                  <a:cxn ang="0">
                    <a:pos x="1404" y="1043"/>
                  </a:cxn>
                  <a:cxn ang="0">
                    <a:pos x="1424" y="1013"/>
                  </a:cxn>
                  <a:cxn ang="0">
                    <a:pos x="1401" y="989"/>
                  </a:cxn>
                  <a:cxn ang="0">
                    <a:pos x="1380" y="964"/>
                  </a:cxn>
                  <a:cxn ang="0">
                    <a:pos x="1357" y="940"/>
                  </a:cxn>
                </a:cxnLst>
                <a:rect l="0" t="0" r="r" b="b"/>
                <a:pathLst>
                  <a:path w="1435" h="1168">
                    <a:moveTo>
                      <a:pt x="1345" y="928"/>
                    </a:moveTo>
                    <a:lnTo>
                      <a:pt x="1285" y="876"/>
                    </a:lnTo>
                    <a:lnTo>
                      <a:pt x="1224" y="825"/>
                    </a:lnTo>
                    <a:lnTo>
                      <a:pt x="1164" y="773"/>
                    </a:lnTo>
                    <a:lnTo>
                      <a:pt x="1103" y="720"/>
                    </a:lnTo>
                    <a:lnTo>
                      <a:pt x="1045" y="669"/>
                    </a:lnTo>
                    <a:lnTo>
                      <a:pt x="984" y="617"/>
                    </a:lnTo>
                    <a:lnTo>
                      <a:pt x="924" y="564"/>
                    </a:lnTo>
                    <a:lnTo>
                      <a:pt x="863" y="512"/>
                    </a:lnTo>
                    <a:lnTo>
                      <a:pt x="803" y="461"/>
                    </a:lnTo>
                    <a:lnTo>
                      <a:pt x="742" y="409"/>
                    </a:lnTo>
                    <a:lnTo>
                      <a:pt x="682" y="356"/>
                    </a:lnTo>
                    <a:lnTo>
                      <a:pt x="623" y="305"/>
                    </a:lnTo>
                    <a:lnTo>
                      <a:pt x="562" y="253"/>
                    </a:lnTo>
                    <a:lnTo>
                      <a:pt x="502" y="200"/>
                    </a:lnTo>
                    <a:lnTo>
                      <a:pt x="441" y="150"/>
                    </a:lnTo>
                    <a:lnTo>
                      <a:pt x="381" y="97"/>
                    </a:lnTo>
                    <a:lnTo>
                      <a:pt x="379" y="73"/>
                    </a:lnTo>
                    <a:lnTo>
                      <a:pt x="378" y="48"/>
                    </a:lnTo>
                    <a:lnTo>
                      <a:pt x="374" y="25"/>
                    </a:lnTo>
                    <a:lnTo>
                      <a:pt x="373" y="0"/>
                    </a:lnTo>
                    <a:lnTo>
                      <a:pt x="350" y="12"/>
                    </a:lnTo>
                    <a:lnTo>
                      <a:pt x="327" y="23"/>
                    </a:lnTo>
                    <a:lnTo>
                      <a:pt x="302" y="35"/>
                    </a:lnTo>
                    <a:lnTo>
                      <a:pt x="280" y="46"/>
                    </a:lnTo>
                    <a:lnTo>
                      <a:pt x="257" y="56"/>
                    </a:lnTo>
                    <a:lnTo>
                      <a:pt x="234" y="68"/>
                    </a:lnTo>
                    <a:lnTo>
                      <a:pt x="209" y="79"/>
                    </a:lnTo>
                    <a:lnTo>
                      <a:pt x="186" y="91"/>
                    </a:lnTo>
                    <a:lnTo>
                      <a:pt x="164" y="102"/>
                    </a:lnTo>
                    <a:lnTo>
                      <a:pt x="141" y="112"/>
                    </a:lnTo>
                    <a:lnTo>
                      <a:pt x="116" y="123"/>
                    </a:lnTo>
                    <a:lnTo>
                      <a:pt x="93" y="135"/>
                    </a:lnTo>
                    <a:lnTo>
                      <a:pt x="70" y="146"/>
                    </a:lnTo>
                    <a:lnTo>
                      <a:pt x="48" y="156"/>
                    </a:lnTo>
                    <a:lnTo>
                      <a:pt x="23" y="168"/>
                    </a:lnTo>
                    <a:lnTo>
                      <a:pt x="0" y="179"/>
                    </a:lnTo>
                    <a:lnTo>
                      <a:pt x="13" y="187"/>
                    </a:lnTo>
                    <a:lnTo>
                      <a:pt x="25" y="196"/>
                    </a:lnTo>
                    <a:lnTo>
                      <a:pt x="38" y="204"/>
                    </a:lnTo>
                    <a:lnTo>
                      <a:pt x="51" y="212"/>
                    </a:lnTo>
                    <a:lnTo>
                      <a:pt x="62" y="220"/>
                    </a:lnTo>
                    <a:lnTo>
                      <a:pt x="75" y="228"/>
                    </a:lnTo>
                    <a:lnTo>
                      <a:pt x="88" y="237"/>
                    </a:lnTo>
                    <a:lnTo>
                      <a:pt x="101" y="245"/>
                    </a:lnTo>
                    <a:lnTo>
                      <a:pt x="136" y="274"/>
                    </a:lnTo>
                    <a:lnTo>
                      <a:pt x="170" y="302"/>
                    </a:lnTo>
                    <a:lnTo>
                      <a:pt x="203" y="332"/>
                    </a:lnTo>
                    <a:lnTo>
                      <a:pt x="237" y="359"/>
                    </a:lnTo>
                    <a:lnTo>
                      <a:pt x="271" y="389"/>
                    </a:lnTo>
                    <a:lnTo>
                      <a:pt x="306" y="418"/>
                    </a:lnTo>
                    <a:lnTo>
                      <a:pt x="340" y="446"/>
                    </a:lnTo>
                    <a:lnTo>
                      <a:pt x="374" y="476"/>
                    </a:lnTo>
                    <a:lnTo>
                      <a:pt x="409" y="504"/>
                    </a:lnTo>
                    <a:lnTo>
                      <a:pt x="441" y="533"/>
                    </a:lnTo>
                    <a:lnTo>
                      <a:pt x="476" y="563"/>
                    </a:lnTo>
                    <a:lnTo>
                      <a:pt x="510" y="591"/>
                    </a:lnTo>
                    <a:lnTo>
                      <a:pt x="544" y="620"/>
                    </a:lnTo>
                    <a:lnTo>
                      <a:pt x="579" y="648"/>
                    </a:lnTo>
                    <a:lnTo>
                      <a:pt x="613" y="677"/>
                    </a:lnTo>
                    <a:lnTo>
                      <a:pt x="647" y="705"/>
                    </a:lnTo>
                    <a:lnTo>
                      <a:pt x="680" y="735"/>
                    </a:lnTo>
                    <a:lnTo>
                      <a:pt x="714" y="764"/>
                    </a:lnTo>
                    <a:lnTo>
                      <a:pt x="749" y="792"/>
                    </a:lnTo>
                    <a:lnTo>
                      <a:pt x="783" y="822"/>
                    </a:lnTo>
                    <a:lnTo>
                      <a:pt x="817" y="850"/>
                    </a:lnTo>
                    <a:lnTo>
                      <a:pt x="852" y="879"/>
                    </a:lnTo>
                    <a:lnTo>
                      <a:pt x="884" y="909"/>
                    </a:lnTo>
                    <a:lnTo>
                      <a:pt x="919" y="936"/>
                    </a:lnTo>
                    <a:lnTo>
                      <a:pt x="953" y="966"/>
                    </a:lnTo>
                    <a:lnTo>
                      <a:pt x="987" y="994"/>
                    </a:lnTo>
                    <a:lnTo>
                      <a:pt x="1022" y="1023"/>
                    </a:lnTo>
                    <a:lnTo>
                      <a:pt x="1056" y="1053"/>
                    </a:lnTo>
                    <a:lnTo>
                      <a:pt x="1090" y="1081"/>
                    </a:lnTo>
                    <a:lnTo>
                      <a:pt x="1123" y="1110"/>
                    </a:lnTo>
                    <a:lnTo>
                      <a:pt x="1157" y="1138"/>
                    </a:lnTo>
                    <a:lnTo>
                      <a:pt x="1192" y="1168"/>
                    </a:lnTo>
                    <a:lnTo>
                      <a:pt x="1223" y="1150"/>
                    </a:lnTo>
                    <a:lnTo>
                      <a:pt x="1252" y="1131"/>
                    </a:lnTo>
                    <a:lnTo>
                      <a:pt x="1283" y="1113"/>
                    </a:lnTo>
                    <a:lnTo>
                      <a:pt x="1314" y="1095"/>
                    </a:lnTo>
                    <a:lnTo>
                      <a:pt x="1344" y="1079"/>
                    </a:lnTo>
                    <a:lnTo>
                      <a:pt x="1375" y="1061"/>
                    </a:lnTo>
                    <a:lnTo>
                      <a:pt x="1404" y="1043"/>
                    </a:lnTo>
                    <a:lnTo>
                      <a:pt x="1435" y="1025"/>
                    </a:lnTo>
                    <a:lnTo>
                      <a:pt x="1424" y="1013"/>
                    </a:lnTo>
                    <a:lnTo>
                      <a:pt x="1412" y="1000"/>
                    </a:lnTo>
                    <a:lnTo>
                      <a:pt x="1401" y="989"/>
                    </a:lnTo>
                    <a:lnTo>
                      <a:pt x="1391" y="976"/>
                    </a:lnTo>
                    <a:lnTo>
                      <a:pt x="1380" y="964"/>
                    </a:lnTo>
                    <a:lnTo>
                      <a:pt x="1368" y="953"/>
                    </a:lnTo>
                    <a:lnTo>
                      <a:pt x="1357" y="940"/>
                    </a:lnTo>
                    <a:lnTo>
                      <a:pt x="1345" y="928"/>
                    </a:lnTo>
                    <a:close/>
                  </a:path>
                </a:pathLst>
              </a:custGeom>
              <a:solidFill>
                <a:srgbClr val="BAAFB2"/>
              </a:solidFill>
              <a:ln w="9525">
                <a:noFill/>
                <a:round/>
                <a:headEnd/>
                <a:tailEnd/>
              </a:ln>
            </p:spPr>
            <p:txBody>
              <a:bodyPr/>
              <a:lstStyle/>
              <a:p>
                <a:endParaRPr lang="en-US"/>
              </a:p>
            </p:txBody>
          </p:sp>
          <p:sp>
            <p:nvSpPr>
              <p:cNvPr id="11359" name="Freeform 95"/>
              <p:cNvSpPr>
                <a:spLocks/>
              </p:cNvSpPr>
              <p:nvPr/>
            </p:nvSpPr>
            <p:spPr bwMode="auto">
              <a:xfrm>
                <a:off x="487" y="2829"/>
                <a:ext cx="689" cy="557"/>
              </a:xfrm>
              <a:custGeom>
                <a:avLst/>
                <a:gdLst/>
                <a:ahLst/>
                <a:cxnLst>
                  <a:cxn ang="0">
                    <a:pos x="1230" y="823"/>
                  </a:cxn>
                  <a:cxn ang="0">
                    <a:pos x="1121" y="728"/>
                  </a:cxn>
                  <a:cxn ang="0">
                    <a:pos x="1010" y="632"/>
                  </a:cxn>
                  <a:cxn ang="0">
                    <a:pos x="900" y="537"/>
                  </a:cxn>
                  <a:cxn ang="0">
                    <a:pos x="789" y="441"/>
                  </a:cxn>
                  <a:cxn ang="0">
                    <a:pos x="680" y="346"/>
                  </a:cxn>
                  <a:cxn ang="0">
                    <a:pos x="568" y="251"/>
                  </a:cxn>
                  <a:cxn ang="0">
                    <a:pos x="459" y="155"/>
                  </a:cxn>
                  <a:cxn ang="0">
                    <a:pos x="402" y="80"/>
                  </a:cxn>
                  <a:cxn ang="0">
                    <a:pos x="400" y="26"/>
                  </a:cxn>
                  <a:cxn ang="0">
                    <a:pos x="374" y="11"/>
                  </a:cxn>
                  <a:cxn ang="0">
                    <a:pos x="323" y="34"/>
                  </a:cxn>
                  <a:cxn ang="0">
                    <a:pos x="274" y="59"/>
                  </a:cxn>
                  <a:cxn ang="0">
                    <a:pos x="224" y="82"/>
                  </a:cxn>
                  <a:cxn ang="0">
                    <a:pos x="174" y="106"/>
                  </a:cxn>
                  <a:cxn ang="0">
                    <a:pos x="124" y="129"/>
                  </a:cxn>
                  <a:cxn ang="0">
                    <a:pos x="75" y="154"/>
                  </a:cxn>
                  <a:cxn ang="0">
                    <a:pos x="24" y="178"/>
                  </a:cxn>
                  <a:cxn ang="0">
                    <a:pos x="16" y="198"/>
                  </a:cxn>
                  <a:cxn ang="0">
                    <a:pos x="47" y="216"/>
                  </a:cxn>
                  <a:cxn ang="0">
                    <a:pos x="78" y="232"/>
                  </a:cxn>
                  <a:cxn ang="0">
                    <a:pos x="109" y="251"/>
                  </a:cxn>
                  <a:cxn ang="0">
                    <a:pos x="189" y="313"/>
                  </a:cxn>
                  <a:cxn ang="0">
                    <a:pos x="317" y="419"/>
                  </a:cxn>
                  <a:cxn ang="0">
                    <a:pos x="444" y="526"/>
                  </a:cxn>
                  <a:cxn ang="0">
                    <a:pos x="570" y="632"/>
                  </a:cxn>
                  <a:cxn ang="0">
                    <a:pos x="698" y="741"/>
                  </a:cxn>
                  <a:cxn ang="0">
                    <a:pos x="823" y="847"/>
                  </a:cxn>
                  <a:cxn ang="0">
                    <a:pos x="951" y="954"/>
                  </a:cxn>
                  <a:cxn ang="0">
                    <a:pos x="1077" y="1060"/>
                  </a:cxn>
                  <a:cxn ang="0">
                    <a:pos x="1170" y="1096"/>
                  </a:cxn>
                  <a:cxn ang="0">
                    <a:pos x="1229" y="1060"/>
                  </a:cxn>
                  <a:cxn ang="0">
                    <a:pos x="1288" y="1024"/>
                  </a:cxn>
                  <a:cxn ang="0">
                    <a:pos x="1348" y="986"/>
                  </a:cxn>
                  <a:cxn ang="0">
                    <a:pos x="1366" y="955"/>
                  </a:cxn>
                  <a:cxn ang="0">
                    <a:pos x="1343" y="931"/>
                  </a:cxn>
                  <a:cxn ang="0">
                    <a:pos x="1320" y="906"/>
                  </a:cxn>
                  <a:cxn ang="0">
                    <a:pos x="1297" y="882"/>
                  </a:cxn>
                </a:cxnLst>
                <a:rect l="0" t="0" r="r" b="b"/>
                <a:pathLst>
                  <a:path w="1377" h="1114">
                    <a:moveTo>
                      <a:pt x="1286" y="870"/>
                    </a:moveTo>
                    <a:lnTo>
                      <a:pt x="1230" y="823"/>
                    </a:lnTo>
                    <a:lnTo>
                      <a:pt x="1176" y="775"/>
                    </a:lnTo>
                    <a:lnTo>
                      <a:pt x="1121" y="728"/>
                    </a:lnTo>
                    <a:lnTo>
                      <a:pt x="1065" y="680"/>
                    </a:lnTo>
                    <a:lnTo>
                      <a:pt x="1010" y="632"/>
                    </a:lnTo>
                    <a:lnTo>
                      <a:pt x="956" y="585"/>
                    </a:lnTo>
                    <a:lnTo>
                      <a:pt x="900" y="537"/>
                    </a:lnTo>
                    <a:lnTo>
                      <a:pt x="845" y="488"/>
                    </a:lnTo>
                    <a:lnTo>
                      <a:pt x="789" y="441"/>
                    </a:lnTo>
                    <a:lnTo>
                      <a:pt x="735" y="393"/>
                    </a:lnTo>
                    <a:lnTo>
                      <a:pt x="680" y="346"/>
                    </a:lnTo>
                    <a:lnTo>
                      <a:pt x="624" y="298"/>
                    </a:lnTo>
                    <a:lnTo>
                      <a:pt x="568" y="251"/>
                    </a:lnTo>
                    <a:lnTo>
                      <a:pt x="514" y="203"/>
                    </a:lnTo>
                    <a:lnTo>
                      <a:pt x="459" y="155"/>
                    </a:lnTo>
                    <a:lnTo>
                      <a:pt x="403" y="108"/>
                    </a:lnTo>
                    <a:lnTo>
                      <a:pt x="402" y="80"/>
                    </a:lnTo>
                    <a:lnTo>
                      <a:pt x="402" y="54"/>
                    </a:lnTo>
                    <a:lnTo>
                      <a:pt x="400" y="26"/>
                    </a:lnTo>
                    <a:lnTo>
                      <a:pt x="398" y="0"/>
                    </a:lnTo>
                    <a:lnTo>
                      <a:pt x="374" y="11"/>
                    </a:lnTo>
                    <a:lnTo>
                      <a:pt x="349" y="23"/>
                    </a:lnTo>
                    <a:lnTo>
                      <a:pt x="323" y="34"/>
                    </a:lnTo>
                    <a:lnTo>
                      <a:pt x="299" y="47"/>
                    </a:lnTo>
                    <a:lnTo>
                      <a:pt x="274" y="59"/>
                    </a:lnTo>
                    <a:lnTo>
                      <a:pt x="250" y="70"/>
                    </a:lnTo>
                    <a:lnTo>
                      <a:pt x="224" y="82"/>
                    </a:lnTo>
                    <a:lnTo>
                      <a:pt x="199" y="95"/>
                    </a:lnTo>
                    <a:lnTo>
                      <a:pt x="174" y="106"/>
                    </a:lnTo>
                    <a:lnTo>
                      <a:pt x="148" y="118"/>
                    </a:lnTo>
                    <a:lnTo>
                      <a:pt x="124" y="129"/>
                    </a:lnTo>
                    <a:lnTo>
                      <a:pt x="99" y="142"/>
                    </a:lnTo>
                    <a:lnTo>
                      <a:pt x="75" y="154"/>
                    </a:lnTo>
                    <a:lnTo>
                      <a:pt x="49" y="165"/>
                    </a:lnTo>
                    <a:lnTo>
                      <a:pt x="24" y="178"/>
                    </a:lnTo>
                    <a:lnTo>
                      <a:pt x="0" y="190"/>
                    </a:lnTo>
                    <a:lnTo>
                      <a:pt x="16" y="198"/>
                    </a:lnTo>
                    <a:lnTo>
                      <a:pt x="31" y="206"/>
                    </a:lnTo>
                    <a:lnTo>
                      <a:pt x="47" y="216"/>
                    </a:lnTo>
                    <a:lnTo>
                      <a:pt x="63" y="224"/>
                    </a:lnTo>
                    <a:lnTo>
                      <a:pt x="78" y="232"/>
                    </a:lnTo>
                    <a:lnTo>
                      <a:pt x="94" y="241"/>
                    </a:lnTo>
                    <a:lnTo>
                      <a:pt x="109" y="251"/>
                    </a:lnTo>
                    <a:lnTo>
                      <a:pt x="125" y="259"/>
                    </a:lnTo>
                    <a:lnTo>
                      <a:pt x="189" y="313"/>
                    </a:lnTo>
                    <a:lnTo>
                      <a:pt x="253" y="365"/>
                    </a:lnTo>
                    <a:lnTo>
                      <a:pt x="317" y="419"/>
                    </a:lnTo>
                    <a:lnTo>
                      <a:pt x="380" y="472"/>
                    </a:lnTo>
                    <a:lnTo>
                      <a:pt x="444" y="526"/>
                    </a:lnTo>
                    <a:lnTo>
                      <a:pt x="506" y="580"/>
                    </a:lnTo>
                    <a:lnTo>
                      <a:pt x="570" y="632"/>
                    </a:lnTo>
                    <a:lnTo>
                      <a:pt x="634" y="687"/>
                    </a:lnTo>
                    <a:lnTo>
                      <a:pt x="698" y="741"/>
                    </a:lnTo>
                    <a:lnTo>
                      <a:pt x="760" y="793"/>
                    </a:lnTo>
                    <a:lnTo>
                      <a:pt x="823" y="847"/>
                    </a:lnTo>
                    <a:lnTo>
                      <a:pt x="887" y="900"/>
                    </a:lnTo>
                    <a:lnTo>
                      <a:pt x="951" y="954"/>
                    </a:lnTo>
                    <a:lnTo>
                      <a:pt x="1013" y="1008"/>
                    </a:lnTo>
                    <a:lnTo>
                      <a:pt x="1077" y="1060"/>
                    </a:lnTo>
                    <a:lnTo>
                      <a:pt x="1140" y="1114"/>
                    </a:lnTo>
                    <a:lnTo>
                      <a:pt x="1170" y="1096"/>
                    </a:lnTo>
                    <a:lnTo>
                      <a:pt x="1199" y="1078"/>
                    </a:lnTo>
                    <a:lnTo>
                      <a:pt x="1229" y="1060"/>
                    </a:lnTo>
                    <a:lnTo>
                      <a:pt x="1258" y="1042"/>
                    </a:lnTo>
                    <a:lnTo>
                      <a:pt x="1288" y="1024"/>
                    </a:lnTo>
                    <a:lnTo>
                      <a:pt x="1317" y="1005"/>
                    </a:lnTo>
                    <a:lnTo>
                      <a:pt x="1348" y="986"/>
                    </a:lnTo>
                    <a:lnTo>
                      <a:pt x="1377" y="968"/>
                    </a:lnTo>
                    <a:lnTo>
                      <a:pt x="1366" y="955"/>
                    </a:lnTo>
                    <a:lnTo>
                      <a:pt x="1355" y="944"/>
                    </a:lnTo>
                    <a:lnTo>
                      <a:pt x="1343" y="931"/>
                    </a:lnTo>
                    <a:lnTo>
                      <a:pt x="1332" y="919"/>
                    </a:lnTo>
                    <a:lnTo>
                      <a:pt x="1320" y="906"/>
                    </a:lnTo>
                    <a:lnTo>
                      <a:pt x="1309" y="895"/>
                    </a:lnTo>
                    <a:lnTo>
                      <a:pt x="1297" y="882"/>
                    </a:lnTo>
                    <a:lnTo>
                      <a:pt x="1286" y="870"/>
                    </a:lnTo>
                    <a:close/>
                  </a:path>
                </a:pathLst>
              </a:custGeom>
              <a:solidFill>
                <a:srgbClr val="B7AFAF"/>
              </a:solidFill>
              <a:ln w="9525">
                <a:noFill/>
                <a:round/>
                <a:headEnd/>
                <a:tailEnd/>
              </a:ln>
            </p:spPr>
            <p:txBody>
              <a:bodyPr/>
              <a:lstStyle/>
              <a:p>
                <a:endParaRPr lang="en-US"/>
              </a:p>
            </p:txBody>
          </p:sp>
          <p:sp>
            <p:nvSpPr>
              <p:cNvPr id="11360" name="Freeform 96"/>
              <p:cNvSpPr>
                <a:spLocks/>
              </p:cNvSpPr>
              <p:nvPr/>
            </p:nvSpPr>
            <p:spPr bwMode="auto">
              <a:xfrm>
                <a:off x="475" y="2821"/>
                <a:ext cx="659" cy="532"/>
              </a:xfrm>
              <a:custGeom>
                <a:avLst/>
                <a:gdLst/>
                <a:ahLst/>
                <a:cxnLst>
                  <a:cxn ang="0">
                    <a:pos x="1175" y="772"/>
                  </a:cxn>
                  <a:cxn ang="0">
                    <a:pos x="1075" y="685"/>
                  </a:cxn>
                  <a:cxn ang="0">
                    <a:pos x="975" y="599"/>
                  </a:cxn>
                  <a:cxn ang="0">
                    <a:pos x="876" y="512"/>
                  </a:cxn>
                  <a:cxn ang="0">
                    <a:pos x="776" y="427"/>
                  </a:cxn>
                  <a:cxn ang="0">
                    <a:pos x="675" y="340"/>
                  </a:cxn>
                  <a:cxn ang="0">
                    <a:pos x="575" y="253"/>
                  </a:cxn>
                  <a:cxn ang="0">
                    <a:pos x="475" y="166"/>
                  </a:cxn>
                  <a:cxn ang="0">
                    <a:pos x="425" y="92"/>
                  </a:cxn>
                  <a:cxn ang="0">
                    <a:pos x="423" y="31"/>
                  </a:cxn>
                  <a:cxn ang="0">
                    <a:pos x="397" y="13"/>
                  </a:cxn>
                  <a:cxn ang="0">
                    <a:pos x="343" y="38"/>
                  </a:cxn>
                  <a:cxn ang="0">
                    <a:pos x="291" y="63"/>
                  </a:cxn>
                  <a:cxn ang="0">
                    <a:pos x="237" y="89"/>
                  </a:cxn>
                  <a:cxn ang="0">
                    <a:pos x="184" y="113"/>
                  </a:cxn>
                  <a:cxn ang="0">
                    <a:pos x="132" y="140"/>
                  </a:cxn>
                  <a:cxn ang="0">
                    <a:pos x="78" y="164"/>
                  </a:cxn>
                  <a:cxn ang="0">
                    <a:pos x="26" y="189"/>
                  </a:cxn>
                  <a:cxn ang="0">
                    <a:pos x="18" y="212"/>
                  </a:cxn>
                  <a:cxn ang="0">
                    <a:pos x="55" y="230"/>
                  </a:cxn>
                  <a:cxn ang="0">
                    <a:pos x="91" y="248"/>
                  </a:cxn>
                  <a:cxn ang="0">
                    <a:pos x="129" y="266"/>
                  </a:cxn>
                  <a:cxn ang="0">
                    <a:pos x="207" y="325"/>
                  </a:cxn>
                  <a:cxn ang="0">
                    <a:pos x="325" y="423"/>
                  </a:cxn>
                  <a:cxn ang="0">
                    <a:pos x="443" y="523"/>
                  </a:cxn>
                  <a:cxn ang="0">
                    <a:pos x="560" y="622"/>
                  </a:cxn>
                  <a:cxn ang="0">
                    <a:pos x="676" y="720"/>
                  </a:cxn>
                  <a:cxn ang="0">
                    <a:pos x="794" y="818"/>
                  </a:cxn>
                  <a:cxn ang="0">
                    <a:pos x="912" y="917"/>
                  </a:cxn>
                  <a:cxn ang="0">
                    <a:pos x="1029" y="1015"/>
                  </a:cxn>
                  <a:cxn ang="0">
                    <a:pos x="1118" y="1046"/>
                  </a:cxn>
                  <a:cxn ang="0">
                    <a:pos x="1175" y="1008"/>
                  </a:cxn>
                  <a:cxn ang="0">
                    <a:pos x="1232" y="972"/>
                  </a:cxn>
                  <a:cxn ang="0">
                    <a:pos x="1289" y="935"/>
                  </a:cxn>
                  <a:cxn ang="0">
                    <a:pos x="1306" y="904"/>
                  </a:cxn>
                  <a:cxn ang="0">
                    <a:pos x="1283" y="877"/>
                  </a:cxn>
                  <a:cxn ang="0">
                    <a:pos x="1260" y="853"/>
                  </a:cxn>
                  <a:cxn ang="0">
                    <a:pos x="1237" y="828"/>
                  </a:cxn>
                </a:cxnLst>
                <a:rect l="0" t="0" r="r" b="b"/>
                <a:pathLst>
                  <a:path w="1317" h="1064">
                    <a:moveTo>
                      <a:pt x="1226" y="815"/>
                    </a:moveTo>
                    <a:lnTo>
                      <a:pt x="1175" y="772"/>
                    </a:lnTo>
                    <a:lnTo>
                      <a:pt x="1126" y="728"/>
                    </a:lnTo>
                    <a:lnTo>
                      <a:pt x="1075" y="685"/>
                    </a:lnTo>
                    <a:lnTo>
                      <a:pt x="1026" y="641"/>
                    </a:lnTo>
                    <a:lnTo>
                      <a:pt x="975" y="599"/>
                    </a:lnTo>
                    <a:lnTo>
                      <a:pt x="926" y="556"/>
                    </a:lnTo>
                    <a:lnTo>
                      <a:pt x="876" y="512"/>
                    </a:lnTo>
                    <a:lnTo>
                      <a:pt x="825" y="469"/>
                    </a:lnTo>
                    <a:lnTo>
                      <a:pt x="776" y="427"/>
                    </a:lnTo>
                    <a:lnTo>
                      <a:pt x="725" y="382"/>
                    </a:lnTo>
                    <a:lnTo>
                      <a:pt x="675" y="340"/>
                    </a:lnTo>
                    <a:lnTo>
                      <a:pt x="626" y="297"/>
                    </a:lnTo>
                    <a:lnTo>
                      <a:pt x="575" y="253"/>
                    </a:lnTo>
                    <a:lnTo>
                      <a:pt x="524" y="210"/>
                    </a:lnTo>
                    <a:lnTo>
                      <a:pt x="475" y="166"/>
                    </a:lnTo>
                    <a:lnTo>
                      <a:pt x="425" y="123"/>
                    </a:lnTo>
                    <a:lnTo>
                      <a:pt x="425" y="92"/>
                    </a:lnTo>
                    <a:lnTo>
                      <a:pt x="425" y="61"/>
                    </a:lnTo>
                    <a:lnTo>
                      <a:pt x="423" y="31"/>
                    </a:lnTo>
                    <a:lnTo>
                      <a:pt x="423" y="0"/>
                    </a:lnTo>
                    <a:lnTo>
                      <a:pt x="397" y="13"/>
                    </a:lnTo>
                    <a:lnTo>
                      <a:pt x="369" y="25"/>
                    </a:lnTo>
                    <a:lnTo>
                      <a:pt x="343" y="38"/>
                    </a:lnTo>
                    <a:lnTo>
                      <a:pt x="317" y="51"/>
                    </a:lnTo>
                    <a:lnTo>
                      <a:pt x="291" y="63"/>
                    </a:lnTo>
                    <a:lnTo>
                      <a:pt x="263" y="76"/>
                    </a:lnTo>
                    <a:lnTo>
                      <a:pt x="237" y="89"/>
                    </a:lnTo>
                    <a:lnTo>
                      <a:pt x="211" y="100"/>
                    </a:lnTo>
                    <a:lnTo>
                      <a:pt x="184" y="113"/>
                    </a:lnTo>
                    <a:lnTo>
                      <a:pt x="158" y="127"/>
                    </a:lnTo>
                    <a:lnTo>
                      <a:pt x="132" y="140"/>
                    </a:lnTo>
                    <a:lnTo>
                      <a:pt x="106" y="151"/>
                    </a:lnTo>
                    <a:lnTo>
                      <a:pt x="78" y="164"/>
                    </a:lnTo>
                    <a:lnTo>
                      <a:pt x="52" y="177"/>
                    </a:lnTo>
                    <a:lnTo>
                      <a:pt x="26" y="189"/>
                    </a:lnTo>
                    <a:lnTo>
                      <a:pt x="0" y="202"/>
                    </a:lnTo>
                    <a:lnTo>
                      <a:pt x="18" y="212"/>
                    </a:lnTo>
                    <a:lnTo>
                      <a:pt x="37" y="220"/>
                    </a:lnTo>
                    <a:lnTo>
                      <a:pt x="55" y="230"/>
                    </a:lnTo>
                    <a:lnTo>
                      <a:pt x="73" y="238"/>
                    </a:lnTo>
                    <a:lnTo>
                      <a:pt x="91" y="248"/>
                    </a:lnTo>
                    <a:lnTo>
                      <a:pt x="111" y="258"/>
                    </a:lnTo>
                    <a:lnTo>
                      <a:pt x="129" y="266"/>
                    </a:lnTo>
                    <a:lnTo>
                      <a:pt x="148" y="276"/>
                    </a:lnTo>
                    <a:lnTo>
                      <a:pt x="207" y="325"/>
                    </a:lnTo>
                    <a:lnTo>
                      <a:pt x="266" y="374"/>
                    </a:lnTo>
                    <a:lnTo>
                      <a:pt x="325" y="423"/>
                    </a:lnTo>
                    <a:lnTo>
                      <a:pt x="384" y="474"/>
                    </a:lnTo>
                    <a:lnTo>
                      <a:pt x="443" y="523"/>
                    </a:lnTo>
                    <a:lnTo>
                      <a:pt x="501" y="572"/>
                    </a:lnTo>
                    <a:lnTo>
                      <a:pt x="560" y="622"/>
                    </a:lnTo>
                    <a:lnTo>
                      <a:pt x="619" y="671"/>
                    </a:lnTo>
                    <a:lnTo>
                      <a:pt x="676" y="720"/>
                    </a:lnTo>
                    <a:lnTo>
                      <a:pt x="735" y="769"/>
                    </a:lnTo>
                    <a:lnTo>
                      <a:pt x="794" y="818"/>
                    </a:lnTo>
                    <a:lnTo>
                      <a:pt x="853" y="867"/>
                    </a:lnTo>
                    <a:lnTo>
                      <a:pt x="912" y="917"/>
                    </a:lnTo>
                    <a:lnTo>
                      <a:pt x="971" y="966"/>
                    </a:lnTo>
                    <a:lnTo>
                      <a:pt x="1029" y="1015"/>
                    </a:lnTo>
                    <a:lnTo>
                      <a:pt x="1088" y="1064"/>
                    </a:lnTo>
                    <a:lnTo>
                      <a:pt x="1118" y="1046"/>
                    </a:lnTo>
                    <a:lnTo>
                      <a:pt x="1145" y="1026"/>
                    </a:lnTo>
                    <a:lnTo>
                      <a:pt x="1175" y="1008"/>
                    </a:lnTo>
                    <a:lnTo>
                      <a:pt x="1203" y="990"/>
                    </a:lnTo>
                    <a:lnTo>
                      <a:pt x="1232" y="972"/>
                    </a:lnTo>
                    <a:lnTo>
                      <a:pt x="1260" y="953"/>
                    </a:lnTo>
                    <a:lnTo>
                      <a:pt x="1289" y="935"/>
                    </a:lnTo>
                    <a:lnTo>
                      <a:pt x="1317" y="917"/>
                    </a:lnTo>
                    <a:lnTo>
                      <a:pt x="1306" y="904"/>
                    </a:lnTo>
                    <a:lnTo>
                      <a:pt x="1294" y="890"/>
                    </a:lnTo>
                    <a:lnTo>
                      <a:pt x="1283" y="877"/>
                    </a:lnTo>
                    <a:lnTo>
                      <a:pt x="1271" y="866"/>
                    </a:lnTo>
                    <a:lnTo>
                      <a:pt x="1260" y="853"/>
                    </a:lnTo>
                    <a:lnTo>
                      <a:pt x="1248" y="840"/>
                    </a:lnTo>
                    <a:lnTo>
                      <a:pt x="1237" y="828"/>
                    </a:lnTo>
                    <a:lnTo>
                      <a:pt x="1226" y="815"/>
                    </a:lnTo>
                    <a:close/>
                  </a:path>
                </a:pathLst>
              </a:custGeom>
              <a:solidFill>
                <a:srgbClr val="B5ADAA"/>
              </a:solidFill>
              <a:ln w="9525">
                <a:noFill/>
                <a:round/>
                <a:headEnd/>
                <a:tailEnd/>
              </a:ln>
            </p:spPr>
            <p:txBody>
              <a:bodyPr/>
              <a:lstStyle/>
              <a:p>
                <a:endParaRPr lang="en-US"/>
              </a:p>
            </p:txBody>
          </p:sp>
          <p:sp>
            <p:nvSpPr>
              <p:cNvPr id="11361" name="Freeform 97"/>
              <p:cNvSpPr>
                <a:spLocks/>
              </p:cNvSpPr>
              <p:nvPr/>
            </p:nvSpPr>
            <p:spPr bwMode="auto">
              <a:xfrm>
                <a:off x="463" y="2812"/>
                <a:ext cx="631" cy="507"/>
              </a:xfrm>
              <a:custGeom>
                <a:avLst/>
                <a:gdLst/>
                <a:ahLst/>
                <a:cxnLst>
                  <a:cxn ang="0">
                    <a:pos x="1169" y="759"/>
                  </a:cxn>
                  <a:cxn ang="0">
                    <a:pos x="450" y="136"/>
                  </a:cxn>
                  <a:cxn ang="0">
                    <a:pos x="450" y="0"/>
                  </a:cxn>
                  <a:cxn ang="0">
                    <a:pos x="0" y="215"/>
                  </a:cxn>
                  <a:cxn ang="0">
                    <a:pos x="173" y="292"/>
                  </a:cxn>
                  <a:cxn ang="0">
                    <a:pos x="1038" y="1013"/>
                  </a:cxn>
                  <a:cxn ang="0">
                    <a:pos x="1262" y="862"/>
                  </a:cxn>
                  <a:cxn ang="0">
                    <a:pos x="1169" y="759"/>
                  </a:cxn>
                </a:cxnLst>
                <a:rect l="0" t="0" r="r" b="b"/>
                <a:pathLst>
                  <a:path w="1262" h="1013">
                    <a:moveTo>
                      <a:pt x="1169" y="759"/>
                    </a:moveTo>
                    <a:lnTo>
                      <a:pt x="450" y="136"/>
                    </a:lnTo>
                    <a:lnTo>
                      <a:pt x="450" y="0"/>
                    </a:lnTo>
                    <a:lnTo>
                      <a:pt x="0" y="215"/>
                    </a:lnTo>
                    <a:lnTo>
                      <a:pt x="173" y="292"/>
                    </a:lnTo>
                    <a:lnTo>
                      <a:pt x="1038" y="1013"/>
                    </a:lnTo>
                    <a:lnTo>
                      <a:pt x="1262" y="862"/>
                    </a:lnTo>
                    <a:lnTo>
                      <a:pt x="1169" y="759"/>
                    </a:lnTo>
                    <a:close/>
                  </a:path>
                </a:pathLst>
              </a:custGeom>
              <a:solidFill>
                <a:srgbClr val="B2AAA8"/>
              </a:solidFill>
              <a:ln w="9525">
                <a:noFill/>
                <a:round/>
                <a:headEnd/>
                <a:tailEnd/>
              </a:ln>
            </p:spPr>
            <p:txBody>
              <a:bodyPr/>
              <a:lstStyle/>
              <a:p>
                <a:endParaRPr lang="en-US"/>
              </a:p>
            </p:txBody>
          </p:sp>
          <p:sp>
            <p:nvSpPr>
              <p:cNvPr id="11362" name="Freeform 98"/>
              <p:cNvSpPr>
                <a:spLocks/>
              </p:cNvSpPr>
              <p:nvPr/>
            </p:nvSpPr>
            <p:spPr bwMode="auto">
              <a:xfrm>
                <a:off x="1486" y="3899"/>
                <a:ext cx="180" cy="176"/>
              </a:xfrm>
              <a:custGeom>
                <a:avLst/>
                <a:gdLst/>
                <a:ahLst/>
                <a:cxnLst>
                  <a:cxn ang="0">
                    <a:pos x="0" y="0"/>
                  </a:cxn>
                  <a:cxn ang="0">
                    <a:pos x="19" y="25"/>
                  </a:cxn>
                  <a:cxn ang="0">
                    <a:pos x="39" y="50"/>
                  </a:cxn>
                  <a:cxn ang="0">
                    <a:pos x="58" y="71"/>
                  </a:cxn>
                  <a:cxn ang="0">
                    <a:pos x="76" y="91"/>
                  </a:cxn>
                  <a:cxn ang="0">
                    <a:pos x="96" y="110"/>
                  </a:cxn>
                  <a:cxn ang="0">
                    <a:pos x="114" y="128"/>
                  </a:cxn>
                  <a:cxn ang="0">
                    <a:pos x="134" y="145"/>
                  </a:cxn>
                  <a:cxn ang="0">
                    <a:pos x="153" y="159"/>
                  </a:cxn>
                  <a:cxn ang="0">
                    <a:pos x="173" y="174"/>
                  </a:cxn>
                  <a:cxn ang="0">
                    <a:pos x="196" y="187"/>
                  </a:cxn>
                  <a:cxn ang="0">
                    <a:pos x="219" y="199"/>
                  </a:cxn>
                  <a:cxn ang="0">
                    <a:pos x="243" y="210"/>
                  </a:cxn>
                  <a:cxn ang="0">
                    <a:pos x="269" y="222"/>
                  </a:cxn>
                  <a:cxn ang="0">
                    <a:pos x="297" y="233"/>
                  </a:cxn>
                  <a:cxn ang="0">
                    <a:pos x="326" y="243"/>
                  </a:cxn>
                  <a:cxn ang="0">
                    <a:pos x="359" y="253"/>
                  </a:cxn>
                  <a:cxn ang="0">
                    <a:pos x="344" y="353"/>
                  </a:cxn>
                  <a:cxn ang="0">
                    <a:pos x="312" y="345"/>
                  </a:cxn>
                  <a:cxn ang="0">
                    <a:pos x="279" y="335"/>
                  </a:cxn>
                  <a:cxn ang="0">
                    <a:pos x="248" y="322"/>
                  </a:cxn>
                  <a:cxn ang="0">
                    <a:pos x="219" y="310"/>
                  </a:cxn>
                  <a:cxn ang="0">
                    <a:pos x="189" y="296"/>
                  </a:cxn>
                  <a:cxn ang="0">
                    <a:pos x="161" y="281"/>
                  </a:cxn>
                  <a:cxn ang="0">
                    <a:pos x="135" y="264"/>
                  </a:cxn>
                  <a:cxn ang="0">
                    <a:pos x="111" y="246"/>
                  </a:cxn>
                  <a:cxn ang="0">
                    <a:pos x="88" y="227"/>
                  </a:cxn>
                  <a:cxn ang="0">
                    <a:pos x="68" y="207"/>
                  </a:cxn>
                  <a:cxn ang="0">
                    <a:pos x="50" y="186"/>
                  </a:cxn>
                  <a:cxn ang="0">
                    <a:pos x="34" y="164"/>
                  </a:cxn>
                  <a:cxn ang="0">
                    <a:pos x="21" y="141"/>
                  </a:cxn>
                  <a:cxn ang="0">
                    <a:pos x="11" y="118"/>
                  </a:cxn>
                  <a:cxn ang="0">
                    <a:pos x="4" y="94"/>
                  </a:cxn>
                  <a:cxn ang="0">
                    <a:pos x="0" y="68"/>
                  </a:cxn>
                  <a:cxn ang="0">
                    <a:pos x="0" y="0"/>
                  </a:cxn>
                </a:cxnLst>
                <a:rect l="0" t="0" r="r" b="b"/>
                <a:pathLst>
                  <a:path w="359" h="353">
                    <a:moveTo>
                      <a:pt x="0" y="0"/>
                    </a:moveTo>
                    <a:lnTo>
                      <a:pt x="19" y="25"/>
                    </a:lnTo>
                    <a:lnTo>
                      <a:pt x="39" y="50"/>
                    </a:lnTo>
                    <a:lnTo>
                      <a:pt x="58" y="71"/>
                    </a:lnTo>
                    <a:lnTo>
                      <a:pt x="76" y="91"/>
                    </a:lnTo>
                    <a:lnTo>
                      <a:pt x="96" y="110"/>
                    </a:lnTo>
                    <a:lnTo>
                      <a:pt x="114" y="128"/>
                    </a:lnTo>
                    <a:lnTo>
                      <a:pt x="134" y="145"/>
                    </a:lnTo>
                    <a:lnTo>
                      <a:pt x="153" y="159"/>
                    </a:lnTo>
                    <a:lnTo>
                      <a:pt x="173" y="174"/>
                    </a:lnTo>
                    <a:lnTo>
                      <a:pt x="196" y="187"/>
                    </a:lnTo>
                    <a:lnTo>
                      <a:pt x="219" y="199"/>
                    </a:lnTo>
                    <a:lnTo>
                      <a:pt x="243" y="210"/>
                    </a:lnTo>
                    <a:lnTo>
                      <a:pt x="269" y="222"/>
                    </a:lnTo>
                    <a:lnTo>
                      <a:pt x="297" y="233"/>
                    </a:lnTo>
                    <a:lnTo>
                      <a:pt x="326" y="243"/>
                    </a:lnTo>
                    <a:lnTo>
                      <a:pt x="359" y="253"/>
                    </a:lnTo>
                    <a:lnTo>
                      <a:pt x="344" y="353"/>
                    </a:lnTo>
                    <a:lnTo>
                      <a:pt x="312" y="345"/>
                    </a:lnTo>
                    <a:lnTo>
                      <a:pt x="279" y="335"/>
                    </a:lnTo>
                    <a:lnTo>
                      <a:pt x="248" y="322"/>
                    </a:lnTo>
                    <a:lnTo>
                      <a:pt x="219" y="310"/>
                    </a:lnTo>
                    <a:lnTo>
                      <a:pt x="189" y="296"/>
                    </a:lnTo>
                    <a:lnTo>
                      <a:pt x="161" y="281"/>
                    </a:lnTo>
                    <a:lnTo>
                      <a:pt x="135" y="264"/>
                    </a:lnTo>
                    <a:lnTo>
                      <a:pt x="111" y="246"/>
                    </a:lnTo>
                    <a:lnTo>
                      <a:pt x="88" y="227"/>
                    </a:lnTo>
                    <a:lnTo>
                      <a:pt x="68" y="207"/>
                    </a:lnTo>
                    <a:lnTo>
                      <a:pt x="50" y="186"/>
                    </a:lnTo>
                    <a:lnTo>
                      <a:pt x="34" y="164"/>
                    </a:lnTo>
                    <a:lnTo>
                      <a:pt x="21" y="141"/>
                    </a:lnTo>
                    <a:lnTo>
                      <a:pt x="11" y="118"/>
                    </a:lnTo>
                    <a:lnTo>
                      <a:pt x="4" y="94"/>
                    </a:lnTo>
                    <a:lnTo>
                      <a:pt x="0" y="68"/>
                    </a:lnTo>
                    <a:lnTo>
                      <a:pt x="0" y="0"/>
                    </a:lnTo>
                    <a:close/>
                  </a:path>
                </a:pathLst>
              </a:custGeom>
              <a:solidFill>
                <a:srgbClr val="666677"/>
              </a:solidFill>
              <a:ln w="9525">
                <a:noFill/>
                <a:round/>
                <a:headEnd/>
                <a:tailEnd/>
              </a:ln>
            </p:spPr>
            <p:txBody>
              <a:bodyPr/>
              <a:lstStyle/>
              <a:p>
                <a:endParaRPr lang="en-US"/>
              </a:p>
            </p:txBody>
          </p:sp>
          <p:sp>
            <p:nvSpPr>
              <p:cNvPr id="11363" name="Freeform 99"/>
              <p:cNvSpPr>
                <a:spLocks/>
              </p:cNvSpPr>
              <p:nvPr/>
            </p:nvSpPr>
            <p:spPr bwMode="auto">
              <a:xfrm>
                <a:off x="1756" y="3813"/>
                <a:ext cx="109" cy="176"/>
              </a:xfrm>
              <a:custGeom>
                <a:avLst/>
                <a:gdLst/>
                <a:ahLst/>
                <a:cxnLst>
                  <a:cxn ang="0">
                    <a:pos x="23" y="0"/>
                  </a:cxn>
                  <a:cxn ang="0">
                    <a:pos x="0" y="128"/>
                  </a:cxn>
                  <a:cxn ang="0">
                    <a:pos x="188" y="353"/>
                  </a:cxn>
                  <a:cxn ang="0">
                    <a:pos x="217" y="241"/>
                  </a:cxn>
                  <a:cxn ang="0">
                    <a:pos x="23" y="0"/>
                  </a:cxn>
                </a:cxnLst>
                <a:rect l="0" t="0" r="r" b="b"/>
                <a:pathLst>
                  <a:path w="217" h="353">
                    <a:moveTo>
                      <a:pt x="23" y="0"/>
                    </a:moveTo>
                    <a:lnTo>
                      <a:pt x="0" y="128"/>
                    </a:lnTo>
                    <a:lnTo>
                      <a:pt x="188" y="353"/>
                    </a:lnTo>
                    <a:lnTo>
                      <a:pt x="217" y="241"/>
                    </a:lnTo>
                    <a:lnTo>
                      <a:pt x="23" y="0"/>
                    </a:lnTo>
                    <a:close/>
                  </a:path>
                </a:pathLst>
              </a:custGeom>
              <a:solidFill>
                <a:srgbClr val="727284"/>
              </a:solidFill>
              <a:ln w="9525">
                <a:noFill/>
                <a:round/>
                <a:headEnd/>
                <a:tailEnd/>
              </a:ln>
            </p:spPr>
            <p:txBody>
              <a:bodyPr/>
              <a:lstStyle/>
              <a:p>
                <a:endParaRPr lang="en-US"/>
              </a:p>
            </p:txBody>
          </p:sp>
          <p:sp>
            <p:nvSpPr>
              <p:cNvPr id="11364" name="Freeform 100"/>
              <p:cNvSpPr>
                <a:spLocks/>
              </p:cNvSpPr>
              <p:nvPr/>
            </p:nvSpPr>
            <p:spPr bwMode="auto">
              <a:xfrm>
                <a:off x="305" y="2875"/>
                <a:ext cx="210" cy="93"/>
              </a:xfrm>
              <a:custGeom>
                <a:avLst/>
                <a:gdLst/>
                <a:ahLst/>
                <a:cxnLst>
                  <a:cxn ang="0">
                    <a:pos x="314" y="114"/>
                  </a:cxn>
                  <a:cxn ang="0">
                    <a:pos x="330" y="132"/>
                  </a:cxn>
                  <a:cxn ang="0">
                    <a:pos x="418" y="159"/>
                  </a:cxn>
                  <a:cxn ang="0">
                    <a:pos x="374" y="177"/>
                  </a:cxn>
                  <a:cxn ang="0">
                    <a:pos x="358" y="180"/>
                  </a:cxn>
                  <a:cxn ang="0">
                    <a:pos x="340" y="181"/>
                  </a:cxn>
                  <a:cxn ang="0">
                    <a:pos x="322" y="185"/>
                  </a:cxn>
                  <a:cxn ang="0">
                    <a:pos x="304" y="185"/>
                  </a:cxn>
                  <a:cxn ang="0">
                    <a:pos x="284" y="186"/>
                  </a:cxn>
                  <a:cxn ang="0">
                    <a:pos x="263" y="185"/>
                  </a:cxn>
                  <a:cxn ang="0">
                    <a:pos x="243" y="183"/>
                  </a:cxn>
                  <a:cxn ang="0">
                    <a:pos x="220" y="180"/>
                  </a:cxn>
                  <a:cxn ang="0">
                    <a:pos x="199" y="173"/>
                  </a:cxn>
                  <a:cxn ang="0">
                    <a:pos x="176" y="167"/>
                  </a:cxn>
                  <a:cxn ang="0">
                    <a:pos x="153" y="155"/>
                  </a:cxn>
                  <a:cxn ang="0">
                    <a:pos x="129" y="144"/>
                  </a:cxn>
                  <a:cxn ang="0">
                    <a:pos x="104" y="127"/>
                  </a:cxn>
                  <a:cxn ang="0">
                    <a:pos x="80" y="109"/>
                  </a:cxn>
                  <a:cxn ang="0">
                    <a:pos x="54" y="88"/>
                  </a:cxn>
                  <a:cxn ang="0">
                    <a:pos x="28" y="62"/>
                  </a:cxn>
                  <a:cxn ang="0">
                    <a:pos x="0" y="0"/>
                  </a:cxn>
                  <a:cxn ang="0">
                    <a:pos x="16" y="16"/>
                  </a:cxn>
                  <a:cxn ang="0">
                    <a:pos x="32" y="31"/>
                  </a:cxn>
                  <a:cxn ang="0">
                    <a:pos x="49" y="44"/>
                  </a:cxn>
                  <a:cxn ang="0">
                    <a:pos x="67" y="55"/>
                  </a:cxn>
                  <a:cxn ang="0">
                    <a:pos x="86" y="65"/>
                  </a:cxn>
                  <a:cxn ang="0">
                    <a:pos x="104" y="73"/>
                  </a:cxn>
                  <a:cxn ang="0">
                    <a:pos x="124" y="80"/>
                  </a:cxn>
                  <a:cxn ang="0">
                    <a:pos x="145" y="86"/>
                  </a:cxn>
                  <a:cxn ang="0">
                    <a:pos x="165" y="91"/>
                  </a:cxn>
                  <a:cxn ang="0">
                    <a:pos x="186" y="95"/>
                  </a:cxn>
                  <a:cxn ang="0">
                    <a:pos x="207" y="98"/>
                  </a:cxn>
                  <a:cxn ang="0">
                    <a:pos x="229" y="101"/>
                  </a:cxn>
                  <a:cxn ang="0">
                    <a:pos x="250" y="104"/>
                  </a:cxn>
                  <a:cxn ang="0">
                    <a:pos x="271" y="108"/>
                  </a:cxn>
                  <a:cxn ang="0">
                    <a:pos x="292" y="111"/>
                  </a:cxn>
                  <a:cxn ang="0">
                    <a:pos x="314" y="114"/>
                  </a:cxn>
                </a:cxnLst>
                <a:rect l="0" t="0" r="r" b="b"/>
                <a:pathLst>
                  <a:path w="418" h="186">
                    <a:moveTo>
                      <a:pt x="314" y="114"/>
                    </a:moveTo>
                    <a:lnTo>
                      <a:pt x="330" y="132"/>
                    </a:lnTo>
                    <a:lnTo>
                      <a:pt x="418" y="159"/>
                    </a:lnTo>
                    <a:lnTo>
                      <a:pt x="374" y="177"/>
                    </a:lnTo>
                    <a:lnTo>
                      <a:pt x="358" y="180"/>
                    </a:lnTo>
                    <a:lnTo>
                      <a:pt x="340" y="181"/>
                    </a:lnTo>
                    <a:lnTo>
                      <a:pt x="322" y="185"/>
                    </a:lnTo>
                    <a:lnTo>
                      <a:pt x="304" y="185"/>
                    </a:lnTo>
                    <a:lnTo>
                      <a:pt x="284" y="186"/>
                    </a:lnTo>
                    <a:lnTo>
                      <a:pt x="263" y="185"/>
                    </a:lnTo>
                    <a:lnTo>
                      <a:pt x="243" y="183"/>
                    </a:lnTo>
                    <a:lnTo>
                      <a:pt x="220" y="180"/>
                    </a:lnTo>
                    <a:lnTo>
                      <a:pt x="199" y="173"/>
                    </a:lnTo>
                    <a:lnTo>
                      <a:pt x="176" y="167"/>
                    </a:lnTo>
                    <a:lnTo>
                      <a:pt x="153" y="155"/>
                    </a:lnTo>
                    <a:lnTo>
                      <a:pt x="129" y="144"/>
                    </a:lnTo>
                    <a:lnTo>
                      <a:pt x="104" y="127"/>
                    </a:lnTo>
                    <a:lnTo>
                      <a:pt x="80" y="109"/>
                    </a:lnTo>
                    <a:lnTo>
                      <a:pt x="54" y="88"/>
                    </a:lnTo>
                    <a:lnTo>
                      <a:pt x="28" y="62"/>
                    </a:lnTo>
                    <a:lnTo>
                      <a:pt x="0" y="0"/>
                    </a:lnTo>
                    <a:lnTo>
                      <a:pt x="16" y="16"/>
                    </a:lnTo>
                    <a:lnTo>
                      <a:pt x="32" y="31"/>
                    </a:lnTo>
                    <a:lnTo>
                      <a:pt x="49" y="44"/>
                    </a:lnTo>
                    <a:lnTo>
                      <a:pt x="67" y="55"/>
                    </a:lnTo>
                    <a:lnTo>
                      <a:pt x="86" y="65"/>
                    </a:lnTo>
                    <a:lnTo>
                      <a:pt x="104" y="73"/>
                    </a:lnTo>
                    <a:lnTo>
                      <a:pt x="124" y="80"/>
                    </a:lnTo>
                    <a:lnTo>
                      <a:pt x="145" y="86"/>
                    </a:lnTo>
                    <a:lnTo>
                      <a:pt x="165" y="91"/>
                    </a:lnTo>
                    <a:lnTo>
                      <a:pt x="186" y="95"/>
                    </a:lnTo>
                    <a:lnTo>
                      <a:pt x="207" y="98"/>
                    </a:lnTo>
                    <a:lnTo>
                      <a:pt x="229" y="101"/>
                    </a:lnTo>
                    <a:lnTo>
                      <a:pt x="250" y="104"/>
                    </a:lnTo>
                    <a:lnTo>
                      <a:pt x="271" y="108"/>
                    </a:lnTo>
                    <a:lnTo>
                      <a:pt x="292" y="111"/>
                    </a:lnTo>
                    <a:lnTo>
                      <a:pt x="314" y="114"/>
                    </a:lnTo>
                    <a:close/>
                  </a:path>
                </a:pathLst>
              </a:custGeom>
              <a:solidFill>
                <a:srgbClr val="666677"/>
              </a:solidFill>
              <a:ln w="9525">
                <a:noFill/>
                <a:round/>
                <a:headEnd/>
                <a:tailEnd/>
              </a:ln>
            </p:spPr>
            <p:txBody>
              <a:bodyPr/>
              <a:lstStyle/>
              <a:p>
                <a:endParaRPr lang="en-US"/>
              </a:p>
            </p:txBody>
          </p:sp>
        </p:grpSp>
        <p:grpSp>
          <p:nvGrpSpPr>
            <p:cNvPr id="11365" name="Group 101"/>
            <p:cNvGrpSpPr>
              <a:grpSpLocks/>
            </p:cNvGrpSpPr>
            <p:nvPr/>
          </p:nvGrpSpPr>
          <p:grpSpPr bwMode="auto">
            <a:xfrm flipH="1">
              <a:off x="1440" y="3840"/>
              <a:ext cx="240" cy="219"/>
              <a:chOff x="240" y="2592"/>
              <a:chExt cx="1632" cy="1490"/>
            </a:xfrm>
          </p:grpSpPr>
          <p:sp>
            <p:nvSpPr>
              <p:cNvPr id="11366" name="AutoShape 102"/>
              <p:cNvSpPr>
                <a:spLocks noChangeAspect="1" noChangeArrowheads="1" noTextEdit="1"/>
              </p:cNvSpPr>
              <p:nvPr/>
            </p:nvSpPr>
            <p:spPr bwMode="auto">
              <a:xfrm>
                <a:off x="240" y="2592"/>
                <a:ext cx="1632" cy="1490"/>
              </a:xfrm>
              <a:prstGeom prst="rect">
                <a:avLst/>
              </a:prstGeom>
              <a:noFill/>
              <a:ln w="9525">
                <a:noFill/>
                <a:miter lim="800000"/>
                <a:headEnd/>
                <a:tailEnd/>
              </a:ln>
            </p:spPr>
            <p:txBody>
              <a:bodyPr/>
              <a:lstStyle/>
              <a:p>
                <a:endParaRPr lang="en-US"/>
              </a:p>
            </p:txBody>
          </p:sp>
          <p:sp>
            <p:nvSpPr>
              <p:cNvPr id="11367" name="Freeform 103"/>
              <p:cNvSpPr>
                <a:spLocks/>
              </p:cNvSpPr>
              <p:nvPr/>
            </p:nvSpPr>
            <p:spPr bwMode="auto">
              <a:xfrm>
                <a:off x="276" y="2594"/>
                <a:ext cx="1592" cy="1488"/>
              </a:xfrm>
              <a:custGeom>
                <a:avLst/>
                <a:gdLst/>
                <a:ahLst/>
                <a:cxnLst>
                  <a:cxn ang="0">
                    <a:pos x="193" y="713"/>
                  </a:cxn>
                  <a:cxn ang="0">
                    <a:pos x="242" y="728"/>
                  </a:cxn>
                  <a:cxn ang="0">
                    <a:pos x="286" y="739"/>
                  </a:cxn>
                  <a:cxn ang="0">
                    <a:pos x="325" y="749"/>
                  </a:cxn>
                  <a:cxn ang="0">
                    <a:pos x="361" y="756"/>
                  </a:cxn>
                  <a:cxn ang="0">
                    <a:pos x="397" y="760"/>
                  </a:cxn>
                  <a:cxn ang="0">
                    <a:pos x="431" y="764"/>
                  </a:cxn>
                  <a:cxn ang="0">
                    <a:pos x="467" y="767"/>
                  </a:cxn>
                  <a:cxn ang="0">
                    <a:pos x="2326" y="2347"/>
                  </a:cxn>
                  <a:cxn ang="0">
                    <a:pos x="2347" y="2591"/>
                  </a:cxn>
                  <a:cxn ang="0">
                    <a:pos x="2370" y="2675"/>
                  </a:cxn>
                  <a:cxn ang="0">
                    <a:pos x="2403" y="2744"/>
                  </a:cxn>
                  <a:cxn ang="0">
                    <a:pos x="2447" y="2800"/>
                  </a:cxn>
                  <a:cxn ang="0">
                    <a:pos x="2499" y="2847"/>
                  </a:cxn>
                  <a:cxn ang="0">
                    <a:pos x="2563" y="2886"/>
                  </a:cxn>
                  <a:cxn ang="0">
                    <a:pos x="2635" y="2923"/>
                  </a:cxn>
                  <a:cxn ang="0">
                    <a:pos x="2716" y="2957"/>
                  </a:cxn>
                  <a:cxn ang="0">
                    <a:pos x="2803" y="2832"/>
                  </a:cxn>
                  <a:cxn ang="0">
                    <a:pos x="2845" y="2501"/>
                  </a:cxn>
                  <a:cxn ang="0">
                    <a:pos x="3154" y="2805"/>
                  </a:cxn>
                  <a:cxn ang="0">
                    <a:pos x="3184" y="2629"/>
                  </a:cxn>
                  <a:cxn ang="0">
                    <a:pos x="3029" y="2231"/>
                  </a:cxn>
                  <a:cxn ang="0">
                    <a:pos x="2626" y="2218"/>
                  </a:cxn>
                  <a:cxn ang="0">
                    <a:pos x="784" y="533"/>
                  </a:cxn>
                  <a:cxn ang="0">
                    <a:pos x="776" y="275"/>
                  </a:cxn>
                  <a:cxn ang="0">
                    <a:pos x="418" y="0"/>
                  </a:cxn>
                  <a:cxn ang="0">
                    <a:pos x="567" y="275"/>
                  </a:cxn>
                  <a:cxn ang="0">
                    <a:pos x="243" y="426"/>
                  </a:cxn>
                  <a:cxn ang="0">
                    <a:pos x="46" y="190"/>
                  </a:cxn>
                  <a:cxn ang="0">
                    <a:pos x="0" y="436"/>
                  </a:cxn>
                  <a:cxn ang="0">
                    <a:pos x="47" y="567"/>
                  </a:cxn>
                  <a:cxn ang="0">
                    <a:pos x="118" y="659"/>
                  </a:cxn>
                  <a:cxn ang="0">
                    <a:pos x="165" y="703"/>
                  </a:cxn>
                </a:cxnLst>
                <a:rect l="0" t="0" r="r" b="b"/>
                <a:pathLst>
                  <a:path w="3184" h="2975">
                    <a:moveTo>
                      <a:pt x="165" y="703"/>
                    </a:moveTo>
                    <a:lnTo>
                      <a:pt x="193" y="713"/>
                    </a:lnTo>
                    <a:lnTo>
                      <a:pt x="217" y="720"/>
                    </a:lnTo>
                    <a:lnTo>
                      <a:pt x="242" y="728"/>
                    </a:lnTo>
                    <a:lnTo>
                      <a:pt x="265" y="734"/>
                    </a:lnTo>
                    <a:lnTo>
                      <a:pt x="286" y="739"/>
                    </a:lnTo>
                    <a:lnTo>
                      <a:pt x="306" y="744"/>
                    </a:lnTo>
                    <a:lnTo>
                      <a:pt x="325" y="749"/>
                    </a:lnTo>
                    <a:lnTo>
                      <a:pt x="343" y="752"/>
                    </a:lnTo>
                    <a:lnTo>
                      <a:pt x="361" y="756"/>
                    </a:lnTo>
                    <a:lnTo>
                      <a:pt x="379" y="759"/>
                    </a:lnTo>
                    <a:lnTo>
                      <a:pt x="397" y="760"/>
                    </a:lnTo>
                    <a:lnTo>
                      <a:pt x="415" y="762"/>
                    </a:lnTo>
                    <a:lnTo>
                      <a:pt x="431" y="764"/>
                    </a:lnTo>
                    <a:lnTo>
                      <a:pt x="449" y="765"/>
                    </a:lnTo>
                    <a:lnTo>
                      <a:pt x="467" y="767"/>
                    </a:lnTo>
                    <a:lnTo>
                      <a:pt x="487" y="767"/>
                    </a:lnTo>
                    <a:lnTo>
                      <a:pt x="2326" y="2347"/>
                    </a:lnTo>
                    <a:lnTo>
                      <a:pt x="2339" y="2544"/>
                    </a:lnTo>
                    <a:lnTo>
                      <a:pt x="2347" y="2591"/>
                    </a:lnTo>
                    <a:lnTo>
                      <a:pt x="2357" y="2636"/>
                    </a:lnTo>
                    <a:lnTo>
                      <a:pt x="2370" y="2675"/>
                    </a:lnTo>
                    <a:lnTo>
                      <a:pt x="2385" y="2711"/>
                    </a:lnTo>
                    <a:lnTo>
                      <a:pt x="2403" y="2744"/>
                    </a:lnTo>
                    <a:lnTo>
                      <a:pt x="2424" y="2773"/>
                    </a:lnTo>
                    <a:lnTo>
                      <a:pt x="2447" y="2800"/>
                    </a:lnTo>
                    <a:lnTo>
                      <a:pt x="2471" y="2824"/>
                    </a:lnTo>
                    <a:lnTo>
                      <a:pt x="2499" y="2847"/>
                    </a:lnTo>
                    <a:lnTo>
                      <a:pt x="2530" y="2867"/>
                    </a:lnTo>
                    <a:lnTo>
                      <a:pt x="2563" y="2886"/>
                    </a:lnTo>
                    <a:lnTo>
                      <a:pt x="2597" y="2905"/>
                    </a:lnTo>
                    <a:lnTo>
                      <a:pt x="2635" y="2923"/>
                    </a:lnTo>
                    <a:lnTo>
                      <a:pt x="2674" y="2941"/>
                    </a:lnTo>
                    <a:lnTo>
                      <a:pt x="2716" y="2957"/>
                    </a:lnTo>
                    <a:lnTo>
                      <a:pt x="2761" y="2975"/>
                    </a:lnTo>
                    <a:lnTo>
                      <a:pt x="2803" y="2832"/>
                    </a:lnTo>
                    <a:lnTo>
                      <a:pt x="2658" y="2596"/>
                    </a:lnTo>
                    <a:lnTo>
                      <a:pt x="2845" y="2501"/>
                    </a:lnTo>
                    <a:lnTo>
                      <a:pt x="2934" y="2534"/>
                    </a:lnTo>
                    <a:lnTo>
                      <a:pt x="3154" y="2805"/>
                    </a:lnTo>
                    <a:lnTo>
                      <a:pt x="3164" y="2714"/>
                    </a:lnTo>
                    <a:lnTo>
                      <a:pt x="3184" y="2629"/>
                    </a:lnTo>
                    <a:lnTo>
                      <a:pt x="3154" y="2416"/>
                    </a:lnTo>
                    <a:lnTo>
                      <a:pt x="3029" y="2231"/>
                    </a:lnTo>
                    <a:lnTo>
                      <a:pt x="2916" y="2188"/>
                    </a:lnTo>
                    <a:lnTo>
                      <a:pt x="2626" y="2218"/>
                    </a:lnTo>
                    <a:lnTo>
                      <a:pt x="897" y="726"/>
                    </a:lnTo>
                    <a:lnTo>
                      <a:pt x="784" y="533"/>
                    </a:lnTo>
                    <a:lnTo>
                      <a:pt x="835" y="333"/>
                    </a:lnTo>
                    <a:lnTo>
                      <a:pt x="776" y="275"/>
                    </a:lnTo>
                    <a:lnTo>
                      <a:pt x="565" y="16"/>
                    </a:lnTo>
                    <a:lnTo>
                      <a:pt x="418" y="0"/>
                    </a:lnTo>
                    <a:lnTo>
                      <a:pt x="469" y="175"/>
                    </a:lnTo>
                    <a:lnTo>
                      <a:pt x="567" y="275"/>
                    </a:lnTo>
                    <a:lnTo>
                      <a:pt x="427" y="392"/>
                    </a:lnTo>
                    <a:lnTo>
                      <a:pt x="243" y="426"/>
                    </a:lnTo>
                    <a:lnTo>
                      <a:pt x="75" y="241"/>
                    </a:lnTo>
                    <a:lnTo>
                      <a:pt x="46" y="190"/>
                    </a:lnTo>
                    <a:lnTo>
                      <a:pt x="0" y="359"/>
                    </a:lnTo>
                    <a:lnTo>
                      <a:pt x="0" y="436"/>
                    </a:lnTo>
                    <a:lnTo>
                      <a:pt x="18" y="505"/>
                    </a:lnTo>
                    <a:lnTo>
                      <a:pt x="47" y="567"/>
                    </a:lnTo>
                    <a:lnTo>
                      <a:pt x="83" y="618"/>
                    </a:lnTo>
                    <a:lnTo>
                      <a:pt x="118" y="659"/>
                    </a:lnTo>
                    <a:lnTo>
                      <a:pt x="147" y="688"/>
                    </a:lnTo>
                    <a:lnTo>
                      <a:pt x="165" y="703"/>
                    </a:lnTo>
                    <a:lnTo>
                      <a:pt x="165" y="703"/>
                    </a:lnTo>
                    <a:close/>
                  </a:path>
                </a:pathLst>
              </a:custGeom>
              <a:solidFill>
                <a:srgbClr val="444456"/>
              </a:solidFill>
              <a:ln w="9525">
                <a:noFill/>
                <a:round/>
                <a:headEnd/>
                <a:tailEnd/>
              </a:ln>
            </p:spPr>
            <p:txBody>
              <a:bodyPr/>
              <a:lstStyle/>
              <a:p>
                <a:endParaRPr lang="en-US"/>
              </a:p>
            </p:txBody>
          </p:sp>
          <p:sp>
            <p:nvSpPr>
              <p:cNvPr id="11368" name="Freeform 104"/>
              <p:cNvSpPr>
                <a:spLocks/>
              </p:cNvSpPr>
              <p:nvPr/>
            </p:nvSpPr>
            <p:spPr bwMode="auto">
              <a:xfrm>
                <a:off x="493" y="2610"/>
                <a:ext cx="69" cy="145"/>
              </a:xfrm>
              <a:custGeom>
                <a:avLst/>
                <a:gdLst/>
                <a:ahLst/>
                <a:cxnLst>
                  <a:cxn ang="0">
                    <a:pos x="0" y="0"/>
                  </a:cxn>
                  <a:cxn ang="0">
                    <a:pos x="13" y="134"/>
                  </a:cxn>
                  <a:cxn ang="0">
                    <a:pos x="101" y="290"/>
                  </a:cxn>
                  <a:cxn ang="0">
                    <a:pos x="139" y="243"/>
                  </a:cxn>
                  <a:cxn ang="0">
                    <a:pos x="0" y="0"/>
                  </a:cxn>
                </a:cxnLst>
                <a:rect l="0" t="0" r="r" b="b"/>
                <a:pathLst>
                  <a:path w="139" h="290">
                    <a:moveTo>
                      <a:pt x="0" y="0"/>
                    </a:moveTo>
                    <a:lnTo>
                      <a:pt x="13" y="134"/>
                    </a:lnTo>
                    <a:lnTo>
                      <a:pt x="101" y="290"/>
                    </a:lnTo>
                    <a:lnTo>
                      <a:pt x="139" y="243"/>
                    </a:lnTo>
                    <a:lnTo>
                      <a:pt x="0" y="0"/>
                    </a:lnTo>
                    <a:close/>
                  </a:path>
                </a:pathLst>
              </a:custGeom>
              <a:solidFill>
                <a:srgbClr val="4C4C5E"/>
              </a:solidFill>
              <a:ln w="9525">
                <a:noFill/>
                <a:round/>
                <a:headEnd/>
                <a:tailEnd/>
              </a:ln>
            </p:spPr>
            <p:txBody>
              <a:bodyPr/>
              <a:lstStyle/>
              <a:p>
                <a:endParaRPr lang="en-US"/>
              </a:p>
            </p:txBody>
          </p:sp>
          <p:sp>
            <p:nvSpPr>
              <p:cNvPr id="11369" name="Freeform 105"/>
              <p:cNvSpPr>
                <a:spLocks/>
              </p:cNvSpPr>
              <p:nvPr/>
            </p:nvSpPr>
            <p:spPr bwMode="auto">
              <a:xfrm>
                <a:off x="273" y="2592"/>
                <a:ext cx="425" cy="314"/>
              </a:xfrm>
              <a:custGeom>
                <a:avLst/>
                <a:gdLst/>
                <a:ahLst/>
                <a:cxnLst>
                  <a:cxn ang="0">
                    <a:pos x="46" y="143"/>
                  </a:cxn>
                  <a:cxn ang="0">
                    <a:pos x="246" y="382"/>
                  </a:cxn>
                  <a:cxn ang="0">
                    <a:pos x="363" y="390"/>
                  </a:cxn>
                  <a:cxn ang="0">
                    <a:pos x="546" y="307"/>
                  </a:cxn>
                  <a:cxn ang="0">
                    <a:pos x="594" y="231"/>
                  </a:cxn>
                  <a:cxn ang="0">
                    <a:pos x="435" y="0"/>
                  </a:cxn>
                  <a:cxn ang="0">
                    <a:pos x="561" y="0"/>
                  </a:cxn>
                  <a:cxn ang="0">
                    <a:pos x="586" y="11"/>
                  </a:cxn>
                  <a:cxn ang="0">
                    <a:pos x="610" y="23"/>
                  </a:cxn>
                  <a:cxn ang="0">
                    <a:pos x="635" y="33"/>
                  </a:cxn>
                  <a:cxn ang="0">
                    <a:pos x="657" y="44"/>
                  </a:cxn>
                  <a:cxn ang="0">
                    <a:pos x="679" y="57"/>
                  </a:cxn>
                  <a:cxn ang="0">
                    <a:pos x="700" y="69"/>
                  </a:cxn>
                  <a:cxn ang="0">
                    <a:pos x="721" y="84"/>
                  </a:cxn>
                  <a:cxn ang="0">
                    <a:pos x="741" y="98"/>
                  </a:cxn>
                  <a:cxn ang="0">
                    <a:pos x="759" y="113"/>
                  </a:cxn>
                  <a:cxn ang="0">
                    <a:pos x="775" y="131"/>
                  </a:cxn>
                  <a:cxn ang="0">
                    <a:pos x="791" y="151"/>
                  </a:cxn>
                  <a:cxn ang="0">
                    <a:pos x="806" y="172"/>
                  </a:cxn>
                  <a:cxn ang="0">
                    <a:pos x="821" y="195"/>
                  </a:cxn>
                  <a:cxn ang="0">
                    <a:pos x="832" y="221"/>
                  </a:cxn>
                  <a:cxn ang="0">
                    <a:pos x="842" y="249"/>
                  </a:cxn>
                  <a:cxn ang="0">
                    <a:pos x="852" y="280"/>
                  </a:cxn>
                  <a:cxn ang="0">
                    <a:pos x="826" y="405"/>
                  </a:cxn>
                  <a:cxn ang="0">
                    <a:pos x="366" y="616"/>
                  </a:cxn>
                  <a:cxn ang="0">
                    <a:pos x="304" y="628"/>
                  </a:cxn>
                  <a:cxn ang="0">
                    <a:pos x="255" y="618"/>
                  </a:cxn>
                  <a:cxn ang="0">
                    <a:pos x="210" y="605"/>
                  </a:cxn>
                  <a:cxn ang="0">
                    <a:pos x="169" y="590"/>
                  </a:cxn>
                  <a:cxn ang="0">
                    <a:pos x="133" y="572"/>
                  </a:cxn>
                  <a:cxn ang="0">
                    <a:pos x="100" y="552"/>
                  </a:cxn>
                  <a:cxn ang="0">
                    <a:pos x="72" y="529"/>
                  </a:cxn>
                  <a:cxn ang="0">
                    <a:pos x="49" y="505"/>
                  </a:cxn>
                  <a:cxn ang="0">
                    <a:pos x="31" y="475"/>
                  </a:cxn>
                  <a:cxn ang="0">
                    <a:pos x="17" y="446"/>
                  </a:cxn>
                  <a:cxn ang="0">
                    <a:pos x="7" y="411"/>
                  </a:cxn>
                  <a:cxn ang="0">
                    <a:pos x="2" y="374"/>
                  </a:cxn>
                  <a:cxn ang="0">
                    <a:pos x="0" y="334"/>
                  </a:cxn>
                  <a:cxn ang="0">
                    <a:pos x="5" y="292"/>
                  </a:cxn>
                  <a:cxn ang="0">
                    <a:pos x="13" y="246"/>
                  </a:cxn>
                  <a:cxn ang="0">
                    <a:pos x="28" y="195"/>
                  </a:cxn>
                  <a:cxn ang="0">
                    <a:pos x="46" y="143"/>
                  </a:cxn>
                </a:cxnLst>
                <a:rect l="0" t="0" r="r" b="b"/>
                <a:pathLst>
                  <a:path w="852" h="628">
                    <a:moveTo>
                      <a:pt x="46" y="143"/>
                    </a:moveTo>
                    <a:lnTo>
                      <a:pt x="246" y="382"/>
                    </a:lnTo>
                    <a:lnTo>
                      <a:pt x="363" y="390"/>
                    </a:lnTo>
                    <a:lnTo>
                      <a:pt x="546" y="307"/>
                    </a:lnTo>
                    <a:lnTo>
                      <a:pt x="594" y="231"/>
                    </a:lnTo>
                    <a:lnTo>
                      <a:pt x="435" y="0"/>
                    </a:lnTo>
                    <a:lnTo>
                      <a:pt x="561" y="0"/>
                    </a:lnTo>
                    <a:lnTo>
                      <a:pt x="586" y="11"/>
                    </a:lnTo>
                    <a:lnTo>
                      <a:pt x="610" y="23"/>
                    </a:lnTo>
                    <a:lnTo>
                      <a:pt x="635" y="33"/>
                    </a:lnTo>
                    <a:lnTo>
                      <a:pt x="657" y="44"/>
                    </a:lnTo>
                    <a:lnTo>
                      <a:pt x="679" y="57"/>
                    </a:lnTo>
                    <a:lnTo>
                      <a:pt x="700" y="69"/>
                    </a:lnTo>
                    <a:lnTo>
                      <a:pt x="721" y="84"/>
                    </a:lnTo>
                    <a:lnTo>
                      <a:pt x="741" y="98"/>
                    </a:lnTo>
                    <a:lnTo>
                      <a:pt x="759" y="113"/>
                    </a:lnTo>
                    <a:lnTo>
                      <a:pt x="775" y="131"/>
                    </a:lnTo>
                    <a:lnTo>
                      <a:pt x="791" y="151"/>
                    </a:lnTo>
                    <a:lnTo>
                      <a:pt x="806" y="172"/>
                    </a:lnTo>
                    <a:lnTo>
                      <a:pt x="821" y="195"/>
                    </a:lnTo>
                    <a:lnTo>
                      <a:pt x="832" y="221"/>
                    </a:lnTo>
                    <a:lnTo>
                      <a:pt x="842" y="249"/>
                    </a:lnTo>
                    <a:lnTo>
                      <a:pt x="852" y="280"/>
                    </a:lnTo>
                    <a:lnTo>
                      <a:pt x="826" y="405"/>
                    </a:lnTo>
                    <a:lnTo>
                      <a:pt x="366" y="616"/>
                    </a:lnTo>
                    <a:lnTo>
                      <a:pt x="304" y="628"/>
                    </a:lnTo>
                    <a:lnTo>
                      <a:pt x="255" y="618"/>
                    </a:lnTo>
                    <a:lnTo>
                      <a:pt x="210" y="605"/>
                    </a:lnTo>
                    <a:lnTo>
                      <a:pt x="169" y="590"/>
                    </a:lnTo>
                    <a:lnTo>
                      <a:pt x="133" y="572"/>
                    </a:lnTo>
                    <a:lnTo>
                      <a:pt x="100" y="552"/>
                    </a:lnTo>
                    <a:lnTo>
                      <a:pt x="72" y="529"/>
                    </a:lnTo>
                    <a:lnTo>
                      <a:pt x="49" y="505"/>
                    </a:lnTo>
                    <a:lnTo>
                      <a:pt x="31" y="475"/>
                    </a:lnTo>
                    <a:lnTo>
                      <a:pt x="17" y="446"/>
                    </a:lnTo>
                    <a:lnTo>
                      <a:pt x="7" y="411"/>
                    </a:lnTo>
                    <a:lnTo>
                      <a:pt x="2" y="374"/>
                    </a:lnTo>
                    <a:lnTo>
                      <a:pt x="0" y="334"/>
                    </a:lnTo>
                    <a:lnTo>
                      <a:pt x="5" y="292"/>
                    </a:lnTo>
                    <a:lnTo>
                      <a:pt x="13" y="246"/>
                    </a:lnTo>
                    <a:lnTo>
                      <a:pt x="28" y="195"/>
                    </a:lnTo>
                    <a:lnTo>
                      <a:pt x="46" y="143"/>
                    </a:lnTo>
                    <a:close/>
                  </a:path>
                </a:pathLst>
              </a:custGeom>
              <a:solidFill>
                <a:srgbClr val="B2AAA8"/>
              </a:solidFill>
              <a:ln w="9525">
                <a:noFill/>
                <a:round/>
                <a:headEnd/>
                <a:tailEnd/>
              </a:ln>
            </p:spPr>
            <p:txBody>
              <a:bodyPr/>
              <a:lstStyle/>
              <a:p>
                <a:endParaRPr lang="en-US"/>
              </a:p>
            </p:txBody>
          </p:sp>
          <p:sp>
            <p:nvSpPr>
              <p:cNvPr id="11370" name="Freeform 106"/>
              <p:cNvSpPr>
                <a:spLocks/>
              </p:cNvSpPr>
              <p:nvPr/>
            </p:nvSpPr>
            <p:spPr bwMode="auto">
              <a:xfrm>
                <a:off x="1382" y="3590"/>
                <a:ext cx="490" cy="422"/>
              </a:xfrm>
              <a:custGeom>
                <a:avLst/>
                <a:gdLst/>
                <a:ahLst/>
                <a:cxnLst>
                  <a:cxn ang="0">
                    <a:pos x="250" y="0"/>
                  </a:cxn>
                  <a:cxn ang="0">
                    <a:pos x="286" y="36"/>
                  </a:cxn>
                  <a:cxn ang="0">
                    <a:pos x="539" y="186"/>
                  </a:cxn>
                  <a:cxn ang="0">
                    <a:pos x="590" y="188"/>
                  </a:cxn>
                  <a:cxn ang="0">
                    <a:pos x="639" y="191"/>
                  </a:cxn>
                  <a:cxn ang="0">
                    <a:pos x="683" y="196"/>
                  </a:cxn>
                  <a:cxn ang="0">
                    <a:pos x="726" y="203"/>
                  </a:cxn>
                  <a:cxn ang="0">
                    <a:pos x="763" y="211"/>
                  </a:cxn>
                  <a:cxn ang="0">
                    <a:pos x="799" y="222"/>
                  </a:cxn>
                  <a:cxn ang="0">
                    <a:pos x="832" y="236"/>
                  </a:cxn>
                  <a:cxn ang="0">
                    <a:pos x="861" y="254"/>
                  </a:cxn>
                  <a:cxn ang="0">
                    <a:pos x="887" y="273"/>
                  </a:cxn>
                  <a:cxn ang="0">
                    <a:pos x="910" y="299"/>
                  </a:cxn>
                  <a:cxn ang="0">
                    <a:pos x="930" y="329"/>
                  </a:cxn>
                  <a:cxn ang="0">
                    <a:pos x="946" y="363"/>
                  </a:cxn>
                  <a:cxn ang="0">
                    <a:pos x="959" y="404"/>
                  </a:cxn>
                  <a:cxn ang="0">
                    <a:pos x="969" y="450"/>
                  </a:cxn>
                  <a:cxn ang="0">
                    <a:pos x="976" y="503"/>
                  </a:cxn>
                  <a:cxn ang="0">
                    <a:pos x="979" y="562"/>
                  </a:cxn>
                  <a:cxn ang="0">
                    <a:pos x="969" y="698"/>
                  </a:cxn>
                  <a:cxn ang="0">
                    <a:pos x="763" y="434"/>
                  </a:cxn>
                  <a:cxn ang="0">
                    <a:pos x="675" y="403"/>
                  </a:cxn>
                  <a:cxn ang="0">
                    <a:pos x="449" y="498"/>
                  </a:cxn>
                  <a:cxn ang="0">
                    <a:pos x="445" y="586"/>
                  </a:cxn>
                  <a:cxn ang="0">
                    <a:pos x="597" y="844"/>
                  </a:cxn>
                  <a:cxn ang="0">
                    <a:pos x="484" y="826"/>
                  </a:cxn>
                  <a:cxn ang="0">
                    <a:pos x="342" y="745"/>
                  </a:cxn>
                  <a:cxn ang="0">
                    <a:pos x="294" y="693"/>
                  </a:cxn>
                  <a:cxn ang="0">
                    <a:pos x="257" y="649"/>
                  </a:cxn>
                  <a:cxn ang="0">
                    <a:pos x="229" y="609"/>
                  </a:cxn>
                  <a:cxn ang="0">
                    <a:pos x="209" y="570"/>
                  </a:cxn>
                  <a:cxn ang="0">
                    <a:pos x="196" y="529"/>
                  </a:cxn>
                  <a:cxn ang="0">
                    <a:pos x="188" y="483"/>
                  </a:cxn>
                  <a:cxn ang="0">
                    <a:pos x="185" y="426"/>
                  </a:cxn>
                  <a:cxn ang="0">
                    <a:pos x="183" y="355"/>
                  </a:cxn>
                  <a:cxn ang="0">
                    <a:pos x="0" y="162"/>
                  </a:cxn>
                  <a:cxn ang="0">
                    <a:pos x="250" y="0"/>
                  </a:cxn>
                </a:cxnLst>
                <a:rect l="0" t="0" r="r" b="b"/>
                <a:pathLst>
                  <a:path w="979" h="844">
                    <a:moveTo>
                      <a:pt x="250" y="0"/>
                    </a:moveTo>
                    <a:lnTo>
                      <a:pt x="286" y="36"/>
                    </a:lnTo>
                    <a:lnTo>
                      <a:pt x="539" y="186"/>
                    </a:lnTo>
                    <a:lnTo>
                      <a:pt x="590" y="188"/>
                    </a:lnTo>
                    <a:lnTo>
                      <a:pt x="639" y="191"/>
                    </a:lnTo>
                    <a:lnTo>
                      <a:pt x="683" y="196"/>
                    </a:lnTo>
                    <a:lnTo>
                      <a:pt x="726" y="203"/>
                    </a:lnTo>
                    <a:lnTo>
                      <a:pt x="763" y="211"/>
                    </a:lnTo>
                    <a:lnTo>
                      <a:pt x="799" y="222"/>
                    </a:lnTo>
                    <a:lnTo>
                      <a:pt x="832" y="236"/>
                    </a:lnTo>
                    <a:lnTo>
                      <a:pt x="861" y="254"/>
                    </a:lnTo>
                    <a:lnTo>
                      <a:pt x="887" y="273"/>
                    </a:lnTo>
                    <a:lnTo>
                      <a:pt x="910" y="299"/>
                    </a:lnTo>
                    <a:lnTo>
                      <a:pt x="930" y="329"/>
                    </a:lnTo>
                    <a:lnTo>
                      <a:pt x="946" y="363"/>
                    </a:lnTo>
                    <a:lnTo>
                      <a:pt x="959" y="404"/>
                    </a:lnTo>
                    <a:lnTo>
                      <a:pt x="969" y="450"/>
                    </a:lnTo>
                    <a:lnTo>
                      <a:pt x="976" y="503"/>
                    </a:lnTo>
                    <a:lnTo>
                      <a:pt x="979" y="562"/>
                    </a:lnTo>
                    <a:lnTo>
                      <a:pt x="969" y="698"/>
                    </a:lnTo>
                    <a:lnTo>
                      <a:pt x="763" y="434"/>
                    </a:lnTo>
                    <a:lnTo>
                      <a:pt x="675" y="403"/>
                    </a:lnTo>
                    <a:lnTo>
                      <a:pt x="449" y="498"/>
                    </a:lnTo>
                    <a:lnTo>
                      <a:pt x="445" y="586"/>
                    </a:lnTo>
                    <a:lnTo>
                      <a:pt x="597" y="844"/>
                    </a:lnTo>
                    <a:lnTo>
                      <a:pt x="484" y="826"/>
                    </a:lnTo>
                    <a:lnTo>
                      <a:pt x="342" y="745"/>
                    </a:lnTo>
                    <a:lnTo>
                      <a:pt x="294" y="693"/>
                    </a:lnTo>
                    <a:lnTo>
                      <a:pt x="257" y="649"/>
                    </a:lnTo>
                    <a:lnTo>
                      <a:pt x="229" y="609"/>
                    </a:lnTo>
                    <a:lnTo>
                      <a:pt x="209" y="570"/>
                    </a:lnTo>
                    <a:lnTo>
                      <a:pt x="196" y="529"/>
                    </a:lnTo>
                    <a:lnTo>
                      <a:pt x="188" y="483"/>
                    </a:lnTo>
                    <a:lnTo>
                      <a:pt x="185" y="426"/>
                    </a:lnTo>
                    <a:lnTo>
                      <a:pt x="183" y="355"/>
                    </a:lnTo>
                    <a:lnTo>
                      <a:pt x="0" y="162"/>
                    </a:lnTo>
                    <a:lnTo>
                      <a:pt x="250" y="0"/>
                    </a:lnTo>
                    <a:close/>
                  </a:path>
                </a:pathLst>
              </a:custGeom>
              <a:solidFill>
                <a:srgbClr val="D1C4CE"/>
              </a:solidFill>
              <a:ln w="9525">
                <a:noFill/>
                <a:round/>
                <a:headEnd/>
                <a:tailEnd/>
              </a:ln>
            </p:spPr>
            <p:txBody>
              <a:bodyPr/>
              <a:lstStyle/>
              <a:p>
                <a:endParaRPr lang="en-US"/>
              </a:p>
            </p:txBody>
          </p:sp>
          <p:sp>
            <p:nvSpPr>
              <p:cNvPr id="11371" name="Freeform 107"/>
              <p:cNvSpPr>
                <a:spLocks/>
              </p:cNvSpPr>
              <p:nvPr/>
            </p:nvSpPr>
            <p:spPr bwMode="auto">
              <a:xfrm>
                <a:off x="424" y="2753"/>
                <a:ext cx="270" cy="176"/>
              </a:xfrm>
              <a:custGeom>
                <a:avLst/>
                <a:gdLst/>
                <a:ahLst/>
                <a:cxnLst>
                  <a:cxn ang="0">
                    <a:pos x="0" y="308"/>
                  </a:cxn>
                  <a:cxn ang="0">
                    <a:pos x="147" y="248"/>
                  </a:cxn>
                  <a:cxn ang="0">
                    <a:pos x="485" y="90"/>
                  </a:cxn>
                  <a:cxn ang="0">
                    <a:pos x="539" y="0"/>
                  </a:cxn>
                  <a:cxn ang="0">
                    <a:pos x="531" y="113"/>
                  </a:cxn>
                  <a:cxn ang="0">
                    <a:pos x="166" y="302"/>
                  </a:cxn>
                  <a:cxn ang="0">
                    <a:pos x="116" y="353"/>
                  </a:cxn>
                  <a:cxn ang="0">
                    <a:pos x="0" y="308"/>
                  </a:cxn>
                </a:cxnLst>
                <a:rect l="0" t="0" r="r" b="b"/>
                <a:pathLst>
                  <a:path w="539" h="353">
                    <a:moveTo>
                      <a:pt x="0" y="308"/>
                    </a:moveTo>
                    <a:lnTo>
                      <a:pt x="147" y="248"/>
                    </a:lnTo>
                    <a:lnTo>
                      <a:pt x="485" y="90"/>
                    </a:lnTo>
                    <a:lnTo>
                      <a:pt x="539" y="0"/>
                    </a:lnTo>
                    <a:lnTo>
                      <a:pt x="531" y="113"/>
                    </a:lnTo>
                    <a:lnTo>
                      <a:pt x="166" y="302"/>
                    </a:lnTo>
                    <a:lnTo>
                      <a:pt x="116" y="353"/>
                    </a:lnTo>
                    <a:lnTo>
                      <a:pt x="0" y="308"/>
                    </a:lnTo>
                    <a:close/>
                  </a:path>
                </a:pathLst>
              </a:custGeom>
              <a:solidFill>
                <a:srgbClr val="9B9391"/>
              </a:solidFill>
              <a:ln w="9525">
                <a:noFill/>
                <a:round/>
                <a:headEnd/>
                <a:tailEnd/>
              </a:ln>
            </p:spPr>
            <p:txBody>
              <a:bodyPr/>
              <a:lstStyle/>
              <a:p>
                <a:endParaRPr lang="en-US"/>
              </a:p>
            </p:txBody>
          </p:sp>
          <p:sp>
            <p:nvSpPr>
              <p:cNvPr id="11372" name="Freeform 108"/>
              <p:cNvSpPr>
                <a:spLocks/>
              </p:cNvSpPr>
              <p:nvPr/>
            </p:nvSpPr>
            <p:spPr bwMode="auto">
              <a:xfrm>
                <a:off x="447" y="2795"/>
                <a:ext cx="242" cy="133"/>
              </a:xfrm>
              <a:custGeom>
                <a:avLst/>
                <a:gdLst/>
                <a:ahLst/>
                <a:cxnLst>
                  <a:cxn ang="0">
                    <a:pos x="67" y="209"/>
                  </a:cxn>
                  <a:cxn ang="0">
                    <a:pos x="460" y="21"/>
                  </a:cxn>
                  <a:cxn ang="0">
                    <a:pos x="485" y="0"/>
                  </a:cxn>
                  <a:cxn ang="0">
                    <a:pos x="472" y="78"/>
                  </a:cxn>
                  <a:cxn ang="0">
                    <a:pos x="150" y="237"/>
                  </a:cxn>
                  <a:cxn ang="0">
                    <a:pos x="76" y="265"/>
                  </a:cxn>
                  <a:cxn ang="0">
                    <a:pos x="0" y="237"/>
                  </a:cxn>
                  <a:cxn ang="0">
                    <a:pos x="67" y="209"/>
                  </a:cxn>
                </a:cxnLst>
                <a:rect l="0" t="0" r="r" b="b"/>
                <a:pathLst>
                  <a:path w="485" h="265">
                    <a:moveTo>
                      <a:pt x="67" y="209"/>
                    </a:moveTo>
                    <a:lnTo>
                      <a:pt x="460" y="21"/>
                    </a:lnTo>
                    <a:lnTo>
                      <a:pt x="485" y="0"/>
                    </a:lnTo>
                    <a:lnTo>
                      <a:pt x="472" y="78"/>
                    </a:lnTo>
                    <a:lnTo>
                      <a:pt x="150" y="237"/>
                    </a:lnTo>
                    <a:lnTo>
                      <a:pt x="76" y="265"/>
                    </a:lnTo>
                    <a:lnTo>
                      <a:pt x="0" y="237"/>
                    </a:lnTo>
                    <a:lnTo>
                      <a:pt x="67" y="209"/>
                    </a:lnTo>
                    <a:close/>
                  </a:path>
                </a:pathLst>
              </a:custGeom>
              <a:solidFill>
                <a:srgbClr val="A59E9B"/>
              </a:solidFill>
              <a:ln w="9525">
                <a:noFill/>
                <a:round/>
                <a:headEnd/>
                <a:tailEnd/>
              </a:ln>
            </p:spPr>
            <p:txBody>
              <a:bodyPr/>
              <a:lstStyle/>
              <a:p>
                <a:endParaRPr lang="en-US"/>
              </a:p>
            </p:txBody>
          </p:sp>
          <p:sp>
            <p:nvSpPr>
              <p:cNvPr id="11373" name="Freeform 109"/>
              <p:cNvSpPr>
                <a:spLocks/>
              </p:cNvSpPr>
              <p:nvPr/>
            </p:nvSpPr>
            <p:spPr bwMode="auto">
              <a:xfrm>
                <a:off x="550" y="2894"/>
                <a:ext cx="993" cy="792"/>
              </a:xfrm>
              <a:custGeom>
                <a:avLst/>
                <a:gdLst/>
                <a:ahLst/>
                <a:cxnLst>
                  <a:cxn ang="0">
                    <a:pos x="1906" y="1385"/>
                  </a:cxn>
                  <a:cxn ang="0">
                    <a:pos x="290" y="0"/>
                  </a:cxn>
                  <a:cxn ang="0">
                    <a:pos x="262" y="11"/>
                  </a:cxn>
                  <a:cxn ang="0">
                    <a:pos x="87" y="92"/>
                  </a:cxn>
                  <a:cxn ang="0">
                    <a:pos x="0" y="128"/>
                  </a:cxn>
                  <a:cxn ang="0">
                    <a:pos x="1687" y="1583"/>
                  </a:cxn>
                  <a:cxn ang="0">
                    <a:pos x="1986" y="1467"/>
                  </a:cxn>
                  <a:cxn ang="0">
                    <a:pos x="1906" y="1385"/>
                  </a:cxn>
                </a:cxnLst>
                <a:rect l="0" t="0" r="r" b="b"/>
                <a:pathLst>
                  <a:path w="1986" h="1583">
                    <a:moveTo>
                      <a:pt x="1906" y="1385"/>
                    </a:moveTo>
                    <a:lnTo>
                      <a:pt x="290" y="0"/>
                    </a:lnTo>
                    <a:lnTo>
                      <a:pt x="262" y="11"/>
                    </a:lnTo>
                    <a:lnTo>
                      <a:pt x="87" y="92"/>
                    </a:lnTo>
                    <a:lnTo>
                      <a:pt x="0" y="128"/>
                    </a:lnTo>
                    <a:lnTo>
                      <a:pt x="1687" y="1583"/>
                    </a:lnTo>
                    <a:lnTo>
                      <a:pt x="1986" y="1467"/>
                    </a:lnTo>
                    <a:lnTo>
                      <a:pt x="1906" y="1385"/>
                    </a:lnTo>
                    <a:close/>
                  </a:path>
                </a:pathLst>
              </a:custGeom>
              <a:solidFill>
                <a:srgbClr val="D1C4CE"/>
              </a:solidFill>
              <a:ln w="9525">
                <a:noFill/>
                <a:round/>
                <a:headEnd/>
                <a:tailEnd/>
              </a:ln>
            </p:spPr>
            <p:txBody>
              <a:bodyPr/>
              <a:lstStyle/>
              <a:p>
                <a:endParaRPr lang="en-US"/>
              </a:p>
            </p:txBody>
          </p:sp>
          <p:sp>
            <p:nvSpPr>
              <p:cNvPr id="11374" name="Freeform 110"/>
              <p:cNvSpPr>
                <a:spLocks/>
              </p:cNvSpPr>
              <p:nvPr/>
            </p:nvSpPr>
            <p:spPr bwMode="auto">
              <a:xfrm>
                <a:off x="550" y="2893"/>
                <a:ext cx="952" cy="760"/>
              </a:xfrm>
              <a:custGeom>
                <a:avLst/>
                <a:gdLst/>
                <a:ahLst/>
                <a:cxnLst>
                  <a:cxn ang="0">
                    <a:pos x="1775" y="1278"/>
                  </a:cxn>
                  <a:cxn ang="0">
                    <a:pos x="1679" y="1196"/>
                  </a:cxn>
                  <a:cxn ang="0">
                    <a:pos x="1584" y="1113"/>
                  </a:cxn>
                  <a:cxn ang="0">
                    <a:pos x="1488" y="1031"/>
                  </a:cxn>
                  <a:cxn ang="0">
                    <a:pos x="1393" y="949"/>
                  </a:cxn>
                  <a:cxn ang="0">
                    <a:pos x="1297" y="865"/>
                  </a:cxn>
                  <a:cxn ang="0">
                    <a:pos x="1200" y="783"/>
                  </a:cxn>
                  <a:cxn ang="0">
                    <a:pos x="1105" y="701"/>
                  </a:cxn>
                  <a:cxn ang="0">
                    <a:pos x="1009" y="618"/>
                  </a:cxn>
                  <a:cxn ang="0">
                    <a:pos x="912" y="536"/>
                  </a:cxn>
                  <a:cxn ang="0">
                    <a:pos x="816" y="454"/>
                  </a:cxn>
                  <a:cxn ang="0">
                    <a:pos x="721" y="370"/>
                  </a:cxn>
                  <a:cxn ang="0">
                    <a:pos x="625" y="288"/>
                  </a:cxn>
                  <a:cxn ang="0">
                    <a:pos x="528" y="206"/>
                  </a:cxn>
                  <a:cxn ang="0">
                    <a:pos x="432" y="123"/>
                  </a:cxn>
                  <a:cxn ang="0">
                    <a:pos x="336" y="41"/>
                  </a:cxn>
                  <a:cxn ang="0">
                    <a:pos x="282" y="0"/>
                  </a:cxn>
                  <a:cxn ang="0">
                    <a:pos x="270" y="0"/>
                  </a:cxn>
                  <a:cxn ang="0">
                    <a:pos x="239" y="11"/>
                  </a:cxn>
                  <a:cxn ang="0">
                    <a:pos x="188" y="34"/>
                  </a:cxn>
                  <a:cxn ang="0">
                    <a:pos x="138" y="57"/>
                  </a:cxn>
                  <a:cxn ang="0">
                    <a:pos x="87" y="80"/>
                  </a:cxn>
                  <a:cxn ang="0">
                    <a:pos x="54" y="96"/>
                  </a:cxn>
                  <a:cxn ang="0">
                    <a:pos x="40" y="106"/>
                  </a:cxn>
                  <a:cxn ang="0">
                    <a:pos x="25" y="116"/>
                  </a:cxn>
                  <a:cxn ang="0">
                    <a:pos x="9" y="126"/>
                  </a:cxn>
                  <a:cxn ang="0">
                    <a:pos x="51" y="175"/>
                  </a:cxn>
                  <a:cxn ang="0">
                    <a:pos x="152" y="262"/>
                  </a:cxn>
                  <a:cxn ang="0">
                    <a:pos x="252" y="349"/>
                  </a:cxn>
                  <a:cxn ang="0">
                    <a:pos x="353" y="436"/>
                  </a:cxn>
                  <a:cxn ang="0">
                    <a:pos x="455" y="522"/>
                  </a:cxn>
                  <a:cxn ang="0">
                    <a:pos x="555" y="609"/>
                  </a:cxn>
                  <a:cxn ang="0">
                    <a:pos x="656" y="696"/>
                  </a:cxn>
                  <a:cxn ang="0">
                    <a:pos x="757" y="783"/>
                  </a:cxn>
                  <a:cxn ang="0">
                    <a:pos x="859" y="870"/>
                  </a:cxn>
                  <a:cxn ang="0">
                    <a:pos x="958" y="957"/>
                  </a:cxn>
                  <a:cxn ang="0">
                    <a:pos x="1060" y="1044"/>
                  </a:cxn>
                  <a:cxn ang="0">
                    <a:pos x="1159" y="1129"/>
                  </a:cxn>
                  <a:cxn ang="0">
                    <a:pos x="1261" y="1216"/>
                  </a:cxn>
                  <a:cxn ang="0">
                    <a:pos x="1362" y="1303"/>
                  </a:cxn>
                  <a:cxn ang="0">
                    <a:pos x="1462" y="1390"/>
                  </a:cxn>
                  <a:cxn ang="0">
                    <a:pos x="1561" y="1476"/>
                  </a:cxn>
                  <a:cxn ang="0">
                    <a:pos x="1630" y="1511"/>
                  </a:cxn>
                  <a:cxn ang="0">
                    <a:pos x="1668" y="1496"/>
                  </a:cxn>
                  <a:cxn ang="0">
                    <a:pos x="1704" y="1481"/>
                  </a:cxn>
                  <a:cxn ang="0">
                    <a:pos x="1740" y="1467"/>
                  </a:cxn>
                  <a:cxn ang="0">
                    <a:pos x="1777" y="1452"/>
                  </a:cxn>
                  <a:cxn ang="0">
                    <a:pos x="1813" y="1437"/>
                  </a:cxn>
                  <a:cxn ang="0">
                    <a:pos x="1849" y="1422"/>
                  </a:cxn>
                  <a:cxn ang="0">
                    <a:pos x="1887" y="1408"/>
                  </a:cxn>
                  <a:cxn ang="0">
                    <a:pos x="1895" y="1390"/>
                  </a:cxn>
                  <a:cxn ang="0">
                    <a:pos x="1874" y="1370"/>
                  </a:cxn>
                  <a:cxn ang="0">
                    <a:pos x="1854" y="1349"/>
                  </a:cxn>
                  <a:cxn ang="0">
                    <a:pos x="1833" y="1329"/>
                  </a:cxn>
                </a:cxnLst>
                <a:rect l="0" t="0" r="r" b="b"/>
                <a:pathLst>
                  <a:path w="1905" h="1519">
                    <a:moveTo>
                      <a:pt x="1823" y="1319"/>
                    </a:moveTo>
                    <a:lnTo>
                      <a:pt x="1775" y="1278"/>
                    </a:lnTo>
                    <a:lnTo>
                      <a:pt x="1726" y="1237"/>
                    </a:lnTo>
                    <a:lnTo>
                      <a:pt x="1679" y="1196"/>
                    </a:lnTo>
                    <a:lnTo>
                      <a:pt x="1632" y="1154"/>
                    </a:lnTo>
                    <a:lnTo>
                      <a:pt x="1584" y="1113"/>
                    </a:lnTo>
                    <a:lnTo>
                      <a:pt x="1535" y="1072"/>
                    </a:lnTo>
                    <a:lnTo>
                      <a:pt x="1488" y="1031"/>
                    </a:lnTo>
                    <a:lnTo>
                      <a:pt x="1440" y="990"/>
                    </a:lnTo>
                    <a:lnTo>
                      <a:pt x="1393" y="949"/>
                    </a:lnTo>
                    <a:lnTo>
                      <a:pt x="1344" y="908"/>
                    </a:lnTo>
                    <a:lnTo>
                      <a:pt x="1297" y="865"/>
                    </a:lnTo>
                    <a:lnTo>
                      <a:pt x="1249" y="824"/>
                    </a:lnTo>
                    <a:lnTo>
                      <a:pt x="1200" y="783"/>
                    </a:lnTo>
                    <a:lnTo>
                      <a:pt x="1153" y="742"/>
                    </a:lnTo>
                    <a:lnTo>
                      <a:pt x="1105" y="701"/>
                    </a:lnTo>
                    <a:lnTo>
                      <a:pt x="1056" y="659"/>
                    </a:lnTo>
                    <a:lnTo>
                      <a:pt x="1009" y="618"/>
                    </a:lnTo>
                    <a:lnTo>
                      <a:pt x="962" y="577"/>
                    </a:lnTo>
                    <a:lnTo>
                      <a:pt x="912" y="536"/>
                    </a:lnTo>
                    <a:lnTo>
                      <a:pt x="865" y="495"/>
                    </a:lnTo>
                    <a:lnTo>
                      <a:pt x="816" y="454"/>
                    </a:lnTo>
                    <a:lnTo>
                      <a:pt x="769" y="411"/>
                    </a:lnTo>
                    <a:lnTo>
                      <a:pt x="721" y="370"/>
                    </a:lnTo>
                    <a:lnTo>
                      <a:pt x="672" y="329"/>
                    </a:lnTo>
                    <a:lnTo>
                      <a:pt x="625" y="288"/>
                    </a:lnTo>
                    <a:lnTo>
                      <a:pt x="577" y="247"/>
                    </a:lnTo>
                    <a:lnTo>
                      <a:pt x="528" y="206"/>
                    </a:lnTo>
                    <a:lnTo>
                      <a:pt x="481" y="165"/>
                    </a:lnTo>
                    <a:lnTo>
                      <a:pt x="432" y="123"/>
                    </a:lnTo>
                    <a:lnTo>
                      <a:pt x="385" y="82"/>
                    </a:lnTo>
                    <a:lnTo>
                      <a:pt x="336" y="41"/>
                    </a:lnTo>
                    <a:lnTo>
                      <a:pt x="288" y="0"/>
                    </a:lnTo>
                    <a:lnTo>
                      <a:pt x="282" y="0"/>
                    </a:lnTo>
                    <a:lnTo>
                      <a:pt x="277" y="0"/>
                    </a:lnTo>
                    <a:lnTo>
                      <a:pt x="270" y="0"/>
                    </a:lnTo>
                    <a:lnTo>
                      <a:pt x="264" y="0"/>
                    </a:lnTo>
                    <a:lnTo>
                      <a:pt x="239" y="11"/>
                    </a:lnTo>
                    <a:lnTo>
                      <a:pt x="213" y="23"/>
                    </a:lnTo>
                    <a:lnTo>
                      <a:pt x="188" y="34"/>
                    </a:lnTo>
                    <a:lnTo>
                      <a:pt x="164" y="45"/>
                    </a:lnTo>
                    <a:lnTo>
                      <a:pt x="138" y="57"/>
                    </a:lnTo>
                    <a:lnTo>
                      <a:pt x="113" y="68"/>
                    </a:lnTo>
                    <a:lnTo>
                      <a:pt x="87" y="80"/>
                    </a:lnTo>
                    <a:lnTo>
                      <a:pt x="63" y="91"/>
                    </a:lnTo>
                    <a:lnTo>
                      <a:pt x="54" y="96"/>
                    </a:lnTo>
                    <a:lnTo>
                      <a:pt x="48" y="101"/>
                    </a:lnTo>
                    <a:lnTo>
                      <a:pt x="40" y="106"/>
                    </a:lnTo>
                    <a:lnTo>
                      <a:pt x="32" y="111"/>
                    </a:lnTo>
                    <a:lnTo>
                      <a:pt x="25" y="116"/>
                    </a:lnTo>
                    <a:lnTo>
                      <a:pt x="17" y="121"/>
                    </a:lnTo>
                    <a:lnTo>
                      <a:pt x="9" y="126"/>
                    </a:lnTo>
                    <a:lnTo>
                      <a:pt x="0" y="131"/>
                    </a:lnTo>
                    <a:lnTo>
                      <a:pt x="51" y="175"/>
                    </a:lnTo>
                    <a:lnTo>
                      <a:pt x="102" y="218"/>
                    </a:lnTo>
                    <a:lnTo>
                      <a:pt x="152" y="262"/>
                    </a:lnTo>
                    <a:lnTo>
                      <a:pt x="201" y="304"/>
                    </a:lnTo>
                    <a:lnTo>
                      <a:pt x="252" y="349"/>
                    </a:lnTo>
                    <a:lnTo>
                      <a:pt x="303" y="391"/>
                    </a:lnTo>
                    <a:lnTo>
                      <a:pt x="353" y="436"/>
                    </a:lnTo>
                    <a:lnTo>
                      <a:pt x="404" y="478"/>
                    </a:lnTo>
                    <a:lnTo>
                      <a:pt x="455" y="522"/>
                    </a:lnTo>
                    <a:lnTo>
                      <a:pt x="506" y="565"/>
                    </a:lnTo>
                    <a:lnTo>
                      <a:pt x="555" y="609"/>
                    </a:lnTo>
                    <a:lnTo>
                      <a:pt x="605" y="652"/>
                    </a:lnTo>
                    <a:lnTo>
                      <a:pt x="656" y="696"/>
                    </a:lnTo>
                    <a:lnTo>
                      <a:pt x="707" y="739"/>
                    </a:lnTo>
                    <a:lnTo>
                      <a:pt x="757" y="783"/>
                    </a:lnTo>
                    <a:lnTo>
                      <a:pt x="808" y="826"/>
                    </a:lnTo>
                    <a:lnTo>
                      <a:pt x="859" y="870"/>
                    </a:lnTo>
                    <a:lnTo>
                      <a:pt x="908" y="913"/>
                    </a:lnTo>
                    <a:lnTo>
                      <a:pt x="958" y="957"/>
                    </a:lnTo>
                    <a:lnTo>
                      <a:pt x="1009" y="999"/>
                    </a:lnTo>
                    <a:lnTo>
                      <a:pt x="1060" y="1044"/>
                    </a:lnTo>
                    <a:lnTo>
                      <a:pt x="1110" y="1086"/>
                    </a:lnTo>
                    <a:lnTo>
                      <a:pt x="1159" y="1129"/>
                    </a:lnTo>
                    <a:lnTo>
                      <a:pt x="1210" y="1173"/>
                    </a:lnTo>
                    <a:lnTo>
                      <a:pt x="1261" y="1216"/>
                    </a:lnTo>
                    <a:lnTo>
                      <a:pt x="1311" y="1260"/>
                    </a:lnTo>
                    <a:lnTo>
                      <a:pt x="1362" y="1303"/>
                    </a:lnTo>
                    <a:lnTo>
                      <a:pt x="1411" y="1347"/>
                    </a:lnTo>
                    <a:lnTo>
                      <a:pt x="1462" y="1390"/>
                    </a:lnTo>
                    <a:lnTo>
                      <a:pt x="1512" y="1432"/>
                    </a:lnTo>
                    <a:lnTo>
                      <a:pt x="1561" y="1476"/>
                    </a:lnTo>
                    <a:lnTo>
                      <a:pt x="1612" y="1519"/>
                    </a:lnTo>
                    <a:lnTo>
                      <a:pt x="1630" y="1511"/>
                    </a:lnTo>
                    <a:lnTo>
                      <a:pt x="1648" y="1504"/>
                    </a:lnTo>
                    <a:lnTo>
                      <a:pt x="1668" y="1496"/>
                    </a:lnTo>
                    <a:lnTo>
                      <a:pt x="1686" y="1490"/>
                    </a:lnTo>
                    <a:lnTo>
                      <a:pt x="1704" y="1481"/>
                    </a:lnTo>
                    <a:lnTo>
                      <a:pt x="1722" y="1475"/>
                    </a:lnTo>
                    <a:lnTo>
                      <a:pt x="1740" y="1467"/>
                    </a:lnTo>
                    <a:lnTo>
                      <a:pt x="1759" y="1458"/>
                    </a:lnTo>
                    <a:lnTo>
                      <a:pt x="1777" y="1452"/>
                    </a:lnTo>
                    <a:lnTo>
                      <a:pt x="1795" y="1444"/>
                    </a:lnTo>
                    <a:lnTo>
                      <a:pt x="1813" y="1437"/>
                    </a:lnTo>
                    <a:lnTo>
                      <a:pt x="1831" y="1429"/>
                    </a:lnTo>
                    <a:lnTo>
                      <a:pt x="1849" y="1422"/>
                    </a:lnTo>
                    <a:lnTo>
                      <a:pt x="1869" y="1414"/>
                    </a:lnTo>
                    <a:lnTo>
                      <a:pt x="1887" y="1408"/>
                    </a:lnTo>
                    <a:lnTo>
                      <a:pt x="1905" y="1399"/>
                    </a:lnTo>
                    <a:lnTo>
                      <a:pt x="1895" y="1390"/>
                    </a:lnTo>
                    <a:lnTo>
                      <a:pt x="1883" y="1380"/>
                    </a:lnTo>
                    <a:lnTo>
                      <a:pt x="1874" y="1370"/>
                    </a:lnTo>
                    <a:lnTo>
                      <a:pt x="1864" y="1358"/>
                    </a:lnTo>
                    <a:lnTo>
                      <a:pt x="1854" y="1349"/>
                    </a:lnTo>
                    <a:lnTo>
                      <a:pt x="1844" y="1339"/>
                    </a:lnTo>
                    <a:lnTo>
                      <a:pt x="1833" y="1329"/>
                    </a:lnTo>
                    <a:lnTo>
                      <a:pt x="1823" y="1319"/>
                    </a:lnTo>
                    <a:close/>
                  </a:path>
                </a:pathLst>
              </a:custGeom>
              <a:solidFill>
                <a:srgbClr val="CEC1CC"/>
              </a:solidFill>
              <a:ln w="9525">
                <a:noFill/>
                <a:round/>
                <a:headEnd/>
                <a:tailEnd/>
              </a:ln>
            </p:spPr>
            <p:txBody>
              <a:bodyPr/>
              <a:lstStyle/>
              <a:p>
                <a:endParaRPr lang="en-US"/>
              </a:p>
            </p:txBody>
          </p:sp>
          <p:sp>
            <p:nvSpPr>
              <p:cNvPr id="11375" name="Freeform 111"/>
              <p:cNvSpPr>
                <a:spLocks/>
              </p:cNvSpPr>
              <p:nvPr/>
            </p:nvSpPr>
            <p:spPr bwMode="auto">
              <a:xfrm>
                <a:off x="550" y="2885"/>
                <a:ext cx="911" cy="734"/>
              </a:xfrm>
              <a:custGeom>
                <a:avLst/>
                <a:gdLst/>
                <a:ahLst/>
                <a:cxnLst>
                  <a:cxn ang="0">
                    <a:pos x="1694" y="1225"/>
                  </a:cxn>
                  <a:cxn ang="0">
                    <a:pos x="1604" y="1148"/>
                  </a:cxn>
                  <a:cxn ang="0">
                    <a:pos x="1514" y="1069"/>
                  </a:cxn>
                  <a:cxn ang="0">
                    <a:pos x="1424" y="990"/>
                  </a:cxn>
                  <a:cxn ang="0">
                    <a:pos x="1333" y="913"/>
                  </a:cxn>
                  <a:cxn ang="0">
                    <a:pos x="1243" y="835"/>
                  </a:cxn>
                  <a:cxn ang="0">
                    <a:pos x="1151" y="756"/>
                  </a:cxn>
                  <a:cxn ang="0">
                    <a:pos x="1060" y="679"/>
                  </a:cxn>
                  <a:cxn ang="0">
                    <a:pos x="970" y="600"/>
                  </a:cxn>
                  <a:cxn ang="0">
                    <a:pos x="878" y="523"/>
                  </a:cxn>
                  <a:cxn ang="0">
                    <a:pos x="787" y="444"/>
                  </a:cxn>
                  <a:cxn ang="0">
                    <a:pos x="697" y="366"/>
                  </a:cxn>
                  <a:cxn ang="0">
                    <a:pos x="605" y="289"/>
                  </a:cxn>
                  <a:cxn ang="0">
                    <a:pos x="514" y="210"/>
                  </a:cxn>
                  <a:cxn ang="0">
                    <a:pos x="424" y="131"/>
                  </a:cxn>
                  <a:cxn ang="0">
                    <a:pos x="332" y="54"/>
                  </a:cxn>
                  <a:cxn ang="0">
                    <a:pos x="282" y="12"/>
                  </a:cxn>
                  <a:cxn ang="0">
                    <a:pos x="270" y="3"/>
                  </a:cxn>
                  <a:cxn ang="0">
                    <a:pos x="237" y="13"/>
                  </a:cxn>
                  <a:cxn ang="0">
                    <a:pos x="180" y="40"/>
                  </a:cxn>
                  <a:cxn ang="0">
                    <a:pos x="125" y="64"/>
                  </a:cxn>
                  <a:cxn ang="0">
                    <a:pos x="67" y="90"/>
                  </a:cxn>
                  <a:cxn ang="0">
                    <a:pos x="30" y="115"/>
                  </a:cxn>
                  <a:cxn ang="0">
                    <a:pos x="10" y="136"/>
                  </a:cxn>
                  <a:cxn ang="0">
                    <a:pos x="48" y="189"/>
                  </a:cxn>
                  <a:cxn ang="0">
                    <a:pos x="144" y="272"/>
                  </a:cxn>
                  <a:cxn ang="0">
                    <a:pos x="241" y="354"/>
                  </a:cxn>
                  <a:cxn ang="0">
                    <a:pos x="337" y="438"/>
                  </a:cxn>
                  <a:cxn ang="0">
                    <a:pos x="434" y="521"/>
                  </a:cxn>
                  <a:cxn ang="0">
                    <a:pos x="530" y="603"/>
                  </a:cxn>
                  <a:cxn ang="0">
                    <a:pos x="626" y="687"/>
                  </a:cxn>
                  <a:cxn ang="0">
                    <a:pos x="721" y="769"/>
                  </a:cxn>
                  <a:cxn ang="0">
                    <a:pos x="818" y="851"/>
                  </a:cxn>
                  <a:cxn ang="0">
                    <a:pos x="914" y="935"/>
                  </a:cxn>
                  <a:cxn ang="0">
                    <a:pos x="1011" y="1016"/>
                  </a:cxn>
                  <a:cxn ang="0">
                    <a:pos x="1105" y="1098"/>
                  </a:cxn>
                  <a:cxn ang="0">
                    <a:pos x="1202" y="1182"/>
                  </a:cxn>
                  <a:cxn ang="0">
                    <a:pos x="1298" y="1264"/>
                  </a:cxn>
                  <a:cxn ang="0">
                    <a:pos x="1393" y="1346"/>
                  </a:cxn>
                  <a:cxn ang="0">
                    <a:pos x="1489" y="1428"/>
                  </a:cxn>
                  <a:cxn ang="0">
                    <a:pos x="1555" y="1461"/>
                  </a:cxn>
                  <a:cxn ang="0">
                    <a:pos x="1591" y="1446"/>
                  </a:cxn>
                  <a:cxn ang="0">
                    <a:pos x="1627" y="1431"/>
                  </a:cxn>
                  <a:cxn ang="0">
                    <a:pos x="1663" y="1415"/>
                  </a:cxn>
                  <a:cxn ang="0">
                    <a:pos x="1697" y="1400"/>
                  </a:cxn>
                  <a:cxn ang="0">
                    <a:pos x="1733" y="1385"/>
                  </a:cxn>
                  <a:cxn ang="0">
                    <a:pos x="1769" y="1371"/>
                  </a:cxn>
                  <a:cxn ang="0">
                    <a:pos x="1805" y="1356"/>
                  </a:cxn>
                  <a:cxn ang="0">
                    <a:pos x="1813" y="1339"/>
                  </a:cxn>
                  <a:cxn ang="0">
                    <a:pos x="1792" y="1318"/>
                  </a:cxn>
                  <a:cxn ang="0">
                    <a:pos x="1771" y="1295"/>
                  </a:cxn>
                  <a:cxn ang="0">
                    <a:pos x="1749" y="1274"/>
                  </a:cxn>
                </a:cxnLst>
                <a:rect l="0" t="0" r="r" b="b"/>
                <a:pathLst>
                  <a:path w="1823" h="1469">
                    <a:moveTo>
                      <a:pt x="1740" y="1264"/>
                    </a:moveTo>
                    <a:lnTo>
                      <a:pt x="1694" y="1225"/>
                    </a:lnTo>
                    <a:lnTo>
                      <a:pt x="1650" y="1185"/>
                    </a:lnTo>
                    <a:lnTo>
                      <a:pt x="1604" y="1148"/>
                    </a:lnTo>
                    <a:lnTo>
                      <a:pt x="1560" y="1108"/>
                    </a:lnTo>
                    <a:lnTo>
                      <a:pt x="1514" y="1069"/>
                    </a:lnTo>
                    <a:lnTo>
                      <a:pt x="1468" y="1030"/>
                    </a:lnTo>
                    <a:lnTo>
                      <a:pt x="1424" y="990"/>
                    </a:lnTo>
                    <a:lnTo>
                      <a:pt x="1378" y="951"/>
                    </a:lnTo>
                    <a:lnTo>
                      <a:pt x="1333" y="913"/>
                    </a:lnTo>
                    <a:lnTo>
                      <a:pt x="1287" y="874"/>
                    </a:lnTo>
                    <a:lnTo>
                      <a:pt x="1243" y="835"/>
                    </a:lnTo>
                    <a:lnTo>
                      <a:pt x="1197" y="795"/>
                    </a:lnTo>
                    <a:lnTo>
                      <a:pt x="1151" y="756"/>
                    </a:lnTo>
                    <a:lnTo>
                      <a:pt x="1105" y="718"/>
                    </a:lnTo>
                    <a:lnTo>
                      <a:pt x="1060" y="679"/>
                    </a:lnTo>
                    <a:lnTo>
                      <a:pt x="1015" y="639"/>
                    </a:lnTo>
                    <a:lnTo>
                      <a:pt x="970" y="600"/>
                    </a:lnTo>
                    <a:lnTo>
                      <a:pt x="924" y="561"/>
                    </a:lnTo>
                    <a:lnTo>
                      <a:pt x="878" y="523"/>
                    </a:lnTo>
                    <a:lnTo>
                      <a:pt x="832" y="484"/>
                    </a:lnTo>
                    <a:lnTo>
                      <a:pt x="787" y="444"/>
                    </a:lnTo>
                    <a:lnTo>
                      <a:pt x="742" y="405"/>
                    </a:lnTo>
                    <a:lnTo>
                      <a:pt x="697" y="366"/>
                    </a:lnTo>
                    <a:lnTo>
                      <a:pt x="651" y="326"/>
                    </a:lnTo>
                    <a:lnTo>
                      <a:pt x="605" y="289"/>
                    </a:lnTo>
                    <a:lnTo>
                      <a:pt x="559" y="249"/>
                    </a:lnTo>
                    <a:lnTo>
                      <a:pt x="514" y="210"/>
                    </a:lnTo>
                    <a:lnTo>
                      <a:pt x="468" y="171"/>
                    </a:lnTo>
                    <a:lnTo>
                      <a:pt x="424" y="131"/>
                    </a:lnTo>
                    <a:lnTo>
                      <a:pt x="378" y="94"/>
                    </a:lnTo>
                    <a:lnTo>
                      <a:pt x="332" y="54"/>
                    </a:lnTo>
                    <a:lnTo>
                      <a:pt x="286" y="15"/>
                    </a:lnTo>
                    <a:lnTo>
                      <a:pt x="282" y="12"/>
                    </a:lnTo>
                    <a:lnTo>
                      <a:pt x="277" y="7"/>
                    </a:lnTo>
                    <a:lnTo>
                      <a:pt x="270" y="3"/>
                    </a:lnTo>
                    <a:lnTo>
                      <a:pt x="265" y="0"/>
                    </a:lnTo>
                    <a:lnTo>
                      <a:pt x="237" y="13"/>
                    </a:lnTo>
                    <a:lnTo>
                      <a:pt x="210" y="26"/>
                    </a:lnTo>
                    <a:lnTo>
                      <a:pt x="180" y="40"/>
                    </a:lnTo>
                    <a:lnTo>
                      <a:pt x="152" y="51"/>
                    </a:lnTo>
                    <a:lnTo>
                      <a:pt x="125" y="64"/>
                    </a:lnTo>
                    <a:lnTo>
                      <a:pt x="97" y="77"/>
                    </a:lnTo>
                    <a:lnTo>
                      <a:pt x="67" y="90"/>
                    </a:lnTo>
                    <a:lnTo>
                      <a:pt x="40" y="103"/>
                    </a:lnTo>
                    <a:lnTo>
                      <a:pt x="30" y="115"/>
                    </a:lnTo>
                    <a:lnTo>
                      <a:pt x="20" y="125"/>
                    </a:lnTo>
                    <a:lnTo>
                      <a:pt x="10" y="136"/>
                    </a:lnTo>
                    <a:lnTo>
                      <a:pt x="0" y="148"/>
                    </a:lnTo>
                    <a:lnTo>
                      <a:pt x="48" y="189"/>
                    </a:lnTo>
                    <a:lnTo>
                      <a:pt x="97" y="231"/>
                    </a:lnTo>
                    <a:lnTo>
                      <a:pt x="144" y="272"/>
                    </a:lnTo>
                    <a:lnTo>
                      <a:pt x="193" y="313"/>
                    </a:lnTo>
                    <a:lnTo>
                      <a:pt x="241" y="354"/>
                    </a:lnTo>
                    <a:lnTo>
                      <a:pt x="290" y="397"/>
                    </a:lnTo>
                    <a:lnTo>
                      <a:pt x="337" y="438"/>
                    </a:lnTo>
                    <a:lnTo>
                      <a:pt x="385" y="479"/>
                    </a:lnTo>
                    <a:lnTo>
                      <a:pt x="434" y="521"/>
                    </a:lnTo>
                    <a:lnTo>
                      <a:pt x="481" y="562"/>
                    </a:lnTo>
                    <a:lnTo>
                      <a:pt x="530" y="603"/>
                    </a:lnTo>
                    <a:lnTo>
                      <a:pt x="577" y="644"/>
                    </a:lnTo>
                    <a:lnTo>
                      <a:pt x="626" y="687"/>
                    </a:lnTo>
                    <a:lnTo>
                      <a:pt x="674" y="728"/>
                    </a:lnTo>
                    <a:lnTo>
                      <a:pt x="721" y="769"/>
                    </a:lnTo>
                    <a:lnTo>
                      <a:pt x="770" y="810"/>
                    </a:lnTo>
                    <a:lnTo>
                      <a:pt x="818" y="851"/>
                    </a:lnTo>
                    <a:lnTo>
                      <a:pt x="867" y="892"/>
                    </a:lnTo>
                    <a:lnTo>
                      <a:pt x="914" y="935"/>
                    </a:lnTo>
                    <a:lnTo>
                      <a:pt x="962" y="975"/>
                    </a:lnTo>
                    <a:lnTo>
                      <a:pt x="1011" y="1016"/>
                    </a:lnTo>
                    <a:lnTo>
                      <a:pt x="1058" y="1057"/>
                    </a:lnTo>
                    <a:lnTo>
                      <a:pt x="1105" y="1098"/>
                    </a:lnTo>
                    <a:lnTo>
                      <a:pt x="1154" y="1139"/>
                    </a:lnTo>
                    <a:lnTo>
                      <a:pt x="1202" y="1182"/>
                    </a:lnTo>
                    <a:lnTo>
                      <a:pt x="1249" y="1223"/>
                    </a:lnTo>
                    <a:lnTo>
                      <a:pt x="1298" y="1264"/>
                    </a:lnTo>
                    <a:lnTo>
                      <a:pt x="1346" y="1305"/>
                    </a:lnTo>
                    <a:lnTo>
                      <a:pt x="1393" y="1346"/>
                    </a:lnTo>
                    <a:lnTo>
                      <a:pt x="1440" y="1387"/>
                    </a:lnTo>
                    <a:lnTo>
                      <a:pt x="1489" y="1428"/>
                    </a:lnTo>
                    <a:lnTo>
                      <a:pt x="1537" y="1469"/>
                    </a:lnTo>
                    <a:lnTo>
                      <a:pt x="1555" y="1461"/>
                    </a:lnTo>
                    <a:lnTo>
                      <a:pt x="1573" y="1454"/>
                    </a:lnTo>
                    <a:lnTo>
                      <a:pt x="1591" y="1446"/>
                    </a:lnTo>
                    <a:lnTo>
                      <a:pt x="1609" y="1438"/>
                    </a:lnTo>
                    <a:lnTo>
                      <a:pt x="1627" y="1431"/>
                    </a:lnTo>
                    <a:lnTo>
                      <a:pt x="1645" y="1423"/>
                    </a:lnTo>
                    <a:lnTo>
                      <a:pt x="1663" y="1415"/>
                    </a:lnTo>
                    <a:lnTo>
                      <a:pt x="1681" y="1408"/>
                    </a:lnTo>
                    <a:lnTo>
                      <a:pt x="1697" y="1400"/>
                    </a:lnTo>
                    <a:lnTo>
                      <a:pt x="1715" y="1393"/>
                    </a:lnTo>
                    <a:lnTo>
                      <a:pt x="1733" y="1385"/>
                    </a:lnTo>
                    <a:lnTo>
                      <a:pt x="1751" y="1379"/>
                    </a:lnTo>
                    <a:lnTo>
                      <a:pt x="1769" y="1371"/>
                    </a:lnTo>
                    <a:lnTo>
                      <a:pt x="1787" y="1364"/>
                    </a:lnTo>
                    <a:lnTo>
                      <a:pt x="1805" y="1356"/>
                    </a:lnTo>
                    <a:lnTo>
                      <a:pt x="1823" y="1349"/>
                    </a:lnTo>
                    <a:lnTo>
                      <a:pt x="1813" y="1339"/>
                    </a:lnTo>
                    <a:lnTo>
                      <a:pt x="1802" y="1328"/>
                    </a:lnTo>
                    <a:lnTo>
                      <a:pt x="1792" y="1318"/>
                    </a:lnTo>
                    <a:lnTo>
                      <a:pt x="1782" y="1307"/>
                    </a:lnTo>
                    <a:lnTo>
                      <a:pt x="1771" y="1295"/>
                    </a:lnTo>
                    <a:lnTo>
                      <a:pt x="1761" y="1285"/>
                    </a:lnTo>
                    <a:lnTo>
                      <a:pt x="1749" y="1274"/>
                    </a:lnTo>
                    <a:lnTo>
                      <a:pt x="1740" y="1264"/>
                    </a:lnTo>
                    <a:close/>
                  </a:path>
                </a:pathLst>
              </a:custGeom>
              <a:solidFill>
                <a:srgbClr val="CCBFC6"/>
              </a:solidFill>
              <a:ln w="9525">
                <a:noFill/>
                <a:round/>
                <a:headEnd/>
                <a:tailEnd/>
              </a:ln>
            </p:spPr>
            <p:txBody>
              <a:bodyPr/>
              <a:lstStyle/>
              <a:p>
                <a:endParaRPr lang="en-US"/>
              </a:p>
            </p:txBody>
          </p:sp>
          <p:sp>
            <p:nvSpPr>
              <p:cNvPr id="11376" name="Freeform 112"/>
              <p:cNvSpPr>
                <a:spLocks/>
              </p:cNvSpPr>
              <p:nvPr/>
            </p:nvSpPr>
            <p:spPr bwMode="auto">
              <a:xfrm>
                <a:off x="550" y="2876"/>
                <a:ext cx="870" cy="709"/>
              </a:xfrm>
              <a:custGeom>
                <a:avLst/>
                <a:gdLst/>
                <a:ahLst/>
                <a:cxnLst>
                  <a:cxn ang="0">
                    <a:pos x="1614" y="1170"/>
                  </a:cxn>
                  <a:cxn ang="0">
                    <a:pos x="1529" y="1096"/>
                  </a:cxn>
                  <a:cxn ang="0">
                    <a:pos x="1444" y="1023"/>
                  </a:cxn>
                  <a:cxn ang="0">
                    <a:pos x="1357" y="949"/>
                  </a:cxn>
                  <a:cxn ang="0">
                    <a:pos x="1272" y="875"/>
                  </a:cxn>
                  <a:cxn ang="0">
                    <a:pos x="1187" y="801"/>
                  </a:cxn>
                  <a:cxn ang="0">
                    <a:pos x="1100" y="728"/>
                  </a:cxn>
                  <a:cxn ang="0">
                    <a:pos x="1015" y="654"/>
                  </a:cxn>
                  <a:cxn ang="0">
                    <a:pos x="930" y="580"/>
                  </a:cxn>
                  <a:cxn ang="0">
                    <a:pos x="844" y="506"/>
                  </a:cxn>
                  <a:cxn ang="0">
                    <a:pos x="759" y="433"/>
                  </a:cxn>
                  <a:cxn ang="0">
                    <a:pos x="672" y="359"/>
                  </a:cxn>
                  <a:cxn ang="0">
                    <a:pos x="587" y="285"/>
                  </a:cxn>
                  <a:cxn ang="0">
                    <a:pos x="501" y="211"/>
                  </a:cxn>
                  <a:cxn ang="0">
                    <a:pos x="416" y="137"/>
                  </a:cxn>
                  <a:cxn ang="0">
                    <a:pos x="329" y="64"/>
                  </a:cxn>
                  <a:cxn ang="0">
                    <a:pos x="282" y="21"/>
                  </a:cxn>
                  <a:cxn ang="0">
                    <a:pos x="272" y="6"/>
                  </a:cxn>
                  <a:cxn ang="0">
                    <a:pos x="236" y="15"/>
                  </a:cxn>
                  <a:cxn ang="0">
                    <a:pos x="174" y="44"/>
                  </a:cxn>
                  <a:cxn ang="0">
                    <a:pos x="110" y="72"/>
                  </a:cxn>
                  <a:cxn ang="0">
                    <a:pos x="48" y="101"/>
                  </a:cxn>
                  <a:cxn ang="0">
                    <a:pos x="12" y="128"/>
                  </a:cxn>
                  <a:cxn ang="0">
                    <a:pos x="4" y="152"/>
                  </a:cxn>
                  <a:cxn ang="0">
                    <a:pos x="46" y="203"/>
                  </a:cxn>
                  <a:cxn ang="0">
                    <a:pos x="138" y="282"/>
                  </a:cxn>
                  <a:cxn ang="0">
                    <a:pos x="229" y="360"/>
                  </a:cxn>
                  <a:cxn ang="0">
                    <a:pos x="321" y="439"/>
                  </a:cxn>
                  <a:cxn ang="0">
                    <a:pos x="412" y="518"/>
                  </a:cxn>
                  <a:cxn ang="0">
                    <a:pos x="504" y="596"/>
                  </a:cxn>
                  <a:cxn ang="0">
                    <a:pos x="595" y="675"/>
                  </a:cxn>
                  <a:cxn ang="0">
                    <a:pos x="687" y="754"/>
                  </a:cxn>
                  <a:cxn ang="0">
                    <a:pos x="778" y="832"/>
                  </a:cxn>
                  <a:cxn ang="0">
                    <a:pos x="870" y="910"/>
                  </a:cxn>
                  <a:cxn ang="0">
                    <a:pos x="962" y="988"/>
                  </a:cxn>
                  <a:cxn ang="0">
                    <a:pos x="1053" y="1067"/>
                  </a:cxn>
                  <a:cxn ang="0">
                    <a:pos x="1143" y="1146"/>
                  </a:cxn>
                  <a:cxn ang="0">
                    <a:pos x="1234" y="1223"/>
                  </a:cxn>
                  <a:cxn ang="0">
                    <a:pos x="1326" y="1301"/>
                  </a:cxn>
                  <a:cxn ang="0">
                    <a:pos x="1416" y="1378"/>
                  </a:cxn>
                  <a:cxn ang="0">
                    <a:pos x="1480" y="1411"/>
                  </a:cxn>
                  <a:cxn ang="0">
                    <a:pos x="1514" y="1396"/>
                  </a:cxn>
                  <a:cxn ang="0">
                    <a:pos x="1548" y="1382"/>
                  </a:cxn>
                  <a:cxn ang="0">
                    <a:pos x="1584" y="1365"/>
                  </a:cxn>
                  <a:cxn ang="0">
                    <a:pos x="1619" y="1350"/>
                  </a:cxn>
                  <a:cxn ang="0">
                    <a:pos x="1655" y="1334"/>
                  </a:cxn>
                  <a:cxn ang="0">
                    <a:pos x="1689" y="1319"/>
                  </a:cxn>
                  <a:cxn ang="0">
                    <a:pos x="1723" y="1303"/>
                  </a:cxn>
                  <a:cxn ang="0">
                    <a:pos x="1731" y="1283"/>
                  </a:cxn>
                  <a:cxn ang="0">
                    <a:pos x="1710" y="1262"/>
                  </a:cxn>
                  <a:cxn ang="0">
                    <a:pos x="1687" y="1241"/>
                  </a:cxn>
                  <a:cxn ang="0">
                    <a:pos x="1666" y="1219"/>
                  </a:cxn>
                </a:cxnLst>
                <a:rect l="0" t="0" r="r" b="b"/>
                <a:pathLst>
                  <a:path w="1741" h="1418">
                    <a:moveTo>
                      <a:pt x="1656" y="1208"/>
                    </a:moveTo>
                    <a:lnTo>
                      <a:pt x="1614" y="1170"/>
                    </a:lnTo>
                    <a:lnTo>
                      <a:pt x="1571" y="1134"/>
                    </a:lnTo>
                    <a:lnTo>
                      <a:pt x="1529" y="1096"/>
                    </a:lnTo>
                    <a:lnTo>
                      <a:pt x="1486" y="1060"/>
                    </a:lnTo>
                    <a:lnTo>
                      <a:pt x="1444" y="1023"/>
                    </a:lnTo>
                    <a:lnTo>
                      <a:pt x="1400" y="987"/>
                    </a:lnTo>
                    <a:lnTo>
                      <a:pt x="1357" y="949"/>
                    </a:lnTo>
                    <a:lnTo>
                      <a:pt x="1315" y="913"/>
                    </a:lnTo>
                    <a:lnTo>
                      <a:pt x="1272" y="875"/>
                    </a:lnTo>
                    <a:lnTo>
                      <a:pt x="1230" y="839"/>
                    </a:lnTo>
                    <a:lnTo>
                      <a:pt x="1187" y="801"/>
                    </a:lnTo>
                    <a:lnTo>
                      <a:pt x="1145" y="765"/>
                    </a:lnTo>
                    <a:lnTo>
                      <a:pt x="1100" y="728"/>
                    </a:lnTo>
                    <a:lnTo>
                      <a:pt x="1058" y="692"/>
                    </a:lnTo>
                    <a:lnTo>
                      <a:pt x="1015" y="654"/>
                    </a:lnTo>
                    <a:lnTo>
                      <a:pt x="973" y="618"/>
                    </a:lnTo>
                    <a:lnTo>
                      <a:pt x="930" y="580"/>
                    </a:lnTo>
                    <a:lnTo>
                      <a:pt x="886" y="544"/>
                    </a:lnTo>
                    <a:lnTo>
                      <a:pt x="844" y="506"/>
                    </a:lnTo>
                    <a:lnTo>
                      <a:pt x="801" y="470"/>
                    </a:lnTo>
                    <a:lnTo>
                      <a:pt x="759" y="433"/>
                    </a:lnTo>
                    <a:lnTo>
                      <a:pt x="715" y="396"/>
                    </a:lnTo>
                    <a:lnTo>
                      <a:pt x="672" y="359"/>
                    </a:lnTo>
                    <a:lnTo>
                      <a:pt x="630" y="323"/>
                    </a:lnTo>
                    <a:lnTo>
                      <a:pt x="587" y="285"/>
                    </a:lnTo>
                    <a:lnTo>
                      <a:pt x="543" y="249"/>
                    </a:lnTo>
                    <a:lnTo>
                      <a:pt x="501" y="211"/>
                    </a:lnTo>
                    <a:lnTo>
                      <a:pt x="458" y="175"/>
                    </a:lnTo>
                    <a:lnTo>
                      <a:pt x="416" y="137"/>
                    </a:lnTo>
                    <a:lnTo>
                      <a:pt x="371" y="101"/>
                    </a:lnTo>
                    <a:lnTo>
                      <a:pt x="329" y="64"/>
                    </a:lnTo>
                    <a:lnTo>
                      <a:pt x="286" y="28"/>
                    </a:lnTo>
                    <a:lnTo>
                      <a:pt x="282" y="21"/>
                    </a:lnTo>
                    <a:lnTo>
                      <a:pt x="277" y="15"/>
                    </a:lnTo>
                    <a:lnTo>
                      <a:pt x="272" y="6"/>
                    </a:lnTo>
                    <a:lnTo>
                      <a:pt x="267" y="0"/>
                    </a:lnTo>
                    <a:lnTo>
                      <a:pt x="236" y="15"/>
                    </a:lnTo>
                    <a:lnTo>
                      <a:pt x="205" y="29"/>
                    </a:lnTo>
                    <a:lnTo>
                      <a:pt x="174" y="44"/>
                    </a:lnTo>
                    <a:lnTo>
                      <a:pt x="143" y="57"/>
                    </a:lnTo>
                    <a:lnTo>
                      <a:pt x="110" y="72"/>
                    </a:lnTo>
                    <a:lnTo>
                      <a:pt x="79" y="87"/>
                    </a:lnTo>
                    <a:lnTo>
                      <a:pt x="48" y="101"/>
                    </a:lnTo>
                    <a:lnTo>
                      <a:pt x="17" y="116"/>
                    </a:lnTo>
                    <a:lnTo>
                      <a:pt x="12" y="128"/>
                    </a:lnTo>
                    <a:lnTo>
                      <a:pt x="9" y="139"/>
                    </a:lnTo>
                    <a:lnTo>
                      <a:pt x="4" y="152"/>
                    </a:lnTo>
                    <a:lnTo>
                      <a:pt x="0" y="164"/>
                    </a:lnTo>
                    <a:lnTo>
                      <a:pt x="46" y="203"/>
                    </a:lnTo>
                    <a:lnTo>
                      <a:pt x="92" y="242"/>
                    </a:lnTo>
                    <a:lnTo>
                      <a:pt x="138" y="282"/>
                    </a:lnTo>
                    <a:lnTo>
                      <a:pt x="184" y="321"/>
                    </a:lnTo>
                    <a:lnTo>
                      <a:pt x="229" y="360"/>
                    </a:lnTo>
                    <a:lnTo>
                      <a:pt x="275" y="400"/>
                    </a:lnTo>
                    <a:lnTo>
                      <a:pt x="321" y="439"/>
                    </a:lnTo>
                    <a:lnTo>
                      <a:pt x="367" y="478"/>
                    </a:lnTo>
                    <a:lnTo>
                      <a:pt x="412" y="518"/>
                    </a:lnTo>
                    <a:lnTo>
                      <a:pt x="458" y="557"/>
                    </a:lnTo>
                    <a:lnTo>
                      <a:pt x="504" y="596"/>
                    </a:lnTo>
                    <a:lnTo>
                      <a:pt x="550" y="636"/>
                    </a:lnTo>
                    <a:lnTo>
                      <a:pt x="595" y="675"/>
                    </a:lnTo>
                    <a:lnTo>
                      <a:pt x="641" y="714"/>
                    </a:lnTo>
                    <a:lnTo>
                      <a:pt x="687" y="754"/>
                    </a:lnTo>
                    <a:lnTo>
                      <a:pt x="733" y="793"/>
                    </a:lnTo>
                    <a:lnTo>
                      <a:pt x="778" y="832"/>
                    </a:lnTo>
                    <a:lnTo>
                      <a:pt x="824" y="870"/>
                    </a:lnTo>
                    <a:lnTo>
                      <a:pt x="870" y="910"/>
                    </a:lnTo>
                    <a:lnTo>
                      <a:pt x="916" y="949"/>
                    </a:lnTo>
                    <a:lnTo>
                      <a:pt x="962" y="988"/>
                    </a:lnTo>
                    <a:lnTo>
                      <a:pt x="1007" y="1028"/>
                    </a:lnTo>
                    <a:lnTo>
                      <a:pt x="1053" y="1067"/>
                    </a:lnTo>
                    <a:lnTo>
                      <a:pt x="1097" y="1106"/>
                    </a:lnTo>
                    <a:lnTo>
                      <a:pt x="1143" y="1146"/>
                    </a:lnTo>
                    <a:lnTo>
                      <a:pt x="1189" y="1183"/>
                    </a:lnTo>
                    <a:lnTo>
                      <a:pt x="1234" y="1223"/>
                    </a:lnTo>
                    <a:lnTo>
                      <a:pt x="1280" y="1262"/>
                    </a:lnTo>
                    <a:lnTo>
                      <a:pt x="1326" y="1301"/>
                    </a:lnTo>
                    <a:lnTo>
                      <a:pt x="1370" y="1341"/>
                    </a:lnTo>
                    <a:lnTo>
                      <a:pt x="1416" y="1378"/>
                    </a:lnTo>
                    <a:lnTo>
                      <a:pt x="1462" y="1418"/>
                    </a:lnTo>
                    <a:lnTo>
                      <a:pt x="1480" y="1411"/>
                    </a:lnTo>
                    <a:lnTo>
                      <a:pt x="1496" y="1403"/>
                    </a:lnTo>
                    <a:lnTo>
                      <a:pt x="1514" y="1396"/>
                    </a:lnTo>
                    <a:lnTo>
                      <a:pt x="1532" y="1388"/>
                    </a:lnTo>
                    <a:lnTo>
                      <a:pt x="1548" y="1382"/>
                    </a:lnTo>
                    <a:lnTo>
                      <a:pt x="1566" y="1373"/>
                    </a:lnTo>
                    <a:lnTo>
                      <a:pt x="1584" y="1365"/>
                    </a:lnTo>
                    <a:lnTo>
                      <a:pt x="1602" y="1359"/>
                    </a:lnTo>
                    <a:lnTo>
                      <a:pt x="1619" y="1350"/>
                    </a:lnTo>
                    <a:lnTo>
                      <a:pt x="1637" y="1342"/>
                    </a:lnTo>
                    <a:lnTo>
                      <a:pt x="1655" y="1334"/>
                    </a:lnTo>
                    <a:lnTo>
                      <a:pt x="1671" y="1326"/>
                    </a:lnTo>
                    <a:lnTo>
                      <a:pt x="1689" y="1319"/>
                    </a:lnTo>
                    <a:lnTo>
                      <a:pt x="1707" y="1311"/>
                    </a:lnTo>
                    <a:lnTo>
                      <a:pt x="1723" y="1303"/>
                    </a:lnTo>
                    <a:lnTo>
                      <a:pt x="1741" y="1295"/>
                    </a:lnTo>
                    <a:lnTo>
                      <a:pt x="1731" y="1283"/>
                    </a:lnTo>
                    <a:lnTo>
                      <a:pt x="1720" y="1273"/>
                    </a:lnTo>
                    <a:lnTo>
                      <a:pt x="1710" y="1262"/>
                    </a:lnTo>
                    <a:lnTo>
                      <a:pt x="1699" y="1250"/>
                    </a:lnTo>
                    <a:lnTo>
                      <a:pt x="1687" y="1241"/>
                    </a:lnTo>
                    <a:lnTo>
                      <a:pt x="1677" y="1229"/>
                    </a:lnTo>
                    <a:lnTo>
                      <a:pt x="1666" y="1219"/>
                    </a:lnTo>
                    <a:lnTo>
                      <a:pt x="1656" y="1208"/>
                    </a:lnTo>
                    <a:close/>
                  </a:path>
                </a:pathLst>
              </a:custGeom>
              <a:solidFill>
                <a:srgbClr val="C9BFC4"/>
              </a:solidFill>
              <a:ln w="9525">
                <a:noFill/>
                <a:round/>
                <a:headEnd/>
                <a:tailEnd/>
              </a:ln>
            </p:spPr>
            <p:txBody>
              <a:bodyPr/>
              <a:lstStyle/>
              <a:p>
                <a:endParaRPr lang="en-US"/>
              </a:p>
            </p:txBody>
          </p:sp>
          <p:sp>
            <p:nvSpPr>
              <p:cNvPr id="11377" name="Freeform 113"/>
              <p:cNvSpPr>
                <a:spLocks/>
              </p:cNvSpPr>
              <p:nvPr/>
            </p:nvSpPr>
            <p:spPr bwMode="auto">
              <a:xfrm>
                <a:off x="546" y="2868"/>
                <a:ext cx="833" cy="685"/>
              </a:xfrm>
              <a:custGeom>
                <a:avLst/>
                <a:gdLst/>
                <a:ahLst/>
                <a:cxnLst>
                  <a:cxn ang="0">
                    <a:pos x="1542" y="1118"/>
                  </a:cxn>
                  <a:cxn ang="0">
                    <a:pos x="1461" y="1048"/>
                  </a:cxn>
                  <a:cxn ang="0">
                    <a:pos x="1381" y="979"/>
                  </a:cxn>
                  <a:cxn ang="0">
                    <a:pos x="1300" y="910"/>
                  </a:cxn>
                  <a:cxn ang="0">
                    <a:pos x="1220" y="840"/>
                  </a:cxn>
                  <a:cxn ang="0">
                    <a:pos x="1139" y="771"/>
                  </a:cxn>
                  <a:cxn ang="0">
                    <a:pos x="1059" y="702"/>
                  </a:cxn>
                  <a:cxn ang="0">
                    <a:pos x="979" y="631"/>
                  </a:cxn>
                  <a:cxn ang="0">
                    <a:pos x="898" y="563"/>
                  </a:cxn>
                  <a:cxn ang="0">
                    <a:pos x="818" y="494"/>
                  </a:cxn>
                  <a:cxn ang="0">
                    <a:pos x="737" y="423"/>
                  </a:cxn>
                  <a:cxn ang="0">
                    <a:pos x="656" y="354"/>
                  </a:cxn>
                  <a:cxn ang="0">
                    <a:pos x="576" y="286"/>
                  </a:cxn>
                  <a:cxn ang="0">
                    <a:pos x="496" y="217"/>
                  </a:cxn>
                  <a:cxn ang="0">
                    <a:pos x="414" y="146"/>
                  </a:cxn>
                  <a:cxn ang="0">
                    <a:pos x="334" y="77"/>
                  </a:cxn>
                  <a:cxn ang="0">
                    <a:pos x="288" y="32"/>
                  </a:cxn>
                  <a:cxn ang="0">
                    <a:pos x="280" y="12"/>
                  </a:cxn>
                  <a:cxn ang="0">
                    <a:pos x="259" y="9"/>
                  </a:cxn>
                  <a:cxn ang="0">
                    <a:pos x="224" y="25"/>
                  </a:cxn>
                  <a:cxn ang="0">
                    <a:pos x="190" y="41"/>
                  </a:cxn>
                  <a:cxn ang="0">
                    <a:pos x="156" y="58"/>
                  </a:cxn>
                  <a:cxn ang="0">
                    <a:pos x="121" y="74"/>
                  </a:cxn>
                  <a:cxn ang="0">
                    <a:pos x="87" y="91"/>
                  </a:cxn>
                  <a:cxn ang="0">
                    <a:pos x="53" y="105"/>
                  </a:cxn>
                  <a:cxn ang="0">
                    <a:pos x="18" y="122"/>
                  </a:cxn>
                  <a:cxn ang="0">
                    <a:pos x="2" y="143"/>
                  </a:cxn>
                  <a:cxn ang="0">
                    <a:pos x="7" y="168"/>
                  </a:cxn>
                  <a:cxn ang="0">
                    <a:pos x="53" y="218"/>
                  </a:cxn>
                  <a:cxn ang="0">
                    <a:pos x="139" y="292"/>
                  </a:cxn>
                  <a:cxn ang="0">
                    <a:pos x="226" y="366"/>
                  </a:cxn>
                  <a:cxn ang="0">
                    <a:pos x="312" y="441"/>
                  </a:cxn>
                  <a:cxn ang="0">
                    <a:pos x="399" y="515"/>
                  </a:cxn>
                  <a:cxn ang="0">
                    <a:pos x="486" y="590"/>
                  </a:cxn>
                  <a:cxn ang="0">
                    <a:pos x="572" y="664"/>
                  </a:cxn>
                  <a:cxn ang="0">
                    <a:pos x="659" y="738"/>
                  </a:cxn>
                  <a:cxn ang="0">
                    <a:pos x="747" y="813"/>
                  </a:cxn>
                  <a:cxn ang="0">
                    <a:pos x="834" y="887"/>
                  </a:cxn>
                  <a:cxn ang="0">
                    <a:pos x="920" y="961"/>
                  </a:cxn>
                  <a:cxn ang="0">
                    <a:pos x="1007" y="1036"/>
                  </a:cxn>
                  <a:cxn ang="0">
                    <a:pos x="1094" y="1110"/>
                  </a:cxn>
                  <a:cxn ang="0">
                    <a:pos x="1180" y="1186"/>
                  </a:cxn>
                  <a:cxn ang="0">
                    <a:pos x="1267" y="1259"/>
                  </a:cxn>
                  <a:cxn ang="0">
                    <a:pos x="1354" y="1333"/>
                  </a:cxn>
                  <a:cxn ang="0">
                    <a:pos x="1414" y="1363"/>
                  </a:cxn>
                  <a:cxn ang="0">
                    <a:pos x="1447" y="1346"/>
                  </a:cxn>
                  <a:cxn ang="0">
                    <a:pos x="1481" y="1331"/>
                  </a:cxn>
                  <a:cxn ang="0">
                    <a:pos x="1514" y="1315"/>
                  </a:cxn>
                  <a:cxn ang="0">
                    <a:pos x="1548" y="1299"/>
                  </a:cxn>
                  <a:cxn ang="0">
                    <a:pos x="1582" y="1282"/>
                  </a:cxn>
                  <a:cxn ang="0">
                    <a:pos x="1617" y="1266"/>
                  </a:cxn>
                  <a:cxn ang="0">
                    <a:pos x="1651" y="1249"/>
                  </a:cxn>
                  <a:cxn ang="0">
                    <a:pos x="1656" y="1230"/>
                  </a:cxn>
                  <a:cxn ang="0">
                    <a:pos x="1635" y="1208"/>
                  </a:cxn>
                  <a:cxn ang="0">
                    <a:pos x="1613" y="1186"/>
                  </a:cxn>
                  <a:cxn ang="0">
                    <a:pos x="1592" y="1164"/>
                  </a:cxn>
                </a:cxnLst>
                <a:rect l="0" t="0" r="r" b="b"/>
                <a:pathLst>
                  <a:path w="1667" h="1371">
                    <a:moveTo>
                      <a:pt x="1581" y="1153"/>
                    </a:moveTo>
                    <a:lnTo>
                      <a:pt x="1542" y="1118"/>
                    </a:lnTo>
                    <a:lnTo>
                      <a:pt x="1501" y="1084"/>
                    </a:lnTo>
                    <a:lnTo>
                      <a:pt x="1461" y="1048"/>
                    </a:lnTo>
                    <a:lnTo>
                      <a:pt x="1421" y="1013"/>
                    </a:lnTo>
                    <a:lnTo>
                      <a:pt x="1381" y="979"/>
                    </a:lnTo>
                    <a:lnTo>
                      <a:pt x="1341" y="945"/>
                    </a:lnTo>
                    <a:lnTo>
                      <a:pt x="1300" y="910"/>
                    </a:lnTo>
                    <a:lnTo>
                      <a:pt x="1260" y="876"/>
                    </a:lnTo>
                    <a:lnTo>
                      <a:pt x="1220" y="840"/>
                    </a:lnTo>
                    <a:lnTo>
                      <a:pt x="1180" y="805"/>
                    </a:lnTo>
                    <a:lnTo>
                      <a:pt x="1139" y="771"/>
                    </a:lnTo>
                    <a:lnTo>
                      <a:pt x="1100" y="736"/>
                    </a:lnTo>
                    <a:lnTo>
                      <a:pt x="1059" y="702"/>
                    </a:lnTo>
                    <a:lnTo>
                      <a:pt x="1019" y="666"/>
                    </a:lnTo>
                    <a:lnTo>
                      <a:pt x="979" y="631"/>
                    </a:lnTo>
                    <a:lnTo>
                      <a:pt x="938" y="597"/>
                    </a:lnTo>
                    <a:lnTo>
                      <a:pt x="898" y="563"/>
                    </a:lnTo>
                    <a:lnTo>
                      <a:pt x="858" y="528"/>
                    </a:lnTo>
                    <a:lnTo>
                      <a:pt x="818" y="494"/>
                    </a:lnTo>
                    <a:lnTo>
                      <a:pt x="778" y="458"/>
                    </a:lnTo>
                    <a:lnTo>
                      <a:pt x="737" y="423"/>
                    </a:lnTo>
                    <a:lnTo>
                      <a:pt x="697" y="389"/>
                    </a:lnTo>
                    <a:lnTo>
                      <a:pt x="656" y="354"/>
                    </a:lnTo>
                    <a:lnTo>
                      <a:pt x="616" y="320"/>
                    </a:lnTo>
                    <a:lnTo>
                      <a:pt x="576" y="286"/>
                    </a:lnTo>
                    <a:lnTo>
                      <a:pt x="535" y="251"/>
                    </a:lnTo>
                    <a:lnTo>
                      <a:pt x="496" y="217"/>
                    </a:lnTo>
                    <a:lnTo>
                      <a:pt x="455" y="181"/>
                    </a:lnTo>
                    <a:lnTo>
                      <a:pt x="414" y="146"/>
                    </a:lnTo>
                    <a:lnTo>
                      <a:pt x="373" y="112"/>
                    </a:lnTo>
                    <a:lnTo>
                      <a:pt x="334" y="77"/>
                    </a:lnTo>
                    <a:lnTo>
                      <a:pt x="293" y="43"/>
                    </a:lnTo>
                    <a:lnTo>
                      <a:pt x="288" y="32"/>
                    </a:lnTo>
                    <a:lnTo>
                      <a:pt x="285" y="22"/>
                    </a:lnTo>
                    <a:lnTo>
                      <a:pt x="280" y="12"/>
                    </a:lnTo>
                    <a:lnTo>
                      <a:pt x="275" y="0"/>
                    </a:lnTo>
                    <a:lnTo>
                      <a:pt x="259" y="9"/>
                    </a:lnTo>
                    <a:lnTo>
                      <a:pt x="241" y="17"/>
                    </a:lnTo>
                    <a:lnTo>
                      <a:pt x="224" y="25"/>
                    </a:lnTo>
                    <a:lnTo>
                      <a:pt x="206" y="33"/>
                    </a:lnTo>
                    <a:lnTo>
                      <a:pt x="190" y="41"/>
                    </a:lnTo>
                    <a:lnTo>
                      <a:pt x="172" y="50"/>
                    </a:lnTo>
                    <a:lnTo>
                      <a:pt x="156" y="58"/>
                    </a:lnTo>
                    <a:lnTo>
                      <a:pt x="138" y="66"/>
                    </a:lnTo>
                    <a:lnTo>
                      <a:pt x="121" y="74"/>
                    </a:lnTo>
                    <a:lnTo>
                      <a:pt x="103" y="82"/>
                    </a:lnTo>
                    <a:lnTo>
                      <a:pt x="87" y="91"/>
                    </a:lnTo>
                    <a:lnTo>
                      <a:pt x="69" y="97"/>
                    </a:lnTo>
                    <a:lnTo>
                      <a:pt x="53" y="105"/>
                    </a:lnTo>
                    <a:lnTo>
                      <a:pt x="35" y="114"/>
                    </a:lnTo>
                    <a:lnTo>
                      <a:pt x="18" y="122"/>
                    </a:lnTo>
                    <a:lnTo>
                      <a:pt x="0" y="130"/>
                    </a:lnTo>
                    <a:lnTo>
                      <a:pt x="2" y="143"/>
                    </a:lnTo>
                    <a:lnTo>
                      <a:pt x="5" y="154"/>
                    </a:lnTo>
                    <a:lnTo>
                      <a:pt x="7" y="168"/>
                    </a:lnTo>
                    <a:lnTo>
                      <a:pt x="8" y="181"/>
                    </a:lnTo>
                    <a:lnTo>
                      <a:pt x="53" y="218"/>
                    </a:lnTo>
                    <a:lnTo>
                      <a:pt x="95" y="254"/>
                    </a:lnTo>
                    <a:lnTo>
                      <a:pt x="139" y="292"/>
                    </a:lnTo>
                    <a:lnTo>
                      <a:pt x="182" y="330"/>
                    </a:lnTo>
                    <a:lnTo>
                      <a:pt x="226" y="366"/>
                    </a:lnTo>
                    <a:lnTo>
                      <a:pt x="268" y="404"/>
                    </a:lnTo>
                    <a:lnTo>
                      <a:pt x="312" y="441"/>
                    </a:lnTo>
                    <a:lnTo>
                      <a:pt x="355" y="477"/>
                    </a:lnTo>
                    <a:lnTo>
                      <a:pt x="399" y="515"/>
                    </a:lnTo>
                    <a:lnTo>
                      <a:pt x="443" y="553"/>
                    </a:lnTo>
                    <a:lnTo>
                      <a:pt x="486" y="590"/>
                    </a:lnTo>
                    <a:lnTo>
                      <a:pt x="530" y="627"/>
                    </a:lnTo>
                    <a:lnTo>
                      <a:pt x="572" y="664"/>
                    </a:lnTo>
                    <a:lnTo>
                      <a:pt x="616" y="702"/>
                    </a:lnTo>
                    <a:lnTo>
                      <a:pt x="659" y="738"/>
                    </a:lnTo>
                    <a:lnTo>
                      <a:pt x="703" y="776"/>
                    </a:lnTo>
                    <a:lnTo>
                      <a:pt x="747" y="813"/>
                    </a:lnTo>
                    <a:lnTo>
                      <a:pt x="790" y="849"/>
                    </a:lnTo>
                    <a:lnTo>
                      <a:pt x="834" y="887"/>
                    </a:lnTo>
                    <a:lnTo>
                      <a:pt x="876" y="925"/>
                    </a:lnTo>
                    <a:lnTo>
                      <a:pt x="920" y="961"/>
                    </a:lnTo>
                    <a:lnTo>
                      <a:pt x="963" y="999"/>
                    </a:lnTo>
                    <a:lnTo>
                      <a:pt x="1007" y="1036"/>
                    </a:lnTo>
                    <a:lnTo>
                      <a:pt x="1051" y="1072"/>
                    </a:lnTo>
                    <a:lnTo>
                      <a:pt x="1094" y="1110"/>
                    </a:lnTo>
                    <a:lnTo>
                      <a:pt x="1138" y="1148"/>
                    </a:lnTo>
                    <a:lnTo>
                      <a:pt x="1180" y="1186"/>
                    </a:lnTo>
                    <a:lnTo>
                      <a:pt x="1224" y="1222"/>
                    </a:lnTo>
                    <a:lnTo>
                      <a:pt x="1267" y="1259"/>
                    </a:lnTo>
                    <a:lnTo>
                      <a:pt x="1311" y="1297"/>
                    </a:lnTo>
                    <a:lnTo>
                      <a:pt x="1354" y="1333"/>
                    </a:lnTo>
                    <a:lnTo>
                      <a:pt x="1398" y="1371"/>
                    </a:lnTo>
                    <a:lnTo>
                      <a:pt x="1414" y="1363"/>
                    </a:lnTo>
                    <a:lnTo>
                      <a:pt x="1430" y="1354"/>
                    </a:lnTo>
                    <a:lnTo>
                      <a:pt x="1447" y="1346"/>
                    </a:lnTo>
                    <a:lnTo>
                      <a:pt x="1465" y="1338"/>
                    </a:lnTo>
                    <a:lnTo>
                      <a:pt x="1481" y="1331"/>
                    </a:lnTo>
                    <a:lnTo>
                      <a:pt x="1497" y="1323"/>
                    </a:lnTo>
                    <a:lnTo>
                      <a:pt x="1514" y="1315"/>
                    </a:lnTo>
                    <a:lnTo>
                      <a:pt x="1532" y="1307"/>
                    </a:lnTo>
                    <a:lnTo>
                      <a:pt x="1548" y="1299"/>
                    </a:lnTo>
                    <a:lnTo>
                      <a:pt x="1564" y="1290"/>
                    </a:lnTo>
                    <a:lnTo>
                      <a:pt x="1582" y="1282"/>
                    </a:lnTo>
                    <a:lnTo>
                      <a:pt x="1599" y="1274"/>
                    </a:lnTo>
                    <a:lnTo>
                      <a:pt x="1617" y="1266"/>
                    </a:lnTo>
                    <a:lnTo>
                      <a:pt x="1633" y="1258"/>
                    </a:lnTo>
                    <a:lnTo>
                      <a:pt x="1651" y="1249"/>
                    </a:lnTo>
                    <a:lnTo>
                      <a:pt x="1667" y="1241"/>
                    </a:lnTo>
                    <a:lnTo>
                      <a:pt x="1656" y="1230"/>
                    </a:lnTo>
                    <a:lnTo>
                      <a:pt x="1646" y="1218"/>
                    </a:lnTo>
                    <a:lnTo>
                      <a:pt x="1635" y="1208"/>
                    </a:lnTo>
                    <a:lnTo>
                      <a:pt x="1625" y="1197"/>
                    </a:lnTo>
                    <a:lnTo>
                      <a:pt x="1613" y="1186"/>
                    </a:lnTo>
                    <a:lnTo>
                      <a:pt x="1602" y="1174"/>
                    </a:lnTo>
                    <a:lnTo>
                      <a:pt x="1592" y="1164"/>
                    </a:lnTo>
                    <a:lnTo>
                      <a:pt x="1581" y="1153"/>
                    </a:lnTo>
                    <a:close/>
                  </a:path>
                </a:pathLst>
              </a:custGeom>
              <a:solidFill>
                <a:srgbClr val="C6BCC1"/>
              </a:solidFill>
              <a:ln w="9525">
                <a:noFill/>
                <a:round/>
                <a:headEnd/>
                <a:tailEnd/>
              </a:ln>
            </p:spPr>
            <p:txBody>
              <a:bodyPr/>
              <a:lstStyle/>
              <a:p>
                <a:endParaRPr lang="en-US"/>
              </a:p>
            </p:txBody>
          </p:sp>
          <p:sp>
            <p:nvSpPr>
              <p:cNvPr id="11378" name="Freeform 114"/>
              <p:cNvSpPr>
                <a:spLocks/>
              </p:cNvSpPr>
              <p:nvPr/>
            </p:nvSpPr>
            <p:spPr bwMode="auto">
              <a:xfrm>
                <a:off x="534" y="2861"/>
                <a:ext cx="804" cy="660"/>
              </a:xfrm>
              <a:custGeom>
                <a:avLst/>
                <a:gdLst/>
                <a:ahLst/>
                <a:cxnLst>
                  <a:cxn ang="0">
                    <a:pos x="1484" y="1062"/>
                  </a:cxn>
                  <a:cxn ang="0">
                    <a:pos x="1409" y="996"/>
                  </a:cxn>
                  <a:cxn ang="0">
                    <a:pos x="1334" y="932"/>
                  </a:cxn>
                  <a:cxn ang="0">
                    <a:pos x="1259" y="867"/>
                  </a:cxn>
                  <a:cxn ang="0">
                    <a:pos x="1184" y="801"/>
                  </a:cxn>
                  <a:cxn ang="0">
                    <a:pos x="1109" y="737"/>
                  </a:cxn>
                  <a:cxn ang="0">
                    <a:pos x="1033" y="672"/>
                  </a:cxn>
                  <a:cxn ang="0">
                    <a:pos x="957" y="606"/>
                  </a:cxn>
                  <a:cxn ang="0">
                    <a:pos x="881" y="542"/>
                  </a:cxn>
                  <a:cxn ang="0">
                    <a:pos x="806" y="477"/>
                  </a:cxn>
                  <a:cxn ang="0">
                    <a:pos x="731" y="411"/>
                  </a:cxn>
                  <a:cxn ang="0">
                    <a:pos x="654" y="347"/>
                  </a:cxn>
                  <a:cxn ang="0">
                    <a:pos x="579" y="282"/>
                  </a:cxn>
                  <a:cxn ang="0">
                    <a:pos x="504" y="216"/>
                  </a:cxn>
                  <a:cxn ang="0">
                    <a:pos x="427" y="152"/>
                  </a:cxn>
                  <a:cxn ang="0">
                    <a:pos x="352" y="87"/>
                  </a:cxn>
                  <a:cxn ang="0">
                    <a:pos x="311" y="41"/>
                  </a:cxn>
                  <a:cxn ang="0">
                    <a:pos x="303" y="13"/>
                  </a:cxn>
                  <a:cxn ang="0">
                    <a:pos x="282" y="8"/>
                  </a:cxn>
                  <a:cxn ang="0">
                    <a:pos x="244" y="26"/>
                  </a:cxn>
                  <a:cxn ang="0">
                    <a:pos x="206" y="44"/>
                  </a:cxn>
                  <a:cxn ang="0">
                    <a:pos x="169" y="60"/>
                  </a:cxn>
                  <a:cxn ang="0">
                    <a:pos x="131" y="78"/>
                  </a:cxn>
                  <a:cxn ang="0">
                    <a:pos x="94" y="96"/>
                  </a:cxn>
                  <a:cxn ang="0">
                    <a:pos x="56" y="114"/>
                  </a:cxn>
                  <a:cxn ang="0">
                    <a:pos x="18" y="132"/>
                  </a:cxn>
                  <a:cxn ang="0">
                    <a:pos x="9" y="154"/>
                  </a:cxn>
                  <a:cxn ang="0">
                    <a:pos x="23" y="182"/>
                  </a:cxn>
                  <a:cxn ang="0">
                    <a:pos x="72" y="229"/>
                  </a:cxn>
                  <a:cxn ang="0">
                    <a:pos x="156" y="300"/>
                  </a:cxn>
                  <a:cxn ang="0">
                    <a:pos x="237" y="370"/>
                  </a:cxn>
                  <a:cxn ang="0">
                    <a:pos x="319" y="441"/>
                  </a:cxn>
                  <a:cxn ang="0">
                    <a:pos x="402" y="511"/>
                  </a:cxn>
                  <a:cxn ang="0">
                    <a:pos x="484" y="582"/>
                  </a:cxn>
                  <a:cxn ang="0">
                    <a:pos x="566" y="652"/>
                  </a:cxn>
                  <a:cxn ang="0">
                    <a:pos x="648" y="723"/>
                  </a:cxn>
                  <a:cxn ang="0">
                    <a:pos x="731" y="791"/>
                  </a:cxn>
                  <a:cxn ang="0">
                    <a:pos x="813" y="862"/>
                  </a:cxn>
                  <a:cxn ang="0">
                    <a:pos x="894" y="932"/>
                  </a:cxn>
                  <a:cxn ang="0">
                    <a:pos x="976" y="1003"/>
                  </a:cxn>
                  <a:cxn ang="0">
                    <a:pos x="1060" y="1073"/>
                  </a:cxn>
                  <a:cxn ang="0">
                    <a:pos x="1141" y="1144"/>
                  </a:cxn>
                  <a:cxn ang="0">
                    <a:pos x="1223" y="1214"/>
                  </a:cxn>
                  <a:cxn ang="0">
                    <a:pos x="1306" y="1285"/>
                  </a:cxn>
                  <a:cxn ang="0">
                    <a:pos x="1380" y="1303"/>
                  </a:cxn>
                  <a:cxn ang="0">
                    <a:pos x="1445" y="1270"/>
                  </a:cxn>
                  <a:cxn ang="0">
                    <a:pos x="1509" y="1236"/>
                  </a:cxn>
                  <a:cxn ang="0">
                    <a:pos x="1574" y="1203"/>
                  </a:cxn>
                  <a:cxn ang="0">
                    <a:pos x="1597" y="1175"/>
                  </a:cxn>
                  <a:cxn ang="0">
                    <a:pos x="1576" y="1152"/>
                  </a:cxn>
                  <a:cxn ang="0">
                    <a:pos x="1553" y="1129"/>
                  </a:cxn>
                  <a:cxn ang="0">
                    <a:pos x="1532" y="1106"/>
                  </a:cxn>
                </a:cxnLst>
                <a:rect l="0" t="0" r="r" b="b"/>
                <a:pathLst>
                  <a:path w="1607" h="1319">
                    <a:moveTo>
                      <a:pt x="1522" y="1095"/>
                    </a:moveTo>
                    <a:lnTo>
                      <a:pt x="1484" y="1062"/>
                    </a:lnTo>
                    <a:lnTo>
                      <a:pt x="1447" y="1029"/>
                    </a:lnTo>
                    <a:lnTo>
                      <a:pt x="1409" y="996"/>
                    </a:lnTo>
                    <a:lnTo>
                      <a:pt x="1372" y="965"/>
                    </a:lnTo>
                    <a:lnTo>
                      <a:pt x="1334" y="932"/>
                    </a:lnTo>
                    <a:lnTo>
                      <a:pt x="1297" y="900"/>
                    </a:lnTo>
                    <a:lnTo>
                      <a:pt x="1259" y="867"/>
                    </a:lnTo>
                    <a:lnTo>
                      <a:pt x="1221" y="834"/>
                    </a:lnTo>
                    <a:lnTo>
                      <a:pt x="1184" y="801"/>
                    </a:lnTo>
                    <a:lnTo>
                      <a:pt x="1146" y="768"/>
                    </a:lnTo>
                    <a:lnTo>
                      <a:pt x="1109" y="737"/>
                    </a:lnTo>
                    <a:lnTo>
                      <a:pt x="1071" y="704"/>
                    </a:lnTo>
                    <a:lnTo>
                      <a:pt x="1033" y="672"/>
                    </a:lnTo>
                    <a:lnTo>
                      <a:pt x="994" y="639"/>
                    </a:lnTo>
                    <a:lnTo>
                      <a:pt x="957" y="606"/>
                    </a:lnTo>
                    <a:lnTo>
                      <a:pt x="919" y="573"/>
                    </a:lnTo>
                    <a:lnTo>
                      <a:pt x="881" y="542"/>
                    </a:lnTo>
                    <a:lnTo>
                      <a:pt x="844" y="509"/>
                    </a:lnTo>
                    <a:lnTo>
                      <a:pt x="806" y="477"/>
                    </a:lnTo>
                    <a:lnTo>
                      <a:pt x="769" y="444"/>
                    </a:lnTo>
                    <a:lnTo>
                      <a:pt x="731" y="411"/>
                    </a:lnTo>
                    <a:lnTo>
                      <a:pt x="693" y="380"/>
                    </a:lnTo>
                    <a:lnTo>
                      <a:pt x="654" y="347"/>
                    </a:lnTo>
                    <a:lnTo>
                      <a:pt x="617" y="314"/>
                    </a:lnTo>
                    <a:lnTo>
                      <a:pt x="579" y="282"/>
                    </a:lnTo>
                    <a:lnTo>
                      <a:pt x="541" y="249"/>
                    </a:lnTo>
                    <a:lnTo>
                      <a:pt x="504" y="216"/>
                    </a:lnTo>
                    <a:lnTo>
                      <a:pt x="466" y="183"/>
                    </a:lnTo>
                    <a:lnTo>
                      <a:pt x="427" y="152"/>
                    </a:lnTo>
                    <a:lnTo>
                      <a:pt x="389" y="119"/>
                    </a:lnTo>
                    <a:lnTo>
                      <a:pt x="352" y="87"/>
                    </a:lnTo>
                    <a:lnTo>
                      <a:pt x="314" y="54"/>
                    </a:lnTo>
                    <a:lnTo>
                      <a:pt x="311" y="41"/>
                    </a:lnTo>
                    <a:lnTo>
                      <a:pt x="308" y="26"/>
                    </a:lnTo>
                    <a:lnTo>
                      <a:pt x="303" y="13"/>
                    </a:lnTo>
                    <a:lnTo>
                      <a:pt x="300" y="0"/>
                    </a:lnTo>
                    <a:lnTo>
                      <a:pt x="282" y="8"/>
                    </a:lnTo>
                    <a:lnTo>
                      <a:pt x="262" y="18"/>
                    </a:lnTo>
                    <a:lnTo>
                      <a:pt x="244" y="26"/>
                    </a:lnTo>
                    <a:lnTo>
                      <a:pt x="224" y="34"/>
                    </a:lnTo>
                    <a:lnTo>
                      <a:pt x="206" y="44"/>
                    </a:lnTo>
                    <a:lnTo>
                      <a:pt x="187" y="52"/>
                    </a:lnTo>
                    <a:lnTo>
                      <a:pt x="169" y="60"/>
                    </a:lnTo>
                    <a:lnTo>
                      <a:pt x="151" y="70"/>
                    </a:lnTo>
                    <a:lnTo>
                      <a:pt x="131" y="78"/>
                    </a:lnTo>
                    <a:lnTo>
                      <a:pt x="113" y="87"/>
                    </a:lnTo>
                    <a:lnTo>
                      <a:pt x="94" y="96"/>
                    </a:lnTo>
                    <a:lnTo>
                      <a:pt x="76" y="105"/>
                    </a:lnTo>
                    <a:lnTo>
                      <a:pt x="56" y="114"/>
                    </a:lnTo>
                    <a:lnTo>
                      <a:pt x="38" y="123"/>
                    </a:lnTo>
                    <a:lnTo>
                      <a:pt x="18" y="132"/>
                    </a:lnTo>
                    <a:lnTo>
                      <a:pt x="0" y="141"/>
                    </a:lnTo>
                    <a:lnTo>
                      <a:pt x="9" y="154"/>
                    </a:lnTo>
                    <a:lnTo>
                      <a:pt x="17" y="167"/>
                    </a:lnTo>
                    <a:lnTo>
                      <a:pt x="23" y="182"/>
                    </a:lnTo>
                    <a:lnTo>
                      <a:pt x="31" y="195"/>
                    </a:lnTo>
                    <a:lnTo>
                      <a:pt x="72" y="229"/>
                    </a:lnTo>
                    <a:lnTo>
                      <a:pt x="113" y="265"/>
                    </a:lnTo>
                    <a:lnTo>
                      <a:pt x="156" y="300"/>
                    </a:lnTo>
                    <a:lnTo>
                      <a:pt x="197" y="336"/>
                    </a:lnTo>
                    <a:lnTo>
                      <a:pt x="237" y="370"/>
                    </a:lnTo>
                    <a:lnTo>
                      <a:pt x="278" y="406"/>
                    </a:lnTo>
                    <a:lnTo>
                      <a:pt x="319" y="441"/>
                    </a:lnTo>
                    <a:lnTo>
                      <a:pt x="360" y="477"/>
                    </a:lnTo>
                    <a:lnTo>
                      <a:pt x="402" y="511"/>
                    </a:lnTo>
                    <a:lnTo>
                      <a:pt x="443" y="545"/>
                    </a:lnTo>
                    <a:lnTo>
                      <a:pt x="484" y="582"/>
                    </a:lnTo>
                    <a:lnTo>
                      <a:pt x="525" y="616"/>
                    </a:lnTo>
                    <a:lnTo>
                      <a:pt x="566" y="652"/>
                    </a:lnTo>
                    <a:lnTo>
                      <a:pt x="607" y="686"/>
                    </a:lnTo>
                    <a:lnTo>
                      <a:pt x="648" y="723"/>
                    </a:lnTo>
                    <a:lnTo>
                      <a:pt x="690" y="757"/>
                    </a:lnTo>
                    <a:lnTo>
                      <a:pt x="731" y="791"/>
                    </a:lnTo>
                    <a:lnTo>
                      <a:pt x="772" y="827"/>
                    </a:lnTo>
                    <a:lnTo>
                      <a:pt x="813" y="862"/>
                    </a:lnTo>
                    <a:lnTo>
                      <a:pt x="854" y="898"/>
                    </a:lnTo>
                    <a:lnTo>
                      <a:pt x="894" y="932"/>
                    </a:lnTo>
                    <a:lnTo>
                      <a:pt x="935" y="968"/>
                    </a:lnTo>
                    <a:lnTo>
                      <a:pt x="976" y="1003"/>
                    </a:lnTo>
                    <a:lnTo>
                      <a:pt x="1019" y="1037"/>
                    </a:lnTo>
                    <a:lnTo>
                      <a:pt x="1060" y="1073"/>
                    </a:lnTo>
                    <a:lnTo>
                      <a:pt x="1100" y="1108"/>
                    </a:lnTo>
                    <a:lnTo>
                      <a:pt x="1141" y="1144"/>
                    </a:lnTo>
                    <a:lnTo>
                      <a:pt x="1182" y="1178"/>
                    </a:lnTo>
                    <a:lnTo>
                      <a:pt x="1223" y="1214"/>
                    </a:lnTo>
                    <a:lnTo>
                      <a:pt x="1265" y="1249"/>
                    </a:lnTo>
                    <a:lnTo>
                      <a:pt x="1306" y="1285"/>
                    </a:lnTo>
                    <a:lnTo>
                      <a:pt x="1347" y="1319"/>
                    </a:lnTo>
                    <a:lnTo>
                      <a:pt x="1380" y="1303"/>
                    </a:lnTo>
                    <a:lnTo>
                      <a:pt x="1413" y="1286"/>
                    </a:lnTo>
                    <a:lnTo>
                      <a:pt x="1445" y="1270"/>
                    </a:lnTo>
                    <a:lnTo>
                      <a:pt x="1478" y="1252"/>
                    </a:lnTo>
                    <a:lnTo>
                      <a:pt x="1509" y="1236"/>
                    </a:lnTo>
                    <a:lnTo>
                      <a:pt x="1542" y="1219"/>
                    </a:lnTo>
                    <a:lnTo>
                      <a:pt x="1574" y="1203"/>
                    </a:lnTo>
                    <a:lnTo>
                      <a:pt x="1607" y="1186"/>
                    </a:lnTo>
                    <a:lnTo>
                      <a:pt x="1597" y="1175"/>
                    </a:lnTo>
                    <a:lnTo>
                      <a:pt x="1586" y="1163"/>
                    </a:lnTo>
                    <a:lnTo>
                      <a:pt x="1576" y="1152"/>
                    </a:lnTo>
                    <a:lnTo>
                      <a:pt x="1565" y="1141"/>
                    </a:lnTo>
                    <a:lnTo>
                      <a:pt x="1553" y="1129"/>
                    </a:lnTo>
                    <a:lnTo>
                      <a:pt x="1543" y="1118"/>
                    </a:lnTo>
                    <a:lnTo>
                      <a:pt x="1532" y="1106"/>
                    </a:lnTo>
                    <a:lnTo>
                      <a:pt x="1522" y="1095"/>
                    </a:lnTo>
                    <a:close/>
                  </a:path>
                </a:pathLst>
              </a:custGeom>
              <a:solidFill>
                <a:srgbClr val="C4BABF"/>
              </a:solidFill>
              <a:ln w="9525">
                <a:noFill/>
                <a:round/>
                <a:headEnd/>
                <a:tailEnd/>
              </a:ln>
            </p:spPr>
            <p:txBody>
              <a:bodyPr/>
              <a:lstStyle/>
              <a:p>
                <a:endParaRPr lang="en-US"/>
              </a:p>
            </p:txBody>
          </p:sp>
          <p:sp>
            <p:nvSpPr>
              <p:cNvPr id="11379" name="Freeform 115"/>
              <p:cNvSpPr>
                <a:spLocks/>
              </p:cNvSpPr>
              <p:nvPr/>
            </p:nvSpPr>
            <p:spPr bwMode="auto">
              <a:xfrm>
                <a:off x="522" y="2853"/>
                <a:ext cx="775" cy="634"/>
              </a:xfrm>
              <a:custGeom>
                <a:avLst/>
                <a:gdLst/>
                <a:ahLst/>
                <a:cxnLst>
                  <a:cxn ang="0">
                    <a:pos x="1430" y="1008"/>
                  </a:cxn>
                  <a:cxn ang="0">
                    <a:pos x="1360" y="948"/>
                  </a:cxn>
                  <a:cxn ang="0">
                    <a:pos x="1289" y="887"/>
                  </a:cxn>
                  <a:cxn ang="0">
                    <a:pos x="1219" y="826"/>
                  </a:cxn>
                  <a:cxn ang="0">
                    <a:pos x="1149" y="766"/>
                  </a:cxn>
                  <a:cxn ang="0">
                    <a:pos x="1079" y="705"/>
                  </a:cxn>
                  <a:cxn ang="0">
                    <a:pos x="1007" y="644"/>
                  </a:cxn>
                  <a:cxn ang="0">
                    <a:pos x="936" y="584"/>
                  </a:cxn>
                  <a:cxn ang="0">
                    <a:pos x="866" y="523"/>
                  </a:cxn>
                  <a:cxn ang="0">
                    <a:pos x="796" y="462"/>
                  </a:cxn>
                  <a:cxn ang="0">
                    <a:pos x="724" y="402"/>
                  </a:cxn>
                  <a:cxn ang="0">
                    <a:pos x="654" y="341"/>
                  </a:cxn>
                  <a:cxn ang="0">
                    <a:pos x="583" y="281"/>
                  </a:cxn>
                  <a:cxn ang="0">
                    <a:pos x="513" y="220"/>
                  </a:cxn>
                  <a:cxn ang="0">
                    <a:pos x="443" y="159"/>
                  </a:cxn>
                  <a:cxn ang="0">
                    <a:pos x="373" y="99"/>
                  </a:cxn>
                  <a:cxn ang="0">
                    <a:pos x="333" y="51"/>
                  </a:cxn>
                  <a:cxn ang="0">
                    <a:pos x="328" y="17"/>
                  </a:cxn>
                  <a:cxn ang="0">
                    <a:pos x="306" y="10"/>
                  </a:cxn>
                  <a:cxn ang="0">
                    <a:pos x="265" y="28"/>
                  </a:cxn>
                  <a:cxn ang="0">
                    <a:pos x="224" y="48"/>
                  </a:cxn>
                  <a:cxn ang="0">
                    <a:pos x="183" y="67"/>
                  </a:cxn>
                  <a:cxn ang="0">
                    <a:pos x="142" y="85"/>
                  </a:cxn>
                  <a:cxn ang="0">
                    <a:pos x="103" y="105"/>
                  </a:cxn>
                  <a:cxn ang="0">
                    <a:pos x="62" y="125"/>
                  </a:cxn>
                  <a:cxn ang="0">
                    <a:pos x="21" y="143"/>
                  </a:cxn>
                  <a:cxn ang="0">
                    <a:pos x="6" y="159"/>
                  </a:cxn>
                  <a:cxn ang="0">
                    <a:pos x="21" y="174"/>
                  </a:cxn>
                  <a:cxn ang="0">
                    <a:pos x="36" y="189"/>
                  </a:cxn>
                  <a:cxn ang="0">
                    <a:pos x="49" y="204"/>
                  </a:cxn>
                  <a:cxn ang="0">
                    <a:pos x="95" y="244"/>
                  </a:cxn>
                  <a:cxn ang="0">
                    <a:pos x="172" y="310"/>
                  </a:cxn>
                  <a:cxn ang="0">
                    <a:pos x="250" y="377"/>
                  </a:cxn>
                  <a:cxn ang="0">
                    <a:pos x="327" y="443"/>
                  </a:cxn>
                  <a:cxn ang="0">
                    <a:pos x="404" y="508"/>
                  </a:cxn>
                  <a:cxn ang="0">
                    <a:pos x="482" y="576"/>
                  </a:cxn>
                  <a:cxn ang="0">
                    <a:pos x="559" y="641"/>
                  </a:cxn>
                  <a:cxn ang="0">
                    <a:pos x="637" y="707"/>
                  </a:cxn>
                  <a:cxn ang="0">
                    <a:pos x="714" y="774"/>
                  </a:cxn>
                  <a:cxn ang="0">
                    <a:pos x="793" y="840"/>
                  </a:cxn>
                  <a:cxn ang="0">
                    <a:pos x="869" y="905"/>
                  </a:cxn>
                  <a:cxn ang="0">
                    <a:pos x="948" y="972"/>
                  </a:cxn>
                  <a:cxn ang="0">
                    <a:pos x="1025" y="1038"/>
                  </a:cxn>
                  <a:cxn ang="0">
                    <a:pos x="1102" y="1103"/>
                  </a:cxn>
                  <a:cxn ang="0">
                    <a:pos x="1180" y="1171"/>
                  </a:cxn>
                  <a:cxn ang="0">
                    <a:pos x="1257" y="1236"/>
                  </a:cxn>
                  <a:cxn ang="0">
                    <a:pos x="1329" y="1253"/>
                  </a:cxn>
                  <a:cxn ang="0">
                    <a:pos x="1392" y="1218"/>
                  </a:cxn>
                  <a:cxn ang="0">
                    <a:pos x="1456" y="1184"/>
                  </a:cxn>
                  <a:cxn ang="0">
                    <a:pos x="1520" y="1149"/>
                  </a:cxn>
                  <a:cxn ang="0">
                    <a:pos x="1540" y="1121"/>
                  </a:cxn>
                  <a:cxn ang="0">
                    <a:pos x="1517" y="1098"/>
                  </a:cxn>
                  <a:cxn ang="0">
                    <a:pos x="1495" y="1074"/>
                  </a:cxn>
                  <a:cxn ang="0">
                    <a:pos x="1476" y="1051"/>
                  </a:cxn>
                </a:cxnLst>
                <a:rect l="0" t="0" r="r" b="b"/>
                <a:pathLst>
                  <a:path w="1551" h="1269">
                    <a:moveTo>
                      <a:pt x="1466" y="1039"/>
                    </a:moveTo>
                    <a:lnTo>
                      <a:pt x="1430" y="1008"/>
                    </a:lnTo>
                    <a:lnTo>
                      <a:pt x="1396" y="979"/>
                    </a:lnTo>
                    <a:lnTo>
                      <a:pt x="1360" y="948"/>
                    </a:lnTo>
                    <a:lnTo>
                      <a:pt x="1325" y="918"/>
                    </a:lnTo>
                    <a:lnTo>
                      <a:pt x="1289" y="887"/>
                    </a:lnTo>
                    <a:lnTo>
                      <a:pt x="1255" y="858"/>
                    </a:lnTo>
                    <a:lnTo>
                      <a:pt x="1219" y="826"/>
                    </a:lnTo>
                    <a:lnTo>
                      <a:pt x="1183" y="797"/>
                    </a:lnTo>
                    <a:lnTo>
                      <a:pt x="1149" y="766"/>
                    </a:lnTo>
                    <a:lnTo>
                      <a:pt x="1113" y="736"/>
                    </a:lnTo>
                    <a:lnTo>
                      <a:pt x="1079" y="705"/>
                    </a:lnTo>
                    <a:lnTo>
                      <a:pt x="1043" y="676"/>
                    </a:lnTo>
                    <a:lnTo>
                      <a:pt x="1007" y="644"/>
                    </a:lnTo>
                    <a:lnTo>
                      <a:pt x="972" y="615"/>
                    </a:lnTo>
                    <a:lnTo>
                      <a:pt x="936" y="584"/>
                    </a:lnTo>
                    <a:lnTo>
                      <a:pt x="902" y="554"/>
                    </a:lnTo>
                    <a:lnTo>
                      <a:pt x="866" y="523"/>
                    </a:lnTo>
                    <a:lnTo>
                      <a:pt x="830" y="494"/>
                    </a:lnTo>
                    <a:lnTo>
                      <a:pt x="796" y="462"/>
                    </a:lnTo>
                    <a:lnTo>
                      <a:pt x="760" y="433"/>
                    </a:lnTo>
                    <a:lnTo>
                      <a:pt x="724" y="402"/>
                    </a:lnTo>
                    <a:lnTo>
                      <a:pt x="690" y="372"/>
                    </a:lnTo>
                    <a:lnTo>
                      <a:pt x="654" y="341"/>
                    </a:lnTo>
                    <a:lnTo>
                      <a:pt x="619" y="312"/>
                    </a:lnTo>
                    <a:lnTo>
                      <a:pt x="583" y="281"/>
                    </a:lnTo>
                    <a:lnTo>
                      <a:pt x="547" y="251"/>
                    </a:lnTo>
                    <a:lnTo>
                      <a:pt x="513" y="220"/>
                    </a:lnTo>
                    <a:lnTo>
                      <a:pt x="477" y="190"/>
                    </a:lnTo>
                    <a:lnTo>
                      <a:pt x="443" y="159"/>
                    </a:lnTo>
                    <a:lnTo>
                      <a:pt x="407" y="130"/>
                    </a:lnTo>
                    <a:lnTo>
                      <a:pt x="373" y="99"/>
                    </a:lnTo>
                    <a:lnTo>
                      <a:pt x="337" y="69"/>
                    </a:lnTo>
                    <a:lnTo>
                      <a:pt x="333" y="51"/>
                    </a:lnTo>
                    <a:lnTo>
                      <a:pt x="332" y="35"/>
                    </a:lnTo>
                    <a:lnTo>
                      <a:pt x="328" y="17"/>
                    </a:lnTo>
                    <a:lnTo>
                      <a:pt x="325" y="0"/>
                    </a:lnTo>
                    <a:lnTo>
                      <a:pt x="306" y="10"/>
                    </a:lnTo>
                    <a:lnTo>
                      <a:pt x="284" y="20"/>
                    </a:lnTo>
                    <a:lnTo>
                      <a:pt x="265" y="28"/>
                    </a:lnTo>
                    <a:lnTo>
                      <a:pt x="243" y="38"/>
                    </a:lnTo>
                    <a:lnTo>
                      <a:pt x="224" y="48"/>
                    </a:lnTo>
                    <a:lnTo>
                      <a:pt x="204" y="58"/>
                    </a:lnTo>
                    <a:lnTo>
                      <a:pt x="183" y="67"/>
                    </a:lnTo>
                    <a:lnTo>
                      <a:pt x="163" y="76"/>
                    </a:lnTo>
                    <a:lnTo>
                      <a:pt x="142" y="85"/>
                    </a:lnTo>
                    <a:lnTo>
                      <a:pt x="122" y="95"/>
                    </a:lnTo>
                    <a:lnTo>
                      <a:pt x="103" y="105"/>
                    </a:lnTo>
                    <a:lnTo>
                      <a:pt x="82" y="115"/>
                    </a:lnTo>
                    <a:lnTo>
                      <a:pt x="62" y="125"/>
                    </a:lnTo>
                    <a:lnTo>
                      <a:pt x="41" y="133"/>
                    </a:lnTo>
                    <a:lnTo>
                      <a:pt x="21" y="143"/>
                    </a:lnTo>
                    <a:lnTo>
                      <a:pt x="0" y="153"/>
                    </a:lnTo>
                    <a:lnTo>
                      <a:pt x="6" y="159"/>
                    </a:lnTo>
                    <a:lnTo>
                      <a:pt x="15" y="167"/>
                    </a:lnTo>
                    <a:lnTo>
                      <a:pt x="21" y="174"/>
                    </a:lnTo>
                    <a:lnTo>
                      <a:pt x="28" y="182"/>
                    </a:lnTo>
                    <a:lnTo>
                      <a:pt x="36" y="189"/>
                    </a:lnTo>
                    <a:lnTo>
                      <a:pt x="42" y="197"/>
                    </a:lnTo>
                    <a:lnTo>
                      <a:pt x="49" y="204"/>
                    </a:lnTo>
                    <a:lnTo>
                      <a:pt x="55" y="212"/>
                    </a:lnTo>
                    <a:lnTo>
                      <a:pt x="95" y="244"/>
                    </a:lnTo>
                    <a:lnTo>
                      <a:pt x="132" y="277"/>
                    </a:lnTo>
                    <a:lnTo>
                      <a:pt x="172" y="310"/>
                    </a:lnTo>
                    <a:lnTo>
                      <a:pt x="211" y="344"/>
                    </a:lnTo>
                    <a:lnTo>
                      <a:pt x="250" y="377"/>
                    </a:lnTo>
                    <a:lnTo>
                      <a:pt x="288" y="410"/>
                    </a:lnTo>
                    <a:lnTo>
                      <a:pt x="327" y="443"/>
                    </a:lnTo>
                    <a:lnTo>
                      <a:pt x="366" y="476"/>
                    </a:lnTo>
                    <a:lnTo>
                      <a:pt x="404" y="508"/>
                    </a:lnTo>
                    <a:lnTo>
                      <a:pt x="443" y="543"/>
                    </a:lnTo>
                    <a:lnTo>
                      <a:pt x="482" y="576"/>
                    </a:lnTo>
                    <a:lnTo>
                      <a:pt x="521" y="608"/>
                    </a:lnTo>
                    <a:lnTo>
                      <a:pt x="559" y="641"/>
                    </a:lnTo>
                    <a:lnTo>
                      <a:pt x="598" y="674"/>
                    </a:lnTo>
                    <a:lnTo>
                      <a:pt x="637" y="707"/>
                    </a:lnTo>
                    <a:lnTo>
                      <a:pt x="677" y="740"/>
                    </a:lnTo>
                    <a:lnTo>
                      <a:pt x="714" y="774"/>
                    </a:lnTo>
                    <a:lnTo>
                      <a:pt x="753" y="807"/>
                    </a:lnTo>
                    <a:lnTo>
                      <a:pt x="793" y="840"/>
                    </a:lnTo>
                    <a:lnTo>
                      <a:pt x="830" y="872"/>
                    </a:lnTo>
                    <a:lnTo>
                      <a:pt x="869" y="905"/>
                    </a:lnTo>
                    <a:lnTo>
                      <a:pt x="909" y="938"/>
                    </a:lnTo>
                    <a:lnTo>
                      <a:pt x="948" y="972"/>
                    </a:lnTo>
                    <a:lnTo>
                      <a:pt x="985" y="1005"/>
                    </a:lnTo>
                    <a:lnTo>
                      <a:pt x="1025" y="1038"/>
                    </a:lnTo>
                    <a:lnTo>
                      <a:pt x="1064" y="1071"/>
                    </a:lnTo>
                    <a:lnTo>
                      <a:pt x="1102" y="1103"/>
                    </a:lnTo>
                    <a:lnTo>
                      <a:pt x="1141" y="1136"/>
                    </a:lnTo>
                    <a:lnTo>
                      <a:pt x="1180" y="1171"/>
                    </a:lnTo>
                    <a:lnTo>
                      <a:pt x="1219" y="1203"/>
                    </a:lnTo>
                    <a:lnTo>
                      <a:pt x="1257" y="1236"/>
                    </a:lnTo>
                    <a:lnTo>
                      <a:pt x="1296" y="1269"/>
                    </a:lnTo>
                    <a:lnTo>
                      <a:pt x="1329" y="1253"/>
                    </a:lnTo>
                    <a:lnTo>
                      <a:pt x="1360" y="1235"/>
                    </a:lnTo>
                    <a:lnTo>
                      <a:pt x="1392" y="1218"/>
                    </a:lnTo>
                    <a:lnTo>
                      <a:pt x="1423" y="1200"/>
                    </a:lnTo>
                    <a:lnTo>
                      <a:pt x="1456" y="1184"/>
                    </a:lnTo>
                    <a:lnTo>
                      <a:pt x="1487" y="1166"/>
                    </a:lnTo>
                    <a:lnTo>
                      <a:pt x="1520" y="1149"/>
                    </a:lnTo>
                    <a:lnTo>
                      <a:pt x="1551" y="1133"/>
                    </a:lnTo>
                    <a:lnTo>
                      <a:pt x="1540" y="1121"/>
                    </a:lnTo>
                    <a:lnTo>
                      <a:pt x="1528" y="1110"/>
                    </a:lnTo>
                    <a:lnTo>
                      <a:pt x="1517" y="1098"/>
                    </a:lnTo>
                    <a:lnTo>
                      <a:pt x="1507" y="1085"/>
                    </a:lnTo>
                    <a:lnTo>
                      <a:pt x="1495" y="1074"/>
                    </a:lnTo>
                    <a:lnTo>
                      <a:pt x="1486" y="1062"/>
                    </a:lnTo>
                    <a:lnTo>
                      <a:pt x="1476" y="1051"/>
                    </a:lnTo>
                    <a:lnTo>
                      <a:pt x="1466" y="1039"/>
                    </a:lnTo>
                    <a:close/>
                  </a:path>
                </a:pathLst>
              </a:custGeom>
              <a:solidFill>
                <a:srgbClr val="BFB5B7"/>
              </a:solidFill>
              <a:ln w="9525">
                <a:noFill/>
                <a:round/>
                <a:headEnd/>
                <a:tailEnd/>
              </a:ln>
            </p:spPr>
            <p:txBody>
              <a:bodyPr/>
              <a:lstStyle/>
              <a:p>
                <a:endParaRPr lang="en-US"/>
              </a:p>
            </p:txBody>
          </p:sp>
          <p:sp>
            <p:nvSpPr>
              <p:cNvPr id="11380" name="Freeform 116"/>
              <p:cNvSpPr>
                <a:spLocks/>
              </p:cNvSpPr>
              <p:nvPr/>
            </p:nvSpPr>
            <p:spPr bwMode="auto">
              <a:xfrm>
                <a:off x="511" y="2844"/>
                <a:ext cx="746" cy="609"/>
              </a:xfrm>
              <a:custGeom>
                <a:avLst/>
                <a:gdLst/>
                <a:ahLst/>
                <a:cxnLst>
                  <a:cxn ang="0">
                    <a:pos x="1340" y="928"/>
                  </a:cxn>
                  <a:cxn ang="0">
                    <a:pos x="1209" y="815"/>
                  </a:cxn>
                  <a:cxn ang="0">
                    <a:pos x="1079" y="701"/>
                  </a:cxn>
                  <a:cxn ang="0">
                    <a:pos x="948" y="590"/>
                  </a:cxn>
                  <a:cxn ang="0">
                    <a:pos x="817" y="477"/>
                  </a:cxn>
                  <a:cxn ang="0">
                    <a:pos x="686" y="364"/>
                  </a:cxn>
                  <a:cxn ang="0">
                    <a:pos x="556" y="251"/>
                  </a:cxn>
                  <a:cxn ang="0">
                    <a:pos x="425" y="138"/>
                  </a:cxn>
                  <a:cxn ang="0">
                    <a:pos x="358" y="62"/>
                  </a:cxn>
                  <a:cxn ang="0">
                    <a:pos x="353" y="21"/>
                  </a:cxn>
                  <a:cxn ang="0">
                    <a:pos x="329" y="10"/>
                  </a:cxn>
                  <a:cxn ang="0">
                    <a:pos x="284" y="31"/>
                  </a:cxn>
                  <a:cxn ang="0">
                    <a:pos x="240" y="52"/>
                  </a:cxn>
                  <a:cxn ang="0">
                    <a:pos x="196" y="72"/>
                  </a:cxn>
                  <a:cxn ang="0">
                    <a:pos x="152" y="93"/>
                  </a:cxn>
                  <a:cxn ang="0">
                    <a:pos x="110" y="113"/>
                  </a:cxn>
                  <a:cxn ang="0">
                    <a:pos x="65" y="134"/>
                  </a:cxn>
                  <a:cxn ang="0">
                    <a:pos x="21" y="156"/>
                  </a:cxn>
                  <a:cxn ang="0">
                    <a:pos x="10" y="174"/>
                  </a:cxn>
                  <a:cxn ang="0">
                    <a:pos x="29" y="188"/>
                  </a:cxn>
                  <a:cxn ang="0">
                    <a:pos x="49" y="205"/>
                  </a:cxn>
                  <a:cxn ang="0">
                    <a:pos x="69" y="220"/>
                  </a:cxn>
                  <a:cxn ang="0">
                    <a:pos x="114" y="259"/>
                  </a:cxn>
                  <a:cxn ang="0">
                    <a:pos x="188" y="321"/>
                  </a:cxn>
                  <a:cxn ang="0">
                    <a:pos x="260" y="382"/>
                  </a:cxn>
                  <a:cxn ang="0">
                    <a:pos x="333" y="444"/>
                  </a:cxn>
                  <a:cxn ang="0">
                    <a:pos x="407" y="506"/>
                  </a:cxn>
                  <a:cxn ang="0">
                    <a:pos x="479" y="569"/>
                  </a:cxn>
                  <a:cxn ang="0">
                    <a:pos x="552" y="629"/>
                  </a:cxn>
                  <a:cxn ang="0">
                    <a:pos x="624" y="692"/>
                  </a:cxn>
                  <a:cxn ang="0">
                    <a:pos x="698" y="754"/>
                  </a:cxn>
                  <a:cxn ang="0">
                    <a:pos x="770" y="816"/>
                  </a:cxn>
                  <a:cxn ang="0">
                    <a:pos x="843" y="877"/>
                  </a:cxn>
                  <a:cxn ang="0">
                    <a:pos x="915" y="939"/>
                  </a:cxn>
                  <a:cxn ang="0">
                    <a:pos x="989" y="1001"/>
                  </a:cxn>
                  <a:cxn ang="0">
                    <a:pos x="1062" y="1064"/>
                  </a:cxn>
                  <a:cxn ang="0">
                    <a:pos x="1134" y="1124"/>
                  </a:cxn>
                  <a:cxn ang="0">
                    <a:pos x="1208" y="1187"/>
                  </a:cxn>
                  <a:cxn ang="0">
                    <a:pos x="1275" y="1200"/>
                  </a:cxn>
                  <a:cxn ang="0">
                    <a:pos x="1337" y="1165"/>
                  </a:cxn>
                  <a:cxn ang="0">
                    <a:pos x="1401" y="1131"/>
                  </a:cxn>
                  <a:cxn ang="0">
                    <a:pos x="1463" y="1096"/>
                  </a:cxn>
                  <a:cxn ang="0">
                    <a:pos x="1482" y="1067"/>
                  </a:cxn>
                  <a:cxn ang="0">
                    <a:pos x="1461" y="1042"/>
                  </a:cxn>
                  <a:cxn ang="0">
                    <a:pos x="1438" y="1019"/>
                  </a:cxn>
                  <a:cxn ang="0">
                    <a:pos x="1417" y="995"/>
                  </a:cxn>
                </a:cxnLst>
                <a:rect l="0" t="0" r="r" b="b"/>
                <a:pathLst>
                  <a:path w="1494" h="1218">
                    <a:moveTo>
                      <a:pt x="1406" y="983"/>
                    </a:moveTo>
                    <a:lnTo>
                      <a:pt x="1340" y="928"/>
                    </a:lnTo>
                    <a:lnTo>
                      <a:pt x="1275" y="870"/>
                    </a:lnTo>
                    <a:lnTo>
                      <a:pt x="1209" y="815"/>
                    </a:lnTo>
                    <a:lnTo>
                      <a:pt x="1144" y="759"/>
                    </a:lnTo>
                    <a:lnTo>
                      <a:pt x="1079" y="701"/>
                    </a:lnTo>
                    <a:lnTo>
                      <a:pt x="1013" y="646"/>
                    </a:lnTo>
                    <a:lnTo>
                      <a:pt x="948" y="590"/>
                    </a:lnTo>
                    <a:lnTo>
                      <a:pt x="883" y="533"/>
                    </a:lnTo>
                    <a:lnTo>
                      <a:pt x="817" y="477"/>
                    </a:lnTo>
                    <a:lnTo>
                      <a:pt x="752" y="421"/>
                    </a:lnTo>
                    <a:lnTo>
                      <a:pt x="686" y="364"/>
                    </a:lnTo>
                    <a:lnTo>
                      <a:pt x="621" y="308"/>
                    </a:lnTo>
                    <a:lnTo>
                      <a:pt x="556" y="251"/>
                    </a:lnTo>
                    <a:lnTo>
                      <a:pt x="490" y="195"/>
                    </a:lnTo>
                    <a:lnTo>
                      <a:pt x="425" y="138"/>
                    </a:lnTo>
                    <a:lnTo>
                      <a:pt x="360" y="82"/>
                    </a:lnTo>
                    <a:lnTo>
                      <a:pt x="358" y="62"/>
                    </a:lnTo>
                    <a:lnTo>
                      <a:pt x="355" y="41"/>
                    </a:lnTo>
                    <a:lnTo>
                      <a:pt x="353" y="21"/>
                    </a:lnTo>
                    <a:lnTo>
                      <a:pt x="350" y="0"/>
                    </a:lnTo>
                    <a:lnTo>
                      <a:pt x="329" y="10"/>
                    </a:lnTo>
                    <a:lnTo>
                      <a:pt x="306" y="21"/>
                    </a:lnTo>
                    <a:lnTo>
                      <a:pt x="284" y="31"/>
                    </a:lnTo>
                    <a:lnTo>
                      <a:pt x="262" y="41"/>
                    </a:lnTo>
                    <a:lnTo>
                      <a:pt x="240" y="52"/>
                    </a:lnTo>
                    <a:lnTo>
                      <a:pt x="217" y="62"/>
                    </a:lnTo>
                    <a:lnTo>
                      <a:pt x="196" y="72"/>
                    </a:lnTo>
                    <a:lnTo>
                      <a:pt x="175" y="82"/>
                    </a:lnTo>
                    <a:lnTo>
                      <a:pt x="152" y="93"/>
                    </a:lnTo>
                    <a:lnTo>
                      <a:pt x="131" y="103"/>
                    </a:lnTo>
                    <a:lnTo>
                      <a:pt x="110" y="113"/>
                    </a:lnTo>
                    <a:lnTo>
                      <a:pt x="87" y="124"/>
                    </a:lnTo>
                    <a:lnTo>
                      <a:pt x="65" y="134"/>
                    </a:lnTo>
                    <a:lnTo>
                      <a:pt x="44" y="144"/>
                    </a:lnTo>
                    <a:lnTo>
                      <a:pt x="21" y="156"/>
                    </a:lnTo>
                    <a:lnTo>
                      <a:pt x="0" y="165"/>
                    </a:lnTo>
                    <a:lnTo>
                      <a:pt x="10" y="174"/>
                    </a:lnTo>
                    <a:lnTo>
                      <a:pt x="20" y="182"/>
                    </a:lnTo>
                    <a:lnTo>
                      <a:pt x="29" y="188"/>
                    </a:lnTo>
                    <a:lnTo>
                      <a:pt x="39" y="197"/>
                    </a:lnTo>
                    <a:lnTo>
                      <a:pt x="49" y="205"/>
                    </a:lnTo>
                    <a:lnTo>
                      <a:pt x="59" y="211"/>
                    </a:lnTo>
                    <a:lnTo>
                      <a:pt x="69" y="220"/>
                    </a:lnTo>
                    <a:lnTo>
                      <a:pt x="78" y="228"/>
                    </a:lnTo>
                    <a:lnTo>
                      <a:pt x="114" y="259"/>
                    </a:lnTo>
                    <a:lnTo>
                      <a:pt x="152" y="290"/>
                    </a:lnTo>
                    <a:lnTo>
                      <a:pt x="188" y="321"/>
                    </a:lnTo>
                    <a:lnTo>
                      <a:pt x="224" y="351"/>
                    </a:lnTo>
                    <a:lnTo>
                      <a:pt x="260" y="382"/>
                    </a:lnTo>
                    <a:lnTo>
                      <a:pt x="297" y="413"/>
                    </a:lnTo>
                    <a:lnTo>
                      <a:pt x="333" y="444"/>
                    </a:lnTo>
                    <a:lnTo>
                      <a:pt x="369" y="475"/>
                    </a:lnTo>
                    <a:lnTo>
                      <a:pt x="407" y="506"/>
                    </a:lnTo>
                    <a:lnTo>
                      <a:pt x="443" y="538"/>
                    </a:lnTo>
                    <a:lnTo>
                      <a:pt x="479" y="569"/>
                    </a:lnTo>
                    <a:lnTo>
                      <a:pt x="515" y="598"/>
                    </a:lnTo>
                    <a:lnTo>
                      <a:pt x="552" y="629"/>
                    </a:lnTo>
                    <a:lnTo>
                      <a:pt x="588" y="660"/>
                    </a:lnTo>
                    <a:lnTo>
                      <a:pt x="624" y="692"/>
                    </a:lnTo>
                    <a:lnTo>
                      <a:pt x="662" y="723"/>
                    </a:lnTo>
                    <a:lnTo>
                      <a:pt x="698" y="754"/>
                    </a:lnTo>
                    <a:lnTo>
                      <a:pt x="734" y="785"/>
                    </a:lnTo>
                    <a:lnTo>
                      <a:pt x="770" y="816"/>
                    </a:lnTo>
                    <a:lnTo>
                      <a:pt x="807" y="847"/>
                    </a:lnTo>
                    <a:lnTo>
                      <a:pt x="843" y="877"/>
                    </a:lnTo>
                    <a:lnTo>
                      <a:pt x="879" y="908"/>
                    </a:lnTo>
                    <a:lnTo>
                      <a:pt x="915" y="939"/>
                    </a:lnTo>
                    <a:lnTo>
                      <a:pt x="953" y="970"/>
                    </a:lnTo>
                    <a:lnTo>
                      <a:pt x="989" y="1001"/>
                    </a:lnTo>
                    <a:lnTo>
                      <a:pt x="1025" y="1033"/>
                    </a:lnTo>
                    <a:lnTo>
                      <a:pt x="1062" y="1064"/>
                    </a:lnTo>
                    <a:lnTo>
                      <a:pt x="1098" y="1095"/>
                    </a:lnTo>
                    <a:lnTo>
                      <a:pt x="1134" y="1124"/>
                    </a:lnTo>
                    <a:lnTo>
                      <a:pt x="1170" y="1155"/>
                    </a:lnTo>
                    <a:lnTo>
                      <a:pt x="1208" y="1187"/>
                    </a:lnTo>
                    <a:lnTo>
                      <a:pt x="1244" y="1218"/>
                    </a:lnTo>
                    <a:lnTo>
                      <a:pt x="1275" y="1200"/>
                    </a:lnTo>
                    <a:lnTo>
                      <a:pt x="1306" y="1183"/>
                    </a:lnTo>
                    <a:lnTo>
                      <a:pt x="1337" y="1165"/>
                    </a:lnTo>
                    <a:lnTo>
                      <a:pt x="1370" y="1147"/>
                    </a:lnTo>
                    <a:lnTo>
                      <a:pt x="1401" y="1131"/>
                    </a:lnTo>
                    <a:lnTo>
                      <a:pt x="1432" y="1113"/>
                    </a:lnTo>
                    <a:lnTo>
                      <a:pt x="1463" y="1096"/>
                    </a:lnTo>
                    <a:lnTo>
                      <a:pt x="1494" y="1078"/>
                    </a:lnTo>
                    <a:lnTo>
                      <a:pt x="1482" y="1067"/>
                    </a:lnTo>
                    <a:lnTo>
                      <a:pt x="1473" y="1055"/>
                    </a:lnTo>
                    <a:lnTo>
                      <a:pt x="1461" y="1042"/>
                    </a:lnTo>
                    <a:lnTo>
                      <a:pt x="1450" y="1031"/>
                    </a:lnTo>
                    <a:lnTo>
                      <a:pt x="1438" y="1019"/>
                    </a:lnTo>
                    <a:lnTo>
                      <a:pt x="1429" y="1006"/>
                    </a:lnTo>
                    <a:lnTo>
                      <a:pt x="1417" y="995"/>
                    </a:lnTo>
                    <a:lnTo>
                      <a:pt x="1406" y="983"/>
                    </a:lnTo>
                    <a:close/>
                  </a:path>
                </a:pathLst>
              </a:custGeom>
              <a:solidFill>
                <a:srgbClr val="BCB2B5"/>
              </a:solidFill>
              <a:ln w="9525">
                <a:noFill/>
                <a:round/>
                <a:headEnd/>
                <a:tailEnd/>
              </a:ln>
            </p:spPr>
            <p:txBody>
              <a:bodyPr/>
              <a:lstStyle/>
              <a:p>
                <a:endParaRPr lang="en-US"/>
              </a:p>
            </p:txBody>
          </p:sp>
          <p:sp>
            <p:nvSpPr>
              <p:cNvPr id="11381" name="Freeform 117"/>
              <p:cNvSpPr>
                <a:spLocks/>
              </p:cNvSpPr>
              <p:nvPr/>
            </p:nvSpPr>
            <p:spPr bwMode="auto">
              <a:xfrm>
                <a:off x="499" y="2836"/>
                <a:ext cx="718" cy="584"/>
              </a:xfrm>
              <a:custGeom>
                <a:avLst/>
                <a:gdLst/>
                <a:ahLst/>
                <a:cxnLst>
                  <a:cxn ang="0">
                    <a:pos x="1285" y="876"/>
                  </a:cxn>
                  <a:cxn ang="0">
                    <a:pos x="1164" y="773"/>
                  </a:cxn>
                  <a:cxn ang="0">
                    <a:pos x="1045" y="669"/>
                  </a:cxn>
                  <a:cxn ang="0">
                    <a:pos x="924" y="564"/>
                  </a:cxn>
                  <a:cxn ang="0">
                    <a:pos x="803" y="461"/>
                  </a:cxn>
                  <a:cxn ang="0">
                    <a:pos x="682" y="356"/>
                  </a:cxn>
                  <a:cxn ang="0">
                    <a:pos x="562" y="253"/>
                  </a:cxn>
                  <a:cxn ang="0">
                    <a:pos x="441" y="150"/>
                  </a:cxn>
                  <a:cxn ang="0">
                    <a:pos x="379" y="73"/>
                  </a:cxn>
                  <a:cxn ang="0">
                    <a:pos x="374" y="25"/>
                  </a:cxn>
                  <a:cxn ang="0">
                    <a:pos x="350" y="12"/>
                  </a:cxn>
                  <a:cxn ang="0">
                    <a:pos x="302" y="35"/>
                  </a:cxn>
                  <a:cxn ang="0">
                    <a:pos x="257" y="56"/>
                  </a:cxn>
                  <a:cxn ang="0">
                    <a:pos x="209" y="79"/>
                  </a:cxn>
                  <a:cxn ang="0">
                    <a:pos x="164" y="102"/>
                  </a:cxn>
                  <a:cxn ang="0">
                    <a:pos x="116" y="123"/>
                  </a:cxn>
                  <a:cxn ang="0">
                    <a:pos x="70" y="146"/>
                  </a:cxn>
                  <a:cxn ang="0">
                    <a:pos x="23" y="168"/>
                  </a:cxn>
                  <a:cxn ang="0">
                    <a:pos x="13" y="187"/>
                  </a:cxn>
                  <a:cxn ang="0">
                    <a:pos x="38" y="204"/>
                  </a:cxn>
                  <a:cxn ang="0">
                    <a:pos x="62" y="220"/>
                  </a:cxn>
                  <a:cxn ang="0">
                    <a:pos x="88" y="237"/>
                  </a:cxn>
                  <a:cxn ang="0">
                    <a:pos x="136" y="274"/>
                  </a:cxn>
                  <a:cxn ang="0">
                    <a:pos x="203" y="332"/>
                  </a:cxn>
                  <a:cxn ang="0">
                    <a:pos x="271" y="389"/>
                  </a:cxn>
                  <a:cxn ang="0">
                    <a:pos x="340" y="446"/>
                  </a:cxn>
                  <a:cxn ang="0">
                    <a:pos x="409" y="504"/>
                  </a:cxn>
                  <a:cxn ang="0">
                    <a:pos x="476" y="563"/>
                  </a:cxn>
                  <a:cxn ang="0">
                    <a:pos x="544" y="620"/>
                  </a:cxn>
                  <a:cxn ang="0">
                    <a:pos x="613" y="677"/>
                  </a:cxn>
                  <a:cxn ang="0">
                    <a:pos x="680" y="735"/>
                  </a:cxn>
                  <a:cxn ang="0">
                    <a:pos x="749" y="792"/>
                  </a:cxn>
                  <a:cxn ang="0">
                    <a:pos x="817" y="850"/>
                  </a:cxn>
                  <a:cxn ang="0">
                    <a:pos x="884" y="909"/>
                  </a:cxn>
                  <a:cxn ang="0">
                    <a:pos x="953" y="966"/>
                  </a:cxn>
                  <a:cxn ang="0">
                    <a:pos x="1022" y="1023"/>
                  </a:cxn>
                  <a:cxn ang="0">
                    <a:pos x="1090" y="1081"/>
                  </a:cxn>
                  <a:cxn ang="0">
                    <a:pos x="1157" y="1138"/>
                  </a:cxn>
                  <a:cxn ang="0">
                    <a:pos x="1223" y="1150"/>
                  </a:cxn>
                  <a:cxn ang="0">
                    <a:pos x="1283" y="1113"/>
                  </a:cxn>
                  <a:cxn ang="0">
                    <a:pos x="1344" y="1079"/>
                  </a:cxn>
                  <a:cxn ang="0">
                    <a:pos x="1404" y="1043"/>
                  </a:cxn>
                  <a:cxn ang="0">
                    <a:pos x="1424" y="1013"/>
                  </a:cxn>
                  <a:cxn ang="0">
                    <a:pos x="1401" y="989"/>
                  </a:cxn>
                  <a:cxn ang="0">
                    <a:pos x="1380" y="964"/>
                  </a:cxn>
                  <a:cxn ang="0">
                    <a:pos x="1357" y="940"/>
                  </a:cxn>
                </a:cxnLst>
                <a:rect l="0" t="0" r="r" b="b"/>
                <a:pathLst>
                  <a:path w="1435" h="1168">
                    <a:moveTo>
                      <a:pt x="1345" y="928"/>
                    </a:moveTo>
                    <a:lnTo>
                      <a:pt x="1285" y="876"/>
                    </a:lnTo>
                    <a:lnTo>
                      <a:pt x="1224" y="825"/>
                    </a:lnTo>
                    <a:lnTo>
                      <a:pt x="1164" y="773"/>
                    </a:lnTo>
                    <a:lnTo>
                      <a:pt x="1103" y="720"/>
                    </a:lnTo>
                    <a:lnTo>
                      <a:pt x="1045" y="669"/>
                    </a:lnTo>
                    <a:lnTo>
                      <a:pt x="984" y="617"/>
                    </a:lnTo>
                    <a:lnTo>
                      <a:pt x="924" y="564"/>
                    </a:lnTo>
                    <a:lnTo>
                      <a:pt x="863" y="512"/>
                    </a:lnTo>
                    <a:lnTo>
                      <a:pt x="803" y="461"/>
                    </a:lnTo>
                    <a:lnTo>
                      <a:pt x="742" y="409"/>
                    </a:lnTo>
                    <a:lnTo>
                      <a:pt x="682" y="356"/>
                    </a:lnTo>
                    <a:lnTo>
                      <a:pt x="623" y="305"/>
                    </a:lnTo>
                    <a:lnTo>
                      <a:pt x="562" y="253"/>
                    </a:lnTo>
                    <a:lnTo>
                      <a:pt x="502" y="200"/>
                    </a:lnTo>
                    <a:lnTo>
                      <a:pt x="441" y="150"/>
                    </a:lnTo>
                    <a:lnTo>
                      <a:pt x="381" y="97"/>
                    </a:lnTo>
                    <a:lnTo>
                      <a:pt x="379" y="73"/>
                    </a:lnTo>
                    <a:lnTo>
                      <a:pt x="378" y="48"/>
                    </a:lnTo>
                    <a:lnTo>
                      <a:pt x="374" y="25"/>
                    </a:lnTo>
                    <a:lnTo>
                      <a:pt x="373" y="0"/>
                    </a:lnTo>
                    <a:lnTo>
                      <a:pt x="350" y="12"/>
                    </a:lnTo>
                    <a:lnTo>
                      <a:pt x="327" y="23"/>
                    </a:lnTo>
                    <a:lnTo>
                      <a:pt x="302" y="35"/>
                    </a:lnTo>
                    <a:lnTo>
                      <a:pt x="280" y="46"/>
                    </a:lnTo>
                    <a:lnTo>
                      <a:pt x="257" y="56"/>
                    </a:lnTo>
                    <a:lnTo>
                      <a:pt x="234" y="68"/>
                    </a:lnTo>
                    <a:lnTo>
                      <a:pt x="209" y="79"/>
                    </a:lnTo>
                    <a:lnTo>
                      <a:pt x="186" y="91"/>
                    </a:lnTo>
                    <a:lnTo>
                      <a:pt x="164" y="102"/>
                    </a:lnTo>
                    <a:lnTo>
                      <a:pt x="141" y="112"/>
                    </a:lnTo>
                    <a:lnTo>
                      <a:pt x="116" y="123"/>
                    </a:lnTo>
                    <a:lnTo>
                      <a:pt x="93" y="135"/>
                    </a:lnTo>
                    <a:lnTo>
                      <a:pt x="70" y="146"/>
                    </a:lnTo>
                    <a:lnTo>
                      <a:pt x="48" y="156"/>
                    </a:lnTo>
                    <a:lnTo>
                      <a:pt x="23" y="168"/>
                    </a:lnTo>
                    <a:lnTo>
                      <a:pt x="0" y="179"/>
                    </a:lnTo>
                    <a:lnTo>
                      <a:pt x="13" y="187"/>
                    </a:lnTo>
                    <a:lnTo>
                      <a:pt x="25" y="196"/>
                    </a:lnTo>
                    <a:lnTo>
                      <a:pt x="38" y="204"/>
                    </a:lnTo>
                    <a:lnTo>
                      <a:pt x="51" y="212"/>
                    </a:lnTo>
                    <a:lnTo>
                      <a:pt x="62" y="220"/>
                    </a:lnTo>
                    <a:lnTo>
                      <a:pt x="75" y="228"/>
                    </a:lnTo>
                    <a:lnTo>
                      <a:pt x="88" y="237"/>
                    </a:lnTo>
                    <a:lnTo>
                      <a:pt x="101" y="245"/>
                    </a:lnTo>
                    <a:lnTo>
                      <a:pt x="136" y="274"/>
                    </a:lnTo>
                    <a:lnTo>
                      <a:pt x="170" y="302"/>
                    </a:lnTo>
                    <a:lnTo>
                      <a:pt x="203" y="332"/>
                    </a:lnTo>
                    <a:lnTo>
                      <a:pt x="237" y="359"/>
                    </a:lnTo>
                    <a:lnTo>
                      <a:pt x="271" y="389"/>
                    </a:lnTo>
                    <a:lnTo>
                      <a:pt x="306" y="418"/>
                    </a:lnTo>
                    <a:lnTo>
                      <a:pt x="340" y="446"/>
                    </a:lnTo>
                    <a:lnTo>
                      <a:pt x="374" y="476"/>
                    </a:lnTo>
                    <a:lnTo>
                      <a:pt x="409" y="504"/>
                    </a:lnTo>
                    <a:lnTo>
                      <a:pt x="441" y="533"/>
                    </a:lnTo>
                    <a:lnTo>
                      <a:pt x="476" y="563"/>
                    </a:lnTo>
                    <a:lnTo>
                      <a:pt x="510" y="591"/>
                    </a:lnTo>
                    <a:lnTo>
                      <a:pt x="544" y="620"/>
                    </a:lnTo>
                    <a:lnTo>
                      <a:pt x="579" y="648"/>
                    </a:lnTo>
                    <a:lnTo>
                      <a:pt x="613" y="677"/>
                    </a:lnTo>
                    <a:lnTo>
                      <a:pt x="647" y="705"/>
                    </a:lnTo>
                    <a:lnTo>
                      <a:pt x="680" y="735"/>
                    </a:lnTo>
                    <a:lnTo>
                      <a:pt x="714" y="764"/>
                    </a:lnTo>
                    <a:lnTo>
                      <a:pt x="749" y="792"/>
                    </a:lnTo>
                    <a:lnTo>
                      <a:pt x="783" y="822"/>
                    </a:lnTo>
                    <a:lnTo>
                      <a:pt x="817" y="850"/>
                    </a:lnTo>
                    <a:lnTo>
                      <a:pt x="852" y="879"/>
                    </a:lnTo>
                    <a:lnTo>
                      <a:pt x="884" y="909"/>
                    </a:lnTo>
                    <a:lnTo>
                      <a:pt x="919" y="936"/>
                    </a:lnTo>
                    <a:lnTo>
                      <a:pt x="953" y="966"/>
                    </a:lnTo>
                    <a:lnTo>
                      <a:pt x="987" y="994"/>
                    </a:lnTo>
                    <a:lnTo>
                      <a:pt x="1022" y="1023"/>
                    </a:lnTo>
                    <a:lnTo>
                      <a:pt x="1056" y="1053"/>
                    </a:lnTo>
                    <a:lnTo>
                      <a:pt x="1090" y="1081"/>
                    </a:lnTo>
                    <a:lnTo>
                      <a:pt x="1123" y="1110"/>
                    </a:lnTo>
                    <a:lnTo>
                      <a:pt x="1157" y="1138"/>
                    </a:lnTo>
                    <a:lnTo>
                      <a:pt x="1192" y="1168"/>
                    </a:lnTo>
                    <a:lnTo>
                      <a:pt x="1223" y="1150"/>
                    </a:lnTo>
                    <a:lnTo>
                      <a:pt x="1252" y="1131"/>
                    </a:lnTo>
                    <a:lnTo>
                      <a:pt x="1283" y="1113"/>
                    </a:lnTo>
                    <a:lnTo>
                      <a:pt x="1314" y="1095"/>
                    </a:lnTo>
                    <a:lnTo>
                      <a:pt x="1344" y="1079"/>
                    </a:lnTo>
                    <a:lnTo>
                      <a:pt x="1375" y="1061"/>
                    </a:lnTo>
                    <a:lnTo>
                      <a:pt x="1404" y="1043"/>
                    </a:lnTo>
                    <a:lnTo>
                      <a:pt x="1435" y="1025"/>
                    </a:lnTo>
                    <a:lnTo>
                      <a:pt x="1424" y="1013"/>
                    </a:lnTo>
                    <a:lnTo>
                      <a:pt x="1412" y="1000"/>
                    </a:lnTo>
                    <a:lnTo>
                      <a:pt x="1401" y="989"/>
                    </a:lnTo>
                    <a:lnTo>
                      <a:pt x="1391" y="976"/>
                    </a:lnTo>
                    <a:lnTo>
                      <a:pt x="1380" y="964"/>
                    </a:lnTo>
                    <a:lnTo>
                      <a:pt x="1368" y="953"/>
                    </a:lnTo>
                    <a:lnTo>
                      <a:pt x="1357" y="940"/>
                    </a:lnTo>
                    <a:lnTo>
                      <a:pt x="1345" y="928"/>
                    </a:lnTo>
                    <a:close/>
                  </a:path>
                </a:pathLst>
              </a:custGeom>
              <a:solidFill>
                <a:srgbClr val="BAAFB2"/>
              </a:solidFill>
              <a:ln w="9525">
                <a:noFill/>
                <a:round/>
                <a:headEnd/>
                <a:tailEnd/>
              </a:ln>
            </p:spPr>
            <p:txBody>
              <a:bodyPr/>
              <a:lstStyle/>
              <a:p>
                <a:endParaRPr lang="en-US"/>
              </a:p>
            </p:txBody>
          </p:sp>
          <p:sp>
            <p:nvSpPr>
              <p:cNvPr id="11382" name="Freeform 118"/>
              <p:cNvSpPr>
                <a:spLocks/>
              </p:cNvSpPr>
              <p:nvPr/>
            </p:nvSpPr>
            <p:spPr bwMode="auto">
              <a:xfrm>
                <a:off x="487" y="2829"/>
                <a:ext cx="689" cy="557"/>
              </a:xfrm>
              <a:custGeom>
                <a:avLst/>
                <a:gdLst/>
                <a:ahLst/>
                <a:cxnLst>
                  <a:cxn ang="0">
                    <a:pos x="1230" y="823"/>
                  </a:cxn>
                  <a:cxn ang="0">
                    <a:pos x="1121" y="728"/>
                  </a:cxn>
                  <a:cxn ang="0">
                    <a:pos x="1010" y="632"/>
                  </a:cxn>
                  <a:cxn ang="0">
                    <a:pos x="900" y="537"/>
                  </a:cxn>
                  <a:cxn ang="0">
                    <a:pos x="789" y="441"/>
                  </a:cxn>
                  <a:cxn ang="0">
                    <a:pos x="680" y="346"/>
                  </a:cxn>
                  <a:cxn ang="0">
                    <a:pos x="568" y="251"/>
                  </a:cxn>
                  <a:cxn ang="0">
                    <a:pos x="459" y="155"/>
                  </a:cxn>
                  <a:cxn ang="0">
                    <a:pos x="402" y="80"/>
                  </a:cxn>
                  <a:cxn ang="0">
                    <a:pos x="400" y="26"/>
                  </a:cxn>
                  <a:cxn ang="0">
                    <a:pos x="374" y="11"/>
                  </a:cxn>
                  <a:cxn ang="0">
                    <a:pos x="323" y="34"/>
                  </a:cxn>
                  <a:cxn ang="0">
                    <a:pos x="274" y="59"/>
                  </a:cxn>
                  <a:cxn ang="0">
                    <a:pos x="224" y="82"/>
                  </a:cxn>
                  <a:cxn ang="0">
                    <a:pos x="174" y="106"/>
                  </a:cxn>
                  <a:cxn ang="0">
                    <a:pos x="124" y="129"/>
                  </a:cxn>
                  <a:cxn ang="0">
                    <a:pos x="75" y="154"/>
                  </a:cxn>
                  <a:cxn ang="0">
                    <a:pos x="24" y="178"/>
                  </a:cxn>
                  <a:cxn ang="0">
                    <a:pos x="16" y="198"/>
                  </a:cxn>
                  <a:cxn ang="0">
                    <a:pos x="47" y="216"/>
                  </a:cxn>
                  <a:cxn ang="0">
                    <a:pos x="78" y="232"/>
                  </a:cxn>
                  <a:cxn ang="0">
                    <a:pos x="109" y="251"/>
                  </a:cxn>
                  <a:cxn ang="0">
                    <a:pos x="189" y="313"/>
                  </a:cxn>
                  <a:cxn ang="0">
                    <a:pos x="317" y="419"/>
                  </a:cxn>
                  <a:cxn ang="0">
                    <a:pos x="444" y="526"/>
                  </a:cxn>
                  <a:cxn ang="0">
                    <a:pos x="570" y="632"/>
                  </a:cxn>
                  <a:cxn ang="0">
                    <a:pos x="698" y="741"/>
                  </a:cxn>
                  <a:cxn ang="0">
                    <a:pos x="823" y="847"/>
                  </a:cxn>
                  <a:cxn ang="0">
                    <a:pos x="951" y="954"/>
                  </a:cxn>
                  <a:cxn ang="0">
                    <a:pos x="1077" y="1060"/>
                  </a:cxn>
                  <a:cxn ang="0">
                    <a:pos x="1170" y="1096"/>
                  </a:cxn>
                  <a:cxn ang="0">
                    <a:pos x="1229" y="1060"/>
                  </a:cxn>
                  <a:cxn ang="0">
                    <a:pos x="1288" y="1024"/>
                  </a:cxn>
                  <a:cxn ang="0">
                    <a:pos x="1348" y="986"/>
                  </a:cxn>
                  <a:cxn ang="0">
                    <a:pos x="1366" y="955"/>
                  </a:cxn>
                  <a:cxn ang="0">
                    <a:pos x="1343" y="931"/>
                  </a:cxn>
                  <a:cxn ang="0">
                    <a:pos x="1320" y="906"/>
                  </a:cxn>
                  <a:cxn ang="0">
                    <a:pos x="1297" y="882"/>
                  </a:cxn>
                </a:cxnLst>
                <a:rect l="0" t="0" r="r" b="b"/>
                <a:pathLst>
                  <a:path w="1377" h="1114">
                    <a:moveTo>
                      <a:pt x="1286" y="870"/>
                    </a:moveTo>
                    <a:lnTo>
                      <a:pt x="1230" y="823"/>
                    </a:lnTo>
                    <a:lnTo>
                      <a:pt x="1176" y="775"/>
                    </a:lnTo>
                    <a:lnTo>
                      <a:pt x="1121" y="728"/>
                    </a:lnTo>
                    <a:lnTo>
                      <a:pt x="1065" y="680"/>
                    </a:lnTo>
                    <a:lnTo>
                      <a:pt x="1010" y="632"/>
                    </a:lnTo>
                    <a:lnTo>
                      <a:pt x="956" y="585"/>
                    </a:lnTo>
                    <a:lnTo>
                      <a:pt x="900" y="537"/>
                    </a:lnTo>
                    <a:lnTo>
                      <a:pt x="845" y="488"/>
                    </a:lnTo>
                    <a:lnTo>
                      <a:pt x="789" y="441"/>
                    </a:lnTo>
                    <a:lnTo>
                      <a:pt x="735" y="393"/>
                    </a:lnTo>
                    <a:lnTo>
                      <a:pt x="680" y="346"/>
                    </a:lnTo>
                    <a:lnTo>
                      <a:pt x="624" y="298"/>
                    </a:lnTo>
                    <a:lnTo>
                      <a:pt x="568" y="251"/>
                    </a:lnTo>
                    <a:lnTo>
                      <a:pt x="514" y="203"/>
                    </a:lnTo>
                    <a:lnTo>
                      <a:pt x="459" y="155"/>
                    </a:lnTo>
                    <a:lnTo>
                      <a:pt x="403" y="108"/>
                    </a:lnTo>
                    <a:lnTo>
                      <a:pt x="402" y="80"/>
                    </a:lnTo>
                    <a:lnTo>
                      <a:pt x="402" y="54"/>
                    </a:lnTo>
                    <a:lnTo>
                      <a:pt x="400" y="26"/>
                    </a:lnTo>
                    <a:lnTo>
                      <a:pt x="398" y="0"/>
                    </a:lnTo>
                    <a:lnTo>
                      <a:pt x="374" y="11"/>
                    </a:lnTo>
                    <a:lnTo>
                      <a:pt x="349" y="23"/>
                    </a:lnTo>
                    <a:lnTo>
                      <a:pt x="323" y="34"/>
                    </a:lnTo>
                    <a:lnTo>
                      <a:pt x="299" y="47"/>
                    </a:lnTo>
                    <a:lnTo>
                      <a:pt x="274" y="59"/>
                    </a:lnTo>
                    <a:lnTo>
                      <a:pt x="250" y="70"/>
                    </a:lnTo>
                    <a:lnTo>
                      <a:pt x="224" y="82"/>
                    </a:lnTo>
                    <a:lnTo>
                      <a:pt x="199" y="95"/>
                    </a:lnTo>
                    <a:lnTo>
                      <a:pt x="174" y="106"/>
                    </a:lnTo>
                    <a:lnTo>
                      <a:pt x="148" y="118"/>
                    </a:lnTo>
                    <a:lnTo>
                      <a:pt x="124" y="129"/>
                    </a:lnTo>
                    <a:lnTo>
                      <a:pt x="99" y="142"/>
                    </a:lnTo>
                    <a:lnTo>
                      <a:pt x="75" y="154"/>
                    </a:lnTo>
                    <a:lnTo>
                      <a:pt x="49" y="165"/>
                    </a:lnTo>
                    <a:lnTo>
                      <a:pt x="24" y="178"/>
                    </a:lnTo>
                    <a:lnTo>
                      <a:pt x="0" y="190"/>
                    </a:lnTo>
                    <a:lnTo>
                      <a:pt x="16" y="198"/>
                    </a:lnTo>
                    <a:lnTo>
                      <a:pt x="31" y="206"/>
                    </a:lnTo>
                    <a:lnTo>
                      <a:pt x="47" y="216"/>
                    </a:lnTo>
                    <a:lnTo>
                      <a:pt x="63" y="224"/>
                    </a:lnTo>
                    <a:lnTo>
                      <a:pt x="78" y="232"/>
                    </a:lnTo>
                    <a:lnTo>
                      <a:pt x="94" y="241"/>
                    </a:lnTo>
                    <a:lnTo>
                      <a:pt x="109" y="251"/>
                    </a:lnTo>
                    <a:lnTo>
                      <a:pt x="125" y="259"/>
                    </a:lnTo>
                    <a:lnTo>
                      <a:pt x="189" y="313"/>
                    </a:lnTo>
                    <a:lnTo>
                      <a:pt x="253" y="365"/>
                    </a:lnTo>
                    <a:lnTo>
                      <a:pt x="317" y="419"/>
                    </a:lnTo>
                    <a:lnTo>
                      <a:pt x="380" y="472"/>
                    </a:lnTo>
                    <a:lnTo>
                      <a:pt x="444" y="526"/>
                    </a:lnTo>
                    <a:lnTo>
                      <a:pt x="506" y="580"/>
                    </a:lnTo>
                    <a:lnTo>
                      <a:pt x="570" y="632"/>
                    </a:lnTo>
                    <a:lnTo>
                      <a:pt x="634" y="687"/>
                    </a:lnTo>
                    <a:lnTo>
                      <a:pt x="698" y="741"/>
                    </a:lnTo>
                    <a:lnTo>
                      <a:pt x="760" y="793"/>
                    </a:lnTo>
                    <a:lnTo>
                      <a:pt x="823" y="847"/>
                    </a:lnTo>
                    <a:lnTo>
                      <a:pt x="887" y="900"/>
                    </a:lnTo>
                    <a:lnTo>
                      <a:pt x="951" y="954"/>
                    </a:lnTo>
                    <a:lnTo>
                      <a:pt x="1013" y="1008"/>
                    </a:lnTo>
                    <a:lnTo>
                      <a:pt x="1077" y="1060"/>
                    </a:lnTo>
                    <a:lnTo>
                      <a:pt x="1140" y="1114"/>
                    </a:lnTo>
                    <a:lnTo>
                      <a:pt x="1170" y="1096"/>
                    </a:lnTo>
                    <a:lnTo>
                      <a:pt x="1199" y="1078"/>
                    </a:lnTo>
                    <a:lnTo>
                      <a:pt x="1229" y="1060"/>
                    </a:lnTo>
                    <a:lnTo>
                      <a:pt x="1258" y="1042"/>
                    </a:lnTo>
                    <a:lnTo>
                      <a:pt x="1288" y="1024"/>
                    </a:lnTo>
                    <a:lnTo>
                      <a:pt x="1317" y="1005"/>
                    </a:lnTo>
                    <a:lnTo>
                      <a:pt x="1348" y="986"/>
                    </a:lnTo>
                    <a:lnTo>
                      <a:pt x="1377" y="968"/>
                    </a:lnTo>
                    <a:lnTo>
                      <a:pt x="1366" y="955"/>
                    </a:lnTo>
                    <a:lnTo>
                      <a:pt x="1355" y="944"/>
                    </a:lnTo>
                    <a:lnTo>
                      <a:pt x="1343" y="931"/>
                    </a:lnTo>
                    <a:lnTo>
                      <a:pt x="1332" y="919"/>
                    </a:lnTo>
                    <a:lnTo>
                      <a:pt x="1320" y="906"/>
                    </a:lnTo>
                    <a:lnTo>
                      <a:pt x="1309" y="895"/>
                    </a:lnTo>
                    <a:lnTo>
                      <a:pt x="1297" y="882"/>
                    </a:lnTo>
                    <a:lnTo>
                      <a:pt x="1286" y="870"/>
                    </a:lnTo>
                    <a:close/>
                  </a:path>
                </a:pathLst>
              </a:custGeom>
              <a:solidFill>
                <a:srgbClr val="B7AFAF"/>
              </a:solidFill>
              <a:ln w="9525">
                <a:noFill/>
                <a:round/>
                <a:headEnd/>
                <a:tailEnd/>
              </a:ln>
            </p:spPr>
            <p:txBody>
              <a:bodyPr/>
              <a:lstStyle/>
              <a:p>
                <a:endParaRPr lang="en-US"/>
              </a:p>
            </p:txBody>
          </p:sp>
          <p:sp>
            <p:nvSpPr>
              <p:cNvPr id="11383" name="Freeform 119"/>
              <p:cNvSpPr>
                <a:spLocks/>
              </p:cNvSpPr>
              <p:nvPr/>
            </p:nvSpPr>
            <p:spPr bwMode="auto">
              <a:xfrm>
                <a:off x="475" y="2821"/>
                <a:ext cx="659" cy="532"/>
              </a:xfrm>
              <a:custGeom>
                <a:avLst/>
                <a:gdLst/>
                <a:ahLst/>
                <a:cxnLst>
                  <a:cxn ang="0">
                    <a:pos x="1175" y="772"/>
                  </a:cxn>
                  <a:cxn ang="0">
                    <a:pos x="1075" y="685"/>
                  </a:cxn>
                  <a:cxn ang="0">
                    <a:pos x="975" y="599"/>
                  </a:cxn>
                  <a:cxn ang="0">
                    <a:pos x="876" y="512"/>
                  </a:cxn>
                  <a:cxn ang="0">
                    <a:pos x="776" y="427"/>
                  </a:cxn>
                  <a:cxn ang="0">
                    <a:pos x="675" y="340"/>
                  </a:cxn>
                  <a:cxn ang="0">
                    <a:pos x="575" y="253"/>
                  </a:cxn>
                  <a:cxn ang="0">
                    <a:pos x="475" y="166"/>
                  </a:cxn>
                  <a:cxn ang="0">
                    <a:pos x="425" y="92"/>
                  </a:cxn>
                  <a:cxn ang="0">
                    <a:pos x="423" y="31"/>
                  </a:cxn>
                  <a:cxn ang="0">
                    <a:pos x="397" y="13"/>
                  </a:cxn>
                  <a:cxn ang="0">
                    <a:pos x="343" y="38"/>
                  </a:cxn>
                  <a:cxn ang="0">
                    <a:pos x="291" y="63"/>
                  </a:cxn>
                  <a:cxn ang="0">
                    <a:pos x="237" y="89"/>
                  </a:cxn>
                  <a:cxn ang="0">
                    <a:pos x="184" y="113"/>
                  </a:cxn>
                  <a:cxn ang="0">
                    <a:pos x="132" y="140"/>
                  </a:cxn>
                  <a:cxn ang="0">
                    <a:pos x="78" y="164"/>
                  </a:cxn>
                  <a:cxn ang="0">
                    <a:pos x="26" y="189"/>
                  </a:cxn>
                  <a:cxn ang="0">
                    <a:pos x="18" y="212"/>
                  </a:cxn>
                  <a:cxn ang="0">
                    <a:pos x="55" y="230"/>
                  </a:cxn>
                  <a:cxn ang="0">
                    <a:pos x="91" y="248"/>
                  </a:cxn>
                  <a:cxn ang="0">
                    <a:pos x="129" y="266"/>
                  </a:cxn>
                  <a:cxn ang="0">
                    <a:pos x="207" y="325"/>
                  </a:cxn>
                  <a:cxn ang="0">
                    <a:pos x="325" y="423"/>
                  </a:cxn>
                  <a:cxn ang="0">
                    <a:pos x="443" y="523"/>
                  </a:cxn>
                  <a:cxn ang="0">
                    <a:pos x="560" y="622"/>
                  </a:cxn>
                  <a:cxn ang="0">
                    <a:pos x="676" y="720"/>
                  </a:cxn>
                  <a:cxn ang="0">
                    <a:pos x="794" y="818"/>
                  </a:cxn>
                  <a:cxn ang="0">
                    <a:pos x="912" y="917"/>
                  </a:cxn>
                  <a:cxn ang="0">
                    <a:pos x="1029" y="1015"/>
                  </a:cxn>
                  <a:cxn ang="0">
                    <a:pos x="1118" y="1046"/>
                  </a:cxn>
                  <a:cxn ang="0">
                    <a:pos x="1175" y="1008"/>
                  </a:cxn>
                  <a:cxn ang="0">
                    <a:pos x="1232" y="972"/>
                  </a:cxn>
                  <a:cxn ang="0">
                    <a:pos x="1289" y="935"/>
                  </a:cxn>
                  <a:cxn ang="0">
                    <a:pos x="1306" y="904"/>
                  </a:cxn>
                  <a:cxn ang="0">
                    <a:pos x="1283" y="877"/>
                  </a:cxn>
                  <a:cxn ang="0">
                    <a:pos x="1260" y="853"/>
                  </a:cxn>
                  <a:cxn ang="0">
                    <a:pos x="1237" y="828"/>
                  </a:cxn>
                </a:cxnLst>
                <a:rect l="0" t="0" r="r" b="b"/>
                <a:pathLst>
                  <a:path w="1317" h="1064">
                    <a:moveTo>
                      <a:pt x="1226" y="815"/>
                    </a:moveTo>
                    <a:lnTo>
                      <a:pt x="1175" y="772"/>
                    </a:lnTo>
                    <a:lnTo>
                      <a:pt x="1126" y="728"/>
                    </a:lnTo>
                    <a:lnTo>
                      <a:pt x="1075" y="685"/>
                    </a:lnTo>
                    <a:lnTo>
                      <a:pt x="1026" y="641"/>
                    </a:lnTo>
                    <a:lnTo>
                      <a:pt x="975" y="599"/>
                    </a:lnTo>
                    <a:lnTo>
                      <a:pt x="926" y="556"/>
                    </a:lnTo>
                    <a:lnTo>
                      <a:pt x="876" y="512"/>
                    </a:lnTo>
                    <a:lnTo>
                      <a:pt x="825" y="469"/>
                    </a:lnTo>
                    <a:lnTo>
                      <a:pt x="776" y="427"/>
                    </a:lnTo>
                    <a:lnTo>
                      <a:pt x="725" y="382"/>
                    </a:lnTo>
                    <a:lnTo>
                      <a:pt x="675" y="340"/>
                    </a:lnTo>
                    <a:lnTo>
                      <a:pt x="626" y="297"/>
                    </a:lnTo>
                    <a:lnTo>
                      <a:pt x="575" y="253"/>
                    </a:lnTo>
                    <a:lnTo>
                      <a:pt x="524" y="210"/>
                    </a:lnTo>
                    <a:lnTo>
                      <a:pt x="475" y="166"/>
                    </a:lnTo>
                    <a:lnTo>
                      <a:pt x="425" y="123"/>
                    </a:lnTo>
                    <a:lnTo>
                      <a:pt x="425" y="92"/>
                    </a:lnTo>
                    <a:lnTo>
                      <a:pt x="425" y="61"/>
                    </a:lnTo>
                    <a:lnTo>
                      <a:pt x="423" y="31"/>
                    </a:lnTo>
                    <a:lnTo>
                      <a:pt x="423" y="0"/>
                    </a:lnTo>
                    <a:lnTo>
                      <a:pt x="397" y="13"/>
                    </a:lnTo>
                    <a:lnTo>
                      <a:pt x="369" y="25"/>
                    </a:lnTo>
                    <a:lnTo>
                      <a:pt x="343" y="38"/>
                    </a:lnTo>
                    <a:lnTo>
                      <a:pt x="317" y="51"/>
                    </a:lnTo>
                    <a:lnTo>
                      <a:pt x="291" y="63"/>
                    </a:lnTo>
                    <a:lnTo>
                      <a:pt x="263" y="76"/>
                    </a:lnTo>
                    <a:lnTo>
                      <a:pt x="237" y="89"/>
                    </a:lnTo>
                    <a:lnTo>
                      <a:pt x="211" y="100"/>
                    </a:lnTo>
                    <a:lnTo>
                      <a:pt x="184" y="113"/>
                    </a:lnTo>
                    <a:lnTo>
                      <a:pt x="158" y="127"/>
                    </a:lnTo>
                    <a:lnTo>
                      <a:pt x="132" y="140"/>
                    </a:lnTo>
                    <a:lnTo>
                      <a:pt x="106" y="151"/>
                    </a:lnTo>
                    <a:lnTo>
                      <a:pt x="78" y="164"/>
                    </a:lnTo>
                    <a:lnTo>
                      <a:pt x="52" y="177"/>
                    </a:lnTo>
                    <a:lnTo>
                      <a:pt x="26" y="189"/>
                    </a:lnTo>
                    <a:lnTo>
                      <a:pt x="0" y="202"/>
                    </a:lnTo>
                    <a:lnTo>
                      <a:pt x="18" y="212"/>
                    </a:lnTo>
                    <a:lnTo>
                      <a:pt x="37" y="220"/>
                    </a:lnTo>
                    <a:lnTo>
                      <a:pt x="55" y="230"/>
                    </a:lnTo>
                    <a:lnTo>
                      <a:pt x="73" y="238"/>
                    </a:lnTo>
                    <a:lnTo>
                      <a:pt x="91" y="248"/>
                    </a:lnTo>
                    <a:lnTo>
                      <a:pt x="111" y="258"/>
                    </a:lnTo>
                    <a:lnTo>
                      <a:pt x="129" y="266"/>
                    </a:lnTo>
                    <a:lnTo>
                      <a:pt x="148" y="276"/>
                    </a:lnTo>
                    <a:lnTo>
                      <a:pt x="207" y="325"/>
                    </a:lnTo>
                    <a:lnTo>
                      <a:pt x="266" y="374"/>
                    </a:lnTo>
                    <a:lnTo>
                      <a:pt x="325" y="423"/>
                    </a:lnTo>
                    <a:lnTo>
                      <a:pt x="384" y="474"/>
                    </a:lnTo>
                    <a:lnTo>
                      <a:pt x="443" y="523"/>
                    </a:lnTo>
                    <a:lnTo>
                      <a:pt x="501" y="572"/>
                    </a:lnTo>
                    <a:lnTo>
                      <a:pt x="560" y="622"/>
                    </a:lnTo>
                    <a:lnTo>
                      <a:pt x="619" y="671"/>
                    </a:lnTo>
                    <a:lnTo>
                      <a:pt x="676" y="720"/>
                    </a:lnTo>
                    <a:lnTo>
                      <a:pt x="735" y="769"/>
                    </a:lnTo>
                    <a:lnTo>
                      <a:pt x="794" y="818"/>
                    </a:lnTo>
                    <a:lnTo>
                      <a:pt x="853" y="867"/>
                    </a:lnTo>
                    <a:lnTo>
                      <a:pt x="912" y="917"/>
                    </a:lnTo>
                    <a:lnTo>
                      <a:pt x="971" y="966"/>
                    </a:lnTo>
                    <a:lnTo>
                      <a:pt x="1029" y="1015"/>
                    </a:lnTo>
                    <a:lnTo>
                      <a:pt x="1088" y="1064"/>
                    </a:lnTo>
                    <a:lnTo>
                      <a:pt x="1118" y="1046"/>
                    </a:lnTo>
                    <a:lnTo>
                      <a:pt x="1145" y="1026"/>
                    </a:lnTo>
                    <a:lnTo>
                      <a:pt x="1175" y="1008"/>
                    </a:lnTo>
                    <a:lnTo>
                      <a:pt x="1203" y="990"/>
                    </a:lnTo>
                    <a:lnTo>
                      <a:pt x="1232" y="972"/>
                    </a:lnTo>
                    <a:lnTo>
                      <a:pt x="1260" y="953"/>
                    </a:lnTo>
                    <a:lnTo>
                      <a:pt x="1289" y="935"/>
                    </a:lnTo>
                    <a:lnTo>
                      <a:pt x="1317" y="917"/>
                    </a:lnTo>
                    <a:lnTo>
                      <a:pt x="1306" y="904"/>
                    </a:lnTo>
                    <a:lnTo>
                      <a:pt x="1294" y="890"/>
                    </a:lnTo>
                    <a:lnTo>
                      <a:pt x="1283" y="877"/>
                    </a:lnTo>
                    <a:lnTo>
                      <a:pt x="1271" y="866"/>
                    </a:lnTo>
                    <a:lnTo>
                      <a:pt x="1260" y="853"/>
                    </a:lnTo>
                    <a:lnTo>
                      <a:pt x="1248" y="840"/>
                    </a:lnTo>
                    <a:lnTo>
                      <a:pt x="1237" y="828"/>
                    </a:lnTo>
                    <a:lnTo>
                      <a:pt x="1226" y="815"/>
                    </a:lnTo>
                    <a:close/>
                  </a:path>
                </a:pathLst>
              </a:custGeom>
              <a:solidFill>
                <a:srgbClr val="B5ADAA"/>
              </a:solidFill>
              <a:ln w="9525">
                <a:noFill/>
                <a:round/>
                <a:headEnd/>
                <a:tailEnd/>
              </a:ln>
            </p:spPr>
            <p:txBody>
              <a:bodyPr/>
              <a:lstStyle/>
              <a:p>
                <a:endParaRPr lang="en-US"/>
              </a:p>
            </p:txBody>
          </p:sp>
          <p:sp>
            <p:nvSpPr>
              <p:cNvPr id="11384" name="Freeform 120"/>
              <p:cNvSpPr>
                <a:spLocks/>
              </p:cNvSpPr>
              <p:nvPr/>
            </p:nvSpPr>
            <p:spPr bwMode="auto">
              <a:xfrm>
                <a:off x="463" y="2812"/>
                <a:ext cx="631" cy="507"/>
              </a:xfrm>
              <a:custGeom>
                <a:avLst/>
                <a:gdLst/>
                <a:ahLst/>
                <a:cxnLst>
                  <a:cxn ang="0">
                    <a:pos x="1169" y="759"/>
                  </a:cxn>
                  <a:cxn ang="0">
                    <a:pos x="450" y="136"/>
                  </a:cxn>
                  <a:cxn ang="0">
                    <a:pos x="450" y="0"/>
                  </a:cxn>
                  <a:cxn ang="0">
                    <a:pos x="0" y="215"/>
                  </a:cxn>
                  <a:cxn ang="0">
                    <a:pos x="173" y="292"/>
                  </a:cxn>
                  <a:cxn ang="0">
                    <a:pos x="1038" y="1013"/>
                  </a:cxn>
                  <a:cxn ang="0">
                    <a:pos x="1262" y="862"/>
                  </a:cxn>
                  <a:cxn ang="0">
                    <a:pos x="1169" y="759"/>
                  </a:cxn>
                </a:cxnLst>
                <a:rect l="0" t="0" r="r" b="b"/>
                <a:pathLst>
                  <a:path w="1262" h="1013">
                    <a:moveTo>
                      <a:pt x="1169" y="759"/>
                    </a:moveTo>
                    <a:lnTo>
                      <a:pt x="450" y="136"/>
                    </a:lnTo>
                    <a:lnTo>
                      <a:pt x="450" y="0"/>
                    </a:lnTo>
                    <a:lnTo>
                      <a:pt x="0" y="215"/>
                    </a:lnTo>
                    <a:lnTo>
                      <a:pt x="173" y="292"/>
                    </a:lnTo>
                    <a:lnTo>
                      <a:pt x="1038" y="1013"/>
                    </a:lnTo>
                    <a:lnTo>
                      <a:pt x="1262" y="862"/>
                    </a:lnTo>
                    <a:lnTo>
                      <a:pt x="1169" y="759"/>
                    </a:lnTo>
                    <a:close/>
                  </a:path>
                </a:pathLst>
              </a:custGeom>
              <a:solidFill>
                <a:srgbClr val="B2AAA8"/>
              </a:solidFill>
              <a:ln w="9525">
                <a:noFill/>
                <a:round/>
                <a:headEnd/>
                <a:tailEnd/>
              </a:ln>
            </p:spPr>
            <p:txBody>
              <a:bodyPr/>
              <a:lstStyle/>
              <a:p>
                <a:endParaRPr lang="en-US"/>
              </a:p>
            </p:txBody>
          </p:sp>
          <p:sp>
            <p:nvSpPr>
              <p:cNvPr id="11385" name="Freeform 121"/>
              <p:cNvSpPr>
                <a:spLocks/>
              </p:cNvSpPr>
              <p:nvPr/>
            </p:nvSpPr>
            <p:spPr bwMode="auto">
              <a:xfrm>
                <a:off x="1486" y="3899"/>
                <a:ext cx="180" cy="176"/>
              </a:xfrm>
              <a:custGeom>
                <a:avLst/>
                <a:gdLst/>
                <a:ahLst/>
                <a:cxnLst>
                  <a:cxn ang="0">
                    <a:pos x="0" y="0"/>
                  </a:cxn>
                  <a:cxn ang="0">
                    <a:pos x="19" y="25"/>
                  </a:cxn>
                  <a:cxn ang="0">
                    <a:pos x="39" y="50"/>
                  </a:cxn>
                  <a:cxn ang="0">
                    <a:pos x="58" y="71"/>
                  </a:cxn>
                  <a:cxn ang="0">
                    <a:pos x="76" y="91"/>
                  </a:cxn>
                  <a:cxn ang="0">
                    <a:pos x="96" y="110"/>
                  </a:cxn>
                  <a:cxn ang="0">
                    <a:pos x="114" y="128"/>
                  </a:cxn>
                  <a:cxn ang="0">
                    <a:pos x="134" y="145"/>
                  </a:cxn>
                  <a:cxn ang="0">
                    <a:pos x="153" y="159"/>
                  </a:cxn>
                  <a:cxn ang="0">
                    <a:pos x="173" y="174"/>
                  </a:cxn>
                  <a:cxn ang="0">
                    <a:pos x="196" y="187"/>
                  </a:cxn>
                  <a:cxn ang="0">
                    <a:pos x="219" y="199"/>
                  </a:cxn>
                  <a:cxn ang="0">
                    <a:pos x="243" y="210"/>
                  </a:cxn>
                  <a:cxn ang="0">
                    <a:pos x="269" y="222"/>
                  </a:cxn>
                  <a:cxn ang="0">
                    <a:pos x="297" y="233"/>
                  </a:cxn>
                  <a:cxn ang="0">
                    <a:pos x="326" y="243"/>
                  </a:cxn>
                  <a:cxn ang="0">
                    <a:pos x="359" y="253"/>
                  </a:cxn>
                  <a:cxn ang="0">
                    <a:pos x="344" y="353"/>
                  </a:cxn>
                  <a:cxn ang="0">
                    <a:pos x="312" y="345"/>
                  </a:cxn>
                  <a:cxn ang="0">
                    <a:pos x="279" y="335"/>
                  </a:cxn>
                  <a:cxn ang="0">
                    <a:pos x="248" y="322"/>
                  </a:cxn>
                  <a:cxn ang="0">
                    <a:pos x="219" y="310"/>
                  </a:cxn>
                  <a:cxn ang="0">
                    <a:pos x="189" y="296"/>
                  </a:cxn>
                  <a:cxn ang="0">
                    <a:pos x="161" y="281"/>
                  </a:cxn>
                  <a:cxn ang="0">
                    <a:pos x="135" y="264"/>
                  </a:cxn>
                  <a:cxn ang="0">
                    <a:pos x="111" y="246"/>
                  </a:cxn>
                  <a:cxn ang="0">
                    <a:pos x="88" y="227"/>
                  </a:cxn>
                  <a:cxn ang="0">
                    <a:pos x="68" y="207"/>
                  </a:cxn>
                  <a:cxn ang="0">
                    <a:pos x="50" y="186"/>
                  </a:cxn>
                  <a:cxn ang="0">
                    <a:pos x="34" y="164"/>
                  </a:cxn>
                  <a:cxn ang="0">
                    <a:pos x="21" y="141"/>
                  </a:cxn>
                  <a:cxn ang="0">
                    <a:pos x="11" y="118"/>
                  </a:cxn>
                  <a:cxn ang="0">
                    <a:pos x="4" y="94"/>
                  </a:cxn>
                  <a:cxn ang="0">
                    <a:pos x="0" y="68"/>
                  </a:cxn>
                  <a:cxn ang="0">
                    <a:pos x="0" y="0"/>
                  </a:cxn>
                </a:cxnLst>
                <a:rect l="0" t="0" r="r" b="b"/>
                <a:pathLst>
                  <a:path w="359" h="353">
                    <a:moveTo>
                      <a:pt x="0" y="0"/>
                    </a:moveTo>
                    <a:lnTo>
                      <a:pt x="19" y="25"/>
                    </a:lnTo>
                    <a:lnTo>
                      <a:pt x="39" y="50"/>
                    </a:lnTo>
                    <a:lnTo>
                      <a:pt x="58" y="71"/>
                    </a:lnTo>
                    <a:lnTo>
                      <a:pt x="76" y="91"/>
                    </a:lnTo>
                    <a:lnTo>
                      <a:pt x="96" y="110"/>
                    </a:lnTo>
                    <a:lnTo>
                      <a:pt x="114" y="128"/>
                    </a:lnTo>
                    <a:lnTo>
                      <a:pt x="134" y="145"/>
                    </a:lnTo>
                    <a:lnTo>
                      <a:pt x="153" y="159"/>
                    </a:lnTo>
                    <a:lnTo>
                      <a:pt x="173" y="174"/>
                    </a:lnTo>
                    <a:lnTo>
                      <a:pt x="196" y="187"/>
                    </a:lnTo>
                    <a:lnTo>
                      <a:pt x="219" y="199"/>
                    </a:lnTo>
                    <a:lnTo>
                      <a:pt x="243" y="210"/>
                    </a:lnTo>
                    <a:lnTo>
                      <a:pt x="269" y="222"/>
                    </a:lnTo>
                    <a:lnTo>
                      <a:pt x="297" y="233"/>
                    </a:lnTo>
                    <a:lnTo>
                      <a:pt x="326" y="243"/>
                    </a:lnTo>
                    <a:lnTo>
                      <a:pt x="359" y="253"/>
                    </a:lnTo>
                    <a:lnTo>
                      <a:pt x="344" y="353"/>
                    </a:lnTo>
                    <a:lnTo>
                      <a:pt x="312" y="345"/>
                    </a:lnTo>
                    <a:lnTo>
                      <a:pt x="279" y="335"/>
                    </a:lnTo>
                    <a:lnTo>
                      <a:pt x="248" y="322"/>
                    </a:lnTo>
                    <a:lnTo>
                      <a:pt x="219" y="310"/>
                    </a:lnTo>
                    <a:lnTo>
                      <a:pt x="189" y="296"/>
                    </a:lnTo>
                    <a:lnTo>
                      <a:pt x="161" y="281"/>
                    </a:lnTo>
                    <a:lnTo>
                      <a:pt x="135" y="264"/>
                    </a:lnTo>
                    <a:lnTo>
                      <a:pt x="111" y="246"/>
                    </a:lnTo>
                    <a:lnTo>
                      <a:pt x="88" y="227"/>
                    </a:lnTo>
                    <a:lnTo>
                      <a:pt x="68" y="207"/>
                    </a:lnTo>
                    <a:lnTo>
                      <a:pt x="50" y="186"/>
                    </a:lnTo>
                    <a:lnTo>
                      <a:pt x="34" y="164"/>
                    </a:lnTo>
                    <a:lnTo>
                      <a:pt x="21" y="141"/>
                    </a:lnTo>
                    <a:lnTo>
                      <a:pt x="11" y="118"/>
                    </a:lnTo>
                    <a:lnTo>
                      <a:pt x="4" y="94"/>
                    </a:lnTo>
                    <a:lnTo>
                      <a:pt x="0" y="68"/>
                    </a:lnTo>
                    <a:lnTo>
                      <a:pt x="0" y="0"/>
                    </a:lnTo>
                    <a:close/>
                  </a:path>
                </a:pathLst>
              </a:custGeom>
              <a:solidFill>
                <a:srgbClr val="666677"/>
              </a:solidFill>
              <a:ln w="9525">
                <a:noFill/>
                <a:round/>
                <a:headEnd/>
                <a:tailEnd/>
              </a:ln>
            </p:spPr>
            <p:txBody>
              <a:bodyPr/>
              <a:lstStyle/>
              <a:p>
                <a:endParaRPr lang="en-US"/>
              </a:p>
            </p:txBody>
          </p:sp>
          <p:sp>
            <p:nvSpPr>
              <p:cNvPr id="11386" name="Freeform 122"/>
              <p:cNvSpPr>
                <a:spLocks/>
              </p:cNvSpPr>
              <p:nvPr/>
            </p:nvSpPr>
            <p:spPr bwMode="auto">
              <a:xfrm>
                <a:off x="1756" y="3813"/>
                <a:ext cx="109" cy="176"/>
              </a:xfrm>
              <a:custGeom>
                <a:avLst/>
                <a:gdLst/>
                <a:ahLst/>
                <a:cxnLst>
                  <a:cxn ang="0">
                    <a:pos x="23" y="0"/>
                  </a:cxn>
                  <a:cxn ang="0">
                    <a:pos x="0" y="128"/>
                  </a:cxn>
                  <a:cxn ang="0">
                    <a:pos x="188" y="353"/>
                  </a:cxn>
                  <a:cxn ang="0">
                    <a:pos x="217" y="241"/>
                  </a:cxn>
                  <a:cxn ang="0">
                    <a:pos x="23" y="0"/>
                  </a:cxn>
                </a:cxnLst>
                <a:rect l="0" t="0" r="r" b="b"/>
                <a:pathLst>
                  <a:path w="217" h="353">
                    <a:moveTo>
                      <a:pt x="23" y="0"/>
                    </a:moveTo>
                    <a:lnTo>
                      <a:pt x="0" y="128"/>
                    </a:lnTo>
                    <a:lnTo>
                      <a:pt x="188" y="353"/>
                    </a:lnTo>
                    <a:lnTo>
                      <a:pt x="217" y="241"/>
                    </a:lnTo>
                    <a:lnTo>
                      <a:pt x="23" y="0"/>
                    </a:lnTo>
                    <a:close/>
                  </a:path>
                </a:pathLst>
              </a:custGeom>
              <a:solidFill>
                <a:srgbClr val="727284"/>
              </a:solidFill>
              <a:ln w="9525">
                <a:noFill/>
                <a:round/>
                <a:headEnd/>
                <a:tailEnd/>
              </a:ln>
            </p:spPr>
            <p:txBody>
              <a:bodyPr/>
              <a:lstStyle/>
              <a:p>
                <a:endParaRPr lang="en-US"/>
              </a:p>
            </p:txBody>
          </p:sp>
          <p:sp>
            <p:nvSpPr>
              <p:cNvPr id="11387" name="Freeform 123"/>
              <p:cNvSpPr>
                <a:spLocks/>
              </p:cNvSpPr>
              <p:nvPr/>
            </p:nvSpPr>
            <p:spPr bwMode="auto">
              <a:xfrm>
                <a:off x="305" y="2875"/>
                <a:ext cx="210" cy="93"/>
              </a:xfrm>
              <a:custGeom>
                <a:avLst/>
                <a:gdLst/>
                <a:ahLst/>
                <a:cxnLst>
                  <a:cxn ang="0">
                    <a:pos x="314" y="114"/>
                  </a:cxn>
                  <a:cxn ang="0">
                    <a:pos x="330" y="132"/>
                  </a:cxn>
                  <a:cxn ang="0">
                    <a:pos x="418" y="159"/>
                  </a:cxn>
                  <a:cxn ang="0">
                    <a:pos x="374" y="177"/>
                  </a:cxn>
                  <a:cxn ang="0">
                    <a:pos x="358" y="180"/>
                  </a:cxn>
                  <a:cxn ang="0">
                    <a:pos x="340" y="181"/>
                  </a:cxn>
                  <a:cxn ang="0">
                    <a:pos x="322" y="185"/>
                  </a:cxn>
                  <a:cxn ang="0">
                    <a:pos x="304" y="185"/>
                  </a:cxn>
                  <a:cxn ang="0">
                    <a:pos x="284" y="186"/>
                  </a:cxn>
                  <a:cxn ang="0">
                    <a:pos x="263" y="185"/>
                  </a:cxn>
                  <a:cxn ang="0">
                    <a:pos x="243" y="183"/>
                  </a:cxn>
                  <a:cxn ang="0">
                    <a:pos x="220" y="180"/>
                  </a:cxn>
                  <a:cxn ang="0">
                    <a:pos x="199" y="173"/>
                  </a:cxn>
                  <a:cxn ang="0">
                    <a:pos x="176" y="167"/>
                  </a:cxn>
                  <a:cxn ang="0">
                    <a:pos x="153" y="155"/>
                  </a:cxn>
                  <a:cxn ang="0">
                    <a:pos x="129" y="144"/>
                  </a:cxn>
                  <a:cxn ang="0">
                    <a:pos x="104" y="127"/>
                  </a:cxn>
                  <a:cxn ang="0">
                    <a:pos x="80" y="109"/>
                  </a:cxn>
                  <a:cxn ang="0">
                    <a:pos x="54" y="88"/>
                  </a:cxn>
                  <a:cxn ang="0">
                    <a:pos x="28" y="62"/>
                  </a:cxn>
                  <a:cxn ang="0">
                    <a:pos x="0" y="0"/>
                  </a:cxn>
                  <a:cxn ang="0">
                    <a:pos x="16" y="16"/>
                  </a:cxn>
                  <a:cxn ang="0">
                    <a:pos x="32" y="31"/>
                  </a:cxn>
                  <a:cxn ang="0">
                    <a:pos x="49" y="44"/>
                  </a:cxn>
                  <a:cxn ang="0">
                    <a:pos x="67" y="55"/>
                  </a:cxn>
                  <a:cxn ang="0">
                    <a:pos x="86" y="65"/>
                  </a:cxn>
                  <a:cxn ang="0">
                    <a:pos x="104" y="73"/>
                  </a:cxn>
                  <a:cxn ang="0">
                    <a:pos x="124" y="80"/>
                  </a:cxn>
                  <a:cxn ang="0">
                    <a:pos x="145" y="86"/>
                  </a:cxn>
                  <a:cxn ang="0">
                    <a:pos x="165" y="91"/>
                  </a:cxn>
                  <a:cxn ang="0">
                    <a:pos x="186" y="95"/>
                  </a:cxn>
                  <a:cxn ang="0">
                    <a:pos x="207" y="98"/>
                  </a:cxn>
                  <a:cxn ang="0">
                    <a:pos x="229" y="101"/>
                  </a:cxn>
                  <a:cxn ang="0">
                    <a:pos x="250" y="104"/>
                  </a:cxn>
                  <a:cxn ang="0">
                    <a:pos x="271" y="108"/>
                  </a:cxn>
                  <a:cxn ang="0">
                    <a:pos x="292" y="111"/>
                  </a:cxn>
                  <a:cxn ang="0">
                    <a:pos x="314" y="114"/>
                  </a:cxn>
                </a:cxnLst>
                <a:rect l="0" t="0" r="r" b="b"/>
                <a:pathLst>
                  <a:path w="418" h="186">
                    <a:moveTo>
                      <a:pt x="314" y="114"/>
                    </a:moveTo>
                    <a:lnTo>
                      <a:pt x="330" y="132"/>
                    </a:lnTo>
                    <a:lnTo>
                      <a:pt x="418" y="159"/>
                    </a:lnTo>
                    <a:lnTo>
                      <a:pt x="374" y="177"/>
                    </a:lnTo>
                    <a:lnTo>
                      <a:pt x="358" y="180"/>
                    </a:lnTo>
                    <a:lnTo>
                      <a:pt x="340" y="181"/>
                    </a:lnTo>
                    <a:lnTo>
                      <a:pt x="322" y="185"/>
                    </a:lnTo>
                    <a:lnTo>
                      <a:pt x="304" y="185"/>
                    </a:lnTo>
                    <a:lnTo>
                      <a:pt x="284" y="186"/>
                    </a:lnTo>
                    <a:lnTo>
                      <a:pt x="263" y="185"/>
                    </a:lnTo>
                    <a:lnTo>
                      <a:pt x="243" y="183"/>
                    </a:lnTo>
                    <a:lnTo>
                      <a:pt x="220" y="180"/>
                    </a:lnTo>
                    <a:lnTo>
                      <a:pt x="199" y="173"/>
                    </a:lnTo>
                    <a:lnTo>
                      <a:pt x="176" y="167"/>
                    </a:lnTo>
                    <a:lnTo>
                      <a:pt x="153" y="155"/>
                    </a:lnTo>
                    <a:lnTo>
                      <a:pt x="129" y="144"/>
                    </a:lnTo>
                    <a:lnTo>
                      <a:pt x="104" y="127"/>
                    </a:lnTo>
                    <a:lnTo>
                      <a:pt x="80" y="109"/>
                    </a:lnTo>
                    <a:lnTo>
                      <a:pt x="54" y="88"/>
                    </a:lnTo>
                    <a:lnTo>
                      <a:pt x="28" y="62"/>
                    </a:lnTo>
                    <a:lnTo>
                      <a:pt x="0" y="0"/>
                    </a:lnTo>
                    <a:lnTo>
                      <a:pt x="16" y="16"/>
                    </a:lnTo>
                    <a:lnTo>
                      <a:pt x="32" y="31"/>
                    </a:lnTo>
                    <a:lnTo>
                      <a:pt x="49" y="44"/>
                    </a:lnTo>
                    <a:lnTo>
                      <a:pt x="67" y="55"/>
                    </a:lnTo>
                    <a:lnTo>
                      <a:pt x="86" y="65"/>
                    </a:lnTo>
                    <a:lnTo>
                      <a:pt x="104" y="73"/>
                    </a:lnTo>
                    <a:lnTo>
                      <a:pt x="124" y="80"/>
                    </a:lnTo>
                    <a:lnTo>
                      <a:pt x="145" y="86"/>
                    </a:lnTo>
                    <a:lnTo>
                      <a:pt x="165" y="91"/>
                    </a:lnTo>
                    <a:lnTo>
                      <a:pt x="186" y="95"/>
                    </a:lnTo>
                    <a:lnTo>
                      <a:pt x="207" y="98"/>
                    </a:lnTo>
                    <a:lnTo>
                      <a:pt x="229" y="101"/>
                    </a:lnTo>
                    <a:lnTo>
                      <a:pt x="250" y="104"/>
                    </a:lnTo>
                    <a:lnTo>
                      <a:pt x="271" y="108"/>
                    </a:lnTo>
                    <a:lnTo>
                      <a:pt x="292" y="111"/>
                    </a:lnTo>
                    <a:lnTo>
                      <a:pt x="314" y="114"/>
                    </a:lnTo>
                    <a:close/>
                  </a:path>
                </a:pathLst>
              </a:custGeom>
              <a:solidFill>
                <a:srgbClr val="666677"/>
              </a:solidFill>
              <a:ln w="9525">
                <a:noFill/>
                <a:round/>
                <a:headEnd/>
                <a:tailEnd/>
              </a:ln>
            </p:spPr>
            <p:txBody>
              <a:bodyPr/>
              <a:lstStyle/>
              <a:p>
                <a:endParaRPr lang="en-US"/>
              </a:p>
            </p:txBody>
          </p:sp>
        </p:grpSp>
        <p:grpSp>
          <p:nvGrpSpPr>
            <p:cNvPr id="11388" name="Group 124"/>
            <p:cNvGrpSpPr>
              <a:grpSpLocks/>
            </p:cNvGrpSpPr>
            <p:nvPr/>
          </p:nvGrpSpPr>
          <p:grpSpPr bwMode="auto">
            <a:xfrm flipH="1">
              <a:off x="1824" y="3840"/>
              <a:ext cx="240" cy="219"/>
              <a:chOff x="240" y="2592"/>
              <a:chExt cx="1632" cy="1490"/>
            </a:xfrm>
          </p:grpSpPr>
          <p:sp>
            <p:nvSpPr>
              <p:cNvPr id="11389" name="AutoShape 125"/>
              <p:cNvSpPr>
                <a:spLocks noChangeAspect="1" noChangeArrowheads="1" noTextEdit="1"/>
              </p:cNvSpPr>
              <p:nvPr/>
            </p:nvSpPr>
            <p:spPr bwMode="auto">
              <a:xfrm>
                <a:off x="240" y="2592"/>
                <a:ext cx="1632" cy="1490"/>
              </a:xfrm>
              <a:prstGeom prst="rect">
                <a:avLst/>
              </a:prstGeom>
              <a:noFill/>
              <a:ln w="9525">
                <a:noFill/>
                <a:miter lim="800000"/>
                <a:headEnd/>
                <a:tailEnd/>
              </a:ln>
            </p:spPr>
            <p:txBody>
              <a:bodyPr/>
              <a:lstStyle/>
              <a:p>
                <a:endParaRPr lang="en-US"/>
              </a:p>
            </p:txBody>
          </p:sp>
          <p:sp>
            <p:nvSpPr>
              <p:cNvPr id="11390" name="Freeform 126"/>
              <p:cNvSpPr>
                <a:spLocks/>
              </p:cNvSpPr>
              <p:nvPr/>
            </p:nvSpPr>
            <p:spPr bwMode="auto">
              <a:xfrm>
                <a:off x="276" y="2594"/>
                <a:ext cx="1592" cy="1488"/>
              </a:xfrm>
              <a:custGeom>
                <a:avLst/>
                <a:gdLst/>
                <a:ahLst/>
                <a:cxnLst>
                  <a:cxn ang="0">
                    <a:pos x="193" y="713"/>
                  </a:cxn>
                  <a:cxn ang="0">
                    <a:pos x="242" y="728"/>
                  </a:cxn>
                  <a:cxn ang="0">
                    <a:pos x="286" y="739"/>
                  </a:cxn>
                  <a:cxn ang="0">
                    <a:pos x="325" y="749"/>
                  </a:cxn>
                  <a:cxn ang="0">
                    <a:pos x="361" y="756"/>
                  </a:cxn>
                  <a:cxn ang="0">
                    <a:pos x="397" y="760"/>
                  </a:cxn>
                  <a:cxn ang="0">
                    <a:pos x="431" y="764"/>
                  </a:cxn>
                  <a:cxn ang="0">
                    <a:pos x="467" y="767"/>
                  </a:cxn>
                  <a:cxn ang="0">
                    <a:pos x="2326" y="2347"/>
                  </a:cxn>
                  <a:cxn ang="0">
                    <a:pos x="2347" y="2591"/>
                  </a:cxn>
                  <a:cxn ang="0">
                    <a:pos x="2370" y="2675"/>
                  </a:cxn>
                  <a:cxn ang="0">
                    <a:pos x="2403" y="2744"/>
                  </a:cxn>
                  <a:cxn ang="0">
                    <a:pos x="2447" y="2800"/>
                  </a:cxn>
                  <a:cxn ang="0">
                    <a:pos x="2499" y="2847"/>
                  </a:cxn>
                  <a:cxn ang="0">
                    <a:pos x="2563" y="2886"/>
                  </a:cxn>
                  <a:cxn ang="0">
                    <a:pos x="2635" y="2923"/>
                  </a:cxn>
                  <a:cxn ang="0">
                    <a:pos x="2716" y="2957"/>
                  </a:cxn>
                  <a:cxn ang="0">
                    <a:pos x="2803" y="2832"/>
                  </a:cxn>
                  <a:cxn ang="0">
                    <a:pos x="2845" y="2501"/>
                  </a:cxn>
                  <a:cxn ang="0">
                    <a:pos x="3154" y="2805"/>
                  </a:cxn>
                  <a:cxn ang="0">
                    <a:pos x="3184" y="2629"/>
                  </a:cxn>
                  <a:cxn ang="0">
                    <a:pos x="3029" y="2231"/>
                  </a:cxn>
                  <a:cxn ang="0">
                    <a:pos x="2626" y="2218"/>
                  </a:cxn>
                  <a:cxn ang="0">
                    <a:pos x="784" y="533"/>
                  </a:cxn>
                  <a:cxn ang="0">
                    <a:pos x="776" y="275"/>
                  </a:cxn>
                  <a:cxn ang="0">
                    <a:pos x="418" y="0"/>
                  </a:cxn>
                  <a:cxn ang="0">
                    <a:pos x="567" y="275"/>
                  </a:cxn>
                  <a:cxn ang="0">
                    <a:pos x="243" y="426"/>
                  </a:cxn>
                  <a:cxn ang="0">
                    <a:pos x="46" y="190"/>
                  </a:cxn>
                  <a:cxn ang="0">
                    <a:pos x="0" y="436"/>
                  </a:cxn>
                  <a:cxn ang="0">
                    <a:pos x="47" y="567"/>
                  </a:cxn>
                  <a:cxn ang="0">
                    <a:pos x="118" y="659"/>
                  </a:cxn>
                  <a:cxn ang="0">
                    <a:pos x="165" y="703"/>
                  </a:cxn>
                </a:cxnLst>
                <a:rect l="0" t="0" r="r" b="b"/>
                <a:pathLst>
                  <a:path w="3184" h="2975">
                    <a:moveTo>
                      <a:pt x="165" y="703"/>
                    </a:moveTo>
                    <a:lnTo>
                      <a:pt x="193" y="713"/>
                    </a:lnTo>
                    <a:lnTo>
                      <a:pt x="217" y="720"/>
                    </a:lnTo>
                    <a:lnTo>
                      <a:pt x="242" y="728"/>
                    </a:lnTo>
                    <a:lnTo>
                      <a:pt x="265" y="734"/>
                    </a:lnTo>
                    <a:lnTo>
                      <a:pt x="286" y="739"/>
                    </a:lnTo>
                    <a:lnTo>
                      <a:pt x="306" y="744"/>
                    </a:lnTo>
                    <a:lnTo>
                      <a:pt x="325" y="749"/>
                    </a:lnTo>
                    <a:lnTo>
                      <a:pt x="343" y="752"/>
                    </a:lnTo>
                    <a:lnTo>
                      <a:pt x="361" y="756"/>
                    </a:lnTo>
                    <a:lnTo>
                      <a:pt x="379" y="759"/>
                    </a:lnTo>
                    <a:lnTo>
                      <a:pt x="397" y="760"/>
                    </a:lnTo>
                    <a:lnTo>
                      <a:pt x="415" y="762"/>
                    </a:lnTo>
                    <a:lnTo>
                      <a:pt x="431" y="764"/>
                    </a:lnTo>
                    <a:lnTo>
                      <a:pt x="449" y="765"/>
                    </a:lnTo>
                    <a:lnTo>
                      <a:pt x="467" y="767"/>
                    </a:lnTo>
                    <a:lnTo>
                      <a:pt x="487" y="767"/>
                    </a:lnTo>
                    <a:lnTo>
                      <a:pt x="2326" y="2347"/>
                    </a:lnTo>
                    <a:lnTo>
                      <a:pt x="2339" y="2544"/>
                    </a:lnTo>
                    <a:lnTo>
                      <a:pt x="2347" y="2591"/>
                    </a:lnTo>
                    <a:lnTo>
                      <a:pt x="2357" y="2636"/>
                    </a:lnTo>
                    <a:lnTo>
                      <a:pt x="2370" y="2675"/>
                    </a:lnTo>
                    <a:lnTo>
                      <a:pt x="2385" y="2711"/>
                    </a:lnTo>
                    <a:lnTo>
                      <a:pt x="2403" y="2744"/>
                    </a:lnTo>
                    <a:lnTo>
                      <a:pt x="2424" y="2773"/>
                    </a:lnTo>
                    <a:lnTo>
                      <a:pt x="2447" y="2800"/>
                    </a:lnTo>
                    <a:lnTo>
                      <a:pt x="2471" y="2824"/>
                    </a:lnTo>
                    <a:lnTo>
                      <a:pt x="2499" y="2847"/>
                    </a:lnTo>
                    <a:lnTo>
                      <a:pt x="2530" y="2867"/>
                    </a:lnTo>
                    <a:lnTo>
                      <a:pt x="2563" y="2886"/>
                    </a:lnTo>
                    <a:lnTo>
                      <a:pt x="2597" y="2905"/>
                    </a:lnTo>
                    <a:lnTo>
                      <a:pt x="2635" y="2923"/>
                    </a:lnTo>
                    <a:lnTo>
                      <a:pt x="2674" y="2941"/>
                    </a:lnTo>
                    <a:lnTo>
                      <a:pt x="2716" y="2957"/>
                    </a:lnTo>
                    <a:lnTo>
                      <a:pt x="2761" y="2975"/>
                    </a:lnTo>
                    <a:lnTo>
                      <a:pt x="2803" y="2832"/>
                    </a:lnTo>
                    <a:lnTo>
                      <a:pt x="2658" y="2596"/>
                    </a:lnTo>
                    <a:lnTo>
                      <a:pt x="2845" y="2501"/>
                    </a:lnTo>
                    <a:lnTo>
                      <a:pt x="2934" y="2534"/>
                    </a:lnTo>
                    <a:lnTo>
                      <a:pt x="3154" y="2805"/>
                    </a:lnTo>
                    <a:lnTo>
                      <a:pt x="3164" y="2714"/>
                    </a:lnTo>
                    <a:lnTo>
                      <a:pt x="3184" y="2629"/>
                    </a:lnTo>
                    <a:lnTo>
                      <a:pt x="3154" y="2416"/>
                    </a:lnTo>
                    <a:lnTo>
                      <a:pt x="3029" y="2231"/>
                    </a:lnTo>
                    <a:lnTo>
                      <a:pt x="2916" y="2188"/>
                    </a:lnTo>
                    <a:lnTo>
                      <a:pt x="2626" y="2218"/>
                    </a:lnTo>
                    <a:lnTo>
                      <a:pt x="897" y="726"/>
                    </a:lnTo>
                    <a:lnTo>
                      <a:pt x="784" y="533"/>
                    </a:lnTo>
                    <a:lnTo>
                      <a:pt x="835" y="333"/>
                    </a:lnTo>
                    <a:lnTo>
                      <a:pt x="776" y="275"/>
                    </a:lnTo>
                    <a:lnTo>
                      <a:pt x="565" y="16"/>
                    </a:lnTo>
                    <a:lnTo>
                      <a:pt x="418" y="0"/>
                    </a:lnTo>
                    <a:lnTo>
                      <a:pt x="469" y="175"/>
                    </a:lnTo>
                    <a:lnTo>
                      <a:pt x="567" y="275"/>
                    </a:lnTo>
                    <a:lnTo>
                      <a:pt x="427" y="392"/>
                    </a:lnTo>
                    <a:lnTo>
                      <a:pt x="243" y="426"/>
                    </a:lnTo>
                    <a:lnTo>
                      <a:pt x="75" y="241"/>
                    </a:lnTo>
                    <a:lnTo>
                      <a:pt x="46" y="190"/>
                    </a:lnTo>
                    <a:lnTo>
                      <a:pt x="0" y="359"/>
                    </a:lnTo>
                    <a:lnTo>
                      <a:pt x="0" y="436"/>
                    </a:lnTo>
                    <a:lnTo>
                      <a:pt x="18" y="505"/>
                    </a:lnTo>
                    <a:lnTo>
                      <a:pt x="47" y="567"/>
                    </a:lnTo>
                    <a:lnTo>
                      <a:pt x="83" y="618"/>
                    </a:lnTo>
                    <a:lnTo>
                      <a:pt x="118" y="659"/>
                    </a:lnTo>
                    <a:lnTo>
                      <a:pt x="147" y="688"/>
                    </a:lnTo>
                    <a:lnTo>
                      <a:pt x="165" y="703"/>
                    </a:lnTo>
                    <a:lnTo>
                      <a:pt x="165" y="703"/>
                    </a:lnTo>
                    <a:close/>
                  </a:path>
                </a:pathLst>
              </a:custGeom>
              <a:solidFill>
                <a:srgbClr val="444456"/>
              </a:solidFill>
              <a:ln w="9525">
                <a:noFill/>
                <a:round/>
                <a:headEnd/>
                <a:tailEnd/>
              </a:ln>
            </p:spPr>
            <p:txBody>
              <a:bodyPr/>
              <a:lstStyle/>
              <a:p>
                <a:endParaRPr lang="en-US"/>
              </a:p>
            </p:txBody>
          </p:sp>
          <p:sp>
            <p:nvSpPr>
              <p:cNvPr id="11391" name="Freeform 127"/>
              <p:cNvSpPr>
                <a:spLocks/>
              </p:cNvSpPr>
              <p:nvPr/>
            </p:nvSpPr>
            <p:spPr bwMode="auto">
              <a:xfrm>
                <a:off x="493" y="2610"/>
                <a:ext cx="69" cy="145"/>
              </a:xfrm>
              <a:custGeom>
                <a:avLst/>
                <a:gdLst/>
                <a:ahLst/>
                <a:cxnLst>
                  <a:cxn ang="0">
                    <a:pos x="0" y="0"/>
                  </a:cxn>
                  <a:cxn ang="0">
                    <a:pos x="13" y="134"/>
                  </a:cxn>
                  <a:cxn ang="0">
                    <a:pos x="101" y="290"/>
                  </a:cxn>
                  <a:cxn ang="0">
                    <a:pos x="139" y="243"/>
                  </a:cxn>
                  <a:cxn ang="0">
                    <a:pos x="0" y="0"/>
                  </a:cxn>
                </a:cxnLst>
                <a:rect l="0" t="0" r="r" b="b"/>
                <a:pathLst>
                  <a:path w="139" h="290">
                    <a:moveTo>
                      <a:pt x="0" y="0"/>
                    </a:moveTo>
                    <a:lnTo>
                      <a:pt x="13" y="134"/>
                    </a:lnTo>
                    <a:lnTo>
                      <a:pt x="101" y="290"/>
                    </a:lnTo>
                    <a:lnTo>
                      <a:pt x="139" y="243"/>
                    </a:lnTo>
                    <a:lnTo>
                      <a:pt x="0" y="0"/>
                    </a:lnTo>
                    <a:close/>
                  </a:path>
                </a:pathLst>
              </a:custGeom>
              <a:solidFill>
                <a:srgbClr val="4C4C5E"/>
              </a:solidFill>
              <a:ln w="9525">
                <a:noFill/>
                <a:round/>
                <a:headEnd/>
                <a:tailEnd/>
              </a:ln>
            </p:spPr>
            <p:txBody>
              <a:bodyPr/>
              <a:lstStyle/>
              <a:p>
                <a:endParaRPr lang="en-US"/>
              </a:p>
            </p:txBody>
          </p:sp>
          <p:sp>
            <p:nvSpPr>
              <p:cNvPr id="11392" name="Freeform 128"/>
              <p:cNvSpPr>
                <a:spLocks/>
              </p:cNvSpPr>
              <p:nvPr/>
            </p:nvSpPr>
            <p:spPr bwMode="auto">
              <a:xfrm>
                <a:off x="273" y="2592"/>
                <a:ext cx="425" cy="314"/>
              </a:xfrm>
              <a:custGeom>
                <a:avLst/>
                <a:gdLst/>
                <a:ahLst/>
                <a:cxnLst>
                  <a:cxn ang="0">
                    <a:pos x="46" y="143"/>
                  </a:cxn>
                  <a:cxn ang="0">
                    <a:pos x="246" y="382"/>
                  </a:cxn>
                  <a:cxn ang="0">
                    <a:pos x="363" y="390"/>
                  </a:cxn>
                  <a:cxn ang="0">
                    <a:pos x="546" y="307"/>
                  </a:cxn>
                  <a:cxn ang="0">
                    <a:pos x="594" y="231"/>
                  </a:cxn>
                  <a:cxn ang="0">
                    <a:pos x="435" y="0"/>
                  </a:cxn>
                  <a:cxn ang="0">
                    <a:pos x="561" y="0"/>
                  </a:cxn>
                  <a:cxn ang="0">
                    <a:pos x="586" y="11"/>
                  </a:cxn>
                  <a:cxn ang="0">
                    <a:pos x="610" y="23"/>
                  </a:cxn>
                  <a:cxn ang="0">
                    <a:pos x="635" y="33"/>
                  </a:cxn>
                  <a:cxn ang="0">
                    <a:pos x="657" y="44"/>
                  </a:cxn>
                  <a:cxn ang="0">
                    <a:pos x="679" y="57"/>
                  </a:cxn>
                  <a:cxn ang="0">
                    <a:pos x="700" y="69"/>
                  </a:cxn>
                  <a:cxn ang="0">
                    <a:pos x="721" y="84"/>
                  </a:cxn>
                  <a:cxn ang="0">
                    <a:pos x="741" y="98"/>
                  </a:cxn>
                  <a:cxn ang="0">
                    <a:pos x="759" y="113"/>
                  </a:cxn>
                  <a:cxn ang="0">
                    <a:pos x="775" y="131"/>
                  </a:cxn>
                  <a:cxn ang="0">
                    <a:pos x="791" y="151"/>
                  </a:cxn>
                  <a:cxn ang="0">
                    <a:pos x="806" y="172"/>
                  </a:cxn>
                  <a:cxn ang="0">
                    <a:pos x="821" y="195"/>
                  </a:cxn>
                  <a:cxn ang="0">
                    <a:pos x="832" y="221"/>
                  </a:cxn>
                  <a:cxn ang="0">
                    <a:pos x="842" y="249"/>
                  </a:cxn>
                  <a:cxn ang="0">
                    <a:pos x="852" y="280"/>
                  </a:cxn>
                  <a:cxn ang="0">
                    <a:pos x="826" y="405"/>
                  </a:cxn>
                  <a:cxn ang="0">
                    <a:pos x="366" y="616"/>
                  </a:cxn>
                  <a:cxn ang="0">
                    <a:pos x="304" y="628"/>
                  </a:cxn>
                  <a:cxn ang="0">
                    <a:pos x="255" y="618"/>
                  </a:cxn>
                  <a:cxn ang="0">
                    <a:pos x="210" y="605"/>
                  </a:cxn>
                  <a:cxn ang="0">
                    <a:pos x="169" y="590"/>
                  </a:cxn>
                  <a:cxn ang="0">
                    <a:pos x="133" y="572"/>
                  </a:cxn>
                  <a:cxn ang="0">
                    <a:pos x="100" y="552"/>
                  </a:cxn>
                  <a:cxn ang="0">
                    <a:pos x="72" y="529"/>
                  </a:cxn>
                  <a:cxn ang="0">
                    <a:pos x="49" y="505"/>
                  </a:cxn>
                  <a:cxn ang="0">
                    <a:pos x="31" y="475"/>
                  </a:cxn>
                  <a:cxn ang="0">
                    <a:pos x="17" y="446"/>
                  </a:cxn>
                  <a:cxn ang="0">
                    <a:pos x="7" y="411"/>
                  </a:cxn>
                  <a:cxn ang="0">
                    <a:pos x="2" y="374"/>
                  </a:cxn>
                  <a:cxn ang="0">
                    <a:pos x="0" y="334"/>
                  </a:cxn>
                  <a:cxn ang="0">
                    <a:pos x="5" y="292"/>
                  </a:cxn>
                  <a:cxn ang="0">
                    <a:pos x="13" y="246"/>
                  </a:cxn>
                  <a:cxn ang="0">
                    <a:pos x="28" y="195"/>
                  </a:cxn>
                  <a:cxn ang="0">
                    <a:pos x="46" y="143"/>
                  </a:cxn>
                </a:cxnLst>
                <a:rect l="0" t="0" r="r" b="b"/>
                <a:pathLst>
                  <a:path w="852" h="628">
                    <a:moveTo>
                      <a:pt x="46" y="143"/>
                    </a:moveTo>
                    <a:lnTo>
                      <a:pt x="246" y="382"/>
                    </a:lnTo>
                    <a:lnTo>
                      <a:pt x="363" y="390"/>
                    </a:lnTo>
                    <a:lnTo>
                      <a:pt x="546" y="307"/>
                    </a:lnTo>
                    <a:lnTo>
                      <a:pt x="594" y="231"/>
                    </a:lnTo>
                    <a:lnTo>
                      <a:pt x="435" y="0"/>
                    </a:lnTo>
                    <a:lnTo>
                      <a:pt x="561" y="0"/>
                    </a:lnTo>
                    <a:lnTo>
                      <a:pt x="586" y="11"/>
                    </a:lnTo>
                    <a:lnTo>
                      <a:pt x="610" y="23"/>
                    </a:lnTo>
                    <a:lnTo>
                      <a:pt x="635" y="33"/>
                    </a:lnTo>
                    <a:lnTo>
                      <a:pt x="657" y="44"/>
                    </a:lnTo>
                    <a:lnTo>
                      <a:pt x="679" y="57"/>
                    </a:lnTo>
                    <a:lnTo>
                      <a:pt x="700" y="69"/>
                    </a:lnTo>
                    <a:lnTo>
                      <a:pt x="721" y="84"/>
                    </a:lnTo>
                    <a:lnTo>
                      <a:pt x="741" y="98"/>
                    </a:lnTo>
                    <a:lnTo>
                      <a:pt x="759" y="113"/>
                    </a:lnTo>
                    <a:lnTo>
                      <a:pt x="775" y="131"/>
                    </a:lnTo>
                    <a:lnTo>
                      <a:pt x="791" y="151"/>
                    </a:lnTo>
                    <a:lnTo>
                      <a:pt x="806" y="172"/>
                    </a:lnTo>
                    <a:lnTo>
                      <a:pt x="821" y="195"/>
                    </a:lnTo>
                    <a:lnTo>
                      <a:pt x="832" y="221"/>
                    </a:lnTo>
                    <a:lnTo>
                      <a:pt x="842" y="249"/>
                    </a:lnTo>
                    <a:lnTo>
                      <a:pt x="852" y="280"/>
                    </a:lnTo>
                    <a:lnTo>
                      <a:pt x="826" y="405"/>
                    </a:lnTo>
                    <a:lnTo>
                      <a:pt x="366" y="616"/>
                    </a:lnTo>
                    <a:lnTo>
                      <a:pt x="304" y="628"/>
                    </a:lnTo>
                    <a:lnTo>
                      <a:pt x="255" y="618"/>
                    </a:lnTo>
                    <a:lnTo>
                      <a:pt x="210" y="605"/>
                    </a:lnTo>
                    <a:lnTo>
                      <a:pt x="169" y="590"/>
                    </a:lnTo>
                    <a:lnTo>
                      <a:pt x="133" y="572"/>
                    </a:lnTo>
                    <a:lnTo>
                      <a:pt x="100" y="552"/>
                    </a:lnTo>
                    <a:lnTo>
                      <a:pt x="72" y="529"/>
                    </a:lnTo>
                    <a:lnTo>
                      <a:pt x="49" y="505"/>
                    </a:lnTo>
                    <a:lnTo>
                      <a:pt x="31" y="475"/>
                    </a:lnTo>
                    <a:lnTo>
                      <a:pt x="17" y="446"/>
                    </a:lnTo>
                    <a:lnTo>
                      <a:pt x="7" y="411"/>
                    </a:lnTo>
                    <a:lnTo>
                      <a:pt x="2" y="374"/>
                    </a:lnTo>
                    <a:lnTo>
                      <a:pt x="0" y="334"/>
                    </a:lnTo>
                    <a:lnTo>
                      <a:pt x="5" y="292"/>
                    </a:lnTo>
                    <a:lnTo>
                      <a:pt x="13" y="246"/>
                    </a:lnTo>
                    <a:lnTo>
                      <a:pt x="28" y="195"/>
                    </a:lnTo>
                    <a:lnTo>
                      <a:pt x="46" y="143"/>
                    </a:lnTo>
                    <a:close/>
                  </a:path>
                </a:pathLst>
              </a:custGeom>
              <a:solidFill>
                <a:srgbClr val="B2AAA8"/>
              </a:solidFill>
              <a:ln w="9525">
                <a:noFill/>
                <a:round/>
                <a:headEnd/>
                <a:tailEnd/>
              </a:ln>
            </p:spPr>
            <p:txBody>
              <a:bodyPr/>
              <a:lstStyle/>
              <a:p>
                <a:endParaRPr lang="en-US"/>
              </a:p>
            </p:txBody>
          </p:sp>
          <p:sp>
            <p:nvSpPr>
              <p:cNvPr id="11393" name="Freeform 129"/>
              <p:cNvSpPr>
                <a:spLocks/>
              </p:cNvSpPr>
              <p:nvPr/>
            </p:nvSpPr>
            <p:spPr bwMode="auto">
              <a:xfrm>
                <a:off x="1382" y="3590"/>
                <a:ext cx="490" cy="422"/>
              </a:xfrm>
              <a:custGeom>
                <a:avLst/>
                <a:gdLst/>
                <a:ahLst/>
                <a:cxnLst>
                  <a:cxn ang="0">
                    <a:pos x="250" y="0"/>
                  </a:cxn>
                  <a:cxn ang="0">
                    <a:pos x="286" y="36"/>
                  </a:cxn>
                  <a:cxn ang="0">
                    <a:pos x="539" y="186"/>
                  </a:cxn>
                  <a:cxn ang="0">
                    <a:pos x="590" y="188"/>
                  </a:cxn>
                  <a:cxn ang="0">
                    <a:pos x="639" y="191"/>
                  </a:cxn>
                  <a:cxn ang="0">
                    <a:pos x="683" y="196"/>
                  </a:cxn>
                  <a:cxn ang="0">
                    <a:pos x="726" y="203"/>
                  </a:cxn>
                  <a:cxn ang="0">
                    <a:pos x="763" y="211"/>
                  </a:cxn>
                  <a:cxn ang="0">
                    <a:pos x="799" y="222"/>
                  </a:cxn>
                  <a:cxn ang="0">
                    <a:pos x="832" y="236"/>
                  </a:cxn>
                  <a:cxn ang="0">
                    <a:pos x="861" y="254"/>
                  </a:cxn>
                  <a:cxn ang="0">
                    <a:pos x="887" y="273"/>
                  </a:cxn>
                  <a:cxn ang="0">
                    <a:pos x="910" y="299"/>
                  </a:cxn>
                  <a:cxn ang="0">
                    <a:pos x="930" y="329"/>
                  </a:cxn>
                  <a:cxn ang="0">
                    <a:pos x="946" y="363"/>
                  </a:cxn>
                  <a:cxn ang="0">
                    <a:pos x="959" y="404"/>
                  </a:cxn>
                  <a:cxn ang="0">
                    <a:pos x="969" y="450"/>
                  </a:cxn>
                  <a:cxn ang="0">
                    <a:pos x="976" y="503"/>
                  </a:cxn>
                  <a:cxn ang="0">
                    <a:pos x="979" y="562"/>
                  </a:cxn>
                  <a:cxn ang="0">
                    <a:pos x="969" y="698"/>
                  </a:cxn>
                  <a:cxn ang="0">
                    <a:pos x="763" y="434"/>
                  </a:cxn>
                  <a:cxn ang="0">
                    <a:pos x="675" y="403"/>
                  </a:cxn>
                  <a:cxn ang="0">
                    <a:pos x="449" y="498"/>
                  </a:cxn>
                  <a:cxn ang="0">
                    <a:pos x="445" y="586"/>
                  </a:cxn>
                  <a:cxn ang="0">
                    <a:pos x="597" y="844"/>
                  </a:cxn>
                  <a:cxn ang="0">
                    <a:pos x="484" y="826"/>
                  </a:cxn>
                  <a:cxn ang="0">
                    <a:pos x="342" y="745"/>
                  </a:cxn>
                  <a:cxn ang="0">
                    <a:pos x="294" y="693"/>
                  </a:cxn>
                  <a:cxn ang="0">
                    <a:pos x="257" y="649"/>
                  </a:cxn>
                  <a:cxn ang="0">
                    <a:pos x="229" y="609"/>
                  </a:cxn>
                  <a:cxn ang="0">
                    <a:pos x="209" y="570"/>
                  </a:cxn>
                  <a:cxn ang="0">
                    <a:pos x="196" y="529"/>
                  </a:cxn>
                  <a:cxn ang="0">
                    <a:pos x="188" y="483"/>
                  </a:cxn>
                  <a:cxn ang="0">
                    <a:pos x="185" y="426"/>
                  </a:cxn>
                  <a:cxn ang="0">
                    <a:pos x="183" y="355"/>
                  </a:cxn>
                  <a:cxn ang="0">
                    <a:pos x="0" y="162"/>
                  </a:cxn>
                  <a:cxn ang="0">
                    <a:pos x="250" y="0"/>
                  </a:cxn>
                </a:cxnLst>
                <a:rect l="0" t="0" r="r" b="b"/>
                <a:pathLst>
                  <a:path w="979" h="844">
                    <a:moveTo>
                      <a:pt x="250" y="0"/>
                    </a:moveTo>
                    <a:lnTo>
                      <a:pt x="286" y="36"/>
                    </a:lnTo>
                    <a:lnTo>
                      <a:pt x="539" y="186"/>
                    </a:lnTo>
                    <a:lnTo>
                      <a:pt x="590" y="188"/>
                    </a:lnTo>
                    <a:lnTo>
                      <a:pt x="639" y="191"/>
                    </a:lnTo>
                    <a:lnTo>
                      <a:pt x="683" y="196"/>
                    </a:lnTo>
                    <a:lnTo>
                      <a:pt x="726" y="203"/>
                    </a:lnTo>
                    <a:lnTo>
                      <a:pt x="763" y="211"/>
                    </a:lnTo>
                    <a:lnTo>
                      <a:pt x="799" y="222"/>
                    </a:lnTo>
                    <a:lnTo>
                      <a:pt x="832" y="236"/>
                    </a:lnTo>
                    <a:lnTo>
                      <a:pt x="861" y="254"/>
                    </a:lnTo>
                    <a:lnTo>
                      <a:pt x="887" y="273"/>
                    </a:lnTo>
                    <a:lnTo>
                      <a:pt x="910" y="299"/>
                    </a:lnTo>
                    <a:lnTo>
                      <a:pt x="930" y="329"/>
                    </a:lnTo>
                    <a:lnTo>
                      <a:pt x="946" y="363"/>
                    </a:lnTo>
                    <a:lnTo>
                      <a:pt x="959" y="404"/>
                    </a:lnTo>
                    <a:lnTo>
                      <a:pt x="969" y="450"/>
                    </a:lnTo>
                    <a:lnTo>
                      <a:pt x="976" y="503"/>
                    </a:lnTo>
                    <a:lnTo>
                      <a:pt x="979" y="562"/>
                    </a:lnTo>
                    <a:lnTo>
                      <a:pt x="969" y="698"/>
                    </a:lnTo>
                    <a:lnTo>
                      <a:pt x="763" y="434"/>
                    </a:lnTo>
                    <a:lnTo>
                      <a:pt x="675" y="403"/>
                    </a:lnTo>
                    <a:lnTo>
                      <a:pt x="449" y="498"/>
                    </a:lnTo>
                    <a:lnTo>
                      <a:pt x="445" y="586"/>
                    </a:lnTo>
                    <a:lnTo>
                      <a:pt x="597" y="844"/>
                    </a:lnTo>
                    <a:lnTo>
                      <a:pt x="484" y="826"/>
                    </a:lnTo>
                    <a:lnTo>
                      <a:pt x="342" y="745"/>
                    </a:lnTo>
                    <a:lnTo>
                      <a:pt x="294" y="693"/>
                    </a:lnTo>
                    <a:lnTo>
                      <a:pt x="257" y="649"/>
                    </a:lnTo>
                    <a:lnTo>
                      <a:pt x="229" y="609"/>
                    </a:lnTo>
                    <a:lnTo>
                      <a:pt x="209" y="570"/>
                    </a:lnTo>
                    <a:lnTo>
                      <a:pt x="196" y="529"/>
                    </a:lnTo>
                    <a:lnTo>
                      <a:pt x="188" y="483"/>
                    </a:lnTo>
                    <a:lnTo>
                      <a:pt x="185" y="426"/>
                    </a:lnTo>
                    <a:lnTo>
                      <a:pt x="183" y="355"/>
                    </a:lnTo>
                    <a:lnTo>
                      <a:pt x="0" y="162"/>
                    </a:lnTo>
                    <a:lnTo>
                      <a:pt x="250" y="0"/>
                    </a:lnTo>
                    <a:close/>
                  </a:path>
                </a:pathLst>
              </a:custGeom>
              <a:solidFill>
                <a:srgbClr val="D1C4CE"/>
              </a:solidFill>
              <a:ln w="9525">
                <a:noFill/>
                <a:round/>
                <a:headEnd/>
                <a:tailEnd/>
              </a:ln>
            </p:spPr>
            <p:txBody>
              <a:bodyPr/>
              <a:lstStyle/>
              <a:p>
                <a:endParaRPr lang="en-US"/>
              </a:p>
            </p:txBody>
          </p:sp>
          <p:sp>
            <p:nvSpPr>
              <p:cNvPr id="11394" name="Freeform 130"/>
              <p:cNvSpPr>
                <a:spLocks/>
              </p:cNvSpPr>
              <p:nvPr/>
            </p:nvSpPr>
            <p:spPr bwMode="auto">
              <a:xfrm>
                <a:off x="424" y="2753"/>
                <a:ext cx="270" cy="176"/>
              </a:xfrm>
              <a:custGeom>
                <a:avLst/>
                <a:gdLst/>
                <a:ahLst/>
                <a:cxnLst>
                  <a:cxn ang="0">
                    <a:pos x="0" y="308"/>
                  </a:cxn>
                  <a:cxn ang="0">
                    <a:pos x="147" y="248"/>
                  </a:cxn>
                  <a:cxn ang="0">
                    <a:pos x="485" y="90"/>
                  </a:cxn>
                  <a:cxn ang="0">
                    <a:pos x="539" y="0"/>
                  </a:cxn>
                  <a:cxn ang="0">
                    <a:pos x="531" y="113"/>
                  </a:cxn>
                  <a:cxn ang="0">
                    <a:pos x="166" y="302"/>
                  </a:cxn>
                  <a:cxn ang="0">
                    <a:pos x="116" y="353"/>
                  </a:cxn>
                  <a:cxn ang="0">
                    <a:pos x="0" y="308"/>
                  </a:cxn>
                </a:cxnLst>
                <a:rect l="0" t="0" r="r" b="b"/>
                <a:pathLst>
                  <a:path w="539" h="353">
                    <a:moveTo>
                      <a:pt x="0" y="308"/>
                    </a:moveTo>
                    <a:lnTo>
                      <a:pt x="147" y="248"/>
                    </a:lnTo>
                    <a:lnTo>
                      <a:pt x="485" y="90"/>
                    </a:lnTo>
                    <a:lnTo>
                      <a:pt x="539" y="0"/>
                    </a:lnTo>
                    <a:lnTo>
                      <a:pt x="531" y="113"/>
                    </a:lnTo>
                    <a:lnTo>
                      <a:pt x="166" y="302"/>
                    </a:lnTo>
                    <a:lnTo>
                      <a:pt x="116" y="353"/>
                    </a:lnTo>
                    <a:lnTo>
                      <a:pt x="0" y="308"/>
                    </a:lnTo>
                    <a:close/>
                  </a:path>
                </a:pathLst>
              </a:custGeom>
              <a:solidFill>
                <a:srgbClr val="9B9391"/>
              </a:solidFill>
              <a:ln w="9525">
                <a:noFill/>
                <a:round/>
                <a:headEnd/>
                <a:tailEnd/>
              </a:ln>
            </p:spPr>
            <p:txBody>
              <a:bodyPr/>
              <a:lstStyle/>
              <a:p>
                <a:endParaRPr lang="en-US"/>
              </a:p>
            </p:txBody>
          </p:sp>
          <p:sp>
            <p:nvSpPr>
              <p:cNvPr id="11395" name="Freeform 131"/>
              <p:cNvSpPr>
                <a:spLocks/>
              </p:cNvSpPr>
              <p:nvPr/>
            </p:nvSpPr>
            <p:spPr bwMode="auto">
              <a:xfrm>
                <a:off x="447" y="2795"/>
                <a:ext cx="242" cy="133"/>
              </a:xfrm>
              <a:custGeom>
                <a:avLst/>
                <a:gdLst/>
                <a:ahLst/>
                <a:cxnLst>
                  <a:cxn ang="0">
                    <a:pos x="67" y="209"/>
                  </a:cxn>
                  <a:cxn ang="0">
                    <a:pos x="460" y="21"/>
                  </a:cxn>
                  <a:cxn ang="0">
                    <a:pos x="485" y="0"/>
                  </a:cxn>
                  <a:cxn ang="0">
                    <a:pos x="472" y="78"/>
                  </a:cxn>
                  <a:cxn ang="0">
                    <a:pos x="150" y="237"/>
                  </a:cxn>
                  <a:cxn ang="0">
                    <a:pos x="76" y="265"/>
                  </a:cxn>
                  <a:cxn ang="0">
                    <a:pos x="0" y="237"/>
                  </a:cxn>
                  <a:cxn ang="0">
                    <a:pos x="67" y="209"/>
                  </a:cxn>
                </a:cxnLst>
                <a:rect l="0" t="0" r="r" b="b"/>
                <a:pathLst>
                  <a:path w="485" h="265">
                    <a:moveTo>
                      <a:pt x="67" y="209"/>
                    </a:moveTo>
                    <a:lnTo>
                      <a:pt x="460" y="21"/>
                    </a:lnTo>
                    <a:lnTo>
                      <a:pt x="485" y="0"/>
                    </a:lnTo>
                    <a:lnTo>
                      <a:pt x="472" y="78"/>
                    </a:lnTo>
                    <a:lnTo>
                      <a:pt x="150" y="237"/>
                    </a:lnTo>
                    <a:lnTo>
                      <a:pt x="76" y="265"/>
                    </a:lnTo>
                    <a:lnTo>
                      <a:pt x="0" y="237"/>
                    </a:lnTo>
                    <a:lnTo>
                      <a:pt x="67" y="209"/>
                    </a:lnTo>
                    <a:close/>
                  </a:path>
                </a:pathLst>
              </a:custGeom>
              <a:solidFill>
                <a:srgbClr val="A59E9B"/>
              </a:solidFill>
              <a:ln w="9525">
                <a:noFill/>
                <a:round/>
                <a:headEnd/>
                <a:tailEnd/>
              </a:ln>
            </p:spPr>
            <p:txBody>
              <a:bodyPr/>
              <a:lstStyle/>
              <a:p>
                <a:endParaRPr lang="en-US"/>
              </a:p>
            </p:txBody>
          </p:sp>
          <p:sp>
            <p:nvSpPr>
              <p:cNvPr id="11396" name="Freeform 132"/>
              <p:cNvSpPr>
                <a:spLocks/>
              </p:cNvSpPr>
              <p:nvPr/>
            </p:nvSpPr>
            <p:spPr bwMode="auto">
              <a:xfrm>
                <a:off x="550" y="2894"/>
                <a:ext cx="993" cy="792"/>
              </a:xfrm>
              <a:custGeom>
                <a:avLst/>
                <a:gdLst/>
                <a:ahLst/>
                <a:cxnLst>
                  <a:cxn ang="0">
                    <a:pos x="1906" y="1385"/>
                  </a:cxn>
                  <a:cxn ang="0">
                    <a:pos x="290" y="0"/>
                  </a:cxn>
                  <a:cxn ang="0">
                    <a:pos x="262" y="11"/>
                  </a:cxn>
                  <a:cxn ang="0">
                    <a:pos x="87" y="92"/>
                  </a:cxn>
                  <a:cxn ang="0">
                    <a:pos x="0" y="128"/>
                  </a:cxn>
                  <a:cxn ang="0">
                    <a:pos x="1687" y="1583"/>
                  </a:cxn>
                  <a:cxn ang="0">
                    <a:pos x="1986" y="1467"/>
                  </a:cxn>
                  <a:cxn ang="0">
                    <a:pos x="1906" y="1385"/>
                  </a:cxn>
                </a:cxnLst>
                <a:rect l="0" t="0" r="r" b="b"/>
                <a:pathLst>
                  <a:path w="1986" h="1583">
                    <a:moveTo>
                      <a:pt x="1906" y="1385"/>
                    </a:moveTo>
                    <a:lnTo>
                      <a:pt x="290" y="0"/>
                    </a:lnTo>
                    <a:lnTo>
                      <a:pt x="262" y="11"/>
                    </a:lnTo>
                    <a:lnTo>
                      <a:pt x="87" y="92"/>
                    </a:lnTo>
                    <a:lnTo>
                      <a:pt x="0" y="128"/>
                    </a:lnTo>
                    <a:lnTo>
                      <a:pt x="1687" y="1583"/>
                    </a:lnTo>
                    <a:lnTo>
                      <a:pt x="1986" y="1467"/>
                    </a:lnTo>
                    <a:lnTo>
                      <a:pt x="1906" y="1385"/>
                    </a:lnTo>
                    <a:close/>
                  </a:path>
                </a:pathLst>
              </a:custGeom>
              <a:solidFill>
                <a:srgbClr val="D1C4CE"/>
              </a:solidFill>
              <a:ln w="9525">
                <a:noFill/>
                <a:round/>
                <a:headEnd/>
                <a:tailEnd/>
              </a:ln>
            </p:spPr>
            <p:txBody>
              <a:bodyPr/>
              <a:lstStyle/>
              <a:p>
                <a:endParaRPr lang="en-US"/>
              </a:p>
            </p:txBody>
          </p:sp>
          <p:sp>
            <p:nvSpPr>
              <p:cNvPr id="11397" name="Freeform 133"/>
              <p:cNvSpPr>
                <a:spLocks/>
              </p:cNvSpPr>
              <p:nvPr/>
            </p:nvSpPr>
            <p:spPr bwMode="auto">
              <a:xfrm>
                <a:off x="550" y="2893"/>
                <a:ext cx="952" cy="760"/>
              </a:xfrm>
              <a:custGeom>
                <a:avLst/>
                <a:gdLst/>
                <a:ahLst/>
                <a:cxnLst>
                  <a:cxn ang="0">
                    <a:pos x="1775" y="1278"/>
                  </a:cxn>
                  <a:cxn ang="0">
                    <a:pos x="1679" y="1196"/>
                  </a:cxn>
                  <a:cxn ang="0">
                    <a:pos x="1584" y="1113"/>
                  </a:cxn>
                  <a:cxn ang="0">
                    <a:pos x="1488" y="1031"/>
                  </a:cxn>
                  <a:cxn ang="0">
                    <a:pos x="1393" y="949"/>
                  </a:cxn>
                  <a:cxn ang="0">
                    <a:pos x="1297" y="865"/>
                  </a:cxn>
                  <a:cxn ang="0">
                    <a:pos x="1200" y="783"/>
                  </a:cxn>
                  <a:cxn ang="0">
                    <a:pos x="1105" y="701"/>
                  </a:cxn>
                  <a:cxn ang="0">
                    <a:pos x="1009" y="618"/>
                  </a:cxn>
                  <a:cxn ang="0">
                    <a:pos x="912" y="536"/>
                  </a:cxn>
                  <a:cxn ang="0">
                    <a:pos x="816" y="454"/>
                  </a:cxn>
                  <a:cxn ang="0">
                    <a:pos x="721" y="370"/>
                  </a:cxn>
                  <a:cxn ang="0">
                    <a:pos x="625" y="288"/>
                  </a:cxn>
                  <a:cxn ang="0">
                    <a:pos x="528" y="206"/>
                  </a:cxn>
                  <a:cxn ang="0">
                    <a:pos x="432" y="123"/>
                  </a:cxn>
                  <a:cxn ang="0">
                    <a:pos x="336" y="41"/>
                  </a:cxn>
                  <a:cxn ang="0">
                    <a:pos x="282" y="0"/>
                  </a:cxn>
                  <a:cxn ang="0">
                    <a:pos x="270" y="0"/>
                  </a:cxn>
                  <a:cxn ang="0">
                    <a:pos x="239" y="11"/>
                  </a:cxn>
                  <a:cxn ang="0">
                    <a:pos x="188" y="34"/>
                  </a:cxn>
                  <a:cxn ang="0">
                    <a:pos x="138" y="57"/>
                  </a:cxn>
                  <a:cxn ang="0">
                    <a:pos x="87" y="80"/>
                  </a:cxn>
                  <a:cxn ang="0">
                    <a:pos x="54" y="96"/>
                  </a:cxn>
                  <a:cxn ang="0">
                    <a:pos x="40" y="106"/>
                  </a:cxn>
                  <a:cxn ang="0">
                    <a:pos x="25" y="116"/>
                  </a:cxn>
                  <a:cxn ang="0">
                    <a:pos x="9" y="126"/>
                  </a:cxn>
                  <a:cxn ang="0">
                    <a:pos x="51" y="175"/>
                  </a:cxn>
                  <a:cxn ang="0">
                    <a:pos x="152" y="262"/>
                  </a:cxn>
                  <a:cxn ang="0">
                    <a:pos x="252" y="349"/>
                  </a:cxn>
                  <a:cxn ang="0">
                    <a:pos x="353" y="436"/>
                  </a:cxn>
                  <a:cxn ang="0">
                    <a:pos x="455" y="522"/>
                  </a:cxn>
                  <a:cxn ang="0">
                    <a:pos x="555" y="609"/>
                  </a:cxn>
                  <a:cxn ang="0">
                    <a:pos x="656" y="696"/>
                  </a:cxn>
                  <a:cxn ang="0">
                    <a:pos x="757" y="783"/>
                  </a:cxn>
                  <a:cxn ang="0">
                    <a:pos x="859" y="870"/>
                  </a:cxn>
                  <a:cxn ang="0">
                    <a:pos x="958" y="957"/>
                  </a:cxn>
                  <a:cxn ang="0">
                    <a:pos x="1060" y="1044"/>
                  </a:cxn>
                  <a:cxn ang="0">
                    <a:pos x="1159" y="1129"/>
                  </a:cxn>
                  <a:cxn ang="0">
                    <a:pos x="1261" y="1216"/>
                  </a:cxn>
                  <a:cxn ang="0">
                    <a:pos x="1362" y="1303"/>
                  </a:cxn>
                  <a:cxn ang="0">
                    <a:pos x="1462" y="1390"/>
                  </a:cxn>
                  <a:cxn ang="0">
                    <a:pos x="1561" y="1476"/>
                  </a:cxn>
                  <a:cxn ang="0">
                    <a:pos x="1630" y="1511"/>
                  </a:cxn>
                  <a:cxn ang="0">
                    <a:pos x="1668" y="1496"/>
                  </a:cxn>
                  <a:cxn ang="0">
                    <a:pos x="1704" y="1481"/>
                  </a:cxn>
                  <a:cxn ang="0">
                    <a:pos x="1740" y="1467"/>
                  </a:cxn>
                  <a:cxn ang="0">
                    <a:pos x="1777" y="1452"/>
                  </a:cxn>
                  <a:cxn ang="0">
                    <a:pos x="1813" y="1437"/>
                  </a:cxn>
                  <a:cxn ang="0">
                    <a:pos x="1849" y="1422"/>
                  </a:cxn>
                  <a:cxn ang="0">
                    <a:pos x="1887" y="1408"/>
                  </a:cxn>
                  <a:cxn ang="0">
                    <a:pos x="1895" y="1390"/>
                  </a:cxn>
                  <a:cxn ang="0">
                    <a:pos x="1874" y="1370"/>
                  </a:cxn>
                  <a:cxn ang="0">
                    <a:pos x="1854" y="1349"/>
                  </a:cxn>
                  <a:cxn ang="0">
                    <a:pos x="1833" y="1329"/>
                  </a:cxn>
                </a:cxnLst>
                <a:rect l="0" t="0" r="r" b="b"/>
                <a:pathLst>
                  <a:path w="1905" h="1519">
                    <a:moveTo>
                      <a:pt x="1823" y="1319"/>
                    </a:moveTo>
                    <a:lnTo>
                      <a:pt x="1775" y="1278"/>
                    </a:lnTo>
                    <a:lnTo>
                      <a:pt x="1726" y="1237"/>
                    </a:lnTo>
                    <a:lnTo>
                      <a:pt x="1679" y="1196"/>
                    </a:lnTo>
                    <a:lnTo>
                      <a:pt x="1632" y="1154"/>
                    </a:lnTo>
                    <a:lnTo>
                      <a:pt x="1584" y="1113"/>
                    </a:lnTo>
                    <a:lnTo>
                      <a:pt x="1535" y="1072"/>
                    </a:lnTo>
                    <a:lnTo>
                      <a:pt x="1488" y="1031"/>
                    </a:lnTo>
                    <a:lnTo>
                      <a:pt x="1440" y="990"/>
                    </a:lnTo>
                    <a:lnTo>
                      <a:pt x="1393" y="949"/>
                    </a:lnTo>
                    <a:lnTo>
                      <a:pt x="1344" y="908"/>
                    </a:lnTo>
                    <a:lnTo>
                      <a:pt x="1297" y="865"/>
                    </a:lnTo>
                    <a:lnTo>
                      <a:pt x="1249" y="824"/>
                    </a:lnTo>
                    <a:lnTo>
                      <a:pt x="1200" y="783"/>
                    </a:lnTo>
                    <a:lnTo>
                      <a:pt x="1153" y="742"/>
                    </a:lnTo>
                    <a:lnTo>
                      <a:pt x="1105" y="701"/>
                    </a:lnTo>
                    <a:lnTo>
                      <a:pt x="1056" y="659"/>
                    </a:lnTo>
                    <a:lnTo>
                      <a:pt x="1009" y="618"/>
                    </a:lnTo>
                    <a:lnTo>
                      <a:pt x="962" y="577"/>
                    </a:lnTo>
                    <a:lnTo>
                      <a:pt x="912" y="536"/>
                    </a:lnTo>
                    <a:lnTo>
                      <a:pt x="865" y="495"/>
                    </a:lnTo>
                    <a:lnTo>
                      <a:pt x="816" y="454"/>
                    </a:lnTo>
                    <a:lnTo>
                      <a:pt x="769" y="411"/>
                    </a:lnTo>
                    <a:lnTo>
                      <a:pt x="721" y="370"/>
                    </a:lnTo>
                    <a:lnTo>
                      <a:pt x="672" y="329"/>
                    </a:lnTo>
                    <a:lnTo>
                      <a:pt x="625" y="288"/>
                    </a:lnTo>
                    <a:lnTo>
                      <a:pt x="577" y="247"/>
                    </a:lnTo>
                    <a:lnTo>
                      <a:pt x="528" y="206"/>
                    </a:lnTo>
                    <a:lnTo>
                      <a:pt x="481" y="165"/>
                    </a:lnTo>
                    <a:lnTo>
                      <a:pt x="432" y="123"/>
                    </a:lnTo>
                    <a:lnTo>
                      <a:pt x="385" y="82"/>
                    </a:lnTo>
                    <a:lnTo>
                      <a:pt x="336" y="41"/>
                    </a:lnTo>
                    <a:lnTo>
                      <a:pt x="288" y="0"/>
                    </a:lnTo>
                    <a:lnTo>
                      <a:pt x="282" y="0"/>
                    </a:lnTo>
                    <a:lnTo>
                      <a:pt x="277" y="0"/>
                    </a:lnTo>
                    <a:lnTo>
                      <a:pt x="270" y="0"/>
                    </a:lnTo>
                    <a:lnTo>
                      <a:pt x="264" y="0"/>
                    </a:lnTo>
                    <a:lnTo>
                      <a:pt x="239" y="11"/>
                    </a:lnTo>
                    <a:lnTo>
                      <a:pt x="213" y="23"/>
                    </a:lnTo>
                    <a:lnTo>
                      <a:pt x="188" y="34"/>
                    </a:lnTo>
                    <a:lnTo>
                      <a:pt x="164" y="45"/>
                    </a:lnTo>
                    <a:lnTo>
                      <a:pt x="138" y="57"/>
                    </a:lnTo>
                    <a:lnTo>
                      <a:pt x="113" y="68"/>
                    </a:lnTo>
                    <a:lnTo>
                      <a:pt x="87" y="80"/>
                    </a:lnTo>
                    <a:lnTo>
                      <a:pt x="63" y="91"/>
                    </a:lnTo>
                    <a:lnTo>
                      <a:pt x="54" y="96"/>
                    </a:lnTo>
                    <a:lnTo>
                      <a:pt x="48" y="101"/>
                    </a:lnTo>
                    <a:lnTo>
                      <a:pt x="40" y="106"/>
                    </a:lnTo>
                    <a:lnTo>
                      <a:pt x="32" y="111"/>
                    </a:lnTo>
                    <a:lnTo>
                      <a:pt x="25" y="116"/>
                    </a:lnTo>
                    <a:lnTo>
                      <a:pt x="17" y="121"/>
                    </a:lnTo>
                    <a:lnTo>
                      <a:pt x="9" y="126"/>
                    </a:lnTo>
                    <a:lnTo>
                      <a:pt x="0" y="131"/>
                    </a:lnTo>
                    <a:lnTo>
                      <a:pt x="51" y="175"/>
                    </a:lnTo>
                    <a:lnTo>
                      <a:pt x="102" y="218"/>
                    </a:lnTo>
                    <a:lnTo>
                      <a:pt x="152" y="262"/>
                    </a:lnTo>
                    <a:lnTo>
                      <a:pt x="201" y="304"/>
                    </a:lnTo>
                    <a:lnTo>
                      <a:pt x="252" y="349"/>
                    </a:lnTo>
                    <a:lnTo>
                      <a:pt x="303" y="391"/>
                    </a:lnTo>
                    <a:lnTo>
                      <a:pt x="353" y="436"/>
                    </a:lnTo>
                    <a:lnTo>
                      <a:pt x="404" y="478"/>
                    </a:lnTo>
                    <a:lnTo>
                      <a:pt x="455" y="522"/>
                    </a:lnTo>
                    <a:lnTo>
                      <a:pt x="506" y="565"/>
                    </a:lnTo>
                    <a:lnTo>
                      <a:pt x="555" y="609"/>
                    </a:lnTo>
                    <a:lnTo>
                      <a:pt x="605" y="652"/>
                    </a:lnTo>
                    <a:lnTo>
                      <a:pt x="656" y="696"/>
                    </a:lnTo>
                    <a:lnTo>
                      <a:pt x="707" y="739"/>
                    </a:lnTo>
                    <a:lnTo>
                      <a:pt x="757" y="783"/>
                    </a:lnTo>
                    <a:lnTo>
                      <a:pt x="808" y="826"/>
                    </a:lnTo>
                    <a:lnTo>
                      <a:pt x="859" y="870"/>
                    </a:lnTo>
                    <a:lnTo>
                      <a:pt x="908" y="913"/>
                    </a:lnTo>
                    <a:lnTo>
                      <a:pt x="958" y="957"/>
                    </a:lnTo>
                    <a:lnTo>
                      <a:pt x="1009" y="999"/>
                    </a:lnTo>
                    <a:lnTo>
                      <a:pt x="1060" y="1044"/>
                    </a:lnTo>
                    <a:lnTo>
                      <a:pt x="1110" y="1086"/>
                    </a:lnTo>
                    <a:lnTo>
                      <a:pt x="1159" y="1129"/>
                    </a:lnTo>
                    <a:lnTo>
                      <a:pt x="1210" y="1173"/>
                    </a:lnTo>
                    <a:lnTo>
                      <a:pt x="1261" y="1216"/>
                    </a:lnTo>
                    <a:lnTo>
                      <a:pt x="1311" y="1260"/>
                    </a:lnTo>
                    <a:lnTo>
                      <a:pt x="1362" y="1303"/>
                    </a:lnTo>
                    <a:lnTo>
                      <a:pt x="1411" y="1347"/>
                    </a:lnTo>
                    <a:lnTo>
                      <a:pt x="1462" y="1390"/>
                    </a:lnTo>
                    <a:lnTo>
                      <a:pt x="1512" y="1432"/>
                    </a:lnTo>
                    <a:lnTo>
                      <a:pt x="1561" y="1476"/>
                    </a:lnTo>
                    <a:lnTo>
                      <a:pt x="1612" y="1519"/>
                    </a:lnTo>
                    <a:lnTo>
                      <a:pt x="1630" y="1511"/>
                    </a:lnTo>
                    <a:lnTo>
                      <a:pt x="1648" y="1504"/>
                    </a:lnTo>
                    <a:lnTo>
                      <a:pt x="1668" y="1496"/>
                    </a:lnTo>
                    <a:lnTo>
                      <a:pt x="1686" y="1490"/>
                    </a:lnTo>
                    <a:lnTo>
                      <a:pt x="1704" y="1481"/>
                    </a:lnTo>
                    <a:lnTo>
                      <a:pt x="1722" y="1475"/>
                    </a:lnTo>
                    <a:lnTo>
                      <a:pt x="1740" y="1467"/>
                    </a:lnTo>
                    <a:lnTo>
                      <a:pt x="1759" y="1458"/>
                    </a:lnTo>
                    <a:lnTo>
                      <a:pt x="1777" y="1452"/>
                    </a:lnTo>
                    <a:lnTo>
                      <a:pt x="1795" y="1444"/>
                    </a:lnTo>
                    <a:lnTo>
                      <a:pt x="1813" y="1437"/>
                    </a:lnTo>
                    <a:lnTo>
                      <a:pt x="1831" y="1429"/>
                    </a:lnTo>
                    <a:lnTo>
                      <a:pt x="1849" y="1422"/>
                    </a:lnTo>
                    <a:lnTo>
                      <a:pt x="1869" y="1414"/>
                    </a:lnTo>
                    <a:lnTo>
                      <a:pt x="1887" y="1408"/>
                    </a:lnTo>
                    <a:lnTo>
                      <a:pt x="1905" y="1399"/>
                    </a:lnTo>
                    <a:lnTo>
                      <a:pt x="1895" y="1390"/>
                    </a:lnTo>
                    <a:lnTo>
                      <a:pt x="1883" y="1380"/>
                    </a:lnTo>
                    <a:lnTo>
                      <a:pt x="1874" y="1370"/>
                    </a:lnTo>
                    <a:lnTo>
                      <a:pt x="1864" y="1358"/>
                    </a:lnTo>
                    <a:lnTo>
                      <a:pt x="1854" y="1349"/>
                    </a:lnTo>
                    <a:lnTo>
                      <a:pt x="1844" y="1339"/>
                    </a:lnTo>
                    <a:lnTo>
                      <a:pt x="1833" y="1329"/>
                    </a:lnTo>
                    <a:lnTo>
                      <a:pt x="1823" y="1319"/>
                    </a:lnTo>
                    <a:close/>
                  </a:path>
                </a:pathLst>
              </a:custGeom>
              <a:solidFill>
                <a:srgbClr val="CEC1CC"/>
              </a:solidFill>
              <a:ln w="9525">
                <a:noFill/>
                <a:round/>
                <a:headEnd/>
                <a:tailEnd/>
              </a:ln>
            </p:spPr>
            <p:txBody>
              <a:bodyPr/>
              <a:lstStyle/>
              <a:p>
                <a:endParaRPr lang="en-US"/>
              </a:p>
            </p:txBody>
          </p:sp>
          <p:sp>
            <p:nvSpPr>
              <p:cNvPr id="11398" name="Freeform 134"/>
              <p:cNvSpPr>
                <a:spLocks/>
              </p:cNvSpPr>
              <p:nvPr/>
            </p:nvSpPr>
            <p:spPr bwMode="auto">
              <a:xfrm>
                <a:off x="550" y="2885"/>
                <a:ext cx="911" cy="734"/>
              </a:xfrm>
              <a:custGeom>
                <a:avLst/>
                <a:gdLst/>
                <a:ahLst/>
                <a:cxnLst>
                  <a:cxn ang="0">
                    <a:pos x="1694" y="1225"/>
                  </a:cxn>
                  <a:cxn ang="0">
                    <a:pos x="1604" y="1148"/>
                  </a:cxn>
                  <a:cxn ang="0">
                    <a:pos x="1514" y="1069"/>
                  </a:cxn>
                  <a:cxn ang="0">
                    <a:pos x="1424" y="990"/>
                  </a:cxn>
                  <a:cxn ang="0">
                    <a:pos x="1333" y="913"/>
                  </a:cxn>
                  <a:cxn ang="0">
                    <a:pos x="1243" y="835"/>
                  </a:cxn>
                  <a:cxn ang="0">
                    <a:pos x="1151" y="756"/>
                  </a:cxn>
                  <a:cxn ang="0">
                    <a:pos x="1060" y="679"/>
                  </a:cxn>
                  <a:cxn ang="0">
                    <a:pos x="970" y="600"/>
                  </a:cxn>
                  <a:cxn ang="0">
                    <a:pos x="878" y="523"/>
                  </a:cxn>
                  <a:cxn ang="0">
                    <a:pos x="787" y="444"/>
                  </a:cxn>
                  <a:cxn ang="0">
                    <a:pos x="697" y="366"/>
                  </a:cxn>
                  <a:cxn ang="0">
                    <a:pos x="605" y="289"/>
                  </a:cxn>
                  <a:cxn ang="0">
                    <a:pos x="514" y="210"/>
                  </a:cxn>
                  <a:cxn ang="0">
                    <a:pos x="424" y="131"/>
                  </a:cxn>
                  <a:cxn ang="0">
                    <a:pos x="332" y="54"/>
                  </a:cxn>
                  <a:cxn ang="0">
                    <a:pos x="282" y="12"/>
                  </a:cxn>
                  <a:cxn ang="0">
                    <a:pos x="270" y="3"/>
                  </a:cxn>
                  <a:cxn ang="0">
                    <a:pos x="237" y="13"/>
                  </a:cxn>
                  <a:cxn ang="0">
                    <a:pos x="180" y="40"/>
                  </a:cxn>
                  <a:cxn ang="0">
                    <a:pos x="125" y="64"/>
                  </a:cxn>
                  <a:cxn ang="0">
                    <a:pos x="67" y="90"/>
                  </a:cxn>
                  <a:cxn ang="0">
                    <a:pos x="30" y="115"/>
                  </a:cxn>
                  <a:cxn ang="0">
                    <a:pos x="10" y="136"/>
                  </a:cxn>
                  <a:cxn ang="0">
                    <a:pos x="48" y="189"/>
                  </a:cxn>
                  <a:cxn ang="0">
                    <a:pos x="144" y="272"/>
                  </a:cxn>
                  <a:cxn ang="0">
                    <a:pos x="241" y="354"/>
                  </a:cxn>
                  <a:cxn ang="0">
                    <a:pos x="337" y="438"/>
                  </a:cxn>
                  <a:cxn ang="0">
                    <a:pos x="434" y="521"/>
                  </a:cxn>
                  <a:cxn ang="0">
                    <a:pos x="530" y="603"/>
                  </a:cxn>
                  <a:cxn ang="0">
                    <a:pos x="626" y="687"/>
                  </a:cxn>
                  <a:cxn ang="0">
                    <a:pos x="721" y="769"/>
                  </a:cxn>
                  <a:cxn ang="0">
                    <a:pos x="818" y="851"/>
                  </a:cxn>
                  <a:cxn ang="0">
                    <a:pos x="914" y="935"/>
                  </a:cxn>
                  <a:cxn ang="0">
                    <a:pos x="1011" y="1016"/>
                  </a:cxn>
                  <a:cxn ang="0">
                    <a:pos x="1105" y="1098"/>
                  </a:cxn>
                  <a:cxn ang="0">
                    <a:pos x="1202" y="1182"/>
                  </a:cxn>
                  <a:cxn ang="0">
                    <a:pos x="1298" y="1264"/>
                  </a:cxn>
                  <a:cxn ang="0">
                    <a:pos x="1393" y="1346"/>
                  </a:cxn>
                  <a:cxn ang="0">
                    <a:pos x="1489" y="1428"/>
                  </a:cxn>
                  <a:cxn ang="0">
                    <a:pos x="1555" y="1461"/>
                  </a:cxn>
                  <a:cxn ang="0">
                    <a:pos x="1591" y="1446"/>
                  </a:cxn>
                  <a:cxn ang="0">
                    <a:pos x="1627" y="1431"/>
                  </a:cxn>
                  <a:cxn ang="0">
                    <a:pos x="1663" y="1415"/>
                  </a:cxn>
                  <a:cxn ang="0">
                    <a:pos x="1697" y="1400"/>
                  </a:cxn>
                  <a:cxn ang="0">
                    <a:pos x="1733" y="1385"/>
                  </a:cxn>
                  <a:cxn ang="0">
                    <a:pos x="1769" y="1371"/>
                  </a:cxn>
                  <a:cxn ang="0">
                    <a:pos x="1805" y="1356"/>
                  </a:cxn>
                  <a:cxn ang="0">
                    <a:pos x="1813" y="1339"/>
                  </a:cxn>
                  <a:cxn ang="0">
                    <a:pos x="1792" y="1318"/>
                  </a:cxn>
                  <a:cxn ang="0">
                    <a:pos x="1771" y="1295"/>
                  </a:cxn>
                  <a:cxn ang="0">
                    <a:pos x="1749" y="1274"/>
                  </a:cxn>
                </a:cxnLst>
                <a:rect l="0" t="0" r="r" b="b"/>
                <a:pathLst>
                  <a:path w="1823" h="1469">
                    <a:moveTo>
                      <a:pt x="1740" y="1264"/>
                    </a:moveTo>
                    <a:lnTo>
                      <a:pt x="1694" y="1225"/>
                    </a:lnTo>
                    <a:lnTo>
                      <a:pt x="1650" y="1185"/>
                    </a:lnTo>
                    <a:lnTo>
                      <a:pt x="1604" y="1148"/>
                    </a:lnTo>
                    <a:lnTo>
                      <a:pt x="1560" y="1108"/>
                    </a:lnTo>
                    <a:lnTo>
                      <a:pt x="1514" y="1069"/>
                    </a:lnTo>
                    <a:lnTo>
                      <a:pt x="1468" y="1030"/>
                    </a:lnTo>
                    <a:lnTo>
                      <a:pt x="1424" y="990"/>
                    </a:lnTo>
                    <a:lnTo>
                      <a:pt x="1378" y="951"/>
                    </a:lnTo>
                    <a:lnTo>
                      <a:pt x="1333" y="913"/>
                    </a:lnTo>
                    <a:lnTo>
                      <a:pt x="1287" y="874"/>
                    </a:lnTo>
                    <a:lnTo>
                      <a:pt x="1243" y="835"/>
                    </a:lnTo>
                    <a:lnTo>
                      <a:pt x="1197" y="795"/>
                    </a:lnTo>
                    <a:lnTo>
                      <a:pt x="1151" y="756"/>
                    </a:lnTo>
                    <a:lnTo>
                      <a:pt x="1105" y="718"/>
                    </a:lnTo>
                    <a:lnTo>
                      <a:pt x="1060" y="679"/>
                    </a:lnTo>
                    <a:lnTo>
                      <a:pt x="1015" y="639"/>
                    </a:lnTo>
                    <a:lnTo>
                      <a:pt x="970" y="600"/>
                    </a:lnTo>
                    <a:lnTo>
                      <a:pt x="924" y="561"/>
                    </a:lnTo>
                    <a:lnTo>
                      <a:pt x="878" y="523"/>
                    </a:lnTo>
                    <a:lnTo>
                      <a:pt x="832" y="484"/>
                    </a:lnTo>
                    <a:lnTo>
                      <a:pt x="787" y="444"/>
                    </a:lnTo>
                    <a:lnTo>
                      <a:pt x="742" y="405"/>
                    </a:lnTo>
                    <a:lnTo>
                      <a:pt x="697" y="366"/>
                    </a:lnTo>
                    <a:lnTo>
                      <a:pt x="651" y="326"/>
                    </a:lnTo>
                    <a:lnTo>
                      <a:pt x="605" y="289"/>
                    </a:lnTo>
                    <a:lnTo>
                      <a:pt x="559" y="249"/>
                    </a:lnTo>
                    <a:lnTo>
                      <a:pt x="514" y="210"/>
                    </a:lnTo>
                    <a:lnTo>
                      <a:pt x="468" y="171"/>
                    </a:lnTo>
                    <a:lnTo>
                      <a:pt x="424" y="131"/>
                    </a:lnTo>
                    <a:lnTo>
                      <a:pt x="378" y="94"/>
                    </a:lnTo>
                    <a:lnTo>
                      <a:pt x="332" y="54"/>
                    </a:lnTo>
                    <a:lnTo>
                      <a:pt x="286" y="15"/>
                    </a:lnTo>
                    <a:lnTo>
                      <a:pt x="282" y="12"/>
                    </a:lnTo>
                    <a:lnTo>
                      <a:pt x="277" y="7"/>
                    </a:lnTo>
                    <a:lnTo>
                      <a:pt x="270" y="3"/>
                    </a:lnTo>
                    <a:lnTo>
                      <a:pt x="265" y="0"/>
                    </a:lnTo>
                    <a:lnTo>
                      <a:pt x="237" y="13"/>
                    </a:lnTo>
                    <a:lnTo>
                      <a:pt x="210" y="26"/>
                    </a:lnTo>
                    <a:lnTo>
                      <a:pt x="180" y="40"/>
                    </a:lnTo>
                    <a:lnTo>
                      <a:pt x="152" y="51"/>
                    </a:lnTo>
                    <a:lnTo>
                      <a:pt x="125" y="64"/>
                    </a:lnTo>
                    <a:lnTo>
                      <a:pt x="97" y="77"/>
                    </a:lnTo>
                    <a:lnTo>
                      <a:pt x="67" y="90"/>
                    </a:lnTo>
                    <a:lnTo>
                      <a:pt x="40" y="103"/>
                    </a:lnTo>
                    <a:lnTo>
                      <a:pt x="30" y="115"/>
                    </a:lnTo>
                    <a:lnTo>
                      <a:pt x="20" y="125"/>
                    </a:lnTo>
                    <a:lnTo>
                      <a:pt x="10" y="136"/>
                    </a:lnTo>
                    <a:lnTo>
                      <a:pt x="0" y="148"/>
                    </a:lnTo>
                    <a:lnTo>
                      <a:pt x="48" y="189"/>
                    </a:lnTo>
                    <a:lnTo>
                      <a:pt x="97" y="231"/>
                    </a:lnTo>
                    <a:lnTo>
                      <a:pt x="144" y="272"/>
                    </a:lnTo>
                    <a:lnTo>
                      <a:pt x="193" y="313"/>
                    </a:lnTo>
                    <a:lnTo>
                      <a:pt x="241" y="354"/>
                    </a:lnTo>
                    <a:lnTo>
                      <a:pt x="290" y="397"/>
                    </a:lnTo>
                    <a:lnTo>
                      <a:pt x="337" y="438"/>
                    </a:lnTo>
                    <a:lnTo>
                      <a:pt x="385" y="479"/>
                    </a:lnTo>
                    <a:lnTo>
                      <a:pt x="434" y="521"/>
                    </a:lnTo>
                    <a:lnTo>
                      <a:pt x="481" y="562"/>
                    </a:lnTo>
                    <a:lnTo>
                      <a:pt x="530" y="603"/>
                    </a:lnTo>
                    <a:lnTo>
                      <a:pt x="577" y="644"/>
                    </a:lnTo>
                    <a:lnTo>
                      <a:pt x="626" y="687"/>
                    </a:lnTo>
                    <a:lnTo>
                      <a:pt x="674" y="728"/>
                    </a:lnTo>
                    <a:lnTo>
                      <a:pt x="721" y="769"/>
                    </a:lnTo>
                    <a:lnTo>
                      <a:pt x="770" y="810"/>
                    </a:lnTo>
                    <a:lnTo>
                      <a:pt x="818" y="851"/>
                    </a:lnTo>
                    <a:lnTo>
                      <a:pt x="867" y="892"/>
                    </a:lnTo>
                    <a:lnTo>
                      <a:pt x="914" y="935"/>
                    </a:lnTo>
                    <a:lnTo>
                      <a:pt x="962" y="975"/>
                    </a:lnTo>
                    <a:lnTo>
                      <a:pt x="1011" y="1016"/>
                    </a:lnTo>
                    <a:lnTo>
                      <a:pt x="1058" y="1057"/>
                    </a:lnTo>
                    <a:lnTo>
                      <a:pt x="1105" y="1098"/>
                    </a:lnTo>
                    <a:lnTo>
                      <a:pt x="1154" y="1139"/>
                    </a:lnTo>
                    <a:lnTo>
                      <a:pt x="1202" y="1182"/>
                    </a:lnTo>
                    <a:lnTo>
                      <a:pt x="1249" y="1223"/>
                    </a:lnTo>
                    <a:lnTo>
                      <a:pt x="1298" y="1264"/>
                    </a:lnTo>
                    <a:lnTo>
                      <a:pt x="1346" y="1305"/>
                    </a:lnTo>
                    <a:lnTo>
                      <a:pt x="1393" y="1346"/>
                    </a:lnTo>
                    <a:lnTo>
                      <a:pt x="1440" y="1387"/>
                    </a:lnTo>
                    <a:lnTo>
                      <a:pt x="1489" y="1428"/>
                    </a:lnTo>
                    <a:lnTo>
                      <a:pt x="1537" y="1469"/>
                    </a:lnTo>
                    <a:lnTo>
                      <a:pt x="1555" y="1461"/>
                    </a:lnTo>
                    <a:lnTo>
                      <a:pt x="1573" y="1454"/>
                    </a:lnTo>
                    <a:lnTo>
                      <a:pt x="1591" y="1446"/>
                    </a:lnTo>
                    <a:lnTo>
                      <a:pt x="1609" y="1438"/>
                    </a:lnTo>
                    <a:lnTo>
                      <a:pt x="1627" y="1431"/>
                    </a:lnTo>
                    <a:lnTo>
                      <a:pt x="1645" y="1423"/>
                    </a:lnTo>
                    <a:lnTo>
                      <a:pt x="1663" y="1415"/>
                    </a:lnTo>
                    <a:lnTo>
                      <a:pt x="1681" y="1408"/>
                    </a:lnTo>
                    <a:lnTo>
                      <a:pt x="1697" y="1400"/>
                    </a:lnTo>
                    <a:lnTo>
                      <a:pt x="1715" y="1393"/>
                    </a:lnTo>
                    <a:lnTo>
                      <a:pt x="1733" y="1385"/>
                    </a:lnTo>
                    <a:lnTo>
                      <a:pt x="1751" y="1379"/>
                    </a:lnTo>
                    <a:lnTo>
                      <a:pt x="1769" y="1371"/>
                    </a:lnTo>
                    <a:lnTo>
                      <a:pt x="1787" y="1364"/>
                    </a:lnTo>
                    <a:lnTo>
                      <a:pt x="1805" y="1356"/>
                    </a:lnTo>
                    <a:lnTo>
                      <a:pt x="1823" y="1349"/>
                    </a:lnTo>
                    <a:lnTo>
                      <a:pt x="1813" y="1339"/>
                    </a:lnTo>
                    <a:lnTo>
                      <a:pt x="1802" y="1328"/>
                    </a:lnTo>
                    <a:lnTo>
                      <a:pt x="1792" y="1318"/>
                    </a:lnTo>
                    <a:lnTo>
                      <a:pt x="1782" y="1307"/>
                    </a:lnTo>
                    <a:lnTo>
                      <a:pt x="1771" y="1295"/>
                    </a:lnTo>
                    <a:lnTo>
                      <a:pt x="1761" y="1285"/>
                    </a:lnTo>
                    <a:lnTo>
                      <a:pt x="1749" y="1274"/>
                    </a:lnTo>
                    <a:lnTo>
                      <a:pt x="1740" y="1264"/>
                    </a:lnTo>
                    <a:close/>
                  </a:path>
                </a:pathLst>
              </a:custGeom>
              <a:solidFill>
                <a:srgbClr val="CCBFC6"/>
              </a:solidFill>
              <a:ln w="9525">
                <a:noFill/>
                <a:round/>
                <a:headEnd/>
                <a:tailEnd/>
              </a:ln>
            </p:spPr>
            <p:txBody>
              <a:bodyPr/>
              <a:lstStyle/>
              <a:p>
                <a:endParaRPr lang="en-US"/>
              </a:p>
            </p:txBody>
          </p:sp>
          <p:sp>
            <p:nvSpPr>
              <p:cNvPr id="11399" name="Freeform 135"/>
              <p:cNvSpPr>
                <a:spLocks/>
              </p:cNvSpPr>
              <p:nvPr/>
            </p:nvSpPr>
            <p:spPr bwMode="auto">
              <a:xfrm>
                <a:off x="550" y="2876"/>
                <a:ext cx="870" cy="709"/>
              </a:xfrm>
              <a:custGeom>
                <a:avLst/>
                <a:gdLst/>
                <a:ahLst/>
                <a:cxnLst>
                  <a:cxn ang="0">
                    <a:pos x="1614" y="1170"/>
                  </a:cxn>
                  <a:cxn ang="0">
                    <a:pos x="1529" y="1096"/>
                  </a:cxn>
                  <a:cxn ang="0">
                    <a:pos x="1444" y="1023"/>
                  </a:cxn>
                  <a:cxn ang="0">
                    <a:pos x="1357" y="949"/>
                  </a:cxn>
                  <a:cxn ang="0">
                    <a:pos x="1272" y="875"/>
                  </a:cxn>
                  <a:cxn ang="0">
                    <a:pos x="1187" y="801"/>
                  </a:cxn>
                  <a:cxn ang="0">
                    <a:pos x="1100" y="728"/>
                  </a:cxn>
                  <a:cxn ang="0">
                    <a:pos x="1015" y="654"/>
                  </a:cxn>
                  <a:cxn ang="0">
                    <a:pos x="930" y="580"/>
                  </a:cxn>
                  <a:cxn ang="0">
                    <a:pos x="844" y="506"/>
                  </a:cxn>
                  <a:cxn ang="0">
                    <a:pos x="759" y="433"/>
                  </a:cxn>
                  <a:cxn ang="0">
                    <a:pos x="672" y="359"/>
                  </a:cxn>
                  <a:cxn ang="0">
                    <a:pos x="587" y="285"/>
                  </a:cxn>
                  <a:cxn ang="0">
                    <a:pos x="501" y="211"/>
                  </a:cxn>
                  <a:cxn ang="0">
                    <a:pos x="416" y="137"/>
                  </a:cxn>
                  <a:cxn ang="0">
                    <a:pos x="329" y="64"/>
                  </a:cxn>
                  <a:cxn ang="0">
                    <a:pos x="282" y="21"/>
                  </a:cxn>
                  <a:cxn ang="0">
                    <a:pos x="272" y="6"/>
                  </a:cxn>
                  <a:cxn ang="0">
                    <a:pos x="236" y="15"/>
                  </a:cxn>
                  <a:cxn ang="0">
                    <a:pos x="174" y="44"/>
                  </a:cxn>
                  <a:cxn ang="0">
                    <a:pos x="110" y="72"/>
                  </a:cxn>
                  <a:cxn ang="0">
                    <a:pos x="48" y="101"/>
                  </a:cxn>
                  <a:cxn ang="0">
                    <a:pos x="12" y="128"/>
                  </a:cxn>
                  <a:cxn ang="0">
                    <a:pos x="4" y="152"/>
                  </a:cxn>
                  <a:cxn ang="0">
                    <a:pos x="46" y="203"/>
                  </a:cxn>
                  <a:cxn ang="0">
                    <a:pos x="138" y="282"/>
                  </a:cxn>
                  <a:cxn ang="0">
                    <a:pos x="229" y="360"/>
                  </a:cxn>
                  <a:cxn ang="0">
                    <a:pos x="321" y="439"/>
                  </a:cxn>
                  <a:cxn ang="0">
                    <a:pos x="412" y="518"/>
                  </a:cxn>
                  <a:cxn ang="0">
                    <a:pos x="504" y="596"/>
                  </a:cxn>
                  <a:cxn ang="0">
                    <a:pos x="595" y="675"/>
                  </a:cxn>
                  <a:cxn ang="0">
                    <a:pos x="687" y="754"/>
                  </a:cxn>
                  <a:cxn ang="0">
                    <a:pos x="778" y="832"/>
                  </a:cxn>
                  <a:cxn ang="0">
                    <a:pos x="870" y="910"/>
                  </a:cxn>
                  <a:cxn ang="0">
                    <a:pos x="962" y="988"/>
                  </a:cxn>
                  <a:cxn ang="0">
                    <a:pos x="1053" y="1067"/>
                  </a:cxn>
                  <a:cxn ang="0">
                    <a:pos x="1143" y="1146"/>
                  </a:cxn>
                  <a:cxn ang="0">
                    <a:pos x="1234" y="1223"/>
                  </a:cxn>
                  <a:cxn ang="0">
                    <a:pos x="1326" y="1301"/>
                  </a:cxn>
                  <a:cxn ang="0">
                    <a:pos x="1416" y="1378"/>
                  </a:cxn>
                  <a:cxn ang="0">
                    <a:pos x="1480" y="1411"/>
                  </a:cxn>
                  <a:cxn ang="0">
                    <a:pos x="1514" y="1396"/>
                  </a:cxn>
                  <a:cxn ang="0">
                    <a:pos x="1548" y="1382"/>
                  </a:cxn>
                  <a:cxn ang="0">
                    <a:pos x="1584" y="1365"/>
                  </a:cxn>
                  <a:cxn ang="0">
                    <a:pos x="1619" y="1350"/>
                  </a:cxn>
                  <a:cxn ang="0">
                    <a:pos x="1655" y="1334"/>
                  </a:cxn>
                  <a:cxn ang="0">
                    <a:pos x="1689" y="1319"/>
                  </a:cxn>
                  <a:cxn ang="0">
                    <a:pos x="1723" y="1303"/>
                  </a:cxn>
                  <a:cxn ang="0">
                    <a:pos x="1731" y="1283"/>
                  </a:cxn>
                  <a:cxn ang="0">
                    <a:pos x="1710" y="1262"/>
                  </a:cxn>
                  <a:cxn ang="0">
                    <a:pos x="1687" y="1241"/>
                  </a:cxn>
                  <a:cxn ang="0">
                    <a:pos x="1666" y="1219"/>
                  </a:cxn>
                </a:cxnLst>
                <a:rect l="0" t="0" r="r" b="b"/>
                <a:pathLst>
                  <a:path w="1741" h="1418">
                    <a:moveTo>
                      <a:pt x="1656" y="1208"/>
                    </a:moveTo>
                    <a:lnTo>
                      <a:pt x="1614" y="1170"/>
                    </a:lnTo>
                    <a:lnTo>
                      <a:pt x="1571" y="1134"/>
                    </a:lnTo>
                    <a:lnTo>
                      <a:pt x="1529" y="1096"/>
                    </a:lnTo>
                    <a:lnTo>
                      <a:pt x="1486" y="1060"/>
                    </a:lnTo>
                    <a:lnTo>
                      <a:pt x="1444" y="1023"/>
                    </a:lnTo>
                    <a:lnTo>
                      <a:pt x="1400" y="987"/>
                    </a:lnTo>
                    <a:lnTo>
                      <a:pt x="1357" y="949"/>
                    </a:lnTo>
                    <a:lnTo>
                      <a:pt x="1315" y="913"/>
                    </a:lnTo>
                    <a:lnTo>
                      <a:pt x="1272" y="875"/>
                    </a:lnTo>
                    <a:lnTo>
                      <a:pt x="1230" y="839"/>
                    </a:lnTo>
                    <a:lnTo>
                      <a:pt x="1187" y="801"/>
                    </a:lnTo>
                    <a:lnTo>
                      <a:pt x="1145" y="765"/>
                    </a:lnTo>
                    <a:lnTo>
                      <a:pt x="1100" y="728"/>
                    </a:lnTo>
                    <a:lnTo>
                      <a:pt x="1058" y="692"/>
                    </a:lnTo>
                    <a:lnTo>
                      <a:pt x="1015" y="654"/>
                    </a:lnTo>
                    <a:lnTo>
                      <a:pt x="973" y="618"/>
                    </a:lnTo>
                    <a:lnTo>
                      <a:pt x="930" y="580"/>
                    </a:lnTo>
                    <a:lnTo>
                      <a:pt x="886" y="544"/>
                    </a:lnTo>
                    <a:lnTo>
                      <a:pt x="844" y="506"/>
                    </a:lnTo>
                    <a:lnTo>
                      <a:pt x="801" y="470"/>
                    </a:lnTo>
                    <a:lnTo>
                      <a:pt x="759" y="433"/>
                    </a:lnTo>
                    <a:lnTo>
                      <a:pt x="715" y="396"/>
                    </a:lnTo>
                    <a:lnTo>
                      <a:pt x="672" y="359"/>
                    </a:lnTo>
                    <a:lnTo>
                      <a:pt x="630" y="323"/>
                    </a:lnTo>
                    <a:lnTo>
                      <a:pt x="587" y="285"/>
                    </a:lnTo>
                    <a:lnTo>
                      <a:pt x="543" y="249"/>
                    </a:lnTo>
                    <a:lnTo>
                      <a:pt x="501" y="211"/>
                    </a:lnTo>
                    <a:lnTo>
                      <a:pt x="458" y="175"/>
                    </a:lnTo>
                    <a:lnTo>
                      <a:pt x="416" y="137"/>
                    </a:lnTo>
                    <a:lnTo>
                      <a:pt x="371" y="101"/>
                    </a:lnTo>
                    <a:lnTo>
                      <a:pt x="329" y="64"/>
                    </a:lnTo>
                    <a:lnTo>
                      <a:pt x="286" y="28"/>
                    </a:lnTo>
                    <a:lnTo>
                      <a:pt x="282" y="21"/>
                    </a:lnTo>
                    <a:lnTo>
                      <a:pt x="277" y="15"/>
                    </a:lnTo>
                    <a:lnTo>
                      <a:pt x="272" y="6"/>
                    </a:lnTo>
                    <a:lnTo>
                      <a:pt x="267" y="0"/>
                    </a:lnTo>
                    <a:lnTo>
                      <a:pt x="236" y="15"/>
                    </a:lnTo>
                    <a:lnTo>
                      <a:pt x="205" y="29"/>
                    </a:lnTo>
                    <a:lnTo>
                      <a:pt x="174" y="44"/>
                    </a:lnTo>
                    <a:lnTo>
                      <a:pt x="143" y="57"/>
                    </a:lnTo>
                    <a:lnTo>
                      <a:pt x="110" y="72"/>
                    </a:lnTo>
                    <a:lnTo>
                      <a:pt x="79" y="87"/>
                    </a:lnTo>
                    <a:lnTo>
                      <a:pt x="48" y="101"/>
                    </a:lnTo>
                    <a:lnTo>
                      <a:pt x="17" y="116"/>
                    </a:lnTo>
                    <a:lnTo>
                      <a:pt x="12" y="128"/>
                    </a:lnTo>
                    <a:lnTo>
                      <a:pt x="9" y="139"/>
                    </a:lnTo>
                    <a:lnTo>
                      <a:pt x="4" y="152"/>
                    </a:lnTo>
                    <a:lnTo>
                      <a:pt x="0" y="164"/>
                    </a:lnTo>
                    <a:lnTo>
                      <a:pt x="46" y="203"/>
                    </a:lnTo>
                    <a:lnTo>
                      <a:pt x="92" y="242"/>
                    </a:lnTo>
                    <a:lnTo>
                      <a:pt x="138" y="282"/>
                    </a:lnTo>
                    <a:lnTo>
                      <a:pt x="184" y="321"/>
                    </a:lnTo>
                    <a:lnTo>
                      <a:pt x="229" y="360"/>
                    </a:lnTo>
                    <a:lnTo>
                      <a:pt x="275" y="400"/>
                    </a:lnTo>
                    <a:lnTo>
                      <a:pt x="321" y="439"/>
                    </a:lnTo>
                    <a:lnTo>
                      <a:pt x="367" y="478"/>
                    </a:lnTo>
                    <a:lnTo>
                      <a:pt x="412" y="518"/>
                    </a:lnTo>
                    <a:lnTo>
                      <a:pt x="458" y="557"/>
                    </a:lnTo>
                    <a:lnTo>
                      <a:pt x="504" y="596"/>
                    </a:lnTo>
                    <a:lnTo>
                      <a:pt x="550" y="636"/>
                    </a:lnTo>
                    <a:lnTo>
                      <a:pt x="595" y="675"/>
                    </a:lnTo>
                    <a:lnTo>
                      <a:pt x="641" y="714"/>
                    </a:lnTo>
                    <a:lnTo>
                      <a:pt x="687" y="754"/>
                    </a:lnTo>
                    <a:lnTo>
                      <a:pt x="733" y="793"/>
                    </a:lnTo>
                    <a:lnTo>
                      <a:pt x="778" y="832"/>
                    </a:lnTo>
                    <a:lnTo>
                      <a:pt x="824" y="870"/>
                    </a:lnTo>
                    <a:lnTo>
                      <a:pt x="870" y="910"/>
                    </a:lnTo>
                    <a:lnTo>
                      <a:pt x="916" y="949"/>
                    </a:lnTo>
                    <a:lnTo>
                      <a:pt x="962" y="988"/>
                    </a:lnTo>
                    <a:lnTo>
                      <a:pt x="1007" y="1028"/>
                    </a:lnTo>
                    <a:lnTo>
                      <a:pt x="1053" y="1067"/>
                    </a:lnTo>
                    <a:lnTo>
                      <a:pt x="1097" y="1106"/>
                    </a:lnTo>
                    <a:lnTo>
                      <a:pt x="1143" y="1146"/>
                    </a:lnTo>
                    <a:lnTo>
                      <a:pt x="1189" y="1183"/>
                    </a:lnTo>
                    <a:lnTo>
                      <a:pt x="1234" y="1223"/>
                    </a:lnTo>
                    <a:lnTo>
                      <a:pt x="1280" y="1262"/>
                    </a:lnTo>
                    <a:lnTo>
                      <a:pt x="1326" y="1301"/>
                    </a:lnTo>
                    <a:lnTo>
                      <a:pt x="1370" y="1341"/>
                    </a:lnTo>
                    <a:lnTo>
                      <a:pt x="1416" y="1378"/>
                    </a:lnTo>
                    <a:lnTo>
                      <a:pt x="1462" y="1418"/>
                    </a:lnTo>
                    <a:lnTo>
                      <a:pt x="1480" y="1411"/>
                    </a:lnTo>
                    <a:lnTo>
                      <a:pt x="1496" y="1403"/>
                    </a:lnTo>
                    <a:lnTo>
                      <a:pt x="1514" y="1396"/>
                    </a:lnTo>
                    <a:lnTo>
                      <a:pt x="1532" y="1388"/>
                    </a:lnTo>
                    <a:lnTo>
                      <a:pt x="1548" y="1382"/>
                    </a:lnTo>
                    <a:lnTo>
                      <a:pt x="1566" y="1373"/>
                    </a:lnTo>
                    <a:lnTo>
                      <a:pt x="1584" y="1365"/>
                    </a:lnTo>
                    <a:lnTo>
                      <a:pt x="1602" y="1359"/>
                    </a:lnTo>
                    <a:lnTo>
                      <a:pt x="1619" y="1350"/>
                    </a:lnTo>
                    <a:lnTo>
                      <a:pt x="1637" y="1342"/>
                    </a:lnTo>
                    <a:lnTo>
                      <a:pt x="1655" y="1334"/>
                    </a:lnTo>
                    <a:lnTo>
                      <a:pt x="1671" y="1326"/>
                    </a:lnTo>
                    <a:lnTo>
                      <a:pt x="1689" y="1319"/>
                    </a:lnTo>
                    <a:lnTo>
                      <a:pt x="1707" y="1311"/>
                    </a:lnTo>
                    <a:lnTo>
                      <a:pt x="1723" y="1303"/>
                    </a:lnTo>
                    <a:lnTo>
                      <a:pt x="1741" y="1295"/>
                    </a:lnTo>
                    <a:lnTo>
                      <a:pt x="1731" y="1283"/>
                    </a:lnTo>
                    <a:lnTo>
                      <a:pt x="1720" y="1273"/>
                    </a:lnTo>
                    <a:lnTo>
                      <a:pt x="1710" y="1262"/>
                    </a:lnTo>
                    <a:lnTo>
                      <a:pt x="1699" y="1250"/>
                    </a:lnTo>
                    <a:lnTo>
                      <a:pt x="1687" y="1241"/>
                    </a:lnTo>
                    <a:lnTo>
                      <a:pt x="1677" y="1229"/>
                    </a:lnTo>
                    <a:lnTo>
                      <a:pt x="1666" y="1219"/>
                    </a:lnTo>
                    <a:lnTo>
                      <a:pt x="1656" y="1208"/>
                    </a:lnTo>
                    <a:close/>
                  </a:path>
                </a:pathLst>
              </a:custGeom>
              <a:solidFill>
                <a:srgbClr val="C9BFC4"/>
              </a:solidFill>
              <a:ln w="9525">
                <a:noFill/>
                <a:round/>
                <a:headEnd/>
                <a:tailEnd/>
              </a:ln>
            </p:spPr>
            <p:txBody>
              <a:bodyPr/>
              <a:lstStyle/>
              <a:p>
                <a:endParaRPr lang="en-US"/>
              </a:p>
            </p:txBody>
          </p:sp>
          <p:sp>
            <p:nvSpPr>
              <p:cNvPr id="11400" name="Freeform 136"/>
              <p:cNvSpPr>
                <a:spLocks/>
              </p:cNvSpPr>
              <p:nvPr/>
            </p:nvSpPr>
            <p:spPr bwMode="auto">
              <a:xfrm>
                <a:off x="546" y="2868"/>
                <a:ext cx="833" cy="685"/>
              </a:xfrm>
              <a:custGeom>
                <a:avLst/>
                <a:gdLst/>
                <a:ahLst/>
                <a:cxnLst>
                  <a:cxn ang="0">
                    <a:pos x="1542" y="1118"/>
                  </a:cxn>
                  <a:cxn ang="0">
                    <a:pos x="1461" y="1048"/>
                  </a:cxn>
                  <a:cxn ang="0">
                    <a:pos x="1381" y="979"/>
                  </a:cxn>
                  <a:cxn ang="0">
                    <a:pos x="1300" y="910"/>
                  </a:cxn>
                  <a:cxn ang="0">
                    <a:pos x="1220" y="840"/>
                  </a:cxn>
                  <a:cxn ang="0">
                    <a:pos x="1139" y="771"/>
                  </a:cxn>
                  <a:cxn ang="0">
                    <a:pos x="1059" y="702"/>
                  </a:cxn>
                  <a:cxn ang="0">
                    <a:pos x="979" y="631"/>
                  </a:cxn>
                  <a:cxn ang="0">
                    <a:pos x="898" y="563"/>
                  </a:cxn>
                  <a:cxn ang="0">
                    <a:pos x="818" y="494"/>
                  </a:cxn>
                  <a:cxn ang="0">
                    <a:pos x="737" y="423"/>
                  </a:cxn>
                  <a:cxn ang="0">
                    <a:pos x="656" y="354"/>
                  </a:cxn>
                  <a:cxn ang="0">
                    <a:pos x="576" y="286"/>
                  </a:cxn>
                  <a:cxn ang="0">
                    <a:pos x="496" y="217"/>
                  </a:cxn>
                  <a:cxn ang="0">
                    <a:pos x="414" y="146"/>
                  </a:cxn>
                  <a:cxn ang="0">
                    <a:pos x="334" y="77"/>
                  </a:cxn>
                  <a:cxn ang="0">
                    <a:pos x="288" y="32"/>
                  </a:cxn>
                  <a:cxn ang="0">
                    <a:pos x="280" y="12"/>
                  </a:cxn>
                  <a:cxn ang="0">
                    <a:pos x="259" y="9"/>
                  </a:cxn>
                  <a:cxn ang="0">
                    <a:pos x="224" y="25"/>
                  </a:cxn>
                  <a:cxn ang="0">
                    <a:pos x="190" y="41"/>
                  </a:cxn>
                  <a:cxn ang="0">
                    <a:pos x="156" y="58"/>
                  </a:cxn>
                  <a:cxn ang="0">
                    <a:pos x="121" y="74"/>
                  </a:cxn>
                  <a:cxn ang="0">
                    <a:pos x="87" y="91"/>
                  </a:cxn>
                  <a:cxn ang="0">
                    <a:pos x="53" y="105"/>
                  </a:cxn>
                  <a:cxn ang="0">
                    <a:pos x="18" y="122"/>
                  </a:cxn>
                  <a:cxn ang="0">
                    <a:pos x="2" y="143"/>
                  </a:cxn>
                  <a:cxn ang="0">
                    <a:pos x="7" y="168"/>
                  </a:cxn>
                  <a:cxn ang="0">
                    <a:pos x="53" y="218"/>
                  </a:cxn>
                  <a:cxn ang="0">
                    <a:pos x="139" y="292"/>
                  </a:cxn>
                  <a:cxn ang="0">
                    <a:pos x="226" y="366"/>
                  </a:cxn>
                  <a:cxn ang="0">
                    <a:pos x="312" y="441"/>
                  </a:cxn>
                  <a:cxn ang="0">
                    <a:pos x="399" y="515"/>
                  </a:cxn>
                  <a:cxn ang="0">
                    <a:pos x="486" y="590"/>
                  </a:cxn>
                  <a:cxn ang="0">
                    <a:pos x="572" y="664"/>
                  </a:cxn>
                  <a:cxn ang="0">
                    <a:pos x="659" y="738"/>
                  </a:cxn>
                  <a:cxn ang="0">
                    <a:pos x="747" y="813"/>
                  </a:cxn>
                  <a:cxn ang="0">
                    <a:pos x="834" y="887"/>
                  </a:cxn>
                  <a:cxn ang="0">
                    <a:pos x="920" y="961"/>
                  </a:cxn>
                  <a:cxn ang="0">
                    <a:pos x="1007" y="1036"/>
                  </a:cxn>
                  <a:cxn ang="0">
                    <a:pos x="1094" y="1110"/>
                  </a:cxn>
                  <a:cxn ang="0">
                    <a:pos x="1180" y="1186"/>
                  </a:cxn>
                  <a:cxn ang="0">
                    <a:pos x="1267" y="1259"/>
                  </a:cxn>
                  <a:cxn ang="0">
                    <a:pos x="1354" y="1333"/>
                  </a:cxn>
                  <a:cxn ang="0">
                    <a:pos x="1414" y="1363"/>
                  </a:cxn>
                  <a:cxn ang="0">
                    <a:pos x="1447" y="1346"/>
                  </a:cxn>
                  <a:cxn ang="0">
                    <a:pos x="1481" y="1331"/>
                  </a:cxn>
                  <a:cxn ang="0">
                    <a:pos x="1514" y="1315"/>
                  </a:cxn>
                  <a:cxn ang="0">
                    <a:pos x="1548" y="1299"/>
                  </a:cxn>
                  <a:cxn ang="0">
                    <a:pos x="1582" y="1282"/>
                  </a:cxn>
                  <a:cxn ang="0">
                    <a:pos x="1617" y="1266"/>
                  </a:cxn>
                  <a:cxn ang="0">
                    <a:pos x="1651" y="1249"/>
                  </a:cxn>
                  <a:cxn ang="0">
                    <a:pos x="1656" y="1230"/>
                  </a:cxn>
                  <a:cxn ang="0">
                    <a:pos x="1635" y="1208"/>
                  </a:cxn>
                  <a:cxn ang="0">
                    <a:pos x="1613" y="1186"/>
                  </a:cxn>
                  <a:cxn ang="0">
                    <a:pos x="1592" y="1164"/>
                  </a:cxn>
                </a:cxnLst>
                <a:rect l="0" t="0" r="r" b="b"/>
                <a:pathLst>
                  <a:path w="1667" h="1371">
                    <a:moveTo>
                      <a:pt x="1581" y="1153"/>
                    </a:moveTo>
                    <a:lnTo>
                      <a:pt x="1542" y="1118"/>
                    </a:lnTo>
                    <a:lnTo>
                      <a:pt x="1501" y="1084"/>
                    </a:lnTo>
                    <a:lnTo>
                      <a:pt x="1461" y="1048"/>
                    </a:lnTo>
                    <a:lnTo>
                      <a:pt x="1421" y="1013"/>
                    </a:lnTo>
                    <a:lnTo>
                      <a:pt x="1381" y="979"/>
                    </a:lnTo>
                    <a:lnTo>
                      <a:pt x="1341" y="945"/>
                    </a:lnTo>
                    <a:lnTo>
                      <a:pt x="1300" y="910"/>
                    </a:lnTo>
                    <a:lnTo>
                      <a:pt x="1260" y="876"/>
                    </a:lnTo>
                    <a:lnTo>
                      <a:pt x="1220" y="840"/>
                    </a:lnTo>
                    <a:lnTo>
                      <a:pt x="1180" y="805"/>
                    </a:lnTo>
                    <a:lnTo>
                      <a:pt x="1139" y="771"/>
                    </a:lnTo>
                    <a:lnTo>
                      <a:pt x="1100" y="736"/>
                    </a:lnTo>
                    <a:lnTo>
                      <a:pt x="1059" y="702"/>
                    </a:lnTo>
                    <a:lnTo>
                      <a:pt x="1019" y="666"/>
                    </a:lnTo>
                    <a:lnTo>
                      <a:pt x="979" y="631"/>
                    </a:lnTo>
                    <a:lnTo>
                      <a:pt x="938" y="597"/>
                    </a:lnTo>
                    <a:lnTo>
                      <a:pt x="898" y="563"/>
                    </a:lnTo>
                    <a:lnTo>
                      <a:pt x="858" y="528"/>
                    </a:lnTo>
                    <a:lnTo>
                      <a:pt x="818" y="494"/>
                    </a:lnTo>
                    <a:lnTo>
                      <a:pt x="778" y="458"/>
                    </a:lnTo>
                    <a:lnTo>
                      <a:pt x="737" y="423"/>
                    </a:lnTo>
                    <a:lnTo>
                      <a:pt x="697" y="389"/>
                    </a:lnTo>
                    <a:lnTo>
                      <a:pt x="656" y="354"/>
                    </a:lnTo>
                    <a:lnTo>
                      <a:pt x="616" y="320"/>
                    </a:lnTo>
                    <a:lnTo>
                      <a:pt x="576" y="286"/>
                    </a:lnTo>
                    <a:lnTo>
                      <a:pt x="535" y="251"/>
                    </a:lnTo>
                    <a:lnTo>
                      <a:pt x="496" y="217"/>
                    </a:lnTo>
                    <a:lnTo>
                      <a:pt x="455" y="181"/>
                    </a:lnTo>
                    <a:lnTo>
                      <a:pt x="414" y="146"/>
                    </a:lnTo>
                    <a:lnTo>
                      <a:pt x="373" y="112"/>
                    </a:lnTo>
                    <a:lnTo>
                      <a:pt x="334" y="77"/>
                    </a:lnTo>
                    <a:lnTo>
                      <a:pt x="293" y="43"/>
                    </a:lnTo>
                    <a:lnTo>
                      <a:pt x="288" y="32"/>
                    </a:lnTo>
                    <a:lnTo>
                      <a:pt x="285" y="22"/>
                    </a:lnTo>
                    <a:lnTo>
                      <a:pt x="280" y="12"/>
                    </a:lnTo>
                    <a:lnTo>
                      <a:pt x="275" y="0"/>
                    </a:lnTo>
                    <a:lnTo>
                      <a:pt x="259" y="9"/>
                    </a:lnTo>
                    <a:lnTo>
                      <a:pt x="241" y="17"/>
                    </a:lnTo>
                    <a:lnTo>
                      <a:pt x="224" y="25"/>
                    </a:lnTo>
                    <a:lnTo>
                      <a:pt x="206" y="33"/>
                    </a:lnTo>
                    <a:lnTo>
                      <a:pt x="190" y="41"/>
                    </a:lnTo>
                    <a:lnTo>
                      <a:pt x="172" y="50"/>
                    </a:lnTo>
                    <a:lnTo>
                      <a:pt x="156" y="58"/>
                    </a:lnTo>
                    <a:lnTo>
                      <a:pt x="138" y="66"/>
                    </a:lnTo>
                    <a:lnTo>
                      <a:pt x="121" y="74"/>
                    </a:lnTo>
                    <a:lnTo>
                      <a:pt x="103" y="82"/>
                    </a:lnTo>
                    <a:lnTo>
                      <a:pt x="87" y="91"/>
                    </a:lnTo>
                    <a:lnTo>
                      <a:pt x="69" y="97"/>
                    </a:lnTo>
                    <a:lnTo>
                      <a:pt x="53" y="105"/>
                    </a:lnTo>
                    <a:lnTo>
                      <a:pt x="35" y="114"/>
                    </a:lnTo>
                    <a:lnTo>
                      <a:pt x="18" y="122"/>
                    </a:lnTo>
                    <a:lnTo>
                      <a:pt x="0" y="130"/>
                    </a:lnTo>
                    <a:lnTo>
                      <a:pt x="2" y="143"/>
                    </a:lnTo>
                    <a:lnTo>
                      <a:pt x="5" y="154"/>
                    </a:lnTo>
                    <a:lnTo>
                      <a:pt x="7" y="168"/>
                    </a:lnTo>
                    <a:lnTo>
                      <a:pt x="8" y="181"/>
                    </a:lnTo>
                    <a:lnTo>
                      <a:pt x="53" y="218"/>
                    </a:lnTo>
                    <a:lnTo>
                      <a:pt x="95" y="254"/>
                    </a:lnTo>
                    <a:lnTo>
                      <a:pt x="139" y="292"/>
                    </a:lnTo>
                    <a:lnTo>
                      <a:pt x="182" y="330"/>
                    </a:lnTo>
                    <a:lnTo>
                      <a:pt x="226" y="366"/>
                    </a:lnTo>
                    <a:lnTo>
                      <a:pt x="268" y="404"/>
                    </a:lnTo>
                    <a:lnTo>
                      <a:pt x="312" y="441"/>
                    </a:lnTo>
                    <a:lnTo>
                      <a:pt x="355" y="477"/>
                    </a:lnTo>
                    <a:lnTo>
                      <a:pt x="399" y="515"/>
                    </a:lnTo>
                    <a:lnTo>
                      <a:pt x="443" y="553"/>
                    </a:lnTo>
                    <a:lnTo>
                      <a:pt x="486" y="590"/>
                    </a:lnTo>
                    <a:lnTo>
                      <a:pt x="530" y="627"/>
                    </a:lnTo>
                    <a:lnTo>
                      <a:pt x="572" y="664"/>
                    </a:lnTo>
                    <a:lnTo>
                      <a:pt x="616" y="702"/>
                    </a:lnTo>
                    <a:lnTo>
                      <a:pt x="659" y="738"/>
                    </a:lnTo>
                    <a:lnTo>
                      <a:pt x="703" y="776"/>
                    </a:lnTo>
                    <a:lnTo>
                      <a:pt x="747" y="813"/>
                    </a:lnTo>
                    <a:lnTo>
                      <a:pt x="790" y="849"/>
                    </a:lnTo>
                    <a:lnTo>
                      <a:pt x="834" y="887"/>
                    </a:lnTo>
                    <a:lnTo>
                      <a:pt x="876" y="925"/>
                    </a:lnTo>
                    <a:lnTo>
                      <a:pt x="920" y="961"/>
                    </a:lnTo>
                    <a:lnTo>
                      <a:pt x="963" y="999"/>
                    </a:lnTo>
                    <a:lnTo>
                      <a:pt x="1007" y="1036"/>
                    </a:lnTo>
                    <a:lnTo>
                      <a:pt x="1051" y="1072"/>
                    </a:lnTo>
                    <a:lnTo>
                      <a:pt x="1094" y="1110"/>
                    </a:lnTo>
                    <a:lnTo>
                      <a:pt x="1138" y="1148"/>
                    </a:lnTo>
                    <a:lnTo>
                      <a:pt x="1180" y="1186"/>
                    </a:lnTo>
                    <a:lnTo>
                      <a:pt x="1224" y="1222"/>
                    </a:lnTo>
                    <a:lnTo>
                      <a:pt x="1267" y="1259"/>
                    </a:lnTo>
                    <a:lnTo>
                      <a:pt x="1311" y="1297"/>
                    </a:lnTo>
                    <a:lnTo>
                      <a:pt x="1354" y="1333"/>
                    </a:lnTo>
                    <a:lnTo>
                      <a:pt x="1398" y="1371"/>
                    </a:lnTo>
                    <a:lnTo>
                      <a:pt x="1414" y="1363"/>
                    </a:lnTo>
                    <a:lnTo>
                      <a:pt x="1430" y="1354"/>
                    </a:lnTo>
                    <a:lnTo>
                      <a:pt x="1447" y="1346"/>
                    </a:lnTo>
                    <a:lnTo>
                      <a:pt x="1465" y="1338"/>
                    </a:lnTo>
                    <a:lnTo>
                      <a:pt x="1481" y="1331"/>
                    </a:lnTo>
                    <a:lnTo>
                      <a:pt x="1497" y="1323"/>
                    </a:lnTo>
                    <a:lnTo>
                      <a:pt x="1514" y="1315"/>
                    </a:lnTo>
                    <a:lnTo>
                      <a:pt x="1532" y="1307"/>
                    </a:lnTo>
                    <a:lnTo>
                      <a:pt x="1548" y="1299"/>
                    </a:lnTo>
                    <a:lnTo>
                      <a:pt x="1564" y="1290"/>
                    </a:lnTo>
                    <a:lnTo>
                      <a:pt x="1582" y="1282"/>
                    </a:lnTo>
                    <a:lnTo>
                      <a:pt x="1599" y="1274"/>
                    </a:lnTo>
                    <a:lnTo>
                      <a:pt x="1617" y="1266"/>
                    </a:lnTo>
                    <a:lnTo>
                      <a:pt x="1633" y="1258"/>
                    </a:lnTo>
                    <a:lnTo>
                      <a:pt x="1651" y="1249"/>
                    </a:lnTo>
                    <a:lnTo>
                      <a:pt x="1667" y="1241"/>
                    </a:lnTo>
                    <a:lnTo>
                      <a:pt x="1656" y="1230"/>
                    </a:lnTo>
                    <a:lnTo>
                      <a:pt x="1646" y="1218"/>
                    </a:lnTo>
                    <a:lnTo>
                      <a:pt x="1635" y="1208"/>
                    </a:lnTo>
                    <a:lnTo>
                      <a:pt x="1625" y="1197"/>
                    </a:lnTo>
                    <a:lnTo>
                      <a:pt x="1613" y="1186"/>
                    </a:lnTo>
                    <a:lnTo>
                      <a:pt x="1602" y="1174"/>
                    </a:lnTo>
                    <a:lnTo>
                      <a:pt x="1592" y="1164"/>
                    </a:lnTo>
                    <a:lnTo>
                      <a:pt x="1581" y="1153"/>
                    </a:lnTo>
                    <a:close/>
                  </a:path>
                </a:pathLst>
              </a:custGeom>
              <a:solidFill>
                <a:srgbClr val="C6BCC1"/>
              </a:solidFill>
              <a:ln w="9525">
                <a:noFill/>
                <a:round/>
                <a:headEnd/>
                <a:tailEnd/>
              </a:ln>
            </p:spPr>
            <p:txBody>
              <a:bodyPr/>
              <a:lstStyle/>
              <a:p>
                <a:endParaRPr lang="en-US"/>
              </a:p>
            </p:txBody>
          </p:sp>
          <p:sp>
            <p:nvSpPr>
              <p:cNvPr id="11401" name="Freeform 137"/>
              <p:cNvSpPr>
                <a:spLocks/>
              </p:cNvSpPr>
              <p:nvPr/>
            </p:nvSpPr>
            <p:spPr bwMode="auto">
              <a:xfrm>
                <a:off x="534" y="2861"/>
                <a:ext cx="804" cy="660"/>
              </a:xfrm>
              <a:custGeom>
                <a:avLst/>
                <a:gdLst/>
                <a:ahLst/>
                <a:cxnLst>
                  <a:cxn ang="0">
                    <a:pos x="1484" y="1062"/>
                  </a:cxn>
                  <a:cxn ang="0">
                    <a:pos x="1409" y="996"/>
                  </a:cxn>
                  <a:cxn ang="0">
                    <a:pos x="1334" y="932"/>
                  </a:cxn>
                  <a:cxn ang="0">
                    <a:pos x="1259" y="867"/>
                  </a:cxn>
                  <a:cxn ang="0">
                    <a:pos x="1184" y="801"/>
                  </a:cxn>
                  <a:cxn ang="0">
                    <a:pos x="1109" y="737"/>
                  </a:cxn>
                  <a:cxn ang="0">
                    <a:pos x="1033" y="672"/>
                  </a:cxn>
                  <a:cxn ang="0">
                    <a:pos x="957" y="606"/>
                  </a:cxn>
                  <a:cxn ang="0">
                    <a:pos x="881" y="542"/>
                  </a:cxn>
                  <a:cxn ang="0">
                    <a:pos x="806" y="477"/>
                  </a:cxn>
                  <a:cxn ang="0">
                    <a:pos x="731" y="411"/>
                  </a:cxn>
                  <a:cxn ang="0">
                    <a:pos x="654" y="347"/>
                  </a:cxn>
                  <a:cxn ang="0">
                    <a:pos x="579" y="282"/>
                  </a:cxn>
                  <a:cxn ang="0">
                    <a:pos x="504" y="216"/>
                  </a:cxn>
                  <a:cxn ang="0">
                    <a:pos x="427" y="152"/>
                  </a:cxn>
                  <a:cxn ang="0">
                    <a:pos x="352" y="87"/>
                  </a:cxn>
                  <a:cxn ang="0">
                    <a:pos x="311" y="41"/>
                  </a:cxn>
                  <a:cxn ang="0">
                    <a:pos x="303" y="13"/>
                  </a:cxn>
                  <a:cxn ang="0">
                    <a:pos x="282" y="8"/>
                  </a:cxn>
                  <a:cxn ang="0">
                    <a:pos x="244" y="26"/>
                  </a:cxn>
                  <a:cxn ang="0">
                    <a:pos x="206" y="44"/>
                  </a:cxn>
                  <a:cxn ang="0">
                    <a:pos x="169" y="60"/>
                  </a:cxn>
                  <a:cxn ang="0">
                    <a:pos x="131" y="78"/>
                  </a:cxn>
                  <a:cxn ang="0">
                    <a:pos x="94" y="96"/>
                  </a:cxn>
                  <a:cxn ang="0">
                    <a:pos x="56" y="114"/>
                  </a:cxn>
                  <a:cxn ang="0">
                    <a:pos x="18" y="132"/>
                  </a:cxn>
                  <a:cxn ang="0">
                    <a:pos x="9" y="154"/>
                  </a:cxn>
                  <a:cxn ang="0">
                    <a:pos x="23" y="182"/>
                  </a:cxn>
                  <a:cxn ang="0">
                    <a:pos x="72" y="229"/>
                  </a:cxn>
                  <a:cxn ang="0">
                    <a:pos x="156" y="300"/>
                  </a:cxn>
                  <a:cxn ang="0">
                    <a:pos x="237" y="370"/>
                  </a:cxn>
                  <a:cxn ang="0">
                    <a:pos x="319" y="441"/>
                  </a:cxn>
                  <a:cxn ang="0">
                    <a:pos x="402" y="511"/>
                  </a:cxn>
                  <a:cxn ang="0">
                    <a:pos x="484" y="582"/>
                  </a:cxn>
                  <a:cxn ang="0">
                    <a:pos x="566" y="652"/>
                  </a:cxn>
                  <a:cxn ang="0">
                    <a:pos x="648" y="723"/>
                  </a:cxn>
                  <a:cxn ang="0">
                    <a:pos x="731" y="791"/>
                  </a:cxn>
                  <a:cxn ang="0">
                    <a:pos x="813" y="862"/>
                  </a:cxn>
                  <a:cxn ang="0">
                    <a:pos x="894" y="932"/>
                  </a:cxn>
                  <a:cxn ang="0">
                    <a:pos x="976" y="1003"/>
                  </a:cxn>
                  <a:cxn ang="0">
                    <a:pos x="1060" y="1073"/>
                  </a:cxn>
                  <a:cxn ang="0">
                    <a:pos x="1141" y="1144"/>
                  </a:cxn>
                  <a:cxn ang="0">
                    <a:pos x="1223" y="1214"/>
                  </a:cxn>
                  <a:cxn ang="0">
                    <a:pos x="1306" y="1285"/>
                  </a:cxn>
                  <a:cxn ang="0">
                    <a:pos x="1380" y="1303"/>
                  </a:cxn>
                  <a:cxn ang="0">
                    <a:pos x="1445" y="1270"/>
                  </a:cxn>
                  <a:cxn ang="0">
                    <a:pos x="1509" y="1236"/>
                  </a:cxn>
                  <a:cxn ang="0">
                    <a:pos x="1574" y="1203"/>
                  </a:cxn>
                  <a:cxn ang="0">
                    <a:pos x="1597" y="1175"/>
                  </a:cxn>
                  <a:cxn ang="0">
                    <a:pos x="1576" y="1152"/>
                  </a:cxn>
                  <a:cxn ang="0">
                    <a:pos x="1553" y="1129"/>
                  </a:cxn>
                  <a:cxn ang="0">
                    <a:pos x="1532" y="1106"/>
                  </a:cxn>
                </a:cxnLst>
                <a:rect l="0" t="0" r="r" b="b"/>
                <a:pathLst>
                  <a:path w="1607" h="1319">
                    <a:moveTo>
                      <a:pt x="1522" y="1095"/>
                    </a:moveTo>
                    <a:lnTo>
                      <a:pt x="1484" y="1062"/>
                    </a:lnTo>
                    <a:lnTo>
                      <a:pt x="1447" y="1029"/>
                    </a:lnTo>
                    <a:lnTo>
                      <a:pt x="1409" y="996"/>
                    </a:lnTo>
                    <a:lnTo>
                      <a:pt x="1372" y="965"/>
                    </a:lnTo>
                    <a:lnTo>
                      <a:pt x="1334" y="932"/>
                    </a:lnTo>
                    <a:lnTo>
                      <a:pt x="1297" y="900"/>
                    </a:lnTo>
                    <a:lnTo>
                      <a:pt x="1259" y="867"/>
                    </a:lnTo>
                    <a:lnTo>
                      <a:pt x="1221" y="834"/>
                    </a:lnTo>
                    <a:lnTo>
                      <a:pt x="1184" y="801"/>
                    </a:lnTo>
                    <a:lnTo>
                      <a:pt x="1146" y="768"/>
                    </a:lnTo>
                    <a:lnTo>
                      <a:pt x="1109" y="737"/>
                    </a:lnTo>
                    <a:lnTo>
                      <a:pt x="1071" y="704"/>
                    </a:lnTo>
                    <a:lnTo>
                      <a:pt x="1033" y="672"/>
                    </a:lnTo>
                    <a:lnTo>
                      <a:pt x="994" y="639"/>
                    </a:lnTo>
                    <a:lnTo>
                      <a:pt x="957" y="606"/>
                    </a:lnTo>
                    <a:lnTo>
                      <a:pt x="919" y="573"/>
                    </a:lnTo>
                    <a:lnTo>
                      <a:pt x="881" y="542"/>
                    </a:lnTo>
                    <a:lnTo>
                      <a:pt x="844" y="509"/>
                    </a:lnTo>
                    <a:lnTo>
                      <a:pt x="806" y="477"/>
                    </a:lnTo>
                    <a:lnTo>
                      <a:pt x="769" y="444"/>
                    </a:lnTo>
                    <a:lnTo>
                      <a:pt x="731" y="411"/>
                    </a:lnTo>
                    <a:lnTo>
                      <a:pt x="693" y="380"/>
                    </a:lnTo>
                    <a:lnTo>
                      <a:pt x="654" y="347"/>
                    </a:lnTo>
                    <a:lnTo>
                      <a:pt x="617" y="314"/>
                    </a:lnTo>
                    <a:lnTo>
                      <a:pt x="579" y="282"/>
                    </a:lnTo>
                    <a:lnTo>
                      <a:pt x="541" y="249"/>
                    </a:lnTo>
                    <a:lnTo>
                      <a:pt x="504" y="216"/>
                    </a:lnTo>
                    <a:lnTo>
                      <a:pt x="466" y="183"/>
                    </a:lnTo>
                    <a:lnTo>
                      <a:pt x="427" y="152"/>
                    </a:lnTo>
                    <a:lnTo>
                      <a:pt x="389" y="119"/>
                    </a:lnTo>
                    <a:lnTo>
                      <a:pt x="352" y="87"/>
                    </a:lnTo>
                    <a:lnTo>
                      <a:pt x="314" y="54"/>
                    </a:lnTo>
                    <a:lnTo>
                      <a:pt x="311" y="41"/>
                    </a:lnTo>
                    <a:lnTo>
                      <a:pt x="308" y="26"/>
                    </a:lnTo>
                    <a:lnTo>
                      <a:pt x="303" y="13"/>
                    </a:lnTo>
                    <a:lnTo>
                      <a:pt x="300" y="0"/>
                    </a:lnTo>
                    <a:lnTo>
                      <a:pt x="282" y="8"/>
                    </a:lnTo>
                    <a:lnTo>
                      <a:pt x="262" y="18"/>
                    </a:lnTo>
                    <a:lnTo>
                      <a:pt x="244" y="26"/>
                    </a:lnTo>
                    <a:lnTo>
                      <a:pt x="224" y="34"/>
                    </a:lnTo>
                    <a:lnTo>
                      <a:pt x="206" y="44"/>
                    </a:lnTo>
                    <a:lnTo>
                      <a:pt x="187" y="52"/>
                    </a:lnTo>
                    <a:lnTo>
                      <a:pt x="169" y="60"/>
                    </a:lnTo>
                    <a:lnTo>
                      <a:pt x="151" y="70"/>
                    </a:lnTo>
                    <a:lnTo>
                      <a:pt x="131" y="78"/>
                    </a:lnTo>
                    <a:lnTo>
                      <a:pt x="113" y="87"/>
                    </a:lnTo>
                    <a:lnTo>
                      <a:pt x="94" y="96"/>
                    </a:lnTo>
                    <a:lnTo>
                      <a:pt x="76" y="105"/>
                    </a:lnTo>
                    <a:lnTo>
                      <a:pt x="56" y="114"/>
                    </a:lnTo>
                    <a:lnTo>
                      <a:pt x="38" y="123"/>
                    </a:lnTo>
                    <a:lnTo>
                      <a:pt x="18" y="132"/>
                    </a:lnTo>
                    <a:lnTo>
                      <a:pt x="0" y="141"/>
                    </a:lnTo>
                    <a:lnTo>
                      <a:pt x="9" y="154"/>
                    </a:lnTo>
                    <a:lnTo>
                      <a:pt x="17" y="167"/>
                    </a:lnTo>
                    <a:lnTo>
                      <a:pt x="23" y="182"/>
                    </a:lnTo>
                    <a:lnTo>
                      <a:pt x="31" y="195"/>
                    </a:lnTo>
                    <a:lnTo>
                      <a:pt x="72" y="229"/>
                    </a:lnTo>
                    <a:lnTo>
                      <a:pt x="113" y="265"/>
                    </a:lnTo>
                    <a:lnTo>
                      <a:pt x="156" y="300"/>
                    </a:lnTo>
                    <a:lnTo>
                      <a:pt x="197" y="336"/>
                    </a:lnTo>
                    <a:lnTo>
                      <a:pt x="237" y="370"/>
                    </a:lnTo>
                    <a:lnTo>
                      <a:pt x="278" y="406"/>
                    </a:lnTo>
                    <a:lnTo>
                      <a:pt x="319" y="441"/>
                    </a:lnTo>
                    <a:lnTo>
                      <a:pt x="360" y="477"/>
                    </a:lnTo>
                    <a:lnTo>
                      <a:pt x="402" y="511"/>
                    </a:lnTo>
                    <a:lnTo>
                      <a:pt x="443" y="545"/>
                    </a:lnTo>
                    <a:lnTo>
                      <a:pt x="484" y="582"/>
                    </a:lnTo>
                    <a:lnTo>
                      <a:pt x="525" y="616"/>
                    </a:lnTo>
                    <a:lnTo>
                      <a:pt x="566" y="652"/>
                    </a:lnTo>
                    <a:lnTo>
                      <a:pt x="607" y="686"/>
                    </a:lnTo>
                    <a:lnTo>
                      <a:pt x="648" y="723"/>
                    </a:lnTo>
                    <a:lnTo>
                      <a:pt x="690" y="757"/>
                    </a:lnTo>
                    <a:lnTo>
                      <a:pt x="731" y="791"/>
                    </a:lnTo>
                    <a:lnTo>
                      <a:pt x="772" y="827"/>
                    </a:lnTo>
                    <a:lnTo>
                      <a:pt x="813" y="862"/>
                    </a:lnTo>
                    <a:lnTo>
                      <a:pt x="854" y="898"/>
                    </a:lnTo>
                    <a:lnTo>
                      <a:pt x="894" y="932"/>
                    </a:lnTo>
                    <a:lnTo>
                      <a:pt x="935" y="968"/>
                    </a:lnTo>
                    <a:lnTo>
                      <a:pt x="976" y="1003"/>
                    </a:lnTo>
                    <a:lnTo>
                      <a:pt x="1019" y="1037"/>
                    </a:lnTo>
                    <a:lnTo>
                      <a:pt x="1060" y="1073"/>
                    </a:lnTo>
                    <a:lnTo>
                      <a:pt x="1100" y="1108"/>
                    </a:lnTo>
                    <a:lnTo>
                      <a:pt x="1141" y="1144"/>
                    </a:lnTo>
                    <a:lnTo>
                      <a:pt x="1182" y="1178"/>
                    </a:lnTo>
                    <a:lnTo>
                      <a:pt x="1223" y="1214"/>
                    </a:lnTo>
                    <a:lnTo>
                      <a:pt x="1265" y="1249"/>
                    </a:lnTo>
                    <a:lnTo>
                      <a:pt x="1306" y="1285"/>
                    </a:lnTo>
                    <a:lnTo>
                      <a:pt x="1347" y="1319"/>
                    </a:lnTo>
                    <a:lnTo>
                      <a:pt x="1380" y="1303"/>
                    </a:lnTo>
                    <a:lnTo>
                      <a:pt x="1413" y="1286"/>
                    </a:lnTo>
                    <a:lnTo>
                      <a:pt x="1445" y="1270"/>
                    </a:lnTo>
                    <a:lnTo>
                      <a:pt x="1478" y="1252"/>
                    </a:lnTo>
                    <a:lnTo>
                      <a:pt x="1509" y="1236"/>
                    </a:lnTo>
                    <a:lnTo>
                      <a:pt x="1542" y="1219"/>
                    </a:lnTo>
                    <a:lnTo>
                      <a:pt x="1574" y="1203"/>
                    </a:lnTo>
                    <a:lnTo>
                      <a:pt x="1607" y="1186"/>
                    </a:lnTo>
                    <a:lnTo>
                      <a:pt x="1597" y="1175"/>
                    </a:lnTo>
                    <a:lnTo>
                      <a:pt x="1586" y="1163"/>
                    </a:lnTo>
                    <a:lnTo>
                      <a:pt x="1576" y="1152"/>
                    </a:lnTo>
                    <a:lnTo>
                      <a:pt x="1565" y="1141"/>
                    </a:lnTo>
                    <a:lnTo>
                      <a:pt x="1553" y="1129"/>
                    </a:lnTo>
                    <a:lnTo>
                      <a:pt x="1543" y="1118"/>
                    </a:lnTo>
                    <a:lnTo>
                      <a:pt x="1532" y="1106"/>
                    </a:lnTo>
                    <a:lnTo>
                      <a:pt x="1522" y="1095"/>
                    </a:lnTo>
                    <a:close/>
                  </a:path>
                </a:pathLst>
              </a:custGeom>
              <a:solidFill>
                <a:srgbClr val="C4BABF"/>
              </a:solidFill>
              <a:ln w="9525">
                <a:noFill/>
                <a:round/>
                <a:headEnd/>
                <a:tailEnd/>
              </a:ln>
            </p:spPr>
            <p:txBody>
              <a:bodyPr/>
              <a:lstStyle/>
              <a:p>
                <a:endParaRPr lang="en-US"/>
              </a:p>
            </p:txBody>
          </p:sp>
          <p:sp>
            <p:nvSpPr>
              <p:cNvPr id="11402" name="Freeform 138"/>
              <p:cNvSpPr>
                <a:spLocks/>
              </p:cNvSpPr>
              <p:nvPr/>
            </p:nvSpPr>
            <p:spPr bwMode="auto">
              <a:xfrm>
                <a:off x="522" y="2853"/>
                <a:ext cx="775" cy="634"/>
              </a:xfrm>
              <a:custGeom>
                <a:avLst/>
                <a:gdLst/>
                <a:ahLst/>
                <a:cxnLst>
                  <a:cxn ang="0">
                    <a:pos x="1430" y="1008"/>
                  </a:cxn>
                  <a:cxn ang="0">
                    <a:pos x="1360" y="948"/>
                  </a:cxn>
                  <a:cxn ang="0">
                    <a:pos x="1289" y="887"/>
                  </a:cxn>
                  <a:cxn ang="0">
                    <a:pos x="1219" y="826"/>
                  </a:cxn>
                  <a:cxn ang="0">
                    <a:pos x="1149" y="766"/>
                  </a:cxn>
                  <a:cxn ang="0">
                    <a:pos x="1079" y="705"/>
                  </a:cxn>
                  <a:cxn ang="0">
                    <a:pos x="1007" y="644"/>
                  </a:cxn>
                  <a:cxn ang="0">
                    <a:pos x="936" y="584"/>
                  </a:cxn>
                  <a:cxn ang="0">
                    <a:pos x="866" y="523"/>
                  </a:cxn>
                  <a:cxn ang="0">
                    <a:pos x="796" y="462"/>
                  </a:cxn>
                  <a:cxn ang="0">
                    <a:pos x="724" y="402"/>
                  </a:cxn>
                  <a:cxn ang="0">
                    <a:pos x="654" y="341"/>
                  </a:cxn>
                  <a:cxn ang="0">
                    <a:pos x="583" y="281"/>
                  </a:cxn>
                  <a:cxn ang="0">
                    <a:pos x="513" y="220"/>
                  </a:cxn>
                  <a:cxn ang="0">
                    <a:pos x="443" y="159"/>
                  </a:cxn>
                  <a:cxn ang="0">
                    <a:pos x="373" y="99"/>
                  </a:cxn>
                  <a:cxn ang="0">
                    <a:pos x="333" y="51"/>
                  </a:cxn>
                  <a:cxn ang="0">
                    <a:pos x="328" y="17"/>
                  </a:cxn>
                  <a:cxn ang="0">
                    <a:pos x="306" y="10"/>
                  </a:cxn>
                  <a:cxn ang="0">
                    <a:pos x="265" y="28"/>
                  </a:cxn>
                  <a:cxn ang="0">
                    <a:pos x="224" y="48"/>
                  </a:cxn>
                  <a:cxn ang="0">
                    <a:pos x="183" y="67"/>
                  </a:cxn>
                  <a:cxn ang="0">
                    <a:pos x="142" y="85"/>
                  </a:cxn>
                  <a:cxn ang="0">
                    <a:pos x="103" y="105"/>
                  </a:cxn>
                  <a:cxn ang="0">
                    <a:pos x="62" y="125"/>
                  </a:cxn>
                  <a:cxn ang="0">
                    <a:pos x="21" y="143"/>
                  </a:cxn>
                  <a:cxn ang="0">
                    <a:pos x="6" y="159"/>
                  </a:cxn>
                  <a:cxn ang="0">
                    <a:pos x="21" y="174"/>
                  </a:cxn>
                  <a:cxn ang="0">
                    <a:pos x="36" y="189"/>
                  </a:cxn>
                  <a:cxn ang="0">
                    <a:pos x="49" y="204"/>
                  </a:cxn>
                  <a:cxn ang="0">
                    <a:pos x="95" y="244"/>
                  </a:cxn>
                  <a:cxn ang="0">
                    <a:pos x="172" y="310"/>
                  </a:cxn>
                  <a:cxn ang="0">
                    <a:pos x="250" y="377"/>
                  </a:cxn>
                  <a:cxn ang="0">
                    <a:pos x="327" y="443"/>
                  </a:cxn>
                  <a:cxn ang="0">
                    <a:pos x="404" y="508"/>
                  </a:cxn>
                  <a:cxn ang="0">
                    <a:pos x="482" y="576"/>
                  </a:cxn>
                  <a:cxn ang="0">
                    <a:pos x="559" y="641"/>
                  </a:cxn>
                  <a:cxn ang="0">
                    <a:pos x="637" y="707"/>
                  </a:cxn>
                  <a:cxn ang="0">
                    <a:pos x="714" y="774"/>
                  </a:cxn>
                  <a:cxn ang="0">
                    <a:pos x="793" y="840"/>
                  </a:cxn>
                  <a:cxn ang="0">
                    <a:pos x="869" y="905"/>
                  </a:cxn>
                  <a:cxn ang="0">
                    <a:pos x="948" y="972"/>
                  </a:cxn>
                  <a:cxn ang="0">
                    <a:pos x="1025" y="1038"/>
                  </a:cxn>
                  <a:cxn ang="0">
                    <a:pos x="1102" y="1103"/>
                  </a:cxn>
                  <a:cxn ang="0">
                    <a:pos x="1180" y="1171"/>
                  </a:cxn>
                  <a:cxn ang="0">
                    <a:pos x="1257" y="1236"/>
                  </a:cxn>
                  <a:cxn ang="0">
                    <a:pos x="1329" y="1253"/>
                  </a:cxn>
                  <a:cxn ang="0">
                    <a:pos x="1392" y="1218"/>
                  </a:cxn>
                  <a:cxn ang="0">
                    <a:pos x="1456" y="1184"/>
                  </a:cxn>
                  <a:cxn ang="0">
                    <a:pos x="1520" y="1149"/>
                  </a:cxn>
                  <a:cxn ang="0">
                    <a:pos x="1540" y="1121"/>
                  </a:cxn>
                  <a:cxn ang="0">
                    <a:pos x="1517" y="1098"/>
                  </a:cxn>
                  <a:cxn ang="0">
                    <a:pos x="1495" y="1074"/>
                  </a:cxn>
                  <a:cxn ang="0">
                    <a:pos x="1476" y="1051"/>
                  </a:cxn>
                </a:cxnLst>
                <a:rect l="0" t="0" r="r" b="b"/>
                <a:pathLst>
                  <a:path w="1551" h="1269">
                    <a:moveTo>
                      <a:pt x="1466" y="1039"/>
                    </a:moveTo>
                    <a:lnTo>
                      <a:pt x="1430" y="1008"/>
                    </a:lnTo>
                    <a:lnTo>
                      <a:pt x="1396" y="979"/>
                    </a:lnTo>
                    <a:lnTo>
                      <a:pt x="1360" y="948"/>
                    </a:lnTo>
                    <a:lnTo>
                      <a:pt x="1325" y="918"/>
                    </a:lnTo>
                    <a:lnTo>
                      <a:pt x="1289" y="887"/>
                    </a:lnTo>
                    <a:lnTo>
                      <a:pt x="1255" y="858"/>
                    </a:lnTo>
                    <a:lnTo>
                      <a:pt x="1219" y="826"/>
                    </a:lnTo>
                    <a:lnTo>
                      <a:pt x="1183" y="797"/>
                    </a:lnTo>
                    <a:lnTo>
                      <a:pt x="1149" y="766"/>
                    </a:lnTo>
                    <a:lnTo>
                      <a:pt x="1113" y="736"/>
                    </a:lnTo>
                    <a:lnTo>
                      <a:pt x="1079" y="705"/>
                    </a:lnTo>
                    <a:lnTo>
                      <a:pt x="1043" y="676"/>
                    </a:lnTo>
                    <a:lnTo>
                      <a:pt x="1007" y="644"/>
                    </a:lnTo>
                    <a:lnTo>
                      <a:pt x="972" y="615"/>
                    </a:lnTo>
                    <a:lnTo>
                      <a:pt x="936" y="584"/>
                    </a:lnTo>
                    <a:lnTo>
                      <a:pt x="902" y="554"/>
                    </a:lnTo>
                    <a:lnTo>
                      <a:pt x="866" y="523"/>
                    </a:lnTo>
                    <a:lnTo>
                      <a:pt x="830" y="494"/>
                    </a:lnTo>
                    <a:lnTo>
                      <a:pt x="796" y="462"/>
                    </a:lnTo>
                    <a:lnTo>
                      <a:pt x="760" y="433"/>
                    </a:lnTo>
                    <a:lnTo>
                      <a:pt x="724" y="402"/>
                    </a:lnTo>
                    <a:lnTo>
                      <a:pt x="690" y="372"/>
                    </a:lnTo>
                    <a:lnTo>
                      <a:pt x="654" y="341"/>
                    </a:lnTo>
                    <a:lnTo>
                      <a:pt x="619" y="312"/>
                    </a:lnTo>
                    <a:lnTo>
                      <a:pt x="583" y="281"/>
                    </a:lnTo>
                    <a:lnTo>
                      <a:pt x="547" y="251"/>
                    </a:lnTo>
                    <a:lnTo>
                      <a:pt x="513" y="220"/>
                    </a:lnTo>
                    <a:lnTo>
                      <a:pt x="477" y="190"/>
                    </a:lnTo>
                    <a:lnTo>
                      <a:pt x="443" y="159"/>
                    </a:lnTo>
                    <a:lnTo>
                      <a:pt x="407" y="130"/>
                    </a:lnTo>
                    <a:lnTo>
                      <a:pt x="373" y="99"/>
                    </a:lnTo>
                    <a:lnTo>
                      <a:pt x="337" y="69"/>
                    </a:lnTo>
                    <a:lnTo>
                      <a:pt x="333" y="51"/>
                    </a:lnTo>
                    <a:lnTo>
                      <a:pt x="332" y="35"/>
                    </a:lnTo>
                    <a:lnTo>
                      <a:pt x="328" y="17"/>
                    </a:lnTo>
                    <a:lnTo>
                      <a:pt x="325" y="0"/>
                    </a:lnTo>
                    <a:lnTo>
                      <a:pt x="306" y="10"/>
                    </a:lnTo>
                    <a:lnTo>
                      <a:pt x="284" y="20"/>
                    </a:lnTo>
                    <a:lnTo>
                      <a:pt x="265" y="28"/>
                    </a:lnTo>
                    <a:lnTo>
                      <a:pt x="243" y="38"/>
                    </a:lnTo>
                    <a:lnTo>
                      <a:pt x="224" y="48"/>
                    </a:lnTo>
                    <a:lnTo>
                      <a:pt x="204" y="58"/>
                    </a:lnTo>
                    <a:lnTo>
                      <a:pt x="183" y="67"/>
                    </a:lnTo>
                    <a:lnTo>
                      <a:pt x="163" y="76"/>
                    </a:lnTo>
                    <a:lnTo>
                      <a:pt x="142" y="85"/>
                    </a:lnTo>
                    <a:lnTo>
                      <a:pt x="122" y="95"/>
                    </a:lnTo>
                    <a:lnTo>
                      <a:pt x="103" y="105"/>
                    </a:lnTo>
                    <a:lnTo>
                      <a:pt x="82" y="115"/>
                    </a:lnTo>
                    <a:lnTo>
                      <a:pt x="62" y="125"/>
                    </a:lnTo>
                    <a:lnTo>
                      <a:pt x="41" y="133"/>
                    </a:lnTo>
                    <a:lnTo>
                      <a:pt x="21" y="143"/>
                    </a:lnTo>
                    <a:lnTo>
                      <a:pt x="0" y="153"/>
                    </a:lnTo>
                    <a:lnTo>
                      <a:pt x="6" y="159"/>
                    </a:lnTo>
                    <a:lnTo>
                      <a:pt x="15" y="167"/>
                    </a:lnTo>
                    <a:lnTo>
                      <a:pt x="21" y="174"/>
                    </a:lnTo>
                    <a:lnTo>
                      <a:pt x="28" y="182"/>
                    </a:lnTo>
                    <a:lnTo>
                      <a:pt x="36" y="189"/>
                    </a:lnTo>
                    <a:lnTo>
                      <a:pt x="42" y="197"/>
                    </a:lnTo>
                    <a:lnTo>
                      <a:pt x="49" y="204"/>
                    </a:lnTo>
                    <a:lnTo>
                      <a:pt x="55" y="212"/>
                    </a:lnTo>
                    <a:lnTo>
                      <a:pt x="95" y="244"/>
                    </a:lnTo>
                    <a:lnTo>
                      <a:pt x="132" y="277"/>
                    </a:lnTo>
                    <a:lnTo>
                      <a:pt x="172" y="310"/>
                    </a:lnTo>
                    <a:lnTo>
                      <a:pt x="211" y="344"/>
                    </a:lnTo>
                    <a:lnTo>
                      <a:pt x="250" y="377"/>
                    </a:lnTo>
                    <a:lnTo>
                      <a:pt x="288" y="410"/>
                    </a:lnTo>
                    <a:lnTo>
                      <a:pt x="327" y="443"/>
                    </a:lnTo>
                    <a:lnTo>
                      <a:pt x="366" y="476"/>
                    </a:lnTo>
                    <a:lnTo>
                      <a:pt x="404" y="508"/>
                    </a:lnTo>
                    <a:lnTo>
                      <a:pt x="443" y="543"/>
                    </a:lnTo>
                    <a:lnTo>
                      <a:pt x="482" y="576"/>
                    </a:lnTo>
                    <a:lnTo>
                      <a:pt x="521" y="608"/>
                    </a:lnTo>
                    <a:lnTo>
                      <a:pt x="559" y="641"/>
                    </a:lnTo>
                    <a:lnTo>
                      <a:pt x="598" y="674"/>
                    </a:lnTo>
                    <a:lnTo>
                      <a:pt x="637" y="707"/>
                    </a:lnTo>
                    <a:lnTo>
                      <a:pt x="677" y="740"/>
                    </a:lnTo>
                    <a:lnTo>
                      <a:pt x="714" y="774"/>
                    </a:lnTo>
                    <a:lnTo>
                      <a:pt x="753" y="807"/>
                    </a:lnTo>
                    <a:lnTo>
                      <a:pt x="793" y="840"/>
                    </a:lnTo>
                    <a:lnTo>
                      <a:pt x="830" y="872"/>
                    </a:lnTo>
                    <a:lnTo>
                      <a:pt x="869" y="905"/>
                    </a:lnTo>
                    <a:lnTo>
                      <a:pt x="909" y="938"/>
                    </a:lnTo>
                    <a:lnTo>
                      <a:pt x="948" y="972"/>
                    </a:lnTo>
                    <a:lnTo>
                      <a:pt x="985" y="1005"/>
                    </a:lnTo>
                    <a:lnTo>
                      <a:pt x="1025" y="1038"/>
                    </a:lnTo>
                    <a:lnTo>
                      <a:pt x="1064" y="1071"/>
                    </a:lnTo>
                    <a:lnTo>
                      <a:pt x="1102" y="1103"/>
                    </a:lnTo>
                    <a:lnTo>
                      <a:pt x="1141" y="1136"/>
                    </a:lnTo>
                    <a:lnTo>
                      <a:pt x="1180" y="1171"/>
                    </a:lnTo>
                    <a:lnTo>
                      <a:pt x="1219" y="1203"/>
                    </a:lnTo>
                    <a:lnTo>
                      <a:pt x="1257" y="1236"/>
                    </a:lnTo>
                    <a:lnTo>
                      <a:pt x="1296" y="1269"/>
                    </a:lnTo>
                    <a:lnTo>
                      <a:pt x="1329" y="1253"/>
                    </a:lnTo>
                    <a:lnTo>
                      <a:pt x="1360" y="1235"/>
                    </a:lnTo>
                    <a:lnTo>
                      <a:pt x="1392" y="1218"/>
                    </a:lnTo>
                    <a:lnTo>
                      <a:pt x="1423" y="1200"/>
                    </a:lnTo>
                    <a:lnTo>
                      <a:pt x="1456" y="1184"/>
                    </a:lnTo>
                    <a:lnTo>
                      <a:pt x="1487" y="1166"/>
                    </a:lnTo>
                    <a:lnTo>
                      <a:pt x="1520" y="1149"/>
                    </a:lnTo>
                    <a:lnTo>
                      <a:pt x="1551" y="1133"/>
                    </a:lnTo>
                    <a:lnTo>
                      <a:pt x="1540" y="1121"/>
                    </a:lnTo>
                    <a:lnTo>
                      <a:pt x="1528" y="1110"/>
                    </a:lnTo>
                    <a:lnTo>
                      <a:pt x="1517" y="1098"/>
                    </a:lnTo>
                    <a:lnTo>
                      <a:pt x="1507" y="1085"/>
                    </a:lnTo>
                    <a:lnTo>
                      <a:pt x="1495" y="1074"/>
                    </a:lnTo>
                    <a:lnTo>
                      <a:pt x="1486" y="1062"/>
                    </a:lnTo>
                    <a:lnTo>
                      <a:pt x="1476" y="1051"/>
                    </a:lnTo>
                    <a:lnTo>
                      <a:pt x="1466" y="1039"/>
                    </a:lnTo>
                    <a:close/>
                  </a:path>
                </a:pathLst>
              </a:custGeom>
              <a:solidFill>
                <a:srgbClr val="BFB5B7"/>
              </a:solidFill>
              <a:ln w="9525">
                <a:noFill/>
                <a:round/>
                <a:headEnd/>
                <a:tailEnd/>
              </a:ln>
            </p:spPr>
            <p:txBody>
              <a:bodyPr/>
              <a:lstStyle/>
              <a:p>
                <a:endParaRPr lang="en-US"/>
              </a:p>
            </p:txBody>
          </p:sp>
          <p:sp>
            <p:nvSpPr>
              <p:cNvPr id="11403" name="Freeform 139"/>
              <p:cNvSpPr>
                <a:spLocks/>
              </p:cNvSpPr>
              <p:nvPr/>
            </p:nvSpPr>
            <p:spPr bwMode="auto">
              <a:xfrm>
                <a:off x="511" y="2844"/>
                <a:ext cx="746" cy="609"/>
              </a:xfrm>
              <a:custGeom>
                <a:avLst/>
                <a:gdLst/>
                <a:ahLst/>
                <a:cxnLst>
                  <a:cxn ang="0">
                    <a:pos x="1340" y="928"/>
                  </a:cxn>
                  <a:cxn ang="0">
                    <a:pos x="1209" y="815"/>
                  </a:cxn>
                  <a:cxn ang="0">
                    <a:pos x="1079" y="701"/>
                  </a:cxn>
                  <a:cxn ang="0">
                    <a:pos x="948" y="590"/>
                  </a:cxn>
                  <a:cxn ang="0">
                    <a:pos x="817" y="477"/>
                  </a:cxn>
                  <a:cxn ang="0">
                    <a:pos x="686" y="364"/>
                  </a:cxn>
                  <a:cxn ang="0">
                    <a:pos x="556" y="251"/>
                  </a:cxn>
                  <a:cxn ang="0">
                    <a:pos x="425" y="138"/>
                  </a:cxn>
                  <a:cxn ang="0">
                    <a:pos x="358" y="62"/>
                  </a:cxn>
                  <a:cxn ang="0">
                    <a:pos x="353" y="21"/>
                  </a:cxn>
                  <a:cxn ang="0">
                    <a:pos x="329" y="10"/>
                  </a:cxn>
                  <a:cxn ang="0">
                    <a:pos x="284" y="31"/>
                  </a:cxn>
                  <a:cxn ang="0">
                    <a:pos x="240" y="52"/>
                  </a:cxn>
                  <a:cxn ang="0">
                    <a:pos x="196" y="72"/>
                  </a:cxn>
                  <a:cxn ang="0">
                    <a:pos x="152" y="93"/>
                  </a:cxn>
                  <a:cxn ang="0">
                    <a:pos x="110" y="113"/>
                  </a:cxn>
                  <a:cxn ang="0">
                    <a:pos x="65" y="134"/>
                  </a:cxn>
                  <a:cxn ang="0">
                    <a:pos x="21" y="156"/>
                  </a:cxn>
                  <a:cxn ang="0">
                    <a:pos x="10" y="174"/>
                  </a:cxn>
                  <a:cxn ang="0">
                    <a:pos x="29" y="188"/>
                  </a:cxn>
                  <a:cxn ang="0">
                    <a:pos x="49" y="205"/>
                  </a:cxn>
                  <a:cxn ang="0">
                    <a:pos x="69" y="220"/>
                  </a:cxn>
                  <a:cxn ang="0">
                    <a:pos x="114" y="259"/>
                  </a:cxn>
                  <a:cxn ang="0">
                    <a:pos x="188" y="321"/>
                  </a:cxn>
                  <a:cxn ang="0">
                    <a:pos x="260" y="382"/>
                  </a:cxn>
                  <a:cxn ang="0">
                    <a:pos x="333" y="444"/>
                  </a:cxn>
                  <a:cxn ang="0">
                    <a:pos x="407" y="506"/>
                  </a:cxn>
                  <a:cxn ang="0">
                    <a:pos x="479" y="569"/>
                  </a:cxn>
                  <a:cxn ang="0">
                    <a:pos x="552" y="629"/>
                  </a:cxn>
                  <a:cxn ang="0">
                    <a:pos x="624" y="692"/>
                  </a:cxn>
                  <a:cxn ang="0">
                    <a:pos x="698" y="754"/>
                  </a:cxn>
                  <a:cxn ang="0">
                    <a:pos x="770" y="816"/>
                  </a:cxn>
                  <a:cxn ang="0">
                    <a:pos x="843" y="877"/>
                  </a:cxn>
                  <a:cxn ang="0">
                    <a:pos x="915" y="939"/>
                  </a:cxn>
                  <a:cxn ang="0">
                    <a:pos x="989" y="1001"/>
                  </a:cxn>
                  <a:cxn ang="0">
                    <a:pos x="1062" y="1064"/>
                  </a:cxn>
                  <a:cxn ang="0">
                    <a:pos x="1134" y="1124"/>
                  </a:cxn>
                  <a:cxn ang="0">
                    <a:pos x="1208" y="1187"/>
                  </a:cxn>
                  <a:cxn ang="0">
                    <a:pos x="1275" y="1200"/>
                  </a:cxn>
                  <a:cxn ang="0">
                    <a:pos x="1337" y="1165"/>
                  </a:cxn>
                  <a:cxn ang="0">
                    <a:pos x="1401" y="1131"/>
                  </a:cxn>
                  <a:cxn ang="0">
                    <a:pos x="1463" y="1096"/>
                  </a:cxn>
                  <a:cxn ang="0">
                    <a:pos x="1482" y="1067"/>
                  </a:cxn>
                  <a:cxn ang="0">
                    <a:pos x="1461" y="1042"/>
                  </a:cxn>
                  <a:cxn ang="0">
                    <a:pos x="1438" y="1019"/>
                  </a:cxn>
                  <a:cxn ang="0">
                    <a:pos x="1417" y="995"/>
                  </a:cxn>
                </a:cxnLst>
                <a:rect l="0" t="0" r="r" b="b"/>
                <a:pathLst>
                  <a:path w="1494" h="1218">
                    <a:moveTo>
                      <a:pt x="1406" y="983"/>
                    </a:moveTo>
                    <a:lnTo>
                      <a:pt x="1340" y="928"/>
                    </a:lnTo>
                    <a:lnTo>
                      <a:pt x="1275" y="870"/>
                    </a:lnTo>
                    <a:lnTo>
                      <a:pt x="1209" y="815"/>
                    </a:lnTo>
                    <a:lnTo>
                      <a:pt x="1144" y="759"/>
                    </a:lnTo>
                    <a:lnTo>
                      <a:pt x="1079" y="701"/>
                    </a:lnTo>
                    <a:lnTo>
                      <a:pt x="1013" y="646"/>
                    </a:lnTo>
                    <a:lnTo>
                      <a:pt x="948" y="590"/>
                    </a:lnTo>
                    <a:lnTo>
                      <a:pt x="883" y="533"/>
                    </a:lnTo>
                    <a:lnTo>
                      <a:pt x="817" y="477"/>
                    </a:lnTo>
                    <a:lnTo>
                      <a:pt x="752" y="421"/>
                    </a:lnTo>
                    <a:lnTo>
                      <a:pt x="686" y="364"/>
                    </a:lnTo>
                    <a:lnTo>
                      <a:pt x="621" y="308"/>
                    </a:lnTo>
                    <a:lnTo>
                      <a:pt x="556" y="251"/>
                    </a:lnTo>
                    <a:lnTo>
                      <a:pt x="490" y="195"/>
                    </a:lnTo>
                    <a:lnTo>
                      <a:pt x="425" y="138"/>
                    </a:lnTo>
                    <a:lnTo>
                      <a:pt x="360" y="82"/>
                    </a:lnTo>
                    <a:lnTo>
                      <a:pt x="358" y="62"/>
                    </a:lnTo>
                    <a:lnTo>
                      <a:pt x="355" y="41"/>
                    </a:lnTo>
                    <a:lnTo>
                      <a:pt x="353" y="21"/>
                    </a:lnTo>
                    <a:lnTo>
                      <a:pt x="350" y="0"/>
                    </a:lnTo>
                    <a:lnTo>
                      <a:pt x="329" y="10"/>
                    </a:lnTo>
                    <a:lnTo>
                      <a:pt x="306" y="21"/>
                    </a:lnTo>
                    <a:lnTo>
                      <a:pt x="284" y="31"/>
                    </a:lnTo>
                    <a:lnTo>
                      <a:pt x="262" y="41"/>
                    </a:lnTo>
                    <a:lnTo>
                      <a:pt x="240" y="52"/>
                    </a:lnTo>
                    <a:lnTo>
                      <a:pt x="217" y="62"/>
                    </a:lnTo>
                    <a:lnTo>
                      <a:pt x="196" y="72"/>
                    </a:lnTo>
                    <a:lnTo>
                      <a:pt x="175" y="82"/>
                    </a:lnTo>
                    <a:lnTo>
                      <a:pt x="152" y="93"/>
                    </a:lnTo>
                    <a:lnTo>
                      <a:pt x="131" y="103"/>
                    </a:lnTo>
                    <a:lnTo>
                      <a:pt x="110" y="113"/>
                    </a:lnTo>
                    <a:lnTo>
                      <a:pt x="87" y="124"/>
                    </a:lnTo>
                    <a:lnTo>
                      <a:pt x="65" y="134"/>
                    </a:lnTo>
                    <a:lnTo>
                      <a:pt x="44" y="144"/>
                    </a:lnTo>
                    <a:lnTo>
                      <a:pt x="21" y="156"/>
                    </a:lnTo>
                    <a:lnTo>
                      <a:pt x="0" y="165"/>
                    </a:lnTo>
                    <a:lnTo>
                      <a:pt x="10" y="174"/>
                    </a:lnTo>
                    <a:lnTo>
                      <a:pt x="20" y="182"/>
                    </a:lnTo>
                    <a:lnTo>
                      <a:pt x="29" y="188"/>
                    </a:lnTo>
                    <a:lnTo>
                      <a:pt x="39" y="197"/>
                    </a:lnTo>
                    <a:lnTo>
                      <a:pt x="49" y="205"/>
                    </a:lnTo>
                    <a:lnTo>
                      <a:pt x="59" y="211"/>
                    </a:lnTo>
                    <a:lnTo>
                      <a:pt x="69" y="220"/>
                    </a:lnTo>
                    <a:lnTo>
                      <a:pt x="78" y="228"/>
                    </a:lnTo>
                    <a:lnTo>
                      <a:pt x="114" y="259"/>
                    </a:lnTo>
                    <a:lnTo>
                      <a:pt x="152" y="290"/>
                    </a:lnTo>
                    <a:lnTo>
                      <a:pt x="188" y="321"/>
                    </a:lnTo>
                    <a:lnTo>
                      <a:pt x="224" y="351"/>
                    </a:lnTo>
                    <a:lnTo>
                      <a:pt x="260" y="382"/>
                    </a:lnTo>
                    <a:lnTo>
                      <a:pt x="297" y="413"/>
                    </a:lnTo>
                    <a:lnTo>
                      <a:pt x="333" y="444"/>
                    </a:lnTo>
                    <a:lnTo>
                      <a:pt x="369" y="475"/>
                    </a:lnTo>
                    <a:lnTo>
                      <a:pt x="407" y="506"/>
                    </a:lnTo>
                    <a:lnTo>
                      <a:pt x="443" y="538"/>
                    </a:lnTo>
                    <a:lnTo>
                      <a:pt x="479" y="569"/>
                    </a:lnTo>
                    <a:lnTo>
                      <a:pt x="515" y="598"/>
                    </a:lnTo>
                    <a:lnTo>
                      <a:pt x="552" y="629"/>
                    </a:lnTo>
                    <a:lnTo>
                      <a:pt x="588" y="660"/>
                    </a:lnTo>
                    <a:lnTo>
                      <a:pt x="624" y="692"/>
                    </a:lnTo>
                    <a:lnTo>
                      <a:pt x="662" y="723"/>
                    </a:lnTo>
                    <a:lnTo>
                      <a:pt x="698" y="754"/>
                    </a:lnTo>
                    <a:lnTo>
                      <a:pt x="734" y="785"/>
                    </a:lnTo>
                    <a:lnTo>
                      <a:pt x="770" y="816"/>
                    </a:lnTo>
                    <a:lnTo>
                      <a:pt x="807" y="847"/>
                    </a:lnTo>
                    <a:lnTo>
                      <a:pt x="843" y="877"/>
                    </a:lnTo>
                    <a:lnTo>
                      <a:pt x="879" y="908"/>
                    </a:lnTo>
                    <a:lnTo>
                      <a:pt x="915" y="939"/>
                    </a:lnTo>
                    <a:lnTo>
                      <a:pt x="953" y="970"/>
                    </a:lnTo>
                    <a:lnTo>
                      <a:pt x="989" y="1001"/>
                    </a:lnTo>
                    <a:lnTo>
                      <a:pt x="1025" y="1033"/>
                    </a:lnTo>
                    <a:lnTo>
                      <a:pt x="1062" y="1064"/>
                    </a:lnTo>
                    <a:lnTo>
                      <a:pt x="1098" y="1095"/>
                    </a:lnTo>
                    <a:lnTo>
                      <a:pt x="1134" y="1124"/>
                    </a:lnTo>
                    <a:lnTo>
                      <a:pt x="1170" y="1155"/>
                    </a:lnTo>
                    <a:lnTo>
                      <a:pt x="1208" y="1187"/>
                    </a:lnTo>
                    <a:lnTo>
                      <a:pt x="1244" y="1218"/>
                    </a:lnTo>
                    <a:lnTo>
                      <a:pt x="1275" y="1200"/>
                    </a:lnTo>
                    <a:lnTo>
                      <a:pt x="1306" y="1183"/>
                    </a:lnTo>
                    <a:lnTo>
                      <a:pt x="1337" y="1165"/>
                    </a:lnTo>
                    <a:lnTo>
                      <a:pt x="1370" y="1147"/>
                    </a:lnTo>
                    <a:lnTo>
                      <a:pt x="1401" y="1131"/>
                    </a:lnTo>
                    <a:lnTo>
                      <a:pt x="1432" y="1113"/>
                    </a:lnTo>
                    <a:lnTo>
                      <a:pt x="1463" y="1096"/>
                    </a:lnTo>
                    <a:lnTo>
                      <a:pt x="1494" y="1078"/>
                    </a:lnTo>
                    <a:lnTo>
                      <a:pt x="1482" y="1067"/>
                    </a:lnTo>
                    <a:lnTo>
                      <a:pt x="1473" y="1055"/>
                    </a:lnTo>
                    <a:lnTo>
                      <a:pt x="1461" y="1042"/>
                    </a:lnTo>
                    <a:lnTo>
                      <a:pt x="1450" y="1031"/>
                    </a:lnTo>
                    <a:lnTo>
                      <a:pt x="1438" y="1019"/>
                    </a:lnTo>
                    <a:lnTo>
                      <a:pt x="1429" y="1006"/>
                    </a:lnTo>
                    <a:lnTo>
                      <a:pt x="1417" y="995"/>
                    </a:lnTo>
                    <a:lnTo>
                      <a:pt x="1406" y="983"/>
                    </a:lnTo>
                    <a:close/>
                  </a:path>
                </a:pathLst>
              </a:custGeom>
              <a:solidFill>
                <a:srgbClr val="BCB2B5"/>
              </a:solidFill>
              <a:ln w="9525">
                <a:noFill/>
                <a:round/>
                <a:headEnd/>
                <a:tailEnd/>
              </a:ln>
            </p:spPr>
            <p:txBody>
              <a:bodyPr/>
              <a:lstStyle/>
              <a:p>
                <a:endParaRPr lang="en-US"/>
              </a:p>
            </p:txBody>
          </p:sp>
          <p:sp>
            <p:nvSpPr>
              <p:cNvPr id="11404" name="Freeform 140"/>
              <p:cNvSpPr>
                <a:spLocks/>
              </p:cNvSpPr>
              <p:nvPr/>
            </p:nvSpPr>
            <p:spPr bwMode="auto">
              <a:xfrm>
                <a:off x="499" y="2836"/>
                <a:ext cx="718" cy="584"/>
              </a:xfrm>
              <a:custGeom>
                <a:avLst/>
                <a:gdLst/>
                <a:ahLst/>
                <a:cxnLst>
                  <a:cxn ang="0">
                    <a:pos x="1285" y="876"/>
                  </a:cxn>
                  <a:cxn ang="0">
                    <a:pos x="1164" y="773"/>
                  </a:cxn>
                  <a:cxn ang="0">
                    <a:pos x="1045" y="669"/>
                  </a:cxn>
                  <a:cxn ang="0">
                    <a:pos x="924" y="564"/>
                  </a:cxn>
                  <a:cxn ang="0">
                    <a:pos x="803" y="461"/>
                  </a:cxn>
                  <a:cxn ang="0">
                    <a:pos x="682" y="356"/>
                  </a:cxn>
                  <a:cxn ang="0">
                    <a:pos x="562" y="253"/>
                  </a:cxn>
                  <a:cxn ang="0">
                    <a:pos x="441" y="150"/>
                  </a:cxn>
                  <a:cxn ang="0">
                    <a:pos x="379" y="73"/>
                  </a:cxn>
                  <a:cxn ang="0">
                    <a:pos x="374" y="25"/>
                  </a:cxn>
                  <a:cxn ang="0">
                    <a:pos x="350" y="12"/>
                  </a:cxn>
                  <a:cxn ang="0">
                    <a:pos x="302" y="35"/>
                  </a:cxn>
                  <a:cxn ang="0">
                    <a:pos x="257" y="56"/>
                  </a:cxn>
                  <a:cxn ang="0">
                    <a:pos x="209" y="79"/>
                  </a:cxn>
                  <a:cxn ang="0">
                    <a:pos x="164" y="102"/>
                  </a:cxn>
                  <a:cxn ang="0">
                    <a:pos x="116" y="123"/>
                  </a:cxn>
                  <a:cxn ang="0">
                    <a:pos x="70" y="146"/>
                  </a:cxn>
                  <a:cxn ang="0">
                    <a:pos x="23" y="168"/>
                  </a:cxn>
                  <a:cxn ang="0">
                    <a:pos x="13" y="187"/>
                  </a:cxn>
                  <a:cxn ang="0">
                    <a:pos x="38" y="204"/>
                  </a:cxn>
                  <a:cxn ang="0">
                    <a:pos x="62" y="220"/>
                  </a:cxn>
                  <a:cxn ang="0">
                    <a:pos x="88" y="237"/>
                  </a:cxn>
                  <a:cxn ang="0">
                    <a:pos x="136" y="274"/>
                  </a:cxn>
                  <a:cxn ang="0">
                    <a:pos x="203" y="332"/>
                  </a:cxn>
                  <a:cxn ang="0">
                    <a:pos x="271" y="389"/>
                  </a:cxn>
                  <a:cxn ang="0">
                    <a:pos x="340" y="446"/>
                  </a:cxn>
                  <a:cxn ang="0">
                    <a:pos x="409" y="504"/>
                  </a:cxn>
                  <a:cxn ang="0">
                    <a:pos x="476" y="563"/>
                  </a:cxn>
                  <a:cxn ang="0">
                    <a:pos x="544" y="620"/>
                  </a:cxn>
                  <a:cxn ang="0">
                    <a:pos x="613" y="677"/>
                  </a:cxn>
                  <a:cxn ang="0">
                    <a:pos x="680" y="735"/>
                  </a:cxn>
                  <a:cxn ang="0">
                    <a:pos x="749" y="792"/>
                  </a:cxn>
                  <a:cxn ang="0">
                    <a:pos x="817" y="850"/>
                  </a:cxn>
                  <a:cxn ang="0">
                    <a:pos x="884" y="909"/>
                  </a:cxn>
                  <a:cxn ang="0">
                    <a:pos x="953" y="966"/>
                  </a:cxn>
                  <a:cxn ang="0">
                    <a:pos x="1022" y="1023"/>
                  </a:cxn>
                  <a:cxn ang="0">
                    <a:pos x="1090" y="1081"/>
                  </a:cxn>
                  <a:cxn ang="0">
                    <a:pos x="1157" y="1138"/>
                  </a:cxn>
                  <a:cxn ang="0">
                    <a:pos x="1223" y="1150"/>
                  </a:cxn>
                  <a:cxn ang="0">
                    <a:pos x="1283" y="1113"/>
                  </a:cxn>
                  <a:cxn ang="0">
                    <a:pos x="1344" y="1079"/>
                  </a:cxn>
                  <a:cxn ang="0">
                    <a:pos x="1404" y="1043"/>
                  </a:cxn>
                  <a:cxn ang="0">
                    <a:pos x="1424" y="1013"/>
                  </a:cxn>
                  <a:cxn ang="0">
                    <a:pos x="1401" y="989"/>
                  </a:cxn>
                  <a:cxn ang="0">
                    <a:pos x="1380" y="964"/>
                  </a:cxn>
                  <a:cxn ang="0">
                    <a:pos x="1357" y="940"/>
                  </a:cxn>
                </a:cxnLst>
                <a:rect l="0" t="0" r="r" b="b"/>
                <a:pathLst>
                  <a:path w="1435" h="1168">
                    <a:moveTo>
                      <a:pt x="1345" y="928"/>
                    </a:moveTo>
                    <a:lnTo>
                      <a:pt x="1285" y="876"/>
                    </a:lnTo>
                    <a:lnTo>
                      <a:pt x="1224" y="825"/>
                    </a:lnTo>
                    <a:lnTo>
                      <a:pt x="1164" y="773"/>
                    </a:lnTo>
                    <a:lnTo>
                      <a:pt x="1103" y="720"/>
                    </a:lnTo>
                    <a:lnTo>
                      <a:pt x="1045" y="669"/>
                    </a:lnTo>
                    <a:lnTo>
                      <a:pt x="984" y="617"/>
                    </a:lnTo>
                    <a:lnTo>
                      <a:pt x="924" y="564"/>
                    </a:lnTo>
                    <a:lnTo>
                      <a:pt x="863" y="512"/>
                    </a:lnTo>
                    <a:lnTo>
                      <a:pt x="803" y="461"/>
                    </a:lnTo>
                    <a:lnTo>
                      <a:pt x="742" y="409"/>
                    </a:lnTo>
                    <a:lnTo>
                      <a:pt x="682" y="356"/>
                    </a:lnTo>
                    <a:lnTo>
                      <a:pt x="623" y="305"/>
                    </a:lnTo>
                    <a:lnTo>
                      <a:pt x="562" y="253"/>
                    </a:lnTo>
                    <a:lnTo>
                      <a:pt x="502" y="200"/>
                    </a:lnTo>
                    <a:lnTo>
                      <a:pt x="441" y="150"/>
                    </a:lnTo>
                    <a:lnTo>
                      <a:pt x="381" y="97"/>
                    </a:lnTo>
                    <a:lnTo>
                      <a:pt x="379" y="73"/>
                    </a:lnTo>
                    <a:lnTo>
                      <a:pt x="378" y="48"/>
                    </a:lnTo>
                    <a:lnTo>
                      <a:pt x="374" y="25"/>
                    </a:lnTo>
                    <a:lnTo>
                      <a:pt x="373" y="0"/>
                    </a:lnTo>
                    <a:lnTo>
                      <a:pt x="350" y="12"/>
                    </a:lnTo>
                    <a:lnTo>
                      <a:pt x="327" y="23"/>
                    </a:lnTo>
                    <a:lnTo>
                      <a:pt x="302" y="35"/>
                    </a:lnTo>
                    <a:lnTo>
                      <a:pt x="280" y="46"/>
                    </a:lnTo>
                    <a:lnTo>
                      <a:pt x="257" y="56"/>
                    </a:lnTo>
                    <a:lnTo>
                      <a:pt x="234" y="68"/>
                    </a:lnTo>
                    <a:lnTo>
                      <a:pt x="209" y="79"/>
                    </a:lnTo>
                    <a:lnTo>
                      <a:pt x="186" y="91"/>
                    </a:lnTo>
                    <a:lnTo>
                      <a:pt x="164" y="102"/>
                    </a:lnTo>
                    <a:lnTo>
                      <a:pt x="141" y="112"/>
                    </a:lnTo>
                    <a:lnTo>
                      <a:pt x="116" y="123"/>
                    </a:lnTo>
                    <a:lnTo>
                      <a:pt x="93" y="135"/>
                    </a:lnTo>
                    <a:lnTo>
                      <a:pt x="70" y="146"/>
                    </a:lnTo>
                    <a:lnTo>
                      <a:pt x="48" y="156"/>
                    </a:lnTo>
                    <a:lnTo>
                      <a:pt x="23" y="168"/>
                    </a:lnTo>
                    <a:lnTo>
                      <a:pt x="0" y="179"/>
                    </a:lnTo>
                    <a:lnTo>
                      <a:pt x="13" y="187"/>
                    </a:lnTo>
                    <a:lnTo>
                      <a:pt x="25" y="196"/>
                    </a:lnTo>
                    <a:lnTo>
                      <a:pt x="38" y="204"/>
                    </a:lnTo>
                    <a:lnTo>
                      <a:pt x="51" y="212"/>
                    </a:lnTo>
                    <a:lnTo>
                      <a:pt x="62" y="220"/>
                    </a:lnTo>
                    <a:lnTo>
                      <a:pt x="75" y="228"/>
                    </a:lnTo>
                    <a:lnTo>
                      <a:pt x="88" y="237"/>
                    </a:lnTo>
                    <a:lnTo>
                      <a:pt x="101" y="245"/>
                    </a:lnTo>
                    <a:lnTo>
                      <a:pt x="136" y="274"/>
                    </a:lnTo>
                    <a:lnTo>
                      <a:pt x="170" y="302"/>
                    </a:lnTo>
                    <a:lnTo>
                      <a:pt x="203" y="332"/>
                    </a:lnTo>
                    <a:lnTo>
                      <a:pt x="237" y="359"/>
                    </a:lnTo>
                    <a:lnTo>
                      <a:pt x="271" y="389"/>
                    </a:lnTo>
                    <a:lnTo>
                      <a:pt x="306" y="418"/>
                    </a:lnTo>
                    <a:lnTo>
                      <a:pt x="340" y="446"/>
                    </a:lnTo>
                    <a:lnTo>
                      <a:pt x="374" y="476"/>
                    </a:lnTo>
                    <a:lnTo>
                      <a:pt x="409" y="504"/>
                    </a:lnTo>
                    <a:lnTo>
                      <a:pt x="441" y="533"/>
                    </a:lnTo>
                    <a:lnTo>
                      <a:pt x="476" y="563"/>
                    </a:lnTo>
                    <a:lnTo>
                      <a:pt x="510" y="591"/>
                    </a:lnTo>
                    <a:lnTo>
                      <a:pt x="544" y="620"/>
                    </a:lnTo>
                    <a:lnTo>
                      <a:pt x="579" y="648"/>
                    </a:lnTo>
                    <a:lnTo>
                      <a:pt x="613" y="677"/>
                    </a:lnTo>
                    <a:lnTo>
                      <a:pt x="647" y="705"/>
                    </a:lnTo>
                    <a:lnTo>
                      <a:pt x="680" y="735"/>
                    </a:lnTo>
                    <a:lnTo>
                      <a:pt x="714" y="764"/>
                    </a:lnTo>
                    <a:lnTo>
                      <a:pt x="749" y="792"/>
                    </a:lnTo>
                    <a:lnTo>
                      <a:pt x="783" y="822"/>
                    </a:lnTo>
                    <a:lnTo>
                      <a:pt x="817" y="850"/>
                    </a:lnTo>
                    <a:lnTo>
                      <a:pt x="852" y="879"/>
                    </a:lnTo>
                    <a:lnTo>
                      <a:pt x="884" y="909"/>
                    </a:lnTo>
                    <a:lnTo>
                      <a:pt x="919" y="936"/>
                    </a:lnTo>
                    <a:lnTo>
                      <a:pt x="953" y="966"/>
                    </a:lnTo>
                    <a:lnTo>
                      <a:pt x="987" y="994"/>
                    </a:lnTo>
                    <a:lnTo>
                      <a:pt x="1022" y="1023"/>
                    </a:lnTo>
                    <a:lnTo>
                      <a:pt x="1056" y="1053"/>
                    </a:lnTo>
                    <a:lnTo>
                      <a:pt x="1090" y="1081"/>
                    </a:lnTo>
                    <a:lnTo>
                      <a:pt x="1123" y="1110"/>
                    </a:lnTo>
                    <a:lnTo>
                      <a:pt x="1157" y="1138"/>
                    </a:lnTo>
                    <a:lnTo>
                      <a:pt x="1192" y="1168"/>
                    </a:lnTo>
                    <a:lnTo>
                      <a:pt x="1223" y="1150"/>
                    </a:lnTo>
                    <a:lnTo>
                      <a:pt x="1252" y="1131"/>
                    </a:lnTo>
                    <a:lnTo>
                      <a:pt x="1283" y="1113"/>
                    </a:lnTo>
                    <a:lnTo>
                      <a:pt x="1314" y="1095"/>
                    </a:lnTo>
                    <a:lnTo>
                      <a:pt x="1344" y="1079"/>
                    </a:lnTo>
                    <a:lnTo>
                      <a:pt x="1375" y="1061"/>
                    </a:lnTo>
                    <a:lnTo>
                      <a:pt x="1404" y="1043"/>
                    </a:lnTo>
                    <a:lnTo>
                      <a:pt x="1435" y="1025"/>
                    </a:lnTo>
                    <a:lnTo>
                      <a:pt x="1424" y="1013"/>
                    </a:lnTo>
                    <a:lnTo>
                      <a:pt x="1412" y="1000"/>
                    </a:lnTo>
                    <a:lnTo>
                      <a:pt x="1401" y="989"/>
                    </a:lnTo>
                    <a:lnTo>
                      <a:pt x="1391" y="976"/>
                    </a:lnTo>
                    <a:lnTo>
                      <a:pt x="1380" y="964"/>
                    </a:lnTo>
                    <a:lnTo>
                      <a:pt x="1368" y="953"/>
                    </a:lnTo>
                    <a:lnTo>
                      <a:pt x="1357" y="940"/>
                    </a:lnTo>
                    <a:lnTo>
                      <a:pt x="1345" y="928"/>
                    </a:lnTo>
                    <a:close/>
                  </a:path>
                </a:pathLst>
              </a:custGeom>
              <a:solidFill>
                <a:srgbClr val="BAAFB2"/>
              </a:solidFill>
              <a:ln w="9525">
                <a:noFill/>
                <a:round/>
                <a:headEnd/>
                <a:tailEnd/>
              </a:ln>
            </p:spPr>
            <p:txBody>
              <a:bodyPr/>
              <a:lstStyle/>
              <a:p>
                <a:endParaRPr lang="en-US"/>
              </a:p>
            </p:txBody>
          </p:sp>
          <p:sp>
            <p:nvSpPr>
              <p:cNvPr id="11405" name="Freeform 141"/>
              <p:cNvSpPr>
                <a:spLocks/>
              </p:cNvSpPr>
              <p:nvPr/>
            </p:nvSpPr>
            <p:spPr bwMode="auto">
              <a:xfrm>
                <a:off x="487" y="2829"/>
                <a:ext cx="689" cy="557"/>
              </a:xfrm>
              <a:custGeom>
                <a:avLst/>
                <a:gdLst/>
                <a:ahLst/>
                <a:cxnLst>
                  <a:cxn ang="0">
                    <a:pos x="1230" y="823"/>
                  </a:cxn>
                  <a:cxn ang="0">
                    <a:pos x="1121" y="728"/>
                  </a:cxn>
                  <a:cxn ang="0">
                    <a:pos x="1010" y="632"/>
                  </a:cxn>
                  <a:cxn ang="0">
                    <a:pos x="900" y="537"/>
                  </a:cxn>
                  <a:cxn ang="0">
                    <a:pos x="789" y="441"/>
                  </a:cxn>
                  <a:cxn ang="0">
                    <a:pos x="680" y="346"/>
                  </a:cxn>
                  <a:cxn ang="0">
                    <a:pos x="568" y="251"/>
                  </a:cxn>
                  <a:cxn ang="0">
                    <a:pos x="459" y="155"/>
                  </a:cxn>
                  <a:cxn ang="0">
                    <a:pos x="402" y="80"/>
                  </a:cxn>
                  <a:cxn ang="0">
                    <a:pos x="400" y="26"/>
                  </a:cxn>
                  <a:cxn ang="0">
                    <a:pos x="374" y="11"/>
                  </a:cxn>
                  <a:cxn ang="0">
                    <a:pos x="323" y="34"/>
                  </a:cxn>
                  <a:cxn ang="0">
                    <a:pos x="274" y="59"/>
                  </a:cxn>
                  <a:cxn ang="0">
                    <a:pos x="224" y="82"/>
                  </a:cxn>
                  <a:cxn ang="0">
                    <a:pos x="174" y="106"/>
                  </a:cxn>
                  <a:cxn ang="0">
                    <a:pos x="124" y="129"/>
                  </a:cxn>
                  <a:cxn ang="0">
                    <a:pos x="75" y="154"/>
                  </a:cxn>
                  <a:cxn ang="0">
                    <a:pos x="24" y="178"/>
                  </a:cxn>
                  <a:cxn ang="0">
                    <a:pos x="16" y="198"/>
                  </a:cxn>
                  <a:cxn ang="0">
                    <a:pos x="47" y="216"/>
                  </a:cxn>
                  <a:cxn ang="0">
                    <a:pos x="78" y="232"/>
                  </a:cxn>
                  <a:cxn ang="0">
                    <a:pos x="109" y="251"/>
                  </a:cxn>
                  <a:cxn ang="0">
                    <a:pos x="189" y="313"/>
                  </a:cxn>
                  <a:cxn ang="0">
                    <a:pos x="317" y="419"/>
                  </a:cxn>
                  <a:cxn ang="0">
                    <a:pos x="444" y="526"/>
                  </a:cxn>
                  <a:cxn ang="0">
                    <a:pos x="570" y="632"/>
                  </a:cxn>
                  <a:cxn ang="0">
                    <a:pos x="698" y="741"/>
                  </a:cxn>
                  <a:cxn ang="0">
                    <a:pos x="823" y="847"/>
                  </a:cxn>
                  <a:cxn ang="0">
                    <a:pos x="951" y="954"/>
                  </a:cxn>
                  <a:cxn ang="0">
                    <a:pos x="1077" y="1060"/>
                  </a:cxn>
                  <a:cxn ang="0">
                    <a:pos x="1170" y="1096"/>
                  </a:cxn>
                  <a:cxn ang="0">
                    <a:pos x="1229" y="1060"/>
                  </a:cxn>
                  <a:cxn ang="0">
                    <a:pos x="1288" y="1024"/>
                  </a:cxn>
                  <a:cxn ang="0">
                    <a:pos x="1348" y="986"/>
                  </a:cxn>
                  <a:cxn ang="0">
                    <a:pos x="1366" y="955"/>
                  </a:cxn>
                  <a:cxn ang="0">
                    <a:pos x="1343" y="931"/>
                  </a:cxn>
                  <a:cxn ang="0">
                    <a:pos x="1320" y="906"/>
                  </a:cxn>
                  <a:cxn ang="0">
                    <a:pos x="1297" y="882"/>
                  </a:cxn>
                </a:cxnLst>
                <a:rect l="0" t="0" r="r" b="b"/>
                <a:pathLst>
                  <a:path w="1377" h="1114">
                    <a:moveTo>
                      <a:pt x="1286" y="870"/>
                    </a:moveTo>
                    <a:lnTo>
                      <a:pt x="1230" y="823"/>
                    </a:lnTo>
                    <a:lnTo>
                      <a:pt x="1176" y="775"/>
                    </a:lnTo>
                    <a:lnTo>
                      <a:pt x="1121" y="728"/>
                    </a:lnTo>
                    <a:lnTo>
                      <a:pt x="1065" y="680"/>
                    </a:lnTo>
                    <a:lnTo>
                      <a:pt x="1010" y="632"/>
                    </a:lnTo>
                    <a:lnTo>
                      <a:pt x="956" y="585"/>
                    </a:lnTo>
                    <a:lnTo>
                      <a:pt x="900" y="537"/>
                    </a:lnTo>
                    <a:lnTo>
                      <a:pt x="845" y="488"/>
                    </a:lnTo>
                    <a:lnTo>
                      <a:pt x="789" y="441"/>
                    </a:lnTo>
                    <a:lnTo>
                      <a:pt x="735" y="393"/>
                    </a:lnTo>
                    <a:lnTo>
                      <a:pt x="680" y="346"/>
                    </a:lnTo>
                    <a:lnTo>
                      <a:pt x="624" y="298"/>
                    </a:lnTo>
                    <a:lnTo>
                      <a:pt x="568" y="251"/>
                    </a:lnTo>
                    <a:lnTo>
                      <a:pt x="514" y="203"/>
                    </a:lnTo>
                    <a:lnTo>
                      <a:pt x="459" y="155"/>
                    </a:lnTo>
                    <a:lnTo>
                      <a:pt x="403" y="108"/>
                    </a:lnTo>
                    <a:lnTo>
                      <a:pt x="402" y="80"/>
                    </a:lnTo>
                    <a:lnTo>
                      <a:pt x="402" y="54"/>
                    </a:lnTo>
                    <a:lnTo>
                      <a:pt x="400" y="26"/>
                    </a:lnTo>
                    <a:lnTo>
                      <a:pt x="398" y="0"/>
                    </a:lnTo>
                    <a:lnTo>
                      <a:pt x="374" y="11"/>
                    </a:lnTo>
                    <a:lnTo>
                      <a:pt x="349" y="23"/>
                    </a:lnTo>
                    <a:lnTo>
                      <a:pt x="323" y="34"/>
                    </a:lnTo>
                    <a:lnTo>
                      <a:pt x="299" y="47"/>
                    </a:lnTo>
                    <a:lnTo>
                      <a:pt x="274" y="59"/>
                    </a:lnTo>
                    <a:lnTo>
                      <a:pt x="250" y="70"/>
                    </a:lnTo>
                    <a:lnTo>
                      <a:pt x="224" y="82"/>
                    </a:lnTo>
                    <a:lnTo>
                      <a:pt x="199" y="95"/>
                    </a:lnTo>
                    <a:lnTo>
                      <a:pt x="174" y="106"/>
                    </a:lnTo>
                    <a:lnTo>
                      <a:pt x="148" y="118"/>
                    </a:lnTo>
                    <a:lnTo>
                      <a:pt x="124" y="129"/>
                    </a:lnTo>
                    <a:lnTo>
                      <a:pt x="99" y="142"/>
                    </a:lnTo>
                    <a:lnTo>
                      <a:pt x="75" y="154"/>
                    </a:lnTo>
                    <a:lnTo>
                      <a:pt x="49" y="165"/>
                    </a:lnTo>
                    <a:lnTo>
                      <a:pt x="24" y="178"/>
                    </a:lnTo>
                    <a:lnTo>
                      <a:pt x="0" y="190"/>
                    </a:lnTo>
                    <a:lnTo>
                      <a:pt x="16" y="198"/>
                    </a:lnTo>
                    <a:lnTo>
                      <a:pt x="31" y="206"/>
                    </a:lnTo>
                    <a:lnTo>
                      <a:pt x="47" y="216"/>
                    </a:lnTo>
                    <a:lnTo>
                      <a:pt x="63" y="224"/>
                    </a:lnTo>
                    <a:lnTo>
                      <a:pt x="78" y="232"/>
                    </a:lnTo>
                    <a:lnTo>
                      <a:pt x="94" y="241"/>
                    </a:lnTo>
                    <a:lnTo>
                      <a:pt x="109" y="251"/>
                    </a:lnTo>
                    <a:lnTo>
                      <a:pt x="125" y="259"/>
                    </a:lnTo>
                    <a:lnTo>
                      <a:pt x="189" y="313"/>
                    </a:lnTo>
                    <a:lnTo>
                      <a:pt x="253" y="365"/>
                    </a:lnTo>
                    <a:lnTo>
                      <a:pt x="317" y="419"/>
                    </a:lnTo>
                    <a:lnTo>
                      <a:pt x="380" y="472"/>
                    </a:lnTo>
                    <a:lnTo>
                      <a:pt x="444" y="526"/>
                    </a:lnTo>
                    <a:lnTo>
                      <a:pt x="506" y="580"/>
                    </a:lnTo>
                    <a:lnTo>
                      <a:pt x="570" y="632"/>
                    </a:lnTo>
                    <a:lnTo>
                      <a:pt x="634" y="687"/>
                    </a:lnTo>
                    <a:lnTo>
                      <a:pt x="698" y="741"/>
                    </a:lnTo>
                    <a:lnTo>
                      <a:pt x="760" y="793"/>
                    </a:lnTo>
                    <a:lnTo>
                      <a:pt x="823" y="847"/>
                    </a:lnTo>
                    <a:lnTo>
                      <a:pt x="887" y="900"/>
                    </a:lnTo>
                    <a:lnTo>
                      <a:pt x="951" y="954"/>
                    </a:lnTo>
                    <a:lnTo>
                      <a:pt x="1013" y="1008"/>
                    </a:lnTo>
                    <a:lnTo>
                      <a:pt x="1077" y="1060"/>
                    </a:lnTo>
                    <a:lnTo>
                      <a:pt x="1140" y="1114"/>
                    </a:lnTo>
                    <a:lnTo>
                      <a:pt x="1170" y="1096"/>
                    </a:lnTo>
                    <a:lnTo>
                      <a:pt x="1199" y="1078"/>
                    </a:lnTo>
                    <a:lnTo>
                      <a:pt x="1229" y="1060"/>
                    </a:lnTo>
                    <a:lnTo>
                      <a:pt x="1258" y="1042"/>
                    </a:lnTo>
                    <a:lnTo>
                      <a:pt x="1288" y="1024"/>
                    </a:lnTo>
                    <a:lnTo>
                      <a:pt x="1317" y="1005"/>
                    </a:lnTo>
                    <a:lnTo>
                      <a:pt x="1348" y="986"/>
                    </a:lnTo>
                    <a:lnTo>
                      <a:pt x="1377" y="968"/>
                    </a:lnTo>
                    <a:lnTo>
                      <a:pt x="1366" y="955"/>
                    </a:lnTo>
                    <a:lnTo>
                      <a:pt x="1355" y="944"/>
                    </a:lnTo>
                    <a:lnTo>
                      <a:pt x="1343" y="931"/>
                    </a:lnTo>
                    <a:lnTo>
                      <a:pt x="1332" y="919"/>
                    </a:lnTo>
                    <a:lnTo>
                      <a:pt x="1320" y="906"/>
                    </a:lnTo>
                    <a:lnTo>
                      <a:pt x="1309" y="895"/>
                    </a:lnTo>
                    <a:lnTo>
                      <a:pt x="1297" y="882"/>
                    </a:lnTo>
                    <a:lnTo>
                      <a:pt x="1286" y="870"/>
                    </a:lnTo>
                    <a:close/>
                  </a:path>
                </a:pathLst>
              </a:custGeom>
              <a:solidFill>
                <a:srgbClr val="B7AFAF"/>
              </a:solidFill>
              <a:ln w="9525">
                <a:noFill/>
                <a:round/>
                <a:headEnd/>
                <a:tailEnd/>
              </a:ln>
            </p:spPr>
            <p:txBody>
              <a:bodyPr/>
              <a:lstStyle/>
              <a:p>
                <a:endParaRPr lang="en-US"/>
              </a:p>
            </p:txBody>
          </p:sp>
          <p:sp>
            <p:nvSpPr>
              <p:cNvPr id="11406" name="Freeform 142"/>
              <p:cNvSpPr>
                <a:spLocks/>
              </p:cNvSpPr>
              <p:nvPr/>
            </p:nvSpPr>
            <p:spPr bwMode="auto">
              <a:xfrm>
                <a:off x="475" y="2821"/>
                <a:ext cx="659" cy="532"/>
              </a:xfrm>
              <a:custGeom>
                <a:avLst/>
                <a:gdLst/>
                <a:ahLst/>
                <a:cxnLst>
                  <a:cxn ang="0">
                    <a:pos x="1175" y="772"/>
                  </a:cxn>
                  <a:cxn ang="0">
                    <a:pos x="1075" y="685"/>
                  </a:cxn>
                  <a:cxn ang="0">
                    <a:pos x="975" y="599"/>
                  </a:cxn>
                  <a:cxn ang="0">
                    <a:pos x="876" y="512"/>
                  </a:cxn>
                  <a:cxn ang="0">
                    <a:pos x="776" y="427"/>
                  </a:cxn>
                  <a:cxn ang="0">
                    <a:pos x="675" y="340"/>
                  </a:cxn>
                  <a:cxn ang="0">
                    <a:pos x="575" y="253"/>
                  </a:cxn>
                  <a:cxn ang="0">
                    <a:pos x="475" y="166"/>
                  </a:cxn>
                  <a:cxn ang="0">
                    <a:pos x="425" y="92"/>
                  </a:cxn>
                  <a:cxn ang="0">
                    <a:pos x="423" y="31"/>
                  </a:cxn>
                  <a:cxn ang="0">
                    <a:pos x="397" y="13"/>
                  </a:cxn>
                  <a:cxn ang="0">
                    <a:pos x="343" y="38"/>
                  </a:cxn>
                  <a:cxn ang="0">
                    <a:pos x="291" y="63"/>
                  </a:cxn>
                  <a:cxn ang="0">
                    <a:pos x="237" y="89"/>
                  </a:cxn>
                  <a:cxn ang="0">
                    <a:pos x="184" y="113"/>
                  </a:cxn>
                  <a:cxn ang="0">
                    <a:pos x="132" y="140"/>
                  </a:cxn>
                  <a:cxn ang="0">
                    <a:pos x="78" y="164"/>
                  </a:cxn>
                  <a:cxn ang="0">
                    <a:pos x="26" y="189"/>
                  </a:cxn>
                  <a:cxn ang="0">
                    <a:pos x="18" y="212"/>
                  </a:cxn>
                  <a:cxn ang="0">
                    <a:pos x="55" y="230"/>
                  </a:cxn>
                  <a:cxn ang="0">
                    <a:pos x="91" y="248"/>
                  </a:cxn>
                  <a:cxn ang="0">
                    <a:pos x="129" y="266"/>
                  </a:cxn>
                  <a:cxn ang="0">
                    <a:pos x="207" y="325"/>
                  </a:cxn>
                  <a:cxn ang="0">
                    <a:pos x="325" y="423"/>
                  </a:cxn>
                  <a:cxn ang="0">
                    <a:pos x="443" y="523"/>
                  </a:cxn>
                  <a:cxn ang="0">
                    <a:pos x="560" y="622"/>
                  </a:cxn>
                  <a:cxn ang="0">
                    <a:pos x="676" y="720"/>
                  </a:cxn>
                  <a:cxn ang="0">
                    <a:pos x="794" y="818"/>
                  </a:cxn>
                  <a:cxn ang="0">
                    <a:pos x="912" y="917"/>
                  </a:cxn>
                  <a:cxn ang="0">
                    <a:pos x="1029" y="1015"/>
                  </a:cxn>
                  <a:cxn ang="0">
                    <a:pos x="1118" y="1046"/>
                  </a:cxn>
                  <a:cxn ang="0">
                    <a:pos x="1175" y="1008"/>
                  </a:cxn>
                  <a:cxn ang="0">
                    <a:pos x="1232" y="972"/>
                  </a:cxn>
                  <a:cxn ang="0">
                    <a:pos x="1289" y="935"/>
                  </a:cxn>
                  <a:cxn ang="0">
                    <a:pos x="1306" y="904"/>
                  </a:cxn>
                  <a:cxn ang="0">
                    <a:pos x="1283" y="877"/>
                  </a:cxn>
                  <a:cxn ang="0">
                    <a:pos x="1260" y="853"/>
                  </a:cxn>
                  <a:cxn ang="0">
                    <a:pos x="1237" y="828"/>
                  </a:cxn>
                </a:cxnLst>
                <a:rect l="0" t="0" r="r" b="b"/>
                <a:pathLst>
                  <a:path w="1317" h="1064">
                    <a:moveTo>
                      <a:pt x="1226" y="815"/>
                    </a:moveTo>
                    <a:lnTo>
                      <a:pt x="1175" y="772"/>
                    </a:lnTo>
                    <a:lnTo>
                      <a:pt x="1126" y="728"/>
                    </a:lnTo>
                    <a:lnTo>
                      <a:pt x="1075" y="685"/>
                    </a:lnTo>
                    <a:lnTo>
                      <a:pt x="1026" y="641"/>
                    </a:lnTo>
                    <a:lnTo>
                      <a:pt x="975" y="599"/>
                    </a:lnTo>
                    <a:lnTo>
                      <a:pt x="926" y="556"/>
                    </a:lnTo>
                    <a:lnTo>
                      <a:pt x="876" y="512"/>
                    </a:lnTo>
                    <a:lnTo>
                      <a:pt x="825" y="469"/>
                    </a:lnTo>
                    <a:lnTo>
                      <a:pt x="776" y="427"/>
                    </a:lnTo>
                    <a:lnTo>
                      <a:pt x="725" y="382"/>
                    </a:lnTo>
                    <a:lnTo>
                      <a:pt x="675" y="340"/>
                    </a:lnTo>
                    <a:lnTo>
                      <a:pt x="626" y="297"/>
                    </a:lnTo>
                    <a:lnTo>
                      <a:pt x="575" y="253"/>
                    </a:lnTo>
                    <a:lnTo>
                      <a:pt x="524" y="210"/>
                    </a:lnTo>
                    <a:lnTo>
                      <a:pt x="475" y="166"/>
                    </a:lnTo>
                    <a:lnTo>
                      <a:pt x="425" y="123"/>
                    </a:lnTo>
                    <a:lnTo>
                      <a:pt x="425" y="92"/>
                    </a:lnTo>
                    <a:lnTo>
                      <a:pt x="425" y="61"/>
                    </a:lnTo>
                    <a:lnTo>
                      <a:pt x="423" y="31"/>
                    </a:lnTo>
                    <a:lnTo>
                      <a:pt x="423" y="0"/>
                    </a:lnTo>
                    <a:lnTo>
                      <a:pt x="397" y="13"/>
                    </a:lnTo>
                    <a:lnTo>
                      <a:pt x="369" y="25"/>
                    </a:lnTo>
                    <a:lnTo>
                      <a:pt x="343" y="38"/>
                    </a:lnTo>
                    <a:lnTo>
                      <a:pt x="317" y="51"/>
                    </a:lnTo>
                    <a:lnTo>
                      <a:pt x="291" y="63"/>
                    </a:lnTo>
                    <a:lnTo>
                      <a:pt x="263" y="76"/>
                    </a:lnTo>
                    <a:lnTo>
                      <a:pt x="237" y="89"/>
                    </a:lnTo>
                    <a:lnTo>
                      <a:pt x="211" y="100"/>
                    </a:lnTo>
                    <a:lnTo>
                      <a:pt x="184" y="113"/>
                    </a:lnTo>
                    <a:lnTo>
                      <a:pt x="158" y="127"/>
                    </a:lnTo>
                    <a:lnTo>
                      <a:pt x="132" y="140"/>
                    </a:lnTo>
                    <a:lnTo>
                      <a:pt x="106" y="151"/>
                    </a:lnTo>
                    <a:lnTo>
                      <a:pt x="78" y="164"/>
                    </a:lnTo>
                    <a:lnTo>
                      <a:pt x="52" y="177"/>
                    </a:lnTo>
                    <a:lnTo>
                      <a:pt x="26" y="189"/>
                    </a:lnTo>
                    <a:lnTo>
                      <a:pt x="0" y="202"/>
                    </a:lnTo>
                    <a:lnTo>
                      <a:pt x="18" y="212"/>
                    </a:lnTo>
                    <a:lnTo>
                      <a:pt x="37" y="220"/>
                    </a:lnTo>
                    <a:lnTo>
                      <a:pt x="55" y="230"/>
                    </a:lnTo>
                    <a:lnTo>
                      <a:pt x="73" y="238"/>
                    </a:lnTo>
                    <a:lnTo>
                      <a:pt x="91" y="248"/>
                    </a:lnTo>
                    <a:lnTo>
                      <a:pt x="111" y="258"/>
                    </a:lnTo>
                    <a:lnTo>
                      <a:pt x="129" y="266"/>
                    </a:lnTo>
                    <a:lnTo>
                      <a:pt x="148" y="276"/>
                    </a:lnTo>
                    <a:lnTo>
                      <a:pt x="207" y="325"/>
                    </a:lnTo>
                    <a:lnTo>
                      <a:pt x="266" y="374"/>
                    </a:lnTo>
                    <a:lnTo>
                      <a:pt x="325" y="423"/>
                    </a:lnTo>
                    <a:lnTo>
                      <a:pt x="384" y="474"/>
                    </a:lnTo>
                    <a:lnTo>
                      <a:pt x="443" y="523"/>
                    </a:lnTo>
                    <a:lnTo>
                      <a:pt x="501" y="572"/>
                    </a:lnTo>
                    <a:lnTo>
                      <a:pt x="560" y="622"/>
                    </a:lnTo>
                    <a:lnTo>
                      <a:pt x="619" y="671"/>
                    </a:lnTo>
                    <a:lnTo>
                      <a:pt x="676" y="720"/>
                    </a:lnTo>
                    <a:lnTo>
                      <a:pt x="735" y="769"/>
                    </a:lnTo>
                    <a:lnTo>
                      <a:pt x="794" y="818"/>
                    </a:lnTo>
                    <a:lnTo>
                      <a:pt x="853" y="867"/>
                    </a:lnTo>
                    <a:lnTo>
                      <a:pt x="912" y="917"/>
                    </a:lnTo>
                    <a:lnTo>
                      <a:pt x="971" y="966"/>
                    </a:lnTo>
                    <a:lnTo>
                      <a:pt x="1029" y="1015"/>
                    </a:lnTo>
                    <a:lnTo>
                      <a:pt x="1088" y="1064"/>
                    </a:lnTo>
                    <a:lnTo>
                      <a:pt x="1118" y="1046"/>
                    </a:lnTo>
                    <a:lnTo>
                      <a:pt x="1145" y="1026"/>
                    </a:lnTo>
                    <a:lnTo>
                      <a:pt x="1175" y="1008"/>
                    </a:lnTo>
                    <a:lnTo>
                      <a:pt x="1203" y="990"/>
                    </a:lnTo>
                    <a:lnTo>
                      <a:pt x="1232" y="972"/>
                    </a:lnTo>
                    <a:lnTo>
                      <a:pt x="1260" y="953"/>
                    </a:lnTo>
                    <a:lnTo>
                      <a:pt x="1289" y="935"/>
                    </a:lnTo>
                    <a:lnTo>
                      <a:pt x="1317" y="917"/>
                    </a:lnTo>
                    <a:lnTo>
                      <a:pt x="1306" y="904"/>
                    </a:lnTo>
                    <a:lnTo>
                      <a:pt x="1294" y="890"/>
                    </a:lnTo>
                    <a:lnTo>
                      <a:pt x="1283" y="877"/>
                    </a:lnTo>
                    <a:lnTo>
                      <a:pt x="1271" y="866"/>
                    </a:lnTo>
                    <a:lnTo>
                      <a:pt x="1260" y="853"/>
                    </a:lnTo>
                    <a:lnTo>
                      <a:pt x="1248" y="840"/>
                    </a:lnTo>
                    <a:lnTo>
                      <a:pt x="1237" y="828"/>
                    </a:lnTo>
                    <a:lnTo>
                      <a:pt x="1226" y="815"/>
                    </a:lnTo>
                    <a:close/>
                  </a:path>
                </a:pathLst>
              </a:custGeom>
              <a:solidFill>
                <a:srgbClr val="B5ADAA"/>
              </a:solidFill>
              <a:ln w="9525">
                <a:noFill/>
                <a:round/>
                <a:headEnd/>
                <a:tailEnd/>
              </a:ln>
            </p:spPr>
            <p:txBody>
              <a:bodyPr/>
              <a:lstStyle/>
              <a:p>
                <a:endParaRPr lang="en-US"/>
              </a:p>
            </p:txBody>
          </p:sp>
          <p:sp>
            <p:nvSpPr>
              <p:cNvPr id="11407" name="Freeform 143"/>
              <p:cNvSpPr>
                <a:spLocks/>
              </p:cNvSpPr>
              <p:nvPr/>
            </p:nvSpPr>
            <p:spPr bwMode="auto">
              <a:xfrm>
                <a:off x="463" y="2812"/>
                <a:ext cx="631" cy="507"/>
              </a:xfrm>
              <a:custGeom>
                <a:avLst/>
                <a:gdLst/>
                <a:ahLst/>
                <a:cxnLst>
                  <a:cxn ang="0">
                    <a:pos x="1169" y="759"/>
                  </a:cxn>
                  <a:cxn ang="0">
                    <a:pos x="450" y="136"/>
                  </a:cxn>
                  <a:cxn ang="0">
                    <a:pos x="450" y="0"/>
                  </a:cxn>
                  <a:cxn ang="0">
                    <a:pos x="0" y="215"/>
                  </a:cxn>
                  <a:cxn ang="0">
                    <a:pos x="173" y="292"/>
                  </a:cxn>
                  <a:cxn ang="0">
                    <a:pos x="1038" y="1013"/>
                  </a:cxn>
                  <a:cxn ang="0">
                    <a:pos x="1262" y="862"/>
                  </a:cxn>
                  <a:cxn ang="0">
                    <a:pos x="1169" y="759"/>
                  </a:cxn>
                </a:cxnLst>
                <a:rect l="0" t="0" r="r" b="b"/>
                <a:pathLst>
                  <a:path w="1262" h="1013">
                    <a:moveTo>
                      <a:pt x="1169" y="759"/>
                    </a:moveTo>
                    <a:lnTo>
                      <a:pt x="450" y="136"/>
                    </a:lnTo>
                    <a:lnTo>
                      <a:pt x="450" y="0"/>
                    </a:lnTo>
                    <a:lnTo>
                      <a:pt x="0" y="215"/>
                    </a:lnTo>
                    <a:lnTo>
                      <a:pt x="173" y="292"/>
                    </a:lnTo>
                    <a:lnTo>
                      <a:pt x="1038" y="1013"/>
                    </a:lnTo>
                    <a:lnTo>
                      <a:pt x="1262" y="862"/>
                    </a:lnTo>
                    <a:lnTo>
                      <a:pt x="1169" y="759"/>
                    </a:lnTo>
                    <a:close/>
                  </a:path>
                </a:pathLst>
              </a:custGeom>
              <a:solidFill>
                <a:srgbClr val="B2AAA8"/>
              </a:solidFill>
              <a:ln w="9525">
                <a:noFill/>
                <a:round/>
                <a:headEnd/>
                <a:tailEnd/>
              </a:ln>
            </p:spPr>
            <p:txBody>
              <a:bodyPr/>
              <a:lstStyle/>
              <a:p>
                <a:endParaRPr lang="en-US"/>
              </a:p>
            </p:txBody>
          </p:sp>
          <p:sp>
            <p:nvSpPr>
              <p:cNvPr id="11408" name="Freeform 144"/>
              <p:cNvSpPr>
                <a:spLocks/>
              </p:cNvSpPr>
              <p:nvPr/>
            </p:nvSpPr>
            <p:spPr bwMode="auto">
              <a:xfrm>
                <a:off x="1486" y="3899"/>
                <a:ext cx="180" cy="176"/>
              </a:xfrm>
              <a:custGeom>
                <a:avLst/>
                <a:gdLst/>
                <a:ahLst/>
                <a:cxnLst>
                  <a:cxn ang="0">
                    <a:pos x="0" y="0"/>
                  </a:cxn>
                  <a:cxn ang="0">
                    <a:pos x="19" y="25"/>
                  </a:cxn>
                  <a:cxn ang="0">
                    <a:pos x="39" y="50"/>
                  </a:cxn>
                  <a:cxn ang="0">
                    <a:pos x="58" y="71"/>
                  </a:cxn>
                  <a:cxn ang="0">
                    <a:pos x="76" y="91"/>
                  </a:cxn>
                  <a:cxn ang="0">
                    <a:pos x="96" y="110"/>
                  </a:cxn>
                  <a:cxn ang="0">
                    <a:pos x="114" y="128"/>
                  </a:cxn>
                  <a:cxn ang="0">
                    <a:pos x="134" y="145"/>
                  </a:cxn>
                  <a:cxn ang="0">
                    <a:pos x="153" y="159"/>
                  </a:cxn>
                  <a:cxn ang="0">
                    <a:pos x="173" y="174"/>
                  </a:cxn>
                  <a:cxn ang="0">
                    <a:pos x="196" y="187"/>
                  </a:cxn>
                  <a:cxn ang="0">
                    <a:pos x="219" y="199"/>
                  </a:cxn>
                  <a:cxn ang="0">
                    <a:pos x="243" y="210"/>
                  </a:cxn>
                  <a:cxn ang="0">
                    <a:pos x="269" y="222"/>
                  </a:cxn>
                  <a:cxn ang="0">
                    <a:pos x="297" y="233"/>
                  </a:cxn>
                  <a:cxn ang="0">
                    <a:pos x="326" y="243"/>
                  </a:cxn>
                  <a:cxn ang="0">
                    <a:pos x="359" y="253"/>
                  </a:cxn>
                  <a:cxn ang="0">
                    <a:pos x="344" y="353"/>
                  </a:cxn>
                  <a:cxn ang="0">
                    <a:pos x="312" y="345"/>
                  </a:cxn>
                  <a:cxn ang="0">
                    <a:pos x="279" y="335"/>
                  </a:cxn>
                  <a:cxn ang="0">
                    <a:pos x="248" y="322"/>
                  </a:cxn>
                  <a:cxn ang="0">
                    <a:pos x="219" y="310"/>
                  </a:cxn>
                  <a:cxn ang="0">
                    <a:pos x="189" y="296"/>
                  </a:cxn>
                  <a:cxn ang="0">
                    <a:pos x="161" y="281"/>
                  </a:cxn>
                  <a:cxn ang="0">
                    <a:pos x="135" y="264"/>
                  </a:cxn>
                  <a:cxn ang="0">
                    <a:pos x="111" y="246"/>
                  </a:cxn>
                  <a:cxn ang="0">
                    <a:pos x="88" y="227"/>
                  </a:cxn>
                  <a:cxn ang="0">
                    <a:pos x="68" y="207"/>
                  </a:cxn>
                  <a:cxn ang="0">
                    <a:pos x="50" y="186"/>
                  </a:cxn>
                  <a:cxn ang="0">
                    <a:pos x="34" y="164"/>
                  </a:cxn>
                  <a:cxn ang="0">
                    <a:pos x="21" y="141"/>
                  </a:cxn>
                  <a:cxn ang="0">
                    <a:pos x="11" y="118"/>
                  </a:cxn>
                  <a:cxn ang="0">
                    <a:pos x="4" y="94"/>
                  </a:cxn>
                  <a:cxn ang="0">
                    <a:pos x="0" y="68"/>
                  </a:cxn>
                  <a:cxn ang="0">
                    <a:pos x="0" y="0"/>
                  </a:cxn>
                </a:cxnLst>
                <a:rect l="0" t="0" r="r" b="b"/>
                <a:pathLst>
                  <a:path w="359" h="353">
                    <a:moveTo>
                      <a:pt x="0" y="0"/>
                    </a:moveTo>
                    <a:lnTo>
                      <a:pt x="19" y="25"/>
                    </a:lnTo>
                    <a:lnTo>
                      <a:pt x="39" y="50"/>
                    </a:lnTo>
                    <a:lnTo>
                      <a:pt x="58" y="71"/>
                    </a:lnTo>
                    <a:lnTo>
                      <a:pt x="76" y="91"/>
                    </a:lnTo>
                    <a:lnTo>
                      <a:pt x="96" y="110"/>
                    </a:lnTo>
                    <a:lnTo>
                      <a:pt x="114" y="128"/>
                    </a:lnTo>
                    <a:lnTo>
                      <a:pt x="134" y="145"/>
                    </a:lnTo>
                    <a:lnTo>
                      <a:pt x="153" y="159"/>
                    </a:lnTo>
                    <a:lnTo>
                      <a:pt x="173" y="174"/>
                    </a:lnTo>
                    <a:lnTo>
                      <a:pt x="196" y="187"/>
                    </a:lnTo>
                    <a:lnTo>
                      <a:pt x="219" y="199"/>
                    </a:lnTo>
                    <a:lnTo>
                      <a:pt x="243" y="210"/>
                    </a:lnTo>
                    <a:lnTo>
                      <a:pt x="269" y="222"/>
                    </a:lnTo>
                    <a:lnTo>
                      <a:pt x="297" y="233"/>
                    </a:lnTo>
                    <a:lnTo>
                      <a:pt x="326" y="243"/>
                    </a:lnTo>
                    <a:lnTo>
                      <a:pt x="359" y="253"/>
                    </a:lnTo>
                    <a:lnTo>
                      <a:pt x="344" y="353"/>
                    </a:lnTo>
                    <a:lnTo>
                      <a:pt x="312" y="345"/>
                    </a:lnTo>
                    <a:lnTo>
                      <a:pt x="279" y="335"/>
                    </a:lnTo>
                    <a:lnTo>
                      <a:pt x="248" y="322"/>
                    </a:lnTo>
                    <a:lnTo>
                      <a:pt x="219" y="310"/>
                    </a:lnTo>
                    <a:lnTo>
                      <a:pt x="189" y="296"/>
                    </a:lnTo>
                    <a:lnTo>
                      <a:pt x="161" y="281"/>
                    </a:lnTo>
                    <a:lnTo>
                      <a:pt x="135" y="264"/>
                    </a:lnTo>
                    <a:lnTo>
                      <a:pt x="111" y="246"/>
                    </a:lnTo>
                    <a:lnTo>
                      <a:pt x="88" y="227"/>
                    </a:lnTo>
                    <a:lnTo>
                      <a:pt x="68" y="207"/>
                    </a:lnTo>
                    <a:lnTo>
                      <a:pt x="50" y="186"/>
                    </a:lnTo>
                    <a:lnTo>
                      <a:pt x="34" y="164"/>
                    </a:lnTo>
                    <a:lnTo>
                      <a:pt x="21" y="141"/>
                    </a:lnTo>
                    <a:lnTo>
                      <a:pt x="11" y="118"/>
                    </a:lnTo>
                    <a:lnTo>
                      <a:pt x="4" y="94"/>
                    </a:lnTo>
                    <a:lnTo>
                      <a:pt x="0" y="68"/>
                    </a:lnTo>
                    <a:lnTo>
                      <a:pt x="0" y="0"/>
                    </a:lnTo>
                    <a:close/>
                  </a:path>
                </a:pathLst>
              </a:custGeom>
              <a:solidFill>
                <a:srgbClr val="666677"/>
              </a:solidFill>
              <a:ln w="9525">
                <a:noFill/>
                <a:round/>
                <a:headEnd/>
                <a:tailEnd/>
              </a:ln>
            </p:spPr>
            <p:txBody>
              <a:bodyPr/>
              <a:lstStyle/>
              <a:p>
                <a:endParaRPr lang="en-US"/>
              </a:p>
            </p:txBody>
          </p:sp>
          <p:sp>
            <p:nvSpPr>
              <p:cNvPr id="11409" name="Freeform 145"/>
              <p:cNvSpPr>
                <a:spLocks/>
              </p:cNvSpPr>
              <p:nvPr/>
            </p:nvSpPr>
            <p:spPr bwMode="auto">
              <a:xfrm>
                <a:off x="1756" y="3813"/>
                <a:ext cx="109" cy="176"/>
              </a:xfrm>
              <a:custGeom>
                <a:avLst/>
                <a:gdLst/>
                <a:ahLst/>
                <a:cxnLst>
                  <a:cxn ang="0">
                    <a:pos x="23" y="0"/>
                  </a:cxn>
                  <a:cxn ang="0">
                    <a:pos x="0" y="128"/>
                  </a:cxn>
                  <a:cxn ang="0">
                    <a:pos x="188" y="353"/>
                  </a:cxn>
                  <a:cxn ang="0">
                    <a:pos x="217" y="241"/>
                  </a:cxn>
                  <a:cxn ang="0">
                    <a:pos x="23" y="0"/>
                  </a:cxn>
                </a:cxnLst>
                <a:rect l="0" t="0" r="r" b="b"/>
                <a:pathLst>
                  <a:path w="217" h="353">
                    <a:moveTo>
                      <a:pt x="23" y="0"/>
                    </a:moveTo>
                    <a:lnTo>
                      <a:pt x="0" y="128"/>
                    </a:lnTo>
                    <a:lnTo>
                      <a:pt x="188" y="353"/>
                    </a:lnTo>
                    <a:lnTo>
                      <a:pt x="217" y="241"/>
                    </a:lnTo>
                    <a:lnTo>
                      <a:pt x="23" y="0"/>
                    </a:lnTo>
                    <a:close/>
                  </a:path>
                </a:pathLst>
              </a:custGeom>
              <a:solidFill>
                <a:srgbClr val="727284"/>
              </a:solidFill>
              <a:ln w="9525">
                <a:noFill/>
                <a:round/>
                <a:headEnd/>
                <a:tailEnd/>
              </a:ln>
            </p:spPr>
            <p:txBody>
              <a:bodyPr/>
              <a:lstStyle/>
              <a:p>
                <a:endParaRPr lang="en-US"/>
              </a:p>
            </p:txBody>
          </p:sp>
          <p:sp>
            <p:nvSpPr>
              <p:cNvPr id="11410" name="Freeform 146"/>
              <p:cNvSpPr>
                <a:spLocks/>
              </p:cNvSpPr>
              <p:nvPr/>
            </p:nvSpPr>
            <p:spPr bwMode="auto">
              <a:xfrm>
                <a:off x="305" y="2875"/>
                <a:ext cx="210" cy="93"/>
              </a:xfrm>
              <a:custGeom>
                <a:avLst/>
                <a:gdLst/>
                <a:ahLst/>
                <a:cxnLst>
                  <a:cxn ang="0">
                    <a:pos x="314" y="114"/>
                  </a:cxn>
                  <a:cxn ang="0">
                    <a:pos x="330" y="132"/>
                  </a:cxn>
                  <a:cxn ang="0">
                    <a:pos x="418" y="159"/>
                  </a:cxn>
                  <a:cxn ang="0">
                    <a:pos x="374" y="177"/>
                  </a:cxn>
                  <a:cxn ang="0">
                    <a:pos x="358" y="180"/>
                  </a:cxn>
                  <a:cxn ang="0">
                    <a:pos x="340" y="181"/>
                  </a:cxn>
                  <a:cxn ang="0">
                    <a:pos x="322" y="185"/>
                  </a:cxn>
                  <a:cxn ang="0">
                    <a:pos x="304" y="185"/>
                  </a:cxn>
                  <a:cxn ang="0">
                    <a:pos x="284" y="186"/>
                  </a:cxn>
                  <a:cxn ang="0">
                    <a:pos x="263" y="185"/>
                  </a:cxn>
                  <a:cxn ang="0">
                    <a:pos x="243" y="183"/>
                  </a:cxn>
                  <a:cxn ang="0">
                    <a:pos x="220" y="180"/>
                  </a:cxn>
                  <a:cxn ang="0">
                    <a:pos x="199" y="173"/>
                  </a:cxn>
                  <a:cxn ang="0">
                    <a:pos x="176" y="167"/>
                  </a:cxn>
                  <a:cxn ang="0">
                    <a:pos x="153" y="155"/>
                  </a:cxn>
                  <a:cxn ang="0">
                    <a:pos x="129" y="144"/>
                  </a:cxn>
                  <a:cxn ang="0">
                    <a:pos x="104" y="127"/>
                  </a:cxn>
                  <a:cxn ang="0">
                    <a:pos x="80" y="109"/>
                  </a:cxn>
                  <a:cxn ang="0">
                    <a:pos x="54" y="88"/>
                  </a:cxn>
                  <a:cxn ang="0">
                    <a:pos x="28" y="62"/>
                  </a:cxn>
                  <a:cxn ang="0">
                    <a:pos x="0" y="0"/>
                  </a:cxn>
                  <a:cxn ang="0">
                    <a:pos x="16" y="16"/>
                  </a:cxn>
                  <a:cxn ang="0">
                    <a:pos x="32" y="31"/>
                  </a:cxn>
                  <a:cxn ang="0">
                    <a:pos x="49" y="44"/>
                  </a:cxn>
                  <a:cxn ang="0">
                    <a:pos x="67" y="55"/>
                  </a:cxn>
                  <a:cxn ang="0">
                    <a:pos x="86" y="65"/>
                  </a:cxn>
                  <a:cxn ang="0">
                    <a:pos x="104" y="73"/>
                  </a:cxn>
                  <a:cxn ang="0">
                    <a:pos x="124" y="80"/>
                  </a:cxn>
                  <a:cxn ang="0">
                    <a:pos x="145" y="86"/>
                  </a:cxn>
                  <a:cxn ang="0">
                    <a:pos x="165" y="91"/>
                  </a:cxn>
                  <a:cxn ang="0">
                    <a:pos x="186" y="95"/>
                  </a:cxn>
                  <a:cxn ang="0">
                    <a:pos x="207" y="98"/>
                  </a:cxn>
                  <a:cxn ang="0">
                    <a:pos x="229" y="101"/>
                  </a:cxn>
                  <a:cxn ang="0">
                    <a:pos x="250" y="104"/>
                  </a:cxn>
                  <a:cxn ang="0">
                    <a:pos x="271" y="108"/>
                  </a:cxn>
                  <a:cxn ang="0">
                    <a:pos x="292" y="111"/>
                  </a:cxn>
                  <a:cxn ang="0">
                    <a:pos x="314" y="114"/>
                  </a:cxn>
                </a:cxnLst>
                <a:rect l="0" t="0" r="r" b="b"/>
                <a:pathLst>
                  <a:path w="418" h="186">
                    <a:moveTo>
                      <a:pt x="314" y="114"/>
                    </a:moveTo>
                    <a:lnTo>
                      <a:pt x="330" y="132"/>
                    </a:lnTo>
                    <a:lnTo>
                      <a:pt x="418" y="159"/>
                    </a:lnTo>
                    <a:lnTo>
                      <a:pt x="374" y="177"/>
                    </a:lnTo>
                    <a:lnTo>
                      <a:pt x="358" y="180"/>
                    </a:lnTo>
                    <a:lnTo>
                      <a:pt x="340" y="181"/>
                    </a:lnTo>
                    <a:lnTo>
                      <a:pt x="322" y="185"/>
                    </a:lnTo>
                    <a:lnTo>
                      <a:pt x="304" y="185"/>
                    </a:lnTo>
                    <a:lnTo>
                      <a:pt x="284" y="186"/>
                    </a:lnTo>
                    <a:lnTo>
                      <a:pt x="263" y="185"/>
                    </a:lnTo>
                    <a:lnTo>
                      <a:pt x="243" y="183"/>
                    </a:lnTo>
                    <a:lnTo>
                      <a:pt x="220" y="180"/>
                    </a:lnTo>
                    <a:lnTo>
                      <a:pt x="199" y="173"/>
                    </a:lnTo>
                    <a:lnTo>
                      <a:pt x="176" y="167"/>
                    </a:lnTo>
                    <a:lnTo>
                      <a:pt x="153" y="155"/>
                    </a:lnTo>
                    <a:lnTo>
                      <a:pt x="129" y="144"/>
                    </a:lnTo>
                    <a:lnTo>
                      <a:pt x="104" y="127"/>
                    </a:lnTo>
                    <a:lnTo>
                      <a:pt x="80" y="109"/>
                    </a:lnTo>
                    <a:lnTo>
                      <a:pt x="54" y="88"/>
                    </a:lnTo>
                    <a:lnTo>
                      <a:pt x="28" y="62"/>
                    </a:lnTo>
                    <a:lnTo>
                      <a:pt x="0" y="0"/>
                    </a:lnTo>
                    <a:lnTo>
                      <a:pt x="16" y="16"/>
                    </a:lnTo>
                    <a:lnTo>
                      <a:pt x="32" y="31"/>
                    </a:lnTo>
                    <a:lnTo>
                      <a:pt x="49" y="44"/>
                    </a:lnTo>
                    <a:lnTo>
                      <a:pt x="67" y="55"/>
                    </a:lnTo>
                    <a:lnTo>
                      <a:pt x="86" y="65"/>
                    </a:lnTo>
                    <a:lnTo>
                      <a:pt x="104" y="73"/>
                    </a:lnTo>
                    <a:lnTo>
                      <a:pt x="124" y="80"/>
                    </a:lnTo>
                    <a:lnTo>
                      <a:pt x="145" y="86"/>
                    </a:lnTo>
                    <a:lnTo>
                      <a:pt x="165" y="91"/>
                    </a:lnTo>
                    <a:lnTo>
                      <a:pt x="186" y="95"/>
                    </a:lnTo>
                    <a:lnTo>
                      <a:pt x="207" y="98"/>
                    </a:lnTo>
                    <a:lnTo>
                      <a:pt x="229" y="101"/>
                    </a:lnTo>
                    <a:lnTo>
                      <a:pt x="250" y="104"/>
                    </a:lnTo>
                    <a:lnTo>
                      <a:pt x="271" y="108"/>
                    </a:lnTo>
                    <a:lnTo>
                      <a:pt x="292" y="111"/>
                    </a:lnTo>
                    <a:lnTo>
                      <a:pt x="314" y="114"/>
                    </a:lnTo>
                    <a:close/>
                  </a:path>
                </a:pathLst>
              </a:custGeom>
              <a:solidFill>
                <a:srgbClr val="666677"/>
              </a:solidFill>
              <a:ln w="9525">
                <a:noFill/>
                <a:round/>
                <a:headEnd/>
                <a:tailEnd/>
              </a:ln>
            </p:spPr>
            <p:txBody>
              <a:bodyPr/>
              <a:lstStyle/>
              <a:p>
                <a:endParaRPr lang="en-US"/>
              </a:p>
            </p:txBody>
          </p:sp>
        </p:grpSp>
        <p:grpSp>
          <p:nvGrpSpPr>
            <p:cNvPr id="11411" name="Group 147"/>
            <p:cNvGrpSpPr>
              <a:grpSpLocks/>
            </p:cNvGrpSpPr>
            <p:nvPr/>
          </p:nvGrpSpPr>
          <p:grpSpPr bwMode="auto">
            <a:xfrm flipH="1">
              <a:off x="2208" y="3840"/>
              <a:ext cx="240" cy="219"/>
              <a:chOff x="240" y="2592"/>
              <a:chExt cx="1632" cy="1490"/>
            </a:xfrm>
          </p:grpSpPr>
          <p:sp>
            <p:nvSpPr>
              <p:cNvPr id="11412" name="AutoShape 148"/>
              <p:cNvSpPr>
                <a:spLocks noChangeAspect="1" noChangeArrowheads="1" noTextEdit="1"/>
              </p:cNvSpPr>
              <p:nvPr/>
            </p:nvSpPr>
            <p:spPr bwMode="auto">
              <a:xfrm>
                <a:off x="240" y="2592"/>
                <a:ext cx="1632" cy="1490"/>
              </a:xfrm>
              <a:prstGeom prst="rect">
                <a:avLst/>
              </a:prstGeom>
              <a:noFill/>
              <a:ln w="9525">
                <a:noFill/>
                <a:miter lim="800000"/>
                <a:headEnd/>
                <a:tailEnd/>
              </a:ln>
            </p:spPr>
            <p:txBody>
              <a:bodyPr/>
              <a:lstStyle/>
              <a:p>
                <a:endParaRPr lang="en-US"/>
              </a:p>
            </p:txBody>
          </p:sp>
          <p:sp>
            <p:nvSpPr>
              <p:cNvPr id="11413" name="Freeform 149"/>
              <p:cNvSpPr>
                <a:spLocks/>
              </p:cNvSpPr>
              <p:nvPr/>
            </p:nvSpPr>
            <p:spPr bwMode="auto">
              <a:xfrm>
                <a:off x="276" y="2594"/>
                <a:ext cx="1592" cy="1488"/>
              </a:xfrm>
              <a:custGeom>
                <a:avLst/>
                <a:gdLst/>
                <a:ahLst/>
                <a:cxnLst>
                  <a:cxn ang="0">
                    <a:pos x="193" y="713"/>
                  </a:cxn>
                  <a:cxn ang="0">
                    <a:pos x="242" y="728"/>
                  </a:cxn>
                  <a:cxn ang="0">
                    <a:pos x="286" y="739"/>
                  </a:cxn>
                  <a:cxn ang="0">
                    <a:pos x="325" y="749"/>
                  </a:cxn>
                  <a:cxn ang="0">
                    <a:pos x="361" y="756"/>
                  </a:cxn>
                  <a:cxn ang="0">
                    <a:pos x="397" y="760"/>
                  </a:cxn>
                  <a:cxn ang="0">
                    <a:pos x="431" y="764"/>
                  </a:cxn>
                  <a:cxn ang="0">
                    <a:pos x="467" y="767"/>
                  </a:cxn>
                  <a:cxn ang="0">
                    <a:pos x="2326" y="2347"/>
                  </a:cxn>
                  <a:cxn ang="0">
                    <a:pos x="2347" y="2591"/>
                  </a:cxn>
                  <a:cxn ang="0">
                    <a:pos x="2370" y="2675"/>
                  </a:cxn>
                  <a:cxn ang="0">
                    <a:pos x="2403" y="2744"/>
                  </a:cxn>
                  <a:cxn ang="0">
                    <a:pos x="2447" y="2800"/>
                  </a:cxn>
                  <a:cxn ang="0">
                    <a:pos x="2499" y="2847"/>
                  </a:cxn>
                  <a:cxn ang="0">
                    <a:pos x="2563" y="2886"/>
                  </a:cxn>
                  <a:cxn ang="0">
                    <a:pos x="2635" y="2923"/>
                  </a:cxn>
                  <a:cxn ang="0">
                    <a:pos x="2716" y="2957"/>
                  </a:cxn>
                  <a:cxn ang="0">
                    <a:pos x="2803" y="2832"/>
                  </a:cxn>
                  <a:cxn ang="0">
                    <a:pos x="2845" y="2501"/>
                  </a:cxn>
                  <a:cxn ang="0">
                    <a:pos x="3154" y="2805"/>
                  </a:cxn>
                  <a:cxn ang="0">
                    <a:pos x="3184" y="2629"/>
                  </a:cxn>
                  <a:cxn ang="0">
                    <a:pos x="3029" y="2231"/>
                  </a:cxn>
                  <a:cxn ang="0">
                    <a:pos x="2626" y="2218"/>
                  </a:cxn>
                  <a:cxn ang="0">
                    <a:pos x="784" y="533"/>
                  </a:cxn>
                  <a:cxn ang="0">
                    <a:pos x="776" y="275"/>
                  </a:cxn>
                  <a:cxn ang="0">
                    <a:pos x="418" y="0"/>
                  </a:cxn>
                  <a:cxn ang="0">
                    <a:pos x="567" y="275"/>
                  </a:cxn>
                  <a:cxn ang="0">
                    <a:pos x="243" y="426"/>
                  </a:cxn>
                  <a:cxn ang="0">
                    <a:pos x="46" y="190"/>
                  </a:cxn>
                  <a:cxn ang="0">
                    <a:pos x="0" y="436"/>
                  </a:cxn>
                  <a:cxn ang="0">
                    <a:pos x="47" y="567"/>
                  </a:cxn>
                  <a:cxn ang="0">
                    <a:pos x="118" y="659"/>
                  </a:cxn>
                  <a:cxn ang="0">
                    <a:pos x="165" y="703"/>
                  </a:cxn>
                </a:cxnLst>
                <a:rect l="0" t="0" r="r" b="b"/>
                <a:pathLst>
                  <a:path w="3184" h="2975">
                    <a:moveTo>
                      <a:pt x="165" y="703"/>
                    </a:moveTo>
                    <a:lnTo>
                      <a:pt x="193" y="713"/>
                    </a:lnTo>
                    <a:lnTo>
                      <a:pt x="217" y="720"/>
                    </a:lnTo>
                    <a:lnTo>
                      <a:pt x="242" y="728"/>
                    </a:lnTo>
                    <a:lnTo>
                      <a:pt x="265" y="734"/>
                    </a:lnTo>
                    <a:lnTo>
                      <a:pt x="286" y="739"/>
                    </a:lnTo>
                    <a:lnTo>
                      <a:pt x="306" y="744"/>
                    </a:lnTo>
                    <a:lnTo>
                      <a:pt x="325" y="749"/>
                    </a:lnTo>
                    <a:lnTo>
                      <a:pt x="343" y="752"/>
                    </a:lnTo>
                    <a:lnTo>
                      <a:pt x="361" y="756"/>
                    </a:lnTo>
                    <a:lnTo>
                      <a:pt x="379" y="759"/>
                    </a:lnTo>
                    <a:lnTo>
                      <a:pt x="397" y="760"/>
                    </a:lnTo>
                    <a:lnTo>
                      <a:pt x="415" y="762"/>
                    </a:lnTo>
                    <a:lnTo>
                      <a:pt x="431" y="764"/>
                    </a:lnTo>
                    <a:lnTo>
                      <a:pt x="449" y="765"/>
                    </a:lnTo>
                    <a:lnTo>
                      <a:pt x="467" y="767"/>
                    </a:lnTo>
                    <a:lnTo>
                      <a:pt x="487" y="767"/>
                    </a:lnTo>
                    <a:lnTo>
                      <a:pt x="2326" y="2347"/>
                    </a:lnTo>
                    <a:lnTo>
                      <a:pt x="2339" y="2544"/>
                    </a:lnTo>
                    <a:lnTo>
                      <a:pt x="2347" y="2591"/>
                    </a:lnTo>
                    <a:lnTo>
                      <a:pt x="2357" y="2636"/>
                    </a:lnTo>
                    <a:lnTo>
                      <a:pt x="2370" y="2675"/>
                    </a:lnTo>
                    <a:lnTo>
                      <a:pt x="2385" y="2711"/>
                    </a:lnTo>
                    <a:lnTo>
                      <a:pt x="2403" y="2744"/>
                    </a:lnTo>
                    <a:lnTo>
                      <a:pt x="2424" y="2773"/>
                    </a:lnTo>
                    <a:lnTo>
                      <a:pt x="2447" y="2800"/>
                    </a:lnTo>
                    <a:lnTo>
                      <a:pt x="2471" y="2824"/>
                    </a:lnTo>
                    <a:lnTo>
                      <a:pt x="2499" y="2847"/>
                    </a:lnTo>
                    <a:lnTo>
                      <a:pt x="2530" y="2867"/>
                    </a:lnTo>
                    <a:lnTo>
                      <a:pt x="2563" y="2886"/>
                    </a:lnTo>
                    <a:lnTo>
                      <a:pt x="2597" y="2905"/>
                    </a:lnTo>
                    <a:lnTo>
                      <a:pt x="2635" y="2923"/>
                    </a:lnTo>
                    <a:lnTo>
                      <a:pt x="2674" y="2941"/>
                    </a:lnTo>
                    <a:lnTo>
                      <a:pt x="2716" y="2957"/>
                    </a:lnTo>
                    <a:lnTo>
                      <a:pt x="2761" y="2975"/>
                    </a:lnTo>
                    <a:lnTo>
                      <a:pt x="2803" y="2832"/>
                    </a:lnTo>
                    <a:lnTo>
                      <a:pt x="2658" y="2596"/>
                    </a:lnTo>
                    <a:lnTo>
                      <a:pt x="2845" y="2501"/>
                    </a:lnTo>
                    <a:lnTo>
                      <a:pt x="2934" y="2534"/>
                    </a:lnTo>
                    <a:lnTo>
                      <a:pt x="3154" y="2805"/>
                    </a:lnTo>
                    <a:lnTo>
                      <a:pt x="3164" y="2714"/>
                    </a:lnTo>
                    <a:lnTo>
                      <a:pt x="3184" y="2629"/>
                    </a:lnTo>
                    <a:lnTo>
                      <a:pt x="3154" y="2416"/>
                    </a:lnTo>
                    <a:lnTo>
                      <a:pt x="3029" y="2231"/>
                    </a:lnTo>
                    <a:lnTo>
                      <a:pt x="2916" y="2188"/>
                    </a:lnTo>
                    <a:lnTo>
                      <a:pt x="2626" y="2218"/>
                    </a:lnTo>
                    <a:lnTo>
                      <a:pt x="897" y="726"/>
                    </a:lnTo>
                    <a:lnTo>
                      <a:pt x="784" y="533"/>
                    </a:lnTo>
                    <a:lnTo>
                      <a:pt x="835" y="333"/>
                    </a:lnTo>
                    <a:lnTo>
                      <a:pt x="776" y="275"/>
                    </a:lnTo>
                    <a:lnTo>
                      <a:pt x="565" y="16"/>
                    </a:lnTo>
                    <a:lnTo>
                      <a:pt x="418" y="0"/>
                    </a:lnTo>
                    <a:lnTo>
                      <a:pt x="469" y="175"/>
                    </a:lnTo>
                    <a:lnTo>
                      <a:pt x="567" y="275"/>
                    </a:lnTo>
                    <a:lnTo>
                      <a:pt x="427" y="392"/>
                    </a:lnTo>
                    <a:lnTo>
                      <a:pt x="243" y="426"/>
                    </a:lnTo>
                    <a:lnTo>
                      <a:pt x="75" y="241"/>
                    </a:lnTo>
                    <a:lnTo>
                      <a:pt x="46" y="190"/>
                    </a:lnTo>
                    <a:lnTo>
                      <a:pt x="0" y="359"/>
                    </a:lnTo>
                    <a:lnTo>
                      <a:pt x="0" y="436"/>
                    </a:lnTo>
                    <a:lnTo>
                      <a:pt x="18" y="505"/>
                    </a:lnTo>
                    <a:lnTo>
                      <a:pt x="47" y="567"/>
                    </a:lnTo>
                    <a:lnTo>
                      <a:pt x="83" y="618"/>
                    </a:lnTo>
                    <a:lnTo>
                      <a:pt x="118" y="659"/>
                    </a:lnTo>
                    <a:lnTo>
                      <a:pt x="147" y="688"/>
                    </a:lnTo>
                    <a:lnTo>
                      <a:pt x="165" y="703"/>
                    </a:lnTo>
                    <a:lnTo>
                      <a:pt x="165" y="703"/>
                    </a:lnTo>
                    <a:close/>
                  </a:path>
                </a:pathLst>
              </a:custGeom>
              <a:solidFill>
                <a:srgbClr val="444456"/>
              </a:solidFill>
              <a:ln w="9525">
                <a:noFill/>
                <a:round/>
                <a:headEnd/>
                <a:tailEnd/>
              </a:ln>
            </p:spPr>
            <p:txBody>
              <a:bodyPr/>
              <a:lstStyle/>
              <a:p>
                <a:endParaRPr lang="en-US"/>
              </a:p>
            </p:txBody>
          </p:sp>
          <p:sp>
            <p:nvSpPr>
              <p:cNvPr id="11414" name="Freeform 150"/>
              <p:cNvSpPr>
                <a:spLocks/>
              </p:cNvSpPr>
              <p:nvPr/>
            </p:nvSpPr>
            <p:spPr bwMode="auto">
              <a:xfrm>
                <a:off x="493" y="2610"/>
                <a:ext cx="69" cy="145"/>
              </a:xfrm>
              <a:custGeom>
                <a:avLst/>
                <a:gdLst/>
                <a:ahLst/>
                <a:cxnLst>
                  <a:cxn ang="0">
                    <a:pos x="0" y="0"/>
                  </a:cxn>
                  <a:cxn ang="0">
                    <a:pos x="13" y="134"/>
                  </a:cxn>
                  <a:cxn ang="0">
                    <a:pos x="101" y="290"/>
                  </a:cxn>
                  <a:cxn ang="0">
                    <a:pos x="139" y="243"/>
                  </a:cxn>
                  <a:cxn ang="0">
                    <a:pos x="0" y="0"/>
                  </a:cxn>
                </a:cxnLst>
                <a:rect l="0" t="0" r="r" b="b"/>
                <a:pathLst>
                  <a:path w="139" h="290">
                    <a:moveTo>
                      <a:pt x="0" y="0"/>
                    </a:moveTo>
                    <a:lnTo>
                      <a:pt x="13" y="134"/>
                    </a:lnTo>
                    <a:lnTo>
                      <a:pt x="101" y="290"/>
                    </a:lnTo>
                    <a:lnTo>
                      <a:pt x="139" y="243"/>
                    </a:lnTo>
                    <a:lnTo>
                      <a:pt x="0" y="0"/>
                    </a:lnTo>
                    <a:close/>
                  </a:path>
                </a:pathLst>
              </a:custGeom>
              <a:solidFill>
                <a:srgbClr val="4C4C5E"/>
              </a:solidFill>
              <a:ln w="9525">
                <a:noFill/>
                <a:round/>
                <a:headEnd/>
                <a:tailEnd/>
              </a:ln>
            </p:spPr>
            <p:txBody>
              <a:bodyPr/>
              <a:lstStyle/>
              <a:p>
                <a:endParaRPr lang="en-US"/>
              </a:p>
            </p:txBody>
          </p:sp>
          <p:sp>
            <p:nvSpPr>
              <p:cNvPr id="11415" name="Freeform 151"/>
              <p:cNvSpPr>
                <a:spLocks/>
              </p:cNvSpPr>
              <p:nvPr/>
            </p:nvSpPr>
            <p:spPr bwMode="auto">
              <a:xfrm>
                <a:off x="273" y="2592"/>
                <a:ext cx="425" cy="314"/>
              </a:xfrm>
              <a:custGeom>
                <a:avLst/>
                <a:gdLst/>
                <a:ahLst/>
                <a:cxnLst>
                  <a:cxn ang="0">
                    <a:pos x="46" y="143"/>
                  </a:cxn>
                  <a:cxn ang="0">
                    <a:pos x="246" y="382"/>
                  </a:cxn>
                  <a:cxn ang="0">
                    <a:pos x="363" y="390"/>
                  </a:cxn>
                  <a:cxn ang="0">
                    <a:pos x="546" y="307"/>
                  </a:cxn>
                  <a:cxn ang="0">
                    <a:pos x="594" y="231"/>
                  </a:cxn>
                  <a:cxn ang="0">
                    <a:pos x="435" y="0"/>
                  </a:cxn>
                  <a:cxn ang="0">
                    <a:pos x="561" y="0"/>
                  </a:cxn>
                  <a:cxn ang="0">
                    <a:pos x="586" y="11"/>
                  </a:cxn>
                  <a:cxn ang="0">
                    <a:pos x="610" y="23"/>
                  </a:cxn>
                  <a:cxn ang="0">
                    <a:pos x="635" y="33"/>
                  </a:cxn>
                  <a:cxn ang="0">
                    <a:pos x="657" y="44"/>
                  </a:cxn>
                  <a:cxn ang="0">
                    <a:pos x="679" y="57"/>
                  </a:cxn>
                  <a:cxn ang="0">
                    <a:pos x="700" y="69"/>
                  </a:cxn>
                  <a:cxn ang="0">
                    <a:pos x="721" y="84"/>
                  </a:cxn>
                  <a:cxn ang="0">
                    <a:pos x="741" y="98"/>
                  </a:cxn>
                  <a:cxn ang="0">
                    <a:pos x="759" y="113"/>
                  </a:cxn>
                  <a:cxn ang="0">
                    <a:pos x="775" y="131"/>
                  </a:cxn>
                  <a:cxn ang="0">
                    <a:pos x="791" y="151"/>
                  </a:cxn>
                  <a:cxn ang="0">
                    <a:pos x="806" y="172"/>
                  </a:cxn>
                  <a:cxn ang="0">
                    <a:pos x="821" y="195"/>
                  </a:cxn>
                  <a:cxn ang="0">
                    <a:pos x="832" y="221"/>
                  </a:cxn>
                  <a:cxn ang="0">
                    <a:pos x="842" y="249"/>
                  </a:cxn>
                  <a:cxn ang="0">
                    <a:pos x="852" y="280"/>
                  </a:cxn>
                  <a:cxn ang="0">
                    <a:pos x="826" y="405"/>
                  </a:cxn>
                  <a:cxn ang="0">
                    <a:pos x="366" y="616"/>
                  </a:cxn>
                  <a:cxn ang="0">
                    <a:pos x="304" y="628"/>
                  </a:cxn>
                  <a:cxn ang="0">
                    <a:pos x="255" y="618"/>
                  </a:cxn>
                  <a:cxn ang="0">
                    <a:pos x="210" y="605"/>
                  </a:cxn>
                  <a:cxn ang="0">
                    <a:pos x="169" y="590"/>
                  </a:cxn>
                  <a:cxn ang="0">
                    <a:pos x="133" y="572"/>
                  </a:cxn>
                  <a:cxn ang="0">
                    <a:pos x="100" y="552"/>
                  </a:cxn>
                  <a:cxn ang="0">
                    <a:pos x="72" y="529"/>
                  </a:cxn>
                  <a:cxn ang="0">
                    <a:pos x="49" y="505"/>
                  </a:cxn>
                  <a:cxn ang="0">
                    <a:pos x="31" y="475"/>
                  </a:cxn>
                  <a:cxn ang="0">
                    <a:pos x="17" y="446"/>
                  </a:cxn>
                  <a:cxn ang="0">
                    <a:pos x="7" y="411"/>
                  </a:cxn>
                  <a:cxn ang="0">
                    <a:pos x="2" y="374"/>
                  </a:cxn>
                  <a:cxn ang="0">
                    <a:pos x="0" y="334"/>
                  </a:cxn>
                  <a:cxn ang="0">
                    <a:pos x="5" y="292"/>
                  </a:cxn>
                  <a:cxn ang="0">
                    <a:pos x="13" y="246"/>
                  </a:cxn>
                  <a:cxn ang="0">
                    <a:pos x="28" y="195"/>
                  </a:cxn>
                  <a:cxn ang="0">
                    <a:pos x="46" y="143"/>
                  </a:cxn>
                </a:cxnLst>
                <a:rect l="0" t="0" r="r" b="b"/>
                <a:pathLst>
                  <a:path w="852" h="628">
                    <a:moveTo>
                      <a:pt x="46" y="143"/>
                    </a:moveTo>
                    <a:lnTo>
                      <a:pt x="246" y="382"/>
                    </a:lnTo>
                    <a:lnTo>
                      <a:pt x="363" y="390"/>
                    </a:lnTo>
                    <a:lnTo>
                      <a:pt x="546" y="307"/>
                    </a:lnTo>
                    <a:lnTo>
                      <a:pt x="594" y="231"/>
                    </a:lnTo>
                    <a:lnTo>
                      <a:pt x="435" y="0"/>
                    </a:lnTo>
                    <a:lnTo>
                      <a:pt x="561" y="0"/>
                    </a:lnTo>
                    <a:lnTo>
                      <a:pt x="586" y="11"/>
                    </a:lnTo>
                    <a:lnTo>
                      <a:pt x="610" y="23"/>
                    </a:lnTo>
                    <a:lnTo>
                      <a:pt x="635" y="33"/>
                    </a:lnTo>
                    <a:lnTo>
                      <a:pt x="657" y="44"/>
                    </a:lnTo>
                    <a:lnTo>
                      <a:pt x="679" y="57"/>
                    </a:lnTo>
                    <a:lnTo>
                      <a:pt x="700" y="69"/>
                    </a:lnTo>
                    <a:lnTo>
                      <a:pt x="721" y="84"/>
                    </a:lnTo>
                    <a:lnTo>
                      <a:pt x="741" y="98"/>
                    </a:lnTo>
                    <a:lnTo>
                      <a:pt x="759" y="113"/>
                    </a:lnTo>
                    <a:lnTo>
                      <a:pt x="775" y="131"/>
                    </a:lnTo>
                    <a:lnTo>
                      <a:pt x="791" y="151"/>
                    </a:lnTo>
                    <a:lnTo>
                      <a:pt x="806" y="172"/>
                    </a:lnTo>
                    <a:lnTo>
                      <a:pt x="821" y="195"/>
                    </a:lnTo>
                    <a:lnTo>
                      <a:pt x="832" y="221"/>
                    </a:lnTo>
                    <a:lnTo>
                      <a:pt x="842" y="249"/>
                    </a:lnTo>
                    <a:lnTo>
                      <a:pt x="852" y="280"/>
                    </a:lnTo>
                    <a:lnTo>
                      <a:pt x="826" y="405"/>
                    </a:lnTo>
                    <a:lnTo>
                      <a:pt x="366" y="616"/>
                    </a:lnTo>
                    <a:lnTo>
                      <a:pt x="304" y="628"/>
                    </a:lnTo>
                    <a:lnTo>
                      <a:pt x="255" y="618"/>
                    </a:lnTo>
                    <a:lnTo>
                      <a:pt x="210" y="605"/>
                    </a:lnTo>
                    <a:lnTo>
                      <a:pt x="169" y="590"/>
                    </a:lnTo>
                    <a:lnTo>
                      <a:pt x="133" y="572"/>
                    </a:lnTo>
                    <a:lnTo>
                      <a:pt x="100" y="552"/>
                    </a:lnTo>
                    <a:lnTo>
                      <a:pt x="72" y="529"/>
                    </a:lnTo>
                    <a:lnTo>
                      <a:pt x="49" y="505"/>
                    </a:lnTo>
                    <a:lnTo>
                      <a:pt x="31" y="475"/>
                    </a:lnTo>
                    <a:lnTo>
                      <a:pt x="17" y="446"/>
                    </a:lnTo>
                    <a:lnTo>
                      <a:pt x="7" y="411"/>
                    </a:lnTo>
                    <a:lnTo>
                      <a:pt x="2" y="374"/>
                    </a:lnTo>
                    <a:lnTo>
                      <a:pt x="0" y="334"/>
                    </a:lnTo>
                    <a:lnTo>
                      <a:pt x="5" y="292"/>
                    </a:lnTo>
                    <a:lnTo>
                      <a:pt x="13" y="246"/>
                    </a:lnTo>
                    <a:lnTo>
                      <a:pt x="28" y="195"/>
                    </a:lnTo>
                    <a:lnTo>
                      <a:pt x="46" y="143"/>
                    </a:lnTo>
                    <a:close/>
                  </a:path>
                </a:pathLst>
              </a:custGeom>
              <a:solidFill>
                <a:srgbClr val="B2AAA8"/>
              </a:solidFill>
              <a:ln w="9525">
                <a:noFill/>
                <a:round/>
                <a:headEnd/>
                <a:tailEnd/>
              </a:ln>
            </p:spPr>
            <p:txBody>
              <a:bodyPr/>
              <a:lstStyle/>
              <a:p>
                <a:endParaRPr lang="en-US"/>
              </a:p>
            </p:txBody>
          </p:sp>
          <p:sp>
            <p:nvSpPr>
              <p:cNvPr id="11416" name="Freeform 152"/>
              <p:cNvSpPr>
                <a:spLocks/>
              </p:cNvSpPr>
              <p:nvPr/>
            </p:nvSpPr>
            <p:spPr bwMode="auto">
              <a:xfrm>
                <a:off x="1382" y="3590"/>
                <a:ext cx="490" cy="422"/>
              </a:xfrm>
              <a:custGeom>
                <a:avLst/>
                <a:gdLst/>
                <a:ahLst/>
                <a:cxnLst>
                  <a:cxn ang="0">
                    <a:pos x="250" y="0"/>
                  </a:cxn>
                  <a:cxn ang="0">
                    <a:pos x="286" y="36"/>
                  </a:cxn>
                  <a:cxn ang="0">
                    <a:pos x="539" y="186"/>
                  </a:cxn>
                  <a:cxn ang="0">
                    <a:pos x="590" y="188"/>
                  </a:cxn>
                  <a:cxn ang="0">
                    <a:pos x="639" y="191"/>
                  </a:cxn>
                  <a:cxn ang="0">
                    <a:pos x="683" y="196"/>
                  </a:cxn>
                  <a:cxn ang="0">
                    <a:pos x="726" y="203"/>
                  </a:cxn>
                  <a:cxn ang="0">
                    <a:pos x="763" y="211"/>
                  </a:cxn>
                  <a:cxn ang="0">
                    <a:pos x="799" y="222"/>
                  </a:cxn>
                  <a:cxn ang="0">
                    <a:pos x="832" y="236"/>
                  </a:cxn>
                  <a:cxn ang="0">
                    <a:pos x="861" y="254"/>
                  </a:cxn>
                  <a:cxn ang="0">
                    <a:pos x="887" y="273"/>
                  </a:cxn>
                  <a:cxn ang="0">
                    <a:pos x="910" y="299"/>
                  </a:cxn>
                  <a:cxn ang="0">
                    <a:pos x="930" y="329"/>
                  </a:cxn>
                  <a:cxn ang="0">
                    <a:pos x="946" y="363"/>
                  </a:cxn>
                  <a:cxn ang="0">
                    <a:pos x="959" y="404"/>
                  </a:cxn>
                  <a:cxn ang="0">
                    <a:pos x="969" y="450"/>
                  </a:cxn>
                  <a:cxn ang="0">
                    <a:pos x="976" y="503"/>
                  </a:cxn>
                  <a:cxn ang="0">
                    <a:pos x="979" y="562"/>
                  </a:cxn>
                  <a:cxn ang="0">
                    <a:pos x="969" y="698"/>
                  </a:cxn>
                  <a:cxn ang="0">
                    <a:pos x="763" y="434"/>
                  </a:cxn>
                  <a:cxn ang="0">
                    <a:pos x="675" y="403"/>
                  </a:cxn>
                  <a:cxn ang="0">
                    <a:pos x="449" y="498"/>
                  </a:cxn>
                  <a:cxn ang="0">
                    <a:pos x="445" y="586"/>
                  </a:cxn>
                  <a:cxn ang="0">
                    <a:pos x="597" y="844"/>
                  </a:cxn>
                  <a:cxn ang="0">
                    <a:pos x="484" y="826"/>
                  </a:cxn>
                  <a:cxn ang="0">
                    <a:pos x="342" y="745"/>
                  </a:cxn>
                  <a:cxn ang="0">
                    <a:pos x="294" y="693"/>
                  </a:cxn>
                  <a:cxn ang="0">
                    <a:pos x="257" y="649"/>
                  </a:cxn>
                  <a:cxn ang="0">
                    <a:pos x="229" y="609"/>
                  </a:cxn>
                  <a:cxn ang="0">
                    <a:pos x="209" y="570"/>
                  </a:cxn>
                  <a:cxn ang="0">
                    <a:pos x="196" y="529"/>
                  </a:cxn>
                  <a:cxn ang="0">
                    <a:pos x="188" y="483"/>
                  </a:cxn>
                  <a:cxn ang="0">
                    <a:pos x="185" y="426"/>
                  </a:cxn>
                  <a:cxn ang="0">
                    <a:pos x="183" y="355"/>
                  </a:cxn>
                  <a:cxn ang="0">
                    <a:pos x="0" y="162"/>
                  </a:cxn>
                  <a:cxn ang="0">
                    <a:pos x="250" y="0"/>
                  </a:cxn>
                </a:cxnLst>
                <a:rect l="0" t="0" r="r" b="b"/>
                <a:pathLst>
                  <a:path w="979" h="844">
                    <a:moveTo>
                      <a:pt x="250" y="0"/>
                    </a:moveTo>
                    <a:lnTo>
                      <a:pt x="286" y="36"/>
                    </a:lnTo>
                    <a:lnTo>
                      <a:pt x="539" y="186"/>
                    </a:lnTo>
                    <a:lnTo>
                      <a:pt x="590" y="188"/>
                    </a:lnTo>
                    <a:lnTo>
                      <a:pt x="639" y="191"/>
                    </a:lnTo>
                    <a:lnTo>
                      <a:pt x="683" y="196"/>
                    </a:lnTo>
                    <a:lnTo>
                      <a:pt x="726" y="203"/>
                    </a:lnTo>
                    <a:lnTo>
                      <a:pt x="763" y="211"/>
                    </a:lnTo>
                    <a:lnTo>
                      <a:pt x="799" y="222"/>
                    </a:lnTo>
                    <a:lnTo>
                      <a:pt x="832" y="236"/>
                    </a:lnTo>
                    <a:lnTo>
                      <a:pt x="861" y="254"/>
                    </a:lnTo>
                    <a:lnTo>
                      <a:pt x="887" y="273"/>
                    </a:lnTo>
                    <a:lnTo>
                      <a:pt x="910" y="299"/>
                    </a:lnTo>
                    <a:lnTo>
                      <a:pt x="930" y="329"/>
                    </a:lnTo>
                    <a:lnTo>
                      <a:pt x="946" y="363"/>
                    </a:lnTo>
                    <a:lnTo>
                      <a:pt x="959" y="404"/>
                    </a:lnTo>
                    <a:lnTo>
                      <a:pt x="969" y="450"/>
                    </a:lnTo>
                    <a:lnTo>
                      <a:pt x="976" y="503"/>
                    </a:lnTo>
                    <a:lnTo>
                      <a:pt x="979" y="562"/>
                    </a:lnTo>
                    <a:lnTo>
                      <a:pt x="969" y="698"/>
                    </a:lnTo>
                    <a:lnTo>
                      <a:pt x="763" y="434"/>
                    </a:lnTo>
                    <a:lnTo>
                      <a:pt x="675" y="403"/>
                    </a:lnTo>
                    <a:lnTo>
                      <a:pt x="449" y="498"/>
                    </a:lnTo>
                    <a:lnTo>
                      <a:pt x="445" y="586"/>
                    </a:lnTo>
                    <a:lnTo>
                      <a:pt x="597" y="844"/>
                    </a:lnTo>
                    <a:lnTo>
                      <a:pt x="484" y="826"/>
                    </a:lnTo>
                    <a:lnTo>
                      <a:pt x="342" y="745"/>
                    </a:lnTo>
                    <a:lnTo>
                      <a:pt x="294" y="693"/>
                    </a:lnTo>
                    <a:lnTo>
                      <a:pt x="257" y="649"/>
                    </a:lnTo>
                    <a:lnTo>
                      <a:pt x="229" y="609"/>
                    </a:lnTo>
                    <a:lnTo>
                      <a:pt x="209" y="570"/>
                    </a:lnTo>
                    <a:lnTo>
                      <a:pt x="196" y="529"/>
                    </a:lnTo>
                    <a:lnTo>
                      <a:pt x="188" y="483"/>
                    </a:lnTo>
                    <a:lnTo>
                      <a:pt x="185" y="426"/>
                    </a:lnTo>
                    <a:lnTo>
                      <a:pt x="183" y="355"/>
                    </a:lnTo>
                    <a:lnTo>
                      <a:pt x="0" y="162"/>
                    </a:lnTo>
                    <a:lnTo>
                      <a:pt x="250" y="0"/>
                    </a:lnTo>
                    <a:close/>
                  </a:path>
                </a:pathLst>
              </a:custGeom>
              <a:solidFill>
                <a:srgbClr val="D1C4CE"/>
              </a:solidFill>
              <a:ln w="9525">
                <a:noFill/>
                <a:round/>
                <a:headEnd/>
                <a:tailEnd/>
              </a:ln>
            </p:spPr>
            <p:txBody>
              <a:bodyPr/>
              <a:lstStyle/>
              <a:p>
                <a:endParaRPr lang="en-US"/>
              </a:p>
            </p:txBody>
          </p:sp>
          <p:sp>
            <p:nvSpPr>
              <p:cNvPr id="11417" name="Freeform 153"/>
              <p:cNvSpPr>
                <a:spLocks/>
              </p:cNvSpPr>
              <p:nvPr/>
            </p:nvSpPr>
            <p:spPr bwMode="auto">
              <a:xfrm>
                <a:off x="424" y="2753"/>
                <a:ext cx="270" cy="176"/>
              </a:xfrm>
              <a:custGeom>
                <a:avLst/>
                <a:gdLst/>
                <a:ahLst/>
                <a:cxnLst>
                  <a:cxn ang="0">
                    <a:pos x="0" y="308"/>
                  </a:cxn>
                  <a:cxn ang="0">
                    <a:pos x="147" y="248"/>
                  </a:cxn>
                  <a:cxn ang="0">
                    <a:pos x="485" y="90"/>
                  </a:cxn>
                  <a:cxn ang="0">
                    <a:pos x="539" y="0"/>
                  </a:cxn>
                  <a:cxn ang="0">
                    <a:pos x="531" y="113"/>
                  </a:cxn>
                  <a:cxn ang="0">
                    <a:pos x="166" y="302"/>
                  </a:cxn>
                  <a:cxn ang="0">
                    <a:pos x="116" y="353"/>
                  </a:cxn>
                  <a:cxn ang="0">
                    <a:pos x="0" y="308"/>
                  </a:cxn>
                </a:cxnLst>
                <a:rect l="0" t="0" r="r" b="b"/>
                <a:pathLst>
                  <a:path w="539" h="353">
                    <a:moveTo>
                      <a:pt x="0" y="308"/>
                    </a:moveTo>
                    <a:lnTo>
                      <a:pt x="147" y="248"/>
                    </a:lnTo>
                    <a:lnTo>
                      <a:pt x="485" y="90"/>
                    </a:lnTo>
                    <a:lnTo>
                      <a:pt x="539" y="0"/>
                    </a:lnTo>
                    <a:lnTo>
                      <a:pt x="531" y="113"/>
                    </a:lnTo>
                    <a:lnTo>
                      <a:pt x="166" y="302"/>
                    </a:lnTo>
                    <a:lnTo>
                      <a:pt x="116" y="353"/>
                    </a:lnTo>
                    <a:lnTo>
                      <a:pt x="0" y="308"/>
                    </a:lnTo>
                    <a:close/>
                  </a:path>
                </a:pathLst>
              </a:custGeom>
              <a:solidFill>
                <a:srgbClr val="9B9391"/>
              </a:solidFill>
              <a:ln w="9525">
                <a:noFill/>
                <a:round/>
                <a:headEnd/>
                <a:tailEnd/>
              </a:ln>
            </p:spPr>
            <p:txBody>
              <a:bodyPr/>
              <a:lstStyle/>
              <a:p>
                <a:endParaRPr lang="en-US"/>
              </a:p>
            </p:txBody>
          </p:sp>
          <p:sp>
            <p:nvSpPr>
              <p:cNvPr id="11418" name="Freeform 154"/>
              <p:cNvSpPr>
                <a:spLocks/>
              </p:cNvSpPr>
              <p:nvPr/>
            </p:nvSpPr>
            <p:spPr bwMode="auto">
              <a:xfrm>
                <a:off x="447" y="2795"/>
                <a:ext cx="242" cy="133"/>
              </a:xfrm>
              <a:custGeom>
                <a:avLst/>
                <a:gdLst/>
                <a:ahLst/>
                <a:cxnLst>
                  <a:cxn ang="0">
                    <a:pos x="67" y="209"/>
                  </a:cxn>
                  <a:cxn ang="0">
                    <a:pos x="460" y="21"/>
                  </a:cxn>
                  <a:cxn ang="0">
                    <a:pos x="485" y="0"/>
                  </a:cxn>
                  <a:cxn ang="0">
                    <a:pos x="472" y="78"/>
                  </a:cxn>
                  <a:cxn ang="0">
                    <a:pos x="150" y="237"/>
                  </a:cxn>
                  <a:cxn ang="0">
                    <a:pos x="76" y="265"/>
                  </a:cxn>
                  <a:cxn ang="0">
                    <a:pos x="0" y="237"/>
                  </a:cxn>
                  <a:cxn ang="0">
                    <a:pos x="67" y="209"/>
                  </a:cxn>
                </a:cxnLst>
                <a:rect l="0" t="0" r="r" b="b"/>
                <a:pathLst>
                  <a:path w="485" h="265">
                    <a:moveTo>
                      <a:pt x="67" y="209"/>
                    </a:moveTo>
                    <a:lnTo>
                      <a:pt x="460" y="21"/>
                    </a:lnTo>
                    <a:lnTo>
                      <a:pt x="485" y="0"/>
                    </a:lnTo>
                    <a:lnTo>
                      <a:pt x="472" y="78"/>
                    </a:lnTo>
                    <a:lnTo>
                      <a:pt x="150" y="237"/>
                    </a:lnTo>
                    <a:lnTo>
                      <a:pt x="76" y="265"/>
                    </a:lnTo>
                    <a:lnTo>
                      <a:pt x="0" y="237"/>
                    </a:lnTo>
                    <a:lnTo>
                      <a:pt x="67" y="209"/>
                    </a:lnTo>
                    <a:close/>
                  </a:path>
                </a:pathLst>
              </a:custGeom>
              <a:solidFill>
                <a:srgbClr val="A59E9B"/>
              </a:solidFill>
              <a:ln w="9525">
                <a:noFill/>
                <a:round/>
                <a:headEnd/>
                <a:tailEnd/>
              </a:ln>
            </p:spPr>
            <p:txBody>
              <a:bodyPr/>
              <a:lstStyle/>
              <a:p>
                <a:endParaRPr lang="en-US"/>
              </a:p>
            </p:txBody>
          </p:sp>
          <p:sp>
            <p:nvSpPr>
              <p:cNvPr id="11419" name="Freeform 155"/>
              <p:cNvSpPr>
                <a:spLocks/>
              </p:cNvSpPr>
              <p:nvPr/>
            </p:nvSpPr>
            <p:spPr bwMode="auto">
              <a:xfrm>
                <a:off x="550" y="2894"/>
                <a:ext cx="993" cy="792"/>
              </a:xfrm>
              <a:custGeom>
                <a:avLst/>
                <a:gdLst/>
                <a:ahLst/>
                <a:cxnLst>
                  <a:cxn ang="0">
                    <a:pos x="1906" y="1385"/>
                  </a:cxn>
                  <a:cxn ang="0">
                    <a:pos x="290" y="0"/>
                  </a:cxn>
                  <a:cxn ang="0">
                    <a:pos x="262" y="11"/>
                  </a:cxn>
                  <a:cxn ang="0">
                    <a:pos x="87" y="92"/>
                  </a:cxn>
                  <a:cxn ang="0">
                    <a:pos x="0" y="128"/>
                  </a:cxn>
                  <a:cxn ang="0">
                    <a:pos x="1687" y="1583"/>
                  </a:cxn>
                  <a:cxn ang="0">
                    <a:pos x="1986" y="1467"/>
                  </a:cxn>
                  <a:cxn ang="0">
                    <a:pos x="1906" y="1385"/>
                  </a:cxn>
                </a:cxnLst>
                <a:rect l="0" t="0" r="r" b="b"/>
                <a:pathLst>
                  <a:path w="1986" h="1583">
                    <a:moveTo>
                      <a:pt x="1906" y="1385"/>
                    </a:moveTo>
                    <a:lnTo>
                      <a:pt x="290" y="0"/>
                    </a:lnTo>
                    <a:lnTo>
                      <a:pt x="262" y="11"/>
                    </a:lnTo>
                    <a:lnTo>
                      <a:pt x="87" y="92"/>
                    </a:lnTo>
                    <a:lnTo>
                      <a:pt x="0" y="128"/>
                    </a:lnTo>
                    <a:lnTo>
                      <a:pt x="1687" y="1583"/>
                    </a:lnTo>
                    <a:lnTo>
                      <a:pt x="1986" y="1467"/>
                    </a:lnTo>
                    <a:lnTo>
                      <a:pt x="1906" y="1385"/>
                    </a:lnTo>
                    <a:close/>
                  </a:path>
                </a:pathLst>
              </a:custGeom>
              <a:solidFill>
                <a:srgbClr val="D1C4CE"/>
              </a:solidFill>
              <a:ln w="9525">
                <a:noFill/>
                <a:round/>
                <a:headEnd/>
                <a:tailEnd/>
              </a:ln>
            </p:spPr>
            <p:txBody>
              <a:bodyPr/>
              <a:lstStyle/>
              <a:p>
                <a:endParaRPr lang="en-US"/>
              </a:p>
            </p:txBody>
          </p:sp>
          <p:sp>
            <p:nvSpPr>
              <p:cNvPr id="11420" name="Freeform 156"/>
              <p:cNvSpPr>
                <a:spLocks/>
              </p:cNvSpPr>
              <p:nvPr/>
            </p:nvSpPr>
            <p:spPr bwMode="auto">
              <a:xfrm>
                <a:off x="550" y="2893"/>
                <a:ext cx="952" cy="760"/>
              </a:xfrm>
              <a:custGeom>
                <a:avLst/>
                <a:gdLst/>
                <a:ahLst/>
                <a:cxnLst>
                  <a:cxn ang="0">
                    <a:pos x="1775" y="1278"/>
                  </a:cxn>
                  <a:cxn ang="0">
                    <a:pos x="1679" y="1196"/>
                  </a:cxn>
                  <a:cxn ang="0">
                    <a:pos x="1584" y="1113"/>
                  </a:cxn>
                  <a:cxn ang="0">
                    <a:pos x="1488" y="1031"/>
                  </a:cxn>
                  <a:cxn ang="0">
                    <a:pos x="1393" y="949"/>
                  </a:cxn>
                  <a:cxn ang="0">
                    <a:pos x="1297" y="865"/>
                  </a:cxn>
                  <a:cxn ang="0">
                    <a:pos x="1200" y="783"/>
                  </a:cxn>
                  <a:cxn ang="0">
                    <a:pos x="1105" y="701"/>
                  </a:cxn>
                  <a:cxn ang="0">
                    <a:pos x="1009" y="618"/>
                  </a:cxn>
                  <a:cxn ang="0">
                    <a:pos x="912" y="536"/>
                  </a:cxn>
                  <a:cxn ang="0">
                    <a:pos x="816" y="454"/>
                  </a:cxn>
                  <a:cxn ang="0">
                    <a:pos x="721" y="370"/>
                  </a:cxn>
                  <a:cxn ang="0">
                    <a:pos x="625" y="288"/>
                  </a:cxn>
                  <a:cxn ang="0">
                    <a:pos x="528" y="206"/>
                  </a:cxn>
                  <a:cxn ang="0">
                    <a:pos x="432" y="123"/>
                  </a:cxn>
                  <a:cxn ang="0">
                    <a:pos x="336" y="41"/>
                  </a:cxn>
                  <a:cxn ang="0">
                    <a:pos x="282" y="0"/>
                  </a:cxn>
                  <a:cxn ang="0">
                    <a:pos x="270" y="0"/>
                  </a:cxn>
                  <a:cxn ang="0">
                    <a:pos x="239" y="11"/>
                  </a:cxn>
                  <a:cxn ang="0">
                    <a:pos x="188" y="34"/>
                  </a:cxn>
                  <a:cxn ang="0">
                    <a:pos x="138" y="57"/>
                  </a:cxn>
                  <a:cxn ang="0">
                    <a:pos x="87" y="80"/>
                  </a:cxn>
                  <a:cxn ang="0">
                    <a:pos x="54" y="96"/>
                  </a:cxn>
                  <a:cxn ang="0">
                    <a:pos x="40" y="106"/>
                  </a:cxn>
                  <a:cxn ang="0">
                    <a:pos x="25" y="116"/>
                  </a:cxn>
                  <a:cxn ang="0">
                    <a:pos x="9" y="126"/>
                  </a:cxn>
                  <a:cxn ang="0">
                    <a:pos x="51" y="175"/>
                  </a:cxn>
                  <a:cxn ang="0">
                    <a:pos x="152" y="262"/>
                  </a:cxn>
                  <a:cxn ang="0">
                    <a:pos x="252" y="349"/>
                  </a:cxn>
                  <a:cxn ang="0">
                    <a:pos x="353" y="436"/>
                  </a:cxn>
                  <a:cxn ang="0">
                    <a:pos x="455" y="522"/>
                  </a:cxn>
                  <a:cxn ang="0">
                    <a:pos x="555" y="609"/>
                  </a:cxn>
                  <a:cxn ang="0">
                    <a:pos x="656" y="696"/>
                  </a:cxn>
                  <a:cxn ang="0">
                    <a:pos x="757" y="783"/>
                  </a:cxn>
                  <a:cxn ang="0">
                    <a:pos x="859" y="870"/>
                  </a:cxn>
                  <a:cxn ang="0">
                    <a:pos x="958" y="957"/>
                  </a:cxn>
                  <a:cxn ang="0">
                    <a:pos x="1060" y="1044"/>
                  </a:cxn>
                  <a:cxn ang="0">
                    <a:pos x="1159" y="1129"/>
                  </a:cxn>
                  <a:cxn ang="0">
                    <a:pos x="1261" y="1216"/>
                  </a:cxn>
                  <a:cxn ang="0">
                    <a:pos x="1362" y="1303"/>
                  </a:cxn>
                  <a:cxn ang="0">
                    <a:pos x="1462" y="1390"/>
                  </a:cxn>
                  <a:cxn ang="0">
                    <a:pos x="1561" y="1476"/>
                  </a:cxn>
                  <a:cxn ang="0">
                    <a:pos x="1630" y="1511"/>
                  </a:cxn>
                  <a:cxn ang="0">
                    <a:pos x="1668" y="1496"/>
                  </a:cxn>
                  <a:cxn ang="0">
                    <a:pos x="1704" y="1481"/>
                  </a:cxn>
                  <a:cxn ang="0">
                    <a:pos x="1740" y="1467"/>
                  </a:cxn>
                  <a:cxn ang="0">
                    <a:pos x="1777" y="1452"/>
                  </a:cxn>
                  <a:cxn ang="0">
                    <a:pos x="1813" y="1437"/>
                  </a:cxn>
                  <a:cxn ang="0">
                    <a:pos x="1849" y="1422"/>
                  </a:cxn>
                  <a:cxn ang="0">
                    <a:pos x="1887" y="1408"/>
                  </a:cxn>
                  <a:cxn ang="0">
                    <a:pos x="1895" y="1390"/>
                  </a:cxn>
                  <a:cxn ang="0">
                    <a:pos x="1874" y="1370"/>
                  </a:cxn>
                  <a:cxn ang="0">
                    <a:pos x="1854" y="1349"/>
                  </a:cxn>
                  <a:cxn ang="0">
                    <a:pos x="1833" y="1329"/>
                  </a:cxn>
                </a:cxnLst>
                <a:rect l="0" t="0" r="r" b="b"/>
                <a:pathLst>
                  <a:path w="1905" h="1519">
                    <a:moveTo>
                      <a:pt x="1823" y="1319"/>
                    </a:moveTo>
                    <a:lnTo>
                      <a:pt x="1775" y="1278"/>
                    </a:lnTo>
                    <a:lnTo>
                      <a:pt x="1726" y="1237"/>
                    </a:lnTo>
                    <a:lnTo>
                      <a:pt x="1679" y="1196"/>
                    </a:lnTo>
                    <a:lnTo>
                      <a:pt x="1632" y="1154"/>
                    </a:lnTo>
                    <a:lnTo>
                      <a:pt x="1584" y="1113"/>
                    </a:lnTo>
                    <a:lnTo>
                      <a:pt x="1535" y="1072"/>
                    </a:lnTo>
                    <a:lnTo>
                      <a:pt x="1488" y="1031"/>
                    </a:lnTo>
                    <a:lnTo>
                      <a:pt x="1440" y="990"/>
                    </a:lnTo>
                    <a:lnTo>
                      <a:pt x="1393" y="949"/>
                    </a:lnTo>
                    <a:lnTo>
                      <a:pt x="1344" y="908"/>
                    </a:lnTo>
                    <a:lnTo>
                      <a:pt x="1297" y="865"/>
                    </a:lnTo>
                    <a:lnTo>
                      <a:pt x="1249" y="824"/>
                    </a:lnTo>
                    <a:lnTo>
                      <a:pt x="1200" y="783"/>
                    </a:lnTo>
                    <a:lnTo>
                      <a:pt x="1153" y="742"/>
                    </a:lnTo>
                    <a:lnTo>
                      <a:pt x="1105" y="701"/>
                    </a:lnTo>
                    <a:lnTo>
                      <a:pt x="1056" y="659"/>
                    </a:lnTo>
                    <a:lnTo>
                      <a:pt x="1009" y="618"/>
                    </a:lnTo>
                    <a:lnTo>
                      <a:pt x="962" y="577"/>
                    </a:lnTo>
                    <a:lnTo>
                      <a:pt x="912" y="536"/>
                    </a:lnTo>
                    <a:lnTo>
                      <a:pt x="865" y="495"/>
                    </a:lnTo>
                    <a:lnTo>
                      <a:pt x="816" y="454"/>
                    </a:lnTo>
                    <a:lnTo>
                      <a:pt x="769" y="411"/>
                    </a:lnTo>
                    <a:lnTo>
                      <a:pt x="721" y="370"/>
                    </a:lnTo>
                    <a:lnTo>
                      <a:pt x="672" y="329"/>
                    </a:lnTo>
                    <a:lnTo>
                      <a:pt x="625" y="288"/>
                    </a:lnTo>
                    <a:lnTo>
                      <a:pt x="577" y="247"/>
                    </a:lnTo>
                    <a:lnTo>
                      <a:pt x="528" y="206"/>
                    </a:lnTo>
                    <a:lnTo>
                      <a:pt x="481" y="165"/>
                    </a:lnTo>
                    <a:lnTo>
                      <a:pt x="432" y="123"/>
                    </a:lnTo>
                    <a:lnTo>
                      <a:pt x="385" y="82"/>
                    </a:lnTo>
                    <a:lnTo>
                      <a:pt x="336" y="41"/>
                    </a:lnTo>
                    <a:lnTo>
                      <a:pt x="288" y="0"/>
                    </a:lnTo>
                    <a:lnTo>
                      <a:pt x="282" y="0"/>
                    </a:lnTo>
                    <a:lnTo>
                      <a:pt x="277" y="0"/>
                    </a:lnTo>
                    <a:lnTo>
                      <a:pt x="270" y="0"/>
                    </a:lnTo>
                    <a:lnTo>
                      <a:pt x="264" y="0"/>
                    </a:lnTo>
                    <a:lnTo>
                      <a:pt x="239" y="11"/>
                    </a:lnTo>
                    <a:lnTo>
                      <a:pt x="213" y="23"/>
                    </a:lnTo>
                    <a:lnTo>
                      <a:pt x="188" y="34"/>
                    </a:lnTo>
                    <a:lnTo>
                      <a:pt x="164" y="45"/>
                    </a:lnTo>
                    <a:lnTo>
                      <a:pt x="138" y="57"/>
                    </a:lnTo>
                    <a:lnTo>
                      <a:pt x="113" y="68"/>
                    </a:lnTo>
                    <a:lnTo>
                      <a:pt x="87" y="80"/>
                    </a:lnTo>
                    <a:lnTo>
                      <a:pt x="63" y="91"/>
                    </a:lnTo>
                    <a:lnTo>
                      <a:pt x="54" y="96"/>
                    </a:lnTo>
                    <a:lnTo>
                      <a:pt x="48" y="101"/>
                    </a:lnTo>
                    <a:lnTo>
                      <a:pt x="40" y="106"/>
                    </a:lnTo>
                    <a:lnTo>
                      <a:pt x="32" y="111"/>
                    </a:lnTo>
                    <a:lnTo>
                      <a:pt x="25" y="116"/>
                    </a:lnTo>
                    <a:lnTo>
                      <a:pt x="17" y="121"/>
                    </a:lnTo>
                    <a:lnTo>
                      <a:pt x="9" y="126"/>
                    </a:lnTo>
                    <a:lnTo>
                      <a:pt x="0" y="131"/>
                    </a:lnTo>
                    <a:lnTo>
                      <a:pt x="51" y="175"/>
                    </a:lnTo>
                    <a:lnTo>
                      <a:pt x="102" y="218"/>
                    </a:lnTo>
                    <a:lnTo>
                      <a:pt x="152" y="262"/>
                    </a:lnTo>
                    <a:lnTo>
                      <a:pt x="201" y="304"/>
                    </a:lnTo>
                    <a:lnTo>
                      <a:pt x="252" y="349"/>
                    </a:lnTo>
                    <a:lnTo>
                      <a:pt x="303" y="391"/>
                    </a:lnTo>
                    <a:lnTo>
                      <a:pt x="353" y="436"/>
                    </a:lnTo>
                    <a:lnTo>
                      <a:pt x="404" y="478"/>
                    </a:lnTo>
                    <a:lnTo>
                      <a:pt x="455" y="522"/>
                    </a:lnTo>
                    <a:lnTo>
                      <a:pt x="506" y="565"/>
                    </a:lnTo>
                    <a:lnTo>
                      <a:pt x="555" y="609"/>
                    </a:lnTo>
                    <a:lnTo>
                      <a:pt x="605" y="652"/>
                    </a:lnTo>
                    <a:lnTo>
                      <a:pt x="656" y="696"/>
                    </a:lnTo>
                    <a:lnTo>
                      <a:pt x="707" y="739"/>
                    </a:lnTo>
                    <a:lnTo>
                      <a:pt x="757" y="783"/>
                    </a:lnTo>
                    <a:lnTo>
                      <a:pt x="808" y="826"/>
                    </a:lnTo>
                    <a:lnTo>
                      <a:pt x="859" y="870"/>
                    </a:lnTo>
                    <a:lnTo>
                      <a:pt x="908" y="913"/>
                    </a:lnTo>
                    <a:lnTo>
                      <a:pt x="958" y="957"/>
                    </a:lnTo>
                    <a:lnTo>
                      <a:pt x="1009" y="999"/>
                    </a:lnTo>
                    <a:lnTo>
                      <a:pt x="1060" y="1044"/>
                    </a:lnTo>
                    <a:lnTo>
                      <a:pt x="1110" y="1086"/>
                    </a:lnTo>
                    <a:lnTo>
                      <a:pt x="1159" y="1129"/>
                    </a:lnTo>
                    <a:lnTo>
                      <a:pt x="1210" y="1173"/>
                    </a:lnTo>
                    <a:lnTo>
                      <a:pt x="1261" y="1216"/>
                    </a:lnTo>
                    <a:lnTo>
                      <a:pt x="1311" y="1260"/>
                    </a:lnTo>
                    <a:lnTo>
                      <a:pt x="1362" y="1303"/>
                    </a:lnTo>
                    <a:lnTo>
                      <a:pt x="1411" y="1347"/>
                    </a:lnTo>
                    <a:lnTo>
                      <a:pt x="1462" y="1390"/>
                    </a:lnTo>
                    <a:lnTo>
                      <a:pt x="1512" y="1432"/>
                    </a:lnTo>
                    <a:lnTo>
                      <a:pt x="1561" y="1476"/>
                    </a:lnTo>
                    <a:lnTo>
                      <a:pt x="1612" y="1519"/>
                    </a:lnTo>
                    <a:lnTo>
                      <a:pt x="1630" y="1511"/>
                    </a:lnTo>
                    <a:lnTo>
                      <a:pt x="1648" y="1504"/>
                    </a:lnTo>
                    <a:lnTo>
                      <a:pt x="1668" y="1496"/>
                    </a:lnTo>
                    <a:lnTo>
                      <a:pt x="1686" y="1490"/>
                    </a:lnTo>
                    <a:lnTo>
                      <a:pt x="1704" y="1481"/>
                    </a:lnTo>
                    <a:lnTo>
                      <a:pt x="1722" y="1475"/>
                    </a:lnTo>
                    <a:lnTo>
                      <a:pt x="1740" y="1467"/>
                    </a:lnTo>
                    <a:lnTo>
                      <a:pt x="1759" y="1458"/>
                    </a:lnTo>
                    <a:lnTo>
                      <a:pt x="1777" y="1452"/>
                    </a:lnTo>
                    <a:lnTo>
                      <a:pt x="1795" y="1444"/>
                    </a:lnTo>
                    <a:lnTo>
                      <a:pt x="1813" y="1437"/>
                    </a:lnTo>
                    <a:lnTo>
                      <a:pt x="1831" y="1429"/>
                    </a:lnTo>
                    <a:lnTo>
                      <a:pt x="1849" y="1422"/>
                    </a:lnTo>
                    <a:lnTo>
                      <a:pt x="1869" y="1414"/>
                    </a:lnTo>
                    <a:lnTo>
                      <a:pt x="1887" y="1408"/>
                    </a:lnTo>
                    <a:lnTo>
                      <a:pt x="1905" y="1399"/>
                    </a:lnTo>
                    <a:lnTo>
                      <a:pt x="1895" y="1390"/>
                    </a:lnTo>
                    <a:lnTo>
                      <a:pt x="1883" y="1380"/>
                    </a:lnTo>
                    <a:lnTo>
                      <a:pt x="1874" y="1370"/>
                    </a:lnTo>
                    <a:lnTo>
                      <a:pt x="1864" y="1358"/>
                    </a:lnTo>
                    <a:lnTo>
                      <a:pt x="1854" y="1349"/>
                    </a:lnTo>
                    <a:lnTo>
                      <a:pt x="1844" y="1339"/>
                    </a:lnTo>
                    <a:lnTo>
                      <a:pt x="1833" y="1329"/>
                    </a:lnTo>
                    <a:lnTo>
                      <a:pt x="1823" y="1319"/>
                    </a:lnTo>
                    <a:close/>
                  </a:path>
                </a:pathLst>
              </a:custGeom>
              <a:solidFill>
                <a:srgbClr val="CEC1CC"/>
              </a:solidFill>
              <a:ln w="9525">
                <a:noFill/>
                <a:round/>
                <a:headEnd/>
                <a:tailEnd/>
              </a:ln>
            </p:spPr>
            <p:txBody>
              <a:bodyPr/>
              <a:lstStyle/>
              <a:p>
                <a:endParaRPr lang="en-US"/>
              </a:p>
            </p:txBody>
          </p:sp>
          <p:sp>
            <p:nvSpPr>
              <p:cNvPr id="11421" name="Freeform 157"/>
              <p:cNvSpPr>
                <a:spLocks/>
              </p:cNvSpPr>
              <p:nvPr/>
            </p:nvSpPr>
            <p:spPr bwMode="auto">
              <a:xfrm>
                <a:off x="550" y="2885"/>
                <a:ext cx="911" cy="734"/>
              </a:xfrm>
              <a:custGeom>
                <a:avLst/>
                <a:gdLst/>
                <a:ahLst/>
                <a:cxnLst>
                  <a:cxn ang="0">
                    <a:pos x="1694" y="1225"/>
                  </a:cxn>
                  <a:cxn ang="0">
                    <a:pos x="1604" y="1148"/>
                  </a:cxn>
                  <a:cxn ang="0">
                    <a:pos x="1514" y="1069"/>
                  </a:cxn>
                  <a:cxn ang="0">
                    <a:pos x="1424" y="990"/>
                  </a:cxn>
                  <a:cxn ang="0">
                    <a:pos x="1333" y="913"/>
                  </a:cxn>
                  <a:cxn ang="0">
                    <a:pos x="1243" y="835"/>
                  </a:cxn>
                  <a:cxn ang="0">
                    <a:pos x="1151" y="756"/>
                  </a:cxn>
                  <a:cxn ang="0">
                    <a:pos x="1060" y="679"/>
                  </a:cxn>
                  <a:cxn ang="0">
                    <a:pos x="970" y="600"/>
                  </a:cxn>
                  <a:cxn ang="0">
                    <a:pos x="878" y="523"/>
                  </a:cxn>
                  <a:cxn ang="0">
                    <a:pos x="787" y="444"/>
                  </a:cxn>
                  <a:cxn ang="0">
                    <a:pos x="697" y="366"/>
                  </a:cxn>
                  <a:cxn ang="0">
                    <a:pos x="605" y="289"/>
                  </a:cxn>
                  <a:cxn ang="0">
                    <a:pos x="514" y="210"/>
                  </a:cxn>
                  <a:cxn ang="0">
                    <a:pos x="424" y="131"/>
                  </a:cxn>
                  <a:cxn ang="0">
                    <a:pos x="332" y="54"/>
                  </a:cxn>
                  <a:cxn ang="0">
                    <a:pos x="282" y="12"/>
                  </a:cxn>
                  <a:cxn ang="0">
                    <a:pos x="270" y="3"/>
                  </a:cxn>
                  <a:cxn ang="0">
                    <a:pos x="237" y="13"/>
                  </a:cxn>
                  <a:cxn ang="0">
                    <a:pos x="180" y="40"/>
                  </a:cxn>
                  <a:cxn ang="0">
                    <a:pos x="125" y="64"/>
                  </a:cxn>
                  <a:cxn ang="0">
                    <a:pos x="67" y="90"/>
                  </a:cxn>
                  <a:cxn ang="0">
                    <a:pos x="30" y="115"/>
                  </a:cxn>
                  <a:cxn ang="0">
                    <a:pos x="10" y="136"/>
                  </a:cxn>
                  <a:cxn ang="0">
                    <a:pos x="48" y="189"/>
                  </a:cxn>
                  <a:cxn ang="0">
                    <a:pos x="144" y="272"/>
                  </a:cxn>
                  <a:cxn ang="0">
                    <a:pos x="241" y="354"/>
                  </a:cxn>
                  <a:cxn ang="0">
                    <a:pos x="337" y="438"/>
                  </a:cxn>
                  <a:cxn ang="0">
                    <a:pos x="434" y="521"/>
                  </a:cxn>
                  <a:cxn ang="0">
                    <a:pos x="530" y="603"/>
                  </a:cxn>
                  <a:cxn ang="0">
                    <a:pos x="626" y="687"/>
                  </a:cxn>
                  <a:cxn ang="0">
                    <a:pos x="721" y="769"/>
                  </a:cxn>
                  <a:cxn ang="0">
                    <a:pos x="818" y="851"/>
                  </a:cxn>
                  <a:cxn ang="0">
                    <a:pos x="914" y="935"/>
                  </a:cxn>
                  <a:cxn ang="0">
                    <a:pos x="1011" y="1016"/>
                  </a:cxn>
                  <a:cxn ang="0">
                    <a:pos x="1105" y="1098"/>
                  </a:cxn>
                  <a:cxn ang="0">
                    <a:pos x="1202" y="1182"/>
                  </a:cxn>
                  <a:cxn ang="0">
                    <a:pos x="1298" y="1264"/>
                  </a:cxn>
                  <a:cxn ang="0">
                    <a:pos x="1393" y="1346"/>
                  </a:cxn>
                  <a:cxn ang="0">
                    <a:pos x="1489" y="1428"/>
                  </a:cxn>
                  <a:cxn ang="0">
                    <a:pos x="1555" y="1461"/>
                  </a:cxn>
                  <a:cxn ang="0">
                    <a:pos x="1591" y="1446"/>
                  </a:cxn>
                  <a:cxn ang="0">
                    <a:pos x="1627" y="1431"/>
                  </a:cxn>
                  <a:cxn ang="0">
                    <a:pos x="1663" y="1415"/>
                  </a:cxn>
                  <a:cxn ang="0">
                    <a:pos x="1697" y="1400"/>
                  </a:cxn>
                  <a:cxn ang="0">
                    <a:pos x="1733" y="1385"/>
                  </a:cxn>
                  <a:cxn ang="0">
                    <a:pos x="1769" y="1371"/>
                  </a:cxn>
                  <a:cxn ang="0">
                    <a:pos x="1805" y="1356"/>
                  </a:cxn>
                  <a:cxn ang="0">
                    <a:pos x="1813" y="1339"/>
                  </a:cxn>
                  <a:cxn ang="0">
                    <a:pos x="1792" y="1318"/>
                  </a:cxn>
                  <a:cxn ang="0">
                    <a:pos x="1771" y="1295"/>
                  </a:cxn>
                  <a:cxn ang="0">
                    <a:pos x="1749" y="1274"/>
                  </a:cxn>
                </a:cxnLst>
                <a:rect l="0" t="0" r="r" b="b"/>
                <a:pathLst>
                  <a:path w="1823" h="1469">
                    <a:moveTo>
                      <a:pt x="1740" y="1264"/>
                    </a:moveTo>
                    <a:lnTo>
                      <a:pt x="1694" y="1225"/>
                    </a:lnTo>
                    <a:lnTo>
                      <a:pt x="1650" y="1185"/>
                    </a:lnTo>
                    <a:lnTo>
                      <a:pt x="1604" y="1148"/>
                    </a:lnTo>
                    <a:lnTo>
                      <a:pt x="1560" y="1108"/>
                    </a:lnTo>
                    <a:lnTo>
                      <a:pt x="1514" y="1069"/>
                    </a:lnTo>
                    <a:lnTo>
                      <a:pt x="1468" y="1030"/>
                    </a:lnTo>
                    <a:lnTo>
                      <a:pt x="1424" y="990"/>
                    </a:lnTo>
                    <a:lnTo>
                      <a:pt x="1378" y="951"/>
                    </a:lnTo>
                    <a:lnTo>
                      <a:pt x="1333" y="913"/>
                    </a:lnTo>
                    <a:lnTo>
                      <a:pt x="1287" y="874"/>
                    </a:lnTo>
                    <a:lnTo>
                      <a:pt x="1243" y="835"/>
                    </a:lnTo>
                    <a:lnTo>
                      <a:pt x="1197" y="795"/>
                    </a:lnTo>
                    <a:lnTo>
                      <a:pt x="1151" y="756"/>
                    </a:lnTo>
                    <a:lnTo>
                      <a:pt x="1105" y="718"/>
                    </a:lnTo>
                    <a:lnTo>
                      <a:pt x="1060" y="679"/>
                    </a:lnTo>
                    <a:lnTo>
                      <a:pt x="1015" y="639"/>
                    </a:lnTo>
                    <a:lnTo>
                      <a:pt x="970" y="600"/>
                    </a:lnTo>
                    <a:lnTo>
                      <a:pt x="924" y="561"/>
                    </a:lnTo>
                    <a:lnTo>
                      <a:pt x="878" y="523"/>
                    </a:lnTo>
                    <a:lnTo>
                      <a:pt x="832" y="484"/>
                    </a:lnTo>
                    <a:lnTo>
                      <a:pt x="787" y="444"/>
                    </a:lnTo>
                    <a:lnTo>
                      <a:pt x="742" y="405"/>
                    </a:lnTo>
                    <a:lnTo>
                      <a:pt x="697" y="366"/>
                    </a:lnTo>
                    <a:lnTo>
                      <a:pt x="651" y="326"/>
                    </a:lnTo>
                    <a:lnTo>
                      <a:pt x="605" y="289"/>
                    </a:lnTo>
                    <a:lnTo>
                      <a:pt x="559" y="249"/>
                    </a:lnTo>
                    <a:lnTo>
                      <a:pt x="514" y="210"/>
                    </a:lnTo>
                    <a:lnTo>
                      <a:pt x="468" y="171"/>
                    </a:lnTo>
                    <a:lnTo>
                      <a:pt x="424" y="131"/>
                    </a:lnTo>
                    <a:lnTo>
                      <a:pt x="378" y="94"/>
                    </a:lnTo>
                    <a:lnTo>
                      <a:pt x="332" y="54"/>
                    </a:lnTo>
                    <a:lnTo>
                      <a:pt x="286" y="15"/>
                    </a:lnTo>
                    <a:lnTo>
                      <a:pt x="282" y="12"/>
                    </a:lnTo>
                    <a:lnTo>
                      <a:pt x="277" y="7"/>
                    </a:lnTo>
                    <a:lnTo>
                      <a:pt x="270" y="3"/>
                    </a:lnTo>
                    <a:lnTo>
                      <a:pt x="265" y="0"/>
                    </a:lnTo>
                    <a:lnTo>
                      <a:pt x="237" y="13"/>
                    </a:lnTo>
                    <a:lnTo>
                      <a:pt x="210" y="26"/>
                    </a:lnTo>
                    <a:lnTo>
                      <a:pt x="180" y="40"/>
                    </a:lnTo>
                    <a:lnTo>
                      <a:pt x="152" y="51"/>
                    </a:lnTo>
                    <a:lnTo>
                      <a:pt x="125" y="64"/>
                    </a:lnTo>
                    <a:lnTo>
                      <a:pt x="97" y="77"/>
                    </a:lnTo>
                    <a:lnTo>
                      <a:pt x="67" y="90"/>
                    </a:lnTo>
                    <a:lnTo>
                      <a:pt x="40" y="103"/>
                    </a:lnTo>
                    <a:lnTo>
                      <a:pt x="30" y="115"/>
                    </a:lnTo>
                    <a:lnTo>
                      <a:pt x="20" y="125"/>
                    </a:lnTo>
                    <a:lnTo>
                      <a:pt x="10" y="136"/>
                    </a:lnTo>
                    <a:lnTo>
                      <a:pt x="0" y="148"/>
                    </a:lnTo>
                    <a:lnTo>
                      <a:pt x="48" y="189"/>
                    </a:lnTo>
                    <a:lnTo>
                      <a:pt x="97" y="231"/>
                    </a:lnTo>
                    <a:lnTo>
                      <a:pt x="144" y="272"/>
                    </a:lnTo>
                    <a:lnTo>
                      <a:pt x="193" y="313"/>
                    </a:lnTo>
                    <a:lnTo>
                      <a:pt x="241" y="354"/>
                    </a:lnTo>
                    <a:lnTo>
                      <a:pt x="290" y="397"/>
                    </a:lnTo>
                    <a:lnTo>
                      <a:pt x="337" y="438"/>
                    </a:lnTo>
                    <a:lnTo>
                      <a:pt x="385" y="479"/>
                    </a:lnTo>
                    <a:lnTo>
                      <a:pt x="434" y="521"/>
                    </a:lnTo>
                    <a:lnTo>
                      <a:pt x="481" y="562"/>
                    </a:lnTo>
                    <a:lnTo>
                      <a:pt x="530" y="603"/>
                    </a:lnTo>
                    <a:lnTo>
                      <a:pt x="577" y="644"/>
                    </a:lnTo>
                    <a:lnTo>
                      <a:pt x="626" y="687"/>
                    </a:lnTo>
                    <a:lnTo>
                      <a:pt x="674" y="728"/>
                    </a:lnTo>
                    <a:lnTo>
                      <a:pt x="721" y="769"/>
                    </a:lnTo>
                    <a:lnTo>
                      <a:pt x="770" y="810"/>
                    </a:lnTo>
                    <a:lnTo>
                      <a:pt x="818" y="851"/>
                    </a:lnTo>
                    <a:lnTo>
                      <a:pt x="867" y="892"/>
                    </a:lnTo>
                    <a:lnTo>
                      <a:pt x="914" y="935"/>
                    </a:lnTo>
                    <a:lnTo>
                      <a:pt x="962" y="975"/>
                    </a:lnTo>
                    <a:lnTo>
                      <a:pt x="1011" y="1016"/>
                    </a:lnTo>
                    <a:lnTo>
                      <a:pt x="1058" y="1057"/>
                    </a:lnTo>
                    <a:lnTo>
                      <a:pt x="1105" y="1098"/>
                    </a:lnTo>
                    <a:lnTo>
                      <a:pt x="1154" y="1139"/>
                    </a:lnTo>
                    <a:lnTo>
                      <a:pt x="1202" y="1182"/>
                    </a:lnTo>
                    <a:lnTo>
                      <a:pt x="1249" y="1223"/>
                    </a:lnTo>
                    <a:lnTo>
                      <a:pt x="1298" y="1264"/>
                    </a:lnTo>
                    <a:lnTo>
                      <a:pt x="1346" y="1305"/>
                    </a:lnTo>
                    <a:lnTo>
                      <a:pt x="1393" y="1346"/>
                    </a:lnTo>
                    <a:lnTo>
                      <a:pt x="1440" y="1387"/>
                    </a:lnTo>
                    <a:lnTo>
                      <a:pt x="1489" y="1428"/>
                    </a:lnTo>
                    <a:lnTo>
                      <a:pt x="1537" y="1469"/>
                    </a:lnTo>
                    <a:lnTo>
                      <a:pt x="1555" y="1461"/>
                    </a:lnTo>
                    <a:lnTo>
                      <a:pt x="1573" y="1454"/>
                    </a:lnTo>
                    <a:lnTo>
                      <a:pt x="1591" y="1446"/>
                    </a:lnTo>
                    <a:lnTo>
                      <a:pt x="1609" y="1438"/>
                    </a:lnTo>
                    <a:lnTo>
                      <a:pt x="1627" y="1431"/>
                    </a:lnTo>
                    <a:lnTo>
                      <a:pt x="1645" y="1423"/>
                    </a:lnTo>
                    <a:lnTo>
                      <a:pt x="1663" y="1415"/>
                    </a:lnTo>
                    <a:lnTo>
                      <a:pt x="1681" y="1408"/>
                    </a:lnTo>
                    <a:lnTo>
                      <a:pt x="1697" y="1400"/>
                    </a:lnTo>
                    <a:lnTo>
                      <a:pt x="1715" y="1393"/>
                    </a:lnTo>
                    <a:lnTo>
                      <a:pt x="1733" y="1385"/>
                    </a:lnTo>
                    <a:lnTo>
                      <a:pt x="1751" y="1379"/>
                    </a:lnTo>
                    <a:lnTo>
                      <a:pt x="1769" y="1371"/>
                    </a:lnTo>
                    <a:lnTo>
                      <a:pt x="1787" y="1364"/>
                    </a:lnTo>
                    <a:lnTo>
                      <a:pt x="1805" y="1356"/>
                    </a:lnTo>
                    <a:lnTo>
                      <a:pt x="1823" y="1349"/>
                    </a:lnTo>
                    <a:lnTo>
                      <a:pt x="1813" y="1339"/>
                    </a:lnTo>
                    <a:lnTo>
                      <a:pt x="1802" y="1328"/>
                    </a:lnTo>
                    <a:lnTo>
                      <a:pt x="1792" y="1318"/>
                    </a:lnTo>
                    <a:lnTo>
                      <a:pt x="1782" y="1307"/>
                    </a:lnTo>
                    <a:lnTo>
                      <a:pt x="1771" y="1295"/>
                    </a:lnTo>
                    <a:lnTo>
                      <a:pt x="1761" y="1285"/>
                    </a:lnTo>
                    <a:lnTo>
                      <a:pt x="1749" y="1274"/>
                    </a:lnTo>
                    <a:lnTo>
                      <a:pt x="1740" y="1264"/>
                    </a:lnTo>
                    <a:close/>
                  </a:path>
                </a:pathLst>
              </a:custGeom>
              <a:solidFill>
                <a:srgbClr val="CCBFC6"/>
              </a:solidFill>
              <a:ln w="9525">
                <a:noFill/>
                <a:round/>
                <a:headEnd/>
                <a:tailEnd/>
              </a:ln>
            </p:spPr>
            <p:txBody>
              <a:bodyPr/>
              <a:lstStyle/>
              <a:p>
                <a:endParaRPr lang="en-US"/>
              </a:p>
            </p:txBody>
          </p:sp>
          <p:sp>
            <p:nvSpPr>
              <p:cNvPr id="11422" name="Freeform 158"/>
              <p:cNvSpPr>
                <a:spLocks/>
              </p:cNvSpPr>
              <p:nvPr/>
            </p:nvSpPr>
            <p:spPr bwMode="auto">
              <a:xfrm>
                <a:off x="550" y="2876"/>
                <a:ext cx="870" cy="709"/>
              </a:xfrm>
              <a:custGeom>
                <a:avLst/>
                <a:gdLst/>
                <a:ahLst/>
                <a:cxnLst>
                  <a:cxn ang="0">
                    <a:pos x="1614" y="1170"/>
                  </a:cxn>
                  <a:cxn ang="0">
                    <a:pos x="1529" y="1096"/>
                  </a:cxn>
                  <a:cxn ang="0">
                    <a:pos x="1444" y="1023"/>
                  </a:cxn>
                  <a:cxn ang="0">
                    <a:pos x="1357" y="949"/>
                  </a:cxn>
                  <a:cxn ang="0">
                    <a:pos x="1272" y="875"/>
                  </a:cxn>
                  <a:cxn ang="0">
                    <a:pos x="1187" y="801"/>
                  </a:cxn>
                  <a:cxn ang="0">
                    <a:pos x="1100" y="728"/>
                  </a:cxn>
                  <a:cxn ang="0">
                    <a:pos x="1015" y="654"/>
                  </a:cxn>
                  <a:cxn ang="0">
                    <a:pos x="930" y="580"/>
                  </a:cxn>
                  <a:cxn ang="0">
                    <a:pos x="844" y="506"/>
                  </a:cxn>
                  <a:cxn ang="0">
                    <a:pos x="759" y="433"/>
                  </a:cxn>
                  <a:cxn ang="0">
                    <a:pos x="672" y="359"/>
                  </a:cxn>
                  <a:cxn ang="0">
                    <a:pos x="587" y="285"/>
                  </a:cxn>
                  <a:cxn ang="0">
                    <a:pos x="501" y="211"/>
                  </a:cxn>
                  <a:cxn ang="0">
                    <a:pos x="416" y="137"/>
                  </a:cxn>
                  <a:cxn ang="0">
                    <a:pos x="329" y="64"/>
                  </a:cxn>
                  <a:cxn ang="0">
                    <a:pos x="282" y="21"/>
                  </a:cxn>
                  <a:cxn ang="0">
                    <a:pos x="272" y="6"/>
                  </a:cxn>
                  <a:cxn ang="0">
                    <a:pos x="236" y="15"/>
                  </a:cxn>
                  <a:cxn ang="0">
                    <a:pos x="174" y="44"/>
                  </a:cxn>
                  <a:cxn ang="0">
                    <a:pos x="110" y="72"/>
                  </a:cxn>
                  <a:cxn ang="0">
                    <a:pos x="48" y="101"/>
                  </a:cxn>
                  <a:cxn ang="0">
                    <a:pos x="12" y="128"/>
                  </a:cxn>
                  <a:cxn ang="0">
                    <a:pos x="4" y="152"/>
                  </a:cxn>
                  <a:cxn ang="0">
                    <a:pos x="46" y="203"/>
                  </a:cxn>
                  <a:cxn ang="0">
                    <a:pos x="138" y="282"/>
                  </a:cxn>
                  <a:cxn ang="0">
                    <a:pos x="229" y="360"/>
                  </a:cxn>
                  <a:cxn ang="0">
                    <a:pos x="321" y="439"/>
                  </a:cxn>
                  <a:cxn ang="0">
                    <a:pos x="412" y="518"/>
                  </a:cxn>
                  <a:cxn ang="0">
                    <a:pos x="504" y="596"/>
                  </a:cxn>
                  <a:cxn ang="0">
                    <a:pos x="595" y="675"/>
                  </a:cxn>
                  <a:cxn ang="0">
                    <a:pos x="687" y="754"/>
                  </a:cxn>
                  <a:cxn ang="0">
                    <a:pos x="778" y="832"/>
                  </a:cxn>
                  <a:cxn ang="0">
                    <a:pos x="870" y="910"/>
                  </a:cxn>
                  <a:cxn ang="0">
                    <a:pos x="962" y="988"/>
                  </a:cxn>
                  <a:cxn ang="0">
                    <a:pos x="1053" y="1067"/>
                  </a:cxn>
                  <a:cxn ang="0">
                    <a:pos x="1143" y="1146"/>
                  </a:cxn>
                  <a:cxn ang="0">
                    <a:pos x="1234" y="1223"/>
                  </a:cxn>
                  <a:cxn ang="0">
                    <a:pos x="1326" y="1301"/>
                  </a:cxn>
                  <a:cxn ang="0">
                    <a:pos x="1416" y="1378"/>
                  </a:cxn>
                  <a:cxn ang="0">
                    <a:pos x="1480" y="1411"/>
                  </a:cxn>
                  <a:cxn ang="0">
                    <a:pos x="1514" y="1396"/>
                  </a:cxn>
                  <a:cxn ang="0">
                    <a:pos x="1548" y="1382"/>
                  </a:cxn>
                  <a:cxn ang="0">
                    <a:pos x="1584" y="1365"/>
                  </a:cxn>
                  <a:cxn ang="0">
                    <a:pos x="1619" y="1350"/>
                  </a:cxn>
                  <a:cxn ang="0">
                    <a:pos x="1655" y="1334"/>
                  </a:cxn>
                  <a:cxn ang="0">
                    <a:pos x="1689" y="1319"/>
                  </a:cxn>
                  <a:cxn ang="0">
                    <a:pos x="1723" y="1303"/>
                  </a:cxn>
                  <a:cxn ang="0">
                    <a:pos x="1731" y="1283"/>
                  </a:cxn>
                  <a:cxn ang="0">
                    <a:pos x="1710" y="1262"/>
                  </a:cxn>
                  <a:cxn ang="0">
                    <a:pos x="1687" y="1241"/>
                  </a:cxn>
                  <a:cxn ang="0">
                    <a:pos x="1666" y="1219"/>
                  </a:cxn>
                </a:cxnLst>
                <a:rect l="0" t="0" r="r" b="b"/>
                <a:pathLst>
                  <a:path w="1741" h="1418">
                    <a:moveTo>
                      <a:pt x="1656" y="1208"/>
                    </a:moveTo>
                    <a:lnTo>
                      <a:pt x="1614" y="1170"/>
                    </a:lnTo>
                    <a:lnTo>
                      <a:pt x="1571" y="1134"/>
                    </a:lnTo>
                    <a:lnTo>
                      <a:pt x="1529" y="1096"/>
                    </a:lnTo>
                    <a:lnTo>
                      <a:pt x="1486" y="1060"/>
                    </a:lnTo>
                    <a:lnTo>
                      <a:pt x="1444" y="1023"/>
                    </a:lnTo>
                    <a:lnTo>
                      <a:pt x="1400" y="987"/>
                    </a:lnTo>
                    <a:lnTo>
                      <a:pt x="1357" y="949"/>
                    </a:lnTo>
                    <a:lnTo>
                      <a:pt x="1315" y="913"/>
                    </a:lnTo>
                    <a:lnTo>
                      <a:pt x="1272" y="875"/>
                    </a:lnTo>
                    <a:lnTo>
                      <a:pt x="1230" y="839"/>
                    </a:lnTo>
                    <a:lnTo>
                      <a:pt x="1187" y="801"/>
                    </a:lnTo>
                    <a:lnTo>
                      <a:pt x="1145" y="765"/>
                    </a:lnTo>
                    <a:lnTo>
                      <a:pt x="1100" y="728"/>
                    </a:lnTo>
                    <a:lnTo>
                      <a:pt x="1058" y="692"/>
                    </a:lnTo>
                    <a:lnTo>
                      <a:pt x="1015" y="654"/>
                    </a:lnTo>
                    <a:lnTo>
                      <a:pt x="973" y="618"/>
                    </a:lnTo>
                    <a:lnTo>
                      <a:pt x="930" y="580"/>
                    </a:lnTo>
                    <a:lnTo>
                      <a:pt x="886" y="544"/>
                    </a:lnTo>
                    <a:lnTo>
                      <a:pt x="844" y="506"/>
                    </a:lnTo>
                    <a:lnTo>
                      <a:pt x="801" y="470"/>
                    </a:lnTo>
                    <a:lnTo>
                      <a:pt x="759" y="433"/>
                    </a:lnTo>
                    <a:lnTo>
                      <a:pt x="715" y="396"/>
                    </a:lnTo>
                    <a:lnTo>
                      <a:pt x="672" y="359"/>
                    </a:lnTo>
                    <a:lnTo>
                      <a:pt x="630" y="323"/>
                    </a:lnTo>
                    <a:lnTo>
                      <a:pt x="587" y="285"/>
                    </a:lnTo>
                    <a:lnTo>
                      <a:pt x="543" y="249"/>
                    </a:lnTo>
                    <a:lnTo>
                      <a:pt x="501" y="211"/>
                    </a:lnTo>
                    <a:lnTo>
                      <a:pt x="458" y="175"/>
                    </a:lnTo>
                    <a:lnTo>
                      <a:pt x="416" y="137"/>
                    </a:lnTo>
                    <a:lnTo>
                      <a:pt x="371" y="101"/>
                    </a:lnTo>
                    <a:lnTo>
                      <a:pt x="329" y="64"/>
                    </a:lnTo>
                    <a:lnTo>
                      <a:pt x="286" y="28"/>
                    </a:lnTo>
                    <a:lnTo>
                      <a:pt x="282" y="21"/>
                    </a:lnTo>
                    <a:lnTo>
                      <a:pt x="277" y="15"/>
                    </a:lnTo>
                    <a:lnTo>
                      <a:pt x="272" y="6"/>
                    </a:lnTo>
                    <a:lnTo>
                      <a:pt x="267" y="0"/>
                    </a:lnTo>
                    <a:lnTo>
                      <a:pt x="236" y="15"/>
                    </a:lnTo>
                    <a:lnTo>
                      <a:pt x="205" y="29"/>
                    </a:lnTo>
                    <a:lnTo>
                      <a:pt x="174" y="44"/>
                    </a:lnTo>
                    <a:lnTo>
                      <a:pt x="143" y="57"/>
                    </a:lnTo>
                    <a:lnTo>
                      <a:pt x="110" y="72"/>
                    </a:lnTo>
                    <a:lnTo>
                      <a:pt x="79" y="87"/>
                    </a:lnTo>
                    <a:lnTo>
                      <a:pt x="48" y="101"/>
                    </a:lnTo>
                    <a:lnTo>
                      <a:pt x="17" y="116"/>
                    </a:lnTo>
                    <a:lnTo>
                      <a:pt x="12" y="128"/>
                    </a:lnTo>
                    <a:lnTo>
                      <a:pt x="9" y="139"/>
                    </a:lnTo>
                    <a:lnTo>
                      <a:pt x="4" y="152"/>
                    </a:lnTo>
                    <a:lnTo>
                      <a:pt x="0" y="164"/>
                    </a:lnTo>
                    <a:lnTo>
                      <a:pt x="46" y="203"/>
                    </a:lnTo>
                    <a:lnTo>
                      <a:pt x="92" y="242"/>
                    </a:lnTo>
                    <a:lnTo>
                      <a:pt x="138" y="282"/>
                    </a:lnTo>
                    <a:lnTo>
                      <a:pt x="184" y="321"/>
                    </a:lnTo>
                    <a:lnTo>
                      <a:pt x="229" y="360"/>
                    </a:lnTo>
                    <a:lnTo>
                      <a:pt x="275" y="400"/>
                    </a:lnTo>
                    <a:lnTo>
                      <a:pt x="321" y="439"/>
                    </a:lnTo>
                    <a:lnTo>
                      <a:pt x="367" y="478"/>
                    </a:lnTo>
                    <a:lnTo>
                      <a:pt x="412" y="518"/>
                    </a:lnTo>
                    <a:lnTo>
                      <a:pt x="458" y="557"/>
                    </a:lnTo>
                    <a:lnTo>
                      <a:pt x="504" y="596"/>
                    </a:lnTo>
                    <a:lnTo>
                      <a:pt x="550" y="636"/>
                    </a:lnTo>
                    <a:lnTo>
                      <a:pt x="595" y="675"/>
                    </a:lnTo>
                    <a:lnTo>
                      <a:pt x="641" y="714"/>
                    </a:lnTo>
                    <a:lnTo>
                      <a:pt x="687" y="754"/>
                    </a:lnTo>
                    <a:lnTo>
                      <a:pt x="733" y="793"/>
                    </a:lnTo>
                    <a:lnTo>
                      <a:pt x="778" y="832"/>
                    </a:lnTo>
                    <a:lnTo>
                      <a:pt x="824" y="870"/>
                    </a:lnTo>
                    <a:lnTo>
                      <a:pt x="870" y="910"/>
                    </a:lnTo>
                    <a:lnTo>
                      <a:pt x="916" y="949"/>
                    </a:lnTo>
                    <a:lnTo>
                      <a:pt x="962" y="988"/>
                    </a:lnTo>
                    <a:lnTo>
                      <a:pt x="1007" y="1028"/>
                    </a:lnTo>
                    <a:lnTo>
                      <a:pt x="1053" y="1067"/>
                    </a:lnTo>
                    <a:lnTo>
                      <a:pt x="1097" y="1106"/>
                    </a:lnTo>
                    <a:lnTo>
                      <a:pt x="1143" y="1146"/>
                    </a:lnTo>
                    <a:lnTo>
                      <a:pt x="1189" y="1183"/>
                    </a:lnTo>
                    <a:lnTo>
                      <a:pt x="1234" y="1223"/>
                    </a:lnTo>
                    <a:lnTo>
                      <a:pt x="1280" y="1262"/>
                    </a:lnTo>
                    <a:lnTo>
                      <a:pt x="1326" y="1301"/>
                    </a:lnTo>
                    <a:lnTo>
                      <a:pt x="1370" y="1341"/>
                    </a:lnTo>
                    <a:lnTo>
                      <a:pt x="1416" y="1378"/>
                    </a:lnTo>
                    <a:lnTo>
                      <a:pt x="1462" y="1418"/>
                    </a:lnTo>
                    <a:lnTo>
                      <a:pt x="1480" y="1411"/>
                    </a:lnTo>
                    <a:lnTo>
                      <a:pt x="1496" y="1403"/>
                    </a:lnTo>
                    <a:lnTo>
                      <a:pt x="1514" y="1396"/>
                    </a:lnTo>
                    <a:lnTo>
                      <a:pt x="1532" y="1388"/>
                    </a:lnTo>
                    <a:lnTo>
                      <a:pt x="1548" y="1382"/>
                    </a:lnTo>
                    <a:lnTo>
                      <a:pt x="1566" y="1373"/>
                    </a:lnTo>
                    <a:lnTo>
                      <a:pt x="1584" y="1365"/>
                    </a:lnTo>
                    <a:lnTo>
                      <a:pt x="1602" y="1359"/>
                    </a:lnTo>
                    <a:lnTo>
                      <a:pt x="1619" y="1350"/>
                    </a:lnTo>
                    <a:lnTo>
                      <a:pt x="1637" y="1342"/>
                    </a:lnTo>
                    <a:lnTo>
                      <a:pt x="1655" y="1334"/>
                    </a:lnTo>
                    <a:lnTo>
                      <a:pt x="1671" y="1326"/>
                    </a:lnTo>
                    <a:lnTo>
                      <a:pt x="1689" y="1319"/>
                    </a:lnTo>
                    <a:lnTo>
                      <a:pt x="1707" y="1311"/>
                    </a:lnTo>
                    <a:lnTo>
                      <a:pt x="1723" y="1303"/>
                    </a:lnTo>
                    <a:lnTo>
                      <a:pt x="1741" y="1295"/>
                    </a:lnTo>
                    <a:lnTo>
                      <a:pt x="1731" y="1283"/>
                    </a:lnTo>
                    <a:lnTo>
                      <a:pt x="1720" y="1273"/>
                    </a:lnTo>
                    <a:lnTo>
                      <a:pt x="1710" y="1262"/>
                    </a:lnTo>
                    <a:lnTo>
                      <a:pt x="1699" y="1250"/>
                    </a:lnTo>
                    <a:lnTo>
                      <a:pt x="1687" y="1241"/>
                    </a:lnTo>
                    <a:lnTo>
                      <a:pt x="1677" y="1229"/>
                    </a:lnTo>
                    <a:lnTo>
                      <a:pt x="1666" y="1219"/>
                    </a:lnTo>
                    <a:lnTo>
                      <a:pt x="1656" y="1208"/>
                    </a:lnTo>
                    <a:close/>
                  </a:path>
                </a:pathLst>
              </a:custGeom>
              <a:solidFill>
                <a:srgbClr val="C9BFC4"/>
              </a:solidFill>
              <a:ln w="9525">
                <a:noFill/>
                <a:round/>
                <a:headEnd/>
                <a:tailEnd/>
              </a:ln>
            </p:spPr>
            <p:txBody>
              <a:bodyPr/>
              <a:lstStyle/>
              <a:p>
                <a:endParaRPr lang="en-US"/>
              </a:p>
            </p:txBody>
          </p:sp>
          <p:sp>
            <p:nvSpPr>
              <p:cNvPr id="11423" name="Freeform 159"/>
              <p:cNvSpPr>
                <a:spLocks/>
              </p:cNvSpPr>
              <p:nvPr/>
            </p:nvSpPr>
            <p:spPr bwMode="auto">
              <a:xfrm>
                <a:off x="546" y="2868"/>
                <a:ext cx="833" cy="685"/>
              </a:xfrm>
              <a:custGeom>
                <a:avLst/>
                <a:gdLst/>
                <a:ahLst/>
                <a:cxnLst>
                  <a:cxn ang="0">
                    <a:pos x="1542" y="1118"/>
                  </a:cxn>
                  <a:cxn ang="0">
                    <a:pos x="1461" y="1048"/>
                  </a:cxn>
                  <a:cxn ang="0">
                    <a:pos x="1381" y="979"/>
                  </a:cxn>
                  <a:cxn ang="0">
                    <a:pos x="1300" y="910"/>
                  </a:cxn>
                  <a:cxn ang="0">
                    <a:pos x="1220" y="840"/>
                  </a:cxn>
                  <a:cxn ang="0">
                    <a:pos x="1139" y="771"/>
                  </a:cxn>
                  <a:cxn ang="0">
                    <a:pos x="1059" y="702"/>
                  </a:cxn>
                  <a:cxn ang="0">
                    <a:pos x="979" y="631"/>
                  </a:cxn>
                  <a:cxn ang="0">
                    <a:pos x="898" y="563"/>
                  </a:cxn>
                  <a:cxn ang="0">
                    <a:pos x="818" y="494"/>
                  </a:cxn>
                  <a:cxn ang="0">
                    <a:pos x="737" y="423"/>
                  </a:cxn>
                  <a:cxn ang="0">
                    <a:pos x="656" y="354"/>
                  </a:cxn>
                  <a:cxn ang="0">
                    <a:pos x="576" y="286"/>
                  </a:cxn>
                  <a:cxn ang="0">
                    <a:pos x="496" y="217"/>
                  </a:cxn>
                  <a:cxn ang="0">
                    <a:pos x="414" y="146"/>
                  </a:cxn>
                  <a:cxn ang="0">
                    <a:pos x="334" y="77"/>
                  </a:cxn>
                  <a:cxn ang="0">
                    <a:pos x="288" y="32"/>
                  </a:cxn>
                  <a:cxn ang="0">
                    <a:pos x="280" y="12"/>
                  </a:cxn>
                  <a:cxn ang="0">
                    <a:pos x="259" y="9"/>
                  </a:cxn>
                  <a:cxn ang="0">
                    <a:pos x="224" y="25"/>
                  </a:cxn>
                  <a:cxn ang="0">
                    <a:pos x="190" y="41"/>
                  </a:cxn>
                  <a:cxn ang="0">
                    <a:pos x="156" y="58"/>
                  </a:cxn>
                  <a:cxn ang="0">
                    <a:pos x="121" y="74"/>
                  </a:cxn>
                  <a:cxn ang="0">
                    <a:pos x="87" y="91"/>
                  </a:cxn>
                  <a:cxn ang="0">
                    <a:pos x="53" y="105"/>
                  </a:cxn>
                  <a:cxn ang="0">
                    <a:pos x="18" y="122"/>
                  </a:cxn>
                  <a:cxn ang="0">
                    <a:pos x="2" y="143"/>
                  </a:cxn>
                  <a:cxn ang="0">
                    <a:pos x="7" y="168"/>
                  </a:cxn>
                  <a:cxn ang="0">
                    <a:pos x="53" y="218"/>
                  </a:cxn>
                  <a:cxn ang="0">
                    <a:pos x="139" y="292"/>
                  </a:cxn>
                  <a:cxn ang="0">
                    <a:pos x="226" y="366"/>
                  </a:cxn>
                  <a:cxn ang="0">
                    <a:pos x="312" y="441"/>
                  </a:cxn>
                  <a:cxn ang="0">
                    <a:pos x="399" y="515"/>
                  </a:cxn>
                  <a:cxn ang="0">
                    <a:pos x="486" y="590"/>
                  </a:cxn>
                  <a:cxn ang="0">
                    <a:pos x="572" y="664"/>
                  </a:cxn>
                  <a:cxn ang="0">
                    <a:pos x="659" y="738"/>
                  </a:cxn>
                  <a:cxn ang="0">
                    <a:pos x="747" y="813"/>
                  </a:cxn>
                  <a:cxn ang="0">
                    <a:pos x="834" y="887"/>
                  </a:cxn>
                  <a:cxn ang="0">
                    <a:pos x="920" y="961"/>
                  </a:cxn>
                  <a:cxn ang="0">
                    <a:pos x="1007" y="1036"/>
                  </a:cxn>
                  <a:cxn ang="0">
                    <a:pos x="1094" y="1110"/>
                  </a:cxn>
                  <a:cxn ang="0">
                    <a:pos x="1180" y="1186"/>
                  </a:cxn>
                  <a:cxn ang="0">
                    <a:pos x="1267" y="1259"/>
                  </a:cxn>
                  <a:cxn ang="0">
                    <a:pos x="1354" y="1333"/>
                  </a:cxn>
                  <a:cxn ang="0">
                    <a:pos x="1414" y="1363"/>
                  </a:cxn>
                  <a:cxn ang="0">
                    <a:pos x="1447" y="1346"/>
                  </a:cxn>
                  <a:cxn ang="0">
                    <a:pos x="1481" y="1331"/>
                  </a:cxn>
                  <a:cxn ang="0">
                    <a:pos x="1514" y="1315"/>
                  </a:cxn>
                  <a:cxn ang="0">
                    <a:pos x="1548" y="1299"/>
                  </a:cxn>
                  <a:cxn ang="0">
                    <a:pos x="1582" y="1282"/>
                  </a:cxn>
                  <a:cxn ang="0">
                    <a:pos x="1617" y="1266"/>
                  </a:cxn>
                  <a:cxn ang="0">
                    <a:pos x="1651" y="1249"/>
                  </a:cxn>
                  <a:cxn ang="0">
                    <a:pos x="1656" y="1230"/>
                  </a:cxn>
                  <a:cxn ang="0">
                    <a:pos x="1635" y="1208"/>
                  </a:cxn>
                  <a:cxn ang="0">
                    <a:pos x="1613" y="1186"/>
                  </a:cxn>
                  <a:cxn ang="0">
                    <a:pos x="1592" y="1164"/>
                  </a:cxn>
                </a:cxnLst>
                <a:rect l="0" t="0" r="r" b="b"/>
                <a:pathLst>
                  <a:path w="1667" h="1371">
                    <a:moveTo>
                      <a:pt x="1581" y="1153"/>
                    </a:moveTo>
                    <a:lnTo>
                      <a:pt x="1542" y="1118"/>
                    </a:lnTo>
                    <a:lnTo>
                      <a:pt x="1501" y="1084"/>
                    </a:lnTo>
                    <a:lnTo>
                      <a:pt x="1461" y="1048"/>
                    </a:lnTo>
                    <a:lnTo>
                      <a:pt x="1421" y="1013"/>
                    </a:lnTo>
                    <a:lnTo>
                      <a:pt x="1381" y="979"/>
                    </a:lnTo>
                    <a:lnTo>
                      <a:pt x="1341" y="945"/>
                    </a:lnTo>
                    <a:lnTo>
                      <a:pt x="1300" y="910"/>
                    </a:lnTo>
                    <a:lnTo>
                      <a:pt x="1260" y="876"/>
                    </a:lnTo>
                    <a:lnTo>
                      <a:pt x="1220" y="840"/>
                    </a:lnTo>
                    <a:lnTo>
                      <a:pt x="1180" y="805"/>
                    </a:lnTo>
                    <a:lnTo>
                      <a:pt x="1139" y="771"/>
                    </a:lnTo>
                    <a:lnTo>
                      <a:pt x="1100" y="736"/>
                    </a:lnTo>
                    <a:lnTo>
                      <a:pt x="1059" y="702"/>
                    </a:lnTo>
                    <a:lnTo>
                      <a:pt x="1019" y="666"/>
                    </a:lnTo>
                    <a:lnTo>
                      <a:pt x="979" y="631"/>
                    </a:lnTo>
                    <a:lnTo>
                      <a:pt x="938" y="597"/>
                    </a:lnTo>
                    <a:lnTo>
                      <a:pt x="898" y="563"/>
                    </a:lnTo>
                    <a:lnTo>
                      <a:pt x="858" y="528"/>
                    </a:lnTo>
                    <a:lnTo>
                      <a:pt x="818" y="494"/>
                    </a:lnTo>
                    <a:lnTo>
                      <a:pt x="778" y="458"/>
                    </a:lnTo>
                    <a:lnTo>
                      <a:pt x="737" y="423"/>
                    </a:lnTo>
                    <a:lnTo>
                      <a:pt x="697" y="389"/>
                    </a:lnTo>
                    <a:lnTo>
                      <a:pt x="656" y="354"/>
                    </a:lnTo>
                    <a:lnTo>
                      <a:pt x="616" y="320"/>
                    </a:lnTo>
                    <a:lnTo>
                      <a:pt x="576" y="286"/>
                    </a:lnTo>
                    <a:lnTo>
                      <a:pt x="535" y="251"/>
                    </a:lnTo>
                    <a:lnTo>
                      <a:pt x="496" y="217"/>
                    </a:lnTo>
                    <a:lnTo>
                      <a:pt x="455" y="181"/>
                    </a:lnTo>
                    <a:lnTo>
                      <a:pt x="414" y="146"/>
                    </a:lnTo>
                    <a:lnTo>
                      <a:pt x="373" y="112"/>
                    </a:lnTo>
                    <a:lnTo>
                      <a:pt x="334" y="77"/>
                    </a:lnTo>
                    <a:lnTo>
                      <a:pt x="293" y="43"/>
                    </a:lnTo>
                    <a:lnTo>
                      <a:pt x="288" y="32"/>
                    </a:lnTo>
                    <a:lnTo>
                      <a:pt x="285" y="22"/>
                    </a:lnTo>
                    <a:lnTo>
                      <a:pt x="280" y="12"/>
                    </a:lnTo>
                    <a:lnTo>
                      <a:pt x="275" y="0"/>
                    </a:lnTo>
                    <a:lnTo>
                      <a:pt x="259" y="9"/>
                    </a:lnTo>
                    <a:lnTo>
                      <a:pt x="241" y="17"/>
                    </a:lnTo>
                    <a:lnTo>
                      <a:pt x="224" y="25"/>
                    </a:lnTo>
                    <a:lnTo>
                      <a:pt x="206" y="33"/>
                    </a:lnTo>
                    <a:lnTo>
                      <a:pt x="190" y="41"/>
                    </a:lnTo>
                    <a:lnTo>
                      <a:pt x="172" y="50"/>
                    </a:lnTo>
                    <a:lnTo>
                      <a:pt x="156" y="58"/>
                    </a:lnTo>
                    <a:lnTo>
                      <a:pt x="138" y="66"/>
                    </a:lnTo>
                    <a:lnTo>
                      <a:pt x="121" y="74"/>
                    </a:lnTo>
                    <a:lnTo>
                      <a:pt x="103" y="82"/>
                    </a:lnTo>
                    <a:lnTo>
                      <a:pt x="87" y="91"/>
                    </a:lnTo>
                    <a:lnTo>
                      <a:pt x="69" y="97"/>
                    </a:lnTo>
                    <a:lnTo>
                      <a:pt x="53" y="105"/>
                    </a:lnTo>
                    <a:lnTo>
                      <a:pt x="35" y="114"/>
                    </a:lnTo>
                    <a:lnTo>
                      <a:pt x="18" y="122"/>
                    </a:lnTo>
                    <a:lnTo>
                      <a:pt x="0" y="130"/>
                    </a:lnTo>
                    <a:lnTo>
                      <a:pt x="2" y="143"/>
                    </a:lnTo>
                    <a:lnTo>
                      <a:pt x="5" y="154"/>
                    </a:lnTo>
                    <a:lnTo>
                      <a:pt x="7" y="168"/>
                    </a:lnTo>
                    <a:lnTo>
                      <a:pt x="8" y="181"/>
                    </a:lnTo>
                    <a:lnTo>
                      <a:pt x="53" y="218"/>
                    </a:lnTo>
                    <a:lnTo>
                      <a:pt x="95" y="254"/>
                    </a:lnTo>
                    <a:lnTo>
                      <a:pt x="139" y="292"/>
                    </a:lnTo>
                    <a:lnTo>
                      <a:pt x="182" y="330"/>
                    </a:lnTo>
                    <a:lnTo>
                      <a:pt x="226" y="366"/>
                    </a:lnTo>
                    <a:lnTo>
                      <a:pt x="268" y="404"/>
                    </a:lnTo>
                    <a:lnTo>
                      <a:pt x="312" y="441"/>
                    </a:lnTo>
                    <a:lnTo>
                      <a:pt x="355" y="477"/>
                    </a:lnTo>
                    <a:lnTo>
                      <a:pt x="399" y="515"/>
                    </a:lnTo>
                    <a:lnTo>
                      <a:pt x="443" y="553"/>
                    </a:lnTo>
                    <a:lnTo>
                      <a:pt x="486" y="590"/>
                    </a:lnTo>
                    <a:lnTo>
                      <a:pt x="530" y="627"/>
                    </a:lnTo>
                    <a:lnTo>
                      <a:pt x="572" y="664"/>
                    </a:lnTo>
                    <a:lnTo>
                      <a:pt x="616" y="702"/>
                    </a:lnTo>
                    <a:lnTo>
                      <a:pt x="659" y="738"/>
                    </a:lnTo>
                    <a:lnTo>
                      <a:pt x="703" y="776"/>
                    </a:lnTo>
                    <a:lnTo>
                      <a:pt x="747" y="813"/>
                    </a:lnTo>
                    <a:lnTo>
                      <a:pt x="790" y="849"/>
                    </a:lnTo>
                    <a:lnTo>
                      <a:pt x="834" y="887"/>
                    </a:lnTo>
                    <a:lnTo>
                      <a:pt x="876" y="925"/>
                    </a:lnTo>
                    <a:lnTo>
                      <a:pt x="920" y="961"/>
                    </a:lnTo>
                    <a:lnTo>
                      <a:pt x="963" y="999"/>
                    </a:lnTo>
                    <a:lnTo>
                      <a:pt x="1007" y="1036"/>
                    </a:lnTo>
                    <a:lnTo>
                      <a:pt x="1051" y="1072"/>
                    </a:lnTo>
                    <a:lnTo>
                      <a:pt x="1094" y="1110"/>
                    </a:lnTo>
                    <a:lnTo>
                      <a:pt x="1138" y="1148"/>
                    </a:lnTo>
                    <a:lnTo>
                      <a:pt x="1180" y="1186"/>
                    </a:lnTo>
                    <a:lnTo>
                      <a:pt x="1224" y="1222"/>
                    </a:lnTo>
                    <a:lnTo>
                      <a:pt x="1267" y="1259"/>
                    </a:lnTo>
                    <a:lnTo>
                      <a:pt x="1311" y="1297"/>
                    </a:lnTo>
                    <a:lnTo>
                      <a:pt x="1354" y="1333"/>
                    </a:lnTo>
                    <a:lnTo>
                      <a:pt x="1398" y="1371"/>
                    </a:lnTo>
                    <a:lnTo>
                      <a:pt x="1414" y="1363"/>
                    </a:lnTo>
                    <a:lnTo>
                      <a:pt x="1430" y="1354"/>
                    </a:lnTo>
                    <a:lnTo>
                      <a:pt x="1447" y="1346"/>
                    </a:lnTo>
                    <a:lnTo>
                      <a:pt x="1465" y="1338"/>
                    </a:lnTo>
                    <a:lnTo>
                      <a:pt x="1481" y="1331"/>
                    </a:lnTo>
                    <a:lnTo>
                      <a:pt x="1497" y="1323"/>
                    </a:lnTo>
                    <a:lnTo>
                      <a:pt x="1514" y="1315"/>
                    </a:lnTo>
                    <a:lnTo>
                      <a:pt x="1532" y="1307"/>
                    </a:lnTo>
                    <a:lnTo>
                      <a:pt x="1548" y="1299"/>
                    </a:lnTo>
                    <a:lnTo>
                      <a:pt x="1564" y="1290"/>
                    </a:lnTo>
                    <a:lnTo>
                      <a:pt x="1582" y="1282"/>
                    </a:lnTo>
                    <a:lnTo>
                      <a:pt x="1599" y="1274"/>
                    </a:lnTo>
                    <a:lnTo>
                      <a:pt x="1617" y="1266"/>
                    </a:lnTo>
                    <a:lnTo>
                      <a:pt x="1633" y="1258"/>
                    </a:lnTo>
                    <a:lnTo>
                      <a:pt x="1651" y="1249"/>
                    </a:lnTo>
                    <a:lnTo>
                      <a:pt x="1667" y="1241"/>
                    </a:lnTo>
                    <a:lnTo>
                      <a:pt x="1656" y="1230"/>
                    </a:lnTo>
                    <a:lnTo>
                      <a:pt x="1646" y="1218"/>
                    </a:lnTo>
                    <a:lnTo>
                      <a:pt x="1635" y="1208"/>
                    </a:lnTo>
                    <a:lnTo>
                      <a:pt x="1625" y="1197"/>
                    </a:lnTo>
                    <a:lnTo>
                      <a:pt x="1613" y="1186"/>
                    </a:lnTo>
                    <a:lnTo>
                      <a:pt x="1602" y="1174"/>
                    </a:lnTo>
                    <a:lnTo>
                      <a:pt x="1592" y="1164"/>
                    </a:lnTo>
                    <a:lnTo>
                      <a:pt x="1581" y="1153"/>
                    </a:lnTo>
                    <a:close/>
                  </a:path>
                </a:pathLst>
              </a:custGeom>
              <a:solidFill>
                <a:srgbClr val="C6BCC1"/>
              </a:solidFill>
              <a:ln w="9525">
                <a:noFill/>
                <a:round/>
                <a:headEnd/>
                <a:tailEnd/>
              </a:ln>
            </p:spPr>
            <p:txBody>
              <a:bodyPr/>
              <a:lstStyle/>
              <a:p>
                <a:endParaRPr lang="en-US"/>
              </a:p>
            </p:txBody>
          </p:sp>
          <p:sp>
            <p:nvSpPr>
              <p:cNvPr id="11424" name="Freeform 160"/>
              <p:cNvSpPr>
                <a:spLocks/>
              </p:cNvSpPr>
              <p:nvPr/>
            </p:nvSpPr>
            <p:spPr bwMode="auto">
              <a:xfrm>
                <a:off x="534" y="2861"/>
                <a:ext cx="804" cy="660"/>
              </a:xfrm>
              <a:custGeom>
                <a:avLst/>
                <a:gdLst/>
                <a:ahLst/>
                <a:cxnLst>
                  <a:cxn ang="0">
                    <a:pos x="1484" y="1062"/>
                  </a:cxn>
                  <a:cxn ang="0">
                    <a:pos x="1409" y="996"/>
                  </a:cxn>
                  <a:cxn ang="0">
                    <a:pos x="1334" y="932"/>
                  </a:cxn>
                  <a:cxn ang="0">
                    <a:pos x="1259" y="867"/>
                  </a:cxn>
                  <a:cxn ang="0">
                    <a:pos x="1184" y="801"/>
                  </a:cxn>
                  <a:cxn ang="0">
                    <a:pos x="1109" y="737"/>
                  </a:cxn>
                  <a:cxn ang="0">
                    <a:pos x="1033" y="672"/>
                  </a:cxn>
                  <a:cxn ang="0">
                    <a:pos x="957" y="606"/>
                  </a:cxn>
                  <a:cxn ang="0">
                    <a:pos x="881" y="542"/>
                  </a:cxn>
                  <a:cxn ang="0">
                    <a:pos x="806" y="477"/>
                  </a:cxn>
                  <a:cxn ang="0">
                    <a:pos x="731" y="411"/>
                  </a:cxn>
                  <a:cxn ang="0">
                    <a:pos x="654" y="347"/>
                  </a:cxn>
                  <a:cxn ang="0">
                    <a:pos x="579" y="282"/>
                  </a:cxn>
                  <a:cxn ang="0">
                    <a:pos x="504" y="216"/>
                  </a:cxn>
                  <a:cxn ang="0">
                    <a:pos x="427" y="152"/>
                  </a:cxn>
                  <a:cxn ang="0">
                    <a:pos x="352" y="87"/>
                  </a:cxn>
                  <a:cxn ang="0">
                    <a:pos x="311" y="41"/>
                  </a:cxn>
                  <a:cxn ang="0">
                    <a:pos x="303" y="13"/>
                  </a:cxn>
                  <a:cxn ang="0">
                    <a:pos x="282" y="8"/>
                  </a:cxn>
                  <a:cxn ang="0">
                    <a:pos x="244" y="26"/>
                  </a:cxn>
                  <a:cxn ang="0">
                    <a:pos x="206" y="44"/>
                  </a:cxn>
                  <a:cxn ang="0">
                    <a:pos x="169" y="60"/>
                  </a:cxn>
                  <a:cxn ang="0">
                    <a:pos x="131" y="78"/>
                  </a:cxn>
                  <a:cxn ang="0">
                    <a:pos x="94" y="96"/>
                  </a:cxn>
                  <a:cxn ang="0">
                    <a:pos x="56" y="114"/>
                  </a:cxn>
                  <a:cxn ang="0">
                    <a:pos x="18" y="132"/>
                  </a:cxn>
                  <a:cxn ang="0">
                    <a:pos x="9" y="154"/>
                  </a:cxn>
                  <a:cxn ang="0">
                    <a:pos x="23" y="182"/>
                  </a:cxn>
                  <a:cxn ang="0">
                    <a:pos x="72" y="229"/>
                  </a:cxn>
                  <a:cxn ang="0">
                    <a:pos x="156" y="300"/>
                  </a:cxn>
                  <a:cxn ang="0">
                    <a:pos x="237" y="370"/>
                  </a:cxn>
                  <a:cxn ang="0">
                    <a:pos x="319" y="441"/>
                  </a:cxn>
                  <a:cxn ang="0">
                    <a:pos x="402" y="511"/>
                  </a:cxn>
                  <a:cxn ang="0">
                    <a:pos x="484" y="582"/>
                  </a:cxn>
                  <a:cxn ang="0">
                    <a:pos x="566" y="652"/>
                  </a:cxn>
                  <a:cxn ang="0">
                    <a:pos x="648" y="723"/>
                  </a:cxn>
                  <a:cxn ang="0">
                    <a:pos x="731" y="791"/>
                  </a:cxn>
                  <a:cxn ang="0">
                    <a:pos x="813" y="862"/>
                  </a:cxn>
                  <a:cxn ang="0">
                    <a:pos x="894" y="932"/>
                  </a:cxn>
                  <a:cxn ang="0">
                    <a:pos x="976" y="1003"/>
                  </a:cxn>
                  <a:cxn ang="0">
                    <a:pos x="1060" y="1073"/>
                  </a:cxn>
                  <a:cxn ang="0">
                    <a:pos x="1141" y="1144"/>
                  </a:cxn>
                  <a:cxn ang="0">
                    <a:pos x="1223" y="1214"/>
                  </a:cxn>
                  <a:cxn ang="0">
                    <a:pos x="1306" y="1285"/>
                  </a:cxn>
                  <a:cxn ang="0">
                    <a:pos x="1380" y="1303"/>
                  </a:cxn>
                  <a:cxn ang="0">
                    <a:pos x="1445" y="1270"/>
                  </a:cxn>
                  <a:cxn ang="0">
                    <a:pos x="1509" y="1236"/>
                  </a:cxn>
                  <a:cxn ang="0">
                    <a:pos x="1574" y="1203"/>
                  </a:cxn>
                  <a:cxn ang="0">
                    <a:pos x="1597" y="1175"/>
                  </a:cxn>
                  <a:cxn ang="0">
                    <a:pos x="1576" y="1152"/>
                  </a:cxn>
                  <a:cxn ang="0">
                    <a:pos x="1553" y="1129"/>
                  </a:cxn>
                  <a:cxn ang="0">
                    <a:pos x="1532" y="1106"/>
                  </a:cxn>
                </a:cxnLst>
                <a:rect l="0" t="0" r="r" b="b"/>
                <a:pathLst>
                  <a:path w="1607" h="1319">
                    <a:moveTo>
                      <a:pt x="1522" y="1095"/>
                    </a:moveTo>
                    <a:lnTo>
                      <a:pt x="1484" y="1062"/>
                    </a:lnTo>
                    <a:lnTo>
                      <a:pt x="1447" y="1029"/>
                    </a:lnTo>
                    <a:lnTo>
                      <a:pt x="1409" y="996"/>
                    </a:lnTo>
                    <a:lnTo>
                      <a:pt x="1372" y="965"/>
                    </a:lnTo>
                    <a:lnTo>
                      <a:pt x="1334" y="932"/>
                    </a:lnTo>
                    <a:lnTo>
                      <a:pt x="1297" y="900"/>
                    </a:lnTo>
                    <a:lnTo>
                      <a:pt x="1259" y="867"/>
                    </a:lnTo>
                    <a:lnTo>
                      <a:pt x="1221" y="834"/>
                    </a:lnTo>
                    <a:lnTo>
                      <a:pt x="1184" y="801"/>
                    </a:lnTo>
                    <a:lnTo>
                      <a:pt x="1146" y="768"/>
                    </a:lnTo>
                    <a:lnTo>
                      <a:pt x="1109" y="737"/>
                    </a:lnTo>
                    <a:lnTo>
                      <a:pt x="1071" y="704"/>
                    </a:lnTo>
                    <a:lnTo>
                      <a:pt x="1033" y="672"/>
                    </a:lnTo>
                    <a:lnTo>
                      <a:pt x="994" y="639"/>
                    </a:lnTo>
                    <a:lnTo>
                      <a:pt x="957" y="606"/>
                    </a:lnTo>
                    <a:lnTo>
                      <a:pt x="919" y="573"/>
                    </a:lnTo>
                    <a:lnTo>
                      <a:pt x="881" y="542"/>
                    </a:lnTo>
                    <a:lnTo>
                      <a:pt x="844" y="509"/>
                    </a:lnTo>
                    <a:lnTo>
                      <a:pt x="806" y="477"/>
                    </a:lnTo>
                    <a:lnTo>
                      <a:pt x="769" y="444"/>
                    </a:lnTo>
                    <a:lnTo>
                      <a:pt x="731" y="411"/>
                    </a:lnTo>
                    <a:lnTo>
                      <a:pt x="693" y="380"/>
                    </a:lnTo>
                    <a:lnTo>
                      <a:pt x="654" y="347"/>
                    </a:lnTo>
                    <a:lnTo>
                      <a:pt x="617" y="314"/>
                    </a:lnTo>
                    <a:lnTo>
                      <a:pt x="579" y="282"/>
                    </a:lnTo>
                    <a:lnTo>
                      <a:pt x="541" y="249"/>
                    </a:lnTo>
                    <a:lnTo>
                      <a:pt x="504" y="216"/>
                    </a:lnTo>
                    <a:lnTo>
                      <a:pt x="466" y="183"/>
                    </a:lnTo>
                    <a:lnTo>
                      <a:pt x="427" y="152"/>
                    </a:lnTo>
                    <a:lnTo>
                      <a:pt x="389" y="119"/>
                    </a:lnTo>
                    <a:lnTo>
                      <a:pt x="352" y="87"/>
                    </a:lnTo>
                    <a:lnTo>
                      <a:pt x="314" y="54"/>
                    </a:lnTo>
                    <a:lnTo>
                      <a:pt x="311" y="41"/>
                    </a:lnTo>
                    <a:lnTo>
                      <a:pt x="308" y="26"/>
                    </a:lnTo>
                    <a:lnTo>
                      <a:pt x="303" y="13"/>
                    </a:lnTo>
                    <a:lnTo>
                      <a:pt x="300" y="0"/>
                    </a:lnTo>
                    <a:lnTo>
                      <a:pt x="282" y="8"/>
                    </a:lnTo>
                    <a:lnTo>
                      <a:pt x="262" y="18"/>
                    </a:lnTo>
                    <a:lnTo>
                      <a:pt x="244" y="26"/>
                    </a:lnTo>
                    <a:lnTo>
                      <a:pt x="224" y="34"/>
                    </a:lnTo>
                    <a:lnTo>
                      <a:pt x="206" y="44"/>
                    </a:lnTo>
                    <a:lnTo>
                      <a:pt x="187" y="52"/>
                    </a:lnTo>
                    <a:lnTo>
                      <a:pt x="169" y="60"/>
                    </a:lnTo>
                    <a:lnTo>
                      <a:pt x="151" y="70"/>
                    </a:lnTo>
                    <a:lnTo>
                      <a:pt x="131" y="78"/>
                    </a:lnTo>
                    <a:lnTo>
                      <a:pt x="113" y="87"/>
                    </a:lnTo>
                    <a:lnTo>
                      <a:pt x="94" y="96"/>
                    </a:lnTo>
                    <a:lnTo>
                      <a:pt x="76" y="105"/>
                    </a:lnTo>
                    <a:lnTo>
                      <a:pt x="56" y="114"/>
                    </a:lnTo>
                    <a:lnTo>
                      <a:pt x="38" y="123"/>
                    </a:lnTo>
                    <a:lnTo>
                      <a:pt x="18" y="132"/>
                    </a:lnTo>
                    <a:lnTo>
                      <a:pt x="0" y="141"/>
                    </a:lnTo>
                    <a:lnTo>
                      <a:pt x="9" y="154"/>
                    </a:lnTo>
                    <a:lnTo>
                      <a:pt x="17" y="167"/>
                    </a:lnTo>
                    <a:lnTo>
                      <a:pt x="23" y="182"/>
                    </a:lnTo>
                    <a:lnTo>
                      <a:pt x="31" y="195"/>
                    </a:lnTo>
                    <a:lnTo>
                      <a:pt x="72" y="229"/>
                    </a:lnTo>
                    <a:lnTo>
                      <a:pt x="113" y="265"/>
                    </a:lnTo>
                    <a:lnTo>
                      <a:pt x="156" y="300"/>
                    </a:lnTo>
                    <a:lnTo>
                      <a:pt x="197" y="336"/>
                    </a:lnTo>
                    <a:lnTo>
                      <a:pt x="237" y="370"/>
                    </a:lnTo>
                    <a:lnTo>
                      <a:pt x="278" y="406"/>
                    </a:lnTo>
                    <a:lnTo>
                      <a:pt x="319" y="441"/>
                    </a:lnTo>
                    <a:lnTo>
                      <a:pt x="360" y="477"/>
                    </a:lnTo>
                    <a:lnTo>
                      <a:pt x="402" y="511"/>
                    </a:lnTo>
                    <a:lnTo>
                      <a:pt x="443" y="545"/>
                    </a:lnTo>
                    <a:lnTo>
                      <a:pt x="484" y="582"/>
                    </a:lnTo>
                    <a:lnTo>
                      <a:pt x="525" y="616"/>
                    </a:lnTo>
                    <a:lnTo>
                      <a:pt x="566" y="652"/>
                    </a:lnTo>
                    <a:lnTo>
                      <a:pt x="607" y="686"/>
                    </a:lnTo>
                    <a:lnTo>
                      <a:pt x="648" y="723"/>
                    </a:lnTo>
                    <a:lnTo>
                      <a:pt x="690" y="757"/>
                    </a:lnTo>
                    <a:lnTo>
                      <a:pt x="731" y="791"/>
                    </a:lnTo>
                    <a:lnTo>
                      <a:pt x="772" y="827"/>
                    </a:lnTo>
                    <a:lnTo>
                      <a:pt x="813" y="862"/>
                    </a:lnTo>
                    <a:lnTo>
                      <a:pt x="854" y="898"/>
                    </a:lnTo>
                    <a:lnTo>
                      <a:pt x="894" y="932"/>
                    </a:lnTo>
                    <a:lnTo>
                      <a:pt x="935" y="968"/>
                    </a:lnTo>
                    <a:lnTo>
                      <a:pt x="976" y="1003"/>
                    </a:lnTo>
                    <a:lnTo>
                      <a:pt x="1019" y="1037"/>
                    </a:lnTo>
                    <a:lnTo>
                      <a:pt x="1060" y="1073"/>
                    </a:lnTo>
                    <a:lnTo>
                      <a:pt x="1100" y="1108"/>
                    </a:lnTo>
                    <a:lnTo>
                      <a:pt x="1141" y="1144"/>
                    </a:lnTo>
                    <a:lnTo>
                      <a:pt x="1182" y="1178"/>
                    </a:lnTo>
                    <a:lnTo>
                      <a:pt x="1223" y="1214"/>
                    </a:lnTo>
                    <a:lnTo>
                      <a:pt x="1265" y="1249"/>
                    </a:lnTo>
                    <a:lnTo>
                      <a:pt x="1306" y="1285"/>
                    </a:lnTo>
                    <a:lnTo>
                      <a:pt x="1347" y="1319"/>
                    </a:lnTo>
                    <a:lnTo>
                      <a:pt x="1380" y="1303"/>
                    </a:lnTo>
                    <a:lnTo>
                      <a:pt x="1413" y="1286"/>
                    </a:lnTo>
                    <a:lnTo>
                      <a:pt x="1445" y="1270"/>
                    </a:lnTo>
                    <a:lnTo>
                      <a:pt x="1478" y="1252"/>
                    </a:lnTo>
                    <a:lnTo>
                      <a:pt x="1509" y="1236"/>
                    </a:lnTo>
                    <a:lnTo>
                      <a:pt x="1542" y="1219"/>
                    </a:lnTo>
                    <a:lnTo>
                      <a:pt x="1574" y="1203"/>
                    </a:lnTo>
                    <a:lnTo>
                      <a:pt x="1607" y="1186"/>
                    </a:lnTo>
                    <a:lnTo>
                      <a:pt x="1597" y="1175"/>
                    </a:lnTo>
                    <a:lnTo>
                      <a:pt x="1586" y="1163"/>
                    </a:lnTo>
                    <a:lnTo>
                      <a:pt x="1576" y="1152"/>
                    </a:lnTo>
                    <a:lnTo>
                      <a:pt x="1565" y="1141"/>
                    </a:lnTo>
                    <a:lnTo>
                      <a:pt x="1553" y="1129"/>
                    </a:lnTo>
                    <a:lnTo>
                      <a:pt x="1543" y="1118"/>
                    </a:lnTo>
                    <a:lnTo>
                      <a:pt x="1532" y="1106"/>
                    </a:lnTo>
                    <a:lnTo>
                      <a:pt x="1522" y="1095"/>
                    </a:lnTo>
                    <a:close/>
                  </a:path>
                </a:pathLst>
              </a:custGeom>
              <a:solidFill>
                <a:srgbClr val="C4BABF"/>
              </a:solidFill>
              <a:ln w="9525">
                <a:noFill/>
                <a:round/>
                <a:headEnd/>
                <a:tailEnd/>
              </a:ln>
            </p:spPr>
            <p:txBody>
              <a:bodyPr/>
              <a:lstStyle/>
              <a:p>
                <a:endParaRPr lang="en-US"/>
              </a:p>
            </p:txBody>
          </p:sp>
          <p:sp>
            <p:nvSpPr>
              <p:cNvPr id="11425" name="Freeform 161"/>
              <p:cNvSpPr>
                <a:spLocks/>
              </p:cNvSpPr>
              <p:nvPr/>
            </p:nvSpPr>
            <p:spPr bwMode="auto">
              <a:xfrm>
                <a:off x="522" y="2853"/>
                <a:ext cx="775" cy="634"/>
              </a:xfrm>
              <a:custGeom>
                <a:avLst/>
                <a:gdLst/>
                <a:ahLst/>
                <a:cxnLst>
                  <a:cxn ang="0">
                    <a:pos x="1430" y="1008"/>
                  </a:cxn>
                  <a:cxn ang="0">
                    <a:pos x="1360" y="948"/>
                  </a:cxn>
                  <a:cxn ang="0">
                    <a:pos x="1289" y="887"/>
                  </a:cxn>
                  <a:cxn ang="0">
                    <a:pos x="1219" y="826"/>
                  </a:cxn>
                  <a:cxn ang="0">
                    <a:pos x="1149" y="766"/>
                  </a:cxn>
                  <a:cxn ang="0">
                    <a:pos x="1079" y="705"/>
                  </a:cxn>
                  <a:cxn ang="0">
                    <a:pos x="1007" y="644"/>
                  </a:cxn>
                  <a:cxn ang="0">
                    <a:pos x="936" y="584"/>
                  </a:cxn>
                  <a:cxn ang="0">
                    <a:pos x="866" y="523"/>
                  </a:cxn>
                  <a:cxn ang="0">
                    <a:pos x="796" y="462"/>
                  </a:cxn>
                  <a:cxn ang="0">
                    <a:pos x="724" y="402"/>
                  </a:cxn>
                  <a:cxn ang="0">
                    <a:pos x="654" y="341"/>
                  </a:cxn>
                  <a:cxn ang="0">
                    <a:pos x="583" y="281"/>
                  </a:cxn>
                  <a:cxn ang="0">
                    <a:pos x="513" y="220"/>
                  </a:cxn>
                  <a:cxn ang="0">
                    <a:pos x="443" y="159"/>
                  </a:cxn>
                  <a:cxn ang="0">
                    <a:pos x="373" y="99"/>
                  </a:cxn>
                  <a:cxn ang="0">
                    <a:pos x="333" y="51"/>
                  </a:cxn>
                  <a:cxn ang="0">
                    <a:pos x="328" y="17"/>
                  </a:cxn>
                  <a:cxn ang="0">
                    <a:pos x="306" y="10"/>
                  </a:cxn>
                  <a:cxn ang="0">
                    <a:pos x="265" y="28"/>
                  </a:cxn>
                  <a:cxn ang="0">
                    <a:pos x="224" y="48"/>
                  </a:cxn>
                  <a:cxn ang="0">
                    <a:pos x="183" y="67"/>
                  </a:cxn>
                  <a:cxn ang="0">
                    <a:pos x="142" y="85"/>
                  </a:cxn>
                  <a:cxn ang="0">
                    <a:pos x="103" y="105"/>
                  </a:cxn>
                  <a:cxn ang="0">
                    <a:pos x="62" y="125"/>
                  </a:cxn>
                  <a:cxn ang="0">
                    <a:pos x="21" y="143"/>
                  </a:cxn>
                  <a:cxn ang="0">
                    <a:pos x="6" y="159"/>
                  </a:cxn>
                  <a:cxn ang="0">
                    <a:pos x="21" y="174"/>
                  </a:cxn>
                  <a:cxn ang="0">
                    <a:pos x="36" y="189"/>
                  </a:cxn>
                  <a:cxn ang="0">
                    <a:pos x="49" y="204"/>
                  </a:cxn>
                  <a:cxn ang="0">
                    <a:pos x="95" y="244"/>
                  </a:cxn>
                  <a:cxn ang="0">
                    <a:pos x="172" y="310"/>
                  </a:cxn>
                  <a:cxn ang="0">
                    <a:pos x="250" y="377"/>
                  </a:cxn>
                  <a:cxn ang="0">
                    <a:pos x="327" y="443"/>
                  </a:cxn>
                  <a:cxn ang="0">
                    <a:pos x="404" y="508"/>
                  </a:cxn>
                  <a:cxn ang="0">
                    <a:pos x="482" y="576"/>
                  </a:cxn>
                  <a:cxn ang="0">
                    <a:pos x="559" y="641"/>
                  </a:cxn>
                  <a:cxn ang="0">
                    <a:pos x="637" y="707"/>
                  </a:cxn>
                  <a:cxn ang="0">
                    <a:pos x="714" y="774"/>
                  </a:cxn>
                  <a:cxn ang="0">
                    <a:pos x="793" y="840"/>
                  </a:cxn>
                  <a:cxn ang="0">
                    <a:pos x="869" y="905"/>
                  </a:cxn>
                  <a:cxn ang="0">
                    <a:pos x="948" y="972"/>
                  </a:cxn>
                  <a:cxn ang="0">
                    <a:pos x="1025" y="1038"/>
                  </a:cxn>
                  <a:cxn ang="0">
                    <a:pos x="1102" y="1103"/>
                  </a:cxn>
                  <a:cxn ang="0">
                    <a:pos x="1180" y="1171"/>
                  </a:cxn>
                  <a:cxn ang="0">
                    <a:pos x="1257" y="1236"/>
                  </a:cxn>
                  <a:cxn ang="0">
                    <a:pos x="1329" y="1253"/>
                  </a:cxn>
                  <a:cxn ang="0">
                    <a:pos x="1392" y="1218"/>
                  </a:cxn>
                  <a:cxn ang="0">
                    <a:pos x="1456" y="1184"/>
                  </a:cxn>
                  <a:cxn ang="0">
                    <a:pos x="1520" y="1149"/>
                  </a:cxn>
                  <a:cxn ang="0">
                    <a:pos x="1540" y="1121"/>
                  </a:cxn>
                  <a:cxn ang="0">
                    <a:pos x="1517" y="1098"/>
                  </a:cxn>
                  <a:cxn ang="0">
                    <a:pos x="1495" y="1074"/>
                  </a:cxn>
                  <a:cxn ang="0">
                    <a:pos x="1476" y="1051"/>
                  </a:cxn>
                </a:cxnLst>
                <a:rect l="0" t="0" r="r" b="b"/>
                <a:pathLst>
                  <a:path w="1551" h="1269">
                    <a:moveTo>
                      <a:pt x="1466" y="1039"/>
                    </a:moveTo>
                    <a:lnTo>
                      <a:pt x="1430" y="1008"/>
                    </a:lnTo>
                    <a:lnTo>
                      <a:pt x="1396" y="979"/>
                    </a:lnTo>
                    <a:lnTo>
                      <a:pt x="1360" y="948"/>
                    </a:lnTo>
                    <a:lnTo>
                      <a:pt x="1325" y="918"/>
                    </a:lnTo>
                    <a:lnTo>
                      <a:pt x="1289" y="887"/>
                    </a:lnTo>
                    <a:lnTo>
                      <a:pt x="1255" y="858"/>
                    </a:lnTo>
                    <a:lnTo>
                      <a:pt x="1219" y="826"/>
                    </a:lnTo>
                    <a:lnTo>
                      <a:pt x="1183" y="797"/>
                    </a:lnTo>
                    <a:lnTo>
                      <a:pt x="1149" y="766"/>
                    </a:lnTo>
                    <a:lnTo>
                      <a:pt x="1113" y="736"/>
                    </a:lnTo>
                    <a:lnTo>
                      <a:pt x="1079" y="705"/>
                    </a:lnTo>
                    <a:lnTo>
                      <a:pt x="1043" y="676"/>
                    </a:lnTo>
                    <a:lnTo>
                      <a:pt x="1007" y="644"/>
                    </a:lnTo>
                    <a:lnTo>
                      <a:pt x="972" y="615"/>
                    </a:lnTo>
                    <a:lnTo>
                      <a:pt x="936" y="584"/>
                    </a:lnTo>
                    <a:lnTo>
                      <a:pt x="902" y="554"/>
                    </a:lnTo>
                    <a:lnTo>
                      <a:pt x="866" y="523"/>
                    </a:lnTo>
                    <a:lnTo>
                      <a:pt x="830" y="494"/>
                    </a:lnTo>
                    <a:lnTo>
                      <a:pt x="796" y="462"/>
                    </a:lnTo>
                    <a:lnTo>
                      <a:pt x="760" y="433"/>
                    </a:lnTo>
                    <a:lnTo>
                      <a:pt x="724" y="402"/>
                    </a:lnTo>
                    <a:lnTo>
                      <a:pt x="690" y="372"/>
                    </a:lnTo>
                    <a:lnTo>
                      <a:pt x="654" y="341"/>
                    </a:lnTo>
                    <a:lnTo>
                      <a:pt x="619" y="312"/>
                    </a:lnTo>
                    <a:lnTo>
                      <a:pt x="583" y="281"/>
                    </a:lnTo>
                    <a:lnTo>
                      <a:pt x="547" y="251"/>
                    </a:lnTo>
                    <a:lnTo>
                      <a:pt x="513" y="220"/>
                    </a:lnTo>
                    <a:lnTo>
                      <a:pt x="477" y="190"/>
                    </a:lnTo>
                    <a:lnTo>
                      <a:pt x="443" y="159"/>
                    </a:lnTo>
                    <a:lnTo>
                      <a:pt x="407" y="130"/>
                    </a:lnTo>
                    <a:lnTo>
                      <a:pt x="373" y="99"/>
                    </a:lnTo>
                    <a:lnTo>
                      <a:pt x="337" y="69"/>
                    </a:lnTo>
                    <a:lnTo>
                      <a:pt x="333" y="51"/>
                    </a:lnTo>
                    <a:lnTo>
                      <a:pt x="332" y="35"/>
                    </a:lnTo>
                    <a:lnTo>
                      <a:pt x="328" y="17"/>
                    </a:lnTo>
                    <a:lnTo>
                      <a:pt x="325" y="0"/>
                    </a:lnTo>
                    <a:lnTo>
                      <a:pt x="306" y="10"/>
                    </a:lnTo>
                    <a:lnTo>
                      <a:pt x="284" y="20"/>
                    </a:lnTo>
                    <a:lnTo>
                      <a:pt x="265" y="28"/>
                    </a:lnTo>
                    <a:lnTo>
                      <a:pt x="243" y="38"/>
                    </a:lnTo>
                    <a:lnTo>
                      <a:pt x="224" y="48"/>
                    </a:lnTo>
                    <a:lnTo>
                      <a:pt x="204" y="58"/>
                    </a:lnTo>
                    <a:lnTo>
                      <a:pt x="183" y="67"/>
                    </a:lnTo>
                    <a:lnTo>
                      <a:pt x="163" y="76"/>
                    </a:lnTo>
                    <a:lnTo>
                      <a:pt x="142" y="85"/>
                    </a:lnTo>
                    <a:lnTo>
                      <a:pt x="122" y="95"/>
                    </a:lnTo>
                    <a:lnTo>
                      <a:pt x="103" y="105"/>
                    </a:lnTo>
                    <a:lnTo>
                      <a:pt x="82" y="115"/>
                    </a:lnTo>
                    <a:lnTo>
                      <a:pt x="62" y="125"/>
                    </a:lnTo>
                    <a:lnTo>
                      <a:pt x="41" y="133"/>
                    </a:lnTo>
                    <a:lnTo>
                      <a:pt x="21" y="143"/>
                    </a:lnTo>
                    <a:lnTo>
                      <a:pt x="0" y="153"/>
                    </a:lnTo>
                    <a:lnTo>
                      <a:pt x="6" y="159"/>
                    </a:lnTo>
                    <a:lnTo>
                      <a:pt x="15" y="167"/>
                    </a:lnTo>
                    <a:lnTo>
                      <a:pt x="21" y="174"/>
                    </a:lnTo>
                    <a:lnTo>
                      <a:pt x="28" y="182"/>
                    </a:lnTo>
                    <a:lnTo>
                      <a:pt x="36" y="189"/>
                    </a:lnTo>
                    <a:lnTo>
                      <a:pt x="42" y="197"/>
                    </a:lnTo>
                    <a:lnTo>
                      <a:pt x="49" y="204"/>
                    </a:lnTo>
                    <a:lnTo>
                      <a:pt x="55" y="212"/>
                    </a:lnTo>
                    <a:lnTo>
                      <a:pt x="95" y="244"/>
                    </a:lnTo>
                    <a:lnTo>
                      <a:pt x="132" y="277"/>
                    </a:lnTo>
                    <a:lnTo>
                      <a:pt x="172" y="310"/>
                    </a:lnTo>
                    <a:lnTo>
                      <a:pt x="211" y="344"/>
                    </a:lnTo>
                    <a:lnTo>
                      <a:pt x="250" y="377"/>
                    </a:lnTo>
                    <a:lnTo>
                      <a:pt x="288" y="410"/>
                    </a:lnTo>
                    <a:lnTo>
                      <a:pt x="327" y="443"/>
                    </a:lnTo>
                    <a:lnTo>
                      <a:pt x="366" y="476"/>
                    </a:lnTo>
                    <a:lnTo>
                      <a:pt x="404" y="508"/>
                    </a:lnTo>
                    <a:lnTo>
                      <a:pt x="443" y="543"/>
                    </a:lnTo>
                    <a:lnTo>
                      <a:pt x="482" y="576"/>
                    </a:lnTo>
                    <a:lnTo>
                      <a:pt x="521" y="608"/>
                    </a:lnTo>
                    <a:lnTo>
                      <a:pt x="559" y="641"/>
                    </a:lnTo>
                    <a:lnTo>
                      <a:pt x="598" y="674"/>
                    </a:lnTo>
                    <a:lnTo>
                      <a:pt x="637" y="707"/>
                    </a:lnTo>
                    <a:lnTo>
                      <a:pt x="677" y="740"/>
                    </a:lnTo>
                    <a:lnTo>
                      <a:pt x="714" y="774"/>
                    </a:lnTo>
                    <a:lnTo>
                      <a:pt x="753" y="807"/>
                    </a:lnTo>
                    <a:lnTo>
                      <a:pt x="793" y="840"/>
                    </a:lnTo>
                    <a:lnTo>
                      <a:pt x="830" y="872"/>
                    </a:lnTo>
                    <a:lnTo>
                      <a:pt x="869" y="905"/>
                    </a:lnTo>
                    <a:lnTo>
                      <a:pt x="909" y="938"/>
                    </a:lnTo>
                    <a:lnTo>
                      <a:pt x="948" y="972"/>
                    </a:lnTo>
                    <a:lnTo>
                      <a:pt x="985" y="1005"/>
                    </a:lnTo>
                    <a:lnTo>
                      <a:pt x="1025" y="1038"/>
                    </a:lnTo>
                    <a:lnTo>
                      <a:pt x="1064" y="1071"/>
                    </a:lnTo>
                    <a:lnTo>
                      <a:pt x="1102" y="1103"/>
                    </a:lnTo>
                    <a:lnTo>
                      <a:pt x="1141" y="1136"/>
                    </a:lnTo>
                    <a:lnTo>
                      <a:pt x="1180" y="1171"/>
                    </a:lnTo>
                    <a:lnTo>
                      <a:pt x="1219" y="1203"/>
                    </a:lnTo>
                    <a:lnTo>
                      <a:pt x="1257" y="1236"/>
                    </a:lnTo>
                    <a:lnTo>
                      <a:pt x="1296" y="1269"/>
                    </a:lnTo>
                    <a:lnTo>
                      <a:pt x="1329" y="1253"/>
                    </a:lnTo>
                    <a:lnTo>
                      <a:pt x="1360" y="1235"/>
                    </a:lnTo>
                    <a:lnTo>
                      <a:pt x="1392" y="1218"/>
                    </a:lnTo>
                    <a:lnTo>
                      <a:pt x="1423" y="1200"/>
                    </a:lnTo>
                    <a:lnTo>
                      <a:pt x="1456" y="1184"/>
                    </a:lnTo>
                    <a:lnTo>
                      <a:pt x="1487" y="1166"/>
                    </a:lnTo>
                    <a:lnTo>
                      <a:pt x="1520" y="1149"/>
                    </a:lnTo>
                    <a:lnTo>
                      <a:pt x="1551" y="1133"/>
                    </a:lnTo>
                    <a:lnTo>
                      <a:pt x="1540" y="1121"/>
                    </a:lnTo>
                    <a:lnTo>
                      <a:pt x="1528" y="1110"/>
                    </a:lnTo>
                    <a:lnTo>
                      <a:pt x="1517" y="1098"/>
                    </a:lnTo>
                    <a:lnTo>
                      <a:pt x="1507" y="1085"/>
                    </a:lnTo>
                    <a:lnTo>
                      <a:pt x="1495" y="1074"/>
                    </a:lnTo>
                    <a:lnTo>
                      <a:pt x="1486" y="1062"/>
                    </a:lnTo>
                    <a:lnTo>
                      <a:pt x="1476" y="1051"/>
                    </a:lnTo>
                    <a:lnTo>
                      <a:pt x="1466" y="1039"/>
                    </a:lnTo>
                    <a:close/>
                  </a:path>
                </a:pathLst>
              </a:custGeom>
              <a:solidFill>
                <a:srgbClr val="BFB5B7"/>
              </a:solidFill>
              <a:ln w="9525">
                <a:noFill/>
                <a:round/>
                <a:headEnd/>
                <a:tailEnd/>
              </a:ln>
            </p:spPr>
            <p:txBody>
              <a:bodyPr/>
              <a:lstStyle/>
              <a:p>
                <a:endParaRPr lang="en-US"/>
              </a:p>
            </p:txBody>
          </p:sp>
          <p:sp>
            <p:nvSpPr>
              <p:cNvPr id="11426" name="Freeform 162"/>
              <p:cNvSpPr>
                <a:spLocks/>
              </p:cNvSpPr>
              <p:nvPr/>
            </p:nvSpPr>
            <p:spPr bwMode="auto">
              <a:xfrm>
                <a:off x="511" y="2844"/>
                <a:ext cx="746" cy="609"/>
              </a:xfrm>
              <a:custGeom>
                <a:avLst/>
                <a:gdLst/>
                <a:ahLst/>
                <a:cxnLst>
                  <a:cxn ang="0">
                    <a:pos x="1340" y="928"/>
                  </a:cxn>
                  <a:cxn ang="0">
                    <a:pos x="1209" y="815"/>
                  </a:cxn>
                  <a:cxn ang="0">
                    <a:pos x="1079" y="701"/>
                  </a:cxn>
                  <a:cxn ang="0">
                    <a:pos x="948" y="590"/>
                  </a:cxn>
                  <a:cxn ang="0">
                    <a:pos x="817" y="477"/>
                  </a:cxn>
                  <a:cxn ang="0">
                    <a:pos x="686" y="364"/>
                  </a:cxn>
                  <a:cxn ang="0">
                    <a:pos x="556" y="251"/>
                  </a:cxn>
                  <a:cxn ang="0">
                    <a:pos x="425" y="138"/>
                  </a:cxn>
                  <a:cxn ang="0">
                    <a:pos x="358" y="62"/>
                  </a:cxn>
                  <a:cxn ang="0">
                    <a:pos x="353" y="21"/>
                  </a:cxn>
                  <a:cxn ang="0">
                    <a:pos x="329" y="10"/>
                  </a:cxn>
                  <a:cxn ang="0">
                    <a:pos x="284" y="31"/>
                  </a:cxn>
                  <a:cxn ang="0">
                    <a:pos x="240" y="52"/>
                  </a:cxn>
                  <a:cxn ang="0">
                    <a:pos x="196" y="72"/>
                  </a:cxn>
                  <a:cxn ang="0">
                    <a:pos x="152" y="93"/>
                  </a:cxn>
                  <a:cxn ang="0">
                    <a:pos x="110" y="113"/>
                  </a:cxn>
                  <a:cxn ang="0">
                    <a:pos x="65" y="134"/>
                  </a:cxn>
                  <a:cxn ang="0">
                    <a:pos x="21" y="156"/>
                  </a:cxn>
                  <a:cxn ang="0">
                    <a:pos x="10" y="174"/>
                  </a:cxn>
                  <a:cxn ang="0">
                    <a:pos x="29" y="188"/>
                  </a:cxn>
                  <a:cxn ang="0">
                    <a:pos x="49" y="205"/>
                  </a:cxn>
                  <a:cxn ang="0">
                    <a:pos x="69" y="220"/>
                  </a:cxn>
                  <a:cxn ang="0">
                    <a:pos x="114" y="259"/>
                  </a:cxn>
                  <a:cxn ang="0">
                    <a:pos x="188" y="321"/>
                  </a:cxn>
                  <a:cxn ang="0">
                    <a:pos x="260" y="382"/>
                  </a:cxn>
                  <a:cxn ang="0">
                    <a:pos x="333" y="444"/>
                  </a:cxn>
                  <a:cxn ang="0">
                    <a:pos x="407" y="506"/>
                  </a:cxn>
                  <a:cxn ang="0">
                    <a:pos x="479" y="569"/>
                  </a:cxn>
                  <a:cxn ang="0">
                    <a:pos x="552" y="629"/>
                  </a:cxn>
                  <a:cxn ang="0">
                    <a:pos x="624" y="692"/>
                  </a:cxn>
                  <a:cxn ang="0">
                    <a:pos x="698" y="754"/>
                  </a:cxn>
                  <a:cxn ang="0">
                    <a:pos x="770" y="816"/>
                  </a:cxn>
                  <a:cxn ang="0">
                    <a:pos x="843" y="877"/>
                  </a:cxn>
                  <a:cxn ang="0">
                    <a:pos x="915" y="939"/>
                  </a:cxn>
                  <a:cxn ang="0">
                    <a:pos x="989" y="1001"/>
                  </a:cxn>
                  <a:cxn ang="0">
                    <a:pos x="1062" y="1064"/>
                  </a:cxn>
                  <a:cxn ang="0">
                    <a:pos x="1134" y="1124"/>
                  </a:cxn>
                  <a:cxn ang="0">
                    <a:pos x="1208" y="1187"/>
                  </a:cxn>
                  <a:cxn ang="0">
                    <a:pos x="1275" y="1200"/>
                  </a:cxn>
                  <a:cxn ang="0">
                    <a:pos x="1337" y="1165"/>
                  </a:cxn>
                  <a:cxn ang="0">
                    <a:pos x="1401" y="1131"/>
                  </a:cxn>
                  <a:cxn ang="0">
                    <a:pos x="1463" y="1096"/>
                  </a:cxn>
                  <a:cxn ang="0">
                    <a:pos x="1482" y="1067"/>
                  </a:cxn>
                  <a:cxn ang="0">
                    <a:pos x="1461" y="1042"/>
                  </a:cxn>
                  <a:cxn ang="0">
                    <a:pos x="1438" y="1019"/>
                  </a:cxn>
                  <a:cxn ang="0">
                    <a:pos x="1417" y="995"/>
                  </a:cxn>
                </a:cxnLst>
                <a:rect l="0" t="0" r="r" b="b"/>
                <a:pathLst>
                  <a:path w="1494" h="1218">
                    <a:moveTo>
                      <a:pt x="1406" y="983"/>
                    </a:moveTo>
                    <a:lnTo>
                      <a:pt x="1340" y="928"/>
                    </a:lnTo>
                    <a:lnTo>
                      <a:pt x="1275" y="870"/>
                    </a:lnTo>
                    <a:lnTo>
                      <a:pt x="1209" y="815"/>
                    </a:lnTo>
                    <a:lnTo>
                      <a:pt x="1144" y="759"/>
                    </a:lnTo>
                    <a:lnTo>
                      <a:pt x="1079" y="701"/>
                    </a:lnTo>
                    <a:lnTo>
                      <a:pt x="1013" y="646"/>
                    </a:lnTo>
                    <a:lnTo>
                      <a:pt x="948" y="590"/>
                    </a:lnTo>
                    <a:lnTo>
                      <a:pt x="883" y="533"/>
                    </a:lnTo>
                    <a:lnTo>
                      <a:pt x="817" y="477"/>
                    </a:lnTo>
                    <a:lnTo>
                      <a:pt x="752" y="421"/>
                    </a:lnTo>
                    <a:lnTo>
                      <a:pt x="686" y="364"/>
                    </a:lnTo>
                    <a:lnTo>
                      <a:pt x="621" y="308"/>
                    </a:lnTo>
                    <a:lnTo>
                      <a:pt x="556" y="251"/>
                    </a:lnTo>
                    <a:lnTo>
                      <a:pt x="490" y="195"/>
                    </a:lnTo>
                    <a:lnTo>
                      <a:pt x="425" y="138"/>
                    </a:lnTo>
                    <a:lnTo>
                      <a:pt x="360" y="82"/>
                    </a:lnTo>
                    <a:lnTo>
                      <a:pt x="358" y="62"/>
                    </a:lnTo>
                    <a:lnTo>
                      <a:pt x="355" y="41"/>
                    </a:lnTo>
                    <a:lnTo>
                      <a:pt x="353" y="21"/>
                    </a:lnTo>
                    <a:lnTo>
                      <a:pt x="350" y="0"/>
                    </a:lnTo>
                    <a:lnTo>
                      <a:pt x="329" y="10"/>
                    </a:lnTo>
                    <a:lnTo>
                      <a:pt x="306" y="21"/>
                    </a:lnTo>
                    <a:lnTo>
                      <a:pt x="284" y="31"/>
                    </a:lnTo>
                    <a:lnTo>
                      <a:pt x="262" y="41"/>
                    </a:lnTo>
                    <a:lnTo>
                      <a:pt x="240" y="52"/>
                    </a:lnTo>
                    <a:lnTo>
                      <a:pt x="217" y="62"/>
                    </a:lnTo>
                    <a:lnTo>
                      <a:pt x="196" y="72"/>
                    </a:lnTo>
                    <a:lnTo>
                      <a:pt x="175" y="82"/>
                    </a:lnTo>
                    <a:lnTo>
                      <a:pt x="152" y="93"/>
                    </a:lnTo>
                    <a:lnTo>
                      <a:pt x="131" y="103"/>
                    </a:lnTo>
                    <a:lnTo>
                      <a:pt x="110" y="113"/>
                    </a:lnTo>
                    <a:lnTo>
                      <a:pt x="87" y="124"/>
                    </a:lnTo>
                    <a:lnTo>
                      <a:pt x="65" y="134"/>
                    </a:lnTo>
                    <a:lnTo>
                      <a:pt x="44" y="144"/>
                    </a:lnTo>
                    <a:lnTo>
                      <a:pt x="21" y="156"/>
                    </a:lnTo>
                    <a:lnTo>
                      <a:pt x="0" y="165"/>
                    </a:lnTo>
                    <a:lnTo>
                      <a:pt x="10" y="174"/>
                    </a:lnTo>
                    <a:lnTo>
                      <a:pt x="20" y="182"/>
                    </a:lnTo>
                    <a:lnTo>
                      <a:pt x="29" y="188"/>
                    </a:lnTo>
                    <a:lnTo>
                      <a:pt x="39" y="197"/>
                    </a:lnTo>
                    <a:lnTo>
                      <a:pt x="49" y="205"/>
                    </a:lnTo>
                    <a:lnTo>
                      <a:pt x="59" y="211"/>
                    </a:lnTo>
                    <a:lnTo>
                      <a:pt x="69" y="220"/>
                    </a:lnTo>
                    <a:lnTo>
                      <a:pt x="78" y="228"/>
                    </a:lnTo>
                    <a:lnTo>
                      <a:pt x="114" y="259"/>
                    </a:lnTo>
                    <a:lnTo>
                      <a:pt x="152" y="290"/>
                    </a:lnTo>
                    <a:lnTo>
                      <a:pt x="188" y="321"/>
                    </a:lnTo>
                    <a:lnTo>
                      <a:pt x="224" y="351"/>
                    </a:lnTo>
                    <a:lnTo>
                      <a:pt x="260" y="382"/>
                    </a:lnTo>
                    <a:lnTo>
                      <a:pt x="297" y="413"/>
                    </a:lnTo>
                    <a:lnTo>
                      <a:pt x="333" y="444"/>
                    </a:lnTo>
                    <a:lnTo>
                      <a:pt x="369" y="475"/>
                    </a:lnTo>
                    <a:lnTo>
                      <a:pt x="407" y="506"/>
                    </a:lnTo>
                    <a:lnTo>
                      <a:pt x="443" y="538"/>
                    </a:lnTo>
                    <a:lnTo>
                      <a:pt x="479" y="569"/>
                    </a:lnTo>
                    <a:lnTo>
                      <a:pt x="515" y="598"/>
                    </a:lnTo>
                    <a:lnTo>
                      <a:pt x="552" y="629"/>
                    </a:lnTo>
                    <a:lnTo>
                      <a:pt x="588" y="660"/>
                    </a:lnTo>
                    <a:lnTo>
                      <a:pt x="624" y="692"/>
                    </a:lnTo>
                    <a:lnTo>
                      <a:pt x="662" y="723"/>
                    </a:lnTo>
                    <a:lnTo>
                      <a:pt x="698" y="754"/>
                    </a:lnTo>
                    <a:lnTo>
                      <a:pt x="734" y="785"/>
                    </a:lnTo>
                    <a:lnTo>
                      <a:pt x="770" y="816"/>
                    </a:lnTo>
                    <a:lnTo>
                      <a:pt x="807" y="847"/>
                    </a:lnTo>
                    <a:lnTo>
                      <a:pt x="843" y="877"/>
                    </a:lnTo>
                    <a:lnTo>
                      <a:pt x="879" y="908"/>
                    </a:lnTo>
                    <a:lnTo>
                      <a:pt x="915" y="939"/>
                    </a:lnTo>
                    <a:lnTo>
                      <a:pt x="953" y="970"/>
                    </a:lnTo>
                    <a:lnTo>
                      <a:pt x="989" y="1001"/>
                    </a:lnTo>
                    <a:lnTo>
                      <a:pt x="1025" y="1033"/>
                    </a:lnTo>
                    <a:lnTo>
                      <a:pt x="1062" y="1064"/>
                    </a:lnTo>
                    <a:lnTo>
                      <a:pt x="1098" y="1095"/>
                    </a:lnTo>
                    <a:lnTo>
                      <a:pt x="1134" y="1124"/>
                    </a:lnTo>
                    <a:lnTo>
                      <a:pt x="1170" y="1155"/>
                    </a:lnTo>
                    <a:lnTo>
                      <a:pt x="1208" y="1187"/>
                    </a:lnTo>
                    <a:lnTo>
                      <a:pt x="1244" y="1218"/>
                    </a:lnTo>
                    <a:lnTo>
                      <a:pt x="1275" y="1200"/>
                    </a:lnTo>
                    <a:lnTo>
                      <a:pt x="1306" y="1183"/>
                    </a:lnTo>
                    <a:lnTo>
                      <a:pt x="1337" y="1165"/>
                    </a:lnTo>
                    <a:lnTo>
                      <a:pt x="1370" y="1147"/>
                    </a:lnTo>
                    <a:lnTo>
                      <a:pt x="1401" y="1131"/>
                    </a:lnTo>
                    <a:lnTo>
                      <a:pt x="1432" y="1113"/>
                    </a:lnTo>
                    <a:lnTo>
                      <a:pt x="1463" y="1096"/>
                    </a:lnTo>
                    <a:lnTo>
                      <a:pt x="1494" y="1078"/>
                    </a:lnTo>
                    <a:lnTo>
                      <a:pt x="1482" y="1067"/>
                    </a:lnTo>
                    <a:lnTo>
                      <a:pt x="1473" y="1055"/>
                    </a:lnTo>
                    <a:lnTo>
                      <a:pt x="1461" y="1042"/>
                    </a:lnTo>
                    <a:lnTo>
                      <a:pt x="1450" y="1031"/>
                    </a:lnTo>
                    <a:lnTo>
                      <a:pt x="1438" y="1019"/>
                    </a:lnTo>
                    <a:lnTo>
                      <a:pt x="1429" y="1006"/>
                    </a:lnTo>
                    <a:lnTo>
                      <a:pt x="1417" y="995"/>
                    </a:lnTo>
                    <a:lnTo>
                      <a:pt x="1406" y="983"/>
                    </a:lnTo>
                    <a:close/>
                  </a:path>
                </a:pathLst>
              </a:custGeom>
              <a:solidFill>
                <a:srgbClr val="BCB2B5"/>
              </a:solidFill>
              <a:ln w="9525">
                <a:noFill/>
                <a:round/>
                <a:headEnd/>
                <a:tailEnd/>
              </a:ln>
            </p:spPr>
            <p:txBody>
              <a:bodyPr/>
              <a:lstStyle/>
              <a:p>
                <a:endParaRPr lang="en-US"/>
              </a:p>
            </p:txBody>
          </p:sp>
          <p:sp>
            <p:nvSpPr>
              <p:cNvPr id="11427" name="Freeform 163"/>
              <p:cNvSpPr>
                <a:spLocks/>
              </p:cNvSpPr>
              <p:nvPr/>
            </p:nvSpPr>
            <p:spPr bwMode="auto">
              <a:xfrm>
                <a:off x="499" y="2836"/>
                <a:ext cx="718" cy="584"/>
              </a:xfrm>
              <a:custGeom>
                <a:avLst/>
                <a:gdLst/>
                <a:ahLst/>
                <a:cxnLst>
                  <a:cxn ang="0">
                    <a:pos x="1285" y="876"/>
                  </a:cxn>
                  <a:cxn ang="0">
                    <a:pos x="1164" y="773"/>
                  </a:cxn>
                  <a:cxn ang="0">
                    <a:pos x="1045" y="669"/>
                  </a:cxn>
                  <a:cxn ang="0">
                    <a:pos x="924" y="564"/>
                  </a:cxn>
                  <a:cxn ang="0">
                    <a:pos x="803" y="461"/>
                  </a:cxn>
                  <a:cxn ang="0">
                    <a:pos x="682" y="356"/>
                  </a:cxn>
                  <a:cxn ang="0">
                    <a:pos x="562" y="253"/>
                  </a:cxn>
                  <a:cxn ang="0">
                    <a:pos x="441" y="150"/>
                  </a:cxn>
                  <a:cxn ang="0">
                    <a:pos x="379" y="73"/>
                  </a:cxn>
                  <a:cxn ang="0">
                    <a:pos x="374" y="25"/>
                  </a:cxn>
                  <a:cxn ang="0">
                    <a:pos x="350" y="12"/>
                  </a:cxn>
                  <a:cxn ang="0">
                    <a:pos x="302" y="35"/>
                  </a:cxn>
                  <a:cxn ang="0">
                    <a:pos x="257" y="56"/>
                  </a:cxn>
                  <a:cxn ang="0">
                    <a:pos x="209" y="79"/>
                  </a:cxn>
                  <a:cxn ang="0">
                    <a:pos x="164" y="102"/>
                  </a:cxn>
                  <a:cxn ang="0">
                    <a:pos x="116" y="123"/>
                  </a:cxn>
                  <a:cxn ang="0">
                    <a:pos x="70" y="146"/>
                  </a:cxn>
                  <a:cxn ang="0">
                    <a:pos x="23" y="168"/>
                  </a:cxn>
                  <a:cxn ang="0">
                    <a:pos x="13" y="187"/>
                  </a:cxn>
                  <a:cxn ang="0">
                    <a:pos x="38" y="204"/>
                  </a:cxn>
                  <a:cxn ang="0">
                    <a:pos x="62" y="220"/>
                  </a:cxn>
                  <a:cxn ang="0">
                    <a:pos x="88" y="237"/>
                  </a:cxn>
                  <a:cxn ang="0">
                    <a:pos x="136" y="274"/>
                  </a:cxn>
                  <a:cxn ang="0">
                    <a:pos x="203" y="332"/>
                  </a:cxn>
                  <a:cxn ang="0">
                    <a:pos x="271" y="389"/>
                  </a:cxn>
                  <a:cxn ang="0">
                    <a:pos x="340" y="446"/>
                  </a:cxn>
                  <a:cxn ang="0">
                    <a:pos x="409" y="504"/>
                  </a:cxn>
                  <a:cxn ang="0">
                    <a:pos x="476" y="563"/>
                  </a:cxn>
                  <a:cxn ang="0">
                    <a:pos x="544" y="620"/>
                  </a:cxn>
                  <a:cxn ang="0">
                    <a:pos x="613" y="677"/>
                  </a:cxn>
                  <a:cxn ang="0">
                    <a:pos x="680" y="735"/>
                  </a:cxn>
                  <a:cxn ang="0">
                    <a:pos x="749" y="792"/>
                  </a:cxn>
                  <a:cxn ang="0">
                    <a:pos x="817" y="850"/>
                  </a:cxn>
                  <a:cxn ang="0">
                    <a:pos x="884" y="909"/>
                  </a:cxn>
                  <a:cxn ang="0">
                    <a:pos x="953" y="966"/>
                  </a:cxn>
                  <a:cxn ang="0">
                    <a:pos x="1022" y="1023"/>
                  </a:cxn>
                  <a:cxn ang="0">
                    <a:pos x="1090" y="1081"/>
                  </a:cxn>
                  <a:cxn ang="0">
                    <a:pos x="1157" y="1138"/>
                  </a:cxn>
                  <a:cxn ang="0">
                    <a:pos x="1223" y="1150"/>
                  </a:cxn>
                  <a:cxn ang="0">
                    <a:pos x="1283" y="1113"/>
                  </a:cxn>
                  <a:cxn ang="0">
                    <a:pos x="1344" y="1079"/>
                  </a:cxn>
                  <a:cxn ang="0">
                    <a:pos x="1404" y="1043"/>
                  </a:cxn>
                  <a:cxn ang="0">
                    <a:pos x="1424" y="1013"/>
                  </a:cxn>
                  <a:cxn ang="0">
                    <a:pos x="1401" y="989"/>
                  </a:cxn>
                  <a:cxn ang="0">
                    <a:pos x="1380" y="964"/>
                  </a:cxn>
                  <a:cxn ang="0">
                    <a:pos x="1357" y="940"/>
                  </a:cxn>
                </a:cxnLst>
                <a:rect l="0" t="0" r="r" b="b"/>
                <a:pathLst>
                  <a:path w="1435" h="1168">
                    <a:moveTo>
                      <a:pt x="1345" y="928"/>
                    </a:moveTo>
                    <a:lnTo>
                      <a:pt x="1285" y="876"/>
                    </a:lnTo>
                    <a:lnTo>
                      <a:pt x="1224" y="825"/>
                    </a:lnTo>
                    <a:lnTo>
                      <a:pt x="1164" y="773"/>
                    </a:lnTo>
                    <a:lnTo>
                      <a:pt x="1103" y="720"/>
                    </a:lnTo>
                    <a:lnTo>
                      <a:pt x="1045" y="669"/>
                    </a:lnTo>
                    <a:lnTo>
                      <a:pt x="984" y="617"/>
                    </a:lnTo>
                    <a:lnTo>
                      <a:pt x="924" y="564"/>
                    </a:lnTo>
                    <a:lnTo>
                      <a:pt x="863" y="512"/>
                    </a:lnTo>
                    <a:lnTo>
                      <a:pt x="803" y="461"/>
                    </a:lnTo>
                    <a:lnTo>
                      <a:pt x="742" y="409"/>
                    </a:lnTo>
                    <a:lnTo>
                      <a:pt x="682" y="356"/>
                    </a:lnTo>
                    <a:lnTo>
                      <a:pt x="623" y="305"/>
                    </a:lnTo>
                    <a:lnTo>
                      <a:pt x="562" y="253"/>
                    </a:lnTo>
                    <a:lnTo>
                      <a:pt x="502" y="200"/>
                    </a:lnTo>
                    <a:lnTo>
                      <a:pt x="441" y="150"/>
                    </a:lnTo>
                    <a:lnTo>
                      <a:pt x="381" y="97"/>
                    </a:lnTo>
                    <a:lnTo>
                      <a:pt x="379" y="73"/>
                    </a:lnTo>
                    <a:lnTo>
                      <a:pt x="378" y="48"/>
                    </a:lnTo>
                    <a:lnTo>
                      <a:pt x="374" y="25"/>
                    </a:lnTo>
                    <a:lnTo>
                      <a:pt x="373" y="0"/>
                    </a:lnTo>
                    <a:lnTo>
                      <a:pt x="350" y="12"/>
                    </a:lnTo>
                    <a:lnTo>
                      <a:pt x="327" y="23"/>
                    </a:lnTo>
                    <a:lnTo>
                      <a:pt x="302" y="35"/>
                    </a:lnTo>
                    <a:lnTo>
                      <a:pt x="280" y="46"/>
                    </a:lnTo>
                    <a:lnTo>
                      <a:pt x="257" y="56"/>
                    </a:lnTo>
                    <a:lnTo>
                      <a:pt x="234" y="68"/>
                    </a:lnTo>
                    <a:lnTo>
                      <a:pt x="209" y="79"/>
                    </a:lnTo>
                    <a:lnTo>
                      <a:pt x="186" y="91"/>
                    </a:lnTo>
                    <a:lnTo>
                      <a:pt x="164" y="102"/>
                    </a:lnTo>
                    <a:lnTo>
                      <a:pt x="141" y="112"/>
                    </a:lnTo>
                    <a:lnTo>
                      <a:pt x="116" y="123"/>
                    </a:lnTo>
                    <a:lnTo>
                      <a:pt x="93" y="135"/>
                    </a:lnTo>
                    <a:lnTo>
                      <a:pt x="70" y="146"/>
                    </a:lnTo>
                    <a:lnTo>
                      <a:pt x="48" y="156"/>
                    </a:lnTo>
                    <a:lnTo>
                      <a:pt x="23" y="168"/>
                    </a:lnTo>
                    <a:lnTo>
                      <a:pt x="0" y="179"/>
                    </a:lnTo>
                    <a:lnTo>
                      <a:pt x="13" y="187"/>
                    </a:lnTo>
                    <a:lnTo>
                      <a:pt x="25" y="196"/>
                    </a:lnTo>
                    <a:lnTo>
                      <a:pt x="38" y="204"/>
                    </a:lnTo>
                    <a:lnTo>
                      <a:pt x="51" y="212"/>
                    </a:lnTo>
                    <a:lnTo>
                      <a:pt x="62" y="220"/>
                    </a:lnTo>
                    <a:lnTo>
                      <a:pt x="75" y="228"/>
                    </a:lnTo>
                    <a:lnTo>
                      <a:pt x="88" y="237"/>
                    </a:lnTo>
                    <a:lnTo>
                      <a:pt x="101" y="245"/>
                    </a:lnTo>
                    <a:lnTo>
                      <a:pt x="136" y="274"/>
                    </a:lnTo>
                    <a:lnTo>
                      <a:pt x="170" y="302"/>
                    </a:lnTo>
                    <a:lnTo>
                      <a:pt x="203" y="332"/>
                    </a:lnTo>
                    <a:lnTo>
                      <a:pt x="237" y="359"/>
                    </a:lnTo>
                    <a:lnTo>
                      <a:pt x="271" y="389"/>
                    </a:lnTo>
                    <a:lnTo>
                      <a:pt x="306" y="418"/>
                    </a:lnTo>
                    <a:lnTo>
                      <a:pt x="340" y="446"/>
                    </a:lnTo>
                    <a:lnTo>
                      <a:pt x="374" y="476"/>
                    </a:lnTo>
                    <a:lnTo>
                      <a:pt x="409" y="504"/>
                    </a:lnTo>
                    <a:lnTo>
                      <a:pt x="441" y="533"/>
                    </a:lnTo>
                    <a:lnTo>
                      <a:pt x="476" y="563"/>
                    </a:lnTo>
                    <a:lnTo>
                      <a:pt x="510" y="591"/>
                    </a:lnTo>
                    <a:lnTo>
                      <a:pt x="544" y="620"/>
                    </a:lnTo>
                    <a:lnTo>
                      <a:pt x="579" y="648"/>
                    </a:lnTo>
                    <a:lnTo>
                      <a:pt x="613" y="677"/>
                    </a:lnTo>
                    <a:lnTo>
                      <a:pt x="647" y="705"/>
                    </a:lnTo>
                    <a:lnTo>
                      <a:pt x="680" y="735"/>
                    </a:lnTo>
                    <a:lnTo>
                      <a:pt x="714" y="764"/>
                    </a:lnTo>
                    <a:lnTo>
                      <a:pt x="749" y="792"/>
                    </a:lnTo>
                    <a:lnTo>
                      <a:pt x="783" y="822"/>
                    </a:lnTo>
                    <a:lnTo>
                      <a:pt x="817" y="850"/>
                    </a:lnTo>
                    <a:lnTo>
                      <a:pt x="852" y="879"/>
                    </a:lnTo>
                    <a:lnTo>
                      <a:pt x="884" y="909"/>
                    </a:lnTo>
                    <a:lnTo>
                      <a:pt x="919" y="936"/>
                    </a:lnTo>
                    <a:lnTo>
                      <a:pt x="953" y="966"/>
                    </a:lnTo>
                    <a:lnTo>
                      <a:pt x="987" y="994"/>
                    </a:lnTo>
                    <a:lnTo>
                      <a:pt x="1022" y="1023"/>
                    </a:lnTo>
                    <a:lnTo>
                      <a:pt x="1056" y="1053"/>
                    </a:lnTo>
                    <a:lnTo>
                      <a:pt x="1090" y="1081"/>
                    </a:lnTo>
                    <a:lnTo>
                      <a:pt x="1123" y="1110"/>
                    </a:lnTo>
                    <a:lnTo>
                      <a:pt x="1157" y="1138"/>
                    </a:lnTo>
                    <a:lnTo>
                      <a:pt x="1192" y="1168"/>
                    </a:lnTo>
                    <a:lnTo>
                      <a:pt x="1223" y="1150"/>
                    </a:lnTo>
                    <a:lnTo>
                      <a:pt x="1252" y="1131"/>
                    </a:lnTo>
                    <a:lnTo>
                      <a:pt x="1283" y="1113"/>
                    </a:lnTo>
                    <a:lnTo>
                      <a:pt x="1314" y="1095"/>
                    </a:lnTo>
                    <a:lnTo>
                      <a:pt x="1344" y="1079"/>
                    </a:lnTo>
                    <a:lnTo>
                      <a:pt x="1375" y="1061"/>
                    </a:lnTo>
                    <a:lnTo>
                      <a:pt x="1404" y="1043"/>
                    </a:lnTo>
                    <a:lnTo>
                      <a:pt x="1435" y="1025"/>
                    </a:lnTo>
                    <a:lnTo>
                      <a:pt x="1424" y="1013"/>
                    </a:lnTo>
                    <a:lnTo>
                      <a:pt x="1412" y="1000"/>
                    </a:lnTo>
                    <a:lnTo>
                      <a:pt x="1401" y="989"/>
                    </a:lnTo>
                    <a:lnTo>
                      <a:pt x="1391" y="976"/>
                    </a:lnTo>
                    <a:lnTo>
                      <a:pt x="1380" y="964"/>
                    </a:lnTo>
                    <a:lnTo>
                      <a:pt x="1368" y="953"/>
                    </a:lnTo>
                    <a:lnTo>
                      <a:pt x="1357" y="940"/>
                    </a:lnTo>
                    <a:lnTo>
                      <a:pt x="1345" y="928"/>
                    </a:lnTo>
                    <a:close/>
                  </a:path>
                </a:pathLst>
              </a:custGeom>
              <a:solidFill>
                <a:srgbClr val="BAAFB2"/>
              </a:solidFill>
              <a:ln w="9525">
                <a:noFill/>
                <a:round/>
                <a:headEnd/>
                <a:tailEnd/>
              </a:ln>
            </p:spPr>
            <p:txBody>
              <a:bodyPr/>
              <a:lstStyle/>
              <a:p>
                <a:endParaRPr lang="en-US"/>
              </a:p>
            </p:txBody>
          </p:sp>
          <p:sp>
            <p:nvSpPr>
              <p:cNvPr id="11428" name="Freeform 164"/>
              <p:cNvSpPr>
                <a:spLocks/>
              </p:cNvSpPr>
              <p:nvPr/>
            </p:nvSpPr>
            <p:spPr bwMode="auto">
              <a:xfrm>
                <a:off x="487" y="2829"/>
                <a:ext cx="689" cy="557"/>
              </a:xfrm>
              <a:custGeom>
                <a:avLst/>
                <a:gdLst/>
                <a:ahLst/>
                <a:cxnLst>
                  <a:cxn ang="0">
                    <a:pos x="1230" y="823"/>
                  </a:cxn>
                  <a:cxn ang="0">
                    <a:pos x="1121" y="728"/>
                  </a:cxn>
                  <a:cxn ang="0">
                    <a:pos x="1010" y="632"/>
                  </a:cxn>
                  <a:cxn ang="0">
                    <a:pos x="900" y="537"/>
                  </a:cxn>
                  <a:cxn ang="0">
                    <a:pos x="789" y="441"/>
                  </a:cxn>
                  <a:cxn ang="0">
                    <a:pos x="680" y="346"/>
                  </a:cxn>
                  <a:cxn ang="0">
                    <a:pos x="568" y="251"/>
                  </a:cxn>
                  <a:cxn ang="0">
                    <a:pos x="459" y="155"/>
                  </a:cxn>
                  <a:cxn ang="0">
                    <a:pos x="402" y="80"/>
                  </a:cxn>
                  <a:cxn ang="0">
                    <a:pos x="400" y="26"/>
                  </a:cxn>
                  <a:cxn ang="0">
                    <a:pos x="374" y="11"/>
                  </a:cxn>
                  <a:cxn ang="0">
                    <a:pos x="323" y="34"/>
                  </a:cxn>
                  <a:cxn ang="0">
                    <a:pos x="274" y="59"/>
                  </a:cxn>
                  <a:cxn ang="0">
                    <a:pos x="224" y="82"/>
                  </a:cxn>
                  <a:cxn ang="0">
                    <a:pos x="174" y="106"/>
                  </a:cxn>
                  <a:cxn ang="0">
                    <a:pos x="124" y="129"/>
                  </a:cxn>
                  <a:cxn ang="0">
                    <a:pos x="75" y="154"/>
                  </a:cxn>
                  <a:cxn ang="0">
                    <a:pos x="24" y="178"/>
                  </a:cxn>
                  <a:cxn ang="0">
                    <a:pos x="16" y="198"/>
                  </a:cxn>
                  <a:cxn ang="0">
                    <a:pos x="47" y="216"/>
                  </a:cxn>
                  <a:cxn ang="0">
                    <a:pos x="78" y="232"/>
                  </a:cxn>
                  <a:cxn ang="0">
                    <a:pos x="109" y="251"/>
                  </a:cxn>
                  <a:cxn ang="0">
                    <a:pos x="189" y="313"/>
                  </a:cxn>
                  <a:cxn ang="0">
                    <a:pos x="317" y="419"/>
                  </a:cxn>
                  <a:cxn ang="0">
                    <a:pos x="444" y="526"/>
                  </a:cxn>
                  <a:cxn ang="0">
                    <a:pos x="570" y="632"/>
                  </a:cxn>
                  <a:cxn ang="0">
                    <a:pos x="698" y="741"/>
                  </a:cxn>
                  <a:cxn ang="0">
                    <a:pos x="823" y="847"/>
                  </a:cxn>
                  <a:cxn ang="0">
                    <a:pos x="951" y="954"/>
                  </a:cxn>
                  <a:cxn ang="0">
                    <a:pos x="1077" y="1060"/>
                  </a:cxn>
                  <a:cxn ang="0">
                    <a:pos x="1170" y="1096"/>
                  </a:cxn>
                  <a:cxn ang="0">
                    <a:pos x="1229" y="1060"/>
                  </a:cxn>
                  <a:cxn ang="0">
                    <a:pos x="1288" y="1024"/>
                  </a:cxn>
                  <a:cxn ang="0">
                    <a:pos x="1348" y="986"/>
                  </a:cxn>
                  <a:cxn ang="0">
                    <a:pos x="1366" y="955"/>
                  </a:cxn>
                  <a:cxn ang="0">
                    <a:pos x="1343" y="931"/>
                  </a:cxn>
                  <a:cxn ang="0">
                    <a:pos x="1320" y="906"/>
                  </a:cxn>
                  <a:cxn ang="0">
                    <a:pos x="1297" y="882"/>
                  </a:cxn>
                </a:cxnLst>
                <a:rect l="0" t="0" r="r" b="b"/>
                <a:pathLst>
                  <a:path w="1377" h="1114">
                    <a:moveTo>
                      <a:pt x="1286" y="870"/>
                    </a:moveTo>
                    <a:lnTo>
                      <a:pt x="1230" y="823"/>
                    </a:lnTo>
                    <a:lnTo>
                      <a:pt x="1176" y="775"/>
                    </a:lnTo>
                    <a:lnTo>
                      <a:pt x="1121" y="728"/>
                    </a:lnTo>
                    <a:lnTo>
                      <a:pt x="1065" y="680"/>
                    </a:lnTo>
                    <a:lnTo>
                      <a:pt x="1010" y="632"/>
                    </a:lnTo>
                    <a:lnTo>
                      <a:pt x="956" y="585"/>
                    </a:lnTo>
                    <a:lnTo>
                      <a:pt x="900" y="537"/>
                    </a:lnTo>
                    <a:lnTo>
                      <a:pt x="845" y="488"/>
                    </a:lnTo>
                    <a:lnTo>
                      <a:pt x="789" y="441"/>
                    </a:lnTo>
                    <a:lnTo>
                      <a:pt x="735" y="393"/>
                    </a:lnTo>
                    <a:lnTo>
                      <a:pt x="680" y="346"/>
                    </a:lnTo>
                    <a:lnTo>
                      <a:pt x="624" y="298"/>
                    </a:lnTo>
                    <a:lnTo>
                      <a:pt x="568" y="251"/>
                    </a:lnTo>
                    <a:lnTo>
                      <a:pt x="514" y="203"/>
                    </a:lnTo>
                    <a:lnTo>
                      <a:pt x="459" y="155"/>
                    </a:lnTo>
                    <a:lnTo>
                      <a:pt x="403" y="108"/>
                    </a:lnTo>
                    <a:lnTo>
                      <a:pt x="402" y="80"/>
                    </a:lnTo>
                    <a:lnTo>
                      <a:pt x="402" y="54"/>
                    </a:lnTo>
                    <a:lnTo>
                      <a:pt x="400" y="26"/>
                    </a:lnTo>
                    <a:lnTo>
                      <a:pt x="398" y="0"/>
                    </a:lnTo>
                    <a:lnTo>
                      <a:pt x="374" y="11"/>
                    </a:lnTo>
                    <a:lnTo>
                      <a:pt x="349" y="23"/>
                    </a:lnTo>
                    <a:lnTo>
                      <a:pt x="323" y="34"/>
                    </a:lnTo>
                    <a:lnTo>
                      <a:pt x="299" y="47"/>
                    </a:lnTo>
                    <a:lnTo>
                      <a:pt x="274" y="59"/>
                    </a:lnTo>
                    <a:lnTo>
                      <a:pt x="250" y="70"/>
                    </a:lnTo>
                    <a:lnTo>
                      <a:pt x="224" y="82"/>
                    </a:lnTo>
                    <a:lnTo>
                      <a:pt x="199" y="95"/>
                    </a:lnTo>
                    <a:lnTo>
                      <a:pt x="174" y="106"/>
                    </a:lnTo>
                    <a:lnTo>
                      <a:pt x="148" y="118"/>
                    </a:lnTo>
                    <a:lnTo>
                      <a:pt x="124" y="129"/>
                    </a:lnTo>
                    <a:lnTo>
                      <a:pt x="99" y="142"/>
                    </a:lnTo>
                    <a:lnTo>
                      <a:pt x="75" y="154"/>
                    </a:lnTo>
                    <a:lnTo>
                      <a:pt x="49" y="165"/>
                    </a:lnTo>
                    <a:lnTo>
                      <a:pt x="24" y="178"/>
                    </a:lnTo>
                    <a:lnTo>
                      <a:pt x="0" y="190"/>
                    </a:lnTo>
                    <a:lnTo>
                      <a:pt x="16" y="198"/>
                    </a:lnTo>
                    <a:lnTo>
                      <a:pt x="31" y="206"/>
                    </a:lnTo>
                    <a:lnTo>
                      <a:pt x="47" y="216"/>
                    </a:lnTo>
                    <a:lnTo>
                      <a:pt x="63" y="224"/>
                    </a:lnTo>
                    <a:lnTo>
                      <a:pt x="78" y="232"/>
                    </a:lnTo>
                    <a:lnTo>
                      <a:pt x="94" y="241"/>
                    </a:lnTo>
                    <a:lnTo>
                      <a:pt x="109" y="251"/>
                    </a:lnTo>
                    <a:lnTo>
                      <a:pt x="125" y="259"/>
                    </a:lnTo>
                    <a:lnTo>
                      <a:pt x="189" y="313"/>
                    </a:lnTo>
                    <a:lnTo>
                      <a:pt x="253" y="365"/>
                    </a:lnTo>
                    <a:lnTo>
                      <a:pt x="317" y="419"/>
                    </a:lnTo>
                    <a:lnTo>
                      <a:pt x="380" y="472"/>
                    </a:lnTo>
                    <a:lnTo>
                      <a:pt x="444" y="526"/>
                    </a:lnTo>
                    <a:lnTo>
                      <a:pt x="506" y="580"/>
                    </a:lnTo>
                    <a:lnTo>
                      <a:pt x="570" y="632"/>
                    </a:lnTo>
                    <a:lnTo>
                      <a:pt x="634" y="687"/>
                    </a:lnTo>
                    <a:lnTo>
                      <a:pt x="698" y="741"/>
                    </a:lnTo>
                    <a:lnTo>
                      <a:pt x="760" y="793"/>
                    </a:lnTo>
                    <a:lnTo>
                      <a:pt x="823" y="847"/>
                    </a:lnTo>
                    <a:lnTo>
                      <a:pt x="887" y="900"/>
                    </a:lnTo>
                    <a:lnTo>
                      <a:pt x="951" y="954"/>
                    </a:lnTo>
                    <a:lnTo>
                      <a:pt x="1013" y="1008"/>
                    </a:lnTo>
                    <a:lnTo>
                      <a:pt x="1077" y="1060"/>
                    </a:lnTo>
                    <a:lnTo>
                      <a:pt x="1140" y="1114"/>
                    </a:lnTo>
                    <a:lnTo>
                      <a:pt x="1170" y="1096"/>
                    </a:lnTo>
                    <a:lnTo>
                      <a:pt x="1199" y="1078"/>
                    </a:lnTo>
                    <a:lnTo>
                      <a:pt x="1229" y="1060"/>
                    </a:lnTo>
                    <a:lnTo>
                      <a:pt x="1258" y="1042"/>
                    </a:lnTo>
                    <a:lnTo>
                      <a:pt x="1288" y="1024"/>
                    </a:lnTo>
                    <a:lnTo>
                      <a:pt x="1317" y="1005"/>
                    </a:lnTo>
                    <a:lnTo>
                      <a:pt x="1348" y="986"/>
                    </a:lnTo>
                    <a:lnTo>
                      <a:pt x="1377" y="968"/>
                    </a:lnTo>
                    <a:lnTo>
                      <a:pt x="1366" y="955"/>
                    </a:lnTo>
                    <a:lnTo>
                      <a:pt x="1355" y="944"/>
                    </a:lnTo>
                    <a:lnTo>
                      <a:pt x="1343" y="931"/>
                    </a:lnTo>
                    <a:lnTo>
                      <a:pt x="1332" y="919"/>
                    </a:lnTo>
                    <a:lnTo>
                      <a:pt x="1320" y="906"/>
                    </a:lnTo>
                    <a:lnTo>
                      <a:pt x="1309" y="895"/>
                    </a:lnTo>
                    <a:lnTo>
                      <a:pt x="1297" y="882"/>
                    </a:lnTo>
                    <a:lnTo>
                      <a:pt x="1286" y="870"/>
                    </a:lnTo>
                    <a:close/>
                  </a:path>
                </a:pathLst>
              </a:custGeom>
              <a:solidFill>
                <a:srgbClr val="B7AFAF"/>
              </a:solidFill>
              <a:ln w="9525">
                <a:noFill/>
                <a:round/>
                <a:headEnd/>
                <a:tailEnd/>
              </a:ln>
            </p:spPr>
            <p:txBody>
              <a:bodyPr/>
              <a:lstStyle/>
              <a:p>
                <a:endParaRPr lang="en-US"/>
              </a:p>
            </p:txBody>
          </p:sp>
          <p:sp>
            <p:nvSpPr>
              <p:cNvPr id="11429" name="Freeform 165"/>
              <p:cNvSpPr>
                <a:spLocks/>
              </p:cNvSpPr>
              <p:nvPr/>
            </p:nvSpPr>
            <p:spPr bwMode="auto">
              <a:xfrm>
                <a:off x="475" y="2821"/>
                <a:ext cx="659" cy="532"/>
              </a:xfrm>
              <a:custGeom>
                <a:avLst/>
                <a:gdLst/>
                <a:ahLst/>
                <a:cxnLst>
                  <a:cxn ang="0">
                    <a:pos x="1175" y="772"/>
                  </a:cxn>
                  <a:cxn ang="0">
                    <a:pos x="1075" y="685"/>
                  </a:cxn>
                  <a:cxn ang="0">
                    <a:pos x="975" y="599"/>
                  </a:cxn>
                  <a:cxn ang="0">
                    <a:pos x="876" y="512"/>
                  </a:cxn>
                  <a:cxn ang="0">
                    <a:pos x="776" y="427"/>
                  </a:cxn>
                  <a:cxn ang="0">
                    <a:pos x="675" y="340"/>
                  </a:cxn>
                  <a:cxn ang="0">
                    <a:pos x="575" y="253"/>
                  </a:cxn>
                  <a:cxn ang="0">
                    <a:pos x="475" y="166"/>
                  </a:cxn>
                  <a:cxn ang="0">
                    <a:pos x="425" y="92"/>
                  </a:cxn>
                  <a:cxn ang="0">
                    <a:pos x="423" y="31"/>
                  </a:cxn>
                  <a:cxn ang="0">
                    <a:pos x="397" y="13"/>
                  </a:cxn>
                  <a:cxn ang="0">
                    <a:pos x="343" y="38"/>
                  </a:cxn>
                  <a:cxn ang="0">
                    <a:pos x="291" y="63"/>
                  </a:cxn>
                  <a:cxn ang="0">
                    <a:pos x="237" y="89"/>
                  </a:cxn>
                  <a:cxn ang="0">
                    <a:pos x="184" y="113"/>
                  </a:cxn>
                  <a:cxn ang="0">
                    <a:pos x="132" y="140"/>
                  </a:cxn>
                  <a:cxn ang="0">
                    <a:pos x="78" y="164"/>
                  </a:cxn>
                  <a:cxn ang="0">
                    <a:pos x="26" y="189"/>
                  </a:cxn>
                  <a:cxn ang="0">
                    <a:pos x="18" y="212"/>
                  </a:cxn>
                  <a:cxn ang="0">
                    <a:pos x="55" y="230"/>
                  </a:cxn>
                  <a:cxn ang="0">
                    <a:pos x="91" y="248"/>
                  </a:cxn>
                  <a:cxn ang="0">
                    <a:pos x="129" y="266"/>
                  </a:cxn>
                  <a:cxn ang="0">
                    <a:pos x="207" y="325"/>
                  </a:cxn>
                  <a:cxn ang="0">
                    <a:pos x="325" y="423"/>
                  </a:cxn>
                  <a:cxn ang="0">
                    <a:pos x="443" y="523"/>
                  </a:cxn>
                  <a:cxn ang="0">
                    <a:pos x="560" y="622"/>
                  </a:cxn>
                  <a:cxn ang="0">
                    <a:pos x="676" y="720"/>
                  </a:cxn>
                  <a:cxn ang="0">
                    <a:pos x="794" y="818"/>
                  </a:cxn>
                  <a:cxn ang="0">
                    <a:pos x="912" y="917"/>
                  </a:cxn>
                  <a:cxn ang="0">
                    <a:pos x="1029" y="1015"/>
                  </a:cxn>
                  <a:cxn ang="0">
                    <a:pos x="1118" y="1046"/>
                  </a:cxn>
                  <a:cxn ang="0">
                    <a:pos x="1175" y="1008"/>
                  </a:cxn>
                  <a:cxn ang="0">
                    <a:pos x="1232" y="972"/>
                  </a:cxn>
                  <a:cxn ang="0">
                    <a:pos x="1289" y="935"/>
                  </a:cxn>
                  <a:cxn ang="0">
                    <a:pos x="1306" y="904"/>
                  </a:cxn>
                  <a:cxn ang="0">
                    <a:pos x="1283" y="877"/>
                  </a:cxn>
                  <a:cxn ang="0">
                    <a:pos x="1260" y="853"/>
                  </a:cxn>
                  <a:cxn ang="0">
                    <a:pos x="1237" y="828"/>
                  </a:cxn>
                </a:cxnLst>
                <a:rect l="0" t="0" r="r" b="b"/>
                <a:pathLst>
                  <a:path w="1317" h="1064">
                    <a:moveTo>
                      <a:pt x="1226" y="815"/>
                    </a:moveTo>
                    <a:lnTo>
                      <a:pt x="1175" y="772"/>
                    </a:lnTo>
                    <a:lnTo>
                      <a:pt x="1126" y="728"/>
                    </a:lnTo>
                    <a:lnTo>
                      <a:pt x="1075" y="685"/>
                    </a:lnTo>
                    <a:lnTo>
                      <a:pt x="1026" y="641"/>
                    </a:lnTo>
                    <a:lnTo>
                      <a:pt x="975" y="599"/>
                    </a:lnTo>
                    <a:lnTo>
                      <a:pt x="926" y="556"/>
                    </a:lnTo>
                    <a:lnTo>
                      <a:pt x="876" y="512"/>
                    </a:lnTo>
                    <a:lnTo>
                      <a:pt x="825" y="469"/>
                    </a:lnTo>
                    <a:lnTo>
                      <a:pt x="776" y="427"/>
                    </a:lnTo>
                    <a:lnTo>
                      <a:pt x="725" y="382"/>
                    </a:lnTo>
                    <a:lnTo>
                      <a:pt x="675" y="340"/>
                    </a:lnTo>
                    <a:lnTo>
                      <a:pt x="626" y="297"/>
                    </a:lnTo>
                    <a:lnTo>
                      <a:pt x="575" y="253"/>
                    </a:lnTo>
                    <a:lnTo>
                      <a:pt x="524" y="210"/>
                    </a:lnTo>
                    <a:lnTo>
                      <a:pt x="475" y="166"/>
                    </a:lnTo>
                    <a:lnTo>
                      <a:pt x="425" y="123"/>
                    </a:lnTo>
                    <a:lnTo>
                      <a:pt x="425" y="92"/>
                    </a:lnTo>
                    <a:lnTo>
                      <a:pt x="425" y="61"/>
                    </a:lnTo>
                    <a:lnTo>
                      <a:pt x="423" y="31"/>
                    </a:lnTo>
                    <a:lnTo>
                      <a:pt x="423" y="0"/>
                    </a:lnTo>
                    <a:lnTo>
                      <a:pt x="397" y="13"/>
                    </a:lnTo>
                    <a:lnTo>
                      <a:pt x="369" y="25"/>
                    </a:lnTo>
                    <a:lnTo>
                      <a:pt x="343" y="38"/>
                    </a:lnTo>
                    <a:lnTo>
                      <a:pt x="317" y="51"/>
                    </a:lnTo>
                    <a:lnTo>
                      <a:pt x="291" y="63"/>
                    </a:lnTo>
                    <a:lnTo>
                      <a:pt x="263" y="76"/>
                    </a:lnTo>
                    <a:lnTo>
                      <a:pt x="237" y="89"/>
                    </a:lnTo>
                    <a:lnTo>
                      <a:pt x="211" y="100"/>
                    </a:lnTo>
                    <a:lnTo>
                      <a:pt x="184" y="113"/>
                    </a:lnTo>
                    <a:lnTo>
                      <a:pt x="158" y="127"/>
                    </a:lnTo>
                    <a:lnTo>
                      <a:pt x="132" y="140"/>
                    </a:lnTo>
                    <a:lnTo>
                      <a:pt x="106" y="151"/>
                    </a:lnTo>
                    <a:lnTo>
                      <a:pt x="78" y="164"/>
                    </a:lnTo>
                    <a:lnTo>
                      <a:pt x="52" y="177"/>
                    </a:lnTo>
                    <a:lnTo>
                      <a:pt x="26" y="189"/>
                    </a:lnTo>
                    <a:lnTo>
                      <a:pt x="0" y="202"/>
                    </a:lnTo>
                    <a:lnTo>
                      <a:pt x="18" y="212"/>
                    </a:lnTo>
                    <a:lnTo>
                      <a:pt x="37" y="220"/>
                    </a:lnTo>
                    <a:lnTo>
                      <a:pt x="55" y="230"/>
                    </a:lnTo>
                    <a:lnTo>
                      <a:pt x="73" y="238"/>
                    </a:lnTo>
                    <a:lnTo>
                      <a:pt x="91" y="248"/>
                    </a:lnTo>
                    <a:lnTo>
                      <a:pt x="111" y="258"/>
                    </a:lnTo>
                    <a:lnTo>
                      <a:pt x="129" y="266"/>
                    </a:lnTo>
                    <a:lnTo>
                      <a:pt x="148" y="276"/>
                    </a:lnTo>
                    <a:lnTo>
                      <a:pt x="207" y="325"/>
                    </a:lnTo>
                    <a:lnTo>
                      <a:pt x="266" y="374"/>
                    </a:lnTo>
                    <a:lnTo>
                      <a:pt x="325" y="423"/>
                    </a:lnTo>
                    <a:lnTo>
                      <a:pt x="384" y="474"/>
                    </a:lnTo>
                    <a:lnTo>
                      <a:pt x="443" y="523"/>
                    </a:lnTo>
                    <a:lnTo>
                      <a:pt x="501" y="572"/>
                    </a:lnTo>
                    <a:lnTo>
                      <a:pt x="560" y="622"/>
                    </a:lnTo>
                    <a:lnTo>
                      <a:pt x="619" y="671"/>
                    </a:lnTo>
                    <a:lnTo>
                      <a:pt x="676" y="720"/>
                    </a:lnTo>
                    <a:lnTo>
                      <a:pt x="735" y="769"/>
                    </a:lnTo>
                    <a:lnTo>
                      <a:pt x="794" y="818"/>
                    </a:lnTo>
                    <a:lnTo>
                      <a:pt x="853" y="867"/>
                    </a:lnTo>
                    <a:lnTo>
                      <a:pt x="912" y="917"/>
                    </a:lnTo>
                    <a:lnTo>
                      <a:pt x="971" y="966"/>
                    </a:lnTo>
                    <a:lnTo>
                      <a:pt x="1029" y="1015"/>
                    </a:lnTo>
                    <a:lnTo>
                      <a:pt x="1088" y="1064"/>
                    </a:lnTo>
                    <a:lnTo>
                      <a:pt x="1118" y="1046"/>
                    </a:lnTo>
                    <a:lnTo>
                      <a:pt x="1145" y="1026"/>
                    </a:lnTo>
                    <a:lnTo>
                      <a:pt x="1175" y="1008"/>
                    </a:lnTo>
                    <a:lnTo>
                      <a:pt x="1203" y="990"/>
                    </a:lnTo>
                    <a:lnTo>
                      <a:pt x="1232" y="972"/>
                    </a:lnTo>
                    <a:lnTo>
                      <a:pt x="1260" y="953"/>
                    </a:lnTo>
                    <a:lnTo>
                      <a:pt x="1289" y="935"/>
                    </a:lnTo>
                    <a:lnTo>
                      <a:pt x="1317" y="917"/>
                    </a:lnTo>
                    <a:lnTo>
                      <a:pt x="1306" y="904"/>
                    </a:lnTo>
                    <a:lnTo>
                      <a:pt x="1294" y="890"/>
                    </a:lnTo>
                    <a:lnTo>
                      <a:pt x="1283" y="877"/>
                    </a:lnTo>
                    <a:lnTo>
                      <a:pt x="1271" y="866"/>
                    </a:lnTo>
                    <a:lnTo>
                      <a:pt x="1260" y="853"/>
                    </a:lnTo>
                    <a:lnTo>
                      <a:pt x="1248" y="840"/>
                    </a:lnTo>
                    <a:lnTo>
                      <a:pt x="1237" y="828"/>
                    </a:lnTo>
                    <a:lnTo>
                      <a:pt x="1226" y="815"/>
                    </a:lnTo>
                    <a:close/>
                  </a:path>
                </a:pathLst>
              </a:custGeom>
              <a:solidFill>
                <a:srgbClr val="B5ADAA"/>
              </a:solidFill>
              <a:ln w="9525">
                <a:noFill/>
                <a:round/>
                <a:headEnd/>
                <a:tailEnd/>
              </a:ln>
            </p:spPr>
            <p:txBody>
              <a:bodyPr/>
              <a:lstStyle/>
              <a:p>
                <a:endParaRPr lang="en-US"/>
              </a:p>
            </p:txBody>
          </p:sp>
          <p:sp>
            <p:nvSpPr>
              <p:cNvPr id="11430" name="Freeform 166"/>
              <p:cNvSpPr>
                <a:spLocks/>
              </p:cNvSpPr>
              <p:nvPr/>
            </p:nvSpPr>
            <p:spPr bwMode="auto">
              <a:xfrm>
                <a:off x="463" y="2812"/>
                <a:ext cx="631" cy="507"/>
              </a:xfrm>
              <a:custGeom>
                <a:avLst/>
                <a:gdLst/>
                <a:ahLst/>
                <a:cxnLst>
                  <a:cxn ang="0">
                    <a:pos x="1169" y="759"/>
                  </a:cxn>
                  <a:cxn ang="0">
                    <a:pos x="450" y="136"/>
                  </a:cxn>
                  <a:cxn ang="0">
                    <a:pos x="450" y="0"/>
                  </a:cxn>
                  <a:cxn ang="0">
                    <a:pos x="0" y="215"/>
                  </a:cxn>
                  <a:cxn ang="0">
                    <a:pos x="173" y="292"/>
                  </a:cxn>
                  <a:cxn ang="0">
                    <a:pos x="1038" y="1013"/>
                  </a:cxn>
                  <a:cxn ang="0">
                    <a:pos x="1262" y="862"/>
                  </a:cxn>
                  <a:cxn ang="0">
                    <a:pos x="1169" y="759"/>
                  </a:cxn>
                </a:cxnLst>
                <a:rect l="0" t="0" r="r" b="b"/>
                <a:pathLst>
                  <a:path w="1262" h="1013">
                    <a:moveTo>
                      <a:pt x="1169" y="759"/>
                    </a:moveTo>
                    <a:lnTo>
                      <a:pt x="450" y="136"/>
                    </a:lnTo>
                    <a:lnTo>
                      <a:pt x="450" y="0"/>
                    </a:lnTo>
                    <a:lnTo>
                      <a:pt x="0" y="215"/>
                    </a:lnTo>
                    <a:lnTo>
                      <a:pt x="173" y="292"/>
                    </a:lnTo>
                    <a:lnTo>
                      <a:pt x="1038" y="1013"/>
                    </a:lnTo>
                    <a:lnTo>
                      <a:pt x="1262" y="862"/>
                    </a:lnTo>
                    <a:lnTo>
                      <a:pt x="1169" y="759"/>
                    </a:lnTo>
                    <a:close/>
                  </a:path>
                </a:pathLst>
              </a:custGeom>
              <a:solidFill>
                <a:srgbClr val="B2AAA8"/>
              </a:solidFill>
              <a:ln w="9525">
                <a:noFill/>
                <a:round/>
                <a:headEnd/>
                <a:tailEnd/>
              </a:ln>
            </p:spPr>
            <p:txBody>
              <a:bodyPr/>
              <a:lstStyle/>
              <a:p>
                <a:endParaRPr lang="en-US"/>
              </a:p>
            </p:txBody>
          </p:sp>
          <p:sp>
            <p:nvSpPr>
              <p:cNvPr id="11431" name="Freeform 167"/>
              <p:cNvSpPr>
                <a:spLocks/>
              </p:cNvSpPr>
              <p:nvPr/>
            </p:nvSpPr>
            <p:spPr bwMode="auto">
              <a:xfrm>
                <a:off x="1486" y="3899"/>
                <a:ext cx="180" cy="176"/>
              </a:xfrm>
              <a:custGeom>
                <a:avLst/>
                <a:gdLst/>
                <a:ahLst/>
                <a:cxnLst>
                  <a:cxn ang="0">
                    <a:pos x="0" y="0"/>
                  </a:cxn>
                  <a:cxn ang="0">
                    <a:pos x="19" y="25"/>
                  </a:cxn>
                  <a:cxn ang="0">
                    <a:pos x="39" y="50"/>
                  </a:cxn>
                  <a:cxn ang="0">
                    <a:pos x="58" y="71"/>
                  </a:cxn>
                  <a:cxn ang="0">
                    <a:pos x="76" y="91"/>
                  </a:cxn>
                  <a:cxn ang="0">
                    <a:pos x="96" y="110"/>
                  </a:cxn>
                  <a:cxn ang="0">
                    <a:pos x="114" y="128"/>
                  </a:cxn>
                  <a:cxn ang="0">
                    <a:pos x="134" y="145"/>
                  </a:cxn>
                  <a:cxn ang="0">
                    <a:pos x="153" y="159"/>
                  </a:cxn>
                  <a:cxn ang="0">
                    <a:pos x="173" y="174"/>
                  </a:cxn>
                  <a:cxn ang="0">
                    <a:pos x="196" y="187"/>
                  </a:cxn>
                  <a:cxn ang="0">
                    <a:pos x="219" y="199"/>
                  </a:cxn>
                  <a:cxn ang="0">
                    <a:pos x="243" y="210"/>
                  </a:cxn>
                  <a:cxn ang="0">
                    <a:pos x="269" y="222"/>
                  </a:cxn>
                  <a:cxn ang="0">
                    <a:pos x="297" y="233"/>
                  </a:cxn>
                  <a:cxn ang="0">
                    <a:pos x="326" y="243"/>
                  </a:cxn>
                  <a:cxn ang="0">
                    <a:pos x="359" y="253"/>
                  </a:cxn>
                  <a:cxn ang="0">
                    <a:pos x="344" y="353"/>
                  </a:cxn>
                  <a:cxn ang="0">
                    <a:pos x="312" y="345"/>
                  </a:cxn>
                  <a:cxn ang="0">
                    <a:pos x="279" y="335"/>
                  </a:cxn>
                  <a:cxn ang="0">
                    <a:pos x="248" y="322"/>
                  </a:cxn>
                  <a:cxn ang="0">
                    <a:pos x="219" y="310"/>
                  </a:cxn>
                  <a:cxn ang="0">
                    <a:pos x="189" y="296"/>
                  </a:cxn>
                  <a:cxn ang="0">
                    <a:pos x="161" y="281"/>
                  </a:cxn>
                  <a:cxn ang="0">
                    <a:pos x="135" y="264"/>
                  </a:cxn>
                  <a:cxn ang="0">
                    <a:pos x="111" y="246"/>
                  </a:cxn>
                  <a:cxn ang="0">
                    <a:pos x="88" y="227"/>
                  </a:cxn>
                  <a:cxn ang="0">
                    <a:pos x="68" y="207"/>
                  </a:cxn>
                  <a:cxn ang="0">
                    <a:pos x="50" y="186"/>
                  </a:cxn>
                  <a:cxn ang="0">
                    <a:pos x="34" y="164"/>
                  </a:cxn>
                  <a:cxn ang="0">
                    <a:pos x="21" y="141"/>
                  </a:cxn>
                  <a:cxn ang="0">
                    <a:pos x="11" y="118"/>
                  </a:cxn>
                  <a:cxn ang="0">
                    <a:pos x="4" y="94"/>
                  </a:cxn>
                  <a:cxn ang="0">
                    <a:pos x="0" y="68"/>
                  </a:cxn>
                  <a:cxn ang="0">
                    <a:pos x="0" y="0"/>
                  </a:cxn>
                </a:cxnLst>
                <a:rect l="0" t="0" r="r" b="b"/>
                <a:pathLst>
                  <a:path w="359" h="353">
                    <a:moveTo>
                      <a:pt x="0" y="0"/>
                    </a:moveTo>
                    <a:lnTo>
                      <a:pt x="19" y="25"/>
                    </a:lnTo>
                    <a:lnTo>
                      <a:pt x="39" y="50"/>
                    </a:lnTo>
                    <a:lnTo>
                      <a:pt x="58" y="71"/>
                    </a:lnTo>
                    <a:lnTo>
                      <a:pt x="76" y="91"/>
                    </a:lnTo>
                    <a:lnTo>
                      <a:pt x="96" y="110"/>
                    </a:lnTo>
                    <a:lnTo>
                      <a:pt x="114" y="128"/>
                    </a:lnTo>
                    <a:lnTo>
                      <a:pt x="134" y="145"/>
                    </a:lnTo>
                    <a:lnTo>
                      <a:pt x="153" y="159"/>
                    </a:lnTo>
                    <a:lnTo>
                      <a:pt x="173" y="174"/>
                    </a:lnTo>
                    <a:lnTo>
                      <a:pt x="196" y="187"/>
                    </a:lnTo>
                    <a:lnTo>
                      <a:pt x="219" y="199"/>
                    </a:lnTo>
                    <a:lnTo>
                      <a:pt x="243" y="210"/>
                    </a:lnTo>
                    <a:lnTo>
                      <a:pt x="269" y="222"/>
                    </a:lnTo>
                    <a:lnTo>
                      <a:pt x="297" y="233"/>
                    </a:lnTo>
                    <a:lnTo>
                      <a:pt x="326" y="243"/>
                    </a:lnTo>
                    <a:lnTo>
                      <a:pt x="359" y="253"/>
                    </a:lnTo>
                    <a:lnTo>
                      <a:pt x="344" y="353"/>
                    </a:lnTo>
                    <a:lnTo>
                      <a:pt x="312" y="345"/>
                    </a:lnTo>
                    <a:lnTo>
                      <a:pt x="279" y="335"/>
                    </a:lnTo>
                    <a:lnTo>
                      <a:pt x="248" y="322"/>
                    </a:lnTo>
                    <a:lnTo>
                      <a:pt x="219" y="310"/>
                    </a:lnTo>
                    <a:lnTo>
                      <a:pt x="189" y="296"/>
                    </a:lnTo>
                    <a:lnTo>
                      <a:pt x="161" y="281"/>
                    </a:lnTo>
                    <a:lnTo>
                      <a:pt x="135" y="264"/>
                    </a:lnTo>
                    <a:lnTo>
                      <a:pt x="111" y="246"/>
                    </a:lnTo>
                    <a:lnTo>
                      <a:pt x="88" y="227"/>
                    </a:lnTo>
                    <a:lnTo>
                      <a:pt x="68" y="207"/>
                    </a:lnTo>
                    <a:lnTo>
                      <a:pt x="50" y="186"/>
                    </a:lnTo>
                    <a:lnTo>
                      <a:pt x="34" y="164"/>
                    </a:lnTo>
                    <a:lnTo>
                      <a:pt x="21" y="141"/>
                    </a:lnTo>
                    <a:lnTo>
                      <a:pt x="11" y="118"/>
                    </a:lnTo>
                    <a:lnTo>
                      <a:pt x="4" y="94"/>
                    </a:lnTo>
                    <a:lnTo>
                      <a:pt x="0" y="68"/>
                    </a:lnTo>
                    <a:lnTo>
                      <a:pt x="0" y="0"/>
                    </a:lnTo>
                    <a:close/>
                  </a:path>
                </a:pathLst>
              </a:custGeom>
              <a:solidFill>
                <a:srgbClr val="666677"/>
              </a:solidFill>
              <a:ln w="9525">
                <a:noFill/>
                <a:round/>
                <a:headEnd/>
                <a:tailEnd/>
              </a:ln>
            </p:spPr>
            <p:txBody>
              <a:bodyPr/>
              <a:lstStyle/>
              <a:p>
                <a:endParaRPr lang="en-US"/>
              </a:p>
            </p:txBody>
          </p:sp>
          <p:sp>
            <p:nvSpPr>
              <p:cNvPr id="11432" name="Freeform 168"/>
              <p:cNvSpPr>
                <a:spLocks/>
              </p:cNvSpPr>
              <p:nvPr/>
            </p:nvSpPr>
            <p:spPr bwMode="auto">
              <a:xfrm>
                <a:off x="1756" y="3813"/>
                <a:ext cx="109" cy="176"/>
              </a:xfrm>
              <a:custGeom>
                <a:avLst/>
                <a:gdLst/>
                <a:ahLst/>
                <a:cxnLst>
                  <a:cxn ang="0">
                    <a:pos x="23" y="0"/>
                  </a:cxn>
                  <a:cxn ang="0">
                    <a:pos x="0" y="128"/>
                  </a:cxn>
                  <a:cxn ang="0">
                    <a:pos x="188" y="353"/>
                  </a:cxn>
                  <a:cxn ang="0">
                    <a:pos x="217" y="241"/>
                  </a:cxn>
                  <a:cxn ang="0">
                    <a:pos x="23" y="0"/>
                  </a:cxn>
                </a:cxnLst>
                <a:rect l="0" t="0" r="r" b="b"/>
                <a:pathLst>
                  <a:path w="217" h="353">
                    <a:moveTo>
                      <a:pt x="23" y="0"/>
                    </a:moveTo>
                    <a:lnTo>
                      <a:pt x="0" y="128"/>
                    </a:lnTo>
                    <a:lnTo>
                      <a:pt x="188" y="353"/>
                    </a:lnTo>
                    <a:lnTo>
                      <a:pt x="217" y="241"/>
                    </a:lnTo>
                    <a:lnTo>
                      <a:pt x="23" y="0"/>
                    </a:lnTo>
                    <a:close/>
                  </a:path>
                </a:pathLst>
              </a:custGeom>
              <a:solidFill>
                <a:srgbClr val="727284"/>
              </a:solidFill>
              <a:ln w="9525">
                <a:noFill/>
                <a:round/>
                <a:headEnd/>
                <a:tailEnd/>
              </a:ln>
            </p:spPr>
            <p:txBody>
              <a:bodyPr/>
              <a:lstStyle/>
              <a:p>
                <a:endParaRPr lang="en-US"/>
              </a:p>
            </p:txBody>
          </p:sp>
          <p:sp>
            <p:nvSpPr>
              <p:cNvPr id="11433" name="Freeform 169"/>
              <p:cNvSpPr>
                <a:spLocks/>
              </p:cNvSpPr>
              <p:nvPr/>
            </p:nvSpPr>
            <p:spPr bwMode="auto">
              <a:xfrm>
                <a:off x="305" y="2875"/>
                <a:ext cx="210" cy="93"/>
              </a:xfrm>
              <a:custGeom>
                <a:avLst/>
                <a:gdLst/>
                <a:ahLst/>
                <a:cxnLst>
                  <a:cxn ang="0">
                    <a:pos x="314" y="114"/>
                  </a:cxn>
                  <a:cxn ang="0">
                    <a:pos x="330" y="132"/>
                  </a:cxn>
                  <a:cxn ang="0">
                    <a:pos x="418" y="159"/>
                  </a:cxn>
                  <a:cxn ang="0">
                    <a:pos x="374" y="177"/>
                  </a:cxn>
                  <a:cxn ang="0">
                    <a:pos x="358" y="180"/>
                  </a:cxn>
                  <a:cxn ang="0">
                    <a:pos x="340" y="181"/>
                  </a:cxn>
                  <a:cxn ang="0">
                    <a:pos x="322" y="185"/>
                  </a:cxn>
                  <a:cxn ang="0">
                    <a:pos x="304" y="185"/>
                  </a:cxn>
                  <a:cxn ang="0">
                    <a:pos x="284" y="186"/>
                  </a:cxn>
                  <a:cxn ang="0">
                    <a:pos x="263" y="185"/>
                  </a:cxn>
                  <a:cxn ang="0">
                    <a:pos x="243" y="183"/>
                  </a:cxn>
                  <a:cxn ang="0">
                    <a:pos x="220" y="180"/>
                  </a:cxn>
                  <a:cxn ang="0">
                    <a:pos x="199" y="173"/>
                  </a:cxn>
                  <a:cxn ang="0">
                    <a:pos x="176" y="167"/>
                  </a:cxn>
                  <a:cxn ang="0">
                    <a:pos x="153" y="155"/>
                  </a:cxn>
                  <a:cxn ang="0">
                    <a:pos x="129" y="144"/>
                  </a:cxn>
                  <a:cxn ang="0">
                    <a:pos x="104" y="127"/>
                  </a:cxn>
                  <a:cxn ang="0">
                    <a:pos x="80" y="109"/>
                  </a:cxn>
                  <a:cxn ang="0">
                    <a:pos x="54" y="88"/>
                  </a:cxn>
                  <a:cxn ang="0">
                    <a:pos x="28" y="62"/>
                  </a:cxn>
                  <a:cxn ang="0">
                    <a:pos x="0" y="0"/>
                  </a:cxn>
                  <a:cxn ang="0">
                    <a:pos x="16" y="16"/>
                  </a:cxn>
                  <a:cxn ang="0">
                    <a:pos x="32" y="31"/>
                  </a:cxn>
                  <a:cxn ang="0">
                    <a:pos x="49" y="44"/>
                  </a:cxn>
                  <a:cxn ang="0">
                    <a:pos x="67" y="55"/>
                  </a:cxn>
                  <a:cxn ang="0">
                    <a:pos x="86" y="65"/>
                  </a:cxn>
                  <a:cxn ang="0">
                    <a:pos x="104" y="73"/>
                  </a:cxn>
                  <a:cxn ang="0">
                    <a:pos x="124" y="80"/>
                  </a:cxn>
                  <a:cxn ang="0">
                    <a:pos x="145" y="86"/>
                  </a:cxn>
                  <a:cxn ang="0">
                    <a:pos x="165" y="91"/>
                  </a:cxn>
                  <a:cxn ang="0">
                    <a:pos x="186" y="95"/>
                  </a:cxn>
                  <a:cxn ang="0">
                    <a:pos x="207" y="98"/>
                  </a:cxn>
                  <a:cxn ang="0">
                    <a:pos x="229" y="101"/>
                  </a:cxn>
                  <a:cxn ang="0">
                    <a:pos x="250" y="104"/>
                  </a:cxn>
                  <a:cxn ang="0">
                    <a:pos x="271" y="108"/>
                  </a:cxn>
                  <a:cxn ang="0">
                    <a:pos x="292" y="111"/>
                  </a:cxn>
                  <a:cxn ang="0">
                    <a:pos x="314" y="114"/>
                  </a:cxn>
                </a:cxnLst>
                <a:rect l="0" t="0" r="r" b="b"/>
                <a:pathLst>
                  <a:path w="418" h="186">
                    <a:moveTo>
                      <a:pt x="314" y="114"/>
                    </a:moveTo>
                    <a:lnTo>
                      <a:pt x="330" y="132"/>
                    </a:lnTo>
                    <a:lnTo>
                      <a:pt x="418" y="159"/>
                    </a:lnTo>
                    <a:lnTo>
                      <a:pt x="374" y="177"/>
                    </a:lnTo>
                    <a:lnTo>
                      <a:pt x="358" y="180"/>
                    </a:lnTo>
                    <a:lnTo>
                      <a:pt x="340" y="181"/>
                    </a:lnTo>
                    <a:lnTo>
                      <a:pt x="322" y="185"/>
                    </a:lnTo>
                    <a:lnTo>
                      <a:pt x="304" y="185"/>
                    </a:lnTo>
                    <a:lnTo>
                      <a:pt x="284" y="186"/>
                    </a:lnTo>
                    <a:lnTo>
                      <a:pt x="263" y="185"/>
                    </a:lnTo>
                    <a:lnTo>
                      <a:pt x="243" y="183"/>
                    </a:lnTo>
                    <a:lnTo>
                      <a:pt x="220" y="180"/>
                    </a:lnTo>
                    <a:lnTo>
                      <a:pt x="199" y="173"/>
                    </a:lnTo>
                    <a:lnTo>
                      <a:pt x="176" y="167"/>
                    </a:lnTo>
                    <a:lnTo>
                      <a:pt x="153" y="155"/>
                    </a:lnTo>
                    <a:lnTo>
                      <a:pt x="129" y="144"/>
                    </a:lnTo>
                    <a:lnTo>
                      <a:pt x="104" y="127"/>
                    </a:lnTo>
                    <a:lnTo>
                      <a:pt x="80" y="109"/>
                    </a:lnTo>
                    <a:lnTo>
                      <a:pt x="54" y="88"/>
                    </a:lnTo>
                    <a:lnTo>
                      <a:pt x="28" y="62"/>
                    </a:lnTo>
                    <a:lnTo>
                      <a:pt x="0" y="0"/>
                    </a:lnTo>
                    <a:lnTo>
                      <a:pt x="16" y="16"/>
                    </a:lnTo>
                    <a:lnTo>
                      <a:pt x="32" y="31"/>
                    </a:lnTo>
                    <a:lnTo>
                      <a:pt x="49" y="44"/>
                    </a:lnTo>
                    <a:lnTo>
                      <a:pt x="67" y="55"/>
                    </a:lnTo>
                    <a:lnTo>
                      <a:pt x="86" y="65"/>
                    </a:lnTo>
                    <a:lnTo>
                      <a:pt x="104" y="73"/>
                    </a:lnTo>
                    <a:lnTo>
                      <a:pt x="124" y="80"/>
                    </a:lnTo>
                    <a:lnTo>
                      <a:pt x="145" y="86"/>
                    </a:lnTo>
                    <a:lnTo>
                      <a:pt x="165" y="91"/>
                    </a:lnTo>
                    <a:lnTo>
                      <a:pt x="186" y="95"/>
                    </a:lnTo>
                    <a:lnTo>
                      <a:pt x="207" y="98"/>
                    </a:lnTo>
                    <a:lnTo>
                      <a:pt x="229" y="101"/>
                    </a:lnTo>
                    <a:lnTo>
                      <a:pt x="250" y="104"/>
                    </a:lnTo>
                    <a:lnTo>
                      <a:pt x="271" y="108"/>
                    </a:lnTo>
                    <a:lnTo>
                      <a:pt x="292" y="111"/>
                    </a:lnTo>
                    <a:lnTo>
                      <a:pt x="314" y="114"/>
                    </a:lnTo>
                    <a:close/>
                  </a:path>
                </a:pathLst>
              </a:custGeom>
              <a:solidFill>
                <a:srgbClr val="666677"/>
              </a:solidFill>
              <a:ln w="9525">
                <a:noFill/>
                <a:round/>
                <a:headEnd/>
                <a:tailEnd/>
              </a:ln>
            </p:spPr>
            <p:txBody>
              <a:bodyPr/>
              <a:lstStyle/>
              <a:p>
                <a:endParaRPr lang="en-US"/>
              </a:p>
            </p:txBody>
          </p:sp>
        </p:grpSp>
        <p:grpSp>
          <p:nvGrpSpPr>
            <p:cNvPr id="11434" name="Group 170"/>
            <p:cNvGrpSpPr>
              <a:grpSpLocks/>
            </p:cNvGrpSpPr>
            <p:nvPr/>
          </p:nvGrpSpPr>
          <p:grpSpPr bwMode="auto">
            <a:xfrm flipH="1">
              <a:off x="672" y="3840"/>
              <a:ext cx="240" cy="240"/>
              <a:chOff x="240" y="2592"/>
              <a:chExt cx="1632" cy="1490"/>
            </a:xfrm>
          </p:grpSpPr>
          <p:sp>
            <p:nvSpPr>
              <p:cNvPr id="11435" name="AutoShape 171"/>
              <p:cNvSpPr>
                <a:spLocks noChangeAspect="1" noChangeArrowheads="1" noTextEdit="1"/>
              </p:cNvSpPr>
              <p:nvPr/>
            </p:nvSpPr>
            <p:spPr bwMode="auto">
              <a:xfrm>
                <a:off x="240" y="2592"/>
                <a:ext cx="1632" cy="1490"/>
              </a:xfrm>
              <a:prstGeom prst="rect">
                <a:avLst/>
              </a:prstGeom>
              <a:noFill/>
              <a:ln w="9525">
                <a:noFill/>
                <a:miter lim="800000"/>
                <a:headEnd/>
                <a:tailEnd/>
              </a:ln>
            </p:spPr>
            <p:txBody>
              <a:bodyPr/>
              <a:lstStyle/>
              <a:p>
                <a:endParaRPr lang="en-US"/>
              </a:p>
            </p:txBody>
          </p:sp>
          <p:sp>
            <p:nvSpPr>
              <p:cNvPr id="11436" name="Freeform 172"/>
              <p:cNvSpPr>
                <a:spLocks/>
              </p:cNvSpPr>
              <p:nvPr/>
            </p:nvSpPr>
            <p:spPr bwMode="auto">
              <a:xfrm>
                <a:off x="276" y="2594"/>
                <a:ext cx="1592" cy="1488"/>
              </a:xfrm>
              <a:custGeom>
                <a:avLst/>
                <a:gdLst/>
                <a:ahLst/>
                <a:cxnLst>
                  <a:cxn ang="0">
                    <a:pos x="193" y="713"/>
                  </a:cxn>
                  <a:cxn ang="0">
                    <a:pos x="242" y="728"/>
                  </a:cxn>
                  <a:cxn ang="0">
                    <a:pos x="286" y="739"/>
                  </a:cxn>
                  <a:cxn ang="0">
                    <a:pos x="325" y="749"/>
                  </a:cxn>
                  <a:cxn ang="0">
                    <a:pos x="361" y="756"/>
                  </a:cxn>
                  <a:cxn ang="0">
                    <a:pos x="397" y="760"/>
                  </a:cxn>
                  <a:cxn ang="0">
                    <a:pos x="431" y="764"/>
                  </a:cxn>
                  <a:cxn ang="0">
                    <a:pos x="467" y="767"/>
                  </a:cxn>
                  <a:cxn ang="0">
                    <a:pos x="2326" y="2347"/>
                  </a:cxn>
                  <a:cxn ang="0">
                    <a:pos x="2347" y="2591"/>
                  </a:cxn>
                  <a:cxn ang="0">
                    <a:pos x="2370" y="2675"/>
                  </a:cxn>
                  <a:cxn ang="0">
                    <a:pos x="2403" y="2744"/>
                  </a:cxn>
                  <a:cxn ang="0">
                    <a:pos x="2447" y="2800"/>
                  </a:cxn>
                  <a:cxn ang="0">
                    <a:pos x="2499" y="2847"/>
                  </a:cxn>
                  <a:cxn ang="0">
                    <a:pos x="2563" y="2886"/>
                  </a:cxn>
                  <a:cxn ang="0">
                    <a:pos x="2635" y="2923"/>
                  </a:cxn>
                  <a:cxn ang="0">
                    <a:pos x="2716" y="2957"/>
                  </a:cxn>
                  <a:cxn ang="0">
                    <a:pos x="2803" y="2832"/>
                  </a:cxn>
                  <a:cxn ang="0">
                    <a:pos x="2845" y="2501"/>
                  </a:cxn>
                  <a:cxn ang="0">
                    <a:pos x="3154" y="2805"/>
                  </a:cxn>
                  <a:cxn ang="0">
                    <a:pos x="3184" y="2629"/>
                  </a:cxn>
                  <a:cxn ang="0">
                    <a:pos x="3029" y="2231"/>
                  </a:cxn>
                  <a:cxn ang="0">
                    <a:pos x="2626" y="2218"/>
                  </a:cxn>
                  <a:cxn ang="0">
                    <a:pos x="784" y="533"/>
                  </a:cxn>
                  <a:cxn ang="0">
                    <a:pos x="776" y="275"/>
                  </a:cxn>
                  <a:cxn ang="0">
                    <a:pos x="418" y="0"/>
                  </a:cxn>
                  <a:cxn ang="0">
                    <a:pos x="567" y="275"/>
                  </a:cxn>
                  <a:cxn ang="0">
                    <a:pos x="243" y="426"/>
                  </a:cxn>
                  <a:cxn ang="0">
                    <a:pos x="46" y="190"/>
                  </a:cxn>
                  <a:cxn ang="0">
                    <a:pos x="0" y="436"/>
                  </a:cxn>
                  <a:cxn ang="0">
                    <a:pos x="47" y="567"/>
                  </a:cxn>
                  <a:cxn ang="0">
                    <a:pos x="118" y="659"/>
                  </a:cxn>
                  <a:cxn ang="0">
                    <a:pos x="165" y="703"/>
                  </a:cxn>
                </a:cxnLst>
                <a:rect l="0" t="0" r="r" b="b"/>
                <a:pathLst>
                  <a:path w="3184" h="2975">
                    <a:moveTo>
                      <a:pt x="165" y="703"/>
                    </a:moveTo>
                    <a:lnTo>
                      <a:pt x="193" y="713"/>
                    </a:lnTo>
                    <a:lnTo>
                      <a:pt x="217" y="720"/>
                    </a:lnTo>
                    <a:lnTo>
                      <a:pt x="242" y="728"/>
                    </a:lnTo>
                    <a:lnTo>
                      <a:pt x="265" y="734"/>
                    </a:lnTo>
                    <a:lnTo>
                      <a:pt x="286" y="739"/>
                    </a:lnTo>
                    <a:lnTo>
                      <a:pt x="306" y="744"/>
                    </a:lnTo>
                    <a:lnTo>
                      <a:pt x="325" y="749"/>
                    </a:lnTo>
                    <a:lnTo>
                      <a:pt x="343" y="752"/>
                    </a:lnTo>
                    <a:lnTo>
                      <a:pt x="361" y="756"/>
                    </a:lnTo>
                    <a:lnTo>
                      <a:pt x="379" y="759"/>
                    </a:lnTo>
                    <a:lnTo>
                      <a:pt x="397" y="760"/>
                    </a:lnTo>
                    <a:lnTo>
                      <a:pt x="415" y="762"/>
                    </a:lnTo>
                    <a:lnTo>
                      <a:pt x="431" y="764"/>
                    </a:lnTo>
                    <a:lnTo>
                      <a:pt x="449" y="765"/>
                    </a:lnTo>
                    <a:lnTo>
                      <a:pt x="467" y="767"/>
                    </a:lnTo>
                    <a:lnTo>
                      <a:pt x="487" y="767"/>
                    </a:lnTo>
                    <a:lnTo>
                      <a:pt x="2326" y="2347"/>
                    </a:lnTo>
                    <a:lnTo>
                      <a:pt x="2339" y="2544"/>
                    </a:lnTo>
                    <a:lnTo>
                      <a:pt x="2347" y="2591"/>
                    </a:lnTo>
                    <a:lnTo>
                      <a:pt x="2357" y="2636"/>
                    </a:lnTo>
                    <a:lnTo>
                      <a:pt x="2370" y="2675"/>
                    </a:lnTo>
                    <a:lnTo>
                      <a:pt x="2385" y="2711"/>
                    </a:lnTo>
                    <a:lnTo>
                      <a:pt x="2403" y="2744"/>
                    </a:lnTo>
                    <a:lnTo>
                      <a:pt x="2424" y="2773"/>
                    </a:lnTo>
                    <a:lnTo>
                      <a:pt x="2447" y="2800"/>
                    </a:lnTo>
                    <a:lnTo>
                      <a:pt x="2471" y="2824"/>
                    </a:lnTo>
                    <a:lnTo>
                      <a:pt x="2499" y="2847"/>
                    </a:lnTo>
                    <a:lnTo>
                      <a:pt x="2530" y="2867"/>
                    </a:lnTo>
                    <a:lnTo>
                      <a:pt x="2563" y="2886"/>
                    </a:lnTo>
                    <a:lnTo>
                      <a:pt x="2597" y="2905"/>
                    </a:lnTo>
                    <a:lnTo>
                      <a:pt x="2635" y="2923"/>
                    </a:lnTo>
                    <a:lnTo>
                      <a:pt x="2674" y="2941"/>
                    </a:lnTo>
                    <a:lnTo>
                      <a:pt x="2716" y="2957"/>
                    </a:lnTo>
                    <a:lnTo>
                      <a:pt x="2761" y="2975"/>
                    </a:lnTo>
                    <a:lnTo>
                      <a:pt x="2803" y="2832"/>
                    </a:lnTo>
                    <a:lnTo>
                      <a:pt x="2658" y="2596"/>
                    </a:lnTo>
                    <a:lnTo>
                      <a:pt x="2845" y="2501"/>
                    </a:lnTo>
                    <a:lnTo>
                      <a:pt x="2934" y="2534"/>
                    </a:lnTo>
                    <a:lnTo>
                      <a:pt x="3154" y="2805"/>
                    </a:lnTo>
                    <a:lnTo>
                      <a:pt x="3164" y="2714"/>
                    </a:lnTo>
                    <a:lnTo>
                      <a:pt x="3184" y="2629"/>
                    </a:lnTo>
                    <a:lnTo>
                      <a:pt x="3154" y="2416"/>
                    </a:lnTo>
                    <a:lnTo>
                      <a:pt x="3029" y="2231"/>
                    </a:lnTo>
                    <a:lnTo>
                      <a:pt x="2916" y="2188"/>
                    </a:lnTo>
                    <a:lnTo>
                      <a:pt x="2626" y="2218"/>
                    </a:lnTo>
                    <a:lnTo>
                      <a:pt x="897" y="726"/>
                    </a:lnTo>
                    <a:lnTo>
                      <a:pt x="784" y="533"/>
                    </a:lnTo>
                    <a:lnTo>
                      <a:pt x="835" y="333"/>
                    </a:lnTo>
                    <a:lnTo>
                      <a:pt x="776" y="275"/>
                    </a:lnTo>
                    <a:lnTo>
                      <a:pt x="565" y="16"/>
                    </a:lnTo>
                    <a:lnTo>
                      <a:pt x="418" y="0"/>
                    </a:lnTo>
                    <a:lnTo>
                      <a:pt x="469" y="175"/>
                    </a:lnTo>
                    <a:lnTo>
                      <a:pt x="567" y="275"/>
                    </a:lnTo>
                    <a:lnTo>
                      <a:pt x="427" y="392"/>
                    </a:lnTo>
                    <a:lnTo>
                      <a:pt x="243" y="426"/>
                    </a:lnTo>
                    <a:lnTo>
                      <a:pt x="75" y="241"/>
                    </a:lnTo>
                    <a:lnTo>
                      <a:pt x="46" y="190"/>
                    </a:lnTo>
                    <a:lnTo>
                      <a:pt x="0" y="359"/>
                    </a:lnTo>
                    <a:lnTo>
                      <a:pt x="0" y="436"/>
                    </a:lnTo>
                    <a:lnTo>
                      <a:pt x="18" y="505"/>
                    </a:lnTo>
                    <a:lnTo>
                      <a:pt x="47" y="567"/>
                    </a:lnTo>
                    <a:lnTo>
                      <a:pt x="83" y="618"/>
                    </a:lnTo>
                    <a:lnTo>
                      <a:pt x="118" y="659"/>
                    </a:lnTo>
                    <a:lnTo>
                      <a:pt x="147" y="688"/>
                    </a:lnTo>
                    <a:lnTo>
                      <a:pt x="165" y="703"/>
                    </a:lnTo>
                    <a:lnTo>
                      <a:pt x="165" y="703"/>
                    </a:lnTo>
                    <a:close/>
                  </a:path>
                </a:pathLst>
              </a:custGeom>
              <a:solidFill>
                <a:srgbClr val="444456"/>
              </a:solidFill>
              <a:ln w="9525">
                <a:noFill/>
                <a:round/>
                <a:headEnd/>
                <a:tailEnd/>
              </a:ln>
            </p:spPr>
            <p:txBody>
              <a:bodyPr/>
              <a:lstStyle/>
              <a:p>
                <a:endParaRPr lang="en-US"/>
              </a:p>
            </p:txBody>
          </p:sp>
          <p:sp>
            <p:nvSpPr>
              <p:cNvPr id="11437" name="Freeform 173"/>
              <p:cNvSpPr>
                <a:spLocks/>
              </p:cNvSpPr>
              <p:nvPr/>
            </p:nvSpPr>
            <p:spPr bwMode="auto">
              <a:xfrm>
                <a:off x="493" y="2610"/>
                <a:ext cx="69" cy="145"/>
              </a:xfrm>
              <a:custGeom>
                <a:avLst/>
                <a:gdLst/>
                <a:ahLst/>
                <a:cxnLst>
                  <a:cxn ang="0">
                    <a:pos x="0" y="0"/>
                  </a:cxn>
                  <a:cxn ang="0">
                    <a:pos x="13" y="134"/>
                  </a:cxn>
                  <a:cxn ang="0">
                    <a:pos x="101" y="290"/>
                  </a:cxn>
                  <a:cxn ang="0">
                    <a:pos x="139" y="243"/>
                  </a:cxn>
                  <a:cxn ang="0">
                    <a:pos x="0" y="0"/>
                  </a:cxn>
                </a:cxnLst>
                <a:rect l="0" t="0" r="r" b="b"/>
                <a:pathLst>
                  <a:path w="139" h="290">
                    <a:moveTo>
                      <a:pt x="0" y="0"/>
                    </a:moveTo>
                    <a:lnTo>
                      <a:pt x="13" y="134"/>
                    </a:lnTo>
                    <a:lnTo>
                      <a:pt x="101" y="290"/>
                    </a:lnTo>
                    <a:lnTo>
                      <a:pt x="139" y="243"/>
                    </a:lnTo>
                    <a:lnTo>
                      <a:pt x="0" y="0"/>
                    </a:lnTo>
                    <a:close/>
                  </a:path>
                </a:pathLst>
              </a:custGeom>
              <a:solidFill>
                <a:srgbClr val="4C4C5E"/>
              </a:solidFill>
              <a:ln w="9525">
                <a:noFill/>
                <a:round/>
                <a:headEnd/>
                <a:tailEnd/>
              </a:ln>
            </p:spPr>
            <p:txBody>
              <a:bodyPr/>
              <a:lstStyle/>
              <a:p>
                <a:endParaRPr lang="en-US"/>
              </a:p>
            </p:txBody>
          </p:sp>
          <p:sp>
            <p:nvSpPr>
              <p:cNvPr id="11438" name="Freeform 174"/>
              <p:cNvSpPr>
                <a:spLocks/>
              </p:cNvSpPr>
              <p:nvPr/>
            </p:nvSpPr>
            <p:spPr bwMode="auto">
              <a:xfrm>
                <a:off x="273" y="2592"/>
                <a:ext cx="425" cy="314"/>
              </a:xfrm>
              <a:custGeom>
                <a:avLst/>
                <a:gdLst/>
                <a:ahLst/>
                <a:cxnLst>
                  <a:cxn ang="0">
                    <a:pos x="46" y="143"/>
                  </a:cxn>
                  <a:cxn ang="0">
                    <a:pos x="246" y="382"/>
                  </a:cxn>
                  <a:cxn ang="0">
                    <a:pos x="363" y="390"/>
                  </a:cxn>
                  <a:cxn ang="0">
                    <a:pos x="546" y="307"/>
                  </a:cxn>
                  <a:cxn ang="0">
                    <a:pos x="594" y="231"/>
                  </a:cxn>
                  <a:cxn ang="0">
                    <a:pos x="435" y="0"/>
                  </a:cxn>
                  <a:cxn ang="0">
                    <a:pos x="561" y="0"/>
                  </a:cxn>
                  <a:cxn ang="0">
                    <a:pos x="586" y="11"/>
                  </a:cxn>
                  <a:cxn ang="0">
                    <a:pos x="610" y="23"/>
                  </a:cxn>
                  <a:cxn ang="0">
                    <a:pos x="635" y="33"/>
                  </a:cxn>
                  <a:cxn ang="0">
                    <a:pos x="657" y="44"/>
                  </a:cxn>
                  <a:cxn ang="0">
                    <a:pos x="679" y="57"/>
                  </a:cxn>
                  <a:cxn ang="0">
                    <a:pos x="700" y="69"/>
                  </a:cxn>
                  <a:cxn ang="0">
                    <a:pos x="721" y="84"/>
                  </a:cxn>
                  <a:cxn ang="0">
                    <a:pos x="741" y="98"/>
                  </a:cxn>
                  <a:cxn ang="0">
                    <a:pos x="759" y="113"/>
                  </a:cxn>
                  <a:cxn ang="0">
                    <a:pos x="775" y="131"/>
                  </a:cxn>
                  <a:cxn ang="0">
                    <a:pos x="791" y="151"/>
                  </a:cxn>
                  <a:cxn ang="0">
                    <a:pos x="806" y="172"/>
                  </a:cxn>
                  <a:cxn ang="0">
                    <a:pos x="821" y="195"/>
                  </a:cxn>
                  <a:cxn ang="0">
                    <a:pos x="832" y="221"/>
                  </a:cxn>
                  <a:cxn ang="0">
                    <a:pos x="842" y="249"/>
                  </a:cxn>
                  <a:cxn ang="0">
                    <a:pos x="852" y="280"/>
                  </a:cxn>
                  <a:cxn ang="0">
                    <a:pos x="826" y="405"/>
                  </a:cxn>
                  <a:cxn ang="0">
                    <a:pos x="366" y="616"/>
                  </a:cxn>
                  <a:cxn ang="0">
                    <a:pos x="304" y="628"/>
                  </a:cxn>
                  <a:cxn ang="0">
                    <a:pos x="255" y="618"/>
                  </a:cxn>
                  <a:cxn ang="0">
                    <a:pos x="210" y="605"/>
                  </a:cxn>
                  <a:cxn ang="0">
                    <a:pos x="169" y="590"/>
                  </a:cxn>
                  <a:cxn ang="0">
                    <a:pos x="133" y="572"/>
                  </a:cxn>
                  <a:cxn ang="0">
                    <a:pos x="100" y="552"/>
                  </a:cxn>
                  <a:cxn ang="0">
                    <a:pos x="72" y="529"/>
                  </a:cxn>
                  <a:cxn ang="0">
                    <a:pos x="49" y="505"/>
                  </a:cxn>
                  <a:cxn ang="0">
                    <a:pos x="31" y="475"/>
                  </a:cxn>
                  <a:cxn ang="0">
                    <a:pos x="17" y="446"/>
                  </a:cxn>
                  <a:cxn ang="0">
                    <a:pos x="7" y="411"/>
                  </a:cxn>
                  <a:cxn ang="0">
                    <a:pos x="2" y="374"/>
                  </a:cxn>
                  <a:cxn ang="0">
                    <a:pos x="0" y="334"/>
                  </a:cxn>
                  <a:cxn ang="0">
                    <a:pos x="5" y="292"/>
                  </a:cxn>
                  <a:cxn ang="0">
                    <a:pos x="13" y="246"/>
                  </a:cxn>
                  <a:cxn ang="0">
                    <a:pos x="28" y="195"/>
                  </a:cxn>
                  <a:cxn ang="0">
                    <a:pos x="46" y="143"/>
                  </a:cxn>
                </a:cxnLst>
                <a:rect l="0" t="0" r="r" b="b"/>
                <a:pathLst>
                  <a:path w="852" h="628">
                    <a:moveTo>
                      <a:pt x="46" y="143"/>
                    </a:moveTo>
                    <a:lnTo>
                      <a:pt x="246" y="382"/>
                    </a:lnTo>
                    <a:lnTo>
                      <a:pt x="363" y="390"/>
                    </a:lnTo>
                    <a:lnTo>
                      <a:pt x="546" y="307"/>
                    </a:lnTo>
                    <a:lnTo>
                      <a:pt x="594" y="231"/>
                    </a:lnTo>
                    <a:lnTo>
                      <a:pt x="435" y="0"/>
                    </a:lnTo>
                    <a:lnTo>
                      <a:pt x="561" y="0"/>
                    </a:lnTo>
                    <a:lnTo>
                      <a:pt x="586" y="11"/>
                    </a:lnTo>
                    <a:lnTo>
                      <a:pt x="610" y="23"/>
                    </a:lnTo>
                    <a:lnTo>
                      <a:pt x="635" y="33"/>
                    </a:lnTo>
                    <a:lnTo>
                      <a:pt x="657" y="44"/>
                    </a:lnTo>
                    <a:lnTo>
                      <a:pt x="679" y="57"/>
                    </a:lnTo>
                    <a:lnTo>
                      <a:pt x="700" y="69"/>
                    </a:lnTo>
                    <a:lnTo>
                      <a:pt x="721" y="84"/>
                    </a:lnTo>
                    <a:lnTo>
                      <a:pt x="741" y="98"/>
                    </a:lnTo>
                    <a:lnTo>
                      <a:pt x="759" y="113"/>
                    </a:lnTo>
                    <a:lnTo>
                      <a:pt x="775" y="131"/>
                    </a:lnTo>
                    <a:lnTo>
                      <a:pt x="791" y="151"/>
                    </a:lnTo>
                    <a:lnTo>
                      <a:pt x="806" y="172"/>
                    </a:lnTo>
                    <a:lnTo>
                      <a:pt x="821" y="195"/>
                    </a:lnTo>
                    <a:lnTo>
                      <a:pt x="832" y="221"/>
                    </a:lnTo>
                    <a:lnTo>
                      <a:pt x="842" y="249"/>
                    </a:lnTo>
                    <a:lnTo>
                      <a:pt x="852" y="280"/>
                    </a:lnTo>
                    <a:lnTo>
                      <a:pt x="826" y="405"/>
                    </a:lnTo>
                    <a:lnTo>
                      <a:pt x="366" y="616"/>
                    </a:lnTo>
                    <a:lnTo>
                      <a:pt x="304" y="628"/>
                    </a:lnTo>
                    <a:lnTo>
                      <a:pt x="255" y="618"/>
                    </a:lnTo>
                    <a:lnTo>
                      <a:pt x="210" y="605"/>
                    </a:lnTo>
                    <a:lnTo>
                      <a:pt x="169" y="590"/>
                    </a:lnTo>
                    <a:lnTo>
                      <a:pt x="133" y="572"/>
                    </a:lnTo>
                    <a:lnTo>
                      <a:pt x="100" y="552"/>
                    </a:lnTo>
                    <a:lnTo>
                      <a:pt x="72" y="529"/>
                    </a:lnTo>
                    <a:lnTo>
                      <a:pt x="49" y="505"/>
                    </a:lnTo>
                    <a:lnTo>
                      <a:pt x="31" y="475"/>
                    </a:lnTo>
                    <a:lnTo>
                      <a:pt x="17" y="446"/>
                    </a:lnTo>
                    <a:lnTo>
                      <a:pt x="7" y="411"/>
                    </a:lnTo>
                    <a:lnTo>
                      <a:pt x="2" y="374"/>
                    </a:lnTo>
                    <a:lnTo>
                      <a:pt x="0" y="334"/>
                    </a:lnTo>
                    <a:lnTo>
                      <a:pt x="5" y="292"/>
                    </a:lnTo>
                    <a:lnTo>
                      <a:pt x="13" y="246"/>
                    </a:lnTo>
                    <a:lnTo>
                      <a:pt x="28" y="195"/>
                    </a:lnTo>
                    <a:lnTo>
                      <a:pt x="46" y="143"/>
                    </a:lnTo>
                    <a:close/>
                  </a:path>
                </a:pathLst>
              </a:custGeom>
              <a:solidFill>
                <a:srgbClr val="B2AAA8"/>
              </a:solidFill>
              <a:ln w="9525">
                <a:noFill/>
                <a:round/>
                <a:headEnd/>
                <a:tailEnd/>
              </a:ln>
            </p:spPr>
            <p:txBody>
              <a:bodyPr/>
              <a:lstStyle/>
              <a:p>
                <a:endParaRPr lang="en-US"/>
              </a:p>
            </p:txBody>
          </p:sp>
          <p:sp>
            <p:nvSpPr>
              <p:cNvPr id="11439" name="Freeform 175"/>
              <p:cNvSpPr>
                <a:spLocks/>
              </p:cNvSpPr>
              <p:nvPr/>
            </p:nvSpPr>
            <p:spPr bwMode="auto">
              <a:xfrm>
                <a:off x="1382" y="3590"/>
                <a:ext cx="490" cy="422"/>
              </a:xfrm>
              <a:custGeom>
                <a:avLst/>
                <a:gdLst/>
                <a:ahLst/>
                <a:cxnLst>
                  <a:cxn ang="0">
                    <a:pos x="250" y="0"/>
                  </a:cxn>
                  <a:cxn ang="0">
                    <a:pos x="286" y="36"/>
                  </a:cxn>
                  <a:cxn ang="0">
                    <a:pos x="539" y="186"/>
                  </a:cxn>
                  <a:cxn ang="0">
                    <a:pos x="590" y="188"/>
                  </a:cxn>
                  <a:cxn ang="0">
                    <a:pos x="639" y="191"/>
                  </a:cxn>
                  <a:cxn ang="0">
                    <a:pos x="683" y="196"/>
                  </a:cxn>
                  <a:cxn ang="0">
                    <a:pos x="726" y="203"/>
                  </a:cxn>
                  <a:cxn ang="0">
                    <a:pos x="763" y="211"/>
                  </a:cxn>
                  <a:cxn ang="0">
                    <a:pos x="799" y="222"/>
                  </a:cxn>
                  <a:cxn ang="0">
                    <a:pos x="832" y="236"/>
                  </a:cxn>
                  <a:cxn ang="0">
                    <a:pos x="861" y="254"/>
                  </a:cxn>
                  <a:cxn ang="0">
                    <a:pos x="887" y="273"/>
                  </a:cxn>
                  <a:cxn ang="0">
                    <a:pos x="910" y="299"/>
                  </a:cxn>
                  <a:cxn ang="0">
                    <a:pos x="930" y="329"/>
                  </a:cxn>
                  <a:cxn ang="0">
                    <a:pos x="946" y="363"/>
                  </a:cxn>
                  <a:cxn ang="0">
                    <a:pos x="959" y="404"/>
                  </a:cxn>
                  <a:cxn ang="0">
                    <a:pos x="969" y="450"/>
                  </a:cxn>
                  <a:cxn ang="0">
                    <a:pos x="976" y="503"/>
                  </a:cxn>
                  <a:cxn ang="0">
                    <a:pos x="979" y="562"/>
                  </a:cxn>
                  <a:cxn ang="0">
                    <a:pos x="969" y="698"/>
                  </a:cxn>
                  <a:cxn ang="0">
                    <a:pos x="763" y="434"/>
                  </a:cxn>
                  <a:cxn ang="0">
                    <a:pos x="675" y="403"/>
                  </a:cxn>
                  <a:cxn ang="0">
                    <a:pos x="449" y="498"/>
                  </a:cxn>
                  <a:cxn ang="0">
                    <a:pos x="445" y="586"/>
                  </a:cxn>
                  <a:cxn ang="0">
                    <a:pos x="597" y="844"/>
                  </a:cxn>
                  <a:cxn ang="0">
                    <a:pos x="484" y="826"/>
                  </a:cxn>
                  <a:cxn ang="0">
                    <a:pos x="342" y="745"/>
                  </a:cxn>
                  <a:cxn ang="0">
                    <a:pos x="294" y="693"/>
                  </a:cxn>
                  <a:cxn ang="0">
                    <a:pos x="257" y="649"/>
                  </a:cxn>
                  <a:cxn ang="0">
                    <a:pos x="229" y="609"/>
                  </a:cxn>
                  <a:cxn ang="0">
                    <a:pos x="209" y="570"/>
                  </a:cxn>
                  <a:cxn ang="0">
                    <a:pos x="196" y="529"/>
                  </a:cxn>
                  <a:cxn ang="0">
                    <a:pos x="188" y="483"/>
                  </a:cxn>
                  <a:cxn ang="0">
                    <a:pos x="185" y="426"/>
                  </a:cxn>
                  <a:cxn ang="0">
                    <a:pos x="183" y="355"/>
                  </a:cxn>
                  <a:cxn ang="0">
                    <a:pos x="0" y="162"/>
                  </a:cxn>
                  <a:cxn ang="0">
                    <a:pos x="250" y="0"/>
                  </a:cxn>
                </a:cxnLst>
                <a:rect l="0" t="0" r="r" b="b"/>
                <a:pathLst>
                  <a:path w="979" h="844">
                    <a:moveTo>
                      <a:pt x="250" y="0"/>
                    </a:moveTo>
                    <a:lnTo>
                      <a:pt x="286" y="36"/>
                    </a:lnTo>
                    <a:lnTo>
                      <a:pt x="539" y="186"/>
                    </a:lnTo>
                    <a:lnTo>
                      <a:pt x="590" y="188"/>
                    </a:lnTo>
                    <a:lnTo>
                      <a:pt x="639" y="191"/>
                    </a:lnTo>
                    <a:lnTo>
                      <a:pt x="683" y="196"/>
                    </a:lnTo>
                    <a:lnTo>
                      <a:pt x="726" y="203"/>
                    </a:lnTo>
                    <a:lnTo>
                      <a:pt x="763" y="211"/>
                    </a:lnTo>
                    <a:lnTo>
                      <a:pt x="799" y="222"/>
                    </a:lnTo>
                    <a:lnTo>
                      <a:pt x="832" y="236"/>
                    </a:lnTo>
                    <a:lnTo>
                      <a:pt x="861" y="254"/>
                    </a:lnTo>
                    <a:lnTo>
                      <a:pt x="887" y="273"/>
                    </a:lnTo>
                    <a:lnTo>
                      <a:pt x="910" y="299"/>
                    </a:lnTo>
                    <a:lnTo>
                      <a:pt x="930" y="329"/>
                    </a:lnTo>
                    <a:lnTo>
                      <a:pt x="946" y="363"/>
                    </a:lnTo>
                    <a:lnTo>
                      <a:pt x="959" y="404"/>
                    </a:lnTo>
                    <a:lnTo>
                      <a:pt x="969" y="450"/>
                    </a:lnTo>
                    <a:lnTo>
                      <a:pt x="976" y="503"/>
                    </a:lnTo>
                    <a:lnTo>
                      <a:pt x="979" y="562"/>
                    </a:lnTo>
                    <a:lnTo>
                      <a:pt x="969" y="698"/>
                    </a:lnTo>
                    <a:lnTo>
                      <a:pt x="763" y="434"/>
                    </a:lnTo>
                    <a:lnTo>
                      <a:pt x="675" y="403"/>
                    </a:lnTo>
                    <a:lnTo>
                      <a:pt x="449" y="498"/>
                    </a:lnTo>
                    <a:lnTo>
                      <a:pt x="445" y="586"/>
                    </a:lnTo>
                    <a:lnTo>
                      <a:pt x="597" y="844"/>
                    </a:lnTo>
                    <a:lnTo>
                      <a:pt x="484" y="826"/>
                    </a:lnTo>
                    <a:lnTo>
                      <a:pt x="342" y="745"/>
                    </a:lnTo>
                    <a:lnTo>
                      <a:pt x="294" y="693"/>
                    </a:lnTo>
                    <a:lnTo>
                      <a:pt x="257" y="649"/>
                    </a:lnTo>
                    <a:lnTo>
                      <a:pt x="229" y="609"/>
                    </a:lnTo>
                    <a:lnTo>
                      <a:pt x="209" y="570"/>
                    </a:lnTo>
                    <a:lnTo>
                      <a:pt x="196" y="529"/>
                    </a:lnTo>
                    <a:lnTo>
                      <a:pt x="188" y="483"/>
                    </a:lnTo>
                    <a:lnTo>
                      <a:pt x="185" y="426"/>
                    </a:lnTo>
                    <a:lnTo>
                      <a:pt x="183" y="355"/>
                    </a:lnTo>
                    <a:lnTo>
                      <a:pt x="0" y="162"/>
                    </a:lnTo>
                    <a:lnTo>
                      <a:pt x="250" y="0"/>
                    </a:lnTo>
                    <a:close/>
                  </a:path>
                </a:pathLst>
              </a:custGeom>
              <a:solidFill>
                <a:srgbClr val="D1C4CE"/>
              </a:solidFill>
              <a:ln w="9525">
                <a:noFill/>
                <a:round/>
                <a:headEnd/>
                <a:tailEnd/>
              </a:ln>
            </p:spPr>
            <p:txBody>
              <a:bodyPr/>
              <a:lstStyle/>
              <a:p>
                <a:endParaRPr lang="en-US"/>
              </a:p>
            </p:txBody>
          </p:sp>
          <p:sp>
            <p:nvSpPr>
              <p:cNvPr id="11440" name="Freeform 176"/>
              <p:cNvSpPr>
                <a:spLocks/>
              </p:cNvSpPr>
              <p:nvPr/>
            </p:nvSpPr>
            <p:spPr bwMode="auto">
              <a:xfrm>
                <a:off x="424" y="2753"/>
                <a:ext cx="270" cy="176"/>
              </a:xfrm>
              <a:custGeom>
                <a:avLst/>
                <a:gdLst/>
                <a:ahLst/>
                <a:cxnLst>
                  <a:cxn ang="0">
                    <a:pos x="0" y="308"/>
                  </a:cxn>
                  <a:cxn ang="0">
                    <a:pos x="147" y="248"/>
                  </a:cxn>
                  <a:cxn ang="0">
                    <a:pos x="485" y="90"/>
                  </a:cxn>
                  <a:cxn ang="0">
                    <a:pos x="539" y="0"/>
                  </a:cxn>
                  <a:cxn ang="0">
                    <a:pos x="531" y="113"/>
                  </a:cxn>
                  <a:cxn ang="0">
                    <a:pos x="166" y="302"/>
                  </a:cxn>
                  <a:cxn ang="0">
                    <a:pos x="116" y="353"/>
                  </a:cxn>
                  <a:cxn ang="0">
                    <a:pos x="0" y="308"/>
                  </a:cxn>
                </a:cxnLst>
                <a:rect l="0" t="0" r="r" b="b"/>
                <a:pathLst>
                  <a:path w="539" h="353">
                    <a:moveTo>
                      <a:pt x="0" y="308"/>
                    </a:moveTo>
                    <a:lnTo>
                      <a:pt x="147" y="248"/>
                    </a:lnTo>
                    <a:lnTo>
                      <a:pt x="485" y="90"/>
                    </a:lnTo>
                    <a:lnTo>
                      <a:pt x="539" y="0"/>
                    </a:lnTo>
                    <a:lnTo>
                      <a:pt x="531" y="113"/>
                    </a:lnTo>
                    <a:lnTo>
                      <a:pt x="166" y="302"/>
                    </a:lnTo>
                    <a:lnTo>
                      <a:pt x="116" y="353"/>
                    </a:lnTo>
                    <a:lnTo>
                      <a:pt x="0" y="308"/>
                    </a:lnTo>
                    <a:close/>
                  </a:path>
                </a:pathLst>
              </a:custGeom>
              <a:solidFill>
                <a:srgbClr val="9B9391"/>
              </a:solidFill>
              <a:ln w="9525">
                <a:noFill/>
                <a:round/>
                <a:headEnd/>
                <a:tailEnd/>
              </a:ln>
            </p:spPr>
            <p:txBody>
              <a:bodyPr/>
              <a:lstStyle/>
              <a:p>
                <a:endParaRPr lang="en-US"/>
              </a:p>
            </p:txBody>
          </p:sp>
          <p:sp>
            <p:nvSpPr>
              <p:cNvPr id="11441" name="Freeform 177"/>
              <p:cNvSpPr>
                <a:spLocks/>
              </p:cNvSpPr>
              <p:nvPr/>
            </p:nvSpPr>
            <p:spPr bwMode="auto">
              <a:xfrm>
                <a:off x="447" y="2795"/>
                <a:ext cx="242" cy="133"/>
              </a:xfrm>
              <a:custGeom>
                <a:avLst/>
                <a:gdLst/>
                <a:ahLst/>
                <a:cxnLst>
                  <a:cxn ang="0">
                    <a:pos x="67" y="209"/>
                  </a:cxn>
                  <a:cxn ang="0">
                    <a:pos x="460" y="21"/>
                  </a:cxn>
                  <a:cxn ang="0">
                    <a:pos x="485" y="0"/>
                  </a:cxn>
                  <a:cxn ang="0">
                    <a:pos x="472" y="78"/>
                  </a:cxn>
                  <a:cxn ang="0">
                    <a:pos x="150" y="237"/>
                  </a:cxn>
                  <a:cxn ang="0">
                    <a:pos x="76" y="265"/>
                  </a:cxn>
                  <a:cxn ang="0">
                    <a:pos x="0" y="237"/>
                  </a:cxn>
                  <a:cxn ang="0">
                    <a:pos x="67" y="209"/>
                  </a:cxn>
                </a:cxnLst>
                <a:rect l="0" t="0" r="r" b="b"/>
                <a:pathLst>
                  <a:path w="485" h="265">
                    <a:moveTo>
                      <a:pt x="67" y="209"/>
                    </a:moveTo>
                    <a:lnTo>
                      <a:pt x="460" y="21"/>
                    </a:lnTo>
                    <a:lnTo>
                      <a:pt x="485" y="0"/>
                    </a:lnTo>
                    <a:lnTo>
                      <a:pt x="472" y="78"/>
                    </a:lnTo>
                    <a:lnTo>
                      <a:pt x="150" y="237"/>
                    </a:lnTo>
                    <a:lnTo>
                      <a:pt x="76" y="265"/>
                    </a:lnTo>
                    <a:lnTo>
                      <a:pt x="0" y="237"/>
                    </a:lnTo>
                    <a:lnTo>
                      <a:pt x="67" y="209"/>
                    </a:lnTo>
                    <a:close/>
                  </a:path>
                </a:pathLst>
              </a:custGeom>
              <a:solidFill>
                <a:srgbClr val="A59E9B"/>
              </a:solidFill>
              <a:ln w="9525">
                <a:noFill/>
                <a:round/>
                <a:headEnd/>
                <a:tailEnd/>
              </a:ln>
            </p:spPr>
            <p:txBody>
              <a:bodyPr/>
              <a:lstStyle/>
              <a:p>
                <a:endParaRPr lang="en-US"/>
              </a:p>
            </p:txBody>
          </p:sp>
          <p:sp>
            <p:nvSpPr>
              <p:cNvPr id="11442" name="Freeform 178"/>
              <p:cNvSpPr>
                <a:spLocks/>
              </p:cNvSpPr>
              <p:nvPr/>
            </p:nvSpPr>
            <p:spPr bwMode="auto">
              <a:xfrm>
                <a:off x="550" y="2894"/>
                <a:ext cx="993" cy="792"/>
              </a:xfrm>
              <a:custGeom>
                <a:avLst/>
                <a:gdLst/>
                <a:ahLst/>
                <a:cxnLst>
                  <a:cxn ang="0">
                    <a:pos x="1906" y="1385"/>
                  </a:cxn>
                  <a:cxn ang="0">
                    <a:pos x="290" y="0"/>
                  </a:cxn>
                  <a:cxn ang="0">
                    <a:pos x="262" y="11"/>
                  </a:cxn>
                  <a:cxn ang="0">
                    <a:pos x="87" y="92"/>
                  </a:cxn>
                  <a:cxn ang="0">
                    <a:pos x="0" y="128"/>
                  </a:cxn>
                  <a:cxn ang="0">
                    <a:pos x="1687" y="1583"/>
                  </a:cxn>
                  <a:cxn ang="0">
                    <a:pos x="1986" y="1467"/>
                  </a:cxn>
                  <a:cxn ang="0">
                    <a:pos x="1906" y="1385"/>
                  </a:cxn>
                </a:cxnLst>
                <a:rect l="0" t="0" r="r" b="b"/>
                <a:pathLst>
                  <a:path w="1986" h="1583">
                    <a:moveTo>
                      <a:pt x="1906" y="1385"/>
                    </a:moveTo>
                    <a:lnTo>
                      <a:pt x="290" y="0"/>
                    </a:lnTo>
                    <a:lnTo>
                      <a:pt x="262" y="11"/>
                    </a:lnTo>
                    <a:lnTo>
                      <a:pt x="87" y="92"/>
                    </a:lnTo>
                    <a:lnTo>
                      <a:pt x="0" y="128"/>
                    </a:lnTo>
                    <a:lnTo>
                      <a:pt x="1687" y="1583"/>
                    </a:lnTo>
                    <a:lnTo>
                      <a:pt x="1986" y="1467"/>
                    </a:lnTo>
                    <a:lnTo>
                      <a:pt x="1906" y="1385"/>
                    </a:lnTo>
                    <a:close/>
                  </a:path>
                </a:pathLst>
              </a:custGeom>
              <a:solidFill>
                <a:srgbClr val="D1C4CE"/>
              </a:solidFill>
              <a:ln w="9525">
                <a:noFill/>
                <a:round/>
                <a:headEnd/>
                <a:tailEnd/>
              </a:ln>
            </p:spPr>
            <p:txBody>
              <a:bodyPr/>
              <a:lstStyle/>
              <a:p>
                <a:endParaRPr lang="en-US"/>
              </a:p>
            </p:txBody>
          </p:sp>
          <p:sp>
            <p:nvSpPr>
              <p:cNvPr id="11443" name="Freeform 179"/>
              <p:cNvSpPr>
                <a:spLocks/>
              </p:cNvSpPr>
              <p:nvPr/>
            </p:nvSpPr>
            <p:spPr bwMode="auto">
              <a:xfrm>
                <a:off x="550" y="2893"/>
                <a:ext cx="952" cy="760"/>
              </a:xfrm>
              <a:custGeom>
                <a:avLst/>
                <a:gdLst/>
                <a:ahLst/>
                <a:cxnLst>
                  <a:cxn ang="0">
                    <a:pos x="1775" y="1278"/>
                  </a:cxn>
                  <a:cxn ang="0">
                    <a:pos x="1679" y="1196"/>
                  </a:cxn>
                  <a:cxn ang="0">
                    <a:pos x="1584" y="1113"/>
                  </a:cxn>
                  <a:cxn ang="0">
                    <a:pos x="1488" y="1031"/>
                  </a:cxn>
                  <a:cxn ang="0">
                    <a:pos x="1393" y="949"/>
                  </a:cxn>
                  <a:cxn ang="0">
                    <a:pos x="1297" y="865"/>
                  </a:cxn>
                  <a:cxn ang="0">
                    <a:pos x="1200" y="783"/>
                  </a:cxn>
                  <a:cxn ang="0">
                    <a:pos x="1105" y="701"/>
                  </a:cxn>
                  <a:cxn ang="0">
                    <a:pos x="1009" y="618"/>
                  </a:cxn>
                  <a:cxn ang="0">
                    <a:pos x="912" y="536"/>
                  </a:cxn>
                  <a:cxn ang="0">
                    <a:pos x="816" y="454"/>
                  </a:cxn>
                  <a:cxn ang="0">
                    <a:pos x="721" y="370"/>
                  </a:cxn>
                  <a:cxn ang="0">
                    <a:pos x="625" y="288"/>
                  </a:cxn>
                  <a:cxn ang="0">
                    <a:pos x="528" y="206"/>
                  </a:cxn>
                  <a:cxn ang="0">
                    <a:pos x="432" y="123"/>
                  </a:cxn>
                  <a:cxn ang="0">
                    <a:pos x="336" y="41"/>
                  </a:cxn>
                  <a:cxn ang="0">
                    <a:pos x="282" y="0"/>
                  </a:cxn>
                  <a:cxn ang="0">
                    <a:pos x="270" y="0"/>
                  </a:cxn>
                  <a:cxn ang="0">
                    <a:pos x="239" y="11"/>
                  </a:cxn>
                  <a:cxn ang="0">
                    <a:pos x="188" y="34"/>
                  </a:cxn>
                  <a:cxn ang="0">
                    <a:pos x="138" y="57"/>
                  </a:cxn>
                  <a:cxn ang="0">
                    <a:pos x="87" y="80"/>
                  </a:cxn>
                  <a:cxn ang="0">
                    <a:pos x="54" y="96"/>
                  </a:cxn>
                  <a:cxn ang="0">
                    <a:pos x="40" y="106"/>
                  </a:cxn>
                  <a:cxn ang="0">
                    <a:pos x="25" y="116"/>
                  </a:cxn>
                  <a:cxn ang="0">
                    <a:pos x="9" y="126"/>
                  </a:cxn>
                  <a:cxn ang="0">
                    <a:pos x="51" y="175"/>
                  </a:cxn>
                  <a:cxn ang="0">
                    <a:pos x="152" y="262"/>
                  </a:cxn>
                  <a:cxn ang="0">
                    <a:pos x="252" y="349"/>
                  </a:cxn>
                  <a:cxn ang="0">
                    <a:pos x="353" y="436"/>
                  </a:cxn>
                  <a:cxn ang="0">
                    <a:pos x="455" y="522"/>
                  </a:cxn>
                  <a:cxn ang="0">
                    <a:pos x="555" y="609"/>
                  </a:cxn>
                  <a:cxn ang="0">
                    <a:pos x="656" y="696"/>
                  </a:cxn>
                  <a:cxn ang="0">
                    <a:pos x="757" y="783"/>
                  </a:cxn>
                  <a:cxn ang="0">
                    <a:pos x="859" y="870"/>
                  </a:cxn>
                  <a:cxn ang="0">
                    <a:pos x="958" y="957"/>
                  </a:cxn>
                  <a:cxn ang="0">
                    <a:pos x="1060" y="1044"/>
                  </a:cxn>
                  <a:cxn ang="0">
                    <a:pos x="1159" y="1129"/>
                  </a:cxn>
                  <a:cxn ang="0">
                    <a:pos x="1261" y="1216"/>
                  </a:cxn>
                  <a:cxn ang="0">
                    <a:pos x="1362" y="1303"/>
                  </a:cxn>
                  <a:cxn ang="0">
                    <a:pos x="1462" y="1390"/>
                  </a:cxn>
                  <a:cxn ang="0">
                    <a:pos x="1561" y="1476"/>
                  </a:cxn>
                  <a:cxn ang="0">
                    <a:pos x="1630" y="1511"/>
                  </a:cxn>
                  <a:cxn ang="0">
                    <a:pos x="1668" y="1496"/>
                  </a:cxn>
                  <a:cxn ang="0">
                    <a:pos x="1704" y="1481"/>
                  </a:cxn>
                  <a:cxn ang="0">
                    <a:pos x="1740" y="1467"/>
                  </a:cxn>
                  <a:cxn ang="0">
                    <a:pos x="1777" y="1452"/>
                  </a:cxn>
                  <a:cxn ang="0">
                    <a:pos x="1813" y="1437"/>
                  </a:cxn>
                  <a:cxn ang="0">
                    <a:pos x="1849" y="1422"/>
                  </a:cxn>
                  <a:cxn ang="0">
                    <a:pos x="1887" y="1408"/>
                  </a:cxn>
                  <a:cxn ang="0">
                    <a:pos x="1895" y="1390"/>
                  </a:cxn>
                  <a:cxn ang="0">
                    <a:pos x="1874" y="1370"/>
                  </a:cxn>
                  <a:cxn ang="0">
                    <a:pos x="1854" y="1349"/>
                  </a:cxn>
                  <a:cxn ang="0">
                    <a:pos x="1833" y="1329"/>
                  </a:cxn>
                </a:cxnLst>
                <a:rect l="0" t="0" r="r" b="b"/>
                <a:pathLst>
                  <a:path w="1905" h="1519">
                    <a:moveTo>
                      <a:pt x="1823" y="1319"/>
                    </a:moveTo>
                    <a:lnTo>
                      <a:pt x="1775" y="1278"/>
                    </a:lnTo>
                    <a:lnTo>
                      <a:pt x="1726" y="1237"/>
                    </a:lnTo>
                    <a:lnTo>
                      <a:pt x="1679" y="1196"/>
                    </a:lnTo>
                    <a:lnTo>
                      <a:pt x="1632" y="1154"/>
                    </a:lnTo>
                    <a:lnTo>
                      <a:pt x="1584" y="1113"/>
                    </a:lnTo>
                    <a:lnTo>
                      <a:pt x="1535" y="1072"/>
                    </a:lnTo>
                    <a:lnTo>
                      <a:pt x="1488" y="1031"/>
                    </a:lnTo>
                    <a:lnTo>
                      <a:pt x="1440" y="990"/>
                    </a:lnTo>
                    <a:lnTo>
                      <a:pt x="1393" y="949"/>
                    </a:lnTo>
                    <a:lnTo>
                      <a:pt x="1344" y="908"/>
                    </a:lnTo>
                    <a:lnTo>
                      <a:pt x="1297" y="865"/>
                    </a:lnTo>
                    <a:lnTo>
                      <a:pt x="1249" y="824"/>
                    </a:lnTo>
                    <a:lnTo>
                      <a:pt x="1200" y="783"/>
                    </a:lnTo>
                    <a:lnTo>
                      <a:pt x="1153" y="742"/>
                    </a:lnTo>
                    <a:lnTo>
                      <a:pt x="1105" y="701"/>
                    </a:lnTo>
                    <a:lnTo>
                      <a:pt x="1056" y="659"/>
                    </a:lnTo>
                    <a:lnTo>
                      <a:pt x="1009" y="618"/>
                    </a:lnTo>
                    <a:lnTo>
                      <a:pt x="962" y="577"/>
                    </a:lnTo>
                    <a:lnTo>
                      <a:pt x="912" y="536"/>
                    </a:lnTo>
                    <a:lnTo>
                      <a:pt x="865" y="495"/>
                    </a:lnTo>
                    <a:lnTo>
                      <a:pt x="816" y="454"/>
                    </a:lnTo>
                    <a:lnTo>
                      <a:pt x="769" y="411"/>
                    </a:lnTo>
                    <a:lnTo>
                      <a:pt x="721" y="370"/>
                    </a:lnTo>
                    <a:lnTo>
                      <a:pt x="672" y="329"/>
                    </a:lnTo>
                    <a:lnTo>
                      <a:pt x="625" y="288"/>
                    </a:lnTo>
                    <a:lnTo>
                      <a:pt x="577" y="247"/>
                    </a:lnTo>
                    <a:lnTo>
                      <a:pt x="528" y="206"/>
                    </a:lnTo>
                    <a:lnTo>
                      <a:pt x="481" y="165"/>
                    </a:lnTo>
                    <a:lnTo>
                      <a:pt x="432" y="123"/>
                    </a:lnTo>
                    <a:lnTo>
                      <a:pt x="385" y="82"/>
                    </a:lnTo>
                    <a:lnTo>
                      <a:pt x="336" y="41"/>
                    </a:lnTo>
                    <a:lnTo>
                      <a:pt x="288" y="0"/>
                    </a:lnTo>
                    <a:lnTo>
                      <a:pt x="282" y="0"/>
                    </a:lnTo>
                    <a:lnTo>
                      <a:pt x="277" y="0"/>
                    </a:lnTo>
                    <a:lnTo>
                      <a:pt x="270" y="0"/>
                    </a:lnTo>
                    <a:lnTo>
                      <a:pt x="264" y="0"/>
                    </a:lnTo>
                    <a:lnTo>
                      <a:pt x="239" y="11"/>
                    </a:lnTo>
                    <a:lnTo>
                      <a:pt x="213" y="23"/>
                    </a:lnTo>
                    <a:lnTo>
                      <a:pt x="188" y="34"/>
                    </a:lnTo>
                    <a:lnTo>
                      <a:pt x="164" y="45"/>
                    </a:lnTo>
                    <a:lnTo>
                      <a:pt x="138" y="57"/>
                    </a:lnTo>
                    <a:lnTo>
                      <a:pt x="113" y="68"/>
                    </a:lnTo>
                    <a:lnTo>
                      <a:pt x="87" y="80"/>
                    </a:lnTo>
                    <a:lnTo>
                      <a:pt x="63" y="91"/>
                    </a:lnTo>
                    <a:lnTo>
                      <a:pt x="54" y="96"/>
                    </a:lnTo>
                    <a:lnTo>
                      <a:pt x="48" y="101"/>
                    </a:lnTo>
                    <a:lnTo>
                      <a:pt x="40" y="106"/>
                    </a:lnTo>
                    <a:lnTo>
                      <a:pt x="32" y="111"/>
                    </a:lnTo>
                    <a:lnTo>
                      <a:pt x="25" y="116"/>
                    </a:lnTo>
                    <a:lnTo>
                      <a:pt x="17" y="121"/>
                    </a:lnTo>
                    <a:lnTo>
                      <a:pt x="9" y="126"/>
                    </a:lnTo>
                    <a:lnTo>
                      <a:pt x="0" y="131"/>
                    </a:lnTo>
                    <a:lnTo>
                      <a:pt x="51" y="175"/>
                    </a:lnTo>
                    <a:lnTo>
                      <a:pt x="102" y="218"/>
                    </a:lnTo>
                    <a:lnTo>
                      <a:pt x="152" y="262"/>
                    </a:lnTo>
                    <a:lnTo>
                      <a:pt x="201" y="304"/>
                    </a:lnTo>
                    <a:lnTo>
                      <a:pt x="252" y="349"/>
                    </a:lnTo>
                    <a:lnTo>
                      <a:pt x="303" y="391"/>
                    </a:lnTo>
                    <a:lnTo>
                      <a:pt x="353" y="436"/>
                    </a:lnTo>
                    <a:lnTo>
                      <a:pt x="404" y="478"/>
                    </a:lnTo>
                    <a:lnTo>
                      <a:pt x="455" y="522"/>
                    </a:lnTo>
                    <a:lnTo>
                      <a:pt x="506" y="565"/>
                    </a:lnTo>
                    <a:lnTo>
                      <a:pt x="555" y="609"/>
                    </a:lnTo>
                    <a:lnTo>
                      <a:pt x="605" y="652"/>
                    </a:lnTo>
                    <a:lnTo>
                      <a:pt x="656" y="696"/>
                    </a:lnTo>
                    <a:lnTo>
                      <a:pt x="707" y="739"/>
                    </a:lnTo>
                    <a:lnTo>
                      <a:pt x="757" y="783"/>
                    </a:lnTo>
                    <a:lnTo>
                      <a:pt x="808" y="826"/>
                    </a:lnTo>
                    <a:lnTo>
                      <a:pt x="859" y="870"/>
                    </a:lnTo>
                    <a:lnTo>
                      <a:pt x="908" y="913"/>
                    </a:lnTo>
                    <a:lnTo>
                      <a:pt x="958" y="957"/>
                    </a:lnTo>
                    <a:lnTo>
                      <a:pt x="1009" y="999"/>
                    </a:lnTo>
                    <a:lnTo>
                      <a:pt x="1060" y="1044"/>
                    </a:lnTo>
                    <a:lnTo>
                      <a:pt x="1110" y="1086"/>
                    </a:lnTo>
                    <a:lnTo>
                      <a:pt x="1159" y="1129"/>
                    </a:lnTo>
                    <a:lnTo>
                      <a:pt x="1210" y="1173"/>
                    </a:lnTo>
                    <a:lnTo>
                      <a:pt x="1261" y="1216"/>
                    </a:lnTo>
                    <a:lnTo>
                      <a:pt x="1311" y="1260"/>
                    </a:lnTo>
                    <a:lnTo>
                      <a:pt x="1362" y="1303"/>
                    </a:lnTo>
                    <a:lnTo>
                      <a:pt x="1411" y="1347"/>
                    </a:lnTo>
                    <a:lnTo>
                      <a:pt x="1462" y="1390"/>
                    </a:lnTo>
                    <a:lnTo>
                      <a:pt x="1512" y="1432"/>
                    </a:lnTo>
                    <a:lnTo>
                      <a:pt x="1561" y="1476"/>
                    </a:lnTo>
                    <a:lnTo>
                      <a:pt x="1612" y="1519"/>
                    </a:lnTo>
                    <a:lnTo>
                      <a:pt x="1630" y="1511"/>
                    </a:lnTo>
                    <a:lnTo>
                      <a:pt x="1648" y="1504"/>
                    </a:lnTo>
                    <a:lnTo>
                      <a:pt x="1668" y="1496"/>
                    </a:lnTo>
                    <a:lnTo>
                      <a:pt x="1686" y="1490"/>
                    </a:lnTo>
                    <a:lnTo>
                      <a:pt x="1704" y="1481"/>
                    </a:lnTo>
                    <a:lnTo>
                      <a:pt x="1722" y="1475"/>
                    </a:lnTo>
                    <a:lnTo>
                      <a:pt x="1740" y="1467"/>
                    </a:lnTo>
                    <a:lnTo>
                      <a:pt x="1759" y="1458"/>
                    </a:lnTo>
                    <a:lnTo>
                      <a:pt x="1777" y="1452"/>
                    </a:lnTo>
                    <a:lnTo>
                      <a:pt x="1795" y="1444"/>
                    </a:lnTo>
                    <a:lnTo>
                      <a:pt x="1813" y="1437"/>
                    </a:lnTo>
                    <a:lnTo>
                      <a:pt x="1831" y="1429"/>
                    </a:lnTo>
                    <a:lnTo>
                      <a:pt x="1849" y="1422"/>
                    </a:lnTo>
                    <a:lnTo>
                      <a:pt x="1869" y="1414"/>
                    </a:lnTo>
                    <a:lnTo>
                      <a:pt x="1887" y="1408"/>
                    </a:lnTo>
                    <a:lnTo>
                      <a:pt x="1905" y="1399"/>
                    </a:lnTo>
                    <a:lnTo>
                      <a:pt x="1895" y="1390"/>
                    </a:lnTo>
                    <a:lnTo>
                      <a:pt x="1883" y="1380"/>
                    </a:lnTo>
                    <a:lnTo>
                      <a:pt x="1874" y="1370"/>
                    </a:lnTo>
                    <a:lnTo>
                      <a:pt x="1864" y="1358"/>
                    </a:lnTo>
                    <a:lnTo>
                      <a:pt x="1854" y="1349"/>
                    </a:lnTo>
                    <a:lnTo>
                      <a:pt x="1844" y="1339"/>
                    </a:lnTo>
                    <a:lnTo>
                      <a:pt x="1833" y="1329"/>
                    </a:lnTo>
                    <a:lnTo>
                      <a:pt x="1823" y="1319"/>
                    </a:lnTo>
                    <a:close/>
                  </a:path>
                </a:pathLst>
              </a:custGeom>
              <a:solidFill>
                <a:srgbClr val="CEC1CC"/>
              </a:solidFill>
              <a:ln w="9525">
                <a:noFill/>
                <a:round/>
                <a:headEnd/>
                <a:tailEnd/>
              </a:ln>
            </p:spPr>
            <p:txBody>
              <a:bodyPr/>
              <a:lstStyle/>
              <a:p>
                <a:endParaRPr lang="en-US"/>
              </a:p>
            </p:txBody>
          </p:sp>
          <p:sp>
            <p:nvSpPr>
              <p:cNvPr id="11444" name="Freeform 180"/>
              <p:cNvSpPr>
                <a:spLocks/>
              </p:cNvSpPr>
              <p:nvPr/>
            </p:nvSpPr>
            <p:spPr bwMode="auto">
              <a:xfrm>
                <a:off x="550" y="2885"/>
                <a:ext cx="911" cy="734"/>
              </a:xfrm>
              <a:custGeom>
                <a:avLst/>
                <a:gdLst/>
                <a:ahLst/>
                <a:cxnLst>
                  <a:cxn ang="0">
                    <a:pos x="1694" y="1225"/>
                  </a:cxn>
                  <a:cxn ang="0">
                    <a:pos x="1604" y="1148"/>
                  </a:cxn>
                  <a:cxn ang="0">
                    <a:pos x="1514" y="1069"/>
                  </a:cxn>
                  <a:cxn ang="0">
                    <a:pos x="1424" y="990"/>
                  </a:cxn>
                  <a:cxn ang="0">
                    <a:pos x="1333" y="913"/>
                  </a:cxn>
                  <a:cxn ang="0">
                    <a:pos x="1243" y="835"/>
                  </a:cxn>
                  <a:cxn ang="0">
                    <a:pos x="1151" y="756"/>
                  </a:cxn>
                  <a:cxn ang="0">
                    <a:pos x="1060" y="679"/>
                  </a:cxn>
                  <a:cxn ang="0">
                    <a:pos x="970" y="600"/>
                  </a:cxn>
                  <a:cxn ang="0">
                    <a:pos x="878" y="523"/>
                  </a:cxn>
                  <a:cxn ang="0">
                    <a:pos x="787" y="444"/>
                  </a:cxn>
                  <a:cxn ang="0">
                    <a:pos x="697" y="366"/>
                  </a:cxn>
                  <a:cxn ang="0">
                    <a:pos x="605" y="289"/>
                  </a:cxn>
                  <a:cxn ang="0">
                    <a:pos x="514" y="210"/>
                  </a:cxn>
                  <a:cxn ang="0">
                    <a:pos x="424" y="131"/>
                  </a:cxn>
                  <a:cxn ang="0">
                    <a:pos x="332" y="54"/>
                  </a:cxn>
                  <a:cxn ang="0">
                    <a:pos x="282" y="12"/>
                  </a:cxn>
                  <a:cxn ang="0">
                    <a:pos x="270" y="3"/>
                  </a:cxn>
                  <a:cxn ang="0">
                    <a:pos x="237" y="13"/>
                  </a:cxn>
                  <a:cxn ang="0">
                    <a:pos x="180" y="40"/>
                  </a:cxn>
                  <a:cxn ang="0">
                    <a:pos x="125" y="64"/>
                  </a:cxn>
                  <a:cxn ang="0">
                    <a:pos x="67" y="90"/>
                  </a:cxn>
                  <a:cxn ang="0">
                    <a:pos x="30" y="115"/>
                  </a:cxn>
                  <a:cxn ang="0">
                    <a:pos x="10" y="136"/>
                  </a:cxn>
                  <a:cxn ang="0">
                    <a:pos x="48" y="189"/>
                  </a:cxn>
                  <a:cxn ang="0">
                    <a:pos x="144" y="272"/>
                  </a:cxn>
                  <a:cxn ang="0">
                    <a:pos x="241" y="354"/>
                  </a:cxn>
                  <a:cxn ang="0">
                    <a:pos x="337" y="438"/>
                  </a:cxn>
                  <a:cxn ang="0">
                    <a:pos x="434" y="521"/>
                  </a:cxn>
                  <a:cxn ang="0">
                    <a:pos x="530" y="603"/>
                  </a:cxn>
                  <a:cxn ang="0">
                    <a:pos x="626" y="687"/>
                  </a:cxn>
                  <a:cxn ang="0">
                    <a:pos x="721" y="769"/>
                  </a:cxn>
                  <a:cxn ang="0">
                    <a:pos x="818" y="851"/>
                  </a:cxn>
                  <a:cxn ang="0">
                    <a:pos x="914" y="935"/>
                  </a:cxn>
                  <a:cxn ang="0">
                    <a:pos x="1011" y="1016"/>
                  </a:cxn>
                  <a:cxn ang="0">
                    <a:pos x="1105" y="1098"/>
                  </a:cxn>
                  <a:cxn ang="0">
                    <a:pos x="1202" y="1182"/>
                  </a:cxn>
                  <a:cxn ang="0">
                    <a:pos x="1298" y="1264"/>
                  </a:cxn>
                  <a:cxn ang="0">
                    <a:pos x="1393" y="1346"/>
                  </a:cxn>
                  <a:cxn ang="0">
                    <a:pos x="1489" y="1428"/>
                  </a:cxn>
                  <a:cxn ang="0">
                    <a:pos x="1555" y="1461"/>
                  </a:cxn>
                  <a:cxn ang="0">
                    <a:pos x="1591" y="1446"/>
                  </a:cxn>
                  <a:cxn ang="0">
                    <a:pos x="1627" y="1431"/>
                  </a:cxn>
                  <a:cxn ang="0">
                    <a:pos x="1663" y="1415"/>
                  </a:cxn>
                  <a:cxn ang="0">
                    <a:pos x="1697" y="1400"/>
                  </a:cxn>
                  <a:cxn ang="0">
                    <a:pos x="1733" y="1385"/>
                  </a:cxn>
                  <a:cxn ang="0">
                    <a:pos x="1769" y="1371"/>
                  </a:cxn>
                  <a:cxn ang="0">
                    <a:pos x="1805" y="1356"/>
                  </a:cxn>
                  <a:cxn ang="0">
                    <a:pos x="1813" y="1339"/>
                  </a:cxn>
                  <a:cxn ang="0">
                    <a:pos x="1792" y="1318"/>
                  </a:cxn>
                  <a:cxn ang="0">
                    <a:pos x="1771" y="1295"/>
                  </a:cxn>
                  <a:cxn ang="0">
                    <a:pos x="1749" y="1274"/>
                  </a:cxn>
                </a:cxnLst>
                <a:rect l="0" t="0" r="r" b="b"/>
                <a:pathLst>
                  <a:path w="1823" h="1469">
                    <a:moveTo>
                      <a:pt x="1740" y="1264"/>
                    </a:moveTo>
                    <a:lnTo>
                      <a:pt x="1694" y="1225"/>
                    </a:lnTo>
                    <a:lnTo>
                      <a:pt x="1650" y="1185"/>
                    </a:lnTo>
                    <a:lnTo>
                      <a:pt x="1604" y="1148"/>
                    </a:lnTo>
                    <a:lnTo>
                      <a:pt x="1560" y="1108"/>
                    </a:lnTo>
                    <a:lnTo>
                      <a:pt x="1514" y="1069"/>
                    </a:lnTo>
                    <a:lnTo>
                      <a:pt x="1468" y="1030"/>
                    </a:lnTo>
                    <a:lnTo>
                      <a:pt x="1424" y="990"/>
                    </a:lnTo>
                    <a:lnTo>
                      <a:pt x="1378" y="951"/>
                    </a:lnTo>
                    <a:lnTo>
                      <a:pt x="1333" y="913"/>
                    </a:lnTo>
                    <a:lnTo>
                      <a:pt x="1287" y="874"/>
                    </a:lnTo>
                    <a:lnTo>
                      <a:pt x="1243" y="835"/>
                    </a:lnTo>
                    <a:lnTo>
                      <a:pt x="1197" y="795"/>
                    </a:lnTo>
                    <a:lnTo>
                      <a:pt x="1151" y="756"/>
                    </a:lnTo>
                    <a:lnTo>
                      <a:pt x="1105" y="718"/>
                    </a:lnTo>
                    <a:lnTo>
                      <a:pt x="1060" y="679"/>
                    </a:lnTo>
                    <a:lnTo>
                      <a:pt x="1015" y="639"/>
                    </a:lnTo>
                    <a:lnTo>
                      <a:pt x="970" y="600"/>
                    </a:lnTo>
                    <a:lnTo>
                      <a:pt x="924" y="561"/>
                    </a:lnTo>
                    <a:lnTo>
                      <a:pt x="878" y="523"/>
                    </a:lnTo>
                    <a:lnTo>
                      <a:pt x="832" y="484"/>
                    </a:lnTo>
                    <a:lnTo>
                      <a:pt x="787" y="444"/>
                    </a:lnTo>
                    <a:lnTo>
                      <a:pt x="742" y="405"/>
                    </a:lnTo>
                    <a:lnTo>
                      <a:pt x="697" y="366"/>
                    </a:lnTo>
                    <a:lnTo>
                      <a:pt x="651" y="326"/>
                    </a:lnTo>
                    <a:lnTo>
                      <a:pt x="605" y="289"/>
                    </a:lnTo>
                    <a:lnTo>
                      <a:pt x="559" y="249"/>
                    </a:lnTo>
                    <a:lnTo>
                      <a:pt x="514" y="210"/>
                    </a:lnTo>
                    <a:lnTo>
                      <a:pt x="468" y="171"/>
                    </a:lnTo>
                    <a:lnTo>
                      <a:pt x="424" y="131"/>
                    </a:lnTo>
                    <a:lnTo>
                      <a:pt x="378" y="94"/>
                    </a:lnTo>
                    <a:lnTo>
                      <a:pt x="332" y="54"/>
                    </a:lnTo>
                    <a:lnTo>
                      <a:pt x="286" y="15"/>
                    </a:lnTo>
                    <a:lnTo>
                      <a:pt x="282" y="12"/>
                    </a:lnTo>
                    <a:lnTo>
                      <a:pt x="277" y="7"/>
                    </a:lnTo>
                    <a:lnTo>
                      <a:pt x="270" y="3"/>
                    </a:lnTo>
                    <a:lnTo>
                      <a:pt x="265" y="0"/>
                    </a:lnTo>
                    <a:lnTo>
                      <a:pt x="237" y="13"/>
                    </a:lnTo>
                    <a:lnTo>
                      <a:pt x="210" y="26"/>
                    </a:lnTo>
                    <a:lnTo>
                      <a:pt x="180" y="40"/>
                    </a:lnTo>
                    <a:lnTo>
                      <a:pt x="152" y="51"/>
                    </a:lnTo>
                    <a:lnTo>
                      <a:pt x="125" y="64"/>
                    </a:lnTo>
                    <a:lnTo>
                      <a:pt x="97" y="77"/>
                    </a:lnTo>
                    <a:lnTo>
                      <a:pt x="67" y="90"/>
                    </a:lnTo>
                    <a:lnTo>
                      <a:pt x="40" y="103"/>
                    </a:lnTo>
                    <a:lnTo>
                      <a:pt x="30" y="115"/>
                    </a:lnTo>
                    <a:lnTo>
                      <a:pt x="20" y="125"/>
                    </a:lnTo>
                    <a:lnTo>
                      <a:pt x="10" y="136"/>
                    </a:lnTo>
                    <a:lnTo>
                      <a:pt x="0" y="148"/>
                    </a:lnTo>
                    <a:lnTo>
                      <a:pt x="48" y="189"/>
                    </a:lnTo>
                    <a:lnTo>
                      <a:pt x="97" y="231"/>
                    </a:lnTo>
                    <a:lnTo>
                      <a:pt x="144" y="272"/>
                    </a:lnTo>
                    <a:lnTo>
                      <a:pt x="193" y="313"/>
                    </a:lnTo>
                    <a:lnTo>
                      <a:pt x="241" y="354"/>
                    </a:lnTo>
                    <a:lnTo>
                      <a:pt x="290" y="397"/>
                    </a:lnTo>
                    <a:lnTo>
                      <a:pt x="337" y="438"/>
                    </a:lnTo>
                    <a:lnTo>
                      <a:pt x="385" y="479"/>
                    </a:lnTo>
                    <a:lnTo>
                      <a:pt x="434" y="521"/>
                    </a:lnTo>
                    <a:lnTo>
                      <a:pt x="481" y="562"/>
                    </a:lnTo>
                    <a:lnTo>
                      <a:pt x="530" y="603"/>
                    </a:lnTo>
                    <a:lnTo>
                      <a:pt x="577" y="644"/>
                    </a:lnTo>
                    <a:lnTo>
                      <a:pt x="626" y="687"/>
                    </a:lnTo>
                    <a:lnTo>
                      <a:pt x="674" y="728"/>
                    </a:lnTo>
                    <a:lnTo>
                      <a:pt x="721" y="769"/>
                    </a:lnTo>
                    <a:lnTo>
                      <a:pt x="770" y="810"/>
                    </a:lnTo>
                    <a:lnTo>
                      <a:pt x="818" y="851"/>
                    </a:lnTo>
                    <a:lnTo>
                      <a:pt x="867" y="892"/>
                    </a:lnTo>
                    <a:lnTo>
                      <a:pt x="914" y="935"/>
                    </a:lnTo>
                    <a:lnTo>
                      <a:pt x="962" y="975"/>
                    </a:lnTo>
                    <a:lnTo>
                      <a:pt x="1011" y="1016"/>
                    </a:lnTo>
                    <a:lnTo>
                      <a:pt x="1058" y="1057"/>
                    </a:lnTo>
                    <a:lnTo>
                      <a:pt x="1105" y="1098"/>
                    </a:lnTo>
                    <a:lnTo>
                      <a:pt x="1154" y="1139"/>
                    </a:lnTo>
                    <a:lnTo>
                      <a:pt x="1202" y="1182"/>
                    </a:lnTo>
                    <a:lnTo>
                      <a:pt x="1249" y="1223"/>
                    </a:lnTo>
                    <a:lnTo>
                      <a:pt x="1298" y="1264"/>
                    </a:lnTo>
                    <a:lnTo>
                      <a:pt x="1346" y="1305"/>
                    </a:lnTo>
                    <a:lnTo>
                      <a:pt x="1393" y="1346"/>
                    </a:lnTo>
                    <a:lnTo>
                      <a:pt x="1440" y="1387"/>
                    </a:lnTo>
                    <a:lnTo>
                      <a:pt x="1489" y="1428"/>
                    </a:lnTo>
                    <a:lnTo>
                      <a:pt x="1537" y="1469"/>
                    </a:lnTo>
                    <a:lnTo>
                      <a:pt x="1555" y="1461"/>
                    </a:lnTo>
                    <a:lnTo>
                      <a:pt x="1573" y="1454"/>
                    </a:lnTo>
                    <a:lnTo>
                      <a:pt x="1591" y="1446"/>
                    </a:lnTo>
                    <a:lnTo>
                      <a:pt x="1609" y="1438"/>
                    </a:lnTo>
                    <a:lnTo>
                      <a:pt x="1627" y="1431"/>
                    </a:lnTo>
                    <a:lnTo>
                      <a:pt x="1645" y="1423"/>
                    </a:lnTo>
                    <a:lnTo>
                      <a:pt x="1663" y="1415"/>
                    </a:lnTo>
                    <a:lnTo>
                      <a:pt x="1681" y="1408"/>
                    </a:lnTo>
                    <a:lnTo>
                      <a:pt x="1697" y="1400"/>
                    </a:lnTo>
                    <a:lnTo>
                      <a:pt x="1715" y="1393"/>
                    </a:lnTo>
                    <a:lnTo>
                      <a:pt x="1733" y="1385"/>
                    </a:lnTo>
                    <a:lnTo>
                      <a:pt x="1751" y="1379"/>
                    </a:lnTo>
                    <a:lnTo>
                      <a:pt x="1769" y="1371"/>
                    </a:lnTo>
                    <a:lnTo>
                      <a:pt x="1787" y="1364"/>
                    </a:lnTo>
                    <a:lnTo>
                      <a:pt x="1805" y="1356"/>
                    </a:lnTo>
                    <a:lnTo>
                      <a:pt x="1823" y="1349"/>
                    </a:lnTo>
                    <a:lnTo>
                      <a:pt x="1813" y="1339"/>
                    </a:lnTo>
                    <a:lnTo>
                      <a:pt x="1802" y="1328"/>
                    </a:lnTo>
                    <a:lnTo>
                      <a:pt x="1792" y="1318"/>
                    </a:lnTo>
                    <a:lnTo>
                      <a:pt x="1782" y="1307"/>
                    </a:lnTo>
                    <a:lnTo>
                      <a:pt x="1771" y="1295"/>
                    </a:lnTo>
                    <a:lnTo>
                      <a:pt x="1761" y="1285"/>
                    </a:lnTo>
                    <a:lnTo>
                      <a:pt x="1749" y="1274"/>
                    </a:lnTo>
                    <a:lnTo>
                      <a:pt x="1740" y="1264"/>
                    </a:lnTo>
                    <a:close/>
                  </a:path>
                </a:pathLst>
              </a:custGeom>
              <a:solidFill>
                <a:srgbClr val="CCBFC6"/>
              </a:solidFill>
              <a:ln w="9525">
                <a:noFill/>
                <a:round/>
                <a:headEnd/>
                <a:tailEnd/>
              </a:ln>
            </p:spPr>
            <p:txBody>
              <a:bodyPr/>
              <a:lstStyle/>
              <a:p>
                <a:endParaRPr lang="en-US"/>
              </a:p>
            </p:txBody>
          </p:sp>
          <p:sp>
            <p:nvSpPr>
              <p:cNvPr id="11445" name="Freeform 181"/>
              <p:cNvSpPr>
                <a:spLocks/>
              </p:cNvSpPr>
              <p:nvPr/>
            </p:nvSpPr>
            <p:spPr bwMode="auto">
              <a:xfrm>
                <a:off x="550" y="2876"/>
                <a:ext cx="870" cy="709"/>
              </a:xfrm>
              <a:custGeom>
                <a:avLst/>
                <a:gdLst/>
                <a:ahLst/>
                <a:cxnLst>
                  <a:cxn ang="0">
                    <a:pos x="1614" y="1170"/>
                  </a:cxn>
                  <a:cxn ang="0">
                    <a:pos x="1529" y="1096"/>
                  </a:cxn>
                  <a:cxn ang="0">
                    <a:pos x="1444" y="1023"/>
                  </a:cxn>
                  <a:cxn ang="0">
                    <a:pos x="1357" y="949"/>
                  </a:cxn>
                  <a:cxn ang="0">
                    <a:pos x="1272" y="875"/>
                  </a:cxn>
                  <a:cxn ang="0">
                    <a:pos x="1187" y="801"/>
                  </a:cxn>
                  <a:cxn ang="0">
                    <a:pos x="1100" y="728"/>
                  </a:cxn>
                  <a:cxn ang="0">
                    <a:pos x="1015" y="654"/>
                  </a:cxn>
                  <a:cxn ang="0">
                    <a:pos x="930" y="580"/>
                  </a:cxn>
                  <a:cxn ang="0">
                    <a:pos x="844" y="506"/>
                  </a:cxn>
                  <a:cxn ang="0">
                    <a:pos x="759" y="433"/>
                  </a:cxn>
                  <a:cxn ang="0">
                    <a:pos x="672" y="359"/>
                  </a:cxn>
                  <a:cxn ang="0">
                    <a:pos x="587" y="285"/>
                  </a:cxn>
                  <a:cxn ang="0">
                    <a:pos x="501" y="211"/>
                  </a:cxn>
                  <a:cxn ang="0">
                    <a:pos x="416" y="137"/>
                  </a:cxn>
                  <a:cxn ang="0">
                    <a:pos x="329" y="64"/>
                  </a:cxn>
                  <a:cxn ang="0">
                    <a:pos x="282" y="21"/>
                  </a:cxn>
                  <a:cxn ang="0">
                    <a:pos x="272" y="6"/>
                  </a:cxn>
                  <a:cxn ang="0">
                    <a:pos x="236" y="15"/>
                  </a:cxn>
                  <a:cxn ang="0">
                    <a:pos x="174" y="44"/>
                  </a:cxn>
                  <a:cxn ang="0">
                    <a:pos x="110" y="72"/>
                  </a:cxn>
                  <a:cxn ang="0">
                    <a:pos x="48" y="101"/>
                  </a:cxn>
                  <a:cxn ang="0">
                    <a:pos x="12" y="128"/>
                  </a:cxn>
                  <a:cxn ang="0">
                    <a:pos x="4" y="152"/>
                  </a:cxn>
                  <a:cxn ang="0">
                    <a:pos x="46" y="203"/>
                  </a:cxn>
                  <a:cxn ang="0">
                    <a:pos x="138" y="282"/>
                  </a:cxn>
                  <a:cxn ang="0">
                    <a:pos x="229" y="360"/>
                  </a:cxn>
                  <a:cxn ang="0">
                    <a:pos x="321" y="439"/>
                  </a:cxn>
                  <a:cxn ang="0">
                    <a:pos x="412" y="518"/>
                  </a:cxn>
                  <a:cxn ang="0">
                    <a:pos x="504" y="596"/>
                  </a:cxn>
                  <a:cxn ang="0">
                    <a:pos x="595" y="675"/>
                  </a:cxn>
                  <a:cxn ang="0">
                    <a:pos x="687" y="754"/>
                  </a:cxn>
                  <a:cxn ang="0">
                    <a:pos x="778" y="832"/>
                  </a:cxn>
                  <a:cxn ang="0">
                    <a:pos x="870" y="910"/>
                  </a:cxn>
                  <a:cxn ang="0">
                    <a:pos x="962" y="988"/>
                  </a:cxn>
                  <a:cxn ang="0">
                    <a:pos x="1053" y="1067"/>
                  </a:cxn>
                  <a:cxn ang="0">
                    <a:pos x="1143" y="1146"/>
                  </a:cxn>
                  <a:cxn ang="0">
                    <a:pos x="1234" y="1223"/>
                  </a:cxn>
                  <a:cxn ang="0">
                    <a:pos x="1326" y="1301"/>
                  </a:cxn>
                  <a:cxn ang="0">
                    <a:pos x="1416" y="1378"/>
                  </a:cxn>
                  <a:cxn ang="0">
                    <a:pos x="1480" y="1411"/>
                  </a:cxn>
                  <a:cxn ang="0">
                    <a:pos x="1514" y="1396"/>
                  </a:cxn>
                  <a:cxn ang="0">
                    <a:pos x="1548" y="1382"/>
                  </a:cxn>
                  <a:cxn ang="0">
                    <a:pos x="1584" y="1365"/>
                  </a:cxn>
                  <a:cxn ang="0">
                    <a:pos x="1619" y="1350"/>
                  </a:cxn>
                  <a:cxn ang="0">
                    <a:pos x="1655" y="1334"/>
                  </a:cxn>
                  <a:cxn ang="0">
                    <a:pos x="1689" y="1319"/>
                  </a:cxn>
                  <a:cxn ang="0">
                    <a:pos x="1723" y="1303"/>
                  </a:cxn>
                  <a:cxn ang="0">
                    <a:pos x="1731" y="1283"/>
                  </a:cxn>
                  <a:cxn ang="0">
                    <a:pos x="1710" y="1262"/>
                  </a:cxn>
                  <a:cxn ang="0">
                    <a:pos x="1687" y="1241"/>
                  </a:cxn>
                  <a:cxn ang="0">
                    <a:pos x="1666" y="1219"/>
                  </a:cxn>
                </a:cxnLst>
                <a:rect l="0" t="0" r="r" b="b"/>
                <a:pathLst>
                  <a:path w="1741" h="1418">
                    <a:moveTo>
                      <a:pt x="1656" y="1208"/>
                    </a:moveTo>
                    <a:lnTo>
                      <a:pt x="1614" y="1170"/>
                    </a:lnTo>
                    <a:lnTo>
                      <a:pt x="1571" y="1134"/>
                    </a:lnTo>
                    <a:lnTo>
                      <a:pt x="1529" y="1096"/>
                    </a:lnTo>
                    <a:lnTo>
                      <a:pt x="1486" y="1060"/>
                    </a:lnTo>
                    <a:lnTo>
                      <a:pt x="1444" y="1023"/>
                    </a:lnTo>
                    <a:lnTo>
                      <a:pt x="1400" y="987"/>
                    </a:lnTo>
                    <a:lnTo>
                      <a:pt x="1357" y="949"/>
                    </a:lnTo>
                    <a:lnTo>
                      <a:pt x="1315" y="913"/>
                    </a:lnTo>
                    <a:lnTo>
                      <a:pt x="1272" y="875"/>
                    </a:lnTo>
                    <a:lnTo>
                      <a:pt x="1230" y="839"/>
                    </a:lnTo>
                    <a:lnTo>
                      <a:pt x="1187" y="801"/>
                    </a:lnTo>
                    <a:lnTo>
                      <a:pt x="1145" y="765"/>
                    </a:lnTo>
                    <a:lnTo>
                      <a:pt x="1100" y="728"/>
                    </a:lnTo>
                    <a:lnTo>
                      <a:pt x="1058" y="692"/>
                    </a:lnTo>
                    <a:lnTo>
                      <a:pt x="1015" y="654"/>
                    </a:lnTo>
                    <a:lnTo>
                      <a:pt x="973" y="618"/>
                    </a:lnTo>
                    <a:lnTo>
                      <a:pt x="930" y="580"/>
                    </a:lnTo>
                    <a:lnTo>
                      <a:pt x="886" y="544"/>
                    </a:lnTo>
                    <a:lnTo>
                      <a:pt x="844" y="506"/>
                    </a:lnTo>
                    <a:lnTo>
                      <a:pt x="801" y="470"/>
                    </a:lnTo>
                    <a:lnTo>
                      <a:pt x="759" y="433"/>
                    </a:lnTo>
                    <a:lnTo>
                      <a:pt x="715" y="396"/>
                    </a:lnTo>
                    <a:lnTo>
                      <a:pt x="672" y="359"/>
                    </a:lnTo>
                    <a:lnTo>
                      <a:pt x="630" y="323"/>
                    </a:lnTo>
                    <a:lnTo>
                      <a:pt x="587" y="285"/>
                    </a:lnTo>
                    <a:lnTo>
                      <a:pt x="543" y="249"/>
                    </a:lnTo>
                    <a:lnTo>
                      <a:pt x="501" y="211"/>
                    </a:lnTo>
                    <a:lnTo>
                      <a:pt x="458" y="175"/>
                    </a:lnTo>
                    <a:lnTo>
                      <a:pt x="416" y="137"/>
                    </a:lnTo>
                    <a:lnTo>
                      <a:pt x="371" y="101"/>
                    </a:lnTo>
                    <a:lnTo>
                      <a:pt x="329" y="64"/>
                    </a:lnTo>
                    <a:lnTo>
                      <a:pt x="286" y="28"/>
                    </a:lnTo>
                    <a:lnTo>
                      <a:pt x="282" y="21"/>
                    </a:lnTo>
                    <a:lnTo>
                      <a:pt x="277" y="15"/>
                    </a:lnTo>
                    <a:lnTo>
                      <a:pt x="272" y="6"/>
                    </a:lnTo>
                    <a:lnTo>
                      <a:pt x="267" y="0"/>
                    </a:lnTo>
                    <a:lnTo>
                      <a:pt x="236" y="15"/>
                    </a:lnTo>
                    <a:lnTo>
                      <a:pt x="205" y="29"/>
                    </a:lnTo>
                    <a:lnTo>
                      <a:pt x="174" y="44"/>
                    </a:lnTo>
                    <a:lnTo>
                      <a:pt x="143" y="57"/>
                    </a:lnTo>
                    <a:lnTo>
                      <a:pt x="110" y="72"/>
                    </a:lnTo>
                    <a:lnTo>
                      <a:pt x="79" y="87"/>
                    </a:lnTo>
                    <a:lnTo>
                      <a:pt x="48" y="101"/>
                    </a:lnTo>
                    <a:lnTo>
                      <a:pt x="17" y="116"/>
                    </a:lnTo>
                    <a:lnTo>
                      <a:pt x="12" y="128"/>
                    </a:lnTo>
                    <a:lnTo>
                      <a:pt x="9" y="139"/>
                    </a:lnTo>
                    <a:lnTo>
                      <a:pt x="4" y="152"/>
                    </a:lnTo>
                    <a:lnTo>
                      <a:pt x="0" y="164"/>
                    </a:lnTo>
                    <a:lnTo>
                      <a:pt x="46" y="203"/>
                    </a:lnTo>
                    <a:lnTo>
                      <a:pt x="92" y="242"/>
                    </a:lnTo>
                    <a:lnTo>
                      <a:pt x="138" y="282"/>
                    </a:lnTo>
                    <a:lnTo>
                      <a:pt x="184" y="321"/>
                    </a:lnTo>
                    <a:lnTo>
                      <a:pt x="229" y="360"/>
                    </a:lnTo>
                    <a:lnTo>
                      <a:pt x="275" y="400"/>
                    </a:lnTo>
                    <a:lnTo>
                      <a:pt x="321" y="439"/>
                    </a:lnTo>
                    <a:lnTo>
                      <a:pt x="367" y="478"/>
                    </a:lnTo>
                    <a:lnTo>
                      <a:pt x="412" y="518"/>
                    </a:lnTo>
                    <a:lnTo>
                      <a:pt x="458" y="557"/>
                    </a:lnTo>
                    <a:lnTo>
                      <a:pt x="504" y="596"/>
                    </a:lnTo>
                    <a:lnTo>
                      <a:pt x="550" y="636"/>
                    </a:lnTo>
                    <a:lnTo>
                      <a:pt x="595" y="675"/>
                    </a:lnTo>
                    <a:lnTo>
                      <a:pt x="641" y="714"/>
                    </a:lnTo>
                    <a:lnTo>
                      <a:pt x="687" y="754"/>
                    </a:lnTo>
                    <a:lnTo>
                      <a:pt x="733" y="793"/>
                    </a:lnTo>
                    <a:lnTo>
                      <a:pt x="778" y="832"/>
                    </a:lnTo>
                    <a:lnTo>
                      <a:pt x="824" y="870"/>
                    </a:lnTo>
                    <a:lnTo>
                      <a:pt x="870" y="910"/>
                    </a:lnTo>
                    <a:lnTo>
                      <a:pt x="916" y="949"/>
                    </a:lnTo>
                    <a:lnTo>
                      <a:pt x="962" y="988"/>
                    </a:lnTo>
                    <a:lnTo>
                      <a:pt x="1007" y="1028"/>
                    </a:lnTo>
                    <a:lnTo>
                      <a:pt x="1053" y="1067"/>
                    </a:lnTo>
                    <a:lnTo>
                      <a:pt x="1097" y="1106"/>
                    </a:lnTo>
                    <a:lnTo>
                      <a:pt x="1143" y="1146"/>
                    </a:lnTo>
                    <a:lnTo>
                      <a:pt x="1189" y="1183"/>
                    </a:lnTo>
                    <a:lnTo>
                      <a:pt x="1234" y="1223"/>
                    </a:lnTo>
                    <a:lnTo>
                      <a:pt x="1280" y="1262"/>
                    </a:lnTo>
                    <a:lnTo>
                      <a:pt x="1326" y="1301"/>
                    </a:lnTo>
                    <a:lnTo>
                      <a:pt x="1370" y="1341"/>
                    </a:lnTo>
                    <a:lnTo>
                      <a:pt x="1416" y="1378"/>
                    </a:lnTo>
                    <a:lnTo>
                      <a:pt x="1462" y="1418"/>
                    </a:lnTo>
                    <a:lnTo>
                      <a:pt x="1480" y="1411"/>
                    </a:lnTo>
                    <a:lnTo>
                      <a:pt x="1496" y="1403"/>
                    </a:lnTo>
                    <a:lnTo>
                      <a:pt x="1514" y="1396"/>
                    </a:lnTo>
                    <a:lnTo>
                      <a:pt x="1532" y="1388"/>
                    </a:lnTo>
                    <a:lnTo>
                      <a:pt x="1548" y="1382"/>
                    </a:lnTo>
                    <a:lnTo>
                      <a:pt x="1566" y="1373"/>
                    </a:lnTo>
                    <a:lnTo>
                      <a:pt x="1584" y="1365"/>
                    </a:lnTo>
                    <a:lnTo>
                      <a:pt x="1602" y="1359"/>
                    </a:lnTo>
                    <a:lnTo>
                      <a:pt x="1619" y="1350"/>
                    </a:lnTo>
                    <a:lnTo>
                      <a:pt x="1637" y="1342"/>
                    </a:lnTo>
                    <a:lnTo>
                      <a:pt x="1655" y="1334"/>
                    </a:lnTo>
                    <a:lnTo>
                      <a:pt x="1671" y="1326"/>
                    </a:lnTo>
                    <a:lnTo>
                      <a:pt x="1689" y="1319"/>
                    </a:lnTo>
                    <a:lnTo>
                      <a:pt x="1707" y="1311"/>
                    </a:lnTo>
                    <a:lnTo>
                      <a:pt x="1723" y="1303"/>
                    </a:lnTo>
                    <a:lnTo>
                      <a:pt x="1741" y="1295"/>
                    </a:lnTo>
                    <a:lnTo>
                      <a:pt x="1731" y="1283"/>
                    </a:lnTo>
                    <a:lnTo>
                      <a:pt x="1720" y="1273"/>
                    </a:lnTo>
                    <a:lnTo>
                      <a:pt x="1710" y="1262"/>
                    </a:lnTo>
                    <a:lnTo>
                      <a:pt x="1699" y="1250"/>
                    </a:lnTo>
                    <a:lnTo>
                      <a:pt x="1687" y="1241"/>
                    </a:lnTo>
                    <a:lnTo>
                      <a:pt x="1677" y="1229"/>
                    </a:lnTo>
                    <a:lnTo>
                      <a:pt x="1666" y="1219"/>
                    </a:lnTo>
                    <a:lnTo>
                      <a:pt x="1656" y="1208"/>
                    </a:lnTo>
                    <a:close/>
                  </a:path>
                </a:pathLst>
              </a:custGeom>
              <a:solidFill>
                <a:srgbClr val="C9BFC4"/>
              </a:solidFill>
              <a:ln w="9525">
                <a:noFill/>
                <a:round/>
                <a:headEnd/>
                <a:tailEnd/>
              </a:ln>
            </p:spPr>
            <p:txBody>
              <a:bodyPr/>
              <a:lstStyle/>
              <a:p>
                <a:endParaRPr lang="en-US"/>
              </a:p>
            </p:txBody>
          </p:sp>
          <p:sp>
            <p:nvSpPr>
              <p:cNvPr id="11446" name="Freeform 182"/>
              <p:cNvSpPr>
                <a:spLocks/>
              </p:cNvSpPr>
              <p:nvPr/>
            </p:nvSpPr>
            <p:spPr bwMode="auto">
              <a:xfrm>
                <a:off x="546" y="2868"/>
                <a:ext cx="833" cy="685"/>
              </a:xfrm>
              <a:custGeom>
                <a:avLst/>
                <a:gdLst/>
                <a:ahLst/>
                <a:cxnLst>
                  <a:cxn ang="0">
                    <a:pos x="1542" y="1118"/>
                  </a:cxn>
                  <a:cxn ang="0">
                    <a:pos x="1461" y="1048"/>
                  </a:cxn>
                  <a:cxn ang="0">
                    <a:pos x="1381" y="979"/>
                  </a:cxn>
                  <a:cxn ang="0">
                    <a:pos x="1300" y="910"/>
                  </a:cxn>
                  <a:cxn ang="0">
                    <a:pos x="1220" y="840"/>
                  </a:cxn>
                  <a:cxn ang="0">
                    <a:pos x="1139" y="771"/>
                  </a:cxn>
                  <a:cxn ang="0">
                    <a:pos x="1059" y="702"/>
                  </a:cxn>
                  <a:cxn ang="0">
                    <a:pos x="979" y="631"/>
                  </a:cxn>
                  <a:cxn ang="0">
                    <a:pos x="898" y="563"/>
                  </a:cxn>
                  <a:cxn ang="0">
                    <a:pos x="818" y="494"/>
                  </a:cxn>
                  <a:cxn ang="0">
                    <a:pos x="737" y="423"/>
                  </a:cxn>
                  <a:cxn ang="0">
                    <a:pos x="656" y="354"/>
                  </a:cxn>
                  <a:cxn ang="0">
                    <a:pos x="576" y="286"/>
                  </a:cxn>
                  <a:cxn ang="0">
                    <a:pos x="496" y="217"/>
                  </a:cxn>
                  <a:cxn ang="0">
                    <a:pos x="414" y="146"/>
                  </a:cxn>
                  <a:cxn ang="0">
                    <a:pos x="334" y="77"/>
                  </a:cxn>
                  <a:cxn ang="0">
                    <a:pos x="288" y="32"/>
                  </a:cxn>
                  <a:cxn ang="0">
                    <a:pos x="280" y="12"/>
                  </a:cxn>
                  <a:cxn ang="0">
                    <a:pos x="259" y="9"/>
                  </a:cxn>
                  <a:cxn ang="0">
                    <a:pos x="224" y="25"/>
                  </a:cxn>
                  <a:cxn ang="0">
                    <a:pos x="190" y="41"/>
                  </a:cxn>
                  <a:cxn ang="0">
                    <a:pos x="156" y="58"/>
                  </a:cxn>
                  <a:cxn ang="0">
                    <a:pos x="121" y="74"/>
                  </a:cxn>
                  <a:cxn ang="0">
                    <a:pos x="87" y="91"/>
                  </a:cxn>
                  <a:cxn ang="0">
                    <a:pos x="53" y="105"/>
                  </a:cxn>
                  <a:cxn ang="0">
                    <a:pos x="18" y="122"/>
                  </a:cxn>
                  <a:cxn ang="0">
                    <a:pos x="2" y="143"/>
                  </a:cxn>
                  <a:cxn ang="0">
                    <a:pos x="7" y="168"/>
                  </a:cxn>
                  <a:cxn ang="0">
                    <a:pos x="53" y="218"/>
                  </a:cxn>
                  <a:cxn ang="0">
                    <a:pos x="139" y="292"/>
                  </a:cxn>
                  <a:cxn ang="0">
                    <a:pos x="226" y="366"/>
                  </a:cxn>
                  <a:cxn ang="0">
                    <a:pos x="312" y="441"/>
                  </a:cxn>
                  <a:cxn ang="0">
                    <a:pos x="399" y="515"/>
                  </a:cxn>
                  <a:cxn ang="0">
                    <a:pos x="486" y="590"/>
                  </a:cxn>
                  <a:cxn ang="0">
                    <a:pos x="572" y="664"/>
                  </a:cxn>
                  <a:cxn ang="0">
                    <a:pos x="659" y="738"/>
                  </a:cxn>
                  <a:cxn ang="0">
                    <a:pos x="747" y="813"/>
                  </a:cxn>
                  <a:cxn ang="0">
                    <a:pos x="834" y="887"/>
                  </a:cxn>
                  <a:cxn ang="0">
                    <a:pos x="920" y="961"/>
                  </a:cxn>
                  <a:cxn ang="0">
                    <a:pos x="1007" y="1036"/>
                  </a:cxn>
                  <a:cxn ang="0">
                    <a:pos x="1094" y="1110"/>
                  </a:cxn>
                  <a:cxn ang="0">
                    <a:pos x="1180" y="1186"/>
                  </a:cxn>
                  <a:cxn ang="0">
                    <a:pos x="1267" y="1259"/>
                  </a:cxn>
                  <a:cxn ang="0">
                    <a:pos x="1354" y="1333"/>
                  </a:cxn>
                  <a:cxn ang="0">
                    <a:pos x="1414" y="1363"/>
                  </a:cxn>
                  <a:cxn ang="0">
                    <a:pos x="1447" y="1346"/>
                  </a:cxn>
                  <a:cxn ang="0">
                    <a:pos x="1481" y="1331"/>
                  </a:cxn>
                  <a:cxn ang="0">
                    <a:pos x="1514" y="1315"/>
                  </a:cxn>
                  <a:cxn ang="0">
                    <a:pos x="1548" y="1299"/>
                  </a:cxn>
                  <a:cxn ang="0">
                    <a:pos x="1582" y="1282"/>
                  </a:cxn>
                  <a:cxn ang="0">
                    <a:pos x="1617" y="1266"/>
                  </a:cxn>
                  <a:cxn ang="0">
                    <a:pos x="1651" y="1249"/>
                  </a:cxn>
                  <a:cxn ang="0">
                    <a:pos x="1656" y="1230"/>
                  </a:cxn>
                  <a:cxn ang="0">
                    <a:pos x="1635" y="1208"/>
                  </a:cxn>
                  <a:cxn ang="0">
                    <a:pos x="1613" y="1186"/>
                  </a:cxn>
                  <a:cxn ang="0">
                    <a:pos x="1592" y="1164"/>
                  </a:cxn>
                </a:cxnLst>
                <a:rect l="0" t="0" r="r" b="b"/>
                <a:pathLst>
                  <a:path w="1667" h="1371">
                    <a:moveTo>
                      <a:pt x="1581" y="1153"/>
                    </a:moveTo>
                    <a:lnTo>
                      <a:pt x="1542" y="1118"/>
                    </a:lnTo>
                    <a:lnTo>
                      <a:pt x="1501" y="1084"/>
                    </a:lnTo>
                    <a:lnTo>
                      <a:pt x="1461" y="1048"/>
                    </a:lnTo>
                    <a:lnTo>
                      <a:pt x="1421" y="1013"/>
                    </a:lnTo>
                    <a:lnTo>
                      <a:pt x="1381" y="979"/>
                    </a:lnTo>
                    <a:lnTo>
                      <a:pt x="1341" y="945"/>
                    </a:lnTo>
                    <a:lnTo>
                      <a:pt x="1300" y="910"/>
                    </a:lnTo>
                    <a:lnTo>
                      <a:pt x="1260" y="876"/>
                    </a:lnTo>
                    <a:lnTo>
                      <a:pt x="1220" y="840"/>
                    </a:lnTo>
                    <a:lnTo>
                      <a:pt x="1180" y="805"/>
                    </a:lnTo>
                    <a:lnTo>
                      <a:pt x="1139" y="771"/>
                    </a:lnTo>
                    <a:lnTo>
                      <a:pt x="1100" y="736"/>
                    </a:lnTo>
                    <a:lnTo>
                      <a:pt x="1059" y="702"/>
                    </a:lnTo>
                    <a:lnTo>
                      <a:pt x="1019" y="666"/>
                    </a:lnTo>
                    <a:lnTo>
                      <a:pt x="979" y="631"/>
                    </a:lnTo>
                    <a:lnTo>
                      <a:pt x="938" y="597"/>
                    </a:lnTo>
                    <a:lnTo>
                      <a:pt x="898" y="563"/>
                    </a:lnTo>
                    <a:lnTo>
                      <a:pt x="858" y="528"/>
                    </a:lnTo>
                    <a:lnTo>
                      <a:pt x="818" y="494"/>
                    </a:lnTo>
                    <a:lnTo>
                      <a:pt x="778" y="458"/>
                    </a:lnTo>
                    <a:lnTo>
                      <a:pt x="737" y="423"/>
                    </a:lnTo>
                    <a:lnTo>
                      <a:pt x="697" y="389"/>
                    </a:lnTo>
                    <a:lnTo>
                      <a:pt x="656" y="354"/>
                    </a:lnTo>
                    <a:lnTo>
                      <a:pt x="616" y="320"/>
                    </a:lnTo>
                    <a:lnTo>
                      <a:pt x="576" y="286"/>
                    </a:lnTo>
                    <a:lnTo>
                      <a:pt x="535" y="251"/>
                    </a:lnTo>
                    <a:lnTo>
                      <a:pt x="496" y="217"/>
                    </a:lnTo>
                    <a:lnTo>
                      <a:pt x="455" y="181"/>
                    </a:lnTo>
                    <a:lnTo>
                      <a:pt x="414" y="146"/>
                    </a:lnTo>
                    <a:lnTo>
                      <a:pt x="373" y="112"/>
                    </a:lnTo>
                    <a:lnTo>
                      <a:pt x="334" y="77"/>
                    </a:lnTo>
                    <a:lnTo>
                      <a:pt x="293" y="43"/>
                    </a:lnTo>
                    <a:lnTo>
                      <a:pt x="288" y="32"/>
                    </a:lnTo>
                    <a:lnTo>
                      <a:pt x="285" y="22"/>
                    </a:lnTo>
                    <a:lnTo>
                      <a:pt x="280" y="12"/>
                    </a:lnTo>
                    <a:lnTo>
                      <a:pt x="275" y="0"/>
                    </a:lnTo>
                    <a:lnTo>
                      <a:pt x="259" y="9"/>
                    </a:lnTo>
                    <a:lnTo>
                      <a:pt x="241" y="17"/>
                    </a:lnTo>
                    <a:lnTo>
                      <a:pt x="224" y="25"/>
                    </a:lnTo>
                    <a:lnTo>
                      <a:pt x="206" y="33"/>
                    </a:lnTo>
                    <a:lnTo>
                      <a:pt x="190" y="41"/>
                    </a:lnTo>
                    <a:lnTo>
                      <a:pt x="172" y="50"/>
                    </a:lnTo>
                    <a:lnTo>
                      <a:pt x="156" y="58"/>
                    </a:lnTo>
                    <a:lnTo>
                      <a:pt x="138" y="66"/>
                    </a:lnTo>
                    <a:lnTo>
                      <a:pt x="121" y="74"/>
                    </a:lnTo>
                    <a:lnTo>
                      <a:pt x="103" y="82"/>
                    </a:lnTo>
                    <a:lnTo>
                      <a:pt x="87" y="91"/>
                    </a:lnTo>
                    <a:lnTo>
                      <a:pt x="69" y="97"/>
                    </a:lnTo>
                    <a:lnTo>
                      <a:pt x="53" y="105"/>
                    </a:lnTo>
                    <a:lnTo>
                      <a:pt x="35" y="114"/>
                    </a:lnTo>
                    <a:lnTo>
                      <a:pt x="18" y="122"/>
                    </a:lnTo>
                    <a:lnTo>
                      <a:pt x="0" y="130"/>
                    </a:lnTo>
                    <a:lnTo>
                      <a:pt x="2" y="143"/>
                    </a:lnTo>
                    <a:lnTo>
                      <a:pt x="5" y="154"/>
                    </a:lnTo>
                    <a:lnTo>
                      <a:pt x="7" y="168"/>
                    </a:lnTo>
                    <a:lnTo>
                      <a:pt x="8" y="181"/>
                    </a:lnTo>
                    <a:lnTo>
                      <a:pt x="53" y="218"/>
                    </a:lnTo>
                    <a:lnTo>
                      <a:pt x="95" y="254"/>
                    </a:lnTo>
                    <a:lnTo>
                      <a:pt x="139" y="292"/>
                    </a:lnTo>
                    <a:lnTo>
                      <a:pt x="182" y="330"/>
                    </a:lnTo>
                    <a:lnTo>
                      <a:pt x="226" y="366"/>
                    </a:lnTo>
                    <a:lnTo>
                      <a:pt x="268" y="404"/>
                    </a:lnTo>
                    <a:lnTo>
                      <a:pt x="312" y="441"/>
                    </a:lnTo>
                    <a:lnTo>
                      <a:pt x="355" y="477"/>
                    </a:lnTo>
                    <a:lnTo>
                      <a:pt x="399" y="515"/>
                    </a:lnTo>
                    <a:lnTo>
                      <a:pt x="443" y="553"/>
                    </a:lnTo>
                    <a:lnTo>
                      <a:pt x="486" y="590"/>
                    </a:lnTo>
                    <a:lnTo>
                      <a:pt x="530" y="627"/>
                    </a:lnTo>
                    <a:lnTo>
                      <a:pt x="572" y="664"/>
                    </a:lnTo>
                    <a:lnTo>
                      <a:pt x="616" y="702"/>
                    </a:lnTo>
                    <a:lnTo>
                      <a:pt x="659" y="738"/>
                    </a:lnTo>
                    <a:lnTo>
                      <a:pt x="703" y="776"/>
                    </a:lnTo>
                    <a:lnTo>
                      <a:pt x="747" y="813"/>
                    </a:lnTo>
                    <a:lnTo>
                      <a:pt x="790" y="849"/>
                    </a:lnTo>
                    <a:lnTo>
                      <a:pt x="834" y="887"/>
                    </a:lnTo>
                    <a:lnTo>
                      <a:pt x="876" y="925"/>
                    </a:lnTo>
                    <a:lnTo>
                      <a:pt x="920" y="961"/>
                    </a:lnTo>
                    <a:lnTo>
                      <a:pt x="963" y="999"/>
                    </a:lnTo>
                    <a:lnTo>
                      <a:pt x="1007" y="1036"/>
                    </a:lnTo>
                    <a:lnTo>
                      <a:pt x="1051" y="1072"/>
                    </a:lnTo>
                    <a:lnTo>
                      <a:pt x="1094" y="1110"/>
                    </a:lnTo>
                    <a:lnTo>
                      <a:pt x="1138" y="1148"/>
                    </a:lnTo>
                    <a:lnTo>
                      <a:pt x="1180" y="1186"/>
                    </a:lnTo>
                    <a:lnTo>
                      <a:pt x="1224" y="1222"/>
                    </a:lnTo>
                    <a:lnTo>
                      <a:pt x="1267" y="1259"/>
                    </a:lnTo>
                    <a:lnTo>
                      <a:pt x="1311" y="1297"/>
                    </a:lnTo>
                    <a:lnTo>
                      <a:pt x="1354" y="1333"/>
                    </a:lnTo>
                    <a:lnTo>
                      <a:pt x="1398" y="1371"/>
                    </a:lnTo>
                    <a:lnTo>
                      <a:pt x="1414" y="1363"/>
                    </a:lnTo>
                    <a:lnTo>
                      <a:pt x="1430" y="1354"/>
                    </a:lnTo>
                    <a:lnTo>
                      <a:pt x="1447" y="1346"/>
                    </a:lnTo>
                    <a:lnTo>
                      <a:pt x="1465" y="1338"/>
                    </a:lnTo>
                    <a:lnTo>
                      <a:pt x="1481" y="1331"/>
                    </a:lnTo>
                    <a:lnTo>
                      <a:pt x="1497" y="1323"/>
                    </a:lnTo>
                    <a:lnTo>
                      <a:pt x="1514" y="1315"/>
                    </a:lnTo>
                    <a:lnTo>
                      <a:pt x="1532" y="1307"/>
                    </a:lnTo>
                    <a:lnTo>
                      <a:pt x="1548" y="1299"/>
                    </a:lnTo>
                    <a:lnTo>
                      <a:pt x="1564" y="1290"/>
                    </a:lnTo>
                    <a:lnTo>
                      <a:pt x="1582" y="1282"/>
                    </a:lnTo>
                    <a:lnTo>
                      <a:pt x="1599" y="1274"/>
                    </a:lnTo>
                    <a:lnTo>
                      <a:pt x="1617" y="1266"/>
                    </a:lnTo>
                    <a:lnTo>
                      <a:pt x="1633" y="1258"/>
                    </a:lnTo>
                    <a:lnTo>
                      <a:pt x="1651" y="1249"/>
                    </a:lnTo>
                    <a:lnTo>
                      <a:pt x="1667" y="1241"/>
                    </a:lnTo>
                    <a:lnTo>
                      <a:pt x="1656" y="1230"/>
                    </a:lnTo>
                    <a:lnTo>
                      <a:pt x="1646" y="1218"/>
                    </a:lnTo>
                    <a:lnTo>
                      <a:pt x="1635" y="1208"/>
                    </a:lnTo>
                    <a:lnTo>
                      <a:pt x="1625" y="1197"/>
                    </a:lnTo>
                    <a:lnTo>
                      <a:pt x="1613" y="1186"/>
                    </a:lnTo>
                    <a:lnTo>
                      <a:pt x="1602" y="1174"/>
                    </a:lnTo>
                    <a:lnTo>
                      <a:pt x="1592" y="1164"/>
                    </a:lnTo>
                    <a:lnTo>
                      <a:pt x="1581" y="1153"/>
                    </a:lnTo>
                    <a:close/>
                  </a:path>
                </a:pathLst>
              </a:custGeom>
              <a:solidFill>
                <a:srgbClr val="C6BCC1"/>
              </a:solidFill>
              <a:ln w="9525">
                <a:noFill/>
                <a:round/>
                <a:headEnd/>
                <a:tailEnd/>
              </a:ln>
            </p:spPr>
            <p:txBody>
              <a:bodyPr/>
              <a:lstStyle/>
              <a:p>
                <a:endParaRPr lang="en-US"/>
              </a:p>
            </p:txBody>
          </p:sp>
          <p:sp>
            <p:nvSpPr>
              <p:cNvPr id="11447" name="Freeform 183"/>
              <p:cNvSpPr>
                <a:spLocks/>
              </p:cNvSpPr>
              <p:nvPr/>
            </p:nvSpPr>
            <p:spPr bwMode="auto">
              <a:xfrm>
                <a:off x="534" y="2861"/>
                <a:ext cx="804" cy="660"/>
              </a:xfrm>
              <a:custGeom>
                <a:avLst/>
                <a:gdLst/>
                <a:ahLst/>
                <a:cxnLst>
                  <a:cxn ang="0">
                    <a:pos x="1484" y="1062"/>
                  </a:cxn>
                  <a:cxn ang="0">
                    <a:pos x="1409" y="996"/>
                  </a:cxn>
                  <a:cxn ang="0">
                    <a:pos x="1334" y="932"/>
                  </a:cxn>
                  <a:cxn ang="0">
                    <a:pos x="1259" y="867"/>
                  </a:cxn>
                  <a:cxn ang="0">
                    <a:pos x="1184" y="801"/>
                  </a:cxn>
                  <a:cxn ang="0">
                    <a:pos x="1109" y="737"/>
                  </a:cxn>
                  <a:cxn ang="0">
                    <a:pos x="1033" y="672"/>
                  </a:cxn>
                  <a:cxn ang="0">
                    <a:pos x="957" y="606"/>
                  </a:cxn>
                  <a:cxn ang="0">
                    <a:pos x="881" y="542"/>
                  </a:cxn>
                  <a:cxn ang="0">
                    <a:pos x="806" y="477"/>
                  </a:cxn>
                  <a:cxn ang="0">
                    <a:pos x="731" y="411"/>
                  </a:cxn>
                  <a:cxn ang="0">
                    <a:pos x="654" y="347"/>
                  </a:cxn>
                  <a:cxn ang="0">
                    <a:pos x="579" y="282"/>
                  </a:cxn>
                  <a:cxn ang="0">
                    <a:pos x="504" y="216"/>
                  </a:cxn>
                  <a:cxn ang="0">
                    <a:pos x="427" y="152"/>
                  </a:cxn>
                  <a:cxn ang="0">
                    <a:pos x="352" y="87"/>
                  </a:cxn>
                  <a:cxn ang="0">
                    <a:pos x="311" y="41"/>
                  </a:cxn>
                  <a:cxn ang="0">
                    <a:pos x="303" y="13"/>
                  </a:cxn>
                  <a:cxn ang="0">
                    <a:pos x="282" y="8"/>
                  </a:cxn>
                  <a:cxn ang="0">
                    <a:pos x="244" y="26"/>
                  </a:cxn>
                  <a:cxn ang="0">
                    <a:pos x="206" y="44"/>
                  </a:cxn>
                  <a:cxn ang="0">
                    <a:pos x="169" y="60"/>
                  </a:cxn>
                  <a:cxn ang="0">
                    <a:pos x="131" y="78"/>
                  </a:cxn>
                  <a:cxn ang="0">
                    <a:pos x="94" y="96"/>
                  </a:cxn>
                  <a:cxn ang="0">
                    <a:pos x="56" y="114"/>
                  </a:cxn>
                  <a:cxn ang="0">
                    <a:pos x="18" y="132"/>
                  </a:cxn>
                  <a:cxn ang="0">
                    <a:pos x="9" y="154"/>
                  </a:cxn>
                  <a:cxn ang="0">
                    <a:pos x="23" y="182"/>
                  </a:cxn>
                  <a:cxn ang="0">
                    <a:pos x="72" y="229"/>
                  </a:cxn>
                  <a:cxn ang="0">
                    <a:pos x="156" y="300"/>
                  </a:cxn>
                  <a:cxn ang="0">
                    <a:pos x="237" y="370"/>
                  </a:cxn>
                  <a:cxn ang="0">
                    <a:pos x="319" y="441"/>
                  </a:cxn>
                  <a:cxn ang="0">
                    <a:pos x="402" y="511"/>
                  </a:cxn>
                  <a:cxn ang="0">
                    <a:pos x="484" y="582"/>
                  </a:cxn>
                  <a:cxn ang="0">
                    <a:pos x="566" y="652"/>
                  </a:cxn>
                  <a:cxn ang="0">
                    <a:pos x="648" y="723"/>
                  </a:cxn>
                  <a:cxn ang="0">
                    <a:pos x="731" y="791"/>
                  </a:cxn>
                  <a:cxn ang="0">
                    <a:pos x="813" y="862"/>
                  </a:cxn>
                  <a:cxn ang="0">
                    <a:pos x="894" y="932"/>
                  </a:cxn>
                  <a:cxn ang="0">
                    <a:pos x="976" y="1003"/>
                  </a:cxn>
                  <a:cxn ang="0">
                    <a:pos x="1060" y="1073"/>
                  </a:cxn>
                  <a:cxn ang="0">
                    <a:pos x="1141" y="1144"/>
                  </a:cxn>
                  <a:cxn ang="0">
                    <a:pos x="1223" y="1214"/>
                  </a:cxn>
                  <a:cxn ang="0">
                    <a:pos x="1306" y="1285"/>
                  </a:cxn>
                  <a:cxn ang="0">
                    <a:pos x="1380" y="1303"/>
                  </a:cxn>
                  <a:cxn ang="0">
                    <a:pos x="1445" y="1270"/>
                  </a:cxn>
                  <a:cxn ang="0">
                    <a:pos x="1509" y="1236"/>
                  </a:cxn>
                  <a:cxn ang="0">
                    <a:pos x="1574" y="1203"/>
                  </a:cxn>
                  <a:cxn ang="0">
                    <a:pos x="1597" y="1175"/>
                  </a:cxn>
                  <a:cxn ang="0">
                    <a:pos x="1576" y="1152"/>
                  </a:cxn>
                  <a:cxn ang="0">
                    <a:pos x="1553" y="1129"/>
                  </a:cxn>
                  <a:cxn ang="0">
                    <a:pos x="1532" y="1106"/>
                  </a:cxn>
                </a:cxnLst>
                <a:rect l="0" t="0" r="r" b="b"/>
                <a:pathLst>
                  <a:path w="1607" h="1319">
                    <a:moveTo>
                      <a:pt x="1522" y="1095"/>
                    </a:moveTo>
                    <a:lnTo>
                      <a:pt x="1484" y="1062"/>
                    </a:lnTo>
                    <a:lnTo>
                      <a:pt x="1447" y="1029"/>
                    </a:lnTo>
                    <a:lnTo>
                      <a:pt x="1409" y="996"/>
                    </a:lnTo>
                    <a:lnTo>
                      <a:pt x="1372" y="965"/>
                    </a:lnTo>
                    <a:lnTo>
                      <a:pt x="1334" y="932"/>
                    </a:lnTo>
                    <a:lnTo>
                      <a:pt x="1297" y="900"/>
                    </a:lnTo>
                    <a:lnTo>
                      <a:pt x="1259" y="867"/>
                    </a:lnTo>
                    <a:lnTo>
                      <a:pt x="1221" y="834"/>
                    </a:lnTo>
                    <a:lnTo>
                      <a:pt x="1184" y="801"/>
                    </a:lnTo>
                    <a:lnTo>
                      <a:pt x="1146" y="768"/>
                    </a:lnTo>
                    <a:lnTo>
                      <a:pt x="1109" y="737"/>
                    </a:lnTo>
                    <a:lnTo>
                      <a:pt x="1071" y="704"/>
                    </a:lnTo>
                    <a:lnTo>
                      <a:pt x="1033" y="672"/>
                    </a:lnTo>
                    <a:lnTo>
                      <a:pt x="994" y="639"/>
                    </a:lnTo>
                    <a:lnTo>
                      <a:pt x="957" y="606"/>
                    </a:lnTo>
                    <a:lnTo>
                      <a:pt x="919" y="573"/>
                    </a:lnTo>
                    <a:lnTo>
                      <a:pt x="881" y="542"/>
                    </a:lnTo>
                    <a:lnTo>
                      <a:pt x="844" y="509"/>
                    </a:lnTo>
                    <a:lnTo>
                      <a:pt x="806" y="477"/>
                    </a:lnTo>
                    <a:lnTo>
                      <a:pt x="769" y="444"/>
                    </a:lnTo>
                    <a:lnTo>
                      <a:pt x="731" y="411"/>
                    </a:lnTo>
                    <a:lnTo>
                      <a:pt x="693" y="380"/>
                    </a:lnTo>
                    <a:lnTo>
                      <a:pt x="654" y="347"/>
                    </a:lnTo>
                    <a:lnTo>
                      <a:pt x="617" y="314"/>
                    </a:lnTo>
                    <a:lnTo>
                      <a:pt x="579" y="282"/>
                    </a:lnTo>
                    <a:lnTo>
                      <a:pt x="541" y="249"/>
                    </a:lnTo>
                    <a:lnTo>
                      <a:pt x="504" y="216"/>
                    </a:lnTo>
                    <a:lnTo>
                      <a:pt x="466" y="183"/>
                    </a:lnTo>
                    <a:lnTo>
                      <a:pt x="427" y="152"/>
                    </a:lnTo>
                    <a:lnTo>
                      <a:pt x="389" y="119"/>
                    </a:lnTo>
                    <a:lnTo>
                      <a:pt x="352" y="87"/>
                    </a:lnTo>
                    <a:lnTo>
                      <a:pt x="314" y="54"/>
                    </a:lnTo>
                    <a:lnTo>
                      <a:pt x="311" y="41"/>
                    </a:lnTo>
                    <a:lnTo>
                      <a:pt x="308" y="26"/>
                    </a:lnTo>
                    <a:lnTo>
                      <a:pt x="303" y="13"/>
                    </a:lnTo>
                    <a:lnTo>
                      <a:pt x="300" y="0"/>
                    </a:lnTo>
                    <a:lnTo>
                      <a:pt x="282" y="8"/>
                    </a:lnTo>
                    <a:lnTo>
                      <a:pt x="262" y="18"/>
                    </a:lnTo>
                    <a:lnTo>
                      <a:pt x="244" y="26"/>
                    </a:lnTo>
                    <a:lnTo>
                      <a:pt x="224" y="34"/>
                    </a:lnTo>
                    <a:lnTo>
                      <a:pt x="206" y="44"/>
                    </a:lnTo>
                    <a:lnTo>
                      <a:pt x="187" y="52"/>
                    </a:lnTo>
                    <a:lnTo>
                      <a:pt x="169" y="60"/>
                    </a:lnTo>
                    <a:lnTo>
                      <a:pt x="151" y="70"/>
                    </a:lnTo>
                    <a:lnTo>
                      <a:pt x="131" y="78"/>
                    </a:lnTo>
                    <a:lnTo>
                      <a:pt x="113" y="87"/>
                    </a:lnTo>
                    <a:lnTo>
                      <a:pt x="94" y="96"/>
                    </a:lnTo>
                    <a:lnTo>
                      <a:pt x="76" y="105"/>
                    </a:lnTo>
                    <a:lnTo>
                      <a:pt x="56" y="114"/>
                    </a:lnTo>
                    <a:lnTo>
                      <a:pt x="38" y="123"/>
                    </a:lnTo>
                    <a:lnTo>
                      <a:pt x="18" y="132"/>
                    </a:lnTo>
                    <a:lnTo>
                      <a:pt x="0" y="141"/>
                    </a:lnTo>
                    <a:lnTo>
                      <a:pt x="9" y="154"/>
                    </a:lnTo>
                    <a:lnTo>
                      <a:pt x="17" y="167"/>
                    </a:lnTo>
                    <a:lnTo>
                      <a:pt x="23" y="182"/>
                    </a:lnTo>
                    <a:lnTo>
                      <a:pt x="31" y="195"/>
                    </a:lnTo>
                    <a:lnTo>
                      <a:pt x="72" y="229"/>
                    </a:lnTo>
                    <a:lnTo>
                      <a:pt x="113" y="265"/>
                    </a:lnTo>
                    <a:lnTo>
                      <a:pt x="156" y="300"/>
                    </a:lnTo>
                    <a:lnTo>
                      <a:pt x="197" y="336"/>
                    </a:lnTo>
                    <a:lnTo>
                      <a:pt x="237" y="370"/>
                    </a:lnTo>
                    <a:lnTo>
                      <a:pt x="278" y="406"/>
                    </a:lnTo>
                    <a:lnTo>
                      <a:pt x="319" y="441"/>
                    </a:lnTo>
                    <a:lnTo>
                      <a:pt x="360" y="477"/>
                    </a:lnTo>
                    <a:lnTo>
                      <a:pt x="402" y="511"/>
                    </a:lnTo>
                    <a:lnTo>
                      <a:pt x="443" y="545"/>
                    </a:lnTo>
                    <a:lnTo>
                      <a:pt x="484" y="582"/>
                    </a:lnTo>
                    <a:lnTo>
                      <a:pt x="525" y="616"/>
                    </a:lnTo>
                    <a:lnTo>
                      <a:pt x="566" y="652"/>
                    </a:lnTo>
                    <a:lnTo>
                      <a:pt x="607" y="686"/>
                    </a:lnTo>
                    <a:lnTo>
                      <a:pt x="648" y="723"/>
                    </a:lnTo>
                    <a:lnTo>
                      <a:pt x="690" y="757"/>
                    </a:lnTo>
                    <a:lnTo>
                      <a:pt x="731" y="791"/>
                    </a:lnTo>
                    <a:lnTo>
                      <a:pt x="772" y="827"/>
                    </a:lnTo>
                    <a:lnTo>
                      <a:pt x="813" y="862"/>
                    </a:lnTo>
                    <a:lnTo>
                      <a:pt x="854" y="898"/>
                    </a:lnTo>
                    <a:lnTo>
                      <a:pt x="894" y="932"/>
                    </a:lnTo>
                    <a:lnTo>
                      <a:pt x="935" y="968"/>
                    </a:lnTo>
                    <a:lnTo>
                      <a:pt x="976" y="1003"/>
                    </a:lnTo>
                    <a:lnTo>
                      <a:pt x="1019" y="1037"/>
                    </a:lnTo>
                    <a:lnTo>
                      <a:pt x="1060" y="1073"/>
                    </a:lnTo>
                    <a:lnTo>
                      <a:pt x="1100" y="1108"/>
                    </a:lnTo>
                    <a:lnTo>
                      <a:pt x="1141" y="1144"/>
                    </a:lnTo>
                    <a:lnTo>
                      <a:pt x="1182" y="1178"/>
                    </a:lnTo>
                    <a:lnTo>
                      <a:pt x="1223" y="1214"/>
                    </a:lnTo>
                    <a:lnTo>
                      <a:pt x="1265" y="1249"/>
                    </a:lnTo>
                    <a:lnTo>
                      <a:pt x="1306" y="1285"/>
                    </a:lnTo>
                    <a:lnTo>
                      <a:pt x="1347" y="1319"/>
                    </a:lnTo>
                    <a:lnTo>
                      <a:pt x="1380" y="1303"/>
                    </a:lnTo>
                    <a:lnTo>
                      <a:pt x="1413" y="1286"/>
                    </a:lnTo>
                    <a:lnTo>
                      <a:pt x="1445" y="1270"/>
                    </a:lnTo>
                    <a:lnTo>
                      <a:pt x="1478" y="1252"/>
                    </a:lnTo>
                    <a:lnTo>
                      <a:pt x="1509" y="1236"/>
                    </a:lnTo>
                    <a:lnTo>
                      <a:pt x="1542" y="1219"/>
                    </a:lnTo>
                    <a:lnTo>
                      <a:pt x="1574" y="1203"/>
                    </a:lnTo>
                    <a:lnTo>
                      <a:pt x="1607" y="1186"/>
                    </a:lnTo>
                    <a:lnTo>
                      <a:pt x="1597" y="1175"/>
                    </a:lnTo>
                    <a:lnTo>
                      <a:pt x="1586" y="1163"/>
                    </a:lnTo>
                    <a:lnTo>
                      <a:pt x="1576" y="1152"/>
                    </a:lnTo>
                    <a:lnTo>
                      <a:pt x="1565" y="1141"/>
                    </a:lnTo>
                    <a:lnTo>
                      <a:pt x="1553" y="1129"/>
                    </a:lnTo>
                    <a:lnTo>
                      <a:pt x="1543" y="1118"/>
                    </a:lnTo>
                    <a:lnTo>
                      <a:pt x="1532" y="1106"/>
                    </a:lnTo>
                    <a:lnTo>
                      <a:pt x="1522" y="1095"/>
                    </a:lnTo>
                    <a:close/>
                  </a:path>
                </a:pathLst>
              </a:custGeom>
              <a:solidFill>
                <a:srgbClr val="C4BABF"/>
              </a:solidFill>
              <a:ln w="9525">
                <a:noFill/>
                <a:round/>
                <a:headEnd/>
                <a:tailEnd/>
              </a:ln>
            </p:spPr>
            <p:txBody>
              <a:bodyPr/>
              <a:lstStyle/>
              <a:p>
                <a:endParaRPr lang="en-US"/>
              </a:p>
            </p:txBody>
          </p:sp>
          <p:sp>
            <p:nvSpPr>
              <p:cNvPr id="11448" name="Freeform 184"/>
              <p:cNvSpPr>
                <a:spLocks/>
              </p:cNvSpPr>
              <p:nvPr/>
            </p:nvSpPr>
            <p:spPr bwMode="auto">
              <a:xfrm>
                <a:off x="522" y="2853"/>
                <a:ext cx="775" cy="634"/>
              </a:xfrm>
              <a:custGeom>
                <a:avLst/>
                <a:gdLst/>
                <a:ahLst/>
                <a:cxnLst>
                  <a:cxn ang="0">
                    <a:pos x="1430" y="1008"/>
                  </a:cxn>
                  <a:cxn ang="0">
                    <a:pos x="1360" y="948"/>
                  </a:cxn>
                  <a:cxn ang="0">
                    <a:pos x="1289" y="887"/>
                  </a:cxn>
                  <a:cxn ang="0">
                    <a:pos x="1219" y="826"/>
                  </a:cxn>
                  <a:cxn ang="0">
                    <a:pos x="1149" y="766"/>
                  </a:cxn>
                  <a:cxn ang="0">
                    <a:pos x="1079" y="705"/>
                  </a:cxn>
                  <a:cxn ang="0">
                    <a:pos x="1007" y="644"/>
                  </a:cxn>
                  <a:cxn ang="0">
                    <a:pos x="936" y="584"/>
                  </a:cxn>
                  <a:cxn ang="0">
                    <a:pos x="866" y="523"/>
                  </a:cxn>
                  <a:cxn ang="0">
                    <a:pos x="796" y="462"/>
                  </a:cxn>
                  <a:cxn ang="0">
                    <a:pos x="724" y="402"/>
                  </a:cxn>
                  <a:cxn ang="0">
                    <a:pos x="654" y="341"/>
                  </a:cxn>
                  <a:cxn ang="0">
                    <a:pos x="583" y="281"/>
                  </a:cxn>
                  <a:cxn ang="0">
                    <a:pos x="513" y="220"/>
                  </a:cxn>
                  <a:cxn ang="0">
                    <a:pos x="443" y="159"/>
                  </a:cxn>
                  <a:cxn ang="0">
                    <a:pos x="373" y="99"/>
                  </a:cxn>
                  <a:cxn ang="0">
                    <a:pos x="333" y="51"/>
                  </a:cxn>
                  <a:cxn ang="0">
                    <a:pos x="328" y="17"/>
                  </a:cxn>
                  <a:cxn ang="0">
                    <a:pos x="306" y="10"/>
                  </a:cxn>
                  <a:cxn ang="0">
                    <a:pos x="265" y="28"/>
                  </a:cxn>
                  <a:cxn ang="0">
                    <a:pos x="224" y="48"/>
                  </a:cxn>
                  <a:cxn ang="0">
                    <a:pos x="183" y="67"/>
                  </a:cxn>
                  <a:cxn ang="0">
                    <a:pos x="142" y="85"/>
                  </a:cxn>
                  <a:cxn ang="0">
                    <a:pos x="103" y="105"/>
                  </a:cxn>
                  <a:cxn ang="0">
                    <a:pos x="62" y="125"/>
                  </a:cxn>
                  <a:cxn ang="0">
                    <a:pos x="21" y="143"/>
                  </a:cxn>
                  <a:cxn ang="0">
                    <a:pos x="6" y="159"/>
                  </a:cxn>
                  <a:cxn ang="0">
                    <a:pos x="21" y="174"/>
                  </a:cxn>
                  <a:cxn ang="0">
                    <a:pos x="36" y="189"/>
                  </a:cxn>
                  <a:cxn ang="0">
                    <a:pos x="49" y="204"/>
                  </a:cxn>
                  <a:cxn ang="0">
                    <a:pos x="95" y="244"/>
                  </a:cxn>
                  <a:cxn ang="0">
                    <a:pos x="172" y="310"/>
                  </a:cxn>
                  <a:cxn ang="0">
                    <a:pos x="250" y="377"/>
                  </a:cxn>
                  <a:cxn ang="0">
                    <a:pos x="327" y="443"/>
                  </a:cxn>
                  <a:cxn ang="0">
                    <a:pos x="404" y="508"/>
                  </a:cxn>
                  <a:cxn ang="0">
                    <a:pos x="482" y="576"/>
                  </a:cxn>
                  <a:cxn ang="0">
                    <a:pos x="559" y="641"/>
                  </a:cxn>
                  <a:cxn ang="0">
                    <a:pos x="637" y="707"/>
                  </a:cxn>
                  <a:cxn ang="0">
                    <a:pos x="714" y="774"/>
                  </a:cxn>
                  <a:cxn ang="0">
                    <a:pos x="793" y="840"/>
                  </a:cxn>
                  <a:cxn ang="0">
                    <a:pos x="869" y="905"/>
                  </a:cxn>
                  <a:cxn ang="0">
                    <a:pos x="948" y="972"/>
                  </a:cxn>
                  <a:cxn ang="0">
                    <a:pos x="1025" y="1038"/>
                  </a:cxn>
                  <a:cxn ang="0">
                    <a:pos x="1102" y="1103"/>
                  </a:cxn>
                  <a:cxn ang="0">
                    <a:pos x="1180" y="1171"/>
                  </a:cxn>
                  <a:cxn ang="0">
                    <a:pos x="1257" y="1236"/>
                  </a:cxn>
                  <a:cxn ang="0">
                    <a:pos x="1329" y="1253"/>
                  </a:cxn>
                  <a:cxn ang="0">
                    <a:pos x="1392" y="1218"/>
                  </a:cxn>
                  <a:cxn ang="0">
                    <a:pos x="1456" y="1184"/>
                  </a:cxn>
                  <a:cxn ang="0">
                    <a:pos x="1520" y="1149"/>
                  </a:cxn>
                  <a:cxn ang="0">
                    <a:pos x="1540" y="1121"/>
                  </a:cxn>
                  <a:cxn ang="0">
                    <a:pos x="1517" y="1098"/>
                  </a:cxn>
                  <a:cxn ang="0">
                    <a:pos x="1495" y="1074"/>
                  </a:cxn>
                  <a:cxn ang="0">
                    <a:pos x="1476" y="1051"/>
                  </a:cxn>
                </a:cxnLst>
                <a:rect l="0" t="0" r="r" b="b"/>
                <a:pathLst>
                  <a:path w="1551" h="1269">
                    <a:moveTo>
                      <a:pt x="1466" y="1039"/>
                    </a:moveTo>
                    <a:lnTo>
                      <a:pt x="1430" y="1008"/>
                    </a:lnTo>
                    <a:lnTo>
                      <a:pt x="1396" y="979"/>
                    </a:lnTo>
                    <a:lnTo>
                      <a:pt x="1360" y="948"/>
                    </a:lnTo>
                    <a:lnTo>
                      <a:pt x="1325" y="918"/>
                    </a:lnTo>
                    <a:lnTo>
                      <a:pt x="1289" y="887"/>
                    </a:lnTo>
                    <a:lnTo>
                      <a:pt x="1255" y="858"/>
                    </a:lnTo>
                    <a:lnTo>
                      <a:pt x="1219" y="826"/>
                    </a:lnTo>
                    <a:lnTo>
                      <a:pt x="1183" y="797"/>
                    </a:lnTo>
                    <a:lnTo>
                      <a:pt x="1149" y="766"/>
                    </a:lnTo>
                    <a:lnTo>
                      <a:pt x="1113" y="736"/>
                    </a:lnTo>
                    <a:lnTo>
                      <a:pt x="1079" y="705"/>
                    </a:lnTo>
                    <a:lnTo>
                      <a:pt x="1043" y="676"/>
                    </a:lnTo>
                    <a:lnTo>
                      <a:pt x="1007" y="644"/>
                    </a:lnTo>
                    <a:lnTo>
                      <a:pt x="972" y="615"/>
                    </a:lnTo>
                    <a:lnTo>
                      <a:pt x="936" y="584"/>
                    </a:lnTo>
                    <a:lnTo>
                      <a:pt x="902" y="554"/>
                    </a:lnTo>
                    <a:lnTo>
                      <a:pt x="866" y="523"/>
                    </a:lnTo>
                    <a:lnTo>
                      <a:pt x="830" y="494"/>
                    </a:lnTo>
                    <a:lnTo>
                      <a:pt x="796" y="462"/>
                    </a:lnTo>
                    <a:lnTo>
                      <a:pt x="760" y="433"/>
                    </a:lnTo>
                    <a:lnTo>
                      <a:pt x="724" y="402"/>
                    </a:lnTo>
                    <a:lnTo>
                      <a:pt x="690" y="372"/>
                    </a:lnTo>
                    <a:lnTo>
                      <a:pt x="654" y="341"/>
                    </a:lnTo>
                    <a:lnTo>
                      <a:pt x="619" y="312"/>
                    </a:lnTo>
                    <a:lnTo>
                      <a:pt x="583" y="281"/>
                    </a:lnTo>
                    <a:lnTo>
                      <a:pt x="547" y="251"/>
                    </a:lnTo>
                    <a:lnTo>
                      <a:pt x="513" y="220"/>
                    </a:lnTo>
                    <a:lnTo>
                      <a:pt x="477" y="190"/>
                    </a:lnTo>
                    <a:lnTo>
                      <a:pt x="443" y="159"/>
                    </a:lnTo>
                    <a:lnTo>
                      <a:pt x="407" y="130"/>
                    </a:lnTo>
                    <a:lnTo>
                      <a:pt x="373" y="99"/>
                    </a:lnTo>
                    <a:lnTo>
                      <a:pt x="337" y="69"/>
                    </a:lnTo>
                    <a:lnTo>
                      <a:pt x="333" y="51"/>
                    </a:lnTo>
                    <a:lnTo>
                      <a:pt x="332" y="35"/>
                    </a:lnTo>
                    <a:lnTo>
                      <a:pt x="328" y="17"/>
                    </a:lnTo>
                    <a:lnTo>
                      <a:pt x="325" y="0"/>
                    </a:lnTo>
                    <a:lnTo>
                      <a:pt x="306" y="10"/>
                    </a:lnTo>
                    <a:lnTo>
                      <a:pt x="284" y="20"/>
                    </a:lnTo>
                    <a:lnTo>
                      <a:pt x="265" y="28"/>
                    </a:lnTo>
                    <a:lnTo>
                      <a:pt x="243" y="38"/>
                    </a:lnTo>
                    <a:lnTo>
                      <a:pt x="224" y="48"/>
                    </a:lnTo>
                    <a:lnTo>
                      <a:pt x="204" y="58"/>
                    </a:lnTo>
                    <a:lnTo>
                      <a:pt x="183" y="67"/>
                    </a:lnTo>
                    <a:lnTo>
                      <a:pt x="163" y="76"/>
                    </a:lnTo>
                    <a:lnTo>
                      <a:pt x="142" y="85"/>
                    </a:lnTo>
                    <a:lnTo>
                      <a:pt x="122" y="95"/>
                    </a:lnTo>
                    <a:lnTo>
                      <a:pt x="103" y="105"/>
                    </a:lnTo>
                    <a:lnTo>
                      <a:pt x="82" y="115"/>
                    </a:lnTo>
                    <a:lnTo>
                      <a:pt x="62" y="125"/>
                    </a:lnTo>
                    <a:lnTo>
                      <a:pt x="41" y="133"/>
                    </a:lnTo>
                    <a:lnTo>
                      <a:pt x="21" y="143"/>
                    </a:lnTo>
                    <a:lnTo>
                      <a:pt x="0" y="153"/>
                    </a:lnTo>
                    <a:lnTo>
                      <a:pt x="6" y="159"/>
                    </a:lnTo>
                    <a:lnTo>
                      <a:pt x="15" y="167"/>
                    </a:lnTo>
                    <a:lnTo>
                      <a:pt x="21" y="174"/>
                    </a:lnTo>
                    <a:lnTo>
                      <a:pt x="28" y="182"/>
                    </a:lnTo>
                    <a:lnTo>
                      <a:pt x="36" y="189"/>
                    </a:lnTo>
                    <a:lnTo>
                      <a:pt x="42" y="197"/>
                    </a:lnTo>
                    <a:lnTo>
                      <a:pt x="49" y="204"/>
                    </a:lnTo>
                    <a:lnTo>
                      <a:pt x="55" y="212"/>
                    </a:lnTo>
                    <a:lnTo>
                      <a:pt x="95" y="244"/>
                    </a:lnTo>
                    <a:lnTo>
                      <a:pt x="132" y="277"/>
                    </a:lnTo>
                    <a:lnTo>
                      <a:pt x="172" y="310"/>
                    </a:lnTo>
                    <a:lnTo>
                      <a:pt x="211" y="344"/>
                    </a:lnTo>
                    <a:lnTo>
                      <a:pt x="250" y="377"/>
                    </a:lnTo>
                    <a:lnTo>
                      <a:pt x="288" y="410"/>
                    </a:lnTo>
                    <a:lnTo>
                      <a:pt x="327" y="443"/>
                    </a:lnTo>
                    <a:lnTo>
                      <a:pt x="366" y="476"/>
                    </a:lnTo>
                    <a:lnTo>
                      <a:pt x="404" y="508"/>
                    </a:lnTo>
                    <a:lnTo>
                      <a:pt x="443" y="543"/>
                    </a:lnTo>
                    <a:lnTo>
                      <a:pt x="482" y="576"/>
                    </a:lnTo>
                    <a:lnTo>
                      <a:pt x="521" y="608"/>
                    </a:lnTo>
                    <a:lnTo>
                      <a:pt x="559" y="641"/>
                    </a:lnTo>
                    <a:lnTo>
                      <a:pt x="598" y="674"/>
                    </a:lnTo>
                    <a:lnTo>
                      <a:pt x="637" y="707"/>
                    </a:lnTo>
                    <a:lnTo>
                      <a:pt x="677" y="740"/>
                    </a:lnTo>
                    <a:lnTo>
                      <a:pt x="714" y="774"/>
                    </a:lnTo>
                    <a:lnTo>
                      <a:pt x="753" y="807"/>
                    </a:lnTo>
                    <a:lnTo>
                      <a:pt x="793" y="840"/>
                    </a:lnTo>
                    <a:lnTo>
                      <a:pt x="830" y="872"/>
                    </a:lnTo>
                    <a:lnTo>
                      <a:pt x="869" y="905"/>
                    </a:lnTo>
                    <a:lnTo>
                      <a:pt x="909" y="938"/>
                    </a:lnTo>
                    <a:lnTo>
                      <a:pt x="948" y="972"/>
                    </a:lnTo>
                    <a:lnTo>
                      <a:pt x="985" y="1005"/>
                    </a:lnTo>
                    <a:lnTo>
                      <a:pt x="1025" y="1038"/>
                    </a:lnTo>
                    <a:lnTo>
                      <a:pt x="1064" y="1071"/>
                    </a:lnTo>
                    <a:lnTo>
                      <a:pt x="1102" y="1103"/>
                    </a:lnTo>
                    <a:lnTo>
                      <a:pt x="1141" y="1136"/>
                    </a:lnTo>
                    <a:lnTo>
                      <a:pt x="1180" y="1171"/>
                    </a:lnTo>
                    <a:lnTo>
                      <a:pt x="1219" y="1203"/>
                    </a:lnTo>
                    <a:lnTo>
                      <a:pt x="1257" y="1236"/>
                    </a:lnTo>
                    <a:lnTo>
                      <a:pt x="1296" y="1269"/>
                    </a:lnTo>
                    <a:lnTo>
                      <a:pt x="1329" y="1253"/>
                    </a:lnTo>
                    <a:lnTo>
                      <a:pt x="1360" y="1235"/>
                    </a:lnTo>
                    <a:lnTo>
                      <a:pt x="1392" y="1218"/>
                    </a:lnTo>
                    <a:lnTo>
                      <a:pt x="1423" y="1200"/>
                    </a:lnTo>
                    <a:lnTo>
                      <a:pt x="1456" y="1184"/>
                    </a:lnTo>
                    <a:lnTo>
                      <a:pt x="1487" y="1166"/>
                    </a:lnTo>
                    <a:lnTo>
                      <a:pt x="1520" y="1149"/>
                    </a:lnTo>
                    <a:lnTo>
                      <a:pt x="1551" y="1133"/>
                    </a:lnTo>
                    <a:lnTo>
                      <a:pt x="1540" y="1121"/>
                    </a:lnTo>
                    <a:lnTo>
                      <a:pt x="1528" y="1110"/>
                    </a:lnTo>
                    <a:lnTo>
                      <a:pt x="1517" y="1098"/>
                    </a:lnTo>
                    <a:lnTo>
                      <a:pt x="1507" y="1085"/>
                    </a:lnTo>
                    <a:lnTo>
                      <a:pt x="1495" y="1074"/>
                    </a:lnTo>
                    <a:lnTo>
                      <a:pt x="1486" y="1062"/>
                    </a:lnTo>
                    <a:lnTo>
                      <a:pt x="1476" y="1051"/>
                    </a:lnTo>
                    <a:lnTo>
                      <a:pt x="1466" y="1039"/>
                    </a:lnTo>
                    <a:close/>
                  </a:path>
                </a:pathLst>
              </a:custGeom>
              <a:solidFill>
                <a:srgbClr val="BFB5B7"/>
              </a:solidFill>
              <a:ln w="9525">
                <a:noFill/>
                <a:round/>
                <a:headEnd/>
                <a:tailEnd/>
              </a:ln>
            </p:spPr>
            <p:txBody>
              <a:bodyPr/>
              <a:lstStyle/>
              <a:p>
                <a:endParaRPr lang="en-US"/>
              </a:p>
            </p:txBody>
          </p:sp>
          <p:sp>
            <p:nvSpPr>
              <p:cNvPr id="11449" name="Freeform 185"/>
              <p:cNvSpPr>
                <a:spLocks/>
              </p:cNvSpPr>
              <p:nvPr/>
            </p:nvSpPr>
            <p:spPr bwMode="auto">
              <a:xfrm>
                <a:off x="511" y="2844"/>
                <a:ext cx="746" cy="609"/>
              </a:xfrm>
              <a:custGeom>
                <a:avLst/>
                <a:gdLst/>
                <a:ahLst/>
                <a:cxnLst>
                  <a:cxn ang="0">
                    <a:pos x="1340" y="928"/>
                  </a:cxn>
                  <a:cxn ang="0">
                    <a:pos x="1209" y="815"/>
                  </a:cxn>
                  <a:cxn ang="0">
                    <a:pos x="1079" y="701"/>
                  </a:cxn>
                  <a:cxn ang="0">
                    <a:pos x="948" y="590"/>
                  </a:cxn>
                  <a:cxn ang="0">
                    <a:pos x="817" y="477"/>
                  </a:cxn>
                  <a:cxn ang="0">
                    <a:pos x="686" y="364"/>
                  </a:cxn>
                  <a:cxn ang="0">
                    <a:pos x="556" y="251"/>
                  </a:cxn>
                  <a:cxn ang="0">
                    <a:pos x="425" y="138"/>
                  </a:cxn>
                  <a:cxn ang="0">
                    <a:pos x="358" y="62"/>
                  </a:cxn>
                  <a:cxn ang="0">
                    <a:pos x="353" y="21"/>
                  </a:cxn>
                  <a:cxn ang="0">
                    <a:pos x="329" y="10"/>
                  </a:cxn>
                  <a:cxn ang="0">
                    <a:pos x="284" y="31"/>
                  </a:cxn>
                  <a:cxn ang="0">
                    <a:pos x="240" y="52"/>
                  </a:cxn>
                  <a:cxn ang="0">
                    <a:pos x="196" y="72"/>
                  </a:cxn>
                  <a:cxn ang="0">
                    <a:pos x="152" y="93"/>
                  </a:cxn>
                  <a:cxn ang="0">
                    <a:pos x="110" y="113"/>
                  </a:cxn>
                  <a:cxn ang="0">
                    <a:pos x="65" y="134"/>
                  </a:cxn>
                  <a:cxn ang="0">
                    <a:pos x="21" y="156"/>
                  </a:cxn>
                  <a:cxn ang="0">
                    <a:pos x="10" y="174"/>
                  </a:cxn>
                  <a:cxn ang="0">
                    <a:pos x="29" y="188"/>
                  </a:cxn>
                  <a:cxn ang="0">
                    <a:pos x="49" y="205"/>
                  </a:cxn>
                  <a:cxn ang="0">
                    <a:pos x="69" y="220"/>
                  </a:cxn>
                  <a:cxn ang="0">
                    <a:pos x="114" y="259"/>
                  </a:cxn>
                  <a:cxn ang="0">
                    <a:pos x="188" y="321"/>
                  </a:cxn>
                  <a:cxn ang="0">
                    <a:pos x="260" y="382"/>
                  </a:cxn>
                  <a:cxn ang="0">
                    <a:pos x="333" y="444"/>
                  </a:cxn>
                  <a:cxn ang="0">
                    <a:pos x="407" y="506"/>
                  </a:cxn>
                  <a:cxn ang="0">
                    <a:pos x="479" y="569"/>
                  </a:cxn>
                  <a:cxn ang="0">
                    <a:pos x="552" y="629"/>
                  </a:cxn>
                  <a:cxn ang="0">
                    <a:pos x="624" y="692"/>
                  </a:cxn>
                  <a:cxn ang="0">
                    <a:pos x="698" y="754"/>
                  </a:cxn>
                  <a:cxn ang="0">
                    <a:pos x="770" y="816"/>
                  </a:cxn>
                  <a:cxn ang="0">
                    <a:pos x="843" y="877"/>
                  </a:cxn>
                  <a:cxn ang="0">
                    <a:pos x="915" y="939"/>
                  </a:cxn>
                  <a:cxn ang="0">
                    <a:pos x="989" y="1001"/>
                  </a:cxn>
                  <a:cxn ang="0">
                    <a:pos x="1062" y="1064"/>
                  </a:cxn>
                  <a:cxn ang="0">
                    <a:pos x="1134" y="1124"/>
                  </a:cxn>
                  <a:cxn ang="0">
                    <a:pos x="1208" y="1187"/>
                  </a:cxn>
                  <a:cxn ang="0">
                    <a:pos x="1275" y="1200"/>
                  </a:cxn>
                  <a:cxn ang="0">
                    <a:pos x="1337" y="1165"/>
                  </a:cxn>
                  <a:cxn ang="0">
                    <a:pos x="1401" y="1131"/>
                  </a:cxn>
                  <a:cxn ang="0">
                    <a:pos x="1463" y="1096"/>
                  </a:cxn>
                  <a:cxn ang="0">
                    <a:pos x="1482" y="1067"/>
                  </a:cxn>
                  <a:cxn ang="0">
                    <a:pos x="1461" y="1042"/>
                  </a:cxn>
                  <a:cxn ang="0">
                    <a:pos x="1438" y="1019"/>
                  </a:cxn>
                  <a:cxn ang="0">
                    <a:pos x="1417" y="995"/>
                  </a:cxn>
                </a:cxnLst>
                <a:rect l="0" t="0" r="r" b="b"/>
                <a:pathLst>
                  <a:path w="1494" h="1218">
                    <a:moveTo>
                      <a:pt x="1406" y="983"/>
                    </a:moveTo>
                    <a:lnTo>
                      <a:pt x="1340" y="928"/>
                    </a:lnTo>
                    <a:lnTo>
                      <a:pt x="1275" y="870"/>
                    </a:lnTo>
                    <a:lnTo>
                      <a:pt x="1209" y="815"/>
                    </a:lnTo>
                    <a:lnTo>
                      <a:pt x="1144" y="759"/>
                    </a:lnTo>
                    <a:lnTo>
                      <a:pt x="1079" y="701"/>
                    </a:lnTo>
                    <a:lnTo>
                      <a:pt x="1013" y="646"/>
                    </a:lnTo>
                    <a:lnTo>
                      <a:pt x="948" y="590"/>
                    </a:lnTo>
                    <a:lnTo>
                      <a:pt x="883" y="533"/>
                    </a:lnTo>
                    <a:lnTo>
                      <a:pt x="817" y="477"/>
                    </a:lnTo>
                    <a:lnTo>
                      <a:pt x="752" y="421"/>
                    </a:lnTo>
                    <a:lnTo>
                      <a:pt x="686" y="364"/>
                    </a:lnTo>
                    <a:lnTo>
                      <a:pt x="621" y="308"/>
                    </a:lnTo>
                    <a:lnTo>
                      <a:pt x="556" y="251"/>
                    </a:lnTo>
                    <a:lnTo>
                      <a:pt x="490" y="195"/>
                    </a:lnTo>
                    <a:lnTo>
                      <a:pt x="425" y="138"/>
                    </a:lnTo>
                    <a:lnTo>
                      <a:pt x="360" y="82"/>
                    </a:lnTo>
                    <a:lnTo>
                      <a:pt x="358" y="62"/>
                    </a:lnTo>
                    <a:lnTo>
                      <a:pt x="355" y="41"/>
                    </a:lnTo>
                    <a:lnTo>
                      <a:pt x="353" y="21"/>
                    </a:lnTo>
                    <a:lnTo>
                      <a:pt x="350" y="0"/>
                    </a:lnTo>
                    <a:lnTo>
                      <a:pt x="329" y="10"/>
                    </a:lnTo>
                    <a:lnTo>
                      <a:pt x="306" y="21"/>
                    </a:lnTo>
                    <a:lnTo>
                      <a:pt x="284" y="31"/>
                    </a:lnTo>
                    <a:lnTo>
                      <a:pt x="262" y="41"/>
                    </a:lnTo>
                    <a:lnTo>
                      <a:pt x="240" y="52"/>
                    </a:lnTo>
                    <a:lnTo>
                      <a:pt x="217" y="62"/>
                    </a:lnTo>
                    <a:lnTo>
                      <a:pt x="196" y="72"/>
                    </a:lnTo>
                    <a:lnTo>
                      <a:pt x="175" y="82"/>
                    </a:lnTo>
                    <a:lnTo>
                      <a:pt x="152" y="93"/>
                    </a:lnTo>
                    <a:lnTo>
                      <a:pt x="131" y="103"/>
                    </a:lnTo>
                    <a:lnTo>
                      <a:pt x="110" y="113"/>
                    </a:lnTo>
                    <a:lnTo>
                      <a:pt x="87" y="124"/>
                    </a:lnTo>
                    <a:lnTo>
                      <a:pt x="65" y="134"/>
                    </a:lnTo>
                    <a:lnTo>
                      <a:pt x="44" y="144"/>
                    </a:lnTo>
                    <a:lnTo>
                      <a:pt x="21" y="156"/>
                    </a:lnTo>
                    <a:lnTo>
                      <a:pt x="0" y="165"/>
                    </a:lnTo>
                    <a:lnTo>
                      <a:pt x="10" y="174"/>
                    </a:lnTo>
                    <a:lnTo>
                      <a:pt x="20" y="182"/>
                    </a:lnTo>
                    <a:lnTo>
                      <a:pt x="29" y="188"/>
                    </a:lnTo>
                    <a:lnTo>
                      <a:pt x="39" y="197"/>
                    </a:lnTo>
                    <a:lnTo>
                      <a:pt x="49" y="205"/>
                    </a:lnTo>
                    <a:lnTo>
                      <a:pt x="59" y="211"/>
                    </a:lnTo>
                    <a:lnTo>
                      <a:pt x="69" y="220"/>
                    </a:lnTo>
                    <a:lnTo>
                      <a:pt x="78" y="228"/>
                    </a:lnTo>
                    <a:lnTo>
                      <a:pt x="114" y="259"/>
                    </a:lnTo>
                    <a:lnTo>
                      <a:pt x="152" y="290"/>
                    </a:lnTo>
                    <a:lnTo>
                      <a:pt x="188" y="321"/>
                    </a:lnTo>
                    <a:lnTo>
                      <a:pt x="224" y="351"/>
                    </a:lnTo>
                    <a:lnTo>
                      <a:pt x="260" y="382"/>
                    </a:lnTo>
                    <a:lnTo>
                      <a:pt x="297" y="413"/>
                    </a:lnTo>
                    <a:lnTo>
                      <a:pt x="333" y="444"/>
                    </a:lnTo>
                    <a:lnTo>
                      <a:pt x="369" y="475"/>
                    </a:lnTo>
                    <a:lnTo>
                      <a:pt x="407" y="506"/>
                    </a:lnTo>
                    <a:lnTo>
                      <a:pt x="443" y="538"/>
                    </a:lnTo>
                    <a:lnTo>
                      <a:pt x="479" y="569"/>
                    </a:lnTo>
                    <a:lnTo>
                      <a:pt x="515" y="598"/>
                    </a:lnTo>
                    <a:lnTo>
                      <a:pt x="552" y="629"/>
                    </a:lnTo>
                    <a:lnTo>
                      <a:pt x="588" y="660"/>
                    </a:lnTo>
                    <a:lnTo>
                      <a:pt x="624" y="692"/>
                    </a:lnTo>
                    <a:lnTo>
                      <a:pt x="662" y="723"/>
                    </a:lnTo>
                    <a:lnTo>
                      <a:pt x="698" y="754"/>
                    </a:lnTo>
                    <a:lnTo>
                      <a:pt x="734" y="785"/>
                    </a:lnTo>
                    <a:lnTo>
                      <a:pt x="770" y="816"/>
                    </a:lnTo>
                    <a:lnTo>
                      <a:pt x="807" y="847"/>
                    </a:lnTo>
                    <a:lnTo>
                      <a:pt x="843" y="877"/>
                    </a:lnTo>
                    <a:lnTo>
                      <a:pt x="879" y="908"/>
                    </a:lnTo>
                    <a:lnTo>
                      <a:pt x="915" y="939"/>
                    </a:lnTo>
                    <a:lnTo>
                      <a:pt x="953" y="970"/>
                    </a:lnTo>
                    <a:lnTo>
                      <a:pt x="989" y="1001"/>
                    </a:lnTo>
                    <a:lnTo>
                      <a:pt x="1025" y="1033"/>
                    </a:lnTo>
                    <a:lnTo>
                      <a:pt x="1062" y="1064"/>
                    </a:lnTo>
                    <a:lnTo>
                      <a:pt x="1098" y="1095"/>
                    </a:lnTo>
                    <a:lnTo>
                      <a:pt x="1134" y="1124"/>
                    </a:lnTo>
                    <a:lnTo>
                      <a:pt x="1170" y="1155"/>
                    </a:lnTo>
                    <a:lnTo>
                      <a:pt x="1208" y="1187"/>
                    </a:lnTo>
                    <a:lnTo>
                      <a:pt x="1244" y="1218"/>
                    </a:lnTo>
                    <a:lnTo>
                      <a:pt x="1275" y="1200"/>
                    </a:lnTo>
                    <a:lnTo>
                      <a:pt x="1306" y="1183"/>
                    </a:lnTo>
                    <a:lnTo>
                      <a:pt x="1337" y="1165"/>
                    </a:lnTo>
                    <a:lnTo>
                      <a:pt x="1370" y="1147"/>
                    </a:lnTo>
                    <a:lnTo>
                      <a:pt x="1401" y="1131"/>
                    </a:lnTo>
                    <a:lnTo>
                      <a:pt x="1432" y="1113"/>
                    </a:lnTo>
                    <a:lnTo>
                      <a:pt x="1463" y="1096"/>
                    </a:lnTo>
                    <a:lnTo>
                      <a:pt x="1494" y="1078"/>
                    </a:lnTo>
                    <a:lnTo>
                      <a:pt x="1482" y="1067"/>
                    </a:lnTo>
                    <a:lnTo>
                      <a:pt x="1473" y="1055"/>
                    </a:lnTo>
                    <a:lnTo>
                      <a:pt x="1461" y="1042"/>
                    </a:lnTo>
                    <a:lnTo>
                      <a:pt x="1450" y="1031"/>
                    </a:lnTo>
                    <a:lnTo>
                      <a:pt x="1438" y="1019"/>
                    </a:lnTo>
                    <a:lnTo>
                      <a:pt x="1429" y="1006"/>
                    </a:lnTo>
                    <a:lnTo>
                      <a:pt x="1417" y="995"/>
                    </a:lnTo>
                    <a:lnTo>
                      <a:pt x="1406" y="983"/>
                    </a:lnTo>
                    <a:close/>
                  </a:path>
                </a:pathLst>
              </a:custGeom>
              <a:solidFill>
                <a:srgbClr val="BCB2B5"/>
              </a:solidFill>
              <a:ln w="9525">
                <a:noFill/>
                <a:round/>
                <a:headEnd/>
                <a:tailEnd/>
              </a:ln>
            </p:spPr>
            <p:txBody>
              <a:bodyPr/>
              <a:lstStyle/>
              <a:p>
                <a:endParaRPr lang="en-US"/>
              </a:p>
            </p:txBody>
          </p:sp>
          <p:sp>
            <p:nvSpPr>
              <p:cNvPr id="11450" name="Freeform 186"/>
              <p:cNvSpPr>
                <a:spLocks/>
              </p:cNvSpPr>
              <p:nvPr/>
            </p:nvSpPr>
            <p:spPr bwMode="auto">
              <a:xfrm>
                <a:off x="499" y="2836"/>
                <a:ext cx="718" cy="584"/>
              </a:xfrm>
              <a:custGeom>
                <a:avLst/>
                <a:gdLst/>
                <a:ahLst/>
                <a:cxnLst>
                  <a:cxn ang="0">
                    <a:pos x="1285" y="876"/>
                  </a:cxn>
                  <a:cxn ang="0">
                    <a:pos x="1164" y="773"/>
                  </a:cxn>
                  <a:cxn ang="0">
                    <a:pos x="1045" y="669"/>
                  </a:cxn>
                  <a:cxn ang="0">
                    <a:pos x="924" y="564"/>
                  </a:cxn>
                  <a:cxn ang="0">
                    <a:pos x="803" y="461"/>
                  </a:cxn>
                  <a:cxn ang="0">
                    <a:pos x="682" y="356"/>
                  </a:cxn>
                  <a:cxn ang="0">
                    <a:pos x="562" y="253"/>
                  </a:cxn>
                  <a:cxn ang="0">
                    <a:pos x="441" y="150"/>
                  </a:cxn>
                  <a:cxn ang="0">
                    <a:pos x="379" y="73"/>
                  </a:cxn>
                  <a:cxn ang="0">
                    <a:pos x="374" y="25"/>
                  </a:cxn>
                  <a:cxn ang="0">
                    <a:pos x="350" y="12"/>
                  </a:cxn>
                  <a:cxn ang="0">
                    <a:pos x="302" y="35"/>
                  </a:cxn>
                  <a:cxn ang="0">
                    <a:pos x="257" y="56"/>
                  </a:cxn>
                  <a:cxn ang="0">
                    <a:pos x="209" y="79"/>
                  </a:cxn>
                  <a:cxn ang="0">
                    <a:pos x="164" y="102"/>
                  </a:cxn>
                  <a:cxn ang="0">
                    <a:pos x="116" y="123"/>
                  </a:cxn>
                  <a:cxn ang="0">
                    <a:pos x="70" y="146"/>
                  </a:cxn>
                  <a:cxn ang="0">
                    <a:pos x="23" y="168"/>
                  </a:cxn>
                  <a:cxn ang="0">
                    <a:pos x="13" y="187"/>
                  </a:cxn>
                  <a:cxn ang="0">
                    <a:pos x="38" y="204"/>
                  </a:cxn>
                  <a:cxn ang="0">
                    <a:pos x="62" y="220"/>
                  </a:cxn>
                  <a:cxn ang="0">
                    <a:pos x="88" y="237"/>
                  </a:cxn>
                  <a:cxn ang="0">
                    <a:pos x="136" y="274"/>
                  </a:cxn>
                  <a:cxn ang="0">
                    <a:pos x="203" y="332"/>
                  </a:cxn>
                  <a:cxn ang="0">
                    <a:pos x="271" y="389"/>
                  </a:cxn>
                  <a:cxn ang="0">
                    <a:pos x="340" y="446"/>
                  </a:cxn>
                  <a:cxn ang="0">
                    <a:pos x="409" y="504"/>
                  </a:cxn>
                  <a:cxn ang="0">
                    <a:pos x="476" y="563"/>
                  </a:cxn>
                  <a:cxn ang="0">
                    <a:pos x="544" y="620"/>
                  </a:cxn>
                  <a:cxn ang="0">
                    <a:pos x="613" y="677"/>
                  </a:cxn>
                  <a:cxn ang="0">
                    <a:pos x="680" y="735"/>
                  </a:cxn>
                  <a:cxn ang="0">
                    <a:pos x="749" y="792"/>
                  </a:cxn>
                  <a:cxn ang="0">
                    <a:pos x="817" y="850"/>
                  </a:cxn>
                  <a:cxn ang="0">
                    <a:pos x="884" y="909"/>
                  </a:cxn>
                  <a:cxn ang="0">
                    <a:pos x="953" y="966"/>
                  </a:cxn>
                  <a:cxn ang="0">
                    <a:pos x="1022" y="1023"/>
                  </a:cxn>
                  <a:cxn ang="0">
                    <a:pos x="1090" y="1081"/>
                  </a:cxn>
                  <a:cxn ang="0">
                    <a:pos x="1157" y="1138"/>
                  </a:cxn>
                  <a:cxn ang="0">
                    <a:pos x="1223" y="1150"/>
                  </a:cxn>
                  <a:cxn ang="0">
                    <a:pos x="1283" y="1113"/>
                  </a:cxn>
                  <a:cxn ang="0">
                    <a:pos x="1344" y="1079"/>
                  </a:cxn>
                  <a:cxn ang="0">
                    <a:pos x="1404" y="1043"/>
                  </a:cxn>
                  <a:cxn ang="0">
                    <a:pos x="1424" y="1013"/>
                  </a:cxn>
                  <a:cxn ang="0">
                    <a:pos x="1401" y="989"/>
                  </a:cxn>
                  <a:cxn ang="0">
                    <a:pos x="1380" y="964"/>
                  </a:cxn>
                  <a:cxn ang="0">
                    <a:pos x="1357" y="940"/>
                  </a:cxn>
                </a:cxnLst>
                <a:rect l="0" t="0" r="r" b="b"/>
                <a:pathLst>
                  <a:path w="1435" h="1168">
                    <a:moveTo>
                      <a:pt x="1345" y="928"/>
                    </a:moveTo>
                    <a:lnTo>
                      <a:pt x="1285" y="876"/>
                    </a:lnTo>
                    <a:lnTo>
                      <a:pt x="1224" y="825"/>
                    </a:lnTo>
                    <a:lnTo>
                      <a:pt x="1164" y="773"/>
                    </a:lnTo>
                    <a:lnTo>
                      <a:pt x="1103" y="720"/>
                    </a:lnTo>
                    <a:lnTo>
                      <a:pt x="1045" y="669"/>
                    </a:lnTo>
                    <a:lnTo>
                      <a:pt x="984" y="617"/>
                    </a:lnTo>
                    <a:lnTo>
                      <a:pt x="924" y="564"/>
                    </a:lnTo>
                    <a:lnTo>
                      <a:pt x="863" y="512"/>
                    </a:lnTo>
                    <a:lnTo>
                      <a:pt x="803" y="461"/>
                    </a:lnTo>
                    <a:lnTo>
                      <a:pt x="742" y="409"/>
                    </a:lnTo>
                    <a:lnTo>
                      <a:pt x="682" y="356"/>
                    </a:lnTo>
                    <a:lnTo>
                      <a:pt x="623" y="305"/>
                    </a:lnTo>
                    <a:lnTo>
                      <a:pt x="562" y="253"/>
                    </a:lnTo>
                    <a:lnTo>
                      <a:pt x="502" y="200"/>
                    </a:lnTo>
                    <a:lnTo>
                      <a:pt x="441" y="150"/>
                    </a:lnTo>
                    <a:lnTo>
                      <a:pt x="381" y="97"/>
                    </a:lnTo>
                    <a:lnTo>
                      <a:pt x="379" y="73"/>
                    </a:lnTo>
                    <a:lnTo>
                      <a:pt x="378" y="48"/>
                    </a:lnTo>
                    <a:lnTo>
                      <a:pt x="374" y="25"/>
                    </a:lnTo>
                    <a:lnTo>
                      <a:pt x="373" y="0"/>
                    </a:lnTo>
                    <a:lnTo>
                      <a:pt x="350" y="12"/>
                    </a:lnTo>
                    <a:lnTo>
                      <a:pt x="327" y="23"/>
                    </a:lnTo>
                    <a:lnTo>
                      <a:pt x="302" y="35"/>
                    </a:lnTo>
                    <a:lnTo>
                      <a:pt x="280" y="46"/>
                    </a:lnTo>
                    <a:lnTo>
                      <a:pt x="257" y="56"/>
                    </a:lnTo>
                    <a:lnTo>
                      <a:pt x="234" y="68"/>
                    </a:lnTo>
                    <a:lnTo>
                      <a:pt x="209" y="79"/>
                    </a:lnTo>
                    <a:lnTo>
                      <a:pt x="186" y="91"/>
                    </a:lnTo>
                    <a:lnTo>
                      <a:pt x="164" y="102"/>
                    </a:lnTo>
                    <a:lnTo>
                      <a:pt x="141" y="112"/>
                    </a:lnTo>
                    <a:lnTo>
                      <a:pt x="116" y="123"/>
                    </a:lnTo>
                    <a:lnTo>
                      <a:pt x="93" y="135"/>
                    </a:lnTo>
                    <a:lnTo>
                      <a:pt x="70" y="146"/>
                    </a:lnTo>
                    <a:lnTo>
                      <a:pt x="48" y="156"/>
                    </a:lnTo>
                    <a:lnTo>
                      <a:pt x="23" y="168"/>
                    </a:lnTo>
                    <a:lnTo>
                      <a:pt x="0" y="179"/>
                    </a:lnTo>
                    <a:lnTo>
                      <a:pt x="13" y="187"/>
                    </a:lnTo>
                    <a:lnTo>
                      <a:pt x="25" y="196"/>
                    </a:lnTo>
                    <a:lnTo>
                      <a:pt x="38" y="204"/>
                    </a:lnTo>
                    <a:lnTo>
                      <a:pt x="51" y="212"/>
                    </a:lnTo>
                    <a:lnTo>
                      <a:pt x="62" y="220"/>
                    </a:lnTo>
                    <a:lnTo>
                      <a:pt x="75" y="228"/>
                    </a:lnTo>
                    <a:lnTo>
                      <a:pt x="88" y="237"/>
                    </a:lnTo>
                    <a:lnTo>
                      <a:pt x="101" y="245"/>
                    </a:lnTo>
                    <a:lnTo>
                      <a:pt x="136" y="274"/>
                    </a:lnTo>
                    <a:lnTo>
                      <a:pt x="170" y="302"/>
                    </a:lnTo>
                    <a:lnTo>
                      <a:pt x="203" y="332"/>
                    </a:lnTo>
                    <a:lnTo>
                      <a:pt x="237" y="359"/>
                    </a:lnTo>
                    <a:lnTo>
                      <a:pt x="271" y="389"/>
                    </a:lnTo>
                    <a:lnTo>
                      <a:pt x="306" y="418"/>
                    </a:lnTo>
                    <a:lnTo>
                      <a:pt x="340" y="446"/>
                    </a:lnTo>
                    <a:lnTo>
                      <a:pt x="374" y="476"/>
                    </a:lnTo>
                    <a:lnTo>
                      <a:pt x="409" y="504"/>
                    </a:lnTo>
                    <a:lnTo>
                      <a:pt x="441" y="533"/>
                    </a:lnTo>
                    <a:lnTo>
                      <a:pt x="476" y="563"/>
                    </a:lnTo>
                    <a:lnTo>
                      <a:pt x="510" y="591"/>
                    </a:lnTo>
                    <a:lnTo>
                      <a:pt x="544" y="620"/>
                    </a:lnTo>
                    <a:lnTo>
                      <a:pt x="579" y="648"/>
                    </a:lnTo>
                    <a:lnTo>
                      <a:pt x="613" y="677"/>
                    </a:lnTo>
                    <a:lnTo>
                      <a:pt x="647" y="705"/>
                    </a:lnTo>
                    <a:lnTo>
                      <a:pt x="680" y="735"/>
                    </a:lnTo>
                    <a:lnTo>
                      <a:pt x="714" y="764"/>
                    </a:lnTo>
                    <a:lnTo>
                      <a:pt x="749" y="792"/>
                    </a:lnTo>
                    <a:lnTo>
                      <a:pt x="783" y="822"/>
                    </a:lnTo>
                    <a:lnTo>
                      <a:pt x="817" y="850"/>
                    </a:lnTo>
                    <a:lnTo>
                      <a:pt x="852" y="879"/>
                    </a:lnTo>
                    <a:lnTo>
                      <a:pt x="884" y="909"/>
                    </a:lnTo>
                    <a:lnTo>
                      <a:pt x="919" y="936"/>
                    </a:lnTo>
                    <a:lnTo>
                      <a:pt x="953" y="966"/>
                    </a:lnTo>
                    <a:lnTo>
                      <a:pt x="987" y="994"/>
                    </a:lnTo>
                    <a:lnTo>
                      <a:pt x="1022" y="1023"/>
                    </a:lnTo>
                    <a:lnTo>
                      <a:pt x="1056" y="1053"/>
                    </a:lnTo>
                    <a:lnTo>
                      <a:pt x="1090" y="1081"/>
                    </a:lnTo>
                    <a:lnTo>
                      <a:pt x="1123" y="1110"/>
                    </a:lnTo>
                    <a:lnTo>
                      <a:pt x="1157" y="1138"/>
                    </a:lnTo>
                    <a:lnTo>
                      <a:pt x="1192" y="1168"/>
                    </a:lnTo>
                    <a:lnTo>
                      <a:pt x="1223" y="1150"/>
                    </a:lnTo>
                    <a:lnTo>
                      <a:pt x="1252" y="1131"/>
                    </a:lnTo>
                    <a:lnTo>
                      <a:pt x="1283" y="1113"/>
                    </a:lnTo>
                    <a:lnTo>
                      <a:pt x="1314" y="1095"/>
                    </a:lnTo>
                    <a:lnTo>
                      <a:pt x="1344" y="1079"/>
                    </a:lnTo>
                    <a:lnTo>
                      <a:pt x="1375" y="1061"/>
                    </a:lnTo>
                    <a:lnTo>
                      <a:pt x="1404" y="1043"/>
                    </a:lnTo>
                    <a:lnTo>
                      <a:pt x="1435" y="1025"/>
                    </a:lnTo>
                    <a:lnTo>
                      <a:pt x="1424" y="1013"/>
                    </a:lnTo>
                    <a:lnTo>
                      <a:pt x="1412" y="1000"/>
                    </a:lnTo>
                    <a:lnTo>
                      <a:pt x="1401" y="989"/>
                    </a:lnTo>
                    <a:lnTo>
                      <a:pt x="1391" y="976"/>
                    </a:lnTo>
                    <a:lnTo>
                      <a:pt x="1380" y="964"/>
                    </a:lnTo>
                    <a:lnTo>
                      <a:pt x="1368" y="953"/>
                    </a:lnTo>
                    <a:lnTo>
                      <a:pt x="1357" y="940"/>
                    </a:lnTo>
                    <a:lnTo>
                      <a:pt x="1345" y="928"/>
                    </a:lnTo>
                    <a:close/>
                  </a:path>
                </a:pathLst>
              </a:custGeom>
              <a:solidFill>
                <a:srgbClr val="BAAFB2"/>
              </a:solidFill>
              <a:ln w="9525">
                <a:noFill/>
                <a:round/>
                <a:headEnd/>
                <a:tailEnd/>
              </a:ln>
            </p:spPr>
            <p:txBody>
              <a:bodyPr/>
              <a:lstStyle/>
              <a:p>
                <a:endParaRPr lang="en-US"/>
              </a:p>
            </p:txBody>
          </p:sp>
          <p:sp>
            <p:nvSpPr>
              <p:cNvPr id="11451" name="Freeform 187"/>
              <p:cNvSpPr>
                <a:spLocks/>
              </p:cNvSpPr>
              <p:nvPr/>
            </p:nvSpPr>
            <p:spPr bwMode="auto">
              <a:xfrm>
                <a:off x="487" y="2829"/>
                <a:ext cx="689" cy="557"/>
              </a:xfrm>
              <a:custGeom>
                <a:avLst/>
                <a:gdLst/>
                <a:ahLst/>
                <a:cxnLst>
                  <a:cxn ang="0">
                    <a:pos x="1230" y="823"/>
                  </a:cxn>
                  <a:cxn ang="0">
                    <a:pos x="1121" y="728"/>
                  </a:cxn>
                  <a:cxn ang="0">
                    <a:pos x="1010" y="632"/>
                  </a:cxn>
                  <a:cxn ang="0">
                    <a:pos x="900" y="537"/>
                  </a:cxn>
                  <a:cxn ang="0">
                    <a:pos x="789" y="441"/>
                  </a:cxn>
                  <a:cxn ang="0">
                    <a:pos x="680" y="346"/>
                  </a:cxn>
                  <a:cxn ang="0">
                    <a:pos x="568" y="251"/>
                  </a:cxn>
                  <a:cxn ang="0">
                    <a:pos x="459" y="155"/>
                  </a:cxn>
                  <a:cxn ang="0">
                    <a:pos x="402" y="80"/>
                  </a:cxn>
                  <a:cxn ang="0">
                    <a:pos x="400" y="26"/>
                  </a:cxn>
                  <a:cxn ang="0">
                    <a:pos x="374" y="11"/>
                  </a:cxn>
                  <a:cxn ang="0">
                    <a:pos x="323" y="34"/>
                  </a:cxn>
                  <a:cxn ang="0">
                    <a:pos x="274" y="59"/>
                  </a:cxn>
                  <a:cxn ang="0">
                    <a:pos x="224" y="82"/>
                  </a:cxn>
                  <a:cxn ang="0">
                    <a:pos x="174" y="106"/>
                  </a:cxn>
                  <a:cxn ang="0">
                    <a:pos x="124" y="129"/>
                  </a:cxn>
                  <a:cxn ang="0">
                    <a:pos x="75" y="154"/>
                  </a:cxn>
                  <a:cxn ang="0">
                    <a:pos x="24" y="178"/>
                  </a:cxn>
                  <a:cxn ang="0">
                    <a:pos x="16" y="198"/>
                  </a:cxn>
                  <a:cxn ang="0">
                    <a:pos x="47" y="216"/>
                  </a:cxn>
                  <a:cxn ang="0">
                    <a:pos x="78" y="232"/>
                  </a:cxn>
                  <a:cxn ang="0">
                    <a:pos x="109" y="251"/>
                  </a:cxn>
                  <a:cxn ang="0">
                    <a:pos x="189" y="313"/>
                  </a:cxn>
                  <a:cxn ang="0">
                    <a:pos x="317" y="419"/>
                  </a:cxn>
                  <a:cxn ang="0">
                    <a:pos x="444" y="526"/>
                  </a:cxn>
                  <a:cxn ang="0">
                    <a:pos x="570" y="632"/>
                  </a:cxn>
                  <a:cxn ang="0">
                    <a:pos x="698" y="741"/>
                  </a:cxn>
                  <a:cxn ang="0">
                    <a:pos x="823" y="847"/>
                  </a:cxn>
                  <a:cxn ang="0">
                    <a:pos x="951" y="954"/>
                  </a:cxn>
                  <a:cxn ang="0">
                    <a:pos x="1077" y="1060"/>
                  </a:cxn>
                  <a:cxn ang="0">
                    <a:pos x="1170" y="1096"/>
                  </a:cxn>
                  <a:cxn ang="0">
                    <a:pos x="1229" y="1060"/>
                  </a:cxn>
                  <a:cxn ang="0">
                    <a:pos x="1288" y="1024"/>
                  </a:cxn>
                  <a:cxn ang="0">
                    <a:pos x="1348" y="986"/>
                  </a:cxn>
                  <a:cxn ang="0">
                    <a:pos x="1366" y="955"/>
                  </a:cxn>
                  <a:cxn ang="0">
                    <a:pos x="1343" y="931"/>
                  </a:cxn>
                  <a:cxn ang="0">
                    <a:pos x="1320" y="906"/>
                  </a:cxn>
                  <a:cxn ang="0">
                    <a:pos x="1297" y="882"/>
                  </a:cxn>
                </a:cxnLst>
                <a:rect l="0" t="0" r="r" b="b"/>
                <a:pathLst>
                  <a:path w="1377" h="1114">
                    <a:moveTo>
                      <a:pt x="1286" y="870"/>
                    </a:moveTo>
                    <a:lnTo>
                      <a:pt x="1230" y="823"/>
                    </a:lnTo>
                    <a:lnTo>
                      <a:pt x="1176" y="775"/>
                    </a:lnTo>
                    <a:lnTo>
                      <a:pt x="1121" y="728"/>
                    </a:lnTo>
                    <a:lnTo>
                      <a:pt x="1065" y="680"/>
                    </a:lnTo>
                    <a:lnTo>
                      <a:pt x="1010" y="632"/>
                    </a:lnTo>
                    <a:lnTo>
                      <a:pt x="956" y="585"/>
                    </a:lnTo>
                    <a:lnTo>
                      <a:pt x="900" y="537"/>
                    </a:lnTo>
                    <a:lnTo>
                      <a:pt x="845" y="488"/>
                    </a:lnTo>
                    <a:lnTo>
                      <a:pt x="789" y="441"/>
                    </a:lnTo>
                    <a:lnTo>
                      <a:pt x="735" y="393"/>
                    </a:lnTo>
                    <a:lnTo>
                      <a:pt x="680" y="346"/>
                    </a:lnTo>
                    <a:lnTo>
                      <a:pt x="624" y="298"/>
                    </a:lnTo>
                    <a:lnTo>
                      <a:pt x="568" y="251"/>
                    </a:lnTo>
                    <a:lnTo>
                      <a:pt x="514" y="203"/>
                    </a:lnTo>
                    <a:lnTo>
                      <a:pt x="459" y="155"/>
                    </a:lnTo>
                    <a:lnTo>
                      <a:pt x="403" y="108"/>
                    </a:lnTo>
                    <a:lnTo>
                      <a:pt x="402" y="80"/>
                    </a:lnTo>
                    <a:lnTo>
                      <a:pt x="402" y="54"/>
                    </a:lnTo>
                    <a:lnTo>
                      <a:pt x="400" y="26"/>
                    </a:lnTo>
                    <a:lnTo>
                      <a:pt x="398" y="0"/>
                    </a:lnTo>
                    <a:lnTo>
                      <a:pt x="374" y="11"/>
                    </a:lnTo>
                    <a:lnTo>
                      <a:pt x="349" y="23"/>
                    </a:lnTo>
                    <a:lnTo>
                      <a:pt x="323" y="34"/>
                    </a:lnTo>
                    <a:lnTo>
                      <a:pt x="299" y="47"/>
                    </a:lnTo>
                    <a:lnTo>
                      <a:pt x="274" y="59"/>
                    </a:lnTo>
                    <a:lnTo>
                      <a:pt x="250" y="70"/>
                    </a:lnTo>
                    <a:lnTo>
                      <a:pt x="224" y="82"/>
                    </a:lnTo>
                    <a:lnTo>
                      <a:pt x="199" y="95"/>
                    </a:lnTo>
                    <a:lnTo>
                      <a:pt x="174" y="106"/>
                    </a:lnTo>
                    <a:lnTo>
                      <a:pt x="148" y="118"/>
                    </a:lnTo>
                    <a:lnTo>
                      <a:pt x="124" y="129"/>
                    </a:lnTo>
                    <a:lnTo>
                      <a:pt x="99" y="142"/>
                    </a:lnTo>
                    <a:lnTo>
                      <a:pt x="75" y="154"/>
                    </a:lnTo>
                    <a:lnTo>
                      <a:pt x="49" y="165"/>
                    </a:lnTo>
                    <a:lnTo>
                      <a:pt x="24" y="178"/>
                    </a:lnTo>
                    <a:lnTo>
                      <a:pt x="0" y="190"/>
                    </a:lnTo>
                    <a:lnTo>
                      <a:pt x="16" y="198"/>
                    </a:lnTo>
                    <a:lnTo>
                      <a:pt x="31" y="206"/>
                    </a:lnTo>
                    <a:lnTo>
                      <a:pt x="47" y="216"/>
                    </a:lnTo>
                    <a:lnTo>
                      <a:pt x="63" y="224"/>
                    </a:lnTo>
                    <a:lnTo>
                      <a:pt x="78" y="232"/>
                    </a:lnTo>
                    <a:lnTo>
                      <a:pt x="94" y="241"/>
                    </a:lnTo>
                    <a:lnTo>
                      <a:pt x="109" y="251"/>
                    </a:lnTo>
                    <a:lnTo>
                      <a:pt x="125" y="259"/>
                    </a:lnTo>
                    <a:lnTo>
                      <a:pt x="189" y="313"/>
                    </a:lnTo>
                    <a:lnTo>
                      <a:pt x="253" y="365"/>
                    </a:lnTo>
                    <a:lnTo>
                      <a:pt x="317" y="419"/>
                    </a:lnTo>
                    <a:lnTo>
                      <a:pt x="380" y="472"/>
                    </a:lnTo>
                    <a:lnTo>
                      <a:pt x="444" y="526"/>
                    </a:lnTo>
                    <a:lnTo>
                      <a:pt x="506" y="580"/>
                    </a:lnTo>
                    <a:lnTo>
                      <a:pt x="570" y="632"/>
                    </a:lnTo>
                    <a:lnTo>
                      <a:pt x="634" y="687"/>
                    </a:lnTo>
                    <a:lnTo>
                      <a:pt x="698" y="741"/>
                    </a:lnTo>
                    <a:lnTo>
                      <a:pt x="760" y="793"/>
                    </a:lnTo>
                    <a:lnTo>
                      <a:pt x="823" y="847"/>
                    </a:lnTo>
                    <a:lnTo>
                      <a:pt x="887" y="900"/>
                    </a:lnTo>
                    <a:lnTo>
                      <a:pt x="951" y="954"/>
                    </a:lnTo>
                    <a:lnTo>
                      <a:pt x="1013" y="1008"/>
                    </a:lnTo>
                    <a:lnTo>
                      <a:pt x="1077" y="1060"/>
                    </a:lnTo>
                    <a:lnTo>
                      <a:pt x="1140" y="1114"/>
                    </a:lnTo>
                    <a:lnTo>
                      <a:pt x="1170" y="1096"/>
                    </a:lnTo>
                    <a:lnTo>
                      <a:pt x="1199" y="1078"/>
                    </a:lnTo>
                    <a:lnTo>
                      <a:pt x="1229" y="1060"/>
                    </a:lnTo>
                    <a:lnTo>
                      <a:pt x="1258" y="1042"/>
                    </a:lnTo>
                    <a:lnTo>
                      <a:pt x="1288" y="1024"/>
                    </a:lnTo>
                    <a:lnTo>
                      <a:pt x="1317" y="1005"/>
                    </a:lnTo>
                    <a:lnTo>
                      <a:pt x="1348" y="986"/>
                    </a:lnTo>
                    <a:lnTo>
                      <a:pt x="1377" y="968"/>
                    </a:lnTo>
                    <a:lnTo>
                      <a:pt x="1366" y="955"/>
                    </a:lnTo>
                    <a:lnTo>
                      <a:pt x="1355" y="944"/>
                    </a:lnTo>
                    <a:lnTo>
                      <a:pt x="1343" y="931"/>
                    </a:lnTo>
                    <a:lnTo>
                      <a:pt x="1332" y="919"/>
                    </a:lnTo>
                    <a:lnTo>
                      <a:pt x="1320" y="906"/>
                    </a:lnTo>
                    <a:lnTo>
                      <a:pt x="1309" y="895"/>
                    </a:lnTo>
                    <a:lnTo>
                      <a:pt x="1297" y="882"/>
                    </a:lnTo>
                    <a:lnTo>
                      <a:pt x="1286" y="870"/>
                    </a:lnTo>
                    <a:close/>
                  </a:path>
                </a:pathLst>
              </a:custGeom>
              <a:solidFill>
                <a:srgbClr val="B7AFAF"/>
              </a:solidFill>
              <a:ln w="9525">
                <a:noFill/>
                <a:round/>
                <a:headEnd/>
                <a:tailEnd/>
              </a:ln>
            </p:spPr>
            <p:txBody>
              <a:bodyPr/>
              <a:lstStyle/>
              <a:p>
                <a:endParaRPr lang="en-US"/>
              </a:p>
            </p:txBody>
          </p:sp>
          <p:sp>
            <p:nvSpPr>
              <p:cNvPr id="11452" name="Freeform 188"/>
              <p:cNvSpPr>
                <a:spLocks/>
              </p:cNvSpPr>
              <p:nvPr/>
            </p:nvSpPr>
            <p:spPr bwMode="auto">
              <a:xfrm>
                <a:off x="475" y="2821"/>
                <a:ext cx="659" cy="532"/>
              </a:xfrm>
              <a:custGeom>
                <a:avLst/>
                <a:gdLst/>
                <a:ahLst/>
                <a:cxnLst>
                  <a:cxn ang="0">
                    <a:pos x="1175" y="772"/>
                  </a:cxn>
                  <a:cxn ang="0">
                    <a:pos x="1075" y="685"/>
                  </a:cxn>
                  <a:cxn ang="0">
                    <a:pos x="975" y="599"/>
                  </a:cxn>
                  <a:cxn ang="0">
                    <a:pos x="876" y="512"/>
                  </a:cxn>
                  <a:cxn ang="0">
                    <a:pos x="776" y="427"/>
                  </a:cxn>
                  <a:cxn ang="0">
                    <a:pos x="675" y="340"/>
                  </a:cxn>
                  <a:cxn ang="0">
                    <a:pos x="575" y="253"/>
                  </a:cxn>
                  <a:cxn ang="0">
                    <a:pos x="475" y="166"/>
                  </a:cxn>
                  <a:cxn ang="0">
                    <a:pos x="425" y="92"/>
                  </a:cxn>
                  <a:cxn ang="0">
                    <a:pos x="423" y="31"/>
                  </a:cxn>
                  <a:cxn ang="0">
                    <a:pos x="397" y="13"/>
                  </a:cxn>
                  <a:cxn ang="0">
                    <a:pos x="343" y="38"/>
                  </a:cxn>
                  <a:cxn ang="0">
                    <a:pos x="291" y="63"/>
                  </a:cxn>
                  <a:cxn ang="0">
                    <a:pos x="237" y="89"/>
                  </a:cxn>
                  <a:cxn ang="0">
                    <a:pos x="184" y="113"/>
                  </a:cxn>
                  <a:cxn ang="0">
                    <a:pos x="132" y="140"/>
                  </a:cxn>
                  <a:cxn ang="0">
                    <a:pos x="78" y="164"/>
                  </a:cxn>
                  <a:cxn ang="0">
                    <a:pos x="26" y="189"/>
                  </a:cxn>
                  <a:cxn ang="0">
                    <a:pos x="18" y="212"/>
                  </a:cxn>
                  <a:cxn ang="0">
                    <a:pos x="55" y="230"/>
                  </a:cxn>
                  <a:cxn ang="0">
                    <a:pos x="91" y="248"/>
                  </a:cxn>
                  <a:cxn ang="0">
                    <a:pos x="129" y="266"/>
                  </a:cxn>
                  <a:cxn ang="0">
                    <a:pos x="207" y="325"/>
                  </a:cxn>
                  <a:cxn ang="0">
                    <a:pos x="325" y="423"/>
                  </a:cxn>
                  <a:cxn ang="0">
                    <a:pos x="443" y="523"/>
                  </a:cxn>
                  <a:cxn ang="0">
                    <a:pos x="560" y="622"/>
                  </a:cxn>
                  <a:cxn ang="0">
                    <a:pos x="676" y="720"/>
                  </a:cxn>
                  <a:cxn ang="0">
                    <a:pos x="794" y="818"/>
                  </a:cxn>
                  <a:cxn ang="0">
                    <a:pos x="912" y="917"/>
                  </a:cxn>
                  <a:cxn ang="0">
                    <a:pos x="1029" y="1015"/>
                  </a:cxn>
                  <a:cxn ang="0">
                    <a:pos x="1118" y="1046"/>
                  </a:cxn>
                  <a:cxn ang="0">
                    <a:pos x="1175" y="1008"/>
                  </a:cxn>
                  <a:cxn ang="0">
                    <a:pos x="1232" y="972"/>
                  </a:cxn>
                  <a:cxn ang="0">
                    <a:pos x="1289" y="935"/>
                  </a:cxn>
                  <a:cxn ang="0">
                    <a:pos x="1306" y="904"/>
                  </a:cxn>
                  <a:cxn ang="0">
                    <a:pos x="1283" y="877"/>
                  </a:cxn>
                  <a:cxn ang="0">
                    <a:pos x="1260" y="853"/>
                  </a:cxn>
                  <a:cxn ang="0">
                    <a:pos x="1237" y="828"/>
                  </a:cxn>
                </a:cxnLst>
                <a:rect l="0" t="0" r="r" b="b"/>
                <a:pathLst>
                  <a:path w="1317" h="1064">
                    <a:moveTo>
                      <a:pt x="1226" y="815"/>
                    </a:moveTo>
                    <a:lnTo>
                      <a:pt x="1175" y="772"/>
                    </a:lnTo>
                    <a:lnTo>
                      <a:pt x="1126" y="728"/>
                    </a:lnTo>
                    <a:lnTo>
                      <a:pt x="1075" y="685"/>
                    </a:lnTo>
                    <a:lnTo>
                      <a:pt x="1026" y="641"/>
                    </a:lnTo>
                    <a:lnTo>
                      <a:pt x="975" y="599"/>
                    </a:lnTo>
                    <a:lnTo>
                      <a:pt x="926" y="556"/>
                    </a:lnTo>
                    <a:lnTo>
                      <a:pt x="876" y="512"/>
                    </a:lnTo>
                    <a:lnTo>
                      <a:pt x="825" y="469"/>
                    </a:lnTo>
                    <a:lnTo>
                      <a:pt x="776" y="427"/>
                    </a:lnTo>
                    <a:lnTo>
                      <a:pt x="725" y="382"/>
                    </a:lnTo>
                    <a:lnTo>
                      <a:pt x="675" y="340"/>
                    </a:lnTo>
                    <a:lnTo>
                      <a:pt x="626" y="297"/>
                    </a:lnTo>
                    <a:lnTo>
                      <a:pt x="575" y="253"/>
                    </a:lnTo>
                    <a:lnTo>
                      <a:pt x="524" y="210"/>
                    </a:lnTo>
                    <a:lnTo>
                      <a:pt x="475" y="166"/>
                    </a:lnTo>
                    <a:lnTo>
                      <a:pt x="425" y="123"/>
                    </a:lnTo>
                    <a:lnTo>
                      <a:pt x="425" y="92"/>
                    </a:lnTo>
                    <a:lnTo>
                      <a:pt x="425" y="61"/>
                    </a:lnTo>
                    <a:lnTo>
                      <a:pt x="423" y="31"/>
                    </a:lnTo>
                    <a:lnTo>
                      <a:pt x="423" y="0"/>
                    </a:lnTo>
                    <a:lnTo>
                      <a:pt x="397" y="13"/>
                    </a:lnTo>
                    <a:lnTo>
                      <a:pt x="369" y="25"/>
                    </a:lnTo>
                    <a:lnTo>
                      <a:pt x="343" y="38"/>
                    </a:lnTo>
                    <a:lnTo>
                      <a:pt x="317" y="51"/>
                    </a:lnTo>
                    <a:lnTo>
                      <a:pt x="291" y="63"/>
                    </a:lnTo>
                    <a:lnTo>
                      <a:pt x="263" y="76"/>
                    </a:lnTo>
                    <a:lnTo>
                      <a:pt x="237" y="89"/>
                    </a:lnTo>
                    <a:lnTo>
                      <a:pt x="211" y="100"/>
                    </a:lnTo>
                    <a:lnTo>
                      <a:pt x="184" y="113"/>
                    </a:lnTo>
                    <a:lnTo>
                      <a:pt x="158" y="127"/>
                    </a:lnTo>
                    <a:lnTo>
                      <a:pt x="132" y="140"/>
                    </a:lnTo>
                    <a:lnTo>
                      <a:pt x="106" y="151"/>
                    </a:lnTo>
                    <a:lnTo>
                      <a:pt x="78" y="164"/>
                    </a:lnTo>
                    <a:lnTo>
                      <a:pt x="52" y="177"/>
                    </a:lnTo>
                    <a:lnTo>
                      <a:pt x="26" y="189"/>
                    </a:lnTo>
                    <a:lnTo>
                      <a:pt x="0" y="202"/>
                    </a:lnTo>
                    <a:lnTo>
                      <a:pt x="18" y="212"/>
                    </a:lnTo>
                    <a:lnTo>
                      <a:pt x="37" y="220"/>
                    </a:lnTo>
                    <a:lnTo>
                      <a:pt x="55" y="230"/>
                    </a:lnTo>
                    <a:lnTo>
                      <a:pt x="73" y="238"/>
                    </a:lnTo>
                    <a:lnTo>
                      <a:pt x="91" y="248"/>
                    </a:lnTo>
                    <a:lnTo>
                      <a:pt x="111" y="258"/>
                    </a:lnTo>
                    <a:lnTo>
                      <a:pt x="129" y="266"/>
                    </a:lnTo>
                    <a:lnTo>
                      <a:pt x="148" y="276"/>
                    </a:lnTo>
                    <a:lnTo>
                      <a:pt x="207" y="325"/>
                    </a:lnTo>
                    <a:lnTo>
                      <a:pt x="266" y="374"/>
                    </a:lnTo>
                    <a:lnTo>
                      <a:pt x="325" y="423"/>
                    </a:lnTo>
                    <a:lnTo>
                      <a:pt x="384" y="474"/>
                    </a:lnTo>
                    <a:lnTo>
                      <a:pt x="443" y="523"/>
                    </a:lnTo>
                    <a:lnTo>
                      <a:pt x="501" y="572"/>
                    </a:lnTo>
                    <a:lnTo>
                      <a:pt x="560" y="622"/>
                    </a:lnTo>
                    <a:lnTo>
                      <a:pt x="619" y="671"/>
                    </a:lnTo>
                    <a:lnTo>
                      <a:pt x="676" y="720"/>
                    </a:lnTo>
                    <a:lnTo>
                      <a:pt x="735" y="769"/>
                    </a:lnTo>
                    <a:lnTo>
                      <a:pt x="794" y="818"/>
                    </a:lnTo>
                    <a:lnTo>
                      <a:pt x="853" y="867"/>
                    </a:lnTo>
                    <a:lnTo>
                      <a:pt x="912" y="917"/>
                    </a:lnTo>
                    <a:lnTo>
                      <a:pt x="971" y="966"/>
                    </a:lnTo>
                    <a:lnTo>
                      <a:pt x="1029" y="1015"/>
                    </a:lnTo>
                    <a:lnTo>
                      <a:pt x="1088" y="1064"/>
                    </a:lnTo>
                    <a:lnTo>
                      <a:pt x="1118" y="1046"/>
                    </a:lnTo>
                    <a:lnTo>
                      <a:pt x="1145" y="1026"/>
                    </a:lnTo>
                    <a:lnTo>
                      <a:pt x="1175" y="1008"/>
                    </a:lnTo>
                    <a:lnTo>
                      <a:pt x="1203" y="990"/>
                    </a:lnTo>
                    <a:lnTo>
                      <a:pt x="1232" y="972"/>
                    </a:lnTo>
                    <a:lnTo>
                      <a:pt x="1260" y="953"/>
                    </a:lnTo>
                    <a:lnTo>
                      <a:pt x="1289" y="935"/>
                    </a:lnTo>
                    <a:lnTo>
                      <a:pt x="1317" y="917"/>
                    </a:lnTo>
                    <a:lnTo>
                      <a:pt x="1306" y="904"/>
                    </a:lnTo>
                    <a:lnTo>
                      <a:pt x="1294" y="890"/>
                    </a:lnTo>
                    <a:lnTo>
                      <a:pt x="1283" y="877"/>
                    </a:lnTo>
                    <a:lnTo>
                      <a:pt x="1271" y="866"/>
                    </a:lnTo>
                    <a:lnTo>
                      <a:pt x="1260" y="853"/>
                    </a:lnTo>
                    <a:lnTo>
                      <a:pt x="1248" y="840"/>
                    </a:lnTo>
                    <a:lnTo>
                      <a:pt x="1237" y="828"/>
                    </a:lnTo>
                    <a:lnTo>
                      <a:pt x="1226" y="815"/>
                    </a:lnTo>
                    <a:close/>
                  </a:path>
                </a:pathLst>
              </a:custGeom>
              <a:solidFill>
                <a:srgbClr val="B5ADAA"/>
              </a:solidFill>
              <a:ln w="9525">
                <a:noFill/>
                <a:round/>
                <a:headEnd/>
                <a:tailEnd/>
              </a:ln>
            </p:spPr>
            <p:txBody>
              <a:bodyPr/>
              <a:lstStyle/>
              <a:p>
                <a:endParaRPr lang="en-US"/>
              </a:p>
            </p:txBody>
          </p:sp>
          <p:sp>
            <p:nvSpPr>
              <p:cNvPr id="11453" name="Freeform 189"/>
              <p:cNvSpPr>
                <a:spLocks/>
              </p:cNvSpPr>
              <p:nvPr/>
            </p:nvSpPr>
            <p:spPr bwMode="auto">
              <a:xfrm>
                <a:off x="463" y="2812"/>
                <a:ext cx="631" cy="507"/>
              </a:xfrm>
              <a:custGeom>
                <a:avLst/>
                <a:gdLst/>
                <a:ahLst/>
                <a:cxnLst>
                  <a:cxn ang="0">
                    <a:pos x="1169" y="759"/>
                  </a:cxn>
                  <a:cxn ang="0">
                    <a:pos x="450" y="136"/>
                  </a:cxn>
                  <a:cxn ang="0">
                    <a:pos x="450" y="0"/>
                  </a:cxn>
                  <a:cxn ang="0">
                    <a:pos x="0" y="215"/>
                  </a:cxn>
                  <a:cxn ang="0">
                    <a:pos x="173" y="292"/>
                  </a:cxn>
                  <a:cxn ang="0">
                    <a:pos x="1038" y="1013"/>
                  </a:cxn>
                  <a:cxn ang="0">
                    <a:pos x="1262" y="862"/>
                  </a:cxn>
                  <a:cxn ang="0">
                    <a:pos x="1169" y="759"/>
                  </a:cxn>
                </a:cxnLst>
                <a:rect l="0" t="0" r="r" b="b"/>
                <a:pathLst>
                  <a:path w="1262" h="1013">
                    <a:moveTo>
                      <a:pt x="1169" y="759"/>
                    </a:moveTo>
                    <a:lnTo>
                      <a:pt x="450" y="136"/>
                    </a:lnTo>
                    <a:lnTo>
                      <a:pt x="450" y="0"/>
                    </a:lnTo>
                    <a:lnTo>
                      <a:pt x="0" y="215"/>
                    </a:lnTo>
                    <a:lnTo>
                      <a:pt x="173" y="292"/>
                    </a:lnTo>
                    <a:lnTo>
                      <a:pt x="1038" y="1013"/>
                    </a:lnTo>
                    <a:lnTo>
                      <a:pt x="1262" y="862"/>
                    </a:lnTo>
                    <a:lnTo>
                      <a:pt x="1169" y="759"/>
                    </a:lnTo>
                    <a:close/>
                  </a:path>
                </a:pathLst>
              </a:custGeom>
              <a:solidFill>
                <a:srgbClr val="B2AAA8"/>
              </a:solidFill>
              <a:ln w="9525">
                <a:noFill/>
                <a:round/>
                <a:headEnd/>
                <a:tailEnd/>
              </a:ln>
            </p:spPr>
            <p:txBody>
              <a:bodyPr/>
              <a:lstStyle/>
              <a:p>
                <a:endParaRPr lang="en-US"/>
              </a:p>
            </p:txBody>
          </p:sp>
          <p:sp>
            <p:nvSpPr>
              <p:cNvPr id="11454" name="Freeform 190"/>
              <p:cNvSpPr>
                <a:spLocks/>
              </p:cNvSpPr>
              <p:nvPr/>
            </p:nvSpPr>
            <p:spPr bwMode="auto">
              <a:xfrm>
                <a:off x="1486" y="3899"/>
                <a:ext cx="180" cy="176"/>
              </a:xfrm>
              <a:custGeom>
                <a:avLst/>
                <a:gdLst/>
                <a:ahLst/>
                <a:cxnLst>
                  <a:cxn ang="0">
                    <a:pos x="0" y="0"/>
                  </a:cxn>
                  <a:cxn ang="0">
                    <a:pos x="19" y="25"/>
                  </a:cxn>
                  <a:cxn ang="0">
                    <a:pos x="39" y="50"/>
                  </a:cxn>
                  <a:cxn ang="0">
                    <a:pos x="58" y="71"/>
                  </a:cxn>
                  <a:cxn ang="0">
                    <a:pos x="76" y="91"/>
                  </a:cxn>
                  <a:cxn ang="0">
                    <a:pos x="96" y="110"/>
                  </a:cxn>
                  <a:cxn ang="0">
                    <a:pos x="114" y="128"/>
                  </a:cxn>
                  <a:cxn ang="0">
                    <a:pos x="134" y="145"/>
                  </a:cxn>
                  <a:cxn ang="0">
                    <a:pos x="153" y="159"/>
                  </a:cxn>
                  <a:cxn ang="0">
                    <a:pos x="173" y="174"/>
                  </a:cxn>
                  <a:cxn ang="0">
                    <a:pos x="196" y="187"/>
                  </a:cxn>
                  <a:cxn ang="0">
                    <a:pos x="219" y="199"/>
                  </a:cxn>
                  <a:cxn ang="0">
                    <a:pos x="243" y="210"/>
                  </a:cxn>
                  <a:cxn ang="0">
                    <a:pos x="269" y="222"/>
                  </a:cxn>
                  <a:cxn ang="0">
                    <a:pos x="297" y="233"/>
                  </a:cxn>
                  <a:cxn ang="0">
                    <a:pos x="326" y="243"/>
                  </a:cxn>
                  <a:cxn ang="0">
                    <a:pos x="359" y="253"/>
                  </a:cxn>
                  <a:cxn ang="0">
                    <a:pos x="344" y="353"/>
                  </a:cxn>
                  <a:cxn ang="0">
                    <a:pos x="312" y="345"/>
                  </a:cxn>
                  <a:cxn ang="0">
                    <a:pos x="279" y="335"/>
                  </a:cxn>
                  <a:cxn ang="0">
                    <a:pos x="248" y="322"/>
                  </a:cxn>
                  <a:cxn ang="0">
                    <a:pos x="219" y="310"/>
                  </a:cxn>
                  <a:cxn ang="0">
                    <a:pos x="189" y="296"/>
                  </a:cxn>
                  <a:cxn ang="0">
                    <a:pos x="161" y="281"/>
                  </a:cxn>
                  <a:cxn ang="0">
                    <a:pos x="135" y="264"/>
                  </a:cxn>
                  <a:cxn ang="0">
                    <a:pos x="111" y="246"/>
                  </a:cxn>
                  <a:cxn ang="0">
                    <a:pos x="88" y="227"/>
                  </a:cxn>
                  <a:cxn ang="0">
                    <a:pos x="68" y="207"/>
                  </a:cxn>
                  <a:cxn ang="0">
                    <a:pos x="50" y="186"/>
                  </a:cxn>
                  <a:cxn ang="0">
                    <a:pos x="34" y="164"/>
                  </a:cxn>
                  <a:cxn ang="0">
                    <a:pos x="21" y="141"/>
                  </a:cxn>
                  <a:cxn ang="0">
                    <a:pos x="11" y="118"/>
                  </a:cxn>
                  <a:cxn ang="0">
                    <a:pos x="4" y="94"/>
                  </a:cxn>
                  <a:cxn ang="0">
                    <a:pos x="0" y="68"/>
                  </a:cxn>
                  <a:cxn ang="0">
                    <a:pos x="0" y="0"/>
                  </a:cxn>
                </a:cxnLst>
                <a:rect l="0" t="0" r="r" b="b"/>
                <a:pathLst>
                  <a:path w="359" h="353">
                    <a:moveTo>
                      <a:pt x="0" y="0"/>
                    </a:moveTo>
                    <a:lnTo>
                      <a:pt x="19" y="25"/>
                    </a:lnTo>
                    <a:lnTo>
                      <a:pt x="39" y="50"/>
                    </a:lnTo>
                    <a:lnTo>
                      <a:pt x="58" y="71"/>
                    </a:lnTo>
                    <a:lnTo>
                      <a:pt x="76" y="91"/>
                    </a:lnTo>
                    <a:lnTo>
                      <a:pt x="96" y="110"/>
                    </a:lnTo>
                    <a:lnTo>
                      <a:pt x="114" y="128"/>
                    </a:lnTo>
                    <a:lnTo>
                      <a:pt x="134" y="145"/>
                    </a:lnTo>
                    <a:lnTo>
                      <a:pt x="153" y="159"/>
                    </a:lnTo>
                    <a:lnTo>
                      <a:pt x="173" y="174"/>
                    </a:lnTo>
                    <a:lnTo>
                      <a:pt x="196" y="187"/>
                    </a:lnTo>
                    <a:lnTo>
                      <a:pt x="219" y="199"/>
                    </a:lnTo>
                    <a:lnTo>
                      <a:pt x="243" y="210"/>
                    </a:lnTo>
                    <a:lnTo>
                      <a:pt x="269" y="222"/>
                    </a:lnTo>
                    <a:lnTo>
                      <a:pt x="297" y="233"/>
                    </a:lnTo>
                    <a:lnTo>
                      <a:pt x="326" y="243"/>
                    </a:lnTo>
                    <a:lnTo>
                      <a:pt x="359" y="253"/>
                    </a:lnTo>
                    <a:lnTo>
                      <a:pt x="344" y="353"/>
                    </a:lnTo>
                    <a:lnTo>
                      <a:pt x="312" y="345"/>
                    </a:lnTo>
                    <a:lnTo>
                      <a:pt x="279" y="335"/>
                    </a:lnTo>
                    <a:lnTo>
                      <a:pt x="248" y="322"/>
                    </a:lnTo>
                    <a:lnTo>
                      <a:pt x="219" y="310"/>
                    </a:lnTo>
                    <a:lnTo>
                      <a:pt x="189" y="296"/>
                    </a:lnTo>
                    <a:lnTo>
                      <a:pt x="161" y="281"/>
                    </a:lnTo>
                    <a:lnTo>
                      <a:pt x="135" y="264"/>
                    </a:lnTo>
                    <a:lnTo>
                      <a:pt x="111" y="246"/>
                    </a:lnTo>
                    <a:lnTo>
                      <a:pt x="88" y="227"/>
                    </a:lnTo>
                    <a:lnTo>
                      <a:pt x="68" y="207"/>
                    </a:lnTo>
                    <a:lnTo>
                      <a:pt x="50" y="186"/>
                    </a:lnTo>
                    <a:lnTo>
                      <a:pt x="34" y="164"/>
                    </a:lnTo>
                    <a:lnTo>
                      <a:pt x="21" y="141"/>
                    </a:lnTo>
                    <a:lnTo>
                      <a:pt x="11" y="118"/>
                    </a:lnTo>
                    <a:lnTo>
                      <a:pt x="4" y="94"/>
                    </a:lnTo>
                    <a:lnTo>
                      <a:pt x="0" y="68"/>
                    </a:lnTo>
                    <a:lnTo>
                      <a:pt x="0" y="0"/>
                    </a:lnTo>
                    <a:close/>
                  </a:path>
                </a:pathLst>
              </a:custGeom>
              <a:solidFill>
                <a:srgbClr val="666677"/>
              </a:solidFill>
              <a:ln w="9525">
                <a:noFill/>
                <a:round/>
                <a:headEnd/>
                <a:tailEnd/>
              </a:ln>
            </p:spPr>
            <p:txBody>
              <a:bodyPr/>
              <a:lstStyle/>
              <a:p>
                <a:endParaRPr lang="en-US"/>
              </a:p>
            </p:txBody>
          </p:sp>
          <p:sp>
            <p:nvSpPr>
              <p:cNvPr id="11455" name="Freeform 191"/>
              <p:cNvSpPr>
                <a:spLocks/>
              </p:cNvSpPr>
              <p:nvPr/>
            </p:nvSpPr>
            <p:spPr bwMode="auto">
              <a:xfrm>
                <a:off x="1756" y="3813"/>
                <a:ext cx="109" cy="176"/>
              </a:xfrm>
              <a:custGeom>
                <a:avLst/>
                <a:gdLst/>
                <a:ahLst/>
                <a:cxnLst>
                  <a:cxn ang="0">
                    <a:pos x="23" y="0"/>
                  </a:cxn>
                  <a:cxn ang="0">
                    <a:pos x="0" y="128"/>
                  </a:cxn>
                  <a:cxn ang="0">
                    <a:pos x="188" y="353"/>
                  </a:cxn>
                  <a:cxn ang="0">
                    <a:pos x="217" y="241"/>
                  </a:cxn>
                  <a:cxn ang="0">
                    <a:pos x="23" y="0"/>
                  </a:cxn>
                </a:cxnLst>
                <a:rect l="0" t="0" r="r" b="b"/>
                <a:pathLst>
                  <a:path w="217" h="353">
                    <a:moveTo>
                      <a:pt x="23" y="0"/>
                    </a:moveTo>
                    <a:lnTo>
                      <a:pt x="0" y="128"/>
                    </a:lnTo>
                    <a:lnTo>
                      <a:pt x="188" y="353"/>
                    </a:lnTo>
                    <a:lnTo>
                      <a:pt x="217" y="241"/>
                    </a:lnTo>
                    <a:lnTo>
                      <a:pt x="23" y="0"/>
                    </a:lnTo>
                    <a:close/>
                  </a:path>
                </a:pathLst>
              </a:custGeom>
              <a:solidFill>
                <a:srgbClr val="727284"/>
              </a:solidFill>
              <a:ln w="9525">
                <a:noFill/>
                <a:round/>
                <a:headEnd/>
                <a:tailEnd/>
              </a:ln>
            </p:spPr>
            <p:txBody>
              <a:bodyPr/>
              <a:lstStyle/>
              <a:p>
                <a:endParaRPr lang="en-US"/>
              </a:p>
            </p:txBody>
          </p:sp>
          <p:sp>
            <p:nvSpPr>
              <p:cNvPr id="11456" name="Freeform 192"/>
              <p:cNvSpPr>
                <a:spLocks/>
              </p:cNvSpPr>
              <p:nvPr/>
            </p:nvSpPr>
            <p:spPr bwMode="auto">
              <a:xfrm>
                <a:off x="305" y="2875"/>
                <a:ext cx="210" cy="93"/>
              </a:xfrm>
              <a:custGeom>
                <a:avLst/>
                <a:gdLst/>
                <a:ahLst/>
                <a:cxnLst>
                  <a:cxn ang="0">
                    <a:pos x="314" y="114"/>
                  </a:cxn>
                  <a:cxn ang="0">
                    <a:pos x="330" y="132"/>
                  </a:cxn>
                  <a:cxn ang="0">
                    <a:pos x="418" y="159"/>
                  </a:cxn>
                  <a:cxn ang="0">
                    <a:pos x="374" y="177"/>
                  </a:cxn>
                  <a:cxn ang="0">
                    <a:pos x="358" y="180"/>
                  </a:cxn>
                  <a:cxn ang="0">
                    <a:pos x="340" y="181"/>
                  </a:cxn>
                  <a:cxn ang="0">
                    <a:pos x="322" y="185"/>
                  </a:cxn>
                  <a:cxn ang="0">
                    <a:pos x="304" y="185"/>
                  </a:cxn>
                  <a:cxn ang="0">
                    <a:pos x="284" y="186"/>
                  </a:cxn>
                  <a:cxn ang="0">
                    <a:pos x="263" y="185"/>
                  </a:cxn>
                  <a:cxn ang="0">
                    <a:pos x="243" y="183"/>
                  </a:cxn>
                  <a:cxn ang="0">
                    <a:pos x="220" y="180"/>
                  </a:cxn>
                  <a:cxn ang="0">
                    <a:pos x="199" y="173"/>
                  </a:cxn>
                  <a:cxn ang="0">
                    <a:pos x="176" y="167"/>
                  </a:cxn>
                  <a:cxn ang="0">
                    <a:pos x="153" y="155"/>
                  </a:cxn>
                  <a:cxn ang="0">
                    <a:pos x="129" y="144"/>
                  </a:cxn>
                  <a:cxn ang="0">
                    <a:pos x="104" y="127"/>
                  </a:cxn>
                  <a:cxn ang="0">
                    <a:pos x="80" y="109"/>
                  </a:cxn>
                  <a:cxn ang="0">
                    <a:pos x="54" y="88"/>
                  </a:cxn>
                  <a:cxn ang="0">
                    <a:pos x="28" y="62"/>
                  </a:cxn>
                  <a:cxn ang="0">
                    <a:pos x="0" y="0"/>
                  </a:cxn>
                  <a:cxn ang="0">
                    <a:pos x="16" y="16"/>
                  </a:cxn>
                  <a:cxn ang="0">
                    <a:pos x="32" y="31"/>
                  </a:cxn>
                  <a:cxn ang="0">
                    <a:pos x="49" y="44"/>
                  </a:cxn>
                  <a:cxn ang="0">
                    <a:pos x="67" y="55"/>
                  </a:cxn>
                  <a:cxn ang="0">
                    <a:pos x="86" y="65"/>
                  </a:cxn>
                  <a:cxn ang="0">
                    <a:pos x="104" y="73"/>
                  </a:cxn>
                  <a:cxn ang="0">
                    <a:pos x="124" y="80"/>
                  </a:cxn>
                  <a:cxn ang="0">
                    <a:pos x="145" y="86"/>
                  </a:cxn>
                  <a:cxn ang="0">
                    <a:pos x="165" y="91"/>
                  </a:cxn>
                  <a:cxn ang="0">
                    <a:pos x="186" y="95"/>
                  </a:cxn>
                  <a:cxn ang="0">
                    <a:pos x="207" y="98"/>
                  </a:cxn>
                  <a:cxn ang="0">
                    <a:pos x="229" y="101"/>
                  </a:cxn>
                  <a:cxn ang="0">
                    <a:pos x="250" y="104"/>
                  </a:cxn>
                  <a:cxn ang="0">
                    <a:pos x="271" y="108"/>
                  </a:cxn>
                  <a:cxn ang="0">
                    <a:pos x="292" y="111"/>
                  </a:cxn>
                  <a:cxn ang="0">
                    <a:pos x="314" y="114"/>
                  </a:cxn>
                </a:cxnLst>
                <a:rect l="0" t="0" r="r" b="b"/>
                <a:pathLst>
                  <a:path w="418" h="186">
                    <a:moveTo>
                      <a:pt x="314" y="114"/>
                    </a:moveTo>
                    <a:lnTo>
                      <a:pt x="330" y="132"/>
                    </a:lnTo>
                    <a:lnTo>
                      <a:pt x="418" y="159"/>
                    </a:lnTo>
                    <a:lnTo>
                      <a:pt x="374" y="177"/>
                    </a:lnTo>
                    <a:lnTo>
                      <a:pt x="358" y="180"/>
                    </a:lnTo>
                    <a:lnTo>
                      <a:pt x="340" y="181"/>
                    </a:lnTo>
                    <a:lnTo>
                      <a:pt x="322" y="185"/>
                    </a:lnTo>
                    <a:lnTo>
                      <a:pt x="304" y="185"/>
                    </a:lnTo>
                    <a:lnTo>
                      <a:pt x="284" y="186"/>
                    </a:lnTo>
                    <a:lnTo>
                      <a:pt x="263" y="185"/>
                    </a:lnTo>
                    <a:lnTo>
                      <a:pt x="243" y="183"/>
                    </a:lnTo>
                    <a:lnTo>
                      <a:pt x="220" y="180"/>
                    </a:lnTo>
                    <a:lnTo>
                      <a:pt x="199" y="173"/>
                    </a:lnTo>
                    <a:lnTo>
                      <a:pt x="176" y="167"/>
                    </a:lnTo>
                    <a:lnTo>
                      <a:pt x="153" y="155"/>
                    </a:lnTo>
                    <a:lnTo>
                      <a:pt x="129" y="144"/>
                    </a:lnTo>
                    <a:lnTo>
                      <a:pt x="104" y="127"/>
                    </a:lnTo>
                    <a:lnTo>
                      <a:pt x="80" y="109"/>
                    </a:lnTo>
                    <a:lnTo>
                      <a:pt x="54" y="88"/>
                    </a:lnTo>
                    <a:lnTo>
                      <a:pt x="28" y="62"/>
                    </a:lnTo>
                    <a:lnTo>
                      <a:pt x="0" y="0"/>
                    </a:lnTo>
                    <a:lnTo>
                      <a:pt x="16" y="16"/>
                    </a:lnTo>
                    <a:lnTo>
                      <a:pt x="32" y="31"/>
                    </a:lnTo>
                    <a:lnTo>
                      <a:pt x="49" y="44"/>
                    </a:lnTo>
                    <a:lnTo>
                      <a:pt x="67" y="55"/>
                    </a:lnTo>
                    <a:lnTo>
                      <a:pt x="86" y="65"/>
                    </a:lnTo>
                    <a:lnTo>
                      <a:pt x="104" y="73"/>
                    </a:lnTo>
                    <a:lnTo>
                      <a:pt x="124" y="80"/>
                    </a:lnTo>
                    <a:lnTo>
                      <a:pt x="145" y="86"/>
                    </a:lnTo>
                    <a:lnTo>
                      <a:pt x="165" y="91"/>
                    </a:lnTo>
                    <a:lnTo>
                      <a:pt x="186" y="95"/>
                    </a:lnTo>
                    <a:lnTo>
                      <a:pt x="207" y="98"/>
                    </a:lnTo>
                    <a:lnTo>
                      <a:pt x="229" y="101"/>
                    </a:lnTo>
                    <a:lnTo>
                      <a:pt x="250" y="104"/>
                    </a:lnTo>
                    <a:lnTo>
                      <a:pt x="271" y="108"/>
                    </a:lnTo>
                    <a:lnTo>
                      <a:pt x="292" y="111"/>
                    </a:lnTo>
                    <a:lnTo>
                      <a:pt x="314" y="114"/>
                    </a:lnTo>
                    <a:close/>
                  </a:path>
                </a:pathLst>
              </a:custGeom>
              <a:solidFill>
                <a:srgbClr val="666677"/>
              </a:solidFill>
              <a:ln w="9525">
                <a:noFill/>
                <a:round/>
                <a:headEnd/>
                <a:tailEnd/>
              </a:ln>
            </p:spPr>
            <p:txBody>
              <a:bodyPr/>
              <a:lstStyle/>
              <a:p>
                <a:endParaRPr lang="en-US"/>
              </a:p>
            </p:txBody>
          </p:sp>
        </p:grpSp>
      </p:grpSp>
      <p:grpSp>
        <p:nvGrpSpPr>
          <p:cNvPr id="11492" name="Group 228"/>
          <p:cNvGrpSpPr>
            <a:grpSpLocks/>
          </p:cNvGrpSpPr>
          <p:nvPr/>
        </p:nvGrpSpPr>
        <p:grpSpPr bwMode="auto">
          <a:xfrm>
            <a:off x="844550" y="5486967"/>
            <a:ext cx="2971800" cy="347663"/>
            <a:chOff x="3120" y="3840"/>
            <a:chExt cx="1872" cy="219"/>
          </a:xfrm>
        </p:grpSpPr>
        <p:grpSp>
          <p:nvGrpSpPr>
            <p:cNvPr id="11457" name="Group 193"/>
            <p:cNvGrpSpPr>
              <a:grpSpLocks/>
            </p:cNvGrpSpPr>
            <p:nvPr/>
          </p:nvGrpSpPr>
          <p:grpSpPr bwMode="auto">
            <a:xfrm>
              <a:off x="3120" y="3888"/>
              <a:ext cx="1872" cy="144"/>
              <a:chOff x="480" y="3936"/>
              <a:chExt cx="1872" cy="144"/>
            </a:xfrm>
          </p:grpSpPr>
          <p:sp>
            <p:nvSpPr>
              <p:cNvPr id="11458" name="Text Box 194"/>
              <p:cNvSpPr txBox="1">
                <a:spLocks noChangeArrowheads="1"/>
              </p:cNvSpPr>
              <p:nvPr/>
            </p:nvSpPr>
            <p:spPr bwMode="auto">
              <a:xfrm>
                <a:off x="672"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a:t>R</a:t>
                </a:r>
              </a:p>
            </p:txBody>
          </p:sp>
          <p:sp>
            <p:nvSpPr>
              <p:cNvPr id="11459" name="Text Box 195"/>
              <p:cNvSpPr txBox="1">
                <a:spLocks noChangeArrowheads="1"/>
              </p:cNvSpPr>
              <p:nvPr/>
            </p:nvSpPr>
            <p:spPr bwMode="auto">
              <a:xfrm>
                <a:off x="2208"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dirty="0"/>
                  <a:t>R</a:t>
                </a:r>
              </a:p>
            </p:txBody>
          </p:sp>
          <p:sp>
            <p:nvSpPr>
              <p:cNvPr id="11460" name="Text Box 196"/>
              <p:cNvSpPr txBox="1">
                <a:spLocks noChangeArrowheads="1"/>
              </p:cNvSpPr>
              <p:nvPr/>
            </p:nvSpPr>
            <p:spPr bwMode="auto">
              <a:xfrm>
                <a:off x="2016"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461" name="Text Box 197"/>
              <p:cNvSpPr txBox="1">
                <a:spLocks noChangeArrowheads="1"/>
              </p:cNvSpPr>
              <p:nvPr/>
            </p:nvSpPr>
            <p:spPr bwMode="auto">
              <a:xfrm>
                <a:off x="1824"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a:t>R</a:t>
                </a:r>
              </a:p>
            </p:txBody>
          </p:sp>
          <p:sp>
            <p:nvSpPr>
              <p:cNvPr id="11462" name="Text Box 198"/>
              <p:cNvSpPr txBox="1">
                <a:spLocks noChangeArrowheads="1"/>
              </p:cNvSpPr>
              <p:nvPr/>
            </p:nvSpPr>
            <p:spPr bwMode="auto">
              <a:xfrm>
                <a:off x="1440"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a:t>R</a:t>
                </a:r>
              </a:p>
            </p:txBody>
          </p:sp>
          <p:sp>
            <p:nvSpPr>
              <p:cNvPr id="11463" name="Text Box 199"/>
              <p:cNvSpPr txBox="1">
                <a:spLocks noChangeArrowheads="1"/>
              </p:cNvSpPr>
              <p:nvPr/>
            </p:nvSpPr>
            <p:spPr bwMode="auto">
              <a:xfrm>
                <a:off x="1248"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a:t>R</a:t>
                </a:r>
              </a:p>
            </p:txBody>
          </p:sp>
          <p:sp>
            <p:nvSpPr>
              <p:cNvPr id="11464" name="Text Box 200"/>
              <p:cNvSpPr txBox="1">
                <a:spLocks noChangeArrowheads="1"/>
              </p:cNvSpPr>
              <p:nvPr/>
            </p:nvSpPr>
            <p:spPr bwMode="auto">
              <a:xfrm>
                <a:off x="1056"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a:t>R</a:t>
                </a:r>
              </a:p>
            </p:txBody>
          </p:sp>
          <p:sp>
            <p:nvSpPr>
              <p:cNvPr id="11465" name="Text Box 201"/>
              <p:cNvSpPr txBox="1">
                <a:spLocks noChangeArrowheads="1"/>
              </p:cNvSpPr>
              <p:nvPr/>
            </p:nvSpPr>
            <p:spPr bwMode="auto">
              <a:xfrm>
                <a:off x="480"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466" name="Text Box 202"/>
              <p:cNvSpPr txBox="1">
                <a:spLocks noChangeArrowheads="1"/>
              </p:cNvSpPr>
              <p:nvPr/>
            </p:nvSpPr>
            <p:spPr bwMode="auto">
              <a:xfrm>
                <a:off x="1632"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sp>
            <p:nvSpPr>
              <p:cNvPr id="11467" name="Text Box 203"/>
              <p:cNvSpPr txBox="1">
                <a:spLocks noChangeArrowheads="1"/>
              </p:cNvSpPr>
              <p:nvPr/>
            </p:nvSpPr>
            <p:spPr bwMode="auto">
              <a:xfrm>
                <a:off x="864"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a:p>
            </p:txBody>
          </p:sp>
        </p:grpSp>
        <p:grpSp>
          <p:nvGrpSpPr>
            <p:cNvPr id="11468" name="Group 204"/>
            <p:cNvGrpSpPr>
              <a:grpSpLocks/>
            </p:cNvGrpSpPr>
            <p:nvPr/>
          </p:nvGrpSpPr>
          <p:grpSpPr bwMode="auto">
            <a:xfrm flipH="1">
              <a:off x="3648" y="3840"/>
              <a:ext cx="240" cy="219"/>
              <a:chOff x="240" y="2592"/>
              <a:chExt cx="1632" cy="1490"/>
            </a:xfrm>
          </p:grpSpPr>
          <p:sp>
            <p:nvSpPr>
              <p:cNvPr id="11469" name="AutoShape 205"/>
              <p:cNvSpPr>
                <a:spLocks noChangeAspect="1" noChangeArrowheads="1" noTextEdit="1"/>
              </p:cNvSpPr>
              <p:nvPr/>
            </p:nvSpPr>
            <p:spPr bwMode="auto">
              <a:xfrm>
                <a:off x="240" y="2592"/>
                <a:ext cx="1632" cy="1490"/>
              </a:xfrm>
              <a:prstGeom prst="rect">
                <a:avLst/>
              </a:prstGeom>
              <a:noFill/>
              <a:ln w="9525">
                <a:noFill/>
                <a:miter lim="800000"/>
                <a:headEnd/>
                <a:tailEnd/>
              </a:ln>
            </p:spPr>
            <p:txBody>
              <a:bodyPr/>
              <a:lstStyle/>
              <a:p>
                <a:endParaRPr lang="en-US"/>
              </a:p>
            </p:txBody>
          </p:sp>
          <p:sp>
            <p:nvSpPr>
              <p:cNvPr id="11470" name="Freeform 206"/>
              <p:cNvSpPr>
                <a:spLocks/>
              </p:cNvSpPr>
              <p:nvPr/>
            </p:nvSpPr>
            <p:spPr bwMode="auto">
              <a:xfrm>
                <a:off x="276" y="2594"/>
                <a:ext cx="1592" cy="1488"/>
              </a:xfrm>
              <a:custGeom>
                <a:avLst/>
                <a:gdLst/>
                <a:ahLst/>
                <a:cxnLst>
                  <a:cxn ang="0">
                    <a:pos x="193" y="713"/>
                  </a:cxn>
                  <a:cxn ang="0">
                    <a:pos x="242" y="728"/>
                  </a:cxn>
                  <a:cxn ang="0">
                    <a:pos x="286" y="739"/>
                  </a:cxn>
                  <a:cxn ang="0">
                    <a:pos x="325" y="749"/>
                  </a:cxn>
                  <a:cxn ang="0">
                    <a:pos x="361" y="756"/>
                  </a:cxn>
                  <a:cxn ang="0">
                    <a:pos x="397" y="760"/>
                  </a:cxn>
                  <a:cxn ang="0">
                    <a:pos x="431" y="764"/>
                  </a:cxn>
                  <a:cxn ang="0">
                    <a:pos x="467" y="767"/>
                  </a:cxn>
                  <a:cxn ang="0">
                    <a:pos x="2326" y="2347"/>
                  </a:cxn>
                  <a:cxn ang="0">
                    <a:pos x="2347" y="2591"/>
                  </a:cxn>
                  <a:cxn ang="0">
                    <a:pos x="2370" y="2675"/>
                  </a:cxn>
                  <a:cxn ang="0">
                    <a:pos x="2403" y="2744"/>
                  </a:cxn>
                  <a:cxn ang="0">
                    <a:pos x="2447" y="2800"/>
                  </a:cxn>
                  <a:cxn ang="0">
                    <a:pos x="2499" y="2847"/>
                  </a:cxn>
                  <a:cxn ang="0">
                    <a:pos x="2563" y="2886"/>
                  </a:cxn>
                  <a:cxn ang="0">
                    <a:pos x="2635" y="2923"/>
                  </a:cxn>
                  <a:cxn ang="0">
                    <a:pos x="2716" y="2957"/>
                  </a:cxn>
                  <a:cxn ang="0">
                    <a:pos x="2803" y="2832"/>
                  </a:cxn>
                  <a:cxn ang="0">
                    <a:pos x="2845" y="2501"/>
                  </a:cxn>
                  <a:cxn ang="0">
                    <a:pos x="3154" y="2805"/>
                  </a:cxn>
                  <a:cxn ang="0">
                    <a:pos x="3184" y="2629"/>
                  </a:cxn>
                  <a:cxn ang="0">
                    <a:pos x="3029" y="2231"/>
                  </a:cxn>
                  <a:cxn ang="0">
                    <a:pos x="2626" y="2218"/>
                  </a:cxn>
                  <a:cxn ang="0">
                    <a:pos x="784" y="533"/>
                  </a:cxn>
                  <a:cxn ang="0">
                    <a:pos x="776" y="275"/>
                  </a:cxn>
                  <a:cxn ang="0">
                    <a:pos x="418" y="0"/>
                  </a:cxn>
                  <a:cxn ang="0">
                    <a:pos x="567" y="275"/>
                  </a:cxn>
                  <a:cxn ang="0">
                    <a:pos x="243" y="426"/>
                  </a:cxn>
                  <a:cxn ang="0">
                    <a:pos x="46" y="190"/>
                  </a:cxn>
                  <a:cxn ang="0">
                    <a:pos x="0" y="436"/>
                  </a:cxn>
                  <a:cxn ang="0">
                    <a:pos x="47" y="567"/>
                  </a:cxn>
                  <a:cxn ang="0">
                    <a:pos x="118" y="659"/>
                  </a:cxn>
                  <a:cxn ang="0">
                    <a:pos x="165" y="703"/>
                  </a:cxn>
                </a:cxnLst>
                <a:rect l="0" t="0" r="r" b="b"/>
                <a:pathLst>
                  <a:path w="3184" h="2975">
                    <a:moveTo>
                      <a:pt x="165" y="703"/>
                    </a:moveTo>
                    <a:lnTo>
                      <a:pt x="193" y="713"/>
                    </a:lnTo>
                    <a:lnTo>
                      <a:pt x="217" y="720"/>
                    </a:lnTo>
                    <a:lnTo>
                      <a:pt x="242" y="728"/>
                    </a:lnTo>
                    <a:lnTo>
                      <a:pt x="265" y="734"/>
                    </a:lnTo>
                    <a:lnTo>
                      <a:pt x="286" y="739"/>
                    </a:lnTo>
                    <a:lnTo>
                      <a:pt x="306" y="744"/>
                    </a:lnTo>
                    <a:lnTo>
                      <a:pt x="325" y="749"/>
                    </a:lnTo>
                    <a:lnTo>
                      <a:pt x="343" y="752"/>
                    </a:lnTo>
                    <a:lnTo>
                      <a:pt x="361" y="756"/>
                    </a:lnTo>
                    <a:lnTo>
                      <a:pt x="379" y="759"/>
                    </a:lnTo>
                    <a:lnTo>
                      <a:pt x="397" y="760"/>
                    </a:lnTo>
                    <a:lnTo>
                      <a:pt x="415" y="762"/>
                    </a:lnTo>
                    <a:lnTo>
                      <a:pt x="431" y="764"/>
                    </a:lnTo>
                    <a:lnTo>
                      <a:pt x="449" y="765"/>
                    </a:lnTo>
                    <a:lnTo>
                      <a:pt x="467" y="767"/>
                    </a:lnTo>
                    <a:lnTo>
                      <a:pt x="487" y="767"/>
                    </a:lnTo>
                    <a:lnTo>
                      <a:pt x="2326" y="2347"/>
                    </a:lnTo>
                    <a:lnTo>
                      <a:pt x="2339" y="2544"/>
                    </a:lnTo>
                    <a:lnTo>
                      <a:pt x="2347" y="2591"/>
                    </a:lnTo>
                    <a:lnTo>
                      <a:pt x="2357" y="2636"/>
                    </a:lnTo>
                    <a:lnTo>
                      <a:pt x="2370" y="2675"/>
                    </a:lnTo>
                    <a:lnTo>
                      <a:pt x="2385" y="2711"/>
                    </a:lnTo>
                    <a:lnTo>
                      <a:pt x="2403" y="2744"/>
                    </a:lnTo>
                    <a:lnTo>
                      <a:pt x="2424" y="2773"/>
                    </a:lnTo>
                    <a:lnTo>
                      <a:pt x="2447" y="2800"/>
                    </a:lnTo>
                    <a:lnTo>
                      <a:pt x="2471" y="2824"/>
                    </a:lnTo>
                    <a:lnTo>
                      <a:pt x="2499" y="2847"/>
                    </a:lnTo>
                    <a:lnTo>
                      <a:pt x="2530" y="2867"/>
                    </a:lnTo>
                    <a:lnTo>
                      <a:pt x="2563" y="2886"/>
                    </a:lnTo>
                    <a:lnTo>
                      <a:pt x="2597" y="2905"/>
                    </a:lnTo>
                    <a:lnTo>
                      <a:pt x="2635" y="2923"/>
                    </a:lnTo>
                    <a:lnTo>
                      <a:pt x="2674" y="2941"/>
                    </a:lnTo>
                    <a:lnTo>
                      <a:pt x="2716" y="2957"/>
                    </a:lnTo>
                    <a:lnTo>
                      <a:pt x="2761" y="2975"/>
                    </a:lnTo>
                    <a:lnTo>
                      <a:pt x="2803" y="2832"/>
                    </a:lnTo>
                    <a:lnTo>
                      <a:pt x="2658" y="2596"/>
                    </a:lnTo>
                    <a:lnTo>
                      <a:pt x="2845" y="2501"/>
                    </a:lnTo>
                    <a:lnTo>
                      <a:pt x="2934" y="2534"/>
                    </a:lnTo>
                    <a:lnTo>
                      <a:pt x="3154" y="2805"/>
                    </a:lnTo>
                    <a:lnTo>
                      <a:pt x="3164" y="2714"/>
                    </a:lnTo>
                    <a:lnTo>
                      <a:pt x="3184" y="2629"/>
                    </a:lnTo>
                    <a:lnTo>
                      <a:pt x="3154" y="2416"/>
                    </a:lnTo>
                    <a:lnTo>
                      <a:pt x="3029" y="2231"/>
                    </a:lnTo>
                    <a:lnTo>
                      <a:pt x="2916" y="2188"/>
                    </a:lnTo>
                    <a:lnTo>
                      <a:pt x="2626" y="2218"/>
                    </a:lnTo>
                    <a:lnTo>
                      <a:pt x="897" y="726"/>
                    </a:lnTo>
                    <a:lnTo>
                      <a:pt x="784" y="533"/>
                    </a:lnTo>
                    <a:lnTo>
                      <a:pt x="835" y="333"/>
                    </a:lnTo>
                    <a:lnTo>
                      <a:pt x="776" y="275"/>
                    </a:lnTo>
                    <a:lnTo>
                      <a:pt x="565" y="16"/>
                    </a:lnTo>
                    <a:lnTo>
                      <a:pt x="418" y="0"/>
                    </a:lnTo>
                    <a:lnTo>
                      <a:pt x="469" y="175"/>
                    </a:lnTo>
                    <a:lnTo>
                      <a:pt x="567" y="275"/>
                    </a:lnTo>
                    <a:lnTo>
                      <a:pt x="427" y="392"/>
                    </a:lnTo>
                    <a:lnTo>
                      <a:pt x="243" y="426"/>
                    </a:lnTo>
                    <a:lnTo>
                      <a:pt x="75" y="241"/>
                    </a:lnTo>
                    <a:lnTo>
                      <a:pt x="46" y="190"/>
                    </a:lnTo>
                    <a:lnTo>
                      <a:pt x="0" y="359"/>
                    </a:lnTo>
                    <a:lnTo>
                      <a:pt x="0" y="436"/>
                    </a:lnTo>
                    <a:lnTo>
                      <a:pt x="18" y="505"/>
                    </a:lnTo>
                    <a:lnTo>
                      <a:pt x="47" y="567"/>
                    </a:lnTo>
                    <a:lnTo>
                      <a:pt x="83" y="618"/>
                    </a:lnTo>
                    <a:lnTo>
                      <a:pt x="118" y="659"/>
                    </a:lnTo>
                    <a:lnTo>
                      <a:pt x="147" y="688"/>
                    </a:lnTo>
                    <a:lnTo>
                      <a:pt x="165" y="703"/>
                    </a:lnTo>
                    <a:lnTo>
                      <a:pt x="165" y="703"/>
                    </a:lnTo>
                    <a:close/>
                  </a:path>
                </a:pathLst>
              </a:custGeom>
              <a:solidFill>
                <a:srgbClr val="444456"/>
              </a:solidFill>
              <a:ln w="9525">
                <a:noFill/>
                <a:round/>
                <a:headEnd/>
                <a:tailEnd/>
              </a:ln>
            </p:spPr>
            <p:txBody>
              <a:bodyPr/>
              <a:lstStyle/>
              <a:p>
                <a:endParaRPr lang="en-US"/>
              </a:p>
            </p:txBody>
          </p:sp>
          <p:sp>
            <p:nvSpPr>
              <p:cNvPr id="11471" name="Freeform 207"/>
              <p:cNvSpPr>
                <a:spLocks/>
              </p:cNvSpPr>
              <p:nvPr/>
            </p:nvSpPr>
            <p:spPr bwMode="auto">
              <a:xfrm>
                <a:off x="493" y="2610"/>
                <a:ext cx="69" cy="145"/>
              </a:xfrm>
              <a:custGeom>
                <a:avLst/>
                <a:gdLst/>
                <a:ahLst/>
                <a:cxnLst>
                  <a:cxn ang="0">
                    <a:pos x="0" y="0"/>
                  </a:cxn>
                  <a:cxn ang="0">
                    <a:pos x="13" y="134"/>
                  </a:cxn>
                  <a:cxn ang="0">
                    <a:pos x="101" y="290"/>
                  </a:cxn>
                  <a:cxn ang="0">
                    <a:pos x="139" y="243"/>
                  </a:cxn>
                  <a:cxn ang="0">
                    <a:pos x="0" y="0"/>
                  </a:cxn>
                </a:cxnLst>
                <a:rect l="0" t="0" r="r" b="b"/>
                <a:pathLst>
                  <a:path w="139" h="290">
                    <a:moveTo>
                      <a:pt x="0" y="0"/>
                    </a:moveTo>
                    <a:lnTo>
                      <a:pt x="13" y="134"/>
                    </a:lnTo>
                    <a:lnTo>
                      <a:pt x="101" y="290"/>
                    </a:lnTo>
                    <a:lnTo>
                      <a:pt x="139" y="243"/>
                    </a:lnTo>
                    <a:lnTo>
                      <a:pt x="0" y="0"/>
                    </a:lnTo>
                    <a:close/>
                  </a:path>
                </a:pathLst>
              </a:custGeom>
              <a:solidFill>
                <a:srgbClr val="4C4C5E"/>
              </a:solidFill>
              <a:ln w="9525">
                <a:noFill/>
                <a:round/>
                <a:headEnd/>
                <a:tailEnd/>
              </a:ln>
            </p:spPr>
            <p:txBody>
              <a:bodyPr/>
              <a:lstStyle/>
              <a:p>
                <a:endParaRPr lang="en-US"/>
              </a:p>
            </p:txBody>
          </p:sp>
          <p:sp>
            <p:nvSpPr>
              <p:cNvPr id="11472" name="Freeform 208"/>
              <p:cNvSpPr>
                <a:spLocks/>
              </p:cNvSpPr>
              <p:nvPr/>
            </p:nvSpPr>
            <p:spPr bwMode="auto">
              <a:xfrm>
                <a:off x="273" y="2592"/>
                <a:ext cx="425" cy="314"/>
              </a:xfrm>
              <a:custGeom>
                <a:avLst/>
                <a:gdLst/>
                <a:ahLst/>
                <a:cxnLst>
                  <a:cxn ang="0">
                    <a:pos x="46" y="143"/>
                  </a:cxn>
                  <a:cxn ang="0">
                    <a:pos x="246" y="382"/>
                  </a:cxn>
                  <a:cxn ang="0">
                    <a:pos x="363" y="390"/>
                  </a:cxn>
                  <a:cxn ang="0">
                    <a:pos x="546" y="307"/>
                  </a:cxn>
                  <a:cxn ang="0">
                    <a:pos x="594" y="231"/>
                  </a:cxn>
                  <a:cxn ang="0">
                    <a:pos x="435" y="0"/>
                  </a:cxn>
                  <a:cxn ang="0">
                    <a:pos x="561" y="0"/>
                  </a:cxn>
                  <a:cxn ang="0">
                    <a:pos x="586" y="11"/>
                  </a:cxn>
                  <a:cxn ang="0">
                    <a:pos x="610" y="23"/>
                  </a:cxn>
                  <a:cxn ang="0">
                    <a:pos x="635" y="33"/>
                  </a:cxn>
                  <a:cxn ang="0">
                    <a:pos x="657" y="44"/>
                  </a:cxn>
                  <a:cxn ang="0">
                    <a:pos x="679" y="57"/>
                  </a:cxn>
                  <a:cxn ang="0">
                    <a:pos x="700" y="69"/>
                  </a:cxn>
                  <a:cxn ang="0">
                    <a:pos x="721" y="84"/>
                  </a:cxn>
                  <a:cxn ang="0">
                    <a:pos x="741" y="98"/>
                  </a:cxn>
                  <a:cxn ang="0">
                    <a:pos x="759" y="113"/>
                  </a:cxn>
                  <a:cxn ang="0">
                    <a:pos x="775" y="131"/>
                  </a:cxn>
                  <a:cxn ang="0">
                    <a:pos x="791" y="151"/>
                  </a:cxn>
                  <a:cxn ang="0">
                    <a:pos x="806" y="172"/>
                  </a:cxn>
                  <a:cxn ang="0">
                    <a:pos x="821" y="195"/>
                  </a:cxn>
                  <a:cxn ang="0">
                    <a:pos x="832" y="221"/>
                  </a:cxn>
                  <a:cxn ang="0">
                    <a:pos x="842" y="249"/>
                  </a:cxn>
                  <a:cxn ang="0">
                    <a:pos x="852" y="280"/>
                  </a:cxn>
                  <a:cxn ang="0">
                    <a:pos x="826" y="405"/>
                  </a:cxn>
                  <a:cxn ang="0">
                    <a:pos x="366" y="616"/>
                  </a:cxn>
                  <a:cxn ang="0">
                    <a:pos x="304" y="628"/>
                  </a:cxn>
                  <a:cxn ang="0">
                    <a:pos x="255" y="618"/>
                  </a:cxn>
                  <a:cxn ang="0">
                    <a:pos x="210" y="605"/>
                  </a:cxn>
                  <a:cxn ang="0">
                    <a:pos x="169" y="590"/>
                  </a:cxn>
                  <a:cxn ang="0">
                    <a:pos x="133" y="572"/>
                  </a:cxn>
                  <a:cxn ang="0">
                    <a:pos x="100" y="552"/>
                  </a:cxn>
                  <a:cxn ang="0">
                    <a:pos x="72" y="529"/>
                  </a:cxn>
                  <a:cxn ang="0">
                    <a:pos x="49" y="505"/>
                  </a:cxn>
                  <a:cxn ang="0">
                    <a:pos x="31" y="475"/>
                  </a:cxn>
                  <a:cxn ang="0">
                    <a:pos x="17" y="446"/>
                  </a:cxn>
                  <a:cxn ang="0">
                    <a:pos x="7" y="411"/>
                  </a:cxn>
                  <a:cxn ang="0">
                    <a:pos x="2" y="374"/>
                  </a:cxn>
                  <a:cxn ang="0">
                    <a:pos x="0" y="334"/>
                  </a:cxn>
                  <a:cxn ang="0">
                    <a:pos x="5" y="292"/>
                  </a:cxn>
                  <a:cxn ang="0">
                    <a:pos x="13" y="246"/>
                  </a:cxn>
                  <a:cxn ang="0">
                    <a:pos x="28" y="195"/>
                  </a:cxn>
                  <a:cxn ang="0">
                    <a:pos x="46" y="143"/>
                  </a:cxn>
                </a:cxnLst>
                <a:rect l="0" t="0" r="r" b="b"/>
                <a:pathLst>
                  <a:path w="852" h="628">
                    <a:moveTo>
                      <a:pt x="46" y="143"/>
                    </a:moveTo>
                    <a:lnTo>
                      <a:pt x="246" y="382"/>
                    </a:lnTo>
                    <a:lnTo>
                      <a:pt x="363" y="390"/>
                    </a:lnTo>
                    <a:lnTo>
                      <a:pt x="546" y="307"/>
                    </a:lnTo>
                    <a:lnTo>
                      <a:pt x="594" y="231"/>
                    </a:lnTo>
                    <a:lnTo>
                      <a:pt x="435" y="0"/>
                    </a:lnTo>
                    <a:lnTo>
                      <a:pt x="561" y="0"/>
                    </a:lnTo>
                    <a:lnTo>
                      <a:pt x="586" y="11"/>
                    </a:lnTo>
                    <a:lnTo>
                      <a:pt x="610" y="23"/>
                    </a:lnTo>
                    <a:lnTo>
                      <a:pt x="635" y="33"/>
                    </a:lnTo>
                    <a:lnTo>
                      <a:pt x="657" y="44"/>
                    </a:lnTo>
                    <a:lnTo>
                      <a:pt x="679" y="57"/>
                    </a:lnTo>
                    <a:lnTo>
                      <a:pt x="700" y="69"/>
                    </a:lnTo>
                    <a:lnTo>
                      <a:pt x="721" y="84"/>
                    </a:lnTo>
                    <a:lnTo>
                      <a:pt x="741" y="98"/>
                    </a:lnTo>
                    <a:lnTo>
                      <a:pt x="759" y="113"/>
                    </a:lnTo>
                    <a:lnTo>
                      <a:pt x="775" y="131"/>
                    </a:lnTo>
                    <a:lnTo>
                      <a:pt x="791" y="151"/>
                    </a:lnTo>
                    <a:lnTo>
                      <a:pt x="806" y="172"/>
                    </a:lnTo>
                    <a:lnTo>
                      <a:pt x="821" y="195"/>
                    </a:lnTo>
                    <a:lnTo>
                      <a:pt x="832" y="221"/>
                    </a:lnTo>
                    <a:lnTo>
                      <a:pt x="842" y="249"/>
                    </a:lnTo>
                    <a:lnTo>
                      <a:pt x="852" y="280"/>
                    </a:lnTo>
                    <a:lnTo>
                      <a:pt x="826" y="405"/>
                    </a:lnTo>
                    <a:lnTo>
                      <a:pt x="366" y="616"/>
                    </a:lnTo>
                    <a:lnTo>
                      <a:pt x="304" y="628"/>
                    </a:lnTo>
                    <a:lnTo>
                      <a:pt x="255" y="618"/>
                    </a:lnTo>
                    <a:lnTo>
                      <a:pt x="210" y="605"/>
                    </a:lnTo>
                    <a:lnTo>
                      <a:pt x="169" y="590"/>
                    </a:lnTo>
                    <a:lnTo>
                      <a:pt x="133" y="572"/>
                    </a:lnTo>
                    <a:lnTo>
                      <a:pt x="100" y="552"/>
                    </a:lnTo>
                    <a:lnTo>
                      <a:pt x="72" y="529"/>
                    </a:lnTo>
                    <a:lnTo>
                      <a:pt x="49" y="505"/>
                    </a:lnTo>
                    <a:lnTo>
                      <a:pt x="31" y="475"/>
                    </a:lnTo>
                    <a:lnTo>
                      <a:pt x="17" y="446"/>
                    </a:lnTo>
                    <a:lnTo>
                      <a:pt x="7" y="411"/>
                    </a:lnTo>
                    <a:lnTo>
                      <a:pt x="2" y="374"/>
                    </a:lnTo>
                    <a:lnTo>
                      <a:pt x="0" y="334"/>
                    </a:lnTo>
                    <a:lnTo>
                      <a:pt x="5" y="292"/>
                    </a:lnTo>
                    <a:lnTo>
                      <a:pt x="13" y="246"/>
                    </a:lnTo>
                    <a:lnTo>
                      <a:pt x="28" y="195"/>
                    </a:lnTo>
                    <a:lnTo>
                      <a:pt x="46" y="143"/>
                    </a:lnTo>
                    <a:close/>
                  </a:path>
                </a:pathLst>
              </a:custGeom>
              <a:solidFill>
                <a:srgbClr val="B2AAA8"/>
              </a:solidFill>
              <a:ln w="9525">
                <a:noFill/>
                <a:round/>
                <a:headEnd/>
                <a:tailEnd/>
              </a:ln>
            </p:spPr>
            <p:txBody>
              <a:bodyPr/>
              <a:lstStyle/>
              <a:p>
                <a:endParaRPr lang="en-US"/>
              </a:p>
            </p:txBody>
          </p:sp>
          <p:sp>
            <p:nvSpPr>
              <p:cNvPr id="11473" name="Freeform 209"/>
              <p:cNvSpPr>
                <a:spLocks/>
              </p:cNvSpPr>
              <p:nvPr/>
            </p:nvSpPr>
            <p:spPr bwMode="auto">
              <a:xfrm>
                <a:off x="1382" y="3590"/>
                <a:ext cx="490" cy="422"/>
              </a:xfrm>
              <a:custGeom>
                <a:avLst/>
                <a:gdLst/>
                <a:ahLst/>
                <a:cxnLst>
                  <a:cxn ang="0">
                    <a:pos x="250" y="0"/>
                  </a:cxn>
                  <a:cxn ang="0">
                    <a:pos x="286" y="36"/>
                  </a:cxn>
                  <a:cxn ang="0">
                    <a:pos x="539" y="186"/>
                  </a:cxn>
                  <a:cxn ang="0">
                    <a:pos x="590" y="188"/>
                  </a:cxn>
                  <a:cxn ang="0">
                    <a:pos x="639" y="191"/>
                  </a:cxn>
                  <a:cxn ang="0">
                    <a:pos x="683" y="196"/>
                  </a:cxn>
                  <a:cxn ang="0">
                    <a:pos x="726" y="203"/>
                  </a:cxn>
                  <a:cxn ang="0">
                    <a:pos x="763" y="211"/>
                  </a:cxn>
                  <a:cxn ang="0">
                    <a:pos x="799" y="222"/>
                  </a:cxn>
                  <a:cxn ang="0">
                    <a:pos x="832" y="236"/>
                  </a:cxn>
                  <a:cxn ang="0">
                    <a:pos x="861" y="254"/>
                  </a:cxn>
                  <a:cxn ang="0">
                    <a:pos x="887" y="273"/>
                  </a:cxn>
                  <a:cxn ang="0">
                    <a:pos x="910" y="299"/>
                  </a:cxn>
                  <a:cxn ang="0">
                    <a:pos x="930" y="329"/>
                  </a:cxn>
                  <a:cxn ang="0">
                    <a:pos x="946" y="363"/>
                  </a:cxn>
                  <a:cxn ang="0">
                    <a:pos x="959" y="404"/>
                  </a:cxn>
                  <a:cxn ang="0">
                    <a:pos x="969" y="450"/>
                  </a:cxn>
                  <a:cxn ang="0">
                    <a:pos x="976" y="503"/>
                  </a:cxn>
                  <a:cxn ang="0">
                    <a:pos x="979" y="562"/>
                  </a:cxn>
                  <a:cxn ang="0">
                    <a:pos x="969" y="698"/>
                  </a:cxn>
                  <a:cxn ang="0">
                    <a:pos x="763" y="434"/>
                  </a:cxn>
                  <a:cxn ang="0">
                    <a:pos x="675" y="403"/>
                  </a:cxn>
                  <a:cxn ang="0">
                    <a:pos x="449" y="498"/>
                  </a:cxn>
                  <a:cxn ang="0">
                    <a:pos x="445" y="586"/>
                  </a:cxn>
                  <a:cxn ang="0">
                    <a:pos x="597" y="844"/>
                  </a:cxn>
                  <a:cxn ang="0">
                    <a:pos x="484" y="826"/>
                  </a:cxn>
                  <a:cxn ang="0">
                    <a:pos x="342" y="745"/>
                  </a:cxn>
                  <a:cxn ang="0">
                    <a:pos x="294" y="693"/>
                  </a:cxn>
                  <a:cxn ang="0">
                    <a:pos x="257" y="649"/>
                  </a:cxn>
                  <a:cxn ang="0">
                    <a:pos x="229" y="609"/>
                  </a:cxn>
                  <a:cxn ang="0">
                    <a:pos x="209" y="570"/>
                  </a:cxn>
                  <a:cxn ang="0">
                    <a:pos x="196" y="529"/>
                  </a:cxn>
                  <a:cxn ang="0">
                    <a:pos x="188" y="483"/>
                  </a:cxn>
                  <a:cxn ang="0">
                    <a:pos x="185" y="426"/>
                  </a:cxn>
                  <a:cxn ang="0">
                    <a:pos x="183" y="355"/>
                  </a:cxn>
                  <a:cxn ang="0">
                    <a:pos x="0" y="162"/>
                  </a:cxn>
                  <a:cxn ang="0">
                    <a:pos x="250" y="0"/>
                  </a:cxn>
                </a:cxnLst>
                <a:rect l="0" t="0" r="r" b="b"/>
                <a:pathLst>
                  <a:path w="979" h="844">
                    <a:moveTo>
                      <a:pt x="250" y="0"/>
                    </a:moveTo>
                    <a:lnTo>
                      <a:pt x="286" y="36"/>
                    </a:lnTo>
                    <a:lnTo>
                      <a:pt x="539" y="186"/>
                    </a:lnTo>
                    <a:lnTo>
                      <a:pt x="590" y="188"/>
                    </a:lnTo>
                    <a:lnTo>
                      <a:pt x="639" y="191"/>
                    </a:lnTo>
                    <a:lnTo>
                      <a:pt x="683" y="196"/>
                    </a:lnTo>
                    <a:lnTo>
                      <a:pt x="726" y="203"/>
                    </a:lnTo>
                    <a:lnTo>
                      <a:pt x="763" y="211"/>
                    </a:lnTo>
                    <a:lnTo>
                      <a:pt x="799" y="222"/>
                    </a:lnTo>
                    <a:lnTo>
                      <a:pt x="832" y="236"/>
                    </a:lnTo>
                    <a:lnTo>
                      <a:pt x="861" y="254"/>
                    </a:lnTo>
                    <a:lnTo>
                      <a:pt x="887" y="273"/>
                    </a:lnTo>
                    <a:lnTo>
                      <a:pt x="910" y="299"/>
                    </a:lnTo>
                    <a:lnTo>
                      <a:pt x="930" y="329"/>
                    </a:lnTo>
                    <a:lnTo>
                      <a:pt x="946" y="363"/>
                    </a:lnTo>
                    <a:lnTo>
                      <a:pt x="959" y="404"/>
                    </a:lnTo>
                    <a:lnTo>
                      <a:pt x="969" y="450"/>
                    </a:lnTo>
                    <a:lnTo>
                      <a:pt x="976" y="503"/>
                    </a:lnTo>
                    <a:lnTo>
                      <a:pt x="979" y="562"/>
                    </a:lnTo>
                    <a:lnTo>
                      <a:pt x="969" y="698"/>
                    </a:lnTo>
                    <a:lnTo>
                      <a:pt x="763" y="434"/>
                    </a:lnTo>
                    <a:lnTo>
                      <a:pt x="675" y="403"/>
                    </a:lnTo>
                    <a:lnTo>
                      <a:pt x="449" y="498"/>
                    </a:lnTo>
                    <a:lnTo>
                      <a:pt x="445" y="586"/>
                    </a:lnTo>
                    <a:lnTo>
                      <a:pt x="597" y="844"/>
                    </a:lnTo>
                    <a:lnTo>
                      <a:pt x="484" y="826"/>
                    </a:lnTo>
                    <a:lnTo>
                      <a:pt x="342" y="745"/>
                    </a:lnTo>
                    <a:lnTo>
                      <a:pt x="294" y="693"/>
                    </a:lnTo>
                    <a:lnTo>
                      <a:pt x="257" y="649"/>
                    </a:lnTo>
                    <a:lnTo>
                      <a:pt x="229" y="609"/>
                    </a:lnTo>
                    <a:lnTo>
                      <a:pt x="209" y="570"/>
                    </a:lnTo>
                    <a:lnTo>
                      <a:pt x="196" y="529"/>
                    </a:lnTo>
                    <a:lnTo>
                      <a:pt x="188" y="483"/>
                    </a:lnTo>
                    <a:lnTo>
                      <a:pt x="185" y="426"/>
                    </a:lnTo>
                    <a:lnTo>
                      <a:pt x="183" y="355"/>
                    </a:lnTo>
                    <a:lnTo>
                      <a:pt x="0" y="162"/>
                    </a:lnTo>
                    <a:lnTo>
                      <a:pt x="250" y="0"/>
                    </a:lnTo>
                    <a:close/>
                  </a:path>
                </a:pathLst>
              </a:custGeom>
              <a:solidFill>
                <a:srgbClr val="D1C4CE"/>
              </a:solidFill>
              <a:ln w="9525">
                <a:noFill/>
                <a:round/>
                <a:headEnd/>
                <a:tailEnd/>
              </a:ln>
            </p:spPr>
            <p:txBody>
              <a:bodyPr/>
              <a:lstStyle/>
              <a:p>
                <a:endParaRPr lang="en-US"/>
              </a:p>
            </p:txBody>
          </p:sp>
          <p:sp>
            <p:nvSpPr>
              <p:cNvPr id="11474" name="Freeform 210"/>
              <p:cNvSpPr>
                <a:spLocks/>
              </p:cNvSpPr>
              <p:nvPr/>
            </p:nvSpPr>
            <p:spPr bwMode="auto">
              <a:xfrm>
                <a:off x="424" y="2753"/>
                <a:ext cx="270" cy="176"/>
              </a:xfrm>
              <a:custGeom>
                <a:avLst/>
                <a:gdLst/>
                <a:ahLst/>
                <a:cxnLst>
                  <a:cxn ang="0">
                    <a:pos x="0" y="308"/>
                  </a:cxn>
                  <a:cxn ang="0">
                    <a:pos x="147" y="248"/>
                  </a:cxn>
                  <a:cxn ang="0">
                    <a:pos x="485" y="90"/>
                  </a:cxn>
                  <a:cxn ang="0">
                    <a:pos x="539" y="0"/>
                  </a:cxn>
                  <a:cxn ang="0">
                    <a:pos x="531" y="113"/>
                  </a:cxn>
                  <a:cxn ang="0">
                    <a:pos x="166" y="302"/>
                  </a:cxn>
                  <a:cxn ang="0">
                    <a:pos x="116" y="353"/>
                  </a:cxn>
                  <a:cxn ang="0">
                    <a:pos x="0" y="308"/>
                  </a:cxn>
                </a:cxnLst>
                <a:rect l="0" t="0" r="r" b="b"/>
                <a:pathLst>
                  <a:path w="539" h="353">
                    <a:moveTo>
                      <a:pt x="0" y="308"/>
                    </a:moveTo>
                    <a:lnTo>
                      <a:pt x="147" y="248"/>
                    </a:lnTo>
                    <a:lnTo>
                      <a:pt x="485" y="90"/>
                    </a:lnTo>
                    <a:lnTo>
                      <a:pt x="539" y="0"/>
                    </a:lnTo>
                    <a:lnTo>
                      <a:pt x="531" y="113"/>
                    </a:lnTo>
                    <a:lnTo>
                      <a:pt x="166" y="302"/>
                    </a:lnTo>
                    <a:lnTo>
                      <a:pt x="116" y="353"/>
                    </a:lnTo>
                    <a:lnTo>
                      <a:pt x="0" y="308"/>
                    </a:lnTo>
                    <a:close/>
                  </a:path>
                </a:pathLst>
              </a:custGeom>
              <a:solidFill>
                <a:srgbClr val="9B9391"/>
              </a:solidFill>
              <a:ln w="9525">
                <a:noFill/>
                <a:round/>
                <a:headEnd/>
                <a:tailEnd/>
              </a:ln>
            </p:spPr>
            <p:txBody>
              <a:bodyPr/>
              <a:lstStyle/>
              <a:p>
                <a:endParaRPr lang="en-US"/>
              </a:p>
            </p:txBody>
          </p:sp>
          <p:sp>
            <p:nvSpPr>
              <p:cNvPr id="11475" name="Freeform 211"/>
              <p:cNvSpPr>
                <a:spLocks/>
              </p:cNvSpPr>
              <p:nvPr/>
            </p:nvSpPr>
            <p:spPr bwMode="auto">
              <a:xfrm>
                <a:off x="447" y="2795"/>
                <a:ext cx="242" cy="133"/>
              </a:xfrm>
              <a:custGeom>
                <a:avLst/>
                <a:gdLst/>
                <a:ahLst/>
                <a:cxnLst>
                  <a:cxn ang="0">
                    <a:pos x="67" y="209"/>
                  </a:cxn>
                  <a:cxn ang="0">
                    <a:pos x="460" y="21"/>
                  </a:cxn>
                  <a:cxn ang="0">
                    <a:pos x="485" y="0"/>
                  </a:cxn>
                  <a:cxn ang="0">
                    <a:pos x="472" y="78"/>
                  </a:cxn>
                  <a:cxn ang="0">
                    <a:pos x="150" y="237"/>
                  </a:cxn>
                  <a:cxn ang="0">
                    <a:pos x="76" y="265"/>
                  </a:cxn>
                  <a:cxn ang="0">
                    <a:pos x="0" y="237"/>
                  </a:cxn>
                  <a:cxn ang="0">
                    <a:pos x="67" y="209"/>
                  </a:cxn>
                </a:cxnLst>
                <a:rect l="0" t="0" r="r" b="b"/>
                <a:pathLst>
                  <a:path w="485" h="265">
                    <a:moveTo>
                      <a:pt x="67" y="209"/>
                    </a:moveTo>
                    <a:lnTo>
                      <a:pt x="460" y="21"/>
                    </a:lnTo>
                    <a:lnTo>
                      <a:pt x="485" y="0"/>
                    </a:lnTo>
                    <a:lnTo>
                      <a:pt x="472" y="78"/>
                    </a:lnTo>
                    <a:lnTo>
                      <a:pt x="150" y="237"/>
                    </a:lnTo>
                    <a:lnTo>
                      <a:pt x="76" y="265"/>
                    </a:lnTo>
                    <a:lnTo>
                      <a:pt x="0" y="237"/>
                    </a:lnTo>
                    <a:lnTo>
                      <a:pt x="67" y="209"/>
                    </a:lnTo>
                    <a:close/>
                  </a:path>
                </a:pathLst>
              </a:custGeom>
              <a:solidFill>
                <a:srgbClr val="A59E9B"/>
              </a:solidFill>
              <a:ln w="9525">
                <a:noFill/>
                <a:round/>
                <a:headEnd/>
                <a:tailEnd/>
              </a:ln>
            </p:spPr>
            <p:txBody>
              <a:bodyPr/>
              <a:lstStyle/>
              <a:p>
                <a:endParaRPr lang="en-US"/>
              </a:p>
            </p:txBody>
          </p:sp>
          <p:sp>
            <p:nvSpPr>
              <p:cNvPr id="11476" name="Freeform 212"/>
              <p:cNvSpPr>
                <a:spLocks/>
              </p:cNvSpPr>
              <p:nvPr/>
            </p:nvSpPr>
            <p:spPr bwMode="auto">
              <a:xfrm>
                <a:off x="550" y="2894"/>
                <a:ext cx="993" cy="792"/>
              </a:xfrm>
              <a:custGeom>
                <a:avLst/>
                <a:gdLst/>
                <a:ahLst/>
                <a:cxnLst>
                  <a:cxn ang="0">
                    <a:pos x="1906" y="1385"/>
                  </a:cxn>
                  <a:cxn ang="0">
                    <a:pos x="290" y="0"/>
                  </a:cxn>
                  <a:cxn ang="0">
                    <a:pos x="262" y="11"/>
                  </a:cxn>
                  <a:cxn ang="0">
                    <a:pos x="87" y="92"/>
                  </a:cxn>
                  <a:cxn ang="0">
                    <a:pos x="0" y="128"/>
                  </a:cxn>
                  <a:cxn ang="0">
                    <a:pos x="1687" y="1583"/>
                  </a:cxn>
                  <a:cxn ang="0">
                    <a:pos x="1986" y="1467"/>
                  </a:cxn>
                  <a:cxn ang="0">
                    <a:pos x="1906" y="1385"/>
                  </a:cxn>
                </a:cxnLst>
                <a:rect l="0" t="0" r="r" b="b"/>
                <a:pathLst>
                  <a:path w="1986" h="1583">
                    <a:moveTo>
                      <a:pt x="1906" y="1385"/>
                    </a:moveTo>
                    <a:lnTo>
                      <a:pt x="290" y="0"/>
                    </a:lnTo>
                    <a:lnTo>
                      <a:pt x="262" y="11"/>
                    </a:lnTo>
                    <a:lnTo>
                      <a:pt x="87" y="92"/>
                    </a:lnTo>
                    <a:lnTo>
                      <a:pt x="0" y="128"/>
                    </a:lnTo>
                    <a:lnTo>
                      <a:pt x="1687" y="1583"/>
                    </a:lnTo>
                    <a:lnTo>
                      <a:pt x="1986" y="1467"/>
                    </a:lnTo>
                    <a:lnTo>
                      <a:pt x="1906" y="1385"/>
                    </a:lnTo>
                    <a:close/>
                  </a:path>
                </a:pathLst>
              </a:custGeom>
              <a:solidFill>
                <a:srgbClr val="D1C4CE"/>
              </a:solidFill>
              <a:ln w="9525">
                <a:noFill/>
                <a:round/>
                <a:headEnd/>
                <a:tailEnd/>
              </a:ln>
            </p:spPr>
            <p:txBody>
              <a:bodyPr/>
              <a:lstStyle/>
              <a:p>
                <a:endParaRPr lang="en-US"/>
              </a:p>
            </p:txBody>
          </p:sp>
          <p:sp>
            <p:nvSpPr>
              <p:cNvPr id="11477" name="Freeform 213"/>
              <p:cNvSpPr>
                <a:spLocks/>
              </p:cNvSpPr>
              <p:nvPr/>
            </p:nvSpPr>
            <p:spPr bwMode="auto">
              <a:xfrm>
                <a:off x="550" y="2893"/>
                <a:ext cx="952" cy="760"/>
              </a:xfrm>
              <a:custGeom>
                <a:avLst/>
                <a:gdLst/>
                <a:ahLst/>
                <a:cxnLst>
                  <a:cxn ang="0">
                    <a:pos x="1775" y="1278"/>
                  </a:cxn>
                  <a:cxn ang="0">
                    <a:pos x="1679" y="1196"/>
                  </a:cxn>
                  <a:cxn ang="0">
                    <a:pos x="1584" y="1113"/>
                  </a:cxn>
                  <a:cxn ang="0">
                    <a:pos x="1488" y="1031"/>
                  </a:cxn>
                  <a:cxn ang="0">
                    <a:pos x="1393" y="949"/>
                  </a:cxn>
                  <a:cxn ang="0">
                    <a:pos x="1297" y="865"/>
                  </a:cxn>
                  <a:cxn ang="0">
                    <a:pos x="1200" y="783"/>
                  </a:cxn>
                  <a:cxn ang="0">
                    <a:pos x="1105" y="701"/>
                  </a:cxn>
                  <a:cxn ang="0">
                    <a:pos x="1009" y="618"/>
                  </a:cxn>
                  <a:cxn ang="0">
                    <a:pos x="912" y="536"/>
                  </a:cxn>
                  <a:cxn ang="0">
                    <a:pos x="816" y="454"/>
                  </a:cxn>
                  <a:cxn ang="0">
                    <a:pos x="721" y="370"/>
                  </a:cxn>
                  <a:cxn ang="0">
                    <a:pos x="625" y="288"/>
                  </a:cxn>
                  <a:cxn ang="0">
                    <a:pos x="528" y="206"/>
                  </a:cxn>
                  <a:cxn ang="0">
                    <a:pos x="432" y="123"/>
                  </a:cxn>
                  <a:cxn ang="0">
                    <a:pos x="336" y="41"/>
                  </a:cxn>
                  <a:cxn ang="0">
                    <a:pos x="282" y="0"/>
                  </a:cxn>
                  <a:cxn ang="0">
                    <a:pos x="270" y="0"/>
                  </a:cxn>
                  <a:cxn ang="0">
                    <a:pos x="239" y="11"/>
                  </a:cxn>
                  <a:cxn ang="0">
                    <a:pos x="188" y="34"/>
                  </a:cxn>
                  <a:cxn ang="0">
                    <a:pos x="138" y="57"/>
                  </a:cxn>
                  <a:cxn ang="0">
                    <a:pos x="87" y="80"/>
                  </a:cxn>
                  <a:cxn ang="0">
                    <a:pos x="54" y="96"/>
                  </a:cxn>
                  <a:cxn ang="0">
                    <a:pos x="40" y="106"/>
                  </a:cxn>
                  <a:cxn ang="0">
                    <a:pos x="25" y="116"/>
                  </a:cxn>
                  <a:cxn ang="0">
                    <a:pos x="9" y="126"/>
                  </a:cxn>
                  <a:cxn ang="0">
                    <a:pos x="51" y="175"/>
                  </a:cxn>
                  <a:cxn ang="0">
                    <a:pos x="152" y="262"/>
                  </a:cxn>
                  <a:cxn ang="0">
                    <a:pos x="252" y="349"/>
                  </a:cxn>
                  <a:cxn ang="0">
                    <a:pos x="353" y="436"/>
                  </a:cxn>
                  <a:cxn ang="0">
                    <a:pos x="455" y="522"/>
                  </a:cxn>
                  <a:cxn ang="0">
                    <a:pos x="555" y="609"/>
                  </a:cxn>
                  <a:cxn ang="0">
                    <a:pos x="656" y="696"/>
                  </a:cxn>
                  <a:cxn ang="0">
                    <a:pos x="757" y="783"/>
                  </a:cxn>
                  <a:cxn ang="0">
                    <a:pos x="859" y="870"/>
                  </a:cxn>
                  <a:cxn ang="0">
                    <a:pos x="958" y="957"/>
                  </a:cxn>
                  <a:cxn ang="0">
                    <a:pos x="1060" y="1044"/>
                  </a:cxn>
                  <a:cxn ang="0">
                    <a:pos x="1159" y="1129"/>
                  </a:cxn>
                  <a:cxn ang="0">
                    <a:pos x="1261" y="1216"/>
                  </a:cxn>
                  <a:cxn ang="0">
                    <a:pos x="1362" y="1303"/>
                  </a:cxn>
                  <a:cxn ang="0">
                    <a:pos x="1462" y="1390"/>
                  </a:cxn>
                  <a:cxn ang="0">
                    <a:pos x="1561" y="1476"/>
                  </a:cxn>
                  <a:cxn ang="0">
                    <a:pos x="1630" y="1511"/>
                  </a:cxn>
                  <a:cxn ang="0">
                    <a:pos x="1668" y="1496"/>
                  </a:cxn>
                  <a:cxn ang="0">
                    <a:pos x="1704" y="1481"/>
                  </a:cxn>
                  <a:cxn ang="0">
                    <a:pos x="1740" y="1467"/>
                  </a:cxn>
                  <a:cxn ang="0">
                    <a:pos x="1777" y="1452"/>
                  </a:cxn>
                  <a:cxn ang="0">
                    <a:pos x="1813" y="1437"/>
                  </a:cxn>
                  <a:cxn ang="0">
                    <a:pos x="1849" y="1422"/>
                  </a:cxn>
                  <a:cxn ang="0">
                    <a:pos x="1887" y="1408"/>
                  </a:cxn>
                  <a:cxn ang="0">
                    <a:pos x="1895" y="1390"/>
                  </a:cxn>
                  <a:cxn ang="0">
                    <a:pos x="1874" y="1370"/>
                  </a:cxn>
                  <a:cxn ang="0">
                    <a:pos x="1854" y="1349"/>
                  </a:cxn>
                  <a:cxn ang="0">
                    <a:pos x="1833" y="1329"/>
                  </a:cxn>
                </a:cxnLst>
                <a:rect l="0" t="0" r="r" b="b"/>
                <a:pathLst>
                  <a:path w="1905" h="1519">
                    <a:moveTo>
                      <a:pt x="1823" y="1319"/>
                    </a:moveTo>
                    <a:lnTo>
                      <a:pt x="1775" y="1278"/>
                    </a:lnTo>
                    <a:lnTo>
                      <a:pt x="1726" y="1237"/>
                    </a:lnTo>
                    <a:lnTo>
                      <a:pt x="1679" y="1196"/>
                    </a:lnTo>
                    <a:lnTo>
                      <a:pt x="1632" y="1154"/>
                    </a:lnTo>
                    <a:lnTo>
                      <a:pt x="1584" y="1113"/>
                    </a:lnTo>
                    <a:lnTo>
                      <a:pt x="1535" y="1072"/>
                    </a:lnTo>
                    <a:lnTo>
                      <a:pt x="1488" y="1031"/>
                    </a:lnTo>
                    <a:lnTo>
                      <a:pt x="1440" y="990"/>
                    </a:lnTo>
                    <a:lnTo>
                      <a:pt x="1393" y="949"/>
                    </a:lnTo>
                    <a:lnTo>
                      <a:pt x="1344" y="908"/>
                    </a:lnTo>
                    <a:lnTo>
                      <a:pt x="1297" y="865"/>
                    </a:lnTo>
                    <a:lnTo>
                      <a:pt x="1249" y="824"/>
                    </a:lnTo>
                    <a:lnTo>
                      <a:pt x="1200" y="783"/>
                    </a:lnTo>
                    <a:lnTo>
                      <a:pt x="1153" y="742"/>
                    </a:lnTo>
                    <a:lnTo>
                      <a:pt x="1105" y="701"/>
                    </a:lnTo>
                    <a:lnTo>
                      <a:pt x="1056" y="659"/>
                    </a:lnTo>
                    <a:lnTo>
                      <a:pt x="1009" y="618"/>
                    </a:lnTo>
                    <a:lnTo>
                      <a:pt x="962" y="577"/>
                    </a:lnTo>
                    <a:lnTo>
                      <a:pt x="912" y="536"/>
                    </a:lnTo>
                    <a:lnTo>
                      <a:pt x="865" y="495"/>
                    </a:lnTo>
                    <a:lnTo>
                      <a:pt x="816" y="454"/>
                    </a:lnTo>
                    <a:lnTo>
                      <a:pt x="769" y="411"/>
                    </a:lnTo>
                    <a:lnTo>
                      <a:pt x="721" y="370"/>
                    </a:lnTo>
                    <a:lnTo>
                      <a:pt x="672" y="329"/>
                    </a:lnTo>
                    <a:lnTo>
                      <a:pt x="625" y="288"/>
                    </a:lnTo>
                    <a:lnTo>
                      <a:pt x="577" y="247"/>
                    </a:lnTo>
                    <a:lnTo>
                      <a:pt x="528" y="206"/>
                    </a:lnTo>
                    <a:lnTo>
                      <a:pt x="481" y="165"/>
                    </a:lnTo>
                    <a:lnTo>
                      <a:pt x="432" y="123"/>
                    </a:lnTo>
                    <a:lnTo>
                      <a:pt x="385" y="82"/>
                    </a:lnTo>
                    <a:lnTo>
                      <a:pt x="336" y="41"/>
                    </a:lnTo>
                    <a:lnTo>
                      <a:pt x="288" y="0"/>
                    </a:lnTo>
                    <a:lnTo>
                      <a:pt x="282" y="0"/>
                    </a:lnTo>
                    <a:lnTo>
                      <a:pt x="277" y="0"/>
                    </a:lnTo>
                    <a:lnTo>
                      <a:pt x="270" y="0"/>
                    </a:lnTo>
                    <a:lnTo>
                      <a:pt x="264" y="0"/>
                    </a:lnTo>
                    <a:lnTo>
                      <a:pt x="239" y="11"/>
                    </a:lnTo>
                    <a:lnTo>
                      <a:pt x="213" y="23"/>
                    </a:lnTo>
                    <a:lnTo>
                      <a:pt x="188" y="34"/>
                    </a:lnTo>
                    <a:lnTo>
                      <a:pt x="164" y="45"/>
                    </a:lnTo>
                    <a:lnTo>
                      <a:pt x="138" y="57"/>
                    </a:lnTo>
                    <a:lnTo>
                      <a:pt x="113" y="68"/>
                    </a:lnTo>
                    <a:lnTo>
                      <a:pt x="87" y="80"/>
                    </a:lnTo>
                    <a:lnTo>
                      <a:pt x="63" y="91"/>
                    </a:lnTo>
                    <a:lnTo>
                      <a:pt x="54" y="96"/>
                    </a:lnTo>
                    <a:lnTo>
                      <a:pt x="48" y="101"/>
                    </a:lnTo>
                    <a:lnTo>
                      <a:pt x="40" y="106"/>
                    </a:lnTo>
                    <a:lnTo>
                      <a:pt x="32" y="111"/>
                    </a:lnTo>
                    <a:lnTo>
                      <a:pt x="25" y="116"/>
                    </a:lnTo>
                    <a:lnTo>
                      <a:pt x="17" y="121"/>
                    </a:lnTo>
                    <a:lnTo>
                      <a:pt x="9" y="126"/>
                    </a:lnTo>
                    <a:lnTo>
                      <a:pt x="0" y="131"/>
                    </a:lnTo>
                    <a:lnTo>
                      <a:pt x="51" y="175"/>
                    </a:lnTo>
                    <a:lnTo>
                      <a:pt x="102" y="218"/>
                    </a:lnTo>
                    <a:lnTo>
                      <a:pt x="152" y="262"/>
                    </a:lnTo>
                    <a:lnTo>
                      <a:pt x="201" y="304"/>
                    </a:lnTo>
                    <a:lnTo>
                      <a:pt x="252" y="349"/>
                    </a:lnTo>
                    <a:lnTo>
                      <a:pt x="303" y="391"/>
                    </a:lnTo>
                    <a:lnTo>
                      <a:pt x="353" y="436"/>
                    </a:lnTo>
                    <a:lnTo>
                      <a:pt x="404" y="478"/>
                    </a:lnTo>
                    <a:lnTo>
                      <a:pt x="455" y="522"/>
                    </a:lnTo>
                    <a:lnTo>
                      <a:pt x="506" y="565"/>
                    </a:lnTo>
                    <a:lnTo>
                      <a:pt x="555" y="609"/>
                    </a:lnTo>
                    <a:lnTo>
                      <a:pt x="605" y="652"/>
                    </a:lnTo>
                    <a:lnTo>
                      <a:pt x="656" y="696"/>
                    </a:lnTo>
                    <a:lnTo>
                      <a:pt x="707" y="739"/>
                    </a:lnTo>
                    <a:lnTo>
                      <a:pt x="757" y="783"/>
                    </a:lnTo>
                    <a:lnTo>
                      <a:pt x="808" y="826"/>
                    </a:lnTo>
                    <a:lnTo>
                      <a:pt x="859" y="870"/>
                    </a:lnTo>
                    <a:lnTo>
                      <a:pt x="908" y="913"/>
                    </a:lnTo>
                    <a:lnTo>
                      <a:pt x="958" y="957"/>
                    </a:lnTo>
                    <a:lnTo>
                      <a:pt x="1009" y="999"/>
                    </a:lnTo>
                    <a:lnTo>
                      <a:pt x="1060" y="1044"/>
                    </a:lnTo>
                    <a:lnTo>
                      <a:pt x="1110" y="1086"/>
                    </a:lnTo>
                    <a:lnTo>
                      <a:pt x="1159" y="1129"/>
                    </a:lnTo>
                    <a:lnTo>
                      <a:pt x="1210" y="1173"/>
                    </a:lnTo>
                    <a:lnTo>
                      <a:pt x="1261" y="1216"/>
                    </a:lnTo>
                    <a:lnTo>
                      <a:pt x="1311" y="1260"/>
                    </a:lnTo>
                    <a:lnTo>
                      <a:pt x="1362" y="1303"/>
                    </a:lnTo>
                    <a:lnTo>
                      <a:pt x="1411" y="1347"/>
                    </a:lnTo>
                    <a:lnTo>
                      <a:pt x="1462" y="1390"/>
                    </a:lnTo>
                    <a:lnTo>
                      <a:pt x="1512" y="1432"/>
                    </a:lnTo>
                    <a:lnTo>
                      <a:pt x="1561" y="1476"/>
                    </a:lnTo>
                    <a:lnTo>
                      <a:pt x="1612" y="1519"/>
                    </a:lnTo>
                    <a:lnTo>
                      <a:pt x="1630" y="1511"/>
                    </a:lnTo>
                    <a:lnTo>
                      <a:pt x="1648" y="1504"/>
                    </a:lnTo>
                    <a:lnTo>
                      <a:pt x="1668" y="1496"/>
                    </a:lnTo>
                    <a:lnTo>
                      <a:pt x="1686" y="1490"/>
                    </a:lnTo>
                    <a:lnTo>
                      <a:pt x="1704" y="1481"/>
                    </a:lnTo>
                    <a:lnTo>
                      <a:pt x="1722" y="1475"/>
                    </a:lnTo>
                    <a:lnTo>
                      <a:pt x="1740" y="1467"/>
                    </a:lnTo>
                    <a:lnTo>
                      <a:pt x="1759" y="1458"/>
                    </a:lnTo>
                    <a:lnTo>
                      <a:pt x="1777" y="1452"/>
                    </a:lnTo>
                    <a:lnTo>
                      <a:pt x="1795" y="1444"/>
                    </a:lnTo>
                    <a:lnTo>
                      <a:pt x="1813" y="1437"/>
                    </a:lnTo>
                    <a:lnTo>
                      <a:pt x="1831" y="1429"/>
                    </a:lnTo>
                    <a:lnTo>
                      <a:pt x="1849" y="1422"/>
                    </a:lnTo>
                    <a:lnTo>
                      <a:pt x="1869" y="1414"/>
                    </a:lnTo>
                    <a:lnTo>
                      <a:pt x="1887" y="1408"/>
                    </a:lnTo>
                    <a:lnTo>
                      <a:pt x="1905" y="1399"/>
                    </a:lnTo>
                    <a:lnTo>
                      <a:pt x="1895" y="1390"/>
                    </a:lnTo>
                    <a:lnTo>
                      <a:pt x="1883" y="1380"/>
                    </a:lnTo>
                    <a:lnTo>
                      <a:pt x="1874" y="1370"/>
                    </a:lnTo>
                    <a:lnTo>
                      <a:pt x="1864" y="1358"/>
                    </a:lnTo>
                    <a:lnTo>
                      <a:pt x="1854" y="1349"/>
                    </a:lnTo>
                    <a:lnTo>
                      <a:pt x="1844" y="1339"/>
                    </a:lnTo>
                    <a:lnTo>
                      <a:pt x="1833" y="1329"/>
                    </a:lnTo>
                    <a:lnTo>
                      <a:pt x="1823" y="1319"/>
                    </a:lnTo>
                    <a:close/>
                  </a:path>
                </a:pathLst>
              </a:custGeom>
              <a:solidFill>
                <a:srgbClr val="CEC1CC"/>
              </a:solidFill>
              <a:ln w="9525">
                <a:noFill/>
                <a:round/>
                <a:headEnd/>
                <a:tailEnd/>
              </a:ln>
            </p:spPr>
            <p:txBody>
              <a:bodyPr/>
              <a:lstStyle/>
              <a:p>
                <a:endParaRPr lang="en-US"/>
              </a:p>
            </p:txBody>
          </p:sp>
          <p:sp>
            <p:nvSpPr>
              <p:cNvPr id="11478" name="Freeform 214"/>
              <p:cNvSpPr>
                <a:spLocks/>
              </p:cNvSpPr>
              <p:nvPr/>
            </p:nvSpPr>
            <p:spPr bwMode="auto">
              <a:xfrm>
                <a:off x="550" y="2885"/>
                <a:ext cx="911" cy="734"/>
              </a:xfrm>
              <a:custGeom>
                <a:avLst/>
                <a:gdLst/>
                <a:ahLst/>
                <a:cxnLst>
                  <a:cxn ang="0">
                    <a:pos x="1694" y="1225"/>
                  </a:cxn>
                  <a:cxn ang="0">
                    <a:pos x="1604" y="1148"/>
                  </a:cxn>
                  <a:cxn ang="0">
                    <a:pos x="1514" y="1069"/>
                  </a:cxn>
                  <a:cxn ang="0">
                    <a:pos x="1424" y="990"/>
                  </a:cxn>
                  <a:cxn ang="0">
                    <a:pos x="1333" y="913"/>
                  </a:cxn>
                  <a:cxn ang="0">
                    <a:pos x="1243" y="835"/>
                  </a:cxn>
                  <a:cxn ang="0">
                    <a:pos x="1151" y="756"/>
                  </a:cxn>
                  <a:cxn ang="0">
                    <a:pos x="1060" y="679"/>
                  </a:cxn>
                  <a:cxn ang="0">
                    <a:pos x="970" y="600"/>
                  </a:cxn>
                  <a:cxn ang="0">
                    <a:pos x="878" y="523"/>
                  </a:cxn>
                  <a:cxn ang="0">
                    <a:pos x="787" y="444"/>
                  </a:cxn>
                  <a:cxn ang="0">
                    <a:pos x="697" y="366"/>
                  </a:cxn>
                  <a:cxn ang="0">
                    <a:pos x="605" y="289"/>
                  </a:cxn>
                  <a:cxn ang="0">
                    <a:pos x="514" y="210"/>
                  </a:cxn>
                  <a:cxn ang="0">
                    <a:pos x="424" y="131"/>
                  </a:cxn>
                  <a:cxn ang="0">
                    <a:pos x="332" y="54"/>
                  </a:cxn>
                  <a:cxn ang="0">
                    <a:pos x="282" y="12"/>
                  </a:cxn>
                  <a:cxn ang="0">
                    <a:pos x="270" y="3"/>
                  </a:cxn>
                  <a:cxn ang="0">
                    <a:pos x="237" y="13"/>
                  </a:cxn>
                  <a:cxn ang="0">
                    <a:pos x="180" y="40"/>
                  </a:cxn>
                  <a:cxn ang="0">
                    <a:pos x="125" y="64"/>
                  </a:cxn>
                  <a:cxn ang="0">
                    <a:pos x="67" y="90"/>
                  </a:cxn>
                  <a:cxn ang="0">
                    <a:pos x="30" y="115"/>
                  </a:cxn>
                  <a:cxn ang="0">
                    <a:pos x="10" y="136"/>
                  </a:cxn>
                  <a:cxn ang="0">
                    <a:pos x="48" y="189"/>
                  </a:cxn>
                  <a:cxn ang="0">
                    <a:pos x="144" y="272"/>
                  </a:cxn>
                  <a:cxn ang="0">
                    <a:pos x="241" y="354"/>
                  </a:cxn>
                  <a:cxn ang="0">
                    <a:pos x="337" y="438"/>
                  </a:cxn>
                  <a:cxn ang="0">
                    <a:pos x="434" y="521"/>
                  </a:cxn>
                  <a:cxn ang="0">
                    <a:pos x="530" y="603"/>
                  </a:cxn>
                  <a:cxn ang="0">
                    <a:pos x="626" y="687"/>
                  </a:cxn>
                  <a:cxn ang="0">
                    <a:pos x="721" y="769"/>
                  </a:cxn>
                  <a:cxn ang="0">
                    <a:pos x="818" y="851"/>
                  </a:cxn>
                  <a:cxn ang="0">
                    <a:pos x="914" y="935"/>
                  </a:cxn>
                  <a:cxn ang="0">
                    <a:pos x="1011" y="1016"/>
                  </a:cxn>
                  <a:cxn ang="0">
                    <a:pos x="1105" y="1098"/>
                  </a:cxn>
                  <a:cxn ang="0">
                    <a:pos x="1202" y="1182"/>
                  </a:cxn>
                  <a:cxn ang="0">
                    <a:pos x="1298" y="1264"/>
                  </a:cxn>
                  <a:cxn ang="0">
                    <a:pos x="1393" y="1346"/>
                  </a:cxn>
                  <a:cxn ang="0">
                    <a:pos x="1489" y="1428"/>
                  </a:cxn>
                  <a:cxn ang="0">
                    <a:pos x="1555" y="1461"/>
                  </a:cxn>
                  <a:cxn ang="0">
                    <a:pos x="1591" y="1446"/>
                  </a:cxn>
                  <a:cxn ang="0">
                    <a:pos x="1627" y="1431"/>
                  </a:cxn>
                  <a:cxn ang="0">
                    <a:pos x="1663" y="1415"/>
                  </a:cxn>
                  <a:cxn ang="0">
                    <a:pos x="1697" y="1400"/>
                  </a:cxn>
                  <a:cxn ang="0">
                    <a:pos x="1733" y="1385"/>
                  </a:cxn>
                  <a:cxn ang="0">
                    <a:pos x="1769" y="1371"/>
                  </a:cxn>
                  <a:cxn ang="0">
                    <a:pos x="1805" y="1356"/>
                  </a:cxn>
                  <a:cxn ang="0">
                    <a:pos x="1813" y="1339"/>
                  </a:cxn>
                  <a:cxn ang="0">
                    <a:pos x="1792" y="1318"/>
                  </a:cxn>
                  <a:cxn ang="0">
                    <a:pos x="1771" y="1295"/>
                  </a:cxn>
                  <a:cxn ang="0">
                    <a:pos x="1749" y="1274"/>
                  </a:cxn>
                </a:cxnLst>
                <a:rect l="0" t="0" r="r" b="b"/>
                <a:pathLst>
                  <a:path w="1823" h="1469">
                    <a:moveTo>
                      <a:pt x="1740" y="1264"/>
                    </a:moveTo>
                    <a:lnTo>
                      <a:pt x="1694" y="1225"/>
                    </a:lnTo>
                    <a:lnTo>
                      <a:pt x="1650" y="1185"/>
                    </a:lnTo>
                    <a:lnTo>
                      <a:pt x="1604" y="1148"/>
                    </a:lnTo>
                    <a:lnTo>
                      <a:pt x="1560" y="1108"/>
                    </a:lnTo>
                    <a:lnTo>
                      <a:pt x="1514" y="1069"/>
                    </a:lnTo>
                    <a:lnTo>
                      <a:pt x="1468" y="1030"/>
                    </a:lnTo>
                    <a:lnTo>
                      <a:pt x="1424" y="990"/>
                    </a:lnTo>
                    <a:lnTo>
                      <a:pt x="1378" y="951"/>
                    </a:lnTo>
                    <a:lnTo>
                      <a:pt x="1333" y="913"/>
                    </a:lnTo>
                    <a:lnTo>
                      <a:pt x="1287" y="874"/>
                    </a:lnTo>
                    <a:lnTo>
                      <a:pt x="1243" y="835"/>
                    </a:lnTo>
                    <a:lnTo>
                      <a:pt x="1197" y="795"/>
                    </a:lnTo>
                    <a:lnTo>
                      <a:pt x="1151" y="756"/>
                    </a:lnTo>
                    <a:lnTo>
                      <a:pt x="1105" y="718"/>
                    </a:lnTo>
                    <a:lnTo>
                      <a:pt x="1060" y="679"/>
                    </a:lnTo>
                    <a:lnTo>
                      <a:pt x="1015" y="639"/>
                    </a:lnTo>
                    <a:lnTo>
                      <a:pt x="970" y="600"/>
                    </a:lnTo>
                    <a:lnTo>
                      <a:pt x="924" y="561"/>
                    </a:lnTo>
                    <a:lnTo>
                      <a:pt x="878" y="523"/>
                    </a:lnTo>
                    <a:lnTo>
                      <a:pt x="832" y="484"/>
                    </a:lnTo>
                    <a:lnTo>
                      <a:pt x="787" y="444"/>
                    </a:lnTo>
                    <a:lnTo>
                      <a:pt x="742" y="405"/>
                    </a:lnTo>
                    <a:lnTo>
                      <a:pt x="697" y="366"/>
                    </a:lnTo>
                    <a:lnTo>
                      <a:pt x="651" y="326"/>
                    </a:lnTo>
                    <a:lnTo>
                      <a:pt x="605" y="289"/>
                    </a:lnTo>
                    <a:lnTo>
                      <a:pt x="559" y="249"/>
                    </a:lnTo>
                    <a:lnTo>
                      <a:pt x="514" y="210"/>
                    </a:lnTo>
                    <a:lnTo>
                      <a:pt x="468" y="171"/>
                    </a:lnTo>
                    <a:lnTo>
                      <a:pt x="424" y="131"/>
                    </a:lnTo>
                    <a:lnTo>
                      <a:pt x="378" y="94"/>
                    </a:lnTo>
                    <a:lnTo>
                      <a:pt x="332" y="54"/>
                    </a:lnTo>
                    <a:lnTo>
                      <a:pt x="286" y="15"/>
                    </a:lnTo>
                    <a:lnTo>
                      <a:pt x="282" y="12"/>
                    </a:lnTo>
                    <a:lnTo>
                      <a:pt x="277" y="7"/>
                    </a:lnTo>
                    <a:lnTo>
                      <a:pt x="270" y="3"/>
                    </a:lnTo>
                    <a:lnTo>
                      <a:pt x="265" y="0"/>
                    </a:lnTo>
                    <a:lnTo>
                      <a:pt x="237" y="13"/>
                    </a:lnTo>
                    <a:lnTo>
                      <a:pt x="210" y="26"/>
                    </a:lnTo>
                    <a:lnTo>
                      <a:pt x="180" y="40"/>
                    </a:lnTo>
                    <a:lnTo>
                      <a:pt x="152" y="51"/>
                    </a:lnTo>
                    <a:lnTo>
                      <a:pt x="125" y="64"/>
                    </a:lnTo>
                    <a:lnTo>
                      <a:pt x="97" y="77"/>
                    </a:lnTo>
                    <a:lnTo>
                      <a:pt x="67" y="90"/>
                    </a:lnTo>
                    <a:lnTo>
                      <a:pt x="40" y="103"/>
                    </a:lnTo>
                    <a:lnTo>
                      <a:pt x="30" y="115"/>
                    </a:lnTo>
                    <a:lnTo>
                      <a:pt x="20" y="125"/>
                    </a:lnTo>
                    <a:lnTo>
                      <a:pt x="10" y="136"/>
                    </a:lnTo>
                    <a:lnTo>
                      <a:pt x="0" y="148"/>
                    </a:lnTo>
                    <a:lnTo>
                      <a:pt x="48" y="189"/>
                    </a:lnTo>
                    <a:lnTo>
                      <a:pt x="97" y="231"/>
                    </a:lnTo>
                    <a:lnTo>
                      <a:pt x="144" y="272"/>
                    </a:lnTo>
                    <a:lnTo>
                      <a:pt x="193" y="313"/>
                    </a:lnTo>
                    <a:lnTo>
                      <a:pt x="241" y="354"/>
                    </a:lnTo>
                    <a:lnTo>
                      <a:pt x="290" y="397"/>
                    </a:lnTo>
                    <a:lnTo>
                      <a:pt x="337" y="438"/>
                    </a:lnTo>
                    <a:lnTo>
                      <a:pt x="385" y="479"/>
                    </a:lnTo>
                    <a:lnTo>
                      <a:pt x="434" y="521"/>
                    </a:lnTo>
                    <a:lnTo>
                      <a:pt x="481" y="562"/>
                    </a:lnTo>
                    <a:lnTo>
                      <a:pt x="530" y="603"/>
                    </a:lnTo>
                    <a:lnTo>
                      <a:pt x="577" y="644"/>
                    </a:lnTo>
                    <a:lnTo>
                      <a:pt x="626" y="687"/>
                    </a:lnTo>
                    <a:lnTo>
                      <a:pt x="674" y="728"/>
                    </a:lnTo>
                    <a:lnTo>
                      <a:pt x="721" y="769"/>
                    </a:lnTo>
                    <a:lnTo>
                      <a:pt x="770" y="810"/>
                    </a:lnTo>
                    <a:lnTo>
                      <a:pt x="818" y="851"/>
                    </a:lnTo>
                    <a:lnTo>
                      <a:pt x="867" y="892"/>
                    </a:lnTo>
                    <a:lnTo>
                      <a:pt x="914" y="935"/>
                    </a:lnTo>
                    <a:lnTo>
                      <a:pt x="962" y="975"/>
                    </a:lnTo>
                    <a:lnTo>
                      <a:pt x="1011" y="1016"/>
                    </a:lnTo>
                    <a:lnTo>
                      <a:pt x="1058" y="1057"/>
                    </a:lnTo>
                    <a:lnTo>
                      <a:pt x="1105" y="1098"/>
                    </a:lnTo>
                    <a:lnTo>
                      <a:pt x="1154" y="1139"/>
                    </a:lnTo>
                    <a:lnTo>
                      <a:pt x="1202" y="1182"/>
                    </a:lnTo>
                    <a:lnTo>
                      <a:pt x="1249" y="1223"/>
                    </a:lnTo>
                    <a:lnTo>
                      <a:pt x="1298" y="1264"/>
                    </a:lnTo>
                    <a:lnTo>
                      <a:pt x="1346" y="1305"/>
                    </a:lnTo>
                    <a:lnTo>
                      <a:pt x="1393" y="1346"/>
                    </a:lnTo>
                    <a:lnTo>
                      <a:pt x="1440" y="1387"/>
                    </a:lnTo>
                    <a:lnTo>
                      <a:pt x="1489" y="1428"/>
                    </a:lnTo>
                    <a:lnTo>
                      <a:pt x="1537" y="1469"/>
                    </a:lnTo>
                    <a:lnTo>
                      <a:pt x="1555" y="1461"/>
                    </a:lnTo>
                    <a:lnTo>
                      <a:pt x="1573" y="1454"/>
                    </a:lnTo>
                    <a:lnTo>
                      <a:pt x="1591" y="1446"/>
                    </a:lnTo>
                    <a:lnTo>
                      <a:pt x="1609" y="1438"/>
                    </a:lnTo>
                    <a:lnTo>
                      <a:pt x="1627" y="1431"/>
                    </a:lnTo>
                    <a:lnTo>
                      <a:pt x="1645" y="1423"/>
                    </a:lnTo>
                    <a:lnTo>
                      <a:pt x="1663" y="1415"/>
                    </a:lnTo>
                    <a:lnTo>
                      <a:pt x="1681" y="1408"/>
                    </a:lnTo>
                    <a:lnTo>
                      <a:pt x="1697" y="1400"/>
                    </a:lnTo>
                    <a:lnTo>
                      <a:pt x="1715" y="1393"/>
                    </a:lnTo>
                    <a:lnTo>
                      <a:pt x="1733" y="1385"/>
                    </a:lnTo>
                    <a:lnTo>
                      <a:pt x="1751" y="1379"/>
                    </a:lnTo>
                    <a:lnTo>
                      <a:pt x="1769" y="1371"/>
                    </a:lnTo>
                    <a:lnTo>
                      <a:pt x="1787" y="1364"/>
                    </a:lnTo>
                    <a:lnTo>
                      <a:pt x="1805" y="1356"/>
                    </a:lnTo>
                    <a:lnTo>
                      <a:pt x="1823" y="1349"/>
                    </a:lnTo>
                    <a:lnTo>
                      <a:pt x="1813" y="1339"/>
                    </a:lnTo>
                    <a:lnTo>
                      <a:pt x="1802" y="1328"/>
                    </a:lnTo>
                    <a:lnTo>
                      <a:pt x="1792" y="1318"/>
                    </a:lnTo>
                    <a:lnTo>
                      <a:pt x="1782" y="1307"/>
                    </a:lnTo>
                    <a:lnTo>
                      <a:pt x="1771" y="1295"/>
                    </a:lnTo>
                    <a:lnTo>
                      <a:pt x="1761" y="1285"/>
                    </a:lnTo>
                    <a:lnTo>
                      <a:pt x="1749" y="1274"/>
                    </a:lnTo>
                    <a:lnTo>
                      <a:pt x="1740" y="1264"/>
                    </a:lnTo>
                    <a:close/>
                  </a:path>
                </a:pathLst>
              </a:custGeom>
              <a:solidFill>
                <a:srgbClr val="CCBFC6"/>
              </a:solidFill>
              <a:ln w="9525">
                <a:noFill/>
                <a:round/>
                <a:headEnd/>
                <a:tailEnd/>
              </a:ln>
            </p:spPr>
            <p:txBody>
              <a:bodyPr/>
              <a:lstStyle/>
              <a:p>
                <a:endParaRPr lang="en-US"/>
              </a:p>
            </p:txBody>
          </p:sp>
          <p:sp>
            <p:nvSpPr>
              <p:cNvPr id="11479" name="Freeform 215"/>
              <p:cNvSpPr>
                <a:spLocks/>
              </p:cNvSpPr>
              <p:nvPr/>
            </p:nvSpPr>
            <p:spPr bwMode="auto">
              <a:xfrm>
                <a:off x="550" y="2876"/>
                <a:ext cx="870" cy="709"/>
              </a:xfrm>
              <a:custGeom>
                <a:avLst/>
                <a:gdLst/>
                <a:ahLst/>
                <a:cxnLst>
                  <a:cxn ang="0">
                    <a:pos x="1614" y="1170"/>
                  </a:cxn>
                  <a:cxn ang="0">
                    <a:pos x="1529" y="1096"/>
                  </a:cxn>
                  <a:cxn ang="0">
                    <a:pos x="1444" y="1023"/>
                  </a:cxn>
                  <a:cxn ang="0">
                    <a:pos x="1357" y="949"/>
                  </a:cxn>
                  <a:cxn ang="0">
                    <a:pos x="1272" y="875"/>
                  </a:cxn>
                  <a:cxn ang="0">
                    <a:pos x="1187" y="801"/>
                  </a:cxn>
                  <a:cxn ang="0">
                    <a:pos x="1100" y="728"/>
                  </a:cxn>
                  <a:cxn ang="0">
                    <a:pos x="1015" y="654"/>
                  </a:cxn>
                  <a:cxn ang="0">
                    <a:pos x="930" y="580"/>
                  </a:cxn>
                  <a:cxn ang="0">
                    <a:pos x="844" y="506"/>
                  </a:cxn>
                  <a:cxn ang="0">
                    <a:pos x="759" y="433"/>
                  </a:cxn>
                  <a:cxn ang="0">
                    <a:pos x="672" y="359"/>
                  </a:cxn>
                  <a:cxn ang="0">
                    <a:pos x="587" y="285"/>
                  </a:cxn>
                  <a:cxn ang="0">
                    <a:pos x="501" y="211"/>
                  </a:cxn>
                  <a:cxn ang="0">
                    <a:pos x="416" y="137"/>
                  </a:cxn>
                  <a:cxn ang="0">
                    <a:pos x="329" y="64"/>
                  </a:cxn>
                  <a:cxn ang="0">
                    <a:pos x="282" y="21"/>
                  </a:cxn>
                  <a:cxn ang="0">
                    <a:pos x="272" y="6"/>
                  </a:cxn>
                  <a:cxn ang="0">
                    <a:pos x="236" y="15"/>
                  </a:cxn>
                  <a:cxn ang="0">
                    <a:pos x="174" y="44"/>
                  </a:cxn>
                  <a:cxn ang="0">
                    <a:pos x="110" y="72"/>
                  </a:cxn>
                  <a:cxn ang="0">
                    <a:pos x="48" y="101"/>
                  </a:cxn>
                  <a:cxn ang="0">
                    <a:pos x="12" y="128"/>
                  </a:cxn>
                  <a:cxn ang="0">
                    <a:pos x="4" y="152"/>
                  </a:cxn>
                  <a:cxn ang="0">
                    <a:pos x="46" y="203"/>
                  </a:cxn>
                  <a:cxn ang="0">
                    <a:pos x="138" y="282"/>
                  </a:cxn>
                  <a:cxn ang="0">
                    <a:pos x="229" y="360"/>
                  </a:cxn>
                  <a:cxn ang="0">
                    <a:pos x="321" y="439"/>
                  </a:cxn>
                  <a:cxn ang="0">
                    <a:pos x="412" y="518"/>
                  </a:cxn>
                  <a:cxn ang="0">
                    <a:pos x="504" y="596"/>
                  </a:cxn>
                  <a:cxn ang="0">
                    <a:pos x="595" y="675"/>
                  </a:cxn>
                  <a:cxn ang="0">
                    <a:pos x="687" y="754"/>
                  </a:cxn>
                  <a:cxn ang="0">
                    <a:pos x="778" y="832"/>
                  </a:cxn>
                  <a:cxn ang="0">
                    <a:pos x="870" y="910"/>
                  </a:cxn>
                  <a:cxn ang="0">
                    <a:pos x="962" y="988"/>
                  </a:cxn>
                  <a:cxn ang="0">
                    <a:pos x="1053" y="1067"/>
                  </a:cxn>
                  <a:cxn ang="0">
                    <a:pos x="1143" y="1146"/>
                  </a:cxn>
                  <a:cxn ang="0">
                    <a:pos x="1234" y="1223"/>
                  </a:cxn>
                  <a:cxn ang="0">
                    <a:pos x="1326" y="1301"/>
                  </a:cxn>
                  <a:cxn ang="0">
                    <a:pos x="1416" y="1378"/>
                  </a:cxn>
                  <a:cxn ang="0">
                    <a:pos x="1480" y="1411"/>
                  </a:cxn>
                  <a:cxn ang="0">
                    <a:pos x="1514" y="1396"/>
                  </a:cxn>
                  <a:cxn ang="0">
                    <a:pos x="1548" y="1382"/>
                  </a:cxn>
                  <a:cxn ang="0">
                    <a:pos x="1584" y="1365"/>
                  </a:cxn>
                  <a:cxn ang="0">
                    <a:pos x="1619" y="1350"/>
                  </a:cxn>
                  <a:cxn ang="0">
                    <a:pos x="1655" y="1334"/>
                  </a:cxn>
                  <a:cxn ang="0">
                    <a:pos x="1689" y="1319"/>
                  </a:cxn>
                  <a:cxn ang="0">
                    <a:pos x="1723" y="1303"/>
                  </a:cxn>
                  <a:cxn ang="0">
                    <a:pos x="1731" y="1283"/>
                  </a:cxn>
                  <a:cxn ang="0">
                    <a:pos x="1710" y="1262"/>
                  </a:cxn>
                  <a:cxn ang="0">
                    <a:pos x="1687" y="1241"/>
                  </a:cxn>
                  <a:cxn ang="0">
                    <a:pos x="1666" y="1219"/>
                  </a:cxn>
                </a:cxnLst>
                <a:rect l="0" t="0" r="r" b="b"/>
                <a:pathLst>
                  <a:path w="1741" h="1418">
                    <a:moveTo>
                      <a:pt x="1656" y="1208"/>
                    </a:moveTo>
                    <a:lnTo>
                      <a:pt x="1614" y="1170"/>
                    </a:lnTo>
                    <a:lnTo>
                      <a:pt x="1571" y="1134"/>
                    </a:lnTo>
                    <a:lnTo>
                      <a:pt x="1529" y="1096"/>
                    </a:lnTo>
                    <a:lnTo>
                      <a:pt x="1486" y="1060"/>
                    </a:lnTo>
                    <a:lnTo>
                      <a:pt x="1444" y="1023"/>
                    </a:lnTo>
                    <a:lnTo>
                      <a:pt x="1400" y="987"/>
                    </a:lnTo>
                    <a:lnTo>
                      <a:pt x="1357" y="949"/>
                    </a:lnTo>
                    <a:lnTo>
                      <a:pt x="1315" y="913"/>
                    </a:lnTo>
                    <a:lnTo>
                      <a:pt x="1272" y="875"/>
                    </a:lnTo>
                    <a:lnTo>
                      <a:pt x="1230" y="839"/>
                    </a:lnTo>
                    <a:lnTo>
                      <a:pt x="1187" y="801"/>
                    </a:lnTo>
                    <a:lnTo>
                      <a:pt x="1145" y="765"/>
                    </a:lnTo>
                    <a:lnTo>
                      <a:pt x="1100" y="728"/>
                    </a:lnTo>
                    <a:lnTo>
                      <a:pt x="1058" y="692"/>
                    </a:lnTo>
                    <a:lnTo>
                      <a:pt x="1015" y="654"/>
                    </a:lnTo>
                    <a:lnTo>
                      <a:pt x="973" y="618"/>
                    </a:lnTo>
                    <a:lnTo>
                      <a:pt x="930" y="580"/>
                    </a:lnTo>
                    <a:lnTo>
                      <a:pt x="886" y="544"/>
                    </a:lnTo>
                    <a:lnTo>
                      <a:pt x="844" y="506"/>
                    </a:lnTo>
                    <a:lnTo>
                      <a:pt x="801" y="470"/>
                    </a:lnTo>
                    <a:lnTo>
                      <a:pt x="759" y="433"/>
                    </a:lnTo>
                    <a:lnTo>
                      <a:pt x="715" y="396"/>
                    </a:lnTo>
                    <a:lnTo>
                      <a:pt x="672" y="359"/>
                    </a:lnTo>
                    <a:lnTo>
                      <a:pt x="630" y="323"/>
                    </a:lnTo>
                    <a:lnTo>
                      <a:pt x="587" y="285"/>
                    </a:lnTo>
                    <a:lnTo>
                      <a:pt x="543" y="249"/>
                    </a:lnTo>
                    <a:lnTo>
                      <a:pt x="501" y="211"/>
                    </a:lnTo>
                    <a:lnTo>
                      <a:pt x="458" y="175"/>
                    </a:lnTo>
                    <a:lnTo>
                      <a:pt x="416" y="137"/>
                    </a:lnTo>
                    <a:lnTo>
                      <a:pt x="371" y="101"/>
                    </a:lnTo>
                    <a:lnTo>
                      <a:pt x="329" y="64"/>
                    </a:lnTo>
                    <a:lnTo>
                      <a:pt x="286" y="28"/>
                    </a:lnTo>
                    <a:lnTo>
                      <a:pt x="282" y="21"/>
                    </a:lnTo>
                    <a:lnTo>
                      <a:pt x="277" y="15"/>
                    </a:lnTo>
                    <a:lnTo>
                      <a:pt x="272" y="6"/>
                    </a:lnTo>
                    <a:lnTo>
                      <a:pt x="267" y="0"/>
                    </a:lnTo>
                    <a:lnTo>
                      <a:pt x="236" y="15"/>
                    </a:lnTo>
                    <a:lnTo>
                      <a:pt x="205" y="29"/>
                    </a:lnTo>
                    <a:lnTo>
                      <a:pt x="174" y="44"/>
                    </a:lnTo>
                    <a:lnTo>
                      <a:pt x="143" y="57"/>
                    </a:lnTo>
                    <a:lnTo>
                      <a:pt x="110" y="72"/>
                    </a:lnTo>
                    <a:lnTo>
                      <a:pt x="79" y="87"/>
                    </a:lnTo>
                    <a:lnTo>
                      <a:pt x="48" y="101"/>
                    </a:lnTo>
                    <a:lnTo>
                      <a:pt x="17" y="116"/>
                    </a:lnTo>
                    <a:lnTo>
                      <a:pt x="12" y="128"/>
                    </a:lnTo>
                    <a:lnTo>
                      <a:pt x="9" y="139"/>
                    </a:lnTo>
                    <a:lnTo>
                      <a:pt x="4" y="152"/>
                    </a:lnTo>
                    <a:lnTo>
                      <a:pt x="0" y="164"/>
                    </a:lnTo>
                    <a:lnTo>
                      <a:pt x="46" y="203"/>
                    </a:lnTo>
                    <a:lnTo>
                      <a:pt x="92" y="242"/>
                    </a:lnTo>
                    <a:lnTo>
                      <a:pt x="138" y="282"/>
                    </a:lnTo>
                    <a:lnTo>
                      <a:pt x="184" y="321"/>
                    </a:lnTo>
                    <a:lnTo>
                      <a:pt x="229" y="360"/>
                    </a:lnTo>
                    <a:lnTo>
                      <a:pt x="275" y="400"/>
                    </a:lnTo>
                    <a:lnTo>
                      <a:pt x="321" y="439"/>
                    </a:lnTo>
                    <a:lnTo>
                      <a:pt x="367" y="478"/>
                    </a:lnTo>
                    <a:lnTo>
                      <a:pt x="412" y="518"/>
                    </a:lnTo>
                    <a:lnTo>
                      <a:pt x="458" y="557"/>
                    </a:lnTo>
                    <a:lnTo>
                      <a:pt x="504" y="596"/>
                    </a:lnTo>
                    <a:lnTo>
                      <a:pt x="550" y="636"/>
                    </a:lnTo>
                    <a:lnTo>
                      <a:pt x="595" y="675"/>
                    </a:lnTo>
                    <a:lnTo>
                      <a:pt x="641" y="714"/>
                    </a:lnTo>
                    <a:lnTo>
                      <a:pt x="687" y="754"/>
                    </a:lnTo>
                    <a:lnTo>
                      <a:pt x="733" y="793"/>
                    </a:lnTo>
                    <a:lnTo>
                      <a:pt x="778" y="832"/>
                    </a:lnTo>
                    <a:lnTo>
                      <a:pt x="824" y="870"/>
                    </a:lnTo>
                    <a:lnTo>
                      <a:pt x="870" y="910"/>
                    </a:lnTo>
                    <a:lnTo>
                      <a:pt x="916" y="949"/>
                    </a:lnTo>
                    <a:lnTo>
                      <a:pt x="962" y="988"/>
                    </a:lnTo>
                    <a:lnTo>
                      <a:pt x="1007" y="1028"/>
                    </a:lnTo>
                    <a:lnTo>
                      <a:pt x="1053" y="1067"/>
                    </a:lnTo>
                    <a:lnTo>
                      <a:pt x="1097" y="1106"/>
                    </a:lnTo>
                    <a:lnTo>
                      <a:pt x="1143" y="1146"/>
                    </a:lnTo>
                    <a:lnTo>
                      <a:pt x="1189" y="1183"/>
                    </a:lnTo>
                    <a:lnTo>
                      <a:pt x="1234" y="1223"/>
                    </a:lnTo>
                    <a:lnTo>
                      <a:pt x="1280" y="1262"/>
                    </a:lnTo>
                    <a:lnTo>
                      <a:pt x="1326" y="1301"/>
                    </a:lnTo>
                    <a:lnTo>
                      <a:pt x="1370" y="1341"/>
                    </a:lnTo>
                    <a:lnTo>
                      <a:pt x="1416" y="1378"/>
                    </a:lnTo>
                    <a:lnTo>
                      <a:pt x="1462" y="1418"/>
                    </a:lnTo>
                    <a:lnTo>
                      <a:pt x="1480" y="1411"/>
                    </a:lnTo>
                    <a:lnTo>
                      <a:pt x="1496" y="1403"/>
                    </a:lnTo>
                    <a:lnTo>
                      <a:pt x="1514" y="1396"/>
                    </a:lnTo>
                    <a:lnTo>
                      <a:pt x="1532" y="1388"/>
                    </a:lnTo>
                    <a:lnTo>
                      <a:pt x="1548" y="1382"/>
                    </a:lnTo>
                    <a:lnTo>
                      <a:pt x="1566" y="1373"/>
                    </a:lnTo>
                    <a:lnTo>
                      <a:pt x="1584" y="1365"/>
                    </a:lnTo>
                    <a:lnTo>
                      <a:pt x="1602" y="1359"/>
                    </a:lnTo>
                    <a:lnTo>
                      <a:pt x="1619" y="1350"/>
                    </a:lnTo>
                    <a:lnTo>
                      <a:pt x="1637" y="1342"/>
                    </a:lnTo>
                    <a:lnTo>
                      <a:pt x="1655" y="1334"/>
                    </a:lnTo>
                    <a:lnTo>
                      <a:pt x="1671" y="1326"/>
                    </a:lnTo>
                    <a:lnTo>
                      <a:pt x="1689" y="1319"/>
                    </a:lnTo>
                    <a:lnTo>
                      <a:pt x="1707" y="1311"/>
                    </a:lnTo>
                    <a:lnTo>
                      <a:pt x="1723" y="1303"/>
                    </a:lnTo>
                    <a:lnTo>
                      <a:pt x="1741" y="1295"/>
                    </a:lnTo>
                    <a:lnTo>
                      <a:pt x="1731" y="1283"/>
                    </a:lnTo>
                    <a:lnTo>
                      <a:pt x="1720" y="1273"/>
                    </a:lnTo>
                    <a:lnTo>
                      <a:pt x="1710" y="1262"/>
                    </a:lnTo>
                    <a:lnTo>
                      <a:pt x="1699" y="1250"/>
                    </a:lnTo>
                    <a:lnTo>
                      <a:pt x="1687" y="1241"/>
                    </a:lnTo>
                    <a:lnTo>
                      <a:pt x="1677" y="1229"/>
                    </a:lnTo>
                    <a:lnTo>
                      <a:pt x="1666" y="1219"/>
                    </a:lnTo>
                    <a:lnTo>
                      <a:pt x="1656" y="1208"/>
                    </a:lnTo>
                    <a:close/>
                  </a:path>
                </a:pathLst>
              </a:custGeom>
              <a:solidFill>
                <a:srgbClr val="C9BFC4"/>
              </a:solidFill>
              <a:ln w="9525">
                <a:noFill/>
                <a:round/>
                <a:headEnd/>
                <a:tailEnd/>
              </a:ln>
            </p:spPr>
            <p:txBody>
              <a:bodyPr/>
              <a:lstStyle/>
              <a:p>
                <a:endParaRPr lang="en-US"/>
              </a:p>
            </p:txBody>
          </p:sp>
          <p:sp>
            <p:nvSpPr>
              <p:cNvPr id="11480" name="Freeform 216"/>
              <p:cNvSpPr>
                <a:spLocks/>
              </p:cNvSpPr>
              <p:nvPr/>
            </p:nvSpPr>
            <p:spPr bwMode="auto">
              <a:xfrm>
                <a:off x="546" y="2868"/>
                <a:ext cx="833" cy="685"/>
              </a:xfrm>
              <a:custGeom>
                <a:avLst/>
                <a:gdLst/>
                <a:ahLst/>
                <a:cxnLst>
                  <a:cxn ang="0">
                    <a:pos x="1542" y="1118"/>
                  </a:cxn>
                  <a:cxn ang="0">
                    <a:pos x="1461" y="1048"/>
                  </a:cxn>
                  <a:cxn ang="0">
                    <a:pos x="1381" y="979"/>
                  </a:cxn>
                  <a:cxn ang="0">
                    <a:pos x="1300" y="910"/>
                  </a:cxn>
                  <a:cxn ang="0">
                    <a:pos x="1220" y="840"/>
                  </a:cxn>
                  <a:cxn ang="0">
                    <a:pos x="1139" y="771"/>
                  </a:cxn>
                  <a:cxn ang="0">
                    <a:pos x="1059" y="702"/>
                  </a:cxn>
                  <a:cxn ang="0">
                    <a:pos x="979" y="631"/>
                  </a:cxn>
                  <a:cxn ang="0">
                    <a:pos x="898" y="563"/>
                  </a:cxn>
                  <a:cxn ang="0">
                    <a:pos x="818" y="494"/>
                  </a:cxn>
                  <a:cxn ang="0">
                    <a:pos x="737" y="423"/>
                  </a:cxn>
                  <a:cxn ang="0">
                    <a:pos x="656" y="354"/>
                  </a:cxn>
                  <a:cxn ang="0">
                    <a:pos x="576" y="286"/>
                  </a:cxn>
                  <a:cxn ang="0">
                    <a:pos x="496" y="217"/>
                  </a:cxn>
                  <a:cxn ang="0">
                    <a:pos x="414" y="146"/>
                  </a:cxn>
                  <a:cxn ang="0">
                    <a:pos x="334" y="77"/>
                  </a:cxn>
                  <a:cxn ang="0">
                    <a:pos x="288" y="32"/>
                  </a:cxn>
                  <a:cxn ang="0">
                    <a:pos x="280" y="12"/>
                  </a:cxn>
                  <a:cxn ang="0">
                    <a:pos x="259" y="9"/>
                  </a:cxn>
                  <a:cxn ang="0">
                    <a:pos x="224" y="25"/>
                  </a:cxn>
                  <a:cxn ang="0">
                    <a:pos x="190" y="41"/>
                  </a:cxn>
                  <a:cxn ang="0">
                    <a:pos x="156" y="58"/>
                  </a:cxn>
                  <a:cxn ang="0">
                    <a:pos x="121" y="74"/>
                  </a:cxn>
                  <a:cxn ang="0">
                    <a:pos x="87" y="91"/>
                  </a:cxn>
                  <a:cxn ang="0">
                    <a:pos x="53" y="105"/>
                  </a:cxn>
                  <a:cxn ang="0">
                    <a:pos x="18" y="122"/>
                  </a:cxn>
                  <a:cxn ang="0">
                    <a:pos x="2" y="143"/>
                  </a:cxn>
                  <a:cxn ang="0">
                    <a:pos x="7" y="168"/>
                  </a:cxn>
                  <a:cxn ang="0">
                    <a:pos x="53" y="218"/>
                  </a:cxn>
                  <a:cxn ang="0">
                    <a:pos x="139" y="292"/>
                  </a:cxn>
                  <a:cxn ang="0">
                    <a:pos x="226" y="366"/>
                  </a:cxn>
                  <a:cxn ang="0">
                    <a:pos x="312" y="441"/>
                  </a:cxn>
                  <a:cxn ang="0">
                    <a:pos x="399" y="515"/>
                  </a:cxn>
                  <a:cxn ang="0">
                    <a:pos x="486" y="590"/>
                  </a:cxn>
                  <a:cxn ang="0">
                    <a:pos x="572" y="664"/>
                  </a:cxn>
                  <a:cxn ang="0">
                    <a:pos x="659" y="738"/>
                  </a:cxn>
                  <a:cxn ang="0">
                    <a:pos x="747" y="813"/>
                  </a:cxn>
                  <a:cxn ang="0">
                    <a:pos x="834" y="887"/>
                  </a:cxn>
                  <a:cxn ang="0">
                    <a:pos x="920" y="961"/>
                  </a:cxn>
                  <a:cxn ang="0">
                    <a:pos x="1007" y="1036"/>
                  </a:cxn>
                  <a:cxn ang="0">
                    <a:pos x="1094" y="1110"/>
                  </a:cxn>
                  <a:cxn ang="0">
                    <a:pos x="1180" y="1186"/>
                  </a:cxn>
                  <a:cxn ang="0">
                    <a:pos x="1267" y="1259"/>
                  </a:cxn>
                  <a:cxn ang="0">
                    <a:pos x="1354" y="1333"/>
                  </a:cxn>
                  <a:cxn ang="0">
                    <a:pos x="1414" y="1363"/>
                  </a:cxn>
                  <a:cxn ang="0">
                    <a:pos x="1447" y="1346"/>
                  </a:cxn>
                  <a:cxn ang="0">
                    <a:pos x="1481" y="1331"/>
                  </a:cxn>
                  <a:cxn ang="0">
                    <a:pos x="1514" y="1315"/>
                  </a:cxn>
                  <a:cxn ang="0">
                    <a:pos x="1548" y="1299"/>
                  </a:cxn>
                  <a:cxn ang="0">
                    <a:pos x="1582" y="1282"/>
                  </a:cxn>
                  <a:cxn ang="0">
                    <a:pos x="1617" y="1266"/>
                  </a:cxn>
                  <a:cxn ang="0">
                    <a:pos x="1651" y="1249"/>
                  </a:cxn>
                  <a:cxn ang="0">
                    <a:pos x="1656" y="1230"/>
                  </a:cxn>
                  <a:cxn ang="0">
                    <a:pos x="1635" y="1208"/>
                  </a:cxn>
                  <a:cxn ang="0">
                    <a:pos x="1613" y="1186"/>
                  </a:cxn>
                  <a:cxn ang="0">
                    <a:pos x="1592" y="1164"/>
                  </a:cxn>
                </a:cxnLst>
                <a:rect l="0" t="0" r="r" b="b"/>
                <a:pathLst>
                  <a:path w="1667" h="1371">
                    <a:moveTo>
                      <a:pt x="1581" y="1153"/>
                    </a:moveTo>
                    <a:lnTo>
                      <a:pt x="1542" y="1118"/>
                    </a:lnTo>
                    <a:lnTo>
                      <a:pt x="1501" y="1084"/>
                    </a:lnTo>
                    <a:lnTo>
                      <a:pt x="1461" y="1048"/>
                    </a:lnTo>
                    <a:lnTo>
                      <a:pt x="1421" y="1013"/>
                    </a:lnTo>
                    <a:lnTo>
                      <a:pt x="1381" y="979"/>
                    </a:lnTo>
                    <a:lnTo>
                      <a:pt x="1341" y="945"/>
                    </a:lnTo>
                    <a:lnTo>
                      <a:pt x="1300" y="910"/>
                    </a:lnTo>
                    <a:lnTo>
                      <a:pt x="1260" y="876"/>
                    </a:lnTo>
                    <a:lnTo>
                      <a:pt x="1220" y="840"/>
                    </a:lnTo>
                    <a:lnTo>
                      <a:pt x="1180" y="805"/>
                    </a:lnTo>
                    <a:lnTo>
                      <a:pt x="1139" y="771"/>
                    </a:lnTo>
                    <a:lnTo>
                      <a:pt x="1100" y="736"/>
                    </a:lnTo>
                    <a:lnTo>
                      <a:pt x="1059" y="702"/>
                    </a:lnTo>
                    <a:lnTo>
                      <a:pt x="1019" y="666"/>
                    </a:lnTo>
                    <a:lnTo>
                      <a:pt x="979" y="631"/>
                    </a:lnTo>
                    <a:lnTo>
                      <a:pt x="938" y="597"/>
                    </a:lnTo>
                    <a:lnTo>
                      <a:pt x="898" y="563"/>
                    </a:lnTo>
                    <a:lnTo>
                      <a:pt x="858" y="528"/>
                    </a:lnTo>
                    <a:lnTo>
                      <a:pt x="818" y="494"/>
                    </a:lnTo>
                    <a:lnTo>
                      <a:pt x="778" y="458"/>
                    </a:lnTo>
                    <a:lnTo>
                      <a:pt x="737" y="423"/>
                    </a:lnTo>
                    <a:lnTo>
                      <a:pt x="697" y="389"/>
                    </a:lnTo>
                    <a:lnTo>
                      <a:pt x="656" y="354"/>
                    </a:lnTo>
                    <a:lnTo>
                      <a:pt x="616" y="320"/>
                    </a:lnTo>
                    <a:lnTo>
                      <a:pt x="576" y="286"/>
                    </a:lnTo>
                    <a:lnTo>
                      <a:pt x="535" y="251"/>
                    </a:lnTo>
                    <a:lnTo>
                      <a:pt x="496" y="217"/>
                    </a:lnTo>
                    <a:lnTo>
                      <a:pt x="455" y="181"/>
                    </a:lnTo>
                    <a:lnTo>
                      <a:pt x="414" y="146"/>
                    </a:lnTo>
                    <a:lnTo>
                      <a:pt x="373" y="112"/>
                    </a:lnTo>
                    <a:lnTo>
                      <a:pt x="334" y="77"/>
                    </a:lnTo>
                    <a:lnTo>
                      <a:pt x="293" y="43"/>
                    </a:lnTo>
                    <a:lnTo>
                      <a:pt x="288" y="32"/>
                    </a:lnTo>
                    <a:lnTo>
                      <a:pt x="285" y="22"/>
                    </a:lnTo>
                    <a:lnTo>
                      <a:pt x="280" y="12"/>
                    </a:lnTo>
                    <a:lnTo>
                      <a:pt x="275" y="0"/>
                    </a:lnTo>
                    <a:lnTo>
                      <a:pt x="259" y="9"/>
                    </a:lnTo>
                    <a:lnTo>
                      <a:pt x="241" y="17"/>
                    </a:lnTo>
                    <a:lnTo>
                      <a:pt x="224" y="25"/>
                    </a:lnTo>
                    <a:lnTo>
                      <a:pt x="206" y="33"/>
                    </a:lnTo>
                    <a:lnTo>
                      <a:pt x="190" y="41"/>
                    </a:lnTo>
                    <a:lnTo>
                      <a:pt x="172" y="50"/>
                    </a:lnTo>
                    <a:lnTo>
                      <a:pt x="156" y="58"/>
                    </a:lnTo>
                    <a:lnTo>
                      <a:pt x="138" y="66"/>
                    </a:lnTo>
                    <a:lnTo>
                      <a:pt x="121" y="74"/>
                    </a:lnTo>
                    <a:lnTo>
                      <a:pt x="103" y="82"/>
                    </a:lnTo>
                    <a:lnTo>
                      <a:pt x="87" y="91"/>
                    </a:lnTo>
                    <a:lnTo>
                      <a:pt x="69" y="97"/>
                    </a:lnTo>
                    <a:lnTo>
                      <a:pt x="53" y="105"/>
                    </a:lnTo>
                    <a:lnTo>
                      <a:pt x="35" y="114"/>
                    </a:lnTo>
                    <a:lnTo>
                      <a:pt x="18" y="122"/>
                    </a:lnTo>
                    <a:lnTo>
                      <a:pt x="0" y="130"/>
                    </a:lnTo>
                    <a:lnTo>
                      <a:pt x="2" y="143"/>
                    </a:lnTo>
                    <a:lnTo>
                      <a:pt x="5" y="154"/>
                    </a:lnTo>
                    <a:lnTo>
                      <a:pt x="7" y="168"/>
                    </a:lnTo>
                    <a:lnTo>
                      <a:pt x="8" y="181"/>
                    </a:lnTo>
                    <a:lnTo>
                      <a:pt x="53" y="218"/>
                    </a:lnTo>
                    <a:lnTo>
                      <a:pt x="95" y="254"/>
                    </a:lnTo>
                    <a:lnTo>
                      <a:pt x="139" y="292"/>
                    </a:lnTo>
                    <a:lnTo>
                      <a:pt x="182" y="330"/>
                    </a:lnTo>
                    <a:lnTo>
                      <a:pt x="226" y="366"/>
                    </a:lnTo>
                    <a:lnTo>
                      <a:pt x="268" y="404"/>
                    </a:lnTo>
                    <a:lnTo>
                      <a:pt x="312" y="441"/>
                    </a:lnTo>
                    <a:lnTo>
                      <a:pt x="355" y="477"/>
                    </a:lnTo>
                    <a:lnTo>
                      <a:pt x="399" y="515"/>
                    </a:lnTo>
                    <a:lnTo>
                      <a:pt x="443" y="553"/>
                    </a:lnTo>
                    <a:lnTo>
                      <a:pt x="486" y="590"/>
                    </a:lnTo>
                    <a:lnTo>
                      <a:pt x="530" y="627"/>
                    </a:lnTo>
                    <a:lnTo>
                      <a:pt x="572" y="664"/>
                    </a:lnTo>
                    <a:lnTo>
                      <a:pt x="616" y="702"/>
                    </a:lnTo>
                    <a:lnTo>
                      <a:pt x="659" y="738"/>
                    </a:lnTo>
                    <a:lnTo>
                      <a:pt x="703" y="776"/>
                    </a:lnTo>
                    <a:lnTo>
                      <a:pt x="747" y="813"/>
                    </a:lnTo>
                    <a:lnTo>
                      <a:pt x="790" y="849"/>
                    </a:lnTo>
                    <a:lnTo>
                      <a:pt x="834" y="887"/>
                    </a:lnTo>
                    <a:lnTo>
                      <a:pt x="876" y="925"/>
                    </a:lnTo>
                    <a:lnTo>
                      <a:pt x="920" y="961"/>
                    </a:lnTo>
                    <a:lnTo>
                      <a:pt x="963" y="999"/>
                    </a:lnTo>
                    <a:lnTo>
                      <a:pt x="1007" y="1036"/>
                    </a:lnTo>
                    <a:lnTo>
                      <a:pt x="1051" y="1072"/>
                    </a:lnTo>
                    <a:lnTo>
                      <a:pt x="1094" y="1110"/>
                    </a:lnTo>
                    <a:lnTo>
                      <a:pt x="1138" y="1148"/>
                    </a:lnTo>
                    <a:lnTo>
                      <a:pt x="1180" y="1186"/>
                    </a:lnTo>
                    <a:lnTo>
                      <a:pt x="1224" y="1222"/>
                    </a:lnTo>
                    <a:lnTo>
                      <a:pt x="1267" y="1259"/>
                    </a:lnTo>
                    <a:lnTo>
                      <a:pt x="1311" y="1297"/>
                    </a:lnTo>
                    <a:lnTo>
                      <a:pt x="1354" y="1333"/>
                    </a:lnTo>
                    <a:lnTo>
                      <a:pt x="1398" y="1371"/>
                    </a:lnTo>
                    <a:lnTo>
                      <a:pt x="1414" y="1363"/>
                    </a:lnTo>
                    <a:lnTo>
                      <a:pt x="1430" y="1354"/>
                    </a:lnTo>
                    <a:lnTo>
                      <a:pt x="1447" y="1346"/>
                    </a:lnTo>
                    <a:lnTo>
                      <a:pt x="1465" y="1338"/>
                    </a:lnTo>
                    <a:lnTo>
                      <a:pt x="1481" y="1331"/>
                    </a:lnTo>
                    <a:lnTo>
                      <a:pt x="1497" y="1323"/>
                    </a:lnTo>
                    <a:lnTo>
                      <a:pt x="1514" y="1315"/>
                    </a:lnTo>
                    <a:lnTo>
                      <a:pt x="1532" y="1307"/>
                    </a:lnTo>
                    <a:lnTo>
                      <a:pt x="1548" y="1299"/>
                    </a:lnTo>
                    <a:lnTo>
                      <a:pt x="1564" y="1290"/>
                    </a:lnTo>
                    <a:lnTo>
                      <a:pt x="1582" y="1282"/>
                    </a:lnTo>
                    <a:lnTo>
                      <a:pt x="1599" y="1274"/>
                    </a:lnTo>
                    <a:lnTo>
                      <a:pt x="1617" y="1266"/>
                    </a:lnTo>
                    <a:lnTo>
                      <a:pt x="1633" y="1258"/>
                    </a:lnTo>
                    <a:lnTo>
                      <a:pt x="1651" y="1249"/>
                    </a:lnTo>
                    <a:lnTo>
                      <a:pt x="1667" y="1241"/>
                    </a:lnTo>
                    <a:lnTo>
                      <a:pt x="1656" y="1230"/>
                    </a:lnTo>
                    <a:lnTo>
                      <a:pt x="1646" y="1218"/>
                    </a:lnTo>
                    <a:lnTo>
                      <a:pt x="1635" y="1208"/>
                    </a:lnTo>
                    <a:lnTo>
                      <a:pt x="1625" y="1197"/>
                    </a:lnTo>
                    <a:lnTo>
                      <a:pt x="1613" y="1186"/>
                    </a:lnTo>
                    <a:lnTo>
                      <a:pt x="1602" y="1174"/>
                    </a:lnTo>
                    <a:lnTo>
                      <a:pt x="1592" y="1164"/>
                    </a:lnTo>
                    <a:lnTo>
                      <a:pt x="1581" y="1153"/>
                    </a:lnTo>
                    <a:close/>
                  </a:path>
                </a:pathLst>
              </a:custGeom>
              <a:solidFill>
                <a:srgbClr val="C6BCC1"/>
              </a:solidFill>
              <a:ln w="9525">
                <a:noFill/>
                <a:round/>
                <a:headEnd/>
                <a:tailEnd/>
              </a:ln>
            </p:spPr>
            <p:txBody>
              <a:bodyPr/>
              <a:lstStyle/>
              <a:p>
                <a:endParaRPr lang="en-US"/>
              </a:p>
            </p:txBody>
          </p:sp>
          <p:sp>
            <p:nvSpPr>
              <p:cNvPr id="11481" name="Freeform 217"/>
              <p:cNvSpPr>
                <a:spLocks/>
              </p:cNvSpPr>
              <p:nvPr/>
            </p:nvSpPr>
            <p:spPr bwMode="auto">
              <a:xfrm>
                <a:off x="534" y="2861"/>
                <a:ext cx="804" cy="660"/>
              </a:xfrm>
              <a:custGeom>
                <a:avLst/>
                <a:gdLst/>
                <a:ahLst/>
                <a:cxnLst>
                  <a:cxn ang="0">
                    <a:pos x="1484" y="1062"/>
                  </a:cxn>
                  <a:cxn ang="0">
                    <a:pos x="1409" y="996"/>
                  </a:cxn>
                  <a:cxn ang="0">
                    <a:pos x="1334" y="932"/>
                  </a:cxn>
                  <a:cxn ang="0">
                    <a:pos x="1259" y="867"/>
                  </a:cxn>
                  <a:cxn ang="0">
                    <a:pos x="1184" y="801"/>
                  </a:cxn>
                  <a:cxn ang="0">
                    <a:pos x="1109" y="737"/>
                  </a:cxn>
                  <a:cxn ang="0">
                    <a:pos x="1033" y="672"/>
                  </a:cxn>
                  <a:cxn ang="0">
                    <a:pos x="957" y="606"/>
                  </a:cxn>
                  <a:cxn ang="0">
                    <a:pos x="881" y="542"/>
                  </a:cxn>
                  <a:cxn ang="0">
                    <a:pos x="806" y="477"/>
                  </a:cxn>
                  <a:cxn ang="0">
                    <a:pos x="731" y="411"/>
                  </a:cxn>
                  <a:cxn ang="0">
                    <a:pos x="654" y="347"/>
                  </a:cxn>
                  <a:cxn ang="0">
                    <a:pos x="579" y="282"/>
                  </a:cxn>
                  <a:cxn ang="0">
                    <a:pos x="504" y="216"/>
                  </a:cxn>
                  <a:cxn ang="0">
                    <a:pos x="427" y="152"/>
                  </a:cxn>
                  <a:cxn ang="0">
                    <a:pos x="352" y="87"/>
                  </a:cxn>
                  <a:cxn ang="0">
                    <a:pos x="311" y="41"/>
                  </a:cxn>
                  <a:cxn ang="0">
                    <a:pos x="303" y="13"/>
                  </a:cxn>
                  <a:cxn ang="0">
                    <a:pos x="282" y="8"/>
                  </a:cxn>
                  <a:cxn ang="0">
                    <a:pos x="244" y="26"/>
                  </a:cxn>
                  <a:cxn ang="0">
                    <a:pos x="206" y="44"/>
                  </a:cxn>
                  <a:cxn ang="0">
                    <a:pos x="169" y="60"/>
                  </a:cxn>
                  <a:cxn ang="0">
                    <a:pos x="131" y="78"/>
                  </a:cxn>
                  <a:cxn ang="0">
                    <a:pos x="94" y="96"/>
                  </a:cxn>
                  <a:cxn ang="0">
                    <a:pos x="56" y="114"/>
                  </a:cxn>
                  <a:cxn ang="0">
                    <a:pos x="18" y="132"/>
                  </a:cxn>
                  <a:cxn ang="0">
                    <a:pos x="9" y="154"/>
                  </a:cxn>
                  <a:cxn ang="0">
                    <a:pos x="23" y="182"/>
                  </a:cxn>
                  <a:cxn ang="0">
                    <a:pos x="72" y="229"/>
                  </a:cxn>
                  <a:cxn ang="0">
                    <a:pos x="156" y="300"/>
                  </a:cxn>
                  <a:cxn ang="0">
                    <a:pos x="237" y="370"/>
                  </a:cxn>
                  <a:cxn ang="0">
                    <a:pos x="319" y="441"/>
                  </a:cxn>
                  <a:cxn ang="0">
                    <a:pos x="402" y="511"/>
                  </a:cxn>
                  <a:cxn ang="0">
                    <a:pos x="484" y="582"/>
                  </a:cxn>
                  <a:cxn ang="0">
                    <a:pos x="566" y="652"/>
                  </a:cxn>
                  <a:cxn ang="0">
                    <a:pos x="648" y="723"/>
                  </a:cxn>
                  <a:cxn ang="0">
                    <a:pos x="731" y="791"/>
                  </a:cxn>
                  <a:cxn ang="0">
                    <a:pos x="813" y="862"/>
                  </a:cxn>
                  <a:cxn ang="0">
                    <a:pos x="894" y="932"/>
                  </a:cxn>
                  <a:cxn ang="0">
                    <a:pos x="976" y="1003"/>
                  </a:cxn>
                  <a:cxn ang="0">
                    <a:pos x="1060" y="1073"/>
                  </a:cxn>
                  <a:cxn ang="0">
                    <a:pos x="1141" y="1144"/>
                  </a:cxn>
                  <a:cxn ang="0">
                    <a:pos x="1223" y="1214"/>
                  </a:cxn>
                  <a:cxn ang="0">
                    <a:pos x="1306" y="1285"/>
                  </a:cxn>
                  <a:cxn ang="0">
                    <a:pos x="1380" y="1303"/>
                  </a:cxn>
                  <a:cxn ang="0">
                    <a:pos x="1445" y="1270"/>
                  </a:cxn>
                  <a:cxn ang="0">
                    <a:pos x="1509" y="1236"/>
                  </a:cxn>
                  <a:cxn ang="0">
                    <a:pos x="1574" y="1203"/>
                  </a:cxn>
                  <a:cxn ang="0">
                    <a:pos x="1597" y="1175"/>
                  </a:cxn>
                  <a:cxn ang="0">
                    <a:pos x="1576" y="1152"/>
                  </a:cxn>
                  <a:cxn ang="0">
                    <a:pos x="1553" y="1129"/>
                  </a:cxn>
                  <a:cxn ang="0">
                    <a:pos x="1532" y="1106"/>
                  </a:cxn>
                </a:cxnLst>
                <a:rect l="0" t="0" r="r" b="b"/>
                <a:pathLst>
                  <a:path w="1607" h="1319">
                    <a:moveTo>
                      <a:pt x="1522" y="1095"/>
                    </a:moveTo>
                    <a:lnTo>
                      <a:pt x="1484" y="1062"/>
                    </a:lnTo>
                    <a:lnTo>
                      <a:pt x="1447" y="1029"/>
                    </a:lnTo>
                    <a:lnTo>
                      <a:pt x="1409" y="996"/>
                    </a:lnTo>
                    <a:lnTo>
                      <a:pt x="1372" y="965"/>
                    </a:lnTo>
                    <a:lnTo>
                      <a:pt x="1334" y="932"/>
                    </a:lnTo>
                    <a:lnTo>
                      <a:pt x="1297" y="900"/>
                    </a:lnTo>
                    <a:lnTo>
                      <a:pt x="1259" y="867"/>
                    </a:lnTo>
                    <a:lnTo>
                      <a:pt x="1221" y="834"/>
                    </a:lnTo>
                    <a:lnTo>
                      <a:pt x="1184" y="801"/>
                    </a:lnTo>
                    <a:lnTo>
                      <a:pt x="1146" y="768"/>
                    </a:lnTo>
                    <a:lnTo>
                      <a:pt x="1109" y="737"/>
                    </a:lnTo>
                    <a:lnTo>
                      <a:pt x="1071" y="704"/>
                    </a:lnTo>
                    <a:lnTo>
                      <a:pt x="1033" y="672"/>
                    </a:lnTo>
                    <a:lnTo>
                      <a:pt x="994" y="639"/>
                    </a:lnTo>
                    <a:lnTo>
                      <a:pt x="957" y="606"/>
                    </a:lnTo>
                    <a:lnTo>
                      <a:pt x="919" y="573"/>
                    </a:lnTo>
                    <a:lnTo>
                      <a:pt x="881" y="542"/>
                    </a:lnTo>
                    <a:lnTo>
                      <a:pt x="844" y="509"/>
                    </a:lnTo>
                    <a:lnTo>
                      <a:pt x="806" y="477"/>
                    </a:lnTo>
                    <a:lnTo>
                      <a:pt x="769" y="444"/>
                    </a:lnTo>
                    <a:lnTo>
                      <a:pt x="731" y="411"/>
                    </a:lnTo>
                    <a:lnTo>
                      <a:pt x="693" y="380"/>
                    </a:lnTo>
                    <a:lnTo>
                      <a:pt x="654" y="347"/>
                    </a:lnTo>
                    <a:lnTo>
                      <a:pt x="617" y="314"/>
                    </a:lnTo>
                    <a:lnTo>
                      <a:pt x="579" y="282"/>
                    </a:lnTo>
                    <a:lnTo>
                      <a:pt x="541" y="249"/>
                    </a:lnTo>
                    <a:lnTo>
                      <a:pt x="504" y="216"/>
                    </a:lnTo>
                    <a:lnTo>
                      <a:pt x="466" y="183"/>
                    </a:lnTo>
                    <a:lnTo>
                      <a:pt x="427" y="152"/>
                    </a:lnTo>
                    <a:lnTo>
                      <a:pt x="389" y="119"/>
                    </a:lnTo>
                    <a:lnTo>
                      <a:pt x="352" y="87"/>
                    </a:lnTo>
                    <a:lnTo>
                      <a:pt x="314" y="54"/>
                    </a:lnTo>
                    <a:lnTo>
                      <a:pt x="311" y="41"/>
                    </a:lnTo>
                    <a:lnTo>
                      <a:pt x="308" y="26"/>
                    </a:lnTo>
                    <a:lnTo>
                      <a:pt x="303" y="13"/>
                    </a:lnTo>
                    <a:lnTo>
                      <a:pt x="300" y="0"/>
                    </a:lnTo>
                    <a:lnTo>
                      <a:pt x="282" y="8"/>
                    </a:lnTo>
                    <a:lnTo>
                      <a:pt x="262" y="18"/>
                    </a:lnTo>
                    <a:lnTo>
                      <a:pt x="244" y="26"/>
                    </a:lnTo>
                    <a:lnTo>
                      <a:pt x="224" y="34"/>
                    </a:lnTo>
                    <a:lnTo>
                      <a:pt x="206" y="44"/>
                    </a:lnTo>
                    <a:lnTo>
                      <a:pt x="187" y="52"/>
                    </a:lnTo>
                    <a:lnTo>
                      <a:pt x="169" y="60"/>
                    </a:lnTo>
                    <a:lnTo>
                      <a:pt x="151" y="70"/>
                    </a:lnTo>
                    <a:lnTo>
                      <a:pt x="131" y="78"/>
                    </a:lnTo>
                    <a:lnTo>
                      <a:pt x="113" y="87"/>
                    </a:lnTo>
                    <a:lnTo>
                      <a:pt x="94" y="96"/>
                    </a:lnTo>
                    <a:lnTo>
                      <a:pt x="76" y="105"/>
                    </a:lnTo>
                    <a:lnTo>
                      <a:pt x="56" y="114"/>
                    </a:lnTo>
                    <a:lnTo>
                      <a:pt x="38" y="123"/>
                    </a:lnTo>
                    <a:lnTo>
                      <a:pt x="18" y="132"/>
                    </a:lnTo>
                    <a:lnTo>
                      <a:pt x="0" y="141"/>
                    </a:lnTo>
                    <a:lnTo>
                      <a:pt x="9" y="154"/>
                    </a:lnTo>
                    <a:lnTo>
                      <a:pt x="17" y="167"/>
                    </a:lnTo>
                    <a:lnTo>
                      <a:pt x="23" y="182"/>
                    </a:lnTo>
                    <a:lnTo>
                      <a:pt x="31" y="195"/>
                    </a:lnTo>
                    <a:lnTo>
                      <a:pt x="72" y="229"/>
                    </a:lnTo>
                    <a:lnTo>
                      <a:pt x="113" y="265"/>
                    </a:lnTo>
                    <a:lnTo>
                      <a:pt x="156" y="300"/>
                    </a:lnTo>
                    <a:lnTo>
                      <a:pt x="197" y="336"/>
                    </a:lnTo>
                    <a:lnTo>
                      <a:pt x="237" y="370"/>
                    </a:lnTo>
                    <a:lnTo>
                      <a:pt x="278" y="406"/>
                    </a:lnTo>
                    <a:lnTo>
                      <a:pt x="319" y="441"/>
                    </a:lnTo>
                    <a:lnTo>
                      <a:pt x="360" y="477"/>
                    </a:lnTo>
                    <a:lnTo>
                      <a:pt x="402" y="511"/>
                    </a:lnTo>
                    <a:lnTo>
                      <a:pt x="443" y="545"/>
                    </a:lnTo>
                    <a:lnTo>
                      <a:pt x="484" y="582"/>
                    </a:lnTo>
                    <a:lnTo>
                      <a:pt x="525" y="616"/>
                    </a:lnTo>
                    <a:lnTo>
                      <a:pt x="566" y="652"/>
                    </a:lnTo>
                    <a:lnTo>
                      <a:pt x="607" y="686"/>
                    </a:lnTo>
                    <a:lnTo>
                      <a:pt x="648" y="723"/>
                    </a:lnTo>
                    <a:lnTo>
                      <a:pt x="690" y="757"/>
                    </a:lnTo>
                    <a:lnTo>
                      <a:pt x="731" y="791"/>
                    </a:lnTo>
                    <a:lnTo>
                      <a:pt x="772" y="827"/>
                    </a:lnTo>
                    <a:lnTo>
                      <a:pt x="813" y="862"/>
                    </a:lnTo>
                    <a:lnTo>
                      <a:pt x="854" y="898"/>
                    </a:lnTo>
                    <a:lnTo>
                      <a:pt x="894" y="932"/>
                    </a:lnTo>
                    <a:lnTo>
                      <a:pt x="935" y="968"/>
                    </a:lnTo>
                    <a:lnTo>
                      <a:pt x="976" y="1003"/>
                    </a:lnTo>
                    <a:lnTo>
                      <a:pt x="1019" y="1037"/>
                    </a:lnTo>
                    <a:lnTo>
                      <a:pt x="1060" y="1073"/>
                    </a:lnTo>
                    <a:lnTo>
                      <a:pt x="1100" y="1108"/>
                    </a:lnTo>
                    <a:lnTo>
                      <a:pt x="1141" y="1144"/>
                    </a:lnTo>
                    <a:lnTo>
                      <a:pt x="1182" y="1178"/>
                    </a:lnTo>
                    <a:lnTo>
                      <a:pt x="1223" y="1214"/>
                    </a:lnTo>
                    <a:lnTo>
                      <a:pt x="1265" y="1249"/>
                    </a:lnTo>
                    <a:lnTo>
                      <a:pt x="1306" y="1285"/>
                    </a:lnTo>
                    <a:lnTo>
                      <a:pt x="1347" y="1319"/>
                    </a:lnTo>
                    <a:lnTo>
                      <a:pt x="1380" y="1303"/>
                    </a:lnTo>
                    <a:lnTo>
                      <a:pt x="1413" y="1286"/>
                    </a:lnTo>
                    <a:lnTo>
                      <a:pt x="1445" y="1270"/>
                    </a:lnTo>
                    <a:lnTo>
                      <a:pt x="1478" y="1252"/>
                    </a:lnTo>
                    <a:lnTo>
                      <a:pt x="1509" y="1236"/>
                    </a:lnTo>
                    <a:lnTo>
                      <a:pt x="1542" y="1219"/>
                    </a:lnTo>
                    <a:lnTo>
                      <a:pt x="1574" y="1203"/>
                    </a:lnTo>
                    <a:lnTo>
                      <a:pt x="1607" y="1186"/>
                    </a:lnTo>
                    <a:lnTo>
                      <a:pt x="1597" y="1175"/>
                    </a:lnTo>
                    <a:lnTo>
                      <a:pt x="1586" y="1163"/>
                    </a:lnTo>
                    <a:lnTo>
                      <a:pt x="1576" y="1152"/>
                    </a:lnTo>
                    <a:lnTo>
                      <a:pt x="1565" y="1141"/>
                    </a:lnTo>
                    <a:lnTo>
                      <a:pt x="1553" y="1129"/>
                    </a:lnTo>
                    <a:lnTo>
                      <a:pt x="1543" y="1118"/>
                    </a:lnTo>
                    <a:lnTo>
                      <a:pt x="1532" y="1106"/>
                    </a:lnTo>
                    <a:lnTo>
                      <a:pt x="1522" y="1095"/>
                    </a:lnTo>
                    <a:close/>
                  </a:path>
                </a:pathLst>
              </a:custGeom>
              <a:solidFill>
                <a:srgbClr val="C4BABF"/>
              </a:solidFill>
              <a:ln w="9525">
                <a:noFill/>
                <a:round/>
                <a:headEnd/>
                <a:tailEnd/>
              </a:ln>
            </p:spPr>
            <p:txBody>
              <a:bodyPr/>
              <a:lstStyle/>
              <a:p>
                <a:endParaRPr lang="en-US"/>
              </a:p>
            </p:txBody>
          </p:sp>
          <p:sp>
            <p:nvSpPr>
              <p:cNvPr id="11482" name="Freeform 218"/>
              <p:cNvSpPr>
                <a:spLocks/>
              </p:cNvSpPr>
              <p:nvPr/>
            </p:nvSpPr>
            <p:spPr bwMode="auto">
              <a:xfrm>
                <a:off x="522" y="2853"/>
                <a:ext cx="775" cy="634"/>
              </a:xfrm>
              <a:custGeom>
                <a:avLst/>
                <a:gdLst/>
                <a:ahLst/>
                <a:cxnLst>
                  <a:cxn ang="0">
                    <a:pos x="1430" y="1008"/>
                  </a:cxn>
                  <a:cxn ang="0">
                    <a:pos x="1360" y="948"/>
                  </a:cxn>
                  <a:cxn ang="0">
                    <a:pos x="1289" y="887"/>
                  </a:cxn>
                  <a:cxn ang="0">
                    <a:pos x="1219" y="826"/>
                  </a:cxn>
                  <a:cxn ang="0">
                    <a:pos x="1149" y="766"/>
                  </a:cxn>
                  <a:cxn ang="0">
                    <a:pos x="1079" y="705"/>
                  </a:cxn>
                  <a:cxn ang="0">
                    <a:pos x="1007" y="644"/>
                  </a:cxn>
                  <a:cxn ang="0">
                    <a:pos x="936" y="584"/>
                  </a:cxn>
                  <a:cxn ang="0">
                    <a:pos x="866" y="523"/>
                  </a:cxn>
                  <a:cxn ang="0">
                    <a:pos x="796" y="462"/>
                  </a:cxn>
                  <a:cxn ang="0">
                    <a:pos x="724" y="402"/>
                  </a:cxn>
                  <a:cxn ang="0">
                    <a:pos x="654" y="341"/>
                  </a:cxn>
                  <a:cxn ang="0">
                    <a:pos x="583" y="281"/>
                  </a:cxn>
                  <a:cxn ang="0">
                    <a:pos x="513" y="220"/>
                  </a:cxn>
                  <a:cxn ang="0">
                    <a:pos x="443" y="159"/>
                  </a:cxn>
                  <a:cxn ang="0">
                    <a:pos x="373" y="99"/>
                  </a:cxn>
                  <a:cxn ang="0">
                    <a:pos x="333" y="51"/>
                  </a:cxn>
                  <a:cxn ang="0">
                    <a:pos x="328" y="17"/>
                  </a:cxn>
                  <a:cxn ang="0">
                    <a:pos x="306" y="10"/>
                  </a:cxn>
                  <a:cxn ang="0">
                    <a:pos x="265" y="28"/>
                  </a:cxn>
                  <a:cxn ang="0">
                    <a:pos x="224" y="48"/>
                  </a:cxn>
                  <a:cxn ang="0">
                    <a:pos x="183" y="67"/>
                  </a:cxn>
                  <a:cxn ang="0">
                    <a:pos x="142" y="85"/>
                  </a:cxn>
                  <a:cxn ang="0">
                    <a:pos x="103" y="105"/>
                  </a:cxn>
                  <a:cxn ang="0">
                    <a:pos x="62" y="125"/>
                  </a:cxn>
                  <a:cxn ang="0">
                    <a:pos x="21" y="143"/>
                  </a:cxn>
                  <a:cxn ang="0">
                    <a:pos x="6" y="159"/>
                  </a:cxn>
                  <a:cxn ang="0">
                    <a:pos x="21" y="174"/>
                  </a:cxn>
                  <a:cxn ang="0">
                    <a:pos x="36" y="189"/>
                  </a:cxn>
                  <a:cxn ang="0">
                    <a:pos x="49" y="204"/>
                  </a:cxn>
                  <a:cxn ang="0">
                    <a:pos x="95" y="244"/>
                  </a:cxn>
                  <a:cxn ang="0">
                    <a:pos x="172" y="310"/>
                  </a:cxn>
                  <a:cxn ang="0">
                    <a:pos x="250" y="377"/>
                  </a:cxn>
                  <a:cxn ang="0">
                    <a:pos x="327" y="443"/>
                  </a:cxn>
                  <a:cxn ang="0">
                    <a:pos x="404" y="508"/>
                  </a:cxn>
                  <a:cxn ang="0">
                    <a:pos x="482" y="576"/>
                  </a:cxn>
                  <a:cxn ang="0">
                    <a:pos x="559" y="641"/>
                  </a:cxn>
                  <a:cxn ang="0">
                    <a:pos x="637" y="707"/>
                  </a:cxn>
                  <a:cxn ang="0">
                    <a:pos x="714" y="774"/>
                  </a:cxn>
                  <a:cxn ang="0">
                    <a:pos x="793" y="840"/>
                  </a:cxn>
                  <a:cxn ang="0">
                    <a:pos x="869" y="905"/>
                  </a:cxn>
                  <a:cxn ang="0">
                    <a:pos x="948" y="972"/>
                  </a:cxn>
                  <a:cxn ang="0">
                    <a:pos x="1025" y="1038"/>
                  </a:cxn>
                  <a:cxn ang="0">
                    <a:pos x="1102" y="1103"/>
                  </a:cxn>
                  <a:cxn ang="0">
                    <a:pos x="1180" y="1171"/>
                  </a:cxn>
                  <a:cxn ang="0">
                    <a:pos x="1257" y="1236"/>
                  </a:cxn>
                  <a:cxn ang="0">
                    <a:pos x="1329" y="1253"/>
                  </a:cxn>
                  <a:cxn ang="0">
                    <a:pos x="1392" y="1218"/>
                  </a:cxn>
                  <a:cxn ang="0">
                    <a:pos x="1456" y="1184"/>
                  </a:cxn>
                  <a:cxn ang="0">
                    <a:pos x="1520" y="1149"/>
                  </a:cxn>
                  <a:cxn ang="0">
                    <a:pos x="1540" y="1121"/>
                  </a:cxn>
                  <a:cxn ang="0">
                    <a:pos x="1517" y="1098"/>
                  </a:cxn>
                  <a:cxn ang="0">
                    <a:pos x="1495" y="1074"/>
                  </a:cxn>
                  <a:cxn ang="0">
                    <a:pos x="1476" y="1051"/>
                  </a:cxn>
                </a:cxnLst>
                <a:rect l="0" t="0" r="r" b="b"/>
                <a:pathLst>
                  <a:path w="1551" h="1269">
                    <a:moveTo>
                      <a:pt x="1466" y="1039"/>
                    </a:moveTo>
                    <a:lnTo>
                      <a:pt x="1430" y="1008"/>
                    </a:lnTo>
                    <a:lnTo>
                      <a:pt x="1396" y="979"/>
                    </a:lnTo>
                    <a:lnTo>
                      <a:pt x="1360" y="948"/>
                    </a:lnTo>
                    <a:lnTo>
                      <a:pt x="1325" y="918"/>
                    </a:lnTo>
                    <a:lnTo>
                      <a:pt x="1289" y="887"/>
                    </a:lnTo>
                    <a:lnTo>
                      <a:pt x="1255" y="858"/>
                    </a:lnTo>
                    <a:lnTo>
                      <a:pt x="1219" y="826"/>
                    </a:lnTo>
                    <a:lnTo>
                      <a:pt x="1183" y="797"/>
                    </a:lnTo>
                    <a:lnTo>
                      <a:pt x="1149" y="766"/>
                    </a:lnTo>
                    <a:lnTo>
                      <a:pt x="1113" y="736"/>
                    </a:lnTo>
                    <a:lnTo>
                      <a:pt x="1079" y="705"/>
                    </a:lnTo>
                    <a:lnTo>
                      <a:pt x="1043" y="676"/>
                    </a:lnTo>
                    <a:lnTo>
                      <a:pt x="1007" y="644"/>
                    </a:lnTo>
                    <a:lnTo>
                      <a:pt x="972" y="615"/>
                    </a:lnTo>
                    <a:lnTo>
                      <a:pt x="936" y="584"/>
                    </a:lnTo>
                    <a:lnTo>
                      <a:pt x="902" y="554"/>
                    </a:lnTo>
                    <a:lnTo>
                      <a:pt x="866" y="523"/>
                    </a:lnTo>
                    <a:lnTo>
                      <a:pt x="830" y="494"/>
                    </a:lnTo>
                    <a:lnTo>
                      <a:pt x="796" y="462"/>
                    </a:lnTo>
                    <a:lnTo>
                      <a:pt x="760" y="433"/>
                    </a:lnTo>
                    <a:lnTo>
                      <a:pt x="724" y="402"/>
                    </a:lnTo>
                    <a:lnTo>
                      <a:pt x="690" y="372"/>
                    </a:lnTo>
                    <a:lnTo>
                      <a:pt x="654" y="341"/>
                    </a:lnTo>
                    <a:lnTo>
                      <a:pt x="619" y="312"/>
                    </a:lnTo>
                    <a:lnTo>
                      <a:pt x="583" y="281"/>
                    </a:lnTo>
                    <a:lnTo>
                      <a:pt x="547" y="251"/>
                    </a:lnTo>
                    <a:lnTo>
                      <a:pt x="513" y="220"/>
                    </a:lnTo>
                    <a:lnTo>
                      <a:pt x="477" y="190"/>
                    </a:lnTo>
                    <a:lnTo>
                      <a:pt x="443" y="159"/>
                    </a:lnTo>
                    <a:lnTo>
                      <a:pt x="407" y="130"/>
                    </a:lnTo>
                    <a:lnTo>
                      <a:pt x="373" y="99"/>
                    </a:lnTo>
                    <a:lnTo>
                      <a:pt x="337" y="69"/>
                    </a:lnTo>
                    <a:lnTo>
                      <a:pt x="333" y="51"/>
                    </a:lnTo>
                    <a:lnTo>
                      <a:pt x="332" y="35"/>
                    </a:lnTo>
                    <a:lnTo>
                      <a:pt x="328" y="17"/>
                    </a:lnTo>
                    <a:lnTo>
                      <a:pt x="325" y="0"/>
                    </a:lnTo>
                    <a:lnTo>
                      <a:pt x="306" y="10"/>
                    </a:lnTo>
                    <a:lnTo>
                      <a:pt x="284" y="20"/>
                    </a:lnTo>
                    <a:lnTo>
                      <a:pt x="265" y="28"/>
                    </a:lnTo>
                    <a:lnTo>
                      <a:pt x="243" y="38"/>
                    </a:lnTo>
                    <a:lnTo>
                      <a:pt x="224" y="48"/>
                    </a:lnTo>
                    <a:lnTo>
                      <a:pt x="204" y="58"/>
                    </a:lnTo>
                    <a:lnTo>
                      <a:pt x="183" y="67"/>
                    </a:lnTo>
                    <a:lnTo>
                      <a:pt x="163" y="76"/>
                    </a:lnTo>
                    <a:lnTo>
                      <a:pt x="142" y="85"/>
                    </a:lnTo>
                    <a:lnTo>
                      <a:pt x="122" y="95"/>
                    </a:lnTo>
                    <a:lnTo>
                      <a:pt x="103" y="105"/>
                    </a:lnTo>
                    <a:lnTo>
                      <a:pt x="82" y="115"/>
                    </a:lnTo>
                    <a:lnTo>
                      <a:pt x="62" y="125"/>
                    </a:lnTo>
                    <a:lnTo>
                      <a:pt x="41" y="133"/>
                    </a:lnTo>
                    <a:lnTo>
                      <a:pt x="21" y="143"/>
                    </a:lnTo>
                    <a:lnTo>
                      <a:pt x="0" y="153"/>
                    </a:lnTo>
                    <a:lnTo>
                      <a:pt x="6" y="159"/>
                    </a:lnTo>
                    <a:lnTo>
                      <a:pt x="15" y="167"/>
                    </a:lnTo>
                    <a:lnTo>
                      <a:pt x="21" y="174"/>
                    </a:lnTo>
                    <a:lnTo>
                      <a:pt x="28" y="182"/>
                    </a:lnTo>
                    <a:lnTo>
                      <a:pt x="36" y="189"/>
                    </a:lnTo>
                    <a:lnTo>
                      <a:pt x="42" y="197"/>
                    </a:lnTo>
                    <a:lnTo>
                      <a:pt x="49" y="204"/>
                    </a:lnTo>
                    <a:lnTo>
                      <a:pt x="55" y="212"/>
                    </a:lnTo>
                    <a:lnTo>
                      <a:pt x="95" y="244"/>
                    </a:lnTo>
                    <a:lnTo>
                      <a:pt x="132" y="277"/>
                    </a:lnTo>
                    <a:lnTo>
                      <a:pt x="172" y="310"/>
                    </a:lnTo>
                    <a:lnTo>
                      <a:pt x="211" y="344"/>
                    </a:lnTo>
                    <a:lnTo>
                      <a:pt x="250" y="377"/>
                    </a:lnTo>
                    <a:lnTo>
                      <a:pt x="288" y="410"/>
                    </a:lnTo>
                    <a:lnTo>
                      <a:pt x="327" y="443"/>
                    </a:lnTo>
                    <a:lnTo>
                      <a:pt x="366" y="476"/>
                    </a:lnTo>
                    <a:lnTo>
                      <a:pt x="404" y="508"/>
                    </a:lnTo>
                    <a:lnTo>
                      <a:pt x="443" y="543"/>
                    </a:lnTo>
                    <a:lnTo>
                      <a:pt x="482" y="576"/>
                    </a:lnTo>
                    <a:lnTo>
                      <a:pt x="521" y="608"/>
                    </a:lnTo>
                    <a:lnTo>
                      <a:pt x="559" y="641"/>
                    </a:lnTo>
                    <a:lnTo>
                      <a:pt x="598" y="674"/>
                    </a:lnTo>
                    <a:lnTo>
                      <a:pt x="637" y="707"/>
                    </a:lnTo>
                    <a:lnTo>
                      <a:pt x="677" y="740"/>
                    </a:lnTo>
                    <a:lnTo>
                      <a:pt x="714" y="774"/>
                    </a:lnTo>
                    <a:lnTo>
                      <a:pt x="753" y="807"/>
                    </a:lnTo>
                    <a:lnTo>
                      <a:pt x="793" y="840"/>
                    </a:lnTo>
                    <a:lnTo>
                      <a:pt x="830" y="872"/>
                    </a:lnTo>
                    <a:lnTo>
                      <a:pt x="869" y="905"/>
                    </a:lnTo>
                    <a:lnTo>
                      <a:pt x="909" y="938"/>
                    </a:lnTo>
                    <a:lnTo>
                      <a:pt x="948" y="972"/>
                    </a:lnTo>
                    <a:lnTo>
                      <a:pt x="985" y="1005"/>
                    </a:lnTo>
                    <a:lnTo>
                      <a:pt x="1025" y="1038"/>
                    </a:lnTo>
                    <a:lnTo>
                      <a:pt x="1064" y="1071"/>
                    </a:lnTo>
                    <a:lnTo>
                      <a:pt x="1102" y="1103"/>
                    </a:lnTo>
                    <a:lnTo>
                      <a:pt x="1141" y="1136"/>
                    </a:lnTo>
                    <a:lnTo>
                      <a:pt x="1180" y="1171"/>
                    </a:lnTo>
                    <a:lnTo>
                      <a:pt x="1219" y="1203"/>
                    </a:lnTo>
                    <a:lnTo>
                      <a:pt x="1257" y="1236"/>
                    </a:lnTo>
                    <a:lnTo>
                      <a:pt x="1296" y="1269"/>
                    </a:lnTo>
                    <a:lnTo>
                      <a:pt x="1329" y="1253"/>
                    </a:lnTo>
                    <a:lnTo>
                      <a:pt x="1360" y="1235"/>
                    </a:lnTo>
                    <a:lnTo>
                      <a:pt x="1392" y="1218"/>
                    </a:lnTo>
                    <a:lnTo>
                      <a:pt x="1423" y="1200"/>
                    </a:lnTo>
                    <a:lnTo>
                      <a:pt x="1456" y="1184"/>
                    </a:lnTo>
                    <a:lnTo>
                      <a:pt x="1487" y="1166"/>
                    </a:lnTo>
                    <a:lnTo>
                      <a:pt x="1520" y="1149"/>
                    </a:lnTo>
                    <a:lnTo>
                      <a:pt x="1551" y="1133"/>
                    </a:lnTo>
                    <a:lnTo>
                      <a:pt x="1540" y="1121"/>
                    </a:lnTo>
                    <a:lnTo>
                      <a:pt x="1528" y="1110"/>
                    </a:lnTo>
                    <a:lnTo>
                      <a:pt x="1517" y="1098"/>
                    </a:lnTo>
                    <a:lnTo>
                      <a:pt x="1507" y="1085"/>
                    </a:lnTo>
                    <a:lnTo>
                      <a:pt x="1495" y="1074"/>
                    </a:lnTo>
                    <a:lnTo>
                      <a:pt x="1486" y="1062"/>
                    </a:lnTo>
                    <a:lnTo>
                      <a:pt x="1476" y="1051"/>
                    </a:lnTo>
                    <a:lnTo>
                      <a:pt x="1466" y="1039"/>
                    </a:lnTo>
                    <a:close/>
                  </a:path>
                </a:pathLst>
              </a:custGeom>
              <a:solidFill>
                <a:srgbClr val="BFB5B7"/>
              </a:solidFill>
              <a:ln w="9525">
                <a:noFill/>
                <a:round/>
                <a:headEnd/>
                <a:tailEnd/>
              </a:ln>
            </p:spPr>
            <p:txBody>
              <a:bodyPr/>
              <a:lstStyle/>
              <a:p>
                <a:endParaRPr lang="en-US"/>
              </a:p>
            </p:txBody>
          </p:sp>
          <p:sp>
            <p:nvSpPr>
              <p:cNvPr id="11483" name="Freeform 219"/>
              <p:cNvSpPr>
                <a:spLocks/>
              </p:cNvSpPr>
              <p:nvPr/>
            </p:nvSpPr>
            <p:spPr bwMode="auto">
              <a:xfrm>
                <a:off x="511" y="2844"/>
                <a:ext cx="746" cy="609"/>
              </a:xfrm>
              <a:custGeom>
                <a:avLst/>
                <a:gdLst/>
                <a:ahLst/>
                <a:cxnLst>
                  <a:cxn ang="0">
                    <a:pos x="1340" y="928"/>
                  </a:cxn>
                  <a:cxn ang="0">
                    <a:pos x="1209" y="815"/>
                  </a:cxn>
                  <a:cxn ang="0">
                    <a:pos x="1079" y="701"/>
                  </a:cxn>
                  <a:cxn ang="0">
                    <a:pos x="948" y="590"/>
                  </a:cxn>
                  <a:cxn ang="0">
                    <a:pos x="817" y="477"/>
                  </a:cxn>
                  <a:cxn ang="0">
                    <a:pos x="686" y="364"/>
                  </a:cxn>
                  <a:cxn ang="0">
                    <a:pos x="556" y="251"/>
                  </a:cxn>
                  <a:cxn ang="0">
                    <a:pos x="425" y="138"/>
                  </a:cxn>
                  <a:cxn ang="0">
                    <a:pos x="358" y="62"/>
                  </a:cxn>
                  <a:cxn ang="0">
                    <a:pos x="353" y="21"/>
                  </a:cxn>
                  <a:cxn ang="0">
                    <a:pos x="329" y="10"/>
                  </a:cxn>
                  <a:cxn ang="0">
                    <a:pos x="284" y="31"/>
                  </a:cxn>
                  <a:cxn ang="0">
                    <a:pos x="240" y="52"/>
                  </a:cxn>
                  <a:cxn ang="0">
                    <a:pos x="196" y="72"/>
                  </a:cxn>
                  <a:cxn ang="0">
                    <a:pos x="152" y="93"/>
                  </a:cxn>
                  <a:cxn ang="0">
                    <a:pos x="110" y="113"/>
                  </a:cxn>
                  <a:cxn ang="0">
                    <a:pos x="65" y="134"/>
                  </a:cxn>
                  <a:cxn ang="0">
                    <a:pos x="21" y="156"/>
                  </a:cxn>
                  <a:cxn ang="0">
                    <a:pos x="10" y="174"/>
                  </a:cxn>
                  <a:cxn ang="0">
                    <a:pos x="29" y="188"/>
                  </a:cxn>
                  <a:cxn ang="0">
                    <a:pos x="49" y="205"/>
                  </a:cxn>
                  <a:cxn ang="0">
                    <a:pos x="69" y="220"/>
                  </a:cxn>
                  <a:cxn ang="0">
                    <a:pos x="114" y="259"/>
                  </a:cxn>
                  <a:cxn ang="0">
                    <a:pos x="188" y="321"/>
                  </a:cxn>
                  <a:cxn ang="0">
                    <a:pos x="260" y="382"/>
                  </a:cxn>
                  <a:cxn ang="0">
                    <a:pos x="333" y="444"/>
                  </a:cxn>
                  <a:cxn ang="0">
                    <a:pos x="407" y="506"/>
                  </a:cxn>
                  <a:cxn ang="0">
                    <a:pos x="479" y="569"/>
                  </a:cxn>
                  <a:cxn ang="0">
                    <a:pos x="552" y="629"/>
                  </a:cxn>
                  <a:cxn ang="0">
                    <a:pos x="624" y="692"/>
                  </a:cxn>
                  <a:cxn ang="0">
                    <a:pos x="698" y="754"/>
                  </a:cxn>
                  <a:cxn ang="0">
                    <a:pos x="770" y="816"/>
                  </a:cxn>
                  <a:cxn ang="0">
                    <a:pos x="843" y="877"/>
                  </a:cxn>
                  <a:cxn ang="0">
                    <a:pos x="915" y="939"/>
                  </a:cxn>
                  <a:cxn ang="0">
                    <a:pos x="989" y="1001"/>
                  </a:cxn>
                  <a:cxn ang="0">
                    <a:pos x="1062" y="1064"/>
                  </a:cxn>
                  <a:cxn ang="0">
                    <a:pos x="1134" y="1124"/>
                  </a:cxn>
                  <a:cxn ang="0">
                    <a:pos x="1208" y="1187"/>
                  </a:cxn>
                  <a:cxn ang="0">
                    <a:pos x="1275" y="1200"/>
                  </a:cxn>
                  <a:cxn ang="0">
                    <a:pos x="1337" y="1165"/>
                  </a:cxn>
                  <a:cxn ang="0">
                    <a:pos x="1401" y="1131"/>
                  </a:cxn>
                  <a:cxn ang="0">
                    <a:pos x="1463" y="1096"/>
                  </a:cxn>
                  <a:cxn ang="0">
                    <a:pos x="1482" y="1067"/>
                  </a:cxn>
                  <a:cxn ang="0">
                    <a:pos x="1461" y="1042"/>
                  </a:cxn>
                  <a:cxn ang="0">
                    <a:pos x="1438" y="1019"/>
                  </a:cxn>
                  <a:cxn ang="0">
                    <a:pos x="1417" y="995"/>
                  </a:cxn>
                </a:cxnLst>
                <a:rect l="0" t="0" r="r" b="b"/>
                <a:pathLst>
                  <a:path w="1494" h="1218">
                    <a:moveTo>
                      <a:pt x="1406" y="983"/>
                    </a:moveTo>
                    <a:lnTo>
                      <a:pt x="1340" y="928"/>
                    </a:lnTo>
                    <a:lnTo>
                      <a:pt x="1275" y="870"/>
                    </a:lnTo>
                    <a:lnTo>
                      <a:pt x="1209" y="815"/>
                    </a:lnTo>
                    <a:lnTo>
                      <a:pt x="1144" y="759"/>
                    </a:lnTo>
                    <a:lnTo>
                      <a:pt x="1079" y="701"/>
                    </a:lnTo>
                    <a:lnTo>
                      <a:pt x="1013" y="646"/>
                    </a:lnTo>
                    <a:lnTo>
                      <a:pt x="948" y="590"/>
                    </a:lnTo>
                    <a:lnTo>
                      <a:pt x="883" y="533"/>
                    </a:lnTo>
                    <a:lnTo>
                      <a:pt x="817" y="477"/>
                    </a:lnTo>
                    <a:lnTo>
                      <a:pt x="752" y="421"/>
                    </a:lnTo>
                    <a:lnTo>
                      <a:pt x="686" y="364"/>
                    </a:lnTo>
                    <a:lnTo>
                      <a:pt x="621" y="308"/>
                    </a:lnTo>
                    <a:lnTo>
                      <a:pt x="556" y="251"/>
                    </a:lnTo>
                    <a:lnTo>
                      <a:pt x="490" y="195"/>
                    </a:lnTo>
                    <a:lnTo>
                      <a:pt x="425" y="138"/>
                    </a:lnTo>
                    <a:lnTo>
                      <a:pt x="360" y="82"/>
                    </a:lnTo>
                    <a:lnTo>
                      <a:pt x="358" y="62"/>
                    </a:lnTo>
                    <a:lnTo>
                      <a:pt x="355" y="41"/>
                    </a:lnTo>
                    <a:lnTo>
                      <a:pt x="353" y="21"/>
                    </a:lnTo>
                    <a:lnTo>
                      <a:pt x="350" y="0"/>
                    </a:lnTo>
                    <a:lnTo>
                      <a:pt x="329" y="10"/>
                    </a:lnTo>
                    <a:lnTo>
                      <a:pt x="306" y="21"/>
                    </a:lnTo>
                    <a:lnTo>
                      <a:pt x="284" y="31"/>
                    </a:lnTo>
                    <a:lnTo>
                      <a:pt x="262" y="41"/>
                    </a:lnTo>
                    <a:lnTo>
                      <a:pt x="240" y="52"/>
                    </a:lnTo>
                    <a:lnTo>
                      <a:pt x="217" y="62"/>
                    </a:lnTo>
                    <a:lnTo>
                      <a:pt x="196" y="72"/>
                    </a:lnTo>
                    <a:lnTo>
                      <a:pt x="175" y="82"/>
                    </a:lnTo>
                    <a:lnTo>
                      <a:pt x="152" y="93"/>
                    </a:lnTo>
                    <a:lnTo>
                      <a:pt x="131" y="103"/>
                    </a:lnTo>
                    <a:lnTo>
                      <a:pt x="110" y="113"/>
                    </a:lnTo>
                    <a:lnTo>
                      <a:pt x="87" y="124"/>
                    </a:lnTo>
                    <a:lnTo>
                      <a:pt x="65" y="134"/>
                    </a:lnTo>
                    <a:lnTo>
                      <a:pt x="44" y="144"/>
                    </a:lnTo>
                    <a:lnTo>
                      <a:pt x="21" y="156"/>
                    </a:lnTo>
                    <a:lnTo>
                      <a:pt x="0" y="165"/>
                    </a:lnTo>
                    <a:lnTo>
                      <a:pt x="10" y="174"/>
                    </a:lnTo>
                    <a:lnTo>
                      <a:pt x="20" y="182"/>
                    </a:lnTo>
                    <a:lnTo>
                      <a:pt x="29" y="188"/>
                    </a:lnTo>
                    <a:lnTo>
                      <a:pt x="39" y="197"/>
                    </a:lnTo>
                    <a:lnTo>
                      <a:pt x="49" y="205"/>
                    </a:lnTo>
                    <a:lnTo>
                      <a:pt x="59" y="211"/>
                    </a:lnTo>
                    <a:lnTo>
                      <a:pt x="69" y="220"/>
                    </a:lnTo>
                    <a:lnTo>
                      <a:pt x="78" y="228"/>
                    </a:lnTo>
                    <a:lnTo>
                      <a:pt x="114" y="259"/>
                    </a:lnTo>
                    <a:lnTo>
                      <a:pt x="152" y="290"/>
                    </a:lnTo>
                    <a:lnTo>
                      <a:pt x="188" y="321"/>
                    </a:lnTo>
                    <a:lnTo>
                      <a:pt x="224" y="351"/>
                    </a:lnTo>
                    <a:lnTo>
                      <a:pt x="260" y="382"/>
                    </a:lnTo>
                    <a:lnTo>
                      <a:pt x="297" y="413"/>
                    </a:lnTo>
                    <a:lnTo>
                      <a:pt x="333" y="444"/>
                    </a:lnTo>
                    <a:lnTo>
                      <a:pt x="369" y="475"/>
                    </a:lnTo>
                    <a:lnTo>
                      <a:pt x="407" y="506"/>
                    </a:lnTo>
                    <a:lnTo>
                      <a:pt x="443" y="538"/>
                    </a:lnTo>
                    <a:lnTo>
                      <a:pt x="479" y="569"/>
                    </a:lnTo>
                    <a:lnTo>
                      <a:pt x="515" y="598"/>
                    </a:lnTo>
                    <a:lnTo>
                      <a:pt x="552" y="629"/>
                    </a:lnTo>
                    <a:lnTo>
                      <a:pt x="588" y="660"/>
                    </a:lnTo>
                    <a:lnTo>
                      <a:pt x="624" y="692"/>
                    </a:lnTo>
                    <a:lnTo>
                      <a:pt x="662" y="723"/>
                    </a:lnTo>
                    <a:lnTo>
                      <a:pt x="698" y="754"/>
                    </a:lnTo>
                    <a:lnTo>
                      <a:pt x="734" y="785"/>
                    </a:lnTo>
                    <a:lnTo>
                      <a:pt x="770" y="816"/>
                    </a:lnTo>
                    <a:lnTo>
                      <a:pt x="807" y="847"/>
                    </a:lnTo>
                    <a:lnTo>
                      <a:pt x="843" y="877"/>
                    </a:lnTo>
                    <a:lnTo>
                      <a:pt x="879" y="908"/>
                    </a:lnTo>
                    <a:lnTo>
                      <a:pt x="915" y="939"/>
                    </a:lnTo>
                    <a:lnTo>
                      <a:pt x="953" y="970"/>
                    </a:lnTo>
                    <a:lnTo>
                      <a:pt x="989" y="1001"/>
                    </a:lnTo>
                    <a:lnTo>
                      <a:pt x="1025" y="1033"/>
                    </a:lnTo>
                    <a:lnTo>
                      <a:pt x="1062" y="1064"/>
                    </a:lnTo>
                    <a:lnTo>
                      <a:pt x="1098" y="1095"/>
                    </a:lnTo>
                    <a:lnTo>
                      <a:pt x="1134" y="1124"/>
                    </a:lnTo>
                    <a:lnTo>
                      <a:pt x="1170" y="1155"/>
                    </a:lnTo>
                    <a:lnTo>
                      <a:pt x="1208" y="1187"/>
                    </a:lnTo>
                    <a:lnTo>
                      <a:pt x="1244" y="1218"/>
                    </a:lnTo>
                    <a:lnTo>
                      <a:pt x="1275" y="1200"/>
                    </a:lnTo>
                    <a:lnTo>
                      <a:pt x="1306" y="1183"/>
                    </a:lnTo>
                    <a:lnTo>
                      <a:pt x="1337" y="1165"/>
                    </a:lnTo>
                    <a:lnTo>
                      <a:pt x="1370" y="1147"/>
                    </a:lnTo>
                    <a:lnTo>
                      <a:pt x="1401" y="1131"/>
                    </a:lnTo>
                    <a:lnTo>
                      <a:pt x="1432" y="1113"/>
                    </a:lnTo>
                    <a:lnTo>
                      <a:pt x="1463" y="1096"/>
                    </a:lnTo>
                    <a:lnTo>
                      <a:pt x="1494" y="1078"/>
                    </a:lnTo>
                    <a:lnTo>
                      <a:pt x="1482" y="1067"/>
                    </a:lnTo>
                    <a:lnTo>
                      <a:pt x="1473" y="1055"/>
                    </a:lnTo>
                    <a:lnTo>
                      <a:pt x="1461" y="1042"/>
                    </a:lnTo>
                    <a:lnTo>
                      <a:pt x="1450" y="1031"/>
                    </a:lnTo>
                    <a:lnTo>
                      <a:pt x="1438" y="1019"/>
                    </a:lnTo>
                    <a:lnTo>
                      <a:pt x="1429" y="1006"/>
                    </a:lnTo>
                    <a:lnTo>
                      <a:pt x="1417" y="995"/>
                    </a:lnTo>
                    <a:lnTo>
                      <a:pt x="1406" y="983"/>
                    </a:lnTo>
                    <a:close/>
                  </a:path>
                </a:pathLst>
              </a:custGeom>
              <a:solidFill>
                <a:srgbClr val="BCB2B5"/>
              </a:solidFill>
              <a:ln w="9525">
                <a:noFill/>
                <a:round/>
                <a:headEnd/>
                <a:tailEnd/>
              </a:ln>
            </p:spPr>
            <p:txBody>
              <a:bodyPr/>
              <a:lstStyle/>
              <a:p>
                <a:endParaRPr lang="en-US"/>
              </a:p>
            </p:txBody>
          </p:sp>
          <p:sp>
            <p:nvSpPr>
              <p:cNvPr id="11484" name="Freeform 220"/>
              <p:cNvSpPr>
                <a:spLocks/>
              </p:cNvSpPr>
              <p:nvPr/>
            </p:nvSpPr>
            <p:spPr bwMode="auto">
              <a:xfrm>
                <a:off x="499" y="2836"/>
                <a:ext cx="718" cy="584"/>
              </a:xfrm>
              <a:custGeom>
                <a:avLst/>
                <a:gdLst/>
                <a:ahLst/>
                <a:cxnLst>
                  <a:cxn ang="0">
                    <a:pos x="1285" y="876"/>
                  </a:cxn>
                  <a:cxn ang="0">
                    <a:pos x="1164" y="773"/>
                  </a:cxn>
                  <a:cxn ang="0">
                    <a:pos x="1045" y="669"/>
                  </a:cxn>
                  <a:cxn ang="0">
                    <a:pos x="924" y="564"/>
                  </a:cxn>
                  <a:cxn ang="0">
                    <a:pos x="803" y="461"/>
                  </a:cxn>
                  <a:cxn ang="0">
                    <a:pos x="682" y="356"/>
                  </a:cxn>
                  <a:cxn ang="0">
                    <a:pos x="562" y="253"/>
                  </a:cxn>
                  <a:cxn ang="0">
                    <a:pos x="441" y="150"/>
                  </a:cxn>
                  <a:cxn ang="0">
                    <a:pos x="379" y="73"/>
                  </a:cxn>
                  <a:cxn ang="0">
                    <a:pos x="374" y="25"/>
                  </a:cxn>
                  <a:cxn ang="0">
                    <a:pos x="350" y="12"/>
                  </a:cxn>
                  <a:cxn ang="0">
                    <a:pos x="302" y="35"/>
                  </a:cxn>
                  <a:cxn ang="0">
                    <a:pos x="257" y="56"/>
                  </a:cxn>
                  <a:cxn ang="0">
                    <a:pos x="209" y="79"/>
                  </a:cxn>
                  <a:cxn ang="0">
                    <a:pos x="164" y="102"/>
                  </a:cxn>
                  <a:cxn ang="0">
                    <a:pos x="116" y="123"/>
                  </a:cxn>
                  <a:cxn ang="0">
                    <a:pos x="70" y="146"/>
                  </a:cxn>
                  <a:cxn ang="0">
                    <a:pos x="23" y="168"/>
                  </a:cxn>
                  <a:cxn ang="0">
                    <a:pos x="13" y="187"/>
                  </a:cxn>
                  <a:cxn ang="0">
                    <a:pos x="38" y="204"/>
                  </a:cxn>
                  <a:cxn ang="0">
                    <a:pos x="62" y="220"/>
                  </a:cxn>
                  <a:cxn ang="0">
                    <a:pos x="88" y="237"/>
                  </a:cxn>
                  <a:cxn ang="0">
                    <a:pos x="136" y="274"/>
                  </a:cxn>
                  <a:cxn ang="0">
                    <a:pos x="203" y="332"/>
                  </a:cxn>
                  <a:cxn ang="0">
                    <a:pos x="271" y="389"/>
                  </a:cxn>
                  <a:cxn ang="0">
                    <a:pos x="340" y="446"/>
                  </a:cxn>
                  <a:cxn ang="0">
                    <a:pos x="409" y="504"/>
                  </a:cxn>
                  <a:cxn ang="0">
                    <a:pos x="476" y="563"/>
                  </a:cxn>
                  <a:cxn ang="0">
                    <a:pos x="544" y="620"/>
                  </a:cxn>
                  <a:cxn ang="0">
                    <a:pos x="613" y="677"/>
                  </a:cxn>
                  <a:cxn ang="0">
                    <a:pos x="680" y="735"/>
                  </a:cxn>
                  <a:cxn ang="0">
                    <a:pos x="749" y="792"/>
                  </a:cxn>
                  <a:cxn ang="0">
                    <a:pos x="817" y="850"/>
                  </a:cxn>
                  <a:cxn ang="0">
                    <a:pos x="884" y="909"/>
                  </a:cxn>
                  <a:cxn ang="0">
                    <a:pos x="953" y="966"/>
                  </a:cxn>
                  <a:cxn ang="0">
                    <a:pos x="1022" y="1023"/>
                  </a:cxn>
                  <a:cxn ang="0">
                    <a:pos x="1090" y="1081"/>
                  </a:cxn>
                  <a:cxn ang="0">
                    <a:pos x="1157" y="1138"/>
                  </a:cxn>
                  <a:cxn ang="0">
                    <a:pos x="1223" y="1150"/>
                  </a:cxn>
                  <a:cxn ang="0">
                    <a:pos x="1283" y="1113"/>
                  </a:cxn>
                  <a:cxn ang="0">
                    <a:pos x="1344" y="1079"/>
                  </a:cxn>
                  <a:cxn ang="0">
                    <a:pos x="1404" y="1043"/>
                  </a:cxn>
                  <a:cxn ang="0">
                    <a:pos x="1424" y="1013"/>
                  </a:cxn>
                  <a:cxn ang="0">
                    <a:pos x="1401" y="989"/>
                  </a:cxn>
                  <a:cxn ang="0">
                    <a:pos x="1380" y="964"/>
                  </a:cxn>
                  <a:cxn ang="0">
                    <a:pos x="1357" y="940"/>
                  </a:cxn>
                </a:cxnLst>
                <a:rect l="0" t="0" r="r" b="b"/>
                <a:pathLst>
                  <a:path w="1435" h="1168">
                    <a:moveTo>
                      <a:pt x="1345" y="928"/>
                    </a:moveTo>
                    <a:lnTo>
                      <a:pt x="1285" y="876"/>
                    </a:lnTo>
                    <a:lnTo>
                      <a:pt x="1224" y="825"/>
                    </a:lnTo>
                    <a:lnTo>
                      <a:pt x="1164" y="773"/>
                    </a:lnTo>
                    <a:lnTo>
                      <a:pt x="1103" y="720"/>
                    </a:lnTo>
                    <a:lnTo>
                      <a:pt x="1045" y="669"/>
                    </a:lnTo>
                    <a:lnTo>
                      <a:pt x="984" y="617"/>
                    </a:lnTo>
                    <a:lnTo>
                      <a:pt x="924" y="564"/>
                    </a:lnTo>
                    <a:lnTo>
                      <a:pt x="863" y="512"/>
                    </a:lnTo>
                    <a:lnTo>
                      <a:pt x="803" y="461"/>
                    </a:lnTo>
                    <a:lnTo>
                      <a:pt x="742" y="409"/>
                    </a:lnTo>
                    <a:lnTo>
                      <a:pt x="682" y="356"/>
                    </a:lnTo>
                    <a:lnTo>
                      <a:pt x="623" y="305"/>
                    </a:lnTo>
                    <a:lnTo>
                      <a:pt x="562" y="253"/>
                    </a:lnTo>
                    <a:lnTo>
                      <a:pt x="502" y="200"/>
                    </a:lnTo>
                    <a:lnTo>
                      <a:pt x="441" y="150"/>
                    </a:lnTo>
                    <a:lnTo>
                      <a:pt x="381" y="97"/>
                    </a:lnTo>
                    <a:lnTo>
                      <a:pt x="379" y="73"/>
                    </a:lnTo>
                    <a:lnTo>
                      <a:pt x="378" y="48"/>
                    </a:lnTo>
                    <a:lnTo>
                      <a:pt x="374" y="25"/>
                    </a:lnTo>
                    <a:lnTo>
                      <a:pt x="373" y="0"/>
                    </a:lnTo>
                    <a:lnTo>
                      <a:pt x="350" y="12"/>
                    </a:lnTo>
                    <a:lnTo>
                      <a:pt x="327" y="23"/>
                    </a:lnTo>
                    <a:lnTo>
                      <a:pt x="302" y="35"/>
                    </a:lnTo>
                    <a:lnTo>
                      <a:pt x="280" y="46"/>
                    </a:lnTo>
                    <a:lnTo>
                      <a:pt x="257" y="56"/>
                    </a:lnTo>
                    <a:lnTo>
                      <a:pt x="234" y="68"/>
                    </a:lnTo>
                    <a:lnTo>
                      <a:pt x="209" y="79"/>
                    </a:lnTo>
                    <a:lnTo>
                      <a:pt x="186" y="91"/>
                    </a:lnTo>
                    <a:lnTo>
                      <a:pt x="164" y="102"/>
                    </a:lnTo>
                    <a:lnTo>
                      <a:pt x="141" y="112"/>
                    </a:lnTo>
                    <a:lnTo>
                      <a:pt x="116" y="123"/>
                    </a:lnTo>
                    <a:lnTo>
                      <a:pt x="93" y="135"/>
                    </a:lnTo>
                    <a:lnTo>
                      <a:pt x="70" y="146"/>
                    </a:lnTo>
                    <a:lnTo>
                      <a:pt x="48" y="156"/>
                    </a:lnTo>
                    <a:lnTo>
                      <a:pt x="23" y="168"/>
                    </a:lnTo>
                    <a:lnTo>
                      <a:pt x="0" y="179"/>
                    </a:lnTo>
                    <a:lnTo>
                      <a:pt x="13" y="187"/>
                    </a:lnTo>
                    <a:lnTo>
                      <a:pt x="25" y="196"/>
                    </a:lnTo>
                    <a:lnTo>
                      <a:pt x="38" y="204"/>
                    </a:lnTo>
                    <a:lnTo>
                      <a:pt x="51" y="212"/>
                    </a:lnTo>
                    <a:lnTo>
                      <a:pt x="62" y="220"/>
                    </a:lnTo>
                    <a:lnTo>
                      <a:pt x="75" y="228"/>
                    </a:lnTo>
                    <a:lnTo>
                      <a:pt x="88" y="237"/>
                    </a:lnTo>
                    <a:lnTo>
                      <a:pt x="101" y="245"/>
                    </a:lnTo>
                    <a:lnTo>
                      <a:pt x="136" y="274"/>
                    </a:lnTo>
                    <a:lnTo>
                      <a:pt x="170" y="302"/>
                    </a:lnTo>
                    <a:lnTo>
                      <a:pt x="203" y="332"/>
                    </a:lnTo>
                    <a:lnTo>
                      <a:pt x="237" y="359"/>
                    </a:lnTo>
                    <a:lnTo>
                      <a:pt x="271" y="389"/>
                    </a:lnTo>
                    <a:lnTo>
                      <a:pt x="306" y="418"/>
                    </a:lnTo>
                    <a:lnTo>
                      <a:pt x="340" y="446"/>
                    </a:lnTo>
                    <a:lnTo>
                      <a:pt x="374" y="476"/>
                    </a:lnTo>
                    <a:lnTo>
                      <a:pt x="409" y="504"/>
                    </a:lnTo>
                    <a:lnTo>
                      <a:pt x="441" y="533"/>
                    </a:lnTo>
                    <a:lnTo>
                      <a:pt x="476" y="563"/>
                    </a:lnTo>
                    <a:lnTo>
                      <a:pt x="510" y="591"/>
                    </a:lnTo>
                    <a:lnTo>
                      <a:pt x="544" y="620"/>
                    </a:lnTo>
                    <a:lnTo>
                      <a:pt x="579" y="648"/>
                    </a:lnTo>
                    <a:lnTo>
                      <a:pt x="613" y="677"/>
                    </a:lnTo>
                    <a:lnTo>
                      <a:pt x="647" y="705"/>
                    </a:lnTo>
                    <a:lnTo>
                      <a:pt x="680" y="735"/>
                    </a:lnTo>
                    <a:lnTo>
                      <a:pt x="714" y="764"/>
                    </a:lnTo>
                    <a:lnTo>
                      <a:pt x="749" y="792"/>
                    </a:lnTo>
                    <a:lnTo>
                      <a:pt x="783" y="822"/>
                    </a:lnTo>
                    <a:lnTo>
                      <a:pt x="817" y="850"/>
                    </a:lnTo>
                    <a:lnTo>
                      <a:pt x="852" y="879"/>
                    </a:lnTo>
                    <a:lnTo>
                      <a:pt x="884" y="909"/>
                    </a:lnTo>
                    <a:lnTo>
                      <a:pt x="919" y="936"/>
                    </a:lnTo>
                    <a:lnTo>
                      <a:pt x="953" y="966"/>
                    </a:lnTo>
                    <a:lnTo>
                      <a:pt x="987" y="994"/>
                    </a:lnTo>
                    <a:lnTo>
                      <a:pt x="1022" y="1023"/>
                    </a:lnTo>
                    <a:lnTo>
                      <a:pt x="1056" y="1053"/>
                    </a:lnTo>
                    <a:lnTo>
                      <a:pt x="1090" y="1081"/>
                    </a:lnTo>
                    <a:lnTo>
                      <a:pt x="1123" y="1110"/>
                    </a:lnTo>
                    <a:lnTo>
                      <a:pt x="1157" y="1138"/>
                    </a:lnTo>
                    <a:lnTo>
                      <a:pt x="1192" y="1168"/>
                    </a:lnTo>
                    <a:lnTo>
                      <a:pt x="1223" y="1150"/>
                    </a:lnTo>
                    <a:lnTo>
                      <a:pt x="1252" y="1131"/>
                    </a:lnTo>
                    <a:lnTo>
                      <a:pt x="1283" y="1113"/>
                    </a:lnTo>
                    <a:lnTo>
                      <a:pt x="1314" y="1095"/>
                    </a:lnTo>
                    <a:lnTo>
                      <a:pt x="1344" y="1079"/>
                    </a:lnTo>
                    <a:lnTo>
                      <a:pt x="1375" y="1061"/>
                    </a:lnTo>
                    <a:lnTo>
                      <a:pt x="1404" y="1043"/>
                    </a:lnTo>
                    <a:lnTo>
                      <a:pt x="1435" y="1025"/>
                    </a:lnTo>
                    <a:lnTo>
                      <a:pt x="1424" y="1013"/>
                    </a:lnTo>
                    <a:lnTo>
                      <a:pt x="1412" y="1000"/>
                    </a:lnTo>
                    <a:lnTo>
                      <a:pt x="1401" y="989"/>
                    </a:lnTo>
                    <a:lnTo>
                      <a:pt x="1391" y="976"/>
                    </a:lnTo>
                    <a:lnTo>
                      <a:pt x="1380" y="964"/>
                    </a:lnTo>
                    <a:lnTo>
                      <a:pt x="1368" y="953"/>
                    </a:lnTo>
                    <a:lnTo>
                      <a:pt x="1357" y="940"/>
                    </a:lnTo>
                    <a:lnTo>
                      <a:pt x="1345" y="928"/>
                    </a:lnTo>
                    <a:close/>
                  </a:path>
                </a:pathLst>
              </a:custGeom>
              <a:solidFill>
                <a:srgbClr val="BAAFB2"/>
              </a:solidFill>
              <a:ln w="9525">
                <a:noFill/>
                <a:round/>
                <a:headEnd/>
                <a:tailEnd/>
              </a:ln>
            </p:spPr>
            <p:txBody>
              <a:bodyPr/>
              <a:lstStyle/>
              <a:p>
                <a:endParaRPr lang="en-US"/>
              </a:p>
            </p:txBody>
          </p:sp>
          <p:sp>
            <p:nvSpPr>
              <p:cNvPr id="11485" name="Freeform 221"/>
              <p:cNvSpPr>
                <a:spLocks/>
              </p:cNvSpPr>
              <p:nvPr/>
            </p:nvSpPr>
            <p:spPr bwMode="auto">
              <a:xfrm>
                <a:off x="487" y="2829"/>
                <a:ext cx="689" cy="557"/>
              </a:xfrm>
              <a:custGeom>
                <a:avLst/>
                <a:gdLst/>
                <a:ahLst/>
                <a:cxnLst>
                  <a:cxn ang="0">
                    <a:pos x="1230" y="823"/>
                  </a:cxn>
                  <a:cxn ang="0">
                    <a:pos x="1121" y="728"/>
                  </a:cxn>
                  <a:cxn ang="0">
                    <a:pos x="1010" y="632"/>
                  </a:cxn>
                  <a:cxn ang="0">
                    <a:pos x="900" y="537"/>
                  </a:cxn>
                  <a:cxn ang="0">
                    <a:pos x="789" y="441"/>
                  </a:cxn>
                  <a:cxn ang="0">
                    <a:pos x="680" y="346"/>
                  </a:cxn>
                  <a:cxn ang="0">
                    <a:pos x="568" y="251"/>
                  </a:cxn>
                  <a:cxn ang="0">
                    <a:pos x="459" y="155"/>
                  </a:cxn>
                  <a:cxn ang="0">
                    <a:pos x="402" y="80"/>
                  </a:cxn>
                  <a:cxn ang="0">
                    <a:pos x="400" y="26"/>
                  </a:cxn>
                  <a:cxn ang="0">
                    <a:pos x="374" y="11"/>
                  </a:cxn>
                  <a:cxn ang="0">
                    <a:pos x="323" y="34"/>
                  </a:cxn>
                  <a:cxn ang="0">
                    <a:pos x="274" y="59"/>
                  </a:cxn>
                  <a:cxn ang="0">
                    <a:pos x="224" y="82"/>
                  </a:cxn>
                  <a:cxn ang="0">
                    <a:pos x="174" y="106"/>
                  </a:cxn>
                  <a:cxn ang="0">
                    <a:pos x="124" y="129"/>
                  </a:cxn>
                  <a:cxn ang="0">
                    <a:pos x="75" y="154"/>
                  </a:cxn>
                  <a:cxn ang="0">
                    <a:pos x="24" y="178"/>
                  </a:cxn>
                  <a:cxn ang="0">
                    <a:pos x="16" y="198"/>
                  </a:cxn>
                  <a:cxn ang="0">
                    <a:pos x="47" y="216"/>
                  </a:cxn>
                  <a:cxn ang="0">
                    <a:pos x="78" y="232"/>
                  </a:cxn>
                  <a:cxn ang="0">
                    <a:pos x="109" y="251"/>
                  </a:cxn>
                  <a:cxn ang="0">
                    <a:pos x="189" y="313"/>
                  </a:cxn>
                  <a:cxn ang="0">
                    <a:pos x="317" y="419"/>
                  </a:cxn>
                  <a:cxn ang="0">
                    <a:pos x="444" y="526"/>
                  </a:cxn>
                  <a:cxn ang="0">
                    <a:pos x="570" y="632"/>
                  </a:cxn>
                  <a:cxn ang="0">
                    <a:pos x="698" y="741"/>
                  </a:cxn>
                  <a:cxn ang="0">
                    <a:pos x="823" y="847"/>
                  </a:cxn>
                  <a:cxn ang="0">
                    <a:pos x="951" y="954"/>
                  </a:cxn>
                  <a:cxn ang="0">
                    <a:pos x="1077" y="1060"/>
                  </a:cxn>
                  <a:cxn ang="0">
                    <a:pos x="1170" y="1096"/>
                  </a:cxn>
                  <a:cxn ang="0">
                    <a:pos x="1229" y="1060"/>
                  </a:cxn>
                  <a:cxn ang="0">
                    <a:pos x="1288" y="1024"/>
                  </a:cxn>
                  <a:cxn ang="0">
                    <a:pos x="1348" y="986"/>
                  </a:cxn>
                  <a:cxn ang="0">
                    <a:pos x="1366" y="955"/>
                  </a:cxn>
                  <a:cxn ang="0">
                    <a:pos x="1343" y="931"/>
                  </a:cxn>
                  <a:cxn ang="0">
                    <a:pos x="1320" y="906"/>
                  </a:cxn>
                  <a:cxn ang="0">
                    <a:pos x="1297" y="882"/>
                  </a:cxn>
                </a:cxnLst>
                <a:rect l="0" t="0" r="r" b="b"/>
                <a:pathLst>
                  <a:path w="1377" h="1114">
                    <a:moveTo>
                      <a:pt x="1286" y="870"/>
                    </a:moveTo>
                    <a:lnTo>
                      <a:pt x="1230" y="823"/>
                    </a:lnTo>
                    <a:lnTo>
                      <a:pt x="1176" y="775"/>
                    </a:lnTo>
                    <a:lnTo>
                      <a:pt x="1121" y="728"/>
                    </a:lnTo>
                    <a:lnTo>
                      <a:pt x="1065" y="680"/>
                    </a:lnTo>
                    <a:lnTo>
                      <a:pt x="1010" y="632"/>
                    </a:lnTo>
                    <a:lnTo>
                      <a:pt x="956" y="585"/>
                    </a:lnTo>
                    <a:lnTo>
                      <a:pt x="900" y="537"/>
                    </a:lnTo>
                    <a:lnTo>
                      <a:pt x="845" y="488"/>
                    </a:lnTo>
                    <a:lnTo>
                      <a:pt x="789" y="441"/>
                    </a:lnTo>
                    <a:lnTo>
                      <a:pt x="735" y="393"/>
                    </a:lnTo>
                    <a:lnTo>
                      <a:pt x="680" y="346"/>
                    </a:lnTo>
                    <a:lnTo>
                      <a:pt x="624" y="298"/>
                    </a:lnTo>
                    <a:lnTo>
                      <a:pt x="568" y="251"/>
                    </a:lnTo>
                    <a:lnTo>
                      <a:pt x="514" y="203"/>
                    </a:lnTo>
                    <a:lnTo>
                      <a:pt x="459" y="155"/>
                    </a:lnTo>
                    <a:lnTo>
                      <a:pt x="403" y="108"/>
                    </a:lnTo>
                    <a:lnTo>
                      <a:pt x="402" y="80"/>
                    </a:lnTo>
                    <a:lnTo>
                      <a:pt x="402" y="54"/>
                    </a:lnTo>
                    <a:lnTo>
                      <a:pt x="400" y="26"/>
                    </a:lnTo>
                    <a:lnTo>
                      <a:pt x="398" y="0"/>
                    </a:lnTo>
                    <a:lnTo>
                      <a:pt x="374" y="11"/>
                    </a:lnTo>
                    <a:lnTo>
                      <a:pt x="349" y="23"/>
                    </a:lnTo>
                    <a:lnTo>
                      <a:pt x="323" y="34"/>
                    </a:lnTo>
                    <a:lnTo>
                      <a:pt x="299" y="47"/>
                    </a:lnTo>
                    <a:lnTo>
                      <a:pt x="274" y="59"/>
                    </a:lnTo>
                    <a:lnTo>
                      <a:pt x="250" y="70"/>
                    </a:lnTo>
                    <a:lnTo>
                      <a:pt x="224" y="82"/>
                    </a:lnTo>
                    <a:lnTo>
                      <a:pt x="199" y="95"/>
                    </a:lnTo>
                    <a:lnTo>
                      <a:pt x="174" y="106"/>
                    </a:lnTo>
                    <a:lnTo>
                      <a:pt x="148" y="118"/>
                    </a:lnTo>
                    <a:lnTo>
                      <a:pt x="124" y="129"/>
                    </a:lnTo>
                    <a:lnTo>
                      <a:pt x="99" y="142"/>
                    </a:lnTo>
                    <a:lnTo>
                      <a:pt x="75" y="154"/>
                    </a:lnTo>
                    <a:lnTo>
                      <a:pt x="49" y="165"/>
                    </a:lnTo>
                    <a:lnTo>
                      <a:pt x="24" y="178"/>
                    </a:lnTo>
                    <a:lnTo>
                      <a:pt x="0" y="190"/>
                    </a:lnTo>
                    <a:lnTo>
                      <a:pt x="16" y="198"/>
                    </a:lnTo>
                    <a:lnTo>
                      <a:pt x="31" y="206"/>
                    </a:lnTo>
                    <a:lnTo>
                      <a:pt x="47" y="216"/>
                    </a:lnTo>
                    <a:lnTo>
                      <a:pt x="63" y="224"/>
                    </a:lnTo>
                    <a:lnTo>
                      <a:pt x="78" y="232"/>
                    </a:lnTo>
                    <a:lnTo>
                      <a:pt x="94" y="241"/>
                    </a:lnTo>
                    <a:lnTo>
                      <a:pt x="109" y="251"/>
                    </a:lnTo>
                    <a:lnTo>
                      <a:pt x="125" y="259"/>
                    </a:lnTo>
                    <a:lnTo>
                      <a:pt x="189" y="313"/>
                    </a:lnTo>
                    <a:lnTo>
                      <a:pt x="253" y="365"/>
                    </a:lnTo>
                    <a:lnTo>
                      <a:pt x="317" y="419"/>
                    </a:lnTo>
                    <a:lnTo>
                      <a:pt x="380" y="472"/>
                    </a:lnTo>
                    <a:lnTo>
                      <a:pt x="444" y="526"/>
                    </a:lnTo>
                    <a:lnTo>
                      <a:pt x="506" y="580"/>
                    </a:lnTo>
                    <a:lnTo>
                      <a:pt x="570" y="632"/>
                    </a:lnTo>
                    <a:lnTo>
                      <a:pt x="634" y="687"/>
                    </a:lnTo>
                    <a:lnTo>
                      <a:pt x="698" y="741"/>
                    </a:lnTo>
                    <a:lnTo>
                      <a:pt x="760" y="793"/>
                    </a:lnTo>
                    <a:lnTo>
                      <a:pt x="823" y="847"/>
                    </a:lnTo>
                    <a:lnTo>
                      <a:pt x="887" y="900"/>
                    </a:lnTo>
                    <a:lnTo>
                      <a:pt x="951" y="954"/>
                    </a:lnTo>
                    <a:lnTo>
                      <a:pt x="1013" y="1008"/>
                    </a:lnTo>
                    <a:lnTo>
                      <a:pt x="1077" y="1060"/>
                    </a:lnTo>
                    <a:lnTo>
                      <a:pt x="1140" y="1114"/>
                    </a:lnTo>
                    <a:lnTo>
                      <a:pt x="1170" y="1096"/>
                    </a:lnTo>
                    <a:lnTo>
                      <a:pt x="1199" y="1078"/>
                    </a:lnTo>
                    <a:lnTo>
                      <a:pt x="1229" y="1060"/>
                    </a:lnTo>
                    <a:lnTo>
                      <a:pt x="1258" y="1042"/>
                    </a:lnTo>
                    <a:lnTo>
                      <a:pt x="1288" y="1024"/>
                    </a:lnTo>
                    <a:lnTo>
                      <a:pt x="1317" y="1005"/>
                    </a:lnTo>
                    <a:lnTo>
                      <a:pt x="1348" y="986"/>
                    </a:lnTo>
                    <a:lnTo>
                      <a:pt x="1377" y="968"/>
                    </a:lnTo>
                    <a:lnTo>
                      <a:pt x="1366" y="955"/>
                    </a:lnTo>
                    <a:lnTo>
                      <a:pt x="1355" y="944"/>
                    </a:lnTo>
                    <a:lnTo>
                      <a:pt x="1343" y="931"/>
                    </a:lnTo>
                    <a:lnTo>
                      <a:pt x="1332" y="919"/>
                    </a:lnTo>
                    <a:lnTo>
                      <a:pt x="1320" y="906"/>
                    </a:lnTo>
                    <a:lnTo>
                      <a:pt x="1309" y="895"/>
                    </a:lnTo>
                    <a:lnTo>
                      <a:pt x="1297" y="882"/>
                    </a:lnTo>
                    <a:lnTo>
                      <a:pt x="1286" y="870"/>
                    </a:lnTo>
                    <a:close/>
                  </a:path>
                </a:pathLst>
              </a:custGeom>
              <a:solidFill>
                <a:srgbClr val="B7AFAF"/>
              </a:solidFill>
              <a:ln w="9525">
                <a:noFill/>
                <a:round/>
                <a:headEnd/>
                <a:tailEnd/>
              </a:ln>
            </p:spPr>
            <p:txBody>
              <a:bodyPr/>
              <a:lstStyle/>
              <a:p>
                <a:endParaRPr lang="en-US"/>
              </a:p>
            </p:txBody>
          </p:sp>
          <p:sp>
            <p:nvSpPr>
              <p:cNvPr id="11486" name="Freeform 222"/>
              <p:cNvSpPr>
                <a:spLocks/>
              </p:cNvSpPr>
              <p:nvPr/>
            </p:nvSpPr>
            <p:spPr bwMode="auto">
              <a:xfrm>
                <a:off x="475" y="2821"/>
                <a:ext cx="659" cy="532"/>
              </a:xfrm>
              <a:custGeom>
                <a:avLst/>
                <a:gdLst/>
                <a:ahLst/>
                <a:cxnLst>
                  <a:cxn ang="0">
                    <a:pos x="1175" y="772"/>
                  </a:cxn>
                  <a:cxn ang="0">
                    <a:pos x="1075" y="685"/>
                  </a:cxn>
                  <a:cxn ang="0">
                    <a:pos x="975" y="599"/>
                  </a:cxn>
                  <a:cxn ang="0">
                    <a:pos x="876" y="512"/>
                  </a:cxn>
                  <a:cxn ang="0">
                    <a:pos x="776" y="427"/>
                  </a:cxn>
                  <a:cxn ang="0">
                    <a:pos x="675" y="340"/>
                  </a:cxn>
                  <a:cxn ang="0">
                    <a:pos x="575" y="253"/>
                  </a:cxn>
                  <a:cxn ang="0">
                    <a:pos x="475" y="166"/>
                  </a:cxn>
                  <a:cxn ang="0">
                    <a:pos x="425" y="92"/>
                  </a:cxn>
                  <a:cxn ang="0">
                    <a:pos x="423" y="31"/>
                  </a:cxn>
                  <a:cxn ang="0">
                    <a:pos x="397" y="13"/>
                  </a:cxn>
                  <a:cxn ang="0">
                    <a:pos x="343" y="38"/>
                  </a:cxn>
                  <a:cxn ang="0">
                    <a:pos x="291" y="63"/>
                  </a:cxn>
                  <a:cxn ang="0">
                    <a:pos x="237" y="89"/>
                  </a:cxn>
                  <a:cxn ang="0">
                    <a:pos x="184" y="113"/>
                  </a:cxn>
                  <a:cxn ang="0">
                    <a:pos x="132" y="140"/>
                  </a:cxn>
                  <a:cxn ang="0">
                    <a:pos x="78" y="164"/>
                  </a:cxn>
                  <a:cxn ang="0">
                    <a:pos x="26" y="189"/>
                  </a:cxn>
                  <a:cxn ang="0">
                    <a:pos x="18" y="212"/>
                  </a:cxn>
                  <a:cxn ang="0">
                    <a:pos x="55" y="230"/>
                  </a:cxn>
                  <a:cxn ang="0">
                    <a:pos x="91" y="248"/>
                  </a:cxn>
                  <a:cxn ang="0">
                    <a:pos x="129" y="266"/>
                  </a:cxn>
                  <a:cxn ang="0">
                    <a:pos x="207" y="325"/>
                  </a:cxn>
                  <a:cxn ang="0">
                    <a:pos x="325" y="423"/>
                  </a:cxn>
                  <a:cxn ang="0">
                    <a:pos x="443" y="523"/>
                  </a:cxn>
                  <a:cxn ang="0">
                    <a:pos x="560" y="622"/>
                  </a:cxn>
                  <a:cxn ang="0">
                    <a:pos x="676" y="720"/>
                  </a:cxn>
                  <a:cxn ang="0">
                    <a:pos x="794" y="818"/>
                  </a:cxn>
                  <a:cxn ang="0">
                    <a:pos x="912" y="917"/>
                  </a:cxn>
                  <a:cxn ang="0">
                    <a:pos x="1029" y="1015"/>
                  </a:cxn>
                  <a:cxn ang="0">
                    <a:pos x="1118" y="1046"/>
                  </a:cxn>
                  <a:cxn ang="0">
                    <a:pos x="1175" y="1008"/>
                  </a:cxn>
                  <a:cxn ang="0">
                    <a:pos x="1232" y="972"/>
                  </a:cxn>
                  <a:cxn ang="0">
                    <a:pos x="1289" y="935"/>
                  </a:cxn>
                  <a:cxn ang="0">
                    <a:pos x="1306" y="904"/>
                  </a:cxn>
                  <a:cxn ang="0">
                    <a:pos x="1283" y="877"/>
                  </a:cxn>
                  <a:cxn ang="0">
                    <a:pos x="1260" y="853"/>
                  </a:cxn>
                  <a:cxn ang="0">
                    <a:pos x="1237" y="828"/>
                  </a:cxn>
                </a:cxnLst>
                <a:rect l="0" t="0" r="r" b="b"/>
                <a:pathLst>
                  <a:path w="1317" h="1064">
                    <a:moveTo>
                      <a:pt x="1226" y="815"/>
                    </a:moveTo>
                    <a:lnTo>
                      <a:pt x="1175" y="772"/>
                    </a:lnTo>
                    <a:lnTo>
                      <a:pt x="1126" y="728"/>
                    </a:lnTo>
                    <a:lnTo>
                      <a:pt x="1075" y="685"/>
                    </a:lnTo>
                    <a:lnTo>
                      <a:pt x="1026" y="641"/>
                    </a:lnTo>
                    <a:lnTo>
                      <a:pt x="975" y="599"/>
                    </a:lnTo>
                    <a:lnTo>
                      <a:pt x="926" y="556"/>
                    </a:lnTo>
                    <a:lnTo>
                      <a:pt x="876" y="512"/>
                    </a:lnTo>
                    <a:lnTo>
                      <a:pt x="825" y="469"/>
                    </a:lnTo>
                    <a:lnTo>
                      <a:pt x="776" y="427"/>
                    </a:lnTo>
                    <a:lnTo>
                      <a:pt x="725" y="382"/>
                    </a:lnTo>
                    <a:lnTo>
                      <a:pt x="675" y="340"/>
                    </a:lnTo>
                    <a:lnTo>
                      <a:pt x="626" y="297"/>
                    </a:lnTo>
                    <a:lnTo>
                      <a:pt x="575" y="253"/>
                    </a:lnTo>
                    <a:lnTo>
                      <a:pt x="524" y="210"/>
                    </a:lnTo>
                    <a:lnTo>
                      <a:pt x="475" y="166"/>
                    </a:lnTo>
                    <a:lnTo>
                      <a:pt x="425" y="123"/>
                    </a:lnTo>
                    <a:lnTo>
                      <a:pt x="425" y="92"/>
                    </a:lnTo>
                    <a:lnTo>
                      <a:pt x="425" y="61"/>
                    </a:lnTo>
                    <a:lnTo>
                      <a:pt x="423" y="31"/>
                    </a:lnTo>
                    <a:lnTo>
                      <a:pt x="423" y="0"/>
                    </a:lnTo>
                    <a:lnTo>
                      <a:pt x="397" y="13"/>
                    </a:lnTo>
                    <a:lnTo>
                      <a:pt x="369" y="25"/>
                    </a:lnTo>
                    <a:lnTo>
                      <a:pt x="343" y="38"/>
                    </a:lnTo>
                    <a:lnTo>
                      <a:pt x="317" y="51"/>
                    </a:lnTo>
                    <a:lnTo>
                      <a:pt x="291" y="63"/>
                    </a:lnTo>
                    <a:lnTo>
                      <a:pt x="263" y="76"/>
                    </a:lnTo>
                    <a:lnTo>
                      <a:pt x="237" y="89"/>
                    </a:lnTo>
                    <a:lnTo>
                      <a:pt x="211" y="100"/>
                    </a:lnTo>
                    <a:lnTo>
                      <a:pt x="184" y="113"/>
                    </a:lnTo>
                    <a:lnTo>
                      <a:pt x="158" y="127"/>
                    </a:lnTo>
                    <a:lnTo>
                      <a:pt x="132" y="140"/>
                    </a:lnTo>
                    <a:lnTo>
                      <a:pt x="106" y="151"/>
                    </a:lnTo>
                    <a:lnTo>
                      <a:pt x="78" y="164"/>
                    </a:lnTo>
                    <a:lnTo>
                      <a:pt x="52" y="177"/>
                    </a:lnTo>
                    <a:lnTo>
                      <a:pt x="26" y="189"/>
                    </a:lnTo>
                    <a:lnTo>
                      <a:pt x="0" y="202"/>
                    </a:lnTo>
                    <a:lnTo>
                      <a:pt x="18" y="212"/>
                    </a:lnTo>
                    <a:lnTo>
                      <a:pt x="37" y="220"/>
                    </a:lnTo>
                    <a:lnTo>
                      <a:pt x="55" y="230"/>
                    </a:lnTo>
                    <a:lnTo>
                      <a:pt x="73" y="238"/>
                    </a:lnTo>
                    <a:lnTo>
                      <a:pt x="91" y="248"/>
                    </a:lnTo>
                    <a:lnTo>
                      <a:pt x="111" y="258"/>
                    </a:lnTo>
                    <a:lnTo>
                      <a:pt x="129" y="266"/>
                    </a:lnTo>
                    <a:lnTo>
                      <a:pt x="148" y="276"/>
                    </a:lnTo>
                    <a:lnTo>
                      <a:pt x="207" y="325"/>
                    </a:lnTo>
                    <a:lnTo>
                      <a:pt x="266" y="374"/>
                    </a:lnTo>
                    <a:lnTo>
                      <a:pt x="325" y="423"/>
                    </a:lnTo>
                    <a:lnTo>
                      <a:pt x="384" y="474"/>
                    </a:lnTo>
                    <a:lnTo>
                      <a:pt x="443" y="523"/>
                    </a:lnTo>
                    <a:lnTo>
                      <a:pt x="501" y="572"/>
                    </a:lnTo>
                    <a:lnTo>
                      <a:pt x="560" y="622"/>
                    </a:lnTo>
                    <a:lnTo>
                      <a:pt x="619" y="671"/>
                    </a:lnTo>
                    <a:lnTo>
                      <a:pt x="676" y="720"/>
                    </a:lnTo>
                    <a:lnTo>
                      <a:pt x="735" y="769"/>
                    </a:lnTo>
                    <a:lnTo>
                      <a:pt x="794" y="818"/>
                    </a:lnTo>
                    <a:lnTo>
                      <a:pt x="853" y="867"/>
                    </a:lnTo>
                    <a:lnTo>
                      <a:pt x="912" y="917"/>
                    </a:lnTo>
                    <a:lnTo>
                      <a:pt x="971" y="966"/>
                    </a:lnTo>
                    <a:lnTo>
                      <a:pt x="1029" y="1015"/>
                    </a:lnTo>
                    <a:lnTo>
                      <a:pt x="1088" y="1064"/>
                    </a:lnTo>
                    <a:lnTo>
                      <a:pt x="1118" y="1046"/>
                    </a:lnTo>
                    <a:lnTo>
                      <a:pt x="1145" y="1026"/>
                    </a:lnTo>
                    <a:lnTo>
                      <a:pt x="1175" y="1008"/>
                    </a:lnTo>
                    <a:lnTo>
                      <a:pt x="1203" y="990"/>
                    </a:lnTo>
                    <a:lnTo>
                      <a:pt x="1232" y="972"/>
                    </a:lnTo>
                    <a:lnTo>
                      <a:pt x="1260" y="953"/>
                    </a:lnTo>
                    <a:lnTo>
                      <a:pt x="1289" y="935"/>
                    </a:lnTo>
                    <a:lnTo>
                      <a:pt x="1317" y="917"/>
                    </a:lnTo>
                    <a:lnTo>
                      <a:pt x="1306" y="904"/>
                    </a:lnTo>
                    <a:lnTo>
                      <a:pt x="1294" y="890"/>
                    </a:lnTo>
                    <a:lnTo>
                      <a:pt x="1283" y="877"/>
                    </a:lnTo>
                    <a:lnTo>
                      <a:pt x="1271" y="866"/>
                    </a:lnTo>
                    <a:lnTo>
                      <a:pt x="1260" y="853"/>
                    </a:lnTo>
                    <a:lnTo>
                      <a:pt x="1248" y="840"/>
                    </a:lnTo>
                    <a:lnTo>
                      <a:pt x="1237" y="828"/>
                    </a:lnTo>
                    <a:lnTo>
                      <a:pt x="1226" y="815"/>
                    </a:lnTo>
                    <a:close/>
                  </a:path>
                </a:pathLst>
              </a:custGeom>
              <a:solidFill>
                <a:srgbClr val="B5ADAA"/>
              </a:solidFill>
              <a:ln w="9525">
                <a:noFill/>
                <a:round/>
                <a:headEnd/>
                <a:tailEnd/>
              </a:ln>
            </p:spPr>
            <p:txBody>
              <a:bodyPr/>
              <a:lstStyle/>
              <a:p>
                <a:endParaRPr lang="en-US"/>
              </a:p>
            </p:txBody>
          </p:sp>
          <p:sp>
            <p:nvSpPr>
              <p:cNvPr id="11487" name="Freeform 223"/>
              <p:cNvSpPr>
                <a:spLocks/>
              </p:cNvSpPr>
              <p:nvPr/>
            </p:nvSpPr>
            <p:spPr bwMode="auto">
              <a:xfrm>
                <a:off x="463" y="2812"/>
                <a:ext cx="631" cy="507"/>
              </a:xfrm>
              <a:custGeom>
                <a:avLst/>
                <a:gdLst/>
                <a:ahLst/>
                <a:cxnLst>
                  <a:cxn ang="0">
                    <a:pos x="1169" y="759"/>
                  </a:cxn>
                  <a:cxn ang="0">
                    <a:pos x="450" y="136"/>
                  </a:cxn>
                  <a:cxn ang="0">
                    <a:pos x="450" y="0"/>
                  </a:cxn>
                  <a:cxn ang="0">
                    <a:pos x="0" y="215"/>
                  </a:cxn>
                  <a:cxn ang="0">
                    <a:pos x="173" y="292"/>
                  </a:cxn>
                  <a:cxn ang="0">
                    <a:pos x="1038" y="1013"/>
                  </a:cxn>
                  <a:cxn ang="0">
                    <a:pos x="1262" y="862"/>
                  </a:cxn>
                  <a:cxn ang="0">
                    <a:pos x="1169" y="759"/>
                  </a:cxn>
                </a:cxnLst>
                <a:rect l="0" t="0" r="r" b="b"/>
                <a:pathLst>
                  <a:path w="1262" h="1013">
                    <a:moveTo>
                      <a:pt x="1169" y="759"/>
                    </a:moveTo>
                    <a:lnTo>
                      <a:pt x="450" y="136"/>
                    </a:lnTo>
                    <a:lnTo>
                      <a:pt x="450" y="0"/>
                    </a:lnTo>
                    <a:lnTo>
                      <a:pt x="0" y="215"/>
                    </a:lnTo>
                    <a:lnTo>
                      <a:pt x="173" y="292"/>
                    </a:lnTo>
                    <a:lnTo>
                      <a:pt x="1038" y="1013"/>
                    </a:lnTo>
                    <a:lnTo>
                      <a:pt x="1262" y="862"/>
                    </a:lnTo>
                    <a:lnTo>
                      <a:pt x="1169" y="759"/>
                    </a:lnTo>
                    <a:close/>
                  </a:path>
                </a:pathLst>
              </a:custGeom>
              <a:solidFill>
                <a:srgbClr val="B2AAA8"/>
              </a:solidFill>
              <a:ln w="9525">
                <a:noFill/>
                <a:round/>
                <a:headEnd/>
                <a:tailEnd/>
              </a:ln>
            </p:spPr>
            <p:txBody>
              <a:bodyPr/>
              <a:lstStyle/>
              <a:p>
                <a:endParaRPr lang="en-US"/>
              </a:p>
            </p:txBody>
          </p:sp>
          <p:sp>
            <p:nvSpPr>
              <p:cNvPr id="11488" name="Freeform 224"/>
              <p:cNvSpPr>
                <a:spLocks/>
              </p:cNvSpPr>
              <p:nvPr/>
            </p:nvSpPr>
            <p:spPr bwMode="auto">
              <a:xfrm>
                <a:off x="1486" y="3899"/>
                <a:ext cx="180" cy="176"/>
              </a:xfrm>
              <a:custGeom>
                <a:avLst/>
                <a:gdLst/>
                <a:ahLst/>
                <a:cxnLst>
                  <a:cxn ang="0">
                    <a:pos x="0" y="0"/>
                  </a:cxn>
                  <a:cxn ang="0">
                    <a:pos x="19" y="25"/>
                  </a:cxn>
                  <a:cxn ang="0">
                    <a:pos x="39" y="50"/>
                  </a:cxn>
                  <a:cxn ang="0">
                    <a:pos x="58" y="71"/>
                  </a:cxn>
                  <a:cxn ang="0">
                    <a:pos x="76" y="91"/>
                  </a:cxn>
                  <a:cxn ang="0">
                    <a:pos x="96" y="110"/>
                  </a:cxn>
                  <a:cxn ang="0">
                    <a:pos x="114" y="128"/>
                  </a:cxn>
                  <a:cxn ang="0">
                    <a:pos x="134" y="145"/>
                  </a:cxn>
                  <a:cxn ang="0">
                    <a:pos x="153" y="159"/>
                  </a:cxn>
                  <a:cxn ang="0">
                    <a:pos x="173" y="174"/>
                  </a:cxn>
                  <a:cxn ang="0">
                    <a:pos x="196" y="187"/>
                  </a:cxn>
                  <a:cxn ang="0">
                    <a:pos x="219" y="199"/>
                  </a:cxn>
                  <a:cxn ang="0">
                    <a:pos x="243" y="210"/>
                  </a:cxn>
                  <a:cxn ang="0">
                    <a:pos x="269" y="222"/>
                  </a:cxn>
                  <a:cxn ang="0">
                    <a:pos x="297" y="233"/>
                  </a:cxn>
                  <a:cxn ang="0">
                    <a:pos x="326" y="243"/>
                  </a:cxn>
                  <a:cxn ang="0">
                    <a:pos x="359" y="253"/>
                  </a:cxn>
                  <a:cxn ang="0">
                    <a:pos x="344" y="353"/>
                  </a:cxn>
                  <a:cxn ang="0">
                    <a:pos x="312" y="345"/>
                  </a:cxn>
                  <a:cxn ang="0">
                    <a:pos x="279" y="335"/>
                  </a:cxn>
                  <a:cxn ang="0">
                    <a:pos x="248" y="322"/>
                  </a:cxn>
                  <a:cxn ang="0">
                    <a:pos x="219" y="310"/>
                  </a:cxn>
                  <a:cxn ang="0">
                    <a:pos x="189" y="296"/>
                  </a:cxn>
                  <a:cxn ang="0">
                    <a:pos x="161" y="281"/>
                  </a:cxn>
                  <a:cxn ang="0">
                    <a:pos x="135" y="264"/>
                  </a:cxn>
                  <a:cxn ang="0">
                    <a:pos x="111" y="246"/>
                  </a:cxn>
                  <a:cxn ang="0">
                    <a:pos x="88" y="227"/>
                  </a:cxn>
                  <a:cxn ang="0">
                    <a:pos x="68" y="207"/>
                  </a:cxn>
                  <a:cxn ang="0">
                    <a:pos x="50" y="186"/>
                  </a:cxn>
                  <a:cxn ang="0">
                    <a:pos x="34" y="164"/>
                  </a:cxn>
                  <a:cxn ang="0">
                    <a:pos x="21" y="141"/>
                  </a:cxn>
                  <a:cxn ang="0">
                    <a:pos x="11" y="118"/>
                  </a:cxn>
                  <a:cxn ang="0">
                    <a:pos x="4" y="94"/>
                  </a:cxn>
                  <a:cxn ang="0">
                    <a:pos x="0" y="68"/>
                  </a:cxn>
                  <a:cxn ang="0">
                    <a:pos x="0" y="0"/>
                  </a:cxn>
                </a:cxnLst>
                <a:rect l="0" t="0" r="r" b="b"/>
                <a:pathLst>
                  <a:path w="359" h="353">
                    <a:moveTo>
                      <a:pt x="0" y="0"/>
                    </a:moveTo>
                    <a:lnTo>
                      <a:pt x="19" y="25"/>
                    </a:lnTo>
                    <a:lnTo>
                      <a:pt x="39" y="50"/>
                    </a:lnTo>
                    <a:lnTo>
                      <a:pt x="58" y="71"/>
                    </a:lnTo>
                    <a:lnTo>
                      <a:pt x="76" y="91"/>
                    </a:lnTo>
                    <a:lnTo>
                      <a:pt x="96" y="110"/>
                    </a:lnTo>
                    <a:lnTo>
                      <a:pt x="114" y="128"/>
                    </a:lnTo>
                    <a:lnTo>
                      <a:pt x="134" y="145"/>
                    </a:lnTo>
                    <a:lnTo>
                      <a:pt x="153" y="159"/>
                    </a:lnTo>
                    <a:lnTo>
                      <a:pt x="173" y="174"/>
                    </a:lnTo>
                    <a:lnTo>
                      <a:pt x="196" y="187"/>
                    </a:lnTo>
                    <a:lnTo>
                      <a:pt x="219" y="199"/>
                    </a:lnTo>
                    <a:lnTo>
                      <a:pt x="243" y="210"/>
                    </a:lnTo>
                    <a:lnTo>
                      <a:pt x="269" y="222"/>
                    </a:lnTo>
                    <a:lnTo>
                      <a:pt x="297" y="233"/>
                    </a:lnTo>
                    <a:lnTo>
                      <a:pt x="326" y="243"/>
                    </a:lnTo>
                    <a:lnTo>
                      <a:pt x="359" y="253"/>
                    </a:lnTo>
                    <a:lnTo>
                      <a:pt x="344" y="353"/>
                    </a:lnTo>
                    <a:lnTo>
                      <a:pt x="312" y="345"/>
                    </a:lnTo>
                    <a:lnTo>
                      <a:pt x="279" y="335"/>
                    </a:lnTo>
                    <a:lnTo>
                      <a:pt x="248" y="322"/>
                    </a:lnTo>
                    <a:lnTo>
                      <a:pt x="219" y="310"/>
                    </a:lnTo>
                    <a:lnTo>
                      <a:pt x="189" y="296"/>
                    </a:lnTo>
                    <a:lnTo>
                      <a:pt x="161" y="281"/>
                    </a:lnTo>
                    <a:lnTo>
                      <a:pt x="135" y="264"/>
                    </a:lnTo>
                    <a:lnTo>
                      <a:pt x="111" y="246"/>
                    </a:lnTo>
                    <a:lnTo>
                      <a:pt x="88" y="227"/>
                    </a:lnTo>
                    <a:lnTo>
                      <a:pt x="68" y="207"/>
                    </a:lnTo>
                    <a:lnTo>
                      <a:pt x="50" y="186"/>
                    </a:lnTo>
                    <a:lnTo>
                      <a:pt x="34" y="164"/>
                    </a:lnTo>
                    <a:lnTo>
                      <a:pt x="21" y="141"/>
                    </a:lnTo>
                    <a:lnTo>
                      <a:pt x="11" y="118"/>
                    </a:lnTo>
                    <a:lnTo>
                      <a:pt x="4" y="94"/>
                    </a:lnTo>
                    <a:lnTo>
                      <a:pt x="0" y="68"/>
                    </a:lnTo>
                    <a:lnTo>
                      <a:pt x="0" y="0"/>
                    </a:lnTo>
                    <a:close/>
                  </a:path>
                </a:pathLst>
              </a:custGeom>
              <a:solidFill>
                <a:srgbClr val="666677"/>
              </a:solidFill>
              <a:ln w="9525">
                <a:noFill/>
                <a:round/>
                <a:headEnd/>
                <a:tailEnd/>
              </a:ln>
            </p:spPr>
            <p:txBody>
              <a:bodyPr/>
              <a:lstStyle/>
              <a:p>
                <a:endParaRPr lang="en-US"/>
              </a:p>
            </p:txBody>
          </p:sp>
          <p:sp>
            <p:nvSpPr>
              <p:cNvPr id="11489" name="Freeform 225"/>
              <p:cNvSpPr>
                <a:spLocks/>
              </p:cNvSpPr>
              <p:nvPr/>
            </p:nvSpPr>
            <p:spPr bwMode="auto">
              <a:xfrm>
                <a:off x="1756" y="3813"/>
                <a:ext cx="109" cy="176"/>
              </a:xfrm>
              <a:custGeom>
                <a:avLst/>
                <a:gdLst/>
                <a:ahLst/>
                <a:cxnLst>
                  <a:cxn ang="0">
                    <a:pos x="23" y="0"/>
                  </a:cxn>
                  <a:cxn ang="0">
                    <a:pos x="0" y="128"/>
                  </a:cxn>
                  <a:cxn ang="0">
                    <a:pos x="188" y="353"/>
                  </a:cxn>
                  <a:cxn ang="0">
                    <a:pos x="217" y="241"/>
                  </a:cxn>
                  <a:cxn ang="0">
                    <a:pos x="23" y="0"/>
                  </a:cxn>
                </a:cxnLst>
                <a:rect l="0" t="0" r="r" b="b"/>
                <a:pathLst>
                  <a:path w="217" h="353">
                    <a:moveTo>
                      <a:pt x="23" y="0"/>
                    </a:moveTo>
                    <a:lnTo>
                      <a:pt x="0" y="128"/>
                    </a:lnTo>
                    <a:lnTo>
                      <a:pt x="188" y="353"/>
                    </a:lnTo>
                    <a:lnTo>
                      <a:pt x="217" y="241"/>
                    </a:lnTo>
                    <a:lnTo>
                      <a:pt x="23" y="0"/>
                    </a:lnTo>
                    <a:close/>
                  </a:path>
                </a:pathLst>
              </a:custGeom>
              <a:solidFill>
                <a:srgbClr val="727284"/>
              </a:solidFill>
              <a:ln w="9525">
                <a:noFill/>
                <a:round/>
                <a:headEnd/>
                <a:tailEnd/>
              </a:ln>
            </p:spPr>
            <p:txBody>
              <a:bodyPr/>
              <a:lstStyle/>
              <a:p>
                <a:endParaRPr lang="en-US"/>
              </a:p>
            </p:txBody>
          </p:sp>
          <p:sp>
            <p:nvSpPr>
              <p:cNvPr id="11490" name="Freeform 226"/>
              <p:cNvSpPr>
                <a:spLocks/>
              </p:cNvSpPr>
              <p:nvPr/>
            </p:nvSpPr>
            <p:spPr bwMode="auto">
              <a:xfrm>
                <a:off x="305" y="2875"/>
                <a:ext cx="210" cy="93"/>
              </a:xfrm>
              <a:custGeom>
                <a:avLst/>
                <a:gdLst/>
                <a:ahLst/>
                <a:cxnLst>
                  <a:cxn ang="0">
                    <a:pos x="314" y="114"/>
                  </a:cxn>
                  <a:cxn ang="0">
                    <a:pos x="330" y="132"/>
                  </a:cxn>
                  <a:cxn ang="0">
                    <a:pos x="418" y="159"/>
                  </a:cxn>
                  <a:cxn ang="0">
                    <a:pos x="374" y="177"/>
                  </a:cxn>
                  <a:cxn ang="0">
                    <a:pos x="358" y="180"/>
                  </a:cxn>
                  <a:cxn ang="0">
                    <a:pos x="340" y="181"/>
                  </a:cxn>
                  <a:cxn ang="0">
                    <a:pos x="322" y="185"/>
                  </a:cxn>
                  <a:cxn ang="0">
                    <a:pos x="304" y="185"/>
                  </a:cxn>
                  <a:cxn ang="0">
                    <a:pos x="284" y="186"/>
                  </a:cxn>
                  <a:cxn ang="0">
                    <a:pos x="263" y="185"/>
                  </a:cxn>
                  <a:cxn ang="0">
                    <a:pos x="243" y="183"/>
                  </a:cxn>
                  <a:cxn ang="0">
                    <a:pos x="220" y="180"/>
                  </a:cxn>
                  <a:cxn ang="0">
                    <a:pos x="199" y="173"/>
                  </a:cxn>
                  <a:cxn ang="0">
                    <a:pos x="176" y="167"/>
                  </a:cxn>
                  <a:cxn ang="0">
                    <a:pos x="153" y="155"/>
                  </a:cxn>
                  <a:cxn ang="0">
                    <a:pos x="129" y="144"/>
                  </a:cxn>
                  <a:cxn ang="0">
                    <a:pos x="104" y="127"/>
                  </a:cxn>
                  <a:cxn ang="0">
                    <a:pos x="80" y="109"/>
                  </a:cxn>
                  <a:cxn ang="0">
                    <a:pos x="54" y="88"/>
                  </a:cxn>
                  <a:cxn ang="0">
                    <a:pos x="28" y="62"/>
                  </a:cxn>
                  <a:cxn ang="0">
                    <a:pos x="0" y="0"/>
                  </a:cxn>
                  <a:cxn ang="0">
                    <a:pos x="16" y="16"/>
                  </a:cxn>
                  <a:cxn ang="0">
                    <a:pos x="32" y="31"/>
                  </a:cxn>
                  <a:cxn ang="0">
                    <a:pos x="49" y="44"/>
                  </a:cxn>
                  <a:cxn ang="0">
                    <a:pos x="67" y="55"/>
                  </a:cxn>
                  <a:cxn ang="0">
                    <a:pos x="86" y="65"/>
                  </a:cxn>
                  <a:cxn ang="0">
                    <a:pos x="104" y="73"/>
                  </a:cxn>
                  <a:cxn ang="0">
                    <a:pos x="124" y="80"/>
                  </a:cxn>
                  <a:cxn ang="0">
                    <a:pos x="145" y="86"/>
                  </a:cxn>
                  <a:cxn ang="0">
                    <a:pos x="165" y="91"/>
                  </a:cxn>
                  <a:cxn ang="0">
                    <a:pos x="186" y="95"/>
                  </a:cxn>
                  <a:cxn ang="0">
                    <a:pos x="207" y="98"/>
                  </a:cxn>
                  <a:cxn ang="0">
                    <a:pos x="229" y="101"/>
                  </a:cxn>
                  <a:cxn ang="0">
                    <a:pos x="250" y="104"/>
                  </a:cxn>
                  <a:cxn ang="0">
                    <a:pos x="271" y="108"/>
                  </a:cxn>
                  <a:cxn ang="0">
                    <a:pos x="292" y="111"/>
                  </a:cxn>
                  <a:cxn ang="0">
                    <a:pos x="314" y="114"/>
                  </a:cxn>
                </a:cxnLst>
                <a:rect l="0" t="0" r="r" b="b"/>
                <a:pathLst>
                  <a:path w="418" h="186">
                    <a:moveTo>
                      <a:pt x="314" y="114"/>
                    </a:moveTo>
                    <a:lnTo>
                      <a:pt x="330" y="132"/>
                    </a:lnTo>
                    <a:lnTo>
                      <a:pt x="418" y="159"/>
                    </a:lnTo>
                    <a:lnTo>
                      <a:pt x="374" y="177"/>
                    </a:lnTo>
                    <a:lnTo>
                      <a:pt x="358" y="180"/>
                    </a:lnTo>
                    <a:lnTo>
                      <a:pt x="340" y="181"/>
                    </a:lnTo>
                    <a:lnTo>
                      <a:pt x="322" y="185"/>
                    </a:lnTo>
                    <a:lnTo>
                      <a:pt x="304" y="185"/>
                    </a:lnTo>
                    <a:lnTo>
                      <a:pt x="284" y="186"/>
                    </a:lnTo>
                    <a:lnTo>
                      <a:pt x="263" y="185"/>
                    </a:lnTo>
                    <a:lnTo>
                      <a:pt x="243" y="183"/>
                    </a:lnTo>
                    <a:lnTo>
                      <a:pt x="220" y="180"/>
                    </a:lnTo>
                    <a:lnTo>
                      <a:pt x="199" y="173"/>
                    </a:lnTo>
                    <a:lnTo>
                      <a:pt x="176" y="167"/>
                    </a:lnTo>
                    <a:lnTo>
                      <a:pt x="153" y="155"/>
                    </a:lnTo>
                    <a:lnTo>
                      <a:pt x="129" y="144"/>
                    </a:lnTo>
                    <a:lnTo>
                      <a:pt x="104" y="127"/>
                    </a:lnTo>
                    <a:lnTo>
                      <a:pt x="80" y="109"/>
                    </a:lnTo>
                    <a:lnTo>
                      <a:pt x="54" y="88"/>
                    </a:lnTo>
                    <a:lnTo>
                      <a:pt x="28" y="62"/>
                    </a:lnTo>
                    <a:lnTo>
                      <a:pt x="0" y="0"/>
                    </a:lnTo>
                    <a:lnTo>
                      <a:pt x="16" y="16"/>
                    </a:lnTo>
                    <a:lnTo>
                      <a:pt x="32" y="31"/>
                    </a:lnTo>
                    <a:lnTo>
                      <a:pt x="49" y="44"/>
                    </a:lnTo>
                    <a:lnTo>
                      <a:pt x="67" y="55"/>
                    </a:lnTo>
                    <a:lnTo>
                      <a:pt x="86" y="65"/>
                    </a:lnTo>
                    <a:lnTo>
                      <a:pt x="104" y="73"/>
                    </a:lnTo>
                    <a:lnTo>
                      <a:pt x="124" y="80"/>
                    </a:lnTo>
                    <a:lnTo>
                      <a:pt x="145" y="86"/>
                    </a:lnTo>
                    <a:lnTo>
                      <a:pt x="165" y="91"/>
                    </a:lnTo>
                    <a:lnTo>
                      <a:pt x="186" y="95"/>
                    </a:lnTo>
                    <a:lnTo>
                      <a:pt x="207" y="98"/>
                    </a:lnTo>
                    <a:lnTo>
                      <a:pt x="229" y="101"/>
                    </a:lnTo>
                    <a:lnTo>
                      <a:pt x="250" y="104"/>
                    </a:lnTo>
                    <a:lnTo>
                      <a:pt x="271" y="108"/>
                    </a:lnTo>
                    <a:lnTo>
                      <a:pt x="292" y="111"/>
                    </a:lnTo>
                    <a:lnTo>
                      <a:pt x="314" y="114"/>
                    </a:lnTo>
                    <a:close/>
                  </a:path>
                </a:pathLst>
              </a:custGeom>
              <a:solidFill>
                <a:srgbClr val="666677"/>
              </a:solidFill>
              <a:ln w="9525">
                <a:noFill/>
                <a:round/>
                <a:headEnd/>
                <a:tailEnd/>
              </a:ln>
            </p:spPr>
            <p:txBody>
              <a:bodyPr/>
              <a:lstStyle/>
              <a:p>
                <a:endParaRPr lang="en-US"/>
              </a:p>
            </p:txBody>
          </p:sp>
        </p:grpSp>
      </p:grpSp>
      <p:sp>
        <p:nvSpPr>
          <p:cNvPr id="272" name="Rectangle 271"/>
          <p:cNvSpPr/>
          <p:nvPr/>
        </p:nvSpPr>
        <p:spPr bwMode="auto">
          <a:xfrm>
            <a:off x="1682965" y="3022600"/>
            <a:ext cx="5797550" cy="5969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a:lnSpc>
                <a:spcPct val="90000"/>
              </a:lnSpc>
            </a:pPr>
            <a:r>
              <a:rPr lang="en-US" sz="3200" dirty="0" smtClean="0">
                <a:latin typeface="+mj-lt"/>
              </a:rPr>
              <a:t>Do Programmers Refactor Often?</a:t>
            </a:r>
          </a:p>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1"/>
              </a:solidFill>
              <a:effectLst/>
              <a:latin typeface="+mj-lt"/>
            </a:endParaRPr>
          </a:p>
        </p:txBody>
      </p:sp>
      <p:grpSp>
        <p:nvGrpSpPr>
          <p:cNvPr id="11515" name="Group 251"/>
          <p:cNvGrpSpPr>
            <a:grpSpLocks/>
          </p:cNvGrpSpPr>
          <p:nvPr/>
        </p:nvGrpSpPr>
        <p:grpSpPr bwMode="auto">
          <a:xfrm>
            <a:off x="844550" y="1863498"/>
            <a:ext cx="2971800" cy="228600"/>
            <a:chOff x="3312" y="3840"/>
            <a:chExt cx="1872" cy="144"/>
          </a:xfrm>
        </p:grpSpPr>
        <p:sp>
          <p:nvSpPr>
            <p:cNvPr id="11505" name="Text Box 241"/>
            <p:cNvSpPr txBox="1">
              <a:spLocks noChangeArrowheads="1"/>
            </p:cNvSpPr>
            <p:nvPr/>
          </p:nvSpPr>
          <p:spPr bwMode="auto">
            <a:xfrm>
              <a:off x="4080" y="3840"/>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sz="1600" dirty="0"/>
                <a:t>R</a:t>
              </a:r>
            </a:p>
          </p:txBody>
        </p:sp>
        <p:sp>
          <p:nvSpPr>
            <p:cNvPr id="11506" name="Text Box 242"/>
            <p:cNvSpPr txBox="1">
              <a:spLocks noChangeArrowheads="1"/>
            </p:cNvSpPr>
            <p:nvPr/>
          </p:nvSpPr>
          <p:spPr bwMode="auto">
            <a:xfrm>
              <a:off x="5040" y="3840"/>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sz="1600" dirty="0"/>
                <a:t>R</a:t>
              </a:r>
            </a:p>
          </p:txBody>
        </p:sp>
        <p:sp>
          <p:nvSpPr>
            <p:cNvPr id="11507" name="Text Box 243"/>
            <p:cNvSpPr txBox="1">
              <a:spLocks noChangeArrowheads="1"/>
            </p:cNvSpPr>
            <p:nvPr/>
          </p:nvSpPr>
          <p:spPr bwMode="auto">
            <a:xfrm>
              <a:off x="3888" y="3840"/>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sz="1600"/>
            </a:p>
          </p:txBody>
        </p:sp>
        <p:sp>
          <p:nvSpPr>
            <p:cNvPr id="11508" name="Text Box 244"/>
            <p:cNvSpPr txBox="1">
              <a:spLocks noChangeArrowheads="1"/>
            </p:cNvSpPr>
            <p:nvPr/>
          </p:nvSpPr>
          <p:spPr bwMode="auto">
            <a:xfrm>
              <a:off x="4848" y="3840"/>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sz="1600" dirty="0"/>
                <a:t>R</a:t>
              </a:r>
            </a:p>
          </p:txBody>
        </p:sp>
        <p:sp>
          <p:nvSpPr>
            <p:cNvPr id="11509" name="Text Box 245"/>
            <p:cNvSpPr txBox="1">
              <a:spLocks noChangeArrowheads="1"/>
            </p:cNvSpPr>
            <p:nvPr/>
          </p:nvSpPr>
          <p:spPr bwMode="auto">
            <a:xfrm>
              <a:off x="4656" y="3840"/>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sz="1600" dirty="0"/>
                <a:t>R</a:t>
              </a:r>
            </a:p>
          </p:txBody>
        </p:sp>
        <p:sp>
          <p:nvSpPr>
            <p:cNvPr id="11510" name="Text Box 246"/>
            <p:cNvSpPr txBox="1">
              <a:spLocks noChangeArrowheads="1"/>
            </p:cNvSpPr>
            <p:nvPr/>
          </p:nvSpPr>
          <p:spPr bwMode="auto">
            <a:xfrm>
              <a:off x="4464" y="3840"/>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sz="1600"/>
                <a:t>R</a:t>
              </a:r>
            </a:p>
          </p:txBody>
        </p:sp>
        <p:sp>
          <p:nvSpPr>
            <p:cNvPr id="11511" name="Text Box 247"/>
            <p:cNvSpPr txBox="1">
              <a:spLocks noChangeArrowheads="1"/>
            </p:cNvSpPr>
            <p:nvPr/>
          </p:nvSpPr>
          <p:spPr bwMode="auto">
            <a:xfrm>
              <a:off x="4272" y="3840"/>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sz="1600"/>
                <a:t>R</a:t>
              </a:r>
            </a:p>
          </p:txBody>
        </p:sp>
        <p:sp>
          <p:nvSpPr>
            <p:cNvPr id="11512" name="Text Box 248"/>
            <p:cNvSpPr txBox="1">
              <a:spLocks noChangeArrowheads="1"/>
            </p:cNvSpPr>
            <p:nvPr/>
          </p:nvSpPr>
          <p:spPr bwMode="auto">
            <a:xfrm>
              <a:off x="3312" y="3840"/>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sz="1600"/>
            </a:p>
          </p:txBody>
        </p:sp>
        <p:sp>
          <p:nvSpPr>
            <p:cNvPr id="11513" name="Text Box 249"/>
            <p:cNvSpPr txBox="1">
              <a:spLocks noChangeArrowheads="1"/>
            </p:cNvSpPr>
            <p:nvPr/>
          </p:nvSpPr>
          <p:spPr bwMode="auto">
            <a:xfrm>
              <a:off x="3696" y="3840"/>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sz="1600"/>
            </a:p>
          </p:txBody>
        </p:sp>
        <p:sp>
          <p:nvSpPr>
            <p:cNvPr id="11514" name="Text Box 250"/>
            <p:cNvSpPr txBox="1">
              <a:spLocks noChangeArrowheads="1"/>
            </p:cNvSpPr>
            <p:nvPr/>
          </p:nvSpPr>
          <p:spPr bwMode="auto">
            <a:xfrm>
              <a:off x="3504" y="3840"/>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sz="1600"/>
            </a:p>
          </p:txBody>
        </p:sp>
      </p:grpSp>
      <p:grpSp>
        <p:nvGrpSpPr>
          <p:cNvPr id="11493" name="Group 229"/>
          <p:cNvGrpSpPr>
            <a:grpSpLocks/>
          </p:cNvGrpSpPr>
          <p:nvPr/>
        </p:nvGrpSpPr>
        <p:grpSpPr bwMode="auto">
          <a:xfrm>
            <a:off x="5383893" y="1863498"/>
            <a:ext cx="2971800" cy="228600"/>
            <a:chOff x="480" y="3936"/>
            <a:chExt cx="1872" cy="144"/>
          </a:xfrm>
        </p:grpSpPr>
        <p:sp>
          <p:nvSpPr>
            <p:cNvPr id="11494" name="Text Box 230"/>
            <p:cNvSpPr txBox="1">
              <a:spLocks noChangeArrowheads="1"/>
            </p:cNvSpPr>
            <p:nvPr/>
          </p:nvSpPr>
          <p:spPr bwMode="auto">
            <a:xfrm>
              <a:off x="672"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sz="1600" dirty="0"/>
                <a:t>R</a:t>
              </a:r>
            </a:p>
          </p:txBody>
        </p:sp>
        <p:sp>
          <p:nvSpPr>
            <p:cNvPr id="11495" name="Text Box 231"/>
            <p:cNvSpPr txBox="1">
              <a:spLocks noChangeArrowheads="1"/>
            </p:cNvSpPr>
            <p:nvPr/>
          </p:nvSpPr>
          <p:spPr bwMode="auto">
            <a:xfrm>
              <a:off x="2208"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sz="1600"/>
                <a:t>R</a:t>
              </a:r>
            </a:p>
          </p:txBody>
        </p:sp>
        <p:sp>
          <p:nvSpPr>
            <p:cNvPr id="11496" name="Text Box 232"/>
            <p:cNvSpPr txBox="1">
              <a:spLocks noChangeArrowheads="1"/>
            </p:cNvSpPr>
            <p:nvPr/>
          </p:nvSpPr>
          <p:spPr bwMode="auto">
            <a:xfrm>
              <a:off x="2016"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sz="1600"/>
            </a:p>
          </p:txBody>
        </p:sp>
        <p:sp>
          <p:nvSpPr>
            <p:cNvPr id="11497" name="Text Box 233"/>
            <p:cNvSpPr txBox="1">
              <a:spLocks noChangeArrowheads="1"/>
            </p:cNvSpPr>
            <p:nvPr/>
          </p:nvSpPr>
          <p:spPr bwMode="auto">
            <a:xfrm>
              <a:off x="1824"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sz="1600"/>
                <a:t>R</a:t>
              </a:r>
            </a:p>
          </p:txBody>
        </p:sp>
        <p:sp>
          <p:nvSpPr>
            <p:cNvPr id="11498" name="Text Box 234"/>
            <p:cNvSpPr txBox="1">
              <a:spLocks noChangeArrowheads="1"/>
            </p:cNvSpPr>
            <p:nvPr/>
          </p:nvSpPr>
          <p:spPr bwMode="auto">
            <a:xfrm>
              <a:off x="1440"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sz="1600"/>
                <a:t>R</a:t>
              </a:r>
            </a:p>
          </p:txBody>
        </p:sp>
        <p:sp>
          <p:nvSpPr>
            <p:cNvPr id="11499" name="Text Box 235"/>
            <p:cNvSpPr txBox="1">
              <a:spLocks noChangeArrowheads="1"/>
            </p:cNvSpPr>
            <p:nvPr/>
          </p:nvSpPr>
          <p:spPr bwMode="auto">
            <a:xfrm>
              <a:off x="1248"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sz="1600" dirty="0"/>
                <a:t>R</a:t>
              </a:r>
            </a:p>
          </p:txBody>
        </p:sp>
        <p:sp>
          <p:nvSpPr>
            <p:cNvPr id="11500" name="Text Box 236"/>
            <p:cNvSpPr txBox="1">
              <a:spLocks noChangeArrowheads="1"/>
            </p:cNvSpPr>
            <p:nvPr/>
          </p:nvSpPr>
          <p:spPr bwMode="auto">
            <a:xfrm>
              <a:off x="1056" y="3936"/>
              <a:ext cx="144" cy="144"/>
            </a:xfrm>
            <a:prstGeom prst="rect">
              <a:avLst/>
            </a:prstGeom>
            <a:solidFill>
              <a:srgbClr val="FF99CC"/>
            </a:solidFill>
            <a:ln w="9525" algn="ctr">
              <a:noFill/>
              <a:miter lim="800000"/>
              <a:headEnd/>
              <a:tailEnd/>
            </a:ln>
            <a:effectLst/>
          </p:spPr>
          <p:txBody>
            <a:bodyPr wrap="none" anchor="ctr"/>
            <a:lstStyle/>
            <a:p>
              <a:pPr>
                <a:spcBef>
                  <a:spcPct val="50000"/>
                </a:spcBef>
              </a:pPr>
              <a:r>
                <a:rPr lang="en-US" sz="1600" dirty="0"/>
                <a:t>R</a:t>
              </a:r>
            </a:p>
          </p:txBody>
        </p:sp>
        <p:sp>
          <p:nvSpPr>
            <p:cNvPr id="11501" name="Text Box 237"/>
            <p:cNvSpPr txBox="1">
              <a:spLocks noChangeArrowheads="1"/>
            </p:cNvSpPr>
            <p:nvPr/>
          </p:nvSpPr>
          <p:spPr bwMode="auto">
            <a:xfrm>
              <a:off x="480"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sz="1600"/>
            </a:p>
          </p:txBody>
        </p:sp>
        <p:sp>
          <p:nvSpPr>
            <p:cNvPr id="11502" name="Text Box 238"/>
            <p:cNvSpPr txBox="1">
              <a:spLocks noChangeArrowheads="1"/>
            </p:cNvSpPr>
            <p:nvPr/>
          </p:nvSpPr>
          <p:spPr bwMode="auto">
            <a:xfrm>
              <a:off x="1632"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sz="1600"/>
            </a:p>
          </p:txBody>
        </p:sp>
        <p:sp>
          <p:nvSpPr>
            <p:cNvPr id="11503" name="Text Box 239"/>
            <p:cNvSpPr txBox="1">
              <a:spLocks noChangeArrowheads="1"/>
            </p:cNvSpPr>
            <p:nvPr/>
          </p:nvSpPr>
          <p:spPr bwMode="auto">
            <a:xfrm>
              <a:off x="864" y="3936"/>
              <a:ext cx="144" cy="144"/>
            </a:xfrm>
            <a:prstGeom prst="rect">
              <a:avLst/>
            </a:prstGeom>
            <a:solidFill>
              <a:schemeClr val="accent1"/>
            </a:solidFill>
            <a:ln w="9525" algn="ctr">
              <a:noFill/>
              <a:miter lim="800000"/>
              <a:headEnd/>
              <a:tailEnd/>
            </a:ln>
            <a:effectLst/>
          </p:spPr>
          <p:txBody>
            <a:bodyPr wrap="none" anchor="ctr"/>
            <a:lstStyle/>
            <a:p>
              <a:pPr>
                <a:spcBef>
                  <a:spcPct val="50000"/>
                </a:spcBef>
              </a:pPr>
              <a:endParaRPr lang="en-US" sz="1600"/>
            </a:p>
          </p:txBody>
        </p:sp>
      </p:grpSp>
      <p:grpSp>
        <p:nvGrpSpPr>
          <p:cNvPr id="258" name="Group 257"/>
          <p:cNvGrpSpPr/>
          <p:nvPr/>
        </p:nvGrpSpPr>
        <p:grpSpPr>
          <a:xfrm>
            <a:off x="180976" y="1913162"/>
            <a:ext cx="5670351" cy="1219200"/>
            <a:chOff x="180976" y="1913162"/>
            <a:chExt cx="5670351" cy="1219200"/>
          </a:xfrm>
        </p:grpSpPr>
        <p:sp>
          <p:nvSpPr>
            <p:cNvPr id="254" name="Arc 253"/>
            <p:cNvSpPr/>
            <p:nvPr/>
          </p:nvSpPr>
          <p:spPr bwMode="auto">
            <a:xfrm flipH="1" flipV="1">
              <a:off x="180976" y="1913162"/>
              <a:ext cx="3124200" cy="1219200"/>
            </a:xfrm>
            <a:prstGeom prst="arc">
              <a:avLst>
                <a:gd name="adj1" fmla="val 11233460"/>
                <a:gd name="adj2" fmla="val 1436585"/>
              </a:avLst>
            </a:prstGeom>
            <a:noFill/>
            <a:ln w="22225"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yriad Pro" pitchFamily="34" charset="0"/>
              </a:endParaRPr>
            </a:p>
          </p:txBody>
        </p:sp>
        <p:sp>
          <p:nvSpPr>
            <p:cNvPr id="255" name="Rectangle 254"/>
            <p:cNvSpPr/>
            <p:nvPr/>
          </p:nvSpPr>
          <p:spPr>
            <a:xfrm>
              <a:off x="2044452" y="2155763"/>
              <a:ext cx="3806875" cy="584775"/>
            </a:xfrm>
            <a:prstGeom prst="rect">
              <a:avLst/>
            </a:prstGeom>
          </p:spPr>
          <p:txBody>
            <a:bodyPr wrap="none">
              <a:spAutoFit/>
            </a:bodyPr>
            <a:lstStyle/>
            <a:p>
              <a:r>
                <a:rPr lang="en-US" sz="3200" dirty="0" smtClean="0">
                  <a:latin typeface="+mj-lt"/>
                </a:rPr>
                <a:t>root-canal refactoring</a:t>
              </a:r>
              <a:endParaRPr lang="en-US" sz="3200" dirty="0">
                <a:latin typeface="+mj-lt"/>
              </a:endParaRPr>
            </a:p>
          </p:txBody>
        </p:sp>
      </p:grpSp>
      <p:sp>
        <p:nvSpPr>
          <p:cNvPr id="257" name="Rectangle 256"/>
          <p:cNvSpPr/>
          <p:nvPr/>
        </p:nvSpPr>
        <p:spPr>
          <a:xfrm>
            <a:off x="3915532" y="1685411"/>
            <a:ext cx="1332416" cy="584775"/>
          </a:xfrm>
          <a:prstGeom prst="rect">
            <a:avLst/>
          </a:prstGeom>
        </p:spPr>
        <p:txBody>
          <a:bodyPr wrap="none">
            <a:spAutoFit/>
          </a:bodyPr>
          <a:lstStyle/>
          <a:p>
            <a:r>
              <a:rPr lang="en-US" sz="3200" dirty="0" smtClean="0">
                <a:solidFill>
                  <a:srgbClr val="FFFFFF"/>
                </a:solidFill>
                <a:latin typeface="Cambria" pitchFamily="18" charset="0"/>
              </a:rPr>
              <a:t>versus</a:t>
            </a:r>
            <a:endParaRPr lang="en-US" dirty="0"/>
          </a:p>
        </p:txBody>
      </p:sp>
      <p:sp>
        <p:nvSpPr>
          <p:cNvPr id="260" name="Rectangle 259"/>
          <p:cNvSpPr/>
          <p:nvPr/>
        </p:nvSpPr>
        <p:spPr>
          <a:xfrm>
            <a:off x="3915532" y="3603111"/>
            <a:ext cx="1332416" cy="584775"/>
          </a:xfrm>
          <a:prstGeom prst="rect">
            <a:avLst/>
          </a:prstGeom>
        </p:spPr>
        <p:txBody>
          <a:bodyPr wrap="none">
            <a:spAutoFit/>
          </a:bodyPr>
          <a:lstStyle/>
          <a:p>
            <a:r>
              <a:rPr lang="en-US" sz="3200" dirty="0" smtClean="0">
                <a:solidFill>
                  <a:srgbClr val="FFFFFF"/>
                </a:solidFill>
                <a:latin typeface="Cambria" pitchFamily="18" charset="0"/>
              </a:rPr>
              <a:t>versus</a:t>
            </a:r>
            <a:endParaRPr lang="en-US" dirty="0"/>
          </a:p>
        </p:txBody>
      </p:sp>
      <p:sp>
        <p:nvSpPr>
          <p:cNvPr id="261" name="Rectangle 260"/>
          <p:cNvSpPr/>
          <p:nvPr/>
        </p:nvSpPr>
        <p:spPr>
          <a:xfrm>
            <a:off x="3915532" y="5368411"/>
            <a:ext cx="1332416" cy="584775"/>
          </a:xfrm>
          <a:prstGeom prst="rect">
            <a:avLst/>
          </a:prstGeom>
        </p:spPr>
        <p:txBody>
          <a:bodyPr wrap="none">
            <a:spAutoFit/>
          </a:bodyPr>
          <a:lstStyle/>
          <a:p>
            <a:r>
              <a:rPr lang="en-US" sz="3200" dirty="0" smtClean="0">
                <a:solidFill>
                  <a:srgbClr val="FFFFFF"/>
                </a:solidFill>
                <a:latin typeface="Cambria" pitchFamily="18" charset="0"/>
              </a:rPr>
              <a:t>versus</a:t>
            </a:r>
            <a:endParaRPr lang="en-US" dirty="0"/>
          </a:p>
        </p:txBody>
      </p:sp>
      <p:sp>
        <p:nvSpPr>
          <p:cNvPr id="268" name="Rectangle 2" descr="Down:  Do Programmers Usually Floss Refactor?"/>
          <p:cNvSpPr txBox="1">
            <a:spLocks noChangeArrowheads="1"/>
          </p:cNvSpPr>
          <p:nvPr/>
        </p:nvSpPr>
        <p:spPr bwMode="auto">
          <a:xfrm>
            <a:off x="1041410" y="1176327"/>
            <a:ext cx="6908800" cy="563562"/>
          </a:xfrm>
          <a:prstGeom prst="rect">
            <a:avLst/>
          </a:prstGeom>
          <a:solidFill>
            <a:scrgbClr r="0" g="0" b="0">
              <a:alpha val="50000"/>
            </a:scrgbClr>
          </a:solid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chemeClr val="tx1"/>
                </a:solidFill>
                <a:effectLst/>
                <a:uLnTx/>
                <a:uFillTx/>
                <a:latin typeface="+mj-lt"/>
                <a:ea typeface="+mj-ea"/>
                <a:cs typeface="+mj-cs"/>
              </a:rPr>
              <a:t>Do Programmers Usually Floss Refactor?</a:t>
            </a:r>
            <a:endParaRPr kumimoji="0" lang="en-US" sz="3200" b="0" i="0" u="none" strike="noStrike" kern="0" cap="none" spc="0" normalizeH="0" baseline="0" noProof="0" dirty="0">
              <a:ln>
                <a:noFill/>
              </a:ln>
              <a:solidFill>
                <a:schemeClr val="tx1"/>
              </a:solidFill>
              <a:effectLst/>
              <a:uLnTx/>
              <a:uFillTx/>
              <a:latin typeface="+mj-lt"/>
              <a:ea typeface="+mj-ea"/>
              <a:cs typeface="+mj-cs"/>
            </a:endParaRPr>
          </a:p>
        </p:txBody>
      </p:sp>
      <p:sp>
        <p:nvSpPr>
          <p:cNvPr id="253" name="Arc 252"/>
          <p:cNvSpPr/>
          <p:nvPr/>
        </p:nvSpPr>
        <p:spPr bwMode="auto">
          <a:xfrm>
            <a:off x="5819775" y="933450"/>
            <a:ext cx="3124200" cy="1219200"/>
          </a:xfrm>
          <a:prstGeom prst="arc">
            <a:avLst>
              <a:gd name="adj1" fmla="val 11233460"/>
              <a:gd name="adj2" fmla="val 1436585"/>
            </a:avLst>
          </a:prstGeom>
          <a:noFill/>
          <a:ln w="22225"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yriad Pro" pitchFamily="34" charset="0"/>
            </a:endParaRPr>
          </a:p>
        </p:txBody>
      </p:sp>
      <p:sp>
        <p:nvSpPr>
          <p:cNvPr id="243" name="Rectangle 242"/>
          <p:cNvSpPr/>
          <p:nvPr/>
        </p:nvSpPr>
        <p:spPr bwMode="auto">
          <a:xfrm>
            <a:off x="730250" y="4831080"/>
            <a:ext cx="7880350" cy="52832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a:lnSpc>
                <a:spcPct val="90000"/>
              </a:lnSpc>
            </a:pPr>
            <a:r>
              <a:rPr lang="en-US" sz="3200" dirty="0" smtClean="0">
                <a:latin typeface="+mj-lt"/>
              </a:rPr>
              <a:t>Do Programmers Use Refactoring Tools Often?</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8"/>
                                        </p:tgtEl>
                                        <p:attrNameLst>
                                          <p:attrName>style.visibility</p:attrName>
                                        </p:attrNameLst>
                                      </p:cBhvr>
                                      <p:to>
                                        <p:strVal val="visible"/>
                                      </p:to>
                                    </p:set>
                                    <p:animEffect transition="in" filter="fade">
                                      <p:cBhvr>
                                        <p:cTn id="7" dur="500"/>
                                        <p:tgtEl>
                                          <p:spTgt spid="268"/>
                                        </p:tgtEl>
                                      </p:cBhvr>
                                    </p:animEffect>
                                  </p:childTnLst>
                                </p:cTn>
                              </p:par>
                              <p:par>
                                <p:cTn id="8" presetID="10" presetClass="entr" presetSubtype="0" fill="hold" nodeType="withEffect">
                                  <p:stCondLst>
                                    <p:cond delay="0"/>
                                  </p:stCondLst>
                                  <p:childTnLst>
                                    <p:set>
                                      <p:cBhvr>
                                        <p:cTn id="9" dur="1" fill="hold">
                                          <p:stCondLst>
                                            <p:cond delay="0"/>
                                          </p:stCondLst>
                                        </p:cTn>
                                        <p:tgtEl>
                                          <p:spTgt spid="11515"/>
                                        </p:tgtEl>
                                        <p:attrNameLst>
                                          <p:attrName>style.visibility</p:attrName>
                                        </p:attrNameLst>
                                      </p:cBhvr>
                                      <p:to>
                                        <p:strVal val="visible"/>
                                      </p:to>
                                    </p:set>
                                    <p:animEffect transition="in" filter="fade">
                                      <p:cBhvr>
                                        <p:cTn id="10" dur="500"/>
                                        <p:tgtEl>
                                          <p:spTgt spid="115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7"/>
                                        </p:tgtEl>
                                        <p:attrNameLst>
                                          <p:attrName>style.visibility</p:attrName>
                                        </p:attrNameLst>
                                      </p:cBhvr>
                                      <p:to>
                                        <p:strVal val="visible"/>
                                      </p:to>
                                    </p:set>
                                    <p:animEffect transition="in" filter="fade">
                                      <p:cBhvr>
                                        <p:cTn id="13" dur="500"/>
                                        <p:tgtEl>
                                          <p:spTgt spid="257"/>
                                        </p:tgtEl>
                                      </p:cBhvr>
                                    </p:animEffect>
                                  </p:childTnLst>
                                </p:cTn>
                              </p:par>
                              <p:par>
                                <p:cTn id="14" presetID="10" presetClass="entr" presetSubtype="0" fill="hold" nodeType="withEffect">
                                  <p:stCondLst>
                                    <p:cond delay="0"/>
                                  </p:stCondLst>
                                  <p:childTnLst>
                                    <p:set>
                                      <p:cBhvr>
                                        <p:cTn id="15" dur="1" fill="hold">
                                          <p:stCondLst>
                                            <p:cond delay="0"/>
                                          </p:stCondLst>
                                        </p:cTn>
                                        <p:tgtEl>
                                          <p:spTgt spid="11493"/>
                                        </p:tgtEl>
                                        <p:attrNameLst>
                                          <p:attrName>style.visibility</p:attrName>
                                        </p:attrNameLst>
                                      </p:cBhvr>
                                      <p:to>
                                        <p:strVal val="visible"/>
                                      </p:to>
                                    </p:set>
                                    <p:animEffect transition="in" filter="fade">
                                      <p:cBhvr>
                                        <p:cTn id="16" dur="500"/>
                                        <p:tgtEl>
                                          <p:spTgt spid="1149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53"/>
                                        </p:tgtEl>
                                        <p:attrNameLst>
                                          <p:attrName>style.visibility</p:attrName>
                                        </p:attrNameLst>
                                      </p:cBhvr>
                                      <p:to>
                                        <p:strVal val="visible"/>
                                      </p:to>
                                    </p:set>
                                    <p:animEffect transition="in" filter="fade">
                                      <p:cBhvr>
                                        <p:cTn id="21" dur="500"/>
                                        <p:tgtEl>
                                          <p:spTgt spid="25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58"/>
                                        </p:tgtEl>
                                        <p:attrNameLst>
                                          <p:attrName>style.visibility</p:attrName>
                                        </p:attrNameLst>
                                      </p:cBhvr>
                                      <p:to>
                                        <p:strVal val="visible"/>
                                      </p:to>
                                    </p:set>
                                    <p:animEffect transition="in" filter="fade">
                                      <p:cBhvr>
                                        <p:cTn id="26" dur="500"/>
                                        <p:tgtEl>
                                          <p:spTgt spid="25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258"/>
                                        </p:tgtEl>
                                      </p:cBhvr>
                                    </p:animEffect>
                                    <p:set>
                                      <p:cBhvr>
                                        <p:cTn id="31" dur="1" fill="hold">
                                          <p:stCondLst>
                                            <p:cond delay="499"/>
                                          </p:stCondLst>
                                        </p:cTn>
                                        <p:tgtEl>
                                          <p:spTgt spid="258"/>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253"/>
                                        </p:tgtEl>
                                      </p:cBhvr>
                                    </p:animEffect>
                                    <p:set>
                                      <p:cBhvr>
                                        <p:cTn id="34" dur="1" fill="hold">
                                          <p:stCondLst>
                                            <p:cond delay="499"/>
                                          </p:stCondLst>
                                        </p:cTn>
                                        <p:tgtEl>
                                          <p:spTgt spid="25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1306"/>
                                        </p:tgtEl>
                                        <p:attrNameLst>
                                          <p:attrName>style.visibility</p:attrName>
                                        </p:attrNameLst>
                                      </p:cBhvr>
                                      <p:to>
                                        <p:strVal val="visible"/>
                                      </p:to>
                                    </p:set>
                                    <p:animEffect transition="in" filter="fade">
                                      <p:cBhvr>
                                        <p:cTn id="39" dur="500"/>
                                        <p:tgtEl>
                                          <p:spTgt spid="1130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0"/>
                                        </p:tgtEl>
                                        <p:attrNameLst>
                                          <p:attrName>style.visibility</p:attrName>
                                        </p:attrNameLst>
                                      </p:cBhvr>
                                      <p:to>
                                        <p:strVal val="visible"/>
                                      </p:to>
                                    </p:set>
                                    <p:animEffect transition="in" filter="fade">
                                      <p:cBhvr>
                                        <p:cTn id="42" dur="500"/>
                                        <p:tgtEl>
                                          <p:spTgt spid="260"/>
                                        </p:tgtEl>
                                      </p:cBhvr>
                                    </p:animEffect>
                                  </p:childTnLst>
                                </p:cTn>
                              </p:par>
                              <p:par>
                                <p:cTn id="43" presetID="10" presetClass="entr" presetSubtype="0" fill="hold" nodeType="withEffect">
                                  <p:stCondLst>
                                    <p:cond delay="0"/>
                                  </p:stCondLst>
                                  <p:childTnLst>
                                    <p:set>
                                      <p:cBhvr>
                                        <p:cTn id="44" dur="1" fill="hold">
                                          <p:stCondLst>
                                            <p:cond delay="0"/>
                                          </p:stCondLst>
                                        </p:cTn>
                                        <p:tgtEl>
                                          <p:spTgt spid="11307"/>
                                        </p:tgtEl>
                                        <p:attrNameLst>
                                          <p:attrName>style.visibility</p:attrName>
                                        </p:attrNameLst>
                                      </p:cBhvr>
                                      <p:to>
                                        <p:strVal val="visible"/>
                                      </p:to>
                                    </p:set>
                                    <p:animEffect transition="in" filter="fade">
                                      <p:cBhvr>
                                        <p:cTn id="45" dur="500"/>
                                        <p:tgtEl>
                                          <p:spTgt spid="1130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72"/>
                                        </p:tgtEl>
                                        <p:attrNameLst>
                                          <p:attrName>style.visibility</p:attrName>
                                        </p:attrNameLst>
                                      </p:cBhvr>
                                      <p:to>
                                        <p:strVal val="visible"/>
                                      </p:to>
                                    </p:set>
                                    <p:animEffect transition="in" filter="fade">
                                      <p:cBhvr>
                                        <p:cTn id="48" dur="500"/>
                                        <p:tgtEl>
                                          <p:spTgt spid="27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43"/>
                                        </p:tgtEl>
                                        <p:attrNameLst>
                                          <p:attrName>style.visibility</p:attrName>
                                        </p:attrNameLst>
                                      </p:cBhvr>
                                      <p:to>
                                        <p:strVal val="visible"/>
                                      </p:to>
                                    </p:set>
                                    <p:animEffect transition="in" filter="fade">
                                      <p:cBhvr>
                                        <p:cTn id="53" dur="500"/>
                                        <p:tgtEl>
                                          <p:spTgt spid="243"/>
                                        </p:tgtEl>
                                      </p:cBhvr>
                                    </p:animEffect>
                                  </p:childTnLst>
                                </p:cTn>
                              </p:par>
                              <p:par>
                                <p:cTn id="54" presetID="10" presetClass="entr" presetSubtype="0" fill="hold" nodeType="withEffect">
                                  <p:stCondLst>
                                    <p:cond delay="0"/>
                                  </p:stCondLst>
                                  <p:childTnLst>
                                    <p:set>
                                      <p:cBhvr>
                                        <p:cTn id="55" dur="1" fill="hold">
                                          <p:stCondLst>
                                            <p:cond delay="0"/>
                                          </p:stCondLst>
                                        </p:cTn>
                                        <p:tgtEl>
                                          <p:spTgt spid="11491"/>
                                        </p:tgtEl>
                                        <p:attrNameLst>
                                          <p:attrName>style.visibility</p:attrName>
                                        </p:attrNameLst>
                                      </p:cBhvr>
                                      <p:to>
                                        <p:strVal val="visible"/>
                                      </p:to>
                                    </p:set>
                                    <p:animEffect transition="in" filter="fade">
                                      <p:cBhvr>
                                        <p:cTn id="56" dur="500"/>
                                        <p:tgtEl>
                                          <p:spTgt spid="1149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61"/>
                                        </p:tgtEl>
                                        <p:attrNameLst>
                                          <p:attrName>style.visibility</p:attrName>
                                        </p:attrNameLst>
                                      </p:cBhvr>
                                      <p:to>
                                        <p:strVal val="visible"/>
                                      </p:to>
                                    </p:set>
                                    <p:animEffect transition="in" filter="fade">
                                      <p:cBhvr>
                                        <p:cTn id="59" dur="500"/>
                                        <p:tgtEl>
                                          <p:spTgt spid="261"/>
                                        </p:tgtEl>
                                      </p:cBhvr>
                                    </p:animEffect>
                                  </p:childTnLst>
                                </p:cTn>
                              </p:par>
                              <p:par>
                                <p:cTn id="60" presetID="10" presetClass="entr" presetSubtype="0" fill="hold" nodeType="withEffect">
                                  <p:stCondLst>
                                    <p:cond delay="0"/>
                                  </p:stCondLst>
                                  <p:childTnLst>
                                    <p:set>
                                      <p:cBhvr>
                                        <p:cTn id="61" dur="1" fill="hold">
                                          <p:stCondLst>
                                            <p:cond delay="0"/>
                                          </p:stCondLst>
                                        </p:cTn>
                                        <p:tgtEl>
                                          <p:spTgt spid="11492"/>
                                        </p:tgtEl>
                                        <p:attrNameLst>
                                          <p:attrName>style.visibility</p:attrName>
                                        </p:attrNameLst>
                                      </p:cBhvr>
                                      <p:to>
                                        <p:strVal val="visible"/>
                                      </p:to>
                                    </p:set>
                                    <p:animEffect transition="in" filter="fade">
                                      <p:cBhvr>
                                        <p:cTn id="62" dur="500"/>
                                        <p:tgtEl>
                                          <p:spTgt spid="11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 grpId="0" animBg="1"/>
      <p:bldP spid="257" grpId="0"/>
      <p:bldP spid="260" grpId="0"/>
      <p:bldP spid="261" grpId="0"/>
      <p:bldP spid="268" grpId="0" animBg="1"/>
      <p:bldP spid="253" grpId="0" animBg="1"/>
      <p:bldP spid="253" grpId="1" animBg="1"/>
      <p:bldP spid="24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Date Placeholder 3"/>
          <p:cNvSpPr>
            <a:spLocks noGrp="1"/>
          </p:cNvSpPr>
          <p:nvPr>
            <p:ph type="dt" sz="half" idx="2"/>
          </p:nvPr>
        </p:nvSpPr>
        <p:spPr/>
        <p:txBody>
          <a:bodyPr/>
          <a:lstStyle/>
          <a:p>
            <a:fld id="{C6FA3159-3E7C-49A0-8D99-D1D8A31B58C7}" type="slidenum">
              <a:rPr lang="en-US" smtClean="0"/>
              <a:pPr/>
              <a:t>7</a:t>
            </a:fld>
            <a:endParaRPr lang="en-US" dirty="0"/>
          </a:p>
        </p:txBody>
      </p:sp>
      <p:sp>
        <p:nvSpPr>
          <p:cNvPr id="268" name="Rectangle 2"/>
          <p:cNvSpPr txBox="1">
            <a:spLocks noChangeArrowheads="1"/>
          </p:cNvSpPr>
          <p:nvPr/>
        </p:nvSpPr>
        <p:spPr>
          <a:xfrm>
            <a:off x="457200" y="274638"/>
            <a:ext cx="6908800" cy="563562"/>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smtClean="0">
                <a:ln>
                  <a:noFill/>
                </a:ln>
                <a:solidFill>
                  <a:schemeClr val="tx1"/>
                </a:solidFill>
                <a:effectLst/>
                <a:uLnTx/>
                <a:uFillTx/>
                <a:latin typeface="+mj-lt"/>
                <a:ea typeface="+mj-ea"/>
                <a:cs typeface="+mj-cs"/>
              </a:rPr>
              <a:t>Do Programmers Usually Floss Refactor?</a:t>
            </a:r>
            <a:endParaRPr kumimoji="0" lang="en-US" sz="3200" b="0" i="0" u="none" strike="noStrike" kern="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advClick="0"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2.22222E-6 1.48148E-6 L 0.06389 0.13148 " pathEditMode="relative" rAng="0" ptsTypes="AA">
                                      <p:cBhvr>
                                        <p:cTn id="6" dur="1000" spd="-100000" fill="hold"/>
                                        <p:tgtEl>
                                          <p:spTgt spid="268"/>
                                        </p:tgtEl>
                                        <p:attrNameLst>
                                          <p:attrName>ppt_x</p:attrName>
                                          <p:attrName>ppt_y</p:attrName>
                                        </p:attrNameLst>
                                      </p:cBhvr>
                                      <p:rCtr x="32" y="6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smtClean="0"/>
              <a:t>Do Programmers Usually Floss Refactor?</a:t>
            </a:r>
            <a:endParaRPr lang="en-US" dirty="0"/>
          </a:p>
        </p:txBody>
      </p:sp>
      <p:sp>
        <p:nvSpPr>
          <p:cNvPr id="73" name="Content Placeholder 72"/>
          <p:cNvSpPr>
            <a:spLocks noGrp="1"/>
          </p:cNvSpPr>
          <p:nvPr>
            <p:ph idx="1"/>
          </p:nvPr>
        </p:nvSpPr>
        <p:spPr/>
        <p:txBody>
          <a:bodyPr/>
          <a:lstStyle/>
          <a:p>
            <a:pPr>
              <a:buFontTx/>
              <a:buNone/>
            </a:pPr>
            <a:r>
              <a:rPr lang="en-US" dirty="0" smtClean="0">
                <a:latin typeface="Cambria" pitchFamily="18" charset="0"/>
              </a:rPr>
              <a:t>If floss refactoring is more common, then tools should support that strategy</a:t>
            </a:r>
          </a:p>
        </p:txBody>
      </p:sp>
      <p:sp>
        <p:nvSpPr>
          <p:cNvPr id="66" name="Date Placeholder 3"/>
          <p:cNvSpPr>
            <a:spLocks noGrp="1"/>
          </p:cNvSpPr>
          <p:nvPr>
            <p:ph type="dt" sz="half" idx="2"/>
          </p:nvPr>
        </p:nvSpPr>
        <p:spPr>
          <a:xfrm>
            <a:off x="-14288" y="6457950"/>
            <a:ext cx="2133600" cy="476250"/>
          </a:xfrm>
        </p:spPr>
        <p:txBody>
          <a:bodyPr/>
          <a:lstStyle/>
          <a:p>
            <a:fld id="{EFABF930-E6CC-44F8-A879-6090E6675589}" type="slidenum">
              <a:rPr lang="en-US" smtClean="0"/>
              <a:pPr/>
              <a:t>8</a:t>
            </a:fld>
            <a:endParaRPr lang="en-US" dirty="0"/>
          </a:p>
        </p:txBody>
      </p:sp>
      <p:sp>
        <p:nvSpPr>
          <p:cNvPr id="74" name="Text Placeholder 73"/>
          <p:cNvSpPr>
            <a:spLocks noGrp="1"/>
          </p:cNvSpPr>
          <p:nvPr>
            <p:ph type="body" sz="quarter" idx="11"/>
          </p:nvPr>
        </p:nvSpPr>
        <p:spPr/>
        <p:txBody>
          <a:bodyPr/>
          <a:lstStyle/>
          <a:p>
            <a:r>
              <a:rPr lang="en-US" dirty="0" smtClean="0"/>
              <a:t>Importance</a:t>
            </a:r>
            <a:endParaRPr lang="en-US" dirty="0"/>
          </a:p>
        </p:txBody>
      </p:sp>
      <p:sp>
        <p:nvSpPr>
          <p:cNvPr id="68" name="Rectangle 67"/>
          <p:cNvSpPr/>
          <p:nvPr/>
        </p:nvSpPr>
        <p:spPr>
          <a:xfrm>
            <a:off x="5471735" y="3268146"/>
            <a:ext cx="2890535" cy="707886"/>
          </a:xfrm>
          <a:prstGeom prst="rect">
            <a:avLst/>
          </a:prstGeom>
        </p:spPr>
        <p:txBody>
          <a:bodyPr wrap="none">
            <a:spAutoFit/>
          </a:bodyPr>
          <a:lstStyle/>
          <a:p>
            <a:r>
              <a:rPr lang="en-US" sz="2000" dirty="0" smtClean="0"/>
              <a:t>A tool user interface</a:t>
            </a:r>
          </a:p>
          <a:p>
            <a:r>
              <a:rPr lang="en-US" sz="2000" dirty="0" smtClean="0"/>
              <a:t>optimized for “</a:t>
            </a:r>
            <a:r>
              <a:rPr lang="en-US" sz="2000" dirty="0" err="1" smtClean="0"/>
              <a:t>flossings</a:t>
            </a:r>
            <a:r>
              <a:rPr lang="en-US" sz="2000" dirty="0" smtClean="0"/>
              <a:t>”</a:t>
            </a:r>
            <a:endParaRPr lang="en-US" sz="2000" dirty="0"/>
          </a:p>
        </p:txBody>
      </p:sp>
      <p:sp>
        <p:nvSpPr>
          <p:cNvPr id="70" name="Rectangle 69"/>
          <p:cNvSpPr/>
          <p:nvPr/>
        </p:nvSpPr>
        <p:spPr>
          <a:xfrm>
            <a:off x="896378" y="3268146"/>
            <a:ext cx="3145413" cy="707886"/>
          </a:xfrm>
          <a:prstGeom prst="rect">
            <a:avLst/>
          </a:prstGeom>
        </p:spPr>
        <p:txBody>
          <a:bodyPr wrap="none">
            <a:spAutoFit/>
          </a:bodyPr>
          <a:lstStyle/>
          <a:p>
            <a:r>
              <a:rPr lang="en-US" sz="2000" dirty="0" smtClean="0"/>
              <a:t>A tool user interface</a:t>
            </a:r>
          </a:p>
          <a:p>
            <a:r>
              <a:rPr lang="en-US" sz="2000" dirty="0" smtClean="0"/>
              <a:t>optimized for “root canals”</a:t>
            </a:r>
            <a:endParaRPr lang="en-US" sz="2000" dirty="0"/>
          </a:p>
        </p:txBody>
      </p:sp>
      <p:pic>
        <p:nvPicPr>
          <p:cNvPr id="2054" name="Picture 6"/>
          <p:cNvPicPr>
            <a:picLocks noChangeAspect="1" noChangeArrowheads="1"/>
          </p:cNvPicPr>
          <p:nvPr/>
        </p:nvPicPr>
        <p:blipFill>
          <a:blip r:embed="rId3" cstate="print"/>
          <a:srcRect/>
          <a:stretch>
            <a:fillRect/>
          </a:stretch>
        </p:blipFill>
        <p:spPr bwMode="auto">
          <a:xfrm>
            <a:off x="244998" y="4019550"/>
            <a:ext cx="4448175" cy="2400300"/>
          </a:xfrm>
          <a:prstGeom prst="rect">
            <a:avLst/>
          </a:prstGeom>
          <a:noFill/>
          <a:ln w="9525">
            <a:noFill/>
            <a:miter lim="800000"/>
            <a:headEnd/>
            <a:tailEnd/>
          </a:ln>
          <a:effectLst/>
        </p:spPr>
      </p:pic>
      <p:pic>
        <p:nvPicPr>
          <p:cNvPr id="2056" name="Picture 8"/>
          <p:cNvPicPr>
            <a:picLocks noChangeAspect="1" noChangeArrowheads="1"/>
          </p:cNvPicPr>
          <p:nvPr/>
        </p:nvPicPr>
        <p:blipFill>
          <a:blip r:embed="rId4" cstate="print"/>
          <a:srcRect/>
          <a:stretch>
            <a:fillRect/>
          </a:stretch>
        </p:blipFill>
        <p:spPr bwMode="auto">
          <a:xfrm>
            <a:off x="4864366" y="4019550"/>
            <a:ext cx="4105275" cy="240030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animEffect transition="in" filter="fade">
                                      <p:cBhvr>
                                        <p:cTn id="7" dur="500"/>
                                        <p:tgtEl>
                                          <p:spTgt spid="2054"/>
                                        </p:tgtEl>
                                      </p:cBhvr>
                                    </p:animEffect>
                                  </p:childTnLst>
                                </p:cTn>
                              </p:par>
                              <p:par>
                                <p:cTn id="8" presetID="10" presetClass="entr" presetSubtype="0" fill="hold" nodeType="withEffect">
                                  <p:stCondLst>
                                    <p:cond delay="0"/>
                                  </p:stCondLst>
                                  <p:childTnLst>
                                    <p:set>
                                      <p:cBhvr>
                                        <p:cTn id="9" dur="1" fill="hold">
                                          <p:stCondLst>
                                            <p:cond delay="0"/>
                                          </p:stCondLst>
                                        </p:cTn>
                                        <p:tgtEl>
                                          <p:spTgt spid="2056"/>
                                        </p:tgtEl>
                                        <p:attrNameLst>
                                          <p:attrName>style.visibility</p:attrName>
                                        </p:attrNameLst>
                                      </p:cBhvr>
                                      <p:to>
                                        <p:strVal val="visible"/>
                                      </p:to>
                                    </p:set>
                                    <p:animEffect transition="in" filter="fade">
                                      <p:cBhvr>
                                        <p:cTn id="10" dur="500"/>
                                        <p:tgtEl>
                                          <p:spTgt spid="205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fade">
                                      <p:cBhvr>
                                        <p:cTn id="13" dur="500"/>
                                        <p:tgtEl>
                                          <p:spTgt spid="6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0"/>
                                        </p:tgtEl>
                                        <p:attrNameLst>
                                          <p:attrName>style.visibility</p:attrName>
                                        </p:attrNameLst>
                                      </p:cBhvr>
                                      <p:to>
                                        <p:strVal val="visible"/>
                                      </p:to>
                                    </p:set>
                                    <p:animEffect transition="in" filter="fade">
                                      <p:cBhvr>
                                        <p:cTn id="16"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7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smtClean="0"/>
              <a:t>Do Programmers Usually Floss Refactor?</a:t>
            </a:r>
            <a:endParaRPr lang="en-US" dirty="0"/>
          </a:p>
        </p:txBody>
      </p:sp>
      <p:sp>
        <p:nvSpPr>
          <p:cNvPr id="68" name="Content Placeholder 67"/>
          <p:cNvSpPr>
            <a:spLocks noGrp="1"/>
          </p:cNvSpPr>
          <p:nvPr>
            <p:ph idx="1"/>
          </p:nvPr>
        </p:nvSpPr>
        <p:spPr/>
        <p:txBody>
          <a:bodyPr/>
          <a:lstStyle/>
          <a:p>
            <a:pPr marL="341313" indent="-341313">
              <a:buFontTx/>
              <a:buNone/>
            </a:pPr>
            <a:r>
              <a:rPr lang="en-US" sz="2800" dirty="0" smtClean="0">
                <a:latin typeface="Cambria" pitchFamily="18" charset="0"/>
              </a:rPr>
              <a:t>Floss refactoring better by prescription:</a:t>
            </a:r>
          </a:p>
          <a:p>
            <a:pPr marL="341313" indent="-341313">
              <a:buFontTx/>
              <a:buNone/>
            </a:pPr>
            <a:r>
              <a:rPr lang="en-US" sz="2400" dirty="0" smtClean="0">
                <a:latin typeface="Cambria" pitchFamily="18" charset="0"/>
              </a:rPr>
              <a:t>	</a:t>
            </a:r>
            <a:r>
              <a:rPr lang="en-US" sz="1800" dirty="0" smtClean="0">
                <a:latin typeface="Cambria" pitchFamily="18" charset="0"/>
              </a:rPr>
              <a:t>In almost all cases, I'm opposed to setting aside time for refactoring. In my view refactoring is not an activity you set aside time to do. Refactoring is something you do all the time in little bursts. 		– </a:t>
            </a:r>
            <a:r>
              <a:rPr lang="en-US" sz="1800" i="1" dirty="0" smtClean="0">
                <a:latin typeface="Cambria" pitchFamily="18" charset="0"/>
              </a:rPr>
              <a:t>Martin Fowler</a:t>
            </a:r>
          </a:p>
          <a:p>
            <a:pPr marL="341313" indent="-341313">
              <a:buFontTx/>
              <a:buNone/>
            </a:pPr>
            <a:r>
              <a:rPr lang="en-US" sz="1800" dirty="0" smtClean="0">
                <a:latin typeface="Cambria" pitchFamily="18" charset="0"/>
              </a:rPr>
              <a:t>	</a:t>
            </a:r>
          </a:p>
          <a:p>
            <a:pPr marL="341313" indent="-341313">
              <a:buFontTx/>
              <a:buNone/>
            </a:pPr>
            <a:r>
              <a:rPr lang="en-US" sz="1800" dirty="0" smtClean="0">
                <a:latin typeface="Cambria" pitchFamily="18" charset="0"/>
              </a:rPr>
              <a:t>	Avoid the temptation to stop work and refactor for several weeks… Have your team get used to refactoring as part of their daily work. 	– </a:t>
            </a:r>
            <a:r>
              <a:rPr lang="en-US" sz="1800" i="1" dirty="0" smtClean="0">
                <a:latin typeface="Cambria" pitchFamily="18" charset="0"/>
              </a:rPr>
              <a:t>James Shore</a:t>
            </a:r>
          </a:p>
          <a:p>
            <a:pPr marL="341313" indent="-341313">
              <a:buFontTx/>
              <a:buNone/>
            </a:pPr>
            <a:endParaRPr lang="en-US" sz="2000" dirty="0" smtClean="0">
              <a:latin typeface="Cambria" pitchFamily="18" charset="0"/>
            </a:endParaRPr>
          </a:p>
          <a:p>
            <a:pPr marL="341313" indent="-341313">
              <a:buFontTx/>
              <a:buNone/>
            </a:pPr>
            <a:r>
              <a:rPr lang="en-US" sz="2800" dirty="0" smtClean="0">
                <a:latin typeface="Cambria" pitchFamily="18" charset="0"/>
              </a:rPr>
              <a:t>Case studies describe root canal </a:t>
            </a:r>
            <a:r>
              <a:rPr lang="en-US" sz="2800" dirty="0" err="1" smtClean="0">
                <a:latin typeface="Cambria" pitchFamily="18" charset="0"/>
              </a:rPr>
              <a:t>refactorings</a:t>
            </a:r>
            <a:r>
              <a:rPr lang="en-US" sz="2800" dirty="0" smtClean="0">
                <a:latin typeface="Cambria" pitchFamily="18" charset="0"/>
              </a:rPr>
              <a:t>:</a:t>
            </a:r>
          </a:p>
          <a:p>
            <a:pPr marL="917575" lvl="1">
              <a:buNone/>
            </a:pPr>
            <a:r>
              <a:rPr lang="en-US" sz="2400" dirty="0" err="1" smtClean="0">
                <a:latin typeface="Cambria" pitchFamily="18" charset="0"/>
              </a:rPr>
              <a:t>Pizka</a:t>
            </a:r>
            <a:r>
              <a:rPr lang="en-US" sz="2400" dirty="0" smtClean="0">
                <a:latin typeface="Cambria" pitchFamily="18" charset="0"/>
              </a:rPr>
              <a:t> [2004]</a:t>
            </a:r>
          </a:p>
          <a:p>
            <a:pPr marL="917575" lvl="1">
              <a:buNone/>
            </a:pPr>
            <a:r>
              <a:rPr lang="en-US" sz="2400" dirty="0" err="1" smtClean="0">
                <a:latin typeface="Cambria" pitchFamily="18" charset="0"/>
              </a:rPr>
              <a:t>Bourqun</a:t>
            </a:r>
            <a:r>
              <a:rPr lang="en-US" sz="2400" dirty="0" smtClean="0">
                <a:latin typeface="Cambria" pitchFamily="18" charset="0"/>
              </a:rPr>
              <a:t> and Keller [2007]</a:t>
            </a:r>
          </a:p>
          <a:p>
            <a:endParaRPr lang="en-US" dirty="0"/>
          </a:p>
        </p:txBody>
      </p:sp>
      <p:sp>
        <p:nvSpPr>
          <p:cNvPr id="61" name="Date Placeholder 3"/>
          <p:cNvSpPr>
            <a:spLocks noGrp="1"/>
          </p:cNvSpPr>
          <p:nvPr>
            <p:ph type="dt" sz="half" idx="2"/>
          </p:nvPr>
        </p:nvSpPr>
        <p:spPr>
          <a:xfrm>
            <a:off x="-14288" y="6457950"/>
            <a:ext cx="2133600" cy="476250"/>
          </a:xfrm>
        </p:spPr>
        <p:txBody>
          <a:bodyPr/>
          <a:lstStyle/>
          <a:p>
            <a:fld id="{ED0204E8-5DFD-4DD6-B8CD-4BE71EDDCD32}" type="slidenum">
              <a:rPr lang="en-US" smtClean="0"/>
              <a:pPr/>
              <a:t>9</a:t>
            </a:fld>
            <a:endParaRPr lang="en-US" dirty="0"/>
          </a:p>
        </p:txBody>
      </p:sp>
      <p:sp>
        <p:nvSpPr>
          <p:cNvPr id="69" name="Text Placeholder 68"/>
          <p:cNvSpPr>
            <a:spLocks noGrp="1"/>
          </p:cNvSpPr>
          <p:nvPr>
            <p:ph type="body" sz="quarter" idx="11"/>
          </p:nvPr>
        </p:nvSpPr>
        <p:spPr/>
        <p:txBody>
          <a:bodyPr/>
          <a:lstStyle/>
          <a:p>
            <a:r>
              <a:rPr lang="en-US" dirty="0" smtClean="0"/>
              <a:t>What We Already Know</a:t>
            </a:r>
            <a:endParaRPr lang="en-US" dirty="0"/>
          </a:p>
        </p:txBody>
      </p:sp>
      <p:sp>
        <p:nvSpPr>
          <p:cNvPr id="28731" name="Rectangle 59"/>
          <p:cNvSpPr>
            <a:spLocks noChangeArrowheads="1"/>
          </p:cNvSpPr>
          <p:nvPr/>
        </p:nvSpPr>
        <p:spPr bwMode="auto">
          <a:xfrm>
            <a:off x="762000" y="2133600"/>
            <a:ext cx="7823200" cy="1066800"/>
          </a:xfrm>
          <a:prstGeom prst="rect">
            <a:avLst/>
          </a:prstGeom>
          <a:solidFill>
            <a:srgbClr val="EAEAEA">
              <a:alpha val="29000"/>
            </a:srgbClr>
          </a:solidFill>
          <a:ln w="9525" algn="ctr">
            <a:noFill/>
            <a:miter lim="800000"/>
            <a:headEnd/>
            <a:tailEnd/>
          </a:ln>
          <a:effectLst/>
        </p:spPr>
        <p:txBody>
          <a:bodyPr wrap="none" anchor="ctr"/>
          <a:lstStyle/>
          <a:p>
            <a:endParaRPr lang="en-US" dirty="0"/>
          </a:p>
        </p:txBody>
      </p:sp>
      <p:sp>
        <p:nvSpPr>
          <p:cNvPr id="28732" name="Rectangle 60"/>
          <p:cNvSpPr>
            <a:spLocks noChangeArrowheads="1"/>
          </p:cNvSpPr>
          <p:nvPr/>
        </p:nvSpPr>
        <p:spPr bwMode="auto">
          <a:xfrm>
            <a:off x="762000" y="3352800"/>
            <a:ext cx="7823200" cy="762000"/>
          </a:xfrm>
          <a:prstGeom prst="rect">
            <a:avLst/>
          </a:prstGeom>
          <a:solidFill>
            <a:srgbClr val="EAEAEA">
              <a:alpha val="29000"/>
            </a:srgbClr>
          </a:solidFill>
          <a:ln w="9525" algn="ctr">
            <a:noFill/>
            <a:miter lim="800000"/>
            <a:headEnd/>
            <a:tailEnd/>
          </a:ln>
          <a:effectLst/>
        </p:spPr>
        <p:txBody>
          <a:bodyPr wrap="none" anchor="ct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
                                            <p:txEl>
                                              <p:pRg st="5" end="5"/>
                                            </p:txEl>
                                          </p:spTgt>
                                        </p:tgtEl>
                                        <p:attrNameLst>
                                          <p:attrName>style.visibility</p:attrName>
                                        </p:attrNameLst>
                                      </p:cBhvr>
                                      <p:to>
                                        <p:strVal val="visible"/>
                                      </p:to>
                                    </p:set>
                                    <p:animEffect transition="in" filter="fade">
                                      <p:cBhvr>
                                        <p:cTn id="7" dur="1000"/>
                                        <p:tgtEl>
                                          <p:spTgt spid="68">
                                            <p:txEl>
                                              <p:pRg st="5" end="5"/>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8">
                                            <p:txEl>
                                              <p:pRg st="6" end="6"/>
                                            </p:txEl>
                                          </p:spTgt>
                                        </p:tgtEl>
                                        <p:attrNameLst>
                                          <p:attrName>style.visibility</p:attrName>
                                        </p:attrNameLst>
                                      </p:cBhvr>
                                      <p:to>
                                        <p:strVal val="visible"/>
                                      </p:to>
                                    </p:set>
                                    <p:animEffect transition="in" filter="fade">
                                      <p:cBhvr>
                                        <p:cTn id="10" dur="1000"/>
                                        <p:tgtEl>
                                          <p:spTgt spid="68">
                                            <p:txEl>
                                              <p:pRg st="6" end="6"/>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8">
                                            <p:txEl>
                                              <p:pRg st="7" end="7"/>
                                            </p:txEl>
                                          </p:spTgt>
                                        </p:tgtEl>
                                        <p:attrNameLst>
                                          <p:attrName>style.visibility</p:attrName>
                                        </p:attrNameLst>
                                      </p:cBhvr>
                                      <p:to>
                                        <p:strVal val="visible"/>
                                      </p:to>
                                    </p:set>
                                    <p:animEffect transition="in" filter="fade">
                                      <p:cBhvr>
                                        <p:cTn id="13" dur="1000"/>
                                        <p:tgtEl>
                                          <p:spTgt spid="6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uiExpand="1" build="p"/>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Myriad Pro" pitchFamily="34"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Myriad Pro"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20216</TotalTime>
  <Words>1876</Words>
  <Application>Microsoft Office PowerPoint</Application>
  <PresentationFormat>On-screen Show (4:3)</PresentationFormat>
  <Paragraphs>795</Paragraphs>
  <Slides>28</Slides>
  <Notes>27</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Default Design</vt:lpstr>
      <vt:lpstr>How We Refactor, and  How We Know It</vt:lpstr>
      <vt:lpstr>Slide 2</vt:lpstr>
      <vt:lpstr>Introduction to Refactoring</vt:lpstr>
      <vt:lpstr>Introduction to Refactoring</vt:lpstr>
      <vt:lpstr>Introduction to Refactoring</vt:lpstr>
      <vt:lpstr>3 Research Questions</vt:lpstr>
      <vt:lpstr>Slide 7</vt:lpstr>
      <vt:lpstr>Do Programmers Usually Floss Refactor?</vt:lpstr>
      <vt:lpstr>Do Programmers Usually Floss Refactor?</vt:lpstr>
      <vt:lpstr>Do Programmers Usually Floss Refactor?</vt:lpstr>
      <vt:lpstr>Slide 11</vt:lpstr>
      <vt:lpstr>3 Research Questions</vt:lpstr>
      <vt:lpstr>Slide 13</vt:lpstr>
      <vt:lpstr>Do Programmers Refactor Often? </vt:lpstr>
      <vt:lpstr>Do Programmers Refactor Often?</vt:lpstr>
      <vt:lpstr>Do Programmers Refactor Often?</vt:lpstr>
      <vt:lpstr>Slide 17</vt:lpstr>
      <vt:lpstr>3 Research Questions</vt:lpstr>
      <vt:lpstr>Slide 19</vt:lpstr>
      <vt:lpstr>Do Programmers Use Refactoring Tools Often?</vt:lpstr>
      <vt:lpstr>Do Programmers Use Refactoring Tools Often? </vt:lpstr>
      <vt:lpstr>Do Programmers Use Refactoring Tools Often?</vt:lpstr>
      <vt:lpstr>Do Programmers Use Refactoring Tools Often?</vt:lpstr>
      <vt:lpstr>Do Programmers Use Refactoring Tools Often?</vt:lpstr>
      <vt:lpstr>Slide 25</vt:lpstr>
      <vt:lpstr>3 Research Questions</vt:lpstr>
      <vt:lpstr>6 More Findings</vt:lpstr>
      <vt:lpstr>Conclusion</vt:lpstr>
    </vt:vector>
  </TitlesOfParts>
  <Company>Portland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We Refactor</dc:title>
  <dc:creator>Emerson Murphy-Hill</dc:creator>
  <cp:lastModifiedBy>emerson</cp:lastModifiedBy>
  <cp:revision>350</cp:revision>
  <dcterms:created xsi:type="dcterms:W3CDTF">2008-11-19T21:27:25Z</dcterms:created>
  <dcterms:modified xsi:type="dcterms:W3CDTF">2009-06-01T15:39:31Z</dcterms:modified>
</cp:coreProperties>
</file>